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04:41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8064 804 0,'0'-21'16,"0"0"-16,0 0 15,0 0 1,0 0-16,0-1 16,0 1-16,0 0 0,0 0 15,0 0-15,-21 21 16,21-21-16,0-1 0,-21 1 15,21 0-15,0 0 16,0 0-16,-21 0 31,21 42 16,0 0-31,0 0-16,0 0 0,0 0 15,0 1-15,0-1 0,0 0 0,0 21 16,0-21-16,0 1 0,0 20 16,0-21-16,0 21 0,0 1 0,0-22 15,0 21-15,0-21 0,0 22 16,0-1-16,0 0 0,0 1 16,0-1-16,0-21 0,0 22 15,0-1-15,0 0 0,0 1 16,0-1-16,0 0 0,0 1 0,0-1 15,-21 0-15,21 22 0,0-22 16,0 0-16,0 1 0,-21-1 0,21 22 16,0-22-16,0-21 0,0 21 15,-22 1-15,22-1 0,0-21 0,0 22 16,0-22-16,0 0 0,0 0 0,0 0 16,0 0-16,-21 1 0,21-1 15,0 0-15,0 0 16,-21-21 31,21-21-47,0 0 15,0 0-15,0-1 16,0 1-16,0 0 0</inkml:trace>
  <inkml:trace contextRef="#ctx0" brushRef="#br0" timeOffset="628.51">7620 868 0,'0'0'0,"-21"-21"15,21 0-15,0-1 16,-21 1-16,21 0 0,0 0 16,0 0-1,0 0-15,21-1 0,0 1 16,0 21-16,0-21 0,0 0 15,1 21-15,-1-21 0,0 0 0,21 21 16,-21-22-16,22 22 0,-1 0 16,-21-21-16,22 21 0,-1 0 15,-21 0-15,21 0 0,-20 0 0,20 0 16,-21 21-16,0-21 0,0 22 16,1-1-16,-1-21 0,0 21 0,0 0 15,0 0-15,-21 0 0,0 22 16,21-22-16,-21 0 0,0 21 0,0 1 15,0-22-15,0 21 0,0-21 16,0 22-16,-21-1 0,0-21 16,0 22-16,0-22 0,0 21 15,-1-21-15,1 0 0,-21 22 16,21-22-16,21 0 0,-21-21 0,-1 21 16,1 0-16,21 1 0,-21-1 15,0-21-15,21 21 16,-21-21-16</inkml:trace>
  <inkml:trace contextRef="#ctx0" brushRef="#br0" timeOffset="1552.98">8975 1524 0,'0'0'16,"0"-21"-16,0 0 15,0 0-15,-22 21 16,1 0 0,0 0-1,0 0-15,0 0 0,0 21 16,-1 0-16,1 0 0,0 0 16,0 0-16,21 1 0,-21 20 15,0-21-15,21 21 0,-22 1 0,1-1 16,21 0-16,-21 1 0,21-1 15,0-21-15,-21 22 0,21-1 0,0-21 16,0 21-16,0-20 0,0-1 16,0 21-16,0-21 0,0 0 0,0 1 15,21-1-15,0 0 16,0-21-16,1 0 0,-1 21 0,0-21 16,0 0-16,0 0 15,0 0-15,1 0 0,-1 0 0,21 0 16,-21 0-16,0-21 0,22 0 15,-22 21-15,0-21 0,21-1 0,-20 1 16,-1 0-16,0 0 0,0-21 0,0 20 16,-21-20-16,21 21 0,-21-21 15,22-1-15,-22 1 0,0 0 16,0-1-16,0 1 0,0 0 0,0-1 16,0 1-16,-22 0 0,1 20 15,0 1-15,0 0 0,21 0 0,-21 0 16,0 21-16,-1 0 0,1 0 15,0 0-15,0 0 0,-21 0 16,20 0-16,1 0 0,0 0 16,0 21-16,0 0 0,21 0 0,-21 0 15,-1 1-15,22-1 0,-21 0 16,21 0-16,0 21 0,0-20 0,0-1 16,0 0-16,0 0 0,0 0 15,0 0-15,0 1 0,0-1 0,0 0 16,21 0-16,1-21 15</inkml:trace>
  <inkml:trace contextRef="#ctx0" brushRef="#br0" timeOffset="1944.76">9398 2138 0,'21'-21'16,"0"21"-16,-21-21 0,21-1 15,1 1-15,-1-21 0,-21 21 16,21-22-16,0 1 0,0 0 0,0-1 16,-21 1-16,22-21 0,-1 20 15,0-20-15,0 20 0,-21 1 0,21-21 16,-21 20-16,21-20 0,-21 20 16,0 1-16,0-21 0,0 20 0,0 1 15,0 0-15,-21 20 0,21-20 16,-42 21-16,21-21 0,21-1 0,0 22 15,0 0-15,-21-21 0</inkml:trace>
  <inkml:trace contextRef="#ctx0" brushRef="#br0" timeOffset="2084.67">9546 1969 0,'0'21'16,"0"0"-16</inkml:trace>
  <inkml:trace contextRef="#ctx0" brushRef="#br0" timeOffset="3028.13">9567 2265 0,'21'0'16,"1"0"0,-22 21-16,21-21 0,0 0 15,0 0-15,0 0 0,0 0 0,1-21 16,-1 21-16,0-21 0,21 0 15,-21-1-15,1 1 0,20 0 0,-21 0 16,0 0-16,0 0 0,22-22 16,-22 22-16,0-21 0,0-1 0,0 22 15,1-21-15,-1 21 0,0 0 16,0-22-16,-21 22 0,0 0 0,21 21 16,-21-21-16,0 0 0,0 42 46,0 0-46,0 0 0,0 0 16,0 0-16,-21 1 0,21-1 16,-21 0-16,21 0 0,0 21 0,0-20 15,0-1-15,0 0 0,0 0 16,0 0-16,0 0 0,0 1 0,0-1 16,0 0-16,0 0 0,21-21 15,0 0-15,0 0 16,1 0-16,-1 0 15,0 0-15,0 0 0,0 0 16,0-21-16,1 0 0,-1 0 0,0-1 16,0 1-16,0-21 15,-21 21-15,0 0 0,21-1 0,1-20 16,-22 21-16,0 0 0,0-22 16,0 22-16,21 0 0,-21 0 0,0 0 15,0 0-15,0-1 0,0 1 16,0 0-1,0 42 17,0 0-17,0 1-15,0-1 0,0 0 0,0 0 16,0 0-16,0 22 0,0-22 16,0 21-16,0-21 0,0 22 0,0-1 15,0-21-15,0 21 0,0 1 16,0-22-16,0 21 0,0 1 0,0 20 15,0-21-15,0 1 0,0 20 0,0 1 16,0-22-16,0 22 0,0-1 16,0 1-16,0-22 0,0 21 0,0 1 15,0-22-15,21 22 0,-21-22 16,0 22-16,0-22 0,0 21 0,21-20 16,-21-1-16,21 22 0,-21-22 15,0 0-15,0 1 0,0-22 16,0 21-16,0-21 0,0 0 0,0 1 15,0-1-15,0 0 0,0 0 16,-21-21-16,0 0 0,0 0 16,0 0-16,-1 0 0,1 0 0,0-21 15,0 21-15,0-21 0,-22 0 16,22-22-16,0 22 0,-21-21 0,21-1 16,-1 1-16,1-21 0,0 20 15,0 1-15,21-22 0,0 22 0,0-21 16,0 20-16,0-20 0,0 20 15,0 1-15,21-21 0,0 20 16,0 1-16,1-22 0,-1 22 0,0-21 16,0 20-16,0 1 0,0-22 15,1 22-15,-1 0 0,21-1 0,-21 1 16,0 21-16,1-21 0,-1 20 16,0 1-16,-21-21 0,0 21 0,0 0 15,0-1-15,21 1 0</inkml:trace>
  <inkml:trace contextRef="#ctx0" brushRef="#br0" timeOffset="4110.67">9588 2011 0,'0'-21'31,"0"0"-31,0-1 16,0 1-16,0 0 16,0 0-16,0 0 0,22-22 0,-22 22 15,0 0-15,21-21 16,-21-1-16,21 1 0,-21 21 0,21-21 16,-21-1-16,0 1 0,21 0 15,-21 20-15,21-20 0,-21 0 0,0-1 16,0 22-16,0-21 0,0 21 15,0-22-15,0 1 0,0 21 0,0 0 16,0-22-16,0 22 0,0 0 16,0-21-16,0 21 0,0-1 0,0 1 15,0 0-15,0 0 0,0 0 16,0 0-16,0-1 0,0 1 16,-21 21-16,0 0 31,0 0-16,0 0 1,0 21-16,21 1 16,-22-1-16,22 0 0,0 0 15,-21 0-15,21 0 0,-21 22 16,21-1-16,-21-21 0,21 22 0,0-1 16,0 0-16,-21 1 0,21-1 15,-21 0-15,21 1 0,0-1 0,-22 0 16,22 1-16,0-1 0,0 0 15,0 22-15,0-22 0,0 22 0,0-22 16,0 0-16,0 22 16,0-22-16,0 0 0,0 1 0,0-1 15,0 0-15,0-20 0,0 20 16,0-21-16,0 21 0,0-20 0,0-1 16,0 0-16,0 0 0,0 0 15,0 0-15,0 1 16,22-22-16,-1 0 15,0 0-15,0 0 0,0 0 16,0 0-16,1-22 16,-1 1-16,0 21 0,0-21 0,-21 0 15,21 21-15,0-21 0</inkml:trace>
  <inkml:trace contextRef="#ctx0" brushRef="#br0" timeOffset="5331.97">10922 1820 0,'0'0'15,"21"-42"-15,-21 21 16,-21 42 31,21 0-47,0 0 15,0 1-15,0-1 0,0 21 0,0-21 16,0 0-16,0 22 0,0-22 16,-21 21-16,21-21 0,0 1 0,-21 20 15,21-21-15,0 0 0,0 0 16,0 1-16,0-1 0,0 0 16,0-42 30,-22 0-46,22-1 0,0 1 16,0-21-16,0 21 0,0 0 16,0-1-16,0-20 0,0 21 15,0-21-15,0-1 0,0 22 0,22-21 16,-22 21-16,21-1 0,0 1 16,0 0-16,0 0 0,0 0 0,1 0 15,-1 21-15,0 0 0,0 0 16,0 0-16,0 21 0,-21 0 15,22 0-15,-1 0 0,0 0 16,0 1-16,-21 20 0,0-21 0,0 0 16,21 22-16,-21-22 0,0 21 15,0-21-15,0 0 0,0 1 0,0-1 16,0 0-16,0 0 0,0 0 16,0 0-16,0 1 15,0-44 16,0 1-15,0 0-16,0 0 0,0 0 16,0 0-16,0-22 0,0 22 15,0-21-15,21 21 0,1-22 16,-22 22-16,21-21 0,0 21 0,0-22 16,0 22-16,22 0 0,-22 0 15,0 21-15,0 0 0,0 0 0,0 0 16,1 0-16,-1 0 0,-21 21 15,21 0-15,0 0 0,-21 0 0,21 1 16,-21 20-16,0-21 0,0 0 16,0 22-16,0-22 0,0 0 0,0 0 15,0 21-15,0-20 0,0-1 16,-21 0-16,0 0 0,21 0 16,0 0-16,0 1 15,0-44 32,0 1-47,21 21 0,0-21 16</inkml:trace>
  <inkml:trace contextRef="#ctx0" brushRef="#br0" timeOffset="5836.68">12065 1693 0,'0'-21'0,"-21"21"31,0 21-31,21 1 0,-22-1 0,1 0 16,0 0-16,21 0 0,-21 0 16,0 1-16,21 20 0,0-21 0,-21 21 15,-1-20-15,22-1 0,0 21 16,0-21-16,0 0 0,-21 22 0,21-22 15,0 0-15,0 0 16,0 0-16,0 1 0,21-1 0,1-21 16,-1 21-16,0-21 15,0 0-15,0 0 0,0 0 16,1 0-16,20 0 0,-21-21 0,0 0 16,0 21-16,22-22 0,-22 1 15,0 0-15,0 0 0,0 0 0,1-22 16,-1 22-16,0 0 0,-21-21 15,0 21-15,0-22 0,0 22 0,0-21 16,0-1-16,0 22 0,-21 0 16,0-21-16,21 21 0,-22-1 0,1 22 15,0-21-15,0 21 0,0 0 16,0 0-16,-1 0 0,1 0 16,0 0-16,0 0 0,0 21 15,0-21-15,-1 22 0,22-1 16,0 0-1,0 0-15,0 0 0,0 0 16,0 1-16</inkml:trace>
  <inkml:trace contextRef="#ctx0" brushRef="#br0" timeOffset="6845.42">12488 2286 0,'0'0'0,"-21"0"15,21-21 1,0 0-16,0 0 16,0-1-16,0 1 0,0 0 0,21 0 15,0 0-15,1 0 0,-1-1 0,-21-20 16,42 21-16,-21-21 16,0 20-16,1-20 0,-1 21 0,0 0 15,0-22-15,0 22 0,0 21 16,1-21-16,-22 0 0,0 0 15,-22 21 1,1 0-16,0 0 0,-21 21 16,21-21-16,-1 21 0,1 0 15,0 0-15,0 1 0,21-1 0,0 0 16,-21 0-16,21 0 16,0 0-16,0 1 15,0-1-15,21-21 0,0 21 0,-21 0 16,21-21-16,0 21 0,1-21 15,-1 21-15,0 1 0,0-22 16,-21 21-16,21-21 0,-21 21 16,0 0-16,0 0 0,21 0 15,-21 1 1,0-1-16,22 0 16,-1-21-1,0 0-15,0 0 0,0 0 16,0 0-16,1 0 0,-1 0 0,21 0 15,-21-21-15,0 21 0,1-21 16,20-1-16,-21 1 0,0 0 16,0 0-16,1 0 0,-1 0 15,0-1-15,0 1 0,-21-21 0,21 21 16,-21 0-16,21-22 0,-21 22 16,0 0-16,0 0 0,0 0 0,0-1 15,0 1-15,0 42 47,0 1-31,0 20-16,-21-21 0,21 0 0,0 22 15,-21-1-15,21-21 0,0 21 0,-21 1 16,21-1-16,0 0 0,0 1 16,0 20-16,0-20 0,0 20 15,-21 1-15,21-1 0,0 1 0,-21 20 16,21-20-16,0-1 0,0 22 15,-22-22-15,22 22 0,-21-21 0,21 20 16,0-20-16,0-1 0,-21 1 0,21-1 16,-21 1-16,21-22 0,-21 0 15,21 1-15,0-1 0,0 0 0,-21-20 16,21-1-16,0 0 0,-22 0 16,22 0-16,0-42 31,0 0-31,0 0 15,0 0-15,0-22 0,0 1 16,0 0-16,0-1 0,0-20 0,0-1 16,22 1-16,-1-22 0,0 22 0</inkml:trace>
  <inkml:trace contextRef="#ctx0" brushRef="#br0" timeOffset="7228.3">13335 2117 0,'0'0'0,"-42"-106"16,42 85 0,0 0-16,0-1 0,0 1 0,0 0 15,0 0-15,0 0 0,0 0 16,0-1-16,21 1 0,0 21 16,0-21-16,0 21 0,22 0 0,-22-21 15,0 21-15,0 0 0,21 0 16,-20 0-16,-1 0 0,0 21 0,21 0 15,-21-21-15,1 43 0,-1-22 16,-21 0-16,0 0 0,21 21 0,-21-20 16,0-1-16,0 21 15,0-21-15,0 0 0,-21 1 0,0-1 16,-1 0-16,1 0 0,0-21 16,0 21-16,0 0 0,-22-21 0,22 22 15,0-22-15,0 0 0,0 21 16,0-21-16,-1 0 0,1 0 0,21 21 15,0-42 17,21 21-17,1-21-15</inkml:trace>
  <inkml:trace contextRef="#ctx0" brushRef="#br0" timeOffset="9636.65">13864 2286 0,'0'0'0,"-21"0"16,21-21-1,0 0 1,21 21-16,0-21 0,-21-1 16,21 1-16,1 0 0,-1 0 0,0 0 15,0-22-15,0 1 0,0 0 16,1-1-16,20 1 0,-21-21 0,0 20 15,22-20-15,-22-1 0,0 1 16,0 20-16,0-20 0,0 21 0,-21-1 16,0-20-16,0 42 0,0-22 15,0 1-15,0 21 0,0-22 16,0 22-16,-21 0 0,0 0 16,21 0-16,-21 0 0,0 21 0,0 0 15,-1 0-15,1 21 16,0 0-16,21 0 0,-21 21 0,21-20 15,-21 20-15,21 0 0,-21 1 16,21-1-16,0 0 0,0 22 0,-22-1 16,22-20-16,-21 20 0,21 1 15,-21-1-15,21 1 0,-21-22 0,21 21 16,0-20-16,0-1 0,-21 0 0,21 1 16,-21-22-16,21 0 15,0 21-15,0-20 0,0-1 0,0 0 16,0-42 31,0 0-47,0-1 0,0 1 15,21 0-15,0-21 0,-21 21 0,21-1 16,0-20-16,0 21 0,1-21 16,-1 20-16,0 1 0,0 0 0,0 0 15,0 0-15,1 0 0,-1 21 16,0 0-16,0 0 15,0 21 1,-21 0-16,0 0 0,21 0 0,-21 0 16,0 1-16,22 20 0,-22-21 15,0 0-15,0 0 0,0 1 0,0-1 16,0 0-16,0 0 0,21 0 16,-21 0-16,21 1 0,0-22 15,0 21-15,0-21 0,1 0 16,-1 0-16,0 0 0,0 0 15,0-21-15,0-1 0,1 22 0,-1-21 16,21 0-16,-42 0 0,21 0 16,0 0-16,1-1 0,-1-20 15,-21 21-15,0 0 0,21-22 16,-21 22-16,0 0 0,21 0 0,-21 0 16,0 0-16,0 42 46,0 0-46,0 0 16,0 0-16,0 22 16,0-22-16,-21 0 0,21 0 0,0 0 15,0 0-15,-21 1 0,21-1 0,0 0 16,0 0-16,0 0 0,0 0 16,0 1-1,21-22 1,0 0-16,0 0 0,0 0 15,1 0-15,-1 0 0,0 0 16,0-22-16,21 22 0,-20-21 0,-1 0 16,21 0-16,-21 0 0,0 0 0,22-1 15,-22 1-15,0-21 0,0 21 16,0 0-16,1-22 0,-1 22 0,0 0 16,-21 0-16,0 0 0,0-1 15,0 1-15,0 0 0,-21 21 31,0 0-31,-1 0 0,1 21 16,21 0-16,-21 1 0,21-1 16,-21 0-16,21 0 0,0 0 0,0 0 15,0 1-15,0-1 0,0 0 16,0 21-16,21-21 0,0 1 0,0-1 16,-21 0-16,22 0 0,-1-21 0,-21 21 15,0 0-15,21 1 16,-21-1-16,0 0 15,-21-21 1,0 0 0,-1 0-16,1 0 0,0 0 15,0-21-15,21 0 0,-21 21 16,0-22-16,-1 22 0,1 0 0,0-21 16,0 21-1,0 0 1,21 21-1,0 1-15,21-22 16,0 21-16,0 0 16,0-21-16,1 0 0,20 0 0,-21 21 15,0-21-15,22 0 0,-22 0 0,21 0 16,-21 0-16,22 0 0,-1 0 16,-21 0-16,21-21 0,-20 21 0,20-21 15,-21 0-15,0-1 16,0 1-16,1 0 0,-1 0 0,0-21 15,0 20-15,0-20 0,0 21 0,1-21 16,-1-1-16,-21 22 0,0-21 16,21 21-16,-21-1 0,0 1 0,0 0 15,0 0 1,0 42 0,0 0-16,-21 0 0,21 1 15,-21-1-15,21 21 0,-22-21 0,22 0 16,0 22-16,0-22 15,-21 21-15,21-21 0,0 1 0,-21-1 0,21 0 16,0 0-16,0 0 16,0 0-16,0 1 0,0-1 0,0 0 15,0 0-15,0-42 47,0 0-47,21 0 16,-21-1-16,0 1 0,21-21 15,1 21-15,-22 0 0,21-22 16,0 1-16,0 21 0,-21-22 0,21 22 16,0 0-16,1-21 0,-1 21 15,-21-1-15,21 1 0,0 21 16,0 0-16,0 0 16,1 0-16,-22 21 0,0 1 15,0-1-15,21 0 0,-21 0 16,0 0-16,0 0 0,21 22 0,-21-22 15,0 0-15,0 21 0,0-20 0,0-1 16,0 0-16,0 0 0,0 0 16,0 0-16,0 1 0,0-1 15,0 0-15,21-21 16,0 0 15,-21-21-15,21 0-16,1-1 0,-1-20 15,-21 21-15,21 0 0,0 0 16,0-22-16,0 1 0,1 21 0,-1-22 16,0 1-16,0 21 0,0-21 15,22 20-15,-22-20 0,0 21 0,21 0 16,-21 21-16,1-21 0,-1 21 16,0 0-16,0 0 0,0 21 15,-21 0-15,21-21 16,-21 42-16,0-21 0,0 1 0,0 20 15,0-21-15,0 21 0,0-20 16,0 20-16,-21-21 0,21 21 16,-21-20-16,21-1 0,0 0 15,0 21-15,0-21 0,0 1 16,0-1-16,21-21 0,0 0 16,1 0-16,-1 0 0,21 0 15,-21 0-15,0 0 0,1 0 0,-1-21 16,0-1-16,0 22 0,21-21 15,-20 0-15,-1 0 0,0 0 0,0-22 16,-21 22-16,21 0 0,0-21 16,-21 21-16,0-22 0,0 22 15,0-21-15,0 21 0,0-22 0,0 22 16,0 0-16,0-21 0,0 20 16,-21 1-16,0-21 0</inkml:trace>
  <inkml:trace contextRef="#ctx0" brushRef="#br0" timeOffset="10132.37">15430 1249 0,'0'0'0,"-42"42"16,21-42-16,21 21 15,0 1 1,0-1-1,21-21-15,0 0 16,0 0-16,1 0 16,-1 0-16,0-21 15,-21-1-15,21 22 0,-21-21 0,0 0 16,0 0-16,0 0 16,-21 0-16,0 21 15,0 0-15,-1 0 16,1 0-16,0 0 0,0 21 15,0 0 1,0 0-16,21 0 0,0 0 16,0 1-1,0-1-15,0 0 16,21-21-16,-21 21 16,21-21-16</inkml:trace>
  <inkml:trace contextRef="#ctx0" brushRef="#br0" timeOffset="11277.86">7789 2985 0,'0'0'0,"0"-22"0,-21 22 16,0 0-16,0 0 15,42 0 79,0 0-94,0 0 0,0 0 16,1 0-16,20 0 0,-21 0 0,21 0 15,-20 0-15,20 0 0,0 0 16,1 0-16,-1 0 0,0 22 0,1-22 16,-1 0-16,0 0 0,1 0 15,20 0-15,1 0 0,-1 0 0,22 0 16,-1 21-16,1-21 0,21 0 15,0 0-15,0 0 0,-1 0 16,22 0-16,0 0 0,0 0 16,22 0-16,-1 0 0,21 0 0,-21 0 15,22 0-15,-1 0 0,0 0 16,1 0-16,-1 0 0,0 0 0,1 0 16,20 0-16,1 0 0,-22 0 15,21-21-15,1 21 0,-1 0 0,1 0 16,-1 0-16,1 0 0,-22 0 0,22 0 15,20 0-15,-20 0 0,-1 0 16,1 0-16,-1 0 0,22 0 0,-21 0 16,20 0-16,-20 0 0,-1 21 15,1-21-15,-22 0 0,22 0 16,-22 0-16,0 0 0,1 21 16,-22-21-16,0 0 0,0 0 0,0 0 15,-21 21-15,-21-21 0,0 0 16,0 0-16,-22 0 0,1 0 0,-21 0 15,-22 0-15,0 0 0,-21 0 16,22 0-16,-64 0 31,-1 0-31,1 0 16,0 0-16,-21 0 0,21 0 16,-22-21-16,1 21 0,0 0 0,-22 0 15,1 0-15</inkml:trace>
  <inkml:trace contextRef="#ctx0" brushRef="#br0" timeOffset="12256.3">8932 3027 0,'0'0'0,"-21"0"15,0 0-15,-21 0 0,20 0 0,1 0 16,-21 0-16,21 0 0,-22 0 0,22 0 16,0 0-16,0 0 0,0 0 15,0 0-15,-1 0 0,1 21 16,0-21-1,0 0-15,21 21 16,0 0 15,21-21-31,21 0 0,-20 0 16,20 22-16,0-22 0,1 0 0,20 0 16,1 0-16,-1 21 0,1-21 15,20 0-15,1 0 0,0 0 0,20 0 16,1 21-16,21-21 0,0 0 15,0 0-15,21 0 0,1 0 0,-1 21 16,21-21-16,-21 0 16,22 0-16,-1 0 0,0 21 0,1-21 15,20 0-15,1 0 0,-22 0 16,21 0-16,1 0 0,-1 0 0,22 0 16,-21 0-16,20 0 0,-20 0 15,-1 21-15,22-21 0,0 0 0,-22 0 16,1 0-16,-1 0 0,1 0 15,-1 22-15,1-22 0,-1 0 0,-21 0 16,1 0-16,-1 0 0,0 0 16,1 0-16,-22 0 0,0 0 0,-21 21 15,21-21-15,-42 0 16,21 0-16,-21 0 0,0 0 0,0 0 16,-22 0-16,1 0 0,0 0 15,-22 0-15,1 0 0,-22 0 0,0 0 16,-21 0-16,1 0 0,-44 0 47,1 0-47,0 0 15,0 0-15,0 0 0,0 0 16,-1 0-16,1 0 0,-21 0 16,21 0-16</inkml:trace>
  <inkml:trace contextRef="#ctx0" brushRef="#br0" timeOffset="21736.52">2222 4043 0,'0'-21'15,"-21"0"1,0 21 0,21-22-1,-21 22 32,21 22-47,0-1 0,0 0 0,0 0 16,0 21-16,0-20 0,0-1 15,0 21-15,0-21 0,0 0 16,0 1-16,21 20 0,-21-21 0,21 0 16,0 0-16,-21 1 0,22-22 15,-1 21-15,0-21 0,0 0 0,0 0 16,22 0-16,-22 0 0,0 0 16,21 0-16,-21 0 0,1 0 15,20-21-15,-21-1 0,0 22 16,0-21-16,1 0 0,-1 0 15,0 0-15,0-22 0,-21 22 0,0 0 16,21 0-16,-21 0 0,21 0 16,-21-22-16,0 22 0,0 0 0,0 0 15,0 0-15,0-1 16,0 44 15,0-1-31,0 21 16,0-21-16,0 0 0,0 22 0,0-1 15,0-21-15,0 22 0,0-1 16,0 0-16,0 1 0,0-1 16,0 0-16,0 1 0,0 20 15,0-21-15,0 22 0,0-1 0,0 22 16,0-21-16,0-1 0,0 22 16,0-22-16,-21 1 0,21-1 0,0 1 15,0-22-15,0 22 0,0-22 16,0 0-16,-21 1 0,21-1 15,-21-21-15,0 21 0,0-20 0,-1-1 16,1-21-16,0 0 0,-21 0 16,-22 0-16,22 0 0,-22 0 0,1 0 15,-1 0-15,22-21 16,-21-1-16,-1 1 0,22 0 0,-1-21 16,1 21-16,0-1 0,21-20 15,-22 21-15,22-21 0,0 20 0,0-20 16,0 21-16,21 0 0,-22 0 15,22-22-15,0 22 0,0 0 16,0 0-16,0 0 0,22-1 16,-1 1-16,0 0 0,0 21 15,0-21-15,22 0 0,-22 0 0</inkml:trace>
  <inkml:trace contextRef="#ctx0" brushRef="#br0" timeOffset="21881.44">3027 4212 0,'0'-21'16,"-43"-21"0</inkml:trace>
  <inkml:trace contextRef="#ctx0" brushRef="#br0" timeOffset="22160.79">2900 4318 0,'0'42'15,"0"1"-15,0-22 16,0 21-16,0-21 0,0 43 0,21-22 16,-21 22-16,21-1 0,-21 1 15,21-1-15,-21 1 0,0-1 0,0 1 16,0-22-16,0 22 0,0-22 16,0 21-16,0-41 0,0 20 0,0 0 15,0-21-15,0 1 0,0-1 16,0 0-16,0 0 0,-21-21 0,0 0 15,0 0 1,21-21-16,-21 0 16,21 0-16,0-1 0,-22-20 15,22 0-15,-21 42 0,21-43 16,21 1-16,-21 0 0,22-22 0,-22 1 16,21 42-16,0-22 0,21 1 0,1 0 15,-1-1-15,0 1 0</inkml:trace>
  <inkml:trace contextRef="#ctx0" brushRef="#br0" timeOffset="22345.69">3471 4847 0,'0'21'0,"0"1"16,0-1-16,0 21 0,0 0 0,0-20 15,0 20-15,0 0 0,0 22 0,0-22 16,-21 0-16,21-20 0,0 20 16,0-21-16,-21 0 0,21 0 0,-21 1 15,21-1-15,-21 0 16,21-42 15,21 0-31,-21-1 0,21 1 16,0 0-16,0 0 0</inkml:trace>
  <inkml:trace contextRef="#ctx0" brushRef="#br0" timeOffset="22720.47">3619 5186 0,'0'21'0,"0"0"16,22-21-16,-1 0 16,0 0-16,0 0 15,0 0-15,0 0 0,1 0 0,-1 0 16,21-21-16,-21 21 0,0-21 16,22 0-16,-22 0 0,0-1 0,21 1 15,-20 0-15,-1 0 0,0-21 16,-21 20-16,0 1 0,21-21 0,-21 21 15,0 0-15,0-1 0,0 1 16,0 0-16,0 0 0,-21 21 16,0 0-16,0 0 0,-1 21 15,-20 0-15,21 0 0,0 1 0,0-1 16,-1 21-16,1 0 16,0 1-16,0-1 0,0 0 0,21 1 15,0-1-15,-21-21 0,21 22 0,0-1 16,0-21-16,0 0 0,0 0 15,21 1-15,-21-1 0,21-21 0,0 21 16,0-21-16,0 0 0,1 0 16,-1 0-16,-21-21 0</inkml:trace>
  <inkml:trace contextRef="#ctx0" brushRef="#br0" timeOffset="22849.4">4000 4551 0,'-42'-21'15</inkml:trace>
  <inkml:trace contextRef="#ctx0" brushRef="#br0" timeOffset="23561.26">3006 4106 0,'0'22'15,"0"-1"1,0 0-16,0 0 0,0 21 0,0 1 16,0-22-16,0 21 0,0 22 15,0-22-15,0 0 0,0 1 0,0 20 16,0 1-16,0-1 0,0-20 15,0 20-15,0 1 0,0-1 0,0 1 16,0-1-16,0-21 0,0 1 16,0-1-16,-22 0 0,22 1 0,0-22 15,0 0-15,0 21 0,-21-20 16,21-1-16,-21-21 31,21-21-15,0-1-16,0 1 15,0 0-15,0-21 0,0 21 16,0-1-16,0-20 0,0 21 16,0-21-16,0 20 0,0-20 0,21 0 15,-21 21-15,21-22 0,1 1 16,-1 21-16,0-22 0,0 22 0,0 0 16,0 0-16,1 0 0,20 21 15,-21 0-15,0 0 0,22 0 0,-22 0 16,0 21-16,21 0 15,-21 0-15,1 22 0,-1-22 0,0 21 16,-21 0-16,0 1 0,0-1 16,0 22-16,0-22 0,0 0 0,0 1 15,-21-22-15,21 21 0,-21 0 16,-1-20-16,22 20 0,0-21 0,-21 0 16,21 0-16,-21 1 0,21-1 15</inkml:trace>
  <inkml:trace contextRef="#ctx0" brushRef="#br0" timeOffset="24184.2">5821 4720 0,'0'0'0,"0"-21"0,0 0 0,0 0 16,0-22 0,0 22-16,0 0 0,-21 21 15,-1 0 1,1 0-16,0 0 0,0 21 15,0 0-15,0 22 0,-1-22 16,1 21-16,0 22 0,0-22 0,0 22 16,21-1-16,0-21 0,-21 22 0,21-1 15,0-20-15,0 20 0,0-20 16,0-1-16,0 0 0,21-21 0,0 22 16,-21-22-16,21 0 0,21-21 15,-20 21-15,-1-21 0,21 0 0,-21 0 16,22 0-16,-1-21 0,0 21 15,1-21-15,-22-21 0,21 20 0,0 1 16,-20-21-16,20 0 0,-21-1 16,0-20-16,22 20 0,-22-20 15,0-1-15,-21 1 0,0-1 0,0 1 16,0 21-16,0-22 0,-21 22 16,0-1-16,-1 1 0,1 21 0,-21 0 15,21 0-15,0 21 0,-22 0 16,22 0-16,-21 0 0,-1 0 0,22 0 15,-21 0-15</inkml:trace>
  <inkml:trace contextRef="#ctx0" brushRef="#br0" timeOffset="24271.15">5715 4911 0,'21'42'16,"0"-42"-16,0 0 0,1 0 16,-1 0-16,21 0 0,-21-21 15</inkml:trace>
  <inkml:trace contextRef="#ctx0" brushRef="#br0" timeOffset="25329.48">6540 4170 0,'0'0'0,"0"-21"0,0 0 0,0-1 16,-21 44-1,21-1-15,-21 21 0,21-21 16,0 22-16,0-1 0,0 0 0,0 22 15,0-22-15,0 0 16,0 22-16,0-1 0,0-20 0,0 20 16,0 1-16,0-1 0,0 1 15,0-1-15,0 1 0,0-22 0,0 0 16,0 22-16,0-22 0,-21-21 16,21 22-16,0-22 0,0 0 0,0 0 15,0 0-15,0-42 31,0 0-31,0 0 0,21 0 16,-21 0-16,21-22 0,-21 22 16,0-21-16,21-1 0,1 1 0,-22 0 15,21-1-15,0 22 16,0-21-16,0 0 0,0 20 0,1 1 16,-1 0-16,21 21 0,-21 0 15,0 0-15,1 0 0,20 0 0,-21 0 16,0 0-16,0 21 0,-21 0 0,22 22 15,-1-22-15,-21 0 0,0 21 16,0-20-16,0 20 0,0-21 0,0 0 16,0 22-16,-21-22 0,-1 0 15,1 21-15,0-21 0,0 1 0,-21-1 16,20 0-16,1-21 0,0 21 16,-21-21-16,21 0 0,-1 21 0,1-21 15,0 0-15,0 0 0,0 0 16,0 0-1,21 21-15,21-21 32,0 0-32,0 0 15,0 0-15,0 0 0,1 0 0,20 0 16,-21 0-16,21 0 0,1 0 16,-22-21-16,21 21 0,-21-21 0,22 21 15,-1-21-15,-21 0 16,0 0-16,22-1 0,-22-20 0,0 21 0,0-21 15,0 20-15,1-20 0,-1 0 16,-21 21-16,21-22 0,-21 22 16,21-21-16,-21 21 0,0-1 0,21 1 15,-21 0-15,21 21 0,1 0 32,-22 21-32,21 0 15,-21 22-15,0-22 0,0 21 0,21 1 16,-21-1-16,21 0 0,-21 22 0,0-22 15,0 22-15,21-1 0,-21 1 16,21-1-16,-21 1 0,0 20 0,0 1 16,0 0-16,0-1 0,0 1 15,0 0-15,0-1 0,0 1 0,0 0 16,22-1-16,-22-20 0,0 20 16,0-20-16,0-1 0,0 1 15,0-22-15,0 1 0,0-1 0,0-21 16,0 0-16,0 0 0,0 1 0,-22-22 15,22-22 1,-21 1-16,21-21 0,-21 0 0,0-1 16,0 1-16,21-22 0,-21-20 0,-1 20 15,1 1-15,21-22 0,0 0 16,-21 22-16,21-22 0,0 22 16,0-22-16,0 0 0,0 22 0,21-1 0,0 1 15,-21-1-15,22 1 0,-1 21 16,0-22-16,0 22 0,-21-1 15,21-20-15,0 21 0,-21-22 16,22 22-16,-1-22 0,-21 22 0</inkml:trace>
  <inkml:trace contextRef="#ctx0" brushRef="#br0" timeOffset="25536.36">7535 4530 0,'0'0'16,"-21"-21"-16,0 21 0,0-22 0,0 22 16,-1 0-1,1 0 1,21 22 0,0-1-1,21-21-15,-21 21 0,22-21 16</inkml:trace>
  <inkml:trace contextRef="#ctx0" brushRef="#br0" timeOffset="25900.77">7789 4911 0,'0'0'0,"0"-21"15,0-1-15,21 1 16,-21 0-16,0 0 15,22 21-15,-1-21 0,-21 0 0,0-1 16,21 1-16,0 0 0,-21 0 16,21 21-16,-21-21 0,0 0 0,-21 21 31,0 0-15,-21 21-16,20 0 0,1 0 0,-21 21 15,21-20-15,0 20 0,-22 0 16,22 1-16,0-1 0,0 0 0,21-21 15,0 22-15,-21-1 0,21-21 16,0 22-16,0-22 0,0 0 0,0 0 16,0 0-16,21-21 0,0 21 15,0-21-15,0 0 0,0 0 0,1 0 16,20 0-16,-21 0 0,21 0 0,-20-21 16,20 0-16,0 21 0,1-21 15,-22 0-15</inkml:trace>
  <inkml:trace contextRef="#ctx0" brushRef="#br0" timeOffset="25999.71">8403 4826 0,'0'0'0,"0"-42"0,0 21 0,0-1 15,0-41-15,0 42 16</inkml:trace>
  <inkml:trace contextRef="#ctx0" brushRef="#br0" timeOffset="26416.5">8213 4932 0,'0'42'15,"-22"-21"-15,22 1 0,0-1 0,-21 0 16,21 21-16,0-21 0,0 1 0,0-1 16,0 0-16,0 0 0,21-21 15,1 21-15,-1-21 0,21 0 0,-21 0 16,22 0-16,-22 0 16,21-21-16,0 0 0,1 0 0,-1 0 15,0-1-15,1-20 0,-1 21 0,-21-21 16,22-1-16,-22 1 0,21-22 15,-21 22-15,22-21 0,-43-1 0,21 22 16,0-22-16,0 1 0,-21-1 16,0 1-16,0 20 0,0 1 0,0 0 15,0-1-15,0 22 0,0 0 0,0 42 32,-21 0-32,0 22 0,0-22 0,-1 21 15,1 1-15,0-1 0,0 21 16,0-20-16,0 20 0,-1-20 15,22 20-15,-21 1 0,21-22 16,0 21-16,-21-20 0,21-1 0,0 0 16,0 1-16,0-22 0,0 21 0,0-21 15,21 1-15,0-1 0,1-21 16,-1 0-16,0 0 0,0 0 16,0 0-16,0 0 15,1-21-15,-1-1 0,0 1 0,-21 0 16,21 0-16</inkml:trace>
  <inkml:trace contextRef="#ctx0" brushRef="#br0" timeOffset="26516.44">8657 4678 0,'0'0'0</inkml:trace>
  <inkml:trace contextRef="#ctx0" brushRef="#br0" timeOffset="26648.36">9165 4572 0,'21'0'16,"0"0"-16,1 0 0,-1-21 15,0 21-15,0 0 0,0 0 16,0 0-16,-21-21 31</inkml:trace>
  <inkml:trace contextRef="#ctx0" brushRef="#br0" timeOffset="26729.32">9229 4636 0,'21'0'15</inkml:trace>
  <inkml:trace contextRef="#ctx0" brushRef="#br0" timeOffset="30376.42">10139 5249 0,'21'0'31,"0"-21"-15,0 21-16,-21-21 0,21 0 15,1 0-15,-1 0 0,21-1 16,-21 1-16,0 0 0,22-21 0,-22 21 16,21-22-16,-21 22 0,22-21 0,-22-1 15,0 1-15,21 0 0,-20-1 16,-1 1-16,0 21 0,-21-21 0,0 20 15,21-20-15,-21 21 0,0 0 16,-21 21-16,0-21 0,0 21 16,-22 0-16,1 0 0,0 21 15,-1 0-15,1 0 0,21 0 16,-22 0-16,22 1 0,0 20 0,0-21 16,21 21-16,0-20 0,0 20 15,0-21-15,21 21 0,0-20 0,22 20 16,-22-21-16,21 0 0,-21 22 15,22-22-15,-22 0 0,21 21 0,0-21 16,-20 1-16,-1-1 0,0 0 0,0 0 16,-21 0-16,0 0 0,0 1 15,0-1-15,-21 0 0,0-21 16,0 0-16,-22 21 0,22-21 16,0 0-16,-21 0 0,20 0 15,-20 0-15,21 0 0,-21-21 0,20 0 16,1 21-16,0-21 0,0-1 15,0 1-15,0 21 0,21-21 0,-22 0 16,44 21 15,-1 0-31,0 21 0,0 0 0,0 0 16,0-21-16,1 22 0,-1-1 16,0 0-16,0 0 0,0 0 0,0-21 15,1 21-15,-1-21 0,0 22 16,0-22-16,0 0 0,0 0 0,1 0 15,20 0-15,-21 0 0,21 0 16,-20-22-16,20 1 0,-21 0 16,21 0-16,1 0 0,-1-22 0,0 1 15,22 0-15,-22-1 0,1-20 0,-22-1 16,21 1-16,0-1 0,-20-20 16,-1 20-16,0 1 0,-21-22 0,0 22 15,0-1-15,0 1 0,0 20 16,0 1-16,0 0 0,0 20 0,0-20 15,-21 42-15,0 0 16,-1 21-16,22 22 0,0-22 16,0 42-16,0-20 0,0 20 15,0-21-15,0 22 0,0-1 0,0 1 16,0-1-16,-21 22 0,21-21 16,0-1-16,-21 1 0,21-1 15,0-21-15,0 22 0,0-22 0,0-21 16,0 22-16,0-22 0,0 0 0,0 0 15,0-42 1,0 0 0,21 0-16,0 0 0,-21-1 15,22-20-15,-1 0 0,0 21 0,0-22 16,-21 1-16,21 0 0,0-1 16,-21 22-16,22-21 0,-1 21 0,-21-1 15,21 22-15,0 0 16,0 22-1,-21-1-15,0 0 0,0 0 0,21 21 16,-21-20-16,0 20 0,22-21 0,-22 21 16,0-20-16,0 20 0,21-21 15,0 0-15,-21 0 0,21 22 0,0-43 16,0 21-16,1 0 0,-1-21 16,0 0-16,0 0 0,0 0 0,22 0 15,-22 0-15,21 0 0,-21 0 16,22-21-16,-22 0 0,21 0 0,-21-1 15,22-20-15,-1 21 0,-21-21 16,0 20-16,22-20 0,-22 0 16,0-1-16,0 22 0,-21-21 0,0 21 15,0 0-15,0-1 0,0 1 0,0 42 32,-21 1-32,0-1 0,0 0 15,21 0-15,-22 0 0,1 22 16,21-22-16,-21 21 0,21-21 0,0 22 15,0-22-15,0 0 0,0 21 16,0-21-16,0 1 0,0-1 0,21 0 16,0 0-16,1-21 15,-1 21-15,21-21 0,-21 0 16,0 0-16,1 0 0,-1 0 0,21-21 16,-21 0-16,0 0 0,1 0 0,-1-1 15,0 1-15,0 0 0,0-21 16,0 21-16,-21-22 0,0 1 0,0 0 15,0-1-15,0-20 0,0 20 16,0 1-16,0 0 0,-21-1 0,0 22 16,0 0-16,0 0 0,0 0 0,-1 21 15,1 0-15,0 0 0,-21 0 16,21 0-16,-22 21 0,22 0 0,0 21 16,-21-20-16,20 20 15,1 0-15,21 1 0,0-1 0,-21 0 16,21 1-16,0-1 0,0 0 0,0 1 15,0-22-15,21 21 0,0-21 16,1 0-16,-1 1 0,0-1 0,21-21 16,-21 0-16,22 0 0,-1 0 15,-21 0-15,22 0 0,-22 0 0,21 0 16,0-21-16,-20-1 0,20 1 0,0 0 16,-21-21-16,22 21 0,-22-1 15,21-20-15,-21 0 0,22 21 0,-22-22 16,0 22-16,0 0 0,0 0 15,1 0-15,-22 42 32,0 0-32,0 0 15,0 0-15,0 0 0,0 22 0,0-22 16,0 21-16,0-21 0,0 22 0,0-22 16,0 21-16,0-21 0,0 1 15,0-1-15,0 0 0,0 0 0,0 0 16,21-21-16,0 21 0,0-21 15,0 0-15,0 0 0,1 0 16,-1 0-16,0-21 0,0 21 0,0-21 16,0 0-16,1 0 15,-1 0-15,0-1 0,0 1 0,0-21 16,0 0-16,1 20 0,-1-20 0,-21 0 16,21-1-16,0 22 0,0 0 15,-21 0-15,0 0 0,0 0 0,21 21 16,-21 21-1,0 0 1,0 0-16,0 0 0,0 0 0,0 22 16,0-22-16,0 0 0,0 21 15,0-20-15,0-1 0,0 21 0,0-21 16,22 0-16,-22 1 0,0-1 0,21-21 16,0 21-16,0 0 15,0-21-15,0 0 0,1 0 16,-1 0-16,0 0 0,0-21 15,0 21-15,0-21 0,1 0 0,-1-1 16,0 1-16,0 0 0,0 0 0,-21-21 16,21-1-16,1 22 0,-1-21 15,0-1-15,0 1 0,-21 0 0,0-1 16,21 22-16,-21-21 0,0 21 0,0 0 16,-21 42-1,21 0 1,0 0-16,0 0 0,-21 22 15,21-22-15,-21 21 0,21 0 16,-21 1-16,21-22 0,0 21 0,0 1 16,0-22-16,0 21 0,0-21 15,0 0-15,0 22 0,21-22 0,0 0 16,0 0-16,0 0 0,0-21 16,22 0-16,-22 0 0,21 0 15,-21 0-15,22 0 0,-22 0 0,21-21 16,1 0-16,-22 0 0,0 0 15,21 0-15,-21-1 0,1 1 16,-1-21-16,0 0 0,0 20 0,-21-20 0,21 0 16,-21 21-16,21-22 15,-21 22-15,0 0 0,0 0 0,0 0 16,-21 21 0,0 21-16,21 0 15,0 0-15,-21 0 0,21 0 0,0 22 16,-21-22-16,21 21 0,0-21 15,0 1-15,0-1 0,0 21 0,0-21 16,21 0-16,0 1 0,0-1 16,0 0-16,1-21 0,-1 0 15,21 21-15,-21-21 0,22 0 0,-22 0 16,21 0-16,-21 0 0,0 0 0,22-21 16,-22 0-16,0 0 15,0-1-15,0 1 0,1 0 0,-1 0 16,0-21-16,0 20 0,0-20 15,-21 0-15,21 21 0,1-22 16,-22 22-16,0 0 0,0 0 0,0 0 0,0-1 16,0 44-1,0-1-15,0 0 16,0 21-16,-22-21 0,22 22 0,-21-22 16,21 21-16,0-21 0,0 22 15,-21-22-15,21 0 0,0 0 0,-21 22 16,21-22-16,0 0 15,0 0-15,-21-21 0,21 21 16,0-42 15,0 0-31,0 0 0,21 0 16,-21-1-16,21-20 0,0 21 0,0-21 16,1 20-16,-1-20 0,-21 21 15,21-21-15,0 20 0,0 1 0,0 0 16,1 0-16,-1 21 15,-21 21 1,21-21-16,-21 42 0,0-20 16,0-1-16,0 0 0,0 0 15,21 21-15,-21-20 0,21-1 16,0 0-16,-21 0 0,22 21 0,-1-20 16,0-1-16,0-21 0,0 21 15,22 0-15,-1 0 0,-21-21 0,21 0 16,1 0-16,-22 0 0,21 0 15,1 0-15,-22 0 0,21 0 0,-21-21 16,22 0-16,-22 0 0,0 0 0,21-1 16,-21 1-16,1-21 0,20 21 15,-21-22-15,0 1 0,22 0 16,-22-1-16,0 1 0,0 0 0,-21-1 16,0 22-16,0-21 0,0 21 15,0 0-15,0-1 0,-21 22 0,0 0 16,0 0-16,-22 0 0,22 0 15,-21 0-15,-1 22 0,22-1 0,-21 21 16,0-21-16,20 22 0,-20-1 16,21 0-16,0-21 0,21 22 0,0-1 15,0-21-15,0 22 0,0-22 0,0 0 16,0 0-16,0 0 0,21 0 16,0 1-16,0-22 0,0 0 0,22 21 15,-22-21-15,0 0 0,0 0 16,0 0-16,1-21 0,20 21 0,-21-22 15,0 1-15,0 0 0,1 0 0,-22-21 16,21 20-16,0-20 16,-21 21-16,21-21 0,-21-1 0,21 22 15,-21-21-15,0 21 0,0-1 0,0 1 16,0 0-16,0 0 16,0 42-1,0 0 1,0 22-16,-21-22 0,0 21 0,21 0 15,-21-20-15,21 41 0,-21-21 0,21 1 16,-22 20-16,22-20 0,-21 20 16,21-21-16,0 22 0,0-1 15,0 1-15,0-1 0,0 22 0,0-21 16,0-1-16,0 22 0,0-22 16,0 22-16,0-22 0,0 22 0,0 0 15,21-22-15,-21 22 0,0 0 0,22-22 16,-22 1-16,0-1 0,0 1 15,0-22-15,0 0 0,0-21 0,0 22 16,0-22-16,0 0 0,-22-21 16,1 0-16,0 0 0,0-21 15,0 0-15,0 0 0,-1-1 16,1-20-16,-21 0 0,21-1 16,0 1-16,-1-21 0,22 20 0,0-20 15,0-22-15,0 22 0,0-1 16,22 1-16,-1-1 0,0-21 0,0 22 15,-21-1-15,21 1 0,0-22 0,22 22 16,-22-1-16,0 1 0,0 20 16,0-20-16,1 21 0,-22-1 15,21 1-15,-21 0 0,21-1 0,-21 1 16,0 21-16,0-22 0,0 1 0</inkml:trace>
  <inkml:trace contextRef="#ctx0" brushRef="#br0" timeOffset="30608.86">14478 4360 0,'0'0'0,"-64"0"16,43 0-16,0 0 15,21 22 1,-21-22 0</inkml:trace>
  <inkml:trace contextRef="#ctx0" brushRef="#br0" timeOffset="30928.8">18013 5101 0,'0'0'0,"21"0"0,21-42 16,-21 42-16,-42-42 0</inkml:trace>
  <inkml:trace contextRef="#ctx0" brushRef="#br0" timeOffset="31616.42">18182 4911 0,'0'-21'0,"0"-1"16,0 1-16,0 0 0,-21 0 0,0-21 15,0 20-15,-22 1 0,22-21 16,-21 21-16,21 0 0,-22-1 0,1 22 16,-22 0-16,22 0 0,0 0 15,-1 0-15,1 22 0,0-1 0,-1 0 16,1 0-16,0 21 0,-1 1 15,22-1-15,-21 0 0,21 1 0,0 20 16,21-20-16,0-1 0,0-21 16,-22 43-16,44-22 0,-1-21 15,0-21-15,0 21 0,21-21 16,1 0-16,-22 0 0,21 0 16,1-21-16,-1 0 0,21 0 0,-20 0 15,-1-22-15,0 1 0,1 0 0,-1-1 16,0 1-16,1-22 0,-1 22 15,0-21-15,1-1 0,-1 1 0,-21-1 16,22 1-16,-22-1 0,0-21 16,-21 22-16,0-1 0,0-20 0,0 20 15,0 22-15,0 0 0,0-1 16,0 1-16,0 21 0,-21 21 16,0 0-16,-1 21 15,1 21-15,0 1 16,0-1-16,0 21 0,0 1 15,21-1-15,-22 22 0,22-21 0,-21-1 16,0 1-16,21 20 0,0-20 0,0 20 16,0-20-16,0-1 0,0-20 15,0 20-15,0-20 0,21-1 0,0-21 16,1 21-16,-1-20 0,0-1 16,0-21-16,0 0 0,22 0 0,-22 0 15,0 0-15,0 0 0,21-21 16,-20-1-16,-1 1 0,21 0 0,-21-21 15,0 21-15,1-22 0,-1 1 0,0 0 16,-21-1-16,0 22 16,0-21-16,0 21 0,21-1 0,-21 44 31,0-1-31,0 0 16,0 0-16,0 21 0,-21-20 15,21 20-15,0-21 0,0 0 0,0 22 16,0-22-16,0 0 0,0 0 0,0 0 15,21-21 32,-21-21-47,21 0 0,-21 0 0,21 0 16,-21-22-16</inkml:trace>
  <inkml:trace contextRef="#ctx0" brushRef="#br0" timeOffset="31694.37">18690 4424 0,'0'0'16</inkml:trace>
  <inkml:trace contextRef="#ctx0" brushRef="#br0" timeOffset="31792.32">18542 4424 0,'-21'0'15,"21"21"17,21-21-17,-21 21-15,21-21 0,0 21 16,0 1-16</inkml:trace>
  <inkml:trace contextRef="#ctx0" brushRef="#br0" timeOffset="31889.26">18775 4974 0,'0'0'0,"21"21"0</inkml:trace>
  <inkml:trace contextRef="#ctx0" brushRef="#br0" timeOffset="31917.25">18881 5059 0,'21'0'16,"-42"0"-16</inkml:trace>
  <inkml:trace contextRef="#ctx0" brushRef="#br0" timeOffset="32380.75">18944 5038 0,'0'0'0,"42"-21"0,1-22 16,63-20-16,-43 20 0,1 1 16,-22 0-16,0-1 0,1 1 15,-1 0-15,-21-22 0,21 22 0,-20 0 16,-22-22-16,0 22 0,0-22 16,0 22-16,0-22 0,0 22 0,0 0 15,0-1-15,-22 22 0,1-21 16,0 21-16,0 0 0,0 21 0,0-22 15,-1 22-15,22 22 0,-21-1 16,0 21-16,0 0 0,0 22 0,0-22 16,21 22-16,-22-1 0,1 1 15,0 20-15,21-20 0,-21 21 16,0-1-16,0 1 0,-1 0 0,22-1 16,-21 1-16,0 21 0,0-22 15,0 1-15,21 21 0,-21-21 0,-1 20 16,-20-20-16,0 0 0,-1-1 0,43-20 15,-21-1-15,487-63 110,-487 22-110,42-22 15,-42-43-15,21 1 0,0-22 16,0 1-16,0-22 0,0 22 0,0-22 16,-21 22-16,-1-22 0,-20 21 15,21 1-15,-21 21 0,-1-1 0,22 1 16,-21 21-16,21-22 0</inkml:trace>
  <inkml:trace contextRef="#ctx0" brushRef="#br0" timeOffset="34413.43">19240 4932 0,'43'-21'0,"-1"21"0,0-21 16,22-22-16,-1 22 0,1 0 16,21-21-16,-22-1 0,22 22 0,-22-21 15,1-1-15,-22 1 0,22 0 16,-22-22-16,0 22 0,-21 0 0,1-1 16,-22-20-16,0 20 0,0 1 15,0 21-15,0-21 0,0 20 0,-22 1 16,1 0-16,0 0 0,21 0 15,-21 21-15,0 0 0,0 0 0,-1 21 16,1 0-16,0 21 0,21-20 16,-21 20-16,0 21 0,0-20 0,-1 20 15,22 1-15,-21-1 0,0 1 16,0 20-16,0 1 0,0 0 16,-1-1-16,1 1 0,0 0 0,0-1 15,0 1-15,0 21 0,21-21 16,-22-1-16,22 1 0,-21 0 0,0-1 15,21 1-15,-21 0 0,0-22 0,0 22 16,-1-43-16,22 22 0,-21-1 16,21-21-16,-21 1 0,21-1 0,0 0 15,0-20-15,0-1 0,0 0 0,0 0 16,21-21-16,0 0 16,1 0-16,-1 0 0,21-21 15,-21 0-15,0 0 0,22-1 0,-1 1 16,-21 0-16,22-21 0,-1 21 15,-21-22-15,21 1 0,1 0 0,-22-1 16,0 1-16,0 0 0,0-22 0,1 1 16,-22-1-16,0 1 0,0-1 15,0-21-15,0 22 0,0-1 0,-22 22 16,1-21-16,0 20 0,0 22 16,0-21-16,0 21 0,-1-1 0,-20 22 15,21 0-15,0-21 0,0 21 0,-1 0 16,1 0-1,42 0 17,1 0-32,-1-21 0,0 21 0,21-21 15,1 21-15,-22-21 0,21 0 0,0-1 16,1 1-16,-1 0 0,0 0 16,1-21-16,-1 20 0,0-20 0,-20 21 15,20 0-15,-21-22 0,0 22 16,0 0-16,1-21 0,-22 21 0,0-1 15,0 1-15,0 0 16,0 42 15,0 0-15,0 1-16,0-1 0,-22 0 0,22 0 16,0 0-16,0 22 0,0-22 0,0 0 15,0 21-15,0-21 0,22 1 16,-22-1-16,21 0 0,0 0 0,-21 0 15,21 0-15,0 1 16,0-22-16,1 0 0,-1 0 16,0 0-16,0 0 0,0 0 15,0-22-15,22 1 0,-22 21 0,0-21 16,21 0-16,-20-21 0,-1 20 0,21 1 16,-21-21-16,22 21 15,-22-22-15,0 22 0,0 0 0,0 0 16,0 0-16,1 0 0,-22-1 15,-22 44 32,22-1-47,0 0 0,0 0 16,0 21-16,-21-20 0,21-1 16,0 0-16,0 0 0,0 0 0,0 0 15,0 1-15,0-1 0,21 0 0,1 0 16,-22 0-16,21 0 0,0-21 15,21 22-15,-21-22 0,1 0 0,-1 0 16,21 0-16,-21 0 0,22 0 16,-22 0-16,21 0 0,-21-22 15,22 1-15,-1 0 0,-21 0 0,0 0 16,22 0-16,-22-1 0,0-20 16,0 0-16,0 21 0,0-22 0,-21 1 15,0 21-15,0 0 0,0-22 16,0 22-16,0 0 0,-21 21 15,0 0-15,0 0 0,0 0 16,0 0-16,-1 21 0,1 0 16,0 0-16,0 1 0,0-1 15,21 21-15,0-21 0,0 22 0,0-22 16,0 21-16,0-21 0,0 0 16,0 22-16,21-22 0,0 0 0,0-21 15,0 21-15,1 0 0,-1-21 16,21 0-16,-21 0 0,22 0 0,-22 0 15,21 0-15,0 0 0,1-21 16,-22 21-16,21-21 0,1 0 0,-22 0 16,0 0-16,21-22 0,-21 22 0,1-21 15,-1 21-15,0-1 0,0-20 16,0 21-16,-21 0 0,0 0 16,0 42-1,0 0 1,-21 0-16,0 0 0,21 0 0,-21 22 15,21-22-15,0 21 0,0-21 16,0 22-16,0-22 0,0 0 0,0 0 16,0 0-16,0 1 0,0-1 15,0 0-15,21-21 16,0-21 0,0 0-16,-21-1 15,21 1-15,1 0 0,-1 0 0,0 0 16,0-22-16,0 22 0,0-21 15,1 21-15,-1 0 0,0-22 16,0 43-16,0-21 0,-21 42 31,0 0-31,0 1 0,0 20 16,0-21-16,0 0 0,21 0 16,-21 1-16,22-1 0,-22 0 0,0 21 15,21-42-15,0 21 0,0 1 16,0-1-16,22-21 0,-22 21 15,0-21-15,0 0 0,0 0 0,22 0 16,-22 0-16,21-21 0,-21 0 16,22-1-16,-22 1 0,21 0 15,-21 0-15,22-21 0,-22-1 0,21 1 16,-21-22-16,0 22 0,22-21 16,-22-1-16,0 1 0,0-1 0,0 1 15,1-1-15,-1 1 0,0-1 16,0 22-16,-21-1 0,0 1 0,0 21 15,0 0-15,0 0 0,-21 21 16,0 21 0,0 0-16,-1 21 0,1-21 15,0 22-15,0 20 0,0-20 0,0 20 16,-1-21-16,22 22 0,0-22 16,-21 22-16,21-22 0,0 0 0,0 22 15,0-22-15,0 1 0,0-22 16,0 21-16,21 0 0,-21-20 15,22-1-15,-1 0 0,0 0 0,0-21 16,0 0-16,-21 21 0,21-21 16,1 0-16,-1 0 0,0 0 0,21-21 15,-21 21-15,1-21 0,-1 0 16,0 0-16,0-1 0,0 1 0,0-21 16,1 21-16,-1 0 0,0-22 15,-21-20-15,0 42 0,0-22 16</inkml:trace>
  <inkml:trace contextRef="#ctx0" brushRef="#br0" timeOffset="34659.29">22881 4487 0,'0'0'16,"0"22"-16,42-22 15,-20 0-15,20 0 16,21 0-16,-20 0 0,-1 0 15,22 0-15,-22 0 0,0 0 0,1 0 16,-1 0-16,-21 0 0,21 0 16,-20 0-16,-1 0 0,0 0 0,0 0 15,-42 21 17,0 0-32,-22-21 15,1 21-15,-21-21 0</inkml:trace>
  <inkml:trace contextRef="#ctx0" brushRef="#br0" timeOffset="36440.83">3069 6435 0,'0'0'0,"0"-21"16,21-22-16,-21 22 0,0 0 15,0 0-15,0 0 0,0-1 0,0 1 16,0 0-16,0 0 0,0 0 16,0 42 15,0 21-31,0-21 0,0 22 16,0-1-16,0 0 15,0 22-15,0-1 0,0-20 0,0 20 16,0 1-16,0-1 0,0-20 15,0 20-15,-21 1 0,21-22 0,0 0 16,0 22-16,-21-22 0,0 0 16,21 1-16,-21-22 0,21 21 0,0-21 15,0 1-15,-22-22 0,22 21 16,-21-21-16,0 0 16,21-21-16,0-1 15,0-20-15,0 21 0,0-21 16,0 20-16,0-20 0,0 0 15,0 21-15,21-22 0</inkml:trace>
  <inkml:trace contextRef="#ctx0" brushRef="#br0" timeOffset="36916.56">3048 7303 0,'-21'-43'0,"0"22"16,21 0-16,-22 0 0,22 0 15,0-1-15,0 1 0,0 0 16,0 0-16,22 21 31,-1 0-31,0 21 16,-21 0-16,21 0 0,0 1 0,0-1 15,1 0-15,-1 21 0,0-21 16,0 1-16,0-1 0,0 0 0,1-21 16,-1 21-16,0-21 0,0 0 15,0 21-15,0-21 0,1 0 16,-1 0-16,21 0 0,-21-21 15,0 21-15,22-21 0,-22 0 0,0 0 16,21-1-16,-20 1 0,20 0 16,-21 0-16,0 21 0,0-21 0,1 0 15,-1-1-15,-21 1 32,0 0-1,0 0-31</inkml:trace>
  <inkml:trace contextRef="#ctx0" brushRef="#br0" timeOffset="38685.43">3090 6985 0,'0'-21'16,"0"0"15,0 0 0,0-1-31,0 1 0,21 0 16,-21 0 0,22 0-16,-1 21 0,-21-21 15,21 21-15,0-22 0,0 22 16,0 0-16,1-21 0,-1 21 0,0 0 15,21 0-15,-21 0 0,22 0 16,-22 0-16,21 21 0,1-21 0,-22 22 16,21-1-16,-21 0 0,0 0 15,1 0-15,-1 0 0,-21 22 0,0-22 16,0 0-16,0 0 0,0 22 16,-43-22-16,22 21 0,0-21 0,-21 0 15,21 1-15,-1 20 0,-20-21 16,21-21-16,-21 21 0,20 0 0,1-21 15,-21 0-15,21 0 16,0 0-16,-1 0 0,1 0 0,0 0 16,0 0-1,0 0-15,21 22 32,0-1-17,21-21-15,0 21 16,0-21-16,0 21 0,1-21 0,-1 21 15,0-21-15,0 21 0,0-21 16,22 0-16,-22 0 0,21 0 0,0 0 16,-20 0-16,41 0 0,-21 0 0,1-21 15,-1 0-15,22 0 16,-22 0-16,0 0 0,1-1 0,20 1 16,-21-21-16,1 21 0,-22-22 15,21 22-15,1 0 0,-22-21 0,0 21 16,0-22-16,0 22 0,-21 0 15,0-21-15,0 20 0,0 1 0,0 0 16,0 0-16,0 0 0,-21 21 16,0 0-16,0 0 0,0 0 15,-1 0-15,1 21 16,0 0-16,21 0 0,-21 0 0,-21 85 16,42-85-1,0 22-15,0-1 0,-22-21 16,22 22-16,0-1 0,0-21 0,0 21 15,0-20-15,22-1 0,-22 21 16,21-42-16,0 21 0,0 0 0,0-21 16,0 0-16,1 0 0,-1 0 15,21 0-15,-21-21 0,22 21 0,-1-21 16,0 0-16,1-21 0,-1 20 16,0-20-16,1 0 0,-1-1 0,-21 1 15,21 0-15,1-1 0,-22 1 0,0 0 16,0-22-16,0 22 15,-21-22-15,0 22 0,0-21 0,0 20 16,0 1-16,0 0 0,0-1 16,0 22-16,0-21 0,-21 21 15,0 21-15,0 0 16,21 21-16,0 0 0,-21 0 0,21 21 16,-21 1-16,21-1 0,0 0 15,0 22-15,0-22 0,0 1 0,-22 20 16,22-21-16,-21 22 0,21-22 15,0 1-15,0 20 0,-21-21 0,21 1 16,0-1-16,0 0 0,-21-20 16,21 20-16,0-21 0,0 0 15,0 0-15,21-42 32,0 0-32,0 0 0,1 0 15,-1 0-15,0-22 0,-21 22 16,21 0-16,0-21 0,0 20 0,1 1 15,-22-21-15</inkml:trace>
  <inkml:trace contextRef="#ctx0" brushRef="#br0" timeOffset="39308.86">5059 7303 0,'42'21'15,"-21"0"-15,0-21 0,1 21 16,-1-21-16,0 0 15,0 0-15,21 0 0,-20 0 0,20 0 16,0 0-16,-21 0 0,22-21 0,-1 0 16,0 21-16,1-21 0,-22-22 15,21 22-15,1 0 0,-22 0 0,0-22 16,0 22-16,0-21 0,0 21 16,-21 0-16,0-22 0,0 22 0,0 0 15,0-21-15,0 20 0,-21 1 16,0 0-16,0 0 0,0 21 15,0 0-15,-22 0 0,22 0 0,0 0 16,0 21-16,-22 0 0,22 0 16,0 1-16,0-1 0,0 21 0,0-21 15,-1 22-15,22-1 0,0-21 16,-21 21-16,21 1 0,-21-1 0,21-21 16,0 22-16,0-22 0,0 21 0,0-21 15,0 0-15,21 1 16,0-22-16,1 0 0,-1 0 15,0 0-15,0-22 0,21 22 16,-20-21-16,-1 0 0,0 0 0,0 0 16,0-22-16,22 22 0,-43-21 0,21 21 15,0-22-15,0 22 0,0-21 16,-21 21-16,0 0 0,0-1 16,0 1-16,21 0 0,-21 0 15,0 42 16,0 0-31,0 0 0,0 1 16,0-1-16,-21 0 0,21 0 0,0 21 16,0-20-16,0-1 0,0 21 15,0-21-15,0 0 0,0 1 0,0-1 16,21 0-16,1 0 0,-1 0 0,0 0 16,0 1-16,0-22 0,0 0 15,22 0-15,-22 0 0,0 0 0,21 0 16,-20 0-16,-1-22 0,21 22 15,-42-42-15</inkml:trace>
  <inkml:trace contextRef="#ctx0" brushRef="#br0" timeOffset="39805.57">6350 7472 0,'21'0'16,"0"0"-16,0 0 16,1 0-16,-1 0 0,21 0 15,-21 0-15,0 0 0,1-21 16,-1 21-16,0-21 0,21-1 0,-21-20 15,1 21-15,-1 0 0,0-22 0,0 22 16,0-21-16,0 0 0,1 20 16,-1-20-16,0 21 0,0-21 0,-21 20 15,21 1-15,-21 0 16,21 21-16,-21-21 0,0 42 31,0 0-15,0 0-16,0 1 15,-21-1-15,21 0 0,0 0 16,0 0-16,-21 0 0,21 1 0,0-1 16,0 0-16,0 0 0,0 0 15,-21-21 48,21-21-63,0 0 0,0 0 15</inkml:trace>
  <inkml:trace contextRef="#ctx0" brushRef="#br0" timeOffset="41073.83">4932 7112 0,'0'0'0,"-21"0"31,-1 0-31,22 21 16,0-42 78,0 0-94,0 0 15,0 0 1,0-1-16,22 1 16,-1 21-16,-21-21 0,21 21 15,0 0 1,-21 21-1,21-21 1,-21 21-16,21 22 0,-21-22 16,0 0-16,22 21 0,-1-20 0,0 20 15,-21-21-15,21 0 0,0 22 16,-21-22-16,21 0 0,1 0 0,-1 0 16,0 0-16,0-21 0,0 22 0,0-22 15,1 0-15,-1 0 0,21 0 16,-21 0-16,0 0 0,1 0 0,-1 0 15,0 0-15,0-22 16</inkml:trace>
  <inkml:trace contextRef="#ctx0" brushRef="#br0" timeOffset="42185.95">6223 6943 0,'-21'0'0,"42"0"0,-42-21 16,0 21-16,21-22 15,0 1-15,0 0 16,21 42 31,-21 0-47,21 1 0,0-1 16,-21 0-16,21 21 0,0-21 0,-21 22 15,22-22-15,-1 21 0,-21 1 16,21-22-16,-21 21 0,21-21 0,-21 22 15,0-22-15,21 0 0,-21 0 0,0 0 16,21 0-16,-21 1 16,22-22-16,-1 0 31,0-22-31,-21 1 0,0 0 0,21 0 16,0 0-16,0-22 0,-21 22 15,22-21-15,-1 0 0,0 20 16,0-20-16,0 0 0,0 21 0,1-22 15,-22 1-15,21 21 0,0 0 0,0-22 16,-21 22-16,0 0 16,21 21-16,0 21 31,-21 0-31,0 0 0,0 1 0,0-1 16,0 21-16,0-21 0,0 22 0,0-22 15,0 21-15,0-21 0,0 22 16,0-1-16,0-21 0,0 0 0,0 22 15,0-22-15,22 0 16,-1 0-16,0-21 0,0 0 16,0 0-16,0 0 15,1 0-15,-1 0 0,0-21 16,0 0-16,-21 0 0,21-1 0,0 1 16,1 0-16,-1 0 0,0 0 0,-21-22 15,21 22-15,0 0 0,0 0 16,-21 0-16,22 0 0,-22-1 0,21 1 15,-21 0 1,21 42 0,-21 0-1,0 1-15,0-1 16,0 0-16,0 0 0,0 0 0,0 22 16,0-22-16,0 0 0,0 0 0,0 21 15,0-20-15,0-1 0,0 0 16,0 0-16,0 0 0,0 0 0,21 1 15</inkml:trace>
  <inkml:trace contextRef="#ctx0" brushRef="#br0" timeOffset="43008.48">7599 7303 0,'0'-22'0,"0"1"16,21 21-16,0-42 0,0 21 0,0 0 16,-21-1-16,22 1 0,-22-21 0,21 21 15,-21 0-15,0-1 16,0 1-16,0 0 0,0 42 47,0 0-47,0 1 0,0-1 0,0 0 15,0 0-15,0 0 0,0 22 0,0-22 16,0 0-16,0 0 0,0 21 16,0-20-16,0-1 0,0 0 0,0 0 15,21-21-15,0 21 0,0-21 16,0 0-16,1 0 0,-1 0 15,0 0-15,0 0 0,21 0 16,-20 0-16,-1-21 0,0 0 16,0 0-16,0 0 0,0-1 0,1-20 15,-1 21-15,0 0 0,-21-22 0,0 22 16,0-21-16,0 21 0,0 0 16,0-22-16,0 22 0,0-21 0,-21 21 15,0-1-15,-1-20 0,1 21 0,0 21 16,0-21-16,0 21 0,0 0 15,-1 0-15,1 0 0,-21 0 0,21 21 16,0 0-16,21 0 0,-22 0 16,22 22-16,-21-22 0,21 21 0,-21-21 15,21 22-15,0-1 0,0 0 16,0 1-16,0-22 0,0 21 16,21-21-16,0 22 0,-21-22 0,22 0 15,-1 0-15,0 0 0,0 1 0,0-22 16,0 0-16,22 0 0,-22 0 15,0 0-15,0 0 0,22 0 0,-22-22 16,0 22-16,0-21 0,21 0 0,-20 0 16,-1 0-16,0-22 0,0 22 15,0 0-15,0-21 0,-21 21 0,22-22 16,-1 1-16,-21 21 0,0 0 16,0-1-16,0 1 0,0 0 15,0 42 32,0 0-47,0 1 0,0-1 0,0 0 16,0 0-16,0 21 0,0-20 0,0 20 15,0-21-15,0 0 0,0 0 16,0 22-16,0-22 0,0 0 0,21 0 16,0-21-16,-21 21 0,21 1 0,0-22 15,1 0-15,-1 0 16,0 0-16,0 0 0,0-22 15,0 1-15,1 0 0,-1 21 16,0-21-16,0-21 0,0 20 16,0 1-16,1-21 0,-1 21 0,-21-22 15,21 22-15,0 0 0,-42-21 0,21 21 16,0-1-16,0 1 0,0-21 16</inkml:trace>
  <inkml:trace contextRef="#ctx0" brushRef="#br0" timeOffset="43396.62">8784 6816 0,'0'0'16,"0"-21"-16,0 42 31,0 0-15,0 0-16,0 0 0,-21 0 0,21 1 15,0-1-15,-21 0 0,21 0 0,0 21 16,0-20-16,-21-22 0,21 21 16,0 0-16,0 0 0,0 0 0,0 0 15,21-21 1,0 0-1,0 0-15,0 0 0,0 0 16,1 0-16,-22 22 16,21-1-16,-21 0 15,0 0-15,0 0 0,0 0 16,0 1-16,0-1 16,0 0-16,0 0 0,0 0 15,0 0 1,21-21-1,0 0 1,0 0-16,0 0 0,1 0 16,-22-21-16,21 21 0,-21-21 15,21 0-15,-21 0 0,21 0 16,-21-1-16,0 1 0,0 0 0,0 0 16,0-21-16,0 20 0,0 1 15</inkml:trace>
  <inkml:trace contextRef="#ctx0" brushRef="#br0" timeOffset="43604.5">7641 6646 0,'0'0'15,"-42"0"-15,-1 0 0,22 0 16,0 0-16,0 22 0,0-22 16</inkml:trace>
  <inkml:trace contextRef="#ctx0" brushRef="#br0" timeOffset="43664.47">7599 6710 0,'21'0'16,"21"0"-16</inkml:trace>
  <inkml:trace contextRef="#ctx0" brushRef="#br0" timeOffset="45868.83">11091 6985 0,'21'0'16,"1"0"-16,-1 0 15,0 0-15,0 0 0,-21-21 16,21 21-16,0-21 0,-21 0 16,22 21-16,-1-22 0,-21 1 15,21 0-15,-21 0 0,21 0 0,-21 0 16,0-1-16,0 1 0,0 0 16,0 0-16,0-21 0,0 20 0,-21 1 15,0-21-15,0 21 0,-1 0 0,-20-1 16,21 22-16,-21 0 0,20 0 15,-20 0-15,0 0 0,-1 22 0,1-22 16,21 42-16,-21-21 0,-1 21 16,1-20-16,0 20 0,20 0 0,1 1 15,-21-1-15,21 0 0,21 22 16,0-22-16,-21 0 0,21 1 0,0-22 16,0 21-16,0 1 0,0-22 15,21 0-15,0 0 0,-21 0 16,21 0-16,0-21 0,22 0 0,-22 0 15,0 0-15,0 0 0,21 0 0,-20-21 16,20 0-16,-21 0 0,21 0 16,1 0-16,-22-22 0,21 22 0,-21-21 15,22 21-15,-22-22 0,21 22 16,-21-21-16,1-1 0,-22 1 0,0 21 16,21-21-16,-21-1 0,0 22 15,0 0-15,0 0 0,0 0 0,0-1 16,0 44-1,0-1-15,-21 0 16,21 21-16,-22-21 0,22 22 16,0-1-16,0 0 0,-21-20 0,21 20 15,-21 0-15,21 1 0,0-22 16,0 21-16,0-21 0,0 0 0,0 22 16,21-22-16,0-21 0,-21 21 0,22-21 15,-1 0-15,0 0 0,0 0 16,21 0-16,-20 0 0,-1-21 0,21 0 15,-21 0-15,22-1 0,-22 1 16,21 0-16,-21-21 0,22 21 0,-22-22 16,0 1-16,21 0 0,-21-1 0,1 1 15,-1 0-15,0-22 16,-21 22-16,0-22 0,21 1 0,-21 20 16,0 1-16,0 0 0,0-1 0,0 22 15,0-21-15,0 21 16,-21 21-16,21 21 0,-21 0 15,21 0-15,0 22 0,-21-1 16,21 0-16,-22 1 0,22 20 0,-21 1 16,21-22-16,0 21 0,-21-20 15,21 20-15,-21-20 0,21-1 0,0 21 16,0-20-16,0-1 0,0-21 0,0 22 16,0-22-16,0 21 0,21-21 15,-21 0-15,21-21 0,0 22 16,1-22-16,-1 0 0,0 0 0,21 0 15,-21 0-15,1-22 0,20 22 16,-21-21-16,0 0 0,22 0 0,-22-21 16,0 20-16,0 1 0,0 0 0,0-21 15,1 21-15,-22-1 0,0-20 16,0 21-16</inkml:trace>
  <inkml:trace contextRef="#ctx0" brushRef="#br0" timeOffset="46096.96">11705 6773 0,'0'22'0,"21"-22"15,0 0 1,1 0-16,20 0 0,-21-22 0,21 22 16,1-21-16,-1 21 0,0-21 15,1 0-15,-1 21 0,0-21 0,1 21 16,-1-21-16,0 21 0,-20 0 0,20 0 15,-21-22-15,0 22 0,0 0 16,1 0-16</inkml:trace>
  <inkml:trace contextRef="#ctx0" brushRef="#br0" timeOffset="47244.18">13737 7239 0,'0'-21'47,"0"0"-47,21 21 0,-21-21 0,21-1 16,-21 1-16,22 0 0,-22 0 15,21 0-15,0 0 0,-21-1 0,0-20 16,21 21-16,0 0 16,-21-22-16,0 1 0,0 21 0,0-21 15,0-1-15,0 22 0,0-21 0,0 21 16,0-1-16,0 1 0,0 42 31,0 1-31,0 20 16,0-21-16,0 21 0,-21 1 0,21-1 15,0 0-15,0 1 0,0-1 16,0 0-16,0 1 0,0-1 0,0-21 16,0 22-16,0-1 0,0-21 15,0 0-15,21 0 0,-21 1 16,21-1-16,1-21 0,-1 0 0,0 0 16,21 0-16,-21 0 0,1 0 15,20-21-15,-21 21 0,21-22 0,1-20 16,-22 21-16,21 0 0,-21 0 0,22-22 15,-1 1-15,-21 21 0,0-22 16,22 1-16,-22-21 0,0 20 0,0-20 16,0 20-16,1-20 0,-22-1 15,21 22-15,-21-21 0,0 20 0,0-20 16,0 20-16,0 22 0,0-21 0,0 21 16,0 0-16,0 42 31,0 21-31,0 0 15,-21 1-15,21-1 0,-22 22 0,22-22 16,-21 21-16,0 1 0,21-22 0,0 22 16,0-22-16,-21 0 0,21 22 15,0-43-15,0 21 0,0 1 0,0-1 16,0-21-16,0 0 0,21 1 16,-21-1-16,21 0 0,0-21 0,1 0 15,-1 0-15,21 0 0,-21 0 0,0 0 16,22 0-16,-1-21 15,-21 0-15,22-1 0,-1 1 0,-21-21 16,21 21-16,1 0 0,-22-22 0,21 22 16,-21 0-16,1-21 0,-1-1 15,0 22-15,-21-21 0,0 21 0,0-1 16,0 1-16,0 0 0,-21 21 16,0 0-1,-1 21-15,1 0 16,21 1-16,0 20 0,0-21 0,0 0 15,0 22-15,0-22 0,0 0 0,0 0 16,0 0-16,21 0 0,1 1 16,20-1-16,-21 0 0,0 0 15,0 0-15,1 0 0,-1 1 0,0-22 16,-21 21-16,0 0 16,0 0-16,-21-21 15,0 0-15,-1 0 16,1 0-16,0 0 0,0 0 15,0 0-15,0 0 0,-1 0 0,1 0 16,0 0-16,0-21 16,21 0-16,-21 21 0,21-21 15,0-1-15,0 1 0,-21 0 16,21 0-16</inkml:trace>
  <inkml:trace contextRef="#ctx0" brushRef="#br0" timeOffset="47512.02">14605 6583 0,'0'-21'16,"21"21"0,0-21-16,0 21 0,1 0 15,-1-22-15,0 1 0,0 21 0,0-21 16,22 21-16,-22-21 0,21 21 15,-21-21-15,22 21 0,-22-21 16,0-1-16,21 22 0,-21-21 16,1 21-16,-1 0 0,-21-21 0,21 21 15,-21-21-15,-21 21 16,0 0-16,-1-21 16,1 21-16,-21 0 0</inkml:trace>
  <inkml:trace contextRef="#ctx0" brushRef="#br0" timeOffset="47840.35">14203 6287 0,'0'0'0,"0"21"0,-21-21 16,21 21-16,-22-21 0,22 21 15,22-21 1,-1 0-16,0 0 0,0 0 15,0 0-15,0 0 0,1-21 16,-1 21-16,0-21 0,0 21 0,-21-21 16,0-1-1,-21 22-15,0 0 16,0 0-16,-22 0 0,22 0 0,-21 0 16,21 0-16,-1 0 0,1 0 15,0 22-15,0-22 0,21 21 0,0 0 16,0 0-1,21 0-15,0-21 0,0 21 16,1 1-16,20-1 0,-21-21 0,21 21 16,1 0-16</inkml:trace>
  <inkml:trace contextRef="#ctx0" brushRef="#br0" timeOffset="49404.47">17272 7747 0,'0'0'0,"0"-127"0,0 42 0,-21 22 16,21-1-16,0 22 0,0 0 16,0 21-16,0-1 0,0-20 15,0 21-15,0 0 0,0 0 0,21-1 16,0 1-16,0-21 0,0 21 16,22 0-16,-22-22 0,21 1 0,-21 0 15,1-1-15,20 1 0,-21-22 16,0 22-16,0-21 0,1-1 0,-1 1 15,-21 20-15,0-20 0,0 20 16,0 1-16,0 21 0,0-21 0,0 20 16,0 1-16,-21 21 15,-1 0-15,1 21 16,0 1-16,21 20 0,-21 0 0,0 22 16,0-22-16,-1 22 15,22-1-15,0 1 0,-21-1 0,0-21 16,21 22-16,0-22 0,0 22 15,0-22-15,0 0 0,0-20 0,0 20 16,21-21-16,0 21 0,22-20 0,-22-22 16,0 21-16,21-21 0,-20 0 15,20 0-15,-21 0 0,21 0 16,1-21-16,-22-1 0,21 1 0,1 0 16,-22 0-16,21 0 0,-21 0 15,22-22-15,-22 22 0,21-21 0,-21 21 0,0-22 16,1 1-16,-1 0 0,-21 20 15,0-20-15,0 21 0,0 0 16,0 0-16,-21 21 31,21 21-31,-22 0 0,22 0 0,-21 0 16,21 0-16,-21 1 0,21 20 16,0-21-16,0 0 0,0 22 0,0-22 15,0 0-15,0 0 0,0 0 16,21 0-16,0 1 0,1-22 0,-22 21 15,21-21-15,21 0 0,-21 0 0,0 0 16,22 0-16,-22 0 0,21-21 16,-21-1-16,22 22 0,-22-21 0,21 0 15,-21 0-15,22-21 16,-22 20-16,0 1 0,0-21 0,-21 21 16,0-22-16,21 22 0,-21-21 0,0 0 15,0-1-15,0 1 0,0 21 16,0-22-16,0 22 0,0-21 0,0 21 15,0 0-15,0 42 16,-21 0-16,21 0 16,0 21-16,-21 1 0,0-1 15,21 0-15,-21 22 0,21-22 0,0 22 16,0-1-16,-21-20 0,21 20 16,-22 1-16,22-1 0,0 1 0,-21-1 15,0 1-15,21-1 0,-21 1 16,21 20-16,0-20 0,0-1 15,-21 1-15,0 20 0,21-20 0,-22-1 16,1 22-16,21-21 0,-21-1 0,21 1 16,-21-1-16,21-21 0,0 1 15,0 20-15,0-42 0,0 22 0,0-22 16,0 0-16,0 0 0,0 0 0,21-21 16,0 0-16,0 0 0,1-21 15,20 0-15,-21 0 0,0 0 16,0 0-16,22-22 0,-22 22 0,0-21 15,21-1-15,-20 1 0,-1-21 16,0 20-16,0-20 0,0-1 16,-21 22-16,0-22 0,21 1 0,-21-1 15,0 1-15,0-1 0,0 1 0,0 21 16,0-22-16,-21 22 0,0-22 16,21 22-16,-21 21 0,0-22 0,21 22 15,0 0-15,-21 21 0,21-21 16,-22 21-16,44-21 15,-1 21 1,0 0-16,0 0 16,21 0-16,-20-21 0,-1-1 0,21 22 0,0-21 15,-20 0-15,20 0 0,-21 0 16,21 0-16,-20-1 0,20 1 16,-21 0-16,21-21 0,-20 21 0,-1-22 15,0 22-15,21-21 0,-42 21 16,21-22-16,-21 1 0,22 0 0,-22 20 15,0 1-15,0 0 0,0 0 16,0 0-16,-22 21 16,1 0-16,0 21 0,0 0 0,0 0 15,0 0-15,-1 22 0,22-1 16,-21-21-16,21 22 0,-21-1 0,21 0 16,0 1-16,0-1 0,0-21 15,0 21-15,21-20 0,0-1 0,1 21 16,-1-21-16,0-21 0,0 21 15,21 1-15,-20-22 0,-1 0 16,0 0-16,21 0 0,-21 0 0,1 0 16,-1-22-16,0 22 0,21-21 15,-21 0-15,1 0 0,-22 0 0,21 0 16,0-1-16,-21 1 0,21 0 0,-21 0 16,0-21-16,0 20 0,0-20 15,0 21-15,0-21 0</inkml:trace>
  <inkml:trace contextRef="#ctx0" brushRef="#br0" timeOffset="49654.33">18394 6350 0,'-43'0'15,"43"-21"1,-21 21-16,42 0 47,1 0-47,-1 0 0,0 0 16,0 0-16,0 0 0,22 0 15,-22 21-15,0-21 0</inkml:trace>
  <inkml:trace contextRef="#ctx0" brushRef="#br0" timeOffset="50880.45">21294 6604 0,'0'0'15,"0"-21"-15,0 0 0,0 0 0,0-1 16,0 1-16,0 0 15,0 0-15,0-21 0,21 20 0,-21 1 16,21 0-16,-21 0 0,0 0 16,0 0-16,0-1 0,0 1 0,0 0 15,0 0-15,-21 0 16,0 21-16,-1 0 0,1 0 16,0 0-16,0 0 0,0 21 0,-22 0 15,22 0-15,0 0 0,0 22 16,0-1-16,-22 0 0,22 22 0,0-22 15,0 22-15,0-1 0,0-20 16,-1 20-16,1-21 0,21 1 0,0-1 16,0 0-16,0 1 0,0-1 15,0-21-15,0 22 0,0-22 16,21 0-16,1 0 0,-1-21 0,0 0 16,0 21-16,21-21 0,-20 0 15,-1 0-15,21 0 0,0-21 0,-20 21 16,20-21-16,0 0 0,1 0 15,-22-1-15,21 1 0,-21 0 0,22 0 16,-22-21-16,0 20 0,0 1 0,0 0 16,0-21-16,-21 21 0,0-1 15,0 1-15,0 42 32,0 1-17,0-1-15,0 0 0,0 0 16,0 0-16,0 22 0,0-22 15,0 0-15,0 0 0,0 0 0,0 0 16,22 1-16,-1-1 16,0-21-16,0 0 0,0 0 0,0 0 15,22 0-15,-22 0 0,21 0 0,-21 0 16,22-21-16,-22-1 0,0 1 16,21 21-16,-20-21 0,-1 0 0,0 0 15,0 0-15,0-22 0,-21 22 16,0 0-16,21 0 0,-21 0 15,0-1-15,22 1 0,-22 0 0,0 0 16,0 42 15,0 0-15,0 0-16,0 22 0,0-22 0,0 21 16,0 1-16,-22-1 0,22 0 0,0 22 15,-21-22-15,21 22 0,0-1 16,0 1-16,0-1 0,0 22 0,-21-22 15,21 22-15,0-22 0,0 22 0,-21-21 16,21 20-16,0 1 0,0 0 16,0-1-16,0 1 0,0 0 15,0-1-15,0 1 0,21 0 0,-21-1 0,21 1 16,-21 0-16,0-22 0,0 22 16,0-22-16,0 1 0,0-22 15,0 0-15,0 1 0,-21-22 0,0 0 16,0 0-16,0 0 0,-22-21 0,22 0 15,0 0-15,-21-21 0,-1 0 16,22 0-16,-21-21 0,-1 20 0,1-20 16,21-21-16,-21-1 0,-1 22 0,22-43 15,0 22-15,-21-1 0,20-21 16,22 1-16,0-1 0,-21 0 0,21 1 16,0-1-16,0 0 0,21 1 0,1-1 15,-1 0-15,0 1 0,0 20 16,21-20-16,-20 20 0,20 1 15,0-22-15,1 43 0,-1-22 0,0 22 16,1-22-16,-1 22 0,0 21 16,1-22-16,20 1 0,-42 0 15,0 21-15,1 21 0,-1-22 0,0 1 16,0 0-16,0 0 0</inkml:trace>
  <inkml:trace contextRef="#ctx0" brushRef="#br0" timeOffset="51345.19">22479 6710 0,'0'0'0,"21"-21"0,-21 0 0,21-1 0,0 1 16,-21 0-16,22 0 15,-22 0-15,0 0 0,0-1 0,0 1 16,-22 21-16,1 0 15,0 0-15,0 0 0,0 0 16,0 21-16,-1 1 0,1-1 0,0 21 16,0-21-16,0 22 15,0-1-15,-1 0 0,22 1 0,-21-1 16,21-21-16,0 21 0,-21 1 0,21-22 16,0 21-16,0-21 0,0 1 15,21-1-15,0 0 0,1 0 0,-1 0 16,0 0-16,0-21 0,0 0 15,22 0-15,-22 0 0,21 0 0,-21 0 16,22-21-16,-1 0 0,0 0 16,-21 0-16,22 0 0,-1-1 0,0-20 15,-20 0-15,20 21 0,-21-43 0,21 22 16,-20-1-16,20-20 0,-21 21 16,0-22-16,0 1 0,1-1 15,-1 22-15,0-22 0,0 22 16,0 0-16,-21-1 0,0 22 0,0-21 15,21 21-15,-21-1 0,0 1 16,-21 21 0</inkml:trace>
  <inkml:trace contextRef="#ctx0" brushRef="#br0" timeOffset="51540.08">23050 6562 0,'0'63'15,"-21"-42"-15,21 22 0,-21-22 0,21 21 0,0 1 16,0-22-16,0 21 0,0-21 15,0 0-15,0 1 0,0-1 16,0 0-16,0 0 0,0 0 16,0 0-16,21-21 31,0 0-31,1-21 16,-1 21-16,-21-21 0,21 0 15,0 0-15,0 0 0,0-1 16,-21 1-16</inkml:trace>
  <inkml:trace contextRef="#ctx0" brushRef="#br0" timeOffset="51987.83">23283 6731 0,'0'21'31,"21"-21"-15,-21 21-16,22-21 0,-1 0 15,0 0-15,0 0 16,0 0-16,0 0 0,1 0 15,-1 0-15,0 0 0,0 0 16,0-21-16,0 0 0,1 21 0,-1-21 16,0 0-16,0 0 0,-21-1 0,21 1 15,-21-21-15,0 21 0,0 0 16,0-1-16,0 1 0,0 0 0,0 0 16,-21 21-16,0 0 15,0 0-15,0 0 0,-1 0 0,-20 0 16,21 21-16,-21 21 0,20-20 0,-20 20 15,21-21-15,-21 21 0,20 1 16,22-1-16,-21 0 0,21-20 0,0 20 16,0 0-16,0-21 0,0 1 15,0 20-15,0-21 0,21 0 0,1 0 16,-1-21-16,0 22 0,0-1 0,21-21 16,-20 0-16,20 0 0,-21 0 15,0 0-15,22 0 0,-1 0 0,-21 0 16,0 0-16,0-21 0,1 21 0,-1 0 15,0-22-15,0 1 16,0 21-16,-21-21 0,0 0 31</inkml:trace>
  <inkml:trace contextRef="#ctx0" brushRef="#br0" timeOffset="68585.7">4170 9292 0,'0'0'0,"0"-21"16,0 0-16,0 0 15,0 0-15,0-1 16,0 1-16,0 0 15,0 0-15,0 0 16,0 0-16,21-1 0,-21 1 16,21 0-16,-21 0 15,21 0-15,-21 0 0,0-1 0,0 1 16,21 0-16,-21 0 0,0 0 16,0 0-16,0-1 0,22 1 15,-22 0-15,0 0 0,21 0 16,-21 0-16,0-1 15,0 44 32,-21-1-31,21 21-16,-22-21 0,22 22 0,0-22 16,0 21-16,0 0 0,-21 22 15,21-22-15,-21 1 0,21-1 0,0 0 16,0 22-16,0-43 0,0 21 15,0 1-15,-21-1 0,21 0 0,0-21 16,-21 22-16,21-1 16,0-21-16,-21 0 0,21 22 0,0-22 15,0 0-15,0 0 0,0 0 16,0 1 0,0-44 15,0 1-16,0 0-15,0 0 16,0 0-16,0 0 0,21-1 16</inkml:trace>
  <inkml:trace contextRef="#ctx0" brushRef="#br0" timeOffset="69157.77">4762 9356 0,'-21'0'16,"21"21"-16,-21-21 0,21 21 16,0 0-1,0 0 1,0 1-16,21-22 31,0 0-15,1 0-16,-1 0 15,0-22-15,-21 1 0,0 0 16,0 0 0,0 0-16,0 0 15,-21 21 1,0 0-16,-1 0 15,22 21 1,0 0-16,0 0 16,0 0-16,0 0 15,22-21 17,-22 22-32,21-22 0,0 0 15,0 0 1,-21-22-1,0 1 1,-21 21 15,0 0-15</inkml:trace>
  <inkml:trace contextRef="#ctx0" brushRef="#br0" timeOffset="72752.03">6625 8763 0,'0'0'0,"21"-21"0,0 21 0,-21-21 15,22 0-15,-22-1 0,21 1 0,-21 0 16,0 0-16,0 0 16,0 0-16,0-1 15,0 1-15,-21 21 0,-1-21 0,1 21 16,0-21-16,0 0 0,0 21 15,0 0-15,-22 0 0,22 0 16,-21 0-16,21 0 0,-22 0 0,22 21 16,-21 0-16,21 0 0,-1 0 15,-20 22-15,21-1 0,0 0 0,0 22 16,-1-1-16,1 1 0,-21-1 16,21 1-16,0-1 0,-1 1 0,1-1 15,-21 1-15,21-1 0,0 1 16,-1-22-16,22 22 0,0-1 0,-21-20 15,21 20-15,0-21 0,0 1 16,0-1-16,0 0 0,21-20 16,-21 20-16,22-21 0,-1 0 0,21 0 15,-21-21-15,0 22 0,22-22 16,-22 0-16,21 0 0,-21 0 0,22 0 16,-1-22-16,0 1 0,1 0 15,20 0-15,-20 0 0,-1 0 0,21-22 16,-20 1-16,20 21 0,-20-22 15,-1 1-15,0 0 0,1-1 0,-1 22 16,-21-21-16,0 21 0,0-22 16,-21 22-16,22 0 0,-22 0 0,0 0 15,0 42 17,-22-21-32,1 21 0,21 0 15,-21 0-15,21 22 0,0-22 16,-21 21-16,21-21 0,0 22 0,0-22 15,0 21-15,0-21 0,0 22 16,0-22-16,0 0 0,0 0 0,21 0 16,-21 1-16,21-1 0,0-21 15,1 0-15,-1 0 0,21 0 0,-21 0 16,0 0-16,22 0 0,-22 0 16,21-21-16,-21-1 0,1 1 0,20 0 15,-21 0-15,0 0 0,22-22 16,-22 1-16,0 21 0,21-21 15,-21-1-15,-21 1 0,22 0 0,-22 20 16,0-20-16,0 0 0,0-1 16,-22 22-16,1-21 0,0 21 0,-21 0 15,21-1-15,-22 1 0,22 21 16,-21 0-16,21 0 0,-22 0 0,22 21 16,-21 1-16,21-1 0,-1 0 15,1 0-15,0 21 0,0-20 0,0 20 16,21-21-16,0 21 15,0 1-15,0-22 0,0 0 0,0 21 0,0-20 16,21-1-16,0 0 16,0 0-16,0 0 0,1-21 0,-1 21 15,0-21-15,21 0 0,-21 0 16,22 0-16,-22 0 0,0 0 0,21-21 16,-20 0-16,20 0 0,-21 0 15,21 0-15,-20-1 0,20-20 0,-21 21 16,21 0-16,-20 0 0,20-22 15,-21 22-15,0 0 0,0 0 0,1 0 16,-22-1-16,0 44 31,0-1-31,0 0 0,0 0 16,0 0-16,0 22 16,0-22-16,0 0 0,0 21 0,0 1 15,0-22-15,-22 21 0,22 0 16,-21-20-16,21 20 0,0-21 0,0 0 15,0 22-15,-21-22 0,21 0 16,0 0-16,-21-21 16,21-21-1,0 0 1,0-22-16,0 22 0,0 0 16,0-21-16,21-1 0,0 1 15,0 0-15,1-1 0,-1 1 0,0 0 16,0-1-16,21 1 0,-20 0 15,20 21-15,-21-1 0,0 1 0,22 21 16,-22 0-16,0 0 0,0 0 16,0 0-16,0 0 0,1 21 0,-1 1 15,0-1-15,-21 21 0,0-21 0,21 0 16,-21 22-16,21-22 0,-21 21 16,0-21-16,0 22 0,0-1 0,0-21 15,0 0-15,0 22 0,0-22 16,0 0-16,0 0 0,0 0 15,0-42 32,0 0-47,0 0 0,0 0 0,0-22 16,21 22-16,1-21 0,-1 0 0,0-1 16,0 1-16,0 21 0,22-22 15,-22 1-15,0 0 0,21 21 0,-21-1 16,22 1-16,-22 0 0,0 21 15,0 0-15,0 0 0,1 0 0,-1 21 16,0 0-16,0 1 16,-21-1-16,0 21 0,0-21 0,0 0 15,0 22-15,0-22 0,0 21 0,0 1 16,0-22-16,0 21 0,0-21 16,0 22-16,21-22 0,-21 0 0,21 0 15,-21 0-15,22 0 0,-1-21 16,0 0-16,0 22 0,0-22 0,0 0 15,1 0-15,-1-22 0,21 1 16,-21 21-16,22-21 0,-22 0 0,0 0 16,21-22-16,-21 22 0,1-21 15,-1 21-15,0-22 0,0 1 0,0 0 16,0 21-16,1-22 0,-1 1 16,0 21-16,-21 0 0,0-1 15,21 1-15,-21 0 0,0 0 0,0 42 31,0 0-15,0 0-16,-21 1 0,21-1 0,-21 21 16,21-21-16,0 22 0,-21-1 15,-1 21-15,22-20 0,0 20 0,0 1 16,0-22-16,-21 22 0,21 20 16,0-20-16,0-1 0,0 22 0,0 0 15,0-1-15,-21 1 0,21 21 0,0-22 16,-21 22-16,21-21 15,0 0-15,-21-1 0,21 1 0,-21 0 16,21-22-16,-22 1 0,22-1 0,0-21 16,0-20-16,-21 20 0,21-21 15,-21 0-15,0-21 16,21-21-16,0 0 16,0 0-16,0-22 0,-21 1 0,21 0 15,0-22-15,0 1 0,0-1 0,0 1 16,0-22-16,0 0 0,0 1 15,21-22-15,-21 0 0,21-21 0,0 21 16,0-21-16,1 0 0,-1 21 16,-21-21-16,21 22 0,0-1 15,0 21-15,0 0 0,1 1 0,-22 20 16,21 1-16,0 20 0,-21-20 16,0 42-16,21-22 0,0 22 0,-21 0 15,21 0-15,-21 0 0,22 21 16,-1 0-16,0 0 0,0 21 15,0 0-15,-21 0 0,21 22 16,1-22-16,-1 0 0,-21 21 0,0-21 16,0 22-16,21-22 0,-21 21 15,0-21-15,0 22 0,0-22 0,0 0 16,0 21-16,-21-20 0,0-1 0,-1 0 16,22 0-16,-21-21 15,0 21-15,0-21 0,0 0 16,0 0-16,-1 0 15,22-21-15,-21 21 0,21-21 16,-21 21-16,21-21 16,0 42 31,0 0-47,21 0 15,0-21-15,1 0 16,-1 21-16,0-21 0,0 0 15,0 0-15,22 0 16,-22 0-16,0 0 0,21 0 0,-21-21 16,22 21-16,-22-21 0,21 0 0,1 0 15,-22 0-15,21-1 0,-21 1 16,0 0-16,22 0 0,-22-21 0,-21 20 16,21 1-16,-21 0 0,21 0 15,-21 0-15,0 0 0,0-1 0,-21 22 31,0 0-15,21 22-16,0-1 0,0 0 0,0 0 16,-21 0-16,21 0 15,0 1-15,0-1 0,0 0 0,0 0 16,0 0-16,21 0 0,0 1 16,0-1-16,0 0 0,1 0 0,-1-21 15,21 0-15,-21 21 0,0-21 16,22 0-16,-22 0 0,21 0 0,-21-21 15,1 0-15,20 21 0,-21-21 0,0 0 16,0-22-16,22 22 0,20-148 31,-42 105-31,1 22 0,-22-22 0,21 1 16,0-1-16,-21 1 0,0 21 0,0-22 16,21 22-16,-21-1 15,0 22-15,0-21 0,0 21 0,0 0 16,-21 63 15,21-21-31,0 21 0,-21 1 16,21-1-16,-21 0 0,21 1 15,-22 20-15,22-20 0,0 20 0,0-21 16,0 22-16,0-22 0,0 1 16,0-1-16,0 0 0,0 1 0,0-22 15,0 21-15,22-21 0,-1 22 16,0-22-16,0 0 0,0 0 15,0 0-15,1-21 0,-1 21 0,21-21 16,0 0-16,-20 0 0,20 0 16,0-21-16,1 0 0,-1 21 0,0-21 15,1 0-15,-1 0 0,0-1 16,-21-20-16,22 21 0,-22 0 0,0-22 16,0 22-16,0-21 0,-21 21 15,0 0-15,0-1 0,0 1 0,0 0 16,0 0-16,-21 21 15,0 0-15,0 21 16,0 0-16,0 0 0,-1 1 16,1-1-16,21 0 15,0 21-15,0-21 0,0 1 0,0 20 16,0-21-16,0 0 0,0 0 0,0 1 16,21-22-16,1 21 0,-1 0 15,0-21-15,0 0 0,21 0 0,-20 0 16,20 0-16,-21 0 0,0 0 15,22 0-15,-22-21 0,21 0 0,-21 21 16,0-22-16,22 1 0,-22 0 16,0 0-16,-21 0 0,21 0 0,-21-22 15,0 22-15,21 0 0,-21-21 0,0-22 16,0 43-16</inkml:trace>
  <inkml:trace contextRef="#ctx0" brushRef="#br0" timeOffset="72989.25">10033 8763 0,'0'0'0,"-42"21"0,20-21 15,1 0-15,0 0 0,0 0 16,21 21-16,-21-21 0,21 22 47,0-1-32,0 0 1</inkml:trace>
  <inkml:trace contextRef="#ctx0" brushRef="#br0" timeOffset="74780.1">11747 9567 0,'22'0'0,"-1"0"15,0 0 1,0-21-16,0 0 0,0 21 0,22-21 15,-22 0-15,0 0 0,0-1 16,0-20-16,1 21 0,-1 0 0,0-22 16,0 1-16,-21 0 0,21-1 15,0 1-15,-21-21 0,0-1 0,0 22 16,22-22-16,-22 1 0,0-1 0,0 22 16,0 0-16,0-1 0,0 1 15,0 21-15,-22 0 0,1 21 16,0 0-1,0 0-15,0 0 0,0 21 0,21 0 0,-22 21 16,1 1-16,0 20 16,21-21-16,0 22 0,0-1 0,-21 1 15,21-1-15,0 1 0,0-1 16,0 1-16,0-22 0,0 1 0,0 20 16,21-21-16,0 1 0,0-22 0,1 21 15,-1-21-15,0 1 0,0-1 16,0 0-16,22-21 0,-22 0 0,21 0 15,-21 0-15,22 0 0,-22-21 16,21 0-16,-21-1 0,22 1 16,-22-21-16,21 21 0,-21-22 15,22 22-15,-22-21 0,0 0 0,0-1 0,0 1 16,0 21-16,-21-22 0,0 1 16,22 21-16,-22-21 0,0 20 15,0 1-15,0 42 31,0 1-31,-22-1 0,22 0 0,-21 21 16,21-21-16,0 22 0,0-22 16,0 0-16,0 21 0,0-20 0,0-1 15,0 21-15,0-21 0,0 0 16,0 1-16,0-1 0,21 0 16,1-21-16,-1 0 0,0 0 15,0 0-15,0 0 0,0 0 16,22 0-16,-22-21 0,21 0 0,-21 21 15,22-22-15,-22 1 0,21 0 16,1-21-16,-22 21 0,0-1 0,0-20 16,0 21-16,0-21 0,1 20 15,-22-20-15,0 21 0,0 0 0,0 0 16,0 42 15,-22 0-31,1 21 0,21-21 16,0 1-16,-21-1 0,21 0 15,-21 21-15,21-21 0,-21 1 16,21-1-16,0 0 0,0 0 0,0 0 16,0 0-16,0 1 0,0-1 15,0-42 32,21-1-47,0 1 0,0 21 0,-21-42 16,21 21-16,1 0 0,-1-1 15,0-20-15,0 21 0,0-21 0,0 20 16,1 1-16,-1 0 0,0 0 16,0 0-16,0 21 0,0 0 15,1 21 1,-22 0-16,21-21 16,-21 21-16,0 22 0,0-22 0,0 0 15,0 0-15,21 0 0,-21 0 16,0 1-16,21-1 0,-21 0 0,0 0 15,0 0-15,0 0 16,21-21-16,-21 22 0,21-22 16,1 0-1,-1 0-15,-21-22 0,21 22 16,0-21-16,0 0 0,0 0 0,-21 0 16,22 0-16,-1-1 0,0-20 15,0 21-15,0 0 0,0-22 16,1 22-16,-22-21 0,21 21 0,0 0 15,0-1-15,-21 1 16,21 21-16,-21 21 16,0 1-1,0 20-15,0-21 0,0 0 16,0 0-16,0 22 0,0-22 16,0 0-16,0 21 0,0-20 0,0-1 15,0 0-15,0 0 0,0 0 0,21 0 16,-21 1-16,22-1 15,-1 0-15,0-21 0,-21 21 0,42-21 16,-21 0-16,1 0 0,-1 0 16,0 0-16,21 0 0,-21 0 0,22-21 15,-22 0-15,21 21 0,-21-21 0,22-1 16,-22-20-16,21 21 0,-21 0 16,1-22-16,-1 1 0,0 21 0,0-21 15,0-1-15,-21 1 0,0 0 16,0-1-16,21 22 0,-21 0 0,0 0 15,0 0-15,-21 21 16,0 0-16,0 0 0,0 21 16,0 0-16,-1 0 0,1 21 15,0-20-15,0 20 0,0 0 16,21-21-16,-21 22 0,21-22 0,0 21 16,0-21-16,0 1 0,0 20 0,21-21 15,0 0-15,0-21 0,0 21 16,0 1-16,1-22 0,-1 0 0,0 0 15,0 0-15,0 0 0,0 0 16,22 0-16,-22 0 0,0 0 0,21-22 16,-20 22-16,-1-21 0,0 0 0,0 0 15,0 0-15,0 0 16,-21-1-16,22 1 0,-22-21 0,21 21 0,-21-43 16,0 22-1,0 0-15,0-1 0,0 22 0</inkml:trace>
  <inkml:trace contextRef="#ctx0" brushRef="#br0" timeOffset="75018.98">13737 8573 0,'0'0'0,"-63"0"15,41 0 1,1 0-16,0 0 63,0 0-63,0 0 0</inkml:trace>
  <inkml:trace contextRef="#ctx0" brushRef="#br0" timeOffset="75243.85">12255 9081 0,'0'0'0,"0"21"0,-21-21 15,21 21-15,21-21 16,1 0-16,-1 0 15,21 0-15,-21 0 0,22 0 16,-1 0-16,0 0 0,1-21 0,20 21 16,-21-21-16,1 21 0,20 0 15,-20-22-15,-22 22 0,21 0 0,0 0 16,-20-21-16</inkml:trace>
  <inkml:trace contextRef="#ctx0" brushRef="#br0" timeOffset="81436.17">15621 9546 0,'0'0'0,"-21"0"16,0 0-16,21-21 15,0 0 1,0 0-16,0 0 15,21-1-15,0 1 0,0 0 16,0 0-16,0 0 0,-21-22 0,22 22 16,-1-21-16,-21 0 15,21-1-15,0 1 0,-21 0 0,0-22 16,21 22-16,0-22 0,1 1 16,-22-1-16,0 22 0,0 0 0,0-1 15,0 1-15,0 21 0,0 0 16,0-1-16,0 1 0,-22 21 15,1 0 1,0 21-16,0 1 0,0-1 0,21 21 16,-21 22-16,21-1 0,-22 1 15,22-1-15,0 22 0,0-1 0,0 1 16,0-21-16,-21 20 0,21 1 16,0 0-16,0 20 0,0-20 0,0 0 15,0-1-15,0-20 0,-21 21 16,21-1-16,0 1 0,0 0 15,0-1-15,-21 1 0,21-22 0,-21 22 16,0 0-16,21-22 0,0 1 0,-22-1 16,1 1-16,0-22 0,21 22 15,0-22-15,-21 0 0,21 1 0,-21-22 16,21 0-16,0 0 0,-21-21 16,21-21-1,0 0-15,0 0 0,0-22 0,21 1 16,-21 0-16,21-1 0,-21-20 15,0-1-15,0-20 0,21-1 0,-21 0 16,21 1-16,-21-1 0,21-21 16,1 0-16,-22 0 0,21 1 15,0-1-15,-21 21 0,21-21 0,0 22 16,0-1-16,-21 0 0,22 22 16,-1-1-16,0 1 0,0 20 0,0-20 15,0 42-15,1-22 0,-1 22 16,21 0-16,-21 21 0,22 0 0,-22 0 15,21 21-15,-21 22 0,22-22 16,-22 21-16,0-21 0,0 22 0,0-1 16,-21 0-16,0 1 0,0-22 15,0 21-15,0 0 0,0-20 0,-21 20 16,0-21-16,0 0 16,0 0-16,-1 1 0,1-22 0,0 0 15,0 0-15,-21 0 0,20 0 0,1 0 16,0 0-16,0-22 0,21 1 15,-21 0-15,0 0 0,21 0 0,-22 0 16,22-1-16,0 1 0,0 0 16,-21 0-16,21 42 31,21 0-15,1 0-1,-1 1-15,-21-1 0,21 0 0,0-21 16,0 21-16,-21 0 0,21-21 15,1 21-15,-1-21 0,0 0 0,0 0 16,0 0-16,0 0 0,22 0 16,-22 0-16,0 0 0,21-21 0,-20 0 15,20 0-15,0 0 0,-21 0 0,1-1 16,20 1-16,-21-21 0,21 21 16,-20-22-16,-1 1 0,0 21 0,0-21 15,-21-1-15,21 22 0,-21 0 16,21 0-16,-21 0 0,0-1 15,0 44 1,0-1 0,0 0-16,0 0 0,-21 0 15,21 22-15,-21-22 0,21 0 0,0 0 16,0 21-16,0-20 0,0-1 0,0 0 16,0 0-16,0 0 0,0 0 15,21 1-15,0-1 0,1 0 0,-1-21 16,0 0-16,0 0 0,21 0 15,-20 0-15,20 0 0,0-21 0,-21 21 16,22-21-16,-1-1 0,-21 22 16,22-21-16,-22 0 0,0 0 15,0 0-15,0-22 0,-21 22 16,0 0-16,0-21 0,0-1 0,0 22 16,0-21-16,-21 0 0,0-1 15,0 1-15,0 21 0,-1 0 0,1-1 16,0 1-16,0 21 0,0 0 0,-22 0 15,1 21-15,42 1 16,-21 20-16,0-21 0,0 21 0,21 1 16,-22-22-16,22 21 0,0-21 15,0 22-15,0-22 0,0 0 0,0 0 16,0 0-16,0 1 0,22-1 16,-1 0-16,0-21 0,0 0 15,0 21-15,0-21 0,1 0 0,20 0 16,-21 0-16,0 0 0,22-21 15,-22 0-15,21 21 0,-21-21 0,22-1 16,-22-20-16,21 21 0,-21-21 16,22 20-16,-22-41 0,21 21 0,-21-1 15,22-20-15,-22-1 0,0 22 16,0-22-16,0 22 0,0-21 0,-21 20 16,0 22-16,22-21 0,-22 21 15,0-1-15,0 1 0,0 0 16,-22 42-1,1 0 1,21 1-16,-21 20 0,0 0 16,21 22-16,0-22 0,-21 22 0,0-1 15,-1 1-15,22-22 0,0 21 16,0 1-16,-21-22 0,21 1 0,0-1 16,0 0-16,0 1 0,0-22 0,0 21 15,21-21-15,1 0 0,-1 1 16,0-22-16,0 21 0,0-21 0,0 0 15,22 0-15,-22 0 0,0 0 16,0 0-16,22-21 0,-22-1 0,0 1 16,21 21-16,-21-21 15,1 0-15,-1-21 0,0 20 0,0 1 16,0 0-16,-21 0 0,0-21 0,0 20 16,21 1-16,-21 0 15,0 42 1,0 0-1,0 1-15,0-1 0,0 0 0,0 0 16,0 0-16,0 0 0,0 1 16,0-1-16,0 0 0,0 0 15,0 0-15,22 0 0,-1-21 16,0 0-16,0 0 16,0 0-16,22 0 0,-22 0 0,0-21 15,0 21-15,0-21 0,0 0 16,1 0-16,-1 21 0,0-43 15,0 22-15,0 0 0,0 0 0,-21 0 16,22-22-16,-22 22 0,0 0 16,21 0-16,-21 0 0,0 0 0,0-1 15,0 44 17,0-1-32,0 21 15,0-21-15,-21 22 0,21-22 0,0 21 16,0 0-16,0 1 0,0-1 15,0 0-15,0 22 0,0-22 0,0 22 16,0-1-16,0 1 0,0-1 16,0 1-16,0-1 0,0 1 15,0-1-15,0 1 0,0-1 0,0 22 16,0-22-16,-22 22 0,22-21 0,0-1 16,0 22-16,-21-22 0,0 1 15,0-1-15,21 1 0,-21-1 0,0 1 16,21-1-16,-22 1 0,1-1 0,0-20 15,0-1-15,0 21 0,0-41 16,-22 41-16,22-42 0,0 0 16,0 1-16,0-22 0,-1 0 15,1-22-15,0 1 16,0 0-16,21-21 0,-21-1 0,21 1 16,0-21-16,-21 20 0,21-41 0,0 20 15,0-21-15,0 1 0,0-1 16,0-21-16,0 0 0,21-21 0,0 22 15,0-22-15,0 21 0,22-21 16,-1 21-16,0-21 0,1 42 16,-1 1-16,21-1 0,-20 0 0,20 22 15,-20-1-15,-1 1 0,0 20 0,22 1 16,-22 0-16,-21 21 0,22-22 0,-22 22 16,21 0-16,-21 21 15,0 0-15,1 0 16,-22 21-16,0 0 0,0 0 15,0 1-15,0 20 0,0-21 0,0 0 16,0 22-16,0-22 0,0 21 16,0-21-16,0 0 0,0 22 0,0-22 15,0 0-15,0 0 0,0 0 0,0 1 16,-22-22 0,22-22 15,0 1-31,0 0 0,22 0 15,-1 0-15,0-22 0,-21 22 16,21-21-16,0 0 0,0 20 16,1-20-16,-1 0 0,0 21 0,0-22 15,0 22-15,0 0 0,-21 0 16,22 21-16,-1-21 0,0 21 16,0 0-16,-21 21 15,21 0-15,-21 0 0,21 0 16,-21 0-16,0 22 0,0-22 15,0 21-15,0-21 0,0 1 0,0 20 16,0-21-16,0 0 0,0 0 16,0 1-16,0-1 15,0-42 32,0-1-47,22 1 0,-1 0 16,0 0-16,0-21 0,0 20 0,0-20 15,1 21-15,-1-21 0,0-1 16,0 22-16,0-21 0,22 21 16,-22-1-16,0 1 0,-21 0 0,21 21 0,0 0 15,0 0 1,-21 21-16,22-21 0,-22 43 0,0-22 16,0 0-16,0 21 15,0-21-15,0 22 0,0-22 0,0 21 16,0-21-16,21 22 0,-21-22 15,21 0-15,-21 0 0,21 0 0,0 1 16,0-1-16,1 0 0,-1-21 0,0 0 16,0 21-16,0-21 0,22 0 15,-22 0-15,0 0 0,0-21 0,0 21 16,0-21-16,22 0 0,-22-1 16,0 1-16,0 0 0,0 0 0,-21-21 15,22 20-15,-22-20 0,21 21 16,-21-21-16,21 20 0,-21 1 15,0 0-15,0 0 0,0 0 0,0 42 32,0 0-32,-21 0 15,21 0-15,0 1 0,0-1 16,0 21-16,0-21 0,-21 0 0,21 1 16,0 20-16,0-21 0,0 0 15,0 0-15,0 1 0,21-1 16,0 0-16,0-21 0,0 0 15,0 0-15,1 0 0,-1 0 16,0 0-16,0 0 0,21-21 0,-20 21 16,-1-21-16,0-1 15,0 1-15,0 0 0,-21-21 0,21 21 16,-21-22-16,0 1 0,0 0 0,0-1 16,0 1-16,0 0 0,0-1 15,-21 1-15,0 0 0,0 20 0,0 1 16,0 0-16,-1 0 0,1 21 15,0 0-15,0 0 0,0 0 0,0 0 16,-1 21-16,-20 0 0,42 22 16,-21-22-16,0 21 0,21 0 0,-21-20 15,21 20-15,0-21 0,0 21 16,0-20-16,0 20 0,0-21 0,21 0 16,0 0-16,0 1 0,0-1 15,0-21-15,1 21 0,20-21 16,-21 0-16,0 0 0,22 0 0,-22 0 15,21 0-15,-21-21 0,22 0 16,-22 21-16,21-22 0,-21 1 0,22 0 16,-22 0-16,0 0 0,0-22 15,0 22-15,0 0 0,1 0 0,-1 0 16,-21 0-16,0-1 0,0 44 31,0-1-31,0 21 16,0-21-16,0 0 0,0 1 15,0 20-15,0-21 0,0 0 16,0 0-16,0 1 0,21-1 16,0 0-16,0 0 0,0 0 0,1-21 15,-1 21-15,21-21 0,-21 0 16,0 0-16,22 0 0,-22 0 0,0 0 16,21 0-16,-20-21 0,-1 0 0,0 21 15,0-21-15,0 0 0,0-22 16,1 22-16,-1 0 0,-21-21 0,0-1 15,21 22-15,-21-21 0,21 21 16,-21-22-16,21 22 0,-21 0 0,0 0 16,0 42 15,-21 0-31,21 0 16,-21 22-16,0-22 0,21 21 0,-21 1 15,-1-1-15,1 0 0,0 43 16,0-22-16,0-20 15,0 84-15,-1-64 0,22 64 16,0-42-16,-21-22 0,21 22 16,-21-21-16,21-1 0,0 1 0,0 20 15,0-20-15,0-1 0,0 22 0,0-22 16,0-20-16,0 20 0,0-20 16,21-1-16,-21 0 0,21 1 0,-21-22 15,0 0-15,0 0 0,0 0 16,0-42-1,0 0 1,0 0-16,0-22 0,0 22 0,0-21 16,0-22-16,0 22 0,0-21 15,0-1-15,0-21 0,0 22 0,0-22 16,0 1-16,0-1 0,0 0 16,0-21-16,0 22 0,0-1 0,0 0 15,0 1-15,22-1 0,-1 22 0,-21-1 16,21 1-16,0-1 15,0 22-15,-21-1 0,21 1 0,1 21 16,-1 0-16,0 0 0,0-1 16,0 22-16,0 0 0,1 0 0,-1 22 15,0-1-15,0 0 0,0 21 16,0-21-16,-21 22 0,0-22 0,22 21 16,-22-21-16,0 22 0,0-22 15,0 0-15,0 0 0,-22 0 0,1 1 16,21-1-16,-21-21 0,0 21 0,0-21 15,0 0-15,-1 0 16,1 0-16,0 0 0,0-21 16,0 21-16,0 0 31,21 21 0,21-21-15,0 0-16,0 21 15,0-21-15,0 0 0,1 0 0,20 0 16,-21 0-16,21 0 0,-20 0 0,20 0 16,0 0-16,-21-21 0,22 21 15,-1-21-15,0 0 0,1-1 0,-1-20 16,-21 21-16,22-21 0,-1-1 16,-21 1-16,21-22 0,-20 22 15,-1 0-15,0-22 16,-21 22-16,0 0 0,0-1 0,0 1 0,0 21 15,0-22-15,-21 43 32,0 0-32,-1 22 0,1 20 0,0-21 15,21 21-15,-21 1 0,0-1 16,0 0-16,-1 1 0,22-1 0,0 0 16,-21 1-16,0-1 0,21-21 15,0 22-15,0-22 0,0 21 16,0-21-16,0 0 0,0 1 0,0-1 15,0 0-15,0 0 0,21 0 16,0-21-16,1 0 16,-1-21-1,0 21-15,0-21 0,0 0 0,0 0 16,1-1-16,-1 1 0,0-21 16,0 21-16,0 0 0,0-1 0,1 1 15,-22 0 1,21 21-16,0 0 0,-21 21 15,0 0-15,0 1 16,21-1-16,-21 0 0,21 0 16,0 0-16,-21 0 0,22 1 0,-1-1 0,0 0 15,-21 0-15,21 0 16,0-21-16,0 21 0,22-21 16,-22 0-16,0 0 0,0 0 15,22 0-15,-22 0 0,0 0 0,0-21 16,21 21-16,-20-21 0,-1 0 0,0 0 15,0 0-15,0-22 0,0 22 16,1 0-16,-22 0 0,0 0 16,21-1-16,-21 1 0,-21 42 31,21 1-15,-22-1-16,22 0 15,0 0-15,0 0 0,0 0 0,0 1 16,0-1-16,0 0 15,22-21-15,-22 21 0,21 0 0,0-21 16,0 0-16,0 0 0,0 0 16,22 0-16,-22 0 0,0 0 0,21 0 15,-20 0-15,20-21 0,-21 21 0,21-21 16,-20 0-16,-1 0 0,0-1 16,0-20-16,21 0 0,-42-1 15,22 22-15,-22 0 0,0 0 16,0 0-16,0 0 0,0-1 15,-22 22-15,1 0 0,0 0 16,0 22-16,0-1 16,21 0-16,0 0 0,0 0 15,0 22-15,0-22 0,0 0 0,0 0 16,0 0-16,0 22 0,0-22 0,21 0 16,0 0-16,-21 0 0,21 0 15,0 1-15,1-22 16,-22 21-16,0-42 31,0-1-31,0 1 16,-22 21-16,22-21 15,-21 21-15,0 0 16,0 0 0,21 21-1,0 0-15,21-21 16,0 0-16,0 22 0,1-22 0,20 0 15,-21 21-15,0-21 0,0 0 0,1 0 16,-1 0-16,21 0 0,-21 0 16,0 0-16,1 0 0,-1-21 0,0-1 15,0 1-15,0 0 16,0-21-16,-21 21 0,22-1 0,-1-62 16,-21 63-16,0-22 0,0 22 15,0-21-15,0 21 16,21 21-16,-21-22 0,0 44 31,-21-1-31,21 0 0,0 0 16,0 0-16,-21 0 0,21 1 15,-22 20-15,22-21 0,0 0 0,0 0 16,0 1-16,0-1 0,0 0 0,0 0 16,0 0-16,0 0 0,-21 1 15,21-44 32,0 1-47,0 0 16,21 0-16,-21-21 0,22 20 15,-1 1-15,-21-21 0,21 0 0,0 20 16,0-20-16,-21 21 0,21 0 16,1 0-16,-1-1 0,0 1 0,0 21 15,0 0-15,0 0 16,1 21-16,-1 1 15,-21 20-15,0-21 0,0 0 0,0 22 16,0-22-16,0 21 0,0-21 16,0 0-16,0 22 0,0-22 0,0 0 15,0 0-15,0 0 16,-21 1-16,21-1 0,-22-21 16,1 0-1,21-21 1,0-1-1,0 1-15,0 0 0,0 0 16,21-21-16,1 20 0,-1-20 0,0 21 16,0-21-16,21-1 0,-20 1 15,20 0-15,-21 20 0,21-20 16,-20 21-16,20 0 0,-21 21 16,21 0-16,-20 0 0,-1 0 15,21 42-15,-42-21 0,0 22 16,21-22-16,-21 21 0,0 0 15,0-20-15,0 20 0,0-21 0,0 21 16,0-20-16,0 20 0,0-21 16,-21 0-16,0 0 0,21 1 0,0-1 15,-21 0-15,0 0 0,21 0 16,0 0-16,-22-21 16,1 0-16,0 0 15,21-21 1,0 0-16,-21 0 0,0 0 0,0 0 15,-1-1-15,22-20 0</inkml:trace>
  <inkml:trace contextRef="#ctx0" brushRef="#br0" timeOffset="81652.57">23029 8551 0,'0'0'16,"-21"-21"-16,-21 21 0,21 0 0,-1 0 78</inkml:trace>
  <inkml:trace contextRef="#ctx0" brushRef="#br0" timeOffset="83064.81">4487 11049 0,'0'0'0,"-21"0"15,0 0-15,0-21 16,0 0-16,21 0 15,0-1 1,0 1-16,0 0 16,0 0-16,0 0 15,0 0-15,0-1 0,21 1 0,0 0 16,0 0 0,21 21-16,-20 0 0,-1 0 0,0 0 15,0 0-15,0 0 0,22 21 16,-22 0-16,0 0 0,0 22 0,0-22 15,0 21-15,1 1 0,-22-1 16,0 0-16,0 22 0,0-22 0,0 22 16,0-22-16,-22 21 0,1-20 15,0 20-15,0-20 0,-21-1 0,-1 0 16,1 1-16,0-22 0,-1 21 16,-20-21-16,20 0 0,1 1 0,0-22 15,-1 21-15,1-21 0,21 0 16,-21 0-16,20 0 0,1 0 15,0 0-15,0 0 0,0-21 0,0-1 16,-1 1-16,1 0 0,21 0 16,0 0-16,0-22 0,0 1 0,0 0 15,0-1-15,0 1 0,0 0 16,0-1-16,0 22 0,21-21 0,1 21 16,-1 0-16,0-1 0,21 22 15,-21 0-15,22 22 0,-22-1 0,21 0 16,1 21-16,-22-21 15,0 22-15,21-22 0,-21 21 0,1 1 16,-22-22-16,21 21 0,0 0 16,-21-20-16,0 20 0,0-21 0,21 21 15,-21-20-15,21 20 0,-21-21 16,0 0-16,0 0 0,21 1 0,-21-1 16,22-21-16,-22 21 0,21-21 15,0 0-15,0 0 0,0 0 16,0 0-16,1 0 0,-1-21 15,0 0-15,0-1 0,0 1 0</inkml:trace>
  <inkml:trace contextRef="#ctx0" brushRef="#br0" timeOffset="83384.62">5122 11536 0,'0'0'0,"21"0"31,1 0-15,-22-21-16,21 0 16,0-1-16,-21 1 15,0 0-15,0 0 16,0 0-16,0 0 0,-21 21 31,0 0-31,-1 0 16,1 0-16,0 0 0,0 0 0,0 21 15,0-21-15,21 21 16,0 0-16,0 0 16,21-21-1,0 0 1,0 0-16,0 0 16,22 0-16</inkml:trace>
  <inkml:trace contextRef="#ctx0" brushRef="#br0" timeOffset="83888.34">7197 10880 0,'0'0'15,"0"-21"-15,0-22 0,0 1 0,0 21 0,0-22 16,0 1-16,0 21 0,0 0 15,0-22-15,21 22 0,-21 0 16,0 42 0,21 22-16,-21-22 15,0 21-15,0 0 0,21 22 16,-21-22-16,0 22 0,0-1 0,0 1 16,0 20-16,0-20 0,0 21 15,-21-22-15,0 22 0,0-22 16,-1 1-16,1-1 0,0 1 0,21-1 15,-21 1-15,0-1 0,0-20 16,-1-1-16,1 21 0,0-41 0,21 20 16,0-21-16,-21 0 0,21 0 15,0 1-15,0-44 16,0 1-16,0-21 0,0 0 16,0 20-16</inkml:trace>
  <inkml:trace contextRef="#ctx0" brushRef="#br0" timeOffset="85404.61">6943 10943 0,'0'0'0,"-22"-21"0,1-21 16,21 21-16,0-22 15,0 22-15,0 0 0,21 0 16,1 0-16,-1-22 0,0 22 0,21 0 15,-21-21-15,22 20 0,-1-20 16,-21 21-16,22 0 0,-1 0 0,0 21 16,1 0-16,-1 0 0,0 0 15,1 0-15,-1 21 0,0 0 16,22 21-16,-22 1 0,-21-1 0,22 0 16,-22 22-16,0-22 0,-21 22 15,0-22-15,0 21 0,-21 1 0,0-22 16,-22 22-16,22-1 0,-21-20 15,-1 20-15,1-21 0,0 1 0,-1-22 16,1 21-16,0-21 0,-1 1 16,1-1-16,21-21 0,-21 0 0,20 0 15,1 0-15,0 0 0,-21 0 16,21 0-16,-1-21 0,22-1 16,-21 1-16,21 0 0,0 0 15,0 0-15,21 21 31,1 0-31,-1 21 0,-21 0 16,21 21-16,0-20 0,-21-1 0,21 21 16,0-21-16,-21 0 0,22 22 15,-1-22-15,-21 21 0,21-21 0,0 22 16,-21-22-16,21 21 0,-21-21 16,21 1-16,1 20 0,-1-21 0,0 0 15,0 0-15,0 1 0,0-1 0,22-21 16,-22 0-16,21 0 0,1 0 15,-1 0-15,0 0 0,1-21 16,-1-1-16,0 1 0,22 0 16,-22 0-16,0 0 0,22-22 0,-22 22 15,1-21-15,-22 21 0,21-22 0,-21 22 16,0-21-16,1 0 0,-1 20 16,-21-20-16,21 21 0,-21-21 0,0 20 15,0 1-15,0 0 16,0 42-1,0 0-15,0 1 16,0 20-16,0-21 0,-21 0 16,21 0-16,0 22 0,-21-22 0,21 42 15,0-41 1,0 20-16,0-21 0,0 0 0,0 0 16,0 1-16,0-1 0,21 0 15,0-21-15,0 0 0,0 0 16,0 0-16,1 0 0,-1 0 15,0 0-15,0-21 0,21 21 0,-20-21 16,20-1-16,-21 1 0,21 0 0,-20 0 16,20 0-16,-21-22 0,0 22 15,0 0-15,1-21 0,-1 21 0,-21-22 16,0 22-16,0 0 0,0 0 16,0 0-16,0-1 0,0 44 31,0-1-16,0 0-15,-21 21 0,21-21 16,0 1-16,0-1 0,0 21 16,0-21-16,0 0 0,0 1 0,0-1 15,21 0-15,0 0 0,0 0 16,0 0-16,0 1 0,1-22 0,-1 0 16,0 21-16,0-21 0,21 0 0,-20 0 15,-1 0-15,21-21 0,-21 21 16,22-22-16,-22 1 0,0 0 0,21 0 15,-21 0-15,1 0 0,-22-1 16,21 1-16,-21-21 0,21 21 16,-21-22-16,0 22 0,0-21 0,0 21 15,0-22-15,0 22 0,0 0 16,0 0-16,-21 42 31,21 0-31,0 0 0,0 22 16,-21-22-16,21 21 0,0-21 15,0 22-15,0-22 0,0 0 0,0 21 16,-22-20-16,22 20 0,0-21 0,-21 0 16,21 0-16,0 1 0,0-1 15,0 0-15,0 0 0,0-42 47,0 0-47,0 0 0,0-1 16,0 1-16,0 0 0,0 0 15,0 0-15,21-22 0,1 22 0,-22-21 16,21 0-16,0-1 0,0 1 16,21 0-16,-20-1 0,-1 1 0,0 21 15,0-22-15,0 22 0,0 21 16,1 0-16,-1 0 0,0 0 0,0 21 16,0 1-16,0-1 0,-21 21 15,22-21-15,-22 22 0,21-1 0,-21-21 16,0 21-16,0 1 0,0-1 15,0-21-15,0 22 0,0-22 16,0 0-16,0 0 0,0 21 0,0-20 16,0-1-16,0 0 15,0 0 1,0-42 15,0 0-31</inkml:trace>
  <inkml:trace contextRef="#ctx0" brushRef="#br0" timeOffset="87167.79">10287 11959 0,'0'0'0,"0"21"0,21-21 32,0-21-17,0 0-15,1 0 16,20 0-16,-21 0 0,0-22 0,0 22 15,22 0-15,-22-21 0,21-1 16,-21 1-16,22 0 0,-1-1 0,-21-20 16,22-1-16,-1 1 0,-21-1 15,21-20-15,-20 20 0,-1 1 0,0-22 16,0 21-16,0 1 0,-21-1 0,21 22 16,-21 0-16,0-1 15,0 1-15,0 21 0,-21 0 0,0 21 0,0 0 16,0 0-16,0 21 15,-22 0-15,22 21 0,0 1 0,0-1 16,0 0-16,-1 22 0,1-22 16,0 22-16,0-1 0,21 1 0,-21 20 15,0-20-15,21-1 0,0 1 16,-22-1-16,22 1 0,0-1 0,0-20 16,0 20-16,0-20 0,0-1 15,22 0-15,-1-21 0,21 22 0,-21-22 16,22 0-16,-22 0 0,21-21 15,0 0-15,-20 0 0,20 0 16,0 0-16,1 0 0,-1 0 0,-21-21 16,21 0-16,1 0 0,-22 0 15,21-1-15,-21 1 0,22-21 0,-22 21 16,0 0-16,0-22 0,0 1 0,1 21 16,-1-22-16,-21 1 0,0 21 15,0-21-15,0 20 0,0 1 0,0 42 47,0 1-47,0-1 0,0 21 0,0-21 16,0 0-16,0 22 15,0-22-15,0 0 0,0 21 0,0-20 16,0-1-16,0 0 0,0 0 16,21 0-16,0 0 0,0 1 0,0-1 15,-21 0-15,22-21 0,-1 0 0,0 0 16,21 0-16,-21 0 0,1 0 15,-1-21-15,0 21 0,0-21 0,21-1 16,-20 22-16,-1-21 0,0 0 16,0 0-16,0-21 0,0 20 0,1 1 15,-1-21-15,-21 21 0,0-22 0,0 22 16,0 0-16,0-21 0,0 21 16,0-1-16,0 44 31,0-1-31,0 0 15,-21 0-15,21 0 0,-22 0 0,22 22 16,0-22-16,0 0 0,0 0 16,0 22-16,0-22 0,0 0 0,0 0 15,0 0-15,0 0 0,0 1 16,0-1-16,0-42 47,0-1-47,22 1 0,-1 0 15,-21 0-15,21 0 16,0-22-16,0 22 0,0 0 0,1-21 16,-22-1-16,21 22 0,0-21 0,0 21 15,0 0-15,0-1 0,-21 1 16,22 21-16,-1 0 0,0 0 16,-21 21-1,0 1-15,21 20 0,-21-21 0,21 0 16,-21 0-16,0 1 0,0 20 15,21-21-15,-21 0 0,22 0 0,-22 1 16,21 20-16,-21-21 0,21 0 16,-21 0-16,21-21 0,-21 22 15,21-22 1,0 0-16,1 0 16,-1-22-16,0 22 15,-21-21-15,21 0 0,0 0 0,0 0 16,1 0-16,-1-22 0,0 22 15,0-21-15,0 21 0,0-22 0,-21 22 16,22-21-16,-1 21 0,0-1 0,0 1 16,0 0-16,0 21 15,1 21 1,-22 0-16,0 1 16,0-1-16,0 0 0,0 0 15,0 21-15,0-20 0,0-1 16,0 0-16,21 21 0,-21-21 0,0 1 15,0-1-15,21 0 0,0 0 0,0 0 16,0 0-16,1 1 16,-1-22-16,0 21 0,21-21 0,-21 0 15,1 0-15,20 0 0,-21 0 16,21 0-16,-20 0 0,20-21 0,0 21 16,1-22-16,-1 22 0,-21-21 0,21 0 15,1 0-15,-22 0 0,21 0 16,-21-22-16,1 22 0,-1-21 15,0 21-15,0-22 0,-21 22 16,0-21-16,0 21 0,0-22 0,0 22 16,0 0-16,-21 21 15,0 0-15,0 21 16,-1-21-16,22 21 0,-21 0 0,0 22 16,21-22-16,-21 0 0,21 21 15,0-20-15,0-1 0,0 0 0,0 21 16,0-21-16,0 1 0,21-1 0,0-21 15,0 21-15,1 0 0,-1-21 16,0 21-16,0-21 0,0 0 0,0 0 16,22 0-16,-22 0 0,0 0 0,21 0 15,-20 0-15,-1-21 16,0 21-16,0-21 0,0 0 0,0 21 16,1-21-16,-22-1 0,0 1 15,21-21-15,-21 21 0,0-22 0,0 22 16,0-21-16,0 0 0</inkml:trace>
  <inkml:trace contextRef="#ctx0" brushRef="#br0" timeOffset="87388.17">12827 10795 0,'0'0'0,"-42"0"15,20 0-15,1 0 16,0 0 31,0 0-31,0 0-16,0 0 0</inkml:trace>
  <inkml:trace contextRef="#ctx0" brushRef="#br0" timeOffset="87652.02">10731 11303 0,'0'0'0,"-42"21"0,21-21 15,0 0-15,21 21 0,21-21 16,21 0-1,1 0-15,-1 0 0,0-21 0,1 21 16,20-21-16,1 21 0,-22 0 16,21-21-16,1 21 0,-1 0 0,-20 0 15,20-21-15,-20 21 0,-1 0 16,-21 0-16,21 0 0,-20 0 16,-22-21-1</inkml:trace>
  <inkml:trace contextRef="#ctx0" brushRef="#br0" timeOffset="93896.01">15748 11790 0,'0'-21'31,"0"0"-15,0-1-16,0 1 0,21 0 15,0-21-15,0 21 16,1-1-16,-1-20 0,21 21 0,-21-21 16,0-1-16,1 1 0,-1 0 15,0-1-15,21 1 0,-42 0 0,21-1 16,-21 1-16,22 0 0,-22-1 15,0 22-15,0-21 0,0 21 0,0-1 16,0 1-16,0 0 0,-22 21 16,1 0-16,0 21 15,0 22-15,21-22 0,0 42 16,0-20-16,0 20 0,0 22 16,0-22-16,0 22 0,0-22 0,0 22 15,0-21-15,0 20 0,0 1 16,0 0-16,0-1 0,0 22 0,0-21 15,0-1-15,0 22 0,0-21 16,0 21-16,0 0 0,0-22 0,0 22 16,-21-21-16,21-1 0,-21 1 0,-1-21 15,1-1-15,21 1 0,-21-1 16,21 1-16,-21-22 0,0 0 0,21-21 16,0 1-16,0-1 0,0 0 15,0-42 1,0 0-16,0-1 0,0-20 15,0 0-15,0-1 0,0-20 0,0-1 16,21-20-16,-21 20 0,0-42 16,21 22-16,0-22 0,0 0 0,-21-21 15,22 21-15,-1-21 0,0 0 16,0 21-16,-21-21 0,21 22 0,0-1 16,-21 0-16,22 21 0,-1-21 0,0 22 15,-21 20-15,21 1 0,0-1 16,22 22-16,-22 0 0,0-1 0,21 22 15,1 0-15,-1 0 16,0 21-16,1 0 0,-1 0 0,0 0 16,1 21-16,-1 21 0,-21-21 15,21 22-15,-20-1 0,-1 0 0,-21 22 16,0-22-16,0 1 0,0-1 0,0 0 16,0 1-16,0-1 0,0-21 15,-21 21-15,-1-20 0,1-1 0,0 0 16,0-21-16,0 21 0,0-21 15,-1 0-15,1 0 0,0 0 0,0 0 16,0-21-16,0 0 0,-1 0 0,1-22 16,0 22-16,0 0 15,0 0-15,21 0 0,-21-1 0,21 1 16,0 0 0,0 42-1,0 0-15,0 1 16,21-1-16,0 0 0,-21 0 15,21 0-15,0 0 0,0 1 0,-21-1 16,43-21-16,-22 21 0,0 0 16,0-21-16,0 0 0,22 21 0,-1-21 15,-21 0-15,22 0 0,-22 0 16,21 0-16,0-21 0,1 21 0,-22-21 16,21 0-16,1 0 0,-1-1 15,0-20-15,1 21 0,-1-21 16,-21 20-16,0-20 0,22 0 0,-22-1 15,0 1-15,-21 0 0,0-1 16,0 22-16,21 0 0,-21 0 0,0 0 16,0 0-16,-21 42 15,21 0 1,-21 0-16,21 0 0,0 22 0,-21-1 16,21-21-16,0 21 0,0 1 15,0-1-15,0-21 0,0 22 0,0-1 16,0-21-16,21 0 0,0 22 0,0-22 15,0 0-15,0 0 16,22-21-16,-22 21 0,21-21 0,1 0 16,-22 0-16,21 0 0,0 0 15,-20 0-15,-1-21 0,21 21 0,-21-21 16,0 0-16,22 0 0,-43-1 0,21-20 16,-21 21-16,21-21 0,-21 20 15,0-20-15,0 0 0,0-1 0,-21 1 16,0 0-16,21-1 0,-21 1 15,-1 0-15,1 21 0,0-1 0,-21 1 16,21 0-16,-1 21 0,1 0 0,0 0 16,0 21-16,0 0 15,0 1-15,-1-1 0,1 0 0,0 21 16,0 1-16,21-22 0,0 21 16,-21 0-16,21-20 0,0 20 0,0-21 15,0 21-15,0-20 0,21-1 0,0 21 16,0-21-16,0 0 0,22-21 15,-22 22-15,21-22 0,1 0 0,-22 0 16,21 0-16,0 0 0,1 0 16,-1 0-16,0-22 0,-20 1 0,20-21 15,0 21-15,1-22 0,-22 1 16,21 0-16,0-22 0,-20 22 0,20-22 16,-21 1-16,0 21 0,22-22 15,-22 1-15,0 20 0,-21-20 16,21 20-16,0 1 0,-21 0 0,0-1 15,0 22-15,0 0 0,0 0 16,0 0-16,0 42 16,0 0-16,0 0 15,-21 22-15,21-22 0,-21 21 0,0 0 16,21 1-16,0-1 0,-21 22 0,-1-22 16,1 21-16,21 1 0,-21-1 15,21-20-15,-21 20 0,21 1 0,0-22 16,0 0-16,0 1 0,0-1 15,0 0-15,0-20 0,0 20 16,0-21-16,21 0 0,0-21 0,0 21 16,1-21-16,-1 0 0,0 0 15,0 0-15,0 0 0,0 0 0,22-21 16,-22 0-16,0 21 0,21-21 16,-20 0-16,-1-22 0,0 22 0,0-21 15,0 21-15,0-22 0,1 1 16,-1 21-16,0-21 0,0 20 0,-21 1 15,0 0-15,0 0 0,0 42 32,0 0-32,0 0 0,0 1 0,0 20 15,0-21-15,0 21 16,0-20-16,0 20 0,0-21 0,0 0 16,0 0-16,0 22 0,0-22 0,21 0 15,0-21-15,-21 21 0,22 0 16,-1-21-16,0 0 0,0 0 0,0 0 15,0 0-15,1 0 16,-1 0-16,21-21 0,-21 21 0,0-21 16,-21 0-16,22 0 0,-1-22 0,0 22 15,0 0-15,-21-21 0,0 21 16,0-1-16,0-20 0,21 21 0,-21-21 16,0 20-16,0 1 0,0 0 15,0 0-15,0 0 16,0 42-1,0 0-15,0 0 16,-21 22-16,21-22 0,-21 21 0,21 0 16,0 1-16,0 20 0,-21-20 15,21 20-15,-21 1 0,21-1 0,0 1 16,-22 20-16,22 1 0,-21 0 0,21-1 16,-21 1-16,21 21 0,-21-22 15,21 22-15,-21 0 0,0 0 0,21-21 16,-22 20-16,1 1 0,21-21 0,-21 0 15,0 20-15,21-20 0,-21-21 16,0 20-16,-1-20 0,22-1 16,-21-20-16,0-1 0,0 0 0,-21-21 15,20 1-15,1-1 0,0-21 16,-21 0-16,21 0 0,-22-21 0,22-1 16,0 1-16,-21-21 0,20 0 0,1-1 15,0-20-15,0-1 0,0-20 16,21-1-16,0 0 0,0 1 0,0-22 15,0 0-15,0-21 0,42 21 0,-21-21 16,22 0-16,-1 0 0,0 0 16,22 21-16,-22 0 0,22 1 0,-1-1 15,1 21-15,-1 22 0,1-1 16,-22 1-16,21-1 0,-20 22 16,20-1-16,-20 22 0,-1 0 0,-21 0 15,0 21-15,22 0 0,-22 21 16,-21 0-16,0 22 15,0-22-15,0 0 0,0 21 16,0-21-16,0 22 0,0-22 0,0 0 16,0 21-16,0-20 0,-21-1 15,21 0-15,-22 0 0,22 0 0,0 0 16,0 1-16,0-44 47,0 1-47,0 0 0,0 0 0,0 0 15,0 0-15,22-1 0,-1-20 16,-21 21-16,21-21 0,0-1 0,0 22 16,0-21-16,1 21 0,-22-22 15,21 22-15,0 0 0,0 0 0,0 21 16,0-21-16,1 21 16,-1 0-16,0 21 0,-21 0 15,0 0-15,21 0 0,-21 0 0,0 22 16,0-22-16,0 21 0,0-21 15,0 1-15,0-1 0,0 0 0,0 0 16,0 0-16,0 0 0,-21-21 16,21 22-16,0-44 31,0 1-15,0 0-16,21 0 0,0 0 0,0 0 15,1-1-15,-1-20 0,0 21 16,0-21-16,0 20 0,0-20 0,22 0 15,-22 21-15,0-1 0,0 1 0,0 0 16,1 0-16,-1 21 0,0 0 16,0 0-16,-21 21 0,0 0 15,0 0-15,21 1 16,-21 20-16,0-21 0,0 21 0,0-20 16,0-1-16,0 21 0,0-21 0,21 0 15,-21 22-15,0-22 0,22 0 16,-22 0-16,21 0 0,0-21 0,-21 22 15,21-1-15,0-21 0,0 0 16,1 0-16,-1 0 0,21 0 0,-21 0 16,0 0-16,1-21 0,20-1 0,-21 1 15,0 21-15,0-42 0,1 21 16,20 0-16,-42-22 0,21 22 16,0-21-16,0-1 0,-21 22 0,0 0 15,0 0-15,0 0 0,0 0 16,0 42-1,0 0 1,0 0-16,0 0 0,0 0 0,0 1 16,-21 20-16,21-21 0,0 0 15,0 0-15,0 1 0,0-1 0,0 0 16,0 0-16,21 0 0,1 0 0,-1-21 16,0 22-16,0-22 0,0 0 15,22 0-15,-22 0 0,0 0 0,0 0 16,21 0-16,-20 0 15,-1-22-15,0 22 0,0-21 0,0 0 0,0 0 16,-21-21-16,0 20 0,22-20 16,-22 0-16,0-1 0,0 1 15,0 0-15,0-1 0,0 22 0,-22-21 16,22 21-16,-21 0 0,0-1 16,0 1-16,0 21 0,-22 0 0,22 0 15,0 0-15,-21 21 0,21 1 16,-22-1-16,22 0 0,0 21 0,0-21 15,0 22-15,-1-22 0,22 21 0,-21-21 16,21 22-16,0-22 16,0 0-16,0 0 0,0 0 0,0 1 15,0-1-15,21-21 0,1 21 0,-1-21 16,21 0-16,-21 0 0,0 0 16,1 0-16,20 0 0,-21 0 0,21 0 15,-20-21-15,-1 21 0,21-21 16,-21-1-16,22 1 0,-22 0 0,0-21 15,21 21-15,-21-1 16,1-20-16,-1 0 0,0 21 0,-21-1 16,21 1-16,-21 42 15,0 1 1,0-1-16,0 0 0,0 0 16,0 0-16,0 0 0,0 22 0,0-22 15,0 0-15,0 0 0,21 0 16,-21 1-16,21-1 0,1 0 15,-1 0-15,0-21 0,0 21 0,0-21 16,0 0-16,1 0 0,20 0 0,-21 0 16,0 0-16,0 0 0,22 0 15,-22 0-15,0-21 0,0 21 0,0-21 16,1 0-16,-1-22 0,0 22 16,0-21-16,-21 21 0,0-22 0,21 22 15,-21-21-15,21 21 0,-21-22 16,0 22-16,0 0 0,0 0 15,0 42 17,-21 0-32,0 0 0,21 1 0,-21 20 15,0-21-15,21 21 0,-21 22 16,-1-22-16,1 1 0,0 20 0,0-21 16,21 22-16,-21-1 0,0 1 15,-1-1-15,1 22 0,0-21 0,0 20 16,0-20-16,21 20 0,-21 1 0,-1 0 15,1-1-15,0 22 0,0-21 16,0 0-16,0-1 0,21 1 16,-22 0-16,1-1 0,0 1 0,0-22 15,21 64-15,-21-84 16,21-1-16,-21 0 0,21-20 0,0-1 16,-22-21-16,22-21 15,0-1-15,0-20 16,0 0-16,0-1 0,0 1 0,0 0 15,0-22-15,0 1 0,22-22 0,-1 0 16,0 1-16,-21-1 0,21-21 16,0 22-16,-21-22 0,21 0 0,1 0 15,-1 0-15,0 0 0,-21 1 16,21 20-16,0-21 0,0 21 16,-21 22-16,22-22 0,-1 22 0,-21-1 15,21 1-15,0-1 0,0 1 16,0 20-16,-21 22 0,22-21 0,-1 21 15,0 0-15,0-1 0,0 22 16,0 0-16,1 0 0,-1 22 16,-21-1-16,21 0 0,-21 21 0,21-21 15,-21 22-15,0-1 0,0-21 16,0 22-16,0-22 0,0 21 0,0-21 16,0 0-16,-21 1 0,0-1 15,21 0-15,-21-21 0,-1 0 0,1 21 16,0-21-16,0 0 15,0 0-15,0-21 16,-1 0-16,1 0 16,0 21-16,21-22 15,0 44 17,0-1-17,21-21-15,-21 21 0,43-21 0,-22 21 16,0-21-16,0 0 0,21 21 15,-20-21-15,20 0 0,-21 0 0,21 0 16,1 0-16,-1 0 0,0 0 16,-20 0-16,20-21 0,0 0 0,1 0 15,-22 0-15,21-1 0,-21-20 16,22 0-16,-22-1 0,0 1 16,21-21-16,1-43 0,-22 42 15,-21 22-15,21-22 0,-21 22 16,21 0-16,-21 21 0,0-22 0,0 22 15,0 0-15,0 0 0,-21 21 16,0 0 0,21 21-16,-21 0 0,-1 21 0,22-20 15,-21 20-15,0 0 16,21 1-16,-21-1 0,0 0 0,21 22 0,-21-22 16,21 0-16,-22 1 0,22-1 15,0 0-15,-21 1 0,21-22 16,0 21-16,0-21 0,-21 1 15,21-1-15,0 0 0,0 0 0,21-21 32,0 0-32,1-21 15,-1 21-15,-21-21 0,21 0 0,0-1 16,0 1-16,0-21 0,1 21 16,-1 0-16,0-1 0,0 1 15,-21 0-15,21 0 0,0 21 16,-21 21-1,0 0-15,0 0 16,0 1-16,0-1 0,22 0 16,-22 0-16,21 0 0,-21 22 0,21-22 15,0 0-15,0-21 0,0 21 16,1 0-16,-1 0 0,0-21 16,0 22-16,21-22 0,-20 0 0,20 0 0,-21 0 15,21 0-15,-20 0 0,20 0 16,0 0-16,-21-22 0,1 1 0,20 0 15,-21 0-15,0 0 0,0-22 16,1 22-16,-1-21 0,-21 21 16,0-22-16,21 22 0,-21 0 0,0 0 15,0 0-15,-21 42 32,21 0-17,0 0-15,0 0 0,-21 1 0,21-1 16,0 0-16,0 0 0,0 0 15,0 0-15,0 1 0,0-1 0,0 0 16,0 0-16,21 0 0,0 0 16,21-21-16,-21 22 0,1-22 15,20 0-15,-21 0 0,21 0 0,-20 0 16,-1 0-16,21 0 0,-21 0 16,22-22-16,-22 22 0,0-21 15,0 0-15,21 0 0,-20 0 0,-1-22 16,0 22-16,0-21 0,0 21 15,0-22-15,-21 22 0,0 0 0,0 0 16,0 0-16,0 0 0,-21 21 16,0 0-16,0 0 0,0 21 15,0 0-15,-1 0 0,22 0 16,0 0-16,-21 1 0,21-1 0,0 0 16,0 0-16,0 0 0,0 22 15,0-22-15,21 0 0,-21 0 0,22 0 16,-22 0-16,21 1 0,0-1 15,-21-42 48,-21 21-63,21-22 16,-21 22-16,-1 0 15,44 0 16,-1 22-15,0-22-16,0 0 0,0 21 0,22-21 16,-22 0-16,0 0 0,21 0 15,-21 0-15,22 0 0,-22 0 16,0 0-16,21 0 0,-20 0 0,-1-21 16,21 21-16,-21-22 0,0 1 15,1 0-15,-1-21 0,-21 21 16,21-22-16,-21 22 0,21-21 0,-21 21 15,21-1-15,-21 1 0,0 0 0,0 0 16,0 0-16,0 42 31,-21 0-31,21 0 0,-21 0 16,0 1-16,21 20 0,0-21 0,0 0 16,-21 22-16,21-22 0,-22 0 15,22 0-15,0 0 0,0 0 16,0 1-16,0-1 0,0 0 0,0 0 15,0 0 1,0-42 15,0 0-31,22 0 16,-1 0-16,0-1 0,0 1 16,-21-21-16,21 21 0,0 0 0,1-22 15,-1 22-15,0-21 0,0 21 0,0-22 16,0 22-16,1 21 15,-22-21-15,21 21 0,0 0 16,0 0-16,-21 21 16,0 0-16,0 0 0,0 1 15,0-1-15,0 21 0,0-21 16,0 0-16,0 22 0,0-22 0,0 0 16,0 0-16,0 0 0,0 1 15,0-1-15,0 0 0,0 0 16,0 0-16,21-21 31,-21-21-31,0 0 16,21 21-16,1-21 0,-1 0 15,0-1-15,-21 1 0,21 0 16,0-21-16,0 21 0,1-1 16,-1-20-16,21 0 0,-21 21 15,22-43-15,-22 43 0,0 0 0,0 0 16,0 21-16,-21 21 15,0 21 1,0-21-16,0 0 0,0 22 16,0-22-16,-21 21 0,21-21 0,-21 22 15,21-22-15,0 0 0,0 0 16,0 22-16,0-22 0,0 0 0,0 0 16,0 0-16,21 0 15,0-21 1,0 0-16,1 0 0,-1 0 15,0-21-15,0 21 0,0-21 16,0 0-16,1 0 0,-1 0 16,21-22-16,-42 22 0,21 0 15,-21-21-15,21 20 0,-21 1 16,0 0-16,0 0 0,0-21 0,0 20 16,-21 1-16,0-21 0,-21 21 15</inkml:trace>
  <inkml:trace contextRef="#ctx0" brushRef="#br0" timeOffset="94308.29">23072 10816 0,'0'0'0,"-22"21"0,22 1 15,0-1-15,0 0 16,22-21 0,-1 0-16,0 0 15,0 0-15,0-21 16,0 0-1,-21-1-15,0 1 0,0 0 16,0 0 0,-21 21-16,0 0 0,0 0 15,0 0 1,0 21-16,-1 0 0,1 0 16,21 1-16,0-1 15,0 0-15,0 0 0,0 0 16,0 0-16,0 1 15,0-1-15,0 0 0</inkml:trace>
  <inkml:trace contextRef="#ctx0" brushRef="#br0" timeOffset="94620.13">23474 12806 0,'-21'21'16,"21"0"-1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41:38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11091 1926 0,'0'-21'0,"0"0"16,0 0-16,0 0 15,0-1-15,-21 22 0,21-21 16,0 0-1,0 42 48,0 0-63,0 1 16,0-1-16,0 0 0,0 0 15,0 0-15,0 0 0,0 1 16,0-1-16,0 21 0,0-21 0,0 0 15,0 22-15,0-22 0,0 21 0,21 1 16,-21-1-16,0 0 0,0 1 16,0 20-16,0-21 0,0 22 0,0-1 15,0 1-15,0-1 16,0 1-16,0-1 0,0 1 0,0-1 16,0 1-16,0-1 0,0 1 15,0-1-15,0 1 0,0-1 0,0 1 16,0-1-16,0 1 0,0-1 15,0 1-15,0-1 0,0 1 0,0-1 16,0 1-16,0 21 0,0-22 0,0 1 16,0-22-16,0 21 0,0 1 15,0-1-15,0-20 0,0-1 0,0 22 16,0-22-16,0 0 0,0 1 0,0-1 16,0-21-16,0 21 0,0-20 15,0-1-15,0 0 0,0 0 16,0 0-16,0 0 15,0-42 1,0 0 0,0 0-16,0-21 0,0 20 0,0-20 15,0 0-15,0-22 0,0 1 16</inkml:trace>
  <inkml:trace contextRef="#ctx0" brushRef="#br0" timeOffset="2991.34">11155 1990 0,'0'-21'15,"21"21"17,0 0-32,0 0 0,0-22 15,1 22-15,-1 0 0,0 0 16,0 0-16,0 0 0,0 0 16,1 0-16,-1 0 0,0 0 0,0 0 15,21 0-15,-20 0 0,20 0 16,0 0-16,1-21 0,-1 21 0,0 0 15,22 0-15,-1 0 16,-20 0-16,20 0 0,1 0 0,-1 0 16,1 0-16,-1 0 0,22 0 15,-22 0-15,1 0 0,20 0 0,1 0 16,-21 0-16,41 0 0,-20 0 16,0 0-16,21 0 0,-1 0 0,-20 0 15,21 0-15,-21 0 0,-1 0 16,22 0-16,-21 0 0,21 0 0,-1 0 15,1 0-15,21 0 0,-21 0 16,21 0-16,-21 0 0,21 0 0,0 0 16,21 0-16,-21 0 0,21 0 15,-21 0-15,21 0 0,-21 0 16,0 0-16,22 0 0,-22 0 0,21 21 16,-21-21-16,0 0 0,0 0 15,0 0-15,0 0 0,0 0 0,0 0 16,0 0-16,-21 0 0,21 0 15,-22 0-15,1 0 0,0 0 0,-21 0 16,21 0-16,-22 0 0,1 0 16,-22 0-16,1 0 0,21 22 0,-43-22 15,21 0-15,-20 0 0,20 0 16,-42 0-16,22 0 0,-22 0 16,0 0-16,0 0 0,-21 21 78,0 0-63,0 0 1,0 0-16,0 0 16,0 1-16,0-1 0,0 0 15,0 0-15,0 0 0,0 0 16,0 1-16,0-1 0,0 21 15,0-21-15,0 22 0,0-1 0,0 0 16,0 1-16,0-1 0,0 0 16,-21 1-16,21-1 0,0 0 0,-21 22 15,21-22-15,-21 0 0,0 1 16,21 20-16,-22-20 0,1 20 0,0-21 16,21 22-16,-21-1 0,0 1 15,21-22-15,-21 22 0,-1-1 0,1-20 16,21 20-16,-21 1 0,0-22 15,0 0-15,21 22 0,-21-22 0,21 22 16,-22-1-16,22-21 0,0 22 16,-21-1-16,21-20 0,-21 20 15,0-20-15,21 20 0,0-21 0,0 1 16,-21-1-16,21 0 0,0 1 16,-21-1-16,21 0 0,0 1 0,0-1 15,0-21-15,0 22 0,0-1 16,0-21-16,0 21 0,-22-20 0,22-1 15,0 0-15,0 0 0,0 0 16,0 0-16,0 1 0,0-1 16,-21-21-16,21 21 15,-21-21 17,0 0-17,0 0-15,0 0 16,-1 0-16,1 0 0,0 0 15,0 0-15,0 0 16,0 0-16,-1 0 0,1 0 0,0 0 16,0 0-16,0 0 0,0 0 15,-22 0-15,22 0 0,-21 0 0,-1 0 16,1 0-16,0 0 0,-22 0 0,1 0 16,-1 0-16,-20 0 0,20 0 15,-21 0-15,1 0 0,-22 0 0,21 0 16,-21 0-16,1 0 15,-1 0-15,-21 0 0,21 0 0,0 0 16,0-21-16,-21 21 0,21-21 0,1 21 16,-22 0-16,0 0 0,21 0 15,-21 0-15,0-22 0,21 22 0,0-21 16,-21 21-16,21 0 0,-21 0 16,21-21-16,1 21 0,-1 0 0,0 0 15,0 0-15,0-21 0,22 21 0,-22 0 16,21 0-16,-21 0 0,22-21 15,-1 21-15,-21 0 0,21 0 0,1 0 16,-1 0-16,0-21 0,22 21 16,-22 0-16,22 0 0,-22 0 15,22 0-15,-1 0 0,1 0 0,-1 0 16,1 0-16,20 0 0,-20 0 16,20 0-16,1 0 0,0 0 0,-1 0 15,22 0-15,-21 0 0,0 0 16,20 0-16,-20 0 0,21 0 0,0 0 15,0 0-15,-22 0 0,22 0 16,0 0-16,0 0 0,0 0 0,-1 0 16,1 0-16,0 0 0,0 0 15,0 0-15,0 0 16,-1 0-16,1 21 16,0-21-1,0 0-15,0 0 0,0 0 16,-1 0-1,1 0 1,0 0 31,0 0-31,0 0-16,0 0 15,-1 0-15,1 0 16,0 0-16,0 0 15,0 0-15,0 0 0,-1 0 16,1 0 0,21-21 156,0-1-141,0 1 94,0 0 47,0 0-157,0 0 188,0 0-187,0 42 62,-21-21-62,21 21-16,0-42 62,0 0-62</inkml:trace>
  <inkml:trace contextRef="#ctx0" brushRef="#br0" timeOffset="4543.14">11112 1926 0,'0'0'0,"-21"0"31,42 0 47,1 0-78,-1 0 0,0 0 16,0 0-16,0 0 15,0 0-15,1 0 0,-1 0 16,0 0-16,0 0 15,0 0-15,0 0 32,-42 0 15,0 0-47,0 0 15,0 0-15,0 0 16,-1 0-16,1 0 0,0 0 15,0 0-15,0 0 16,0 0 15,42 0 1,0 0-17,0 0-15,0 0 16,0 0-16,1 0 0,-1 0 15,0 0 1,-21-21-16,21 21 0,-42 0 63,0 0-63,0 0 15,-1 0-15,1 0 0,0 0 16,0 0-16,0 0 15,0 0 1</inkml:trace>
  <inkml:trace contextRef="#ctx0" brushRef="#br0" timeOffset="9984.2">4657 7684 0,'0'0'0,"0"-22"0,-22 1 0,22 0 16,0 0-16,0 0 0,0 0 15,-21-1-15,21 1 16,-21 0-16,21 0 0,-21 21 16,21-21-16,-21 0 15,0 21 1,21 21-1,0 0 1,0 0-16,0 0 0,0 0 16,-22 1-16,22 20 0,0-21 0,0 21 15,0 1-15,0-1 0,0 0 0,0 22 16,0-22-16,0 22 0,0-1 16,0 1-16,0 20 0,0-20 15,22 21-15,-1-22 0,-21 1 0,0 20 16,21-20-16,-21 20 0,0 1 15,0 0-15,0-1 0,0 1 0,0 0 16,0-1-16,0 1 0,0 0 16,0 21-16,0-22 0,-21 1 0,21 21 15,0-22-15,0 1 0,0 0 0,-21-1 16,21 1-16,0 0 0,0-22 16,0 1-16,0-1 0,0-20 15,0-1-15,0 0 0,0-21 0,0 1 16,0-1-16,0 0 0,0-42 31,0 0-31,0-1 0,0-20 0,0 0 16,0-1-16,0-20 0,0 21 15</inkml:trace>
  <inkml:trace contextRef="#ctx0" brushRef="#br0" timeOffset="11167.8">4424 7662 0,'-21'0'16,"-1"-21"-16,44 21 31,-1 0-15,0 0-16,21 0 0,-21 0 15,22 0-15,20 0 0,1 0 0,-1-21 16,1 21-16,20 0 0,-20-21 15,21 21-15,-1 0 0,22-21 0,-21 0 16,42 21-16,-21-22 0,21 22 16,0-21-16,-22 0 0,44 21 0,-22-21 15,21 0-15,0 0 0,0-1 0,0 22 16,0-21-16,1 0 0,20 0 16,-21 21-16,21-21 0,-20 0 15,-1-1-15,0 22 0,-21-21 16,0 21-16,0-21 0,0 21 0,-21 0 15,21 0-15,-43-21 0,22 21 16,-42 0-16,20 0 0,-20 0 0,-22 0 16,1 0-16,-1 0 0,-21 0 15,0 0-15,0 0 0,1 0 0,-22 21 16,21-21 0,-21 21-16,0 0 0,0 1 15,0-1-15,0 0 0,0 21 16,21-21-16,-21 1 0,0 20 15,0-21-15,0 21 0,0-20 16,0 20-16,0 0 0,0-21 0,21 22 16,-21-1-16,21 0 0,0 22 15,-21-22-15,22 22 0,-1-22 0,0 22 16,-21-1-16,21 1 0,0-1 0,0 1 16,1-1-16,-1 1 0,0-1 15,0 22-15,0-22 0,0 1 0,1 20 16,-1-20-16,0 21 0,0-22 15,-21 1-15,21-1 0,0 22 0,-21-22 16,0 1-16,0-1 0,22 1 0,-22-1 16,0 1-16,0-1 0,0 1 15,0-1-15,0-20 0,0 20 16,0-21-16,0 1 0,0-1 0,0 0 16,0 1-16,0-22 0,0 21 0,-22-21 15,22 1-15,0-1 0,-21 21 16,0-21-16,0-21 0,21 21 0,-21 1 15,0-1-15,-1-21 0,1 21 0,0-21 16,0 21-16,0-21 0,-22 21 16,22-21-16,-21 21 0,0-21 0,-1 22 15,1-22-15,0 0 0,-1 21 0,-20-21 16,-1 0-16,1 21 0,-1-21 16,1 21-16,-22-21 0,0 21 0,1-21 15,-22 21-15,0-21 0,0 22 16,0-22-16,-21 21 0,22-21 15,-22 21-15,0-21 0,21 0 0,-21 21 16,21-21-16,-21 0 0,21 0 0,0 0 16,-21 0-16,0 0 0,21 0 15,-21 0-15,22 0 0,-22 0 0,21 0 16,-21 0-16,0 0 0,21 0 0,-21 0 16,21 0-16,0 0 0,22 0 15,-22 0-15,21 0 0,0 0 0,22 0 16,-1 0-16,-20 0 0,41-21 15,-20 21-15,-1 0 0,22 0 0,0 0 16,-1 0-16,22-21 0,0 21 16,0 0-16,0 0 0,0 0 15,21-21-15,0-1 32,21 1-32,0 21 0,21-21 15,-21 0-15,22 0 0,-1 0 0</inkml:trace>
  <inkml:trace contextRef="#ctx0" brushRef="#br0" timeOffset="11967.46">11663 7366 0,'0'-21'16,"0"0"-16,0 42 31,0 0-16,0 21-15,0 1 0,0-1 16,0 0-16,0 43 0,0-21 0,0 20 16,0 22-16,0-21 15,0 42-15,0-21 0,0-1 0,0 1 16,0 0-16,0 0 0,0 0 0,0 0 16,0-1-16,0 1 0,21-21 15,-21 0-15,21-1 0,-21 22 0,0-21 16,0-1-16,0 1 0,0-21 0,0 20 15,0-20-15,0-1 0,0 1 16,0-1-16,0-20 0,0 20 0,0-21 16,0 1-16,0-1 0,0-21 0,0 22 15,0-1-15,-21-21 0,21 0 16,0 0-16,0 1 0,0-1 16,-21-21-1,21-21 1,0-1-16,0 1 0,0 0 15,0 0-15,0 0 0,0-22 0,0 22 16,0-21-16,0 0 0,0-1 16</inkml:trace>
  <inkml:trace contextRef="#ctx0" brushRef="#br0" timeOffset="13295.73">11853 7430 0,'0'0'16,"21"0"-16,1 0 0,-1 0 0,0 0 15,21 0-15,-21 0 0,22 0 0,-22 0 16,42 0-16,-20 0 0,20 0 16,1 0-16,-1 0 0,22 0 0,0 0 15,20 0-15,1 0 0,0 0 16,21 0-16,0 0 0,21 0 0,-21 0 16,21 0-16,1 0 15,20 0-15,0 21 0,-21-21 0,22 0 16,-1 21-16,0-21 0,1 0 0,-22 21 15,21-21-15,-21 0 0,1 0 16,-1 21-16,0-21 0,0 0 0,0 0 16,-21 0-16,0 0 0,0 0 15,0 0-15,-21 0 0,0 0 0,0 0 16,-22 0-16,1 0 0,0 0 16,-1-21-16,-20 21 0,21 0 0,-43 0 15,21-21-15,-20 21 0,-1 0 16,0 0-16,-20 0 0,-1 0 0,-21 21 47,0 0-32,0 0-15,0 1 16,0-1-16,0 21 0,0-21 16,21 0-16,-21 22 0,0-1 15,21-21-15,-21 22 0,0-1 0,0 21 16,0-20-16,0 20 0,0-20 0,0 20 15,0-21-15,0 22 0,0-1 16,-21-20-16,21 20 0,0-20 0,0 20 16,0 1-16,0-1 0,0 1 15,0-1-15,0 1 0,0 20 16,0-20-16,-21-1 0,21 1 0,0-1 16,-21 1-16,21-1 0,0 1 0,-22-1 15,1 1-15,0-1 0,21 1 16,-21-1-16,0 1 0,0-22 0,-1 22 15,1-22-15,21 21 0,-21-20 0,0-1 16,0 0-16,0 1 0,-1-22 16,1 21-16,0 1 0,0-22 0,0 0 15,21 0-15,-21 0 0,-1 0 0,1 1 16,0-1-16,0 0 0,0-21 16,0 21-1,-1-21-15,1 0 0,0 0 0,0 21 16,0-21-16,0 0 0,-1 0 0,1 0 15,-21 0-15,21 0 0,-22 0 0,1 0 16,-21 0-16,20 21 0,-20-21 16,20 0-16,-20 0 0,-22 0 0,22 0 15,-22 0-15,22 0 0,-22 0 0,0 0 16,1 0-16,-22-21 0,21 21 16,-21 0-16,0 0 0,1-21 0,-1 21 15,0 0-15,0 0 0,0 0 0,-21-21 16,21 21-16,1 0 0,-22 0 0,0 0 15,21 0-15,-21 0 0,0-21 16,0 21-16,21 0 0,-21 0 16,0 0-16,21-21 0,0 21 0,0 0 15,1 0-15,-1 0 0,0 0 16,21 0-16,1 0 0,-1 0 0,21 0 16,-20 0-16,-1 0 0,22 0 0,-1 0 15,-21 0-15,22 0 0,-1 0 16,22 0-16,-21 0 0,20 0 0,-20 0 15,20 0-15,22 0 0,-21 0 0,21 0 16,0 0-16,-1 0 0,1 0 16,0 0-16,0 0 15,21-22 1,0 1 0,0 0-1,0 0-15,21 21 0,21-21 0,-20-22 16</inkml:trace>
  <inkml:trace contextRef="#ctx0" brushRef="#br0" timeOffset="14167.75">19177 7472 0,'0'0'16,"0"-21"-16,0-22 0,0 1 15,0 21-15,0 0 0,0 0 16,0-1-16,0 44 31,0-1-31,0 0 0,0 21 0,0 1 16,0-1-16,0 0 0,0 22 16,0-22-16,0 43 0,0-22 0,0 22 15,0 0-15,0-1 16,0 1-16,0 0 0,0-1 0,0 1 15,0 0-15,0-1 0,0 1 0,0 0 16,0-1-16,0 1 0,0 0 16,0-1-16,0-20 0,0 20 0,0-20 15,0 21-15,-21-22 0,21 22 0,-21-22 16,21 1-16,-22-1 0,22 1 16,0-1-16,-21 1 0,21-22 0,-21 22 15,21-22-15,-21 0 0,21 1 0,0-1 16,0-21-16,0 21 0,0-20 15,0-1-15,0 0 0,0 0 0,0 0 16,0-42 31,0 0-31,21 0-16,-21 0 0,0-1 0,21 1 15,-21-21-15,21 0 0</inkml:trace>
  <inkml:trace contextRef="#ctx0" brushRef="#br0" timeOffset="15646.63">19410 7345 0,'0'-21'15,"-21"21"17,42 0-1,0 0-15,0 0-16,0 0 0,22 0 15,-22 0-15,21 0 0,0 0 16,1 21-16,-1-21 0,22 0 15,-1 0-15,-21 0 0,22 0 0,21 0 16,-22 0-16,43 0 0,-21 0 16,20 0-16,22 0 0,-21 0 0,21 0 15,0 0-15,0 0 0,0 0 16,0 0-16,21 0 0,-21 0 0,22 0 16,-22 0-16,0 0 0,21 0 15,0 0-15,0 0 0,0 0 0,22 0 16,-22 0-16,0 0 0,21 0 15,-21 0-15,1 0 0,-1 0 0,0 0 16,-21 0-16,-21 0 0,21-21 16,-43 21-16,22 0 0,-21 0 15,-22-21-15,1 21 0,-1 0 16,1-22-16,-1 22 0,-20 0 0,-1-21 16,0 21-16,1-21 0,-1 21 15,-21 0-15,0 0 0,1 0 0,-1 0 16,0 0-16,0 0 0,-21 21 31,0 0-31,0 1 16,0-1-16,0 0 0,0 0 0,0 0 15,0 22-15,-21-1 0,21-21 16,-21 21-16,21 1 0,-21-1 0,21 0 16,0 22-16,0-22 0,0 22 15,0-1-15,0 1 0,0-1 16,0 1-16,0 20 0,0-20 0,0-1 15,0 1-15,0-1 0,0 22 16,0-21-16,0-1 0,0 22 0,0-22 16,0 22-16,0-22 0,0 1 0,0 21 15,0-22-15,0 1 0,0 20 16,0-20-16,0-1 0,0 1 0,0 20 16,-22-20-16,22-1 0,0 1 0,-21-1 15,21 1-15,0-1 0,-21 1 16,0-22-16,0 1 0,21 20 0,0-21 15,-21 1-15,-1-22 0,1 21 16,21-21-16,-21 22 0,21-22 16,-21 0-16,0-21 0,21 21 0,0 0 15,-21-21-15,-1 0 0,22 22 0,-21-22 16,0 0-16,0 21 16,0-21-16,0 0 0,-1 0 0,-20 0 15,21 0-15,0 0 0,-22 0 0,1 0 16,21 0-16,-21 0 0,-1 0 0,-20 0 15,20 21-15,1-21 0,-21 0 16,-1 0-16,1 0 0,-1 0 0,1 0 16,-1 21-16,1-21 0,-22 0 15,21 0-15,-20 0 0,-1 0 16,0 0-16,1 0 0,-1 0 0,-21 0 16,22 0-16,-22 0 0,21 0 0,-21 0 15,22 0-15,-1 0 0,0 0 16,1 0-16,-1 0 0,0 0 0,1-21 15,-1 21-15,0 0 0,1-21 0,-1 21 16,0 0-16,1-21 0,-22-1 0,21 22 16,-21-21-16,22 21 0,-22 0 15,0-21-15,0 21 0,0-21 0,0 21 16,1 0-16,20-21 0,0 21 0,1 0 16,20 0-16,1 0 15,-22 0-15,43 0 0,-22 0 0,1 0 16,-1 0-16,22 0 0,-22 0 0,1 0 15,20 0-15,-20 0 0,21 0 16,-22 0-16,22 0 0,-1 0 0,1 0 16,0 0-16,-1 0 0,22 0 15,0 0-15,0 0 0,0 0 0,0-21 16,-1 21 0,1 0-16,0 0 15,0 0 16,21-22 16,0 1-31,0 0 0</inkml:trace>
  <inkml:trace contextRef="#ctx0" brushRef="#br0" timeOffset="23512.37">12890 2265 0,'0'-21'31,"0"0"-15,0-1 0,0 1-1,0 0-15,-21 21 16,0 21 15,21 0-31,0 1 0,0-1 16,0 0-16,0 21 0,0-21 0,0 22 15,0-1-15,0 0 0,0 22 16,0-22-16,0 1 0,0 20 0,0-21 16,0 1-16,0-1 0,0 0 15,0-20-15,-21 20 0,21-21 16,0 0-16,-21 22 0,21-22 15,0 0-15,0 0 0,0 0 16,0-42 15,0 0-31,0-21 16,21 20-16,-21 1 0</inkml:trace>
  <inkml:trace contextRef="#ctx0" brushRef="#br0" timeOffset="23832.38">12763 2265 0,'-21'-21'0,"42"42"0,-42-63 0,21 20 15,0 1-15,0 0 0,21 21 32,1 21-17,-1 0-15,0 1 0,21 20 16,-21 0-16,22 1 0,-22-1 0,21 0 15,-21 1-15,22 20 0,-22-21 16,0 1-16,0-1 0,0 0 0,1 1 16,-1-22-16,-21 21 15,21-21-15,-21 1 0,0-1 0,0 0 16,0 0-16,21-21 0,-21 21 0,21-21 47,-21-21-47,0 0 15,0 0-15,0 0 0,0-22 0,21 22 16,-21-21-16</inkml:trace>
  <inkml:trace contextRef="#ctx0" brushRef="#br0" timeOffset="24116.21">13504 2138 0,'0'-21'0,"0"42"0,0-63 16,-21 42 15,0 21-31,21 0 16,0 0-16,0 0 0,-21 0 0,21 22 15,-21-1-15,21 0 0,-22 1 16,1 20-16,21-20 0,-21 20 0,0-21 16,0 1-16,0 20 0,21-20 15,-22-22-15,1 21 0,21-21 0,0 22 16,0-22-16,0 0 15,0 0-15,0-42 32,21 21-17,1-21-15,-1 0 0</inkml:trace>
  <inkml:trace contextRef="#ctx0" brushRef="#br0" timeOffset="24551.97">13631 2540 0,'0'0'0,"0"21"31,0 0-15,-21 1-16,21-1 0,-21 21 16,21-21-16,0 0 0,0 22 0,0-22 15,-21 0-15,21 0 0,0 22 16,-21-22-16,21 0 0,0 0 0,0 0 15,0 0-15,21 1 16,0-22-16,0 0 16,0 0-16,0 0 0,1 0 15,-1-22-15,0 1 0,0 21 16,0-21-16,0 0 0,1 0 0,-1 0 16,-21-1-16,0 1 0,0-21 15,0 21-15,0-22 0,0 22 16,0-21-16,0 0 0,-21 20 0,-1-20 15,1 21-15,0 0 0,0 0 16,0 21-16,0-22 0,-1 22 0,1 0 16,0 0-16,0 0 15,0 22-15,21-1 16,-21 0-16,21 0 16,0 0-16,21-21 15,0 0-15,0 0 0,0 0 16,0 0-16</inkml:trace>
  <inkml:trace contextRef="#ctx0" brushRef="#br0" timeOffset="24879.78">14182 2159 0,'0'21'31,"0"0"-31,-22 1 0,1-1 16,21 0-16,0 21 0,-21 1 0,21-1 15,-21 0-15,21 1 0,0-1 16,0 0-16,0 1 0,-21-1 0,21 0 16,-21-21-16,21 22 0,0-22 15,-22 21-15,22-21 0,0 1 0,0-1 16,0 0-16,0 0 0,0 0 15,22-21 1,-1 0-16,0 0 16,0 0-16,0-21 15,0 0-15,1 0 0,-22 0 0,21-1 16,0 1-16</inkml:trace>
  <inkml:trace contextRef="#ctx0" brushRef="#br0" timeOffset="25078.69">13970 2498 0,'0'0'0,"21"0"32,0-21-17,0 21-15,1 0 0,-1 0 16,21 0-16,-21-22 0,22 22 15,-1 0-15,0-21 0,-21 0 0,22 21 16</inkml:trace>
  <inkml:trace contextRef="#ctx0" brushRef="#br0" timeOffset="25403.51">14795 2223 0,'0'0'0,"-21"0"0,0 0 16,0 0-1,21 21-15,-21 0 16,21 0-16,0 0 0,0 0 0,0 22 16,0-1-16,-21-21 0,21 22 15,-22-1-15,1 0 0,21 1 0,-21-1 16,21 0-16,-21-21 0,21 22 0,-21-22 15,21 21-15,0-21 0,-21 1 16,21-1-16,-22 0 0,22 0 16,-21-21-16,21 21 15,21-21 1,1-21 0,-1 21-16,0-21 0,0 0 15</inkml:trace>
  <inkml:trace contextRef="#ctx0" brushRef="#br0" timeOffset="25661.36">14901 2540 0,'0'0'0,"-21"0"32,0 21-17,21 0-15,-21 1 0,0-1 0,21 0 16,-22 0-16,1 0 15,0 22-15,21-22 0,-21 0 0,0 0 16,0 21-16,21-20 0,-22-22 0,22 21 16,-21 0-16,21 0 0,-21-21 15,21 21-15,21-21 32,0 0-32,-21-21 0,22 0 0,-1 21 15,-21-21-15</inkml:trace>
  <inkml:trace contextRef="#ctx0" brushRef="#br0" timeOffset="25916.72">14817 2561 0,'0'0'0,"0"-21"15,0 42 17,21 0-32,-21 1 0,21-1 0,-21 0 15,0 0-15,0 21 0,21-20 16,-21-1-16,21 0 0,-21 21 0,0-21 15,0 1-15,21-1 0,-21 0 16,0 0-16,22-21 0,-22 21 0,0 0 16,0 1-16,0-1 15,21-21-15,-21 21 0,21-21 16,0-21 15,-21 0-31,21-1 0,0 1 0</inkml:trace>
  <inkml:trace contextRef="#ctx0" brushRef="#br0" timeOffset="26195.56">15219 2223 0,'0'0'0,"0"21"47,0 0-47,0 0 15,-21 21-15,21 1 0,0-1 0,0 0 16,0 1-16,-22-1 0,22 0 0,0 1 16,-21-1-16,0 0 0,21 1 15,0-22-15,-21 21 0,0-21 0,21 1 16,-21-1-16,21 0 0,0 0 16,0 0-16,0-42 31,0 0-16,21 21-15,0-21 0</inkml:trace>
  <inkml:trace contextRef="#ctx0" brushRef="#br0" timeOffset="26648.63">15409 2794 0,'0'0'16,"0"21"0,21-21 15,1-21-31,-1 21 16,0-21-16,0 0 0,21 21 15,-20-21-15,-1-1 0,-21 1 16,21 0-16,0 0 0,-21 0 0,0 0 15,0-1-15,0 1 0,0 0 0,0 0 16,0 0-16,-21 21 16,0 0-16,0 0 0,-1 0 0,1 0 15,0 21-15,-21 0 0,21-21 16,-1 42-16,1-20 0,21-1 0,-21 0 16,21 21-16,-21-21 0,21 22 15,0-22-15,0 0 0,0 21 0,0-20 16,0-1-16,0 0 0,0 0 15,21 0-15,0 0 16,0-21-16,-21 22 0,22-22 16,-1 0-16,0 0 0,0 0 15,0 0-15,0 0 0,1-22 16,-1 1-16,0 21 0,0-21 16,21-21-16,-20 21 0</inkml:trace>
  <inkml:trace contextRef="#ctx0" brushRef="#br0" timeOffset="26943.46">15917 2244 0,'0'0'0,"0"-21"0,0-1 0,0 44 47,0 20-47,0-21 16,0 0-16,0 22 0,0-1 0,0 0 15,0 1-15,0-1 0,-21 0 16,21 1-16,0-1 0,-21 0 0,21 1 16,0-22-16,0 21 0,-21-21 15,21 0-15,0 1 0,-21-1 0,21 0 16,0 0-16,0 0 16,21-21 15,-21-21-31,21 21 15,0-21-15,0-21 0</inkml:trace>
  <inkml:trace contextRef="#ctx0" brushRef="#br0" timeOffset="27268.06">16235 2223 0,'0'0'0,"0"-22"0,0-20 16,0 63 15,0 0-15,0 1-16,0-1 0,0 0 15,0 21-15,-21 1 0,21-1 0,0 0 16,0 22-16,0-22 0,-22 0 16,22 1-16,-21-1 0,21-21 0,-21 22 15,21-22-15,0 21 0,0-21 16,0 0-16,0 1 0,0-1 0,0 0 15,0 0-15,21-21 16,0 0-16,1 0 16,-1 0-1,0 0-15,0 0 16,0-21-16</inkml:trace>
  <inkml:trace contextRef="#ctx0" brushRef="#br0" timeOffset="28036.13">13335 3979 0,'0'-21'15,"0"0"-15,0 0 16,0 0-16,0 0 0,0-1 16,0 44 31,0-1-47,-21 21 0,0-21 0,-1 22 15,1-1-15,21 0 0,-21 1 0,0-1 16,0 0-16,21 22 0,-21-22 15,21-21-15,-22 22 0,22-1 0,0-21 16,0 21-16,0-20 0,0-1 16,0 0-16,22-21 15,-1 0-15,0 0 0,0 0 16,0 0-16,0 0 0,1-21 16,-1 0-16,0 21 0,-21-22 0,0-20 15,21 21-15</inkml:trace>
  <inkml:trace contextRef="#ctx0" brushRef="#br0" timeOffset="28240.01">13039 4233 0,'0'22'31,"21"-22"-31,0 0 16,0 0-16,0 0 0,22 0 15,-22 0-15,0 0 0,0 0 0,21 0 16,-20 0-16,-1-22 0,0 22 16,0 0-16,0-21 0,0 21 0,1 0 15,-1 0-15</inkml:trace>
  <inkml:trace contextRef="#ctx0" brushRef="#br0" timeOffset="28799.81">13822 4318 0,'21'0'15,"-21"-21"1,21 0-16,-21 0 16,0-1-16,0 1 15,0 0-15,0 0 16,-21 0-16,0 0 0,0 21 15,-1 0-15,22-22 0,-21 22 16,0 0-16,0 0 0,0 22 0,0-1 16,-1 0-16,22 0 15,0 21-15,-21-20 0,21-1 0,-21 21 16,21-21-16,0 22 0,0-22 16,0 0-16,0 0 0,0 0 0,0 0 15,0 1-15,21-1 0,0-21 0,1 0 16,-1 0-16,0 0 15,0 0-15,0 0 0,0 0 16,1-21-16,-22-1 0,21 22 0,0-21 16,0 0-16,0 0 0,-21 0 15,0 0-15,21-1 0,-21 1 0,22 0 16,-22 0-16,0 0 0,0 0 16,0-1-16,0 1 0,0 0 0,0 42 31,0 0-16,0 1-15,0-1 0,0 0 0,0 21 16,0-21-16,0 1 0,0-1 16,0 0-16,0 21 0,0-21 15,0 1-15,0-1 16,0 0-16,0 0 16,21-21-16,0 0 0,0 0 15,0-21-15,0 21 16,1-21-16</inkml:trace>
  <inkml:trace contextRef="#ctx0" brushRef="#br0" timeOffset="29339.95">14309 3874 0,'0'0'0,"0"-22"0,-22 22 15,1 0 1,21 22-16,0-1 15,0 0-15,0 21 0,0-21 0,0 22 16,0-22-16,0 21 0,0 1 0,0-1 16,0 0-16,0 1 0,0-22 15,0 21-15,0-21 0,0 22 0,0-22 16,0 0-16,0 0 0,0 0 16,0 0-16,0 1 15,0-44 16,0 1-15,0 0-16,21 0 16,-21 0-16,22-22 0,-22 22 0,21 0 15,0 0-15,-21 0 0,21 0 0,0-1 16,0 1-16,1 21 0,-1 0 16,0-21-16,21 21 0,-21 0 0,1 0 15,-1 0-15,0 21 0,0 0 16,0 1-16,0-22 0,1 21 0,-1 0 15,-21 21-15,0-21 0,0 1 16,0-1-16,0 0 0,0 0 0,-21 0 16,-1 0-16,1-21 0,0 22 0,-21-1 15,21 0-15,-22 0 16,22 0-16,-21-21 0,21 21 0,-1-21 16,1 0-16,0 0 0,0 0 0,0 0 15,21-21 16,0 0-31,0 0 16,21 0-16,0 0 0,0-1 0</inkml:trace>
  <inkml:trace contextRef="#ctx0" brushRef="#br0" timeOffset="29607.79">14817 4001 0,'0'0'16,"21"-64"-16,-21 43 15,0 42 17,0 0-32,0 22 0,0-1 0,0-21 15,0 21-15,0 22 0,-21-22 16,21 1-16,-22-1 0,22 0 0,-21 1 16,21-1-16,-21-21 0,0 21 0,21-20 15,-21 20-15,21-21 0,0 0 16,0 0-16,0 1 15,21-22 17,-21-22-32,21 22 0,0-21 0,0 0 15</inkml:trace>
  <inkml:trace contextRef="#ctx0" brushRef="#br0" timeOffset="30288.4">14944 4424 0,'21'0'32,"0"0"-17,0 0-15,0 0 16,0 0-16,1-21 16,-1 0-16,0 21 0,0-22 15,0 22-15,0-21 0,-21 0 16,0 0-16,0 0 15,-21 21 1,0 0 0,0 0-16,0 21 0,0 0 15,-1 0-15,22 0 0,0 1 16,-21-1-16,21 0 0,-21 0 16,21 0-16,0 0 0,0 1 15,0-1-15,0 0 0,0 0 16,21 0-1,0-21-15,1 0 16,-1 0-16,0 0 0,0 0 16,0-21-16,0 0 0,1 21 0,20-21 15,-21 0-15,0 21 0,22-22 16,-22 1-16,0-21 0,0 21 0,0 0 16,0-1-16,1-20 0,-22 0 0,0 21 15,21-22-15,-21 1 0,0 21 16,21-22-16,-21 1 0,0 0 15,0 21-15,0-22 0,0 22 16,0 0-16,0 0 0,0 0 0,0 42 31,0 21-15,0-21-16,0 22 0,0-1 0,0 0 16,0 1-16,-21-1 0,21 0 15,-21 1-15,21-22 0,0 21 0,0 0 16,-22 1-16,22-22 0,0 21 0,-21-21 15,21 1-15,0-1 0,0 0 16,0 0-16,0 0 0,0 0 0,21-21 16,-21 22-16,22-22 15,-1 0 1,0 0-16,0 0 0,-21-22 16,21 1-16,0 0 15,-21 0-15,0 0 0</inkml:trace>
  <inkml:trace contextRef="#ctx0" brushRef="#br0" timeOffset="30488.29">15409 4297 0,'0'0'0,"-21"0"0,0 0 0,0 0 15,42 0 32,0 0-47,0 0 16,0 0-16,1 0 0,-1 0 0,0 0 15,0 0-15,0 0 0,0-21 16,1 21-16,-1-21 0,21 21 0,-21-22 16,0 22-16,1-21 0,-1 0 0,0 21 15</inkml:trace>
  <inkml:trace contextRef="#ctx0" brushRef="#br0" timeOffset="30835.61">16214 4001 0,'0'0'0,"-43"0"16,22-22-16,0 22 16,0 0-1,21 22-15,-21-22 0,21 21 0,0 0 16,-22 0-16,22 21 0,-21-20 15,21-1-15,0 21 0,-21-21 0,21 22 16,-21-22-16,21 21 0,-21-21 16,21 22-16,0-22 0,0 21 15,0-21-15,0 0 0,0 1 0,0-1 16,0 0-16,0 0 0,21 0 16,0-21-1,0 0-15,0 0 0,1 0 16,-1 0-16,0 0 15,0 0-15,0 0 0,0-21 0,1 0 16,-1 0-16,0 0 0</inkml:trace>
  <inkml:trace contextRef="#ctx0" brushRef="#br0" timeOffset="31160.89">16552 3874 0,'0'0'0,"0"-22"15,21 22 17,1 22-32,-1-22 0,0 21 0,0 0 15,0 0-15,0 0 0,1 22 16,-1-22-16,-21 21 0,21-21 0,-21 22 16,21-22-16,-21 21 0,0 0 0,0-20 15,0 20-15,0-21 0,0 21 16,-21-20-16,0-1 0,21 21 15,-21-21-15,-1 0 0,-20 1 0,21-1 16,0 0-16,0 0 0,-1 0 16,1 0-16,0-21 0,0 22 0,21-1 15,-21-21-15,0 21 0,-1-21 16,22 21-16,-21-21 0,0 0 16,0 0-16,0 0 15</inkml:trace>
  <inkml:trace contextRef="#ctx0" brushRef="#br0" timeOffset="32235.27">11430 4784 0,'0'21'78,"-21"0"-62,0 0-16,-1 0 0,1 1 16,0 20-16,0-21 0,-21 21 0,-1 1 15,1-1-15,0 0 0,-22-20 16,1 20-16,-43 43 0,21-43 15,22 0-15,-22 1 0,0-1 16,1 0-16,-1 1 0,-21 20 0,-21-21 16,0 22-16,21-22 0,-21 22 15,21-22-15,-21 22 0,22-22 0,-22 21 16,21-20-16,-21 20 0,21-20 0,0 20 16,0-21-16,0 22 0,1-22 15,20 22-15,-21-22 0,21 22 0,1-22 16,20 0-16,-20 1 0,-1-1 15,0 0-15,1-21 0,20 22 16,1-22-16,-22 21 0,43-21 0,-22 1 16,1-1-16,20 0 0,22-21 15,-21 21-15,21-21 0,-1 0 0,1 0 16,21-21 31,0 0-32,0 0-15,21-1 16,-21 1 0,22 21-16,-22-21 15,0 0-15</inkml:trace>
  <inkml:trace contextRef="#ctx0" brushRef="#br0" timeOffset="33420.11">10964 4911 0,'0'0'0,"-42"0"16,21 0-16,-43 21 15,43 0-15,0-21 0,21 21 16,21-21 15,0 0-31,22 0 16,-22 0-16,21 0 0,-21-21 16,22 21-16,-1-21 0,0 0 0,-21 21 15,22-21-15,-1-1 0,-21 22 16,22-21-16,-22 0 0,21 21 0,-21-21 15,0 0-15,1 21 0,-1-21 0,0 21 16,-21 21 31,0 0-47,0 21 0,0 1 0,-21-1 16,21 0-16,0 1 0,0 20 0,-21-21 15,21 22-15,-22-22 0,22 22 16,0-22-16,0 22 0,-21-22 0,21 0 15,-21 1-15,21-1 0,-21-21 16,21 21-16,0-20 0,0-1 0,0 0 16,0 0-16,0 0 0,0 0 15,-21-21 17,21-21-17,-21 0-15,-1 21 16</inkml:trace>
  <inkml:trace contextRef="#ctx0" brushRef="#br0" timeOffset="34728.08">5630 7938 0,'0'-22'0,"0"1"0,0 0 16,0 0-16,0 0 0,-21 0 15,0-1-15,0 22 16,0 0-16,-1 0 0,-20 0 0,21 0 15,-21 0-15,20 22 0,-20-22 16,21 42-16,0-21 0,-22 21 16,22-20-16,21 20 0,-21 21 0,21-20 15,0-1-15,0 22 0,0-22 16,0 0-16,0 1 0,0-1 0,0 0 16,0-21-16,21 22 0,-21-22 15,21 0-15,1 0 0,-1 0 0,0-21 16,0 0-16,21 22 0,-20-22 0,20 0 15,-21 0-15,21-22 0,1 22 16,-1-21-16,-21 0 0,22 0 0,-1 0 16,-21-22-16,21 22 0</inkml:trace>
  <inkml:trace contextRef="#ctx0" brushRef="#br0" timeOffset="35131.69">5927 8107 0,'0'0'0,"0"-21"0,0-22 15,-22 43 1,1 22-1,0-1-15,0 0 0,0 0 16,21 21-16,-21-20 0,21 20 16,-22-21-16,22 21 0,0-20 0,0 20 15,0-21-15,0 0 0,0 22 0,0-22 16,22-21-16,-1 21 16,0 0-16,0-21 0,0 0 0,0 0 0,1 0 15,20 0-15,-21 0 16,0 0-16,0 0 0,22-21 0,-22 21 15,0-21-15,21 0 0,-20-1 0,-1-20 16,0 21-16,0 0 0,0 0 16,-21-22-16,0 22 0,0-21 0,0 21 15,0-22-15,0 22 0,0-21 16,-21 21-16,0-1 0,0 1 0,0 0 16,-22 0-16,22 0 0,0 21 0,0 0 15,-22 0-15,22 0 16,0 21-16,0-21 0,0 21 0,0 0 15,-1 0-15,1 1 0,21 20 16,0-21-16,0 0 0,0 0 0,0 1 16,0-1-16,21-21 15,1 0-15,20 0 0,-21 0 0,0 0 16,22 0-16,-22-21 0</inkml:trace>
  <inkml:trace contextRef="#ctx0" brushRef="#br0" timeOffset="35395.55">6646 7747 0,'0'0'0,"0"-21"0,0 42 31,0 0-31,0 0 16,0 1-16,0-1 0,0 21 15,0 0-15,0 1 0,-21-1 0,21 0 16,0 1-16,-21-1 0,21 0 15,0 1-15,0-22 0,0 21 0,0-21 16,-21 22-16,21-22 0,0 0 0,0 0 16,0 0-16,21-42 31,0 0-15</inkml:trace>
  <inkml:trace contextRef="#ctx0" brushRef="#br0" timeOffset="35947.23">7197 8022 0,'0'0'16,"0"-21"0,0 0-16,-22 21 15,1-21-15,0 21 0,0 0 0,0 0 16,0 0-16,-1 0 0,1 21 15,0 0-15,0 0 0,0 0 16,0 1-16,-1-1 0,1 21 0,0-21 16,21 22-16,0-22 0,-21 21 15,21-21-15,0 0 0,0 22 0,0-22 16,0 0-16,0 0 0,21-21 16,0 0-16,-21 21 0,21-21 15,1 0-15,-1 0 0,0 0 16,0-21-16,0 21 0,0-21 15,1 0-15,-1 0 0,0 0 0,0-1 16,0 1-16,0-21 0,1 21 16,-1-22-16,-21 1 0,21 0 15,0-22-15,-21 22 0,0 0 0,0-1 16,21 1-16,-21 0 0,0-1 0,0 22 16,0-21-16,0 21 0,0-1 15,0 1-15,-21 21 0,0 21 16,0 1-16,0-1 15,21 0-15,0 21 0,-22-21 0,22 43 16,0-22-16,0 22 0,0-22 16,0 22-16,0-22 0,0 21 0,0-20 15,0 20-15,0-20 0,22-22 0,-1 21 16,-21-21-16,21 0 0,0 1 16,0-1-16,0 0 0,1-21 15,20 0-15,-21 0 0,21 0 0,-20 0 16,20 0-16,0-21 0,-21 21 15,22-21-15,-22-1 0,21 1 0</inkml:trace>
  <inkml:trace contextRef="#ctx0" brushRef="#br0" timeOffset="36551.89">5630 9377 0,'0'-21'0,"-21"0"16,0 21 0,0 0-1,0 21-15,21 0 16,0 0-16,0 21 0,-22-20 15,1 126-15,21-85 16,-21-20-16,21 20 0,0-21 16,0 1-16,0-1 0,-21 0 0,21 1 15,0-22-15,0 0 0,0 0 0,0 0 16,21 1-16,0-22 0,0 0 16,1 0-16,-1 0 0,21 0 0,-21 0 15,22-22-15,-22 22 0,21-21 0,0 0 16</inkml:trace>
  <inkml:trace contextRef="#ctx0" brushRef="#br0" timeOffset="36976.79">6181 9652 0,'0'0'0,"0"-42"0,0 21 0,0-1 16,0 1-16,-22 21 16,1 0-16,0 21 15,0 1-15,-21-1 0,20 0 16,1 21-16,0-21 0,0 22 0,0-22 15,0 21-15,21-21 0,0 22 16,0-22-16,0 21 0,0-21 16,0 1-16,0-1 0,0 0 0,0 0 15,21-21-15,0 21 0,0-21 16,0 0-16,0 0 0,1 0 16,-1-21-16,0 0 0,0 0 15,0 0-15,0-1 0,1 1 16,-1-21-16,0 21 0,-21-22 0,0 22 15,0 0-15,0-21 0,0 21 16,0-1-16,0 1 0,0 42 31,0 1-31,0-1 0,0 0 0,0 0 16,0 21-16,0-20 0,21-1 0,-21 0 16,0 0-16,21 21 0,-21-20 15,0-1-15,0 0 16,21-21-16,1 21 0,-1-21 31,-21-21-31,0 0 16,0 0-16</inkml:trace>
  <inkml:trace contextRef="#ctx0" brushRef="#br0" timeOffset="37193.67">5651 9631 0,'0'0'0,"-42"0"0,21 0 0,0 21 0,0-21 16,-1 0-16,44 0 31,-1 0-31,0 0 16,21-21-16,1 21 0,-1-21 0,0 21 15,1-21-15,-1-1 0,0 22 0,22-21 16,-22 0-16,0 21 0,1-21 15,-1 21-15</inkml:trace>
  <inkml:trace contextRef="#ctx0" brushRef="#br0" timeOffset="37704.37">6604 9377 0,'-21'0'31,"0"0"-31,-1 0 15,22 21-15,0 0 0,0 0 0,0 22 16,0-22-16,0 21 0,0 1 0,0-1 16,0 0-16,0 1 0,0-1 15,0-21-15,0 21 0,0 1 0,0-1 16,0-21-16,0 22 0,0-22 16,0 0-16,0 0 0,0 0 15,0 0-15,0 1 16,0-44-1,0 1 1,0 0-16,0 0 0,22 0 16,-22 0-16,21-1 0,0-20 15,-21 21-15,21 0 0,0 0 0,0-1 16,1-20-16,-1 42 0,0-21 16,0 0-16,0 21 0,0 0 0,22 0 15,-22 0-15,0 0 0,21 21 0,-20 0 16,-1-21-16,0 21 15,0 0-15,-21 1 0,0-1 0,0 21 16,0-21-16,0 0 0,0 1 0,-21-1 16,0 0-16,0 0 0,-1 0 15,1 0-15,0 1 0,-21-1 0,21-21 16,-22 21-16,22-21 0,0 0 16,0 21-16,0-21 0,-1 0 0,1 0 15,0 0-15,21-21 16,0 0-16,0 0 0,0-22 15,0 22-15,21 0 0,0-21 16</inkml:trace>
  <inkml:trace contextRef="#ctx0" brushRef="#br0" timeOffset="37955.23">7175 9377 0,'0'0'0,"22"0"0,-22 21 31,0 0-31,0 22 16,0-22-16,0 21 0,0-21 0,0 22 16,0-1-16,0 0 0,0 1 0,0-1 15,0-21-15,0 21 0,0-20 16,0 20-16,0-21 0,0 0 0,0 0 16,0 1-16,0-1 0,-22 0 15,22 0 1,0-42-1,22 0 1</inkml:trace>
  <inkml:trace contextRef="#ctx0" brushRef="#br0" timeOffset="38327.53">7302 9864 0,'22'0'0,"-1"0"31,0 0-31,-21-21 0,21 21 15,0-22-15,0 22 0,1-21 16,-1 21-16,0-21 0,0 0 16,0 21-16,-21-21 0,21 0 0,1-1 15,-22 1-15,0 0 0,0 0 16,0 0-16,0 0 0,-22-1 16,1 22-1,0 0-15,0 0 0,0 0 0,0 22 16,21-1-16,-22 0 0,1 0 0,0 21 15,21-20-15,-21 20 0,21 0 16,-21-21-16,21 22 0,0-1 16,0-21-16,0 22 0,0-22 0,0 0 15,0 0-15,0 0 0,0 0 16,21 1-16,0-22 0,0 0 16,0 0-16,1 0 0,-1 0 15,0 0-15,0 0 0,21-22 0,-20 1 16,20 0-16,-21 0 0,21 0 0,1 0 15,-22-22-15,21 22 0,1-21 16</inkml:trace>
  <inkml:trace contextRef="#ctx0" brushRef="#br0" timeOffset="38583.37">8043 9462 0,'0'0'0,"0"-43"0,0 22 0,0 0 16,0 0-16,0 0 0,0-1 15,-21 44 1,21-1-1,-21 0-15,21 21 0,0-21 16,0 22-16,0-1 0,0 0 0,0-20 16,0 20-16,0 0 0,-21 1 15,21-1-15,0-21 0,0 21 0,0-20 16,0-1-16,0 0 0,0 0 0,0 0 16,0 0-1,21-21-15,0 0 16,0-21-16,0 21 15,-21-21-15,22 0 0,-1 0 16,-21 0-16</inkml:trace>
  <inkml:trace contextRef="#ctx0" brushRef="#br0" timeOffset="38775.28">7937 9652 0,'0'21'15,"22"-21"1,-1 0-16,0 0 16,0 0-16,0 0 15,0 0-15,22 0 0,-22-21 0,0 21 16,0-21-16,0 0 0,22 21 0,-22-21 16,0-1-16,0 22 0</inkml:trace>
  <inkml:trace contextRef="#ctx0" brushRef="#br0" timeOffset="39099.94">8721 9377 0,'0'0'0,"-22"0"15,1 0-15,0 0 0,0 0 31,0 0-31,21 21 0,-21 0 0,21 0 16,0 1-16,-22-1 0,1 21 16,21 0-16,-21-20 0,21 20 0,0 0 15,0-21-15,0 22 0,-21-22 0,21 21 16,0-21-16,0 1 0,0 20 16,0-21-16,0 0 0,0 0 15,0 1-15,21-22 0,0 21 16,0-21-16,1 0 0,-1 0 15,0 0-15,0 0 16,0-21-16,0-1 16,1 1-16,-1 21 0</inkml:trace>
  <inkml:trace contextRef="#ctx0" brushRef="#br0" timeOffset="39419.75">8996 9440 0,'0'0'16,"21"0"-16,0 0 0,0 0 16,0 0-16,1 0 15,-1 22-15,0-1 0,0 0 16,0 0-16,-21 0 0,21 0 16,1 1-16,-22-1 0,0 21 0,21-21 15,0 0-15,-21 22 0,0-22 0,0 21 16,0-21-16,0 1 0,0 20 15,0-21-15,-21 0 0,0 22 0,21-22 16,-22 0-16,1 0 0,-21 0 0,21 0 16,0 1-16,-1-1 0,1 0 15,0-21-15,0 21 0,0-21 0,0 0 16,-1 0-16,22 21 0,-21-21 16,21-21-1,0 0-15,0 0 16</inkml:trace>
  <inkml:trace contextRef="#ctx0" brushRef="#br0" timeOffset="41619.76">13017 8022 0,'0'21'0,"0"1"15,0-1 1,22-21 15,-1 0-15,0 0-16,0 0 0,0-21 16,0 21-16,1-22 0,-1 1 0,21 0 15,-21 0-15,0 0 0,1 0 16,-1-1-16,0 1 0,0 0 0,0 0 15,0 0-15,1 0 0,-22-1 0,0 1 16,0 0-16,0 0 0,0 0 16,0 0-16,0-1 15,-22 22 1,22 22 0,-21-1-16,0 21 0,21-21 15,0 22-15,-21-1 0,0 0 0,21 22 16,-21-1-16,-1 1 0,1-1 15,0 1-15,0-1 0,0 1 0,0-22 16,21 22-16,0-1 0,-22-21 0,22 22 16,0-22-16,0 1 0,0-1 15,0-21-15,0 21 0,22-20 0,-1-1 16,0-21-16,0 0 0,0 0 16,0 0-16,1 0 0,20 0 15,-21 0-15,0 0 0,22-21 0,-22-1 16,0 1-16,21-21 0,-21 21 15,1 0-15,-1-1 0,0-20 0,0 21 16,-21-21-16,0 20 0,0 1 0,0-21 16,0 21-16,-21-22 0,-21 22 15,20-21-15,-20 21 0,0 0 0,-1-1 16,22 1-16,-21 0 0,0 21 16,-1 0-16,22-21 0,0 21 0,0 0 15,42 0 16,21 0-31,-21 0 0,1 0 0,20 0 16,-21 0-16,21 0 16,1-21-16,-22 0 0,21 21 0,1-22 15,-22 1-15,0 21 0,21-21 0</inkml:trace>
  <inkml:trace contextRef="#ctx0" brushRef="#br0" timeOffset="41979.58">13801 8022 0,'0'21'0,"-22"1"16,22-1 0,22-21 15,-1 0-31,0 0 16,0-21-16,0-1 0,0 22 15,1-21-15,-1 0 0,0 21 16,0-21-16,0 0 0,-21 0 15,0-1-15,0 1 16,-21 21-16,0 0 0,0 0 16,0 0-16,-1 0 0,1 21 15,-21 1-15,21-1 0,21 0 0,-21 0 16,21 0-16,-22 22 0,22-1 16,0-21-16,0 0 0,0 22 15,0-22-15,0 0 0,0 0 0,0 0 16,22 0-16,-1 1 0,0-22 15,0 0-15,0 0 0,0 0 0,1 0 16,20 0-16,-21 0 0,21 0 0,-20-22 16,20 1-16,-21 0 0</inkml:trace>
  <inkml:trace contextRef="#ctx0" brushRef="#br0" timeOffset="42203.45">14372 7916 0,'0'0'0,"0"22"16,0-1-16,0 21 16,0-21-16,21 0 15,-21 1-15,21-1 0,-21 21 0,0-21 16,22 0-16,-22 1 0,0-1 0,21 0 16,-21 0-16,0 0 0,0 0 15,0 1-15,21-22 31,-21-22-15</inkml:trace>
  <inkml:trace contextRef="#ctx0" brushRef="#br0" timeOffset="42444.31">14732 7874 0,'0'0'0,"0"-21"16,-21 21-1,0 21-15,-1 0 16,1 22-16,0-22 0,21 0 0,-21 21 16,0-21-16,21 22 0,0-22 15,-21 21-15,-1-21 0,22 1 0,-21-1 16,21 21-16,0-21 0,0 0 16,0 1-16,21-22 31,1 0-31,-22-22 15,21 1-15</inkml:trace>
  <inkml:trace contextRef="#ctx0" brushRef="#br0" timeOffset="42826.1">14774 8149 0,'0'0'0,"0"21"16,21-21-1,1 0 1,-1 0-16,0 0 16,0-21-16,0 21 0,0-21 0,1 21 15,-1-21-15,0 0 0,0 0 16,0 21-16,0-22 0,-21 1 0,0 0 16,0 0-16,0 0 15,0 0-15,-21 21 16,0 0-16,0 0 0,0 21 15,0 0-15,-1-21 0,1 21 16,0 0-16,0 22 0,0-22 0,21 0 16,0 0-16,-21 21 0,21-20 15,0-1-15,0 0 0,0 0 16,0 0-16,0 0 0,0 1 16,21-22-16,0 0 15,0 0-15,0 0 0,0 0 0,1 0 16,20 0-16,-21 0 0,0 0 15,22-22-15,-22 1 0,21 21 0</inkml:trace>
  <inkml:trace contextRef="#ctx0" brushRef="#br0" timeOffset="43203.89">15346 7980 0,'0'0'0,"0"-42"15,21 20 1,0 22-1,0 0-15,0 0 0,1 0 16,-1 0-16,0 22 0,-21-1 16,21 0-16,0 0 0,-21 0 15,0 0-15,0 22 0,0-22 0,21 0 16,-21 21-16,0-20 0,0-1 16,0 0-16,0 21 0,-21-21 0,21 1 15,-21-22-15,21 21 0,0 0 0,-21-21 16,0 21-16,0-21 15,21-21 17,0 0-32,21 21 15,0-21-15,0-22 0,-21 22 16,21 0-16,0-21 0,1-1 0,-1 1 16,21 21-16,-21-22 0,0 1 0,1 21 15,-1 0-15,0 0 0,0-1 16,-21 1-16,21 21 0,0 0 15</inkml:trace>
  <inkml:trace contextRef="#ctx0" brushRef="#br0" timeOffset="43776.44">13335 9589 0,'21'-22'0,"-42"44"0,42-65 15,-21 22-15,0 0 0,0 0 16,0 0-16,0-1 0,0 1 16,0 0-16,0 0 15,0 0 1,-21 21 0,0 0-16,21 21 0,-21-21 0,-1 21 15,1 21-15,0-20 0,0 20 16,21 0-16,-21 1 0,0-1 0,21 0 15,0 1-15,0-1 0,0 0 0,0-21 16,0 22-16,0-22 0,0 0 16,0 0-16,0 0 15,21-21-15,0 0 0,0 0 0,0 0 16,0 0-16,1 0 0,-1-21 16,0 0-16,0 21 0,-21-21 0</inkml:trace>
  <inkml:trace contextRef="#ctx0" brushRef="#br0" timeOffset="43967.43">13144 9631 0,'0'0'0,"22"0"47,-1 0-47,0 0 0,21-21 0,1 21 16,-1-21-16,0 21 0,1-22 15,-1 22-15,0-21 0,1 21 0,20-21 16,-21 21-16,1 0 0,-1-21 16</inkml:trace>
  <inkml:trace contextRef="#ctx0" brushRef="#br0" timeOffset="44443.83">14055 9462 0,'0'-22'16,"-22"1"-1,1 21-15,0-21 16,0 21-16,-21 0 0,20 0 16,1 0-16,-21 0 0,21 0 0,-22 0 15,22 21-15,0-21 0,0 21 0,0 1 16,0-1-16,-1 0 0,22 21 16,0-21-16,0 22 0,0-22 0,0 21 15,0 1-15,0-22 0,0 21 16,0-21-16,0 0 0,0 1 0,22-1 15,-1 0-15,0-21 0,0 0 0,0 0 16,0 0-16,1 0 0,-1 0 16,0 0-16,21 0 0,-21-21 0,1 0 15,-1-1-15,0 1 0,0 0 16,0 0-16,0 0 0,1 0 16,-1-22-16,-21 22 0,21 0 0,-21-21 15,0 20-15,0-20 0,0 21 16,0 0-16,0 0 0,-21 21 15,0 0-15,-1 21 16,22 21-16,0-21 16,0 0-16,0 22 0,0-1 15,0-21-15,0 22 0,0-1 16,0-21-16,0 21 0,22-20 0,-22-1 0,21 0 16,0 0-16,0 0 0,0-21 15,0 0-15,1 0 0,-1 0 16,0 0-16,21 0 0,-21 0 0,1-21 15,20 0-15,-21 0 0</inkml:trace>
  <inkml:trace contextRef="#ctx0" brushRef="#br0" timeOffset="44928.27">14626 9313 0,'-21'-21'15,"42"42"-15,-63-42 0,21 21 16,21 21-1,-22 1-15,22-1 16,0 21-16,0-21 0,0 0 16,0 22-16,0-1 0,0-21 0,0 22 15,0-22-15,0 21 0,0-21 0,0 22 16,0-22-16,0 0 0,0 0 16,0 0-16,0 0 0,0-42 46,0 0-30,0 0 0,22 0-16,-1 0 0,0-22 0,0 22 15,-21 0-15,42-21 0,-42 20 16,43 1-16,-1 0 0,-21 21 16,0 0-16,1 0 0,-1 0 15,0 21-15,-21 0 0,0 1 16,0-1-16,0 0 0,0 0 0,0 0 15,0 22-15,0-22 0,-21 0 16,0 21-16,-1-21 0,-20 1 0,21-1 16,0 0-16,-22 0 15,22 0-15,0-21 0,0 0 16,21-21 15,0 0-31,21 0 0,0 0 16,0-22-16,-21 22 0</inkml:trace>
  <inkml:trace contextRef="#ctx0" brushRef="#br0" timeOffset="45156.25">15155 9229 0,'0'0'0,"21"0"16,-21 21-16,0 0 15,0 0-15,0 22 16,0-22-16,-21 21 0,21-21 0,-21 22 0,21-1 15,0 0-15,-21 1 0,21-22 16,-21 21-16,21 0 0,-21-20 16,21 20-16,0-21 0,0 0 0,0 0 15,0 1-15,21-22 32,0 0-32,-21-22 0,21 1 0,0 0 15</inkml:trace>
  <inkml:trace contextRef="#ctx0" brushRef="#br0" timeOffset="45796.37">15261 9589 0,'0'21'0,"0"0"16,0 0-16,21-21 31,0 0-31,1 0 0,-1 0 0,0 0 16,0 0-16,0 0 0,0-21 15,1 0-15,-1 21 0,0-21 0,0 21 16,0-22-16,0 1 0,-21 0 16,0 0-16,0 0 0,0 0 15,0-1 1,-21 22-16,0 0 16,0 0-16,0 22 0,0-22 15,-1 21-15,1 0 0,0 21 16,21-21-16,-21 1 0,21 20 0,-21-21 15,21 21-15,0-20 0,0-1 16,0 21-16,0-21 0,0 0 16,0 1-16,21-1 0,0-21 0,0 0 15,0 21-15,1-21 16,-1 0-16,0 0 0,0 0 0,21 0 16,-20-21-16,-1 21 0,21-21 0,-21-1 15,22 1-15,-22 0 0,0 0 0,21-43 16,-21 43-16,1-21 15,-1 0-15,-21 20 0,0-20 16,21 0-16,-21-1 0,0 22 0,0-21 16,0 0-16,0 20 0,0 1 0,0 0 15,0 0-15,0 0 0,0 42 32,0 0-32,0 0 0,-21 0 15,21 22-15,0-22 0,0 21 0,0 1 16,-21-1-16,21 0 0,0 1 15,-22-1-15,22-21 0,0 21 0,0 1 16,0-22-16,0 21 0,-21-21 16,21 1-16,0-1 0,0 0 15,21-21 17,1 0-32,-1 0 0,0-21 15,0 0-15,0-1 0,0 1 0</inkml:trace>
  <inkml:trace contextRef="#ctx0" brushRef="#br0" timeOffset="46000.87">15854 9567 0,'-21'0'0,"42"0"47,0 0-47,0 0 0,0 0 15,22-21-15,-22 21 0,0-21 16,21 21-16,-21-21 0,22 21 0,-22 0 16,0-21-16,21 21 0,-20 0 15,-1 0-15,0-21 0,0 21 16</inkml:trace>
  <inkml:trace contextRef="#ctx0" brushRef="#br0" timeOffset="46303.77">16552 9335 0,'0'0'15,"0"21"17,-21-21-32,0 21 0,21 0 0,-21 0 15,21 0-15,-21 22 0,-1-22 16,22 0-16,0 21 0,-21 1 0,21-22 15,-21 21-15,21-21 0,0 1 16,-21 20-16,21-21 0,0 0 16,0 0-16,0 1 0,0-1 15,0 0-15,21-21 0,0 0 16,-21 21-16,21-21 0,1 0 0,-1 0 16,0 0-16,0 0 0,0 0 0,0 0 15,1-21-15,20 0 0,-21 0 16,0-1-16,0 1 0</inkml:trace>
  <inkml:trace contextRef="#ctx0" brushRef="#br0" timeOffset="46615.59">16912 9335 0,'0'0'0,"0"-22"16,21 22-16,0 0 15,1 0-15,-1 0 16,0 0-16,0 22 15,0-22-15,-21 21 0,0 0 16,21 0-16,-21 0 0,22 0 0,-22 22 16,0-22-16,0 0 0,0 21 15,0-20-15,0 20 0,0-21 0,-22 21 16,1-20-16,21-1 0,-21 0 16,0 21-16,0-21 0,0 1 0,21-1 15,-22-21-15,1 21 0,0 0 0,0-21 16,21 21-1,-21-21-15,0 0 16,21-21 0,0 0-1,0 0-15,0 0 0</inkml:trace>
  <inkml:trace contextRef="#ctx0" brushRef="#br0" timeOffset="47475.79">14859 5376 0,'0'0'0,"0"-21"16,0 0 15,0 42-15,0 0-1,0 1-15,0 20 0,0 0 0,0 1 16,0-1-16,0 21 0,0 22 0,0-21 15,0-1-15,0 22 0,0-1 16,0-20-16,0 21 0,0-1 0,0 1 16,0 0-16,0-1 0,0 1 15,0 0-15,0-22 0,0 1 0,0-1 16,0-21-16,0 22 0,-21-22 16,21 1-16,-21-1 0,21-21 0,0 0 15,0 22-15,0-22 0,0 0 16,0-42-1,0 0 1,0-1-16,0 1 0,0-21 0,0 21 16,0-22-16</inkml:trace>
  <inkml:trace contextRef="#ctx0" brushRef="#br0" timeOffset="48175.23">14774 5376 0,'0'0'0,"0"-21"16,-21 21 0,21-21-16,-21 21 15,0 0 1,0 0-16,-1 0 16,1 21-16,0-21 0,0 21 15,0 1-15,0 20 0,-1-21 0,1 21 16,0 1-16,21-1 0,-21 0 15,0 1-15,0-1 0,-1 0 0,1 1 16,21-1-16,0 0 0,-21-20 16,21-1-16,-21 0 0,21 0 0,0 0 15,0-42 17,21 21-32,-21-21 15,21 0-15,0 0 0,1-22 0,-1 22 16,0-21-16,0 21 0,0-22 15,0 1-15,1-22 0,-1 22 0,0 0 16,0-22-16,0 22 0,0 0 16,1-1-16,-1 1 0,21 0 0,-21-1 15,0 1-15,1 21 0,-1 0 16,0-1-16,0 22 0,0 0 16,-21 22-16,21-1 0,1 21 15,-22 0-15,21 1 0,0-1 0,0 0 16,-21 22-16,21-1 0,0-20 15,1 20-15,-1-20 0,-21 20 16,21-21-16,0 1 0,0-1 0,0-21 16,1 22-16,-1-22 0,0 0 15,-21 0-15,21 0 0,0-21 0,-21 21 16,21 1-16,1-22 16,-1 0-16,0 0 15,-21-22 1,21 1-16</inkml:trace>
  <inkml:trace contextRef="#ctx0" brushRef="#br0" timeOffset="48947.83">18605 4847 0,'0'0'0,"-21"-21"0,21 0 15,-21 0-15,0 0 16,0-1-16,21 44 47,0 20-47,21-21 0,0 21 15,21 1-15,-20-1 0,20 0 16,-21 22-16,21-22 0,1 22 0,20-1 16,-20 1-16,20-1 15,1 1-15,-1-1 0,22 22 0,-1-22 16,-20 22-16,21-21 0,-1-1 16,1 22-16,0-22 0,-1 1 0,1-1 15,-22 1-15,1-1 0,-1 1 0,1-1 16,-22-20-16,22 20 0,-22 1 15,0-1-15,1-21 0,-1 1 0,-21-1 16,0 0-16,22 1 0,-22-22 16,-21 0-16,21 0 0,0 0 0,0 1 15,1-1 1,-1-21-16,0 0 16,0-21-16,-21-1 15,0 1-15,0 0 16,0 0-16,0 0 0,0 0 15,0-1-15,0-20 0,0 21 0</inkml:trace>
  <inkml:trace contextRef="#ctx0" brushRef="#br0" timeOffset="49871.65">18859 4636 0,'0'0'0,"22"0"0,-1 0 0,0 0 15,-21-22-15,21 22 0,-42 0 47,0 0-31,0 22-16,-1-22 0,-20 0 16,0 21-16,-1-21 0,1 0 0,0 0 15,-1 21-15,-20-21 0,21 0 16,-1 0-16,1 0 0,0 0 0,20 0 15,-20 21-15,21-21 0,0 0 16,0 0-16,-1 0 0,1 0 16,0 0-1,21 21 17,0 0-32,21-21 15,0 22-15,1-1 0,-1 21 16,21-21-16,-21 22 0,0-1 0,22 0 15,-22 1-15,21-1 0,-21 0 16,22-21-16,-22 22 0,0-1 16,21-21-16,-20 0 0,-1 22 15,0-22-15,0 0 0,0 0 16,-21 0-16,21-21 0,-21 22 16,22-22 15,-1 0 31,-21 21-62</inkml:trace>
  <inkml:trace contextRef="#ctx0" brushRef="#br0" timeOffset="50896.41">19981 7620 0,'0'0'0,"0"-21"0,0 0 16,-21 21-1,21 21 1,0 21-1,0-21-15,-21 22 0,21-22 0,-21 21 16,21 1-16,0-1 0,0-21 0,-21 21 16,21 1-16,-22-1 0,22 0 15,0-20-15,-21 20 0,21-21 0,-21 0 16,21 0-16,0 1 0,-21-1 16,21-42 15,0-1-31,0 1 15,21 0-15,0 0 0,-21-21 0,21 20 16,1-20-16,-1 21 0,0-21 16,0 20-16,0-20 0,0 21 15,1 0-15,-1 21 0,0 0 16,0 0-16,0 0 0,0 0 16,-21 21-16,0 21 0,0-21 15,0 1-15,0 20 0,0-21 16,0 21-16,0-20 0,0 20 0,0-21 15,0 0-15,0 0 0,-21 1 16,21-1-16,0 0 0,-21 0 16,42-21 15,0-21-31,-21 0 0,22 0 16,-1 21-16</inkml:trace>
  <inkml:trace contextRef="#ctx0" brushRef="#br0" timeOffset="51243.21">20341 8065 0,'0'0'0,"21"0"16,0 0-1,1 0-15,-1 0 16,0 0-16,0 0 16,0 0-16,22-22 0,-22 1 0,0 21 15,0-21-15,0 21 0,0-21 16,1 21-16,-22-21 0,0 0 0,0-1 15,0 1-15,0 0 16,-22 21-16,22-21 16,-42 21-16,21 0 0,0 0 0,0 0 15,-22 0-15,22 0 0,0 0 16,-21 21-16,20 0 0,1 0 0,0 1 16,0-1-16,21 21 0,0-21 0,-21 22 15,21-22-15,0 21 0,0-21 16,0 0-16,0 1 0,0-1 0,21 0 15,0 0-15,0-21 0,0 0 16,22 0-16,-22 0 0,21 0 0,1 0 16,-22 0-16,21 0 0,0-21 15,1 0-15,-1 21 0</inkml:trace>
  <inkml:trace contextRef="#ctx0" brushRef="#br0" timeOffset="52195.66">21082 7874 0,'0'-21'15,"0"42"-15,0-63 0,-21 42 16,0 0-16,-1 0 16,1 0-16,0 21 15,0-21-15,0 21 0,0 0 0,21 0 16,-22 22-16,1-22 0,21 0 16,-21 0-16,21 22 0,0-22 15,0 0-15,0 0 0,0 0 0,0 0 16,21-21 15,0 0-31,1-21 16,-1 0-16,0 0 15,0 0-15,0 0 0,-21-1 0,0 1 16,21 0-16,-21-21 0,22 21 16,-22-1-16,0 1 0,0 42 46,0 1-46,0-1 0,0 0 16,0 0-16,0 21 0,0-20 16,0-1-16,21 0 0,-21 21 0,0-21 15,21 1-15,-21-1 0,21 0 16,0-21-16,-21 21 0,21-21 0,1 0 16,-1 0-16,0 0 0,0 0 15,21 0-15,-20 0 0,-1 0 0,21 0 16,-21-21-16,22 21 0,-22-21 0,21 0 15,-21-1-15,0 1 0,1 0 16,-1 0-16,0-21 0,-21 20 0,21-20 16,-21 21-16,0-21 0,0 20 15,0 1-15,0 0 0,-21 0 16,0 0-16,0 0 0,-1 21 0,1 0 16,0 0-16,0 0 0,0 0 15,0 0-15,-1 0 0,1 21 0,0 0 16,0 0-16,0 21 0,21-20 15,-21-1-15,21 21 0,-22-21 0,22 22 16,0-1-16,0-21 0,0 0 0,0 0 16,0 1-16,0-1 0,22-21 15,-1 0-15,0 21 0,0-21 16,0 0-16,22 0 0,-22 0 16,0-21-16,0 21 0,0-21 15,0-1-15,22 1 0,-22 0 0,0-21 16,0 21-16,0-22 0,1 1 15,-1 21-15,-21-22 0,21 1 0,0 0 16,-21-1-16,0 22 0,0-21 16,21 0-16,-21-1 0,0 22 0,0-21 15,0 21-15,0-1 0,0 1 16,-21 42 0,21 1-16,-21-1 15,0 21-15,21-21 16,0 22-16,0-1 0,-21 0 0,21 1 0,0-1 15,0 0-15,0 1 16,0-22-16,0 21 0,0-21 0,0 22 16,0-22-16,21 0 0,-21 0 0,21 0 15,0 0-15,-21 1 0,21-22 16,0 0-16,1 21 0,-1-21 0,0 0 16,0 0-16,21 0 0,-20 0 15,-1 0-15,0-21 0,0-1 0,21 22 16,-20-21-16,-1 0 0,21 0 15,-21 0-15,0 0 0</inkml:trace>
  <inkml:trace contextRef="#ctx0" brushRef="#br0" timeOffset="52651.4">22352 7874 0,'0'0'0,"0"-21"0,0 0 16,-21 0 0,0 21-16,-1 0 0,1 0 15,0 0-15,0 0 0,0 21 0,0-21 16,-1 21-16,1-21 0,0 21 15,0 0-15,0 0 0,0 22 0,21-22 16,-22 0-16,22 0 0,-21 0 16,21 22-16,0-22 0,0 0 0,0 0 15,0 0-15,0 1 0,21-22 16,1 0-16,-1 0 16,0 0-16,0 0 15,0 0-15,0 0 0,1 0 16,-1-22-16,0 1 0,0 0 15,0 0-15,0 0 0,-21 0 0,0-22 16,22 22-16,-22 0 0,0 0 16,21 0-16,-21-1 0,0 1 0,0 0 15,0 42 17,0 0-32,0 1 15,0-1-15,0 0 0,0 0 0,0 0 16,0 0-16,0 1 0,0-1 15,0 0-15,0 0 0,0 0 16,0 0-16,21-21 16,0 0-16,0 0 0,22 0 15,-22 0-15,0 0 0,0 0 16,0 0-16,22 0 0,-22-21 0,0 0 16,0 21-16,21-21 0</inkml:trace>
  <inkml:trace contextRef="#ctx0" brushRef="#br0" timeOffset="53351.05">22839 7874 0,'0'0'16,"0"-21"-16,0 0 0,0 0 16,-21 21-1,-1 0-15,1 21 16,0 0-16,0 0 0,21 21 16,-21-20-16,0-1 0,21 0 15,-22 21-15,22-21 0,0 1 0,0-1 16,0 0-16,0 21 0,0-21 15,0 1-15,0-1 0,22-21 16,-1 0 0,0 0-16,0 0 0,0 0 15,0 0-15,1 0 0,-1-21 16,0 21-16,0-22 0,0 1 0,0 0 16,1 0-16,-1 0 0,-21-22 15,0 22-15,21-21 0,-21 0 16,21 20-16,-21-20 0,0 0 0,0 21 15,0-22-15,21 22 0,-21-21 16,21 21-16,-21-1 0,0 1 16,0 42-1,0 1-15,0-1 16,0 0-16,0 0 0,0 21 0,0 1 16,-21-22-16,0 21 0,21 1 15,-21-1-15,21-21 0,0 21 0,-21-20 16,21 20-16,-21-21 15,21 0-15,0 0 0,-22 1 0,22-1 0,0 0 16,22-42 31,-1 0-47,0-1 16,0 1-16,0-21 0,0 21 15,1 0-15,-1-1 0,0 1 0,0 0 16,0 0-16,0 0 0,1 21 15,-1 0-15,0 0 0,-21 21 32,0 0-32,0 0 0,0 0 0,0 1 0,0-1 15,0 0 1,0 0-16,0 0 0,0 0 0,0 1 16,-21-22-16,21 21 0,0 0 31,21-42 0,0 0-31,0 21 0,-21-22 0,21 1 16,1 0-16</inkml:trace>
  <inkml:trace contextRef="#ctx0" brushRef="#br0" timeOffset="53667.87">23410 8065 0,'0'0'16,"0"-22"-16,21 22 15,1 0-15,-1-21 16,0 21-1,0-21-15,0 21 0,-21-21 16,21 0-16,-21 0 16,22 21-16,-22-22 0,0 1 15,-22 21 1,1 0-16,0 0 16,0 0-16,21 21 0,-21 1 0,0-1 15,21 0-15,0 0 0,-22 0 0,22 22 16,-21-22-16,21 0 0,0 0 15,0 0-15,0 0 0,0 1 16,0-1-16,21 0 16,1-21-16,-1 0 0,0 0 15,0 0-15,0 0 0,0 0 0,1 0 16,-1 0-16,0 0 0,0 0 16,0 0-16,0 0 0,-21-21 0,0 0 15,22 21-15,-1-22 0,-21 1 0</inkml:trace>
  <inkml:trace contextRef="#ctx0" brushRef="#br0" timeOffset="54292">20637 9271 0,'0'0'0,"22"-42"16,-1 21-16,-21-1 0,0 1 16,0 0-16,0 0 0,0 0 15,0 0-15,0-1 0,0 1 0,0 0 16,0 0-16,-21 21 16,-1 0-1,1 21-15,21 0 0,0 22 16,0-1-16,-21 0 0,21 1 0,0 20 15,-21-21-15,21 22 0,0-22 0,0 22 16,-21-22-16,21 0 0,-21 1 16,-1-1-16,22 0 0,0-20 0,0-1 15,0 21-15,0-21 16,0 0-16,22-21 16,-22-21-1</inkml:trace>
  <inkml:trace contextRef="#ctx0" brushRef="#br0" timeOffset="54503.88">20278 9504 0,'-22'21'15,"44"-21"1,-1 0-16,21 0 15,-21 0-15,22 0 0,-1-21 16,-21 21-16,21-21 0,1 21 0,-1 0 16,0 0-16,-20-21 0,20 21 15,-21 0-15,21 0 0,-20-22 0,-1 22 16,0 0-16</inkml:trace>
  <inkml:trace contextRef="#ctx0" brushRef="#br0" timeOffset="54968.32">21061 9356 0,'0'-21'16,"-21"21"-16,-1 0 0,1 0 15,0 0-15,0 0 16,0 0-16,0 0 0,-1 0 0,1 0 16,0 21-16,21 0 0,-21 0 15,21 0-15,-21 0 0,21 1 0,0 20 16,0-21-16,0 21 0,0-20 15,0-1-15,0 0 0,0 0 0,21 0 16,-21 0-16,21 1 0,0-22 16,0 0-16,1 0 15,-1 0-15,0 0 0,0 0 16,0-22-16,0 1 16,1 0-16,-1 0 0,0 0 0,0 0 15,-21-1-15,21 1 0,-21-21 0,21 21 16,-21 0-16,0-1 0,0 1 15,0 0-15,0 42 32,0 0-32,0 1 0,0-1 15,0 0-15,0 21 0,0-21 16,0 22-16,0-22 0,0 0 16,0 0-16,0 22 0,0-22 0,0 0 15,22 0-15,-1 0 16,0-21-16,0 0 0,0 0 15,0 0-15,1-21 0,-1 0 16,0 0-16,21 0 0,-21-1 0,1 1 16</inkml:trace>
  <inkml:trace contextRef="#ctx0" brushRef="#br0" timeOffset="55436.05">21569 9271 0,'0'0'0,"0"-85"15,0 64-15,0 0 16,0 0-16,0 42 15,0 0 1,0 0-16,0 1 0,0 20 0,0-21 16,0 21-16,-21 1 0,21-22 15,0 21-15,-22-21 0,22 22 0,0-22 16,0 21-16,-21-21 0,21 1 16,-21 20-16,21-21 0,-21-21 0,21 21 15,0 0-15,0-42 31,0 0-31,0 0 16,0 0-16,21 0 0,0-1 16,0 1-16,1 0 0,20 0 0,-21 0 15,0 0-15,0 21 0,22 0 16,-22 0-16,0 0 0,21 0 16,-20 0-16,-1 0 0,0 21 0,0 0 15,0 0-15,0 0 0,-21 0 16,0 1-16,0 20 0,0-21 0,0 0 15,0 0-15,-42 1 0,21-1 0,0 0 16,0 0-16,-1-21 0,-20 21 16,21 0-16,0-21 0,-22 0 0,22 22 15,0-22-15,0 0 0,0 0 16,0 0-16,-1 0 16,22-22-16,0 1 0,0 0 15,0 0 1,22 0-16,-1 0 0,0-1 0,0 1 15</inkml:trace>
  <inkml:trace contextRef="#ctx0" brushRef="#br0" timeOffset="55696.42">22161 9208 0,'0'0'0,"22"-22"0,-1 22 16,0 0-16,-21 22 31,0-1-31,0 0 0,0 21 0,-21-21 0,21 22 15,-21-22-15,21 21 16,-22 1-16,1-1 0,0 0 0,0 1 16,21-1-16,-21 0 0,21 1 0,-21-1 15,-1-21-15,22 0 0,0 22 16,0-22-16,0 0 0,0 0 16,22-21-1,-1 0 1,0-21-16,0 0 0,0 0 0,0-1 15,1 1-15</inkml:trace>
  <inkml:trace contextRef="#ctx0" brushRef="#br0" timeOffset="56328.05">22288 9652 0,'0'21'31,"22"-21"-15,-1 0-16,0 0 15,0 0-15,0 0 0,0-21 16,1 0-16,-1 21 0,0-21 16,0 21-16,-21-21 0,21-1 15,0 1-15,-21 0 0,0 0 16,0 0 0,-21 21-1,0 0-15,0 0 0,0 0 0,0 21 16,-1-21-16,1 21 0,0 21 15,0-20-15,0-1 0,0 21 0,21-21 16,0 0-16,0 22 0,0-22 0,0 21 16,0-21-16,0 1 0,0-1 15,0 0-15,21-21 0,0 21 0,0-21 16,0 0-16,0 0 0,1 0 16,-1 0-16,0 0 0,0 0 0,21 0 15,-20-21-15,20 0 0,-21 0 0,21 21 16,-20-22-16,-1 1 0,21-21 15,-21 21-15,0 0 0,1-22 16,-1 22-16,0-21 0,0-1 0,-21 22 16,0-21-16,0 0 0,21 20 15,-21-20-15,0 0 0,0 21 0,21-1 16,-21-20-16,0 21 0,0 0 16,0 42-1,0 0 1,0 0-16,0 0 0,0 1 0,-21 20 15,21-21-15,-21 21 0,21 1 0,0-1 16,0 0-16,0-20 0,-21 20 16,21 0-16,0-21 0,0 1 0,-21 20 15,21-21-15,0 0 0,0 0 16,0 1-16,21-22 16,0 0-1,0 0-15,0 0 0,1 0 16,-1 0-16,0-22 0,0 22 0,-21-21 15,21 0-15,-21 0 0,21 0 0,-21 0 16</inkml:trace>
  <inkml:trace contextRef="#ctx0" brushRef="#br0" timeOffset="56519.94">22818 9504 0,'0'0'15,"-22"0"-15,22 21 31,22-21-15,-1 0-16,0 0 0,0 0 16,0 0-16,22 0 0,-22 0 15,0 0-15,21 0 0,-21 0 0,22 0 16,-22 0-16,0-21 0,0 21 16,0-21-16</inkml:trace>
  <inkml:trace contextRef="#ctx0" brushRef="#br0" timeOffset="56827.76">23516 9313 0,'-21'0'15,"0"0"-15,0 0 16,-1 22-16,1-22 15,21 21-15,0 0 0,-21 0 0,21 0 16,-21 0-16,21 1 16,0 20-16,0-21 0,0 0 0,0 22 15,0-22-15,0 21 0,0-21 0,0 0 16,0 1-16,0-1 0,0 0 16,0 0-16,0 0 0,0 0 0,0 1 15,0-1-15,21-21 16,0 0-16,0 0 15,1 0-15,-1 0 0,0-21 16</inkml:trace>
  <inkml:trace contextRef="#ctx0" brushRef="#br0" timeOffset="57160.58">23897 9292 0,'21'0'16,"0"0"-16,1 0 16,-1 0-1,0 21-15,0-21 0,0 22 16,0-1-16,1 0 0,-1 0 0,0 21 16,0-20-16,-21 20 0,21 0 15,-21-21-15,21 22 0,-21-1 0,0-21 16,0 22-16,0-22 15,0 21-15,-21-21 0,0 0 0,0 22 16,0-22-16,21 0 0,-21-21 0,-1 21 16,1 0-16,0-21 0,0 22 15,0-22-15,0 0 0,-1 21 16,1-21-16,0 0 0,0 0 16,0 0-16,0 0 0,-1 0 15,1 0-15</inkml:trace>
  <inkml:trace contextRef="#ctx0" brushRef="#br0" timeOffset="58480.34">4403 8678 0,'0'22'0,"0"-1"16,0 0-16,0 0 16,-22-21-16,1 21 0,0-21 15,21 21-15,-21 1 0,0-22 16,0 21-16,-22 0 0,22-21 0,-21 21 15,21 0-15,-22-21 0,22 21 0,-21-21 16,-1 0-16,1 0 0,21 0 16,-21 0-16,-1 0 0,1 0 0,-22-21 15,22 21-15,-21-21 0,20 21 16,-20-21-16,-1 0 0,22-22 0,-22 22 16,1 0-16,-1-21 0,1-1 0,-1 1 15,1 0-15,-1-1 0,1 1 16,21-21-16,-22-1 0,1-21 0,20 22 15,1-22-15,0 1 16,-1-1-16,1 0 0,21 1 0,-22-1 16,43-21-16,-21 21 0,21-20 0,-21-1 15,21 0-15,0 0 0,0 21 16,0-20-16,21-1 0,0 0 0,1-21 16,20 21-16,-21 0 0,21 0 15,1-21-15,20 22 0,-20-1 0,20-21 16,1 21-16,20-21 0,-20 21 15,20-21-15,1 21 0,21-21 0,0 21 16,0 1-16,-1-1 0,22 0 16,0 0-16,0 21 0,0-20 15,22-1-15,-1 21 0,21 0 0,0 1 16,1-1-16,-1 0 0,22 1 16,-1 20-16,1 1 0,-1-22 0,22 22 15,-1-1-15,1 1 0,0-1 16,-1 22-16,1-1 0,21-20 0,-21 42 15,-1-22-15,1 1 0,-22 21 16,22-21-16,0 20 0,-22 1 0,1 0 16,-1 0-16,1 0 0,-1 0 0,-20-1 15,-1 1-15,0 21 0,-21-21 16,1 0-16,-1 21 0,-21-21 0,0 21 16,-21 0-16,21-21 0,-43 21 15,22 0-15,-42 0 0,20 0 16,-20-22-16,-1 22 0,-20 0 0,-1 0 15,0 0-15,-21 0 0,1 0 16,-1-21-16,0 21 0,-21-21 16</inkml:trace>
  <inkml:trace contextRef="#ctx0" brushRef="#br0" timeOffset="59041.11">10372 2244 0,'0'0'0,"-22"0"16,22 21-16,-21-21 0,21 21 15,0 0-15,0 0 16,0 1-16,21-1 15,1 0-15,-1 0 0,21-21 16,-21 21-16,0 0 0,22-21 0,-1 22 16,0-22-16,1 0 0,-1 0 0,0 21 15,22-21-15,-22 0 0,22 0 16,-22 0-16,22 0 0,-22 0 0,0 0 16,22 0-16,-43 0 15,21 0-15,-21 0 0,1 0 0,-1 0 16,-21 21-16,0 0 15,0 0-15,0 0 0,0 1 0,-21-1 16,-1 0-16,1 21 0,-21-21 0,21 22 16,-22-1-16,1 0 0,0 1 15,-22-1-15,22 0 0,-22 22 0,22-22 16,-21 1-16,20 20 0,-20-21 16,-1 22-16,22-22 0,-22 22 15,1-22-15,-1 0 0,1 22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43:14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953 0,'0'0'0,"-21"-22"0,21 1 0,0 0 16,0 0-16,0 0 0,0 0 15,0-1-15,0 1 0,0 0 0,0 0 16,0 0-16,0 0 0,0-1 15,0 1-15,0 0 16,0 42 31,0 0-47,0 22 16,0-22-16,0 21 0,21 22 15,-21-22-15,0 22 0,0-1 16,0 1-16,0 20 0,0-20 0,0-1 15,0 1-15,0-1 0,0 1 16,0-1-16,0-20 0,0 20 16,0-21-16,0 22 0,0-22 0,0 1 15,0-22-15,0 0 0,0 0 16,0 0-16,0 0 0,0 1 0,0-44 47,0 1-47,0 0 0,0-21 15,0-1-15,0 22 0</inkml:trace>
  <inkml:trace contextRef="#ctx0" brushRef="#br0" timeOffset="715.64">1482 1164 0,'0'0'0,"-22"-21"0,1 0 0,0 0 16,0 0-16,0-1 0,21 1 16,-21 0-16,21-21 0,-22 21 15,22-22-15,0 22 0,0-21 16,22-1-16,-1 22 0,21-21 0,-21 0 16,22 20-16,-1 1 0,0 0 15,1 0-15,-1 0 0,21 0 16,-20 21-16,-1 0 0,0 0 0,1 21 15,20 0-15,-20 21 0,-1-21 16,0 43-16,1-22 0,-1 22 16,0-1-16,1 1 0,-22-1 15,0 22-15,0-22 0,0 1 16,-21-1-16,21 1 0,-21 21 0,0-22 16,0 1-16,0-1 0,0 1 15,-21-22-15,0 21 0,0-20 16,21-22-16,0 21 0,0-21 0,-21 1 15,0-22 1,21-22 0,0-20-16,-22 0 0,22-1 15,0 1-15,0-21 0,0-1 16,0 1-16,0-1 0,0-21 16,22 22-16,-1-22 0,0 1 15,0-1-15,21 0 0,1 1 16,-1 20-16,0 1 0,1-1 0,-1 22 15,0-1-15,1 22 0,-1-21 16,0 42-16,1-21 0,-22 21 0,21 0 16,-21 21-16,1 0 0,20 0 15,-21 0-15,0 22 0,22 20 16,-22 1-16,0-1 0,0 1 0,-21-1 16,0 22-16,0-22 0,0 22 15,0-21-15,0 20 0,0-20 0,0-1 16,-21 22-16,21-22 15,-21 1-15,21-1 0,0-20 0,0-1 16,0 0-16,0 1 0,0-22 16,0 0-16,0 0 0,0 0 0,0-42 47,0 0-47,0 0 0,0 0 0,0 0 15,21-22-15</inkml:trace>
  <inkml:trace contextRef="#ctx0" brushRef="#br0" timeOffset="1251.84">3598 1778 0,'0'0'0,"21"0"15,1 0-15,-1 0 16,0 0-16,0-21 15,0 0-15,-21 0 0,21-1 0,1 1 16,-22 0-16,21 0 0,-21 0 16,21 0-16,-21-1 0,0 1 15,0-21-15,0 21 0,0 0 0,0-1 16,0 1-16,0 0 16,-21 21-16,0 0 0,-1 0 0,1 0 15,0 0-15,0 0 0,-21 21 16,20 22-16,1-22 0,-21 21 15,21 0-15,0 1 0,-1-1 16,1 0-16,21 22 0,0-22 0,0 1 16,0-1-16,0 0 0,0-21 15,0 22-15,0-22 0,21 0 0,1 0 16,-1 0-16,0-21 0,0 0 16,0 0-16,0 0 0,1 0 0,-1 0 15,0 0-15,0-21 0,0 21 16,0-21-16,22-21 0,-22 21 0,0-22 15,0 1-15</inkml:trace>
  <inkml:trace contextRef="#ctx0" brushRef="#br0" timeOffset="1541.36">4276 804 0,'0'0'0,"0"-63"16,-22 63-16,1 0 15,0 21 1,21 21-16,0 1 0,0-1 16,0 0-16,0 22 0,0-1 0,0 1 15,0-1-15,-21 1 0,21-1 16,-21 1-16,0-1 0,21 1 0,0-1 16,-22 1-16,22-1 15,-21-20-15,21-1 0,0 0 0,0-20 16,0 20-16,0-21 0,0 0 15,0 0-15,0-42 32,21 0-32,1 0 0,-22-21 0,21-1 15</inkml:trace>
  <inkml:trace contextRef="#ctx0" brushRef="#br0" timeOffset="2082.77">4678 741 0,'0'0'0,"0"-21"16,0 0-16,0-1 16,0 44-1,0-1-15,0 21 16,0-21-16,0 22 0,0 20 0,0 1 16,-21-1-16,21 1 0,0-1 15,0 1-15,-22-1 0,1 1 0,21-1 16,0 1-16,-21-1 0,0 1 15,21-22-15,0 21 0,0-20 0,-21-1 16,21 0-16,0 1 0,0-22 16,-21 0-16,21 0 0,0 0 15,0-42 17,0 0-32,0 0 15,0-21-15,0 20 0,0-20 0,0 0 16,0-1-16,21 1 0,-21 0 15,21-1-15,0 1 0,0 0 0,0-1 16,1 22-16,-1-21 0,21 21 16,-21 0-16,22-1 0,-22 22 15,21 0-15,-21 0 0,0 0 0,22 0 16,-22 22-16,0-1 0,0 0 16,22 0-16,-43 0 0,21 22 15,0-22-15,-21 21 0,21-21 0,-21 22 16,0-1-16,0-21 0,0 21 15,0-20-15,0 20 0,0-21 0,0 0 16,-21 0-16,21 1 0,-21-1 16,0-42 15,21-1-15,0 1-16,0 0 0</inkml:trace>
  <inkml:trace contextRef="#ctx0" brushRef="#br0" timeOffset="2366.87">4106 1355 0,'0'0'0,"-21"0"0,21-21 15,21-1 1,0 22-1,22 0-15,-22-21 0,21 0 0,1 21 16,-1-21-16,0 21 16,22-21-16,-22 21 0,0 0 0,1 0 15,-1-21-15,-21 21 0,0 0 16,1 0-16,-1 0 16,-21 21 15</inkml:trace>
  <inkml:trace contextRef="#ctx0" brushRef="#br0" timeOffset="3086.61">5588 1418 0,'0'0'0,"0"-21"0,0 0 15,0 0 1,-21 21-1,0 0-15,-1 0 16,1 21-16,0 0 0,0 0 0,0 0 16,0 22-16,-1-22 0,22 42 15,-21-20-15,0-1 0,21 0 16,-21 22-16,21-22 0,0 1 16,0-1-16,0-21 0,0 21 0,0-20 15,0-1-15,21 0 0,0-21 16,0 0-16,1 0 0,20 0 0,-21 0 15,21 0-15,-20 0 0,20 0 16,-21-21-16,21 0 0,1-1 0,-22-20 16,21 21-16,-21 0 0,1-22 15,-1 1-15,0 0 0,-21 21 0,21-22 16,-21 1-16,0 21 0,0-22 16,-21 22-16,-21 0 0,20-21 0,1 42 15,-21-21-15,21-1 16,-22 22-16,22 0 0,-21 0 0,21 0 15,0 0-15,-22 0 0,22 0 16,0 22-16,0-1 0,21 0 16,-21 0-16,21 0 0,0 0 15,0 1-15,0-1 0,21 0 0,0-21 16,0 21-16,0 0 0,0-21 16,22 0-16,-22 0 0,21 0 0,1 0 15</inkml:trace>
  <inkml:trace contextRef="#ctx0" brushRef="#br0" timeOffset="3687.27">6350 1461 0,'0'0'0,"21"-43"16,-42 43-1,0 0 1,0 0-16,-1 0 0,1 0 15,0 0-15,0 21 16,0 1-16,0-1 0,-1 0 0,22 0 16,-21 0-16,0 22 0,21-22 15,0 21-15,-21-21 0,21 22 16,0-22-16,0 21 0,0-21 16,0 0-16,0 1 0,0-1 0,0 0 15,0 0-15,21-21 0,0 0 16,-21 21-16,21-21 0,1 0 0,-1 0 15,0 0-15,0-21 0,0 21 0,0-21 16,1 0-16,-22 0 0,21-1 16,0 1-16,0-21 0,0 0 15,0 20-15,1-20 0,-22 0 16,21-1-16,-21 1 0,0-21 0,21 20 16,0 1-16,-21-22 0,21 22 0,-21-21 15,0-1-15,0 22 0,0-22 16,21 22-16,-21 0 0,0-1 15,0 22-15,0-21 0,0 21 16,0-1-16,0 44 16,0-1-1,0 0-15,0 21 0,0 1 0,0-1 16,0 21-16,0-20 0,-21 20 16,21 1-16,0-1 0,0 1 0,0-22 15,0 22-15,0-1 0,0 1 16,21-22-16,-21 0 0,22 1 0,-22-1 15,21 0-15,-21-21 16,21 22-16,0-22 0,-21 0 0,21-21 16,0 21-16,1-21 0,-1 0 15,0 0-15,0 0 0,0 0 0,22-21 16,-22 0-16,0 0 0</inkml:trace>
  <inkml:trace contextRef="#ctx0" brushRef="#br0" timeOffset="4425.79">8213 677 0,'0'0'0,"0"-21"16,0 0-16,-43 0 16,22 0-16,0 21 0,0 0 0,0 0 15,-1 0-15,-20 0 0,21 21 16,-21 0-16,20 21 0,1 1 0,-21-1 16,21 0-16,0 22 0,-1-1 15,1 22-15,0-21 0,0 20 0,0-20 16,21 20-16,-21 1 0,21-21 15,0-1-15,0 22 0,0-22 16,0-20-16,0 20 0,0-21 16,21 1-16,0-22 0,21 0 0,-21 21 15,1-42-15,-1 22 0,21-22 16,0 0-16,-20 0 0,20 0 0,0-22 16,-21 1-16,22 0 0,-1 0 15,-21-21-15,22-1 0,-1 1 0,-21 0 16,21-1-16,-20-20 0,-1-1 15,0 22-15,0-22 0,0-20 0,-21 20 16,0 1-16,0-22 0,0 22 16,0-1-16,-21 1 0,0-1 15,0 1-15,-22 20 0,22 1 16,-21 0-16,0 20 0,-1 1 0,1 21 16,0 0-16,-1 0 0,1 0 15,0 0-15,-1 21 0,1 1 0,21-1 16,0 21-16,21 0 0,0 1 15,0-1-15,0 0 0,0 22 0,0-22 16,0 1-16,21-1 0,0 0 16,0 1-16,0-22 0,0 21 0,1-21 15,-1 0-15</inkml:trace>
  <inkml:trace contextRef="#ctx0" brushRef="#br0" timeOffset="4740.6">8424 1355 0,'0'0'0,"21"0"16,1 0 0,-1 0-16,0 21 15,0 0-15,0-21 0,0 42 0,1-20 16,-1-1-16,0 0 15,0 21-15,0-21 0,-21 22 0,0-22 16,21 21-16,-21-21 0,0 22 0,0-22 16,0 21-16,0-21 0,0 1 15,0-1-15,0 0 0,22-21 32,-22-21-17,21 0-15,-21-22 0,21 22 16,-21-21-16,0 21 0,21-22 0</inkml:trace>
  <inkml:trace contextRef="#ctx0" brushRef="#br0" timeOffset="4966.47">8911 1270 0,'0'0'0,"0"-21"0,21 0 0,-21 42 32,-21 0-32,0 0 15,21 0-15,0 22 0,-21-22 16,0 21-16,21 1 0,-22-1 0,1 0 15,21 1-15,0-1 0,-21 0 16,0-21-16,21 22 0,-21-1 0,21-21 16,0 22-16,0-22 0,0 0 15,0 0-15,21-42 32,0 0-32,0 0 15,0-1-15,1 1 0</inkml:trace>
  <inkml:trace contextRef="#ctx0" brushRef="#br0" timeOffset="5343.31">9080 1630 0,'0'21'16,"0"0"0,22-21-16,-1 0 15,0 0 1,0-21-16,0 21 0,-21-21 15,21 0-15,1 0 16,-1-1-16,0 1 0,0 0 16,-21 0-16,21 0 0,-21 0 15,0-1-15,0 1 0,0 0 0,-21 21 16,0 0 0,0 0-16,0 0 0,-1 21 15,22 0-15,-21 1 0,0-1 0,21 21 16,-21 0-16,21-20 0,0 20 15,0 0-15,0-21 0,0 22 0,0-22 16,0 0-16,0 0 0,0 0 16,0 1-16,0-1 0,21-21 15,0 0-15,0 0 16,1 0-16,-1 0 0,0 0 16,-21-21-16,21-1 0,0 1 15,0 21-15,1-42 0</inkml:trace>
  <inkml:trace contextRef="#ctx0" brushRef="#br0" timeOffset="5703.11">9504 1397 0,'0'0'0,"0"-21"16,21 21 15,-21 21-31,21-21 16,0 21-16,0 0 0,1 1 0,-1-1 15,0 0-15,0 0 0,-21 21 0,0-20 16,21-1-16,-21 21 0,21-21 16,-21 22-16,0-22 0,0 21 0,0-21 15,0 0-15,0 1 0,-21-1 16,21 0-16,-21 0 0,21-42 31,0 0-15,0-22-16,0 22 0,0-21 15,21 21-15,-21-22 0,21 1 16,-21 0-16,0-1 0,0 1 0,22 21 16,-1-21-16,-21 20 0,21-20 15,0 21-15,-21 0 0,0 0 0,21 21 16,-21-22-16,21 22 0</inkml:trace>
  <inkml:trace contextRef="#ctx0" brushRef="#br0" timeOffset="6335.1">9842 1905 0,'22'0'16,"-1"0"-16,0 0 16,0 0-16,0 0 15,0-21-15,22 0 0,-22 0 0,0-22 16,21 22-16,-20 0 0,20-21 16,-21-1-16,0 1 0,0 0 0,1-1 15,-1 1-15,0 0 0,0-1 16,0-20-16,-21 20 0,21-20 0,-21-1 15,0 22-15,0-21 0,0-1 16,0 22-16,0-1 0,-21 1 16,0 0-16,21 21 0,-21-1 15,0 1-15,0 21 0,-1 0 0,1 0 16,0 21-16,-21 1 0,21 20 16,-1 0-16,1 1 0,0 20 0,21 1 15,0 20-15,0-20 0,0-1 16,0 1-16,0 20 0,0-20 0,0-1 15,0 1-15,0-1 0,0-20 16,0 20-16,21-20 0,0-22 0,1 21 16,-22-21-16,21 0 0,0 1 15,0-1-15,0-21 0,0 0 0,1 0 16,20 0-16,-21 0 0,0-21 16,0 21-16,1-43 0,20 22 15</inkml:trace>
  <inkml:trace contextRef="#ctx0" brushRef="#br0" timeOffset="6786.91">10837 1397 0,'-21'0'16,"0"0"0,0 0-16,0 21 0,-22 0 0,22 1 15,0-1-15,0 0 0,0 0 16,-1 21-16,1-20 0,21 20 15,-21 0-15,21 1 0,-21-22 0,21 21 16,0-21-16,0 22 0,0-22 16,0 0-16,0 0 0,0 0 0,0 0 15,21-21-15,0 0 0,0 0 16,1 0-16,-1 0 0,21 0 0,-21 0 16,0 0-16,22-21 0,-22 0 15,21 0-15,-21 0 0,22 0 0,-22-22 16,21 22-16,-21-21 15,1 21-15,-1-22 0,0 1 0,0 21 16,-21-22-16,0 1 0,0 21 0,0 0 16,0 0-16,0-1 0,-21 1 15,-21 0-15,20 21 0,1 0 0,0 0 16,-21 0-16,21 21 0,-22-21 16,22 21-16,0 1 0,0-1 0,0 0 15,-1 0-15,22 0 0,-21 22 16,21-22-16,0 0 0,0 0 0,0 21 15,0-20-15,0-1 0,21 0 16,1-21-16,-1 21 0,0-21 0,0 0 16,0 0-16,22 0 15</inkml:trace>
  <inkml:trace contextRef="#ctx0" brushRef="#br0" timeOffset="7278.62">11536 1524 0,'0'0'0,"21"-63"16,-21 41 0,-21 22-1,0 0-15,-1 0 16,1 22 0,0-1-16,0 0 0,0 0 0,0 0 15,-1 0-15,1 22 0,0-22 16,21 21-16,-21-21 0,21 22 0,-21-1 15,21-21-15,0 0 0,0 22 16,0-22-16,0 0 0,0 0 0,0 0 16,21-21-16,0 0 15,0 0-15,0 0 16,1 0-16,-1-21 0,0 0 0,0 0 16,0 0-16,0-22 15,1 22-15,-1 0 0,0-21 0,-21-1 16,21 22-16,-21-21 15,21 0-15,-21 20 0,0 1 0,0 0 16,0 0-16,0 42 31,0 0-31,0 22 16,0-22-16,0 0 0,0 0 0,0 21 16,0-20-16,0 20 0,0-21 0,0 0 15,0 22-15,0-22 0,0 0 16,21 0-16,1-21 0,-1 21 0,-21 0 15,21-21-15,0 0 0,0 0 16,0 0-16,22 0 0,-22 0 0,0-21 16,21 0-16</inkml:trace>
  <inkml:trace contextRef="#ctx0" brushRef="#br0" timeOffset="8042.96">12213 1545 0,'0'0'0,"0"-21"16,0 0-16,0 0 15,-21 21-15,0 0 0,0 0 16,-1 0-16,1 0 0,0 0 0,0 0 16,-21 0-16,20 21 0,1-21 15,0 21-15,0 0 0,21 22 0,-21-22 16,0 0-16,-1 21 0,22-21 16,0 22-16,0-22 0,0 0 15,-21 21-15,21-20 0,0-1 16,0 0-16,0 0 0,0 0 0,21-21 15,1 0-15,-1 21 0,0-21 0,21 0 16,-21 0-16,1 0 16,-1-21-16,0 0 0,21 0 0,-21 0 15,1 0-15,20-1 0,-21-20 16,0 0-16,0 21 0,1-22 0,-22-20 16,21 20-16,0 1 0,-21 0 15,0-22-15,0 22 0,21-22 0,-21 22 16,0 0-16,0-1 0,0-20 15,0 42-15,0-22 0,0 22 0,0 0 16,0 0-16,0 0 16,0 42-1,-21 0-15,21 0 0,0 22 16,0-22-16,0 21 0,0 22 0,0-22 16,0 0-16,0 1 0,0 20 0,0-21 15,0 1-15,0-1 0,0 0 16,0 1-16,0-1 0,0 0 0,0 1 15,0-22-15,0 0 0,0 0 16,21 0-16,0 1 0,-21-1 16,21-21-16,1 0 15,-1 0-15,0 0 0,0 0 16,0-21-16,0 21 0,-21-22 16,22 1-16,-1-21 0,0 21 15,-21 0-15,21-22 0,0 22 0,-21-21 16,0 21-16,21-1 0,-21 1 15,22 0-15,-22 42 32,0 0-32,0 1 15,0-1-15,0 0 0,0 0 16,0 0-16,0 0 0,0 1 0,0-1 16,0 0-16,0 0 0,0 0 15,0 0 1,0 1-16,0-44 31,21 1-15,-21 0-16,0 0 0,0 0 15,21 0-15</inkml:trace>
  <inkml:trace contextRef="#ctx0" brushRef="#br0" timeOffset="8226.9">12785 1291 0,'0'0'0,"0"-21"15,-22 21-15,1 0 16,21-21-16,-21 21 16,21 21 15,0 0-15,21 0-16,0-21 15,-21 22-15,22-22 0,-22 21 16</inkml:trace>
  <inkml:trace contextRef="#ctx0" brushRef="#br0" timeOffset="8710.89">13017 1439 0,'0'0'0,"0"22"0,0-1 16,0 0-1,0 0-15,0 0 16,0 0-16,0 1 0,0-1 15,0 0-15,0 0 0,0 0 16,0 0-16,0 1 0,0-1 0,0 0 16,0 0-16,0 0 0,-21 0 0,21 1 15,-21-1-15,0 0 16,0-21 15,21-21-15,0 0-16,0-1 15,0 1-15,0 0 0,0-21 16,0 21-16,21-22 0,0 22 0,0-21 16,0-1-16,1 22 0,20-21 15,-21 21-15,21 0 0,1-1 0,-1 1 16,0 0-16,1 21 0,-1 0 16,-21 0-16,22 0 0,-22 0 0,21 0 15,-21 21-15,0 0 0,-21 1 16,0-1-16,22 21 0,-22-21 15,0 0-15,0 22 0,0-22 0,0 21 16,0-21-16,0 1 0,-22-1 16,22 0-16,0 0 0,0 0 0,0 0 15,0 1-15,22-44 32,-1 22-17</inkml:trace>
  <inkml:trace contextRef="#ctx0" brushRef="#br0" timeOffset="9519.04">14414 1397 0,'0'0'0,"0"-21"0,0 0 15,0 0-15,0-1 0,-21 22 16,0 0-16,0 0 0,0 0 15,0 0-15,-1 0 0,1 0 0,0 22 16,0-22-16,0 21 0,0 0 16,-22 0-16,22 21 0,0-20 0,-21-1 15,20 21-15,1-21 0,0 22 16,0-22-16,0 21 0,0-21 0,21 0 16,-22 1-16,22 20 0,0-21 15,0 0-15,22-21 16,-1 0-16,0 0 0,0 0 15,0 0-15,22 0 0,-22 0 16,0-21-16,21 21 0,-21-21 0,1 0 16,-1 0-16,0-1 0,0-20 0,0 21 15,0 0-15,1 0 0,-22-1 16,0-20-16,0 21 0,21 0 0,-21 0 16,0-1-16,21 22 0,-21-21 15,0 0-15,0 42 47,0 0-47,0 1 0,0-1 0,0 0 16,0 0-16,0 21 0,0 1 15,0-1-15,0 0 0,0 1 0,0 20 16,0-20-16,0 20 0,0-21 0,0 22 16,0-1-16,0 1 0,0-1 15,21 1-15,0-1 0,0 1 0,-21-1 16,22 1-16,-1 21 0,0-22 0,-21 1 15,21 20-15,0-20 0,0 20 16,-21-20-16,0-1 0,22 22 0,-22-21 16,21-1-16,-21 1 0,0-1 15,0-21-15,0 22 0,0-22 16,0-21-16,-21 22 0,-1-22 0,1 0 16,0-21-16,-21 0 0,21 21 0,-1-21 15,-20 0-15,21 0 0,-21-21 16,-1 0-16,1 0 0,0 0 0,-1-22 15,1 22-15,0-42 0,-1 20 0,1-20 16,0 20-16,20-41 0,-20 20 16,21 1-16,0-22 0,0 22 15,-1-22-15,22 0 0,0 1 0,0-1 16,0 0-16,0 1 0,22 20 0,-1-21 16,0 22-16,0-1 0,0 1 15,22-1-15,-22 1 0,21 21 16,-21-22-16,22 22 0,-1-1 0,-21 22 15,0-21-15,22 21 0,-22-22 16,0 22-16,0 0 0,0 21 0</inkml:trace>
  <inkml:trace contextRef="#ctx0" brushRef="#br0" timeOffset="12391.14">16827 762 0,'0'0'0,"22"-21"0,-22 0 16,0 0-16,0-1 15,0 1-15,0 0 16,0 0-1,0 42 17,0 0-17,0 0-15,0 22 0,0-22 16,21 0-16,-21 0 0,0 22 16,0-22-16,0 21 0,21 0 15,-21 1-15,0-1 0,21 0 0,-21 1 16,0-1-16,21 0 0,-21 1 15,0-1-15,0 0 0,0 1 0,21-22 16,-21 21-16,22 1 0,-22-1 16,0 0-16,0 1 0,0-1 0,0 0 15,0 1-15,21 20 16,-21-21-16,0 1 0,0-1 0,0 0 16,0 1-16,0-22 0,0 21 15,0 1-15,0-1 0,0 0 0,0-21 16,0 22-16,0-1 0,0 0 15,0 1-15,0-1 0,0 0 0,-21 1 16,21 20-16,0-20 0,0-1 16,0 0-16,0 1 0,0-1 0,0 21 15,0-20-15,0-1 0,0 0 16,0 1-16,0-1 0,0 0 0,0 1 16,-22 20-16,22-20 0,0-1 15,0 0-15,0 1 0,0 20 16,0-21-16,0 1 0,0-1 0,0 0 15,0 22-15,0-22 0,0 1 16,0-1-16,0 0 0,0 1 0,0-1 16,0 0-16,0 22 0,-21-22 15,21 0-15,0 22 0,0-22 0,0 1 16,0 20-16,0-21 0,0 1 16,0-1-16,0 0 0,0 1 0,0-1 15,0 0-15,0 1 0,0-1 16,-21 0-16,21 1 0,0-1 0,0 0 15,0 1-15,0-1 0,0 0 16,-21 1-16,21-1 0,0 0 16,0 1-16,0 20 0,0-42 0,0 22 15,0-1-15,-21 0 0,21 1 16,0-1-16,0 0 0,-21 1 0,21-1 16,0 0-16,0 1 0,0-1 15,0-21-15,0 22 0,0-1 0,0 0 16,0 1-16,0-1 0,-22-21 0,22 21 15,0 1-15,0-1 0,0-21 16,0 22-16,0-1 0,-21-21 0,21 21 16,0 1-16,0-1 0,0-21 15,0 22-15,0-1 0,0 0 16,0 1-16,0-1 0,0 0 0,0-21 16,0 22-16,0-1 0,0 0 15,-21 1-15,21-22 0,0 21 0,0 1 16,0-22-16,0 21 0,0 0 0,0-20 15,0 20-15,0 0 0,0-21 16,0 22-16,0-1 0,0 0 0,0 1 16,0-1-16,0 0 0,0-20 15,0 20-15,0 0 0,0 1 0,0-1 16,0-21-16,0 21 0,0 1 16,0-1-16,0-21 0,0 22 0,0-1 15,0-21-15,0 21 0,0 1 16,0-1-16,0-21 0,0 22 15,0-1-15,0 0 0,0-21 0,0 22 16,0-1-16,0-21 0,0 22 0,0-22 16,0 21-16,0-21 0,0 22 15,21-22-15,-21 21 0,0-21 0,0 22 16,0-22-16,0 0 0,0 21 0,0-21 16,0 22-16,0-22 0,0 21 15,0-21-15,0 1 0,0 20 0,0-21 16,0 21-16,0-20 0,0 20 15,0-21-15,0 21 0,0-20 16,0 20-16,0-21 0,0 21 0,0-20 16,0 20-16,0-21 0,0 0 15,0 22-15,0-22 0,0 0 0,0 21 16,0-21-16,0 22 0,0-22 0,0 21 16,0-21-16,0 22 0,0-1 15,0-21-15,0 22 0,0-1 0,0-21 16,0 21-16,0 1 0,0-22 15,0 21-15,0 1 0,0-1 0,0-21 16,0 21-16,0 1 0,0-22 0,0 21 16,0 1-16,0-22 0,0 21 15,0 0-15,0 1 0,0-1 16,0 0-16,0-20 0,0 20 0,0 0 16,0 1-16,0-1 0,0 0 15,0 1-15,0-1 0,0-21 0,0 21 16,0 1-16,0-1 0,0 0 0,0-20 15,0 20-15,0 0 0,0 1 16,0-1-16,0 0 0,0 1 0,0-1 16,0 0-16,0 1 0,0-1 0,0 0 15,0 1-15,0-1 0,0 0 16,0 1-16,0-1 0,0 0 0,0 1 16,0-1-16,0 0 0,0 1 15,0-1-15,0 0 0,0 1 16,0-1-16,0 0 0,0 1 0,0-1 15,0 0-15,0 1 0,0-1 16,0 0-16,0 1 0,0-1 0,0 0 16,0 1-16,0-1 0,0 0 0,0 1 15,0-1-15,21 0 0,-21 1 16,0-22-16,0 21 0,0 0 0,0 1 16,0-1-16,0 0 0,0 1 0,0-22 15,0 21-15,0 1 0,0-22 16,22 21-16,-22 0 0,0-20 0,0 20 15,0-21-15,0 21 16,0-20-16,0 20 0,21-21 0,-21 21 16,0-20-16,0 20 0,0-21 0,0 21 15,0-20-15,0 20 0,0 0 16,0-21-16,21 22 0,-21-22 0,0 21 16,0-21-16,0 22 0,0-1 15,0-21-15,21 22 0,-21-22 0,0 21 16,0-21-16,0 22 0,0-1 0,0-21 15,0 21-15,0 1 0,0-22 16,0 21-16,0 1 0,0-1 0,0 0 16,0 1-16,0-1 0,21-21 15,-21 21-15,0 1 0,0-1 16,0 0-16,0 1 0,0-1 0,0-21 16,0 22-16,0-1 0,0 0 15,0 1-15,0-1 0,0 0 0,0 1 16,0-1-16,0 0 0,0 1 15,0-1-15,0 0 0,0 1 0,0-1 16,0 0-16,0 1 0,0-1 0,0 0 16,0 1-16,0-22 0,0 21 15,0 0-15,0 1 0,0-1 0,0 0 16,0 1-16,0-1 0,0 0 16,-21 1-16,21-1 0,0 0 15,0 1-15,0-1 0,0 0 0,0 1 16,0-22-16,0 21 0,-21 1 15,21-1-15,0-21 0,0 21 0,-21 1 16,21-22-16,0 21 0,0 1 0,0-22 16,0 21-16,0 0 0,0-20 15,0 20-15,0-21 0,0 21 0,0 1 16,0-22-16,-21 21 0,21-21 16,0 22-16,0-22 0,0 21 0,0-21 15,0 22-15,0-22 0,0 0 16,0 21-16,0-20 0,0-1 0,-22 0 15,22 21-15,0-21 0,0 1 16,0-1-16,0 21 0,0-21 16,0 0-16,0 1 0,0 20 0,0-21 15,0 0-15,0 0 0,0 22 16,0-22-16,0 0 0,0 0 0,0 0 16,0 1-16,0-1 0,0 0 15,0 0-15,0 0 0,0 0 31,0 1 1,0-1-17,0 0 32,0-42 0,0 0-47</inkml:trace>
  <inkml:trace contextRef="#ctx0" brushRef="#br0" timeOffset="13811.69">17801 1397 0,'0'-21'15,"0"0"-15,0 0 16,0-1-1,-21 22 17,21 22-32,0-1 15,0 0-15,0 21 0,0-21 0,-21 22 16,21-1-16,0 0 0,0 1 16,0-1-16,0 22 0,-21-22 0,21 0 15,-22 22-15,22-22 0,0 22 16,-21-22-16,21 0 0,-21 1 0,21-1 15,0 0-15,0-21 0,0 1 16,0-1-16,0 0 0,0 0 0,0-42 31,0 0-15,0 0-16</inkml:trace>
  <inkml:trace contextRef="#ctx0" brushRef="#br0" timeOffset="14411.86">17378 1672 0,'0'0'0,"-43"-21"0,-20-42 15,42 41 1,0 1-16,-1 0 0,22 0 0,0-21 16,0 20-16,0 1 15,0 0-15,22 0 0,-1 0 0,21 0 16,0-1-16,-20 1 0,41 21 15,-21 0-15,1 0 0,20 0 0,-20 0 16,20 21-16,-21 1 0,1 20 16,20-21-16,-20 21 0,-1 1 0,-21 20 15,21-20-15,-20-1 0,-1 21 16,0-20-16,-21-1 0,0 22 0,0-22 16,0 0-16,0 1 0,0-1 15,0-21-15,0 21 0,0-20 0,-21-1 16,0 0-16,-1-21 15,1 0 1,0-21 0,21 0-16,-21-1 0,21 1 0,0-21 15,0 21-15,0-22 0,0-20 16,0 21-16,0-22 0,0 22 0,0-22 16,0 1-16,21 20 0,0-20 15,0 21-15,1-1 0,20 1 0,-21 21 16,21 0-16,1-1 0,-1 22 15,-21 0-15,22 0 0,-1 0 16,0 22-16,1-1 0,-1 21 16,-21 0-16,0 1 0,22-1 0,-22 0 15,0 22-15,-21-22 0,0 22 16,21-22-16,-21 22 0,0-22 0,0 21 16,0-20-16,0-22 0,0 21 15,0 1-15,0-22 0,0 0 0,-21 0 16,21 0-16,0 0 15,0-42 17,0 0-32,0 0 0</inkml:trace>
  <inkml:trace contextRef="#ctx0" brushRef="#br0" timeOffset="14791.64">18690 2011 0,'0'21'16,"21"-21"0,0 0-16,1 0 15,-1 0-15,0-21 0,0 21 16,0-21-16,0 0 0,1 21 0,-1-22 16,0 1-16,21 0 0,-21 0 15,1 0-15,-1 0 0,0-22 0,-21 22 16,0 0-16,0 0 15,0 0-15,0-1 0,-21 22 16,0 0 0,-22 22-16,22-1 0,0 0 0,0 0 15,-22 21-15,22-20 0,0 20 16,0 0-16,0 1 0,21-1 0,0-21 16,0 21-16,0-20 0,0 20 15,0-21-15,0 0 0,0 0 0,0 1 16,21-22-16,0 21 0,0-21 15,0 0-15,1 0 0,-1 0 16,21 0-16,-21-21 0,22-1 0,-22 1 16,21 0-16,-21 0 15,22 0-15</inkml:trace>
  <inkml:trace contextRef="#ctx0" brushRef="#br0" timeOffset="15062.49">19537 1312 0,'0'0'0,"0"-21"0,0 0 16,0 0-16,0 0 0,-21 21 16,-1 21-16,22 0 15,-21 0-15,21 22 0,0-22 16,0 21-16,0 22 0,0-22 0,-21 0 16,21 22-16,0-22 15,-21 22-15,21-22 0,-21 0 0,21 1 16,0 20-16,-21-42 0,-1 22 0,22-1 15,-21-21-15,21 21 0,0-20 16,0-1-16,0 0 0,21-21 31,1-21-31,-1 0 16,0-22-16</inkml:trace>
  <inkml:trace contextRef="#ctx0" brushRef="#br0" timeOffset="15563.2">19727 1291 0,'0'0'0,"21"0"0,-21-21 0,0 42 31,0 0-31,-21 1 0,21-1 0,0 21 16,0-21-16,0 22 0,0-1 15,0 21-15,0-20 0,-21-1 0,21 0 16,0 1-16,0-1 0,0 0 15,-21 1-15,21-1 0,0-21 0,-21 22 16,21-22-16,0 0 0,0 0 16,0 0-16,0 0 0,-21-21 31,21-21 0,0 0-31,0 0 0,0 0 0,0 0 16,0-1-16,0-20 0,0 21 15,21-21-15,0 20 0,0-20 0,21 21 16,-20 0-16,-1 0 0,0-1 16,21 1-16,-21 21 0,1 0 0,-1 0 15,21 21-15,-42 1 0,21-22 16,0 21-16,-21 0 0,22 21 16,-22-21-16,0 1 0,0-1 0,0 0 15,0 0-15,0 21 0,0-20 16,0-1-16,0 0 0,0 0 15,-22-21-15,22 21 0,0 0 0,-21-21 32,0 0-17,21-21-15,0 0 16,0 0-16</inkml:trace>
  <inkml:trace contextRef="#ctx0" brushRef="#br0" timeOffset="15763.09">19367 1693 0,'0'-21'16,"0"0"-16,22 21 16,-1-21-16,0 21 0,0-21 0,21 21 15,1 0-15,-22-21 0,21 21 16,1 0-16,-1-22 0,-21 1 0,21 21 15,1 0-15,-22-21 0,0 21 16,21 0-16</inkml:trace>
  <inkml:trace contextRef="#ctx0" brushRef="#br0" timeOffset="16239.81">20680 1609 0,'-21'0'31,"-1"0"-31,1 0 0,0 0 0,0 0 16,0 0-16,-22 21 16,22-21-16,0 21 0,0 0 0,-21 22 15,20-22-15,1 21 0,0-21 16,0 22-16,0-22 0,0 21 0,21 0 15,0-20-15,0-1 0,0 21 16,0-21-16,0 0 0,0 1 0,21-1 16,0-21-16,21 0 15,-21 0-15,1 0 0,20 0 0,-21 0 16,21 0-16,-20 0 0,-1-21 16,21-1-16,-21 1 0,0 0 0,22 0 15,-22 0-15,0 0 0,-21-1 16,0-20-16,0 21 0,0 0 15,0-22-15,0 22 0,0-21 16,-21 21-16,0 0 0,0-1 0,-1 1 16,-20 21-16,21 0 0,-21 0 15,-1 0-15,22 0 0,-21 0 0,-1 0 16,22 21-16,0-21 0,0 22 16,0-1-16,21 0 0,0 0 15,0 0-15,0 0 16,21-21-16,21 0 0,-21 0 0</inkml:trace>
  <inkml:trace contextRef="#ctx0" brushRef="#br0" timeOffset="16796">21167 1651 0,'0'0'0,"-22"0"0,-41 0 16,21 21-16,20 0 16,1 1-16,0-1 0,-21 0 0,21 0 15,-1 0-15,1 22 0,0-22 16,21 21-16,0 0 0,-21-20 0,21 20 16,0-21-16,0 0 0,0 0 15,0 1-15,0-1 0,0 0 16,0 0-16,21-21 0,0 0 0,0 0 15,1 0-15,-1 0 16,21 0-16,-21 0 0,0 0 0,1-21 16,20 0-16,-21 21 0,21-43 15,-20 22-15,-1 0 0,21 0 0,-21-21 16,0-1-16,1 1 0,-1 0 16,0-1-16,0-20 0,0-1 0,-21 22 15,21-22-15,-21 1 0,22 21 16,-22-22-16,21 1 0,-21 20 0,0 1 15,0 0-15,0-1 0,0 22 16,0 0-16,0 0 0,-21 21 16,-1 21-1,1 0-15,21 0 0,-21 22 0,0-1 16,0 0-16,0 22 0,21-22 16,-22 22-16,1-1 0,21 1 0,0-1 15,-21-21-15,21 22 0,0-22 16,0 22-16,0-22 0,0-21 0,0 22 15,0-22-15,0 0 0,0 0 16,21 0-16,0 0 0,1-21 0,-1 0 16,0 0-16,0 0 0,0 0 15,22 0-15</inkml:trace>
  <inkml:trace contextRef="#ctx0" brushRef="#br0" timeOffset="17578.56">23241 1291 0,'0'0'0,"0"-21"0,-21 21 16,0 0-16,-1 0 16,1 0-16,0 0 0,0 0 0,-21 0 15,20 21-15,-20 0 0,0 1 16,21-1-16,-22 21 0,1 0 15,0 22-15,20-1 0,-20 1 0,21-1 16,0 1-16,0-1 0,21 22 16,0-43-16,0 22 0,0-1 15,0-20-15,0-1 0,21 0 0,0 1 16,0-22-16,0 0 0,0 21 16,22-42-16,-22 22 0,21-22 0,1 0 15,-1 0-15,-21 0 0,21-22 16,1 1-16,-1 21 0,0-21 0,-20-21 15,20 21-15,0-1 0,1-20 16,-1 0-16,-21-1 0,21 1 0,-20-21 16,-1-1-16,-21 1 0,0 20 15,0-20-15,0-1 0,0 1 16,0-1-16,0 1 0,-21-1 0,-1 22 16,-20 0-16,21-1 15,-21 1-15,20 21 0,-20 0 0,0 21 16,21 0-16,-22 0 0,1 0 15,0 21-15,20 0 0,-20 21 0,21-21 16,0 22-16,0-1 0,-1 22 16,22-22-16,0 0 0,0 1 0,0 20 15,0-21-15,22 1 0,-1-1 16,0-21-16,0 0 0,0 22 0,0-22 16,1-21-16</inkml:trace>
  <inkml:trace contextRef="#ctx0" brushRef="#br0" timeOffset="18007.32">23453 1884 0,'0'0'0,"0"-21"16,21 21-1,0 0-15,0 0 16,0 0-16,-21 21 0,21 0 15,1 0-15,-1 0 0,0 1 0,-21-1 16,21 21-16,0-21 0,0 22 16,1-22-16,-1 0 0,-21 21 0,0-21 15,0 1-15,0-1 16,21 0-16,-21 0 0,0 0 0,0 0 16,21-21-1,-21-21 1,0 0-1,0 0-15,0 0 0,0 0 0,21-1 16,-21 1-16,0-21 0,21 0 16,-21 20-16,0-20 0,0 0 0,22-1 15,-22 22-15,21-21 0,-21 21 16,0 0-16,0-1 0,0 1 0,21 21 16,0 0 15,-21 21-31,21 1 0,-21-1 15,21 0-15,-21 0 16</inkml:trace>
  <inkml:trace contextRef="#ctx0" brushRef="#br0" timeOffset="18355.38">24109 2159 0,'0'21'15,"21"-21"1,0 0-16,-21-21 15,21 0-15,0 21 0,-21-21 16,22 0-16,-1 21 0,-21-22 16,0 1-16,21-21 0,0 21 15,-21 0-15,0-1 0,0 1 0,0-21 16,0 21-16,0 0 16,-21 21-16,0 0 0,0 21 15,-1 0-15,1 0 0,0 0 16,0 0-16,0 22 0,0-22 0,-1 21 15,1 1-15,21-22 0,0 21 16,0-21-16,0 0 0,0 22 0,0-22 16,0 0-16,21 0 15,1 0-15,-1-21 0,0 0 16,0 0-16,0 0 0,22 0 16,-22 0-16,0 0 0,21 0 0,-21-21 15,22 0-15,-22 21 0,0-21 16,0 0-16</inkml:trace>
  <inkml:trace contextRef="#ctx0" brushRef="#br0" timeOffset="18746.93">24617 1990 0,'0'0'0,"0"-21"16,0-1-1,21 22 1,0 0-16,0 0 0,0 0 15,1 0-15,-1 0 0,0 22 16,-21-1-16,21 0 0,0 0 0,0 0 16,1 22-16,-22-22 0,21 0 15,-21 0-15,0 21 0,0-20 0,0-1 16,0 0-16,0 0 0,-21 0 16,-1-21-16,22 21 0,-21-21 0,0 0 15,21-21 16,0 0-15,0 0-16,0 0 0,0 0 16,0-1-16,0 1 0,21-21 15,-21 21-15,21 0 0,1-22 0,-22 22 16,21-21-16,0 21 0,-21-1 16,21 1-16,-21 0 0,21 21 0,-21-21 15,21 21-15,1 0 16,-1 0-16,0 0 15</inkml:trace>
  <inkml:trace contextRef="#ctx0" brushRef="#br0" timeOffset="19198.7">25146 2074 0,'0'-21'31,"0"0"-31,0 0 16,0 0-16,21 0 16,0 21-16,0 0 15,1 0 1,-1 0-16,0 21 16,-21 0-16,21 0 0,0 0 0,-21 0 15,0 1-15,21-1 0,-21 0 16,22 0-16,-22 0 0,0 22 0,0-22 15,0 0-15,0 0 0,0 0 16,0 0-16,0 1 0,0-1 16,-22-21-1,22-21 1,0-1 0,0 1-16,22 0 0,-22 0 15,21 0-15,0 0 0,0-1 16,-21 1-16,21-21 0,0 21 15,1 0-15,-22-22 0,21 22 16,0 0-16,0 0 0,-21 0 0,21-1 16,0 22-16,1-21 15,-1 21-15,0 0 0,0 0 16,0 0 0</inkml:trace>
  <inkml:trace contextRef="#ctx0" brushRef="#br0" timeOffset="19434.56">25866 1947 0,'21'0'15,"-21"22"-15,0-1 16,0 0-16,0 0 16,0 0-16,0 0 0,-21 1 15,21-1-15,0 0 0,-22 0 0,22 0 16,0 0-16,0 1 0,0-1 15,-21 0-15,21 0 0,-21 0 16,21 0 0,0-42 15,21 21-31</inkml:trace>
  <inkml:trace contextRef="#ctx0" brushRef="#br0" timeOffset="19612.06">25950 1842 0,'0'0'16,"0"-22"-16,0 1 0,-21 21 15,0 0 1,42 21 15,0-21-15,0 22-16</inkml:trace>
  <inkml:trace contextRef="#ctx0" brushRef="#br0" timeOffset="20450.86">26437 2053 0,'0'0'0,"0"-21"16,0 0-16,0 0 15,0 0-15,0-1 16,0 1-16,-21 21 16,0 0-1,0 0-15,-1 21 0,1-21 0,0 22 16,0-1-16,0 0 16,0 0-16,-1 0 0,1 22 0,0-22 15,0 0-15,0 0 0,21 21 16,0-20-16,-21-1 0,21 0 0,0 0 15,0 0-15,0 0 0,0 1 16,21-22-16,0 0 0,0 0 16,0 0-16,0 0 0,1 0 0,-1 0 15,0 0-15,0-22 0,0 22 16,0-21-16,1 0 0,-1 0 16,-21 0-16,21 0 0,0-1 15,-21 1-15,0-21 0,21 0 0,0-1 16,-21 1-16,0 0 0,0-22 15,22 22-15,-22-22 0,21 22 0,-21-22 16,0 22-16,0 0 0,0-1 16,21 22-16,-21 0 0,0 0 0,0 0 15,0 0-15,0 42 16,0 0 0,0 0-16,0 0 0,0 22 15,0-1-15,-21 21 0,21-20 0,0-1 16,0 22-16,0-22 15,0 0-15,0 1 0,0-1 0,0 0 16,0 1-16,0-22 0,0 21 16,0-21-16,0 0 0,0 1 0,21-1 15,0 0-15,0-21 0,-21 21 16,21-21-16,1 0 0,-1 0 0,0 0 16,0 0-16,0 0 0,0 0 15,1-21-15,-1 21 0,0-21 0,0 0 16,0 21-16,0-22 0,1 1 15,-1 0-15,0 0 0,-21-21 0,0 20 16,21 1-16,-21 0 16,0 0-16,0 42 15,0 0 1,0 0-16,-21 1 16,21-1-16,0 0 0,0 0 0,0 0 15,0 0-15,0 1 16,0-1-16,0 0 0,0 0 15,0 0 1,21-21 0,0 0-1,-21-21-15,21 0 16,-21 0-16,0 0 16,0-1-16</inkml:trace>
  <inkml:trace contextRef="#ctx0" brushRef="#br0" timeOffset="20618.75">27030 1842 0,'0'0'0,"0"-22"0,0 1 16,0 0-16,-21 21 15,42 0 32,0 21-31,0-21-1,0 0-15</inkml:trace>
  <inkml:trace contextRef="#ctx0" brushRef="#br0" timeOffset="21142.46">27368 1884 0,'0'21'31,"0"0"-31,0 0 0,-21-21 15,21 22-15,-21-1 0,21 0 16,0 0-16,0 0 0,0 0 0,0 1 16,-21-1-16,21 0 15,0 0-15,0 0 0,-21 0 0,21 1 16,0-1-16,-21-21 0,21 21 16,0 0-16,0 0 15,-22-21 32,22-21-47,0 0 0,0 0 16,0 0-16,0-1 0,0 1 15,0 0-15,0-21 0,22 21 16,-1-22-16,0 22 0,-21-21 0,21-1 16,0 22-16,22-21 15,-22 21-15,0 0 0,0-1 0,0 22 16,22 0-16,-22 0 0,0 0 15,21 0-15,-21 0 0,1 22 0,-1 20 16,-21-21-16,21 0 0,-21 22 16,21-22-16,-21 21 0,0-21 0,0 22 15,0-22-15,0 0 0,0 0 16,0 0-16,0 0 0,0 1 0,0-1 16,0 0-16,0 0 0,-21-21 15,21 21-15,21-42 47,0 0-47</inkml:trace>
  <inkml:trace contextRef="#ctx0" brushRef="#br0" timeOffset="22062.93">28533 1969 0,'0'0'0,"0"-22"0,0 1 0,0 0 0,0 0 16,0 0-16,0 0 0,0-1 16,-22 1-16,1 0 0,0 21 0,21-21 15,-21 21-15,0 0 16,0 0-16,-1 0 0,1 21 0,0 0 16,-21 0-16,21 1 0,-1-1 15,-20 21-15,21-21 0,0 22 0,-22-1 16,22-21-16,0 21 0,0-20 15,21 20-15,0-21 0,-21 0 0,21 22 16,0-22-16,0 0 0,0 0 16,21 0-16,0-21 0,0 0 15,0 0-15,22 0 0,-22 0 16,21 0-16,-21 0 0,22 0 0,-22 0 16,0 0-16,21-21 0,-20 0 15,-1 0-15,0 0 0,-21-1 16,21 1-16,-21 0 0,21 0 15,-21-21-15,0 20 0,0 1 0,0 0 16,0 0-16,21 0 0,-21 0 16,0-1-16,0 1 15,0 42 17,0 1-17,0-1-15,0 0 0,0 0 0,0 21 16,-21-20-16,21 20 0,0 0 15,0 1-15,-21-1 0,21 0 0,0 22 16,-21-22-16,21 22 0,0-1 16,0 22-16,0-22 0,0 1 15,0 20-15,0-20 0,0-1 0,0 22 16,0 0-16,0-22 0,0 22 16,0 0-16,0-22 0,0 22 0,0-22 15,0 1-15,0-1 0,0 1 16,0-1-16,0-20 0,0 20 0,0-21 15,0 1-15,0-1 0,0-21 0,0 0 16,-21 1-16,21-1 16,-21-21-16,-1 0 0,1 0 0,0 0 15,0-21-15,21-1 16,-21 1-16,0 0 0,-1-21 16,1 21-16,0-22 0,0-20 0,0 20 15,0-20-15,-1 21 0,1-22 16,0-21-16,21 22 0,0-22 0,0 1 15,0-1-15,0 21 0,21-20 16,0 20-16,1-20 0,20 20 0,-21-21 16,21 22-16,1-22 0,-22 22 15,21-1-15,1 1 0,-1 20 0,0-20 16,1 21-16,-1 20 0,0-20 16,-21 21-16,1 0 0,20 0 15,-21-1-15,0 22 0,-21-21 16,21 21-16,1 0 15,-44 0 32,1 0-31,-21 0-16,21 0 0</inkml:trace>
  <inkml:trace contextRef="#ctx0" brushRef="#br0" timeOffset="23930.7">2032 2582 0,'-42'0'16,"20"0"-16,22-21 31,-21 21-31,42 0 47,1 0-47,-1 0 15,0 0-15,0 0 0,0 0 16,22 0-16,-22 0 0,21 0 16,0 0-16,1 0 0,-1 0 15,0 0-15,22 0 0,-22 0 0,22 0 16,-22 0-16,22 0 0,-22 0 15,21 0-15,-20 0 0,20 0 0,-20 0 16,20 21-16,-21-21 0,22 0 16,-1 0-16,1 0 0,21 0 0,-22 0 15,22 0-15,-22 0 0,22 0 16,-22 0-16,22 0 0,0 0 16,-22 0-16,22 0 0,-22 0 15,1 0-15,21 0 0,-22 0 0,22 0 16,-1 0-16,1 0 0,-21 0 15,20 0-15,1 0 0,21-21 0,-22 21 16,22 0-16,-21-21 0,21 21 16,0 0-16,-1 0 0,1-21 0,0 21 15,0 0-15,0-21 0,0 21 16,-1 0-16,1-21 0,0 21 16,0-22-16,21 22 0,-21-21 15,21 21-15,-21 0 0,21-21 0,-22 21 0,1-21 16,21 21-16,0 0 15,-21-21-15,21 21 0,0 0 0,0 0 16,-21-21-16,21 21 0,-21-22 16,21 22-16,-21 0 0,21 0 0,0 0 15,-22 0-15,1 0 0,0 0 16,0 0-16,0-21 0,0 21 0,-1 0 16,22 0-16,-21 0 0,0 0 0,0 0 15,0 0-15,0 0 0,-22 0 16,22 0-16,-21 0 0,21 0 15,-22 0-15,22 0 0,0 0 16,-21 0-16,20 0 0,-20 0 0,0 0 16,-1 0-16,1 0 0,0 0 15,-1 0-15,1 0 0,0 0 0,21 0 16,-22 0-16,1-21 0,0 21 0,-1 0 16,-20 0-16,20 0 0,1 0 15,-21 0-15,-1 0 0,1-21 0,-1 21 16,1 0-16,20 0 0,-20 0 15,-1 0-15,1 0 0,-22-21 0,22 21 16,-1 0-16,-21 0 0,1 0 16,-1 0-16,0 0 0,-20 0 15,20 0-15,-21 0 0,-21-21 0,21 21 16,0 0 0,1 0 77,-1 0-93,0 0 16</inkml:trace>
  <inkml:trace contextRef="#ctx0" brushRef="#br0" timeOffset="25643.68">18076 2667 0,'0'0'0,"-42"0"0,21 0 0,0 0 0,-1 0 16,1 0-1,42 0 48,1 0-63,20 0 0,-21 0 15,21 0-15,1 0 16,-1 0-16,0 0 0,22 0 0,-22 0 16,22 0-16,-1 0 0,1 0 15,-1-21-15,1 21 0,-1 0 0,1 0 16,20 0-16,-20 0 0,21 0 15,-1 0-15,1 0 0,0-21 0,20 21 16,-20 0-16,21 0 0,-21 0 16,20 0-16,-20 0 0,21 0 0,-21 0 15,20 0-15,1 0 0,-21 0 16,21 0-16,-22 0 0,22 0 0,-21 0 16,0 0-16,20 0 0,-20 0 15,0 0-15,-1 21 0,22-21 16,-21 0-16,21 0 0,-22 0 15,22 0-15,-21 0 0,0 0 0,20 0 16,-20 0-16,0 0 0,-1 0 16,1 0-16,0 0 0,-1 0 0,1-21 15,0 21-15,-1 0 0,1 0 0,0 0 16,-22 0-16,22-21 0,-22 21 16,22 0-16,-21 0 0,-1 0 0,22 0 15,-22 0-15,22 0 0,0 0 16,-1 0-16,-20 0 0,20-22 0,1 22 15,0 0-15,-1 0 16,-20 0-16,21 0 0,-1 0 0,-20 0 16,20 0-16,1 0 0,0 0 15,-1 0-15,1 0 0,0 0 0,-1 0 16,-20 0-16,21 0 0,-22 0 16,22 0-16,-22 0 0,1 0 0,-1 0 15,22 0-15,-22 0 0,1 0 16,-1 0-16,1 0 0,-1 0 0,1 0 15,-1 0-15,-20-21 0,20 21 16,-20 0-16,-1 0 0,0 0 0,1 0 16,-1 0-16,0-21 15,-21 21-15,22 0 0,-1 0 0,0 0 16,-20 0-16,20 0 0,0 0 16,1 0-16,-1 0 0,-21 0 0,21 0 15,22 0-15,-22 0 0,1 0 16,-1 0-16,21-21 0,1 21 0,-22 0 15,22 0-15,-22 0 0,22 0 16,-1 0-16,-21 0 0,1 0 16,20 0-16,-20 0 0,-1 0 0,0 0 15,1 0-15,-1-21 0,0 21 16,1 0-16,-1 0 0,0 0 16,1-21-16,-1 21 0,0 0 15,-21 0-15,22 0 0,-1-22 0,-21 22 16,22-21-16,-22 21 0,0 0 15,21 0-15,-21-21 0,1 21 0,-1 0 16,0 0-16,-21-21 0,21 21 16,0 0-16,0 0 15,1 0 1,-22-21-16,0 0 62,0-1-46</inkml:trace>
  <inkml:trace contextRef="#ctx0" brushRef="#br0" timeOffset="36514.57">1841 3641 0,'0'0'16,"-21"0"-16,0 0 0,0 0 0,0 0 15,0 0-15,-1 0 0,1 0 16,0 0-16,0 0 15,0 0-15,0 0 0,-1 0 16,1 0-16,0 0 0,0 0 0,0 0 16,0 0-16,-1 0 0,1 0 15,0 0-15,-21 0 0,21 0 16,-1 0-16,1 0 0,0 0 0,0 0 16,0 0-16,0 0 15,-1 0 1,44 0 15,20 0-31,-21 0 0,21 0 0,1 0 16,20 0-16,1 0 15,-1 0-15,1 0 0,20 0 0,1 0 16,-21 0-16,20 0 0,1 0 16,0 0-16,-1 0 0,1 0 0,0 0 15,-1 0-15,1 0 0,-22 0 16,1 0-16,-22 0 0,22-21 0,-22 21 15,0 0-15,1 0 0,-22 0 16,21 0-16,-21 0 0,1 0 16,-1 0-16,0 0 15,-21-22 17,-21 22 14,21-21-46,-21 21 0,-1-21 16</inkml:trace>
  <inkml:trace contextRef="#ctx0" brushRef="#br0" timeOffset="37294.64">2603 3239 0,'0'0'0,"-21"0"0,0 0 16,21 21 31,0 0-32,21-21-15,22 21 0,-22-21 0,0 21 16,0 0-16,21-21 0,1 22 16,-22-22-16,21 21 0,-21 0 0,22-21 15,-22 21-15,21-21 16,-21 21-16,22-21 0,-22 21 0,0-21 16,0 22-16,0-22 0,1 21 15,-1-21-15,0 0 0,-21 21 16,21-21-16,0 0 15,-21 21-15,0 0 32,-21-21-32,0 21 15,0-21-15,0 22 0,-1-22 16,1 21-16,0 0 0,-21 0 16,21 0-16,-22 0 0,1 1 15,0-1-15,-22 0 0,22 0 0,-1 0 16,1 0-16,0 1 0,-22-1 15,43 0-15,-21 0 0,21 0 0,-22 0 16,22-21-16,0 22 0,0-22 16,42 0 15,0 0-15,0-22-16,0 22 0,22-21 0,-22 0 15,21 0-15,1 21 0,-22-21 16,21 0-16,0-1 0,1-20 15,-22 21-15,21 0 0,1 0 0,-22-1 16,21 1-16,-21 0 0,22 0 16,-22 21-16,0-21 0,-21 0 0,21 21 15,0 0-15,0-22 16</inkml:trace>
  <inkml:trace contextRef="#ctx0" brushRef="#br0" timeOffset="49471.61">4466 3810 0,'0'21'16,"0"0"-16,0 1 16,0-1-1,0 0 1,0 0-1,0 0-15,0 0 16,0 1 0,0-1-1,-21-21-15,21 21 16,-21-21 0,21-21 62,0 0-78,0-1 15,21 1-15,0 0 0,0 0 16,0 0-16,1 0 0,-1-1 16,0-20-16,0 21 0,0-21 0,22 20 15,-22-20-15,0 0 0,21-1 16,-21 1-16,1 0 0,20-1 0,-21 1 15,0 0-15,0-1 0,1 1 16,-1 21-16,-21-21 0,0 20 0,21 1 16,-21 0-16,21 0 0,-21 0 15,0 0 1,0 42 0,-21-21-1,0 21-15,0 0 0,-1 21 0,1-20 16,0 20-16,0-21 0,0 21 15,0 1-15,-1-22 0,22 21 0,0-21 16,-21 22-16,21-22 0,0 0 16,0 0-16,0 0 0,0 1 15,21-22 1,1 0-16,-1 21 0,0-21 0,-21 21 16,21-21-16,21 0 15,-20 0-15,-1 0 0,0 21 0,0-21 16,0 0-16,0 21 0,1-21 15,-1 0-15,0 21 0,0-21 0,0 22 16,-21-1-16,21 0 16,-21 0-16,0 0 0,0 0 15,0 1-15,0-1 0,0 0 16,-21 0-16,21 0 0,-21-21 16,0 21-16,0-21 0,0 22 15,-1-22-15,1 0 0,0 0 16,0 0-16,0 0 0,0-22 15,-22 22-15,22-21 16,0 0-16,0 0 0,0 0 0,-1 0 16,1 21-16,0-22 0,0 1 0,0 0 15,21 0-15,-21 0 16,21 0-16,-22 21 0,44 21 47,-1-21-32,0 21-15,-21 0 0,21 0 0,0-21 16,0 21-16,1 1 0,-1-1 16,0 0-16,0 0 0,21 0 15,-20 0-15,-1 1 0,0-22 16,21 21-16,-21 0 0,22 0 0,-22-21 16,0 0-16,21 21 0,-20-21 15,20 0-15,-21 0 0,21 0 0,1 0 16,-22 0-16,21-21 0,1 0 0,-22 0 15,21 21-15,0-21 0,-20-1 16,20 1-16,-21-21 0,0 21 0,0 0 16,1-1-16,-1 1 0,0-21 15,0 21-15,-21 0 0,0-22 0,0 22 16,0-21-16,0 21 0,0-22 16,0 22-16,0 0 0,0-21 15,0 20-15,0 1 0,-21 21 16,21-21-16,-21 21 0,0 0 0,-1 0 15,1 0-15,0 0 0,0 21 0,0-21 16,0 21-16,-1 1 0,1 20 16,0-21-16,0 0 0,0 22 0,0-22 15,21 21-15,0-21 0,-22 22 16,22-22-16,0 0 0,0 21 0,0-21 16,0 1-16,0-1 0,0 0 15,0 0-15,22-21 0,-22 21 0,21-21 16,0 0-16,0 0 0,0 0 15,0 0-15,1 0 16,-1 0-16,0 0 0,0 0 16,0-21-16,0 0 0,-21 0 0,22 0 15,-1-1-15,0 1 0,-21 0 0,0 0 16,21 0-16,-21 0 0,0-1 16,21 1-16,-21 0 0,0 0 0,0 0 15,0 0-15,0-1 0,0 1 16,0 0-16,0 42 31,0 0-15,0 1-16,0-1 15,0 0-15,0 0 0,0 0 16,0 0-16,0 1 0,0-1 0,0 0 16,0 0-16,21 0 0,1-21 15,-1 21-15,-21 1 0,21-22 0,0 21 16,0-21-16,0 21 15,1-21-15,-1 0 0,0 0 16,0 0-16,0 0 16,0 0-16,1 0 0,-1-21 0,0 0 15,0-1-15,-21 1 0,0 0 16,21 0-16,-21 0 0,21 0 16,-21-1-16,0 1 0,0-21 15,0 21-15,0 0 0,0-1 16,0 1-16,0 0 0,0 0 15,0 42 17,0 0-17,0 0-15,0 1 0,0-1 16,0 0-16,0 0 0,0 0 0,0 0 16,0 22-16,0-22 0,0 0 15,-21 0-15,21 0 0,0 1 16,0-1-16,0 0 0,0 0 15,0 0 1,0-42 15,21 0-15,-21 0-16,0 0 0,0-1 16,22 1-16,-22 0 0,21 0 0,-21 0 15,0 0-15,21-22 0,0 22 16,0 0-16,-21 0 0,21 0 0,1-1 15,-22 1-15,21 0 0,0 21 16,0 0-16,0 0 0,0 0 16,1 0-16,-1 0 0,0 21 15,0 0-15,-21 1 16,0-1-16,21 0 0,-21 0 0,0 0 16,21 0-16,-21 1 0,0-1 15,0 0-15,0 0 0,0 0 0,0 0 16,0 1-16,0-1 0,0 0 15,0 0-15,0 0 16,22-21-16,-1 0 16,0 0-1,0-21-15,-21 0 16,21 0-16,0 21 16,-21-21-16,22-1 0,-1 1 0,0 0 15,-21-21-15,21 21 0,0-1 0,0 1 16,1-21-16,-1 21 0,0 0 15,0-1-15,0 1 0,0 0 0,1 21 16,-1-21-16,0 21 0,-21-21 16,21 21-16,0 0 15,-21 21 1,0 0-16,0 0 0,0 0 0,0 1 16,0-1-16,0 0 0,0 0 0,0 0 15,0 0-15,0 22 0,0-22 16,21 0-16,-21 0 0,22 0 15,-22 1-15,21-1 0,-21 0 16,21-21-16,0 21 0,-21 0 0,21 0 16,0-21-16,1 22 0,-1-22 15,0 0-15,0 0 0,0 0 0,0 0 16,1 0-16,-1 0 0,0-22 0,0 22 16,0-21-16,0 21 0,1-21 15,-1 0-15,0 0 0,0 0 0,0-1 16,-21 1-16,21 0 0,1 0 15,-22 0-15,0-22 0,21 22 0,-21 0 16,21-21-16,-21 21 0,0-1 0,0 1 16,0 0-16,0 0 15,-21 21 1,0 0-16,-1 21 0,22 0 16,-21 0-16,21 1 0,-21-1 15,21 0-15,0 21 0,0-21 0,0 1 16,0-1-16,0 21 0,0-21 15,0 0-15,0 1 0,0-1 0,0 0 16,21 0-16,0-21 0,1 0 16,-1 0-16,0 0 0,0 0 15,0 0-15,0 0 0,22 0 0,-22 0 16,0 0-16,0 0 0,22-21 16,-22 0-16,0 21 0,0-21 15,0-1-15,0 1 0,22 0 0</inkml:trace>
  <inkml:trace contextRef="#ctx0" brushRef="#br0" timeOffset="50371.13">9864 2963 0,'0'0'0,"0"-21"0,0-21 15,0 21-15,0 0 16,-22-1-16,1 22 16,0 0-16,0-21 0,0 21 15,-22 0-15,22 0 0,0 0 16,0 21-16,-21-21 0,20 22 0,-20-1 16,21 21-16,0-21 0,0 22 15,-1-1-15,-20 0 0,42 22 16,-21-22-16,0 22 0,21-1 15,-21 1-15,21-1 0,0-21 0,0 22 16,0-22-16,0 1 0,0 20 0,0-42 16,0 22-16,0-1 0,21-21 15,0 0-15,0 0 0,0 1 0,0-1 16,1-21-16,-1 0 0,21 0 16,0 0-16,1 0 0,-1 0 0,0 0 15,1 0-15,-1-21 0,22-1 0,-22-20 16,0 21-16,22 0 0,-22-22 15,0 1-15,1 0 0,-1-1 0,0 1 16,1 0-16,-22-22 16,0 22-16,0-22 0,-21 1 0,21 21 15,-21-1-15,0-20 0,0 20 0,-21 1 16,0 0-16,0-1 0,-21 22 16,20-21-16,1 21 0,-21 0 0,0 21 15,-1 0-15,1 0 0,0 0 16,-1 0-16,-20 0 0,20 21 0,1 0 15,0 0-15,-1 0 0,22 22 16,-21-22-16,21 21 0,0 0 0,-1 1 16,22 20-16,0-20 0,-21-1 15,21 0-15,0 1 0,0-1 16,0 0-16,0-21 0,0 22 16,0-22-16,0 21 0,0-21 0,21 1 15,1-22-15,-1 21 0,0 0 0,21-21 16,1 0-16,-1 0 0,0 0 15,1 0-15</inkml:trace>
  <inkml:trace contextRef="#ctx0" brushRef="#br0" timeOffset="50762.89">10753 3239 0,'0'-22'15,"0"44"17,0-1-32,0 0 0,0 0 0,0 0 15,0 0-15,0 22 0,0-1 16,0-21-16,0 22 0,0-1 0,0 0 16,0 1-16,0-1 0,0 21 15,0-20-15,0 41 0,0-20 0,0-1 16,0 22-16,0 0 0,0-1 15,0 1-15,-22 0 0,1-1 0,0 1 16,21 0-16,0-1 0,-21-20 16,21-1-16,-21 1 0,21-1 0,0 1 15,0-22-15,0 1 0,0-1 16,0-21-16,0 0 0,0 0 0,0 1 16,0-1-16,0-42 31,0-1-31,0 1 0,0 0 0,0-21 15,0 21-15,0-22 0,0-20 16,0 20-16</inkml:trace>
  <inkml:trace contextRef="#ctx0" brushRef="#br0" timeOffset="51122.69">10647 3683 0,'0'0'0,"-21"-42"0,-1-1 15,22 1-15,0 0 0,0-1 0,0 22 16,0-21-16,0 0 0,22 20 0,20-20 16,-21 21-16,0 0 0,22 0 15,-22-1-15,21 22 0,0 0 0,1 0 16,-1 0-16,0 0 0,1 0 16,-1 22-16,0-1 0,-20 21 15,20-21-15,-21 22 0,-21-1 16,0-21-16,0 21 0,0 1 0,0-1 15,-21-21-15,0 22 0,0-1 0,-22-21 16,22 0-16,-21 22 0,-1-22 16,1 0-16,21 0 0,-21 0 0,20-21 15,1 21-15,0-21 0,0 0 16,0 22-16,42-44 31,0 1-31,0 21 16,0-21-16,1 0 0,-1 21 15,0-21-15,0 0 0</inkml:trace>
  <inkml:trace contextRef="#ctx0" brushRef="#br0" timeOffset="51510.47">11303 3577 0,'0'0'0,"21"0"0,0 0 16,0-21-1,-21 0-15,22 21 0,-1 0 0,0-21 16,-21 0-16,21 21 0,0-22 16,0 1-16,1 0 0,-1 0 15,0 0-15,0 0 0,0-1 0,-21 1 16,0 0-16,0 0 16,-21 21 15,0 0-31,0 21 0,21 0 0,-21 0 15,21 1-15,-22 20 0,22-21 16,0 21-16,-21-20 0,21 20 0,0-21 16,0 21-16,0-20 0,0-1 0,0 0 15,0 0-15,0 0 0,21-21 16,-21 21-16,22-21 0,-1 0 0,-21 22 16,21-22-16,0 0 0,0 0 15,0 0-15,1 0 16,-1 0-16,0 0 0,0 0 0,0-22 15,0 1-15,1 21 16,-22-21-16</inkml:trace>
  <inkml:trace contextRef="#ctx0" brushRef="#br0" timeOffset="51924.37">11874 3493 0,'0'0'0,"0"-22"15,0 1-15,22 0 16,-1 0-16,0 21 15,0-21 1,0 21-16,0 0 0,1 0 16,-1 0-16,0 0 0,0 21 0,0 0 15,0 0-15,1 0 0,-1 1 16,-21-1-16,0 21 0,21-21 0,-21 0 16,0 1-16,0 20 0,0-21 15,0 0-15,0 0 0,0 1 0,-21-1 16,0 0-16,21 0 0,-22-21 15,22-21 17,0 0-17,0 0-15,0-1 16,22 1-16,-22 0 0,21 0 0,-21-21 16,0 20-16,21 1 0,0 0 15,0-21-15,-21 21 0,21-1 0,1 1 16,-22 0-16,21 0 0,0 0 15,-21 0-15,21 21 0,-21-22 0,21 22 16,0 0 15</inkml:trace>
  <inkml:trace contextRef="#ctx0" brushRef="#br0" timeOffset="54011.27">12954 3747 0,'0'-22'16,"0"1"-16,21 0 15,-21 0-15,21 0 16,-21 0-16,0-1 0,0-20 0,0 21 15,0 0-15,0 0 0,-21-1 16,0-20-16,0 21 0,21 0 16,-21 21-16,-1-21 0,1 21 0,0 0 15,0 0-15,0 0 16,0 0-16,-1 21 0,1 0 0,0 0 16,0 0-16,0 22 0,0-22 15,21 0-15,-22 21 0,1-21 0,21 22 16,-21-22-16,21 21 0,0-21 0,0 1 15,0-1-15,0 0 0,0 0 16,21 0-16,0 0 16,1-21-16,-1 0 0,0 0 15,0 0-15,0 0 0,0 0 0,1 0 0,-1 0 16,0 0-16,0-21 0,0 21 16,0-21-16,1 0 0,-1 0 15,0 21-15,-21-21 0,21-22 0,-21 22 16,21 0-16,-21 0 0,0-22 15,0 22-15,0-21 0,0 21 0,21 0 16,-21-22-16,0 22 0,0 0 16,0 42 15,0 0-31,0 0 0,0 1 16,0 20-16,0-21 0,0 0 15,0 22-15,0-22 0,0 0 0,0 0 16,0 21-16,22-20 0,-22-1 15,21 0-15,0 0 0,0-21 0,0 21 16,-21 0-16,21-21 0,1 0 0,-1 0 16,0 0-16,0 0 0,0 0 15,0 0-15,1 0 0,-1 0 0,0-21 16,0 0-16,0 0 16,0 0-16,-21 0 0,22-1 0,-1 1 15,0-21-15,-21 21 0,0-22 0,21 1 16,0 0-16,-21-22 15,0 22-15,21-22 0,-21 22 0,22-21 0,-22 20 16,21 1-16,-21 0 0,0-1 16,0 1-16,0 21 0,0 0 15,0-1-15,0 1 16,0 42 0,0 1-16,0 20 15,0-21-15,0 21 0,0 1 16,0-1-16,0 0 0,0 22 0,-21-22 15,21 1-15,0-1 0,0 21 0,0-20 16,0-22-16,0 21 0,0 1 16,0-22-16,21 21 0,0-21 15,-21 0-15,21 1 0,0-1 0,0 0 16,1-21-16,-1 0 16,0 0-16,0 0 15,0 0-15,0 0 0,1 0 16,-1-21-16,0 0 0,0-1 0,0 1 15,0-21-15,1 21 0,-1 0 16,0-1-16,-21-20 0,21 21 16,0-21-16,-21 20 0,0 1 0,21 0 15,-21 0-15,0 0 0,22 21 16,-22 21 15,0 0-31,0 0 16,0 22-16,0-22 0,0 0 0,0 0 15,0 0-15,0 22 0,0-22 0,0 0 16,0 0-16,0 0 0,0 0 16,21 1-16,0-22 0,-21 21 0,21 0 15,0-21-15,0 21 16,1-21-16,-1 0 0,0 0 16,0 0-16,0 0 0,0 0 0,1-21 15,-1 0-15,0 21 0,0-21 16,-21-1-16,21 1 0,0 21 15,1-21-15,-22-21 0,0 21 0,21-1 16,-21 1-16,0 0 0,0 0 16,0 0-16,0 0 0,0-1 0,0 44 47,0-1-47,0 0 15,0 0-15,0 0 0,0 0 16,0 1-16,-21-1 0,21 0 0,0 0 15,0 0-15,0 0 0,0 1 16,21-1 0,0-21-1,0 0-15,0 0 16,0 0-16,1-21 16,-1-1-16,-21 1 15,0 0-15,0 0 0,0 0 16,0 0-16,0-1 0,0 1 15,0 0-15,0 0 0,0 0 0,0 0 16,-21-1-16,-1 22 0,22-21 16,-21 21-16,0 0 0,0 0 0,0 0 15,0 0 1,21-21 15,21 0-15,0 21-16,0 0 0,0-21 0,0 21 15,1 0-15,-1 0 0,0-21 0,0 21 16,21 0-16,-20 0 0,-1-22 16,21 22-16,-21 0 0,0 0 0,22 0 15,-22 0-15,0 0 0,0 22 16,0-1-16,1 0 0,-22 0 16,0 0-16,0 0 0,0 1 15,0-1-15,0 0 0,0 0 16,0 0-16,0 0 0,0 1 15,0-1-15,0 0 0,0 0 0,0 0 16,0 0-16,0 1 0,0-1 16,0 0-16,0 0 31,-22-21-15,22-21-1,0 0-15,0 0 16,0-1-16,0 1 15,0 0-15,22-21 0,-22 21 16,21-1-16,0-20 0,0 21 0,0-21 16,0 20-16,1-20 0,-1 21 15,0-21-15,21 20 0,1-20 16,-22 21-16,21 21 0,-21-21 0,22 21 16,-22 0-16,0 0 0,0 0 15,0 0-15,0 21 0,-21 0 0,0 21 16,22-20-16,-22 20 0,0-21 15,0 21-15,0 1 0,0-22 0,0 21 16,0-21-16,0 1 0,0-1 0,-22 0 16,22 0-16,0 0 0,0 0 15,0 1-15,-21-22 0,21 21 16,0-42 31,0-1-47,0 1 15,0 0-15,0 0 0,-21 0 16,21 0-16</inkml:trace>
  <inkml:trace contextRef="#ctx0" brushRef="#br0" timeOffset="54254.61">14774 2794 0,'-42'-21'15,"42"0"-15,-21 21 78</inkml:trace>
  <inkml:trace contextRef="#ctx0" brushRef="#br0" timeOffset="54610.42">13187 3133 0,'0'0'0,"-21"21"0,-43 0 15,85-21 17,0 0-32,1 0 15,-1 0-15,21 0 0,-21 0 0,22 0 16,-1 0-16,-21 0 0,21 0 15,-20 0-15,20 0 0,-21-21 0,21 21 16,-20 0-16,-1 0 0,0 0 16,0 0-16,0 0 0,0-21 0,1 21 15,-1 0 1</inkml:trace>
  <inkml:trace contextRef="#ctx0" brushRef="#br0" timeOffset="56807.72">17759 3450 0,'0'-21'0,"0"42"62,0 0-62,0 1 0,0-1 16,0 0-16,0 0 0,0 0 16,0 0-16,0 1 0,0-1 0,0 0 15,0 0-15,0 0 0,-21 0 16,21 1-16,-22-22 0,22 21 0,-21 0 16,21 0-16,0 0 15,-21-21-15,21 21 16,-21-21-1,21-21 1,0 0 0,-21 0-16,21 0 15,0 0-15,0-1 0,0 1 16,0 0-16,0 0 0,0 0 16,0 0-16,0-22 0,21 22 0,-21 0 15,21 0-15,0 0 0,0-22 16,1 22-16,-1 0 0,21 21 0,-21-21 15,0 0-15,1 21 0,-1 0 16,0 0-16,0 0 0,21 21 16,-20 0-16,-1-21 0,0 21 0,0 0 15,-21 22-15,21-22 0,-21 0 16,0 21-16,0-21 0,0 1 0,0 20 16,0-21-16,0 0 0,0 0 15,0 1-15,0-1 0,0 0 0,0 0 16,-21 0-16,21 0 15,0-42 32,0 0-47,0 0 16</inkml:trace>
  <inkml:trace contextRef="#ctx0" brushRef="#br0" timeOffset="57250.46">18373 3598 0,'21'22'0,"0"-22"16,0 0-16,0 0 15,0 0-15,1 0 16,-1 0-16,0 0 0,0 0 15,0-22-15,0 22 0,1-21 0,-1 21 16,0-21-16,-21 0 0,21 0 16,-21 0-16,0-1 15,0 1-15,0 0 16,-21 0-16,0 21 16,0 0-16,-1 0 15,1 0-15,0 21 0,0-21 0,0 21 16,0 0-16,-1 1 0,22-1 15,-21 0-15,21 0 0,-21 21 16,21-20-16,0-1 0,0 0 0,0 0 16,0 21-16,0-20 0,0-1 15,0 0-15,0 0 0,0 0 16,21-21 0,0 21-16,1-21 0,-1 0 15,0 0-15,0 0 16,0 0-16,0 0 0,1-21 0,-1 21 15,0-21-15,0 21 0</inkml:trace>
  <inkml:trace contextRef="#ctx0" brushRef="#br0" timeOffset="57891.83">19113 3493 0,'0'0'0,"-21"0"31,0 0-15,0 21-16,21 0 0,-21 0 16,21 0-16,0 0 0,-21 1 15,-1 20-15,22-21 0,-21 0 0,21 0 16,0 1-16,-21-1 0,21 0 0,-21 0 16,21 0-16,0 0 15,0 1-15,0-1 16,21-21 15,0 0-31,0-21 0,1 21 16,-22-22-16,21 1 0,0 0 15,0 21-15,0-21 0,0 0 0,-21 0 16,22-1-16,-1 22 0,0-21 16,-21 0-16,21 21 0,0 0 15,-21 21 1,0 0-1,0 1-15,0-1 16,0 0 0,0 0-16,0 0 15,21-21-15,1 0 16,-1 21-16,0-21 0,0 0 16,0 0-16,0 0 0,1 0 15,-1 0-15,0 0 0,0 0 16,0-21-16,0 21 0,1-21 0,-22 0 15,21 21-15,0-21 0,-21 0 16,0-1-16,0-20 0,0 21 0,0 0 16,0 0-16,0-1 0,0 1 15,0 0-15,0 0 0,0 0 16,0 0-16,-21 21 0,21-22 16,-21 22-16,-1 0 31,1 0-16</inkml:trace>
  <inkml:trace contextRef="#ctx0" brushRef="#br0" timeOffset="58650.84">20891 3577 0,'0'-21'16,"0"0"-16,22 0 15,-1 0-15,0-1 16,0 1-16,-21 0 0,21 0 0,0 0 16,-21 0-16,0-1 0,22 1 15,-22-21-15,21 21 0,-21 0 0,0-1 16,0 1-16,0 0 0,0 0 16,0 0-1,-21 42 1,-1 0-16,22 0 15,-21 0-15,21 22 0,0-1 0,0 0 16,0 1-16,0-1 0,0 0 16,0 1-16,0 20 0,0-20 0,0-1 15,-21 0-15,21 1 0,0-1 16,0 0-16,0-21 0,-21 22 16,21-1-16,0-21 0,0 22 0,0-22 15,-21 0-15,21 0 0,-21 0 16,-1 0-16,1-21 0,0 22 15,0-22-15,0 0 0,-22 0 16,22 0-16,-21 0 0,0-22 0,20 1 16,-20 0-16,0 0 0,21 0 15,-22 0-15,1-1 0,21 1 0,0 21 16,-1-21-16,1 0 0,0 21 16,0-21-16,21 0 15,21 21 1,0 0-16,0 0 15,22 0-15,-22 0 0,0 0 0,21 0 16,1 0-16,-22 0 0,21-22 16,1 22-16</inkml:trace>
  <inkml:trace contextRef="#ctx0" brushRef="#br0" timeOffset="59423.65">21124 3747 0,'0'21'32,"0"0"-17,0 0-15,0 0 16,0 0-16,0 1 0,0-1 0,0 0 16,0 0-16,0 0 0,0 0 15,0 1-15,0-1 0,0 0 16,0 0-16,0 0 0,-21 0 15,0-21 17,21-21-17,0 0-15,-21 0 0,21 0 0,0 0 16,0-1-16,0 1 16,0 0-16,0 0 0,0-21 0,21 20 0,0 1 15,0 0-15,-21 0 16,21 0-16,1 0 0,20-1 0,-21 1 15,0 21-15,0 0 0,22 0 16,-22 0-16,0 0 0,21 0 0,-20 0 16,-1 0-16,0 21 0,0 1 15,0-1-15,0 0 0,1 0 0,-22 0 16,0 0-16,0 1 0,0-1 16,0 0-16,0 0 0,0 0 0,0 0 15,0 1-15,0-1 0,0 0 0,-22 0 16,1-21-1,21 21-15,-21-21 32,21-21-32,0 0 15,0 0-15,0 0 0,0-1 16,0-20-16,0 21 0,0 0 16,0 0-16,0-1 0,21 1 0,0-21 15,1 21-15,-1 0 0,0-1 16,21 1-16,-21 0 0,22 0 0,-1 21 15,-21 0-15,22 0 0,-22 0 16,21 0-16,-21 0 0,0 0 0,22 21 16,-22 0-16,-21 0 15,21 1-15,-21-1 0,0 0 0,0 0 16,0 0-16,0 0 0,0 22 16,0-22-16,0 0 0,0 0 0,-21 22 15,21-22-15,0 0 0,0 0 0,-21 0 16,21 0-16,0 1 15,-21-22-15,42 0 32,-21-22-17,21 1-15,0 21 0</inkml:trace>
  <inkml:trace contextRef="#ctx0" brushRef="#br0" timeOffset="59800.43">22352 3662 0,'0'-21'15,"0"42"17,0 0-32,0 0 0,0 0 15,0 1-15,0 20 0,0-21 16,0 21-16,-21-20 0,21 20 0,0 0 15,-21 1-15,-1 20 0,22-21 16,-21 1-16,21 20 0,-21 1 16,0-1-16,0 1 0,0-1 0,21 1 15,-22-1-15,1 1 0,0 20 16,0-20-16,0-1 0,0 1 0,-1-1 16,22 1-16,-21-1 0,0-20 0,21 20 15,0-20-15,0-1 0,-21-21 16,21 21-16,0-20 0,-21-1 0,42-42 47,-21-1-47,21 1 0,0 0 0,-21-21 15,21 21-15,1-22 0</inkml:trace>
  <inkml:trace contextRef="#ctx0" brushRef="#br0" timeOffset="60167.22">22225 4001 0,'0'0'16,"0"-43"-16,-21 1 0,21 0 0,0 20 15,0-20-15,0 0 0,0 21 0,0-22 16,0 22-16,0 0 0,21-21 0,0 20 16,0 1-16,0 21 0,1-21 15,-1 0-15,21 21 0,-21 0 16,22 0-16,-1 0 0,-21 0 15,21 21-15,1 0 0,-22 0 0,21 1 16,-21-1-16,1 0 0,-22 21 16,0-21-16,0 22 0,0-22 0,0 0 15,0 21-15,-22-20 0,1 20 16,0-21-16,-21 0 0,21 0 0,-22 1 16,1-1-16,21 0 0,-22 0 0,1-21 15,21 21-15,0-21 0,0 0 16,-1 0-16,1 0 0,21-21 31,0 0-15,21 0-16,1 0 0,-1-1 15,0 1-15</inkml:trace>
  <inkml:trace contextRef="#ctx0" brushRef="#br0" timeOffset="60475.04">23029 3196 0,'0'0'0,"21"-63"0,-21 84 47,0 21-47,0-21 0,0 22 15,-21-1-15,0 0 0,21 22 0,-21-22 16,0 22-16,21-22 0,-21 22 15,-1-22-15,1 21 0,0-20 0,21-1 16,-21-21-16,21 22 0,-21-22 16,21 21-16,0-21 0,0 0 0,0 1 15,21-22 17,0 0-32,0-22 0,0 1 15,1 0 1</inkml:trace>
  <inkml:trace contextRef="#ctx0" brushRef="#br0" timeOffset="60854.82">23072 3725 0,'-22'0'16,"22"22"0,22-22 15,-1 0-31,0 0 15,0 0-15,0 0 0,0 0 16,1 0-16,-1 0 0,0 0 0,-21-22 16,21 1-16,0 21 0,0-21 15,1 21-15,-22-21 0,0 0 16,0 0 0,-22 21-1,1 0-15,21 21 0,-42-21 16,21 21-16,0 0 0,-1 0 0,22 0 15,-21 1-15,0-1 0,21 0 0,-21 0 16,21 0-16,0 0 0,0 1 16,0-1-16,0 0 15,21 0 1,0-21-16,0 0 16,1 0-16,-1 0 0,0 0 15,21 0-15,-21 0 0,1-21 0,-1 21 16,0-21-16</inkml:trace>
  <inkml:trace contextRef="#ctx0" brushRef="#br0" timeOffset="61594.4">23622 3662 0,'0'0'0,"0"21"31,-21 0-15,21 0-16,-21 1 0,21-1 15,0 0-15,0 0 16,0 0-16,0 0 0,0 1 0,0-1 16,0 0-16,0 0 15,-22-21-15,22 21 0,0 0 0,-21-21 16,21 22 0,0-44 15,0 1-16,0 0-15,0 0 0,0 0 16,0 0-16,0-1 0,21 1 16,1 0-16,-22 0 0,21 0 0,0 0 15,0-1-15,0 1 0,0 0 16,1 0-16,-1 21 0,0 0 16,0 0-16,0 0 0,0 0 15,1 21-15,-22 0 0,21-21 16,-21 21-16,0 1 0,21-1 0,-21 0 15,0 0-15,0 0 0,0 0 16,0 1-16,0-1 0,0 0 0,0 0 16,0 0-16,-21-21 15,21 21-15,-21-21 0,21 22 16,-22-22 0,22-22-1,0 1 1,0 0-16,0 0 15,0 0-15,22 0 0,-22-1 16,21 1-16,0 0 0,0-21 0,0 21 16,0-1-16,1 1 0,-1 0 15,21 21-15,-21-21 0,0 21 0,1 0 16,-1 0-16,0 0 0,0 21 16,0 0-1,-21 0-15,0 1 0,0-1 0,0 0 16,0 21-16,0-21 0,0 1 15,0-1-15,0 0 0,0 0 16,-21 0-16,21 0 0,-21-21 16,21 22-16,0-1 15,0-42 17,0-1-32,0 1 15</inkml:trace>
  <inkml:trace contextRef="#ctx0" brushRef="#br0" timeOffset="61979.79">24299 3768 0,'-21'0'0,"42"0"62,0-21-46,1 21-16,-1 0 0,0-22 0,0 22 16,-21-21-16,21 21 15,-21-21 1,-21 21 15,0 21-31,0-21 0,0 21 0,21 1 16,-22-22-16,22 21 0,-21 0 0,21 0 15,-21 0-15,21 0 16,0 1-16,0-1 0,0 0 16,0 0-1,21-21-15,0 0 16,1 0-16,-1 0 16,0 0-16,0 0 15,0-21-15,0 0 16</inkml:trace>
  <inkml:trace contextRef="#ctx0" brushRef="#br0" timeOffset="65322.42">24807 3641 0,'-21'0'47,"0"0"-32,21 21-15,-21-21 0,21 21 0,0 0 16,0 0-16,-21 1 0,21-1 16,0 0-16,-22 0 0,22 21 15,0-20-15,0-1 0,0 0 16,-21 0-16,21 0 0,-21 0 0,21 1 15,0-1-15,0 0 0,0 0 16,0-42 31,0 0-47,0 0 0,0-1 16,0 1-16,21 0 0,-21 0 15,21 0-15,-21 0 0,0-22 0,22 22 16,-1 0-16,-21 0 0,21-22 15,0 22-15,0 0 0,0 0 16,1 0-16,-1 0 0,0 21 0,0 0 16,0 0-16,0 0 0,1 0 15,-1 0-15,-21 21 0,21-21 0,0 21 16,0 0-16,0 0 0,-21 22 16,0-22-16,0 0 0,0 0 0,0 0 15,0 0-15,0 1 0,0-1 0,0 0 16,0 0-16,0 0 0,0 0 15,0 1-15,0-1 0,-21-21 16,21-21 31,21-1-47,-21 1 0,22 0 16,-22 0-16</inkml:trace>
  <inkml:trace contextRef="#ctx0" brushRef="#br0" timeOffset="65643.24">25654 3175 0,'0'0'0,"0"-21"0,0 0 0,0 42 32,0 0-32,0 21 15,-21 1-15,0-1 16,21 0-16,-22 22 0,22-22 0,-21 22 15,0-22-15,21 22 0,-21-22 16,0 0-16,0 1 0,-1-1 0,22 0 16,0 1-16,-21-1 0,21-21 0,-21 0 15,21 22-15,0-22 0,0 0 16,0 0-16,0 0 0,21-21 16,0 0-1,1 0-15,-1 0 0,0 0 16,0-21-16,0 0 15,0 0-15,1 0 0,-1-1 0,0 1 16,0 0-16,0 0 0</inkml:trace>
  <inkml:trace contextRef="#ctx0" brushRef="#br0" timeOffset="67602.82">26120 3789 0,'0'0'0,"0"-21"0,21 21 15,-21-21 1,21 21-16,-21-22 0,0 1 16,0 0-1,0 0-15,0 0 0,0 0 16,0-1-16,0 1 0,-21 21 16,0 0-16,-1 0 15,1 0-15,0 0 0,0 0 0,-21 21 16,20 1-16,1-1 0,-21 0 15,21 0-15,0 0 0,-1 0 0,-20 22 16,42-22-16,-21 0 0,0 21 16,21-20-16,-21-1 0,21 0 0,0 0 15,0 0-15,0 0 0,0 1 16,21-22-16,0 0 0,0 0 16,0 0-16,22 0 0,-22 0 15,0 0-15,0 0 0,21 0 0,-20-22 16,-1 22-16,21-21 0,-21 0 15,0 21-15,1-21 0,-1 0 0,-21 0 16,21-1-16,0 1 0,-21 0 16,0-21-16,0 21 0,0-1 0,21 1 15,-21 0-15,0 0 16,0 42 0,0 0-16,-21 0 15,21 1-15,0-1 0,0 0 16,0 0-16,0 0 0,0 22 15,0-22-15,0 0 0,0 0 16,0 0-16,0 0 0,0 1 0,21-1 16,-21 0-16,21-21 0,1 21 0,-1-21 15,0 0-15,0 0 16,0 0-16,0 0 0,1 0 0,-1 0 16,0 0-16,0-21 0,0 0 15,0 0-15,1-1 0,-1 1 0,0 0 16,-21 0-16,21-21 0,0 20 0,0-20 15,1 0-15,-22-1 0,21 1 16,0 0-16,0-1 0,0 1 0,-21 0 16,21-22-16,-21 22 15,22 0-15,-22 20 0,0-20 0,0 21 16,0 0-16,0 0 0,0 63 31,0-21-15,-22 0-16,1 22 0,0-1 0,21 0 15,0 1-15,-21-1 0,21 21 0,-21-20 16,0-22-16,21 21 0,0 1 16,0-1-16,0-21 0,0 21 0,0-20 15,0-1-15,0 21 0,0-21 16,0 0-16,0 1 0,0-1 16,21 0-16,0-21 15,0 0-15,0 0 0,0 0 16,1 0-16,20 0 0,-21-21 15,0 21-15,0-21 0,1-1 16,-1 1-16,0 0 0,21 0 0,-21 0 16,1 0-16,-1-1 0,0-20 15,0 21-15,-21 0 0,21 0 0,-21-1 16,21 1-16,-21 0 16,0 42-1,0 0 1,0 1-16,-21-1 0,21 0 15,0 0-15,0 0 0,-21 0 16,21 1-16,0-1 0,0 0 0,0 0 16,0 0-16,0 0 0,0 1 15,0-1-15,0 0 0,21-21 16,-21 21-16,21-21 16,1 0-16,-1 0 0,0 0 15,0 0-15,0 0 0,0-21 16,1 21-16,-1-21 0,-21 0 0,21-1 15,0 22-15,0-21 0,0 0 16,1 0-16,-22 0 0,21 0 0,-21-1 16,21 1-16,-21 0 0,0 0 0,0 0 15,0 42 32,0 0-47,-21 0 0,21 0 16,-21 1-16,21-1 0,0 0 0,0 0 15,0 0-15,0 0 16,0 1-16,0-1 0,0 0 16,21-21-1,0 0 1,0 0-16,-21-21 16,21 0-16,-21-1 15,0 1-15,0 0 16,0 0-16,0 0 15,0 0-15,0-1 0,0 1 0,0 0 16,-21 21-16,21-21 0,0 0 16,-21 21-16,0 0 15,21-21-15,21 21 47,0 0-31,-21-22-16,21 22 0,0 0 0,1 0 0,-1-21 15,0 21-15,0 0 16,0 0-16,0 0 0,1 0 0,-1 0 16,0 0-16,0 0 0,-21 21 15,0 1 1,0-1-16,0 0 0,0 0 16,0 0-16,0 0 0,0 1 15,0-1-15,0 0 0,0 0 0,0 0 16,0 0-16,0 1 0,0-1 15,0 0-15,0 0 16,0 0 0,0-42 31,0 0-47,0 0 0,0 0 15,0-1-15,0 1 0,0 0 0,21 0 16,-21 0-16,21-22 0,22 22 15,-22 0-15,0-21 0,0 21 0,22-22 16,-1 22-16,-21 0 0,21 0 16,-20 0-16,20-1 0,-21 22 0,21 0 15,-20 0-15,-1 0 0,0 22 16,-21-1-16,21 0 16,-21 0-16,0 0 0,0 22 0,0-22 15,0 0-15,0 21 0,0-21 0,-21 1 16,21-1-16,-21 0 0,21 0 15,0 0-15,0 0 0,0 1 16,-21-22-16,21 21 0,0 0 16,-22-21-16,22-21 47,0 0-47,0-1 15,0 1-15,0-21 0,0 21 16</inkml:trace>
  <inkml:trace contextRef="#ctx0" brushRef="#br0" timeOffset="67842.92">27982 3090 0,'-21'-21'15,"0"21"-15,0 0 16,21 21 47,-21-21-48,-1 0-15</inkml:trace>
  <inkml:trace contextRef="#ctx0" brushRef="#br0" timeOffset="68139.41">26839 3387 0,'0'0'0,"0"21"0,-21-21 16,42 0-1,0 0 1,22 0-16,-22 0 0,0 0 0,21 0 16,1 0-16,-1-21 0,-21 21 15,22 0-15,-1-21 0,0 21 0,-21 0 16,1-22-16,-1 1 0,0 21 16,0 0-16,0 0 15,-21-21-15,-21 21 16,0 0-1,0 0-15,0 0 0,-22 0 0,22 0 16,-21 0-16</inkml:trace>
  <inkml:trace contextRef="#ctx0" brushRef="#br0" timeOffset="68479.36">25485 3535 0,'21'0'31,"0"0"-31,0 0 16,0 0-16,22 0 0,-22 0 0,21 0 15,-21-21-15,22 21 0,-22 0 16,21 0-16,-21 0 0,22-21 0,-22 21 15,0 0-15,0 0 0,0 0 16,-21-22 62,-21 22-78,0 0 16</inkml:trace>
  <inkml:trace contextRef="#ctx0" brushRef="#br0" timeOffset="71154.8">1503 5546 0,'-21'0'16,"-1"0"15,1 0-31,0 0 16,0 0-1,0 0-15,0 0 16,-22 0-16,22 0 0,0 0 0,0 0 16,-22 0-16,22 0 0,-21 0 15,21 0-15,-22 0 0,22 0 16,-21 0-16,21 0 0,-22 0 0,22 0 15,0 0-15,0 0 16,-21 0-16,20 0 0,1 0 16,0 0-16,0 0 0,0 0 0,0 0 31,42 0 16,21 0-47,-21 0 15,0 0-15,22 0 0,-1 0 0,0 0 16,22 0-16,-1 0 0,1 0 16,-1 0-16,22 0 0,0-21 15,-1 21-15,1 0 0,-21 0 16,20-22-16,1 22 0,-22-21 16,22 21-16,-21 0 0,-1 0 0,1-21 15,-1 21-15,-21 0 0,22 0 16,-22 0-16,1 0 0,-22-21 0,21 21 15,-21 0-15,0 0 0,1 0 16,-1 0-16,-21-21 31,-21 21-15,-1-21 0,1 21-16,0 0 0,0 0 15,0-22-15,0 22 16,-1 0-16,1-21 0,0 0 0,-21 21 15,21-21-15,-1 21 0,1-21 16,-21 21-16,21-21 0,0 21 16,-1-22-16,1 22 0,0-21 15,0 0-15,21 42 78,21-21-78,0 0 16,0 21-16,1-21 0,-1 0 0,0 22 16,0-22-16,21 0 0,-20 21 15,20 0-15,0-21 0,-21 0 0,22 0 16,-1 21-16,-21-21 0,22 0 16,-22 0-16,0 0 0,0 21 0,0-21 15,0 0-15,1 0 0,-1 0 16,-21 21-16,0 1 31,-21-1-31,-1-21 16,1 21-16,0 0 15,-21-21-15,-1 21 0,1 0 0,0 1 16,-1-1-16,1 21 0,0-21 16,-1 0-16,1 1 0,0 20 15,-1-21-15,22 0 0,-21 0 0,21 1 16,0-1-16,-1-21 0,1 21 15,0-21-15,21 21 0,21-42 63,0 21-63,1-21 16,-1 0-16,0-1 0,0 1 0,21 0 15,1 0-15,-22 0 16,21-22-16,1 22 0,-1-21 0,0 21 15,1 0-15,-1-22 0,0 22 16,-21 0-16,22 21 0,-22-21 0,0 0 16,0 21-16,-21-22 15,21 22-15,1 0 78,-22 22-62,21-22 0</inkml:trace>
  <inkml:trace contextRef="#ctx0" brushRef="#br0" timeOffset="76591.08">4106 5757 0,'0'-21'15,"21"0"-15,-21 0 0,0 0 16,0 0-16,22 21 16,-22-22-16,0 1 0,0 0 0,0 0 15,0 0-15,0 0 0,0-1 16,-22 1-16,1 0 15,21 0-15,-21 21 0,-21-21 16,21 0-16,-1 21 0,-20 0 0,21 0 16,-21 0-16,-1 0 0,22 0 15,-21 21-15,21 0 0,-22 0 0,22 0 16,0 0-16,-21 1 0,20 20 16,22 0-16,0 1 0,-21-1 0,21 0 15,0-21-15,0 22 0,0-1 16,0 0-16,0-20 0,21-1 0,1 0 15,-1 0-15,0 0 0,0 0 16,0-21-16,0 0 0,1 0 0,-1 0 16,21 0-16,-21 0 15,0 0-15,22 0 0,-22-21 0,0 0 16,0 0-16,22 0 0,-22 0 16,0-1-16,21-20 0,-21 0 0,1-1 15,-1 1-15,0 0 0,0-1 16,0 1-16,0-21 0,1 20 0,-22 1 15,0-22-15,21 22 0,-21 0 16,21-22-16,-21 22 0,0 0 0,0 20 16,0-20-16,0 21 0,0 0 15,0 0-15,0-1 0,-21 22 0,21 22 16,-21-1 0,21 0-16,-22 21 0,22 1 15,0-1-15,0 0 0,0 1 16,-21-1-16,21 21 0,0-20 0,-21 20 15,21 1-15,0-22 0,0 0 16,0 1-16,0-1 0,0 0 0,0 1 16,0-22-16,0 0 0,21 0 15,0 0-15,1 1 0,-1-22 16,0 0-16,0 0 0,0 0 16,0 0-16,1 0 0,-1-22 15,0 1-15</inkml:trace>
  <inkml:trace contextRef="#ctx0" brushRef="#br0" timeOffset="77010.94">4657 5630 0,'0'0'0,"0"22"31,21-22 0,0-22-31,0 1 0,0 21 16,0-21-16,1 0 0,-1 0 0,0 0 15,0 21-15,0-22 0,-21 1 16,0 0-16,21 0 0,-21 0 16,0 0-16,0-1 15,-21 22-15,0 0 0,0 0 16,0 0-16,0 22 0,-1-1 0,1 0 15,-21 0-15,21 0 0,0 0 0,-1 22 16,1-22-16,21 21 0,0 1 16,0-22-16,0 21 0,0-21 0,0 0 15,0 22-15,0-22 0,21 0 16,1 0-16,-1 0 0,0-21 16,0 0-16,0 0 15,22 0-15,-22 0 0,0 0 0,0 0 16,0 0-16,0 0 0,1 0 15,20-21-15,-21 0 0,0 0 0,0 0 16,1 0-16</inkml:trace>
  <inkml:trace contextRef="#ctx0" brushRef="#br0" timeOffset="77242.42">5186 5419 0,'0'-21'15,"21"21"1,-21 21-16,21 0 15,-21 0-15,0 0 0,0 0 16,0 1-16,21 20 0,-21-21 16,21 0-16,-21 0 0,0 22 0,0-22 15,0 0-15,0 0 0,0 0 16,22 1-16,-22-1 0,21-21 16,0 0-1,0 0 1,0 0-16,-21-21 15</inkml:trace>
  <inkml:trace contextRef="#ctx0" brushRef="#br0" timeOffset="77474.3">5630 5355 0,'0'0'0,"-21"0"15,0 21 1,0 1-16,0-22 0,21 21 15,-22 0-15,1 21 0,0-21 0,0 1 16,0-1-16,0 21 0,21-21 16,-22 0-16,22 1 0,-21-1 0,21 0 15,0 0-15,0 0 0,0 0 16,21-21 0,1-21-1,-1 21-15,0-21 16</inkml:trace>
  <inkml:trace contextRef="#ctx0" brushRef="#br0" timeOffset="77864.87">5694 5546 0,'0'21'16,"21"0"0,0-21-1,0 0-15,0 0 16,1 0-16,-1 0 0,0 0 0,0 0 15,0-21-15,22 21 0,-22-21 16,0 0-16,0 21 0,0-22 16,-21 1-16,21 0 0,1 0 15,-22 0-15,0 0 0,0-1 16,0 1-16,-22 21 16,1 0-16,0 0 0,0 0 15,0 0-15,0 0 0,-1 0 0,1 21 16,0 1-16,0-1 0,0 0 0,0 21 15,-1-21-15,1 1 0,21 20 16,0-21-16,0 21 0,0-20 0,0 20 16,0-21-16,0 0 0,0 0 15,0 1-15,21-22 0,1 21 16,-1-21-16,0 0 0,0 0 16,0 0-16,22 0 0,-22 0 0,0 0 15,0-21-15,21-1 0,-20 22 0,-1-21 16,21 0-16,-21 0 0</inkml:trace>
  <inkml:trace contextRef="#ctx0" brushRef="#br0" timeOffset="78132.72">6477 5017 0,'0'0'0,"0"-43"16,0-63-16,0 85 15,0 42 1,0 1-1,0-1-15,0 21 0,-21 0 16,21 1-16,-21-1 0,21 0 0,-22 1 16,22 20-16,0-20 0,0-1 0,-21 21 15,21-20-15,-21-1 0,21 0 16,0-20-16,0 20 0,0-21 0,0 21 16,0-20-16,0-1 0,0 0 15,21-21 1,0 0-16,1 0 15,-1-21-15,0 21 0,0-21 16</inkml:trace>
  <inkml:trace contextRef="#ctx0" brushRef="#br0" timeOffset="78518.5">6731 5376 0,'0'22'15,"-21"-1"1,0-21-16,21 21 0,-22 0 15,22 0-15,-21 0 0,21 1 0,0 20 16,0-21-16,0 0 0,0 0 16,0 1-16,0-1 0,0 0 15,21 0-15,1 0 0,-1-21 16,0 0-16,0 0 0,21 0 16,-20 0-16,-1 0 0,21 0 0,-21-21 15,0 0-15,1 21 0,-1-21 16,0 0-16,0-1 0,0 1 0,0 0 15,-21 0-15,0 0 0,0-22 0,0 22 16,0 0-16,0 0 0,0 0 16,0 0-16,0-1 0,-21 1 0,0 21 15,0 0-15,0 0 0,0 0 16,-1 0-16,1 0 0,0 0 16,0 21-16,0-21 0,0 22 15,21-1-15,-22 0 16,22 0-16,22-21 31,-1 0-31,0 0 0</inkml:trace>
  <inkml:trace contextRef="#ctx0" brushRef="#br0" timeOffset="78859.49">7387 5313 0,'0'21'31,"0"0"-15,-21 0-16,21 1 0,0-1 0,-21 0 15,21 21-15,0-21 0,0 22 16,-21-22-16,21 21 0,0 1 0,0-1 16,0 0-16,0 1 0,0-1 0,0 21 15,0-20-15,-22-1 0,22 22 16,0-22-16,0 0 0,0 22 0,-21-22 15,21 22-15,0-1 0,0-21 0,0 22 16,0-1-16,-21-20 0,21-1 16,0 22-16,-21-22 0,21-21 0,0 21 15,0-20-15,0-1 0,0 0 16,0-42 0,0 0-1,0-1-15,0 1 0,0 0 0,0-21 16,0-1-16,21 1 0</inkml:trace>
  <inkml:trace contextRef="#ctx0" brushRef="#br0" timeOffset="79139.33">7218 5630 0,'0'0'16,"0"-21"-16,-21-63 15,21 62-15,0 1 0,0 0 0,21 0 16,-21 0-16,21 21 0,21-21 15,-21 21-15,1 0 0,20 0 0,-21 0 16,21 0-16,-20 0 0,20 0 16,-21 21-16,0 0 0,0 0 0,1 0 15,-22 22-15,0-22 0,0 0 0,0 21 16,0-21-16,-22 22 0,1-22 16,-21 0-16,21 0 0,0 22 0,-22-22 15,22-21-15,0 21 0,0 0 16,-22 0-16,22-21 0,0 0 15,21-21 1</inkml:trace>
  <inkml:trace contextRef="#ctx0" brushRef="#br0" timeOffset="80019.64">8509 5313 0,'0'0'0,"0"-21"0,0 0 0,0 42 47,0 0-47,0 0 0,0 0 0,0 22 15,0-22-15,0 0 0,0 21 16,0-21-16,0 22 0,0-22 0,-21 0 16,21 21-16,0-20 0,-21-1 15,21 0-15,-22 0 0,22-42 47,0 0-47,0 0 16,0-1-16,0 1 0,0 0 15,0-21-15,0 21 0,0-22 0,0 22 16,0-21-16,22 21 0,-1-22 16,-21 22-16,21-21 0,0 21 15,0-1-15,0 1 0,1 0 0,-1 21 16,21 0-16,-21 0 0,22 0 16,-22 0-16,0 21 0,21 0 0,-21 1 15,1-1-15,-1 0 0,0 0 16,0 0-16,-21 22 0,21-22 0,-21 0 15,0 0-15,0 0 0,0 22 0,0-22 16,0 0-16,-21 0 16,0 0-16,0-21 15,21 21-15,-21-21 16,21-21 0,0 0-16,0 0 0,0 0 0,21 0 15,-21-1-15,21-20 0,0 21 16,0 0-16,0-22 0,1 22 0,-1 0 15,21-21-15,-21 21 0,22 21 0,-22-22 16,21 22-16,-21 0 0,0 0 16,22 0-16,-22 0 0,0 0 0,0 22 15,0-1-15,1 0 0,-22 0 16,0 0-16,0 0 0,0 22 0,0-22 16,0 0-16,0 0 0,0 0 15,0 1-15,0 20 0,0-21 16,0 0-16,-22-21 0,22 21 0,0 1 15</inkml:trace>
  <inkml:trace contextRef="#ctx0" brushRef="#br0" timeOffset="81226.84">9673 5271 0,'0'0'0,"-21"0"15,0 0 1,0 0-16,21 21 0,-22 0 16,1-21-16,21 21 0,0 0 15,-21 0-15,21 1 0,-21-1 0,21 21 16,0-21-16,0 0 0,0 1 0,0-1 16,0 21-16,0-21 0,0 0 15,21-21-15,0 22 0,-21-1 0,21-21 16,1 0-16,-1 0 0,21 0 15,-21 0-15,0 0 0,22 0 0,-22 0 16,0 0-16,21-21 0,-20-1 0,20 1 16,-21 0-16,0 0 0,0 0 15,1 0-15,-1-22 0,-21 22 16,0 0-16,0-21 0,21 20 0,-21 1 16,0-21-16,0 21 0,0 0 15,0-1-15,-21 22 31,21 22-31,0-1 0,0 0 0,-21 0 16,21 0-16,0 22 0,0-22 0,-22 0 16,22 21-16,0-21 0,0 1 15,0 20-15,0-21 0,0 0 0,0 0 16,0 1-16,22-1 0,-1 0 16,0-21-16,0 0 0,0 21 0,22-21 15,-22 0-15,0 0 0,21 0 16,-21 0-16,1-21 0,20 0 0,-21 0 15,21-1-15,-20 1 0,-1 0 16,0 0-16,0-21 0,21 20 0,-42-20 16,22 0-16,-1 21 0,0-22 15,0 1-15,-21 0 0,0-1 0,21 1 16,-21 0-16,0-1 0,0 22 0,0 0 16,0-21-16,0 20 15,0 1-15,-21 21 16,21 21-1,-21 1-15,21-1 0,0 0 0,-21 21 16,21 1-16,-21-22 0,21 21 0,-22 0 16,22-20-16,0 20 0,0 0 15,0-21-15,0 22 0,0-22 0,0 21 16,0-21-16,0 1 0,0-1 16,22 0-16,-1 0 0,-21 0 0,21-21 15,0 0-15,0 0 0,0 0 0,1 0 16,-1 0-16,0 0 0,0 0 15,0-21-15,0 21 0,1-21 0,-1 0 16,0 0-16,0-1 0,0 1 0,0-21 16,1 21-16,-22-22 15,21 1-15,0 21 0,-21-21 0,0-1 16,21 1-16,-21 0 0,21-1 0,-21 1 16,0 0-16,0 20 0,0 1 15,0 0-15,0 0 0,0 42 31,0 0-31,0 0 16,0 22-16,-21-1 0,21 0 0,-21 1 16,21-1-16,0-21 0,0 22 15,0-1-15,0 0 0,0 1 0,0-22 16,0 21-16,0-21 0,0 22 16,0-22-16,0 0 0,21 0 0,-21 0 15,21 0-15,0-21 0,1 22 16,-1-22-16,0 0 0,0 0 15,0 0-15,0 0 0,1 0 0,-1 0 16,0-22-16,0 1 0,0 0 0,0 21 16,1-21-16,-1 0 0,0 0 15,0-1-15,0 1 0,-21-21 0,0 21 16,21 0-16,-21-1 0,0 1 0,0 0 16,0 42 15,0 0-31,0 1 15,0-1-15,0 0 0,0 0 16,0 0-16,0 0 0,0 1 16,0-1-16,0 0 15,22-21-15,-1 0 16,0 0-16,0 0 0,0-21 16,-21 0-1,21 21-15,-21-22 0,22 1 0,-22 0 16</inkml:trace>
  <inkml:trace contextRef="#ctx0" brushRef="#br0" timeOffset="81386.75">11493 5017 0,'0'0'0,"-42"0"16,21 0-1,0 0 1,0 0-1,-1 0 1,1 0-16</inkml:trace>
  <inkml:trace contextRef="#ctx0" brushRef="#br0" timeOffset="81574.64">10668 5271 0,'0'0'0,"-21"21"0,21 0 15,21-21-15,0 21 16,0-21-16,0 0 0,22 0 0,-22 0 16,21 0-16,1 0 0,-1 0 0,0-21 15,1 21-15,-1 0 0,0-21 16,1 21-16,-22-21 0,0 21 0,0 0 16,0-22-16</inkml:trace>
  <inkml:trace contextRef="#ctx0" brushRef="#br0" timeOffset="82487.91">12023 5313 0,'21'0'0,"-21"-21"15,0 42 1,0 0 0,0 0-16,0 0 0,0 1 0,-21-1 15,21 0-15,0 0 0,0 0 0,-22 0 16,22 1-16,0-1 15,0 0-15,0 0 0,-21 0 0,21 0 16,0 1-16,-21-22 0,21 21 16,-21-21-16,21-21 31,0-1-31,0 1 16,0 0-16,0 0 0,0 0 0,0-22 15,21 22-15,0-21 0,-21 21 16,21-22-16,1 22 0,-1-21 15,0 21-15,0 0 0,21-22 0,-20 43 16,-1-21-16,0 21 0,21 0 16,-21 0-16,1 0 0,-1 0 0,0 21 15,0 0-15,0 1 0,0-1 16,1 0-16,-1 0 0,-21 21 0,0-20 16,0-1-16,0 0 0,0 21 0,0-21 15,0 1-15,0-1 0,0 0 16,0 0-16,-21-21 0,21 21 0,-22-21 31,22-21-15,0 0-1,0 0-15,22 0 0,-1-22 16,-21 22-16,21 0 0,0 0 0,0-22 16,0 1-16,1 21 0,-1-21 15,0 20-15,0 1 0,0-21 0,0 21 16,1 21-16,-1-21 0,0 21 0,0 0 15,0 0-15,0 21 0,-21 0 16,22 0-16,-22 0 0,21 0 16,-21 1-16,0-1 0,0 0 15,0 21-15,0-21 0,0 1 0,0-1 16,0 0-16,-21-21 0,21 21 16,0 0-16,0 0 15,21-21 1</inkml:trace>
  <inkml:trace contextRef="#ctx0" brushRef="#br0" timeOffset="82843.05">13060 5334 0,'21'-21'15,"0"21"1,0-21-16,0 21 15,-21-21-15,22-1 0,20 22 0,-21-21 16,0 0-16,0 0 0,1 0 16,-1 21-16,0-21 0,0-1 0,-21 1 15,0 0 1,-21 21-16,0 0 0,0 0 16,-1 0-16,-20 21 0,21 0 0,-21-21 15,20 43-15,-20-22 0,21 0 16,-21 0-16,20 22 0,1-22 15,0 0-15,21 21 0,0-21 0,0 1 16,0 20-16,0-21 0,0 0 0,0 0 16,21 1-16,0-1 15,1-21-15,-1 0 0,0 0 16,21 0-16,1 0 0,-22 0 0,21 0 16,0-21-16,1 21 0,-1-22 0,0 1 15,1 0-15</inkml:trace>
  <inkml:trace contextRef="#ctx0" brushRef="#br0" timeOffset="83099.13">13864 4741 0,'0'0'0,"0"-21"0,0 0 16,-21 21 0,0 21-16,0 0 0,21 1 15,-22 20-15,22 0 0,-21 1 16,21-1-16,-21 21 0,21-20 15,0 20-15,-21-20 0,0-1 16,21 0-16,-21 1 0,21-1 0,-22 0 16,22 1-16,0-22 0,0 21 0,0-21 15,0 0-15,0 1 16,0-1-16,22-21 16,-1 0-16,-21-21 15,21-1-15,0 1 0,0 0 16</inkml:trace>
  <inkml:trace contextRef="#ctx0" brushRef="#br0" timeOffset="83559.87">14139 4805 0,'0'21'0,"0"0"0,0 0 15,-21 1-15,0 20 0,21 0 16,-21-21-16,21 22 0,-21-1 0,-1 0 15,22 1-15,-21-22 0,21 21 0,0 1 16,-21-22-16,21 21 16,-21-21-16,21 22 0,0-22 0,0 0 15,0 0-15,-21 0 0,21 0 0,0 1 16,0-44 15,0 1-31,21 0 16,-21 0-16,21 0 0,0 0 15,0-1-15,1 1 0,-1-21 0,0 21 16,0-22-16,0 22 0,0 0 16,22-21-16,-22 42 0,0-21 0,0 21 15,0 0-15,1 0 0,-1 0 0,0 0 16,-21 21-16,0 0 0,21 0 16,-21 21-16,0-20 0,0-1 15,0 21-15,0-21 0,0 0 16,0 22-16,0-22 0,0 0 0,0 0 15,-21 0-15,21 1 0,0-1 16,21-21 15,0 0-31,0-21 0,1 21 16</inkml:trace>
  <inkml:trace contextRef="#ctx0" brushRef="#br0" timeOffset="83974.82">14817 5186 0,'0'-21'15,"-22"21"1,1 21-16,21 0 0,-21-21 16,0 21-16,0 0 0,0 1 0,-1 20 15,22-21-15,-21 0 0,21 22 0,-21-22 16,21 0-16,0 0 0,0 21 15,0-20-15,0-1 0,21 0 0,0-21 16,1 21-16,-1 0 0,0-21 0,0 0 16,21 0-16,-20 0 15,20 0-15,-21 0 0,0 0 0,22-21 16,-22 21-16,21-21 0,-21 0 0,0 0 16,1-1-16,-1 1 0,-21 0 15,0-21-15,0 21 0,0-1 0,0 1 16,0-21-16,-21 21 0,-1 0 15,1-1-15,0 22 0,0-21 0,-21 21 16,20 0-16,1 0 0,0 0 0,0 0 16,0 0-16,0 0 0,-1 21 15,1 1-15,0-1 0,21 0 16,0 0 0,21-21-16,0 0 0,1 0 15,-1 21-15,0-21 0,21 0 0,1 0 16</inkml:trace>
  <inkml:trace contextRef="#ctx0" brushRef="#br0" timeOffset="84538.79">15557 5249 0,'0'0'0,"0"-21"0,0 0 16,0 0-16,-21 21 15,0 0-15,0 0 16,0 21-16,-22 0 0,22 0 15,0 1-15,0-1 0,0 0 0,-22 0 16,22 0-16,0 22 0,0-22 16,0 0-16,0 0 0,21 21 15,0-20-15,0-1 0,0 0 0,0 0 16,21-21 0,0 21-16,0-21 0,21 0 0,-20 0 15,-1 0-15,0 0 0,21 0 0,-21 0 16,1-21-16,-1 0 0,0 21 15,0-21-15,0 0 0,0-1 0,1-20 16,-1 21-16,0 0 0,0-22 16,-21 1-16,21 0 0,0-1 15,-21 1-15,22-21 0,-22-1 0,21 22 16,0-22-16,-21 22 0,21-22 16,-21 22-16,0 0 0,0 21 0,0-1 15,0 1-15,0 0 0,-21 42 31,0 0-31,0 22 0,-1-1 0,22 0 16,-21 1-16,0 20 0,21-20 16,-21-1-16,21 21 0,0-20 0,0-1 15,0 0-15,0 1 0,0-1 16,0 0-16,0-20 0,0 20 16,0-21-16,0 0 0,21 0 0,0 1 15,0-1-15,-21 0 0,22-21 16,-1 0-16,0 0 0,0 0 0,0 0 15,0 0-15,1 0 0,-1 0 16,0-21-16,0 0 0,0 21 0,0-22 16,-21 1-16,22 0 0,-1 0 0,0 0 15</inkml:trace>
  <inkml:trace contextRef="#ctx0" brushRef="#br0" timeOffset="84830.62">13589 4995 0,'-212'22'16,"424"-44"-16,-466 65 0,212-43 15,63 0 1,21 0-16,0 0 0,1 0 15,-1-21-15,22 21 0,-1 0 16,1 0-16,-1-22 0,22 22 0,-22 0 16,1 0-16,-1-21 15,1 21-15,-22 0 0,0 0 0,1 0 16,-22 0-16,-63 0 16,20 0-16</inkml:trace>
  <inkml:trace contextRef="#ctx0" brushRef="#br0" timeOffset="86022.81">825 6795 0,'0'0'16,"0"-22"-16,0 1 0,0 0 15,0 0-15,0 0 16,0 0-16,0-1 0,0 1 15,0 42 1,0 1 0,0-1-16,0 21 0,0-21 0,0 22 15,0-1-15,0-21 0,0 21 16,0-20-16,0 20 0,0-21 16,0 21-16,0-20 0,0-1 0,0 0 15,0 0-15,0 0 16,0-42 15,0 0-31,0 0 0,0 0 16,0-1-16,0 1 15,22 0-15,-22 0 0,0 0 0,21 0 16,-21-1-16,21 22 16,0 0-1,0 22-15,-21-1 0,21 0 16,1 0-16,-22 0 0,21 0 15,0 22-15,0-22 0,0 21 0,-21-21 16,21 1-16,1 20 0,-1-21 16,0 0-16,21 0 0,-21 1 15,1-22-15,-1 0 0,21 0 0,-21 0 16,22 0-16,-1-22 16,-21 22-16,21-21 0,-20 0 0,20 0 15,0-21-15,-21 20 0,1-20 16,-1 21-16,0-21 0,0-1 0,-21 1 15,0 0-15,0-1 0,0 1 16,0 0-16,-21-1 0,0 1 0,0 0 16,-1 20-16,1-20 0,0 21 15,-21 0-15,21 21 0,-1 0 16,1 0-16,0 0 0,0 0 0,0 0 16,21 21-16,0 0 15,0 0-15,0 0 0,0 1 0,0-1 16,0 0-16,0 21 0,0-21 15,0 1-15,21-1 0,0 0 0,0-21 16,0 21-16,22-21 0,-22 0 16</inkml:trace>
  <inkml:trace contextRef="#ctx0" brushRef="#br0" timeOffset="86258.69">2032 6752 0,'0'21'16,"0"1"-16,0-1 16,0 0-16,0 0 0,0 0 15,0 0-15,0 1 0,0-1 16,0 0-16,0 0 0,0 0 0,0 0 16,-21 1-16,21-44 46,0 1-30</inkml:trace>
  <inkml:trace contextRef="#ctx0" brushRef="#br0" timeOffset="86439.58">1968 6477 0,'0'0'0,"0"-21"0,0 0 16,0 0-16,-21 21 0,21 21 31,0 0-31,0 0 16,0 0-16,0 0 15,21-21-15,-21 22 0,22-22 16,-1 0-16,0 21 0</inkml:trace>
  <inkml:trace contextRef="#ctx0" brushRef="#br0" timeOffset="86727.22">2667 6392 0,'0'-21'16,"-21"42"0,21 1-16,-21 20 15,21-21-15,0 21 0,0 1 0,0-1 16,0 0-16,0 1 15,0 20-15,0-20 0,0-1 0,-22 0 0,22 1 16,-21-1-16,0 0 16,21 1-16,0-1 0,0-21 0,-21 21 15,21-20-15,0-1 0,0 0 16,21-42 0,-21 0-1,21-1-15,22 1 0,-22-21 0,0 21 16</inkml:trace>
  <inkml:trace contextRef="#ctx0" brushRef="#br0" timeOffset="87182.96">2984 6477 0,'0'-21'0,"0"42"0,0-21 32,0 21-32,0 0 15,0 1-15,0 20 0,0-21 16,0 21-16,0 1 0,0-22 0,0 21 15,0 1-15,0-1 0,0-21 16,0 21-16,0-20 0,0 20 0,0-21 16,0 0-16,0 22 0,0-22 0,0 0 15,0 0-15,0-42 47,0 0-31,0 0-16,0-1 0,0 1 15,0 0-15,22 0 0,-1-21 0,-21 20 16,21-20-16,0 21 0,0 0 16,0 0-16,-21-1 0,22 22 0,-1 0 15,0 0-15,0 0 0,0 0 16,0 22-16,1-22 0,-1 21 0,0 0 16,-21 0-16,0 21 0,0-20 0,0-1 15,0 0-15,0 0 0,0 0 16,0 0-16,0 1 0,0-1 0,0 0 15,0 0-15,0 0 16,-21-21-16,0 0 16,-1 0-16,1 0 15,0-21 1,0 0-16</inkml:trace>
  <inkml:trace contextRef="#ctx0" brushRef="#br0" timeOffset="87390.84">2434 6773 0,'0'0'0,"0"-21"15,21 21-15,0 0 16,1 0-16,20-21 16,-21 21-16,21-21 0,1 21 0,-22 0 15,21-21-15,1 21 0,-22 0 16,21-21-16,-21 21 0,0 0 0,1 0 15,-1 0-15,0 0 16</inkml:trace>
  <inkml:trace contextRef="#ctx0" brushRef="#br0" timeOffset="88055.39">4657 7091 0,'0'0'0,"-22"0"16,44 0 15,-22-21-15,21 21-16,0-21 0,21-1 0,-21 1 16,22 0-16,-1 0 0,-21-21 15,22 20-15,-1 1 0,-21-21 0,0 0 16,22 20-16,-22-20 0,0 0 15,-21-1-15,0 22 0,21-21 0,-21 21 16,0 0-16,0-22 16,0 22-16,-21 21 15,0 0-15,0 0 0,-1 21 16,1-21-16,0 21 0,0 22 16,0-22-16,21 21 0,0-21 0,0 22 15,0-22-15,0 21 0,0 1 16,21-22-16,-21 21 0,21-21 0,0 0 15,22 22-15,-22-22 0,0 0 0,0 0 16,-21 0-16,21 1 0,0-1 16,-21 0-16,0 0 0,0 0 15,0 0-15,-21-21 16,0 22-16,0-22 0,0 0 16,0 0-16,-22 0 0,22 0 15,0 0-15,0 0 0,-22 0 16,22 0-16,0 0 0,0-22 0,0 22 15,21-21 1,0 0 0,21 21-16,-21-21 0,21 21 15,0 0-15,0-21 0,1 21 16</inkml:trace>
  <inkml:trace contextRef="#ctx0" brushRef="#br0" timeOffset="89302.85">5715 6922 0,'42'-43'0,"-42"22"16,0 0-16,21 21 0,-21-21 16,0 0-16,0-1 15,0 1-15,-21 0 16,0 21-16,0 0 15,0 0-15,0 0 0,-1 21 16,1-21-16,0 21 0,21 1 16,-21-1-16,0 0 0,0 0 0,-1 0 15,1 22-15,21-22 0,0 0 16,-21 21-16,21-21 0,-21 1 16,21-1-16,0 0 0,0 0 0,0 0 15,0 0-15,21-21 16,0 0-16,0 0 15,1 0-15,-1 0 0,0 0 0,0-21 16,0 0-16,0 0 16,1 21-16,-1-21 0,0 0 0,0-1 15,0 1-15,-21 0 0,21 0 0,1 0 16,-22 0-16,0-1 0,0 1 16,0 0-16,0 0 0,21 0 0,-21 42 46,0 0-46,0 0 16,0 0-16,0 22 0,0-22 16,0 0-16,0 0 0,0 0 0,21 1 15,0-1-15,-21 0 0,0 0 16,21-21-16,0 0 0,1 21 16,-1-21-16,0 0 0,0 0 15,0 0-15,0-21 16,1 0-16,-1 21 0,0-21 0,0 0 15,0-1-15,0 1 0,-21 0 16,0 0-16,0 0 16,22 0-16,-22-1 0,0 1 0,0 0 15,0 0-15,0 0 0,0 42 32,0 0-17,0 0-15,0 0 16,0 1-16,0-1 0,0 0 15,0 0-15,0 0 0,0 0 0,0 1 16,0-1-16,-22-21 16,22 21-16,0 0 15,0-42 32,0 0-47,0 0 16,0-1-16,0 1 0,0 0 15,0 0-15,22 0 0,-1 0 0,-21-1 16,21-20-16,0 21 0,0 0 16,-21 0-16,21-1 0,1 22 0,-1 0 15,0 0-15,0 0 0,0 0 0,0 0 16,1 0-16,-1 22 0,0-1 16,-21 0-16,21 0 0,-21 0 0,21 0 15,-21 1-15,0-1 0,0 0 0,0 0 16,0 0-16,0 0 15,0 1-15,0-1 0,0 0 16,0 0-16,0 0 16,-21-21-1,21-21 17,0 0-32,0 0 0,0 0 15,21-1-15,-21 1 0,21 0 0,1 0 16,-1 0-16,0-22 0,0 22 15,0 0-15,0 0 0,1 0 16,20 0-16,-21 21 0,0 0 0,0 0 16,1 0-16,-1 0 0,0 0 15,0 21-15,0 0 0,-21 0 16,21-21-16,-21 21 0,0 22 0,0-22 16,0 0-16,0 0 0,0 0 15,0 0-15,0 1 0,0-1 16,0 0-16,0 0 15,0-42 17,0 0-17,22 21-15,-1-21 16</inkml:trace>
  <inkml:trace contextRef="#ctx0" brushRef="#br0" timeOffset="89691.62">7197 6900 0,'0'22'16,"21"-22"-16,0 0 15,0 0-15,0 0 0,0 0 16,1 0-16,-1-22 16,0 22-16,0-21 15,0 0-15,0 21 0,-21-21 16,0 0-16,0 0 0,22 21 15,-22-22-15,0 1 0,0 0 16,0 0-16,-22 21 16,1 0-16,0 0 0,0 21 15,0 0-15,0 0 0,-1 1 16,1-1-16,21 0 0,-21 21 16,21-21-16,-21 1 0,21 20 0,0-21 15,0 0-15,0 0 0,0 1 0,0-1 16,0 0-16,0 0 15,21 0-15,0-21 0,0 21 16,1-21-16,-1 0 0,0 0 16,0 0-16,0 0 0,0 0 15,1-21-15,-1 21 0,-21-21 16,21 21-16,0-21 0,0 0 0</inkml:trace>
  <inkml:trace contextRef="#ctx0" brushRef="#br0" timeOffset="90502.67">8890 6456 0,'0'0'0,"0"-21"0,0-64 15,0 64-15,0 0 16,0 0-16,0-1 16,0 1-16,-21 21 15,0 21 1,21 1-1,0 20-15,0 0 0,0 1 0,0-1 16,0 0-16,0 1 0,0-1 16,0 0-16,0 22 0,0-22 0,0 0 15,0-20-15,0 20 0,0 0 0,-22-21 16,22 1-16,0-1 0,0 0 16,0 0-16,0 0 0,0-42 46,0 0-46,0 0 16,0 0-16,0-22 0,0 22 16,0 0-16,22-21 0,-1 20 15,-21-20-15,21 21 0,0-21 0,21 20 16,-20 1-16,-1 0 0,21 0 16,0 0-16,-20 21 0,20 0 0,21 0 15,-41 21-15,20-21 0,-21 21 16,0 0-16,0 22 0,-21-22 15,0 0-15,0 0 0,0 21 0,0-20 16,0-1-16,-21 0 0,0 0 0,0 0 16,0 0-16,0 1 0,-22-1 15,22 0-15,0 0 0,-21-21 0,20 21 16,1-21-16,0 0 0,0 0 0,0 0 31,21-21-15,0 0-16,21 21 0,0-21 15,0 0-15,0-1 0</inkml:trace>
  <inkml:trace contextRef="#ctx0" brushRef="#br0" timeOffset="91254.81">9525 6625 0,'0'0'16,"21"0"-16,0-21 0,-21 0 15,21 21-15,-21 21 31,0 0-31,0 0 0,0 1 16,0-1-16,0 0 0,0 0 16,0 21-16,0-20 0,0-1 0,0 0 15,0 0-15,0 21 0,0-20 0,0-1 16,0 0-16,0 0 0,22 0 16,-22 0-16,21-21 15,0 0-15,0 0 0,0 0 16,0 0-16,1 0 0,-1-21 15,0 0-15,0 21 0,0-21 0,22 0 16,-22 0-16,0-1 0,0 1 0,0-21 16,0 21-16,-21-22 15,22 22-15,-1-21 0,0 0 0,0 20 0,-21-20 16,21 21-16,0 0 16,-21 0-16,0-1 0,0 1 0,0 42 31,0 1-31,0-1 15,0 0-15,0 21 0,0-21 0,0 22 16,-21-22-16,21 21 0,0-21 0,0 1 16,0 20-16,0-21 0,0 0 15,0 0-15,0 1 0,0-1 0,0 0 16,21 0-16,1-21 0,-1 0 16,0 0-16,0 0 15,0 0-15,0 0 0,22-21 0,-22 21 16,0-21-16,0 0 0,0-1 15,1 1-15,-1 0 0,0-21 16,0 21-16,0-22 0,0 1 0,-21 0 16,0-1-16,22 1 0,-1 0 0,-21-22 15,21 22-15,-21-1 0,0 1 16,0 21-16,0 0 0,0 0 0,0-1 16,-21 44-1,0-1-15,21 0 16,-22 21-16,22-21 0,0 22 15,0-1-15,-21 22 0,21-22 0,-21 0 16,21 1-16,0-1 0,0 0 16,0 1-16,0-22 0,0 21 0,0-21 15,0 0-15,0 1 0,21-1 16,0 0-16,1-21 0,-1 21 16,0-21-16,0 0 0,0 0 15,0 0-15,1-21 0,-1 21 0,0-21 16,0 0-16,-21-1 15,21 1-15,-21 0 0,0 0 0</inkml:trace>
  <inkml:trace contextRef="#ctx0" brushRef="#br0" timeOffset="91451.7">10393 6583 0,'0'0'0,"-21"0"0,42-21 31,0 21-31,0 0 16,0-21-16,0 21 0,1 0 16,-1-22-16,21 22 0,-21 0 0,0 0 15,1-21-15,-1 21 0,0 0 0,0 0 16,0-21-16,0 21 16</inkml:trace>
  <inkml:trace contextRef="#ctx0" brushRef="#br0" timeOffset="92223.26">11938 6922 0,'0'0'16,"21"-22"0,0 1-16,0 0 15,1 21-15,-1-21 0,0 0 0,0 0 16,0-1-16,-21 1 0,0 0 15,21-21-15,-21 21 0,0-1 0,0 1 16,0 0-16,0-21 0,-21 21 0,0-1 16,0 22-16,0-21 0,0 21 15,-22 0-15,22 0 0,-21 0 16,21 0-16,-22 21 0,22 1 16,-21-1-16,21 0 0,-22 21 0,22 1 15,0-1-15,0-21 0,0 21 0,-1 1 16,22-22-16,-21 21 0,21-21 15,0 1-15,0-1 0,0 0 0,0 0 16,0 0-16,21-21 0,1 0 16,-1 0-16,0 0 0,0 0 15,0 0-15,22 0 0,-22-21 0,21 21 16,-21-21-16,22 0 0,-22 0 16,21-1-16,0-20 0,-20 21 0,20 0 15,-21-22-15,21 1 0,-20 0 16,-1-1-16,0 1 0,0 0 15,0-22-15,-21 22 0,21 0 0,-21-1 16,0 1-16,0 0 0,0-1 0,0 22 16,0 0-16,0 0 0,0 0 15,-21 21-15,0 0 16,0 0-16,21 42 16,0-21-16,-21 21 0,21-20 0,0 41 15,0-21-15,0 1 0,0 20 0,0-20 16,0 20-16,0-21 0,0 1 15,0-1-15,0 0 0,0 1 16,0-22-16,0 21 0,0-21 0,0 1 16,0-1-16,0 0 15,21-21-15,0 0 0,0 0 16,0 0-16,1 0 0,-1-21 16,-21 0-16,21 21 0,0-22 15,0 1-15,0-21 0,-21 21 0</inkml:trace>
  <inkml:trace contextRef="#ctx0" brushRef="#br0" timeOffset="92463.12">12552 6456 0,'0'0'0,"0"21"31,0 0-31,0 0 0,0 1 0,0-1 16,0 21-16,0-21 0,-21 0 0,21 22 15,0-22-15,-22 0 0,22 0 16,0 0-16,0 1 0,0-1 15,0 0-15,0 0 0,0 0 16,0-42 47,0 0-48</inkml:trace>
  <inkml:trace contextRef="#ctx0" brushRef="#br0" timeOffset="92666.7">12636 6223 0,'0'0'16,"0"-21"-16,-21 21 31,21 21 31</inkml:trace>
  <inkml:trace contextRef="#ctx0" brushRef="#br0" timeOffset="93829.96">12785 6604 0,'0'0'16,"0"21"-16,21 0 0,0-21 15,0 0 1,0 0-16,0 0 16,1 0-16,-1-21 0,21 0 0,-21 0 15,22 0-15,-1 0 0,-21-1 16,21-20-16,1 21 0,-22 0 0,21-22 15,-21 22-15,1 0 0,-22-21 16,0 21-16,0-1 0,0-20 0,0 21 16,0 0-16,0 0 0,0-1 15,-22 22-15,1 0 0,0 0 16,0 0-16,0 0 0,0 0 16,-1 22-16,1-1 15,21 0-15,-21 0 0,21 21 0,-21 1 16,21-1-16,-21 0 0,21 22 0,-21-1 15,21-20-15,0 20 0,0 1 16,0-22-16,-22 22 0,22-1 0,0-21 16,0 22-16,0-1 0,-21 1 0,21-1 15,0 1-15,0-22 0,0 22 16,0-1-16,-21-20 0,21 20 0,0-21 16,0 1-16,0-22 0,0 21 0,0-21 15,0 1-15,21-22 16,0 0-16,1 0 15,-1 0-15,0-22 0,0 1 16,0 0-16,0 0 0,22 0 0,-22-22 16,0 22-16,0-21 0,0 0 15,-21-1-15,0-20 0,22 20 0,-22-20 16,0 21-16,0-22 0,0 22 0,-22-1 16,1-20-16,0 21 0,-21-1 15,21 1-15,-22 0 0,1 20 0,21-20 16,-22 42-16,22-21 0,0 0 15,0 21-15,0 0 0,21-21 16,0-1 0,21 22-16,21-21 15,1 21-15,-1-21 0,0 0 0,1 0 16,20 0-16,-21-1 0,22 1 0,-1 0 16,-20-21-16,-1 21 0,22-1 15,-22-20-15,-21 21 0,21-21 0,-20 20 16,-1 1-16,0-21 0,0 21 15,-21 0-15,21-1 0,-21 1 16,0 0-16,0 0 16,-21 21-1,0 0-15,21 21 16,-21 0-16,0 0 0,21 1 16,-22-1-16,22 21 0,0 0 15,-21 1-15,21-1 0,-21 22 0,21-1 16,0 1-16,0-22 0,0 21 15,-21 1-15,21-1 0,0 1 0,0-22 16,0 22-16,0-1 0,0 1 0,-21-22 16,21 22-16,0-22 0,0 21 15,0-20-15,0-1 0,0-21 0,0 22 16,0-22-16,0 0 0,0 0 0,0 0 16,21-21-1,0 0 1,0 0-16,0 0 0,-21-21 15,22 0-15,-1 0 0,0 0 16,-21-1-16,21-20 0,0 21 0,-21-21 16,0-1-16,0 1 0,0 0 0,0-1 15,0-20-15,0 20 0,0 1 16,0 0-16,0-22 0,-21 22 0,21 0 16,-21-1-16,0 22 0,0 0 15,-1-21-15,1 42 0,21-22 0,-21 1 16,0 21-16,0 0 15,21-21-15,21 21 32,0 0-32,0 0 0,0-21 15,1 21-15,-1 0 0,0-21 16,0 21-16,21-21 0,-20-1 0,-1 22 16,0-21-16,0 0 0</inkml:trace>
  <inkml:trace contextRef="#ctx0" brushRef="#br0" timeOffset="94203.74">14012 6414 0,'-21'0'16,"21"21"-16,0-42 31,21 21-31,0-22 16,1 22-16,-1-21 0,0 0 15,0 21-15,0-21 0,0 0 16,1 21-16,-1-21 0,-21-1 16,0 1-16,-21 21 31,-1 0-31,1 21 0,0-21 16,0 22-16,0-1 0,0 21 15,-1-21-15,22 22 0,0-22 0,-21 21 16,21-21-16,0 22 0,0-22 15,0 21-15,0-21 0,0 0 16,21 1-16,1-22 0,-1 21 0,0-21 16,0 0-16,0 0 0,0 0 0,1 0 15,-1 0-15,21 0 0,-21 0 16,0 0-16,1-21 0,-1-1 0,0 22 16,0-21-16,0 0 0</inkml:trace>
  <inkml:trace contextRef="#ctx0" brushRef="#br0" timeOffset="94579.53">14457 6371 0,'0'0'0,"-21"0"0,21-21 16,0 0-1,0 0 1,21 21-16,0 0 16,0 0-16,0 0 15,0 21-15,-21 0 0,22 0 16,-1 0-16,-21 1 0,0-1 0,21 0 15,-21 0-15,0 21 0,0-20 0,0-1 16,0 0-16,0 0 0,0 0 16,0 0-1,0-42 17,0 0-17,0 0-15,21 0 0,-21 0 16,0-1-16,21-20 0,0 21 0,-21 0 15,0-22-15,22 22 0,-1 0 0,-21-21 16,21 21-16,-21-1 0,21 1 16,-21 0-16,21 21 0,-21 21 47</inkml:trace>
  <inkml:trace contextRef="#ctx0" brushRef="#br0" timeOffset="95323.11">14774 6456 0,'43'0'16,"-22"0"-1,0 0-15,0 0 16,0-21-16,0 0 16,1 21-16,-22-22 0,21 1 0,0 21 15,-21-21-15,0 0 0,0 0 16,-21 42 15,0 0-31,21 0 16,-22 0-16,22 1 0,0-1 0,0 0 15,-21 0-15,21 0 0,0 0 16,0 1-16,0-1 0,0 0 16,0 0-16,21 0 0,1-21 15,-1 0-15,0 0 0,0 0 16,0 0-16,0 0 0,1 0 15,-1 0-15,0 0 0,0 0 0,21-21 16,-20 0-16,-1 21 0,0-21 0,0 0 16,0-1-16,0 1 0,-21 0 15,22 0-15,-22 0 0,21 0 0,-21-1 16,0 1-16,0 42 31,-21 1-15,21-1-16,-22-21 0,22 21 15,-21 0-15,21 21 0,0-20 16,0-1-16,-21 0 0,21 0 0,0 0 16,-21-21-16,21 21 0,0 1 15,-21-22 17,21-22-17,0 1 1,21 0-16,0 0 0,-21 0 15,21-22-15,0 22 0,22 0 0,-22-21 16,0-1-16,0 22 0,0 0 16,22 0-16,-22 0 0,0 0 15,0 21-15,0 0 0,1 21 16,-22 0-16,0 0 0,0 0 16,0 0-16,0 22 0,0-22 15,0 0-15,0 21 0,0-20 0,0-1 16,0 0-16,-22 0 0,22 0 0,-21 0 15,21 1-15,0-1 16,0-42 15,21-1-15,1 22-16,-22-21 0,21 0 16,0 0-16</inkml:trace>
  <inkml:trace contextRef="#ctx0" brushRef="#br0" timeOffset="95612.95">15833 6054 0,'0'0'16,"0"-21"-16,0-1 0,0 1 0,-22 42 31,22 1-15,-21-1-16,0 0 0,21 21 0,0 1 15,-21-22-15,21 21 0,-21 0 16,21 1-16,-21-1 0,21 0 15,0 1-15,0-1 0,0-21 0,0 22 16,0-22-16,0 0 0,0 21 16,0-21-16,0 1 0,21-22 15,0 21-15,0-21 16,0 0-16,0 0 16,1-21-16,-1-1 0,0 22 15,-21-21-15,0 0 0,21 0 16,-21 0-16,21 0 0</inkml:trace>
  <inkml:trace contextRef="#ctx0" brushRef="#br0" timeOffset="95838.82">15663 6265 0,'-21'0'15,"42"0"1,0 0-16,1-21 0,-1 21 0,0 0 15,0 0-15,21-21 0,-20 21 16,20 0-16,-21 0 0,21-21 0,-20 21 16,20 0-16,-21 0 0,0 0 15,0 0-15,1 0 0,-22-21 16,0 42 15,-22-21-31</inkml:trace>
  <inkml:trace contextRef="#ctx0" brushRef="#br0" timeOffset="96866.64">1884 7938 0,'0'0'0,"0"-22"16,0 1-16,0 0 16,21 0-1,0 21-15,0 21 16,0 0-16,1 0 16,-1 22-16,0 20 0,0-20 0,0-1 15,0 21-15,1 1 0,-1-22 16,0 22-16,0-22 0,-21 0 15,0 1-15,0-1 0,21-21 16,-21 22-16,0-22 0,0 0 0,0 0 16,0-42 15,0 0-31,0 0 16,21-1-16,-21-20 0,22 21 0,-1-21 15,-21-1-15,21-20 0,-21 20 16,21-20-16,0-1 0,-21 1 0,21-1 15,1 1-15,-22 21 0,21-22 16,0 22-16,-21-1 0,0 22 0,21 0 16,0 0-16,-21 0 15,0 0-15,0 42 32,0 0-32,0 0 0,0 0 15,0 0-15,21 1 16,1-1-16,-22 0 0,21 0 0,0 0 15</inkml:trace>
  <inkml:trace contextRef="#ctx0" brushRef="#br0" timeOffset="98519.26">3133 8319 0,'0'0'0,"42"0"16,-21-22-1,0 1-15,-21 0 0,0 0 16,21 0-16,-21 0 16,0-22-16,0 22 0,0 0 0,0 0 15,0 0-15,-21-1 0,0-20 16,21 21-16,-21 0 0,0 21 0,0-21 16,-1 21-16,1 0 0,0 0 15,0 0-15,0 21 0,0-21 0,-1 42 16,1-21-16,21 0 0,-21 22 0,0-1 15,0 0-15,21 1 16,0-1-16,0-21 0,0 22 0,0-1 16,0-21-16,0 21 0,0-20 15,0-1-15,0 0 0,21 0 16,0-21-16,0 0 16,0 0-16,1 0 0,-1 0 15,0-21-15,0 0 0,0 0 16,0-1-16,-21 1 0,22 0 0,-1 0 15,0 0-15,0 0 0,0-22 0,-21 22 16,0 0-16,21-21 0,-21 20 16,22 1-16,-22-21 0,0 21 0,0 0 15,0-1-15,0 1 16,0 42 15,0 1-31,0 20 16,0-21-16,0 0 15,0 0-15,0 22 0,0-22 0,0 0 16,0 21-16,21-20 0,-21-1 16,21 0-16,-21 0 0,0 0 0,0 0 15,21-21-15,0 22 0,0-1 0,1-21 16,-1 0-16,0 0 16,0 0-16,0 0 0,0 0 0,1 0 15,-1 0-15,21-21 16,-21 21-16,0-22 0,22 1 0,-22 21 15,0-21-15,21 0 0,-20-21 0,-1 20 16,0 1-16,0-21 0,0 21 16,-21-22-16,0 22 0,0-21 0,0 21 15,0 0-15,0-1 0,0 1 16,-21 21 0,0 0-16,0 0 0,21 21 15,-21 1-15,21-1 0,0 0 16,0 0-16,0 0 15,0 0-15,21 1 16,0-1-16,-21 0 0,21-21 0,0 21 16,0 0-16,1 0 15,-1 1-15,-21-1 0,21-21 0,-21 21 16,21 0-16,0-21 0,-21 21 0,0 0 16,21-21-16,-21 22 0,22-22 15,-1 21-15,0-21 0,0 21 16,0-21-16,0 0 15,1 0-15,-1 0 0,0 0 0,0 0 16,21 0-16,-20 0 0,-1 0 0,21-21 16,-21 21-16,22-21 15,-22 21-15,0-22 0,0 1 0,0 0 16,22 21-16,-43-21 0,21 0 0,0-22 16,0 22-16,-21 0 0,21 0 15,-21-21-15,0 20 0,0 1 0,0-21 16,0 21-16,0 0 0,-21-1 15,0 1-15,0 21 0,21-21 0,-21 21 16,-1 0-16,1 0 0,0 0 0,0 21 16,0-21-16,0 21 15,-1 1-15,1 20 0,-21-21 0,21 0 16,0 22-16,21-22 0,-22 21 16,22-21-16,-21 22 0,21-22 15,0 0-15,0 0 0,0 0 0,0 0 16,0 1-16,21-1 0,1 0 15,-1-21-15,0 21 0,0-21 16,0 0-16,0 0 0,1 0 16,-1 0-16,0 0 0,0-21 15,0 0-15,0 21 0,1-21 0,-1-1 16,0 1-16,0 0 0,-21 0 16,21 0-16,0 0 0,1-1 0,-1 1 15,-21-21-15,21 21 0,0 0 0,-21-1 16,0 1-16,0 0 0,0 0 15,0 42 17,0 0-17,0 0-15,0 1 0,0-1 0,0 0 16,0 21-16,0-21 0,0 1 16,0-1-16,0 0 0,0 0 0,0 0 15,0 0-15,0 1 0,0-1 16,21-21-16,0 21 15,1-21-15,-1 0 0,0 0 16,0 0-16,0 0 0,0 0 16,1 0-16,-1-21 0,0 0 15,0 21-15,0-22 0,0 1 16,1 21-16,-22-21 0,21 0 0,0 0 16,-21 0-16,0-22 0,0 22 15,21 0-15,-21 0 0,0 0 0,0-1 16,0 1-16,0 42 31,0 1-31,0-1 16,0 0-16,0 0 0,0 0 15,0 0-15,0 1 0,0-1 0,0 0 16,-21 0-16,21 0 0,0 0 16,0 1-16,0-44 62,0 1-62,0 0 0</inkml:trace>
  <inkml:trace contextRef="#ctx0" brushRef="#br0" timeOffset="98713.16">5122 7916 0,'-21'0'31,"0"0"-15,42-21 31,0 21-32</inkml:trace>
  <inkml:trace contextRef="#ctx0" brushRef="#br0" timeOffset="99963.14">5482 7684 0,'0'0'0,"-21"0"32,0 21-32,0 0 15,-1 0-15,22 0 0,0 22 16,-21-22-16,21 21 0,-21 0 15,21 1-15,0-1 0,-21 0 0,21 22 16,0-22-16,0 1 0,0-1 16,0 0-16,0 1 0,0-1 0,0-21 15,0 21-15,0-20 0,0-1 0,21 0 16,-21 0-16,0 0 16,21-21-16,0 0 0,1 0 0,-1 0 15,0 0-15,0 0 0,0 0 0,0 0 16,1-21-16,-1 0 15,0 21-15,21-21 0,-21 0 0,1-1 16,-1 1-16,0-21 0,0 21 0,0 0 16,0-1-16,1 1 0,-22 0 15,0 0-15,0 0 0,0 0 0,21 21 16,-21 21 15,0 0-31,-21 0 16,21 0-16,0 22 15,0-22-15,0 0 0,0 0 0,0 0 16,0 0-16,0 1 0,0-1 0,0 0 0,0 0 16,0 0-16,0 0 15,21 1-15,0-22 0,0 0 16,0 0-16,0 0 0,1 0 16,-1 0-16,0 0 0,0 0 15,0-22-15,0 1 0,1 21 0,-1-21 16,0 0-16,0 0 0,0 0 0,0-1 15,-21 1-15,22 0 0,-22 0 16,21 0-16,-21 0 0,0-1 16,0 44 15,0-1-31,0 0 16,0 0-16,0 0 0,0 0 15,0 1-15,0-1 16,0 0-1,21-21 17,0 0-17,-21-21-15,0 0 0,0-1 16,0 1-16,0 0 16,0 0-16,0 0 15,0 0-15,-21-1 0,0 22 16,0-21-16,-1 21 0,22-21 0,0 0 31,0 0-15,0 0-16,22 21 15,-1 0-15,0-22 0,0 22 0,0 0 16,0 0-16,1 0 0,-1 0 0,0 0 16,0 0-16,0 0 0,0 0 15,1 22-15,-1-1 0,0-21 0,0 21 16,-21 0-16,0 0 0,0 0 0,0 1 15,21-1-15,-21 0 0,0 0 16,0 0-16,0 0 0,0 1 16,0-1-16,0 0 0,0 0 15,0 0-15,0 0 16,-21-21-16,21-21 47,0 0-47,0 0 15,0 0-15,0 0 0,0-1 0,21 1 16,0-21-16,-21 21 0,22-22 0,-1 1 16,0 0-16,0 21 0,21-22 15,-20 22-15,-1 0 0,0 0 16,21 21-16,-21 0 0,1 0 0,-1 0 16,0 0-16,-21 21 0,21 0 15,-21 21-15,21-20 0,-21-1 0,0 21 16,0-21-16,0 0 0,0 22 0,0-22 15,0 0-15,0 0 0,0 0 16,0 1-16,0-1 0,0 0 16,-21-21-1,21-21 17,0 0-32,-21 21 0,21-22 0,0 1 15</inkml:trace>
  <inkml:trace contextRef="#ctx0" brushRef="#br0" timeOffset="100158.6">6223 7811 0,'0'0'0,"-21"0"15,0 0-15,-1 0 31,1 0-15,0 0 0,0 0-16,0 0 0</inkml:trace>
  <inkml:trace contextRef="#ctx0" brushRef="#br0" timeOffset="100370.98">5249 8065 0,'0'21'0,"0"-42"0,21 42 31,22-21-31,-22 0 0,21 0 16,1-21-16,-1 21 0,0-22 16,1 22-16,-1 0 0,21-21 15,-20 21-15,-22 0 0,21-21 0,1 21 16,-22 0-16,0 0 0,0 0 0,0 0 15</inkml:trace>
  <inkml:trace contextRef="#ctx0" brushRef="#br0" timeOffset="100897.68">7916 8065 0,'0'0'15,"0"-22"-15,21 22 0,-21 22 47,0-1-47,0 0 0,0 0 16,0 21-16,0-20 0,0-1 15,0 21-15,0-21 0,0 0 16,0 22-16,0-22 0,0 0 0,-21 0 16,21 0-16,0 1 0,0-44 46,0 1-30,0 0-16</inkml:trace>
  <inkml:trace contextRef="#ctx0" brushRef="#br0" timeOffset="101087.57">7874 7916 0,'0'0'0,"0"-21"16,0 0-16,-21 21 15,0 0 1,42 21 31,0-21-47,0 21 16,0-21-16,-21 22 0,21-22 15</inkml:trace>
  <inkml:trace contextRef="#ctx0" brushRef="#br0" timeOffset="101587.46">8234 8001 0,'0'21'16,"0"0"0,0 1-16,0-1 0,0 0 15,0 0-15,0 0 16,0 0-16,0 1 0,0-1 0,21 0 15,-21 0-15,0 0 0,0 0 16,0 1-16,0-1 0,0 0 16,0 0-16,0 0 0,0 0 31,-21-21-15,21-21-1,0 0-15,0 0 16,0 0-16,0 0 0,0-1 0,0-20 15,0 21-15,0-21 0,21 20 0,0-20 16,0 0-16,-21-1 0,21 1 16,1 21-16,-1-21 0,0 20 0,0 1 15,0 21-15,0-21 0,1 21 16,-1 0-16,0 0 0,0 21 0,0 0 16,0 1-16,1-1 0,-1 0 15,0 21-15,-21-21 0,21 22 16,-21-22-16,0 21 0,0-21 0,0 1 15,0 20-15,0-21 0,0 0 0,0 0 16,0 1-16,0-1 0,0 0 16,0 0-16,-21-21 0,21 21 0,-21-21 15,42 0 17,0-21-32,0 0 15</inkml:trace>
  <inkml:trace contextRef="#ctx0" brushRef="#br0" timeOffset="101915.28">9821 7726 0,'0'21'47,"0"0"-47,0 0 0,0 1 16,-21 20-16,21-21 0,0 21 0,-21 1 15,21-1-15,0 0 0,0-20 16,0 20-16,-21 0 0,21 1 16,-21-22-16,21 21 0,0-21 0,0 0 15,0 1-15,0-1 0,0 0 16,0 0-16,-22-21 0,22 21 15,-21-21 1,0-21 0,0 0-16,0 21 15</inkml:trace>
  <inkml:trace contextRef="#ctx0" brushRef="#br0" timeOffset="102778.33">9419 8170 0,'0'-21'31,"21"21"-31,0 0 0,1-21 16,-1 21-16,21 0 0,0-21 0,-20 21 15,20-21-15,0 21 0,22-21 16,-22-1-16,0 22 0,1-21 0,-1 0 16,0 0-16,1 0 0,-1 0 15,-21-1-15,22 1 0,-22 0 0,0 0 16,0 0-16,0 0 0,-21-1 15,21 1-15,-21 0 0,0 0 16,0 0-16,-21 21 16,0 0-1,0 21-15,21 0 16,0 0-16,0 0 0,0 22 0,0-22 16,0 21-16,0 1 0,0-22 0,0 21 15,0 0-15,0-20 0,-21 20 16,21-21-16,0 21 0,0-20 0,-21-1 15,21 0-15,0 0 0,0 0 0,0 0 16,-22 1-16,1-22 31,21-22 1,0 1-32,21 0 15,1 0-15,-22 0 0,21 0 0,0-1 16,0 1-16,0 0 0,0 0 15,1-21-15,-1 20 0,0 22 0,0-21 16,0 0-16,0 21 0,1 0 16,-1 0-16,-21 21 15,21 0-15,-21 1 0,0-1 16,0 0-16,0 0 0,0 0 0,0 0 16,0 1-16,0-1 15,0 0-15,0 0 0,0 0 0,0 0 16,21 1-16,-21-1 0,21 0 15,0-21-15,1 0 16,-1 0-16,0 0 0,0 0 0,0 0 16,0 0-16,1 0 0,-1 0 0,0 0 15,0-21-15,0 21 0,22-21 16,-22-1-16,0 22 0,-21-21 0,21 0 16,0 0-16,0 0 0,-21-22 0,0 22 15,0 0-15,0 0 0,0 0 16,0 0-16,0-1 0,0 1 0,-21 21 31,0 0-31,0 0 0,21 21 16,-21 1-16,21-1 0,-21 0 15,21 21-15,0-21 0,0 1 0,0-1 16,0 0-16,0 0 0,0 0 0,0 0 16,21-21-16,0 22 0,0-22 15,0 21-15,0-21 0,1 0 16,-1 0-16,0 0 0,0 0 15,0 0-15,0 0 16,1-21-16,-22-1 0,21 22 16,0-21-16</inkml:trace>
  <inkml:trace contextRef="#ctx0" brushRef="#br0" timeOffset="103518.79">12298 8170 0,'0'0'0,"42"-21"0,-21 0 0,0 0 15,22 0-15,-22 0 0,0-1 16,-21 1-16,21 0 0,-21 0 0,0-21 15,0 20-15,0 1 0,0 0 16,-21 0-16,21 0 0,-42 21 0,21-21 16,-1-1-16,-20 22 0,0 0 15,21 0-15,-22 0 0,1 0 0,0 0 16,20 22-16,-20-1 0,21 0 0,-21 0 16,20 21-16,1 1 0,21-22 15,-21 21-15,21 1 0,-21-1 0,21 0 16,0 1-16,0-1 0,0-21 0,0 21 15,0-20-15,0-1 0,21-21 16,0 21-16,0-21 0,1 0 16,-1 0-16,0 0 0,0 0 0,0 0 0,22 0 15,-22-21-15,0 21 0,21-21 16,-21-1-16,1 1 0,-1 0 16,0 0-16,0 0 0,0 0 0,0-22 15,1 22-15,-22 0 0,0-21 16,0 20-16,0 1 0,0-21 0,0 21 15,0 0-15,0-1 0,0 44 32,0-1-32,0 0 0,0 0 15,0 0-15,0 0 0,0 22 0,0-22 16,0 0-16,0 0 16,0 0-16,0 1 0,0-1 0,0 0 15,21 0-15,0-21 16,-21 21-16,21-21 0,0 0 15,0 0-15,1 0 16,-1 0-16,-21-21 0,21 21 0</inkml:trace>
  <inkml:trace contextRef="#ctx0" brushRef="#br0" timeOffset="103918.56">12679 7916 0,'0'0'0,"0"-21"31,21 21-15,0 0-1,0 0-15,0 21 0,1-21 0,-1 22 16,0-1-16,0 0 0,0 0 16,-21 0-16,21 0 0,1 1 0,-22-1 15,21 0-15,-21 0 0,0 0 0,0 0 16,0 1-16,0-1 0,0 0 15,-21 0-15,-1-21 16,22 21-16,0-42 31,0 0-15,0 0-16,22 0 16,-1-1-16,0 1 0,-21 0 0,21 0 15,0-21-15,-21 20 0,21 1 0,1 0 16,-22-21-16,21 21 0,-21-1 15,21 22-15,0-21 0,-21 0 0,21 21 16,0 0 0</inkml:trace>
  <inkml:trace contextRef="#ctx0" brushRef="#br0" timeOffset="105355.14">13547 8213 0,'0'0'0,"21"0"0,21-21 15,-21-1-15,-21 1 16,0 0-16,21 21 0,1-21 16,-22 0-16,0 0 0,21-1 0,-21 1 15,0-21-15,0 21 0,0 0 0,0-1 16,0 1-16,-21 0 0,-1 21 15,1 0-15,0 0 0,0 0 16,0 0-16,0 0 0,-22 21 16,22 0-16,0 1 0,0 20 15,-22-21-15,22 21 0,0-20 0,0 20 16,0-21-16,0 21 0,21-20 16,0-1-16,0 0 0,0 0 0,0 0 15,0 0-15,0 1 16,21-22-16,0 0 0,0 0 15,0 0-15,0 0 0,1 0 0,-1-22 16,21 1-16,-21 21 0,0-21 0,1 0 16,-1 0-16,0 0 0,0 21 15,-21-22-15,21 1 0,0 0 16,-21 0-16,0 0 0,0 0 0,0-1 16,22 1-16,-22 0 15,0 42 1,0 0-1,0 1-15,0-1 16,0 0-16,0 0 0,0 21 0,0-20 16,0-1-16,0 21 0,0 0 0,0-20 15,0 20-15,0 0 0,0 1 16,21-22-16,-21 21 0,0 0 0,0 22 16,0-22-16,0 1 0,0 20 0,0 1 15,0-22-15,0 21 16,0-20-16,0 20 0,0-20 0,0 20 15,0-21-15,-21 22 0,-1-22 0,1 1 16,21-1-16,-21 0 0,0 1 0,0-1 16,21-21-16,-21 0 0,-1 0 15,1 1-15,0-1 0,0-21 16,0 0-16,0 0 0,-1-21 0,1-1 16,0 1-16,0 0 0,0 0 0,0 0 15,21-22-15,0 22 16,0-21-16,0 0 0,0-1 0,0-20 15,0 20-15,0-20 0,21-1 0,0 1 0,0-22 16,0 22-16,22-22 16,-22 0-16,21 22 0,-21-22 0,22 1 15,-1-1-15,0 21 0,-21-20 0,22 20 16,-1 1-16,-21-1 0,22 22 16,-22 0-16,0-1 0,0 22 0,0 0 15,-21 0-15,0 0 0,-21 42 31,0 0-31,21 0 0,-21 0 16,21 0-16,0 1 0,0-1 0,0 0 16,0 0-16,0 0 15,21 0-15,-21 1 0,21-1 16,0-21-16,0 21 0,1 0 0,-1 0 16,0 0-16,0 1 15,0-1 1,0-21-1,1 0 1,-22-21 0,21 21-16,0-22 0,0 1 15,-21 0-15,21 0 0,0 21 16,-21-21-16,22 0 0,-1-1 0,-21 1 16,0 0-16,21 0 0,-21 0 15,21 0-15,-21-1 0,0 1 16,0 0-16,0 42 31,-21 0-15,21 1-16,-21-1 0,21 0 15,0 0-15,0 0 0,0 0 16,0 1-16,0-1 0,0 0 16,0 0-16,0 0 0,0 0 15,21-21-15,0 0 16,0 0-16,0 0 0,1 0 15,-1 0-15,0 0 16,0 0-16,0-21 0,0 0 16,1 21-16,-1-21 0,0 0 0,0 0 15,-21-1-15,21 1 0,-21 0 16,21 0-16,-21 0 0,0 0 0,0-1 16,0 1-16,-21 42 46,21 1-46,0-1 0,0 0 0,0 0 16,0 0-16,-21 0 0,21 1 16,0-1-16,0 0 0,0 0 0,0 0 15,0 0-15,21-21 32,0 0-17,1 0-15,-1 0 16,0-21-16</inkml:trace>
  <inkml:trace contextRef="#ctx0" brushRef="#br0" timeOffset="106063.25">14795 7895 0,'0'0'0,"0"21"31,0 1-15,0-1-16,0 0 0,-21 0 15,21 0-15,0 0 0,0 1 0,-21-1 16,21 0-16,0 0 16,0 0-16,0 0 0,0 1 31,0-44 0,0 1-15,0 0-16,0 0 0,0 0 15,21 0-15,-21-1 0,21 1 16,-21 0-16,22 0 0,-22 0 16,0 0-16,21-1 0,0 1 0,0 0 15,0 0-15,0 21 16,1 0 0,-1 21-16,-21 0 15,0 0-15,0 1 0,0-1 0,0 0 16,0 0-16,0 0 0,0 0 15,0 1-15,0-1 0,0 0 16,0 0-16,0 0 0,0 0 16,0-42 46,0 0-62,0 0 0,21 0 16,0 0-16,-21-1 0,21 1 0,0 0 15,1 0-15,-1-21 0,0 42 16,0-22-16,0 1 0,-21 0 0,21 21 16,1 0-16,-1 0 0,0 0 31,-21 21-31,0 0 0,0 1 0,0-1 16,0 0-16,0 0 0,0 0 0,0 0 15,0 1-15,0-1 16,0 0-16,0 0 0,0 0 15,0 0-15,21-21 47,-21-21-47,21 0 16,0 21-16</inkml:trace>
  <inkml:trace contextRef="#ctx0" brushRef="#br0" timeOffset="106428.04">15452 7938 0,'21'0'31,"0"0"-15,0 0-16,-21-22 0,21 22 0,0 0 16,1 0-16,-22-21 0,21 21 15,0-21-15,0 0 16,0 21-16,-21-21 15,-21 21 1,0 0-16,0 0 16,0 21-16,-1 0 15,22 0-15,-21 0 0,21 1 16,-21-1-16,21 0 0,0 0 16,0 0-16,0 0 0,0 1 15,0-1-15,0 0 0,0 0 16,21-21-16,0 0 15,1 0 1,-1 0-16,0 0 16,0 0-16,0-21 0,0 21 15,1-21-15</inkml:trace>
  <inkml:trace contextRef="#ctx0" brushRef="#br0" timeOffset="106902.64">15938 7832 0,'0'0'0,"0"21"32,0 0-17,0 0-15,-21 0 0,21 1 16,-21-22-16,21 21 0,0 0 16,0 0-16,0 0 0,-21 0 0,21 1 15,0-1-15,0 0 0,0 0 16,0-42 46,0 0-62,0 0 16,0-1-16,21 1 16,0 0-16,0 0 0,-21 0 0,22-22 15,-1 22-15,0 0 0,0 0 0,-21 0 16,21 0-16,0 21 0,1 0 15,-22-22-15,21 22 0,-21 22 16,0-1-16,0 0 16,0 0-16,0 0 15,0 0-15,0 1 0,0-1 0,0 21 16,0-21-16,0 0 0,-21 1 0,21-1 16,0 0-16,0 0 15,0 0-15,0-42 47,0 0-31,21 21-16</inkml:trace>
  <inkml:trace contextRef="#ctx0" brushRef="#br0" timeOffset="107235.45">16383 7451 0,'0'0'16,"0"-21"-16,0 42 31,0 0-31,0 0 0,-21 0 0,21 0 16,0 1-16,-21 20 0,21-21 16,0 0-16,0 22 0,0-22 0,0 21 15,-22-21-15,22 0 0,0 22 0,0-22 16,0 0-16,0 21 0,-21-20 15,21-1-15,0 21 0,0-21 16,0 0-16,0 1 0,0-1 0,0 0 16,0 0-16,21-21 15,1 0 1,-1 0-16,0 0 16,0 0-16,-21-21 0,21 0 15,0 0-15,-21-1 16,0 1-16,22 0 0</inkml:trace>
  <inkml:trace contextRef="#ctx0" brushRef="#br0" timeOffset="107550.39">16319 7662 0,'0'0'16,"-21"0"-16,0 0 0,42 0 31,0 0-15,1 0-16,-1 0 0,0 0 0,0 0 15,0 0-15,0 0 0,1 0 16,-1 0-16,0 0 0,0 0 16,-42 0 77</inkml:trace>
  <inkml:trace contextRef="#ctx0" brushRef="#br0" timeOffset="110367.08">18203 5525 0,'0'0'0,"21"0"16,1 0 15,-22-22-31,0 1 31,0 0-15,0 0-16,0 0 16,0 0-16,-22 21 15,22-22-15,-21 22 0,21-21 0,-21 21 16,21-21-16,-21 0 15,0 21-15,0 0 16,-1 0 0,1 0-16,0 0 0,0 0 0,0 0 15,0 0-15,21 21 16,-22-21-16,22 21 0,0 0 0,-21-21 16,0 22-16,21-1 0,-21 0 15,21 0-15,0 0 0,-21 0 16,0 22-16,21-22 0,-22 0 0,22 21 15,0-20-15,0 20 0,0-21 16,0 0-16,0 0 0,0 1 0,0-1 16,0 0-16,0 0 0,22-21 15,-22 21-15,21-21 0,0 0 0,0 0 16,0 0-16,0 0 16,1 0-16,-1-21 0,21 0 0,-21 0 15,0 21-15,1-21 0,-1-22 0,21 22 16,-21 0-16,0-21 0,1 20 15,-1-20-15,0 0 0,0 21 0,0-22 16,0 1-16,1 0 16,-22 20-16,0-20 0,21 0 0,-21-1 15,21 22-15,-21-21 0,0 21 16,0-22-16,0 22 0,0 0 0,0 0 16,-21 21-1,0 21 1,21 21-16,0-20 0,-22 20 15,22-21-15,-21 21 0,21 1 0,-21-1 16,21 0-16,0-20 0,0 20 0,0 0 16,0-21-16,0 22 0,0-22 15,0 21-15,0-21 0,0 1 0,0-1 16,21 0-16,0 0 16,-21 0-16,22-21 0,-1 21 15,0-21-15,0 0 16,0 0-16,0 0 0,1-21 15</inkml:trace>
  <inkml:trace contextRef="#ctx0" brushRef="#br0" timeOffset="110763.97">18775 5567 0,'-21'0'0,"-1"0"15,44-21 16,-1 21-15,0-21-16,0 21 16,0-22-16,0 22 0,-21-21 0,22 0 15,-1 21-15,0-21 0,0 0 16,-21 0-16,0-1 0,0 1 16,0 0-16,-21 21 15,0 0 1,0 0-16,-1 0 15,1 21-15,0 0 0,21 1 0,-21-1 16,21 21-16,-21-21 0,21 0 16,0 22-16,0-22 0,0 0 15,0 21-15,0-20 0,0-1 0,0 0 16,0 0-16,21 0 0,0 0 16,0 1-16,0-22 0,1 0 15,-1 0-15,0 0 0,0 0 16,0 0-16,0 0 0,1 0 15,-22-22-15,21 22 0,0-21 0,0 0 16,0 0-16</inkml:trace>
  <inkml:trace contextRef="#ctx0" brushRef="#br0" timeOffset="111002.82">19283 5398 0,'0'0'0,"21"-22"0,-21 1 15,21 21 1,-21 21-1,0 1-15,0-1 16,21-21-16,-21 21 0,0 21 0,0-21 16,0 1-16,0-1 0,0 0 0,0 0 15,0 0-15,0 0 0,0 22 16,0-22-16,0 0 16,21 0-16,1 0 15,-1-21 1,0 0-16,0 0 0,0-21 15,0 21-15,1-21 0</inkml:trace>
  <inkml:trace contextRef="#ctx0" brushRef="#br0" timeOffset="111238.56">19706 5376 0,'0'0'16,"0"-21"-16,0 0 15,-21 21 1,0 0-16,0 21 15,-1-21-15,1 21 0,0 1 0,0-1 16,0 0-16,0 0 0,-1 21 16,1-20-16,0-1 0,0 0 0,0 21 15,0-21-15,-1 1 0,1-1 0,21 0 16,0 0-16,0 0 0,0 0 16,21-21-1,1 0-15,-1 0 0,0 0 16,0-21-16,0 0 0,22 21 0</inkml:trace>
  <inkml:trace contextRef="#ctx0" brushRef="#br0" timeOffset="111645.33">19833 5525 0,'21'0'16,"0"0"-1,1 0-15,-1-22 16,0 22-16,0-21 16,0 0-16,0 0 0,1 0 15,-1 21-15,-21-21 16,21-1-16,-21 1 0,0 0 31,-21 21-15,0 0-16,21 21 0,-22-21 0,1 21 15,0 1-15,21-1 0,-21 0 16,0 0-16,21 0 0,0 0 0,0 22 16,-21-22-16,21 0 0,0 0 15,0 0-15,0 1 0,0-1 0,0 0 16,0 0-16,21-21 0,-21 21 16,21-21-16,0 0 0,0 0 0,0 0 15,1 0-15,-1 0 0,21 0 16,-21-21-16,0 21 0,1-21 15,20 0-15,-21 0 0,0-1 16,22 1-16,-22 0 0</inkml:trace>
  <inkml:trace contextRef="#ctx0" brushRef="#br0" timeOffset="111899.07">20532 5165 0,'0'0'0,"0"-21"0,0-1 0,0-20 0,0 21 15,0 0-15,-22 21 16,1 0-16,21 21 0,-21 0 15,0 0-15,21 0 0,-21 22 16,21-1-16,0-21 0,-21 22 0,21-1 16,-22 0-16,22-21 15,0 22-15,0-1 0,0-21 0,0 22 0,0-22 16,0 0-16,0 0 0,0 0 16,0 0-16,0 1 0,0-1 15,0 0-15,22-21 16,-1 0-1,0 0-15,0 0 0,0-21 0,22 0 16,-22-1-16,0 22 0,0-21 16</inkml:trace>
  <inkml:trace contextRef="#ctx0" brushRef="#br0" timeOffset="112298.83">20913 5334 0,'0'21'16,"-22"-21"-1,1 21-15,0 1 0,0-1 16,0 0-16,0 0 0,21 0 16,0 0-16,-22 22 0,22-22 0,0 0 15,0 0-15,0 0 0,0 1 16,0-1-16,0 0 0,22-21 16,-1 0-16,-21 21 0,21-21 15,0 0-15,0 0 0,0 0 0,1 0 16,-1 0-16,0 0 0,0-21 0,0 21 15,0-21-15,1 21 16,-1-21-16,-21-1 0,0 1 0,21 0 16,-21 0-16,21 0 0,-21 0 15,0-1-15,0 1 0,0 0 0,0 0 16,0 0-16,0 0 0,-21 21 16,21-22-16,-21 22 0,0 0 15,-1 0-15,1 0 0,0 22 16,0-22-16,21 21 15,0 0-15,21-21 47,0 0-47</inkml:trace>
  <inkml:trace contextRef="#ctx0" brushRef="#br0" timeOffset="112606.54">21272 5334 0,'0'21'31,"0"0"-31,0 1 0,0-1 16,0 0-16,0 21 0,0-21 0,0 22 16,0-1-16,0 0 0,0 1 15,0-1-15,0 0 0,0 1 16,0-1-16,0 0 0,0 22 0,0-22 15,-21 1-15,21-1 0,0 21 0,-21-20 16,0-1-16,0 0 0,21 1 16,0-1-16,0-21 0,-21 22 0,21-22 15,0 0-15,0 0 0,0 0 16,0 0-16,21-42 31,0 0-31,-21 0 16,21-21-16</inkml:trace>
  <inkml:trace contextRef="#ctx0" brushRef="#br0" timeOffset="112903.37">21315 5630 0,'0'0'0,"0"-42"0,0 0 16,21 21-16,-21-1 0,21-20 15,-21 21-15,21 0 0,0 0 0,1 21 16,-1-22-16,0 1 0,21 21 15,-21 0-15,1 0 0,-1 0 0,0 0 16,0 0-16,0 0 0,0 21 0,-21 1 16,0-1-16,0 0 0,0 0 15,0 0-15,0 0 0,0 1 16,-21-1-16,21 21 0,-21-21 16,0 0-16,0 1 0,0-22 0,-1 21 15,1 0-15,0-21 0,0 21 0,0-21 16,0 21-16,42-42 31,0 0-15,0 0-16</inkml:trace>
  <inkml:trace contextRef="#ctx0" brushRef="#br0" timeOffset="113451.06">22712 5398 0,'0'0'0,"0"-22"15,0 1-15,0 0 16,0 0-16,0 0 16,0 0-16,0-1 0,0 1 15,0 0-15,-21 21 16,-1-21-16,1 21 0,0 0 15,0 0-15,0 0 0,0 21 0,-1 0 16,1-21-16,-21 21 0,21 22 16,0-22-16,-1 0 0,-20 0 15,21 22-15,0-22 0,21 0 0,0 0 16,-21 0-16,21 0 0,0 1 16,0-1-16,0 0 0,21 0 15,0-21-15,0 0 0,0 0 0,0 0 16,22 0-16,-22 0 0,0 0 15,0 0-15,0-21 0,1 21 0,-1-21 16,0 0-16,0 21 0,0-22 16,0 1-16,-21 0 0,0 0 0,0 0 15,22 0-15,-22-1 0,0 1 16,0 0 0,0 42-1,0 0-15,-22 1 16,22-1-16,0 0 0,0 0 15,0 0-15,0 0 0,0 1 16,0-1-16,22-21 0,-22 21 16,21-21-16,0 0 0,0 21 0,0-21 15,0 0-15,1 0 16,-1 0-16,-21-21 0,21 21 16,0-21-16</inkml:trace>
  <inkml:trace contextRef="#ctx0" brushRef="#br0" timeOffset="114419.1">23939 5144 0,'0'21'31,"0"0"-31,0 0 0,0 0 16,0 0-16,0 1 0,0 20 0,0-21 15,0 0-15,-21 22 0,21-22 0,-21 0 16,21 21-16,0-21 0,0 1 16,0-1-16,0 0 0,0 0 0,-21-21 15,21 21-15,0-42 32,0 0-17,0 0-15,0 0 0,0-1 16,0-20-16,0 21 0,21 0 15,-21 0-15,0-22 0,21 22 16,0-21-16,-21 21 0,22-22 0,-1 22 16,0 0-16,0 0 0,0 0 15,0-1-15,-21 1 0,22 21 0,-1 0 16,0 0-16,0 0 0,-21 21 0,21 1 16,0-1-16,-21 0 0,0 0 15,22 0-15,-1 22 0,-21-22 0,0 0 16,0 0-16,0 0 15,0 22-15,0-22 0,0 0 0,0 0 16,0 0-16,0 0 0,0 1 16,0-44 15,0 1-15,21 0-16,0 0 15,0 0-15,-21 0 0,21-22 16,1 22-16,-22 0 0,21-21 0,0 20 15,0 1-15,0 0 0,0 0 0,1 0 16,-1 21-16,0 0 0,21 0 16,-21 0-16,1 0 0,-1 21 15,-21 0-15,21-21 0,-21 21 16,0 0-16,21 1 0,-21-1 0,0 0 16,0 0-16,0 0 0,0 0 0,0 1 15,0-1-15,0 0 0,-21-21 16,21 21-16,0 0 0,0 0 15,21-21 17,-21-21-32,21 21 0,0 0 15</inkml:trace>
  <inkml:trace contextRef="#ctx0" brushRef="#br0" timeOffset="114770.9">24892 5355 0,'0'0'0,"21"0"15,0 0-15,0 0 16,1 0-16,-1 0 0,0-21 16,0 21-16,0 0 0,0-21 0,1 21 15,-1-21-15,0 0 0,0 21 16,0-22-16,0 22 0,1-21 0,-1 0 16,0 0-16,-21 0 15,0 0-15,0-1 0,-21 22 16,0 0-1,-1 0-15,1 0 0,0 22 0,0-1 16,0-21-16,0 21 0,-1 0 16,-20 21-16,21-20 0,0-1 15,21 0-15,-21 0 0,21 21 0,-22-20 16,22-1-16,0 0 0,0 0 0,0 0 16,0 0-16,0 1 0,22-1 15,-22 0-15,21-21 0,0 0 0,0 21 16,0-21-16,0 0 0,1 0 15,20 0-15,-21 0 0,0-21 0,22 0 16,-22 0-16,21 21 0,-21-22 0</inkml:trace>
  <inkml:trace contextRef="#ctx0" brushRef="#br0" timeOffset="115034.39">25739 4974 0,'0'0'0,"0"-63"16,0 42-1,-22 42 1,1 21 0,21-21-16,0 0 0,-21 22 15,21-22-15,-21 21 0,21-21 0,0 22 16,0-1-16,0-21 16,0 22-16,0-22 0,0 21 0,-21-21 15,21 0-15,0 1 0,0-1 0,0 0 16,0 0-16,0 0 0,21-21 15,0 0 1,0 0-16,0 0 0,1 0 16,20-21-16,-21 0 0</inkml:trace>
  <inkml:trace contextRef="#ctx0" brushRef="#br0" timeOffset="115495.13">26077 4911 0,'0'0'0,"0"-43"15,0 65 1,0-1 0,-21 0-16,21 0 0,0 21 0,-21-20 15,21 20-15,0 0 0,0-21 0,0 22 16,0-1-16,0-21 0,0 22 16,-21-22-16,21 21 0,-21-21 0,21 0 15,0 22-15,0-22 0,-22 0 16,22 0-16,-21-21 0,21 21 15,0-42 17,0 0-32,21 0 15,1 0-15,-1 21 0,0-43 16,0 22-16,0 0 0,0 0 16,1 0-16,20 0 0,-21-1 0,0 1 15,0 21-15,1 0 0,-1 0 16,0 0-16,0 21 15,-21 1-15,0-1 0,0 0 16,0 0-16,0 0 0,0 0 16,0 1-16,0-1 0,-21 0 0,21 0 15,-21 0-15,21 0 0,0 1 16,0-1-16,-21-21 16,21 21-16,21-21 31,-21-21-31,21 0 0,0 21 15</inkml:trace>
  <inkml:trace contextRef="#ctx0" brushRef="#br0" timeOffset="115882.41">26649 5228 0,'0'0'0,"-21"0"31,-1 21-31,1-21 0,21 22 0,-21-1 15,0 0-15,21 0 0,0 0 16,-21 0-16,21 1 0,0-1 16,-21-21-16,21 21 0,0 0 0,0 0 15,0 0-15,0 1 16,21-22-16,0 0 0,0 0 16,0 0-16,0 0 0,1 0 0,20 0 15,-21 0-15,0 0 0,0 0 16,1-22-16,-1 1 0,0 21 0,0-21 15,0 0-15,-21 0 0,0 0 16,0-1-16,0 1 0,0 0 0,0 0 16,0 0-16,0 0 0,0-1 0,-21 22 15,0 0-15,0-21 16,0 21-16,-1 0 0,1 0 0,0 0 16,0 0-16,0 0 0,0 0 15,-1 0-15,1 21 0,21 1 16,21-1-1,1-21-15,20 0 16</inkml:trace>
  <inkml:trace contextRef="#ctx0" brushRef="#br0" timeOffset="116439.15">27411 5228 0,'0'0'0,"-21"-42"16,21 21-1,-22 21-15,1 0 0,0 0 16,0 0-16,0 0 0,0 0 0,-1 0 16,1 21-16,0-21 0,0 21 15,0 0-15,0 0 0,-1 1 0,1-1 16,0 0-16,0 0 0,21 0 16,0 0-16,-21 1 0,21-1 0,0 0 15,0 0-15,0 0 0,21 0 16,0-21-1,0 0-15,0 0 0,22 0 0,-22 0 16,0 0-16,0 0 0,22-21 16,-22 21-16,0-21 0,0 21 15,0-21-15,0 0 0,1 0 0,-1-1 16,0-20-16,-21 21 0,21 0 16,0-22-16,-21 1 0,21 0 0,1-1 15,-22 1-15,21-21 0,0 20 16,0 1-16,-21 0 0,0-1 0,21 1 15,-21 0-15,21 20 0,-21 1 16,0 42 0,-21 1-16,0-1 0,0 21 15,21 0-15,-21 1 16,21-1-16,0 0 0,-21 1 0,-1-1 16,22 0-16,0 1 0,0-1 15,0 0-15,0 1 0,0-22 0,0 0 16,0 21-16,0-20 0,0-1 0,0 0 15,0 0-15,22-21 16,-1 0-16,0 0 0,0 0 16,0 0-16,0 0 15,1-21-15,-1 21 0,0-21 0,0 0 16,0-1-16,-21 1 0</inkml:trace>
  <inkml:trace contextRef="#ctx0" brushRef="#br0" timeOffset="116679.01">25590 5059 0,'0'0'0,"-21"0"0,0 0 0,0 0 16,42 0-1,0 0-15,0 0 0,22 0 0,-1 0 16,0 0-16,1 0 16,-1 0-16,0-21 0,1 21 0,20-21 15,-20 21-15,-22 0 0,21-22 0,0 22 16</inkml:trace>
  <inkml:trace contextRef="#ctx0" brushRef="#br0" timeOffset="117550.9">28617 4953 0,'0'0'0,"21"0"0,-21-21 16,0 0-16,0 42 15,0 0 1,0 0-16,0 0 0,-21 22 0,0-22 16,21 21-16,0-21 0,-21 22 0,0-22 15,21 0-15,-21 21 0,21-20 16,0-1-16,0 0 0,0 0 0,-22 0 15,22 0-15,0 1 16,22-44 15,-1 1-31,0 0 16,0 0-16,-21 0 0,21 0 0,-21-1 16,21 1-16,-21 0 0,22-21 15,-1 21-15,-21-1 0,21 22 0,-21-21 16,21 21-1,-21 21-15,0 1 16,0-1-16,0 0 16,0 0-16,0 0 0,21 0 15,0 1-15,-21-1 0,22 0 0,-1 0 16,0 0-16,0-21 0,0 21 16,22-21-16,-22 0 0,21 0 0,-21 0 15,22 0-15,-1 0 0,0 0 16,-21 0-16,22-21 0,-1 21 0,-21-21 15,22 0-15,-22 0 0,0 0 16,0-1-16,-21 1 0,0-21 0,0 21 16,0-22-16,0 22 0,0-21 15,0 0-15,-21-1 0,0 22 0,0-21 16,-1 21-16,1-1 0,0 22 16,0 0-16,0 0 0,0 0 15,-1 0-15,1 0 0,0 22 0,-21-1 16,21 0-16,-1 0 0,22 0 15,0 0-15,0 1 0,0-1 0,0 0 16,0 0-16,0 0 0,22-21 16,-1 21-16,21-21 0,-21 0 15,0 0-15,22 0 0</inkml:trace>
  <inkml:trace contextRef="#ctx0" brushRef="#br0" timeOffset="117770.78">29654 4953 0,'0'21'32,"-21"0"-32,21 1 15,-21-22-15,21 42 0,0-21 0,-21 0 16,0 0-16,0 1 16,21-1-16,0 0 0,0 0 0,0 0 15,-22-21-15,22-21 47,22 0-47</inkml:trace>
  <inkml:trace contextRef="#ctx0" brushRef="#br0" timeOffset="117939.68">29549 4657 0,'0'0'0,"0"-21"15,-22 21 1,44 0 31,-1 0-47</inkml:trace>
  <inkml:trace contextRef="#ctx0" brushRef="#br0" timeOffset="118207.04">30078 4593 0,'0'0'0,"-21"21"47,21 1-47,-22-1 0,22 21 15,-21-21-15,21 22 0,0-1 0,-21 0 16,21 1-16,-21-1 0,21 0 15,-21-21-15,21 22 0,0-1 0,-21-21 16,-1 22-16,22-22 0,-21 0 16,21 21-16,0-21 15,0 1-15,21-22 32,1-22-32,-1 22 0,0-21 0</inkml:trace>
  <inkml:trace contextRef="#ctx0" brushRef="#br0" timeOffset="118686.76">30374 4657 0,'0'-21'0,"0"42"0,0-64 0,0 65 32,0-1-17,0 0-15,0 21 0,0-21 0,-21 22 16,21-1-16,0 0 0,0 1 15,0-1-15,-21 0 0,21 1 0,-21-1 16,21-21-16,0 22 0,0-22 16,-22 0-16,22 0 0,-21 0 0,21 0 15,0 1 1,0-44 15,0 1-31,0 0 0,0 0 16,21 0-16,1 0 15,-1-1-15,0-20 0,0 21 0,0-21 16,0 20-16,1-20 0,-1 21 16,0 0-16,0 21 0,0 0 0,0 0 15,1 0 1,-22 21-16,21 0 0,-21 21 0,0-20 16,0-1-16,0 21 0,0-21 15,0 0-15,0 22 0,0-22 0,0 0 16,0 0-16,-21 0 15,21 1-15,-22-1 16,22-42 31,-21-1-47</inkml:trace>
  <inkml:trace contextRef="#ctx0" brushRef="#br0" timeOffset="118876.65">29887 4911 0,'0'0'0,"0"-21"15,21 21 1,1 0-16,-1 0 16,21-22-16,-21 22 0,22 0 0,-1 0 15,0-21-15,1 21 0,-22 0 16,21-21-16,0 21 0,-20-21 0,20 21 15,-21 0-15</inkml:trace>
  <inkml:trace contextRef="#ctx0" brushRef="#br0" timeOffset="119394.36">31115 5228 0,'21'0'15,"0"0"1,0 0 15,1-21-31,-1 0 0,-21 0 0,21 0 16,0-1-16,0 1 0,0-21 16,1 21-16,-1-22 0,21 1 0,-21 0 15,0-22-15,22 22 0,-22 0 16,0-1-16,0 22 0,-21-21 0,0 21 15,0-1-15,0 1 16,-21 21 0,0 21-16,-21 1 15,20-1-15,1 0 0,0 21 0,0-21 16,0 22-16,21-1 0,0-21 16,0 22-16,0-22 0,0 21 15,21 0-15,0-20 0,-21-1 0,21 21 16,0-21-16,1 0 0,-1 1 15,-21-1-15,21-21 0,-21 21 0,0 0 16,0 0-16,-42-21 16,20 21-16,1-21 15,0 0-15,0 0 0,-21 0 16,20 0-16,-20 0 0,21 0 16,0 0-16,0 0 0,-1 0 0,1 0 15,42 0 16,1 0-31,20-21 16,-21 21-16,21 0 0</inkml:trace>
  <inkml:trace contextRef="#ctx0" brushRef="#br0" timeOffset="120531.26">31835 5038 0,'0'0'0,"0"-21"0,0-1 0,0 1 15,0 0-15,0 0 16,-22 21 0,1 0-1,0 21-15,21 0 0,-21-21 0,0 21 16,0 1-16,21-1 0,0 0 16,-22 0-16,22 0 0,-21 0 0,21 1 15,0-1-15,0 0 16,0 0-16,0 0 15,21-21-15,1 0 16,-1 0-16,0 0 16,0 0-16,-21-21 0,21 0 15,0 21-15,-21-21 0,0 0 0,22 21 16,-1-22-16,-21 1 0,0 0 16,0 0-16,0 0 0,21 0 15,-21-1-15,0 44 31,0-1-31,0 0 16,0 0-16,0 0 0,0 0 16,-21 1-16,21-1 0,0 0 15,0 0-15,0 0 32,21-21-32,0 0 0,0 0 15,0 0-15,1 0 16,-1 0-16,0 0 0,-21-21 15,21 21-15,-21-21 0,0 0 0,21 21 16,0-21-16,-21-1 0,22 1 16,-22 0-16,0 0 0,0 0 0,21 21 15,-21-21-15,0-1 16,0 44 0,0-1-1,0 0-15,0 0 0,0 0 16,0 0-16,0 1 15,-21-1-15,21 0 0,0 0 16,-22-21-16,22 21 0,0 0 31,0-42 16,0 0-31,0 0-16,0 0 0,0 0 15,0-1-15,0 1 16,22-21-16,-1 21 0,0 0 0,0-1 16,21 1-16,-20 0 0,-1 21 15,0 0-15,0-21 0,21 21 0,-20 0 16,-1 21-16,-21 0 16,21 0-16,-21 1 0,0-1 15,0 0-15,0 0 0,0 0 0,0 0 16,0 1-16,0-1 15,0 0-15,-21 0 0,0 0 16,21-42 47,0 0-63,0 0 15,0 0-15,21-1 0,0 1 16,0 0-16,0-21 0,0 21 0,22-1 15,-22 1-15,0 0 0,0 0 16,22 0-16,-22 21 0,0 0 0,-21 21 16,21 0-16,-21 0 15,0 0-15,0 1 0,0-1 16,0 0-16,0 0 0,0 0 0,0 0 16,0 1-16,0-1 0,-21 0 15,21 0-15,0 0 16,0-42 31</inkml:trace>
  <inkml:trace contextRef="#ctx0" brushRef="#br0" timeOffset="120910.35">32787 5059 0,'21'0'15,"0"-21"1,1 21 0,-22-21-16,21 21 0,0 0 15,0-22-15,0 22 0,0 0 0,1-21 16,-1 0-16,0 21 0,0-21 16,0 0-16,-21 0 0,21-1 0,-21 1 15,-21 21 1,0 0-16,0 0 15,-21 0-15,20 21 0,-20 22 0,21-22 16,0 0-16,-22 21 0,22-20 16,0 20-16,0-21 0,0 0 0,21 0 15,0 1-15,0-1 16,0 0-16,0 0 0,0 0 16,42-21-16,-21 21 0,0-21 0,1 0 15,20 0-15,-21 0 0,21 0 16,1 0-16,-22 0 0,21 0 0,-21 0 15,1 0-15,20 0 0,-21 0 16,0 0-16,0-21 0,-21 0 16</inkml:trace>
  <inkml:trace contextRef="#ctx0" brushRef="#br0" timeOffset="122455.71">17738 6837 0,'0'0'0,"0"-21"0,0 0 16,0-1-16,0 1 0,0 0 15,0 0-15,0 0 16,0 0-16,0-1 0,0 1 15,0 0-15,0 0 0,0 0 0,0 0 16,0-1-16,0 1 0,-22 21 16,1-21-16,0 0 0,-21 21 0,21 0 15,-22 0-15,22 0 0,-21 0 16,-1 0-16,1 21 0,0 0 0,-1 0 16,22 22-16,-21-1 0,21-21 15,-22 22-15,22-1 0,0 0 0,21 1 16,0-1-16,-21 0 0,21 1 15,0-22-15,0 21 0,0-21 0,0 0 16,21 1-16,0-22 0,0 21 0,1-21 16,-1 0-16,21 0 0,-21 0 15,0 0-15,22 0 0,-1-21 16,-21 21-16,22-22 0,-22 1 16,21 0-16,-21 0 0,22 0 0,-22 0 15,0-1-15,21 1 0,-21 0 0,1-21 16,-1 21-16,-21-1 0,0-20 15,0 21-15,0 0 0,0 0 0,0-1 16,0 1-16,0 0 0,0 42 31,0 0-31,0 1 0,0-1 0,0 0 16,0 0-16,0 21 0,0-20 16,0-1-16,0 0 0,0 21 15,0-21-15,0 1 0,0-1 16,21-21-16,0 0 15,0 0-15,0 0 0,1 0 16,-1 0-16,0 0 16,0 0-16,0-21 0,0-1 0,22 1 15,-22 21-15,0-21 0,0 0 0,0 0 16,-21 0-16,22-1 0,-22 1 16,21 0-16,-21 0 0,0 0 0,0 0 15,0-1-15,0 1 16,0 42-1,0 1-15,0-1 16,0 0-16,0 0 16,0 0-16,-21 0 0,21 1 0,-22-1 15,1 0-15,21 0 0,0 0 0,-21 0 16,0 1 0,21-44 30,0 1-46,21 0 0,0 0 16,0 0-16,-21 0 0,22-1 16,-1 1-16,0 0 0,0-21 15,0 21-15,0-1 0,1 1 16,-1 0-16,0 21 0,0 0 0,21 0 0,-20 0 16,-1 0-16,0 21 0,0 0 15,0 1-15,-21-1 0,0 21 16,0-21-16,0 0 0,0 1 0,0-1 15,0 0-15,0 0 0,0 0 0,0 0 16,0 1-16,-21-1 0,0 0 16,0-21-16,21 21 15,21-21 17,0 0-32</inkml:trace>
  <inkml:trace contextRef="#ctx0" brushRef="#br0" timeOffset="123063.37">19177 6731 0,'0'-21'16,"0"0"-1,-21 21-15,0-21 0,-1 21 16,1 0-16,0 0 0,0 0 15,0 0 1,0 21-16,-1 0 0,1-21 0,21 21 16,-21 0-16,0 0 0,0 22 0,0-22 15,-1 0-15,22 0 0,0 0 16,-21 1-16,21-1 0,0 0 0,0 0 16,0 0-16,0 0 15,21-21 1,1 0-16,-1 0 0,0 0 15,0 0-15,0 0 16,0 0-16,1-21 0,-1 0 0,0 21 16,0-21-16,0 0 0,0 0 0,1-1 15,-1 1-15,0 0 16,-21-21-16,21 21 0,-21-22 0,21 1 16,-21 0-16,21-1 0,-21 22 15,0-21-15,0-1 0,22 1 0,-22 0 16,21 21-16,-21-1 0,0 1 0,0 0 15,0 42 1,0 0-16,0 1 16,0 20-16,0-21 0,-21 21 15,-1 1-15,22-1 0,-21-21 0,21 22 16,0-1-16,-21 0 0,21-21 0,-21 22 16,21-22-16,0 21 15,0-21-15,0 1 0,0-1 0,0 0 16,0 0-16,0 0 0,0 0 15,21-21 1,0 0 0,0 0-1,1 0-15,-22-21 0,21 21 16,-21-21-16,0 0 0</inkml:trace>
  <inkml:trace contextRef="#ctx0" brushRef="#br0" timeOffset="123963.35">20256 6964 0,'0'0'0,"-21"0"15,21-21 17,0 0-32,21-1 0,1 22 0,-1-21 15,0-21-15,0 21 0,21 0 16,-20-22-16,-1 1 0,21 21 0,0-22 15,-20 1-15,20 0 0,-21-1 16,0 1-16,0 21 0,1-21 0,-22 20 16,0 1-16,-22 21 15,-20 0-15,21 21 16,-21 1-16,20-1 0,1 0 16,-21 0-16,21 21 0,0-20 15,-1 20-15,22 0 0,0-21 0,0 22 16,0-22-16,0 0 0,0 0 15,22 0-15,-1 1 0,0-1 0,0 0 16,0 0-16,0 0 0,1-21 16,-1 21-16,-21 1 0,21-22 15,-21 21 1,-21-21 0,0 0-16,-1 0 0,1 0 15,0 0-15,0 0 0,0 0 16,0-21-16,-1 21 0,1 0 15,0 0 1,42 21 31,0-21-47,1 0 0,-22 21 0,21-21 16,0 0-16,0 0 0,21 0 15,-20 0-15,-1 0 0,21 0 0,-21 0 16,22-21-16,-1 21 0,-21-21 0,21 21 15,-20-22-15,20 1 0,-21 21 16,21-21-16,-20 0 0,-1 0 0,0 0 16,0-1-16,0 1 15,-21 0-15,0 0 0,21 21 0,-21-21 16,0 0-16,22 21 0,-22 21 31,-22 0-15,22 0-16,-21 0 0,21 0 15,-21 1-15,21-1 0,0 0 0,0 0 16,-21 0-16,21 0 0,-21 1 16,21-1-16,0 0 15,21-42 17,-21 0-32,21 21 15</inkml:trace>
  <inkml:trace contextRef="#ctx0" brushRef="#br0" timeOffset="124154.24">21103 6519 0,'0'0'16,"-21"-21"0,0 21-1,21 21 1,0 1-1,21-1 1,0-21-16,0 21 16</inkml:trace>
  <inkml:trace contextRef="#ctx0" brushRef="#br0" timeOffset="124863.35">21653 6689 0,'22'-21'16,"-22"-1"-16,0 1 16,0 0-16,0 0 15,-22 0-15,1 21 0,0 0 16,0 0-16,0 0 16,0 0-16,-1 0 15,1 21-15,0 0 0,0 0 0,0 0 16,0 1-16,-1 20 0,1-21 15,0 0-15,21 22 0,-21-22 0,21 0 16,-21 0-16,21 21 0,0-20 16,0-1-16,0 0 0,21-21 15,0 0-15,0 0 0,0 0 16,1 0-16,-1 0 0,0 0 16,21 0-16,-21-21 0,1 21 0,-1-21 15,0 21-15,0-22 0,0 1 16,0 0-16,-21 0 15,22 0-15,-22 0 0,21-1 0,-21 1 16,0 0-16,0 0 16,0 42 15,0 0-31,0 22 0,-21-22 16,21 0-16,-22 0 0,22 21 0,0 1 15,0-22-15,-21 21 0,21 1 16,0-1-16,0 0 0,0 22 0,0-22 15,0 22-15,0-22 0,0 21 16,0 1-16,0-22 0,0 22 16,0-22-16,0 22 0,0-22 0,0 21 15,0-20-15,-21-1 0,0 22 0,0-22 16,0 0-16,-1 1 0,1-1 16,0 0-16,0-21 0,-21 22 0,20-22 15,-20 0-15,21 0 0,-21 0 0,-1-21 16,22 0-16,-21 0 0,-1 0 15,1-21-15,0 21 0,-1-21 0,1 0 16,0-21-16,-1 20 0,1-20 0,21 0 16,0-1-16,0 1 0,21 0 15,-22-1-15,22 1 0,0 0 16,0-22-16,22 22 0,-1 0 0,0-22 16,21 22-16,-21-22 0,22 22 15,-1-22-15,0 22 0,1-21 0,20 20 16,-20 1-16,20-22 0</inkml:trace>
  <inkml:trace contextRef="#ctx0" brushRef="#br0" timeOffset="125331.1">21929 6604 0,'0'0'0,"21"0"0,-21 21 47,0 0-32,0 1-15,0-1 0,0 0 16,0 0-16,0 0 0,0 0 16,0 1-16,0-1 0,0 0 0,0 0 15,0 0-15,-21 0 0,21 1 16,-22-22 15,22-22-15,0 1-16,0 0 15,0 0-15,0 0 0,0 0 0,22-1 16,-1 1-16,-21-21 16,21 21-16,0 0 0,0-22 0,-21 22 15,21 0-15,1 0 0,-1 21 16,0-21-16,0 21 0,0 0 16,0 0-16,-21 21 0,0 0 15,22 0-15,-1 0 0,-21 0 0,21 22 16,-21-22-16,0 0 0,0 0 0,0 22 15,0-22-15,0 0 0,0 0 16,0 0-16,0 0 0,-21-21 16,21 22-16,0-1 15,21-21 17,0-21-32</inkml:trace>
  <inkml:trace contextRef="#ctx0" brushRef="#br0" timeOffset="126866.22">22796 6625 0,'0'-42'16,"0"21"-16,0 0 0,0-1 0,-21 1 16,0 21-16,0 0 15,21-21-15,-21 21 0,0 0 16,-1 0-16,1 0 0,21 21 15,-21 0-15,0 1 0,0-1 0,0 0 16,-1 21-16,1-21 0,0 22 0,21-22 16,0 0-16,-21 21 0,21-20 15,0-1-15,0 0 0,0 0 0,0 0 16,21 0-16,0-21 16,0 0-16,1 0 15,-1 0-15,0 0 0,0 0 0,0 0 0,22 0 16,-22-21-16,0 0 0,0 21 15,0-21-15,0 0 0,1 0 0,-1-1 16,0 1-16,0-21 16,-21 21-16,0 0 0,21-22 0,-21 22 15,0 0-15,0 0 0,0 42 32,0 0-17,0 0-15,-21 22 0,21-22 16,0 0-16,0 0 0,0 21 0,0-20 15,0-1-15,0 0 0,0 0 16,0 0-16,21-21 0,-21 21 0,21 1 16,1-22-16,-1 0 15,0 0-15,0 0 0,0 0 16,0 0-16,1 0 0,-1 0 0,0 0 16,0-22-16,0 1 0,0 0 0,1 0 15,-1 0-15,0 0 0,-21-1 16,21-20-16,-21 0 0,21-1 0,-21 1 15,0 0-15,21-22 0,1 22 16,-22-22-16,21 22 0,-21 0 0,0-1 16,0 1-16,0 21 0,0 0 15,0 0-15,0-1 0,0 1 0,0 42 32,-21 1-32,21-1 0,-22 0 15,1 0-15,21 21 0,0 1 0,0-22 16,-21 21-16,21 1 0,-21-1 15,21 0-15,0 1 0,0-1 0,0 0 16,0-21-16,0 22 0,0-22 16,0 0-16,0 0 0,0 0 0,21 1 15,0-1-15,-21 0 0,21-21 16,1 0-16,-1 0 0,0 0 16,0 0-16,0 0 0,0 0 15,-21-21-15,22 21 0,-1-21 16,0 21-16,0-22 0,0 1 0,-21 0 15,21 0-15,1 0 0,-22-22 16,0 22-16,21 0 0,-21-21 16,21 21-16,-21-1 0,0 1 0,0 0 15,0 0-15,0 42 32,0 0-32,0 0 15,0 1-15,0 20 0,0-21 0,0 0 16,0 0-16,0 1 0,0-1 0,0 0 15,0 0-15,0 0 0,0 0 16,0 1-16,0-1 0,21-21 16,0 0-1,0 0-15,1 0 16,-1 0-16,0-21 16,0 21-16,0-22 0,0 22 15,1-21-15,-1 0 0,-21 0 0,21 0 16,0 0-16,-21-22 0,0 22 0,21 0 15,0 0-15,-21 0 16,0 42 0,0 0-1,0 0-15,0 0 0,0 0 16,-21 1-16,21-1 0,0 0 0,0 0 16,0 0-16,0 0 15,0 1-15,0-1 0,0 0 16,21-21 15,1 0-31,-1 0 31,0-21-31,-21 0 0,21 21 0,-21-22 16,21 1-16,0 0 0,-21 0 16,22-21-16,-1 20 0,0 1 0,-21 0 15,21 0-15,0 0 0,0 0 0,1-1 16,-1 22-1,-21 22 1,0-1-16,0 0 0,21 0 16,-21 0-16,0 22 0,0-22 15,0 0-15,0 0 0,0 0 0,0 0 16,0 1-16,0-1 16,21-21 30,0-21-30,-21-1-16,0 1 16,21 0-16,1 0 0,-22 0 0,21 0 15,-21-22-15,21 22 0,0 0 16,-21 0-16,0 0 0,21-1 16,0 1-16,1 0 0,-22 0 0,21 21 15,0 0-15,-21-21 0,21 21 16,0 0-16</inkml:trace>
  <inkml:trace contextRef="#ctx0" brushRef="#br0" timeOffset="127258.51">24553 6625 0,'21'0'0,"1"0"15,-1 0 1,0 0-16,0 0 0,0-21 15,0 21-15,1-21 0,-1 0 16,0 21-16,-21-21 0,21-1 16,-21 1-16,21 0 0,-21 0 0,0 0 15,0 0-15,-21 21 32,0 21-17,0 0-15,0 0 0,-1 0 0,1 0 16,21 1-16,-21-1 0,21 21 0,-21-21 15,21 0-15,0 1 16,0-1-16,0 0 0,0 0 0,0 0 16,21 0-16,0-21 0,0 0 15,-21 22-15,22-22 0,-1 0 16,0 0-16,0 0 0,0 0 16,0 0-16,1 0 0,-1 0 15,0-22-15,0 1 0,0 21 0,0-21 16,1 0-16,-1 21 0,0-21 0,0 0 15,-21-1-15,21 1 0,-21 0 16</inkml:trace>
  <inkml:trace contextRef="#ctx0" brushRef="#br0" timeOffset="127551.34">23410 6329 0,'0'0'0,"-21"0"0,0 0 0,42 0 32,0 0-32,0 0 0,22-21 0,-1 21 15,0-21-15,1 21 0,-1 0 16,0-22-16,1 22 0,-1 0 15,0 0-15,-20-21 0,-1 21 0,0 0 16,0 0-16,0 0 0,-21-21 16,0 0-1</inkml:trace>
  <inkml:trace contextRef="#ctx0" brushRef="#br0" timeOffset="128687.17">26374 6646 0,'0'0'0,"21"-21"16,-21 0-16,0 0 15,0 0-15,0 0 16,0-1-16,0 1 16,-21 0-16,-1 0 0,22 0 15,-21 0-15,0-1 0,0 22 0,0-21 16,0 0-16,-1 21 15,1 0-15,0 0 0,-21 0 0,21 21 16,-1 0-16,1 1 0,0-22 0,0 42 16,0-21-16,0 0 0,-1 0 15,1 22-15,21-22 0,-21 0 16,21 21-16,-21-20 0,21-1 0,0 0 16,0 21-16,0-21 0,0 1 0,0-1 15,21-21-15,0 0 16,0 0-16,1 0 0,-1 0 0,0 0 15,21 0-15,-21 0 0,1 0 0,20 0 16,-21-21-16,0-1 16,0 1-16,1 21 0,-1-21 0,0 0 15,0-21-15,0 20 0,-21 1 16,21 0-16,-21-21 0,0 21 0,0-1 16,0-20-16,0 21 0,0 0 0,22 0 15,-22-1-15,0 44 31,0-1-15,0 0-16,0 0 0,-22 0 16,22 22-16,0-22 15,0 0-15,0 0 0,0 0 0,0 0 16,0 1-16,0-1 0,0 0 0,22-21 16,-22 21-16,0 0 0,21-21 15,0 0-15,0 21 0,0-21 0,0 0 16,1 0-16,-1 0 0,0 0 15,0 0-15,0 0 0,0 0 0,1-21 16,-1 0-16,21 21 0,-21-21 0,0 0 16,22 0-16,-22-1 0,0 1 15,0 0-15,0 0 0,1 0 0,-22 0 16,0-1-16,0 1 0,0 0 16,0 0-16,-22 21 15,1 0 1,0 0-16,0 21 0,21 0 15,0 0-15,-21 1 0,21-1 0,0 0 16,0 0-16,0 0 0,0 0 16,0 1-16,0-1 0,21 0 0,-21 0 15,21 0-15,0 0 16,0 1-16,-42-1 31,0-21-15,0 0-16,0 0 0,0 0 0,-1 0 15,1 0 1,0 0 0,21-21-1,21-1-15,0 22 16,1-21-16,-1 21 0</inkml:trace>
  <inkml:trace contextRef="#ctx0" brushRef="#br0" timeOffset="128962.47">27686 6456 0,'-21'0'16,"0"21"-1,-1 0-15,22 0 0,-21 1 0,21-1 16,0 0-16,-21 21 0,0-21 15,21 1-15,-21-1 0,21 0 0,0 0 16,-21-21-16,21 21 0,-22 0 16,22 1-16,0-44 47,0 1-47,22 0 15,-22 0-15</inkml:trace>
  <inkml:trace contextRef="#ctx0" brushRef="#br0" timeOffset="129147.08">27601 6287 0,'0'0'0,"0"-22"0,-21 22 0,21-21 16,21 21 31,0 0-32,1 21-15,-1-21 16,0 22-16,0-1 0,0-21 16</inkml:trace>
  <inkml:trace contextRef="#ctx0" brushRef="#br0" timeOffset="129619.37">28003 6414 0,'0'21'15,"0"0"-15,0 0 16,0 0-16,0 0 0,0 1 0,0-1 16,0 0-16,0 0 0,-21-21 15,21 21-15,0 0 0,0 1 16,-21-1-16,21 0 0,0 0 16,-21 0-1,0-21 1,21-21-1,0 0 1,0 0-16,0 0 0,0-1 16,0 1-16,21 0 0,0-21 15,0 21-15,0-22 0,1 1 0,20 21 16,-21-22-16,21 22 0,-20 0 16,20 0-16,-21 0 0,21 0 15,-20 21-15,-1 0 0,0 0 0,0 21 16,0 0-16,0 0 0,-21 0 15,0 0-15,0 1 0,0 20 0,0-21 16,0 0-16,0 22 0,0-22 16,0 0-16,0 0 0,0 0 0,0 0 15,0 1-15,0-1 0,0 0 16,0 0-16,-21 0 16,21-42 30</inkml:trace>
  <inkml:trace contextRef="#ctx0" brushRef="#br0" timeOffset="131231.41">29316 6435 0,'0'0'0,"21"0"62,0-21-62,0 21 0,-21-22 0,43 1 16,-22 0-16,0 0 0,0 0 16,0-22-16,0 22 0,1-21 0,20 21 15,-21-22-15,0 1 0,-21 21 16,0-21-16,21-1 0,-21 22 0,0 0 15,0 0-15,0 0 0,-21 21 16,0 0-16,0 0 16,0 0-16,0 21 0,-1-21 0,1 21 15,0 21-15,21-21 0,-21 22 16,21-22-16,0 21 0,0-21 0,0 22 16,0-22-16,0 21 0,0-21 15,21 1-15,-21 20 0,21-21 0,0 0 16,1 0-16,-1 1 0,0-1 15,0 0-15,-21 0 0,21 0 16,-42-21 15,0 0-15,0-21-16,0 21 0,21-21 16,-22 21-16,1-21 0,0 21 0,0-21 15,0 21-15,0 0 16,21 21 15,0 0-31,0 0 16,21-21-16,0 0 0,0 21 15,21-21-15,-20 0 0,-1 0 16,0 0-16,21 0 0,-21 0 16,22 0-16,-22 0 0,21 0 15,-21-21-15,22 21 0,-22-21 0,21 21 16,-21-21-16,22 0 0,-22-1 15,0 1-15,0 0 0,0 0 0,1 0 16,-1 0-16,0-1 0,-21-20 16,0 21-16,0 0 0,0 0 15,0 42 17,0 0-17,0 0-15,0 0 0,-21 0 0,21 1 16,-21-1-16,21 21 0,0-21 15,0 0-15,0 1 0,0-1 16,0 0-16,0 0 0,0 0 16,21-21-16,0 0 0,0 21 15,0-21-15,0 0 0,1 0 16,-1 0-16,21 0 0,-21-21 16,0 0-16,1 21 0,-1-21 0,0 0 15,0 0-15,0 21 0,0-22 16,-21-20-16,22 21 0,-22 0 0,21 0 15,-21-1-15,0-20 0,0 21 16,0 0-16,0 0 0,0 42 47,0 0-47,0 0 0,0 0 0,0 0 16,0 1-16,0 20 0,0-21 15,0 0-15,0 0 0,0 22 0,0-22 16,21 0-16,-21 0 15,21 0-15,0-21 0,0 0 0,1 0 16,-1 0-16,21 0 0,-21 0 16,0 0-16,1 0 0,-1 0 0,0 0 15,0-21-15,0 0 0,0 21 16,1-21-16,-22 0 0,21-22 0,-21 22 16,21 0-16,-21 0 15,0-21-15,0 20 0,21 1 0,-21-21 16,0 21-16,0 0 0,21 21 15,-21-22-15,0 44 16,0-1 0,-21 0-16,0 21 0,21-21 15,-21 22-15,21-1 0,0-21 16,0 22-16,-21-1 0,21 0 0,-22 1 16,22 20-16,-21-21 0,21 1 0,0-1 15,0 22-15,-21-22 0,21 21 16,-21-20-16,0-1 0,21 22 0,-21-22 15,-1 21-15,1-20 16,21 20-16,-21-20 0,21-1 0,-21-21 16,21 21-16,0 1 0,0-22 0,0 0 15,0 0-15,0 0 16,0-42 0,0 0-1,0 0-15,0-21 0,0 20 16,0-20-16</inkml:trace>
  <inkml:trace contextRef="#ctx0" brushRef="#br0" timeOffset="131543.23">30797 6350 0,'0'0'0,"0"-21"0,0-21 15,0 20-15,0 1 0,0 0 16,0 0-16,22 0 0,-1 21 0,0-21 15,0-1-15,21 22 0,-20 0 16,20 0-16,-21 0 0,0 0 0,0 0 16,1 0-16,-1 22 0,-21-1 15,0 0-15,0 0 0,0 21 0,0-20 16,0 20-16,0-21 0,-21 21 16,-1-20-16,1-1 0,0 0 0,21 0 15,-21 0-15,0-21 16,0 21-16,-1-21 0,1 0 0,21 22 15,-21-22-15,21-22 32,21 1-17,0 21-15</inkml:trace>
  <inkml:trace contextRef="#ctx0" brushRef="#br0" timeOffset="131866.56">31242 6371 0,'0'0'0,"0"-21"0,21 21 16,0-21 0,0 21-16,-21-21 0,22 21 0,-1-21 15,0-1-15,0 22 0,0-21 16,-21 0-16,21 21 0,-21-21 0,22 0 16,-44 21 15,1 21-31,0-21 0,0 21 15,0 0-15,0 0 0,21 1 16,-22-1-16,22 0 0,-21 0 0,21 21 16,0-20-16,0-1 15,0 0-15,0 0 0,0 0 16,21-21-16,1 0 0,-1 0 16,0 0-16,0 0 15,0 0-15,0 0 0,1 0 0,-1 0 16,0 0-16,0-21 0,0 21 15</inkml:trace>
  <inkml:trace contextRef="#ctx0" brushRef="#br0" timeOffset="132260.34">31708 6202 0,'0'0'0,"0"-21"16,0 0-1,21 21-15,-21-22 16,21 22-16,0 0 15,-21 22-15,21-1 16,-21 0-16,21 0 0,-21 0 16,0 0-16,0 1 0,0-1 0,0 21 15,0-21-15,0 0 0,0 1 16,0-1-16,0 0 0,0 0 16,0 0-16,0 0 0,0-42 46,0 0-30,22 0-16,-1 0 16,0 0-16,-21-1 0,21-20 15,0 21-15,0 0 0,1-22 0,-1 22 16,0 0-16,-21 0 0,0 0 16,21 21-16,-21-21 0,-21 21 46,0 0-46,0 0 0,-1 21 16</inkml:trace>
  <inkml:trace contextRef="#ctx0" brushRef="#br0" timeOffset="132735.09">32364 6096 0,'0'0'16,"0"-21"-16,0 0 0,-21 21 31,-1 0-31,1 0 0,0 21 16,0 0-16,0 0 0,0 0 15,-1 1-15,1 20 0,0-21 16,0 21-16,0 1 0,21-22 16,0 21-16,0-21 0,0 1 0,0 20 15,0-21-15,0 0 0,0 0 16,21-21-16,0 22 0,0-1 16,0-21-16,22 0 0,-22 0 0,21 0 15,-21 0-15,22 0 0,-22 0 16,21-21-16,-21 21 0</inkml:trace>
  <inkml:trace contextRef="#ctx0" brushRef="#br0" timeOffset="133014.93">32872 5884 0,'0'0'0,"-21"0"16,-1 0-16,22 22 0,-21-1 15,0 0-15,21 0 0,-21 0 16,0 22-16,21-1 0,0-21 16,-21 21-16,21 1 0,-22-22 0,22 21 15,-21-21-15,21 22 0,0-22 16,0 0-16,0 0 0,0 0 0,0 1 16,0-1-16,0 0 0,0 0 15,0 0-15,21-21 31,1 0-31,-1 0 16,0 0-16,0 0 0</inkml:trace>
  <inkml:trace contextRef="#ctx0" brushRef="#br0" timeOffset="134079.35">33083 6287 0,'0'0'15,"0"-43"-15,0 22 16,-21 21-16,0 0 15,0 0-15,0 0 16,0 0-16,-1 0 16,1 0-16,0 21 0,0 0 0,0-21 15,0 22-15,-1-1 0,22 0 16,0 0-16,-21 0 0,21 0 0,0 1 16,0-1-16,0 0 0,0 0 15,21-21 1,1 0-16,-1 0 15,0 0-15,0 0 16,0 0-16,0-21 0,1 21 0,-22-21 16,21 0-16,0-1 15,-21 1-15,0 0 0,21 0 0,-21 0 16,21 21-16,-21-21 0,0-1 16,0 44 15,-21-22-31,21 21 15,-21 0-15,21 0 0,0 0 0,0 0 16,0 1-16,0-1 0,0 0 16,0 0-16,0 0 15,21 0-15,0-21 16,0 0-16,1 0 0,-1 0 16,0 0-16,0 0 15,0 0-15,22-21 0,-22 0 16,0 0-16,0 0 0,21 21 0,-20-21 15,-1-22-15,0 22 0,0 0 16,0 0-16,-21 0 0,0-1 16,-21 22 15,0 0-31,0 0 0,21 22 16,-21-1-16,21 0 0,0 0 15,0 0-15,0 0 0,0 1 0,0-1 16,0 0-16,0 0 15,0 0-15,0 0 16,0-42 47,0 0-63,0 0 31,21 21 16,0 0-32,0-21 1,0 21-16,0 0 0,1 0 0,-1-21 16,21-1-16,-21 22 0,0-21 15,22 21-15,-22-21 0,0 0 16,0 0-16,0 0 0,-21-1 15,0 1-15,0 0 16,0 0-16,0 0 16,-21 21-1,0 21 1,21 0-16,-21-21 0,21 21 0,0 0 16,0 1-16,0-1 0,0 0 15,-21 0-15,21 0 0,0 0 16,0 1-16,0-1 15,0 0-15,0 0 16,-21-21 15,-1 0-31,1 0 16,0 0-16,0 0 0,0 0 16,0 0-16,-22 0 0</inkml:trace>
  <inkml:trace contextRef="#ctx0" brushRef="#br0" timeOffset="135354.37">17293 7557 0,'0'-22'0,"0"44"63,0 20-48,0-21-15,0 0 16,0 22-16,0-22 0,0 21 0,0-21 15,0 22-15,0-22 0,0 21 0,0 0 16,0-20-16,0-1 0,0 21 16,-21-21-16,21 0 0,-21 1 0,21-1 15,0 0-15,0 0 0,-21-21 16,-1 21-16,1-21 16,21-21-1,0 0 1,0 0-16,0-22 15,21 22-15,-21 0 0,22 0 0,-1 0 16,0 0-16,0-1 0,0 1 16,0 0-16,1 0 0,-1 21 15,0 0-15,21-21 0,-21 21 0,1 0 16,-1 0-16,0 21 16,-21 0-16,0 0 0,0 22 15,0-22-15,0 0 0,0 0 0,0 0 16,-21 0-16,0 1 0,-1 20 15,1-42-15,0 21 0,0 0 0,0 0 16,0-21-16,-1 22 0,1-1 16,0-21-16,0 0 15,21-21 17,0-1-17,21 22-15,-21-21 0,21 0 16,0 0-16</inkml:trace>
  <inkml:trace contextRef="#ctx0" brushRef="#br0" timeOffset="136134.44">17801 7811 0,'42'-22'0,"-42"44"31,0-1-31,0 0 15,0 0-15,0 0 0,0 0 16,0 1-16,0 20 0,-21-21 0,21 0 16,0 22-16,0-22 0,0 21 15,0-21-15,0 0 0,0 22 0,0-22 16,0 0-16,21 0 0,1-21 16,-1 0-16,0 0 15,0 0-15,21 0 0,-20-21 16,-1 0-16,0 0 15,21 0-15,-21-1 0,1 1 0,20 0 16,-21-21-16,0 21 0,0-1 0,1-20 16,-1 21-16,0-21 0,-21 20 15,0 1-15,0 0 0,0 0 0,0 0 16,0 0-16,0-1 16,-21 22-1,21 22 1,0-1-16,0 0 0,-21 0 0,21 0 15,0 0-15,0 22 0,-22-22 0,22 0 16,0 21-16,0-20 0,0 20 16,0-21-16,0 0 0,0 0 15,0 1-15,22-1 0,-1-21 16,0 21-16,0-21 0,0 0 16,0 0-16,1 0 0,-1 0 0,0-21 15,0 0-15,0 21 0,22-22 16,-22 1-16,0 0 0,0 0 0,21-21 15,-20 20-15,-1 1 0,-21-21 16,21 21-16,0-22 0,-21 1 0,21 21 16,-21-21-16,0-1 0,21 1 0,-21 21 15,22-22-15,-22 1 0,0 21 16,0 0-16,0 0 0,0-1 0,-22 22 31,22 22-15,-21 20-16,21-21 0,-21 21 15,21-20-15,0 20 0,0 0 0,0-21 16,0 22-16,0-1 0,0 0 0,0 1 16,0-1-16,0 0 0,0 1 15,0-22-15,0 21 0,0-21 0,0 1 16,0-1-16,0 0 0,0 0 16,0 0-16,21-21 0,0 0 15,1 0-15,-1 0 0,0 0 16,0 0-16,0-21 15,0 0-15,-21 0 16,22 0-16</inkml:trace>
  <inkml:trace contextRef="#ctx0" brushRef="#br0" timeOffset="136358.32">18669 7874 0,'21'0'47,"0"-21"-47,0 21 0,1 0 15,20 0-15,-21-21 0,0 21 16,22 0-16,-22-21 0,21 21 16,-21 0-16,22 0 0,-22-22 0,0 22 15,0-21-15,0 21 0,0 0 16,1 0-16</inkml:trace>
  <inkml:trace contextRef="#ctx0" brushRef="#br0" timeOffset="137270.95">19960 8213 0,'0'0'0,"42"21"16,-20-21-16,-1 0 16,0 0-1,0 0-15,0-21 0,-21 0 16,0-1-16,21 1 16,-21 0-16,0 0 0,0 0 0,0 0 15,0-1-15,0-20 0,0 21 16,0 0-16,-21-22 0,0 22 0,21 0 15,-21 0-15,0 21 0,0-21 0,-1 21 16,1 0-16,0 0 16,0 0-16,0 0 0,0 21 0,21 0 15,-22 0-15,1 0 0,0 22 16,0-22-16,21 21 0,0 1 0,-21-22 16,21 21-16,0 0 0,0-20 0,0-1 15,0 21-15,0-21 0,0 0 16,0 1-16,21-1 0,0-21 15,0 0-15,0 0 0,1 0 16,-1 0-16,0 0 0,0 0 16,0-21-16,0-1 0,1 22 0,-1-21 15,0 0-15,0 0 16,0-21-16,0 20 0,1-20 0,-1 21 16,-21-21-16,21-1 0,0 1 0,-21 0 15,0-1-15,0 1 0,21 0 16,-21 20-16,0-20 0,21 0 0,-21 21 15,0-22-15,0 22 0,0-21 16,0 21-16,0-1 0,0 1 16,-21 42-1,21 1-15,-21-1 16,21 21-16,0-21 0,0 22 16,0-1-16,-21 0 0,21 1 0,0 20 15,-21-21-15,21 1 0,0-1 16,0 0-16,0 1 0,0-1 15,0 0-15,0-20 0,0 20 0,0-21 16,21 0-16,0 0 0,0 1 16,0-22-16,1 0 0,-1 0 15,0 0-15,0 0 0,0 0 0,0 0 16,1-22-16,-1 22 0,0-21 16,0 0-16,0 0 0,0 0 0,-21 0 15,22-1-15,-22-20 0,21 21 0,-21 0 16,0 0-16,0-1 0,0 1 15,0 0-15,0 42 32,0 0-32,0 1 15,0-1-15,0 0 0,0 0 0,0 0 16,0 0-16,0 1 16,0-1-16,0 0 31,0-42-16,0 0 1,0-1-16</inkml:trace>
  <inkml:trace contextRef="#ctx0" brushRef="#br0" timeOffset="137434.85">20553 7768 0,'0'0'0,"-21"0"0,-1 0 31,22-21 16,22 21-47</inkml:trace>
  <inkml:trace contextRef="#ctx0" brushRef="#br0" timeOffset="138847.04">21018 8128 0,'22'-21'31,"-1"21"-16,0-21-15,0 0 0,0-1 0,0 1 16,1 0-16,20 0 0,-21 0 16,0 0-16,22-1 0,-22 1 15,0 0-15,0 0 0,0 0 0,0-22 16,-21 22-16,0 0 0,0 0 16,0 0-16,0 0 0,0-1 0,0 1 15,-21 0-15,0 0 16,0 21-16,21-21 0,-21 21 15,0 0-15,-1 0 0,22 21 16,-21 0-16,21 21 16,-21-20-16,21 20 0,-21 0 0,0 1 15,21-1-15,0 0 0,-21 22 16,21-1-16,-22-20 0,1 20 0,21-21 16,0 22-16,0-22 0,-21 22 15,21-22-15,-21 22 0,21-22 16,0 0-16,0 1 0,0 20 0,0-21 15,-21 1-15,21-1 0,0 0 16,0 1-16,0-1 0,0-21 0,0 22 16,0-22-16,0 0 0,21 0 0,-21 0 15,21-21-15,0 0 16,0 0-16,1 0 0,-1-21 16,0 21-16,0-21 0,0 0 0,0-22 15,1 22-15,-1 0 0,0-21 16,-21-1-16,21 22 0,-21-21 0,0 0 15,0-1-15,0 1 0,0 0 16,0-1-16,-21 1 0,0 21 16,0-22-16,-1 1 0,1 21 0,0 0 15,0 0-15,0-1 0,0 1 16,-1 0-16,1 21 0,0 0 0,0-21 16,21 0 15,21 0-31,0 21 15,22-22-15,-22 22 0,0-21 16,21 0-16,1 21 0,-1-21 0,0 0 16,22 0-16,-22-1 0,0-20 0,22 21 15,-22 0-15,1-22 16,-1 22-16,0-21 0,-21 21 0,22-22 16,-22 22-16,0 0 0,0-21 15,-21 21-15,0-1 0,0 1 0,0-21 16,0 21-16,0 0 15,0-1-15,-21 22 16,21 22 0,-21-22-16,21 21 0,-21 21 15,21-21-15,-21 22 0,21-22 0,0 21 16,-22 0-16,1 1 0,21-1 16,0 22-16,-21-1 0,0-21 0,21 22 15,-21-1-15,21 1 0,0-22 16,0 22-16,-21-1 0,21-20 15,0 20-15,-22-21 0,22 22 0,-21-1 16,21-20-16,0-1 0,0 22 0,-21-22 16,21 0-16,0 1 0,0-1 15,0 0-15,0 1 0,0-22 0,0 0 16,0 0-16,0 0 0,21-21 16,0 0-16,1 0 15,-1 0-15,0 0 0,0-21 0,0 0 16,0 0-16,1 0 0,-1-1 15,0 1-15,0-21 0,21 21 0,-20-22 16,-1 1-16,-21 0 0,21-1 16,0 1-16,-21 0 0,0-1 0,0-20 15,0 21-15,0-1 0,0 1 16,0 0-16,-21-1 0,0 1 0,0 21 16,-1-22-16,1 22 0,0 0 15,0 0-15,0 21 0,0-21 0,-1 0 16,1 21-16,0 0 0,21-22 31,21 22 0,0-21-31,1 21 0,-1 0 0,0 0 16,0-21-16,0 21 0,0 0 16,-21-21-16,22 0 0,-1 21 15,-21-21-15,21 21 0,-21-22 0</inkml:trace>
  <inkml:trace contextRef="#ctx0" brushRef="#br0" timeOffset="139226.82">22140 7916 0,'-21'0'15,"42"-21"16,0 21-15,-21-21-16,22 21 0,-1-21 16,0 21-16,0-21 0,0 0 15,-21-1-15,21 22 0,-21-21 0,0 0 16,-21 21 15,0 0-31,0 0 16,21 21-16,-21 0 0,21 1 0,-21-1 15,21 0-15,0 0 0,0 0 16,0 0-16,0 1 0,0-1 16,0 0-16,0 0 0,0 0 0,0 0 15,21 1 1,0-22-16,0 0 16,0 0-16,0 0 0,1 0 15,-1 0-15,0-22 0,0 22 16</inkml:trace>
  <inkml:trace contextRef="#ctx0" brushRef="#br0" timeOffset="139608.12">22585 7747 0,'0'-21'0,"21"21"47,0 0-47,-21 21 0,0 0 15,21-21-15,0 21 0,-21 1 16,22-1-16,-22 21 0,0-21 0,0 0 16,0 1-16,0-1 0,0 21 15,0-21-15,0 0 0,0 1 0,0-1 16,0 0-16,-22-21 16,22-21 30,0 0-46,0-1 0,22 1 0,-22 0 16,0 0-16,21 0 0,0 0 0,-21-22 16,21 22-16,-21-21 0,21 21 15,0-1-15,-21-20 0,22 21 0,-1 0 16,0 0-16,-21-1 0,21 22 16,0-21-16,0 21 15,1 0 1</inkml:trace>
  <inkml:trace contextRef="#ctx0" brushRef="#br0" timeOffset="139990.99">23050 7938 0,'0'0'0,"0"21"0,22-21 0,-1 0 15,0 0 1,0 0-16,0 0 0,0-21 0,1-1 15,-1 22-15,0-21 0,0 0 16,-21 0-16,0 0 16,21 0-16,-21-1 0,0 1 0,0 0 15,-21 21 1,0 0 0,0 0-16,0 21 15,-1 0-15,22 1 0,0-1 16,-21 0-16,21 0 0,-21 0 0,21 0 15,0 22-15,0-22 0,0 0 16,0 0-16,0 0 0,0 1 16,0-1-16,21-21 0,0 21 15,1-21-15,-1 0 0,0 0 16,0 0-16,0 0 0,0 0 16,1 0-16,-1 0 0,0-21 15,0 21-15,0-21 0,0-1 0,1 1 16,20 0-16,-21 0 15</inkml:trace>
  <inkml:trace contextRef="#ctx0" brushRef="#br0" timeOffset="140450.73">23643 7768 0,'0'21'32,"0"1"-32,0-1 15,0 0-15,0 0 0,-21 0 0,21 0 16,0 1-16,-21-1 0,21 0 15,0 0-15,0 0 0,0 0 16,-21 1-16,21-1 0,-22 0 0,22 0 31,0-42 1,0 0-17,0 0-15,0-1 0,22 1 16,-1 0-16,0 0 0,0-21 15,0 20-15,0 1 0,1-21 0,-1 21 16,0 0-16,21-1 0,-21 1 16,1 21-16,-1 0 0,0 0 0,0 0 15,0 0 1,-21 21-16,0 1 0,0 20 16,21-21-16,-21 0 0,0 22 0,0-22 15,0 0-15,0 21 0,0-21 16,0 1-16,-21-1 0,21 0 0,0 0 15,0 0-15,-21 0 0,42-21 47,-21-21-31,21 0-16,1 0 0,-1 21 16,-21-42-16</inkml:trace>
  <inkml:trace contextRef="#ctx0" brushRef="#br0" timeOffset="140758.54">24320 7514 0,'0'-21'0,"0"42"0,22-63 0,-22 21 15,0 42 17,-22 0-32,22 21 0,-21-20 15,0 20-15,21 0 0,0-21 16,0 22-16,-21-1 0,21-21 0,0 22 15,-21-1-15,21-21 16,0 21-16,0-20 0,0 20 0,0-21 16,0 0-16,0 0 0,0 1 0,0-1 15,0 0-15,21 0 16,0-21-16,0 0 16,0 0-1,1 0-15,-22-21 0,21 0 0,0 0 16,-21-1-16,0 1 0,0 0 15,0 0-15,21 0 0,-21 0 16</inkml:trace>
  <inkml:trace contextRef="#ctx0" brushRef="#br0" timeOffset="140950.44">24236 7726 0,'0'0'0,"-21"0"0,42 0 31,0 0-15,0 0-16,0 0 0,0-21 16,22 21-16,-22 0 0,0 0 0,0-21 15,0 21-15,1 0 0,-1 0 16,0-22-16,0 22 0,-21-21 0,21 21 16</inkml:trace>
  <inkml:trace contextRef="#ctx0" brushRef="#br0" timeOffset="141456.78">25569 7705 0,'-21'0'16,"0"0"0,21 21-16,0 0 0,-21 0 15,21 0-15,0 1 0,-21-1 16,21 21-16,0-21 0,0 0 15,-22 1-15,22-1 0,-21 0 0,21 0 16,0 0-16,0-42 47,0 0-31,0 0-16</inkml:trace>
  <inkml:trace contextRef="#ctx0" brushRef="#br0" timeOffset="141646.67">25506 7514 0,'0'-21'31,"21"21"16</inkml:trace>
  <inkml:trace contextRef="#ctx0" brushRef="#br0" timeOffset="142391.24">25929 7641 0,'0'0'0,"0"21"16,0 1-16,0-1 15,0 0-15,0 0 16,0 0-16,0 0 0,0 1 16,0-1-16,0 0 0,0 0 15,0 0-15,0 0 0,0 1 16,0-1-16,0 0 0,0 0 15,-21-21 17,21-21-17,0 0-15,0 0 0,0-1 16,0 1-16,0 0 16,0 0-16,0-21 0,21 20 15,-21 1-15,21 0 0,0-21 0,1 21 16,-1-1-16,0 1 0,0 0 15,0 21-15,22-21 0,-22 21 0,0 0 16,0 0-16,0 0 0,0 0 16,1 21-16,-1 0 0,0-21 0,0 21 15,-21 1-15,0 20 0,0-21 0,0 0 16,0 0-16,0 1 0,0-1 16,0 0-16,0 0 0,0 0 0,0 0 15,0 1-15,-21-22 0,21 21 16,-21-21-1,0 0 1,21-21 0,0-1-16,0 1 15,0 0-15,21 0 16,0 0-16,0 0 0,0-22 0,0 22 16,1 0-16,-1-21 0,0 20 0,21 1 15,-21 0-15,1 0 0,-1 21 16,0 0-16,0 0 0,0 0 0,0 0 15,1 0-15,-1 21 0,-21 0 16,0 0-16,21 1 0,-21-1 0,0 21 16,0-21-16,0 0 0,0 1 0,0-1 15,0 0-15,0 0 16,0 0-16,0 0 0,-21 1 0,21-1 16,0 0-16,0 0 0,-21-21 15,42 0 16,0-21-15,0 0-16</inkml:trace>
  <inkml:trace contextRef="#ctx0" brushRef="#br0" timeOffset="142759.03">27114 7578 0,'0'21'47,"0"0"-47,0 0 0,0 0 15,0 22-15,-21-22 0,21 21 0,0 1 16,0-1-16,0 0 0,0 1 0,0 20 16,0-21-16,0 22 0,0-22 15,0 22-15,-21-22 0,0 22 0,21-1 16,-21-21-16,0 22 0,21-1 0,-22-20 15,1 20-15,0 1 0,0-1 16,0-20-16,0 20 0,-1-21 16,22 1-16,0-1 0,-21 0 0,21 1 15,0-22-15,0 0 0,0 0 16,0 0-16,0-42 31,21 21-15,-21-21-16,0-21 0,0 21 0,22-1 15,-22-20-15,21 0 0,-21-1 0,0 1 16</inkml:trace>
  <inkml:trace contextRef="#ctx0" brushRef="#br0" timeOffset="143042.82">26924 8086 0,'0'0'0,"0"-64"0,0 22 0,0 0 0,0-1 15,0 1-15,0 21 0,0-22 16,21 22-16,0-21 0,0 21 0,1 0 15,-1-22-15,21 22 0,-21 0 16,22 21-16,-22-21 0,21 21 0,-21 0 16,22 0-16,-22 0 0,0 21 0,0 0 15,0 0-15,0 0 0,-21 1 16,0 20-16,0-21 0,0 0 0,0 22 16,-21-22-16,0 21 0,0-21 15,0 0-15,0 1 0,-1-1 0,-20 0 16,21 0-16,0 0 0,0-21 15,-1 21-15,1-21 0,0 0 16,21-21 0,0 0-1</inkml:trace>
  <inkml:trace contextRef="#ctx0" brushRef="#br0" timeOffset="143586.73">27432 7366 0,'0'0'0,"0"-21"0,0 0 0,0 0 16,0-1-16,21 22 0,-21-21 15,0 42 17,0 1-32,0 20 0,0 0 0,-21-21 15,21 22-15,0-1 0,0 22 16,0-22-16,0-21 0,-21 21 15,21 1-15,0-22 0,-21 21 0,21-21 16,0 1-16,0 20 0,0-21 16,0 0-16,0 0 0,0 1 15,21-44 17,0 1-32,-21 0 15</inkml:trace>
  <inkml:trace contextRef="#ctx0" brushRef="#br0" timeOffset="143974.76">27538 7726 0,'0'21'32,"21"-21"-1,0 0-31,0 0 0,0 0 15,1 0-15,20-21 0,-21 21 0,0-21 16,0 21-16,1-21 0,-1 21 16,0-22-16,0 1 0,-21 0 15,0 0-15,0 0 0,0 0 16,-21 21 0,0 0-16,0 0 0,-1 0 0,1 0 15,0 0-15,0 21 0,0-21 16,0 21-16,-1 0 0,1 21 0,0-20 15,21-1-15,-21 0 0,21 0 0,0 0 16,0 22-16,0-22 16,0 0-16,21 0 0,0-21 0,0 0 15,1 21-15,-1-21 0,0 0 16,0 0-16,21 0 0,-20 0 16,20 0-16,-21 0 0,21-21 0,1 21 15,-22-21-15,21 0 0,1 21 16</inkml:trace>
  <inkml:trace contextRef="#ctx0" brushRef="#br0" timeOffset="144678.88">28257 7557 0,'0'0'0,"0"21"16,0 0 0,0 0-16,-21 0 0,21 0 15,-21 1-15,0-1 0,21 0 16,0 0-16,0 0 0,-21 0 15,21 1-15,-21-1 16,21 0-16,0 0 16,0-42 31,0 0-32,0 0-15,21-1 0,0 1 16,-21 0-16,21 0 0,-21 0 0,21 0 15,-21-1-15,21 1 0,1 0 16,-1 0-16,-21 0 0,21 21 0,0 0 16,0 0-1,0 0-15,-21 21 16,22 0-16,-22 0 0,0 0 16,0 1-16,21-1 0,-21 0 15,0 0-15,0 0 0,0 0 16,0 1-16,0-1 15,0 0 1,-21-21 0,21-21-1,0 0 1,0-1 0,0 1-16,0 0 0,0 0 15,21 0-15,0 0 0,0-22 0,0 22 16,0 0-16,1 0 0,-1 0 15,0-1-15,21 1 0,-21 21 0,1 0 16,-1 0-16,0 0 0,0 0 16,0 0-16,0 21 0,-21 1 0,22-1 15,-22 0-15,21 0 0,-21 21 16,0-20-16,0-1 0,0 0 0,0 0 16,0 0-16,0 0 0,0 1 0,0-1 15,0 0-15,-21 0 16,-1 0-16,1-21 15,21 21 1,0-42 15,21 0-31,1 21 0,-1-21 16</inkml:trace>
  <inkml:trace contextRef="#ctx0" brushRef="#br0" timeOffset="144966.72">29337 7260 0,'0'0'16,"21"-21"-16,-21 0 0,0 0 15,-21 42 17,0 0-32,21 0 0,-21 22 15,-1-1-15,1 0 0,0-21 0,0 22 16,0-1-16,21 0 0,-21 1 15,-1-1-15,1 0 0,0-20 0,0 20 16,21-21-16,0 0 0,0 0 16,0 1-16,0-1 0,0 0 0,21 0 15,0-21 1,0 0-16,22 0 0,-22 0 16,0 0-16,0 0 0,0-21 15,1 0-15,-1 21 0</inkml:trace>
  <inkml:trace contextRef="#ctx0" brushRef="#br0" timeOffset="145483.42">29697 7472 0,'0'0'16,"0"-21"-16,-21 21 16,-1 21-16,1-21 15,-21 21-15,21 0 0,0 0 0,-1 1 16,1-1-16,-21 0 0,21 0 0,0 0 15,21 0-15,-22 1 16,1-1-16,21 0 0,-21 0 0,21 0 16,0 0-16,0 1 0,0-1 15,0 0-15,21-21 0,0 0 16,1 0-16,-1 21 0,0-21 0,0 0 16,0 0-16,0 0 15,1 0-15,-1-21 0,0 21 0,0-21 16,0 0-16,0-1 0,-21 1 15,22 0-15,-22 0 0,21 0 0,-21 0 16,21-22-16,-21 22 0,0-21 16,0 21-16,0-1 0,0 1 0,0 0 15,0 0-15,0 42 32,-21 0-32,21 0 0,-21 1 15,21-1-15,-22 0 0,22 0 16,-21 21-16,21-20 0,0-1 0,0 21 15,0-21-15,0 0 0,0 1 16,0-1-16,0 0 0,21 0 16,1-21-16,-1 21 15,0-21-15,0 0 0,0 0 0,0 0 16,22 0-16,-22 0 0,0 0 0,0-21 16,0 21-16,1-21 15,-1 0-15,0 21 0,0-21 0,0-1 16,0-20-16,1 21 0</inkml:trace>
  <inkml:trace contextRef="#ctx0" brushRef="#br0" timeOffset="146758.69">30226 7345 0,'0'-21'0,"-42"211"0,84-359 15,-42 127-15,0 20 0,0 1 0,0 42 32,-21 1-32,0-1 0,-1 21 15,1-21-15,21 22 0,-21-1 16,0-21-16,21 21 0,-21 1 0,21-22 15,0 21-15,-21-21 16,21 22-16,0-22 0,0 0 0,0 0 16,0 0-16,0 1 0,0-1 15,0 0-15,0 0 0,0 0 16,21-21-16,0 0 0,0 0 0,0 0 16,0 0-16,1 0 15,-1 0-15,21 0 0,-21 0 0,0-21 16,1 21-16,-1-21 0,0 0 15,0 0-15,0-1 0,0 1 0,1 0 16,-1 0-16,-21 0 0,0 0 16,21-1-16,0 1 0,-21 0 15,0 42 17,0 0-32,-21 1 0,21-1 15,-21 0-15,21 0 0,0 0 16,0 0-16,0 1 0,-21-1 0,21 0 15,0 0-15,0 0 16,0 0-16,0 1 0,21-22 16,0 0-1,0 0-15,0 0 0,0 0 16,1 0-16,-1 0 0,0 0 16,0 0-16,0-22 0,0 1 15,1 0-15,-1 0 0,0 21 0,-21-42 16,21 20-16,0 1 0,-21 0 15,0 0-15,21 0 0,-21 0 0,22-1 16,-22 44 15,-22-1-15,1 0-16,21 0 0,0 0 0,0 0 16,0 1-16,0-1 15,0 0-15,0 0 0,0 0 16,21-21 15,1 0-31,-1 0 16,0 0-16,0 0 15,-21-21-15,0 0 0,0 0 16,0 0-16,0-1 16,0 1-16,0 0 0,0 0 15,0 0-15,0 0 0,-21-1 16,21 1-16,0 0 15,0 0 1,21 21-16,0 0 16,0-21-16,1 0 0,-1 21 15,21 0-15,-21-22 0,22 22 0,-22 0 16,21 0-16,-21 0 0,0 0 16,1 0-16,-1 0 0,0 0 15,0 22-15,-21-1 0,21-21 0,-21 21 16,0 21-16,0-21 0,0 1 15,0-1-15,0 0 0,0 0 0,0 0 16,0 0-16,0 1 0,0-1 16,0 0-16,0 0 0,0 0 0,0 0 15,0 1-15,0-1 16,0 0 0,0-42 15,0 0-16,0-1-15,0 1 16,0 0-16,21-21 0,1 21 0,-1-1 16,0-20-16,0 21 0,0-21 15,0 20-15,22-20 0,-22 0 0,21 21 16,1-22-16,-22 22 0,0 0 16,21 0-16,-21 0 0,1 21 0,-1 0 15,0 0-15,-21 21 16,21 0-16,-21 0 0,0 0 0,0 22 15,0-1-15,0-21 16,0 21-16,0-20 0,0 20 0,-21-21 16,0 0-16,21 0 0,0 1 15,-21-1-15,21 0 0,-22 0 0,1 0 16,21-42 31,0 0-32,-21 0-15,21 0 0</inkml:trace>
  <inkml:trace contextRef="#ctx0" brushRef="#br0" timeOffset="146951.07">31432 7239 0,'0'0'0,"0"-21"15,-21 21 1,0 0 47,0 0-63</inkml:trace>
  <inkml:trace contextRef="#ctx0" brushRef="#br0" timeOffset="147175.95">30438 7472 0,'0'0'0,"-22"0"0,22 21 16,22-21-1,-1 0-15,0 0 16,0 0-16,0 0 0,0-21 15,1 21-15,-1-21 0,0 21 16,0 0-16,0 0 0,-21-21 16,0-1-1</inkml:trace>
  <inkml:trace contextRef="#ctx0" brushRef="#br0" timeOffset="147389.84">29316 7451 0,'-43'0'0,"86"0"0,-128 0 0,64 0 0,0 0 16,42 0 15,0 0-31,0 0 0,22 0 0,-22 0 16,21-21-16,-21 21 0,22 0 15,-1-22-15,0 22 0,22-21 0,-1 21 16,1-21-16</inkml:trace>
  <inkml:trace contextRef="#ctx0" brushRef="#br0" timeOffset="147773.09">32512 7408 0,'0'-21'0,"0"0"16,-21 42 15,0 0-15,-1 1-16,1-1 15,21 21-15,-21-21 0,21 0 0,-21 1 16,21-1-16,0 0 0,-21 0 16,21 0-16,-21-21 0,21 21 0,0 1 15,0-1 1,0-42 15,-22-1-31</inkml:trace>
  <inkml:trace contextRef="#ctx0" brushRef="#br0" timeOffset="147974.98">32300 7303 0,'0'0'15,"0"-22"-15,-21 22 0,21-21 0,0 0 32,21 21 15,0 21-47,1-21 15,-22 21-15,21-21 16</inkml:trace>
  <inkml:trace contextRef="#ctx0" brushRef="#br0" timeOffset="148499.16">32702 7430 0,'0'0'0,"0"21"15,0 0 1,-21 0-16,21 0 0,0 0 15,0 1-15,-21-1 0,21 0 16,0 0-16,-21 0 16,21 0-16,0 1 0,0-1 15,-21 0-15,0-21 16,21 21 0,-22-21-1,1 0 1,21-21-1,0 0 1,0 0-16,0-1 0,0 1 16,21 0-16,1 0 0,-1 0 15,0 0-15,0-1 0,0-20 16,0 21-16,22 0 0,-22-22 16,21 22-16,-21 0 0,22 21 15,-22 0-15,0 0 0,0 0 0,0 0 16,1 0-16,-22 21 0,0 0 15,0 1-15,0-1 0,0 21 0,0-21 16,0 22-16,0-22 0,0 0 16,0 0-16,0 0 0,-22 0 0,22 1 15,-21-1-15,21 0 0,0 0 16,-21 0 0,0-21-1,0 0 1,0 0-16,-1 0 15,1 0-15,0 0 0</inkml:trace>
  <inkml:trace contextRef="#ctx0" brushRef="#br0" timeOffset="149490.69">17801 9017 0,'21'0'0,"-42"0"0,42-21 15,-21 0-15,0 0 16,-21 21 31,21 21-47,0 21 0,-21-21 0,21 22 15,-21-1-15,0 0 0,21 1 16,0-1-16,-22-21 0,22 21 0,-21 1 16,0-22-16,21 21 0,0-21 15,0 22-15,-21-22 0,21 0 0,0 0 16,-21 0-16,21 1 0,-21-22 31,-1 0-15,22-22-1</inkml:trace>
  <inkml:trace contextRef="#ctx0" brushRef="#br0" timeOffset="150139.42">17293 9313 0,'21'0'15,"0"0"1,1-21-16,20 21 0,-21-21 0,21 21 15,1 0-15,-1-21 16,0 21-16,1-21 0,-1 0 0,22 21 16,-22-22-16,-21 22 0,21-21 15,1 0-15,-22 0 0,21 21 0,-21-21 16,1 0-16,-1-1 0,0 1 0,-21 0 16,21 0-16,-21 0 0,0 0 15,0-1-15,0 1 0,0 0 0,0 0 16,0 0-16,-21 0 15,0 42 1,21 0-16,0 0 16,0 21-16,0-20 0,0 20 0,0 0 15,0 1-15,-21-1 0,21 0 16,0 1-16,0-22 0,-22 21 16,22-21-16,0 22 0,0-22 0,0 0 15,-21 0-15,21 0 0,0 0 16,-21 1-16,21-1 0,-21-21 15,21-21 32,0-1-47,0 1 16,21 0-16,0 0 0,0 0 0,-21 0 16,22-1-16,-1 1 0,0 0 15,0 0-15,0 0 0,0 21 16,1 0-16,-1 0 0,0 0 0,0 0 15,0 0-15,0 21 16,-21 0-16,0 0 0,0 0 16,0 1-16,0-1 0,0 0 0,0 0 15,0 0-15,0 0 0,0 1 16,-21-1-16,21 0 0,0 0 16,0 0-1,0-42 16,0 0-15,21 21-16</inkml:trace>
  <inkml:trace contextRef="#ctx0" brushRef="#br0" timeOffset="150527.2">18500 9313 0,'21'0'31,"0"0"-31,0 0 16,0 0-16,0 0 0,1 0 16,-1 0-16,0-21 15,21 21-15,-21 0 0,1-21 16,-1 0-16,0 0 16,0 0-16,0-1 0,-21 1 15,0 0-15,0 0 0,0 0 16,-21 21-1,0 0-15,0 0 0,0 0 16,-1 21-16,1 0 0,0 0 16,0 0-16,0 22 0,0-22 0,-1 21 15,1-21-15,0 1 0,21 20 0,0-21 16,0 0-16,0 0 16,0 1-16,0-1 0,0 0 0,0 0 0,21-21 15,0 0-15,1 21 0,-1-21 16,0 0-16,0 0 0,0 0 15,22 0-15,-22 0 0,0 0 0,0-21 16,0 21-16,0-21 0,1 0 16,-1 21-16</inkml:trace>
  <inkml:trace contextRef="#ctx0" brushRef="#br0" timeOffset="152315.15">20320 9462 0,'-21'0'15,"42"-22"32,0 1-47,-21 0 0,21 21 0,22-21 16,-22-21-16,0 20 0,0 1 15,21 0-15,-20-21 0,20-1 0,-21 22 16,0-21-16,0 0 0,22-1 16,-43 1-16,0 21 0,21-22 0,-21 22 15,0-21-15,0 21 0,-21 0 16,0 21-16,-1 0 15,-20 0-15,21 21 0,0 0 0,-22 0 16,22 0-16,0 22 0,0-1 16,0 0-16,0 1 0,21-1 0,0 0 15,0 1-15,0-1 0,0 0 0,0-21 16,21 22-16,0-22 0,0 0 16,0 0-16,-21 0 0,21 1 0,1-1 15,-1-21-15,-21 21 0,-21-21 47,-1 0-47,1 0 0,0-21 0,0 0 16,-21 21-16,20-22 0,1 22 15,-21-21-15,21 0 0,0 21 0,-1 0 16,1-21-16,0 21 16,21 21-1,0 0-15,0 0 16,0 1-16,21-1 0,0 0 15,1 0-15,-22 0 0,21-21 16,0 21-16,21 1 0,-21-22 0,1 0 16,-1 21-16,21-21 0,-21 0 15,22 0-15,-1 0 0,-21 0 16,21 0-16,1-21 0,-1-1 0,-21 22 16,22-21-16,-1 0 0,-21 0 0,21 21 15,1-21-15,-22 0 0,0-1 16,21 1-16,-42 0 0,22 0 0,-1 0 15,-21 0-15,21-1 0,-21 1 16,0 0-16,0 0 0,0 0 0,0 42 47,-21-21-47,21 21 0,-21 0 0,21 0 16,0 1-16,0-1 0,0 0 15,0 0-15,0 21 0,0-20 16,0-1-16,0 0 0,0 0 0,0 0 15,0 0-15,21 1 16,0-22-16,0 0 16,0 0-16,0 0 0,1 0 15,-1 0-15,0-22 0,21 22 0,-21-21 16,1 21-16,-1-21 0,0 0 0,-21 0 16,21 21-16,-21-21 0,21-1 15,-21 1-15,0 0 0,0 0 0,0 0 16,0 0-16,0-1 0,0 1 0,0 0 15,0 0 1,0 42 0,0 0-1,0 0-15,0 1 0,0-1 16,0 0-16,0 0 0,0 0 0,0 0 16,0 1-16,0-1 0,21 0 15,1 0-15,-1-21 0,0 21 0,0-21 16,0 0-16,22 0 0,-22 0 15,0 0-15,0 0 0,21 0 16,-20 0-16,-1 0 0,21-21 0,-21 21 16,0-21-16,1 0 0,-1 0 15,0-1-15,-21 1 0,21 0 16,-21-21-16,21 21 0,0-22 0,-21 1 16,0 21-16,0-22 0,22 1 15,-22 0-15,21-1 0,-21 1 0,0 0 16,0 21-16,0-22 0,0 22 15,0 0-15,0 0 0,0 0 0,0 42 32,0 0-32,0 0 0,-21 21 15,-1-20-15,22 20 0,-21 0 0,21 1 16,0-1-16,0 0 0,-21 1 16,21-1-16,-21-21 0,21 21 0,0 1 15,-21-22-15,21 0 0,0 21 16,0-20-16,0-1 0,0 0 15,0 0-15,0 0 0,0 0 32,0-42-17,21 21-15,-21-21 0,21 0 16,-21 0-16,21 21 0,-21-21 16,0-1-16,21 1 0,1 0 0,-22 0 15,21 0-15,0 0 0,0-1 16,-21 1-16,21 0 0,0 21 0,1-21 15,-1 21-15,0 0 0,0 0 0,0 0 16,0 0-16,1 0 16,-1 21-16,0 0 0,0 0 15,-21 1-15,0-1 0,0 0 16,0 0-16,0 0 0,0 0 16,0 1-16,-21-22 0,0 21 0,0 0 15,-1 0-15,1-21 0,0 21 16,0 0-16,0-21 0,0 0 0,-1 22 15,1-22-15,0 0 0,0 0 16,0 0-16,0 0 0,21-22 31,0 1-15,0 0-16</inkml:trace>
  <inkml:trace contextRef="#ctx0" brushRef="#br0" timeOffset="153359.04">23029 9504 0,'0'21'0,"0"-42"62,0 0-46,21 21-16,-21-21 16,22-1-16,-22 1 0,21 0 15,-21 0-15,21 0 0,0 0 16,-21-1-16,21-20 0,0 21 0,1 0 16,-22-22-16,21 22 0,0 0 15,0-21-15,-21 21 0,21 21 0,0-22 16,1 22-16,-1 0 15,0 22-15,-21-1 16,0 0-16,0 0 16,0 0-16,0 0 15,0 1-15,0-1 0,21-21 32,-21-21-1,0-1-16,0 1-15,0 0 16,0 0-16,-21 21 0,21-21 16,-21 0-16,0 21 0,-1-22 15,1 22-15,0 0 0,0 0 16,0 0-16,21 22 0,-21-1 16,-1 0-16,1 0 0,0 0 15,21 0-15,-21 22 0,21-22 16,-21 21-16,21-21 0,0 1 0,0 20 15,0-21-15,0 0 0,0 22 0,0-22 16,0 0-16,21 0 0,0 0 16,-21 0-16,21-21 0,0 22 0,1-22 15,-1 0-15,0 0 0,0 0 16,21 0-16,-20 0 0,-1 0 0,21 0 16,-21-22-16,0 1 0,22 0 0,-22 0 15,0 0-15,0 0 0,22-1 16,-22-20-16,0 21 0,0-21 15,-21 20-15,21-20 0,0 0 0,1 21 16,-1-22-16,-21 1 0,21 0 16,-21-1-16,21 1 0,-21 0 0,21-1 15,-21 1-15,0 21 0,0-22 16,0 22-16,0 0 0,-21 42 31,0 0-31,0 22 0,21-22 16,0 21-16,0 1 0,-21-1 0,21 0 15,-22 1-15,22-1 0,0 0 16,0 1-16,0-1 0,0-21 0,0 21 16,0-20-16,0-1 0,0 0 15,0 0-15,0 0 0,22 0 0,-1-21 16,-21 22-16,21-22 0,0 0 16,0 0-16,0 0 15,1 0-15,-1 0 0,0 0 0,0 0 16,0 0-16,0 0 0</inkml:trace>
  <inkml:trace contextRef="#ctx0" brushRef="#br0" timeOffset="153878.74">24384 9208 0,'0'0'0,"21"-22"16,-21-41-16,0 42 15,0 0-15,-21-1 16,0 1-16,0 21 0,21-21 0,-22 21 15,1 0-15,0 0 0,0 0 16,0 0-16,0 21 0,-1 0 0,1 1 16,0-1-16,0 0 0,0 0 0,0 21 15,-1-20-15,1-1 0,0 21 16,21-21-16,0 0 0,0 1 0,0-1 16,0 0-16,0 0 0,0 0 0,0 0 15,0 1-15,21-22 16,0 0-16,1 0 15,-1 0-15,0 0 0,0 0 0,0 0 16,0 0-16,1-22 0,-1 22 16,0-21-16,0 0 0,-21 0 15,21 0-15,0 0 0,-21-1 16,22 1-16,-22 0 0,0-21 0,21 21 16,-21-22-16,0 22 0,21 0 0,-21 0 15,0 0-15,0-1 0,0 1 16,0 42-1,0 1-15,0-1 16,0 0-16,0 0 0,-21 0 0,21 22 16,0-22-16,0 0 0,0 0 15,-21 21-15,21-20 0,0-1 16,0 0-16,0 0 0,0 0 16,0 0-16,21 1 15,0-22-15,0 0 16,0 0-16,0 0 15,1-22-15,20 22 0</inkml:trace>
  <inkml:trace contextRef="#ctx0" brushRef="#br0" timeOffset="154372.97">25040 9081 0,'0'0'0,"0"-22"0,0-20 16,0 21-1,0 0-15,-21 0 16,0 21-16,0 0 0,-1 0 16,1 0-16,-21 21 0,21 0 15,0-21-15,-22 21 0,22 0 0,0 0 16,0 1-16,0-1 0,-1 0 16,1 0-16,21 0 0,0 0 15,0 1-15,21-1 16,1-21-1,-1 0-15,0 0 0,0 0 0,0 21 16,0-21-16,1 0 0,-1 0 16,0 21-16,0 0 0,0 0 15,0 1-15,-21-1 16,0 0 0,0 0-16,-21-21 15,0 0-15,0 21 0,0-21 0,0 0 16,-1 0-16,1 0 15,0 0-15,0 0 0,0 0 16,0 0 0,21-21-1,0 0-15,0 0 0,0 0 16,0-1 0,21 22-1,0 0-15,0-21 0,0 21 16,0 0-16,1 0 15,-1-21-15</inkml:trace>
  <inkml:trace contextRef="#ctx0" brushRef="#br0" timeOffset="154894.67">25633 9165 0,'0'0'0,"21"-21"0,0-21 15,0 42-15,-21-21 0,0-1 16,0 1-16,0 0 0,-21 0 16,0 0-16,0 21 0,0 0 15,-1 0-15,1 0 0,0 0 16,0 0-16,0 0 0,0 21 0,-22 0 16,22 0-16,0 0 0,0 1 15,0-1-15,-1 0 0,22 0 0,0 0 16,0 0-16,0 1 0,0-1 15,0 0-15,0 0 16,22-21-16,-1 0 0,0 21 16,21-21-16,-21 0 15,1 0-15,-1 0 0,0 21 0,0-21 16,0 0-16,0 0 0,1 22 0,-1-22 16,0 0-16,-21 21 0,0 0 15,0 0-15,0 0 16,-21-21-16,0 21 0,-1-21 15,1 0-15,0 0 0,0 22 16,0-22-16,0 0 0,-1 0 0,1 0 16,0 0-16,0 0 15,0 0 1,0 0-16,-1 0 16,1 0-1,21-22 1,0 1 15</inkml:trace>
  <inkml:trace contextRef="#ctx0" brushRef="#br0" timeOffset="155106.54">25971 9504 0</inkml:trace>
  <inkml:trace contextRef="#ctx0" brushRef="#br0" timeOffset="157994.95">1016 11218 0,'21'0'0,"-21"22"15,21-22 1,-42 0 78,0 0-94,0 0 15,0 0-15,-1 0 16,1 0-16,0 0 0,0 0 0,0 0 16,-22 0-16,22 0 0,0 0 15,-21 0-15,21 0 0,-22 0 0,22 0 16,-21 0-16,-1 0 0,22 0 16,-21 0-16,0 0 0,-1 0 0,22 0 15,-21 0-15,21 0 0,-22 0 16,22 0-16,0 0 0,0 0 15,0 0 17,42 0-1,0 0-31,0 0 0,0 0 0,0 0 16,22 0-16,-22 0 0,21 0 15,1 0-15,-1 0 0,0 0 16,22 0-16,-22 0 0,22 0 0,-22 0 15,21 0-15,1-22 0,-1 22 16,1 0-16,-1 0 0,1 0 0,21 0 16,-22-21-16,1 21 0,-1 0 15,-21 0-15,22 0 0,-22 0 16,1 0-16,20 0 0,-42 0 16,22-21-16,-22 21 0,0 0 0,21 0 15,-21 0-15,1 0 16,-22-21-16,21 21 0,-21-21 15,0 0 1,0-1 0,0 1-1,-21 0-15,-1 21 0,1-21 16,0 0-16,0 21 16,-21-21-16,20 21 0,1-22 0,-21 22 15,21 0-15,-22-21 16,1 0-16,21 21 0,0 0 0,-22 0 15,22-21-15,0 21 0,0 0 16,0 0-16,0 0 0,-1 0 16,22-21-1,22 21 17,-1 0-32,0 0 15,0 0-15,0 21 0,22-21 0,-22 0 16,21 0-16,-21 21 0,22-21 15,-22 0-15,21 21 0,-21-21 16,22 0-16,-22 0 0,0 0 16,21 21-16,-21-21 0,1 0 0,-1 0 15,0 0-15,0 0 0,0 0 16,-21 22 0,21-22-16,-21 21 15,0 0 1,0 0-16,-21 0 15,0-21-15,0 21 0,21 1 16,-21-1-16,0 0 0,-1 0 16,1 0-16,0 0 0,-21 22 0,21-22 15,-1 21-15,1-21 0,-21 22 16,21-22-16,0 0 0,-1 0 16,1 0-16,21 1 0,-21-1 15,0-21-15,42 0 63,0 0-63,-21-21 15,21 21-15,-21-22 16,22 22-16,-22-21 0,21 21 31,-21-21-31,21 21 0,-21-21 16,21 21-16,0-21 15</inkml:trace>
  <inkml:trace contextRef="#ctx0" brushRef="#br0" timeOffset="162610.73">3641 10562 0,'0'21'16,"0"1"-1,21-1 1,0-21 0,0 0-16,0 0 15,0 0-15,1 0 0,-1 0 16,0 0-16,0-21 0,0 21 0,0-22 16,1 1-16,-1 0 15,0 0-15,-21 0 0,0 0 0,21-1 16,-21 1-16,0 0 15,0 0-15,0 0 0,0 0 16,0-1-16,-21 22 16,21-21-16,-21 21 15,0 0 1,-1 0-16,22 21 16,0 1-16,0-1 0,0 0 15,0 21-15,0 1 0,0-22 16,0 21-16,0 0 0,0 1 0,0-1 15,0 0-15,0 1 0,0-1 16,0 0-16,0 1 0,22-1 0,-22-21 16,0 22-16,0-1 0,0 0 0,0-21 15,0 22-15,0-22 0,0 21 16,0-21-16,0 1 0,-22-1 16,22 0-16,-21-21 15,0 0-15,0 0 0,0 0 0,0 0 16,-1 0-16,1 0 0,0-21 15,0 21-15,0-21 0,0-1 16,-1 22-16,1-21 0,0 0 0,0 21 16,0-21-16,21 0 15,-21 21-15,21-21 0,-22 21 16,22-22-16,0 1 16,22 21-16,-1 0 15,-21-21-15,21 21 0,0-21 0,0 21 16,22-21-16</inkml:trace>
  <inkml:trace contextRef="#ctx0" brushRef="#br0" timeOffset="163134.76">4233 10732 0,'0'21'31,"0"0"-31,0 0 0,-21 0 16,21 0-16,0 1 0,0-1 15,0 0-15,0 0 0,0 0 16,0 0-16,0 1 0,0-1 0,0 0 16,0 0-16,0 0 0,0 0 15,0 1-15,0-1 0,-21 0 0,21 0 16,-21-21-16,21-21 31,0 0-15,0 0-16,0-1 15,0 1-15,0 0 0,0 0 16,0-21-16,0 20 0,0 1 0,0-21 16,21 21-16,0-22 0,0 22 15,0-21-15,1 21 0,-1 0 0,21-1 0,-21 1 16,22 21-16,-22 0 15,21 0-15,-21 0 0,22 0 0,-22 0 16,0 21-16,0 1 0,0-1 16,0 21-16,-21-21 0,0 0 0,0 1 15,0 20-15,0-21 0,0 21 0,0-20 16,0-1-16,0 0 0,-21 0 16,21 21-16,-21-20 0,21-1 15,0 0-15,21-42 47,0 0-47</inkml:trace>
  <inkml:trace contextRef="#ctx0" brushRef="#br0" timeOffset="164837.7">4932 10435 0,'0'0'15,"0"-21"-15,-21 21 16,-1 21 0,22 0-1,0 1-15,0 20 0,0-21 0,0 21 16,0 1-16,0-1 0,0-21 0,0 22 16,0-1-16,0 0 0,0 1 15,0-22-15,0 21 0,0 0 0,0-20 16,0 20-16,0-21 0,0 21 15,0-20-15,0-1 0,0 0 0,0 0 16,0-42 15,0 0-15,0 0-16,0-1 0,0 1 16,0 0-16,0 0 0,0 0 15,0-22-15,22 22 0,-1-21 0,0 21 16,0 0-16,-21-22 0,21 22 15,0 0-15,1 0 0,-1 21 0,0-21 16,0 21-16,0 0 0,0 0 16,-21 21-16,22-21 15,-22 21-15,21 0 0,-21 0 0,0 0 16,0 1-16,0-1 0,0 21 0,0-21 16,0 0-16,0 1 0,0 20 15,0-21-15,0 0 0,0 0 0,0 1 16,0-1-16,21 21 0,0-21 15,0 0-15,0-21 16,1 0-16,-1 0 0,0 0 16,0 0-16,0 0 0,0 0 15,1 0-15,-1-21 0,0 0 0,0 21 16,0-21-16,0 0 0,-21 0 0,22-1 16,-1 1-16,0-21 0,-21 21 15,0 0-15,0-1 0,21-20 0,-21 21 16,0 0-16,0 0 0,0-22 0,0 22 15,0 0-15,0 0 16,0 0-16,0 42 31,-21 0-31,21 0 0,0 0 0,-21 0 16,21 1-16,-21-1 0,21 0 16,-22 0-16,22 21 0,0-20 15,0-1-15,0 21 0,0-21 0,0 0 16,0 1-16,0-1 0,0 0 0,0 0 15,22-21-15,-1 0 16,0 0-16,0 0 0,0 0 0,0 0 16,1 0-16,-1 0 0,0 0 0,0 0 15,0-21-15,0 0 0,1 0 16,-1 21-16,0-22 0,0 1 0,0 0 16,-21 0-16,0 0 0,21 0 15,-21-1-15,0 1 0,0 0 0,0 0 16,0 0-16,0 0 0,0-1 15,-21 22-15,0 0 16,0 0 15,42 0-15,0 0 0,0 0-16,1 0 15,-1 0-15,0 0 16,0 0-16,0 0 15,-21 22-15,21-1 0,-21 0 16,0 0-16,0 0 16,0 0-16,0 1 0,0-1 0,0 0 15,22-21-15,-22 21 0,0 0 0,0 0 16,21 1-16,-21-1 0,21 0 16,0 0-16,0-21 15,0 21-15,1-21 0,-1 0 16,0 0-16,0 0 15,0 0-15,0-21 0,1 0 16,-22 0-16,21 21 0,0-21 16,-21-1-16,21 1 0,-21 0 15,0 0-15,0 0 0,21 0 0,-21-22 16,21 22-16,-21 0 0,0 0 16,0 0-16,22-1 0,-22 1 15,21 0-15,0 0 16,-21 42-1,0 0 1,0 0-16,0 1 0,0-1 0,0 0 16,-21 0-16,21 0 0,0 0 0,-21 1 15,21-1-15,0 21 0,0-21 16,0 0-16,0 1 0,0-1 16,0 0-16,21-21 15,0 0-15,0 0 0,0 0 16,0 0-16,1 0 0,-1 0 15,0-21-15,0 21 0,0-21 0,0 21 16,1-22-16,-1 1 0,0 0 16,0 0-16,0 0 0,-21 0 0,21-1 15,-21-20-15,22 21 0,-22-21 0,0 20 16,21-20-16,-21 0 0,0-1 16,21 1-16,-21 0 0,0-1 0,0 1 15,0 0-15,0 21 0,0-22 0,0 22 16,0 0-16,0 0 15,0 42 1,-21 0 0,21 0-16,-21 0 0,21 22 15,-22-22-15,22 21 0,0 1 0,0-1 16,0-21-16,-21 21 0,21 1 16,0-1-16,0-21 0,0 22 0,0-1 15,0-21-15,0 0 0,0 22 0,0-22 16,0 0-16,0 0 0,21 0 15,1-21-15,-22 21 0,21 1 0,0-22 16,0 0-16,0 0 0,0 0 16,1 0-16,-1 0 15,0 0-15,0 0 16,0-22-16,0 1 0,1 0 16,-1 0-16,-21 0 0,21 0 0,-21-1 15</inkml:trace>
  <inkml:trace contextRef="#ctx0" brushRef="#br0" timeOffset="165094.54">6837 10605 0,'21'0'15,"0"0"-15,0 0 0,0 0 16,1 0-16,-1-22 0,0 22 0,0 0 16,0 0-16,0-21 0,1 21 15,-1 0-15,-21-21 0,21 21 0,0-21 16,-21 0 0</inkml:trace>
  <inkml:trace contextRef="#ctx0" brushRef="#br0" timeOffset="165287.44">6392 10478 0,'0'0'15,"-21"0"-15,42 0 47,0 0-31,1 0-16,-1 0 0</inkml:trace>
  <inkml:trace contextRef="#ctx0" brushRef="#br0" timeOffset="166091.49">7599 10943 0,'21'0'0,"-42"0"0,42-21 16,0 21-16,-21-21 0,21 21 16,-21-21-16,0 0 0,0-1 15,0 1-15,0 0 16,0 0-16,-21 0 0,0 21 0,0-21 16,0-1-16,-1 1 0,1 21 0,0 0 15,-21-21-15,21 21 0,-22 0 16,22 0-16,0 0 0,-21 21 0,20 0 15,1 1-15,0-1 0,0 0 16,0 0-16,0 21 0,21-20 0,0 20 16,-22-21-16,22 21 0,0-20 15,0 20-15,0-21 0,0 0 16,0 0-16,0 1 0,0-1 0,22-21 16,-1 0-16,0 0 0,0 0 15,0 0-15,0 0 0,1 0 16,-1-21-16,0 21 0,0-22 0,0 1 15,0 0-15,1 0 0,20 0 16,-21 0-16,0-1 0,0 1 0,-21-21 16,22 21-16,-22 0 0,21-1 0,-21 1 15,0 0-15,0 0 0,0 0 16,0 0-16,0-1 0,-21 22 16,21 22-1,-22-1-15,22 0 16,0 21-16,0-21 0,0 1 15,0-1-15,0 0 0,0 0 0,0 0 16,0 0-16,0 1 0,0-1 16,22 0-16,-1-21 0,-21 21 0,21-21 15,0 0-15,0 0 0,0 0 16,1 0-16,-1 0 0,0 0 0,0 0 16,0-21-16,0 0 0,1 21 0,20-21 15,-21-1-15</inkml:trace>
  <inkml:trace contextRef="#ctx0" brushRef="#br0" timeOffset="166555.22">8043 10626 0,'0'0'0,"0"21"31,0 0-31,-21 0 16,21 0-16,-21 1 0,21-1 0,-21 21 15,21-21-15,0 0 0,0 22 0,0-22 16,0 0-16,-21 21 0,21-20 15,0-1-15,-22 0 0,22 0 0,0 0 16,0 0-16,0 1 16,0-44 31,0 1-47,0 0 0,0 0 15,0 0-15,0 0 0,0-1 0,22 1 16,-1-21-16,-21 21 0,21-22 15,0 22-15,0 0 0,0-21 0,1 21 16,-1-1-16,21 1 0,-21 0 0,0 21 16,1 0-16,-1 0 0,0 0 15,0 0-15,21 21 0,-42 0 0,22 1 16,-1-1-16,0 0 0,-21 0 16,0 0-16,0 0 0,0 22 0,0-22 15,0 0-15,0 0 0,0 0 16,0 22-16,0-22 0,0 0 15,0 0-15,0 0 0,0 1 16,21-44 15,0 1-31,0 21 0,1-21 16</inkml:trace>
  <inkml:trace contextRef="#ctx0" brushRef="#br0" timeOffset="166863.13">8996 10668 0,'0'-21'15,"0"0"-15,-21 0 16,-1 21-16,1 0 0,0 0 0,0 0 16,0 0-16,0 21 15,-1 0-15,22 0 0,-21 0 16,21 22-16,0-22 0,-21 0 15,21 21-15,0-21 0,-21 22 0,21-22 16,0 0-16,0 0 0,0 22 0,0-22 16,0 0-16,21 0 15,0 0-15,0-21 16,1 21-16,-1-21 0,0 0 0,0 0 16,0 0-16,22 0 0,-22 0 15,0 0-15,0-21 0,21 21 0,-20-21 16,-1 0-16,0 21 0,0-21 0</inkml:trace>
  <inkml:trace contextRef="#ctx0" brushRef="#br0" timeOffset="167263.14">9292 10774 0,'0'21'31,"21"-21"-16,0 0-15,1 0 16,-1 0-16,0-21 0,-21 0 16,21 21-16,0-21 0,0 21 15,1-22-15,-1 1 0,-21 0 16,21 0-16,-21 0 0,0 0 16,0-1-16,-21 1 15,0 21-15,-1 0 0,1 0 16,0 0-16,0 21 0,0 1 15,0-1-15,-1 0 0,1 0 0,21 21 16,-21-20-16,21 20 0,-21-21 16,21 21-16,-21 1 0,21-22 0,0 0 15,0 21-15,0-20 0,0-1 16,0 0-16,0 0 0,21-21 0,0 21 16,0 0-16,0-21 0,1 0 15,-1 0-15,0 0 0,0 0 0,0 0 16,0 0-16,1 0 0,-1-21 0,0 21 15,0-21-15,0 0 0,0 21 0,22-21 16</inkml:trace>
  <inkml:trace contextRef="#ctx0" brushRef="#br0" timeOffset="168187.12">11324 10456 0,'0'0'0,"0"-21"0,0 0 15,0 0-15,-21 21 32,0 21-32,0 0 15,21 0-15,-22 22 0,1-22 0,0 21 16,21 1-16,0-22 0,-21 21 16,21 0-16,-21-20 0,21 20 0,0-21 15,0 0-15,0 22 0,0-22 16,0 0-16,0 0 15,21-21-15,0 0 0,0 0 16,0 0-16,1 0 0,-1 0 0,0 0 16,0-21-16,0 0 0,0 21 15,1-21-15,-1-1 0,0 1 0,0 0 16,-21 0-16,0 0 0,21 0 0,-21-22 16,0 22-16,0 0 0,0-21 15,0 20-15,-21 1 0,0 0 0,0 0 16,0 0-16,-1 21 15,1 0-15,0 0 0,0 0 16,21 21 0,0 0-16,0 0 15,21-21 1,0 0-16</inkml:trace>
  <inkml:trace contextRef="#ctx0" brushRef="#br0" timeOffset="168558.91">11578 10499 0,'0'21'47,"21"0"-47,0 0 0,1 0 0,-22 1 15,21-1-15,-21 0 0,21 0 16,-21 0-16,0 0 0,0 1 0,0-1 15,0 0-15,0 0 0,0 0 16,0 0-16,0 1 0,-21-22 16,0 0 15,21-22-31,0 1 16,0 0-16,21 0 15,-21 0-15,21-22 0,0 22 0,-21 0 16,0-21-16,21 21 0,0-22 15,1 22-15,-22 0 0,21 0 16,-21 0-16,21-1 0,0 22 16,-21-21-16,21 21 0,0 0 0,1 0 15,20 0-15,-21 0 16,0 0-16</inkml:trace>
  <inkml:trace contextRef="#ctx0" brushRef="#br0" timeOffset="168894.75">13039 10287 0,'0'0'0,"-22"0"15,1 0-15,21 21 16,-21 0-16,21 1 0,-21-1 16,21 0-16,-21 21 15,21-21-15,0 22 0,0-1 0,0-21 16,0 22-16,0-22 0,0 21 0,0-21 16,0 0-16,-21 1 0,21-1 15,0 0-15,0 0 0,0 0 16,21-21 15,0 0-31,0 0 0,0-21 0</inkml:trace>
  <inkml:trace contextRef="#ctx0" brushRef="#br0" timeOffset="169314.51">13547 10329 0,'0'0'0,"0"-21"0,-22 21 16,1-21 0,0 21-16,-21 0 0,21 0 0,-1 0 15,-20 21-15,21 0 0,0-21 16,-22 22-16,22-1 0,0 0 0,0 0 16,0 21-16,21-20 0,0-1 15,0 0-15,0 0 0,0 0 0,0 0 16,0 1-16,21-22 0,0 21 15,21-21-15,-20 0 0,-1 21 16,21-21-16,-21 21 0,0-21 16,22 21-16,-22-21 0,0 21 0,0-21 15,0 22-15,-21-1 0,0 0 16,0 0 0,-21-21-16,0 21 0,0-21 0,0 0 15,-22 21-15,22-21 0,-21 0 0,21 0 16,-22 22-16,22-22 0,-21 0 15,21 0-15,0 0 0,-1 0 0,1 0 16,42-22 31,1 22-47,-1-21 0</inkml:trace>
  <inkml:trace contextRef="#ctx0" brushRef="#br0" timeOffset="169890.69">14139 10245 0,'0'-21'0,"0"42"31,0 0-15,-21 0-16,21 21 0,-21-20 0,0 20 16,21-21-16,-21 21 0,21 1 15,-22-1-15,1-21 0,21 22 0,-21-22 16,0 21-16,21-21 0,-21 0 0,21 1 16,-21-1-16,21 0 0,0 0 15,-22-21-15,22 21 0,-21-21 16,21-21 15,0 0-15,21 0-16,-21 0 0,22-1 0,-1 1 15,-21-21-15,21 21 0,0-22 0,0 1 16,-21 0-16,21-1 0,22 1 16,-22 0-16,0-1 0,0 1 0,22 0 15,-22 21-15,0-1 0,0 1 16,0 0-16,0 21 0,1 0 0,-1 0 15,0 0-15,-21 21 16,0 22-16,21-22 0,-21 21 16,21 0-16,-21 1 0,0-1 15,0 0-15,0 1 0,0-1 0,0-21 16,0 22-16,0-1 0,0-21 16,0 0-16,0 0 0,0 1 0,0-1 15,0 0-15,-21-21 31</inkml:trace>
  <inkml:trace contextRef="#ctx0" brushRef="#br0" timeOffset="170104.56">14012 10626 0,'0'-21'0,"21"-1"15,1 22 1,-1 0-16,21 0 0,-21-21 16,0 21-16,22 0 0,-22 0 0,21-21 15,-21 21-15,1-21 0,-1 21 0,0 0 16,0 0-16,0 0 0,0 0 16,1 0-16,-44 0 31</inkml:trace>
  <inkml:trace contextRef="#ctx0" brushRef="#br0" timeOffset="170937.1">3027 12256 0,'0'0'0,"-21"-22"0,21-41 15,0 42-15,0 0 0,0-1 16,0 1-16,0 0 16,21 21-16,0 0 15,0 0-15,0 0 16,0 21-16,1 22 0,-1-22 0,0 21 16,0 0-16,0-20 0,0 20 15,1 0-15,-22 1 0,0-22 0,0 21 16,0-21-16,0 0 0,0 1 15,0-1-15,0 0 0,0 0 0,-22 0 32,22-42-17,0 0 1,0 0-16,0 0 0,0-22 16,0 22-16,0 0 0,0-21 15,0-1-15,22 22 0,-22-21 0,21-1 16,-21 1-16,0 21 0,21 0 15,0 0-15,-21-1 0,21 1 0,0 0 16,1 21-16,-1 0 16,0 0-16,-21 21 15,21 0-15,0 1 16,0-1-16</inkml:trace>
  <inkml:trace contextRef="#ctx0" brushRef="#br0" timeOffset="171278.84">3535 12404 0,'0'0'0,"21"0"16,-21 21-16,21-21 16,0 0-1,0-21-15,1 0 0,-1-1 16,0 1-16,0 0 0,-21 0 16,21 0-16,0 0 0,-21-1 0,22 1 15,-22 0-15,0 0 0,0 0 16,0 0-16,0-1 0,0 1 0,-22 21 15,1 0-15,0 0 0,0 0 16,0 0-16,0 21 16,-1 1-16,1-1 0,21 0 0,0 21 15,-21-21-15,21 1 0,0 20 16,0-21-16,0 21 0,0-20 0,0-1 16,0 0-16,0 0 0,0 0 15,21 0-15,-21 1 0,21-22 16,1 0-16,-1 0 15,0 0-15,0 0 0,0 0 16,0 0-16,-21-22 0,22 1 0,-1 21 16</inkml:trace>
  <inkml:trace contextRef="#ctx0" brushRef="#br0" timeOffset="171542.69">4127 11896 0,'0'0'15,"0"-21"-15,0-1 0,22 1 0,-22 0 16,0 42 0,0 0-1,-22 1-15,22-1 0,-21 0 0,21 21 16,0 1-16,0-1 0,-21 0 16,21 1-16,-21-1 0,21-21 0,0 21 15,0 1-15,0-1 16,0-21-16,-21 22 0,21-22 0,0 0 15,0 0-15,0 0 0,0 0 0,0 1 16,21-22 0,0 0-16,0 0 15,-21-22-15</inkml:trace>
  <inkml:trace contextRef="#ctx0" brushRef="#br0" timeOffset="172583.23">4614 12234 0,'0'0'0,"0"-21"0,21 21 0,-21-21 16,0 0-16,0 0 0,0 0 15,-21-1 1,0 22-16,0 0 0,21-21 0,-21 21 16,0 0-16,-1 0 0,1 0 15,0 0-15,0 0 0,0 21 0,0 1 16,-1-1-16,22 0 0,-21 21 15,0-21-15,21 22 0,-21-22 0,21 21 16,0-21-16,-21 22 0,21-22 0,0 0 16,0 0-16,0 0 15,0 1-15,0-1 0,0 0 16,21-21 0,0 0-16,0 0 0,0-21 15,1 21-15,-1-21 0,21-1 16,-21 1-16,0 0 0,1 0 0,-1 0 15,0 0-15,0-1 0,-21 1 0,21 0 16,0-21-16,-21 21 0,0-1 16,0 1-16,0 0 0,0 0 0,0 0 15,0 0-15,0 42 32,0 0-32,-21 0 15,21 0-15,0 0 0,0 1 16,-21-1-16,21 21 0,0-21 0,0 0 15,0 1-15,0 20 0,0-21 16,0 0-16,0 0 0,21 1 0,-21-1 16,21-21-16,1 21 0,-1-21 15,0 0-15,0 0 0,0 0 16,0 0-16,1 0 0,-1 0 0,21-21 16,-21 21-16,0-21 0,1-1 15,-1 1-15,0 0 0,0 0 0,0-21 16,0 20-16,1-20 0,-1 0 15,0 21-15,-21-22 0,0 1 16,0 0-16,21-1 0,-21 1 0,0 0 16,0-1-16,0 1 0,0 21 15,0-22-15,0 22 0,0 0 0,0 0 16,0 0-16,0 42 31,0 0-31,0 21 0,0-20 16,0 20-16,0 0 0,0 1 15,0-1-15,-21 0 0,21 1 0,0-1 16,0 0-16,0-21 0,0 22 16,0-1-16,0-21 0,0 0 0,0 22 15,21-22-15,0-21 0,-21 21 16,21 0-16,1-21 16,-1 0-16,0 0 0,0 0 15,0 0-15,0 0 0,1-21 16,-1 21-16,-21-21 0,21 0 15,0 0-15,0-1 0,-21 1 0,21 0 16,-21-21-16,22 21 0,-22-1 16,0 1-16,0-21 0,21 21 0,-21 0 15,0-1-15,0 44 32,0-1-17,0 0-15,0 0 16,0 0-16,0 0 0,0 1 0,0-1 15,0 0-15,0 0 0,0 0 0,0 0 16,0 1-16,0-1 0,0 0 16,0 0-16,21-21 31,-21-21-15,21 21-16,-21-21 0,21 0 0</inkml:trace>
  <inkml:trace contextRef="#ctx0" brushRef="#br0" timeOffset="172767.12">5651 11853 0,'-21'0'0,"42"0"0,-63 0 16,21 0-16,21-21 15,-21 21 1,0 0-1,-1 0 1</inkml:trace>
  <inkml:trace contextRef="#ctx0" brushRef="#br0" timeOffset="172983">4847 12023 0,'21'0'15,"0"0"-15,1 0 0,-1-21 0,0 21 16,0-22-16,21 22 0,-20 0 16,-1-21-16,0 21 0,21 0 0,-21 0 15,1 0-15,-1-21 0,21 21 16,-21 0-16</inkml:trace>
  <inkml:trace contextRef="#ctx0" brushRef="#br0" timeOffset="173498.7">5927 12213 0,'0'0'0,"0"-21"16,-22 21-1,1 0 1,0 0-16,0 0 0,0 21 16,0-21-16,21 21 0,-22 1 15,1-1-15,0 0 0,21 0 0,-21 0 16,21 0-16,0 1 0,0-1 15,0 0-15,0 0 0,0 0 0,0 0 16,21 1-16,0-1 0,0-21 16,43 0-1,-43 0-15,0 0 0,0 0 16,1 0-16,-1 0 0,21 0 0,-21-21 16,0 21-16,1-22 0,-1 1 15,0 0-15,-21 0 0,21 0 16,-21 0-16,0-1 0,0 1 15,0-21-15,0 21 0,-21 0 16,0-1-16,0 1 0,-1 0 0,1 0 16,21 0-16,-21 0 0,0 21 15,0 0-15,0-22 0,-1 22 0,1 0 16,0 0-16,21 22 0,0-1 16,0 0-1,0 0-15,0 0 0,21 0 16,0 1-16,1-22 0,-1 0 15,0 0-15</inkml:trace>
  <inkml:trace contextRef="#ctx0" brushRef="#br0" timeOffset="173986.9">6435 12086 0,'0'0'0,"0"21"15,0 1 1,0-1-16,0 0 16,0 0-16,0 21 0,0-20 0,0-1 15,0 0-15,0 0 0,0 0 16,0 0-16,-22 1 0,22-1 0,0 0 16,0 0-16,0 0 0,0 0 15,-21-21-15,0 0 16,21-21 15,0 0-31,0 0 16,0 0-16,0 0 0,0-1 0,0-20 15,0 21-15,21-21 0,-21 20 16,21-20-16,1 21 0,-1-21 16,0 20-16,0 1 0,0-21 0,22 42 15,-22-21-15,0 21 0,21 0 16,-21 0-16,1 0 0,-1 21 0,0 0 15,0 0-15,-21 0 0,0 1 0,21-1 16,-21 21-16,0-21 0,0 0 16,0 22-16,0-22 0,0 0 0,0 21 15,-21-20-15,21-1 0,-21-21 0,21 21 16,0 0-16,0 0 0,-21-21 16,42 0 15,0 0-31,0-21 0</inkml:trace>
  <inkml:trace contextRef="#ctx0" brushRef="#br0" timeOffset="174421.77">7260 12107 0,'0'0'16,"21"-42"-16,-21 21 15,0 0-15,0 0 0,0-1 16,-21 1-1,0 21-15,0 0 0,0 0 16,-1 0-16,1 21 16,0 1-16,0-22 0,0 21 15,21 0-15,0 0 0,-21 0 0,21 0 16,0 1-16,0-1 0,0 0 16,0 0-16,21 0 15,-21 0-15,21-21 0,0 22 0,0-22 16,0 21-16,1-21 0,-1 21 0,0 0 15,0-21-15,0 21 0,0 0 16,1 1-16,-22-1 16,0 0-1,-22 0 1,1-21-16,0 0 0,0 21 0,0-21 16,0 0-16,-1 0 0,-20 0 0,21 0 15,0 0-15,-22 0 0,22 0 16,0 0-16,0 0 0,0 0 15,0 0-15,21-21 16,0 0-16,0 0 16,21 0-16,0-1 0,0 22 15,0-21-15</inkml:trace>
  <inkml:trace contextRef="#ctx0" brushRef="#br0" timeOffset="175023.42">7683 11896 0,'0'0'0,"0"-21"0,0-22 16,-21 22-16,21 0 0,-21 21 15,21-21-15,0 0 0,-21-1 0,21 1 16,-21 21 15,21 21-31,0 1 0,-21 20 16,21-21-16,0 21 15,0-20-15,0 20 0,0 0 0,0-21 16,0 22-16,0-1 0,0 0 0,0-20 16,0 20-16,0 0 0,0-21 15,0 1-15,-22-1 0,22 21 0,-21-21 16,21 0-16,0-42 47,0 0-32,21 0-15,1 0 0,-1 0 16,-21-1-16,21-20 0,0 21 0,0 0 16,0-22-16,1 22 0,-1 0 15,0 0-15,-21 0 0,21 21 0,0 0 16,0 0-16,1 0 0,-1 0 15,0 21-15,-21 0 16,0 0-16,21 0 0,-21 1 0,0-1 16,21 0-16,-21 0 0,0 0 0,0 0 15,0 22-15,0-22 0,0 0 16,0 0-16,0 0 0,0 1 16,21-22 15,1 0-16,-1 0-15,-21-22 0,21 22 16,-21-21-16,21 0 0,0 0 16</inkml:trace>
  <inkml:trace contextRef="#ctx0" brushRef="#br0" timeOffset="175253.29">8255 12002 0,'0'21'16,"0"0"-1,0 0-15,0 0 16,0 0-16,0 1 0,-21-1 0,21 0 16,0 0-16,0 0 0,0 0 15,0 1-15,0-1 0,0 0 16,0 0-16,0 0 0,0-42 62,21 0-62</inkml:trace>
  <inkml:trace contextRef="#ctx0" brushRef="#br0" timeOffset="175575.1">8234 11811 0,'-21'0'0,"-1"0"16,1 0-16,0 0 15,21 21-15,0 0 16,21-21 15,0 0-31,1 0 0,-1-21 16,-21 0-16,21 0 0,0 21 16,-21-21-16,0 0 15,0-1 1,-21 22-1,0 0 1,0 22-16,21-1 0,0 0 16,-22-21-16,22 21 0,0 0 15,0 0-15,0 1 16,22-1-16,-1-21 16</inkml:trace>
  <inkml:trace contextRef="#ctx0" brushRef="#br0" timeOffset="175914.91">8445 11959 0,'0'21'0,"0"1"16,0-1-16,0 0 16,0 0-16,0 0 0,0 0 15,22 1-15,-22-1 0,0 21 0,21 0 16,-21-20-16,0 20 0,0 0 15,0 1-15,0 20 0,0-21 0,0 22 16,0-22-16,0 22 0,0-1 0,0 1 16,21-1-16,-21 1 0,0-1 0,0 1 15,0-1-15,0-20 0,0 20 16,0-21-16,0 1 0,0-1 16,0-21-16,0 0 0,-21 1 0,21-1 15,0 0-15,0 0 0,0-42 47,0 0-47,0 0 0,0-1 16,0 1-16,0 0 0,0-21 15</inkml:trace>
  <inkml:trace contextRef="#ctx0" brushRef="#br0" timeOffset="176210.74">8424 12319 0,'0'0'0,"0"-42"0,-21-1 0,0-41 16,21 63 0,0-1-16,0 1 0,0 0 0,0 0 15,0 0-15,21 0 0,0 21 0,0-22 16,1 1-16,-1 21 0,0 0 16,0 0-16,0 0 0,0 0 0,1 21 15,20 1-15,-21-1 0,0 0 0,-21 21 16,21-21-16,-21 1 0,0 20 15,0-21-15,0 0 0,0 22 16,0-22-16,-21 0 0,0 0 0,0 0 0,0-21 16,21 21-16,-21 1 15,-1-22-15,1 0 0,21 21 0,-21-21 16,0 0 0,21-21-16,0-1 15</inkml:trace>
  <inkml:trace contextRef="#ctx0" brushRef="#br0" timeOffset="176887.37">9377 11896 0,'0'0'0,"0"-21"0,0-1 0,0 44 47,0-1-47,0 0 0,0 0 16,0 0-16,0 22 0,0-22 0,0 0 16,0 21-16,0-21 0,0 1 15,0 20-15,0-21 0,0 0 0,0 0 16,0 1-16,0-1 0,0 0 15,0-42 32,0 0-47,0-1 0,0 1 0,0 0 16,0 0-16,0 0 0,0-22 0,0 22 16,0-21-16,21 21 0,0-22 15,-21 22-15,21 0 0,0 0 0,-21 0 16,22 0-16,-1-1 0,0 22 0,0 0 15,0 0-15,0 0 0,1 0 16,-1 22-16,-21-1 0,21 0 0,0 0 16,-21 0-16,0 22 0,0-22 0,21 0 15,-21 21-15,0-21 0,0 1 16,0 20-16,0-21 0,0 0 16,0 0-16,0 1 0,-21-22 0,21 21 15,0 0-15,21-42 31,0 0-31,1 21 16</inkml:trace>
  <inkml:trace contextRef="#ctx0" brushRef="#br0" timeOffset="177295.14">10075 11896 0,'0'0'0,"0"-21"0,0 42 31,0 0-31,-21 0 0,0 0 16,0 0-16,21 1 0,-21 20 15,21-21-15,0 21 0,0-20 0,0-1 16,0 21-16,0-21 0,0 0 0,0 1 16,0-1-16,0 0 0,21-21 15,0 21-15,0-21 0,0 0 16,0 0-16,1 0 0,-1 0 0,0 0 15,0 0-15,0 0 0,0-21 16,1 0-16,-1 21 0,-21-21 16,21-1-16,-21 1 0,0 0 0,0-21 15,0 21-15,0-22 0,0 22 16,0-21-16,0-1 0,0 1 0,-21 21 16,0-21-16,-1 20 0,22 1 0,-21 0 15,0 0-15,0 21 0,0 0 16,0 0-16,-1 0 15,22 21 1,0 0 0,22-21-1,-1 0-15</inkml:trace>
  <inkml:trace contextRef="#ctx0" brushRef="#br0" timeOffset="177590.97">10626 11578 0,'0'0'0,"0"21"15,0 1-15,-22-1 0,1 0 16,21 0-16,-21 0 0,21 22 0,0-22 16,-21 21-16,21-21 15,-21 22-15,21-1 0,-21 0 0,21 1 0,0-1 16,0-21-16,0 21 0,0 1 15,0-22-15,0 0 0,0 0 16,0 0-16,0 1 0,0-1 0,21-21 16,0 0-1,0 0-15,0 0 0,0 0 16,1 0-16,-22-21 0,21 21 16,-21-22-16,21 1 0,-21 0 15,0 0-15</inkml:trace>
  <inkml:trace contextRef="#ctx0" brushRef="#br0" timeOffset="177768.87">10456 12002 0,'0'0'0,"-21"0"0,21-22 32,21 22-32,0-21 15,1 21-15,-1 0 0,21-21 0,-21 0 16,0 21-16,22 0 0,-22-21 15,0 21-15,0 0 0,0-21 0,1 21 16,-1 0-16,0 0 0</inkml:trace>
  <inkml:trace contextRef="#ctx0" brushRef="#br0" timeOffset="178768.98">11790 11959 0,'0'0'0,"21"-21"0,-21 0 0,0 0 16,21 21-1,-21 21 17,0 0-32,0 0 0,0 22 15,0-22-15,0 0 0,0 0 0,-21 21 16,21-20-16,-21-1 0,21 0 0,0 0 15,0 0-15,-21 0 0,21 1 16,0-1-16,0-42 47,0-1-31,0 1-16,0 0 0,0-21 15,21 21-15,0-1 0,-21-20 0,21 21 16,0-21-16,0-1 0,1 22 0,-1 0 15,0-21-15,-21 20 0,42 1 16,-21 21-16,1-21 0,-1 21 0,0 0 16,0 0-16,0 0 0,0 0 0,1 21 15,-1 0-15,0 1 0,-21-1 16,21 0-16,0 0 0,-21 0 0,0 22 16,0-22-16,0 0 0,0 21 0,0-21 15,0 1-15,0-1 0,0 0 16,0 0-16,0 0 0,-21 0 15,0-21-15,21-21 32,0 0-17,0 0-15,0 0 0,0 0 16,0-1-16,0 1 0,0 0 0,21-21 16,0 21-16,0-22 0,1 22 0,-1-21 15,21 21-15,-21-1 0,22 1 16,-22 0-16,21 0 0,-21 0 0,22 21 15,-22 0-15,21 0 0,-21 0 0,0 21 16,1 0-16,-22 0 0,0 0 16,21 1-16,-21-1 0,0 21 15,0-21-15,0 22 0,0-22 0,0 0 16,0 21-16,-21-21 0,21 1 16,0-1-16,0 0 0,-22 0 0,22 0 15,-21-21-15,21 21 0,21-21 31,1-21-15,-1 0-16,0 21 0</inkml:trace>
  <inkml:trace contextRef="#ctx0" brushRef="#br0" timeOffset="179254.96">13208 11832 0,'0'0'0,"0"-21"0,0 0 15,-21 21-15,0 0 16,-1 0-16,1 0 0,0 0 0,0 0 16,0 0-16,0 21 0,-22 0 0,22-21 15,0 21-15,0 1 0,0 20 16,-1-21-16,-20 21 0,21 1 16,21-22-16,0 0 0,0 0 15,0 0-15,0 1 0,0-1 16,0 0-16,21-21 15,0 0-15,0 0 16,1 0-16,-1-21 0,0 21 0,21-21 16,-21-1-16,1 1 0,-1 0 0,0 0 15,21 0-15,-21 0 0,1-1 16,-22 1-16,21-21 0,-21 21 0,21 0 16,-21-1-16,0 1 0,0 0 0,0 0 15,0 42 1,-21-21-1,0 21-15,21 0 0,0 1 0,0-1 16,-22 21-16,22-21 16,0 0-16,0 1 0,0 20 0,0-21 15,0 0-15,0 0 0,0 1 0,22-22 16,-22 21-16,21-21 0,0 0 16,0 0-16,21 0 0,-20 0 0,-1 0 15,0 0-15,21 0 0,-21 0 0,22-21 16,-22-1-16,0 22 0,0-21 15,0 0-15,1 0 0,-1 0 0</inkml:trace>
  <inkml:trace contextRef="#ctx0" brushRef="#br0" timeOffset="179682.23">13610 11832 0,'0'85'16,"0"-170"-16,0 106 31,0 1-31,0-1 16,0 0-16,0 0 0,0 0 0,0 0 15,0 1-15,-21-1 0,21 0 16,-21 0-16,21 0 0,0 0 16,-21-21-16,21 22 0,-22-22 15,22-22 17,0 1-17,0 0-15,0 0 16,0 0-16,0 0 0,0-1 15,22 1-15,-1 0 0,0-21 0,0 21 16,0-1-16,0 1 0,1 0 16,-1 0-16,0 21 0,0 0 0,0 0 15,0 0-15,22 0 0,-22 0 0,-21 21 16,21 0-16,0 0 0,0 1 16,-21-1-16,0 0 0,0 0 0,0 21 15,0-20-15,0-1 0,0 0 16,0 21-16,0-21 0,-21 1 0,0-1 15,21 0-15,0 0 16,21-21 15,0-21-31,1 21 16,-1-21-16</inkml:trace>
  <inkml:trace contextRef="#ctx0" brushRef="#br0" timeOffset="180162.95">14309 11832 0,'0'-21'0,"0"42"0,0-63 0,-22 21 15,1 0-15,0 21 16,21-22-16,-21 22 16,0 0-16,0 22 15,-1-1-15,22 0 0,-21 0 16,21 0-16,0 0 0,-21 1 0,21 20 15,-21-21-15,21 0 0,0 22 0,-21-22 16,21 0-16,0 0 0,0 0 16,0 0-16,0 1 0,21-22 15,0 0-15,0 0 0,0 0 16,1 0-16,-1-22 16,0 22-16,-21-21 0,21 0 0,0 21 15,-21-21-15,0 0 0,0 0 16,21-1-16,-21 1 0,22 0 15,-22 0-15,0-21 0,0 20 16,0 1-16,0 42 31,0 1-31,0-1 16,0 21-16,0-21 16,0 0-16,0 1 0,0-1 0,0 0 15,0 0-15,0 0 0,0 0 0,21 1 16,-21-1-16,21-21 0,0 21 15,0-21-15,0 0 0,1 0 16,-1 0-16,0 0 0,0 0 16,0 0-16,22 0 0,-22-21 15</inkml:trace>
  <inkml:trace contextRef="#ctx0" brushRef="#br0" timeOffset="180686.65">14859 11790 0,'0'0'0,"-21"0"0,0 0 0,-1 0 16,1 0-16,0 0 16,0 21-16,21 0 0,-21-21 0,0 21 15,-1 1-15,1-1 0,21 0 0,0 0 16,-21 0-16,21 22 16,0-22-16,0 0 0,0 0 0,0 0 15,0 0-15,0 1 0,0-1 16,21 0-16,0-21 15,1 0-15,-1 0 0,0 0 16,0 0-16,0 0 16,-21-21-16,21 21 0,1-21 0,-22-1 15,0 1-15,21 0 0,-21 0 0,21-21 16,-21 20-16,0-20 16,21 0-16,-21 21 0,0-22 0,0 1 15,0 0-15,0-1 0,0 1 0,0 0 16,21-1-16,-21 22 0,0-21 15,0 21-15,0-1 0,0 44 32,-21-1-32,21 21 15,-21-21-15,21 22 0,0-1 0,0-21 16,-21 21-16,21 1 0,-21-1 16,21 0-16,0-20 0,0 20 0,0 0 15,0-21-15,0 1 0,0 20 0,0-21 16,0 0-16,0 0 15,21 1-15,0-22 16,-21 21-16,21-21 0,0 0 16,0 0-16,1 0 15,-1-21-15,0 21 0,-21-22 16,21 22-16</inkml:trace>
  <inkml:trace contextRef="#ctx0" brushRef="#br0" timeOffset="181559.22">15240 11832 0,'0'0'16,"-21"21"15,0 1-31,-1-22 0,22 21 16,-21 0-16,21 0 0,0 0 16,-21 0-16,21 1 0,0-1 0,0 0 15,0 0-15,0 0 0,0 0 16,0 1-16,21-1 15,0-21-15,1 0 0,-1 0 16,0 0-16,0 0 16,0 0-16,0-21 0,1-1 15,-1 1-15,-21 0 0,21 0 16,-21 0-16,0 0 0,0-1 16,0 1-16,0 0 0,0 0 15,0 0-15,-21 0 0,0-1 0,-1 1 16,1 21-16,0 0 0,0 0 15,0 0-15,0 0 0,-1 0 16,1 0-16,0 0 0,0 0 16,21 21-16,0 1 15,0-1 1,0 0 0,21-21-1,-21 21-15,21-21 16,-21 21 15,0 0-15,0 1-16,0-1 15,0 0 1,0 0 0,0 0-16,0 0 15,21-21 1,1 0-1,-1 0-15,0 0 0,0 0 16,0 0-16,0 0 16,1-21-16,-1 21 0,-21-21 15,21 21-15,-21-21 0,0 0 16,21 0-16,-21-1 16,0 1-16,0 0 0,0 0 15,0 0-15,0 0 0,0-1 0,0 1 16,0 42 31,0 1-47,0-1 15,0 0-15,0 0 0,0 0 16,0 0-16,0 1 0,0-1 16,0 0-16,0 0 0,0 0 15,0 0-15,21 1 0,-21-1 16,21 0-16,1-21 15,-22 21 1,21-21-16,0 0 16,0 0-16,-21-21 15,21 21-15,0-21 0,-21 0 16,0-1-16</inkml:trace>
  <inkml:trace contextRef="#ctx0" brushRef="#br0" timeOffset="181847.05">15706 11472 0,'0'0'0,"0"-21"0,0-21 15,-22 42 1,1 0-16,21 21 16,0 21-16,-21-20 0,21 20 0,-21-21 15,21 21-15,-21 1 0,21-22 0,0 21 16,0 1-16,0-22 0,0 21 15,0 0-15,0-20 0,0 20 0,0-21 16,0 0-16,0 0 0,0 1 0,0-1 16,0 0-16,0 0 15,21-21 17,0 0-32,0 0 0,0-21 15,1 0-15</inkml:trace>
  <inkml:trace contextRef="#ctx0" brushRef="#br0" timeOffset="182203.85">15811 11853 0,'0'22'31,"0"-1"-31,-21-21 16,21 21-16,-21 0 0,21 0 15,0 0-15,0 1 0,0-1 16,0 0-16,0 0 15,0 0 1,21-21-16,0 0 16,1 0-16,-1 0 15,0-21-15,0 0 16,-21 0-16,21 0 0,-21-1 16,21 1-16,-21 0 0,0 0 0,0 0 15,0 0-15,0-1 16,0 1-16,-21 0 0,0 21 15,0 0-15,0 0 16,0 0 0,21 21-1,0 0-15,0 1 16</inkml:trace>
  <inkml:trace contextRef="#ctx0" brushRef="#br0" timeOffset="182558.66">16065 11853 0,'0'-21'16,"22"21"-16,-1 0 16,0 0-1,-21 21-15,0 1 16,21-1-16,-21 0 15,0 0-15,0 0 0,0 0 16,0 1-16,0-1 0,-21 0 16,21 0-1,0-42 32,0 0-31,0 0-16,0-1 0,0 1 15,0 0-15,21 0 0,0 0 16,-21 0-16,21-1 0,-21 1 16,0 0-16,22 0 0,-1 0 15,0 21-15,-21-21 16</inkml:trace>
  <inkml:trace contextRef="#ctx0" brushRef="#br0" timeOffset="183191.29">16468 11748 0,'0'21'15,"-22"0"1,22 0-16,-21-21 0,21 21 16,0 0-16,-21-21 0,21 22 0,-21-1 15,21 0-15,0 0 0,0 0 0,0 0 16,0 1-16,0-1 15,0 0-15,0 0 16,21-21-16,0 0 0,0 0 16,1 0-16,-1 0 15,0 0-15,0-21 16,-21 0-16,21 21 0,0-21 16,-21-1-16,22 1 15,-22 0-15,21 21 0,-21-21 16,0 0-16,0 0 0,0-1 15,0 1-15,0 42 47,0 1-47,0-1 16,0 0-16,-21 0 0,21 0 16,0 0-16,0 1 0,-22 20 15,22-21-15,-21 21 0,0 1 0,21-22 16,-21 21-16,21 1 0,-21-1 15,0 0-15,-1-21 0,22 22 0,-21-1 16,0 0-16,21 1 0,-21-22 0,21 21 16,-21 1-16,21-1 0,0 0 15,0 1-15,0-1 0,-21 0 0,21-21 16,0 22-16,0-22 0,-22 21 0,22-21 16,0 22-16,0-22 0,-21 0 15,21 0-15,0 0 0,-21-21 16,0 22-16,0-44 47,21 1-47,0 0 15,0 0-15,0 0 0,0 0 16,0-1-16,-21 1 0,21 0 0</inkml:trace>
  <inkml:trace contextRef="#ctx0" brushRef="#br0" timeOffset="183522.61">15663 11599 0,'0'0'0,"-42"-21"16,42 0-16,0 0 15,21 21-15,21-21 16,-20 21-16,-1 0 0,21-21 0,0 21 16,1-22-16,-1 22 0,0 0 0,1 0 15,-1-21-15,0 21 0,1 0 16,-1 0-16,0 0 0,-20 0 0,-1 0 16,0 0-16,0 0 0,0 0 15,0 0 16,1 0-15,-1-21 0</inkml:trace>
  <inkml:trace contextRef="#ctx0" brushRef="#br0" timeOffset="185102.61">19071 10880 0,'21'0'0,"0"0"32,1-21-17,-22-1 1,21 22-16,-21-21 16,21 0-16,-21 0 15,0 0-15,0 0 0,0-1 16,0 1-1,0 0 1,0 42 47,0 0-63,0 1 0,0-1 15,0 0-15,0 0 0,0 0 0,0 22 16,0-22-16,0 0 0,0 0 15,0 21-15,0-20 0,0-1 0,0 0 16,0 21-16,0-21 0,0 1 16,0 20-16,0-21 0,0 0 0,0 22 15,0-22-15,0 0 0,0 0 0,0 0 16,-21-21-16,21 21 0,-21 1 16,-1-1-16,1-21 15,0 21-15,0-21 0,0 0 0,0 0 16,-1 0-16,1 0 15,0-21-15,21 0 0,-21 21 0,0-22 16,0 22-16,21-21 0,0 0 0,-22 0 16,1 0-16,21 0 15,0-1-15,0 1 0,0 0 16,0 0-16,0 0 16,0 0-16,21 21 0,1-22 0,-1 22 15,-21-21-15,21 0 0,0 21 0</inkml:trace>
  <inkml:trace contextRef="#ctx0" brushRef="#br0" timeOffset="185439.43">19558 10689 0,'0'0'0,"0"-42"16,21 42-16,-21 21 31,0 0-31,0 22 16,-21-22-16,0 0 0,21 21 0,-21 1 15,-1-22-15,22 21 0,-21 0 16,0-20-16,0 20 0,21 0 16,0 1-16,-21-1 0,21-21 0,-21 21 15,21-20-15,0-1 0,0 0 16,0 0-16,0 0 0,0 0 0,21-21 15,0 0-15,0 0 0,0 0 16,0 0-16,1 0 0,-1 0 16,0 0-16,0-21 0,0 21 0,0-21 15,-21 0-15,0 0 0,22 0 0,-22-1 16,0 1-16</inkml:trace>
  <inkml:trace contextRef="#ctx0" brushRef="#br0" timeOffset="185607.33">19431 10986 0,'-21'0'16,"42"0"-1,0 0 1,0 0-16,0 0 0,1 0 0,20-22 16,-21 22-16,21 0 0,-20 0 0,20-21 15,0 21-15,-21 0 0,22 0 16,-1-21-16</inkml:trace>
  <inkml:trace contextRef="#ctx0" brushRef="#br0" timeOffset="185915.15">20934 10901 0,'-21'21'47,"21"0"-47,-22 0 16,22 1-16,-21-1 0,21 0 0,0 0 16,0 21-16,0-20 0,-21-1 15,21 21-15,-21-21 0,21 0 0,0 1 16,0-1-16,0 0 0,0 0 0,0 0 15,21-21 1,0 0-16,0 0 16,22-21-16,-22 21 15</inkml:trace>
  <inkml:trace contextRef="#ctx0" brushRef="#br0" timeOffset="186302.93">21442 10943 0,'0'0'0,"0"-21"16,-21 21 0,-1 0-16,1 0 0,0 21 15,-21-21-15,21 21 0,-1 1 0,-20-22 16,21 21-16,0 0 0,0 0 16,21 0-16,-22 0 0,22 1 15,22-22 1,-22 21-16,21-21 15,0 0-15,21 0 0,-21 0 0,1 0 16,-1 0-16,0 21 16,0-21-16,0 21 0,0-21 0,1 21 15,-22 0-15,0 1 0,0-1 16,0 0 0,0 0-16,-22-21 0,1 21 0,0-21 15,0 21-15,0-21 0,0 0 0,-1 0 16,1 22-16,0-22 0,0 0 15,0 0-15,0 0 16,-1 0-16,22-22 16,0 1-16,-21 0 15,21 0-15</inkml:trace>
  <inkml:trace contextRef="#ctx0" brushRef="#br0" timeOffset="186491.09">20786 10732 0,'0'0'15,"0"-22"1</inkml:trace>
  <inkml:trace contextRef="#ctx0" brushRef="#br0" timeOffset="187463.06">22987 10880 0,'0'0'0,"0"21"46,0 0-46,-21-21 16,21 21-16,0 0 0,0 1 16,0-1-16,0 0 0,-21 0 0,21 0 15,0 22-15,-22-22 0,22 0 16,0 0-16,-21 0 0,21 0 16,-21-21-16,21 22 0,-21-22 31,0-22-16,21 1-15,0 0 16,0 0-16,-21 21 0,21-21 16,0-22-16,0 22 0,0 0 0,0 0 15,21 0-15,-21-22 0,21 22 16,0 0-16,0 0 0,0 0 0,22 0 16,-22-1-16,0 1 0,21 21 0,-20 0 15,20 0-15,-21 0 0,0 0 16,0 0-16,22 21 0,-22 1 0,0-1 15,0 0-15,-21 0 0,21 0 16,-21 22-16,22-22 0,-22 0 16,0 0-16,0 21 0,0-20 0,0-1 15,0 0-15,-22 0 0,1 0 16,21 0-16,0 1 0,-21-22 0,0 21 16,0-21-16,21-21 31,0-1-31,0 1 15,0-21-15,0 21 0,0 0 16,21-1-16,-21-20 0,42 21 0,-21-21 16,1 20-16,-1 1 0,21-21 0,-21 21 15,22 0-15,-1-1 0,-21 22 16,21 0-16,1 0 0,-1 0 16,-21 0-16,0 22 0,22-22 0,-22 21 15,-21 0-15,0 0 0,21 21 16,-21-20-16,0-1 0,0 0 0,0 21 15,0-21-15,-21 1 0,0 20 0,21-21 16,-21 0-16,-1 0 0,22 1 16,-21-1-16,21 0 0,-21-21 15,21 21 1,21-21 0,-21-21-16,21 0 0,1 21 0,20-21 15</inkml:trace>
  <inkml:trace contextRef="#ctx0" brushRef="#br0" timeOffset="187978.37">24215 11028 0,'0'0'0,"21"0"15,-21-21-15,0 0 16,0-1 0,0 1-16,0 0 15,0 0-15,-21 21 16,-1-21-16,1 21 15,0 0-15,0 0 0,0 0 16,0 21-16,-1-21 0,1 21 16,0 0-16,-21 22 0,21-22 15,-1 0-15,1 21 0,0-21 0,0 22 16,21-22-16,0 0 0,0 21 0,0-20 16,0-1-16,0 0 15,21-21-15,0 0 0,0 0 0,1 0 16,-1 0-16,21 0 0,-21 0 0,0 0 15,22 0-15,-22 0 0,0-21 16,0 0-16,0 21 0,1-22 0,-1 1 16,0 0-16,-21-21 0,21 21 15,-21-1-15,0 1 0,0-21 16,0 21-16,0 0 0,0-1 0,0 1 16,0 0-16,0 0 0,0 42 31,0 0-31,0 0 15,0 1-15,0-1 0,0 0 16,0 0-16,0 0 0,0 0 0,0 1 16,0-1-16,0 0 0,0 0 0,0 0 15,0 0-15,21-21 0,0 0 16,1 22-16,-1-22 0,0 0 0,0 0 16,0 0-16,0 0 0,22 0 15,-22 0-15,0-22 0,0 1 16,22 21-16</inkml:trace>
  <inkml:trace contextRef="#ctx0" brushRef="#br0" timeOffset="188443.81">24786 10901 0,'-42'148'0,"84"-296"16,-42 169 0,-21 0-1,21 0-15,-21-21 0,21 22 16,0-1-16,-21 0 0,21 0 15,0 0-15,0 0 0,0 1 0,0-1 16,-22 0-16,22 0 16,0 0-16,-21-21 0,21-21 47,0 0-32,0 0-15,0 0 16,0-1-16,0 1 0,0 0 0,0 0 15,21-21-15,1 20 0,-1 1 16,0 0-16,0 0 0,0 0 0,0 0 16,22-1-16,-22 1 0,21 21 0,-21 0 15,1 0-15,-1 0 0,21 21 16,-21 1-16,0-1 16,1 21-16,-22-21 0,0 0 0,0 1 15,0-1-15,0 21 0,0-21 0,0 0 16,0 1-16,0-1 0,-22 0 15,1 0-15,21 0 0,-21 0 0,21 1 16,-21-22-16,21 21 0,21-42 47,0-1-47,0 22 0,1-21 16</inkml:trace>
  <inkml:trace contextRef="#ctx0" brushRef="#br0" timeOffset="188938.82">25633 10880 0,'0'0'15,"0"-21"-15,0-1 0,0 1 16,-21 21-16,21-21 0,-22 21 16,1 0-16,0 0 0,0 0 0,0 0 15,0 0-15,-1 0 0,-20 21 16,21-21-16,0 21 0,0 1 15,-22 20-15,22-21 0,0 0 0,21 0 16,-21 1-16,21 20 0,-21-21 16,21 0-16,0 0 0,0 1 0,0-1 15,0 0-15,21 0 0,0-21 0,0 0 16,0 21-16,0-21 0,1 0 16,-1 0-16,0 0 0,0 0 0,0 0 15,22-21-15,-22 0 0,0 21 16,-21-21-16,21 0 0,0-1 0,0 1 15,1 0-15,-22 0 0,21 0 0,-21 0 16,21-1-16,-21 1 0,0 0 16,0 0-16,21 0 0,-21 0 15,0 42 17,0 0-32,0 0 0,0 0 0,0 0 15,0 1-15,0-1 0,0 0 0,0 0 16,0 0-16,0 0 15,0 1-15,21-1 0,0-21 16,1 0-16,-1 21 0,21-21 0,-21 0 16,0 0-16,22 0 0,-22 0 15,21 0-15,-21 0 0,22-21 0,-1 21 16,-21-21-16</inkml:trace>
  <inkml:trace contextRef="#ctx0" brushRef="#br0" timeOffset="189891.24">26331 10880 0,'0'-85'31,"0"170"-31,-21-170 0,0 85 16,-21 0-16,20 0 15,1 21-15,0-21 0,-21 21 0,21-21 16,-1 22-16,-20-1 0,21 0 0,0 0 16,0 0-16,21 0 0,0 1 15,0-1-15,0 0 0,0 0 16,0 0-16,0 0 0,21 1 15,0-22-15,21 0 16,-21 0-16,1 21 0,-1-21 0,21 0 16,-21 0-16,0 0 0,1 0 15,-1-21-15,0-1 0,0 22 0,-21-21 16,21 0-16,-21 0 0,21 0 0,-21 0 16,0-1-16,0-20 0,22 21 15,-22-21-15,21-1 0,0 1 0,-21 0 16,21-22-16,-21 22 0,21-1 15,-21-20-15,0 21 0,21-1 0,-21 22 16,0-21-16,0 21 0,0-1 16,0 44-1,-21-1-15,21 0 16,-21 21-16,0 1 0,0-1 0,21 0 16,-21 1-16,-1 20 0,22-21 15,0 1-15,0-1 0,0 0 0,0 1 16,0-1-16,0 0 0,0-20 15,0-1-15,22 21 0,-1-21 0,-21 0 16,21 1-16,0-1 0,0-21 0,0 21 16,1-21-16,20 0 0,-21 0 15,0 0-15,22 0 0,-22 0 16,21 0-16,-21 0 0,22-21 0,-22 0 0,21 21 16,0-22-16,-20 1 15,20 0-15,-21 0 0,21 0 0,-20 0 16,-1-22-16,0 22 0,0 0 0,0-21 15,-21 20-15,0 1 0,0-21 16,0 21-16,0 0 0,-21 21 16,0 0-16,0 0 0,0 0 15,-1 0-15,1 0 0,0 21 0,-21-21 16,21 21-16,-1 0 0,-20 0 0,21 0 16,0 1-16,0-1 15,-1 0-15,22 0 0,0 21 0,0-20 16,0-1-16,0 0 0,0 0 0,0 0 15,22 0-15,-1-21 16,0 0-16,0 0 16,0 0-16,0 0 0,1 0 15,-1 0-15,0 0 0,0 0 0,0-21 16,0 21-16,1-21 0,-1 0 0,-21 0 16,21 0-16,-21-1 0,21 1 15,-21-21-15,0 21 0,0 0 0,0-1 16,21 1-16,-21 0 0,0 42 31,0 0-15,0 1-16,0-1 0,0 0 15,0 0-15,0 0 0,0 0 16,0 1-16,0-1 0,0 0 0,21 0 16,1-21-16,-22 21 0,21 0 15,0-21-15,0 0 0,0 22 16,0-22-16,1 0 0,-1 0 15,0-22-15,-21 1 16,21 21-16,-21-21 0</inkml:trace>
  <inkml:trace contextRef="#ctx0" brushRef="#br0" timeOffset="190186.74">27601 10329 0,'0'-21'0,"0"42"0,0-63 0,-21 42 31,21 21-31,-21 0 16,21 1-16,-21 20 0,0-21 0,21 21 15,0 1-15,-22-1 0,1 0 16,21 1-16,-21 20 0,21-20 0,0-1 16,0 0-16,0-21 0,0 22 0,0-1 15,0-21-15,0 0 0,0 1 16,0 20-16,0-21 15,0 0-15,0 0 16,21-21-16,0 0 16,1 0-16,-1 0 0,0 0 15,0 0-15,0-21 0,0 21 16,1-21-16,-1 0 0</inkml:trace>
  <inkml:trace contextRef="#ctx0" brushRef="#br0" timeOffset="190534.59">27898 10732 0,'-22'0'16,"44"42"-16,-22-84 0,-22 63 0,1-21 16,0 21-16,0 0 0,0 0 0,0 0 0,21 1 15,-22-1-15,22 0 0,-21 0 16,21 0-16,0 0 0,0 1 16,0-1-16,0 0 15,21 0-15,1-21 0,-1 0 16,0 0-16,0 0 0,0 0 15,0 0-15,1 0 0,-1 0 16,0 0-16,0-21 16,-21 0-16,21 21 0,-21-21 0,0-1 15,0 1-15,0 0 0,0-21 0,0 21 16,0-1-16,0 1 0,0 0 16,-21 0-16,0 0 15,0 21-15,0 0 0,-1 0 0,1 0 16,0 0-16,0 0 15,0 0-15,0 0 0,-1 21 0,1-21 32</inkml:trace>
  <inkml:trace contextRef="#ctx0" brushRef="#br0" timeOffset="190775.46">27368 10668 0,'0'0'0,"22"0"15,-1 0-15,0 0 16,0 0-16,21 0 0,-20 0 16,20 0-16,0 0 0,-21-21 0,22 21 15,-1 0-15,0 0 0,1 0 16,-22 0-16,21 0 0,-21 0 0,1 0 15,-1 0-15,0 0 0,0 0 16,0 0-16,0 0 16</inkml:trace>
  <inkml:trace contextRef="#ctx0" brushRef="#br0" timeOffset="191275.24">28300 10816 0,'0'-21'16,"0"0"-16,0 0 16,0 0-16,21 21 15,0 0-15,0-22 0,0 22 16,1 0-16,-1 0 15,0 0-15,0 0 16,-21 22-16,21-1 0,-21 0 16,0 0-16,0 0 0,0 0 0,0 22 15,0-22-15,0 0 0,0 0 16,-21 0-16,0 1 0,0-1 16,21 0-16,-21-21 0,21 21 15,0-42 32,0 0-47,0 0 0,21 21 16,-21-22-16,21 1 0,0 0 0,-21 0 15,21 0-15,0 0 0,-21-1 16,22 1-16,-1 0 0,-21-21 0,21 21 16,0-1-16,-21 1 0,21 21 15,-21-21-15,21 0 0,1 21 0,-1 0 31,0 0-15,-21 21-16,0 0 0</inkml:trace>
  <inkml:trace contextRef="#ctx0" brushRef="#br0" timeOffset="192142.38">29019 10732 0,'22'-22'16,"-22"1"-16,0 0 0,-22 21 31,1 0-15,0 21-16,21 0 0,-21-21 16,0 22-16,21 20 0,0-21 0,0 0 15,-21 0-15,21 1 0,0-1 16,0 0-16,0 0 0,0 0 15,0 0-15,0 1 0,21-22 0,-21 21 16,21 0-16,0-21 0,0 0 16,0 21-16,1-21 0,20 0 0,-21 0 15,0 0-15,0 0 0,1 0 0,-1 0 16,0 0-16,0-21 0,0 21 16,0-21-16,1 0 0,-1 21 0,0-22 15,0 1-15,0 0 0,0-21 16,-21 21-16,22-1 0,-22 1 0,0 0 15,21 0-15,-21 0 0,21 0 0,-21-1 16,0 1-16,21 21 16,-21-21-16,-21 21 31,0 21-31,0 0 0,21 1 16,0-1-16,-22 0 0,1 0 0,0 0 15,21 0-15,0 22 0,-21-22 16,0 0-16,21 0 0,-21 22 0,21-22 15,0 21-15,-22-21 0,1 22 16,21-1-16,0-21 0,-21 21 0,0 1 16,21-1-16,-21 0 0,0 1 0,21-1 15,-22 0-15,22 1 16,0-1-16,-21 0 0,21 1 0,-21-1 16,21 22-16,0-22 0,0 0 0,0 1 15,0 20-15,0-21 0,0 1 16,0-1-16,0 0 0,0 1 0,0-22 15,-21 21-15,21-21 0,0 1 0,0-1 16,-21-21-16,21 21 16,-21-21-16,-1 0 0,1 0 15,0 0-15,0-21 0,0 0 16,0 21-16,-1-22 0,1 1 0,0 0 16,0 0-16,0-21 0,0 20 15,-1-20-15,1 0 0,0-1 16,21 22-16,0-21 0,0 0 0,0-1 15,0 1-15,0 0 0,21-1 0,0-20 16,22 20-16,-22 1 0,21-21 16,1 20-16,-22-20 0,21 20 0,0-20 15,1 21-15,20-1 0,-20 1 0,-1 0 16,0 20-16,1-20 0,-22 21 16,21 0-16,-21 21 0,0-21 0,1 21 15,-1 0-15,0-22 0,0 22 16,-42 0 15,0 0-31</inkml:trace>
  <inkml:trace contextRef="#ctx0" brushRef="#br0" timeOffset="194299.81">1418 14393 0,'-21'0'156,"0"0"-156,0 0 16,-1 0-16,1 0 0,0 0 16,0 0-16,-21 0 15,20 22-15,1-22 0,-21 0 0,21 0 16,0 21-16,-22-21 0,22 21 15,-21-21-15,21 0 0,-1 21 16,1-21-16,0 0 0,0 0 0,0 0 16,0 0-16,-1 0 15,44 0 32,-1 0-47,0 0 16,21 0-16,1 0 0,-22 0 15,42 0-15,-20 0 0,-1-21 16,21 21-16,1-21 0,-22 21 0,22-21 16,-1 21-16,-20 0 0,20-22 15,1 22-15,-22 0 0,0 0 16,1-21-16,-1 21 0,0 0 0,-21 0 16,1 0-16,-1 0 0,0 0 15,0 0-15,0 0 0,-21-21 47,0 0-31,-21 0-16,0 21 15,0-21-15,0-1 16,-1 22-16,1-21 0,0 21 0,-21-21 16,21 21-16,-1-21 0,-20 0 15,21 21-15,-21 0 0,20 0 16,1-21-16,0 21 0,0 0 0,0 0 15,0 0-15,21 21 63,21-21-63,21 21 0,-21-21 16,0 0-16,22 21 0,-22-21 15,0 0-15,21 0 0,-20 0 16,20 0-16,-21 0 0,0 21 0,0-21 15,1 0-15,-1 0 0,0 0 16,0 0-16,0 0 0,0 0 31,-21 21-31,0 1 32,0-1-32,-21-21 0,0 21 0,0 0 15,21 0-15,-21 0 0,0 1 16,-22-1-16,22 21 0,0-21 0,0 0 15,-22 1-15,22 20 0,0-21 16,0 0-16,0 0 0,0-21 0,-1 22 16,22-1-16,-21-21 15,42-21 110,1 21-125</inkml:trace>
  <inkml:trace contextRef="#ctx0" brushRef="#br0" timeOffset="195347.25">2603 14012 0,'43'-42'15,"-43"21"-15,0 0 16,0 0-16,21 21 16,-21 21 15,0 0-31,21 0 0,-21 21 0,0-20 15,0-1-15,21 21 0,-21-21 16,0 22-16,0-1 0,0-21 0,0 21 16,0-20-16,0 20 0,0-21 15,0 0-15,0 0 0,0 1 0,0-1 16,21-21 0,-21-21-1,22-1-15,-1 1 16,-21 0-16,21 0 0,0 0 0,-21 0 15,21-22-15,-21 22 0,21 0 16,-21 0-16,0 0 0,22-1 0,-22 1 16,21 0-16,0 21 15,0 21 1,0 0 0,-21 1-16,21-1 0,-21 21 15,22-21-15,-1 0 0,-21 1 0,21 20 16,0-21-16,-21 0 15,21 0-15,0 1 0,1-1 0,-1 0 0,0-21 16,0 0-16,0 0 16,22 0-16,-22 0 0,0 0 0,0-21 15,21 21-15,-20-21 0,-1-1 16,21 1-16,-21 0 0,0-21 0,1 21 16,-1-22-16,0 22 0,-21-21 0,0 21 15,0-22-15,0 1 0,0 0 16,-21 20-16,0-20 0,-1 0 0,1 21 15,0-1-15,0-20 0,0 21 16,0 21-16,-1-21 0,1 21 16,0 0-1,21 21-15,0 0 0,0 0 16,0 0-16,0 1 0,0-1 16,0 0-16,0 0 0,21-21 15,0 21-15,1-21 0,-1 0 0</inkml:trace>
  <inkml:trace contextRef="#ctx0" brushRef="#br0" timeOffset="195723.03">3789 14118 0,'21'21'16,"0"-21"-1,0 0 1,-21-21-16,21 21 0,1-21 15,-1 21-15,-21-21 0,21 21 0,0-21 16,0 0-16,-21-1 0,21 1 16,-21 0-16,0 0 0,0 0 15,0 0-15,0-1 0,-21 22 16,0-21-16,0 21 16,0 0-16,0 0 0,-1 21 0,1-21 15,0 22-15,0-1 0,0 0 16,21 21-16,-21-21 0,21 22 0,-22-22 15,22 21-15,0-21 0,0 22 16,0-1-16,0-21 0,0 22 16,22-1-16,-1-21 0,-21 0 0,21 0 15,0 1-15,0-1 0,0-21 16,1 0-16,20 21 0,-21-21 0,21 0 16,-20 0-16,20 0 0,0-21 15,1 21-15,-1-21 0,0-1 0</inkml:trace>
  <inkml:trace contextRef="#ctx0" brushRef="#br0" timeOffset="196216.29">5884 13695 0,'0'0'0,"0"-21"0,0 0 15,0-1-15,0-20 0,-21 21 16,0 21-16,0-21 0,0 0 0,-22-1 16,22 22-16,-21 0 0,21 0 0,-22 0 15,22 0-15,-21 22 0,-1 20 16,1-21-16,21 21 0,-21 1 0,20-1 16,1 0-16,-21 1 0,42 20 15,-21-20-15,21-1 0,-21 21 0,21-20 16,0-1-16,0 0 0,0 1 15,0-1-15,0-21 0,0 22 16,21-1-16,0-21 0,-21 0 0,42 0 16,-21 1-16,1-22 0,20 21 15,0-21-15,1 0 0,-1 0 0,0 0 16,1 0-16,20 0 0,-21-21 16,1 21-16,-1-22 0,22 1 0,-22 0 15,-21 0-15</inkml:trace>
  <inkml:trace contextRef="#ctx0" brushRef="#br0" timeOffset="197078.79">6181 14203 0,'21'-21'0,"-21"-106"32,-21 275-32,42-317 0,-21 147 0,-21 1 0,-1 0 15,1 21-15,0 0 16,0 0-16,0 0 0,-22 0 0,22 0 16,0 21-16,0-21 0,0 21 15,0 1-15,-1 20 0,22-21 0,-21 0 16,21 0-16,-21 22 0,21-22 15,0 0-15,0 0 0,0 22 0,0-22 16,0 0-16,0 0 0,21-21 0,0 21 16,1-21-16,-1 0 0,0 0 15,0 0-15,0 0 0,0 0 0,1 0 16,-1 0-16,0-21 0,0 0 16,0 21-16,0-21 0,1 0 0,-1-1 15,0 1-15,-21 0 0,0 0 16,21 0-16,-21 0 0,0-1 15,21 1-15,-21 0 0,0 0 0,0 0 16,0 0-16,-21 21 16,0 21-1,21 0-15,0 0 16,0 0-16,0 0 0,0 1 0,0-1 16,0 0-16,0 21 0,0-21 15,0 1-15,21-1 0,0 0 0,0 0 16,1-21-16,-22 21 0,21-21 15,0 0-15,0 0 0,0 0 0,0 0 16,1 0-16,-1-21 0,0 0 16,21 21-16,-21-21 0,1 0 15,-1-1-15,0 1 0,0 0 0,0 0 16,-21 0-16,0 0 0,21-1 0,-21 1 16,0 0-16,0 0 0,0 0 15,0 0-15,0-1 0,-21 22 16,21 22-1,0-1 1,0 0-16,0 0 0,0 0 16,0 0-16,0 1 0,0-1 15,0 0-15,0 0 0,0 0 16,0 0-16,0 1 0,0-1 16,0 0-1,-21-21-15,0 0 16,21-21-1,-21 21-15,21-21 0,0-1 16,0 1-16,0 0 0,0 0 0,0 0 16,0 0-16,21-22 0,0 22 15,0-21-15,0 21 0,22-22 0,-1 22 16,0-21-16,1 21 0,-1 21 16,0-22-16,1 22 0,20 0 0,-20 0 15,-1 0-15,-21 22 0,21-1 16,-20 0-16,-1 0 0,0 0 15,0 0-15,-21 22 0,0-22 0,0 0 16,0 0-16,0 22 0,0-22 0,0 0 16,0 0-16,0 0 0,-21 0 15,21 1-15,0-1 0,21-21 32,0 0-32,0 0 0</inkml:trace>
  <inkml:trace contextRef="#ctx0" brushRef="#br0" timeOffset="197842.36">8869 13420 0,'0'-21'0,"0"42"0,0-64 0,-21 22 16,-1 21-16,1-21 15,-21 21-15,21 0 0,0 0 16,-22 0-16,22 21 0,0 0 0,-21 1 15,20 20-15,1 0 0,0 1 16,0-1-16,0 0 0,21 22 0,-21-1 16,21-20-16,0 20 0,0 1 15,0-22-15,0 0 0,0 22 0,0-22 16,0 0-16,21 1 0,0-1 0,21-21 16,-21 22-16,1-22 0,20 0 15,-21-21-15,21 0 0,1 0 0,-1 0 16,0 0-16,1 0 0,20 0 15,-20-21-15,-1 0 0,0-1 16,1-20-16,-1 21 0,0 0 0,1-22 16,-22 1-16,0 21 0,0-21 15,0-1-15,-21 1 0,0 0 0,0-22 16,0 22-16,0-1 0,-21 1 16,-21 0-16,21-22 0,-1 22 0,-20 21 15,0-22-15,-22 22 0,22 0 0,0 0 16,-22 0-16,22 21 0,-22 0 15,22 0-15,0 0 0,-1 21 0,22-21 16,-21 42-16,21-21 0,-1 22 16,22-22-16,0 21 0,0 1 0,0-1 15,0 0-15,22-21 16,-1 22-16,0-1 0,21-21 0,-21 0 16,22 1-16,-22-1 0,21 0 0,-21 0 15,22-21-15</inkml:trace>
  <inkml:trace contextRef="#ctx0" brushRef="#br0" timeOffset="198235.13">9356 13843 0,'0'0'0,"21"0"0,0 0 15,0 21 1,0 0-16,0 1 15,-21-1-15,22 0 0,-1 0 0,-21 0 16,0 0-16,21 1 0,-21-1 16,21 0-16,-21 0 0,0 0 0,0 0 15,0 1-15,0-1 0,0 0 16,0-42 31,0 0-47,0-1 0,0 1 15,0 0-15,0 0 0,0 0 16,0-22-16,0 22 0,0-21 16,0 21-16,21-22 0,0 1 0,1 21 15,-22 0-15,21-22 0,0 43 16,0-21-16,-21 0 0,21 21 0,0 0 16,1 0-1,-22 21-15,21 0 0,0-21 16,-21 22-16,0-1 0</inkml:trace>
  <inkml:trace contextRef="#ctx0" brushRef="#br0" timeOffset="198583.38">9821 14012 0,'0'22'15,"0"-107"-15,0 148 0,0-20 0,0-22 16,21-21-16,1 0 16,-1 0-16,0 0 15,-21-21-15,21 21 0,0-21 0,0-1 16,1 1-16,-1 0 0,0 0 15,0 0-15,0 0 0,0-1 0,-21 1 16,0 0-16,0 0 0,0 0 0,0 0 16,0-1-16,-21 22 15,0 0-15,0 0 0,0 22 16,0-1-16,-1 0 0,1 0 16,0 0-16,0 0 0,21 1 15,0-1-15,0 21 0,0-21 0,0 0 16,0 1-16,0 20 0,0-21 15,0 0-15,0 0 0,0 1 0,21-22 16,0 21-16,0 0 0,1-21 0,-1 0 16,0 0-16,0 0 0,0 0 15,22 0-15,-22 0 0,0 0 0,0-21 16,0 0-16,0 21 0,1-22 16,-1 1-16,0 0 0</inkml:trace>
  <inkml:trace contextRef="#ctx0" brushRef="#br0" timeOffset="198917.19">10393 13758 0,'-43'170'0,"86"-340"0,-22 170 0,0 0 15,0 0 1,0 0-16,-21 22 16,22-1-16,-1 0 0,0 0 0,0 21 15,0-20-15,0-1 0,-21 21 0,22-21 16,-22 0-16,0 1 0,0 20 15,0-21-15,0 0 0,0 0 0,0 1 16,0-1-16,-22 0 16,1-21-1,0 0-15,0 0 16,21-21-16,0 0 16,0-1-16,0 1 0,0 0 15,0 0-15,0 0 0,0-22 0,0 22 16,0-21-16,21 21 0,0-22 15,0 1-15,1 21 0,-1-21 0,0 20 16,0-20-16,21 21 0,-20 0 16,20 0-16,-21 21 0,21-22 0,-20 22 15</inkml:trace>
  <inkml:trace contextRef="#ctx0" brushRef="#br0" timeOffset="199332.95">11239 13526 0,'0'0'0,"0"-43"0,22 22 16,-22 0-16,0 0 0,0 0 0,0-1 15,0 1-15,-22 21 16,1 0 0,0 21-16,21 1 0,-21-1 0,0 0 15,21 21-15,-21-21 0,21 22 16,-22-1-16,22 22 0,-21-22 0,0 0 16,21 1-16,0 20 0,0-21 0,-21 1 15,21-1-15,0 0 0,0-20 16,0 20-16,0-21 0,0 0 0,0 0 15,21 1-15,0-1 0,0-21 16,1 0-16,-1 0 0,0 0 0,0 0 16,0 0-16,22 0 0,-22 0 15,0-21-15,0 21 0,21-22 16,-20 1-16,-1 0 0,0 0 0,0 0 16,0 0-16,0-1 0,1 1 0</inkml:trace>
  <inkml:trace contextRef="#ctx0" brushRef="#br0" timeOffset="199739.72">11557 13843 0,'0'-21'15,"0"0"1,0 63-16,0-63 16,0 42-16,-21 0 15,21 0-15,-21 1 0,21-1 16,-22 21-16,22-21 0,0 0 16,0 1-16,0-1 0,0 0 0,0 0 15,0 0-15,0 0 0,22 1 16,-1-22-16,0 0 0,-21 21 15,21-21-15,0 0 0,0 0 16,1 0-16,-1 0 0,0 0 0,21 0 16,-21-21-16,1-1 0,-1 22 0,0-21 15,0 0-15,0 0 0,-21 0 16,0-22-16,0 22 0,0 0 16,0 0-16,0 0 0,0-22 0,-21 22 15,0 0-15,0 0 0,0 21 16,-1-21-16,1 21 0,0 0 15,0 0-15,0 0 0,-22 0 0,22 21 16,0 0-16,0 0 0,21 0 16,-21 1-16,21-1 0,0 0 15,0 0-15,0 0 0,0 0 16,0 1-16,0-1 0,21-21 0,0 21 16,0 0-16,0-21 0,1 21 0,-1-21 15,21 0-15,-21 0 0,22 0 16,-1 0-16,-21 0 0,21 0 0</inkml:trace>
  <inkml:trace contextRef="#ctx0" brushRef="#br0" timeOffset="200735.15">12467 13780 0,'0'-22'0,"0"44"0,0-65 15,0 22-15,-21 0 0,0 21 16,0 0-16,-1 0 15,1 0-15,0 21 0,0 0 0,0-21 16,0 21-16,-1 1 0,1 20 0,0-21 16,0 0-16,21 22 0,0-22 15,0 21-15,-21-21 0,21 0 0,0 1 16,0 20-16,0-21 16,0 0-16,21 0 0,0-21 15,0 22-15,0-22 16,1 0-16,-1 0 0,0 0 15,0 0-15,0-22 0,0 1 0,1 21 16,-1-21-16,0 0 0,0 0 0,-21 0 16,21-1-16,0 1 0,1 0 15,-1 0-15,0 0 0,-21 0 0,21-22 16,0 43-16,-21-21 0,0 0 16,0 42 15,0 0-31,0 0 15,0 1-15,0-1 0,0 21 16,0-21-16,0 0 0,0 1 0,0-1 16,0 0-16,0 0 0,21 0 15,1 0-15,-1-21 0,0 0 16,0 0-16,0 0 0,0 0 0,1 0 16,-1 0-16,0 0 0,0 0 15,21 0-15,-20 0 0,-1-21 0,21 21 16,-21-21-16,0 21 0,1-21 15,-1 0-15,0 0 0,21-1 0,-21 1 16,1 0-16,-22 0 0,21 0 0,-21-22 16,21 22-16,-21 0 0,0 0 15,0 0-15,0 0 0,-21 21 16,0 0-16,-1 0 0,1 0 16,0 0-16,-21 21 15,21-21-15,-1 21 0,1 0 0,0 0 16,0 0-16,0 1 0,0-1 15,-1 0-15,1 0 0,21 0 0,0 0 16,0 1-16,0-1 0,0 0 16,21-21-1,1 21-15,-1-21 0,0 0 16,0 0-16,0 0 0,0 0 0,1 0 16,-1-21-16,0 0 0,0 21 15,0-21-15,0-1 0,-21 1 16,22 0-16,-1 0 0,-21 0 0,21 0 15,-21-22-15,0 1 0,21 0 16,-21-1-16,21 1 0,-21 0 0,0-22 16,21 22-16,1-1 0,-1 1 15,-21 0-15,0-1 0,0 1 0,21 21 16,-21 0-16,0 0 0,0-1 0,-21 44 31,0-1-31,-1 21 0,1-21 0,0 22 16,0-1-16,21 0 0,0 22 15,-21-22-15,21 22 0,0-22 0,0 0 16,0 1-16,0-1 0,0 0 16,0-21-16,21 22 0,-21-22 15,21 21-15,0-21 0,-21 1 0,21-22 16,1 21-16,-1 0 0,0-21 0,0 0 16,0 0-16,0 0 0,1 0 15,20 0-15,-21 0 0,21 0 0,1 0 16,-1-21-16,0 21 0</inkml:trace>
  <inkml:trace contextRef="#ctx0" brushRef="#br0" timeOffset="201500.23">14478 13250 0,'0'0'0,"21"-21"0,-21 0 0,0 0 16,21 21-1,-21 21 1,0 0-16,0 22 15,0-22-15,0 21 0,0-21 16,0 22-16,0-1 0,0 0 0,0 1 16,0-1-16,0 0 0,-21 1 15,21-1-15,0-21 0,-21 21 0,0 1 16,21-22-16,-21 0 0,21 0 16,0 0-16,0 1 15,-22-22-15,22-22 16,0 1-1,0 0-15,0 0 0,0 0 16,0 0-16,0-1 0,22-20 16,-1 21-16,0 0 0,0 0 0,0-22 15,0 22-15,1 0 0,-1 21 16,21-21-16,-21 21 0,22 0 16,-22 0-16,21 0 0,-21 21 0,22 0 15,-22-21-15,21 21 0,-21 22 16,0-22-16,1 0 0,-22 0 0,0 21 15,0-20-15,0-1 0,-22 21 0,1-21 16,0 0-16,-21 1 0,21-1 16,-22 0-16,22 0 0,-21-21 0,21 21 15,-22 0-15,22-21 0,0 0 16,0 0-16,0 0 0,-1 0 0,1 0 16,21-21 15,21 0-31,1 0 0,-1 21 15,0-21-15,0 0 0</inkml:trace>
  <inkml:trace contextRef="#ctx0" brushRef="#br0" timeOffset="201923.14">15155 13610 0,'0'-21'16,"-21"42"15,0 0-31,21 1 16,0 20-16,-21-21 0,21 0 15,0 22-15,-21-22 0,21 0 0,0 21 16,0-21-16,0 1 0,0-1 16,0 21-16,0-21 0,0 0 0,21-21 15,0 22-15,-21-1 0,21-21 0,0 0 16,0 0-16,1 0 0,-1 0 15,0 0-15,0 0 0,0 0 0,0 0 16,1-21-16,-1 21 0,0-22 16,0 1-16,0 0 0,-21 0 15,0 0-15,0-22 0,0 22 16,0 0-16,0 0 0,0-21 16,-21 20-16,21-20 0,-21 21 0,0 0 15,0 0-15,-1-1 0,1 1 0,0 21 16,0 0-16,0 0 0,0 0 15,-1 0-15,22 21 32,22-21-17,20 0-15</inkml:trace>
  <inkml:trace contextRef="#ctx0" brushRef="#br0" timeOffset="202202.99">15833 13335 0,'0'21'15,"0"0"1,-22 1-16,22 20 16,0-21-16,0 21 0,0 1 0,-21-22 15,21 21-15,0 1 0,0-1 0,0 0 16,0-21-16,0 22 0,0-1 15,0-21-15,0 22 0,-21-22 0,21 0 16,0 0-16,0 0 16,0 0-16,0 1 0,0-1 0,-21 0 15,0-21-15,0 0 16</inkml:trace>
  <inkml:trace contextRef="#ctx0" brushRef="#br0" timeOffset="202819.32">15515 13843 0,'85'106'16,"-170"-212"-16,106 106 31,0 0-31,22 0 0,-22-21 16,21 21-16,-21 0 0,22-21 0,-1 21 15,0-21-15,1 21 0,-1-22 0,-21 1 16,22 21-16,-1-21 0,-21 0 15,21 0-15,-20 0 0,-1-1 0,0 1 16,0 0-16,-21-21 0,0 21 16,0-1-16,0 1 0,0 0 0,0 0 15,0 0-15,0 0 0,-21 42 32,21 0-32,0 21 15,-21-21-15,21 22 0,0-22 16,0 21-16,0-21 0,-21 22 15,21-22-15,0 21 0,0-21 0,0 22 16,0-22-16,0 0 0,0 0 16,-22 0-16,22 1 0,0-1 0,-21 0 15,21 0-15,0 0 16,-21-21 15,21-21-15,0 0-16,0 0 15,0 0-15,21-1 0,0 1 16,1 0-16,-1 0 0,0 0 16,0-22-16,21 22 0,-20 0 0,20 0 15,-21 0-15,43 0 0,-22 21 16,-21 0-16,0 0 0,0 21 16,1 0-16,-22 0 0,0 21 0,21-20 15,-21-1-15,0 0 0,0 21 16,0-21-16,0 1 0,0-1 0,0 0 15,0 0-15,0 0 0,0 0 16,-21 1 0,21-1-16,-22-21 15,1 0 1,0 0-16,0 0 16</inkml:trace>
  <inkml:trace contextRef="#ctx0" brushRef="#br0" timeOffset="203798.24">4064 15536 0,'0'0'0,"21"0"15,-21-21 1,0 0-1,21 0-15,-21 0 0,21 21 16,-21-21-16,22-22 0,-22 22 16,21 0-16,-21 0 0,21 0 0,-21-1 15,0 1-15,0 0 0,0 0 16,0 0-16,-21 21 0,0 0 16,-1 0-16,1 0 15,0 0-15,0 0 0,-21 21 0,20-21 16,1 21-16,-21 0 0,21 0 15,0 22-15,-1-22 0,1 0 0,0 0 16,0 22-16,21-22 0,0 0 16,0 0-16,0 0 0,0 22 0,0-22 15,21-21-15,0 21 0,22 0 16,-22 0-16,0 0 0,21-21 0,1 22 16,-22-1-16,21-21 0,-21 21 0,22 0 15,-22 0-15,0-21 0,0 21 16,-21 1-16,0-1 0,0 0 0,0 0 15,0 0-15,-21 0 16,0 1-16,0-22 0,-1 21 0,1-21 16,-21 0-16,21 0 0,-22 0 15,1 0-15,0 0 0,-1 0 0,1 0 16,0 0-16,-1-21 0,1-1 16,21 1-16,-21 0 0,20 0 0,-20 0 15,21 0-15,0-1 16,21 1-16,0 0 0,0 0 0,0 0 15,21 0 1,0 21-16,0-22 0,22 22 0,-22-21 16,21 21-16,0-21 0,-20 21 15,20-21-15,0 21 0</inkml:trace>
  <inkml:trace contextRef="#ctx0" brushRef="#br0" timeOffset="204078.29">4487 15325 0,'0'0'0,"21"0"16,-21 21-1,0 0-15,0 0 16,-21 22-16,21-22 16,-21 0-16,21 21 0,0-21 0,0 22 15,0-22-15,0 21 16,0-21-16,-21 22 0,21-22 0,0 21 15,0-21-15,0 22 0,0-22 16,0 0-16,0 0 0,0 0 16,21-21-1,0 0-15,-21-21 0,0 0 16,21 21-16,-21-21 0,22 0 0,-22 0 16</inkml:trace>
  <inkml:trace contextRef="#ctx0" brushRef="#br0" timeOffset="204254.24">4360 15642 0,'-21'0'16,"42"0"0,0 0-1,1-21-15,-1 21 0,0-21 16,0 21-16,21-21 0,-20 21 0,20-21 15,-21 21-15,0 0 0,22-22 0</inkml:trace>
  <inkml:trace contextRef="#ctx0" brushRef="#br0" timeOffset="204878.54">5334 15981 0,'0'0'0,"21"0"0,0-21 15,-21 0-15,0-1 16,21 1-16,-21 0 0,0 0 16,0-21-16,0 20 0,0 1 0,0 0 15,-21-21-15,0 21 0,0-1 0,0-20 16,0 21-16,-1 0 0,1 0 15,0-1-15,0 22 0,-21 0 16,20-21-16,1 21 0,0 0 0,0 0 16,0 21-16,0 1 0,-1-1 15,1 0-15,0 0 0,21 0 0,-21 22 16,21-22-16,0 21 0,0-21 16,0 22-16,0-1 0,0-21 0,0 0 15,0 22-15,21-22 0,0 0 0,0-21 16,-21 21-16,22-21 15,-22 21-15,21-21 0,0 0 0,0 0 16,0 0-16,0-21 0,-21 0 16,22 0-16,-1 0 0,0-1 0,0 1 15,0 0-15,0-21 0,1 21 16,-1-1-16,0 1 0,-21-21 0,0 21 16,0 0-16,0-1 0,0 1 0,0 0 15,0 0-15,0 0 0,0 42 47,0 0-47,0 0 0,0 0 0,0 1 16,0-1-16,0 0 15,0 21-15,0-21 0,0 1 0,0-1 16,0 0-16,21 0 0,-21 0 16,21 0-16,0 1 0,1-22 15,-1 0-15,0 0 16,0 0-16,-21-22 15,21 1-15,0 21 0,1-21 0</inkml:trace>
  <inkml:trace contextRef="#ctx0" brushRef="#br0" timeOffset="205158.38">5821 15219 0,'0'0'0,"0"-42"0,0 20 16,0 1-16,0 42 31,-21 1-31,21-1 0,-22 0 0,22 21 16,-21 1-16,21-1 0,0 0 0,0 1 15,0-1-15,0 0 0,0 1 16,0-1-16,0 0 0,0 1 0,0-22 16,0 21-16,0-21 0,0 0 15,0 22-15,0-22 0,0 0 16,21 0-16,1-21 0,-1 0 15,0 0 1,0 0-16,0-21 0,-21 0 16,21 0-16,1 0 0</inkml:trace>
  <inkml:trace contextRef="#ctx0" brushRef="#br0" timeOffset="205367.26">6138 15579 0,'0'0'0,"0"21"31,0 0-31,0 0 16,0 0-16,0 1 0,0-1 16,0 0-16,0 0 0,0 0 15,0 0-15,0 1 0,0-1 16,0 0-16,21-42 31,-21 0-15,0-1-16,22 22 0,-22-21 15</inkml:trace>
  <inkml:trace contextRef="#ctx0" brushRef="#br0" timeOffset="205547.68">6244 15219 0,'0'21'31,"-21"-21"-15,21 21-16,-21 0 31</inkml:trace>
  <inkml:trace contextRef="#ctx0" brushRef="#br0" timeOffset="205751.56">5482 15536 0,'0'0'0,"0"22"0,0-1 15,0 0 1,21-21-16,22 0 16,-22 0-16,21 0 0,0 0 15,-20-21-15,41 21 0,-21-21 0,1 21 16,-1-22-16,0 22 0,1-21 0,-1 21 15,-21 0-15</inkml:trace>
  <inkml:trace contextRef="#ctx0" brushRef="#br0" timeOffset="206119.35">6837 15642 0,'0'0'0,"21"0"0,0-21 0,0 21 0,0-21 16,-21 0-16,22 21 0,-22-21 0,21-1 15,-21 1-15,0 0 0,0 0 16,0 0-16,0 0 0,-21 21 16,-1 0-16,1 0 15,0 0-15,0 0 0,0 0 0,0 0 16,-22 21-16,22 0 0,0 0 0,-21 0 15,20 0-15,1 22 0,0-22 16,0 0-16,21 21 0,0-20 0,-21 20 16,21-21-16,0 0 0,0 0 15,0 1-15,21-1 0,0 0 0,0 0 16,0 0-16,22-21 0,-22 0 16,21 0-16,1 0 0,-1 0 0,0 0 15,-21 0-15,22 0 0,-1-21 0,-21 0 16,22 21-16,-22-21 0,0 0 15</inkml:trace>
  <inkml:trace contextRef="#ctx0" brushRef="#br0" timeOffset="206954.31">8191 15536 0,'22'-21'16,"-44"42"-16,65-63 0,-43 21 0,21 0 15,0 0-15,-21-1 0,0 1 0,0 0 16,0 0-16,0 0 0,0 0 0,0-1 16,0 1-16,-21 21 0,0 0 15,0 0-15,-1 0 0,1 0 0,0 0 16,0 0-16,0 21 0,-22 1 16,22-1-16,0 0 0,0 0 0,0 0 15,0 22-15,21-22 16,0 0-16,0 0 0,0 0 0,0 0 15,0 1-15,21-1 0,0 0 16,0-21-16,0 0 0,0 0 16,1 0-16,-1 0 0,21 0 0,-21 0 15,0 0-15,1 0 0,-1 0 16,0 0-16,0 0 0,0 0 0,0 0 16,-42 0 15,0 0-31,0 21 0,0-21 0,-22 21 15,22 0-15,0-21 0,0 22 16,0-1-16,0 0 0,-1-21 16,1 21-16,0 0 0,0 0 0,21 1 15,0-1-15,0 0 16,21-21 0,0 0-1,0 0-15,1 0 0,-1 0 0,0 0 16,0 0-16,0 0 15,0-21-15,1 21 0,-1-21 16,0 21 0,-21 21 15,-21 0-15,21 21-16,0-21 0,0 22 15,-21-22-15,21 21 0,0 1 0,0-1 16,0-21-16,0 21 0,-22 1 15,22-22-15,0 21 0,-21-21 0,21 1 16,0 20-16,0-21 0,0 0 16,0 0-16,0-42 31,0 0-15,21 0-16</inkml:trace>
  <inkml:trace contextRef="#ctx0" brushRef="#br0" timeOffset="207682.9">9652 15219 0,'0'0'0,"0"-21"0,0 0 16,-21 21-16,0 0 15,21 21 1,0 21-16,0-21 16,0 0-16,0 22 0,0-22 0,0 21 15,0-21-15,0 22 0,0-22 16,0 21-16,0-21 0,0 1 0,0-1 15,0 0-15,-22 0 0,22 0 16,0 0-16,-21 1 0,21-1 16,-21-21-16,21-21 31,0-1-31,0 1 16,0 0-16,0 0 0,0 0 15,0 0-15,0-22 0,21 22 0,-21-21 16,21-1-16,-21 22 0,22-21 15,-1 0-15,0-1 0,0 22 16,0 0-16,22-21 0,-22 20 0,0 22 16,21 0-16,-21 0 0,1 0 15,20 0-15,-21 22 0,0-1 0,0 0 16,1 21-16,-1-21 0,-21 22 16,0-1-16,0 0 0,0-20 0,0 20 15,0 0-15,0-21 0,0 22 0,-21-22 16,21 0-16,-22 0 0,1 0 15,21 1-15,-21-1 0,21 0 16,-21-21-16,21-21 31,21 21-31,0-21 16,-21-1-16</inkml:trace>
  <inkml:trace contextRef="#ctx0" brushRef="#br0" timeOffset="208448.47">10308 15325 0,'0'0'16,"0"-21"-16,-21 42 47,21 0-47,-21 0 0,21 0 16,0 0-16,-21 1 0,21-1 0,-22 21 15,22-21-15,0 0 0,0 1 0,0-1 16,0 21-16,0-21 0,0 0 15,0 1-15,0-1 0,0 0 16,22-21-16,-1 0 16,0 0-16,0 0 0,0 0 0,0 0 15,1 0-15,-1-21 0,0 21 16,0-21-16,-21-1 0,0 1 16,0 0-16,0 0 15,0 0-15,0 0 0,0-1 0,-21 1 0,0 21 16,0-42-16,-1 21 15,1 0-15,0-1 0,0 1 0,21 0 16,0 0-16,0 0 16,0 0-16,0-1 0,21 1 15,0 21-15,0-21 0,22 21 16,-22 0-16,0 0 0,0 0 16,22 0-16,-22 21 0,21 0 0,0 1 15,-20-1-15,20 0 0,-21 0 16,21 0-16,-20 22 0,-1-22 0,0 0 15,0 0-15,-21 21 0,0-20 16,21-1-16,-21 0 0,0 0 16,0 0-16,0 0 0,0 1 0,0-1 15,0 0-15,0 0 0,-21-21 16,0 0 0,21-21-1,-21 0 1,21 0-16,0-1 0,-21 1 0,21 0 15,0 0-15,0 0 0,0-22 0,0 22 16,0-21-16,0 0 0,21-1 16,0 22-16,0-21 0,0-1 15,22 22-15,-22 0 0,0 0 0,21 0 16,-21 21-16,1 0 0,20 0 16,-21 0-16,0 21 0,0 0 0,1 0 15,-1 0-15,0 22 0,0-22 16,-21 0-16,0 21 0,0-20 0,0 20 15,0-21-15,0 21 0,0-20 0,0-1 16,0 21-16,0-21 0,0 0 16,-21 1-16,21-1 0,0 0 15,21-21 1,0 0 0</inkml:trace>
  <inkml:trace contextRef="#ctx0" brushRef="#br0" timeOffset="209178.55">12340 15452 0,'21'0'0,"0"0"0,1-21 16,-1-1-16,0 1 15,0 0-15,0 0 0,0 0 16,1 0-16,-1-22 16,0 22-16,-21 0 0,0 0 15,0 0-15,0-1 0,0 1 16,0 0-16,-21 21 0,0 0 0,-1 0 16,-20 0-16,21 0 0,-21 0 15,20 21-15,-20-21 0,21 21 16,0 1-16,-22-1 0,22 0 0,0 0 15,21 0-15,0 0 0,-21 1 16,21-1-16,0 0 0,0 21 0,0-21 16,21 1-16,0-1 0,0 0 0,1 0 15,-1 0-15,0 0 0,21 1 16,-21-1-16,22 21 0,-1-21 0,-21 0 16,22 1-16,-22-1 15,0 21-15,0-21 0,0 22 0,-21-22 16,21 0-16,-21 21 0,0-21 0,0 1 15,-21-1-15,0 0 0,0 0 16,0-21-16,-22 21 0,22-21 0,-21 0 16,0 0-16,-1 0 0,1 0 15,0-21-15,-1 21 0,1-21 0,0 0 16,-1 0-16,22-1 0,0-20 0,-21 21 16,20 0-16,1-22 0,0 22 15,21 0-15,0-21 0,0 21 0,0-22 16,0 22-16,0 0 0,0 0 15,0 0-15,0-1 0,21 1 16,0 21-16,1 0 0,-1 0 16,0 0-16,0 0 15,0 0-15,0 0 0,1 0 16</inkml:trace>
  <inkml:trace contextRef="#ctx0" brushRef="#br0" timeOffset="209500.35">13081 15092 0,'-21'-42'0,"0"42"16,-1 0-16,1 0 0,0 0 15,0 0-15,0 21 0,0 0 0,-1 0 16,22 0-16,0 22 0,-21-1 15,21 0-15,0 1 0,-21-1 0,21 0 16,0 1-16,0-1 0,0 0 16,0 1-16,0-1 0,0 0 0,0 1 15,0-1-15,0-21 0,0 0 0,0 22 16,0-22-16,0 0 0,0 0 16,21-21-16,0 0 15,1 0-15,-1 0 16,0 0-16,-21-21 0,21 21 0,0-21 15,-21 0-15,21-1 0</inkml:trace>
  <inkml:trace contextRef="#ctx0" brushRef="#br0" timeOffset="209678.25">12700 15558 0,'0'0'0,"21"0"31,0 0-31,0-22 0,22 1 16,-1 21-16,-21 0 0,22-21 16,-1 21-16,0-21 0,1 21 15,-1 0-15,0-21 0,-21 21 0,22 0 16</inkml:trace>
  <inkml:trace contextRef="#ctx0" brushRef="#br0" timeOffset="210278.91">13610 15663 0,'21'0'16,"0"0"-16,1 0 16,-1 0-16,-21-21 0,0 0 15,0 0-15,0 0 0,0 0 16,0-1-16,0 1 15,-21 0-15,-1 0 0,1 0 0,0 0 16,0-1-16,0 22 0,0-21 0,-22 21 16,22 0-16,0 0 0,-21 0 15,20 0-15,-20 0 0,21 21 0,0 1 16,-22-1-16,22 0 0,0 0 16,0 21-16,0-20 0,0 20 0,-1-21 15,22 21-15,-21 1 0,21-22 16,0 21-16,0-21 0,0 1 15,0-1-15,0 0 0,43 0 0,-22 0 16,0-21-16,0 0 0,0 0 16,0 0-16,22 0 0,-22 0 0,0-21 15,21 0-15,-20 21 0,-1-21 0,21 0 16,-21-1-16,0 1 0,1 0 16,-1 0-16,0 0 0,-21 0 0,0-1 15,21 1-15,-21-21 0,0 21 16,21 0-16,-21-1 0,0 1 15,0 0-15,0 42 32,0 0-32,0 1 15,0-1-15,0 0 0,0 0 0,0 0 16,0 0-16,0 1 0,0-1 16,0 0-16,0 0 0,0 0 0,0 0 15,0 1-15,0-1 0,21 0 16,1-21-16,-1 0 15,0 0-15,0 0 16,0-21-16,0 0 16,1-1-16</inkml:trace>
  <inkml:trace contextRef="#ctx0" brushRef="#br0" timeOffset="211250.81">14139 15198 0,'0'0'0,"0"-21"0,0-1 0,0 1 0,0 0 16,0 42 15,-21 0-31,21 1 0,-21-1 0,21 0 16,0 21-16,0-21 0,0 22 16,-21-1-16,21-21 0,0 22 0,0-22 15,0 21-15,0 0 16,0-20-16,0-1 0,0 21 0,0-21 15,0 0-15,0 1 0,0-1 0,0 0 16,21 0-16,-21 0 0,21-21 16,0 21-16,0-21 0,1 0 15,-1 0-15,0 0 0,0 0 16,0-21-16,0 21 0,1-21 16,-1 0-16,0 0 0,0 21 0,0-21 15,0-1-15,1 1 0,-22 0 16,0 0-16,0 0 0,0 0 0,0-1 15,0 1-15,0 0 0,0 42 47,0 0-47,0 1 16,0-1-16,0 0 0,0 0 16,0 0-16,0 0 0,0 1 0,21-1 15,-21 0-15,21 0 16,0-21-16,-21 21 0,21-21 15,0 0-15,1 0 0,-1 0 16,0 0-16,0 0 16,0 0-16,0 0 0,1-21 15,-1 0-15,0 0 16,0 0-16,0-1 0,0 1 16,1 0-16,-1 0 0,0-21 0,21 20 15,-21 1-15,1 0 0,20 0 16,-21 0-16,0 0 0,-21-1 0,21 22 15,1 0-15,-22 22 32,0-1-17,0-42 63,0-1-78,0 1 16,0 0 0,-22 21-16,1 0 15,0 0 1,21 21-16,-21-21 0,0 21 16,21 1-16,-21-1 0,21 0 0,0 0 15,0 0-15,-22 22 0,22-22 16,-21 0-16,21 0 0,0 0 15,0 0-15,0 1 0,0-1 0,0 0 16,0 0-16,0 0 0,0 0 16,21-21-16,1 22 0,-1-22 15,0 0-15,0 0 16,0 0-16,0 0 0,1 0 0,-1 0 16,0 0-16,0-22 0,0 22 0,0-21 15,1 21-15,-22-21 0,21 0 16,0 0-16,-21 0 0,21-1 0,-21 1 15,21-21-15,-21 21 0</inkml:trace>
  <inkml:trace contextRef="#ctx0" brushRef="#br0" timeOffset="211466.69">15049 14944 0,'0'0'0,"-42"0"16,21 0-16</inkml:trace>
  <inkml:trace contextRef="#ctx0" brushRef="#br0" timeOffset="211770.01">13864 15409 0,'0'22'16,"21"-22"0,0 0-16,1 0 0,-1 0 15,21 0-15,-21 0 0,22-22 16,-1 22-16,-21 0 0,21 0 0,-20-21 16,20 21-16,-21 0 0,0 0 0,0 0 15,1 0 1</inkml:trace>
  <inkml:trace contextRef="#ctx0" brushRef="#br0" timeOffset="-214732.23">18521 13483 0,'21'0'16,"-21"-21"-16,0 0 15,0 0 1,0 0 0,0-1-1,0 1 1,0 42 15,0 1-31,-21-1 16,21 21-16,0-21 15,0 0-15,0 22 0,0-22 0,-21 0 16,21 21-16,-22-20 0,22 20 16,-21-21-16,21 0 0,0 22 0,0-22 15,0 0-15,-21 0 0,21 0 16,0 0 0,21-21-1,-21-21 1,21 21-16,1-21 0,-22 0 15,21 0-15,0 0 0,-21-1 0,0 1 16,21-21-16,0 21 0,0 0 16,-21-22-16,22 22 0,-22 0 0,21 0 15,-21 0-15,21-1 0,0 22 16,0 0 0,-21 22-1,0-1-15,0 0 0,21-21 16,-21 21-16,0 0 0,0 0 0,0 1 15,0-1-15,0 0 0,0 0 16,0 0-16,22-21 0,-22 21 0,0 1 16,0-1-1,21-21-15,0 0 0,0 0 16,0 0-16,0 0 0,1 0 16,-1 0-16,0 0 15,0 0-15,0-43 0,0 22 16,-21 0-16,0 0 15,22-21-15,-22 20 0,21 1 0,-21 0 16,0 0-16,0-21 0,0 20 16,21 1-16,-21 0 0,21 0 0,-21 0 15,0 0-15,21-1 16,-21 1 0,0 42 15,0 1-31,0-1 15,0 0-15,0 0 0,0 0 16,0 0-16,0 1 0,0-1 16,0 0-16,0 21 0,0-21 0,0 1 15,0-1-15,21 0 0,-21 0 16,0 0-16,22 0 0,-1-21 0,0 22 16,0-1-16,0-21 0,0 0 15,1 0-15,20 0 0,-21 0 0,0 0 16,22 0-16,-1 0 0,-21 0 15,21 0-15,-20-21 0,20-1 16,0 22-16,-21-21 0,22 0 0,-22 0 16,0 0-16,21 0 0,-20-1 0,-1 1 15,-21 0-15,21-21 0,0 21 16,-21-1-16,21 1 0,-21 0 0,0 0 16,0 0-16,0 0 0,-21 21 31,0 0-31,0 0 0,0 0 15,-1 21-15,1 0 16,21 0-16,-21 0 0,21 0 0,-21 22 16,21-22-16,0 0 0,0 0 15,0 0-15,0 22 0,0-22 0,0 0 16,21 0-16,0 0 0,0-21 16,-21 22-16,22-22 0,-1 0 15,21 0-15,-21 0 0,0 0 0,1 0 16,-1 0-16,0 0 0,0 0 15,0 0-15,0 0 0,1 0 0,-1-22 16,21 1-16</inkml:trace>
  <inkml:trace contextRef="#ctx0" brushRef="#br0" timeOffset="-214129.57">21548 13314 0,'0'0'0,"0"-21"0,0 0 0,0-1 15,0 1 1,0 0-16,0 0 0,0 0 0,0 0 16,0-1-16,-22 22 15,22-21-15,-21 21 0,0 0 16,0 0-16,0 0 0,0 0 0,-1 0 16,1 21-16,0 1 0,0-1 15,-21 0-15,20 21 0,1-21 0,-21 22 16,21-1-16,0 0 0,-1 1 15,1-1-15,21 0 0,-21 22 0,21-22 16,0 1-16,-21-22 0,21 21 16,0 0-16,0-20 0,21-1 0,0 0 15,0 0-15,1-21 0,20 21 16,-21-21-16,21 0 0,1 0 16,-1 0-16,0 0 0,1 0 0,20 0 15,-20-21-15,-1 21 0,21-21 16,-20 0-16,-1 0 0,0-1 0,1 22 15</inkml:trace>
  <inkml:trace contextRef="#ctx0" brushRef="#br0" timeOffset="-213182.39">22140 13462 0,'0'-21'0,"-84"190"0,168-317 16,-84 85-16,0 41 0,0 1 0,0 0 16,-21 21-1,0 0-15,0 0 16,0 0-16,-1 0 0,1 21 0,-21 0 15,21 1-15,0-1 0,-1 0 16,-20 0-16,21 21 0,0-20 0,0 20 16,21-21-16,-22 21 0,22-20 0,0-1 15,0 0-15,0 0 0,0 0 16,22-21-16,-1 21 0,0-21 16,0 0-16,21 0 0,-20 0 15,20 0-15,-21-21 0,21 0 0,-20 21 16,-1-21-16,21 0 0,-21 0 15,0-1-15,1-20 0,-22 21 0,21 0 16,-21-22-16,0 22 0,0 0 16,0-21-16,0 21 0,0-1 15,0 1-15,0 0 0,0 0 0,0 0 16,-21 21 0,21 21-1,-22-21-15,22 21 0,-21 0 0,21 0 16,0 1-16,0 20 0,0-21 15,0 0-15,0 22 0,0-22 0,0 0 16,0 21-16,0-21 0,0 1 16,21-1-16,1 0 0,-1-21 15,0 21-15,0-21 0,0 0 0,0 0 16,22 0-16,-22 0 0,21 0 16,1 0-16,-22 0 0,21 0 0,0 0 15,-20-21-15,-1 0 0,21 0 16,-21 21-16,-21-22 0,21 1 0,-21 0 15,0 0-15,22 0 0,-22-22 0,0 22 16,0 0-16,0 0 0,0 0 16,0 0-16,-22 21 15,1 0 1,21 21 0,0 0-16,0 0 15,0 0-15,0 0 16,-21 1-16,21-1 0,0 0 15,-21 0-15,21 0 0,0 0 16,0 1 0,-21-22-16,0 0 31,21-22-31,0 1 16,0 0-16,0 0 15,0 0-15,0 0 0,21-1 0,0-20 16,0 21-16,0 0 0,0 0 15,1-22-15,-1 22 0,21 0 16,-21 21-16,22-21 0,-22 21 0,21 0 16,0 0-16,-20 0 0,-1 0 15,21 21-15,-21 0 0,0 0 0,-21 0 16,0 1-16,0-1 0,0 0 16,0 0-16,0 0 0,0 0 0,0 22 15,0-22-15,-21 0 0,21 0 0,0 0 16,-21-21-16,21 22 0,-21-1 15,21 0-15,21-21 32,0 0-32,0 0 15,1-21-15,-1 0 0,0 21 16,0-22-16,0 1 0</inkml:trace>
  <inkml:trace contextRef="#ctx0" brushRef="#br0" timeOffset="-212702.16">23431 13335 0,'0'0'0,"0"-21"16,-21 42 15,21 0-31,-21-21 0,21 21 16,0 1-16,0-1 0,0 0 16,0 0-16,0 0 0,0 0 15,0 1-15,0-1 0,0 0 0,0 0 16,-21 0-16,21 0 0,0 1 15,-21-1-15,21 0 16,-21-42 15,21 0-15,0-1-16,0 1 0,0 0 16,0-21-16,0 21 0,0-1 15,0-20-15,21 21 0,0-21 0,0 20 16,0-20-16,0 21 0,1 0 15,20 0-15,0-1 0,-21 1 0,22 21 16,-1 0-16,-21 0 0,22 0 16,-1 0-16,-21 21 0,0 1 15,0-1-15,1 0 0,-1 0 0,-21 0 16,0 22-16,0-22 0,0 0 0,0 0 16,0 21-16,-21-20 0,-1-1 15,22 0-15,-21 0 0,0 0 0,0 0 16,21 1-16,0-1 0,-21-21 15,21 21-15,21-21 32,-21-21-32,21 21 15,21-21-15,-20-1 0</inkml:trace>
  <inkml:trace contextRef="#ctx0" brushRef="#br0" timeOffset="-212241.59">24405 13250 0,'0'0'0,"-21"0"16,0 0-16,0 0 15,-1 0-15,1 22 0,0-22 16,0 21-16,0 0 0,0 0 0,-1 0 16,1 0-16,0 22 0,21-22 15,-21 0-15,21 0 0,-21 0 16,21 22-16,0-22 0,0 0 0,0 0 15,0 0-15,0 1 0,21-22 16,0 21-16,0-21 0,0 0 0,22 0 16,-22 0-16,0 0 0,0 0 15,22 0-15,-22 0 0,0 0 0,21-21 16,-21-1-16,1 22 0,-1-21 0,0 0 16,-21 0-16,0 0 0,21 0 15,-21-1-15,0 1 0,0-21 0,0 21 16,0 0-16,0-22 0,-21 22 0,0 0 15,0 0-15,21 0 0,-22 21 16,1 0-16,0-22 0,0 22 16,0 0-16,0 0 0,-1 0 15,-20 22-15,21-22 0,0 21 0,0 0 16,-1 0-16,22 0 16,0 0-16,22-21 15,-1 22 1,0-22-16,21 0 0,-21 0 15,1 0-15,20 0 0,-21-22 0</inkml:trace>
  <inkml:trace contextRef="#ctx0" brushRef="#br0" timeOffset="-211921.77">24892 13102 0,'21'-21'0,"-42"42"0,63-84 0,-21 42 15,-21-1-15,22 1 0,-22 0 0,21 0 16,-42 42 15,-1 0-31,1 22 16,21-22-16,-21 21 0,0 0 0,0 1 15,21-22-15,-21 21 0,-1 1 0,22-1 16,-21 0-16,21 1 0,-21-22 16,21 21-16,0 0 0,0-20 0,0-1 15,0 21-15,0-21 0,0 0 16,21 1-16,0-1 15,1-21-15,-1 0 0,0 0 16,0 0-16,0 0 0,0 0 16,1 0-16,-1-21 0,0 21 0,0-22 15,0 1-15,0 0 0,1 0 16,-1 0-16,-21 0 0,0-1 0,21 1 16,-21-21-16</inkml:trace>
  <inkml:trace contextRef="#ctx0" brushRef="#br0" timeOffset="-211715.89">24850 13166 0,'0'0'0,"-22"0"0,1 0 0,42 0 32,1 0-32,-1 0 0,21 0 15,-21 0-15,22 0 0,-1 0 0,0-21 16,-21 21-16,22 0 0,-1 0 15,-21 0-15,22 0 0,-22 0 0,0-22 16,0 22-16,0-21 16</inkml:trace>
  <inkml:trace contextRef="#ctx0" brushRef="#br0" timeOffset="-210973.36">27220 12785 0,'0'0'0,"0"-21"0,0-1 0,0 1 15,0 0-15,-21 21 16,0 0 0,0 0-16,0 0 0,-1 21 15,-20 0-15,21 22 0,-21-22 0,20 21 16,-20 1-16,21-1 0,-21 21 0,20-20 16,1-1-16,0 22 0,0-22 15,0 0-15,0 22 0,-1-22 0,22 0 16,0 1-16,0-1 0,0 0 15,0-20-15,22 20 0,20-21 0,-21 0 16,21 0-16,1 1 0,-1-22 0,22 0 16,-22 0-16,21 0 0,-20 0 15,-1-22-15,22 1 0,-22 0 16,21 0-16,-20 0 0,-1-22 0,0 22 16,1-21-16,-1 21 0,-21-22 15,0 1-15,1 0 0,-1-1 0,-21 1 16,0 0-16,0-22 0,0 22 15,0 0-15,-21-22 0,-1 22 0,1-1 16,-21 1-16,21 21 0,-22 0 16,22 0-16,-21 21 0,21 0 0,-22 0 15,1 0-15,21 21 0,-21 0 16,-1 0-16,22 0 0,0 22 0,0-22 16,0 21-16,-1 0 0,22 1 0,0-22 15,0 21-15,0 1 16,0-22-16,22 21 0,-1-21 0,0 0 15,0 1-15,0-1 0,22 0 0,-1-21 16,0 0-16,1 0 0,-1 0 16</inkml:trace>
  <inkml:trace contextRef="#ctx0" brushRef="#br0" timeOffset="-209305.87">27919 13187 0,'0'0'0,"0"-21"16,0 0-1,0 42 1,0 0 0,21 0-16,-21 0 0,21 0 15,-21 1-15,21-1 0,-21 0 16,0 0-16,0 0 0,0 0 0,0 1 16,0-1-16,0 0 0,0 0 15,0 0-15,0 0 0,21-21 47,-21-21-47,22 0 16,-22 0-16,0 0 0,21 0 15,0-22-15,0 22 0,0 0 16,0-21-16,-21 20 0,22-20 0,-1 0 16,0 21-16,0-1 0,0 1 15,-21 0-15,0 0 0,21 0 0,-21 42 31,0 0-31,0 0 16,0 0-16,0 1 0,0 20 16,0-21-16,0 0 0,0 0 0,0 1 15,0-1-15,0 21 0,0-21 0,0 0 16,0 1-16,0-1 0,0 0 16,0 0-16,22 0 0,-1 0 15,0 1-15,0-22 16,0 0-16,0 0 0,1 0 15,-1 0-15,0 0 0,0 0 0,0 0 16,0 0-16,1-22 0,20 22 16,-21-21-16,0 0 0,0 0 0,-21 0 15,22 0-15,-1-1 0,-21 1 16,0 0-16,0 0 0,21 0 0,-21-22 16,0 22-16,0 0 0,0 0 15,0 0-15,-21 21 31,0 21-15,-1 0-16,22 0 0,-21 0 16,21 1-16,0-1 0,-21 0 0,21 0 15,-21 0-15,21 0 0,0 1 16,0-1-16,0 0 0,0 0 0,0 0 16,0 0-16,21 1 15,0-22-15,0 0 0,1 21 16,-1-21-16,0 0 0,0 0 0,0 0 15,0 0-15,1-21 0,-1 21 16,0-22-16,21 1 0,-21 0 0,1 0 16,20 0-16,-21 0 0,0-1 15,0 1-15,1 0 0,-1-21 16,0 21-16,-21-1 0,0-20 0,21 21 16,-21 0-16,0 0 0,0-1 15,-21 22 1,0 0-1,0 0-15,21 22 16,-22-22-16,22 21 16,22-21-1,-1 0-15,0 0 0,0 0 0,0 0 16,0 0-16,1 0 0,-1 0 16,0 0-16,0 0 0,21 0 0,-20 0 15,-1 0 1,0 0-16,0 0 0,-21 21 15,0 0 1,0 0-16,0 0 0,0 1 16,0-1-16,0 0 0,0 0 0,-21 0 15,21 0-15,-21 1 0,21-1 16,0 0-16,-21 0 0,21 0 16,0 0-16,0 1 0,0-1 15,21-21 1,0 0-16,0 0 0,0 0 15,0 0-15,1 0 0,-1 0 0,0 0 16,0-21-16,0 21 0,0-22 16,1 1-16,20 0 0,-21 21 15,0-21-15,0 0 0,-21 0 0,22-22 16,-22 22-16,21 0 0,-21 0 16,0 0-16,0-1 0,0 1 0,0 0 15,0 0-15,-21 21 0,-1 0 16,1 0-16,0 0 15,0 0-15,42 0 47,0 0-47,0 0 0,1 0 0,-1 0 16,0 0-16,0 0 0,0 0 16,0 21-16,1 0 0,-1-21 0,-21 21 15,21 1-15,-21-1 16,0 0-16,0 0 0,0 0 15,0 0-15,0 1 0,0-1 16,0 0-16,0 0 0,0 0 16,0 0-16,0 1 15,21-22-15,0 0 16,0 0-16,1 0 16,-1 0-16,0 0 15,0 0-15,0 0 0,0-22 0,1 1 0,-1 0 16,0 0-1,0 0-15,-21 0 0,21-1 0,0 1 16,1-21-16,-22 21 0,21 0 16,-21-1-16,21 1 0,-21 0 0,0 0 15,0 42 1,0 0 0,-21 0-16,21 1 0,-21-1 15,21 0-15,-22 0 0,22 0 16,0 0-16,0 1 0,0-1 15,0 0-15,0 0 0,0 0 16,0 0 0,22-21 15,-1 0-31</inkml:trace>
  <inkml:trace contextRef="#ctx0" brushRef="#br0" timeOffset="-209108.98">30374 13081 0,'-21'0'16,"42"0"-16,-63 0 0,42-21 0,-21 21 0,-1 0 16,44 0 15,-1 0-16,0 0-15,0 0 0,0 21 16,22-21-16</inkml:trace>
  <inkml:trace contextRef="#ctx0" brushRef="#br0" timeOffset="-208257.64">31009 13335 0,'0'-21'16,"0"0"-16,0 0 16,0-1-16,-21 1 0,0 21 15,0-21-15,21 0 0,-22 0 16,1 21-16,0-21 0,0 21 0,0 0 16,0 0-16,-1 0 0,1 0 0,0 0 15,0 21-15,0 0 0,-22 0 16,22 0-16,0 0 0,0 1 0,0-1 15,0 21-15,-1-21 16,1 22-16,21-22 0,0 0 0,0 21 16,0-21-16,0 1 0,0-1 15,0 0-15,21-21 0,1 21 0,-1-21 16,0 0-16,0 0 0,0 0 16,22 0-16,-22 0 0,0 0 0,0-21 15,0 21-15,0-21 0,1 0 16,20-1-16,-21-20 0,0 21 0,-21-21 15,21 20-15,1-20 0,-1 0 16,0-1-16,0-20 0,21 21 0,-20-22 16,-1 1-16,0-1 0,0 1 15,0 20-15,22-20 0,-22 20 16,-21 1-16,21 0 0,-21 21 16,21-1-16,-21 1 0,0 0 0,-42 42 31,21 0-31,-1 22 0,1-1 15,0 0-15,0 1 0,0 20 16,0-20-16,-1 20 0,22 1 0,0-22 16,0 21-16,-21-20 0,21-1 15,0 0-15,0 1 0,0-1 0,0 0 16,21-20-16,1 20 0,-22-21 16,21 21-16,0-20 0,21-1 0,-21 0 15,1 0-15,-1-21 0,21 0 16,-21 21-16,22-21 0,-22 0 15,21 0-15,-21 0 0,0 0 0,22 0 16,-22-21-16,0 0 0,0 0 16,0 0-16,1-1 0,-1 1 15,0 0-15,-21 0 0,0-21 0,21 20 16,-21 1-16,0 0 16,-21 21-1,0 0-15,0 21 16,-1-21-16,1 21 0,0 1 0,21-1 15,0 0-15,0 0 0,0 0 16,0 0-16,0 1 0,0-1 16,0 0-16,21 0 0,0-21 15,1 21-15,-1-21 0,0 0 0,0 21 16,0-21-16,22 0 0,-22 0 16,21 0-16,-21 0 0,0 0 0,22 0 15,-22 0-15,0-21 0,0 21 16,0-21-16,1 21 0,-1-21 0</inkml:trace>
  <inkml:trace contextRef="#ctx0" brushRef="#br0" timeOffset="-207000.11">20976 15748 0,'-21'0'15,"21"-21"-15,0 0 32,0 0-32,0-1 15,0 1-15,21 0 0,0-21 0,-21 21 16,21-22-16,1 1 0,-1 0 16,21-1-16,-21-20 0,0-1 0,22 22 15,-22-22-15,0 1 0,0 21 16,0-1-16,-21 1 0,22 0 0,-22-1 15,0 22-15,0 0 0,-22 0 16,1 21-16,0 0 0,0 0 0,-21 21 16,20 0-16,1 0 0,0 0 15,0 1-15,0 20 0,21 0 0,-21 1 16,21-1-16,0 0 0,0 1 16,21-1-16,0 0 0,0 1 15,0-1-15,22-21 0,-22 21 0,21-20 16,-21-1-16,0 0 0,22 0 15,-22 0-15,0 0 0,-21 1 16,-21-22 0,0 0-16,0 0 15,-1 0-15,1 0 0,-21 0 16,21 0-16,0 0 0,-1 0 0,1 0 16,0-22-16,0 22 0,0-21 15,0 0-15,-1 21 16,22 21 15,22-21-31,-1 21 0,-21 1 16,21-1-16,21-21 0,-21 21 15,1-21-15,20 21 0,-21-21 0,21 0 16,-20 0-16,20 0 0,0 0 16,-21 0-16,22 0 0,-1 0 0,0 0 15,1-21-15,-1 0 0,0 0 0,1-1 16,-1 1-16,0 0 0,1-21 15,-1 21-15,0-22 0,1 1 0,-22 21 16,21-22-16,-21-20 0,1 21 16,-1-1-16,0 1 0,0 21 15,-21-22-15,0 1 0,0 21 16,0 0-16,0 0 0,0-1 0,0 1 0,-21 21 31,0 21-31,21 1 0,0-1 16,-21 0-16,21 21 0,-22 1 0,22-1 15,0 0-15,0 1 0,0-1 16,0 21-16,0-20 0,0-1 0,0-21 16,0 22-16,0-22 0,0 21 15,0-21-15,0 0 0,22 1 16,-22-1-16,21-21 0,0 0 16,0 0-1,0-21-15,-21-1 16,0 1-16,0 0 15,0 0-15</inkml:trace>
  <inkml:trace contextRef="#ctx0" brushRef="#br0" timeOffset="-206832.2">21865 15261 0,'148'43'0,"-296"-86"0,169 43 15,0-21 1,1 21-16,-1 0 15,0-21-15,21 21 0,-21 0 16,1-21-16,20 21 0,-21-21 16,0-1-16,0 22 0,1 0 0,-1-21 15</inkml:trace>
  <inkml:trace contextRef="#ctx0" brushRef="#br0" timeOffset="-205278.15">22648 15473 0,'21'21'0,"1"-21"0,-1 0 0,0 0 15,0 0-15,0 0 0,0 0 16,22 0-16,-22 0 0,0 0 0,21-21 16,-20 0-16,-1 0 0,0 21 15,0-22-15,0 1 0,0 0 0,-21-21 16,0 21-16,0-1 0,0-20 15,0 21-15,0-21 0,0 20 0,-21 1 16,0 0-16,0 0 0,0 0 16,0 21-16,-22 0 0,22 0 0,0 0 15,0 0-15,-22 21 0,22 0 0,0 0 16,-21 0-16,21 22 0,-1-22 16,1 21-16,21-21 0,-21 22 0,21-1 15,-21-21-15,21 22 16,-21-22-16,21 0 0,0 21 0,0-21 15,0 1-15,21-22 0,0 21 16,0-21-16,0 0 0,1 0 0,-1 0 16,0 0-16,21 0 0,-21 0 0,1 0 15,20-21-15,-21-1 0,21 22 16,-20-21-16,-1 0 0,0 0 0,0 0 16,0 0-16,-21-1 0,21-20 15,-21 21-15,22 0 0,-22 0 0,0-22 16,0 22-16,0 0 0,0 0 15,0 0-15,0 42 32,-22 0-32,22 0 0,-21 0 15,21 0-15,0 1 0,0 20 0,0-21 16,0 0-16,0 0 0,0 1 16,0-1-16,0 0 0,0 0 0,0 0 15,21 0-15,1-21 16,-1 0-16,0 0 15,0 0-15,0 0 0,0 0 0,1-21 16,-1 21-16,0-21 0,0 0 16,0 0-16,22 0 0,-43-1 0,21-20 15,0 21-15,0-21 0,0-1 16,-21 1-16,0 0 0,21-22 16,1 22-16,-22-1 0,21 1 0,-21 0 15,0 21-15,0-22 0,0 1 16,0 21-16,0 0 0,0-1 0,-21 22 31,21 22-31,-22-1 16,1 21-16,21-21 0,-21 22 15,21-1-15,0 0 0,-21 1 0,21-1 16,0 0-16,0 1 0,0-1 16,0-21-16,0 21 0,0 1 0,0-22 15,0 21-15,0-21 0,21 1 16,0-1-16,0 0 15,1 0-15,-1-21 0,0 0 0,0 0 16,0 0-16,0 0 0,1 0 16,20 0-16,-21 0 0,21-21 0,-20 0 15,-1 21-15,21-21 0,-21-1 16,0 1-16,1 0 0,-1 0 0,0 0 16,-21 0-16,0-1 0,0 1 0,0 0 15,0 0 1,0 42-1,0 0-15,0 0 16,0 1-16,0-1 0,0 0 0,0 0 16,0 0-16,0 0 0,0 1 15,0-1-15,0 0 16,21 0-16,0-21 0,-21 21 0,21-21 16,1 0-16,-1 0 0,0 0 15,0 0-15,0 0 0,0 0 0,1 0 16,-1 0-16,0 0 0,0 0 15,0-21-15,0 0 0,1 21 0,-1-21 16,0 0-16,-21-1 0,21-20 0,0 21 16,-21-21-16,21 20 0,-21-20 15,22 21-15,-1-21 0,-21 20 16,0 1-16,21 0 0,0 0 16,-21 0-16,21 21 0,-21-21 15,21 21-15,-21 21 16,0 0-1,0 0-15,0 0 16,22-21 0,-22-21 31,0 0-32,0 0-15,0 0 16,0-1-16,0 1 15,0 0 1,-22 21 0,1 21-16,0-21 15,0 21-15,21 22 0,-21-22 0,0 0 16,21 21-16,-22 1 0,22-22 16,0 21-16,0 1 0,0-22 0,0 21 15,0-21-15,0 0 0,0 1 0,22-1 16,-1 0-16,0 0 0,0-21 15,0 21-15,0-21 0,1 0 16,-1 0-16,0 0 0,0 0 16,0 0-16,0 0 0,1 0 0,-1 0 15,0-21-15,0 21 0,0-21 0,0 0 16,1 21-16,-22-21 0,0-22 16,21 22-16,-21 0 0,0-21 0,0-1 15,0 1-15,0 21 0</inkml:trace>
  <inkml:trace contextRef="#ctx0" brushRef="#br0" timeOffset="-205046.29">24701 14542 0,'0'0'0,"-21"0"0,21-22 15,-21 22-15,0 0 16,0 0 0,21 22 31</inkml:trace>
  <inkml:trace contextRef="#ctx0" brushRef="#br0" timeOffset="-204738.15">23495 14817 0,'0'0'0,"21"0"0,0 0 0,0 0 16,22 0-16,-22 0 0,21 0 15,1-21-15,-1 21 0,-21-22 0,21 22 16,1 0-16,-22-21 0,0 21 16,0 0-16,0 0 0,-21-21 15,-21 21 32</inkml:trace>
  <inkml:trace contextRef="#ctx0" brushRef="#br0" timeOffset="-203212.94">677 17293 0,'-42'0'16,"21"0"-16,0 0 0,-1 21 0,1-21 16,0 0-16,0 0 15,0 0-15,0 0 0,-1 0 16,44 0 15,-1 0-15,21 0-16,-21 0 0,22 0 0,-1 0 15,0 0-15,1 0 0,-1 0 16,0 22-16,22-22 0,-22 0 16,22 0-16,-1 0 0,1 0 0,-1 0 15,1 0-15,-1 0 0,1 0 16,-22 0-16,21 0 0,-20 0 16,-1 0-16,-21-22 0,22 22 0,-22 0 15,0 0-15,0 0 16,-21-21-16,0 0 31,-21 21-31,0 0 0,0 0 16,-22-21-16,22 21 0,0 0 0,-21-21 15,20 0-15,-20 21 0,21 0 16,-21 0-16,20-22 0,1 22 16,0 0-16,0 0 0,21-21 15,42 21 16,-21 0-31,1 0 16,-1 0-16,0 0 0,21 0 16,-21 0-16,1 21 0,-1-21 0,0 22 15,0-1-15,0 0 0,0 0 16,-21 0-16,0 0 16,0 22-16,0-22 0,-21 0 0,0 0 15,0 0-15,0 1 0,0-1 16,-1 0-16,1 0 0,0 0 15,0 0-15,0 1 0,0-22 0,-1 0 16,44-22 0</inkml:trace>
  <inkml:trace contextRef="#ctx0" brushRef="#br0" timeOffset="-202409.4">2328 17166 0,'0'-21'15,"0"42"-15,0-63 0,-21 21 16,21 42 15,0 0-15,0 0-16,0 22 0,0-22 0,0 0 15,0 21-15,0-21 16,0 22-16,0-22 0,0 0 16,0 21-16,0-20 0,0-1 0,0 0 15,0 0-15,0-42 32,0 0-32,0 0 15,21-1-15,-21 1 16,0 0-16,0 0 0,0 0 0,0 0 15,21-1-15,-21 1 0,22 21 16,-1 0 0,0 0-16,0 21 15,-21 1-15,21-1 16,0 0-16,1 0 0,-1 21 0,0-20 16,0 20-16,0-21 0,0 0 15,1 22-15,20-22 0,-21 0 0,0-21 16,0 21-16,1-21 0,-1 0 15,0 0-15,0 0 0,21 0 16,-20-21-16,-1 0 0,0 0 0,0-1 16,0 1-16,0-21 0,1 21 15,-22-22-15,0 1 0,21 0 0,-21 21 16,0-22-16,0 1 0,0 0 16,-21-1-16,21 22 0,-22-21 15,-20 21-15,21-1 0,0 1 16,0 0-16,-1 0 0,1 21 15,0 0-15,0 0 16,21 21-16,0 0 0,0 0 16,0 1-16,0-1 0,0 21 15,21-21-15,-21 0 0,21 1 16,0-1-16,1-21 0,-1 21 0,0 0 16,0 0-16,0-21 15</inkml:trace>
  <inkml:trace contextRef="#ctx0" brushRef="#br0" timeOffset="-202062.03">3111 17378 0,'22'0'0,"-1"21"15,0-21-15,0 0 16,0 0-16,0 0 16,1-21-16,-1 21 15,-21-21-15,21 21 0,0-21 0,-21-1 16,0 1-16,21 21 0,-21-21 15,0 0-15,0 0 0,0 0 0,0-1 16,-21 1-16,21 0 16,-21 21-16,0 0 0,0 0 0,-1 0 15,1 0-15,0 0 16,0 21-16,0 0 0,21 1 16,-21-1-16,21 21 0,0-21 15,0 22-15,0-22 0,0 21 16,0 0-16,0-20 0,0 20 0,0-21 15,0 21-15,21-20 0,0-1 16,0 0-16,0-21 0,0 21 0,22-21 16,-22 0-16,21 0 0,-21 0 15,22 0-15,-1-21 0,22 21 16,-22-21-16</inkml:trace>
  <inkml:trace contextRef="#ctx0" brushRef="#br0" timeOffset="-201594.3">4868 16785 0,'0'-21'16,"0"42"-16,0-63 0,0 21 16,0 0-16,-21 21 15,0 0-15,0 0 0,0 0 16,-22 0-16,22 0 0,0 21 15,-21-21-15,20 42 0,1-21 0,-21 22 16,21-1-16,0 0 0,-1 1 16,1-1-16,0 21 0,21-20 0,0-1 15,0 0-15,0 1 16,0-1-16,0 0 0,21-20 0,0 20 16,1-21-16,-1 0 0,21 0 15,-21 1-15,22-22 0,-22 0 0,21 0 16,0 0-16,1 0 0,-1 0 15,0-22-15,1 22 0,-1-21 0,0 0 16,1 21-16,-22-21 0,21 0 16,1 0-16</inkml:trace>
  <inkml:trace contextRef="#ctx0" brushRef="#br0" timeOffset="-200725.63">5313 17060 0,'0'-21'15,"-21"148"-15,42-296 0,-21 232 0,-21-126 16,-1 63-16,1 0 15,0 0-15,0 0 0,0 21 0,0 0 16,21 0-16,-22 1 0,1 20 16,0-21-16,21 0 0,0 22 15,0-22-15,0 0 0,0 21 0,0-21 16,0 1-16,0-1 0,0 0 16,0 0-16,21-21 0,0 21 15,1-21-15,-1 0 0,0 0 16,0 0-16,0-21 0,0 21 0,1-21 15,-1 0-15,0 0 16,0 21-16,0-22 0,0-20 0,-21 21 16,0 0-16,0 0 0,0-1 15,0 1-15,0 0 0,0 0 0,0 0 16,-21 0-16,0 21 16,21-22-16,-21 22 0,0 22 15,21-1 1,0 0-16,0 0 0,0 0 0,0 0 15,0 22-15,21-22 0,0 0 16,-21 0-16,21 0 0,0 1 0,1-1 16,-1 0-16,0 0 15,0-21-15,21 0 0,-20 21 0,20-21 16,-21 0-16,0 0 0,22 0 16,-22 0-16,0-21 0,21 21 0,-21-21 15,1 0-15,-1 0 0,0 21 16,-21-22-16,0 1 0,21 0 0,-21 0 15,0-21-15,0 20 0,0 1 16,0 0-16,0 0 0,0 0 0,0 0 16,-21-1-16,0 22 31,21 22-31,0-1 16,0 0-16,0 0 0,0 0 0,0 0 15,0 1-15,0-1 16,0 21-16,0-21 0,0 0 0,0 1 15,0-1-15,0 0 16,0 0-16,0 0 16,-21-21-1,21-21 1,0 0 0,-22 0-16,22 0 0,0-1 15,0-20-15,0 21 0,0 0 16,0-22-16,22 22 0,-1-21 0,0 0 15,0 20-15,0 1 0,22-21 16,-22 21-16,21 0 0,-21 21 16,22 0-16,-1 0 0,-21 0 0,21 21 15,-20 0-15,-1 0 0,0 0 16,0 0-16,0 22 0,-21-22 0,21 21 16,-21-21-16,0 22 0,0-22 15,0 21-15,0-21 0,0 1 0,0-1 16,0 0-16,0 0 15,22-21 1,-22-21-16</inkml:trace>
  <inkml:trace contextRef="#ctx0" brushRef="#br0" timeOffset="-200032.86">7408 16806 0,'0'0'15,"0"-21"-15,0 0 0,0 0 0,-21 0 16,0 21-16,0 0 15,0 0-15,-1 0 0,1 0 16,0 21-16,0 0 0,0 0 16,0 0-16,21 22 0,-22-1 0,22 0 15,-21 1-15,21 20 0,0-20 16,0-1-16,0 0 0,0 22 0,0-22 16,0 0-16,0 1 0,21-22 15,1 21-15,-1-21 0,0 22 0,0-22 16,0 0-16,0-21 0,1 0 15,20 0-15,-21 0 0,21 0 16,1 0-16,-22 0 0,21-21 0,1 0 16,-1 0-16,-21-1 0,21-20 15,1 21-15,-22-21 0,0-1 16,0 22-16,0-21 0,-21-1 0,0-20 16,0 21-16,0-1 0,0 1 15,-21 0-15,0-1 0,-21 1 0,-1 0 16,1 20-16,0 1 0,-1 0 15,1 0-15,0 21 0,-1 0 16,1 0-16,0 0 0,21 21 0,-1 0 16,-20 0-16,42 22 0,0-22 15,0 21-15,0 1 0,0-22 0,0 21 16,0-21-16,21 22 0,0-22 16,22 0-16,-22 0 0,21 0 0,1-21 15</inkml:trace>
  <inkml:trace contextRef="#ctx0" brushRef="#br0" timeOffset="-199654.08">7959 17060 0,'21'0'15,"0"0"-15,0 0 16,0 0-16,0 22 0,1-1 15,-1 0-15,0-21 0,0 21 16,0 0-16,0 0 0,1 1 16,-22-1-16,0 0 0,0 0 15,0 0-15,0 0 0,0 1 16,0-1-16,0 0 0,0 0 16,0-42 15,0 0-31,0 0 15,0-1-15,0 1 0,0 0 16,0 0-16,0 0 0,0-22 0,0 22 16,0-21-16,0 21 0,21 0 15,-21-22-15,0 22 0,21 0 16,-21 0-16,21 0 0,-21-1 16,21 22-16,0 0 15</inkml:trace>
  <inkml:trace contextRef="#ctx0" brushRef="#br0" timeOffset="-199296.77">8551 17187 0,'21'0'31,"1"-21"-31,-22 0 15,21 21-15,-21-21 0,0 0 16,0 0-16,0-1 0,0 1 16,0 0-16,-21 21 15,-1 0 1,1 21-16,21 0 16,0 1-16,-21-1 0,21 0 0,-21 0 15,21 0-15,0 22 0,0-22 16,0 0-16,0 21 0,0-21 0,0 1 15,0-1-15,0 0 0,0 0 16,21 0-16,0 0 0,0-21 16,1 0-16,-1 22 0,0-22 0,0 0 15,0 0-15,22 0 0,-22 0 16,0 0-16,0-22 0,0 1 0,22 21 16</inkml:trace>
  <inkml:trace contextRef="#ctx0" brushRef="#br0" timeOffset="-198949.97">8975 17103 0,'0'0'0,"21"0"47,0 0-47,-21 21 15,21-21-15,0 21 0,0 0 16,1 0-16,-1 1 0,0-22 0,-21 21 15,0 0-15,0 0 0,0 0 16,0 0-16,0 1 0,0-1 0,0 0 16,-21 0-16,0 0 0,21 0 15,-22-21-15,22 22 0,-21-22 0,21-22 47,0 1-47,0 0 0,0 0 0,0 0 16,21 0-16,1-1 15,-22-20-15,21 21 0,0-21 0,0 20 16,0-20-16,0 0 0,1 21 16,20-22-16,-21 1 0,21 21 0,-20-22 15,20 22-15,0-21 0</inkml:trace>
  <inkml:trace contextRef="#ctx0" brushRef="#br0" timeOffset="-198309.34">9588 17336 0,'-21'21'15,"42"-42"-15,-42 63 0,21-21 0,21-21 32,1 0-17,-1-21-15,0 0 0,0 21 16,21-21-16,-20-1 0,-1 1 0,21 0 16,-21-21-16,0 21 15,22-22-15,-22 22 0,0-21 0,-21 21 16,0-22-16,0 1 0,0 0 0,0-1 15,0 22-15,-21-21 0,0 21 16,0-22-16,-1 22 0,1 0 0,-21 21 16,21 0-16,0 0 0,-22 0 15,22 0-15,0 21 0,0 0 16,0 22-16,21-1 0,0 0 0,0 1 16,0-1-16,0 0 0,0 1 15,0-1-15,0 0 0,0 1 0,0-1 16,21-21-16,0 21 0,0-20 15,0 20-15,0-21 0,1 0 16,-1 0-16,0-21 0,21 22 0,-21-22 16,22 0-16,-22 0 0,21 0 15,-21 0-15,1 0 0,20-22 16,-21 22-16,0-21 0</inkml:trace>
  <inkml:trace contextRef="#ctx0" brushRef="#br0" timeOffset="-197867.81">10287 17166 0,'-21'0'0,"0"0"0,-1 0 16,1 0-16,0 0 15,21 21-15,-21 1 0,0-22 16,21 21-16,0 0 0,0 0 16,0 0-16,0 0 0,0 1 0,0-1 15,0 0-15,0 0 0,21 0 16,-21 0-16,21-21 0,0 22 0,0-1 15,1-21-15,-1 0 0,0 21 16,0-21-16,0 0 0,0 0 0,1 0 16,-1 0-16,0-21 0,0 21 15,0-21-15,0-1 0,1 22 0,-22-21 16,0 0-16,0 0 0,0 0 16,0 0-16,0-1 0,0-20 0,0 21 15,0 0-15,-22 0 0,22-1 16,-21 1-16,0 0 0,0 21 15,0 0-15,-22 0 0,22 0 16,0 0-16,0 0 0,0 0 0,0 0 16,21 21-16,-22 0 0,1-21 15,21 22-15,-21-1 0,21 0 0,0 0 16,0 0-16,0 0 0,0 1 16,0-1-16,21 0 0,0 0 0,1-21 15,-1 21-15,0-21 0,21 0 16,-21 0-16,22 0 0,-1 0 0,0 0 15,1 0-15</inkml:trace>
  <inkml:trace contextRef="#ctx0" brushRef="#br0" timeOffset="-196925.83">11091 17272 0,'-233'106'16,"487"-233"-16,-275 148 0,42-63 0,-21 21 0,0-1 15,0 1-15,0 0 0,-21 21 16,-21-21-16,21 21 0,0-21 0,-1 21 15,1 0-15,0 0 0,0 0 16,0 21-16,0 0 0,-1 0 0,1-21 16,-21 21-16,42 1 0,-21-1 15,0 21-15,-1-21 0,1 0 16,21 1-16,0-1 0,0 0 0,0 0 16,0 0-16,21 0 15,1-21 1,-1 0-16,0 0 0,0 0 0,0 0 15,0 0-15,22-21 0,-22 21 16,0-21-16,0 0 0,0 0 0,1 21 16,20-21-16,-21-1 0,0 1 0,-21 0 15,21 0-15,1 0 0,-1 0 16,-21-1-16,0 1 0,21 21 0,-21-21 16,0 42 15,0 0-16,0 1-15,0-1 0,0 0 0,0 0 16,0 0-16,0 0 0,0 1 16,0-1-16,21 0 0,0 0 15,0 0-15,1-21 16,20 0-16,-21 0 0,0 0 0,22 0 16,-22 0-16,21 0 0,-21 0 15,22 0-15,-1 0 0,-21-21 0,21 21 16,1-21-16,-22 0 0,21 0 15,-21-1-15,22 22 0,-22-21 0,0 0 16,0-21-16,-21 21 0,0-1 16,0 1-16,0 0 0,0 0 15,-21 0-15,0 21 0,0-21 0,0 21 16,-1 0-16,1 0 0,-21 0 16,21 0-16,0 21 0,-1 0 0,-20-21 15,21 21-15,0 0 0,0 0 16,-1 1-16,1-1 0,21 0 0,0 0 15,0 0-15,0 0 0,0 1 16,0-1-16,0 0 16,21-21-16,1 0 15,-1 0-15,0 0 0,0 0 0,0 0 16,0 0-16,1 0 16,-1-21-16,0 21 0,0-21 0,0-1 15,0 1-15,1 0 0,-1 0 16,0 0-16,0 0 0,0-22 0,0 22 15,-21-21-15,0 21 0,0-22 0,22 1 16,-22 0-16,0-1 0,0 1 16,0 21-16,0-22 0,0 22 0,0 0 15,0 63 17,-22-20-32,22 20 0,0-21 15,0 21-15,0 1 0,0-1 0,0 0 16,0 1-16,0-1 15,0-21-15,0 22 0,0-22 0,0 21 16,0-21-16,0 0 0,22 1 16,-22-1-16,21 0 0,0-21 0,0 21 15,0-21-15,0 0 0,1 0 0,20 0 16,-21 0-16,21 0 0,1-21 16</inkml:trace>
  <inkml:trace contextRef="#ctx0" brushRef="#br0" timeOffset="-196137.59">13335 16701 0,'0'0'0,"0"-22"0,21 22 15,-21-21-15,0 0 0,0 0 16,0 0 0,0 0-16,-21 21 15,0 0-15,-22 0 16,22 0-16,0 0 0,-21 21 0,21 21 16,-22-21-16,22 22 0,-21-1 15,21 21-15,-22-20 0,22 20 0,0 1 16,21-22-16,0 22 0,0-22 15,0 0-15,0 1 0,0-1 0,0-21 16,0 21-16,42-20 0,-21-1 16,1 0-16,20-21 0,-21 21 0,21-21 15,1 0-15,-1 0 0,0 0 16,1 0-16,-1 0 0,0-21 16,1 21-16,-1-21 0,0 0 15,-20-1-15,-1 1 0,21 0 0,-21-21 16,0 21-16,-21-1 0</inkml:trace>
  <inkml:trace contextRef="#ctx0" brushRef="#br0" timeOffset="-195325.54">13674 17039 0,'0'-21'16,"-85"21"-1,170 21-15,-191-21 16,85 21-16,-1 1 0,22-1 0,0 0 16,-21 0-16,21 0 0,-21 0 15,21 1-15,0-1 0,0 0 16,0 0-16,0 0 0,0 0 15,21 1-15,0-22 16,1 0-16,-1 0 0,21 0 0,-21 0 16,0 0-16,1 0 0,20 0 15,-21 0-15,0 0 0,0-22 0,1 1 16,-1 21-16,0-21 0,-21 0 16,0 0-16,0 0 0,0-1 15,0-20-15,-21 21 0,0 0 16,-1 0-16,1-1 0,-21 1 0,21 0 15,0 21-15,-1 0 16,1 0-16,-21 0 0,21 0 0,0 0 16,-1 0-16,1 0 0,21 21 15,0 0-15,0 1 16,21-22 0,22 0-16,-22 0 0,0 0 15,21 0-15,-20 0 0,-1 0 16,21 0-16,-21-22 0,22 22 0,-22-21 15,21 21-15,-21 0 16,0-21-16,1 21 0,-1 0 0,0-21 0,-21 42 47,0 0-31,0 0-16,0 1 0,0-1 15,0 0-15,21 0 0,-21 0 16,0 0-16,0 1 0,0-1 0,0 0 15,0 0-15,0 0 16,0 0-16,0 1 16,-21-22-1,0-22 17,21 1-32,0 0 0,0 0 15,0 0-15,0-22 0,0 22 16,0 0-16,21 0 0,-21-21 15,21 20-15,0-20 0,0 21 0,1 0 16,-1 0-16,0-1 0,21 22 16,-21 0-16,1 0 0,-1 0 0,0 0 15,-21 22-15,21-1 0,0 0 16,-21 0-16,21 0 0,-21 0 0,0 22 16,0-22-16,0 0 0,0 0 15,0 22-15,0-22 0,0 0 0,0 0 16,0 0-16,0 0 15,0 1 1,22-22-16,-1 0 16,0 0-16,0 0 0,0-22 15,0 22-15,1-21 0</inkml:trace>
  <inkml:trace contextRef="#ctx0" brushRef="#br0" timeOffset="-194949.75">14690 17039 0,'0'0'0,"0"-21"0,0 0 0,0 0 15,-22 21 1,1 0 0,0 0-16,0 0 15,0 0-15,21 21 0,-21 0 0,-1 0 16,1 0 0,21 1-16,0-1 0,0 0 15,21 0-15,1-21 16,-1 21-16,0-21 0,0 21 15,0-21-15,0 22 0,1-22 0,-1 21 16,0-21-16,-21 21 0,0 0 16,0 0-1,0 0-15,-21-21 16,-22 22-16,22-22 0,0 0 16,0 0-16,0 21 0,-22-21 15,22 0-15,0 0 0,0 0 0,0 0 16,0 0-1,21-21-15,0-1 16,21 1 0,0 21-16,0-21 0,-21 0 0,42 0 15,-20 21-15,-1-21 0</inkml:trace>
  <inkml:trace contextRef="#ctx0" brushRef="#br0" timeOffset="-194651.92">14944 16722 0,'0'0'0,"0"-21"0,0-1 0,0 1 0,0 0 16,0 0-16,-22 42 31,22 0-15,0 0-16,-21 22 0,21-22 0,0 21 15,0 1-15,0-1 0,0 0 0,0 1 16,0-1-16,-21 0 0,21 1 15,0-1-15,0-21 0,0 21 0,0-20 16,0-1-16,0 21 0,0-21 16,0 0-16,21 1 15,0-22 1,1 0 0,-22-22-1,0 1-15</inkml:trace>
  <inkml:trace contextRef="#ctx0" brushRef="#br0" timeOffset="-194474.03">14795 17145 0,'0'0'0,"-21"0"16,42-21 15,1 21-15,-1 0-16,21 0 0,-21 0 15,0 0-15,1-21 0,-1 21 0,0 0 16,0 0-16,0 0 16</inkml:trace>
  <inkml:trace contextRef="#ctx0" brushRef="#br0" timeOffset="-194093.24">15092 17082 0,'0'0'0,"21"-22"31,0 22-15,0 0-16,0 0 15,1 0-15,-1 0 0,-21 22 0,21-22 16,0 21-16,0 0 0,-21 0 16,0 0-16,0 0 0,0 1 15,0-1-15,0 0 16,0 0-16,0 0 0,0 0 15,-21 1 1,0-22-16,21-22 47,0 1-47,0 0 16,21 0-16,0 0 0,-21 0 15,21-1-15,1 1 0,-22 0 16,21 0-16,-21 0 0,21 0 15,0 21-15,-21-22 16</inkml:trace>
  <inkml:trace contextRef="#ctx0" brushRef="#br0" timeOffset="-193661.49">15536 17060 0,'0'-21'16,"0"42"31,-21 1-47,21-1 15,-21 0-15,21 0 0,0 0 16,-21 0-16,21 1 0,0-1 0,0 0 15,0 0 1,0 0-16,0 0 0,0 1 16,21-22-1,0 0-15,0 0 0,0 0 16,1 0-16,-1-22 16,0 22-16,-21-21 0,21 21 15,-21-21-15,0 0 0,21 0 0,-21 0 16,0-1-16,0 1 15,0 0-15,0 0 0,0 0 0,0 0 16,21 21 62</inkml:trace>
  <inkml:trace contextRef="#ctx0" brushRef="#br0" timeOffset="-193361.66">15854 17060 0,'0'-21'0,"0"0"16,0 0-1,-21 21 1,-1 21-1,22 0-15,0 0 16,-21-21-16,21 22 0,-21-1 16,21 0-16,0 0 0,0 0 0,0 0 15,0 1-15,0-1 0,0 0 16,0 0-16,0 0 0,0 0 0,0 1 16,0-1-1,21-21-15,0 0 0,1 0 16,-1 0-16,0 0 15,0 0-15,-21-21 0,21 21 16</inkml:trace>
  <inkml:trace contextRef="#ctx0" brushRef="#br0" timeOffset="-193037.85">16108 16764 0,'0'0'16,"0"-42"-16,0-1 0,0 22 0,0-21 0,0 21 15,0 0-15,0-1 16,0 44 0,0-1-16,-21 0 0,21 0 15,-22 21-15,22-20 0,0 20 16,0 0-16,0 1 0,-21-1 16,21 0-16,0 1 0,0-1 15,0 0-15,0-21 0,0 22 0,0-1 16,0-21-16,0 0 0,0 22 15,0-22-15,0 0 0,0 0 0,0 0 16,0 1 0,21-22-1,1 0 1,-1-22-16,0 1 16,0 0-16,0 21 0,-21-21 0</inkml:trace>
  <inkml:trace contextRef="#ctx0" brushRef="#br0" timeOffset="-192669">16277 17124 0,'0'0'16,"-21"0"-1,21 21-15,0 0 16,-21 0-16,0 1 16,21-1-16,0 0 0,0 0 15,0 0-15,0 0 16,21-21-1,0 0-15,0 0 0,0 0 16,0 0-16,1 0 16,-1 0-16,0-21 0,0 0 15,0 21-15,-21-21 16,0 0-16,21 21 0,-21-21 0,0-1 16,0 1-16,0 0 0,0 0 15,0 0-15,0 0 0,-21 21 16,0 0-16,0 0 0,0 0 15,0 0-15,-1 0 0,1 0 16,0 0-16,21 21 0,0 0 16,0 0-1,21-21 1,0 0 0,1 0-16</inkml:trace>
  <inkml:trace contextRef="#ctx0" brushRef="#br0" timeOffset="-192285.57">16595 17060 0,'0'-21'15,"21"21"17,0 0-32,0 0 15,0 0-15,-21 21 16,21 1-16,-21-1 0,22-21 15,-22 21-15,0 0 0,0 0 16,0 0-16,0 1 0,0-1 16,0 0-16,0 0 15,0 0-15,-22-21 0,22 21 16,-21-21-16,0 0 16,0 0 15,21-21-16,0 0-15,0 0 16,0 0-16,21 0 16,0-1-16,-21-20 0,21 21 0,-21 0 15,22 0-15,-1-1 0,-21 1 16,21 0-16,0-21 0,0 21 0,-21-1 16,21 1-16,1 21 0,-1-21 15</inkml:trace>
  <inkml:trace contextRef="#ctx0" brushRef="#br0" timeOffset="-191941.76">15875 16531 0,'0'0'0,"-21"0"16,42 0 0,0 0-16,0 0 0,22 0 15,-1 0-15,21 0 0,-20-21 16,20 21-16,1-21 0,-1 21 0,1 0 16,-1 0-16,1-21 0,-22 21 15,0 0-15,1 0 0,-1 0 0,-21 0 16,0 0-16,1 0 15,-1 0-15</inkml:trace>
  <inkml:trace contextRef="#ctx0" brushRef="#br0" timeOffset="-190573.55">18415 16806 0,'0'0'0,"-21"-21"0,21 0 16,0 0-16,0 0 15,0 0-15,-21 42 47,21 0-31,0 0-16,0 21 0,0-20 0,0 20 15,-22 0-15,22 1 0,0-22 16,0 21-16,0 0 0,0-20 0,0 20 16,0-21-16,0 0 0,0 0 15,0 1-15,0-1 0,0 0 16,22-42 15,-1 21-31,-21-21 16,21-1-16,0 1 0,0 0 15,-21 0-15,21 0 0,1 0 16,-1-1-16,-21 1 0,0-21 0,21 42 16,-21-21-16,21 0 0,-21 42 31,21-21-31,-21 21 0,21 0 15,-21 0-15,0 0 0,22 22 0,-22-22 16,21 0-16,0 0 0,-21 0 16,21 22-16,0-22 0,0 0 15,1 0-15,-1-21 0,0 0 16,0 0-16,0 0 0,0 0 16,1 0-16,-1 0 15,0 0-15,21-21 0,-21 0 0,1 0 16,20 0-16,-21-22 0,0 22 15,22-21-15,-22 21 0,0-22 0,-21 1 16,21 0-16,-21-1 0,21 1 16,-21 21-16,0-22 0,0 1 0,0 21 15,0 0-15,0 0 0,0-1 16,-21 44 0,21-1-1,0 21-15,-21-21 0,21 22 0,0-1 16,0 0-16,0 1 0,0-22 15,0 21-15,0 0 0,0 1 16,0-22-16,0 21 0,0-21 16,0 1-16,21-1 0,0 0 0,0 0 15,1-21-15,20 0 0,-21 0 0,21 0 16,-20 0-16,20 0 0,-21 0 16,21 0-16,1-21 0,-1 0 0,0 0 15,1-1-15,-1 1 0,-21 0 16,22 0-16,-22-21 0,21 20 0,-42-20 15,0 21-15,0-21 0,0 20 16,0-20-16,0 21 0,0 0 0,-21 21 16,0 0-1,0 0-15,-1 0 0,1 21 16,-21 0-16,21 0 0,0 22 16,-1-22-16,1 21 0,21 0 0,0-20 15,-21 20-15,21-21 0,0 0 16,0 0-16,0 1 0,21-1 0,0 0 15,22-21-15,-22 21 0,21-21 16,1 0-16,-1 0 0,0 0 0,22 0 16,-1 0-16,-20 0 0,41 0 15,-20 0-15,-1-21 0</inkml:trace>
  <inkml:trace contextRef="#ctx0" brushRef="#br0" timeOffset="-189166.25">21675 16785 0,'0'-21'0,"0"42"0,21-42 0,-21 0 0,0 0 16,0 0-16,0-1 0,0 1 16,0 0-16,-21 21 0,-1 0 15,1 0-15,0 0 0,0 0 16,0 0-16,-22 0 0,22 21 16,-21 0-16,0 1 0,20-1 15,-20 21-15,21 0 0,-21-20 0,20 20 16,1 0-16,21 1 0,0-1 15,0 0-15,0 1 0,0-1 0,0-21 16,0 21-16,0-20 0,21-1 16,1 0-16,-1 0 0,0-21 0,21 21 15,-21-21-15,22 0 0,-1 0 16,0 0-16,1 0 0,-1 0 0,22 0 16,-22 0-16,21-21 0,-20 0 15,20 21-15,-20-21 0,-1 0 0,0-1 16,1 1-16,-22 0 15,0 0-15,21 0 0,-21 0 16,-21-1-16,0 1 0,0 0 16,0 0-16,0 0 0,0 0 0,0-1 15,-21 1-15,0 21 16,0-21-16,0 21 0,0 0 16,-1 0-16,1 21 15,0 0-15,0 1 0,0-1 0,21 0 16,-21 0-16,-1 0 0,22 0 15,-21 22-15,21-22 0,0 0 16,0 0-16,0 0 0,0 1 0,0-1 16,0 0-16,21-21 15,1 0-15,-1 0 16,0 0-16,0 0 0,21 0 0,-20 0 16,-1-21-16,21 21 0,-21-21 15,0-1-15,1 1 0,-1 0 0,0 0 16,-21 0-16,0 0 0,0-1 15,21 1-15,-21 0 0,0-21 0,0 21 16,0-1-16,-21 22 16,0 0-1,21 22-15,-21-1 16,21 0-16,0 0 0,0 0 16,0 0-16,0 1 0,0-1 15,0 0-15,0 0 0,0 0 0,0 0 16,21-21-16,0 22 0,0-22 15,0 0-15,0 0 0,1 0 16,20 0-16,-21 0 0,0 0 16,22 0-16,-1-22 0,-21 22 0,0-21 15,22 0-15,-22 0 0,0 0 16,0 0-16,0-1 0,-21 1 0,0 0 16,0 0-16,0 0 0,0-22 15,0 22-15,0 0 16,0 42-1,-21 0 1,0 22-16,21-22 0,-21 0 16,21 0-16,0 0 0,0 1 15,0-1-15,0 0 0,0 0 0,0 0 16,0 0-16,-21 1 16,-1-22 15,22-22-16,0 1 1,0 0-16,0 0 0,0 0 16,0 0-16,0-1 0,0-20 15,22 21-15,-1-21 0,0 20 0,0-20 16,0 21-16,0 0 0,22 0 16,-22 21-16,21 0 0,1 0 0,-22 0 15,21 0-15,-21 0 0,0 21 16,1 0-16,-1 0 0,0 21 0,-21-20 15,21-1-15,-21 0 0,0 0 16,0 21-16,0-20 0,0-1 0,0 0 16,0 0-16,-21 0 0,0 0 15,21 1-15,0-1 16,21-21 0,0 0-16</inkml:trace>
  <inkml:trace contextRef="#ctx0" brushRef="#br0" timeOffset="-188684.53">23262 16933 0,'0'0'0,"0"-21"0,0 0 15,-21 21 1,0 0 0,21 21-16,0 0 15,0 1-15,0-1 0,0 0 16,0 0-16,0 0 0,0 0 15,0 1-15,0-1 0,0 0 0,0 0 16,0 0-16,0 0 0,0 1 16,0-1-16,-21-21 47,21-21-32,0-1-15,0 1 0,0 0 16,0 0-16,0 0 0,0 0 15,21-22-15,-21 22 0,21-21 16,0 21-16,0-22 0,0 22 16,1 0-16,20 0 0,-21 21 0,0 0 15,22 0-15,-22 0 0,21 0 16,-21 0-16,0 0 0,1 21 0,-1 0 16,0 0-16,-21 22 0,21-22 15,-21 0-15,0 0 0,0 0 0,0 22 16,0-22-16,0 0 0,-21 0 15,0 0-15,21 0 0,0 1 0,-21-1 16,21 0-16,21-21 31,0 0-15,0 0-16,0-21 0</inkml:trace>
  <inkml:trace contextRef="#ctx0" brushRef="#br0" timeOffset="-188289.81">24024 16912 0,'0'0'0,"-21"0"16,0 0-1,0 0-15,-1 21 0,1-21 16,0 22-16,21-1 0,-21 0 16,0 0-16,21 0 0,0 0 0,-21 1 15,21-1-15,0 21 16,0-21-16,0 0 0,0 1 0,0-1 15,21 0-15,0 0 16,0-21-16,21 21 0,-20-21 16,-1 0-16,0 0 0,0 0 15,0 0-15,0 0 0,1-21 0,-1 0 16,0 21-16,0-21 0,-21 0 16,0-1-16,0 1 0,0-21 15,0 21-15,0 0 0,0-1 0,0-20 16,0 21-16,-21 0 0,0 0 15,0-1-15,-1 1 0,1 21 0,0 0 16,0 0-16,0 0 16,0 0-16,-1 0 0,1 0 15,21 21-15,0 1 16,21-22 0,22 0-16</inkml:trace>
  <inkml:trace contextRef="#ctx0" brushRef="#br0" timeOffset="-187973.99">24553 16637 0,'0'0'0,"0"-21"0,0 0 0,0 0 16,0-1-16,0 1 0,0 0 16,0 0-16,0 0 0,-21 21 15,0 0-15,0 21 0,21 0 16,-21 21-16,-1-20 0,22 20 15,0 0-15,-21 1 0,21 20 0,-21-21 16,21 1-16,0-1 0,0 0 16,0 1-16,0-1 0,0 0 0,0-20 15,0-1-15,0 21 0,0-21 16,21 0-16,0-21 0,1 22 0,-1-22 16,0 21-16,0-21 15,0 0-15,0 0 0,1 0 0,-1 0 16,0-21-1,0 21-15,-21-22 0,21 1 16,-21 0-16,21 0 0,-21 0 16</inkml:trace>
  <inkml:trace contextRef="#ctx0" brushRef="#br0" timeOffset="-187750.12">24384 16891 0,'0'0'0,"-42"0"16,20 0-16,1 0 15,42 0 1,1 0-16,20 0 16,0-21-16,1 21 0,-1 0 15,0-21-15,1 21 0,-1 0 16,0 0-16,-21-21 0,22 21 0,-22 0 16,-21-22-16,21 22 0,-21-21 46</inkml:trace>
  <inkml:trace contextRef="#ctx0" brushRef="#br0" timeOffset="-186851.7">26310 16531 0,'0'0'16,"21"-21"-16,-21 0 0,0 0 0,21 0 0,-21-1 15,22 1-15,-22 0 16,0 0-16,0 0 0,0 0 0,0-1 15,-22 22-15,1-21 16,0 21-16,0 0 0,-21 0 0,20 21 16,-20 1-16,21-22 0,-21 42 15,-1-21-15,22 21 0,-21-20 16,21 20-16,-1 21 0,-20-20 16,21 20-16,21 1 0,-21-22 0,21 22 15,-21-1-15,21-21 0,0 22 16,0-22-16,0 1 0,0-1 0,0-21 15,21 21-15,0-20 0,0-1 16,21 0-16,1-21 0,-1 0 0,0 0 16,1 0-16,20 0 0,-20-21 15,20 0-15,-21-1 0,22 1 0,-1 0 16,-20-21-16,20-1 0,-20 22 16,-1-42-16,0 20 0,1 1 0,-22-21 15,0 20-15,0-20 16,-21 20-16,0-20 0,0 21 0,-21-1 15,0 1-15,-22 0 0,22-1 16,-21 22-16,0 0 0,-1 0 0,-20 0 16,20 21-16,1 0 0,-21 0 15,20 0-15,1 21 0,0 0 0,-22 0 16,43 21-16,-21-20 0,-1 20 16,22-21-16,0 21 0,0 1 0,21-1 15,0 0-15,0 1 0,0-22 16,21 21-16,0-21 0,0 22 0,0-22 15,22 0-15,-22-21 0,21 21 16,1-21-16,-1 0 0</inkml:trace>
  <inkml:trace contextRef="#ctx0" brushRef="#br0" timeOffset="-186484.8">26860 16764 0,'0'0'0,"0"-21"16,22 21-16,-1 0 0,0 0 15,-21 21-15,21 0 16,0 0-16,-21 1 0,21-1 16,-21 21-16,0-21 0,0 0 15,22 22-15,-22-22 0,0 0 0,0 0 16,0 0-16,0 1 16,0-1-16,0 0 0,0 0 0,0 0 15,0-42 32,0 0-47,0 0 0,21 0 16,-21-22-16,21 22 0,0-21 15,-21 21-15,21-22 0,0 1 0,1 0 16,-22-1-16,21 22 16,0-21-16,-21 21 0,21-1 0,0 1 0,-21 0 15,21 21-15,1 0 16,-1 0-1,0 0-15,-21 21 16,21-21-16</inkml:trace>
  <inkml:trace contextRef="#ctx0" brushRef="#br0" timeOffset="-186133.74">27411 16912 0,'0'21'16,"21"-21"-1,0 0 1,0-21-16,0 0 0,1 21 0,-1-21 16,0 0-16,0 0 15,0-1-15,-21 1 0,0 0 0,21 0 16,-21 0-16,0 0 0,0-1 16,-21 22-16,0 0 15,0 0-15,0 22 16,0-22-16,-1 21 0,1 21 0,21-21 15,-21 0-15,21 22 0,-21-22 16,0 21-16,21-21 0,0 1 0,0 20 16,0-21-16,0 0 15,0 0-15,0 1 0,21-22 0,0 21 0,0-21 16,0 0-16,1 0 16,-1 0-16,21 0 0,-21 0 0,0 0 15,22 0-15,-22 0 0,0 0 16,0-21-16,22 21 0,-22-22 0</inkml:trace>
  <inkml:trace contextRef="#ctx0" brushRef="#br0" timeOffset="-185793.94">27855 16828 0,'0'-64'16,"0"212"-16,0-232 0,0-1 0,21 64 16,-21 0-16,22 21 0,-1 0 15,0 0-15,0 0 0,0 0 16,22 0-16,-22 0 0,21 21 15,-21 0-15,0 0 0,1 21 16,-1-20-16,-21-1 0,0 0 0,0 0 16,0 21-16,0-20 0,0-1 15,0 0-15,0 0 0,-21 0 0,-1 0 16,1 1-16,21-44 47,0 1-32,0 0-15,21 0 16,1 0-16,-22 0 0,21-22 0,-21 22 0,0 0 16,21 0-16,0 0 15,-21-22-15,21 22 0,0 0 0,1 0 16,-1 0-16,0 21 16,0 0-16,0-22 0</inkml:trace>
  <inkml:trace contextRef="#ctx0" brushRef="#br0" timeOffset="-185213.76">28469 16764 0,'0'-21'32,"21"21"-32,-21-21 0,21 21 15,-21-21-15,22 21 16,-1 0-16,0 0 0,0 0 15,0 0-15,0 21 0,1-21 16,-1 21-16,0 0 0,-21 0 16,21 0-16,-21 1 0,21-1 0,-21 0 15,0 21-15,0-21 0,0 1 16,0-1-16,-21 0 0,0 0 0,21 0 16,-21 0-16,0-21 0,21 22 15,-22-22-15,1 0 16,42-22 15,-21 1-31,22 0 0,-1 0 16,-21 0-16,21 0 0,0-22 15,0 22-15,-21-21 0,21 21 0,1-22 16,-1 1-16,0 21 0,0 0 16,0-1-16,0 1 0,1 0 0,-1 21 15,0 0-15,0 21 16,-21 0-1,21 1 1,-21-1-16,0 21 0,0-21 0,0 0 16,0 1-16,0 20 0,0-21 15,0 0-15,0 0 0,0 1 0,0-1 16,0 0-16,0 0 16,0 0-16,-21-21 0,21-21 62,0 0-62,0 0 16</inkml:trace>
  <inkml:trace contextRef="#ctx0" brushRef="#br0" timeOffset="-185041.86">29062 16489 0,'0'-21'0,"0"42"0,0-63 15,0 20-15,0 1 0,-21 21 16,-1 0-16,22 21 63,22 1-63,-1-22 0</inkml:trace>
  <inkml:trace contextRef="#ctx0" brushRef="#br0" timeOffset="-184434.2">29422 16891 0,'0'0'0,"21"0"0,0 0 16,0 0-16,-21-21 15,21 0-15,-21 0 16,21 21-16,-21-22 0,0 1 15,0 0-15,0 0 0,0 0 16,-21 21-16,0-21 0,0 21 0,0 0 16,-22 0-16,22 21 15,0-21-15,0 21 0,0 0 0,0 0 16,-1 22-16,1-22 0,0 0 16,0 21-16,0-21 0,21 1 0,0 20 15,-21-21-15,21 0 0,0 0 16,0 1-16,21-1 0,0-21 15,0 21-15,0-21 0,0 0 16,1 0-16,-1 0 0,21 0 0,-21 0 16,0 0-16,1-21 15,-1 0-15,0-1 0,0 1 0,0 0 16,0 0-16,1 0 0,-1-22 0,-21 22 16,21-21-16,0-22 0,0 22 15,0 0-15,-21-1 0,22 1 16,-22-21-16,0 20 0,21 1 0,-21 21 15,0-22-15,0 22 0,0 0 16,0 0-16,0 0 0,0 42 16,-21 0-1,21 21-15,-22-20 0,22 20 16,-21-21-16,21 21 0,-21 1 0,21-1 16,0 22-16,0-22 15,0 0-15,0-21 0,0 22 0,0-1 16,0-21-16,0 0 0,0 1 15,0-1-15,0 0 0,21 0 0,0-21 16,1 0-16,-1 0 16,0 0-16,0 0 0,0 0 0,0 0 15,1 0-15,-1-21 16,0 0-16,0 0 0</inkml:trace>
  <inkml:trace contextRef="#ctx0" brushRef="#br0" timeOffset="-184094.4">29972 16828 0,'0'-22'31,"0"44"-31,-21-44 16,42 22 15,0 0-15,0 0-16,0 0 0,1 0 16,-1 0-16,0-21 0,0 21 15,0-21-15,0 0 0,-21 0 16,0 0-16,0-1 15,-21 22 1,0 0-16,0 0 0,0 22 16,0-1-16,-1 0 0,-20 0 0,21 21 15,0-20-15,0-1 16,-1 21-16,1-21 0,21 22 0,0-22 16,0 0-16,0 0 0,0 0 15,0 0-15,0 1 0,21-1 16,1-21-16,-1 0 0,0 0 15,0 0-15,0 0 0,0 0 0,22 0 16,-22 0-16,21 0 0,-21 0 16,22-21-16</inkml:trace>
  <inkml:trace contextRef="#ctx0" brushRef="#br0" timeOffset="-183182.42">31454 16531 0,'0'0'0,"21"0"0,0-21 0,-21-21 15,0 21-15,0-1 0,0 1 16,0 0-16,0 0 0,-21 0 0,21 0 15,-21-1-15,-22 1 0,22 21 16,-21 0-16,21 0 0,-22 0 16,1 21-16,0 1 0,-1 20 15,1-21-15,0 21 0,-1 1 16,1-1-16,0 22 0,20-22 0,-20 21 16,21-20-16,21 20 0,0-20 15,0 20-15,0-21 0,0 1 0,0-22 16,21 21-16,0-21 0,0 1 15,22-1-15,-1 0 0,0-21 0,1 0 16,-1 0-16,0 0 0,1 0 16,-1 0-16,0 0 0,1-21 15,-1 21-15,-21-21 0,0-1 0,22 1 16,-22 0-16,0-21 0,-21 21 16,21-1-16,-21 1 0,21-21 15,-21 21-15,0 0 16,0-1-16,-21 44 31,21-1-31,-21 0 0,21 0 16,0 0-16,0 0 0,0 1 0,-21-1 15,21 0-15,0 21 0,0-21 16,0 1-16,0-1 0,0 0 0,0 0 16,21-21-16,0 0 15,-21 21-15,21-21 0,1 0 16,-1 0-16,0 0 0,0 0 0,0 0 15,0-21-15,1 0 16,-1 21-16,0-21 0,-21 0 0,0-1 16,0 1-16,0 0 0,0-21 15,0 21-15,0-1 0,0-20 16,0 21-16,-21 0 0,0 0 0,-1 21 16,1 0-16,0 0 15,0 0-15,0 0 0,0 0 0,-1 21 16,1-21-16,21 21 0,0 0 15,0 0 1,0 0-16,21-21 16,1 0-16,20 0 0,-21 0 15,21 0-15,-20 0 0,20 0 16,0-21-16,-21 21 0</inkml:trace>
  <inkml:trace contextRef="#ctx0" brushRef="#br0" timeOffset="-182750.58">31940 16870 0,'43'-42'16,"-22"20"-1,-85 86-15,128-106 16,-64 63 0,0 0-16,0 0 15,0 0-15,0 0 0,-21 1 0,21-1 16,0 0-16,-21 0 0,21 0 16,-22 0-16,22 1 0,0-1 15,0 0-15,-21-21 0,21 21 16,-21-21-16,0 0 31,21-21-15,0 0-1,0 0-15,0-1 0,0 1 0,21 0 16,0 0-16,-21-21 0,21 20 16,1-20-16,-1 21 0,21-21 0,-21 20 15,22 1-15,-22 0 0,21 0 16,-21 21-16,22 0 0,-22 0 15,0 0-15,0 21 0,0 0 0,-21 0 16,0 1-16,0 20 16,0-21-16,0 0 0,0 0 0,0 22 15,0-22-15,-21 0 0,0 0 16,0 0-16,21 1 16,0-1-16,21-21 46,0-21-46</inkml:trace>
  <inkml:trace contextRef="#ctx0" brushRef="#br0" timeOffset="-182390.52">32618 16828 0,'0'0'0,"0"-22"0,-21 22 15,-1 0 1,1 0-16,0 0 15,0 0-15,21 22 0,-21-22 0,0 21 16,21 0-16,0 0 16,0 0-16,0 0 15,21-21-15,0 22 0,0-22 16,-21 21-16,21-21 0,0 21 16,1-21-16,-22 21 15,21-21-15,-21 21 0,0 0 16,0 1-16,0-1 15,-21 0 1,-1-21-16,1 21 0,0-21 0,-21 0 16,21 21-16,-1-21 0,1 0 15,0 0-15,0 0 0,0 0 16,21-21 0,21 0-1,0 0-15,0 0 16,0-1-16</inkml:trace>
  <inkml:trace contextRef="#ctx0" brushRef="#br0" timeOffset="-182109.69">32829 16531 0,'0'0'0,"0"-21"0,0 0 0,0 0 0,-21 42 47,0 0-47,21 0 0,-21 22 15,21-1-15,-21 0 0,21 1 0,-21-1 16,21 0-16,0 1 0,0-1 16,0 0-16,0-21 0,0 22 15,0-1-15,0-21 0,0 0 0,0 1 16,0-1-16,0 0 16,0 0-1,21-21-15,0 0 16,-21-21-1,0 0-15,0 0 16</inkml:trace>
  <inkml:trace contextRef="#ctx0" brushRef="#br0" timeOffset="-181965.77">32702 16955 0,'0'-22'31,"22"65"-31,-44-64 0,22-22 0,22 43 16,-1 0-16,0-21 15,0 21-15,0 0 0,0-21 16,1 21-16,-1 0 16,0 0-16</inkml:trace>
  <inkml:trace contextRef="#ctx0" brushRef="#br0" timeOffset="-181596.98">32893 16891 0,'0'0'15,"21"21"32,0-21-47,-21 21 16,21 1-16,-21-1 16,22 0-16,-1 0 15,-21 0-15,0 0 0,0 1 16,0-1-16,0 0 31,-21-21-15,-1 0-1,22-21 1,0 0-16,0-1 16,0 1-16,0 0 15,0 0-15,0 0 0,0 0 0,0-1 16,22 1-16,-22 0 0,21 0 15,0 0-15,0 21 16,-21-21 0</inkml:trace>
  <inkml:trace contextRef="#ctx0" brushRef="#br0" timeOffset="-181169.29">33105 16806 0,'0'22'46,"0"-1"-46,0-64 0,0 107 16,0-43-16,0 0 0,0 0 16,0 1-16,-22-1 0,22 0 0,0 0 15,-21 0-15,21 0 16,0 1-16,0-1 16,21-21-1,1 0-15,-1 0 16,0 0-1,0 0-15,-21-21 0,21 21 16,-21-22-16,21 1 0,1 21 16,-22-21-16,0 0 0,0 0 15,21 0-15,-21-22 0,0 22 0,21 0 16,-21 0-16,0 42 78,0 0-47</inkml:trace>
  <inkml:trace contextRef="#ctx0" brushRef="#br0" timeOffset="-180894.32">33359 16912 0,'0'-21'16,"0"42"-16,0-63 15,-22 42 17,1 0-17,0 0-15,21 21 0,-21 0 16,0 0-16,0 1 15,21-1-15,0 0 0,-22 0 16,22 0-16,0 0 0,0 1 16,0-1-16,22 0 15,-1-21 1,0 0-16,0 0 16,0 0-16,-21-21 15,21 21-15,1-21 0</inkml:trace>
  <inkml:trace contextRef="#ctx0" brushRef="#br0" timeOffset="-180265.52">33528 16468 0,'0'-106'16,"-64"508"-16,128-698 0,-64 211 31,-21 106-31,0 22 0,21-22 0,-22 21 15,22 0-15,0 1 0,0-1 16,-21 0-16,21 1 0,0-1 16,-21 0-16,21 1 0,0-1 15,0 0-15,0-20 0,-21 20 16,21-21-16,0 0 0,0 0 16,0 1-16,0-1 0,21-21 31,0 0-16,0-21-15,-21-1 0,22 22 16,-1-21-16,-21 0 0,21 21 16,-21-21-16,21 0 0,-21 0 15,21-1 1,-21 44 15,-21-22-31,21 21 0,0 0 16,-21 0-16,21 0 15,0 0-15,0 1 16,0-1-16,0 0 16,21-21-1,0 0 1,0 0-16,1 0 16,-22-21-16,0 0 15,0-1-15,0 1 16,0 0-16,0 0 0,0 0 15,0 0-15,-22 21 16,1 0 0,0 0-16,42 0 62,0 0-46</inkml:trace>
  <inkml:trace contextRef="#ctx0" brushRef="#br0" timeOffset="-179997.68">33655 16912 0,'0'0'63,"0"21"-63,0 1 15,21-1-15,-21 0 0,0 0 16,0 0-16,0 0 15,0 1-15,0-1 16,-21-21 0,21 21-16,0-42 47,0 0-32,0-1 1,0 1-16,0 0 0,0 0 15,0 0-15</inkml:trace>
  <inkml:trace contextRef="#ctx0" brushRef="#br0" timeOffset="-179677.86">32851 16468 0,'0'0'0,"-43"0"0,22 0 0,-21 0 16,42-21-1,21 21 1,0 0-16,0-22 0,22 22 16,-1-21-16,0 21 0,1 0 0,-1-21 15,0 21-15,1 0 0,-22 0 16,0 0-16,0-21 0,0 21 15,-42 0 32,0 0-47,0 0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47:30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16933 1122 0,'0'0'0,"0"-21"15,0 0-15,0-1 0,0 1 16,0 0-16,-21 0 16,21 0-16,-21 0 0,21-1 0,0 1 15,0 0-15,0 0 0,-21 0 16,21 0-16,0-1 0,-21 1 0,21 0 15,0 0-15,-22 0 16,22 0-16,0-1 16,0 1-16,0 0 15,0 0-15,0 0 32,0 42-1,0 0-16,0 0-15,0 0 0,0 1 16,0-1-16,0 0 0,0 21 16,0-21-16,0 22 0,0-22 0,0 21 15,0 1-15,0-1 0,22 0 16,-22-21-16,0 22 0,0-1 0,21 0 16,-21-20-16,0 20 0,0 0 15,0-21-15,0 22 0,0-1 0,0 0 16,0-20-16,0 20 15,0 0-15,0 22 0,0-22 0,0 0 16,0 1-16,0-1 0,0 0 16,0 22-16,0-22 0,0 1 0,0-1 15,0 0-15,0 1 0,0-1 16,0 0-16,0 1 0,0-1 0,0 0 16,0 1-16,0-1 0,0 0 15,0 22-15,0-22 0,0 0 0,0 1 16,0 20-16,0-20 0,0-1 15,0 0-15,0 1 0,0-1 0,0 0 16,0 1-16,0-1 0,0 0 16,0 1-16,0-1 0,0 21 15,0-20-15,0-1 0,0 0 0,0 1 16,0-1-16,0 0 0,0 1 16,0-1-16,21 0 0,-21 1 0,0-1 15,0 0-15,0 1 0,0-22 0,21 21 16,-21 1-16,0-1 0,0 0 15,0 1-15,0-1 0,0 0 0,0 1 16,0-1-16,0 0 0,0 1 16,0-1-16,0 0 0,0 1 0,0 20 15,0-21-15,0-20 0,0 20 16,0 0-16,0 22 0,0-22 16,0 0-16,0 1 0,0-1 0,0 0 15,0 22-15,0-22 0,0 1 16,0 20-16,0-21 0,0 1 0,0-1 15,0 0-15,0 1 0,0-1 16,0 0-16,0 22 0,0-22 0,0 1 16,0-1-16,0 0 0,0 1 0,0-1 15,0 21-15,0-20 0,0-1 16,0 0-16,0 1 0,-21 20 0,21-20 16,0-1-16,0 0 0,0 22 0,0-22 15,0 0-15,0 22 0,-21-22 16,21 22-16,0-1 0,0-20 15,0 20-15,0 1 0,0-22 16,0 21-16,0-20 0,0-1 0,0 22 16,0-22-16,0 21 0,0-20 0,21 20 15,-21-20-15,0 20 0,0 1 16,21-22-16,-21 21 0,0-20 0,0 20 16,0 1-16,0-22 0,0 22 0,21-22 15,-21 21-15,0-20 0,0 20 16,21-20-16,-21 20 0,0-21 0,0 22 15,0-1-15,0-20 0,0 20 0,0 1 16,0-22-16,0 22 16,0-22-16,22 21 0,-22-20 0,0 20 15,0 1-15,0-22 0,0 22 0,0-1 16,0-21-16,0 22 0,0-1 16,0-20-16,0 20 0,0-20 0,0 20 15,0-21-15,0 22 0,0-22 16,0 1-16,0 20 0,0 1 0,0-22 15,0 21-15,0-20 0,0 20 0,0-20 16,0 20-16,0-21 0,0 22 16,0-22-16,0 22 0,0-22 0,0 0 15,0 22-15,0-22 0,0 22 0,0-22 16,0 22-16,0-22 0,0 21 16,0-20-16,0 20 0,0-20 15,0 20-15,0-21 0,0 1 0,0 20 16,0-20-16,0 20 0,0-21 15,0 22-15,0-22 0,0 22 16,0-22-16,0 22 0,0-1 0,0-21 0,0 22 16,0-1-16,0-20 0,0 20 15,0-20-15,0 20 0,0-21 0,0 22 16,0-1-16,0-20 0,0 20 0,0 1 16,0-22-16,21 22 0,-21-1 15,0-21-15,0 22 0,21-22 0,-21 22 16,0-22-16,0 22 0,0-22 15,0 21-15,0 1 0,21-22 0,-21 22 16,0-22-16,21 22 0,-21-1 16,0-21-16,0 1 0,0 20 0,0-20 15,21 20-15,-21-21 0,22 22 0,-22-22 16,0 22-16,0-22 0,0 22 16,0-22-16,21 21 0,-21-20 0,0 20 15,0-20-15,21 20 0,-21-21 0,0 22 16,0-22-16,0 22 0,0-22 15,0 0-15,0 22 0,0-22 0,0 22 16,0-22-16,0 22 0,0-22 16,0 21-16,0 1 0,0-22 15,0 22-15,0-22 0,0 22 0,0-22 16,0 21-16,0 1 0,0-22 0,0 22 16,0-1-16,0-20 0,0 20 15,0 1-15,0-22 0,0 21 0,0-20 16,0 20-16,0-20 0,0 20 0,0-21 15,0 22-15,0-22 0,0 22 16,0-22-16,0 22 0,0-1 0,0-21 16,-21 22-16,21-1 0,0-20 15,0 20-15,0-20 0,0-1 0,-21 21 16,21-20-16,0-1 0,0 22 16,0-22-16,0 0 0,0 22 0,0-22 15,0 0-15,0 1 0,0-1 16,0 22-16,0-22 0,0 0 0,0 1 15,0-1-15,0 0 0,0 1 16,0-1-16,0 0 0,0 1 0,0-1 16,0 0-16,0 1 0,0-22 0,0 21 15,0 0-15,0 1 0,-22-22 16,22 21-16,0 1 0,0-22 0,0 0 16,0 21-16,0-21 15,0 1-15,0-1 0,0 0 0,0 0 0,0 0 16,0 0-16,0 1 15,0-1 1,-21-21-16,21 21 0,0 0 16,0 0 15,-21-21-15,0 0-16,0 0 0,21-21 15,0 0-15,-21 0 0</inkml:trace>
  <inkml:trace contextRef="#ctx0" brushRef="#br0" timeOffset="2327.71">995 1757 0,'-21'0'15,"-1"0"110,1 0-109,0 0-16,0 0 15,0 0-15,0 0 16,-1 0-16,1 0 0,0 0 16,-21 0-16,21 0 0,-22 0 0,1 0 15,21 0-15,-22 0 0,22 0 16,-21 0-16,21 0 0,-22 0 16,22 0-16,0 0 0,0 0 0,0 0 15,0 0-15,-1 0 16,1 0-16,0 0 0,0 0 15,0 0 1,42 0 31,0 0-31,21 0-16,-20 0 0,-1 0 15,21 0-15,-21 0 0,22 0 16,-1 0-16,0 0 0,1 0 15,-1-21-15,21 21 0,-20 0 16,-1 0-16,22-21 0,-22 21 16,0 0-16,22 0 0,-22-22 15,0 22-15,22 0 0,-22 0 0,22 0 16,-22-21-16,0 21 0,1 0 16,-1-21-16,-21 21 0,22 0 15,-22 0-15,0 0 0,0 0 0,0-21 16,-21 0 31,-21 0-47,0 21 15,0 0-15,0 0 0,-1-22 16,-20 22-16,21 0 0,0-21 16,-22 21-16,22 0 0,0-21 15,-21 0-15,21 21 0,-1-21 0,-20 21 16,21 0-16,0-21 0,0 21 15,-1 0-15,22-22 0,-21 22 16,0 0-16,42 22 78,0-22-62,1 0-16,-1 21 0,21-21 0,-21 0 15,0 21-15,22-21 0,-22 0 16,21 0-16,-21 0 0,22 21 16,-22-21-16,21 0 0,-21 0 0,1 0 15,20 0-15,-21 21 0,0-21 16,0 0-16,1 0 0,-22 21 16,21-21-16,-21 22 0,21-22 0,-21 21 15,0 0-15,0 0 16,0 0-16,-21 0 0,0 1 0,-1-1 15,-20 0-15,21 0 16,-21 0-16,-1 22 0,1-22 16,21 0-16,-22 0 0,-20 21 0,21-20 15,-1-1-15,22 0 0,-21 0 16,-1 0-16,22 0 0,0 1 16,0-1-16,0-21 0,0 21 15,42-42 48,-21 0-63,21 21 0,0-22 0,0 1 15,0 0-15,1 0 16,-1 21-16,21-21 0,-21 0 0,0-1 16,1 1-16,20 0 0,-21 0 15,-21 0-15,21 21 0,0-21 16</inkml:trace>
  <inkml:trace contextRef="#ctx0" brushRef="#br0" timeOffset="9192.34">2794 1503 0,'0'-21'15,"0"42"17,0 0-32,0 0 15,0 22-15,0-22 0,0 21 16,0 0-16,21 1 0,-21-22 15,0 21-15,0 1 0,0-1 0,0-21 16,0 21-16,0-20 0,0 20 16,0-21-16,0 0 0,0 0 0,0 1 15,0-1-15,0 0 16,0-42 15,-21 0-31,21-1 0,0 1 16,-21 0-16,21 0 0,0-21 15,0 20-15,0-20 0,0 0 0,0-1 16,0 1-16,21 0 0,0-1 16,0 1-16,-21 21 0,21-21 15,22 20-15,-22 1 0,0 21 0,0 0 16,22 0-16,-22 0 0,0 0 16,21 0-16,-21 21 0,1 1 0,-1 20 15,0-21-15,0 0 16,0 22-16,-21-22 0,21 21 0,-21 0 15,0-20-15,0 20 0,0-21 16,0 0-16,0 22 0,0-22 0,0 0 16,0 0-16,0-42 47,0 0-47,0-22 15,0 22-15,0-21 0,22 21 0,-1-22 16,-21 1-16,21 0 0,21-1 15,-21 22-15,1-21 0,20 21 0,0 0 16,-21-1-16,22 1 16,-22 21-16,21 0 0,-21 0 0,1 21 15,20 1-15,-21 20 0,0-21 16,-21 21-16,0-20 0,21 20 0,-21 0 16,0-21-16,0 22 0,0-1 15,0 0-15,0-20 0,-21-1 0,0 21 16,21-21-16,0 0 0,0 1 15,-21-22-15,21 21 0,0-42 32,21-1-32</inkml:trace>
  <inkml:trace contextRef="#ctx0" brushRef="#br0" timeOffset="9564.18">3958 1884 0,'21'0'16,"0"0"-1,-21-21-15,22 0 16,-1 21-16,0-22 0,0 1 0,-21 0 16,21 0-16,0 0 0,1 0 15,-1-1-15,-21 1 0,0 0 16,21 0-16,-21 0 0,0 0 15,-21 21 1,0 0-16,-1 0 0,1 0 0,0 0 16,0 21-16,0 0 0,-22 21 15,22-21-15,0 22 0,0-1 0,0 0 16,0 1-16,21-1 0,0-21 16,0 22-16,0-1 0,0-21 0,0 0 15,0 0-15,21 1 0,0-1 16,0 0-16,0-21 0,22 0 15,-22 0-15,0 0 0,0 0 16,21-21-16,-20 0 0,-1-1 0,21 1 16,0 0-16,1 0 0</inkml:trace>
  <inkml:trace contextRef="#ctx0" brushRef="#br0" timeOffset="9820.04">4720 1334 0,'0'0'0,"0"-22"0,0 1 16,-21 21-16,21 21 16,-21-21-16,21 22 0,-21 20 0,21-21 15,-22 21-15,22 1 0,0-1 16,-21 0-16,21 1 0,-21 20 0,0-20 16,21-1-16,0 0 15,-21 1-15,0-22 0,21 21 0,0-21 16,-22 0-16,22 1 0,0-1 15,0 0-15,22-21 16,-1 0 0,0-21-16,0 0 0,-21-1 0,21 1 15</inkml:trace>
  <inkml:trace contextRef="#ctx0" brushRef="#br0" timeOffset="10272.29">4889 1334 0,'0'0'0,"0"-22"15,22 22-15,-22 22 32,0 20-32,0-21 15,0 21-15,0-20 0,0 20 0,0 0 16,0 1-16,0 20 0,-22-21 16,22 1-16,-21-1 0,21-21 0,0 22 15,0-22-15,0 21 0,-21-21 16,21 0-16,0 1 0,0-1 15,-21-21-15,21-21 32,21-1-17,-21 1-15,21 0 0,0 0 0,-21-21 16,22 20-16,-1-20 0,0 21 16,0-21-16,0-1 0,0 22 0,1 0 15,-1-21-15,21 42 0,-21-22 16,0 22-16,1 0 0,-1 0 0,0 22 15,-21-1-15,21 0 16,-21 0-16,0 21 0,0-20 16,0-1-16,0 21 0,0-21 0,0 22 15,0-22-15,-21 0 0,21 0 0,-21 0 16,21 0-16,0 1 16,0-1-16,21-42 31,21-1-16</inkml:trace>
  <inkml:trace contextRef="#ctx0" brushRef="#br0" timeOffset="10672.07">5757 1524 0,'-21'0'0,"0"0"0,0 0 15,0 0-15,-1 21 16,1 0-16,0 1 0,0-1 0,0 0 16,0 21-16,21-21 0,-22 22 15,22-1-15,-21-21 0,21 22 0,0-22 16,0 21-16,0-21 0,0 0 16,0 1-16,0-1 0,0 0 0,21-21 15,1 0-15,-1 0 0,0 0 16,0 0-16,0 0 0,0 0 0,1 0 15,20-21-15,-21 0 0,0-1 16,0 22-16,1-21 0,-22 0 16,21-21-16,-21 21 0,0-1 15,0-20-15,0 21 0,0 0 0,0-22 16,0 22-16,-21 0 0,-1 0 16,1 21-16,0 0 0,0 0 15,0 0-15,0 0 0,21 21 16,-22-21-16,1 21 0,21 0 0,-21-21 15,21 22-15,0-1 16</inkml:trace>
  <inkml:trace contextRef="#ctx0" brushRef="#br0" timeOffset="11260.09">6392 1630 0,'0'0'0,"-21"0"0,0 0 0,21-21 16,-21 21-16,0 0 0,-1 0 15,1-21-15,0 21 0,0 0 0,0 0 16,0 0-16,-1 21 16,1 0-16,0 0 0,21 0 15,-21 0-15,21 1 0,-21 20 16,21-21-16,-21 0 0,21 22 0,0-22 15,0 21-15,0-21 0,0 0 16,0 1-16,0-1 0,0 0 0,0 0 16,21-21-16,0 0 15,0 0-15,0 0 0,0 0 16,1 0-16,-1 0 0,0-21 0,0 0 16,0 0-16,0-1 0,22-20 15,-22 21-15,0-21 0,0-1 0,0 1 16,1 0-16,-1-1 0,-21-20 15,21 20-15,-21 1 0,21-21 16,-21 20-16,0 1 0,0-22 16,0 22-16,0 0 0,0-1 0,0 1 15,0 21-15,0-21 0,0 20 16,0 44 0,-21-1-16,21 0 15,-21 21-15,21 1 0,0 20 0,-21-21 16,21 22-16,0-1 0,0-20 15,0 20-15,0-20 0,0 20 0,0-21 16,0 22-16,0-22 0,0-21 16,0 22-16,0-22 0,21 21 0,0-21 15,-21 1-15,21-22 0,0 21 16,0-21-16,1 0 0,-1 0 0,0 0 16,0 0-16,21-21 0,-20-1 15,-1 22-15,0-21 0,0 0 16,0 0-16</inkml:trace>
  <inkml:trace contextRef="#ctx0" brushRef="#br0" timeOffset="11546.92">4699 1461 0,'0'0'0,"-21"0"15,0 0-15,42 0 16,0 0 0,21 0-16,-21 0 0,22-22 0,-1 22 15,0-21-15,1 21 0,-1 0 16,0 0-16,1-21 0,-1 21 0,-21-21 15,0 21-15,22 0 16,-22 0-16,0-21 0</inkml:trace>
  <inkml:trace contextRef="#ctx0" brushRef="#br0" timeOffset="12260.76">8572 1355 0,'0'0'0,"43"-106"16,-22 64-16,0 20 15,-21-20-15,0 21 16,0 0-16,0 0 0,0-1 0,-21 1 15,0 21-15,0 0 0,-22 0 16,22 0-16,-21 0 0,21 0 0,-22 21 16,22 22-16,-21-22 0,-1 21 15,22 22-15,-21-22 0,21 22 0,0-1 16,-1 22-16,1-1 0,21-20 16,0 21-16,0-1 0,0-20 0,0-1 15,0 1-15,21-22 0,1 0 16,-1 1-16,-21-22 0,42 0 15,-21 0-15,0-21 0,22 0 0,-22 0 16,21 0-16,-21-21 0,22 21 0,-1-21 16,0 0-16,1-22 0,-1 22 15,0-21-15,1 0 0,-1-1 16,-21 1-16,22-22 0,-22 1 0,0-1 16,-21 22-16,0-21 0,0-1 15,0 1-15,-42-1 0,20 22 0,-20-22 16,0 22-16,-1 0 0,1-1 15,0 1-15,-22 21 0,22 21 0,-22 0 16,22 0-16,0 0 0,-1 21 16,-20 0-16,21 21 0,20-20 0,-20 20 15,21 21-15,0-20 16,21-1-16,0 22 0,0-22 0,0 21 16,21-20-16,21 20 0,-21-20 15,22-22-15,-1 21 0,0-21 0,1 0 16,20 1-16</inkml:trace>
  <inkml:trace contextRef="#ctx0" brushRef="#br0" timeOffset="12660.53">9080 1672 0,'0'0'0,"0"-21"0,-21-42 15,21 41-15,0 1 16,0 0-16,21 0 0,1 21 15,-1 0-15,0 0 16,21 0-16,-21 0 0,1 21 0,-1 0 16,0 0-16,0 1 0,0 20 15,0-21-15,-21 21 0,0-20 0,0 20 16,0 0-16,0-21 0,0 22 0,0-22 16,0 0-16,0 0 0,0 0 15,0 1-15,-21-22 0,21-22 31,0 1-31,0 0 16,0 0-16,0-21 16,21 20-16,-21-20 0,0 0 0,0-1 15,22 1-15,-22 0 0,21-1 16,0 22-16,-21-21 0,0 21 0,0 0 16,21 21-16,-21-22 0,21 22 15,0 22 1,-21-1-16,0 0 15,0 0-15,22 0 0</inkml:trace>
  <inkml:trace contextRef="#ctx0" brushRef="#br0" timeOffset="13432.59">9631 1990 0,'0'0'0,"0"21"0,21-21 31,0-21-31,0 0 16,0-1-16,1 1 0,-1 0 0,0 0 16,0 0-16,0-22 0,-21 22 15,21-21-15,-21 21 0,22-22 0,-22 1 16,0 21-16,0 0 0,0-22 16,0 22-16,0 0 0,0 0 15,-22 21-15,1 0 16,21 21-16,-21-21 15,0 21-15,0 22 0,21-22 16,-21 0-16,21 21 0,0 1 0,-22-1 16,22-21-16,-21 21 0,21 1 0,0-22 15,0 21-15,0-21 0,0 1 16,0-1-16,0 0 0,0 0 0,21 0 16,1-21-16,-1 0 0,0 0 15,0 0-15,21 0 0,-20 0 0,20 0 16,-21 0-16,21-21 0,1 0 15,-22 21-15,21-21 0,1-22 16,-22 22-16,21 0 0,-21-21 0,0 21 16,1-22-16,-1 22 0,0-21 15,-21-1-15,0 22 0,0 0 0,0-21 16,0 21-16,0-1 16,-21 22-16,0 0 0,-1 0 15,1 0-15,0 22 16,0-22-16,21 21 0,-21 0 0,21 0 15,0 0-15,21-21 32,0 0-32,0 0 0,0 0 15,1-21-15,-1 21 16,0-21-16,0 21 0,0-21 0,-21 0 16,21 21-16,-21-22 0,22 22 15,-22 22 16,0-1-15,0 21-16,0-21 0,0 0 16,0 22-16,0-1 0,0-21 0,0 22 15,-22-22-15,22 21 0,0-21 0,0 0 16,0 22-16,0-22 0,0 0 16,0 0-16,22-21 0,-1 0 15,0 0 1,0 0-16,0 0 0,0 0 15,1 0-15,-1-21 16,0 0-16,-21 0 0,21 0 0,0 21 16,-21-22-16</inkml:trace>
  <inkml:trace contextRef="#ctx0" brushRef="#br0" timeOffset="14172.45">10604 1947 0,'22'0'31,"-1"0"-31,-21-21 16,21 0-16,0 0 15,-21 0-15,21 0 0,0-1 0,-21 1 16,22-21-16,-1 0 0,-21 20 16,21-20-16,0 0 0,-21-1 0,21-20 15,0 21-15,1-1 0,-22 1 0,0 21 16,0-22-16,0 22 0,0 0 15,0 0-15,0 0 0,0 42 16,-22 0 0,1 0-16,21 22 0,-21-22 0,21 21 15,0 0-15,-21 1 0,0-1 16,21 0-16,-21 22 0,21-22 16,0 1-16,0-1 0,0 0 15,0 1-15,0-1 0,0-21 0,0 21 16,0-20-16,0-1 0,21 0 0,0 0 15,0 0-15,0-21 0,0 0 16,1 0-16,20 0 0,-21 0 0,21 0 16,1 0-16,-22-21 0,21 21 15,-21-21-15,22 0 0,-22 0 0,0-1 16,21 1-16,-20 0 0,-1 0 16,0 0-16,-21-22 0,0 22 0,21 0 15,-21 0-15,0 0 0,-21 21 31,21 21-31,-21 0 16,0 0-16,21 22 16,-22-22-16,22 0 0,-21 0 0,21 0 15,0 0-15,0 1 0,0-1 0,0 0 16,0 0-16,0 0 16,21-21-16,1 0 0,-1 0 15,0 0-15,0 0 0,0 0 16,0 0-16,22-21 0,-22 21 0,0-21 15,0 0-15,0 0 0,1-1 0,-1 1 16,0 0-16,0 0 16,-21 0-16,0-22 0,0 22 0,0-21 15,0 21-15,0-22 0,0 22 16,-21 0-16,0 0 0,0 21 0,-1 0 16,1 0-16,0 0 0,-21 0 15,21 0-15,-22 0 0,22 21 0,0 0 16,0-21-16,0 21 0,-1 1 15,1-1-15,21 0 16</inkml:trace>
  <inkml:trace contextRef="#ctx0" brushRef="#br0" timeOffset="15416.04">12065 1588 0,'0'0'0,"-21"0"0,0-22 0,-1 22 15,1 0-15,0 0 0,0 0 16,0 0-16,0 0 15,-22 22-15,43-1 0,-42 21 0,42-21 16,-21 22-16,0-22 0,-1 21 16,1-21-16,21 22 0,0-22 0,0 21 15,0-21-15,0 0 0,0 1 16,0-1-16,0 0 0,21-21 16,1 0-16,-1 0 0,0 0 0,21 0 15,-21 0-15,1 0 0,20-21 16,-21 0-16,21 21 0,1-22 0,-22-20 15,0 21-15,21 0 0,-20 0 16,-1-22-16,-21 1 0,0 21 16,0-22-16,0 22 0,0 0 0,0 0 15,0 0-15,0 0 0,-21 21 16,-1 0-16,1 0 0,21 21 16,-21 0-16,21 0 0,-21 0 15,21 22-15,-21-22 0,21 0 0,0 21 16,0-21-16,0 22 0,0-22 15,0 0-15,21 0 0,0 22 0,21-22 16,-20-21-16,-1 21 0,21 0 16,0-21-16,-20 0 0,20 0 0,0 0 15,1 0-15,-1 0 0,0 0 0,-21 0 16,22-21-16,-1 0 16,-21 21-16,22-21 0,-22-1 0,21 1 15,-21 0-15,0-21 0,1 21 16,-22-22-16,0 22 0,0-21 0,0 21 15,0-22-15,0 22 0,0 0 0,-22-21 16,1 20-16,0 22 0,0-21 16,0 21-16,-22 0 0,22 0 0,0 0 15,-21 0-15,21 21 0,-22-21 16,22 22-16,0 20 0,0-21 0,0 0 16,-1 22-16,1-22 0,21 21 15,-21-21-15,21 22 0,0-22 0,0 0 16,0 0-16,0 0 0,21 0 15,0 1-15,1-22 0,-1 0 16,21 0-16,-21 0 0,0 0 0,1 0 16,-1 0-16,21 0 0,-21-22 15,0 22-15,22-21 0,-22 0 0,0-21 16,0 21-16,22-1 0,-22-20 0,0 0 16,-21-1-16,21 1 0,-21 0 15,21-1-15,-21 1 0,0 0 0,0-1 16,0 1-16,0 0 15,0-1-15,0 1 0,0 21 0,0 0 0,0 0 16,-21-1-16,0 22 16,0 22-1,21-1-15,0 0 0,0 0 16,-21 21-16,21 1 0,0-1 0,0 0 16,0 1-16,0-1 0,0 0 0,0 1 15,0-1-15,0 0 0,0 1 16,0-1-16,21 0 0,0-20 0,0-1 15,0 0-15,0 0 0,1 0 16,-1-21-16,21 0 0,-21 0 0,0 0 16,22 0-16,-22 0 0,0 0 15,21 0-15,-20 0 0,-1-21 0,0 0 16,21 0-16,-21 0 0,-21-1 16,22 1-16,-22 0 0,21-21 15,-21 21-15,0-1 0,0 1 0,0 0 16,0 0-16,0 0 0,0 42 31,0 0-31,0 0 16,-21 0-16,21 1 0,0 20 0,0-21 15,0 0-15,0 0 0,0 1 0,0-1 16,0 0-16,0 0 16,21-21-16,0 0 0,0 0 0,0 0 15,0 0-15,1 0 16,-1 0-16,0-21 15,0 21-15,0-21 0,-21 0 0,0-1 16,0 1-16</inkml:trace>
  <inkml:trace contextRef="#ctx0" brushRef="#br0" timeOffset="15595.93">13356 1418 0,'0'0'15,"-63"0"1,41 0-16,1 0 31,42 21 0,1-21-15,-1 0-16</inkml:trace>
  <inkml:trace contextRef="#ctx0" brushRef="#br0" timeOffset="16320.61">13610 1630 0,'21'0'31,"-21"21"-31,0 0 0,0 0 16,0 1-16,0-1 0,0 21 15,0-21-15,0 0 0,0 1 0,0-1 16,0 0-16,0 0 15,0 0-15,0 0 16,-21-21 15,0 0-31,21-21 16,0 0-16,0 0 16,0 0-16,0-22 0,0 22 0,0 0 15,21-21-15,0-1 0,0 22 16,1-21-16,20 21 0,-21-22 0,21 22 15,-20 0-15,20 0 0,0 21 16,-21 0-16,22 0 0,-22 0 0,21 0 16,-21 21-16,1 0 0,-1 22 0,0-22 15,0 21-15,-21 0 16,0-20-16,0 20 0,0 0 0,0-21 16,0 22-16,-21-22 0,0 0 15,0 0-15,21 0 0,0 1 0,-22-1 16,44-21 15,-22-21-15,21-1-16,0 1 0,21 21 15</inkml:trace>
  <inkml:trace contextRef="#ctx0" brushRef="#br0" timeOffset="17095.66">14753 1566 0,'0'0'0,"0"-21"0,0-21 16,0 21 0,0 0-16,0-1 15,-21 22-15,0 0 0,-22-21 0,22 21 16,0 0-16,0 0 0,-21 0 16,20 0-16,1 21 0,-21 1 0,21-1 15,0 0-15,-1 0 0,1 21 16,0-20-16,21 20 0,0-21 0,0 21 15,0-20-15,0 20 16,0-21-16,0 0 0,21 0 0,0 1 16,1-22-16,-1 0 0,21 0 0,-21 0 15,0 0-15,22 0 0,-22 0 16,21 0-16,-21-22 0,1 1 0,-1 21 16,0-21-16,0 0 0,0 0 15,0 0-15,-21-1 0,0 1 0,0 0 16,0 0-16,0 0 0,0 0 15,0-1-15,0 1 0,0 0 16,0 42 15,0 0-31,0 22 16,0-22-16,0 21 0,0 1 16,0-1-16,0 21 0,0-20 0,0-1 15,0 22-15,0-22 0,0 21 16,0-20-16,0 20 0,0 1 0,22-1 15,-22 1-15,21-1 0,-21 1 0,0 20 16,0-20-16,0-1 0,0 1 16,21-1-16,-21 1 0,21-1 0,-21 22 15,0-21-15,0-1 0,21 1 0,-21-1 16,0-21-16,0 22 0,0-22 16,0 1-16,0-22 0,0 21 15,-21-21-15,0 0 0,0-21 0,-22 0 16,22 0-16,0 0 0,-21 0 15,-1-21-15,22 0 0,-21 0 0,0 0 16,-1-22-16,-20 1 0,20 0 0,-20-22 16,21 22-16,-22-22 0,22 1 15,-22-1-15,22-20 0,21 20 0,0 1 16,-1-22-16,22 22 0,0-22 16,22 21-16,-22 1 0,42-22 0,-21 22 15,21-1-15,1 22 0,20-22 0,-20 1 16,20 21-16,-21-22 0,22 22 15,-22-1-15,22 1 0,-22 0 16,22-1-16,-22 1 0,0 21 16,1 0-16,-1 0 0,-21-1 0,0 22 15,-42 0 1,0 0-16</inkml:trace>
  <inkml:trace contextRef="#ctx0" brushRef="#br0" timeOffset="17780.28">296 3535 0,'0'0'0,"0"-21"0,0-22 16,-21 43-16,21-21 15,-21 21-15,0 0 16,0 0 0,21 21-16,0 1 0,-22-1 15,22 21-15,0-21 0,0 0 0,0 22 16,0-22-16,-21 21 16,21-21-16,-21 1 0,21-1 15,0 21-15,0-21 0,0 0 16,21-21-1,0 0-15</inkml:trace>
  <inkml:trace contextRef="#ctx0" brushRef="#br0" timeOffset="18188.05">868 3344 0,'0'0'0,"0"-21"15,-21 21 1,-1 0-16,1 0 0,-21 21 16,21-21-16,-22 22 0,22-1 0,-21 0 15,21 0-15,-22 0 0,22 0 16,0 1-16,0-1 0,21 0 16,0 0-16,0 0 0,21-21 15,0 0-15,0 21 0,1-21 16,20 0-16,-21 22 0,21-22 15,1 0-15,-22 21 0,21 0 0,-21-21 16,1 21-16,-1-21 16,0 21-16,0 0 0,-21 1 15,0-1-15,0 0 16,-21-21-16,-21 21 0,20 0 0,1-21 16,-21 21-16,0-21 0,-1 0 15,22 22-15,-21-22 0,-1 0 16,22 0-16,0 0 0,-21 0 0,21-22 15,-1 22-15,1-21 0,21 0 16,-21 0-16,21 0 0,-21-22 16,21 1-16,0 21 0</inkml:trace>
  <inkml:trace contextRef="#ctx0" brushRef="#br0" timeOffset="18363.95">402 3133 0,'0'0'15,"-21"-21"-15,0 21 16,42 0 31,0 0-47,0 0 16,22 0-16,-1 21 0,0-21 15</inkml:trace>
  <inkml:trace contextRef="#ctx0" brushRef="#br0" timeOffset="18947.61">2307 3556 0,'0'0'0,"0"-63"15,-21 41-15,0 1 0,21-21 0,-21 21 16,-1-22-16,-20 1 0,21 21 16,0 0-16,-22-22 0,22 43 15,0-21-15,-21 21 0,21 0 0,-1 0 16,-20 0-16,21 21 0,0 1 15,0 20-15,-22 0 0,43 1 0,-21-1 16,21 0-16,0 1 0,0-1 16,0 0-16,0 1 0,0-1 15,0-21-15,21 21 0,-21-20 16,21-22-16,1 21 0,20-21 16,-21 0-16,0 0 0,0 0 0,22 0 15,-22-21-15,21-1 0,-21 1 16,22 0-16,-22 0 0,0-21 0,0 20 15,0 1-15,1-21 0,-1 21 16,-21-22-16,21 1 0,-21 21 0,0-21 16,0 20-16,0-20 0,0 21 15,0 42 1,0 21 0,0-20-16,0 20 0,0 0 15,0 1-15,0-1 0,0 0 16,21-21-16,0 22 0,0-22 15,1 21-15,-1-21 0,0 1 0,0-1 16,0-21-16,0 0 0,22 0 16,-22 0-16,0 0 0,21 0 0,-20 0 15,20-21-15</inkml:trace>
  <inkml:trace contextRef="#ctx0" brushRef="#br0" timeOffset="19816.95">3852 2942 0,'0'21'16,"0"1"-1,0-1-15,21 0 16,1-21 0,-1 0-16,0 0 15,0 0-15,0 0 0,0 0 16,1-21-16,-1 0 0,0 21 16,0-22-16,0 1 0,-21 0 0,21 21 15,1-21-15,-1 0 16,-21 0-16,0-1 0,0 1 15,0 0-15,-21 21 16,-1 0-16,-20 0 0,21 0 16,0 0-16,-22 0 0,22 0 15,0 21-15,-21 0 0,21 1 0,-1-22 16,1 21-16,0 0 0,0 0 16,0 0-16,21 0 0,0 1 0,0-1 15,0 0-15,0 0 16,0 0-1,21 0 1,0-21-16,0 0 0,0 0 16,1 0-16,-1 0 15,0 0-15,0 0 0,21 0 0,-20 0 16,-1 0-16,0 0 0,0 0 16,0 0-16,-21-21 0,21 21 0,1 0 15,-44 0 16,1 0-31,-21 0 0,21 21 16,-22 1-16,22-1 0,-21 0 0,21 0 16,-22 0-16,22 0 0,-21 1 15,21 20-15,0-21 0,-1 21 16,22-20-16,0 20 0,0-21 0,0 21 16,0-20-16,0-1 0,0 0 15,22 0-15,-1 0 0,21-21 0,-21 21 16,22-21-16,-22 0 0,21 0 15,0 0-15,-20 0 0,20 0 0,0-21 16,1 21-16,-22-21 0,21 0 16,0 0-16,1 0 0,-1-1 15</inkml:trace>
  <inkml:trace contextRef="#ctx0" brushRef="#br0" timeOffset="20087.79">4508 3112 0,'0'-22'0,"0"1"16,22 21 15,-1 0-31,0 0 0,21 21 16,-21 1-16,1-1 0,20-21 0,-21 21 15,0 21-15,0-21 0,1 1 16,-1-1-16,0 0 0,0 64 15,-21-64 1,0 0-16,0 0 16,21-21-1,-21-21 1,21 21-16</inkml:trace>
  <inkml:trace contextRef="#ctx0" brushRef="#br0" timeOffset="20303.66">4995 3048 0,'0'0'0,"-21"0"32,-21 0-32,21 0 0,-22 0 15,22 21-15,-21 0 0,-22 1 16,22-1-16,0 21 0,-1-21 16,1 0-16,-22 22 0,22-22 0,21 0 15,-21 0-15,20 22 0,1-22 16,0 0-16,21 0 0,0 0 15,21-21 1,0 0-16,1 0 0,20 0 0,-21 0 16</inkml:trace>
  <inkml:trace contextRef="#ctx0" brushRef="#br0" timeOffset="20836.09">5588 3133 0,'0'-21'16,"0"-1"-16,0 1 15,-21 0-15,0 21 16,21-21-16,-22 21 0,-20 0 16,21 0-16,0 0 0,-22 0 0,22 0 15,0 0-15,-21 0 0,21 21 16,-22 0-16,22 0 0,0 1 0,0-1 15,0 0-15,21 21 0,0 1 16,-22-22-16,22 21 0,0 0 0,0-20 16,0 20-16,0-21 0,0 0 15,22 0-15,-22 1 0,21-22 16,0 0-16,0 0 0,0 0 0,0 0 16,1 0-16,-1 0 0,0-22 15,21 1-15,-21 0 0,1 21 0,20-42 16,-21 21-16,0-1 0,22 1 15,-22-21-15,0 21 0,0-22 0,-21 22 16,0 0-16,21 0 0,-21-21 0,0 20 16,0 1-16,0 0 15,-21 21 1,0 0-16,21 21 16,0 0-16,0 1 0,0-1 0,0 0 15,0 21-15,0-21 0,0 22 16,0-22-16,0 0 0,0 21 0,0-20 15,0-1-15,21 0 0,0 0 0,0 0 16,1-21-16,-1 0 16,0 0-16,0 0 0,0 0 0,0 0 15,1 0-15,20-21 0,-21 0 16</inkml:trace>
  <inkml:trace contextRef="#ctx0" brushRef="#br0" timeOffset="21500.73">6096 3112 0,'0'0'15,"0"-22"-15,0 1 0,0 0 0,-21 21 16,0 21 0,21 0-1,0 1-15,0-1 0,0 0 16,0 0-16,0 0 0,0 0 0,0 1 16,0-1-16,0 0 0,0 21 15,0-21-15,0 1 0,0-1 16,0 0-16,0 0 15,0-42 32,0 0-47,0 0 0,0-1 0,0-20 16,0 21-16,0 0 16,0-22-16,21 22 0,0 0 0,0 0 15,-21-21-15,21 20 0,0 1 16,1 21-16,-1-21 0,0 21 0,0 0 15,0 0-15,0 0 16,1 21-16,-1-21 0,0 21 0,0 1 16,-21-1-16,0 0 0,21 0 15,-21 0-15,0 0 0,0 1 16,0-1-16,0 0 0,0 0 0,0 0 16,0 0-16,0 1 15,-21-22-15,0 0 31,21-22-15,0 1-16,0 0 0,0 0 16,21 0-16,0-22 0,0 22 0,1-21 15,-1 21-15,0 0 0,0-22 16,0 22-16,22 0 0,-22 0 0,21 0 16,0 21-16,-20 0 0,20 0 15,-21 0-15,0 0 0,0 21 16,1 0-16,-22 0 0,0 0 0,0 0 15,0 1-15,0-1 0,0 21 16,0-21-16,0 0 0,0 22 0,0-22 16,0 0-16,0 0 0,-22 0 0,22 1 15,0-1-15,22-21 32,-1 0-32,0 0 15,0-21-15,0 21 0</inkml:trace>
  <inkml:trace contextRef="#ctx0" brushRef="#br0" timeOffset="21883.51">7387 2921 0,'0'0'0,"-21"-21"16,0 21-1,21 21 1,-21 0-1,21 0-15,0 1 0,0-1 16,0 21-16,-22-21 0,22 22 0,0-1 16,0 0-16,0 1 0,-21 20 0,21-21 15,-21 22-15,21-22 16,-21 22-16,21-1 0,0-20 0,0 20 16,0 1-16,0-1 0,0 1 0,0 20 15,0-20-15,0 20 0,0-20 16,0-1-16,0 22 0,0-21 0,0-1 15,0-21-15,0 22 0,21-22 16,-21 1-16,21-22 0,-21 0 0,0 0 16,0 0-16,0 0 0,0-42 31,0 0-31,0 0 0,0 0 16,0-22-16,0 22 0,0-21 0,0 0 15,0-22-15,0 22 0,0-22 16</inkml:trace>
  <inkml:trace contextRef="#ctx0" brushRef="#br0" timeOffset="22180.35">7324 3323 0,'0'0'0,"0"-42"0,0 0 0,0-1 16,0 22-16,0-21 0,0 21 16,21-1-16,-21 1 0,21 0 0,0 0 15,-21 0-15,21 0 0,0 21 16,1-22-16,-1 22 0,0 0 0,21 0 15,-21 0-15,1 0 0,-1 22 0,0-1 16,0 0-16,0 0 16,-21 0-16,0 0 0,0 22 0,0-22 15,0 21-15,0-21 0,-21 22 16,21-22-16,-21 0 0,-21 21 0,20-20 16,1-1-16,-21 0 0,21 0 0,0-21 15,-1 21-15,1-21 0,0 0 16,0 0-16,21-21 31,21 0-31,0 0 0,0 0 16</inkml:trace>
  <inkml:trace contextRef="#ctx0" brushRef="#br0" timeOffset="22452.19">8043 2815 0,'0'0'0,"0"-21"15,0 42 17,0 0-32,-21 1 0,21-1 15,-21 0-15,21 21 0,0-21 16,0 22-16,-21-1 0,21 0 0,-21 1 16,21-22-16,-22 21 0,22 1 15,0-1-15,0-21 0,0 0 0,0 22 16,0-22-16,0 0 15,0 0-15,22-21 16,-1 0-16,0 0 0,0 0 16,0-21-16,0 0 0,1 0 15,-1-1-15,0 1 0</inkml:trace>
  <inkml:trace contextRef="#ctx0" brushRef="#br0" timeOffset="22795.99">8234 3154 0,'21'0'31,"0"0"-15,0 0-16,0-21 15,1 0-15,-1 21 0,0-22 16,0 22-16,0-21 0,0 0 16,1 0-16,-1 21 0,-21-21 0,21 0 15,0-1-15,-21 1 16,-21 21-1,0 0-15,0 0 0,-1 0 16,1 21-16,0 1 0,0-1 16,0 0-16,0 0 0,-1 21 0,1-20 15,21 20-15,0 0 16,0-21-16,0 22 0,0-22 0,0 0 16,0 21-16,0-20 0,21-1 0,1-21 15,-1 21-15,0-21 16,0 0-16,0 0 0,0 0 0,1 0 15,-1 0-15,0 0 0,-21-21 16,21 21-16,0-21 0</inkml:trace>
  <inkml:trace contextRef="#ctx0" brushRef="#br0" timeOffset="23992.25">10287 3196 0,'0'0'0,"21"0"31,0-21-31,0 0 0,1 21 16,20-21-16,-21 0 0,0-1 16,22 1-16,-1-21 0,-21 21 0,21-22 15,-20 22-15,20-21 0,-21 21 0,0-22 16,0 1-16,1 0 0,-22-1 15,0 1-15,0 0 0,0 21 0,0-22 16,-22 1-16,1 21 0,0-22 16,0 22-16,0 0 0,0 0 0,-1 21 15,1 0-15,0 0 16,0 0-16,21 42 0,-21-21 16,21 22-16,0-1 0,0 22 15,0-1-15,0 1 0,0-1 0,0 1 16,0 20-16,0 1 0,0-22 0,0 22 15,0 21-15,0-21 0,0-1 16,-21 1-16,21 0 0,0 20 0,-22-20 16,22 0-16,0-1 0,-21 22 0,21-21 15,-21-22-15,0 22 0,21-21 16,-21-1-16,21 1 0,0-22 0,0 0 16,0 1-16,0-1 0,0-21 0,0 0 15,21-21-15,0 0 16,0 0-16,0 0 0,1-21 0,-1 0 15,0 0-15,0 0 0,21-22 0,-20 1 16,20 0-16,-21-1 0,21 1 16,-20-22-16,20 1 0,-21-1 0,0 22 15,0-21-15,-21-1 0,0 1 0,0 20 16,0-20-16,-21 20 0,-21-20 16,0 21-16,-1-1 0,1 1 0,-22 0 15,1 20-15,21 1 0,-22-21 16,22 42-16,-22-21 0,22 0 0,21 21 15,-22 0-15,22 0 0,0 0 0,21-22 16,21 1 0,22 21-1,-22-21-15,21 0 0,-21 21 0,22-21 16,-1 0-16,0-1 0,1-20 16,20 21-16,-21-21 0,1 20 0,20 1 15,-20-21-15,-1 21 0,0-22 16,1 22-16,-1-21 0,0 21 0,-21 0 15,1-1-15,-1 1 0,0 21 16,-21-21-16,-21 21 31,0 0-31,-1 0 0,22 21 16,0 0-16,-21 1 0,0-1 16,21 21-16,0-21 0,0 0 15,0 1-15,0-1 0,0 0 16,0 0-16,0 0 0,21 0 0,0 1 15,1-22-15,-1 21 16,0-21-16,0 0 0,21 0 0,-20 0 16,-1 0-16,0 0 0,0-21 15,0-1-15,0 1 0,1 21 0,-1-21 16,0 0-16,0 0 0,0 0 16,-21-1-16,0 1 0,0 0 0,0 0 15,0 0-15,0 0 0,-21-1 0,0 1 16,0 0-16,0 0 0,-1 0 15,1 21-15,0 0 0,0 0 16,0 0-16,0 0 0,-1 0 0,22 21 16,-21 0-1,21 0-15,0 0 0,0 1 16,21-22-16,1 21 0,-1 0 0,0-21 16,0 0-16,0 21 0,0-21 15</inkml:trace>
  <inkml:trace contextRef="#ctx0" brushRef="#br0" timeOffset="24361.05">11536 3006 0,'0'0'0,"0"-21"15,0-1 1,0 1-16,0 0 0,21 0 16,0 0-16,0 21 15,0-21-15,1 21 0,20 0 16,-21 0-16,0 0 0,0 0 0,1 21 15,20 0-15,-21 0 0,0 0 16,0 0-16,1 1 0,-1 20 0,0-21 16,-21 0-16,0 22 0,0-22 15,0 21-15,0-21 0,-21 0 0,0 1 16,21-1-16,-22 0 0,1-21 16,0 21-16,21-42 31,0 0-31,0 0 0,0-1 15,0 1-15,0 0 0,21-21 16,0 21-16,1-22 0,-1 22 0,0-21 16,-21-1-16,21 22 0,0-21 15,0 21-15,1 0 0,-1-1 0,0 1 16,-21 0-16,0 0 0</inkml:trace>
  <inkml:trace contextRef="#ctx0" brushRef="#br0" timeOffset="25128.2">1799 4699 0,'0'0'15,"21"-21"-15,0 0 0,-21 0 0,22-1 16,-22 1-16,0 0 0,0 0 0,0 0 16,0 0-16,0-1 0,-22 1 15,-20 21-15,21-21 0,-21 21 0,20 0 16,-20 0-16,-21 0 0,20 0 16,1 21-16,0-21 0,-22 21 15,22 1-15,21-1 0,-22 21 0,1 0 16,21 1-16,21 20 0,0 1 15,0-1-15,0 22 0,0-22 16,0 1-16,0-1 0,0 1 0,21-22 16,0 22-16,21-22 15,-20-21-15,20 0 0,-21 22 0,21-43 16,1 21-16,-22-21 0,21 0 16,1 0-16,-1 0 0,0-21 0,-21 0 15,22-1-15,-1 1 0</inkml:trace>
  <inkml:trace contextRef="#ctx0" brushRef="#br0" timeOffset="25536.96">2138 4868 0,'0'-21'0,"0"42"0,0-63 0,0 21 0,-21 21 16,-1 0-16,1 0 16,0 21-16,0 21 15,0-20-15,21 20 0,-21 0 0,-1 1 16,22-1-16,-21 0 0,21 1 15,0-1-15,0 0 0,0 1 0,0-22 16,0 21-16,0-21 0,0 0 16,21 1-16,1-22 0,-1 0 0,0 0 15,0 0-15,0 0 0,0 0 16,1 0-16,20 0 0,-21-22 0,21 1 16,-20 0-16,-1 0 0,21 0 15,-21-22-15,0 22 0,1-21 16,-1 21-16,-21-22 0,0 22 15,0-21-15,0 0 0,-21 20 0,-1-20 16,1 21-16,-21 0 0,0 0 16,-1-1-16,22 22 0,-21 0 15,-1 0-15,22 0 0,0 22 0,0-1 16,0 0-16,0 0 0,21 21 16,0-20-16,0-1 0,0 21 0,0-21 15,0 0-15,21 1 0,0-1 16,0 0-16,21 0 0,-20-21 0,20 0 15,0 0-15,1 0 16</inkml:trace>
  <inkml:trace contextRef="#ctx0" brushRef="#br0" timeOffset="26200.29">2773 4932 0,'0'21'16,"0"0"-1,-21 0-15,21 1 0,0-1 16,0 0-16,0 21 0,0-21 0,0 22 16,0-22-16,0 0 0,0 21 15,0-20-15,-22-1 0,22 0 16,-21 0-16,21 0 0,0 0 0,-21 1 16,0-22 15,21-22-31,-21 1 15,21 0-15,0 0 0,0 0 0,0 0 16,0-1-16,0 1 0,0-21 16,0 0-16,21 20 0,0-20 0,0 0 15,0-1-15,1 22 0,-1 0 16,0 0-16,21 0 0,-21 21 0,22 0 16,-1 0-16,-21 0 15,22 0-15,-22 21 0,21 0 0,-21 0 16,0 0-16,1 22 0,-1-22 15,-21 21-15,21-21 0,-21 1 0,0 20 16,0-21-16,0 0 0,0 0 16,0 1-16,-21-1 0,21 0 0,-21 0 15,-1-21-15,1 0 16,21-21 0,0 0-1,0 0-15,0-22 0,0 22 0,0 0 16,21-21-16,1-1 0,-1 1 15,0 21-15,0-22 0,0 1 0,22 21 16,-22 0-16,21 0 16,-21-1-16,22 22 0,-1 0 0,-21 0 15,0 0-15,22 22 0,-22-1 16,-21 0-16,21 0 0,-21 0 0,0 22 16,0-22-16,0 21 0,0-21 0,0 22 15,0-22-15,0 21 0,-21-21 16,21 22-16,-21-22 0,21 0 0,-22 0 15,22 0-15,0 0 16,22-21 0,-1-21-16,0 21 15,21-21-15</inkml:trace>
  <inkml:trace contextRef="#ctx0" brushRef="#br0" timeOffset="26540.09">4064 4826 0,'0'0'0,"-21"0"16,0 0-16,-1 0 15,22 21-15,0 0 0,0 1 16,0-1-16,0 21 0,0-21 0,-21 22 16,21-1-16,0 0 0,0 1 15,0-1-15,0 21 0,0-20 0,0 20 16,0-20-16,0 41 15,-21-20-15,21-1 0,0 22 0,0 0 16,-21-22-16,21 22 0,-21-1 0,0 1 16,21 0-16,-22-22 0,22 22 15,0 0-15,0-22 0,-21 1 0,21-22 16,0 0-16,-21 1 0,21-1 16,0-21-16,0-42 15,0 0 1,21 0-16,0-22 0,-21 1 15,22 0-15,-1-22 0,-21 1 0,21 20 16</inkml:trace>
  <inkml:trace contextRef="#ctx0" brushRef="#br0" timeOffset="26831.93">3895 5376 0,'0'0'0,"-22"-63"16,22-22-16,0 22 0,-21-1 15,21 1-15,0 20 0,0-20 0,0 21 16,0-1-16,21 1 0,-21 21 15,22 0-15,-1-1 0,21 1 0,-21 0 16,22 21-16,-22 0 0,21 0 16,-21 0-16,22 21 0,-1 0 0,-21 22 15,21-22-15,-20 21 0,-1 1 16,0-1-16,-21 0 0,0 1 16,0-1-16,0-21 0,-21 21 0,0 1 15,-1-22-15,1 21 0,0-21 16,0 1-16,-21-1 0,20 0 0,1 0 15,0-21-15,0 21 0,21-42 32,0 0-17,21 0-15,0 0 0</inkml:trace>
  <inkml:trace contextRef="#ctx0" brushRef="#br0" timeOffset="27123.76">4657 4445 0,'0'0'0,"0"-21"0,0 0 16,0 42-1,-22 0 1,22 21-16,-21-20 0,21 20 16,0 0-16,0 1 0,0-1 15,-21 0-15,21 22 0,0-22 0,-21 22 16,21-22-16,0 21 0,0-20 15,0-1-15,0 0 0,0-20 16,0 20-16,0-21 0,0 0 0,0 0 16,0 1-16,21-22 15,0 0-15,0 0 0,1 0 16,-1-22-16,0 22 0,0-21 16,0 0-16,22 0 0,-22-21 0,-21 20 15,21-20-15,0 21 0</inkml:trace>
  <inkml:trace contextRef="#ctx0" brushRef="#br0" timeOffset="27316.65">4911 4763 0,'0'42'15,"0"-21"-15,0 0 16,0 0-16,0 1 0,-22-1 16,22 0-16,0 21 0,-21-21 0,21 1 15,0-1-15,0 0 0,0 0 16,0 0-16,0 0 0,0-42 47,21 0-47,-21 0 0</inkml:trace>
  <inkml:trace contextRef="#ctx0" brushRef="#br0" timeOffset="27484.55">4974 4551 0,'0'0'0,"-21"0"0,0 0 16,0 0 0,21 21-16,0 0 15,0 0-15,0 1 32,21-22-32,0 21 0</inkml:trace>
  <inkml:trace contextRef="#ctx0" brushRef="#br0" timeOffset="27845.34">5143 5101 0,'0'0'16,"22"21"-16,-1-21 16,0 0-16,0 0 0,0-21 15,0 21-15,1-21 0,-1 0 16,0 0-16,0 0 0,0-1 0,0 1 15,1-21-15,-1 21 0,0-22 16,-21 22-16,21 0 0,-21-21 0,0 21 16,0-1-16,0 1 0,-21 21 15,0 0-15,-22 0 0,22 0 16,0 21-16,0 1 0,0-1 16,0 21-16,-1 0 0,22 1 15,-21-1-15,21 0 0,-21-20 0,21 20 16,0 0-16,0-21 0,0 22 0,0-22 15,0 0-15,21 0 0,0-21 16,1 21-16,20-21 0,-21 0 0,0 0 16,22 0-16,-1 0 0,-21 0 15,21-21-15,1 21 0,-22-21 0,21 0 16,-21 0-16,22 0 0</inkml:trace>
  <inkml:trace contextRef="#ctx0" brushRef="#br0" timeOffset="29252.16">7472 5101 0,'0'0'0,"21"-21"0,21-64 15,-42 64-15,21-21 0,1 21 16,-22-22-16,21 1 0,-21 0 0,0-1 16,21 1-16,-21-21 0,0 20 15,0 1-15,0-22 0,0 22 16,0 0-16,0-1 0,-21 1 0,0 0 16,21-1-16,-22 22 0,1 0 15,0 0-15,0 21 0,0 0 0,0 21 16,-1-21-16,1 42 15,21-20-15,0 20 0,0 21 0,0-20 16,0-1-16,0 22 0,0-1 16,0 1-16,0-1 0,0 1 0,21-22 15,1 21-15,-1 1 0,0-22 0,0 1 16,0-1-16,22 0 0,-22-21 16,21 1-16,0-1 0,-20 0 0,20-21 15,0 0-15,1 0 16,-22 0-16,21 0 0,0-21 0,-20 21 15,20-21-15,-21-1 0,21 1 0,-20-21 16,-1 21-16,21 0 0,-21-22 16,-21 1-16,21 21 0,-21-22 0,0 1 15,0 21-15,0-21 0,0 20 16,0 1-16,0 0 0,-21 21 16,0 21-1,21 0-15,-21 1 16,21-1-16,0 21 0,0-21 0,0 22 15,0-22-15,0 21 0,0-21 16,0 22-16,0-22 0,21 0 16,0 0-16,0 0 0,1-21 15,-1 0-15,0 0 0,0 0 16,0 0-16,22 0 0,-22-21 0,0 0 16,0 0-16,21 0 0,-20-1 0,-1 1 15,21 0-15,-21 0 0,-21 0 16,21-22-16,-21 22 0,22 0 0,-22-21 15,0 21-15,0-1 0,0 1 16,0 42 15,0 1-31,0-1 0,0 0 16,0 0-16,0 0 0,0 22 16,0-22-16,0 0 0,0 0 15,-22 0-15,22 0 0,0 1 0,-21-1 16,21 0-16,0 0 0,-21-21 31,21-21-15,0 0-16,0 0 15,0-22-15,0 22 16,0 0-16,0 0 0,0-22 0,21 22 16,0-21-16,-21 21 15,22 0-15,-1-1 0,0 1 0,0 0 16,0 21-16,22 0 0,-22 0 0,0 0 15,0 0-15,0 0 0,0 21 16,1 0-16,-1-21 0,0 43 0,0-22 16,0 0-16,-21 0 0,0 0 15,0 22-15,0-22 0,0 0 0,0 0 16,0 0-16,0 1 0,0-1 0,-21 0 16,21 0-16,0 0 15,-21-21-15,0 0 16,21-21-1,0 0-15,0 0 0,0 0 16,0-1-16,0 1 0,21 0 16,0-21-16,-21-1 0,21 22 15,0-21-15,1 0 0,-1 20 0,21-20 16,-21 21-16,22 0 0,-22 0 0,0 21 16,21 0-16,-21 0 0,1 0 15,20 0-15,-21 0 0,0 21 0,-21 0 16,21-21-16,-21 42 0,0-21 0,0 1 15,0 20-15,0-21 0,0 0 16,0 22-16,0-22 0,-21 0 0,21 21 16,0-21-16,-21 1 0,0-1 15,21 0-15,21-21 47,0-21-47,0 0 0</inkml:trace>
  <inkml:trace contextRef="#ctx0" brushRef="#br0" timeOffset="29643.94">9525 4847 0,'0'21'16,"0"1"-16,21-22 15,0 0-15,0-22 16,1 22-1,-1-21-15,0 0 0,0 21 0,0-21 16,0 0-16,1 0 0,-1-1 0,0 22 16,0-21-16,-21 0 0,0 0 15,0 0-15,0 0 0,0-1 16,0 1-16,-21 0 0,0 21 16,0 0-16,-1 0 0,1 0 15,0 0-15,0 21 0,0 0 0,0 1 16,-1-1-16,1 0 15,21 0-15,0 21 0,0 1 0,-21-1 16,21-21-16,0 22 0,0-1 0,0-21 0,0 0 16,0 22-16,0-22 15,21 0-15,0-21 0,1 21 0,-1-21 16,0 0-16,0 0 0,21 0 0,-20 0 16,20 0-16,0-21 0,-21 0 15,22 21-15,-1-21 0,-21-1 0,22 1 16,-22 0-16,0 0 0,0-21 0</inkml:trace>
  <inkml:trace contextRef="#ctx0" brushRef="#br0" timeOffset="29871.8">9229 4064 0,'0'0'16,"-22"0"-16,1 0 0,0 0 16,0 21-16,0-21 62</inkml:trace>
  <inkml:trace contextRef="#ctx0" brushRef="#br0" timeOffset="30116.67">7705 4614 0,'0'0'0,"0"22"16,42-22 15,-21 0-31,21-22 0,22 22 0,-22-21 16,22 0-16,-22 21 0,22-21 15,-22 21-15,0-21 0,22 21 0,-22 0 16,-21 0-16,22-21 0,-22 21 16,21 0-16,-21 0 0,0-22 0,1 22 15</inkml:trace>
  <inkml:trace contextRef="#ctx0" brushRef="#br0" timeOffset="30677.67">11515 4403 0,'0'0'16,"0"-21"-16,0 42 16,-22 0-1,22 0-15,-21 21 0,21 1 0,0-1 16,0 22-16,-21-1 0,21 1 15,0 20-15,0 1 0,0 0 16,-21-1-16,21 1 0,0 0 0,0-1 16,0 22-16,0-21 0,0 21 15,0-22-15,-21 1 0,21 0 0,-21-1 16,-1-20-16,22 20 0,0-20 0,0-1 16,-21-20-16,21 20 0,-21-20 15,21-22-15,0 21 0,0-21 0,0-42 31,0 0-31,0-21 0,0 20 16,0-20-16,0 0 0</inkml:trace>
  <inkml:trace contextRef="#ctx0" brushRef="#br0" timeOffset="30964.5">11134 4763 0,'0'0'0,"0"-43"15,0 1-15,0 0 0,21-1 16,0 1-16,0 0 0,21 20 0,1-20 16,-22 21-16,21 0 0,1 0 15,-1-1-15,21 1 0,-20 21 0,-1 0 16,0 0-16,-20 21 0,20 1 0,-21-1 16,0 0-16,0 0 0,-21 21 15,0-20-15,0 20 0,0 0 16,-21-21-16,0 22 0,-21-22 15,21 21-15,-1-21 0,1 22 0,0-22 16,-21 0-16,21 0 0,-1 0 0,22 1 16,0-44 15,22 1-31</inkml:trace>
  <inkml:trace contextRef="#ctx0" brushRef="#br0" timeOffset="31368.78">12023 4445 0,'0'0'0,"21"-21"0,-21 0 16,-21 21-1,-1 0 1,1 0-16,0 0 0,0 21 0,0 0 16,0 0-16,-1 22 0,1-22 15,21 0-15,0 21 0,-21-21 0,21 22 16,0-22-16,0 21 0,0-21 15,0 1-15,0-1 0,21 0 0,0 0 16,1-21-16,-1 0 0,0 0 0,0 0 16,21 0-16,-20 0 15,20 0-15,-21 0 0,0-21 0,22 0 16,-22 21-16,0-21 0,0-1 16,0 1-16,0 0 0,1 0 0,-22 0 15,0-22-15,0 22 0,0 0 0,0-21 16,0 21-16,-22-22 0,1 22 15,0 0-15,0-21 0,0 20 0,-22 1 16,22 21-16,0-21 0,0 21 16,0 0-16,0 0 0,-1 0 0,1 0 15,21 21 1,21-21 0,1 0-16,20 0 15,-21 0-15</inkml:trace>
  <inkml:trace contextRef="#ctx0" brushRef="#br0" timeOffset="32264.71">12636 3916 0,'0'0'0,"0"-21"0,-21 21 16,0 0-16,21 21 15,-21 0-15,21 21 16,-21-20-16,21 20 0,0 21 0,0-20 15,0-1-15,0 22 0,0-22 16,0 21-16,0 1 0,0-22 16,0 1-16,0 20 0,0-21 0,0 1 15,0-1-15,0 0 0,0-20 0,0 20 16,0-21-16,0 0 0,21-21 16,0 21-16,0-21 0,0 0 15,1 0-15,20 0 0,-21-21 16,0 0-16,22 0 0,-22 0 0,0 0 15,21-1-15,-21 1 0,1 0 0,-1-21 16,0 21-16,-21-1 0,0 1 16,21-21-16,-21 21 0,0 0 0,0-1 15,0 44 17,-21-1-32,21 0 15,0 0-15,0 0 0,0 0 16,0 1-16,0-1 0,0 0 0,0 0 15,21 0-15,0 0 16,0-21-16,1 0 0,-1 0 16,21 0-16,-21 0 0,0 0 0,1 0 15,20 0-15,-21-21 0,0 21 16,0-21-16,22 0 0,-22 0 0,0 0 16,0-1-16,-21 1 15,21 0-15,-21 0 0,0 0 16,0 0-16,0-1 0,0 1 15,-21 21 17,21 21-32,0 1 0,-21-1 0,21 0 15,0 0-15,0 21 0,0 1 16,0-22-16,-21 21 0,21 22 0,0-22 16,-21 22-16,21-22 0,0 21 0,0 1 15,0-1-15,0 1 0,-21-1 16,21 22-16,0-21 0,0 20 0,0 1 15,0 0-15,0-1 0,0 1 16,0 0-16,0-1 0,0 22 16,0-21-16,0-1 0,0 22 0,21-21 15,-21 0-15,0-1 0,21 1 0,0-22 16,0 1-16,-21-1 0,21-20 16,-21-1-16,22-21 0,-22 22 0,0-22 15,0 0-15,-22-21 0,-20 0 16,21 0-16,-21 0 0,-1-21 0,-20 0 15,-1-1-15,1 1 0,-1-21 16,-20 0-16,20-1 0,-21 1 0,22 0 16,-1-22-16,1 1 0,21-1 0,-1 1 15,1-1-15,21 1 0,0-1 16,-1 1-16,1-1 0,21 1 16,0 20-16,0-20 0,0-1 0,21-20 15,1 20-15,-1 1 0,0-22 16,21 21-16,1 1 0</inkml:trace>
  <inkml:trace contextRef="#ctx0" brushRef="#br0" timeOffset="33000.21">13504 4403 0,'-21'21'16,"21"0"-1,0 0-15,0 0 16,0 1-16,0 20 0,0-21 0,0 0 16,0 0-16,0 1 0,0-1 0,0 0 15,0 0-15,0 0 16,0-42 31,0 0-47,0 0 15,0 0-15,0-1 16,0 1-16,0 0 0,0 0 0,0-21 16,0 20-16,0 1 0,21 0 0,0 0 15,1 0-15,-22 0 0,21-1 16,0 22-16,0 0 0,0 0 0,0 0 15,1 0-15,-1 0 0,0 0 16,0 22-16,-21-1 0,21 0 0,0 0 16,1 0-16,-22 0 0,0 1 15,0-1-15,0 0 0,0 0 16,0 0-16,0 0 0,0 1 0,0-1 16,-22 0-16,22 0 15,-21-21-15,0 0 16,0 0-1,21-21-15,0 0 16,0 0-16,0-22 0,21 22 16,0 0-16,-21 0 0,21-22 15,1 22-15,-1-21 0,0 21 0,0-22 16,0 22-16,0 0 0,22 21 16,-22 0-16,0 0 0,21 0 15,-20 0-15,-1 0 0,0 21 0,0 0 16,0 22-16,-21-22 0,0 0 15,0 21-15,0-20 0,0-1 0,0 21 16,0-21-16,0 0 0,0 1 16,0-1-16,0 0 0,-21-21 0,21 21 15,-21-21-15,21 21 0,21-42 32,0 21-17,-21-21-15,21 0 0</inkml:trace>
  <inkml:trace contextRef="#ctx0" brushRef="#br0" timeOffset="33376.01">14478 4255 0,'0'0'0,"-21"0"32,21 21-32,-21 0 0,-1 0 0,1 21 15,0-20-15,21-1 0,-21 21 0,21-21 16,-21 22-16,21-22 0,-21 0 15,21 21-15,0-21 0,0 1 0,0-1 16,0 0-16,21-21 0,0 21 16,0-21-16,21 0 0,-20 0 15,-1 0-15,0 0 0,0 0 16,0-21-16,0 21 0,1-21 0,-1 0 16,0-1-16,0 22 0,0-21 15,-21-21-15,0 21 0,0 0 0,0-1 16,0-20-16,0 21 0,0 0 15,-21 0-15,0-1 0,0 1 0,21 0 16,-21 21-16,-1 0 0,1 0 16,0 0-16,0 0 0,0 21 15,21 0-15,-21-21 0,21 22 16,0-1-16,0 0 0,0 0 0,0 0 16,21 0-16,0-21 15,0 0-15,-21 22 0</inkml:trace>
  <inkml:trace contextRef="#ctx0" brushRef="#br0" timeOffset="33740.31">14817 4424 0,'0'0'0,"0"-21"16,0 0-16,21-1 0,0 22 15,-21-21-15,21 21 0,0 0 16,0 0-16,1 0 0,-1 21 15,0-21-15,-21 22 16,0-1-16,0 0 0,21 0 16,-21 0-16,0 0 0,0 1 0,0-1 15,0 0-15,0 0 0,0 0 0,0 0 16,0 1-16,-21-1 16,21-42 15,0-1-16,0 1-15,0 0 0,0 0 16,0-21-16,0 20 0,0 1 16,0 0-16,21 0 0,-21 0 0,21 0 15,-21-1-15,0 1 0,21 0 16,1 21-16,-22-21 16,21 21-16,0 0 0</inkml:trace>
  <inkml:trace contextRef="#ctx0" brushRef="#br0" timeOffset="34117.08">15367 4297 0,'-21'0'15,"21"21"-15,0 0 16,0 0-1,0 22-15,0-22 0,0 0 0,0 21 16,0-20-16,0 20 0,0 0 16,0 1-16,0 20 0,0-21 0,0 22 15,0-1-15,0 1 0,0-22 0,0 22 16,0-1-16,0 1 0,-21-1 16,-1 1-16,22-1 0,-21 1 0,0-22 15,0 22-15,0-1 0,0-21 0,-1 22 16,1-22-16,0 1 15,0 20-15,0-21 0,0 1 0,-1-1 0,1 0 16,0-20-16,21-1 0,-21 0 0,0 0 16,21 0-16,0-42 31,21 0-31,0 0 16,0-22-16,0 22 0,1-21 0,-1 0 15</inkml:trace>
  <inkml:trace contextRef="#ctx0" brushRef="#br0" timeOffset="34419.92">15282 4678 0,'0'0'0,"0"-42"0,-42-43 16,42 43-16,0 20 16,0 1-16,0 0 15,21 0-15,0 0 0,22 0 0,-22-1 16,21 22-16,-21-21 0,22 21 0,-1 0 15,-21 0-15,21 0 0,-20 21 16,20-21-16,-21 22 0,0-1 0,-21 21 16,0-21-16,0 0 0,0 1 15,0 20-15,0-21 0,-21 0 0,0 0 16,0 1-16,0-1 0,-22-21 16,22 21-16,-21 0 0,21-21 15,-1 0-15,-20 21 0,21-21 0,0 0 0,21-21 47,0 0-47,21 21 0</inkml:trace>
  <inkml:trace contextRef="#ctx0" brushRef="#br0" timeOffset="34879.66">15875 4149 0,'0'0'15,"0"21"1,0 0 0,0 0-16,0 0 0,0 1 0,-21-1 15,21 21-15,0-21 0,0 22 16,0-22-16,-21 21 0,21-21 0,0 0 16,-22 22-16,22-22 0,0 0 15,0 0-15,0 0 0,0 1 0,0-1 16,0 0-1,22-21 1,-1 0-16,0-21 0,-21 0 16,21 21-16,0-22 0,-21 1 15,21 0-15,1 0 0,-22 0 16,21 0-16,0-1 0,-21 1 0,21 21 16,-21-21-16,0 42 31,0 0-31,0 1 15,0-1-15,0 0 0,0 0 0,0 0 16,0 0-16,0 1 0,0-1 0,0 0 16,0 0-1,21-21 1,0-21 0,1 0-16,-22 0 15,0-1-15,21 1 0,0 0 16</inkml:trace>
  <inkml:trace contextRef="#ctx0" brushRef="#br0" timeOffset="35060.55">16214 4212 0,'-22'-21'16,"1"21"-16,0 0 0,0 0 0,0 0 31,0 0-31,21 21 0,0 0 31,0 1-15,21-22 0,0 21-16</inkml:trace>
  <inkml:trace contextRef="#ctx0" brushRef="#br0" timeOffset="35420.35">16383 4382 0,'-21'0'31,"0"0"-15,-1 0-16,1 21 0,0 0 16,0 0-16,21 0 15,0 0-15,0 1 16,0-1-16,21-21 15,0 21-15,0-21 0,1 21 16,-1-21-16,0 0 0,0 21 0,0-21 16,0 0-16,-21 21 0,0 1 15,0-1 1,-21-21 0,0 21-16,0-21 0,0 0 15,0 0-15,-1 0 16,1 0-16,21-21 31</inkml:trace>
  <inkml:trace contextRef="#ctx0" brushRef="#br0" timeOffset="36039.99">16573 4487 0,'0'22'31,"0"-1"-15,0 0-16,0 0 16,0 0-16,0 0 0,0 1 15,-21-1-15,21 0 16,-21-21-16,21 21 0,0-42 62,0 0-46,0 0-16,0-1 0,0 1 0,0-21 16,0 21-16,0 0 0,0-1 15,21 1-15,0 0 16,1 21 0,-1 0-16,0 21 15,-21 0-15,0 1 16,0-1-16,0 0 0,0 0 15,0 0-15,0 0 16,0 1-16,0-1 0,0 0 31,-21-21-15,21-21 0,0 0-16,0-1 15,0 1-15,0 0 0,21 0 16,-21 0-16,21 0 15,0-1-15,0 1 0,1 0 0,-1 0 16,0 0-16,0 21 0,0 0 16,0 0-16,-21 21 15,0 0-15,0 0 0,0 0 0,0 1 16,0-1-16,0 21 0,0-21 16,0 0-16,0 1 0,0-1 0,0 0 15,0 0-15,0 0 0,0 0 31,-21-21-31</inkml:trace>
  <inkml:trace contextRef="#ctx0" brushRef="#br0" timeOffset="37484.67">18309 1820 0,'0'-21'0,"-21"21"16,21-21-16,-21 42 31,21 0-31,0 1 0,0-1 16,0 21-16,0 0 0,0-20 15,0 20-15,0 0 0,0 1 0,0-1 16,0-21-16,0 21 0,0-20 16,0-1-16,0 0 0,0 0 0,-21 0 15,21 0-15,-22-42 47,1 0-47,21 0 16,-21 0-16,21 0 0,0-1 0,0 1 15,0 0-15,0-21 0,0 21 16,0-22-16,0 22 0,0-21 0,21-1 16,0 22-16,1-21 0,20 21 15,-21 0-15,21-1 0,-20 22 0,20 0 16,0 0-16,-21 0 0,22 0 15,-1 22-15,0-1 0,-20 0 0,20 21 16,-21-21-16,0 1 0,0 20 16,1-21-16,-22 21 0,21-20 0,-21-1 15,0 21-15,0-21 0,0 0 16,0 1-16,0-1 0,0 0 16,0 0-16,-21-21 0,-1 0 15,22-21 16,0 0-31,0 0 16,0-22-16,0 22 0,22 0 16,-1-21-16,0 20 0,0-20 15,0 21-15,22-21 0,-22 20 0,0 1 16,21 0-16,-21 0 0,22 21 16,-1 0-16,-21 0 0,22 0 0,-22 21 15,0 0-15,21 0 0,-42 1 16,21 20-16,-21-21 0,0 21 15,0-20-15,0 20 0,0-21 0,0 0 16,0 0-16,-21 22 0,0-22 16,21 0-16,-21 0 0,21 0 0,-21-21 15,21 22-15,21-22 32,0-22-32,0 1 0</inkml:trace>
  <inkml:trace contextRef="#ctx0" brushRef="#br0" timeOffset="37864.46">19537 2096 0,'21'0'16,"0"0"0,0 0-16,0 0 15,1 0-15,-1 0 0,0-22 0,0 22 16,0-21-16,0 21 0,22-21 0,-22 0 15,0 21-15,0-21 0,0 0 16,1-1-16,-1 22 0,0-21 0,-21 0 16,0 0-16,0 0 0,0 0 15,-21 21 1,0 0-16,-1 0 16,-20 21-16,21 0 0,-21 0 0,20 0 15,-20 0-15,21 22 0,-21-22 16,20 21-16,1 1 0,21-22 0,0 21 15,0-21-15,0 0 0,0 22 16,0-22-16,0 0 0,21 0 0,1-21 16,-1 21-16,0-21 0,0 0 0,21 22 15,-20-22-15,20 0 0,-21 0 16,21 0-16,1 0 0,-22-22 0,21 22 16,1-21-16,-22 21 15</inkml:trace>
  <inkml:trace contextRef="#ctx0" brushRef="#br0" timeOffset="38116.31">20574 1736 0,'0'0'15,"0"-64"-15,0 43 0,0 0 16,-21 21 0,21 21-1,-21 21-15,21-20 0,0 20 0,-22 0 16,1 1-16,21-1 0,0 21 15,-21-20-15,21-1 0,-21 0 0,0 1 16,21-22-16,0 21 16,0-21-16,0 1 0,-21 20 0,21-21 15,0 0-15,0 0 16,21-21-16,0 0 0,0 0 16,0-21-16,0 0 0,1 21 15</inkml:trace>
  <inkml:trace contextRef="#ctx0" brushRef="#br0" timeOffset="38588.33">20786 1820 0,'0'0'0,"42"-127"15,-42 85-15,21 21 0,-21 0 0,0 0 16,0 42 0,0 0-1,0 21-15,0 1 0,0-1 16,0 0-16,0 1 0,0 20 0,0-21 15,0 1-15,0-1 0,0-21 16,0 22-16,0-1 0,-21-21 0,21 0 16,0 0-16,0 1 0,0-1 0,-21 0 15,21 0 1,0-42 15,0 0-31,0 0 0,0-1 16,21 1-16,0 0 0,0 0 15,-21 0-15,21 0 0,1-22 0,-1 22 16,0 0-16,-21 0 0,21 0 16,0 21-16,0-22 0,1 22 0,-1 0 15,0 22-15,-21-1 16,0 0-16,21 21 16,-21-21-16,0 1 0,0-1 0,0 0 15,0 0-15,0 0 0,0 0 16,0 1-16,0-1 0,0 0 0,0 0 15,0 0-15,0 0 16,21-21 15,0 0-31,1-21 0,20 21 16,-21-21-16</inkml:trace>
  <inkml:trace contextRef="#ctx0" brushRef="#br0" timeOffset="38979.62">21632 1990 0,'0'0'0,"0"-21"16,-21 21-16,0 0 15,0 0-15,0 0 0,-1 21 0,1 0 16,0 0-16,0-21 16,0 21-16,0 0 0,-1 22 0,1-22 15,21 0-15,-21 0 0,21 0 0,-21 1 16,21-1-16,0 0 0,0 0 15,0 0-15,0 0 0,21 1 16,0-22-16,0 0 16,22 0-16,-22 0 0,0 0 0,0 0 15,0 0-15,22 0 0,-22-22 16,0 1-16,0 21 0,0-21 0,1 0 16,-1 0-16,-21 0 0,21-1 15,-21-20-15,0 21 16,0 0-16,0 0 0,0-1 0,0 1 15,0 0-15,-21 0 0,0 21 16,-1 0-16,1 0 0,0 0 0,0 0 16,0 0-16,0 0 0,-1 0 15,1 21-15,0 0 0,21 0 16,-21-21-16,21 22 16</inkml:trace>
  <inkml:trace contextRef="#ctx0" brushRef="#br0" timeOffset="39563.62">22140 2011 0,'0'0'0,"-21"-21"16,0 21-16,0-21 0,0 21 15,-1 0-15,1 0 0,0 0 0,0 0 16,0 21-16,-22-21 0,22 21 15,0 0-15,0 0 0,0 0 0,0 22 16,-1-22-16,1 0 0,21 0 16,0 0-16,0 22 0,0-22 0,0 0 15,0 0-15,21 0 16,1 1-16,-1-22 0,0 0 16,0 0-16,0 0 0,0 0 15,22 0-15,-22 0 0,0 0 0,21 0 16,-20-22-16,-1 22 0,0-21 0,21 0 15,-21 0-15,1 0 0,-1 0 16,0-1-16,0-20 0,0 21 0,22-21 16,-43-1-16,21 1 0,0 0 15,0-1-15,-21 1 0,21 0 0,-21-22 16,0 22-16,0-1 0,0 1 16,0 0-16,0-1 0,0 22 0,0 0 15,0 0-15,-21 21 16,21 21-1,0 0-15,-21 0 0,0 22 0,21-1 16,-21 22-16,21-22 0,0 0 16,-22 22-16,1-22 0,21 22 0,-21-22 15,21 0-15,0 1 0,0-1 16,0 0-16,0-21 0,0 22 0,0-22 16,0 21-16,0-21 0,0 1 15,21-1-15,0 0 0,1-21 0,-22 21 16,21-21-16,0 0 0,0 0 15,0 0-15,0 0 0,1 0 16,-1-21-16,0 0 0,0 21 0,0-21 16,0-1-16,1 1 0</inkml:trace>
  <inkml:trace contextRef="#ctx0" brushRef="#br0" timeOffset="39864.44">20468 1884 0,'0'0'0,"-42"0"15,63 0 1,0 0-16,21 0 15,-20 0-15,20 0 0,21-21 0,-20 21 16,-1 0-16,22-21 0,-22 21 16,21 0-16,-20 0 0,-1-22 0,0 22 15,1 0-15,-22 0 0,0 0 16,21-21-16,-20 21 0,-1 0 16,0-21-16</inkml:trace>
  <inkml:trace contextRef="#ctx0" brushRef="#br0" timeOffset="40615.65">24172 1820 0,'0'0'0,"21"-84"16,-21 63-16,0-1 0,0 1 15,0 0-15,-21 21 16,0 0-16,0 0 0,0 21 15,0 0-15,-1 1 0,1-1 16,0 21-16,0 0 0,0 22 0,0-22 16,-1 1-16,1 20 0,0-21 15,21 22-15,0-22 0,0 1 0,0 20 16,0-21-16,21 1 0,0-22 16,1 21-16,-1-21 0,0 1 15,0-1-15,21 0 0,1-21 16,-22 0-16,21 0 0,-21 0 0,22 0 15,-1 0-15,0-21 0,-20 21 16,20-21-16,0-1 0,1 1 0,-22 0 16,21-21-16,-21 21 0,22-1 0,-43-20 15,21 21-15,-21-21 0,0-1 16,0 1-16,0 0 0,-21-1 0,-1 1 16,1-22-16,0 22 0,0 0 15,-21-1-15,20 1 0,-20 21 0,21 0 16,0 0-16,-22 21 0,22 0 15,-21 0-15,0 21 0,20 0 16,-20 21-16,0 1 0,21-22 16,-1 21-16,1 0 0,0 1 0,21-1 15,0-21-15,0 22 0,0-22 16,21 21-16,0-21 0,22 0 0,-22 1 16,21-22-16,-21 21 0,22-21 15</inkml:trace>
  <inkml:trace contextRef="#ctx0" brushRef="#br0" timeOffset="41044.41">24786 2244 0,'0'0'0,"0"-21"16,0-1-16,0 1 16,21 21-16,0-21 15,1 21-15,-1 0 0,-21-21 0,42 21 16,-21 0-16,0 0 0,1 0 15,-1 0-15,0 21 0,0-21 0,0 21 16,0 0-16,-21 1 0,0-1 16,22 0-16,-22 21 0,0-21 0,0 1 15,0-1-15,0 0 0,0 0 0,0 0 16,0 0-16,-22 1 0,22-1 16,0 0-16,0-42 31,0 0-16,0-1-15,0 1 16,22 0-16,-1-21 0,-21 21 0,0-1 16,21-20-16,-21 21 0,21-21 15,0 20-15,-21-20 0,0 21 0,0 0 16,21 0-16,-21-1 0,22 1 16,-22 0-16,21 21 31,0 21-16,-21 0 1,21-21-16</inkml:trace>
  <inkml:trace contextRef="#ctx0" brushRef="#br0" timeOffset="41551.91">25506 2413 0,'0'0'0,"-21"0"16,21-21 46,0 0-62,21 21 0,-21-21 16,0-1-16,21 22 16,0-21-16,0 0 15,-21 0-15,21 21 0,1-21 0,-22 0 16,21-1-16,0 1 0,-21 0 16,0 0-1,0 0 1,-21 21-1,0 21-15,-1-21 16,22 21-16,-21 0 0,0 0 16,21 1-16,-21 20 0,21-21 0,-21 21 15,21-20-15,0-1 0,0 21 16,0-21-16,0 0 0,0 1 0,0-1 16,0 0-16,0 0 0,21-21 15,0 21-15,0-21 0,0 0 0,1 0 16,20 0-16,-21 0 0,21 0 0,-20 0 15,20 0-15,-21-21 16,21 21-16,-20-21 0,-1 0 0,21 21 16</inkml:trace>
  <inkml:trace contextRef="#ctx0" brushRef="#br0" timeOffset="41927.71">26014 2180 0,'0'0'0,"0"-21"16,0 0-16,0 0 15,21 21 1,0 0-16,0 0 16,0 21-16,1 0 0,-1 0 15,0 0-15,0 1 16,0-1-16,0 0 0,1 21 0,-1-21 16,-21 1-16,0-1 0,0 0 15,0 0-15,0 0 0,0 0 0,0 1 16,0-1-16,0 0 0,-21 0 15,-1-21 1,1 0-16,21-21 16,0 0-1,0 0-15,0-22 0,0 22 16,21 0-16,1 0 0,-1-22 16,-21 22-16,21-21 0,0 21 15,0 0-15,0-1 0,1 1 16,-1 0-16,0 0 0,0 21 0,0 0 15,0-21-15,1 21 0,-1 0 16,0 0-16,0 0 0,0 0 16</inkml:trace>
  <inkml:trace contextRef="#ctx0" brushRef="#br0" timeOffset="42321.01">26670 2159 0,'0'-21'15,"21"0"1,0 21 0,0 0-16,1 0 15,-1 0-15,0 0 0,0 21 16,0-21-16,0 21 0,1 0 16,-1 0-16,-21 1 0,0-1 0,21 0 15,-21 0-15,0 21 0,0-20 16,0-1-16,0 0 0,0 0 0,-21 0 15,0 0-15,-1 1 16,1-22-16,0 0 16,21-22-1,0 1 1,0 0-16,21 0 0,0 0 0,1 0 16,-1-1-16,-21 1 15,21 0-15,0 0 0,0-21 0,0 20 16,1 1-16,-1 21 0,-21-21 15,21 0-15,0 21 0,0 0 16,0 0-16,1-21 16,-1 21-16,0 0 0</inkml:trace>
  <inkml:trace contextRef="#ctx0" brushRef="#br0" timeOffset="42551.73">27432 2138 0,'0'21'16,"0"0"-16,0 0 0,0 1 0,0-1 15,0 21-15,0-21 16,0 0-16,0 1 0,0-1 0,0 0 16,0 0-16,0 0 0,0 0 15,0 1-15,-21-1 0,21 0 16,0-42 31</inkml:trace>
  <inkml:trace contextRef="#ctx0" brushRef="#br0" timeOffset="42736.39">27432 2032 0,'0'0'0,"-21"-21"0,21 0 0,-21 0 0,-1 21 15,1 0 17,21 21-17,0 0 1,21 0-16,1-21 16,-1 21-16</inkml:trace>
  <inkml:trace contextRef="#ctx0" brushRef="#br0" timeOffset="43935.7">28236 2286 0,'0'-42'15,"0"21"-15,0-1 0,-21 1 16,0 0-16,0 21 0,-22 0 15,22-21-15,0 21 0,-21 0 0,21 0 16,-22 0-16,22 21 0,-21 0 16,21-21-16,-22 43 0,22-22 0,0 0 15,0 21-15,0-21 0,-1 22 16,1-22-16,21 0 0,0 21 0,0-20 16,0-1-16,0 0 0,0 0 15,0 0-15,21-21 0,1 21 0,-1-21 16,0 0-16,0 0 0,0 0 15,22 0-15,-22 0 0,21 0 0,-21-21 16,22 21-16,-22-21 0,21 0 16,0 0-16,-20 0 0,-1-1 15,21-20-15,-21 21 0,0-21 0,1-1 16,-1 1-16,0 0 0,0-1 16,0 1-16,-21-22 0,21 22 0,1 0 15,-22-22-15,21 22 0,-21 0 16,0 20-16,0 1 0,0 0 15,0 0-15,0 42 16,0 0-16,-21 22 16,-1-1-16,1 0 0,0 1 15,0-1-15,21 0 0,-21 22 0,0-22 16,-1 0-16,22 1 0,0-1 0,0 0 16,0 1-16,0-22 0,0 21 15,0-21-15,0 1 0,22-1 16,-1 0-16,0 0 0,0-21 0,0 0 15,22 0-15,-22 0 0,0 0 16,21 0-16,-21 0 0,22-21 0,-22 21 16,0-21-16,21 0 0,-20-1 15,-1 1-15,0 0 0,0 0 0,-21-21 16,21 20-16,-21 1 0,21 0 16,-21 0-16,0 0 15,-21 42 1,0 0-1,21 0-15,-21 0 0,0 1 16,21-1-16,0 0 0,-21 0 0,21 0 16,-22 0-16,22 1 0,0-1 15,0 0-15,0 0 0,22-21 16,-1 0-16,0 21 0,0-21 0,0 0 16,22 0-16,-22 0 0,0 0 15,21 0-15,-21 0 0,1 0 0,20-21 16,-21 0-16,0 0 0,0 0 15,1-1-15,-1 1 0,0 0 0,0 0 16,-21 0-16,0 0 16,21-1-16,-21 1 0,0 0 0,-21 42 47,0 0-47,21 1 0,-21-1 15,0 0-15,-1 0 0,22 0 0,-21 0 16,0 1-16,21-1 0,-21 0 15,21 0-15,-21-21 0,21 21 16,-21-21 0,21-21 15,0 0-15,0 0-16,0 0 0,21-1 0,0 1 15,0 0-15,0-21 0,0 21 16,22-1-16,-22-20 0,21 21 0,1-21 15,-1 20-15,-21 1 0,21 21 16,1 0-16,-22 0 0,21 0 0,-21 0 16,-21 21-16,22 1 15,-22-1-15,0 0 0,0 0 0,0 21 16,0-20-16,0-1 0,0 0 16,-22 21-16,22-21 0,0 1 0,-21-22 15,0 21-15,21 0 0,-21-21 16,21 21-16,21-21 47,0 0-47</inkml:trace>
  <inkml:trace contextRef="#ctx0" brushRef="#br0" timeOffset="44545.36">30014 2223 0,'0'0'15,"0"-22"-15,0-20 16,-21 21-16,0 21 0,0 0 0,0 0 16,-1 0-16,1 0 0,-21 0 15,21 21-15,0-21 0,-22 21 0,22 0 16,0 1-16,-21-1 0,20 0 16,1 0-16,0 0 0,0 0 0,21 22 15,0-22-15,0 0 16,0 0-16,0 0 0,21-21 0,0 0 15,0 22-15,1-22 0,20 0 0,-21 0 16,0 0-16,0 0 0,1 0 16,-1-22-16,0 1 0,0 21 0,0-21 15,0 0-15,1 0 16,-1 0-16,-21-1 0,0 1 0,21 0 16,0 0-16,-21 0 0,0 0 15,21-1-15,-21 44 31,0-1-15,0 0-16,-21 0 0,0 0 16,21 0-16,-21 22 0,21-1 0,-21-21 15,21 22-15,0-1 0,-22 21 16,22-20-16,-21-1 0,21 22 0,0-1 16,0-21-16,0 22 0,0-1 0,-21 1 15,21-1-15,-21 1 16,21-1-16,-21 1 0,21 21 0,0-22 15,-21 1-15,21-1 0,-22 22 16,22-22-16,-21-20 0,21 20 0,0 1 16,-21-22-16,0 0 0,0-21 15,0 22-15,21-22 0,-22-21 0,1 21 16,0-21-16,0 0 0,0 0 0,0 0 16,-1 0-16,1-21 15,21 0-15,-21 21 0,21-21 0,-21-1 16,21 1-16,0 0 0,0 0 15,0-21-15,0-1 0,0 22 0,0-21 16,0-1-16</inkml:trace>
  <inkml:trace contextRef="#ctx0" brushRef="#br0" timeOffset="44760.23">28914 2159 0,'0'0'0,"0"-21"0,-22 21 16,22-21-1,0 42 32,0 0-31</inkml:trace>
  <inkml:trace contextRef="#ctx0" brushRef="#br0" timeOffset="45161.3">31559 2286 0,'0'-42'15,"0"21"-15,0-1 0,0 44 31,0-1-15,0 0-16,0 21 16,0-21-16,0 22 0,0-1 0,-21-21 15,21 22-15,-21-22 0,0 0 16,0 21-16,21-21 0,-21 1 0,-1-1 16,22 0-16,-21 0 15,42-21 16,1 0-31,-1 0 0,0-21 0</inkml:trace>
  <inkml:trace contextRef="#ctx0" brushRef="#br0" timeOffset="45516.1">32025 2286 0,'0'0'0,"42"-42"16,-20 21-16,-22-1 15,-22 22 1,1 0-16,0 0 0,-21 0 15,-1 22-15,1-1 0,0-21 16,21 21-16,-1 0 0,1-21 0,0 21 16,21 0-16,0 1 15,21-1 1,22-21-16,-22 0 16,21 0-16,0 0 0,1 0 0,-22 0 15,21 21-15,1-21 0,-22 21 0,0-21 16,0 21-16,0 0 15,-21 1-15,0-1 0,0 0 0,0 0 16,-21 0-16,0 0 16,-21 1-16,20-22 0,-20 21 15,0-21-15,21 0 0,-22 21 0,22-21 16,-21 0-16,21 0 0,-1 0 16,1 0-16,0 0 0,21-21 15,-21 21-15,0-21 0,21-1 16,0 1-16,0 0 0</inkml:trace>
  <inkml:trace contextRef="#ctx0" brushRef="#br0" timeOffset="45720.19">31263 1863 0,'0'0'0,"-21"0"16,21-21-1,-21 21 1,0 0 0,-1 21-16,1 0 15,0 0-15,0-21 16,-21 21-16,20 0 0</inkml:trace>
  <inkml:trace contextRef="#ctx0" brushRef="#br0" timeOffset="46625.7">18881 4445 0,'0'0'0,"0"21"16,21-21 15,0 0-31,0 0 0,-21-21 16,21 21-16,0-21 0,1 0 16,-22 0-16,21-22 0,-21 22 15,0 0-15,0 0 0,0-22 16,0 22-16,-21-21 0,-1 21 0,1-22 15,-21 1-15,21 21 0,-22-21 16,22 20-16,-21 1 0,0 0 0,20 21 16,-20 0-16,0 0 0,-1 0 15,1 0-15,0 21 0,-1 0 0,22 22 16,-21-1-16,21 0 0,0 1 16,-1-1-16,1 0 0,21 1 15,0-1-15,0 0 0,0 1 0,0-22 16,21 21-16,1-21 0,20 1 15,-21-22-15,0 0 0,22 0 0,-1 0 16,-21 0-16,21 0 0,1 0 16,-1-22-16,-21 1 0,22 0 0,-22-21 15,21 21-15,-21-1 0,0-20 16,1 0-16,-1 21 0,0-22 0,0 1 16,-21-22-16,0 22 0,0 0 0,0 21 15,0-22-15,0 22 0,0 0 16,0 42-1,0 0 1,0 22-16,0-1 0,0 0 0,0 22 16,0-22-16,21 0 0,0 22 15,-21-22-15,22 1 0,-22-22 0,21 21 16,0-21-16,0 0 0,0 1 0,0-1 16,1 0-16,-1-21 0,21 0 15,-21 0-15,22 0 0</inkml:trace>
  <inkml:trace contextRef="#ctx0" brushRef="#br0" timeOffset="47288.33">20955 3747 0,'0'-22'31,"21"22"-31,0-21 0,0 21 15,1-21-15,-1 0 0,21 0 0,-21 0 16,22-1-16,-22 1 0,0 0 16,0 0-16,0 0 0,-21 0 0,0-22 15,0 22-15,-21 21 0,0-21 16,0 0-16,-22 21 0,22 0 0,-21 0 16,0 0-16,-22 0 0,22 21 15,-1 0-15,1 0 0,-21 22 0,41-22 16,-20 21-16,0 0 0,21 1 15,-1-1-15,22 0 0,0-20 0,0 20 16,0-21-16,0 21 0,22-20 16,-1-1-16,0 0 0,21 0 15,-21-21-15,22 0 0,-1 21 0,0-21 16,-20 0-16,20 0 0,0 0 16,-21 0-16,22 0 0,-43-21 0,21 21 15,-21-21 1,-21 21-16,0 0 0,-1 0 15,-20 0-15,0 0 0,-1 21 16,1 0-16,0 0 0,-1 1 0,1-1 16,0 0-16,21 21 0,-1-21 0,1 22 15,21-1-15,0-21 0,0 22 16,0-22-16,0 0 0,21 21 16,1-42-16,20 21 0,-21 1 15,21-22-15,1 0 0,-1 0 0,0 0 16,1 0-16,-1 0 0,22 0 0,-22 0 15,0-22-15,1 1 0,-1 0 16</inkml:trace>
  <inkml:trace contextRef="#ctx0" brushRef="#br0" timeOffset="47513.19">21463 3831 0,'21'0'0,"0"0"15,0 21-15,1 22 0,-1-22 16,0 0-16,-21 21 0,21 1 16,0-22-16,0 21 0,-21-21 0,0 22 15,22-1-15,-22-21 0,21 0 16,-21 1-16,0 20 0,0-21 0,0 0 16,0 0-16</inkml:trace>
  <inkml:trace contextRef="#ctx0" brushRef="#br0" timeOffset="47716.08">21865 3916 0,'0'0'0,"0"-21"16,0-22 0,-21 43-16,0 0 0,0 0 0,-1 0 15,-20 0-15,21 22 0,-21-1 0,-1 0 16,22 0-16,-21 21 0,-1-20 0,1 20 15,0 0-15,21-21 0,-22 22 16,22-1-16,-21 0 0,21-20 0,21-1 16,0 21-16,0-21 0,0 0 15,0 1-15,42-22 16,-21 0-16</inkml:trace>
  <inkml:trace contextRef="#ctx0" brushRef="#br0" timeOffset="48199.8">22500 4022 0,'0'0'0,"21"-21"0,-21-1 0,0 1 0,0 0 16,0 0-16,-21 0 0,0 21 16,0-21-16,0-1 0,-1 22 15,-20 0-15,21 0 0,0 0 0,-22 0 0,22 0 16,0 22-16,-21-1 15,21 0-15,-1 21 0,1-21 0,-21 22 16,42-1-16,-21 0 0,0-20 16,21 20-16,0 0 0,0-21 0,0 22 15,0-22-15,0 0 0,0 0 0,21-21 16,0 0-16,0 21 0,0-21 16,0 0-16,1 0 0,20 0 0,-21-21 15,21 0-15,1 0 0,-22 0 16,21 0-16,-21-1 0,1 1 0,20-21 15,-21 21-15,0-22 0,-21 22 16,0-21-16,21 21 0,-21-22 16,0 22-16,0 0 0,0 0 0,0 0 15,0 42 1,0 0-16,0 0 0,-21 0 16,21 1-16,0 20 0,0-21 15,0 0-15,0 22 0,0-22 0,0 0 16,0 0-16,0 0 0,21 0 0,1 1 15,-1-22-15,0 0 0,0 0 16,0 0-16,0 0 0,22 0 0,-22 0 16,21-22-16,-21 22 0,1-21 15,20 0-15</inkml:trace>
  <inkml:trace contextRef="#ctx0" brushRef="#br0" timeOffset="48832.83">22987 3937 0,'0'0'0,"0"-21"0,0 0 16,0 0-16,21 21 0,-21 21 31,0 0-31,0 0 16,0 0-16,0 22 0,0-22 0,0 21 15,0-21-15,0 0 0,0 22 0,-21-22 16,21 0-16,-21 0 0,21 0 16,0 1-16,-21-1 0,21-42 46,0-1-46,0 1 16,0 0-16,0 0 0,0-21 16,21 20-16,0-20 0,0 0 0,-21 21 15,42-22-15,-20 1 0,-1 21 16,0 0-16,21-1 0,-21 1 0,22 21 16,-22 0-16,21 0 0,-21 0 15,1 0-15,20 21 0,-21 1 0,0-1 16,0 21-16,1-21 0,-22 0 0,0 22 15,0-22-15,0 21 0,0-21 16,0 1-16,0-1 0,0 21 16,0-21-16,0 0 15,0 1-15,-22-22 0,1 0 16,0 0-16,21-22 16,0 1-1,0 0-15,0 0 0,21-21 16,0 20-16,1-20 0,20 21 15,-21-21-15,21 20 0,-20-20 0,20 21 16,0 0-16,22 0 0,-22-1 0,0 22 16,1 0-16,20 0 15,-20 0-15,-22 22 0,21-22 0,-21 21 16,0 0-16,1 0 0,-22 21 16,0-20-16,0-1 0,0 21 0,0-21 15,0 0-15,-22 1 0,22-1 0,-21 0 16,0 0-16,0 0 0,21 0 15,-21-21-15,21 22 0,21-22 32,0 0-32,21 0 15,-20 0-15,62-22 0</inkml:trace>
  <inkml:trace contextRef="#ctx0" brushRef="#br0" timeOffset="49144.66">24574 3874 0,'0'0'0,"-21"-22"0,0 22 16,0 0-16,0 0 0,0 0 15,-1 22-15,22-1 0,0 0 16,0 0-16,0 21 0,0-20 0,0 20 16,0 0-16,0 1 0,0-1 15,0 0-15,0 1 0,0 20 0,22-21 16,-1 22-16,-21-1 0,0 1 0,21-1 15,0 1-15,0-1 0,0 1 16,-21-1-16,0 1 0,0-1 0,0 1 16,0-1-16,0-20 0,0 20 15,0-20-15,-21-1 0,21 0 0,-21 1 16,0-22-16,21 21 0,0-21 16,0-42-1,0 0 1,0-21-16,0 20 0,21 1 0</inkml:trace>
  <inkml:trace contextRef="#ctx0" brushRef="#br0" timeOffset="49412.51">24574 4360 0,'0'0'0,"0"-63"0,0-43 16,0 64-16,0-22 15,0 22-15,0 21 0,22-22 0,-1 22 16,0-21-16,21 21 0,-21 0 15,1 21-15,-1-22 0,0 22 0,0 0 16,21 0-16,-20 0 0,-1 22 0,-21-1 16,21 0-16,-21 0 0,0 0 15,0 22-15,0-22 0,0 21 0,-21-21 16,0 22-16,-1-22 0,1 0 16,0 0-16,-21 0 0,21 0 0,-1-21 15,-20 22-15,21-22 0,0 0 16,21-22-1,21 1 1</inkml:trace>
  <inkml:trace contextRef="#ctx0" brushRef="#br0" timeOffset="49658.37">25231 3514 0,'0'0'0,"21"-21"0,-21-1 0,0 1 0,0 42 31,0 1-31,0 20 0,0-21 0,0 21 16,0 1-16,0 20 16,0-20-16,0-1 0,-21 0 0,21 1 15,0-1-15,0 0 0,-22 1 0,22-22 16,-21 21-16,21-21 0,0 22 16,0-22-16,0 0 0,0 0 15,21-21 1,1 0-16,-1 0 0,0-21 15,0 0-15,0 0 0</inkml:trace>
  <inkml:trace contextRef="#ctx0" brushRef="#br0" timeOffset="49948.2">25485 3958 0,'0'0'0,"21"0"16,0 0-16,-21-21 0,21 21 0,0-21 15,0 21-15,-21-21 0,22 21 16,-1-21-16,0 21 0,0-22 0,0 22 15,0-21-15,-21 0 0,0 0 16,22 21-16,-22-21 0,-22 21 16,1 0-16,0 0 15,0 0-15,-21 0 0,20 21 16,1 0-16,-21 0 0,21 0 0,0 1 16,-1 20-16,1-21 0,21 0 15,0 0-15,0 22 0,0-22 0,0 0 16,0 0-16,0 0 0,21-21 15,1 22-15,-1-1 0,0-21 16,21 0-16,-21 0 0,22 0 0,-22 0 16,21 0-16,-21 0 0,22 0 0,-1-21 15</inkml:trace>
  <inkml:trace contextRef="#ctx0" brushRef="#br0" timeOffset="51115.52">27876 3958 0,'0'0'0,"-21"0"0,0 21 15,21-42 1,21 21-16,0-21 16,1 21-16,-1-21 0,21 0 15,-21 0-15,22-1 0,-1 1 0,-21 0 16,21 0-16,1 0 0,-22-22 0,21 22 15,-21-21-15,22 21 0,-22-22 16,0 1-16,-21 0 0,0 21 0,21-22 16,-21 22-16,0-21 0,0 21 15,0-1-15,0 1 0,-21 21 0,0 0 16,0 0-16,0 21 16,21 22-16,-22-1 0,1 0 0,0 22 15,0-1-15,0 1 16,21-1-16,-21 22 0,-1-21 0,1 20 15,0-20-15,0 20 0,0-20 16,21-1-16,-21 1 0,-1 21 0,1-22 16,21 1-16,-21-1 0,0 22 0,0-22 15,21 1-15,-21-1 0,-1 1 16,22-1-16,0 1 0,0-1 0,-21-20 16,21-1-16,0 0 0,0-21 15,0 1-15,0-1 0,21-21 0,1 0 16,20 0-16,-21-21 0,21-1 15,1 1-15,-22 0 0,21-21 16,1-1-16,-1 1 0,-21 0 16,21-1-16,-20 1 0,-1-21 0,-21 20 15,0 1-15,0-22 0,0 22 16,-21 0-16,-1-22 0,1 22 0,-21 0 16,0-1-16,-1 1 0,-20 0 15,20 20-15,1 1 0,0-21 0,-1 42 16,22-21-16,0 21 0,0 0 0,42 0 31,21 0-31,-20 0 16,20 0-16,0-21 0,1 21 15,-1-22-15,21 1 0,-20 21 0,20-21 16,1 0-16,-22 0 0,22-22 16,-22 22-16,0 0 0,1 0 15,-1-21-15,0 20 0,-21-20 0,1 21 16,-1 0-16,0-22 0,-21 22 15,0 0-15,0 0 0,0 0 16,-21 21 0,0 0-16,-1 21 0,1 0 15,21 0-15,-21 0 0,0 1 16,0 20-16,21 0 0,0-21 0,0 22 16,0-1-16,0 0 0,0-20 15,0 20-15,21-21 0,-21 0 16,21 0-16,0 1 0,0-22 0,1 21 15,-1-21-15,0 0 0,21 0 16,-21 0-16,1 0 0,-1-21 0,21 21 16,-21-22-16,22 1 0,-22 0 15,0 0-15,0 0 0,0 0 0,0-1 16,1-20-16,-22 0 0,0 21 16,0-22-16,0 22 0,0-21 0,0 21 15,-22-1-15,1 1 0,-21 0 16,21 21-16,-22 0 0,22 0 15,-21 21-15,21-21 0,-22 21 0,22 1 16,0-1-16,0 0 0,21 0 16,0 0-16,0 0 0,0 1 0,0-1 15,0 0-15,0 0 0,21 0 16,21-21-16,-20 0 0,-1 0 16,21 0-16,-21 0 0,22 0 15</inkml:trace>
  <inkml:trace contextRef="#ctx0" brushRef="#br0" timeOffset="51499.45">29316 3937 0,'0'0'0,"0"-21"0,0 0 15,0 0-15,21-1 16,0 22 0,0 0-16,0 0 15,1 0-15,-1 0 0,0 0 16,0 22-16,21-1 0,-20 0 15,-1-21-15,0 42 0,0-21 0,-21 1 16,21-1-16,-21 21 0,0-21 16,0 0-16,0 22 0,0-22 0,0 0 15,-21 0-15,21 0 0,-21 1 16,0-22-16,0 21 0,-1-21 0,1 0 16,0 0-16,21-21 31,0-1-31,0 1 0,0 0 15,21 0-15,0 0 0,1-22 16,-1 1-16,21 0 0,-21-1 0,22 1 16,-1-21-16,0 20 0,1 1 15,-1 0-15,21-1 0,-20 22 0,-1 0 16,0 0-16,22 0 16,-43 21-16,0 0 0,-21 21 0,0 0 15,0 0-15,-42 0 0</inkml:trace>
  <inkml:trace contextRef="#ctx0" brushRef="#br0" timeOffset="52115.79">18097 5990 0,'0'-21'0,"0"42"0,0-63 0,0 21 0,0 0 16,0-22-16,0 22 15,0 0-15,0 0 0,22 0 0,-22-1 16,0 1-16,0 64 31,0-22-31,0 21 16,0 22-16,0-22 0,0 21 0,0 1 15,0-1-15,0 1 0,0 21 16,-22-22-16,22 1 0,-21-1 16,21 1-16,0-1 0,0 1 0,0-22 15,-21 21-15,21-41 0,0 20 0,0-21 16,0 0-16,0 0 0</inkml:trace>
  <inkml:trace contextRef="#ctx0" brushRef="#br0" timeOffset="52612.96">17907 6287 0,'0'0'0,"-21"-64"15,0-42-15,-1 43 0,22-128 16,22 128 0,-1-1-16,0 1 0,21-1 0,1 22 15,-1 0-15,21-1 0,1 1 0,-1 21 16,22 21-16,-21 0 0,20 0 15,1 21-15,0 0 0,-22 21 0,1 1 16,-22 20-16,0 1 0,1-1 16,-22-20-16,-21 20 0,0 1 0,-21-22 15,-1 21-15,-20-20 0,0-1 16,-1 0-16,-20 1 0,-64 20 16,85-42-16,-22 1 0,1-1 0,20-21 15,1 0-15,-22 0 16,22 0-16,0 0 0,21 0 0,-22 0 15,22-21-15,0-1 0,0 1 0,0 0 16,21 0-16,0-21 0,0 20 16,0 1-16,0 0 0,21 21 15,0 0-15,0 0 0,21 0 16,-20 21-16,20 0 0,-21 1 0,21 20 16,-20 0-16,-1 1 0,0-1 0,0 0 15,0 1-15,0 20 0,-21-21 16,0 1-16,22-1 0,-1 0 0,-21 1 15,21-1-15,0 0 16,-21-20-16,21-1 0,0 0 0,1 0 16,-1-21-16,0 0 0,0 0 0,0 0 15,0 0-15,22 0 0,-22-21 16,0 21-16,0-21 0,0 0 0,1-22 16,-1 22-16,0-21 0,0 21 0</inkml:trace>
  <inkml:trace contextRef="#ctx0" brushRef="#br0" timeOffset="53400.07">18902 6329 0,'0'-21'16,"-21"254"-16,42-445 0,-21 212 16,-21 21-1,21 0-15,0 0 0,-22 1 0,22 20 16,0-21-16,0 21 0,0-20 16,0 20-16,0-21 0,0 0 0,0 22 15,0-22-15,0 0 0,22-21 16,-22 21-16,21 0 0,0-21 0,0 0 15,0 0-15,0 0 0,1 0 16,20-21-16,-21 0 16,0 21-16,0-21 0,1 0 0,-22-22 15,21 22-15,0 0 0,-21-21 16,21 20-16,-21-20 0,0 21 16,0-21-16,0 20 0,0 1 15,-21 42 1,0 1-1,21 20-15,0-21 0,-21 0 16,21 22-16,0-22 0,0 21 16,0-21-16,0 22 0,0-22 0,0 0 15,0 0-15,0 0 0,0 0 0,21 1 16,0-22-16,0 0 0,0 21 16,0-21-16,1 0 0,20 0 0,-21 0 15,21 0-15,-20-21 0,20-1 16,-21 1-16,21 0 0,-20 0 0,-1 0 15,0 0-15,0-1 0,0-20 16,-21 21-16,0-21 0,0 20 16,0-20-16,0 21 0,0 0 0,0 0 15,0 42 17,0 0-32,0 0 0,0 0 0,0 0 15,0 22-15,-21-22 0,21 0 0,-21 0 16,21 22-16,-21-22 0,21 0 15,0 0-15,-21 0 0,-1 0 0,22 1 16,-21-22-16,21 21 0,-21-21 31,21-21-15,0-1-16,0 1 0,0 0 16,21 0-16,0-21 0,1 20 0,-1-20 15,0 0-15,0-1 0,0 1 0,22 0 16,-1 21-16,-21-22 0,21 22 15,1 0-15,-1 21 0,0 0 0,1 0 16,-22 0-16,21 0 0,1 21 0,-22 21 16,0-20-16,0-1 15,0 21-15,0-21 0,-21 22 0,0-1 0,0-21 16,0 21-16,0-20 0,0 20 16,-21-21-16,0 0 0,21 0 0,0 1 15,0-1-15,-21-21 0</inkml:trace>
  <inkml:trace contextRef="#ctx0" brushRef="#br0" timeOffset="53871.38">21632 5779 0,'0'0'15,"0"-43"-15,0 22 0,0 0 0,0 0 0,-21-43 16,21 43-16,0 0 0,0 0 0,0 0 16,0-1-16,0 44 15,0-1-15,-21 21 16,21 0-16,0 1 0,0-1 16,0 0-16,0 22 0,0-22 0,-21 85 15,21-84-15,0 20 0,0 1 0,0-22 16,-21 21-16,21 43 0,0-42 0,-22-22 15,22 0-15,0 1 0,0-1 0,0-21 16,0 43-16,0-43 0,0 0 0,22-21 16,-1 21-16,0-21 0,0 0 0,0 0 15,0 0-15,22 0 0,-22-21 0,0 21 16,21-21-16,-20 0 0,-1 0 0,21-1 16,-21 1-16,0-21 0,1 21 0,20-43 15,-21 22-15</inkml:trace>
  <inkml:trace contextRef="#ctx0" brushRef="#br0" timeOffset="54065.27">22034 6223 0,'0'0'0,"0"-21"0,0 0 16,0 42 0,0 0-1,0 0-15,0 22 0,0-22 0,0 0 16,-21 0-16,21 21 0,0-20 0,0-1 16,0 21-16,0 0 0,0-20 0,0-1 15,0 0-15,0 0 0,0 0 16,0 0-16,0-42 31,21 21-31,-21-21 16,0 0-16,0 0 0,0 0 0</inkml:trace>
  <inkml:trace contextRef="#ctx0" brushRef="#br0" timeOffset="54235.17">22056 5948 0,'0'0'0,"-22"0"0,1 0 16,0 0-16,0 0 0,0 0 16</inkml:trace>
  <inkml:trace contextRef="#ctx0" brushRef="#br0" timeOffset="54426.06">21505 6308 0,'0'0'0,"-21"0"0,21 21 16,-21-21-16,42 0 31,0 0-31,22 0 0,-22-21 0,21 0 15,0 21-15,1 0 0,-22-22 0,21 22 16,1 0-16,-1-21 0,0 21 0</inkml:trace>
  <inkml:trace contextRef="#ctx0" brushRef="#br0" timeOffset="55075.61">22394 6308 0,'0'0'0,"0"21"0,0 0 0,0 0 0,0 0 0,-21 1 16,21-1-16,0 21 0,0-21 16,0 0-16,0 22 0,-21-22 15,21 0-15,0 21 0,-21-20 0,21-1 16,0 0-16,0 0 0,-21 0 0,-1-21 16,22 21-16,-21 1 0,0-22 15,0 0-15,21-22 16,0 1-1,0 0-15,0 0 0,0 0 0,0-22 16,0 22-16,21-21 0,0 0 0,0-1 16,1 22-16,-1-21 0,21-1 0,-21 22 15,0 0-15,22-21 16,-22 42-16,0-21 0,21 21 0,-20 0 16,-1 0-16,21 0 0,-21 21 0,0-21 15,1 21-15,-1 0 0,0 0 0,0 0 16,-21 22-16,0-22 0,21 0 0,-21 0 15,0 22-15,0-22 0,0 0 0,0 0 16,0 0-16,0 0 0,0 1 0,-21-1 16,21 0-16,-21 0 0,0-21 15,0 21-15,-1-21 16,1 0-16,0 0 16,21-21-16,0 0 0,0 0 0,0 0 15,0-1-15,21 1 0,0-21 16,1 21-16,-1-22 0,0 1 0,21 21 15,-21-21-15,22-1 0,-22 22 0,21 0 16,1 0-16,-22 0 0,21 21 0,-21 0 16,22 0-16,-22 0 0,0 0 0,0 21 15,0 0-15,0 0 0,1 0 0,-22 0 16,0 1-16,0 20 0,0-21 16,0 0-16,0 22 0,0-22 0,0 0 15,0 21-15,-22-21 0,22 1 0,0-1 16,-21 0-16,0 0 0,42-42 47,0 0-47,22 0 0,-22-1 15,0 1-15</inkml:trace>
  <inkml:trace contextRef="#ctx0" brushRef="#br0" timeOffset="55441.91">23537 6371 0,'0'21'0,"-21"1"15,21-1 1,-21 0-16,42 0 16,0-21-16,0 0 0,1 0 15,-1 0-15,0 0 0,0 0 16,0 0-16,22 0 0,-22-21 0,21 21 16,-21-21-16,22 0 0,-22 21 0,0-22 15,21 1-15,-21 0 0,1 21 0,-22-21 16,0 0-16,21 0 0,-21-1 0,0 1 15,0 0-15,0 0 0,-21 21 16,-1 0-16,1 0 0,-21 0 16,21 0-16,0 0 0,-22 21 0,22 0 15,-21 22-15,21-22 0,-1 21 0,1-21 16,0 22-16,0-1 0,0-21 0,0 21 16,21 1-16,0-22 0,0 21 0,0-21 15,0 1-15,0-1 0,0 0 16,0 0-16,21-21 0,0 0 0,0 21 15,0-21-15,22 0 0,-22 0 16,0 0-16,21-21 0,-21 21 0,22-21 16,-1 0-16,0 0 0,1-1 0</inkml:trace>
  <inkml:trace contextRef="#ctx0" brushRef="#br0" timeOffset="55964.61">26056 6011 0,'0'0'0,"0"-21"0,0-63 16,0 62-1,-21 22-15,21 22 16,-21 20-16,21-21 0,0 43 0,0-1 16,0 1-16,0 20 0,0 1 15,0 0-15,0 20 0,0-20 0,0 21 16,0-21-16,0 20 0,0 1 16,0 0-16,0 21 0,0-21 0,0 0 15,-21 0-15,21-1 0,-22-20 16,22 21-16,-21-21 0,21-1 0,0-20 15,0-1-15,-21 1 0,21-1 16,-21-20-16,0-1 0,21-21 0,0 0 16,-21 0-16,-1-21 0,22-21 15,0-21-15,0 0 16,0-1-16</inkml:trace>
  <inkml:trace contextRef="#ctx0" brushRef="#br0" timeOffset="56280.43">25421 6710 0,'0'0'0,"-21"-64"16,-43-147-16,64 147 15,0 1-15,0-1 0,22 1 16,-1-1-16,21 1 0,0-1 0,22 22 16,-1-22-16,22 22 0,0 0 0,-1 21 15,22 21-15,0 0 0,-21 0 16,-1 42-16,1 0 0,-43 1 0,22-1 15,-22 21-15,-21 1 0,-21-22 16,0 22-16,0-22 0,-21 22 0,-21-22 16,0 0-16,-1 1 0,1-1 15,0 0-15,-1-21 0,1 1 0,-22 20 16,22-21-16,0 0 0,21-21 16,-22 21-16,22-21 0,0 0 15,0 0-15,21-21 0,0 0 16,21 0-16,0 0 0,0-22 0,22 22 15,-1-21-15</inkml:trace>
  <inkml:trace contextRef="#ctx0" brushRef="#br0" timeOffset="56668.21">26649 6096 0,'0'0'16,"42"0"-16,-42-21 0,-21 21 31,0 21-31,0 0 16,-1 0-16,1 22 0,21-22 15,0 21-15,-21 1 0,21-22 0,0 21 16,0 0-16,0 1 0,0-22 0,0 21 16,21-21-16,0 1 0,1-1 15,-1 0-15,21 0 0,-21-21 0,22 0 16,-22 0-16,21 0 0,-21 0 16,22 0-16,-1-21 0,0 0 0,-21 0 15,22-1-15,-1 1 0,-21-21 0,0 21 16,1-22-16,-1 1 0,-21 21 15,0-21-15,0-1 0,0 1 0,-21 0 16,-1-1-16,-20 1 0,0 21 16,-1 0-16,1 21 0,0 0 15,-1 0-15,1 0 0,0 0 0,-1 21 16,1 21-16,0-21 0,21 0 16,-1 22-16,1-1 0,21 0 0,0-20 15,0 20-15,0 0 0,0-21 0,43 22 16,-22-22-16,0 0 0,21 0 15,1-21-15,20 0 0,-21 0 0,22 0 16,-1 0-16</inkml:trace>
  <inkml:trace contextRef="#ctx0" brushRef="#br0" timeOffset="57412.29">27876 5673 0,'0'0'0,"0"-127"15,0 84-15,-21 22 0,21 0 0,-21 21 16,0 0-16,0 0 0,0 21 16,-1 22-16,1-1 0,0 0 0,0 22 15,0-1-15,0 22 0,21-22 16,-22 1-16,22-1 0,-21 1 0,21-1 16,-21 1-16,21-1 0,0-20 0,0-1 15,0 0-15,0 1 0,0-22 16,21 0-16,0 0 0,1 0 15,-1 1-15,0-22 0,21 0 0,-21 0 16,1 0-16,20 0 0,-21-22 16,0 1-16,22 0 0,-22 0 0,0 0 15,0 0-15,21-1 0,-20 1 16,-22-21-16,21 21 0,0 0 0,0-1 16,-21 1-16,0 42 31,0 1-31,0 20 15,-21-21-15,21 0 0,-21 0 16,21 1-16,-21-1 0,21 21 16,0-21-16,0 0 0,0 1 15,21-1-15,21-21 0,-21 0 16,0 0-16,22 0 0,-22 0 0,21 0 16,-21 0-16,22 0 0,-1 0 15,0-21-15,1-1 0,-22 1 0,21 0 16,-21 0-16,1 0 0,-1 0 0,0-1 15,0-20-15,-21 21 0,0 0 16,21 0-16,-21-1 0,0 1 16,21 21-16,-21 21 15,-21 1 1,21-1-16,-21 21 16,21-21-16,0 22 0,-21-1 15,0 0-15,21 22 0,-21-22 0,21 0 16,-22 22-16,22-22 0,0 22 15,0-1-15,0 22 0,0-22 0,0 22 16,0 0-16,0-1 0,22 1 0,-1 21 16,0-21-16,-21 20 0,0-20 15,21 21-15,-21 0 0,0-22 0,0 22 16,0-21-16,0 0 0,-21-22 0,0 22 16,0-22-16,-22 1 0,1-22 0,0 0 15,-22 1-15,22-1 0,-22-21 16,1 22-16,-1-22 0,-20 0 15,20-21-15,-21 0 0,1 0 0</inkml:trace>
  <inkml:trace contextRef="#ctx0" brushRef="#br0" timeOffset="57520.23">27241 8721 0,'-127'-191'15,"254"382"-15,-254-445 0,127 190 16,0-20-16,22-22 0,-1 21 0,21 0 16,0-20-16,22-1 0,-1-21 0,22 21 15,-21 0-15,41-21 0,-20 21 16,21 0-16,0 22 0,0-1 15</inkml:trace>
  <inkml:trace contextRef="#ctx0" brushRef="#br0" timeOffset="58188.31">29083 6138 0,'0'0'0,"0"-21"0,0 0 15,0 42 16,0 0-31,0 1 0,0-1 16,0 0-16,0 0 0,-21 21 0,21-20 16,-21 20-16,21-21 0,-22 21 15,22-20-15,-21-1 0,21 0 16,-21 0-16,0 0 0,21 0 0,-21-21 16,0 0-16,21 22 0,-22-22 15,1 0-15,0 0 16,21-22-16,-21 22 15,21-21-15,0 0 0,0 0 0,0-21 16,0 20-16,0-20 0,21 21 16,0-21-16,22 20 0,-22-20 0,0 21 15,21-21-15,-21 20 0,22 1 16,-1 21-16,0-21 0,-20 21 0,20 0 16,0 0-16,-21 21 0,22 0 15,-22 1-15,0-1 0,0 0 16,-21 0-16,0 21 0,21-20 0,-21 20 15,0-21-15,0 21 0,0-20 16,-21-1-16,21 0 0,-21 0 0,0 0 16,0 0-16,0-21 15,-1 22-15,1-22 0,21-22 16,0 1 0,0 0-16,0 0 15,0-21-15,21 20 0,1-20 0,-1 21 16,0-21-16,21-1 0,-21 22 15,1-21-15,-1 21 0,21-1 0,-21 1 16,0 21-16,1 0 0,-1 0 16,0 0-16,0 21 0,-21 1 15,0 20-15,0-21 0,0 0 16,0 0-16,0 22 0,0-22 16,0 0-16,0 0 0,0 22 0,0-22 15,0 0-15,0 0 16,0 0-16,21-21 31,-21-21-15,43 0-16,-22 21 0,0-21 0</inkml:trace>
  <inkml:trace contextRef="#ctx0" brushRef="#br0" timeOffset="58557.95">30035 6075 0,'0'-21'0,"0"42"0,0-63 16,-21 42-16,0 0 15,0 21-15,0-21 0,0 21 16,-1 0-16,-20 0 0,21 22 0,0-22 16,0 21-16,21-21 0,-22 0 15,22 22-15,0-22 0,0 21 0,0-21 16,0 1-16,22-1 0,-1 0 16,21 0-16,-21-21 0,0 0 15,1 0-15,20 0 0,-21 0 16,0 0-16,22 0 0,-22 0 15,0-21-15,0 0 0,0 0 0,0-1 16,1 1-16,-22 0 0,0 0 16,0 0-16,0 0 0,0-22 0,0 22 15,-22 0-15,1 0 0,0 0 0,0-1 16,0 22-16,0 0 0,-1 0 16,1 0-16,0 0 0,0 0 0,0 0 15,21 22-15,0-1 16,0 0-16,0 0 0,0 0 15,0 0-15,21 1 0,0-22 16,0 21-16,0-21 0,1 0 16,20 0-16</inkml:trace>
  <inkml:trace contextRef="#ctx0" brushRef="#br0" timeOffset="58924.41">30395 6223 0,'0'0'0,"0"-21"0,0-21 16,0 20-1,21 1-15,1 0 0,-1 21 16,0 0-16,0 0 16,0 0-16,0 21 15,1 0-15,-22 1 16,0-1-16,0 0 0,0 21 0,0-21 16,0 1-16,0-1 0,0 0 15,0 0-15,0 0 0,0 0 16,0 1-16,0-1 15,0-42 17,0-1-32,0 1 15,0 0-15,0 0 0,21 0 0,0 0 16,-21-22-16,21 22 0,-21 0 16,21-21-16,0 20 0,-21 1 0,0 0 15,22 0-15,-1 21 16,-21-21-16,21 21 0,0 0 31,0 0-31</inkml:trace>
  <inkml:trace contextRef="#ctx0" brushRef="#br0" timeOffset="59284.67">31051 6096 0,'0'0'0,"-21"0"16,0 0-16,21 21 15,0 0-15,0 1 0,0 20 0,0 0 16,-21 1-16,21-1 0,0 21 16,-21 1-16,21-1 0,0 1 0,0-1 15,-21 1-15,-1-1 0,1 1 0,21-1 16,-21 22-16,0-21 0,0-1 15,0 1-15,21-22 0,-22 21 0,1 1 16,0-1-16,0 1 0,0-1 0,0-20 16,-1 20-16,1-20 0,0-1 15,0 0-15,0 1 0,0-22 16,-1 21-16,1-21 0,21 0 0,0 1 16,0-44 15,21 1-31,1 0 0,-1 0 15,0 0-15,0-22 0,0 22 0</inkml:trace>
  <inkml:trace contextRef="#ctx0" brushRef="#br0" timeOffset="59576.5">30882 6689 0,'0'0'0,"0"-64"0,0 1 0,-21-1 15,21 1-15,0 20 0,0 1 16,0 0-16,0-1 0,0 22 15,21 0-15,0 0 0,0-21 0,1 42 16,-1-22-16,21 1 0,-21 0 16,22 21-16,-1 0 0,-21 0 0,21 0 15,1 0-15,-22 21 0,0 0 16,0 1-16,0 20 0,-21-21 0,0 0 16,0 22-16,0-22 0,0 21 15,-21-21-15,0 22 0,-21-22 0,21 0 16,-1 0-16,-20-21 0,21 21 0,-21 0 15,20-21-15,1 0 0,0 0 16,0 0-16,21-21 16,0 0-1,21 0-15,0 0 0</inkml:trace>
  <inkml:trace contextRef="#ctx0" brushRef="#br0" timeOffset="60444">31708 5736 0,'0'0'16,"0"-21"-16,0 42 31,0 0-31,0 22 0,0-1 16,-22-21-16,22 22 0,-21 20 16,0-21-16,21 1 0,0-1 15,0 0-15,-21 1 0,21-22 0,-21 21 16,21-21-16,0 22 0,0-22 15,0 0-15,0 0 0,0 0 0,0 1 16,0-44 15,21 1-15,0 0-16,0 0 0,-21 0 0,21-22 16,1 22-16,-22 0 0,21 0 15,0 0-15,-21 0 0,21 21 16,-21 21 15,0 0-31,0 0 16,0 0-16,0 0 0,0 1 0,0-1 15,0 0-15,0 0 0,0 0 16,21-21-16,-21 21 0,21-21 0,1 0 16,-1 0-16,0 0 15,0 0-15,0 0 0,0 0 0,1 0 16,-1 0-16,0-21 0,0 0 15,0 21-15,0-21 0,1 0 0,-1 0 16,0-22-16,0 22 0,0 0 16,-21 0-16,0 0 0,21-1 15,-21 44 17,-21-1-32,0 0 15,21 0-15,0 0 0,0 0 0,-21 1 16,21-1-16,0 0 0,0 0 15,0 0-15,0 0 0,0 1 16,21-22-16,0 0 0,0 0 16,1 0-16,-1 0 15,21 0-15,-21 0 0,0 0 0,1-22 16,-1 1-16,21 21 16,-21-21-16,0 0 0,1 0 0,-1 0 15,0-1-15,0 1 0,-21 0 16,0 0-16,0-21 0,0 20 0,0 1 15,0 0-15,-21 21 16,0 0 0,21 21-16,-21 0 0,21 1 15,0-1-15,0 0 16,0 0-16,0 0 0,0 22 0,0-22 16,0 0-16,0 0 15,0 0-15,0 0 0,-22-21 31,22 22-31,-21-22 16,21-22 0,21 1-16,1 0 15</inkml:trace>
  <inkml:trace contextRef="#ctx0" brushRef="#br0" timeOffset="61095.88">32766 6160 0,'0'0'16,"-21"0"-1,0 0 1,21 21-16,-22 0 16,22 0-16,0 0 0,-21-21 0,21 21 15,0 1-15,0-1 0,0 0 16,0 0-16,0 0 0,0 0 16,0 1-1,0-44 16,0 1-15,0 0-16,0 0 0,0 0 16,21 0-16,-21-1 0,22 1 0,-22-21 15,21 21-15,0 0 0,0-1 16,0 1-16,-21 0 0,21 0 0,1 21 16,-1 0-16,0 0 15,0 0-15,0 21 16,-21 0-16,0 0 0,0 1 15,0-1-15,0 0 0,0 0 0,0 0 16,0 0-16,0 1 0,0-1 16,0 0-16,0 0 0,0 0 0,-21 0 15,0-21 1,21-21 15,0 0-15,0 0-16,0 0 0,0 0 15,21-1-15,21 1 0,-20 0 16,20 0-16,0-21 0,1 20 0,-1 1 16,0 0-16,1 0 0,-22 21 15,21 0-15,-21 0 0,0 0 0,1 0 16,-1 21-16,-21 0 0,0 0 16,0 1-16,0-1 0,0 0 0,0 0 15,-21 0-15,-1 22 0,1-22 16,21 0-16,-21 0 0,0 0 15,0 0-15,21 1 0,0-1 0,-21 0 16,-1 0-16,1-21 31,0 0-31,0 0 16,0 0-16,0 0 0</inkml:trace>
  <inkml:trace contextRef="#ctx0" brushRef="#br0" timeOffset="61235.8">32512 5800 0,'0'0'0,"-21"0"0,-43-21 16</inkml:trace>
  <inkml:trace contextRef="#ctx0" brushRef="#br0" timeOffset="61274.78">32385 5715 0,'-42'-21'31,"84"42"-31</inkml:trace>
  <inkml:trace contextRef="#ctx0" brushRef="#br0" timeOffset="61431.69">29570 4551 0,'0'0'0,"-64"-21"0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06:20.4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1334 0,'0'0'0,"22"0"31,-1 0-31,0 0 47,-21-22-32,21 22 1,-21-21-16,21 0 16,-21 0-1,0 0-15,0 0 16,0-1-16,0 1 0,0 0 15,0 0-15,-21 21 16,0-21-16,0 0 0,0 21 16,-22-22-16,22 22 0,-21 0 0,21 0 15,-22 0-15,1 0 0,21 0 16,-22 0-16,1 0 16,21 22-16,-21-1 0,-1 0 0,1 21 15,0-21-15,-1 22 0,22-1 0,-21 0 16,-1 1-16,22-1 15,-21 0-15,21 22 0,0-1 0,-1-20 16,1 20-16,21 1 0,-21-1 16,21 1-16,0-1 0,-21-20 15,21 20-15,0-21 0,0 22 0,0-22 16,21 1-16,0-1 0,0 0 16,1-21-16,-1 22 0,21-22 15,-21 0-15,22 0 0,-1 0 0,0-21 16,-21 0-16,22 0 0,-1 0 15,0 0-15,1 0 0,-1-21 16,0 0-16,1 0 0,-1 0 16,0 0-16,1-1 0,-1 1 15,0-21-15,-20 21 0,20 0 0,-21-1 16,21-20-16,-20 21 0,-1-21 16,21 20-16</inkml:trace>
  <inkml:trace contextRef="#ctx0" brushRef="#br0" timeOffset="464.07">2773 1799 0,'0'-21'16,"0"0"-16,-21 21 31,-1 0-31,1 21 16,21 0-16,-21 0 0,0 22 15,21-22-15,-21 0 0,21 21 16,0-20-16,0 20 0,0 0 0,0-21 15,0 22-15,0-22 0,0 21 16,0-21-16,0 1 0,0-1 0,0 21 16,21-21-16,0 0 0,0-21 15,0 22-15,1-1 0,-1-21 16,0 0-16,21 0 0,-21 0 0,1 0 16,20 0-16,-21-21 15,0-1-15,22 1 0,-22 0 0,0 0 16,0 0-16,-21 0 0,21-22 0,0 22 15,-21-21-15,0 21 0,0-22 16,0 1-16,0 21 0,0-22 16,-21 1-16,0 21 0,0 0 0,0 0 15,-22-1-15,22 1 0,0 21 16,-21 0-16,21 0 0,-22 0 16,22 21-16,0-21 0,0 22 0,0-1 15,-1 0-15,1 21 0,21-21 16,0 1-16,0-1 0,0 0 15,0 21-15,0-21 0,0 1 16,21-1-16,1-21 16,20 0-16,-21 0 0,21 0 15</inkml:trace>
  <inkml:trace contextRef="#ctx0" brushRef="#br0" timeOffset="1243.63">3387 1905 0,'0'0'16,"0"-21"0,0 42 15,0 0-31,0 0 16,0 1-16,0-1 0,0 0 15,0 0-15,0 0 0,0 0 0,0 22 16,-22-22-16,22 0 0,0 0 15,0 22-15,0-22 0,0 0 0,0 0 16,-21 0-16,21 0 0,0 1 16,0-1-16,0-42 47,0-1-47,0-20 15,0 21-15,0 0 16,0 0-16,0-22 0,0 22 0,21-21 15,1 21-15,-1-22 0,0 22 16,21-21-16,-21 21 0,1-1 0,20 1 16,-21 0-16,21 0 0,-20 21 15,-1 0-15,0 0 0,21 0 0,-21 0 16,1 21-16,-22 0 0,21 0 16,0 1-16,0-1 0,-21 0 15,21 0-15,-21 0 0,0 22 0,0-22 16,0 0-16,0 0 0,0 21 15,0-20-15,0-1 0,0 0 16,0 0-16,0 0 0,0 0 16,-21-21-16,0 0 31,21-21-15,0 0-16,0 0 15,0 0-15,0 0 0,21-1 0,0-20 16,0 21-16,1-21 0,-1-1 15,21 1-15,-21 0 0,22 20 0,-22-20 16,21 21-16,-21 0 0,22 21 16,-22 0-16,21 0 0,-21 0 0,0 0 15,1 0-15,-1 21 16,0 0-16,-21 0 0,0 22 0,0-22 16,21 0-16,-21 21 0,0 1 15,0-1-15,0-21 0,0 21 0,0 1 16,0-1-16,0-21 0,0 22 15,0-22-15,0 21 0,0-21 0,0 0 16,0 1-16,0-44 47,0 1-47,21 0 0</inkml:trace>
  <inkml:trace contextRef="#ctx0" brushRef="#br0" timeOffset="1819.49">4953 1926 0,'0'-21'0,"0"42"0,0-63 0,0 21 0,0 0 16,0-1-16,0 1 0,0 0 15,-21 0-15,0 21 32,21 21-32,-22 21 0,22-20 0,0 20 15,0 0-15,0 1 16,0 20-16,0-21 0,-21 22 0,21-1 16,-21 1-16,21 21 0,-21-1 15,21 1-15,-21 0 0,0-1 0,21 1 16,-22 0-16,1-1 0,0 22 15,21-21-15,-21 21 0,0-22 0,0 22 16,-1-21-16,22-1 0,-21 1 16,0 0-16,0-1 0,21 1 0,0-21 15,-21-1-15,21 1 0,-21-1 16,21-21-16,0-20 0,0-1 0,0 0 16,0-42-1,-22 0-15,22-22 16,0 1-16,-21 0 0,21-1 0,0-20 15,-21-1-15,21-20 0,0 20 16,0-21-16,0-20 0,0 20 0</inkml:trace>
  <inkml:trace contextRef="#ctx0" brushRef="#br0" timeOffset="2163.92">4614 2074 0,'0'0'16,"0"-42"-16,0 0 0,0-1 15,0 22-15,0-21 0,0 0 0,21 20 16,1-20-16,-1 0 0,0 21 16,0-1-16,21-20 0,-20 21 15,20 0-15,-21 21 0,21 0 0,1 0 16,-1 0-16,-21 21 0,22 0 16,-1 0-16,-21 22 0,21-1 0,-20 0 15,-1 1-15,0-1 0,-21-21 16,0 21-16,0 1 0,0-1 0,0 0 15,-21-20-15,0 20 0,-1-21 16,1 0-16,-21 0 0,21 1 0,0-1 16,-22 0-16,22 0 0,-21-21 15,21 21-15,-1-21 0,1 0 16,0 0 0,42 0-1,-21-21 1,21 21-16,22-21 0,-22 0 0</inkml:trace>
  <inkml:trace contextRef="#ctx0" brushRef="#br0" timeOffset="3100.22">5376 2265 0,'0'0'0,"21"0"16,-21 21-16,22-21 15,-1 0 1,0 0-16,-21-21 0,21 0 0,0 0 15,0-1-15,1 1 0,-1 0 16,0-21-16,21 21 0,-21-22 0,1 1 16,-1 0-16,0-22 0,0 22 15,0-22-15,0 1 0,-21-1 0,22 1 16,-22-1-16,21 1 0,-21-1 16,0 22-16,0 0 0,0-1 0,0 1 15,0 0-15,0 20 0,0 1 16,-21 21-1,21 21 1,0 1-16,0-1 0,0 21 16,0 0-16,0 1 0,0-1 0,-22 0 15,22 22-15,0-1 0,0 1 16,0-1-16,0 1 0,0-1 0,0-20 16,0 20-16,0-20 0,0-1 15,0 0-15,0 1 0,0-22 0,0 21 16,22-21-16,-22 0 0,21-21 15,0 22-15,0-22 0,0 0 0,0 0 16,1 0-16,-1 0 0,21-22 16,-21 1-16,0 0 0,1 0 0,-1 0 15,0 0-15,0-22 16,0 22-16,0 0 0,1-21 0,-1 20 16,-21-20-16,0 21 0,21 0 15,-21 0-15,0-1 0,0 44 31,0-1-15,0 0-16,0 0 0,0 0 16,0 0-16,0 1 0,0 20 0,0-21 15,0 0-15,0 22 0,0-22 16,0 0-16,0 0 0,0 0 0,0 0 16,21-21-16,-21 22 0,21-22 15,0 0-15,1 21 0,-1-21 0,0 0 16,21 0-16,-21 0 0,1 0 15,20 0-15,0-21 0,-21 21 16,22-22-16,-1 1 0,-21 0 0,22 0 16,-1 0-16,-21 0 0,0-1 15,22 1-15,-22 0 0,0-21 0,0 21 16,-21-22-16,0 22 0,0-21 16,0 21-16,0-22 0,0 22 0,0 0 15,0 0-15,0 0 0,-21 21 16,0 0-1,0 0-15,-1 21 0,22 0 16,-21 21-16,0-21 0,21 22 0,0-22 16,0 21-16,0 1 0,0-1 15,0-21-15,0 21 0,0-20 0,0-1 16,0 21-16,0-21 0,21 0 16,0-21-16,1 22 0,-22-1 0,21-21 15,0 0-15,0 0 0,0 0 16,0 0-16,1 0 0,-1 0 0,0 0 15,0-21-15,0 21 0,0-22 16,1 1-16,-1 0 0,0 0 0,-21 0 16,0 0-16,21-1 0,-21-20 15,21 21-15,-21-21 0</inkml:trace>
  <inkml:trace contextRef="#ctx0" brushRef="#br0" timeOffset="3448.65">6519 1334 0,'0'0'16,"-84"84"-16,62-63 16,1 1-16,21-1 0,0 0 0,0 0 15,0 0-15,21 0 16,22-21-16,-22 0 15,0 0-15,0 0 0,22 0 16,-22-21-16,0 0 0,0 21 16,0-21-16,0 0 0,-21 0 0,0-1 15,0 1-15,0 0 0,0 0 16,-21 0-16,0 0 0,0-1 16,-21 22-16,20 0 0,1-21 15,0 21-15,0 0 0,0 0 0,0 0 16,-1 0-16,1 21 0,21 1 15,0-1-15,0 0 16,0 0-16,0 0 16</inkml:trace>
  <inkml:trace contextRef="#ctx0" brushRef="#br0" timeOffset="5216.39">7853 2180 0,'0'-21'32,"21"21"-32,0-21 0,0 0 15,0 0-15,1-22 0,20 22 0,-21-21 16,0-1-16,0 1 16,22 0-16,-22-22 0,0 22 0,0-22 15,0 1-15,1-1 0,-1 1 16,-21-1-16,21 1 0,-21-1 0,21 1 15,-21-1-15,0 22 0,0-21 16,0 20-16,0 22 0,0-21 16,0 21-16,-21 21 0,0 0 0,0 0 15,-1 21-15,1 21 16,0-21-16,21 22 0,-21 20 0,21-21 16,-21 22-16,21-1 0,-21 1 15,21-1-15,-22 22 0,22-21 0,0 20 16,0-20-16,0-1 15,0 1-15,0-1 0,0-20 0,0 20 16,0-21-16,22-20 0,-1 20 16,0-21-16,0 0 0,0 0 0,0 1 15,1-22-15,-1 0 0,21 0 16,-21 0-16,0 0 0,1-22 0,20 1 16,-21 0-16,0 0 0,22 0 15,-22 0-15,21-22 0,-21 22 0,22-21 16,-22-1-16,0 1 0,21 0 15,-42-1-15,21 22 0,-21-21 0,22 0 16,-22 20-16,0 1 0,0 0 16,-22 21-1,22 21 1,-21 22-16,0-22 0,21 0 16,-21 21-16,21 1 0,-21-22 15,21 21-15,0 0 0,0-20 0,0 20 16,0-21-16,0 21 0,0-20 15,0-1-15,0 0 0,21 0 0,0 0 16,0-21-16,0 0 16,1 0-16,-1 0 0,21 0 15,-21-21-15,22 21 0,-22-21 0,21 0 16,-21 0-16,22-1 0,-22 1 16,0-21-16,21 21 0,-21-22 0,1 22 15,-1-21-15,-21 0 0,0-1 16,21 22-16,-21-21 0,0 21 15,0-1-15,0 1 0,0 42 32,0 1-32,0-1 15,-21 21-15,21-21 0,0 22 16,0-22-16,0 21 0,0-21 0,-21 22 16,21-22-16,0 0 0,0 0 15,-22 21-15,22-20 0,0-1 16,0 0-16,0 0 15,0-42 17,0 0-17,22 0-15,-1-1 0,0 1 0,-21 0 16,21-21-16,0 21 0,0-22 16,1 22-16,-1-21 0,0 21 0,0-22 15,-21 22-15,21 0 0,0 0 16,-21 0-16,22-1 0,-1 22 15,0 22 1,-21-1-16,0 0 0,0 0 0,0 0 16,21 0-16,-21 22 0,21-22 15,-21 0-15,0 21 0,0-20 16,0-1-16,0 21 0,21-21 16,-21 0-16,0 1 0,22-1 15,-1-21-15,0 0 16,0 0-1,0 0-15,0 0 0,-21-21 16,22-1-16,-1 22 0,0-21 0,0 0 16,21 0-16,-20-21 0,-1 20 15,0 1-15,21-21 0,-21 21 16,1-22-16,-1 22 0,0 0 0,0-21 0,0 21 16,0 21-16,-21-22 15,22 22-15,-22 22 16,0-1-1,0 21-15,0-21 0,0 0 16,0 22-16,0-22 0,0 21 16,0-21-16,0 22 0,0-22 0,0 0 15,0 0-15,0 22 0,21-22 16,0-21-16,0 21 0,0 0 0,0 0 16,1-21-16,-1 0 0,0 0 15,21 0-15,-21 0 0,22 0 0,-22 0 16,0 0-16,21 0 0,-20-21 15,-1 0-15,21 0 0,-21 21 16,0-21-16,1-1 0,-1-20 0,0 21 16,0 0-16,0-22 0,0 22 15,1-21-15,-22 0 0,21-1 0,-21 22 16,0-21-16,0 21 0,0-1 16,0 1-16,0 0 0,-21 21 15,-1 0-15,1 0 0,21 21 16,-21 0-16,0 22 0,0-22 0,0 21 15,21-21-15,0 22 0,0-22 16,-22 21-16,22 1 0,0-22 0,0 0 16,0 21-16,0-21 0,0 1 15,0-1-15,22 0 0,-1 0 16,0-21-16,0 0 0,0 0 16,0 0-16,22 0 0,-22 0 15,0 0-15,21 0 0,-20 0 0,-1-21 16,0 0-16,21 0 0,-21 21 15,1-22-15,-1 1 0,0 0 0,0-21 16,-21 21-16,21-1 0,0-20 16,-21 0-16,0 21 0,22-22 0,-22 1 15</inkml:trace>
  <inkml:trace contextRef="#ctx0" brushRef="#br0" timeOffset="5374.95">10012 1101 0,'-43'0'0,"86"0"0</inkml:trace>
  <inkml:trace contextRef="#ctx0" brushRef="#br0" timeOffset="5441.93">9906 1122 0,'0'0'0,"-21"0"31,0 0-31</inkml:trace>
  <inkml:trace contextRef="#ctx0" brushRef="#br0" timeOffset="5699.4">8297 1630 0,'0'0'0,"-21"21"0,42-21 31,0 0-31,1 0 0,-1 0 0,21 0 16,0-21-16,1 21 0,20-21 15,-20 21-15,20 0 0,-21-21 0,22 21 16,-22 0-16,22-22 0,-22 22 15,-21 0-15,22 0 0,-22-21 0,0 21 16,0 0-16,0 0 0</inkml:trace>
  <inkml:trace contextRef="#ctx0" brushRef="#br0" timeOffset="8212.07">12213 2244 0,'0'0'16,"-21"0"-16,0 0 16,0 0-16,21-21 15,0-1-15,0 1 0,0 0 16,21 0-16,0 0 0,0 0 15,0-22-15,0 22 0,22-21 0,-22-1 16,0 1-16,0-21 0,22 20 16,-22-20-16,0 20 0,0-20 0,-21-1 15,21 22-15,0-21 0,-21 20 16,0 1-16,0 0 0,0-1 16,0 22-16,0 0 0,0 0 15,0 0-15,-21 21 16,0 21-16,0 21 0,0-21 15,0 22-15,-1-1 0,22 21 0,-21 1 16,0 21-16,21-22 0,0 22 16,0-1-16,0 22 0,0-21 0,0 0 15,0-1-15,0 22 0,0-21 16,0 21-16,0-22 0,0 22 0,0-21 16,0 21-16,0-22 0,0 22 15,0-21-15,21-1 0,-21 22 16,0-21-16,0-22 0,0 22 0,0-21 15,0-1-15,0 1 0,0-1 16,0-21-16,0 1 0,-21-22 0,21 0 16,0 0-16,0 0 0,-21-42 15,21 0-15,0 0 16,0 0-16,-21-22 0,21 1 0,0 0 16,0-1-16,0-20 0,-21-1 15,21-20-15,-22-1 0,22 0 0,0 1 16,0-1-16,0-21 0,0 0 0,0 1 15,0-1-15,0 0 0,22 0 16,-1 0-16,0 0 0,0 22 16,0-22-16,0 21 0,1 1 15,-1 20-15,0-21 0,21 43 0,-21-21 16,1 41-16,-1-20 0,21 21 16,0 21-16,-20 0 0,20 21 0,0 0 15,1 0-15,-1 22 0,-21-1 16,0 0-16,22 1 0,-43-1 0,21 0 15,-21 1-15,0-1 0,0 0 16,0-20-16,0 20 0,0-21 0,-21 0 16,-1 0-16,1 1 0,0-1 15,0-21-15,0 0 0,0 0 0,-1 0 16,1 0-16,0 0 16,0-21-16,0 21 0,0-22 0,-1 1 15,1 0-15,21 0 0,0 0 16,-21 0-16,0-1 0,21 44 47,0-1-32,21 0-15,-21 0 0,0 0 0,21-21 16,0 21-16,1 1 0,-1-1 16,0-21-16,0 0 0,0 0 15,0 0-15,1 0 0,-1 0 16,21 0-16,-21 0 0,22-21 15,-22-1-15,21 1 0,0 0 0,-20 0 16,20 0-16,0 0 0,-21-22 16,22 22-16,-22-21 0,0-1 0,21 1 15,-20 0-15,-22-1 0,21 22 16,-21-21-16,21 21 0,-21 0 0,0-1 16,21 1-16,-21 42 31,-21 1-31,21-1 15,-21 21-15,0-21 0,21 22 0,0-1 16,0 0-16,0-21 0,0 22 16,0-22-16,0 21 0,0-21 15,0 1-15,0-1 0,0 0 16,21 0-16,0 0 0,0-21 16,21 0-16,-20 0 0,-1 0 0,0 0 15,21 0-15,-21 0 0,1 0 16,-1-21-16,21 0 0,-21 0 0,0 21 15,1-43-15,-1 22 0,-21 0 16,21 0-16,0-21 0,-21 20 0,0-20 16,0 0-16,0-1 15,0 1-15,0 0 0,0-1 0,-21 22 0,0-21 16,0 21-16,-1 0 16,1-1-16,0 1 0,0 21 0,-21 0 15,20 0-15,1 0 0,0 0 16,0 21-16,0 1 0,0-1 0,-1 21 15,1-21-15,21 22 0,-21-1 16,21 0-16,0-21 0,0 22 0,0-1 16,0-21-16,21 22 0,0-22 15,1 0-15,-1 0 0,0 0 0,0 0 16,0-21-16,0 0 0,22 0 16,-22 0-16,0 0 0,21 0 15,1 0-15,-22-21 0,21 21 16,1-42-16,-1 21 0,0 0 0,1-22 15,-22 22-15,21-21 0,0-1 0,-20 1 16,20 0-16,-21-1 0,0-20 16,0 21-16,1-1 0,-1 1 0,0 0 15,-21-1-15,21 1 0,-21 0 16,21 20-16,-21-20 0,0 21 16,0 0-16,0 0 0,0 42 31,0 0-31,0 21 15,0 1-15,0-1 0,0 0 0,-21 1 16,21 20-16,-21-21 0,0 22 16,0-1-16,21-20 0,0 20 0,-22 1 15,22-22-15,-21 0 0,21 1 16,0-1-16,0 0 0,0 1 0,0-22 16,0 21-16,0-21 0,21 1 15,1-1-15,-1-21 0,0 21 0,0-21 16,0 0-16,0 0 0,22 0 15,-22 0-15,0-21 0,21 0 0,-20 21 16,20-22-16,-21 1 0,21 0 16,-20-21-16,-1 21 0,0-1 15,0-20-15,0 21 0,0-21 0,-21 20 16,0 1-16,22-21 0,-22 21 16,0 0-16,0-1 0,0 44 31,0-1-31,0 21 15,0-21-15,-22 0 16,22 1-16,0-1 0,0 21 0,0-21 16,0 0-16,0 1 0,0-1 15,0 0-15,0 0 0,22-21 16,-1 21-16,0-21 16,0 0-16,0 0 0,0 0 15,1-21-15,-1 0 0,0 21 0,0-21 16,0 0-16,22-1 0,-22 1 15,0 0-15,0 0 0,-21-21 0,21 20 16,0 1-16,-21-21 0,22 21 16,-22 0-16,0-1 0,0 1 15,0 42 17,0 1-32,0-1 0,-22 0 15,22 0-15,0 21 0,-21-20 0,21 20 16,-21 0-16,0-21 0,21 22 15,0-1-15,-21 0 0,21 22 16,-21-22-16,21 22 0,-22-1 0,22 1 16,0 20-16,0-20 0,-21 21 15,21-22-15,-21 22 0,0-1 0,21 1 16,-21 21-16,21-21 0,-21-1 16,21 1-16,-22 0 0,1-1 0,21-20 15,-21 20-15,21-20 0,-21-1 0,0 1 16,21-22-16,-21 22 0,-1-22 15,1-21-15,0 22 0,0-22 16,0 0-16,-22-21 0,22 0 0,-21 0 16,0 0-16,-1 0 0,1-21 0,-22 0 15,22-22-15,-21 22 0,-1-21 0,22-22 16,-22 22-16,1-22 0,20 22 16,-20-21-16,21-1 0,20-21 15,1 22-15,0-1 0,0 1 0,21 21 16,0-22-16,0 22 0,0-1 15,0 1-15,0 0 0,21-1 0,0 1 16,0 21-16,1-21 0,-1-1 16,21 1-16,-21-22 0,22 22 0</inkml:trace>
  <inkml:trace contextRef="#ctx0" brushRef="#br0" timeOffset="8973.62">15198 1757 0,'-22'0'16,"22"21"-1,-21 0-15,21 0 0,-21 1 16,21-1-16,-21 0 15,21 21-15,0-21 0,0 1 0,0-1 16,0 0-16,-21 21 0,21-21 16,0 1-16,0-1 0,0 0 15,-21-21-15,21 21 16,0-42 0,0 0-16,0 0 15,0-1-15,0-20 16,0 21-16,21 0 0,-21-22 0,21 22 15,0-21-15,-21 0 0,21 20 16,0-20-16,1 21 0,-1 0 0,0-22 16,0 22-16,0 0 15,22 21-15,-22-21 0,0 21 0,0 0 16,0 0-16,0 0 0,22 21 16,-22 0-16,0 0 0,-21 1 0,21-1 15,-21 21-15,21-21 0,-21 22 16,0-22-16,0 21 0,0-21 0,0 22 15,0-22-15,0 0 0,0 0 16,0 0-16,0 0 0,0 1 0,0-1 16,-21-21-1,21-21 17,0-1-32,0 1 15,0 0-15,21-21 0,1 21 0,-1-22 16,-21 22-16,21-21 0,0-1 15,21 22-15,-20-21 0,-1 0 0,0 20 16,0 1-16,0 0 0,0 21 16,1 0-16,-1 0 15,0 21-15,-21 0 0,0 1 16,0 20-16,0-21 0,0 21 16,0 1-16,0-22 0,0 21 0,0 1 15,0-1-15,0-21 0,0 21 16,0-20-16,0-1 0,0 0 0,0 0 15,0 0-15,0 0 16,21-21 0,0 0-16,0-21 15,1 0-15</inkml:trace>
  <inkml:trace contextRef="#ctx0" brushRef="#br0" timeOffset="9375.76">16298 1672 0,'0'0'16,"0"-21"-16,0 0 0,-21 21 16,0 0-16,0 21 15,21 0-15,-21 0 16,-1 1-16,1-1 0,21 21 0,0-21 16,-21 22-16,0-1 0,21-21 15,0 21-15,0-20 0,0 20 0,0-21 16,0 0-16,0 0 0,0 1 15,21-1-15,0 0 0,0-21 0,1 0 16,20 0-16,-21 0 0,0 0 0,22 0 16,-22 0-16,21 0 0,-21-21 15,0 0-15,22-1 0,-43 1 0,21-21 16,0 21-16,-21-22 0,21 22 16,-21-21-16,0 0 0,0-1 15,0 1-15,0 0 0,-21 20 16,0-20-16,0 21 0,0 0 0,-1 0 15,1 21-15,0 0 0,0 0 16,-21 0-16,20 0 0,1 0 0,0 0 16,0 0-16,21 21 0,-21 0 15,21 0-15,-21 0 0,21 0 16,0 1-16,0-1 16</inkml:trace>
  <inkml:trace contextRef="#ctx0" brushRef="#br0" timeOffset="12591.69">16573 2159 0,'22'0'47,"-1"0"-47,0-21 0,0 0 15,21 21-15,-20-21 0,-1-1 0,21 1 16,0 0-16,-20-21 0,20-1 15,-21 22-15,21-21 0,-20 0 0,-1-1 16,0 1-16,-21 0 0,0-1 16,0 1-16,0 21 0,0 0 0,0-1 15,-21 1-15,0 21 0,-1 0 16,-20 0-16,21 0 0,0 0 0,-22 0 16,22 21-16,0 1 0,0-1 15,0 21-15,21-21 0,0 22 16,0-22-16,0 21 0,0-21 15,0 22-15,0-22 0,21 0 0,-21 21 16,21-21-16,0 1 0,0-1 16,1 0-16,-1 0 0,0 0 0,-21 0 15,21 1-15,0-1 0,0-21 16,-21 21-16,22 0 0,-1-21 16,0 21-1,0-21-15,0 0 0,0 0 16,1 0-16,-1 0 0,0-21 15,0 21-15,21-21 0,-20 21 0,20-21 16,-21 0-16,21-1 0,-20-20 16,20 21-16,-21 0 0,0-22 15,22 1-15,-22 21 0,0-21 0,0-1 16,-21 22-16,21-21 0,-21 21 16,21-1-16,-21 1 0,0 0 15,0 0-15,0 42 31,-21 0-31,0 0 0,0 22 0,21-1 16,0 0-16,-21 1 0,0-1 16,-1 0-16,22 22 0,0-22 15,-21 22-15,0-1 0,21 1 0,-21-1 16,21 22-16,0-22 0,0 22 16,0 0-16,0-1 0,-21 1 0,0 0 15,21-1-15,-22 1 0,1 0 16,0-1-16,0-20 0,0 21 0,0-1 15,-1-20-15,1-1 0,-21 1 0,21-22 16,0 22-16,21-22 0,-22 0 16,1-21-16,21 1 0,-21-1 0,21 0 15,0-42 1,0 0 0,0-1-16,0 1 0,0-21 15,0 0-15,21-1 0,-21 1 16,21-22-16,1 1 0,-22-22 0,21 22 15,0-22-15,0-21 0,0 22 16,0-22-16,1 0 0,20 0 0,-21-21 16,0 21-16,22 0 0,-22 22 15,0-22-15,21 21 0,-21 1 0,1-1 16,-1 0-16,0 22 0,0-1 16,0 1-16,0 20 0,1 1 0,-1 0 15,0-1-15,0 22 0,0 0 16,0 21-16,1-21 0,-1 21 0,0 0 15,0 21 1,0 0-16,0 0 0,-21 1 0,0-1 16,22 21-16,-22-21 0,0 22 15,0-22-15,0 21 0,0-21 0,0 22 16,0-22-16,0 0 0,0 0 16,-22 0-16,22 0 0,-21-21 0,21 22 15,-21-22-15,0 0 0,0 0 16,0 0-16,-1 0 15,1-22-15,0 1 0,0 0 16,0 0-16,21 0 16,-21 21-1,21 21 17,0 0-32,0 0 15,21-21-15,-21 21 0,21 1 16,0-22-16,0 21 0,0-21 0,1 0 15,-1 0-15,0 21 0,0-21 16,0 0-16,22 0 0,-22 0 0,21 0 16,-21 0-16,22-21 0,-1 21 15,0-21-15,1-1 0,-1 1 0,0 0 16,1-21-16,-1 21 0,0-22 16,1 1-16,-22-22 0,21 22 0,-21 0 15,0-22-15,1 22 16,-1-22-16,-21 22 0,0 0 0,0-1 15,21 1-15,-21 0 0,0 21 16,0-1-16,0 1 0,-21 42 16,0 1-1,21-1-15,-22 21 0,1 0 0,21-20 16,-21 20-16,0 21 0,21-20 16,-21-1-16,0 0 0,21 1 0,0 20 15,-22-20-15,1-1 0,21 0 16,-21 1-16,21-22 0,0 21 0,0-21 15,0 0-15,0 1 0,0-1 16,0 0-16,21-21 31,0-21-15,1 0-16,-1-1 0,0 1 16,0-21-16,0 21 0,0 0 0,1-22 15,-1 22-15,-21 0 0,21 0 16,0 0-16,0-1 0,-21 44 31,21-22-31,-21 21 0,0 0 16,0 0-16,0 0 15,0 0-15,0 1 0,0-1 0,0 0 0,0 0 16,0 0-16,22 0 16,-22 1-16,21-1 0,-21 0 0,21-21 15,0 21-15,0-21 16,0 0-16,1 0 0,-1 0 0,0 0 15,0 0-15,0 0 0,0 0 16,22-21-16,-22 0 0,0 0 0,0-1 16,0 1-16,1 0 0,-1 0 15,0-21-15,0 20 0,0-20 0,-21 21 16,21-21-16,-21 20 16,0 1-16,22 0 0,-22 0 0,0 0 15,-22 42 16,1 0-31,21 0 16,0 0-16,-21 22 0,21-22 0,0 0 16,0 0-16,0 0 0,0 1 15,0-1-15,0 0 0,0 0 0,0 0 16,0 0-16,21-21 0,0 0 16,1 22-16,-1-22 0,0 0 0,21 0 15,-21 0-15,22 0 0,-22 0 16,21-22-16,-21 1 0,22 0 0,-22 21 15,21-21-15,-21 0 0,22 0 16,-22-22-16,0 22 0,0 0 16,0-21-16,1 20 0,-22-20 0,0 21 15,0 0-15,0 0 0,0-1 16,-22 22 0,1 22-16,0-1 15,21 0-15,0 0 0,0 0 16,0 0-16,0 22 0,0-22 0,0 0 15,0 21-15,0-20 0,0-1 16,0 0-16,0 0 0,0 0 0,0 0 16,0 1-16,0-1 0,21 0 15,-42-42 32,0 0-47,21-1 16,-21 22-16,0-21 15,-1 21-15,22 21 32,0 1-17,0-1 1,22 0-16,-1-21 0,0 21 0,0 0 16,0-21-16,0 0 15,22 0-15,-22 0 0,21 21 16,-21-21-16,22 0 0,-22 0 15,21 0-15,-21 0 0,1-21 0,-1 0 16,21 21-16,-21-21 0,0 0 16,-21 0-16,22-1 0,-1 1 0,0-21 15,0 21-15,-21-22 0,0 1 16,21 21-16,-21-21 0,0-1 0,21 22 16,-21-21-16,0 21 0,0-1 15,0 1-15,0 42 31,0 1-31,0 20 16,0-21-16,0 0 16,0 22-16,-21-22 0,21 0 0,0 21 15,-21-21-15,21 22 0,0-22 16,0 0-16,0 0 0,0 0 0,0 1 16,0-1-16,0 0 15,0-42 16,0 0-31,0-1 16,21 1-16,0 0 16,-21 0-16,22-21 0,-1 20 0,0 1 15,0-21-15,0 21 16,0-22-16,1 22 0,-1 0 0,-21 0 16,21 0-16,0 21 0,0 0 15,0 21 1,-21 0-1,0 0-15,0 22 0,0-22 0,0 0 16,0 21-16,0-21 0,0 1 16,0-1-16,0 0 0,22 21 0,-22-21 15,21 1-15,-21-1 16,0 0-16,21-21 16,0 0-1,0-21 1,0 21-16,-21-21 0,22-1 15,-1 1-15,0 0 0,0 0 16,0 0-16,0-22 0,1 22 0,-1-21 16,0 0-16,21 20 0,-21-20 15,22 0-15,-22 21 0,0-22 0,0 22 16,0 0-16,1 0 0,-1 0 16,0 21-16,-21 21 15,0 0-15,0 21 16,0-21-16,0 22 0,0-22 0,0 21 15,0 1-15,0-1 0,0 0 16,0-21-16,0 22 0,0-22 16,0 21-16,0-21 0,0 1 15,21-1-15,0 0 0,0 0 0,1-21 16,-1 0-16,0 21 0,0-21 16,0 0-16,22 0 0,-22 0 0,0 0 15,0-21-15,0 21 0,0-21 16,1 0-16,-1 0 0,0-1 0,0 1 15,-21 0-15,0-21 0,21 21 16,-21-22-16,0 22 0,0-21 0,0-1 16,0 1-16,0 0 0,-21-1 15</inkml:trace>
  <inkml:trace contextRef="#ctx0" brushRef="#br0" timeOffset="13052.42">19431 974 0,'-21'21'16,"42"-42"-16,-42 63 0,0-21 0,-1 0 0,22 1 16,0-1-16,0 0 0,0 0 15,0 0-15,0 0 0,0 1 0,22-1 16,-1-21-16,0 0 16,0 0-16,0 0 0,0 0 15,1 0-15,-1 0 0,0-21 16,-21-1-16,0 1 0,0 0 15,0 0-15,0 0 0,0 0 16,0-1-16,-21 1 0,0 0 16,-1 0-16,1 21 15,0 0-15,0 0 0,0 0 16,0 21-16,-1 0 0,22 0 0,-21 1 16,0-1-16,21 0 0,-21 0 15,21 0-15,0 22 0,-21-22 0,21 0 16,-21 0-16,-1 0 0,22 0 15,-21 1-15,0-1 0</inkml:trace>
  <inkml:trace contextRef="#ctx0" brushRef="#br0" timeOffset="14444.51">2921 2773 0,'0'0'0,"-21"0"0,-85 0 16,64 0-16,-1 0 16,22 0-16,-21 0 0,21 0 0,-1 0 15,1 0-15,0 0 0,0 0 16,0 0-16,42 0 31,0 0-31,0 0 16,22 0-16,-1 0 0,0 0 15,1 21-15,-1-21 0,0 0 0,22 0 16,-22 21-16,22-21 0,-22 0 16,21 0-16,22 21 0,-21-21 0,20 0 15,1 0-15,21 0 0,-22 22 16,22-22-16,0 0 0,0 0 0,0 0 16,21 0-16,21 0 0,-21 0 15,21 0-15,0 0 0,0 0 0,1 0 16,20 0-16,-21 0 0,21 0 15,-20 0-15,20 0 0,0 0 16,1 0-16,-1 0 0,21 0 16,-20 0-16,-1 0 0,0 0 0,22 0 15,-22 0-15,22 0 0,-1 0 16,1 0-16,-1 0 0,1 0 0,-1 0 16,1 0-16,20 0 0,-20 0 15,21 0-15,-1 0 0,-20 0 0,20 0 16,1 0-16,-21 0 0,20 0 0,1 0 15,0 0-15,-22 0 0,22 0 16,-1 0-16,1 0 0,0 0 0,-1 0 16,-20 0-16,21-22 0,-1 22 15,1 0-15,-22 0 0,22 0 16,0 0-16,-1 0 0,-20-21 16,-1 21-16,22 0 0,0 0 0,-22 0 15,22 0-15,-22 0 0,1 0 16,-1 0-16,1-21 0,21 21 0,-43 0 15,21 0-15,-20 0 0,20 0 16,-20 0-16,20 0 0,-21 0 0,1 0 16,-1 0-16,0 0 0,1 0 15,-1 0-15,0 0 0,1 0 0,-22 0 16,0 0-16,0 0 0,22 0 16,-22 0-16,0 0 0,-21 0 0,0 0 15,21-21-15,-21 21 16,-21 0-16,21 0 0,0 0 0,-21 0 15,0 0-15,-1 0 0,1 0 16,-21 0-16,0 0 0,-1 0 0,-20 0 16,-1 0-16,-20 0 0,-1 0 15,0 0-15,1 0 0,-22-21 0,0 21 16,0 0-16,-21-21 16,-21-1 15,0 22-31,0 0 15,-1 0-15,1 0 0,-21 0 0,0 0 16,-1 0-16</inkml:trace>
  <inkml:trace contextRef="#ctx0" brushRef="#br1" timeOffset="85872.29">1947 3916 0,'0'21'31,"0"0"-15,0 0-16,0 1 31,21-22 0,1 0-15,-22-22-16,0 1 0,0 0 15,0 0 1,0 0 0,-22 21 15,1 0-31,0 0 0,21 21 15,-21 0 1,21 0-16,0 0 16,-21-21-16,21 22 0,0-1 15,0 0 1,21-21 0,0-21-1,0 0 1,-21-1-16,21 22 0,-21-21 15,0 0-15,0 0 16,0 0 0,-21 21 15,0 21-31,21 0 16,-21 0-16,21 0 0,0 1 15,0-1-15,0 0 16,0 0-16,0 0 0,0 0 0,0 1 15,0-1-15,0 0 0,0 0 16,0 0-16,0 0 0,0 1 16,0-1-1,21-21 1,0 0-16</inkml:trace>
  <inkml:trace contextRef="#ctx0" brushRef="#br1" timeOffset="86820.75">2984 4064 0,'-42'-21'15,"21"21"-15,0 0 16,0 0-1,21 21-15,0 0 16,0 0-16,0 1 0,0-1 16,0 0-16,0 0 0,21 0 15,0 0-15,0-21 16,0 0-16,0 0 0,1 0 0,-1 0 16,0 0-16,21 0 0,-21 0 15,1 0-15,20-21 0,0 0 16,-21 0-16,22 0 0,-1 0 15,-21-1-15,22 1 0,-1-21 16,-21 21-16,0 0 0,0-1 0,1 1 16,-22 0-16,0 0 0,0 0 15,0 0-15,0-1 0,-22 22 32,1 0-32,0 0 15,21 22-15,-21-1 0,21 0 16,0 21-16,-21 1 0,0-1 15,21 0-15,-22 1 0,22-1 0,-21 0 16,21 1-16,0 20 0,0-21 16,0 1-16,0-1 0,0 22 15,0-22-15,0 0 0,0 22 16,0-22-16,0 22 0,0-1 0,0 1 16,-21-22-16,21 21 0,-21-20 15,21-1-15,0 0 0,-21-20 0,0 20 16,-1-21-16,22 0 0,-21-21 15,0 0-15,0 0 0,0 0 0,0 0 16,-1 0-16,-20 0 0,21 0 16,0-21-16,-22 0 0,1 0 0,21-22 15,-21 22-15,20 0 0,-20-21 16,21 21-16,0-22 0,0 22 16,-1-21-16,1 21 0,21-1 15,-21 1-15,21 0 0,0 0 16,0 0-16,0 0 0,21-1 0,0 1 15,1 21-15,-1-21 0,0 0 16,85-21-16</inkml:trace>
  <inkml:trace contextRef="#ctx0" brushRef="#br1" timeOffset="87415.86">3895 3958 0,'0'0'0,"0"-21"0,0 0 16,-22 21-1,1 0 1,0 21-16,21 0 0,-21 0 16,21 22-16,0-22 0,0 21 15,0 22-15,0-22 0,0 0 0,-21 22 16,21-22-16,0 1 0,0 20 15,0-21-15,0 1 0,0-1 0,-21 22 16,21-22-16,0 0 0,0 1 16,-22-1-16,22-21 0,-21 21 0,21-20 15,0 20-15,0-21 16,-21 0-16,21 0 0,-21-21 16,0 0-1,21-21 1,0 0-16,0 0 0,0-21 15,0 20-15,0-20 0,0 21 0,0-21 16,0-1-16,0 1 0,21 21 16,0-22-16,0 1 0,0 0 15,1 21-15,20-1 0,-21-20 0,0 42 16,22-21-16,-22 21 0,0 0 16,21 0-16,-21 0 0,1 0 0,-1 21 15,0 0-15,0 0 0,0 1 16,-21 20-16,21-21 0,-21 21 15,0-20-15,0 20 0,0 0 0,0 1 16,0-1-16,0-21 0,0 21 16,-21 1-16,0-22 0,21 0 0,-21 0 15,21 0-15,0 1 0,0-44 47,0 1-47,21-21 0,-21 21 16,21-22-16,0 22 0</inkml:trace>
  <inkml:trace contextRef="#ctx0" brushRef="#br1" timeOffset="87856.61">4297 4636 0,'0'0'0,"-21"0"0,21 21 0,-22-21 0,22 21 15,0 0 1,22-21-1,-1 0-15,0 0 16,0 0-16,0 0 0,0 0 0,22-21 16,-22 21-16,21-21 0,-21 0 15,22 21-15,-22-22 0,21 1 16,-21 0-16,1 0 0,-1 0 16,0 0-16,0 21 0,-21-22 0,0 1 15,0 0-15,0 0 0,0 0 16,-21 21-16,0-21 0,0 21 15,-1 0-15,-20 0 0,21 0 16,-21 21-16,20 0 0,1-21 0,-21 21 16,21 21-16,0-20 0,-22 20 15,22-21-15,21 21 0,-21 1 0,0-22 16,21 21-16,0 1 0,0-1 16,0 0-16,0-21 0,0 22 0,0-22 15,21 0-15,0 0 16,0 0-16,0 1 0,1-22 0,20 0 15,-21 0-15,21 0 0,1 0 16,-22 0-16,21-22 0,1 22 0,-1-21 16,-21 0-16,21-21 0,-20 21 0,-1-1 15,0-20-15,0 0 0,0 21 16</inkml:trace>
  <inkml:trace contextRef="#ctx0" brushRef="#br1" timeOffset="88884.02">1418 3789 0,'0'0'0,"21"0"0,0 0 0,1 0 16,-1 0-16,0 0 15,0 0-15,0 0 16,0 0 0,-21-21 124,0 0-140,0-1 16,0 1 0,-21 21-1,0 0-15,21 21 16,-21 1-16,0-1 15,0 0-15,21 21 0,0 1 16,-22-22-16,22 21 0,0 0 0,-21 1 16,21-1-16,0 0 0,0 1 15,0-22-15,0 21 0,21-21 16,1 1-16,20-1 0,-21 0 0,21-21 16,1 0-16,-1 0 0</inkml:trace>
  <inkml:trace contextRef="#ctx0" brushRef="#br1" timeOffset="90045.63">6032 4487 0,'22'-42'15,"-22"63"1,0 22 0,0-22-16,0 0 0,0 21 15,0 1-15,0-1 0,0 0 16,0 1-16,0 20 0,0-21 0,0 1 16,0-1-16,0 0 0,0-20 15,0 20-15,0-21 0,0 0 0,0 0 16,0 1-16,-22-44 47,22 1-47,0 0 0,0 0 0,0-21 15,0 20-15,0-20 16,0 0-16,0-1 0,0 1 0,0 0 16,0-1-16,0 1 0,0 0 15,0 21-15,0-22 0,22 1 0,-1 21 16,21 0-16,-21-1 0,0 1 15,22 21-15,-22 0 0,0 0 0,21 0 16,-20 21-16,-1-21 0,0 22 16,21-1-16,-21 21 0,1-21 0,-22 0 15,21 22-15,-21-1 0,0-21 16,0 22-16,0-1 0,0-21 0,0 21 16,0 1-16,0-22 0,0 0 15,-21 0-15,21 0 0,0 1 0,-22-22 16,22-22 15,0 1-31,0 0 0,22-21 16,-22 21-16,21-22 0,21 1 15,-21 21-15,0-22 0,1 1 0,20 21 16,-21-21-16,21 20 0,-20 1 16,20 0-16,0 0 0,1 21 0,-22 0 15,0 0-15,21 0 0,-21 0 16,1 21-16,-1 0 0,0 0 0,-21 1 15,0-1-15,0 21 16,0-21-16,0 22 0,0-1 0,0 0 16,0-21-16,0 22 0,0-1 15,0-21-15,0 0 0,-21 1 0,21-1 16,0 0-16,21-42 47,0 0-47,0-1 0,0 1 15</inkml:trace>
  <inkml:trace contextRef="#ctx0" brushRef="#br1" timeOffset="90437.41">7175 4805 0,'0'0'0,"0"21"0,22 0 15,-1-21 1,0 0-16,0 0 0,0 0 15,0 0-15,1 0 0,-1 0 16,21-21-16,-21 0 0,22 0 0,-22 21 16,0-21-16,21-1 0,-21 1 15,1 0-15,-1 0 0,-21 0 0,0 0 16,0-1-16,0 1 0,0 0 16,-21 0-16,-1 0 0,1 0 15,-21 21-15,21 0 0,0 0 16,-22 0-16,22 0 0,0 0 15,0 21-15,-22 0 0,22 0 0,0 21 16,21 1-16,0-22 0,-21 21 16,21 1-16,0-1 0,0 21 0,0-20 15,0-22-15,0 21 0,0 1 16,21-22-16,-21 21 0,21-21 0,0 0 16,1-21-16,-1 22 0,21-22 15,-21 0-15,0 0 0,22 0 0,-22 0 16,21-22-16,-21 1 0,22 0 15,-1 0-15,0 0 0,1 0 0,-22-22 16</inkml:trace>
  <inkml:trace contextRef="#ctx0" brushRef="#br1" timeOffset="90746.23">8170 4001 0,'0'0'16,"-21"-22"-16,0-20 15,0 21-15,0 42 0,21 0 16,-22 0-16,22 22 0,-21-1 16,21 0-16,0 22 0,0-22 15,-21 22-15,21-1 0,-21-20 0,0 20 16,21 1-16,0-22 0,-21 21 16,21 1-16,-22-22 0,22 22 15,-21-22-15,21 0 0,0 1 0,0-1 16,0 0-16,0-20 0,0-1 15,0 0-15,0 0 0,21-42 32,1 21-32,-1-42 15,-21 20-15,21 1 0,0-21 0,0 0 16,0-1-16,1 1 0</inkml:trace>
  <inkml:trace contextRef="#ctx0" brushRef="#br1" timeOffset="91587.88">8361 4001 0,'0'0'0,"0"21"16,0 0-16,0 0 15,-21 21-15,21 1 0,-22-1 16,22 0-16,0 22 0,-21-22 0,0 22 16,21-22-16,-21 22 0,21-22 15,0 21-15,-21-20 0,21-1 0,-21 22 16,21-22-16,0 0 0,0-21 15,0 22-15,-22-22 0,22 0 16,0 0-16,0 0 0,22-42 31,-22 0-15,21 0-16,-21 0 0,21-22 16,0 22-16,0-21 0,0 0 0,1-1 15,20 22-15,-21-21 0,0 21 16,22-22-16,-22 22 0,0 21 0,0-21 15,0 21-15,0 21 16,-21 0-16,0 22 16,0-22-16,0 0 0,0 21 0,0 1 15,0-22-15,0 21 0,0 0 16,0 1-16,0-22 0,0 21 16,0-21-16,0 1 0,0 20 15,0-21-15,0 0 0,22 0 16,-1-21-16,0 0 15,0 0-15,21 0 0,-20 0 0,-1-21 16,21 21-16,-21-21 0,22 0 0,-22 0 16,21 0-16,-21-22 0,0 22 15,22-21-15,-22 21 0,0-22 0,0 22 16,0-21-16,1 21 0,-1-1 16,-21 1-16,0 0 0,0 0 15,-21 42 16,21 0-31,-22 0 0,22 1 16,-21-1-16,21 21 0,-21-21 16,21 0-16,0 22 0,0-22 0,0 0 15,0 21-15,0-20 0,0-1 16,0 0-16,42 0 0,-20-21 16,-1 0-16,0 0 0,0 0 0,0 0 15,0 0-15,1 0 0,-1-21 16,21 21-16,-21-21 0,0 0 15,1-1-15,-1 1 0,-21-21 16,21 21-16,0-22 0,-21 22 0,0-21 0,0 21 16,0-22-16,0 22 15,0-21-15,0 21 0,0 0 0,-21-1 16,0 1-16,0 21 0,-1 0 16,-20 0-16,21 0 0,0 0 15,0 0-15,-1 0 0,1 0 0,0 21 16,0 1-16,0-22 0,0 21 15,21 0-15,0 0 0,0 0 16,21 0 0,0-21-16,21 0 0,-21 0 15</inkml:trace>
  <inkml:trace contextRef="#ctx0" brushRef="#br1" timeOffset="92235.51">10096 4614 0,'0'-21'16,"0"42"-16,0-63 0,-21 21 0,0 21 15,0 0-15,0-21 0,0 21 16,-1 0-16,1 0 0,-21 0 0,21 0 16,0 0-16,-1 21 15,-20 0-15,21 0 0,0 0 0,0 1 16,-1-1-16,-20 0 0,21 0 15,21 0-15,-21 22 0,0-22 0,21 21 16,0-21-16,0 0 0,0 1 0,0-1 16,0 21-16,0-21 15,0 0-15,21 1 0,0-22 0,0 0 16,0 0-16,0 0 0,64 0 16,-64-22-1,22 22-15,-22-21 0,21 0 0,-21 0 16,0 0-16,1-22 0,20 22 0,-21-21 15,0 0-15,0 20 0,1-20 16,-1 0-16,0-22 0,0 22 16,0-22-16,0 1 0,-21-1 0,22 1 15,-22-1-15,21 1 0,-21-1 16,0 1-16,0 21 0,0-1 0,0 1 16,0 21-16,0 0 0,-21 21 15,-1 0-15,1 0 0,0 0 0,0 42 16,0-21-16,0 21 15,-1 22-15,1-1 0,0 1 0,0-1 16,0 1-16,0-1 0,21 1 0,0-1 16,0-20-16,0 20 0,0 1 15,0-22-15,0 0 0,0 1 16,0-1-16,21 0 0,0 1 16,0-22-16,0 0 0,0 0 0,1 0 15,-1 1-15,21-22 0,-21 0 0,0 0 16,1 0-16,-1 0 0,0 0 15,0 0-15,0 0 0,0 0 0,1-22 16,-1 1-16,-21 0 0,21 0 16,0 0-16,-21 0 0,0-22 0,0 1 15,0 21-15,0-22 0,0 1 16,0 0-16</inkml:trace>
  <inkml:trace contextRef="#ctx0" brushRef="#br1" timeOffset="92588.31">7959 4339 0,'0'0'0,"-43"0"0,1 0 0,21 0 16,42 0-1,0 0-15,21 0 16,1 0-16,-1-21 16,0 21-16,22-21 0,-22 21 0,22-21 15,-1 21-15,1-21 0,-1-1 16,1 22-16,-1-21 0,1 21 0,-22 0 16,22-21-16,-22 21 0,-21 0 15,21 0-15,-20 0 0,-1 0 0,-21 21 63</inkml:trace>
  <inkml:trace contextRef="#ctx0" brushRef="#br1" timeOffset="93564.26">12509 4763 0,'0'0'0,"0"-22"0,0 1 0,0 0 16,0 0-16,0 0 0,-21 0 16,0-1-16,0 1 0,0 0 0,0 21 15,-22-21-15,22 21 16,-21 0-16,-1 0 0,1 0 0,0 0 16,-22 0-16,22 0 0,-22 21 15,22 0-15,-21 0 0,20 22 0,-20-22 16,20 21-16,22 1 0,-21-1 0,21 0 15,0 1-15,21-1 0,0 0 16,0 1-16,0-22 0,0 21 0,0-21 16,0 0-16,21 1 0,0-1 15,0 0-15,0-21 0,0 0 0,22 0 16,-1 0-16,-21 0 0,22 0 16,-1-21-16,0 0 0,1-1 0,-1 1 15,0-21-15,1 21 16,-1-22-16,0 1 0,1 0 0,-1-1 15,0 1-15,1-21 0,-22 20 0,21 1 16,0-22-16,-20 22 0,20-21 16,-21-1-16,0 22 0,0-22 0,-21 22 15,0-22-15,22 22 0,-22 0 16,0-1-16,0 22 0,0-21 0,0 21 16,-22 21-1,1 21-15,0 0 0,21 21 16,-21 1-16,0 20 15,21-20-15,0 20 0,-21 1 0,-1-1 0,1 1 16,21-1-16,-21 1 16,21 20-16,0-20 0,0-1 0,0-20 15,0 20-15,0-21 0,0 1 16,0-1-16,0-21 0,0 22 0,21-22 16,-21 0-16,21 0 0,1-21 15,-1 0-15,0 0 16,0 0-16,0 0 0,0-21 15,-21 0-15,22 0 0,-1-22 16,0 22-16</inkml:trace>
  <inkml:trace contextRef="#ctx0" brushRef="#br1" timeOffset="93964.04">12890 4763 0,'22'0'31,"-22"21"-31,21-21 15,0 0 1,0 0-16,0 0 0,0 0 16,1 0-16,20-21 0,-21 21 15,21-22-15,-20 1 0,20 21 0,-21-21 16,21 0-16,-20 21 0,-1-21 16,0 0-16,0-1 0,0 22 0,-21-21 15,0 0 1,-21 21-16,0 0 15,0 0-15,-22 0 0,22 0 0,-21 21 16,0 0-16,-1 1 0,22-1 16,-21 0-16,21 21 0,-22-21 0,22 22 15,0-22-15,0 21 0,21-21 16,0 22-16,0-22 0,0 0 0,0 0 16,0 0-16,0 1 0,0-1 15,21 0-15,0 0 0,0-21 0,0 0 16,1 0-16,20 0 0,-21 0 0,21 0 15,-20 0-15,20 0 16,0 0-16,-21-21 0,22 21 0,-1-21 16,0 0-16,1-1 0,-1-20 15</inkml:trace>
  <inkml:trace contextRef="#ctx0" brushRef="#br1" timeOffset="94504.66">13906 4593 0,'0'0'0,"22"-21"0,-1-42 16,-21 41-16,0 1 0,0 0 15,-21 21-15,-1 0 16,1 0-16,0 0 0,0 21 16,0 0-16,-22 1 0,22-1 15,0 21-15,0-21 0,0 22 16,21-1-16,-21-21 0,21 21 0,-22 1 16,22-1-16,0 0 0,0 1 0,0-1 15,0-21-15,0 0 0,22 22 16,-1-22-16,0-21 0,0 21 0,21 0 15,-20-21-15,20 0 0,0 0 16,1 0-16,-1 0 0,0-21 0,1 21 16,20-21-16,-21 0 0,1 0 15,-1-22-15,0 22 0,22-21 0,-43-1 16,21 1-16,1-21 0,-22 20 0,21 1 16,-21-22-16,1 1 15,-1 21-15,0-22 0,-21 1 0,21-1 16,-21 1-16,21 20 0,-21-20 15,0 20-15,0 1 0,0 21 0,0 0 16,0 0-16,0-1 0,0 44 16,0-1-1,-21 0-15,21 21 0,-21 22 16,21-22-16,0 22 0,-21-1 0,21 1 16,-21-22-16,21 21 0,-22 1 15,22-1-15,0-20 0,0 20 0,0-20 16,0 20-16,0-21 0,0 1 0,0-22 15,0 21-15,0-21 16,0 1-16,0-1 0,0 0 0,0 0 16,0 0-16,22-21 15,-1 0-15,0 0 16,0 0-16,0-21 0,22 0 0,-22 21 16,21-21-16</inkml:trace>
  <inkml:trace contextRef="#ctx0" brushRef="#br1" timeOffset="95292.19">15282 4720 0,'0'-21'0,"0"42"0,21-63 0,-21 21 15,0 0-15,0-1 0,0 1 16,0 0-16,0 0 0,-21 21 16,0 0-16,0 0 0,0 0 15,0 0-15,-22 0 0,22 0 0,-21 21 16,-1 0-16,22 0 0,-21 1 15,21 20-15,-22-21 0,22 21 0,0 1 16,0-22-16,21 21 0,0 1 16,-21-22-16,21 21 0,0-21 0,0 22 15,0-22-15,0 0 0,0 0 0,0 0 16,21-21-16,0 21 0,0-21 16,0 0-16,1 0 0,-1 0 15,0-21-15,0 21 16,21-21-16,-20 0 0,-1 0 0,0-22 15,0 22-15,21-21 0,-20 0 0,-1-1 16,0 1-16,0 0 0,21 20 16,-20-20-16,-1 0 0,0 21 0,-21-1 15,0 1-15,21 0 0,-21 42 32,0 0-17,-21 1-15,21-1 0,0 0 0,-21 21 16,21-21-16,-21 22 0,21-1 15,-22 0-15,22-20 0,0 20 0,0 0 16,0-21-16,0 1 0,0-1 16,0 21-16,22-21 15,-1 0-15,0-21 0,0 0 0,0 0 16,22 0-16,-22 0 0,0 0 16,21-21-16,-21 0 0,22 21 0,-22-21 15,0-21-15,21 20 0,-20 1 0,-1-21 16,0 0-16,0-1 0,0 22 15,0-21-15,-21 21 0,0-22 0,0 22 16,0 0-16,0 0 0,0 0 16,-21-1-16,0 22 0,0 0 0,-21 0 15,20 0-15,1 0 0,0 0 16,0 0-16,0 22 0,21-1 16,0 0-16,0 0 0,0 0 15,0 0-15,21 22 0,0-22 16,-21 0-16,21 0 0,0 0 0,1 22 15,-1-22-15,0 0 0,-21 0 16,0 0-16,21 1 0,-21-1 0,0 0 16,21-21-16,-21 21 0,0 0 15,0 0-15,21-21 32,1 0-17,-1 0-15,0 0 0,0-21 16,0 21-16,22-21 15</inkml:trace>
  <inkml:trace contextRef="#ctx0" brushRef="#br1" timeOffset="97128.76">16658 4636 0,'0'0'0,"0"-22"0,0-20 0,0 21 16,0 0-16,-21 21 0,0-21 0,0-1 15,-22 22-15,22 0 0,0 0 16,-21 0-16,20 22 0,-20-1 0,21 0 16,-21 0-16,20 0 0,-20 0 15,21 1-15,0 20 0,0 0 0,-22-21 16,43 22-16,-21-1 0,0-21 16,21 22-16,0-22 0,-21 21 0,21-21 15,0 0-15,0 1 0,0-1 16,0 0-16,21-21 0,0 0 0,0 21 15,0-21-15,1 0 0,-1 0 0,0 0 16,0 0-16,21-21 0,-20 0 16,-1 0-16,21-1 0,-21 1 0,0 0 15,22-21-15,-22-1 16,0 22-16,0-21 0,22 0 0,-22-1 16,0 22-16,0-21 0,-21 21 0,0-1 15,21 1-15,-21 42 31,-21 1-15,21-1-16,0 21 0,-21-21 0,21 22 16,-21-22-16,21 21 0,0-21 15,0 22-15,0-22 0,0 0 0,0 21 16,0-21-16,0 1 0,21-1 16,0 0-16,0-21 15,0 0-15,1 0 0,-1 0 16,21 0-16,-21 0 0,0 0 15,22-21-15,-1 21 0,-21-21 0,22-1 16,-22-20-16,21 21 0,0-21 16,-20-1-16,20 1 0,-21 0 0,21-1 15,-20 1-15,-1 0 0,0-22 16,0 22-16,0-22 0,0 22 0,-21-22 16,22 22-16,-22 0 0,0-1 15,0 22-15,0 0 0,0 0 0,0 0 16,-22 42-1,1 0-15,0 0 16,21 22-16,-21-1 0,0 0 0,0 22 16,-1-22-16,1 0 0,21 1 15,-21-1-15,21 0 0,-21 1 0,21-1 16,0 0-16,0 1 0,0-1 16,0-21-16,0 22 0,0-22 0,0 0 15,21 0-15,-21 0 0,21 0 0,0-21 16,1 0-16,-1 0 0,0 0 15,0 0-15,0 0 0,22 0 0,-22 0 16,0-21-16,21 0 0,-21 0 16,22 0-16,-22 0 0,0-1 0,21-20 15,-20 21-15,-1-21 0,0 20 16,0 1-16,0 0 0,0 0 16,-21 0-16,22 0 15,-22 42 1,0 0-16,0 0 15,-22 21-15,22-20 16,-21-1-16,21 0 0,0 0 0,-21 21 16,21-20-16,0-1 0,0 0 15,0 0-15,0 0 0,0 0 0,0 1 16,21-1-16,0-21 16,1 0-16,-1 0 0,0 0 0,0 0 15,21 0-15,-20-21 0,-1 21 16,0-22-16,0 1 15,0 0-15,0 0 0,1 0 0,-1-22 16,0 22-16,0-21 0,0 21 16,-21 0-16,21-1 0,-21 1 0,22 0 15,-22 0-15,-22 42 32,1 0-17,0 22-15,21-22 16,0 0-16,0 0 0,-21 0 0,21 0 15,0 1-15,0-1 0,0 0 16,0 0-16,0 0 0,0 0 16,0 1-16,21-22 15,0 0-15,0 0 16,1 0-16,-1-22 0,-21 1 16,21 21-16,-21-21 0,0 0 15,21 0-15,-21 0 0,21-22 0,-21 22 16,0 0-16,0-21 0,0 20 0,0 1 15,0 0-15,0 0 0,0 0 16,-21 21-16,21-21 0,-21 21 0,21-22 16,-21 22-16,0 0 15,21-21 1,21 21 0,0 0-16,0 0 0,0 0 15,22-21-15,-22 21 0,21 0 0,0 0 16,-20-21-16,20 21 0,0 0 15,-21 0-15,22 0 0,-22 0 0,21 0 16,-21 21-16,1-21 0,-1 21 16,0 0-16,0 1 0,-21-1 0,0 0 15,0 0-15,0 0 0,0 0 16,0 1-16,0 20 0,0-21 0,0 0 16,0 0-16,0 22 0,0-22 15,0 0-15,0 0 0,0 0 16,0 1-16,0-1 0,0 0 31,0-42-15,0 0-1,0-1-15,0 1 0,0 0 16,0 0-16,0 0 0,21-22 0,0 22 16,1-21-16,-22 21 0,21-22 15,21 1-15,-21 21 0,0-21 0,22 20 16,-22 1-16,0-21 0,21 21 15,-20 21-15,20-21 0,-21 21 16,0 0-16,22 0 0,-22 0 16,0 21-16,0 0 0,0 0 0,0 0 15,1 0-15,-22 1 0,0 20 0,21-21 16,-21 21-16,0-20 0,0 20 16,0-21-16,0 21 0,0-20 0,0 20 15,0-21-15,-21 0 0,21 0 16,0 1-16,-22-1 0,1 0 0,0 0 15,21-42 32,0 0-31,-21 0-16,21-1 0,0 1 0,-21 0 16,21-21-16,-21-1 0</inkml:trace>
  <inkml:trace contextRef="#ctx0" brushRef="#br1" timeOffset="97352.14">18669 4085 0,'0'0'16,"-21"-21"-16,21 0 0,-21 21 0,21-21 16,-22 21-16,1 21 62,0 0-62,0 0 0,0 0 16,0-21-16,-1 0 15,1 22-15,0-22 0,0 21 0</inkml:trace>
  <inkml:trace contextRef="#ctx0" brushRef="#br1" timeOffset="97584.01">17230 4297 0,'-106'42'16,"212"-84"-16,-233 84 0,148-42 31,0 0-31,0 0 16,21 0-16,-20 0 0,20 0 15,0 0-15,-21 0 0,22 0 0,-22 0 16,21 0-16,-21 0 0,1 0 15,-1 0-15,0 0 16</inkml:trace>
  <inkml:trace contextRef="#ctx0" brushRef="#br1" timeOffset="98179.8">21124 4297 0,'0'0'0,"0"-21"0,21 21 0,1-21 16,-22-1-16,0 1 0,0 0 16,21 21-16,-21-21 0,0 42 31,0 0-31,0 0 15,-21 1-15,-1 20 0,22 0 16,-21-21-16,21 22 0,-21-1 0,21-21 16,-21 22-16,21-22 0,0 21 15,0-21-15,0 0 0,0 1 16,0-1-16,0 0 0,0 0 0,0 0 16,0 0-16,21-21 46,0-21-46,0 0 0,1 21 0</inkml:trace>
  <inkml:trace contextRef="#ctx0" brushRef="#br1" timeOffset="98692.65">21929 4233 0,'0'0'0,"21"-21"16,-21 0-16,0 0 0,0 0 15,0 0-15,-21 21 16,-1 0-16,1 0 16,0 0-16,0 21 0,-21 0 0,-1 0 15,22 0-15,-21 0 0,21 22 16,-22-22-16,22 0 0,0 21 0,-21-20 16,42-1-16,-22 0 0,22 0 0,0 0 15,0 0-15,22 1 16,-1-22-16,0 0 15,0 0-15,0 0 16,22 0-16,-22 0 0,21 0 0,-21 0 16,0 0-16,22 0 0,-22 0 15,0 0-15,0 0 0,0 0 0,1 0 16,-1 0-16,0 21 0,0-21 0,0 21 16,0 0-16,-21 0 0,0 0 15,22 1-15,-22-1 0,0 0 16,0 0-16,0 0 0,0 0 15,-22-21-15,1 22 0,0-1 0,0-21 16,0 0-16,-22 21 0,22-21 16,-21 0-16,21 0 0,-22 0 0,1 0 15,21 0-15,-21 0 16,20 0-16,1 0 0,0-21 0,0 21 16,0-21-16,0 21 0,-1-22 15,22 1 1,0 0-1,0 0-15,0 0 16,22 0-16</inkml:trace>
  <inkml:trace contextRef="#ctx0" brushRef="#br1" timeOffset="99064.44">21357 3747 0,'0'0'0,"-21"0"0,-43 0 15,43 0-15,-21 21 16,21 0-16,0-21 0,21 21 16,-22-21-16,22 21 15,22-21 1,-1 0-16,0 0 15,0 0-15,0 0 0,22 0 0,-22-21 16,0 0 0,-21 0-16,21 21 0,-21-21 0,0-1 15,0 1-15,-21 21 16,0 0-16,0 0 16,-1 0-16,1 0 0,0 0 15,0 21-15,0 1 16,0-1-16,21 0 15,-22 0-15,22 0 0,-21 0 16,0 1-16</inkml:trace>
  <inkml:trace contextRef="#ctx0" brushRef="#br1" timeOffset="100464.56">2244 6710 0,'0'-21'46,"21"0"-46,0 21 0,-21-22 0,21 1 16,0 0-16,0 0 0,1-21 16,-1 20-16,0 1 0,0-21 0,-21 21 15,0-22-15,0 22 0,0 0 16,0 0-16,0 0 0,0 0 16,-21-1-16,-21 22 0,20 0 0,1 0 15,0 0-15,-21 0 0,21 0 16,-22 0-16,22 22 0,-21-1 0,21 0 15,-1 0-15,-20 21 0,21 1 16,0-22-16,21 21 0,-21 1 16,21-1-16,-22 0 0,22-21 15,0 1-15,0 20 0,0-21 0,0 0 16,22 0 0,-1-21-16,0 0 0,0 0 15,0-21-15,0 0 0,1 21 0,20-21 16,-21-21-16,21 20 0,-20 1 15,20 0-15,-21-21 0,0 21 0,22-1 16,-22 1-16,-21-21 0,21 21 16,-21 0-16,21 21 0,-21-22 0,0 1 15,0 42 17,0 22-32,0-1 15,0 0-15,0 1 0,0 20 0,0-20 16,0 20-16,0 1 0,0-1 15,0 22-15,21-1 0,-21-20 0,21 42 16,1-22-16,-1 1 0,-21 21 16,21-21-16,0 20 0,-21-20 0,21 21 15,-21 0-15,0 0 0,0-22 16,0 22-16,0-21 0,0-1 0,0-20 16,0 21-16,0-22 0,-21 1 15,21-22-15,-21 0 0,0 1 16,0-22-16,-1 0 0,1 0 0,-21 0 15,21-21-15,-22 0 0,1-21 16,0 0-16,-1 0 0,1-22 0,-21 22 16,20-21-16,1-22 0,0 1 15,20-1-15,-20-20 0,21 20 0,0-42 16,0 22-16,-1-22 0,22 21 16,0-21-16,0 1 0,0-1 0,0 0 15,0 0-15,22 0 0,-1 22 16,0-1-16,21 0 0,1 1 0,-1 20 15,0 1-15,22 20 0,-22 1 16,22 0-16,-22-1 0,21 1 16,-20 21-16,20 0 0,-20-1 15</inkml:trace>
  <inkml:trace contextRef="#ctx0" brushRef="#br1" timeOffset="100848.34">2879 6583 0,'0'0'0,"0"21"0,21 0 16,0-21 0,0 0-16,0 0 0,-21-21 15,21 0-15,1 21 16,-22-21-16,21 0 0,0-1 0,0 1 16,-21 0-16,21 0 0,-21-21 15,21 20-15,-21 1 0,0 0 0,0 0 16,0 0-16,0 0 0,0-1 15,0 1-15,-21 21 0,0 0 16,0 0-16,0 21 16,0 1-16,-1-1 0,22 21 0,-21-21 15,21 22-15,0-1 0,0 0 16,0 1-16,0-1 0,0 0 16,0-21-16,0 22 0,0-22 0,0 0 15,0 0-15,0 0 0,21 1 16,1-22-16,-1 0 15,0 0-15,0 0 0,0 0 0,0 0 16,1-22-16,-1 22 0,21-21 16,-21 0-16,22-21 0,-1 21 0,-21-1 15,21-20-15</inkml:trace>
  <inkml:trace contextRef="#ctx0" brushRef="#br1" timeOffset="101120.7">3704 5990 0,'0'0'0,"0"-21"0,0 0 0,0 0 0,0 42 32,-21 0-32,0 0 15,21 0-15,-21 22 0,21-22 16,0 21-16,0 1 0,-22-22 0,22 21 16,-21 0-16,21 1 0,0 20 15,0-20-15,-21-1 0,21 0 0,0 1 16,-21-1-16,21-21 0,0 21 15,0-20-15,0-1 0,0 0 0,0 0 16,21-21 0,0 0-16,0 0 15,1-21-15,-1 0 0,0 0 0,21-22 16,-21 22-16,1-21 0,20-1 16</inkml:trace>
  <inkml:trace contextRef="#ctx0" brushRef="#br1" timeOffset="101639.4">4064 6054 0,'0'0'0,"0"-21"0,0-43 16,0 85 15,0 0-15,-21 22-16,21-22 0,-21 0 16,21 21-16,0 1 0,0-22 0,-22 21 15,22 1-15,0-1 16,-21 0-16,21 1 0,0-1 0,0 0 15,0 1-15,0-22 0,0 21 16,0-21-16,0 0 0,0 1 0,0-1 16,21 0-16,-21 0 0,22-21 15,-1 0-15,0 0 0,0 0 16,0 0-16,0-21 0,1 0 0,-1 21 16,21-43-16,-21 22 0,22 0 15,-22-21-15,21 21 0,0-22 16,-20 22-16,-1-21 0,0 21 0,0-22 15,0 22-15,-21 0 0,21 0 0,-21 0 16,0-1 0,0 44-1,0-1-15,-21 0 16,21 0-16,-21 0 0,21 0 16,0 22-16,0-22 0,0 0 0,0 0 15,0 22-15,0-22 0,0 0 16,0 0-16,0 0 0,21-21 0,0 21 15,1-21-15,-1 0 16,0 0-16,21 0 0,-21 0 0,1 0 16,20 0-16,-21 0 0,21-21 15,-20 0-15,-1 0 0,0 0 0,0 0 16,0-22-16,-21 22 0,0 0 16,21-21-16,-21 20 0,0-20 15,22 21-15</inkml:trace>
  <inkml:trace contextRef="#ctx0" brushRef="#br1" timeOffset="101977.21">4805 5948 0,'0'0'16,"-21"0"-16,-1 0 0,1 0 0,0 0 15,0 0-15,21 21 0,-21 0 16,0 0-1,21 1-15,0-1 16,21-21 0,0 0-16,0 0 15,0 0-15,0 0 0,1 0 16,-22-21-16,21-1 16,-21 1-16,0 0 15,-21 0 1,-1 21-16,1 0 0,0 0 15,0 0-15,0 0 16,0 0-16,-1 0 16,1 0-1</inkml:trace>
  <inkml:trace contextRef="#ctx0" brushRef="#br1" timeOffset="102200.08">3641 6202 0,'0'0'0,"-22"0"16,44 0 0,-1 0-16,0 0 15,0 0-15,0 0 0,22 0 0,-22 0 16,21-21-16,0 21 0,-20-21 15,20 21-15,-21 0 0,0 0 0,0-22 16,1 22-16,-1 0 0,0 0 16</inkml:trace>
  <inkml:trace contextRef="#ctx0" brushRef="#br1" timeOffset="102780.75">5313 6223 0,'-21'0'16,"-1"0"-16,1 0 15,0 0-15,0 21 16,0-21-16,21 21 0,-21 1 15,21-1-15,0 0 0,0 0 16,0 0-16,0 22 0,0-22 16,0 0-16,0 0 0,0 0 15,0 0-15,0 1 0,0-1 16,0 0-16,-22-21 16,1 0-1,21-21 1,0 0-16,0-1 15,0 1-15,0 0 0,0 0 0,0-21 16,0 20-16,0-20 0,21 21 16,1-21-16,-1 20 0,21-20 15,-21 21-15,22 0 0,-22 0 16,21-1-16,0 22 0,1 0 0,-1 0 16,0 0-16,1 0 0,-1 0 15,-21 0-15,22 22 0,-22-1 0,0 21 16,0-21-16,0 22 0,-21-22 0,0 21 15,0-21-15,0 22 0,0-1 16,0-21-16,-21 21 0,0-20 0,21-1 16,-21 0-16,0 0 0,21 0 15,-22-21-15,22 21 0,43-21 47,-22-21-47,0 0 0,21 0 0,-20 0 16,20 0-16</inkml:trace>
  <inkml:trace contextRef="#ctx0" brushRef="#br1" timeOffset="103683.46">6625 6244 0,'0'0'0,"21"0"0,-21-21 16,0 0-1,0 0-15,0 0 0,-21 21 16,0 0-16,0-22 0,0 22 15,-1 0-15,1 0 0,0 0 16,-21 0-16,21 0 0,-22 0 0,22 0 16,0 22-16,-21-1 0,20 0 15,-20 0-15,21 0 0,0 0 0,0 1 16,-1 20-16,1-21 0,21 21 16,-21-20-16,21-1 0,0 21 0,0-21 15,0 0-15,21 1 16,0-1-16,1-21 0,20 0 0,-21 0 15,0 0-15,0 0 0,22 0 0,-22 0 16,0-21-16,21-1 0,-20 1 16,-1 0-16,0 0 0,21 0 0,-21 0 15,-21-1-15,22 1 16,-1 0-16,-21-21 0,21 21 0,-21-1 16,0 1-16,0 0 0,0 0 0,0 0 15,0 0 1,0 42-1,0 0 1,0 0-16,0 0 0,0 0 0,0 22 16,0-22-16,0 21 0,0 1 15,0-1-15,0 0 0,0 22 0,0-22 16,0 22-16,0-22 0,0 21 0,0 1 16,0-1-16,0 1 0,0-1 15,0 22-15,21-21 0,0 20 16,-21-20-16,21 20 0,1-20 0,-22 21 15,21-22-15,0 1 0,0-1 16,-21 1-16,21 20 0,0-20 0,1-1 16,-22 1-16,0-22 0,21 22 0,-21-1 15,0-21-15,0 1 0,0-1 16,0 0-16,0-20 0,-21 20 0,-1-21 16,-20 0-16,21-21 0,0 21 0,-22 1 15,1-22-15,21 0 0,-21 0 0,-1 0 16,1 0-16,0-22 0,-22 1 15,22 0-15,-1 0 0,1-21 16,-21-1-16,20 1 0,1-22 0,0 1 16,-1-1-16,1 1 0,21-22 15,0 1-15,21-22 0,0 0 0,0 0 16,0 0-16,21 0 0,0 22 0,21-22 16,-21 21-16,22 1 0,-1 20 15,0 1-15,1-1 0,-1 22 0,0-1 16,1 1-16,-1 0 0,0 21 15,-20-1-15,-1 1 0,0 0 0,0 0 16,0 21-16,0 0 0,-21-21 16,22 21 62</inkml:trace>
  <inkml:trace contextRef="#ctx0" brushRef="#br1" timeOffset="105467.95">8763 5694 0,'0'0'0,"0"-21"0,0 0 0,-21 21 16,0 0-1,21 21-15,0 0 0,0 0 0,0 0 16,0 22-16,0-1 0,0 0 16,0 22-16,0-22 0,0 0 0,0 22 15,0-22-15,-22 1 16,22 20-16,-21-21 0,21 1 0,-21 20 16,21-20-16,0-1 0,-21-21 15,21 21-15,-21-20 0,21-1 0,0 0 16,0 0-16,-21-21 15,-1 0 1,22-21-16,0 0 0,0 0 16,0-1-16,0 1 0,0 0 15,0-21-15,0 21 0,22-22 0,-1 22 16,-21-21-16,21-1 0,0 22 16,21-21-16,-20 21 0,-1 0 0,21-1 15,-21 1-15,22 0 0,-22 21 16,21 0-16,-21 0 0,22 0 15,-22 21-15,0 0 0,0 1 0,0-1 16,0 0-16,1 0 0,-22 21 16,21-20-16,-21 20 0,0-21 0,0 21 15,0-20-15,-21 20 0,-1-21 0,-20 21 16,21-20-16,-21-1 0,20 0 16,-20 0-16,21 0 0,-21-21 0,-1 0 15,22 21-15,-21-21 0,21 0 16,-1 0-16,1 0 0,0 0 15,0-21-15,21 0 0,0 0 16,0 0-16,0 0 16,0-1-16,21 22 0,0-21 0,0 0 15,1 0-15</inkml:trace>
  <inkml:trace contextRef="#ctx0" brushRef="#br1" timeOffset="105727.79">9419 6117 0,'0'0'0,"0"21"16,0 1-1,0-1-15,0 0 16,0 0-16,0 0 0,-21 0 0,21 22 16,0-22-16,-21 0 0,21 0 15,0 22-15,0-22 0,0 0 0,0 0 16,0 0-16,0 0 0,0 1 15,0-1-15,0-42 32,0-1-32,21 1 15,0 0-15,-21-21 0,21 21 0</inkml:trace>
  <inkml:trace contextRef="#ctx0" brushRef="#br1" timeOffset="106044.01">9483 5927 0,'0'-21'0,"0"42"0,-22-42 16,1 21-16,0 21 16,21 0-1,0 0-15,21-21 32,0 0-32,1 0 15,-1-21-15,0 0 16,0 0-16,-21-1 0,21 1 0,-21 0 15,0 0-15,0 0 16,0 0-16,-21 21 0,0 0 16,0-22-16,0 22 0,-1 0 15,22 22-15,-21-22 16,21 21-16,-21 0 0,21 0 0,0 0 16,0 0-16,0 1 0,0-1 15,0 0-15,21 0 0,-21 0 0,21 0 16,1-21-16,-1 22 0,0-1 0,0-21 15</inkml:trace>
  <inkml:trace contextRef="#ctx0" brushRef="#br1" timeOffset="106515.73">9991 6117 0,'0'21'0,"0"1"15,0-1 1,-22 0-16,1 0 0,21 0 15,-21 0-15,21 1 0,0-1 16,0 0-16,0 0 0,0 0 0,0 22 16,0-22-16,0 0 0,0 0 0,0 0 15,0 0-15,0 1 16,0-1-16,-21-21 31,0-21-15,21-1-16,0 1 0,0 0 15,0-21-15,0 21 0,21-22 16,0 22-16,0-21 0,0-1 0,1 22 16,-1-21-16,0 21 0,21-22 0,-21 22 15,22 0-15,-22 0 0,21 0 16,-21 21-16,22 0 0,-22 0 0,21 0 16,-21 0-16,1 21 0,20 0 15,-21 0-15,0 0 0,0 1 0,1-1 16,-1 0-16,-21 0 0,0 21 0,0-20 15,0-1-15,0 21 16,0-21-16,0 0 0,0 1 0,0-1 16,0 0-16,0 0 0,0 0 15,-21-21-15,-1 21 0,22-42 47</inkml:trace>
  <inkml:trace contextRef="#ctx0" brushRef="#br1" timeOffset="107072.42">11176 6244 0,'0'0'0,"21"-21"0,-21 0 16,0 0-16,0 0 0,0-1 15,0 1-15,-21 0 0,0 21 16,0 0-16,-1 0 0,1 0 15,0 0-15,0 0 0,0 0 0,0 0 16,-1 21-16,1 0 0,-21 1 16,21-1-16,0 21 0,-1-21 0,1 0 15,0 22-15,21-22 0,-21 21 16,21-21-16,0 22 0,-21-22 0,21 0 16,0 21-16,0-20 0,21-1 15,0 0-15,0-21 16,0 0-16,1 0 0,20 0 0,-21 0 15,21 0-15,-20-21 0,-1 0 0,21-1 16,-21 1-16,22 0 0,-22 0 16,21-21-16,-21-1 0,0 22 0,1-21 15,-1-1-15,0-20 0,0 21 16,0-1-16,0-20 0,-21 20 0,22 1 16,-22-21-16,0 20 0,0 1 0,0 0 15,0 20-15,0-20 0,0 21 16,-22 21-1,22 21-15,0 0 16,-21 22-16,0-1 0,21 0 16,-21 1-16,21-1 0,0 0 15,0 1-15,-21-1 0,21 0 0,0 1 16,0-1-16,0-21 0,0 21 0,0-20 16,0 20-16,0-21 0,0 0 15,0 0-15,0 1 0,21-1 0,0-21 16,0 0-16,0 0 15,1 0-15,-1 0 0,0 0 0,0 0 16,21-21-16,-20-1 0</inkml:trace>
  <inkml:trace contextRef="#ctx0" brushRef="#br1" timeOffset="107468.19">11684 6265 0,'0'22'0,"21"-22"47,0 0-47,0 0 0,1 0 0,20 0 15,-21 0-15,21-22 0,-20 22 16,-1-21-16,21 21 0,-21-21 0,0 0 16,1 21-16,-1-21 0,-21 0 15,21 21-15,-21-22 0,0 1 0,0 0 16,0 0-16,-21 21 15,0 0-15,-1 0 0,1 0 16,0 0-16,0 0 0,0 0 0,-22 0 16,22 21-16,0 0 0,0 0 15,0 1-15,0-1 0,-1 0 0,1 0 16,21 0-16,0 22 0,-21-22 0,21 0 16,0 0-16,0 0 0,0 22 15,0-22-15,0 0 0,21 0 16,0 0-16,-21 0 0,22-21 15,-1 0-15,0 0 0,0 0 16,21 0-16,-20 0 0,-1 0 0,21 0 0,-21 0 16,22 0-16,-1 0 15,0-21-15</inkml:trace>
  <inkml:trace contextRef="#ctx0" brushRef="#br1" timeOffset="108023.47">12742 6202 0,'0'0'0,"-21"-21"0,0 21 0,0-21 16,0 21-16,-1 0 0,1 0 15,0 0-15,0 0 0,0 0 16,0 0-16,-1 21 0,1 0 16,0-21-16,0 21 0,0 0 0,0 0 15,-1 1-15,1-1 0,21 21 16,0-21-16,-21 0 0,21 22 0,0-22 15,0 0-15,0 21 0,0-20 16,0-1-16,0 0 0,0 0 0,21 0 16,0 0-16,1-21 0,-1 22 0,0-22 15,0 0-15,0 0 0,0 0 16,1 0-16,-1 0 0,0 0 0,0-22 16,0 22-16,0-21 0,1 0 0,20-21 15,-21 21-15,0-22 16,0 1-16,-21 0 0,22-1 0,-1 1 15,-21 0-15,21-1 0,-21 1 0,0-22 16,0 22-16,21 0 0,-21-1 16,0 1-16,0 0 0,0-1 0,0 22 15,0 0-15,0 0 0,0 0 16,-21 21-16,0 0 16,21 21-16,-21 0 0,-1 0 15,1 22-15,21-1 0,-21-21 0,21 43 16,-21-22-16,21 0 0,0 1 0,0-1 15,0 0-15,0 1 16,0-1-16,0-21 0,21 21 0,0-20 16,0 20-16,1-21 0,-1 0 0,0 0 15,0 1-15,0-1 0,0-21 16,1 0-16,-1 0 0,0 0 0,0 0 16,0 0-16,0 0 15,1 0-15,-22-21 0,21-1 0</inkml:trace>
  <inkml:trace contextRef="#ctx0" brushRef="#br1" timeOffset="108540.17">14626 5948 0,'0'0'0,"21"-85"15,-21 64-15,0 0 0,0 0 16,0 0-16,-21 42 31,21 0-31,0 21 16,-21-21-16,0 22 0,21-1 0,0 0 15,-21 22-15,21-22 0,-22 1 16,1-1-16,21 21 0,-21-20 16,21-1-16,0 0 0,-21 1 0,21-1 15,-21 0-15,21 1 0,0-22 16,0 21-16,0-21 0,0 1 0,0-1 16,21-21-16,0 0 15,0 0-15,0-21 16,1-1-16,-1 1 0,0 0 0</inkml:trace>
  <inkml:trace contextRef="#ctx0" brushRef="#br1" timeOffset="108939.94">15028 6117 0,'0'0'0,"-21"0"31,0 21-31,21 1 0,0-1 15,-21 0-15,0 0 0,21 0 0,0 22 16,-22-22-16,22 21 0,0-21 16,0 22-16,0-22 0,0 21 0,22-21 15,-1 0-15,0 1 0,-21-1 16,21-21-16,21 0 0,-20 0 0,-1 0 16,21 0-16,-21 0 0,0 0 15,22 0-15,-22-21 0,21-1 0,-21 1 16,1-21-16,-1 21 0,0 0 15,0-22-15,0 22 0,-21-21 16,0 21-16,0-22 0,0 22 0,0-21 16,0 21-16,0-1 0,-21 1 0,0 0 15,21 0-15,-42 21 0,20 0 16,1 0-16,0 0 0,-21 0 0,21 0 16,-1 0-16,-20 0 0,21 21 15,0-21-15,0 21 0,-1-21 16,1 0 15</inkml:trace>
  <inkml:trace contextRef="#ctx0" brushRef="#br1" timeOffset="109180.8">14457 5990 0,'21'0'31,"0"0"-31,21 0 0,-20 0 16,20 0-16,0 0 15,1 0-15,20-21 0,-21 21 0,22 0 16,-1 0-16,1 0 0,-22 0 16,22 0-16,-22 0 0,-21 0 0,22 0 15,-22 0-15,0 0 16</inkml:trace>
  <inkml:trace contextRef="#ctx0" brushRef="#br1" timeOffset="109631.55">16785 6075 0,'0'0'0,"0"-21"0,21 21 15,0 0 1,-21 21 0,0 0-16,0 21 0,-21-20 15,21-1-15,-21 21 0,21-21 16,-21 22-16,21-1 0,0-21 0,-21 21 15,0-20-15,21 20 0,-22-21 16,22 0-16,0 0 0,0 1 0,0-44 47,0 1-47,0 0 16,22 0-16,-1 0 0</inkml:trace>
  <inkml:trace contextRef="#ctx0" brushRef="#br1" timeOffset="109977.35">16870 5821 0,'0'0'16,"-21"0"-16,-1 0 0,22 21 0,0 0 16,-21-21-16,21 21 0,0 1 15,0-1 1,21-21-1,1 0-15,-1 0 0,0 0 16,0 0-16,0-21 0,0-1 0,1 22 16,-22-21-16,21 0 0,-21 0 15,0 0-15,0 0 0,0-1 0,0 1 16,-21 0-16,21 0 16,-22 0-16,1 21 0,0 0 0,0 0 15,0 0-15,0 0 0,-1 0 16,1 21-16,21 0 0,-21 0 15,21 0-15,-21-21 0,21 22 16,0-1-16,0 0 0,0 0 16,0 0-16,0 0 0,21-21 15,0 0-15,0 22 0,1-22 0</inkml:trace>
  <inkml:trace contextRef="#ctx0" brushRef="#br1" timeOffset="110272.69">17484 5652 0,'0'0'0,"0"-22"0,0 44 47,0-1-47,-22 0 0,22 21 0,-21 1 15,0-1-15,21 0 0,-21 1 16,0-1-16,0 0 0,-1 1 0,22 20 15,-21-21-15,0 1 0,0-1 0,21 22 16,0-22-16,-21 0 0,21 1 16,-21-22-16,21 21 0,0-21 0,0 0 15,0 1-15,0-1 0,0 0 16,21-21 0,0-21-16,0 0 0,0-1 15,0 1-15</inkml:trace>
  <inkml:trace contextRef="#ctx0" brushRef="#br1" timeOffset="110680.46">17928 6075 0,'21'-42'16,"-21"20"-16,-21 22 31,0 0-31,0 0 0,0 0 0,-1 22 15,1-1-15,0 0 16,0 0-16,21 0 0,-21 0 0,0 22 16,21-22-16,0 0 0,0 0 15,0 0-15,0 1 16,21-22-16,0 21 0,0-21 0,0 0 16,0 0-16,22 0 0,-22 21 15,0-21-15,0 0 0,22 21 0,-22-21 16,0 21-16,0 0 15,-21 1-15,21-22 0,-21 21 0,0 0 16,0 0-16,-21 0 16,0-21-16,0 21 0,0 1 0,-1-22 15,1 21-15,0-21 0,0 0 16,0 0-16,0 0 0,-1 0 16,1 0-16,0 0 0,0 0 15,21-21 1,0-1-16,0 1 0,0 0 15,0 0-15,0 0 0,0 0 0</inkml:trace>
  <inkml:trace contextRef="#ctx0" brushRef="#br1" timeOffset="110960.3">17378 5927 0,'0'-21'0,"21"-1"16,0 22-16,21 0 16,-20-21-16,20 21 0,0-21 15,1 21-15,-1-21 0,0 21 0,22-21 16,-22 21-16,0 0 0,1-21 16,-1 21-16,-21 0 0,22 0 0,-22 0 15,0 0-15,-42 0 47</inkml:trace>
  <inkml:trace contextRef="#ctx0" brushRef="#br1" timeOffset="111739.39">19833 6287 0,'0'-22'0,"0"44"0,0-65 0,0 1 15,0 21-15,0 0 0,-21-1 0,0 1 16,0-21-16,-1 42 0,1-21 0,0 0 16,0 21-16,0 0 0,0 0 15,-1 0-15,-20 21 0,21 0 0,0 0 16,-22 21-16,22-20 0,-21 20 16,21 0-16,0 1 0,-1-1 0,1 0 15,0 1-15,0-22 0,21 21 16,0 0-16,0-20 0,0-1 0,0 0 15,0 0-15,0 0 0,21-21 0,0 0 16,0 0-16,22 0 16,-22-21-16,21 0 0,1 0 0,-1-22 15,0 22-15,1-21 0,20 0 16,-21-1-16,1 1 0,-1 0 0,0-1 16,-20 1-16,-1 0 0,21-22 15,-21 22-15,0-22 0,-21 22 0,0-22 16,0 1-16,0 21 0,0-22 15,0 22-15,0-1 0,0 1 0,0 21 16,0 0-16,0 0 0,-21 21 16,0 21-16,21 21 15,-21 0-15,21 1 0,0-1 16,0 22-16,0-22 0,0 21 16,0 1-16,0-22 0,0 22 0,0-22 15,0 0-15,-21 22 0,21-22 16,0 1-16,0-1 0,0 0 0,0-21 15,0 22-15,0-22 0,0 0 16,0 0-16,0 0 0,0 1 0,21-22 16,0 0-16,0 0 0,0 0 15,1-22-15,-1 1 16,0 0-16,0 0 0</inkml:trace>
  <inkml:trace contextRef="#ctx0" brushRef="#br1" timeOffset="112132.67">20341 6117 0,'0'21'0,"0"1"15,-21-22-15,21 21 16,21-21 0,0 0-16,0 0 15,1 0-15,-1 0 0,0 0 16,0 0-16,21-21 0,-20 21 0,20-22 15,-21 22-15,0-21 0,22 21 16,-22-21-16,0 0 0,-21 0 16,0 0-16,0-1 15,-21 22-15,0 0 16,-1 0-16,-20 0 0,21 0 0,-21 22 16,20-1-16,-20 0 0,21 0 15,0 0-15,-22 0 0,22 1 0,0 20 16,21-21-16,0 0 0,-21 0 15,21 22-15,0-22 0,0 0 0,0 0 16,0 0-16,21 1 0,0-1 16,0-21-16,1 0 0,20 0 15,-21 0-15,21 0 0,1 0 0,20 0 16,-20 0-16,20-21 16,-21 21-16,22-22 0,-22 1 0</inkml:trace>
  <inkml:trace contextRef="#ctx0" brushRef="#br1" timeOffset="112911.46">21484 5863 0,'0'0'0,"0"-42"0,0 0 0,0-1 15,0 1-15,0 21 0,0-22 0,0 22 16,0-21-16,0 21 0,0 0 16,0-1-16,0 1 15,-21 42 1,0 1-16,21-1 0,-21 21 15,-1 0-15,1 1 0,0 20 0,0 1 16,0-1-16,-22 1 0,22 20 16,0-20-16,-21 21 0,21-22 0,-22 22 15,22-1-15,0 1 0,0 0 16,-22-1-16,22 1 0,0 0 0,0 21 16,0-22-16,0 22 0,-1-21 0,1 21 15,0-22-15,0 1 0,21 0 16,-21-1-16,21 1 0,-21-22 0,21 1 15,0-1-15,0-20 0,0 20 16,0-20-16,0-22 0,21 21 16,0-21-16,-21 0 0,21-21 0,21 0 15,-20 0-15,-1 0 0,0-21 0,21 21 16,-21-21-16,22-21 0,-1 21 16,-21-22-16,22 22 0,-1-21 0,0-1 15,-21-20-15,22 21 0,-22-22 0,0 22 16,0-22-16,0-20 0,-21 20 15,0-21-15,0 22 0,-21-22 0,0 22 16,0-1-16,-21 1 0,-1-1 16,1 22-16,0 0 0,-22-1 0,22 1 15,-1 21-15,1 0 0,0-1 16,-1 1-16,1 0 0,21 21 16,0-21-16,0 0 0,21 0 15,0-1-15,21 22 16,0-21-16,0 0 0,21 0 0,1 0 15,-1-22-15,0 22 0,1-21 16,20 21-16,1-22 0,-1 22 0,1-21 16,-1 21-16,-20-22 0,20 22 0,1-21 15,-22 21-15,0-22 0,1 22 16,-1 0-16,-21 0 0,0-21 0,0 42 16,-21-22-16,0 1 0,0 0 15,-21 21 16,21 21-31,-21-21 0,0 21 0,21 1 16,-21-1-16,21 0 0,0 0 0,0 0 16,-21 0-16,21 1 15,0-1-15,0 0 0,0 0 16,0 0 0,21-21-1,0-21 1,0 0-16,-21 0 0</inkml:trace>
  <inkml:trace contextRef="#ctx0" brushRef="#br1" timeOffset="113228.17">21907 5757 0,'-42'0'16,"21"0"-16,21 22 15,-21-22 1,21 21-16,21-21 31,0 0-31,0 0 0,0 0 16,-21-21-16,22 21 0,-1-22 15,-21 1-15,0 0 0,0 0 16,0 0-16,0 0 16,-21 21-1,-1 0-15,1 0 0,0 0 16,0 21-16,0 0 0,0 0 15,-1-21-15,22 21 0,0 0 0,0 1 16,0 20-16,0-21 0,0 0 16,0 0-16,0 1 0,22-1 15,-1-21-15,0 21 0</inkml:trace>
  <inkml:trace contextRef="#ctx0" brushRef="#br1" timeOffset="113711.51">22225 5969 0,'-21'21'31,"0"0"-31,-1 1 16,22-1-16,0 0 0,0 0 16,0 0-16,0 0 0,-21 1 0,21-1 15,0 0-15,-21 0 0,21 0 16,0 0-16,0 1 0,0-1 31,0-42 0,0-1-31,0 1 16,0 0-16,0 0 0,0-21 0,0 20 16,21 1-16,-21-21 0,21 21 15,1 0-15,-1-22 0,0 22 0,0 0 16,0 0-16,22 0 0,-22-1 15,0 22-15,0 0 0,0 0 0,0 0 16,1 0-16,-1 22 0,-21-1 16,0 0-16,21 0 0,-21 0 0,0 0 15,0 1-15,0-1 0,0 21 16,0-21-16,0 0 0,0 1 16,0-1-16,-21 0 0,21 0 0,-21 0 15,21 0-15,-22-21 16,22 22-16,22-22 47,-1 0-47,0-22 0,0 22 0</inkml:trace>
  <inkml:trace contextRef="#ctx0" brushRef="#br1" timeOffset="113972.36">22945 5948 0,'0'-21'0,"0"0"16,0 42 0,0 0-1,-22 0-15,22 0 0,0 0 16,-21 1-16,0-1 0,21 0 0,0 21 16,0-21-16,-21 1 0,21-1 0,-21 0 15,21 0-15,0 0 0,0 0 16,0 1-1,0-44 17,0 1-32,21 0 15,0 0-15</inkml:trace>
  <inkml:trace contextRef="#ctx0" brushRef="#br1" timeOffset="114300.18">23029 5588 0,'0'0'0,"-21"0"0,-21 42 16,21-20-16,21-1 15,-22-21-15,22 21 0,0 0 0,0 0 16,22-21 0,-1 0-16,0 0 0,0 0 15,0 0-15,0 0 0,1 0 0,-1-21 16,-21 0-16,21 21 0,-21-21 15,21 0-15,-21-1 0,0 1 0,0 0 16,0 0-16,0 0 16,-21 0-16,0 21 0,0 0 15,-1 0-15,1 0 0,0 0 16,0 0-16,0 0 0,0 21 16,21 21-1,0-21-15,0 0 0,0 1 16,0-1-16,21-21 15,-21 21-15</inkml:trace>
  <inkml:trace contextRef="#ctx0" brushRef="#br1" timeOffset="115688.15">23622 5292 0,'0'0'16,"0"21"0,-21 0-1,21 0-15,-21 22 0,21-22 0,-22 21 16,1 0-16,21 1 0,0-1 16,-21 0-16,0 22 0,21-22 0,0 22 15,0-22-15,-21 22 0,21-22 0,0 0 16,-21 22-16,21-22 0,-22 0 15,22-20-15,0 20 0,0-21 0,0 21 16,0-20-16,0-1 0,0 0 16,0 0-16,0 0 15,22-21-15,-1 0 0,0 0 16,0 0-16,0-21 16,0 0-16,1 0 0,20 0 0,-21-1 15,0 1-15,0-21 0,1 21 16,-1 0-16,0-22 0,0 22 0,0-21 15,0 21-15,-21-1 0,0 1 16,22 21-16,-22-21 0,0 42 31,0 0-31,0 1 16,-22-1-16,22 0 0,0 0 0,0 0 16,-21 0-16,21 1 15,0-1-15,0 0 0,0 0 16,21-21-1,1 0 1,-1 0-16,0 0 0,0 0 16,0 0-16,0-21 0,1 0 15,-1 21-15,21-21 0,-21-1 0,0 1 16,1 0-16,-22 0 0,21 0 16,0 21-16,-21-21 0,0-1 0,0 1 15,0 42 16,0 1-15,0-1-16,0 0 0,-21 0 16,21 0-16,-21 0 0,21 1 15,0-1-15,0 0 0,0 0 16,0 0-16,0 0 16,21-21-1,0 0-15,0 0 16,0 0-16,0-21 15,-21 0-15,0 0 0,22 21 16,-22-21-16,0 0 0,0-1 0,0 1 16,0 0-16,0 0 0,0 0 15,-22 0-15,22-1 16,-21 22-16,21-21 0,-21 21 16,21-21 30,21 21-46,0 0 0,1-21 16,-1 21-16,0 0 0,0 0 16,0 0-16,0 0 0,1 0 15,-1 0-15,0 0 16,-21 21-16,0 0 16,0 0-16,0 1 15,0-1-15,0 0 16,0 0-16,0 0 0,0 0 15,0 1-15,0-1 0,0 0 16,0 0-16,0 0 16,-21-21-1,21-21 32,0 0-47,0 0 16,0 0-16,0-1 0,0 1 15,21 0-15,0 0 0,0-21 0,-21 20 16,43-20-16,-22 21 16,0-21-16,0 20 0,21-20 0,-20 21 15,-1 0-15,21 0 0,-21 21 16,0 0-16,1 0 0,-1 0 16,-21 21-16,0 0 0,0 21 15,0-21-15,0 22 0,0-22 16,0 21-16,0 1 0,0-22 0,-21 21 15,21-21-15,0 22 0,-22-22 16,1 0-16,21 0 0,-21 0 16,21 0-16,0 1 0,-21-22 0,21 21 0,-21-21 15,21-21 32,0-1-31,0 1-16,0 0 0,0 0 15,0 0-15,0 0 0,0-22 16,0 22-16</inkml:trace>
  <inkml:trace contextRef="#ctx0" brushRef="#br1" timeOffset="115903.91">24659 5525 0,'0'0'0,"0"-22"0,-21 1 15,21 0-15,-21 21 47,0 0 0,21 21-31</inkml:trace>
  <inkml:trace contextRef="#ctx0" brushRef="#br1" timeOffset="116183.75">23474 5736 0,'-21'0'16,"42"0"-16,-21 0 31,21 0-31,21 0 0,-21 0 16,22 0-16,-22 0 0,21-21 15,1 21-15,-22 0 0,21 0 16,-21 0-16,0-21 0,1 21 0,-1 0 16,-42 0 30,-1 0-46,1 0 0,0 0 0,0 0 16</inkml:trace>
  <inkml:trace contextRef="#ctx0" brushRef="#br1" timeOffset="117844.29">4022 8678 0,'21'-21'31,"-21"0"-31,21 21 16,0-21-16,-21 0 0,21 0 15,-21-1-15,21 1 0,-21 0 16,0 0-16,0 0 0,0 0 16,0-1-16,0 1 0,0 0 15,0 0-15,-21 0 0,0 0 16,0-1-16,0 1 0,0 21 16,-1 0-16,1 0 0,0 0 15,0 0-15,-21 21 0,20 1 16,1-1-16,-21 21 0,0-21 0,20 22 15,-20-1-15,21 0 0,-21 22 16,20-22-16,1 0 0,0 22 0,0-22 16,21 1-16,0-1 0,0 0 15,0 1-15,0-22 0,0 0 0,0 0 16,21 0-16,0-21 0,0 0 0,1 0 16,-1 0-16,0 0 0,0 0 15,21 0-15,-20-21 0,-1 0 0,21 0 16,-21-22-16,0 22 15,1 0-15,20-21 0,-21-1 0,0 22 16,0-21-16,1 0 0,-22 20 16,21-20-16,-21 21 0,21-21 0,-21-1 15,0 22-15,0-21 0,0 21 0,0-1 16,0 1-16,0 0 0,0 0 16,0 42-1,0 0 1,0 0-16,0 22 0,0-22 0,0 21 15,0-21-15,0 22 0,0-1 16,0-21-16,0 22 0,0-1 16,0 0-16,0-21 0,0 22 0,0-22 15,21 21-15,0-21 0,0 1 16,1-1-16,-1 0 0,21-21 16,-21 0-16,0 0 0,22 0 15,-22 0-15,21-21 0,-21 0 0,22-1 16,-1 1-16,-21 0 0,22-21 15,-1 21-15,-21-22 0,21 22 0,-20-21 16,20-1-16,-21 1 0,0 0 0,0-1 16,1 1-16,-22 0 0,0-22 15,21 22-15,-21-22 0,0 22 0,21 0 16,-21-1-16,0 1 16,0 21-16,0-21 0,0 20 0,0 1 15,0 42 1,0 1-16,0-1 15,0 0-15,-21 21 0,21 1 16,-21-1-16,21 0 0,-22 1 0,1 20 16,21-21-16,-21 1 0,21-1 0,-21 0 15,21 1-15,0-1 0,0 0 16,0 1-16,0-1 0,0 0 0,0 1 16,0-22-16,0 0 0,0 0 15,0 0-15,0 1 0,21-1 16,0-21-16,0 0 0,1 0 15,-1 0-15,0-21 16,0-1-16,-21 1 0,21 0 0,-21 0 16,21 0-16,-21 0 0,0-22 15,0 22-15</inkml:trace>
  <inkml:trace contextRef="#ctx0" brushRef="#br1" timeOffset="118096.15">4530 8424 0,'21'0'47,"0"0"-47,21 0 0,-21 0 0,22-21 16,-1 21-16,0 0 0,1-21 16,-1 0-16,0 21 0,1-21 0,-1 21 15,0 0-15,1-21 0,-1 21 16,-21 0-16,0-22 0,1 22 0,-1 0 15,0 0-15,0 0 0,0 0 32,0 0-32</inkml:trace>
  <inkml:trace contextRef="#ctx0" brushRef="#br1" timeOffset="118611.48">7599 7662 0,'21'-21'0,"-42"42"0,42-63 15,-21 63 17,0 0-32,0 22 0,-21-22 0,0 21 15,21 1-15,0 20 0,-22-21 16,22 22-16,-21-1 0,0 1 0,0-1 16,0 1-16,21-22 0,-21 22 15,-1-1-15,1-20 0,21-1 0,-21 0 16,21 1-16,-21-22 0,21 21 0,-21-21 15,21 0-15,0 1 0,0-1 16,0 0-16,-21-21 31,21-21-15,-22 21-16,22-21 0</inkml:trace>
  <inkml:trace contextRef="#ctx0" brushRef="#br1" timeOffset="119304.24">6943 8467 0,'0'0'16,"-22"0"-16,1 0 0,42 0 31,1 0-31,-1 0 0,21 0 0,-21 0 16,22 0-16,-1-21 0,0 21 16,1-22-16,20 1 0,1 21 0,-1-21 15,1 0-15,-1 0 16,1 0-16,20-1 0,-20 1 0,-1 0 15,22 0-15,-22 0 0,-20-22 0,20 22 16,-20-21-16,-22 21 0,21-22 16,-21 22-16,0-21 0,-21 21 0,0-22 15,0 22-15,0 0 0,0 0 16,0 0-16,-21 0 16,0 21-16,0 0 0,0 0 0,0 21 15,-1-21-15,1 21 0,0 0 16,0 21-16,0-20 0,21 20 0,-21 0 15,-1 1-15,22 20 16,-21-21-16,21 1 0,-21-1 0,21 22 16,-21-22-16,21 0 0,-21 1 0,21-1 15,0-21-15,0 21 0,0-20 16,-21 20-16,21-21 0,0 0 0,-22 0 16,22 1-16,0-1 15,0-42 16,0-1-15,0 1-16,0 0 0,22 0 0,-22 0 16,21-22-16,0 22 0,0-21 0,0 21 15,22-22-15,-22 22 0,0-21 16,21 21-16,1 0 0,-22-1 16,21 1-16,-21 21 0,64 0 15,-64 0-15,0 21 16,0 1-16,1-1 0,-1 21 0,-21-21 15,0 0-15,21 1 0,-21 20 16,0-21-16,0 0 0,0 22 0,0-22 16,0 0-16,0 0 0,0 0 0,0 0 15,0 1-15,0-1 16,21-42 15,-21-1-15,21 1-16,-21 0 15,21 0-15,1 0 0</inkml:trace>
  <inkml:trace contextRef="#ctx0" brushRef="#br1" timeOffset="119704.03">8699 8424 0,'0'22'15,"22"-22"1,-1 0-1,0 0-15,0 0 0,0 0 0,0 0 16,1-22-16,20 22 0,-21-21 16,21 21-16,-20-21 0,20 0 15,-21 0-15,0 0 0,22 21 0,-22-22 16,0 1-16,-21 0 0,0 0 16,0 0-16,0 0 0,0-1 0,0 1 15,0 0-15,-21 21 0,-22 0 16,22 0-16,0 0 0,-21 21 15,21-21-15,-22 43 0,22-22 0,0 0 16,-21 21-16,20 1 0,1-22 16,0 21-16,21 0 0,0 1 0,-21-22 15,21 21-15,0-21 0,0 1 16,0-1-16,0 0 0,21 0 16,0 0-16,0 0 0,1-21 0,-1 0 15,0 22-15,21-22 0,-21 0 16,1 0-16,20 0 0,-21 0 0,0 0 15,22-22-15,-22 22 0,0-21 0,0 0 16,0 0-16,0 0 0,1 0 16,-1-1-16</inkml:trace>
  <inkml:trace contextRef="#ctx0" brushRef="#br1" timeOffset="120312.17">11451 7557 0,'0'0'16,"0"-22"-16,0 1 0,0 0 0,0 0 16,0 0-16,-21 0 0,0-1 15,0 1-15,-1 21 0,1 0 16,-21 0-16,0 0 0,20 0 16,-41 0-16,21 21 0,-1 1 0,-20-1 15,20 0-15,1 21 0,-21 1 16,20-1-16,1 0 0,0 1 0,-1 20 15,1 1-15,21-1 0,0 1 16,-1-1-16,1 1 0,0-1 0,21 1 16,0-22-16,0 21 0,0-20 0,0-1 15,0-21-15,21 22 0,0-22 16,1 0-16,-1 0 0,0 0 0,21-21 16,1 0-16,-22 0 0,21 0 15,0 0-15,1 0 0,20-21 0,-20 21 16,-1-21-16,0 0 0,1 0 15,-1-1-15,0-20 0,1 21 16,-1-21-16</inkml:trace>
  <inkml:trace contextRef="#ctx0" brushRef="#br1" timeOffset="120747.03">11536 7938 0,'0'0'16,"-21"0"-1,-1 0-15,22 21 0,-21 0 16,0 0-16,0 0 0,0 0 0,21 22 15,-21-22-15,-1 21 16,22 1-16,0-22 0,-21 21 0,21-21 0,0 22 16,0-22-16,0 21 0,0-21 15,0 0-15,21 1 0,-21-1 16,43 0-16,-22-21 0,0 0 0,0 21 16,0-21-16,22 0 0,-1 0 0,-21 0 15,22-21-15,-22 0 0,21 21 16,-21-21-16,22-1 0,-22 1 0,21-21 15,-21 21-15,0 0 0,1-22 0,-1 22 16,-21-21-16,0-1 0,0 1 16,0 0-16,0-1 0,-21 22 0,-1-21 15,1 21-15,-21-22 0,21 43 16,0-21-16,-22 21 0,22 0 16,-21 0-16,21 0 0,-22 0 0,22 21 15,0 1-15,0-1 0,0 0 16,-1 21-16,22-21 0,-21 22 0,21-22 15,0 21-15,0-21 0,0 1 0,0 20 16,0-21-16,21 0 0,1 0 16,-1-21-16,0 22 0,0-22 0,0 0 15,22 0-15,-22 0 0,21 0 16,-21 0-16,22-22 0,-22 1 0</inkml:trace>
  <inkml:trace contextRef="#ctx0" brushRef="#br1" timeOffset="121442.17">12234 7938 0,'0'0'0,"0"21"15,-21 0-15,21 0 16,0 0-16,-21 0 0,0 22 0,0-22 16,21 0-16,0 21 0,0-20 0,-22 20 15,22-21-15,-21 0 0,21 0 16,-21 1-16,21-1 0,0 0 0,0 0 15,0 0-15,0 0 16,0-42 15,0 0-31,0 0 16,0 0-16,0 0 0,0-22 16,0 22-16,0-21 0,21 21 0,-21-22 15,21 1-15,1 0 0,-1-1 16,0 22-16,0-21 0,0 21 0,0-1 15,22 1-15,-22 0 0,0 21 0,0 0 16,0 0-16,22 0 0,-1 21 16,-42 0-16,21 22 15,0-22-15,1 0 0,-22 21 0,0-20 16,21 20-16,-21 0 0,21-21 16,-21 22-16,0-22 0,0 21 0,0-21 15,0 1-15,0-1 0,0 0 16,0 0-16,-21 0 0,0-21 15,21 21-15,-22-21 0,22-21 32,0 0-32,0 0 0,0 0 15,0 0-15,22-22 0,-1 22 16,0-21-16,0 21 0,0-22 0,0 1 16,22 0-16,-1-1 0,0 22 15,1 0-15,-1 0 0,-21 0 16,22 21-16,-1 0 0,-21 0 0,21 0 15,-20 21-15,-1 0 0,0 0 0,0 0 16,0 0-16,-21 22 0,0-22 16,0 21-16,0-21 0,0 1 0,0 20 15,0-21-15,0 0 0,-21 22 16,0-22-16,21 0 0,-21 0 0,0 0 16,21 0-16,0 1 15,21-22 1,0 0-1,0-22-15,0 22 0,0-21 16,22 0-16</inkml:trace>
  <inkml:trace contextRef="#ctx0" brushRef="#br1" timeOffset="121800.16">13610 7916 0,'0'-42'16,"0"84"-16,0-105 0,-21 63 31,0 21-15,21 0-16,0 0 0,0 22 0,0-22 15,0 21-15,0 1 0,0 20 16,-21-21-16,21 22 0,0-1 16,-22-20-16,22 41 0,0-20 0,0-1 15,-21 22-15,21 0 0,-21 21 0,0-22 16,21 22-16,-21-21 0,0 21 15,-1-1-15,22 1 0,-21-21 0,0 21 16,0-22-16,21 1 0,0 0 0,-21-1 16,21-20-16,0-1 0,-21 1 0,21-1 15,0-20-15,0 20 0,0-42 16,0 22-16,0-22 0,0 0 0,0-42 31,0 0-31,0-22 16,0 22-16,0-21 0,0 0 15,0-1-15,0 1 0</inkml:trace>
  <inkml:trace contextRef="#ctx0" brushRef="#br1" timeOffset="122132.11">13271 8509 0,'-21'-63'0,"42"126"0,-42-190 0,0 85 0,21-22 16,0 22-16,0 0 0,0-22 15,21 22-15,0-1 0,22 1 0,-22 0 16,21-1-16,1 22 16,-1 0-16,0 21 0,1 0 0,-1 0 15,0 0-15,1 21 0,-1 22 0,0-22 16,1 21-16,-22 22 0,0-22 16,0 0-16,-21 1 0,0 20 0,0-21 15,0 1-15,-21-22 0,0 21 16,-22 1-16,22-22 0,-21 0 0,21 0 15,-22 0-15,1 0 0,21-21 0,-21 22 16,20-1-16,-20-21 0,21 0 16,0 0-16,0 0 0,21-21 31,21 21-31,0-22 16,0 1-16,21 0 0,-20 21 0</inkml:trace>
  <inkml:trace contextRef="#ctx0" brushRef="#br1" timeOffset="123063.59">13864 8424 0,'0'22'15,"21"-22"-15,0 0 16,1 0-16,-1 0 16,0 0-16,0 0 0,0 0 15,0-22-15,1 1 0,20 0 0,-21 0 16,21 0-16,-20 0 15,20-22-15,-21 22 0,0-21 0,22-1 16,-22-20-16,0 21 0,0-1 0,0-20 16,0 20-16,-21 1 0,0 0 15,22-22-15,-22 43 0,0-21 16,0-1-16,0 22 0,0 0 0,0 0 16,0 0-16,0 42 31,-22 0-31,22 0 0,0 0 0,0 1 15,-21 20-15,21 0 0,-21-21 16,21 22-16,0-1 0,-21 22 0,21-22 16,-21 0-16,21 1 0,0-1 15,0 0-15,0 1 0,0-22 16,0 21-16,0-21 0,0 0 0,21 1 16,0-1-16,0 0 0,0-21 0,1 0 15,-1 21-15,0-21 0,21 0 16,-21 0-16,22 0 0,-22-21 0,21 0 15,-21 21-15,1-21 0,20-1 16,-21-20-16,21 21 0,-20 0 0,-1-22 16,0 22-16,0 0 0,0-21 0,0 21 15,-21-1-15,0 1 16,0 0-16,0 42 47,0 0-47,-21 1 0,21 20 15,0-21-15,0 0 0,0 0 16,0 1-16,0-1 0,0 21 0,0-21 16,0 0-16,0 1 0,0-1 15,21-21-15,1 21 0,-22 0 0,21-21 16,21 0-16,-21 21 0,0-21 0,1 0 16,20 0-16,-21 0 0,21 0 15,1 0-15,-22-21 0,21 0 0,1 21 16,-22-21-16,21 0 15,-21-1-15,22 1 0,-22 0 0,0-21 16,0 21-16,21-64 0,-42 64 16,0-22-16,0 1 0,0 0 15,0 21-15,0-1 0,0-20 0,0 21 16,0 0-16,-21 21 16,0 0-16,0 0 15,0 21-15,0 21 0,-1-21 16,1 22-16,21-22 15,0 21-15,0 1 0,0-22 0,0 21 16,0 0-16,0-20 0,0-1 0,0 21 16,21-21-16,-21 0 0,22 1 15,-1-1-15,0-21 0,0 21 0,0 0 16,0-21-16,1 0 0,-1 0 16,0 0-16,0 0 0,0 0 0,0 0 15,1-21-15,-1 0 0,0 0 0,-21-1 16,21 1-16,-21 0 0,21 0 15,-21 0-15,0-22 0,21 22 0,-21-21 16,0 0-16</inkml:trace>
  <inkml:trace contextRef="#ctx0" brushRef="#br1" timeOffset="123284.42">15198 7641 0,'0'0'0,"-43"0"16,22 0-16,0-21 15,42 21 48</inkml:trace>
  <inkml:trace contextRef="#ctx0" brushRef="#br1" timeOffset="126058.62">17103 8255 0,'-22'0'0,"1"0"32,21 21-1,0 0-31,0 1 15,0-1-15,0 0 16,0 0-16,0 0 16,0 0-1,21-21-15,1 0 16,-1 0-16,0 0 0,0 0 16,0 0-16,0 0 0,1 0 15,-1 0-15,0 0 0,0 0 0,0-21 16,0 21-16,1-21 0,-1 0 0,0 21 15,-21-21-15,21 21 16,-21-21-16,21-1 0,-21 1 0,21 0 16,-21 0-16,0 0 15,22 21-15,-22-21 0,0-1 16,0 1 78,21 0-79,0 0-15,-21 0 0,0 0 16,0-1-16,21 1 0,0 0 16,-21-21-16,0 21 0,21-22 0,-21 22 15,22-21-15,-22-1 0,21 22 16,-21-21-16,0 0 0,0 20 0,0-20 15,0 21-15,0 0 0,0 0 0,0-1 16,-21 65 15,-1-22-31,1 0 16,21 21-16,-21 1 0,21-1 0,0 0 16,-21 22-16,21-22 15,0 22-15,-21-22 0,21 0 0,0 22 16,0-22-16,0 1 0,0-1 0,0-21 15,21 21-15,0-20 0,0-1 16,-21 0-16,21 0 0,1-21 0,-1 0 16,0 21-16,0-21 0,0 0 15,0 0-15,1 0 0,-1-21 0,0 21 16,0-21-16,21 0 0,-20 0 0,-1-1 16,0 1-16,0 0 0,0-21 15,0 21-15,1-22 0,-22 22 0,0-21 16,21-1-16,-21 22 0,0 0 15,0 0-15,0 0 0,0 0 16,0 42 0,0 0-1,-21 0-15,21 0 0,0 0 0,0 22 16,0-22-16,0 21 0,0 1 16,0-22-16,0 0 0,0 21 0,0-21 15,0 1-15,0-1 0,21 0 16,0 0-16,0-21 0,0 21 0,0-21 15,1 0-15,-1 0 0,0 0 0,0 0 16,0 0-16,0 0 0,1-21 16,-1 21-16,0-21 0,21 0 15,-42 0-15,21-1 0,1-20 0,-1 21 16,0-21-16,-21 20 0,0-20 16,0 0-16,21-1 0,-21 22 0,21-21 15,-21 21-15,0 0 0,0-1 16,0 1-16,0 42 31,0 1-31,0-1 0,0 0 16,0 21-16,0-21 0,0 1 15,0 20-15,-21-21 0,21 21 0,0-20 16,-21-1-16,21 0 0,0 0 0,0 0 16,0 0-16,0 1 15,0-1-15,0-42 31,0-1-15,0 1-16,0 0 0,0 0 16,0 0-16,0-22 0,0 22 15,21-21-15,0 21 0,0-22 0,1 1 16,-1 21-16,0-21 0,0 20 16,-21 1-16,21 0 0,0 21 0,1 0 15,-1 0-15,0 0 16,-21 21-16,0 0 0,0 1 15,21 20-15,-21-21 0,0 21 16,21-20-16,-21 20 0,0-21 16,0 0-16,0 22 0,0-22 0,0 0 15,0 0-15,0 0 0,21-21 0,-21 21 16,22-21 15,-1-21-15,0 0-16,-21 0 0,21-21 15,0 20-15,0 1 0,-21-21 0,22 21 16,-1-22-16,-21 1 0,21 21 16,0-21-16,-21 20 0,21-20 0,-21 21 15,21 21-15,1-21 16,-22 0-16,21 21 16,0 0-1,-21 21-15,0 0 0,0 0 16,0 0-16,0 0 0,0 22 0,0-22 15,0 21-15,21-21 0,-21 22 16,21-22-16,0 0 0,-21 21 0,22-20 16,-1-1-16,-21 0 0,21 0 0,0 0 15,0-21-15,-21 21 0,21-21 16,1 0-16,-1 0 0,0 0 0,0 0 16,21 0-16,-20 0 15,-1 0-15,0 0 0,21-21 0,-21 21 16,22-21-16,-22 0 0,0 0 0,21 0 15,-20-22-15,-1 22 0,0-21 16,0 21-16,0-22 0,-21 1 0,0 0 16,0 20-16,0-20 0,0 21 15,0 0-15,0 0 0,0-1 0,-21 22 16,0 0 0,0 0-16,0 22 0,-1-1 15,22 21-15,-21-21 0,0 22 0,21-22 16,0 21-16,0 0 0,0 1 15,0-22-15,0 21 0,0-21 16,0 22-16,0-22 0,0 0 0,0 0 16,21 0-16,0 1 0,1-1 15,-1-21-15,0 0 0,0 0 16,0 0-16,0 0 0,1 0 16,-1 0-16,0-21 0,0 21 15,0-22-15,0 1 0,-21 0 0,22 0 16,-22 0-16,0 0 0,21-1 15,-21-20-15,0 0 0,0 21 0</inkml:trace>
  <inkml:trace contextRef="#ctx0" brushRef="#br1" timeOffset="126279.49">19346 7366 0,'0'0'0,"-63"-21"16,42 21-16,-1 0 31,1 0-15,0 0 0,0 0-1,0 0-15,0 0 0,-1 0 16,1 21-16</inkml:trace>
  <inkml:trace contextRef="#ctx0" brushRef="#br1" timeOffset="126500.37">17484 7726 0,'0'0'0,"-43"21"16,43 0-1,21-21-15,1 0 0,-1 0 16,0 0-16,21 0 16,-21 0-16,22 0 0,-1-21 0,0 21 15,1 0-15,-1 0 0,-21-21 16,22 0-16,-1 21 0,-21 0 0,0-21 16,22 21-16</inkml:trace>
  <inkml:trace contextRef="#ctx0" brushRef="#br1" timeOffset="127432.14">21823 7599 0,'0'0'0,"21"-21"15,-21 0-15,21-1 0,-21 1 16,0 0-16,0 0 0,0 0 0,21 0 16,-21-1-16,0 1 0,21 21 15,-21 21 1,0 1-16,0-1 16,-21 0-16,0 21 0,0 1 15,21-1-15,-21 0 0,0 22 0,21-22 16,-22 22-16,22-22 0,-21 21 15,0-20-15,21-1 0,0 22 0,-21-22 16,0 0-16,21 1 0,-21-22 16,21 21-16,0-21 0,0 0 0,0 1 15,-22-1-15,22 0 0,0-42 32,0 0-17,0-1-15,0 1 0,0 0 16,0 0-16,0-21 0,0 20 0,22-20 15,-1 0-15,0-1 0,0 22 0,0-21 16,22 0-16,-22-1 0,21 22 16,-21 0-16,22-21 0,-22 20 15,21 22-15,0-21 0,1 21 0,-22 0 16,21 0-16,-21 21 0,22 1 0,-22-1 16,21 0-16,-21 21 0,1-21 15,-1 22-15,-21-1 0,0 0 16,0 1-16,0-22 0,0 21 0,0 1 15,-21-22-15,-22 21 0,22-21 16,0 22-16,-21-22 0,20 0 0,-20-21 16,0 21-16,21 0 0,-22-21 15,22 0-15,-21 0 0,21 0 0,-1 0 16,1 0-16,0 0 0,0 0 0,21-21 31,0 0-31,0 0 16,21 21-16,0-21 15,0 21-15,22-22 0,-22 1 16</inkml:trace>
  <inkml:trace contextRef="#ctx0" brushRef="#br1" timeOffset="128704.59">22945 7938 0,'0'0'15,"21"-22"-15,-21 1 0,0 0 16,0 0-16,0 0 0,-21 21 16,-1 0-16,22-21 0,-21 21 0,0 0 15,0 0-15,0 0 0,-22 0 16,22 21-16,0 0 0,0 0 0,-21 0 16,20 22-16,1-22 15,0 21-15,0 0 0,-21-20 0,20 20 16,22 0-16,-21 1 0,21-22 0,-21 21 15,21-21-15,0 22 0,0-22 16,0 0-16,0 0 0,0 0 0,0 0 16,21 1-16,0-22 15,1 0-15,-1 0 0,0 0 0,0 0 16,0 0-16,0-22 0,1 1 0,20 21 16,-21-21-16,0 0 0,22-21 15,-22 20-15,0 1 0,21-21 16,-21 0-16,1-1 0,-1 1 15,0 0-15,0-1 0,0 1 0,0 0 16,-21 20-16,0 1 0,22-21 16,-22 21-16,0 0 0,0 42 31,0 0-15,0 0-16,-22 21 0,22-20 0,0 20 15,0 0-15,0-21 0,0 22 16,0-1-16,0-21 0,0 22 0,0-22 15,0 21-15,0-21 0,22 0 16,-22 1-16,21-22 0,0 21 0,0-21 16,0 0-16,0 0 0,1 0 15,20 0-15,-21 0 0,0 0 16,0 0-16,22 0 0,-22-21 0,21-1 16,-21 1-16,1 0 0,20 0 15,-21 0-15,21-22 0,-20 22 0,-1-21 16,0 21-16,-21 0 0,0-1 0,0 1 15,0 0-15,-21 21 32,0 0-32,21 21 0,0 0 15,-22 1-15,22-1 0,0 0 0,0 0 16,0 0-16,0 22 16,0-22-16,0 0 0,0 0 0,0 0 15,0 22-15,22-43 0,-22 21 0,21 0 16,-21 0-16,0 0 15,-21-21 17,-1 0-32,22-21 15,-21 21-15,0-21 0,0 21 16,21-21-16,-21 21 0,21-21 16,-21 21-16,21 21 46,21-21-46,0 0 0,0 0 16,0 21-16,0-21 0,1 0 16,20 0-16,-21 0 0,0 0 0,0 0 15,22 0-15,-22 0 0,21 0 16,-21 0-16,22-21 0,-22 21 0,0-21 16,21 21-16,-20-22 0,-1 1 0,0 0 15,-21 0-15,21 0 0,0 0 16,-21-1-16,0-20 0,0 21 0,21 0 15,-21-22-15,0 22 16,0 0-16,0 0 0,0 0 0,-21 21 31,0 0-31,21 21 16,-21 0-16,0 0 0,21 0 0,0 1 16,0 20-16,-21-21 0,21 0 15,0 0-15,0 1 0,0 20 0,0-21 16,0 0-16,0 0 0,0 1 15,0-1-15,21 0 0,0 0 16,0-21-16,0 21 16,0-21-16,1 0 0,-1 0 15,0 0-15,0 0 16,0 0-16,0 0 0,1 0 16,-1 0-16,0 0 15,-21-21-15,21 21 0,-21-21 0,21 21 16,0-21-16,-21 0 15,22-1-15,-22 1 0,21 21 16,-21-21-16,21 0 0,0 21 16</inkml:trace>
  <inkml:trace contextRef="#ctx0" brushRef="#br1" timeOffset="129331.74">24680 8022 0,'0'-21'15,"0"0"-15,0 0 0,0 0 16,0-1 0,-21 22-16,0 0 0,0 0 15,0 0-15,-1 0 0,1 22 16,0-1-16,0-21 0,0 21 16,0 0-16,-1 0 0,1 22 0,0-22 15,21 0-15,0 0 0,-21 0 16,21 0-16,0 1 0,-21-1 0,21 0 15,0 0-15,0 0 0,0 0 0,0 1 16,21-22 0,0 0-1,0 0-15,0 0 16,1 0-16,-1-22 0,0 22 0,-21-21 16,21 0-16,0 0 0,0 0 0,1-22 15,-1 1-15,0 0 0,0-1 16,21 1-16,-20 0 0,-1-1 0,0-20 15,21 21-15,-21-1 0,1-20 16,-1 20-16,0 1 0,0 0 0,0-1 16,-21 22-16,0-21 15,0 21-15,0 0 0,0-1 0,-21 44 32,0-1-32,0 0 0,0 0 15,-1 21-15,1 1 0,0-1 0,0 0 16,21 1-16,-21-1 0,21 0 15,-21 1-15,21-1 0,-22 0 0,22 1 16,0 41-16,0-41 16,0-22-16,22 21 0,-1-21 0,0 1 15,0-1-15,0 0 0,0 0 16,22 0-16,-22-21 0,0 0 0,0 0 16,0 0-16,22 0 0,-22 0 15,0 0-15,0 0 0,0 0 16,1 0-16,-1-21 0,-21 0 15,21 21-15,-21-21 0,0 0 0,0-1 16,-21 22 0,-22 0-16</inkml:trace>
  <inkml:trace contextRef="#ctx0" brushRef="#br1" timeOffset="131100.38">804 10075 0,'21'-21'15,"-21"0"-15,0 0 16,0 0 0,0 0-16,0-1 0,0 1 15,0 0-15,-21 0 16,0 21-16,0 0 15,0 0-15,0 0 0,-1 0 16,1 0-16,0 0 0,0 21 0,0-21 16,0 21-16,21 22 0,-22-22 15,1 0-15,21 21 0,-21-21 16,21 22-16,0 20 0,0-20 0,-21 20 16,21-21-16,0 22 0,0-1 15,0 1-15,0-1 0,0-20 16,21-1-16,0 0 0,-21 1 15,43-1-15,-22-21 0,0 0 0,0 1 16,21-1-16,-20-21 0,20 0 16,0 0-16,-21 0 0,22 0 0,-1 0 15,0-21-15,1-1 0,-22 1 16,21-21-16,1 21 0,-1-22 0,0 1 16,1 0-16,-1-1 0,0-20 15,1 21-15,-1-22 0,0 22 16,-21-22-16,1 1 0,-22 20 0,0-20 15,0 21-15,0-22 0,0 22 16,-22-22-16,1 22 0,-21 0 16,21-1-16,-22 22 0,1 0 15,-21 0-15,20 0 0,1 21 0,-22 0 16,22 0-16,0 21 0,-1 0 16,1 0-16,0 21 0,-1 1 15,1-1-15,21 0 0,0 1 0,0 20 16,21-20-16,-22-1 0,22 21 15,0-20-15,0 20 0,0-20 0,0-1 16,22 0-16,-1 1 0,0-1 16,21-21-16,-21 0 0,1 0 0,20 1 15,0-22-15,-21 0 0,22 0 16,-1 0-16,0 0 0,1 0 16,-1-22-16,0 1 0,22 0 15,-22 0-15,1 0 0,-1-22 0,-21 22 16,21 0-16,1-21 0,-22 21 15,0-1-15,0 1 0,0 0 16,-21 0-16,0 0 0,22 21 16,-22 21-1,0 0 1,0 0-16,0 0 16,0 1-16,0 20 0,0-21 0,0 0 0,0 22 15,0-22-15,0 0 16,0 0-16,0 0 0,0 0 0,-22 1 15,22-1-15,0 0 0,0 0 16,-21-21 0,21-21-1,-21 0-15,21 0 16,0-1-16,0-20 0,0 21 16,0-21-16,0-1 0,0 1 0,21 0 15,0 20-15,1-20 0,-1 0 16,0 21-16,0-1 0,0 1 0,0 0 15,22 21-15,-22 0 0,21 0 16,-21 0-16,22 0 0,-1 21 16,-21 0-16,22-21 0,-22 22 15,0-1-15,21 0 0,-21 21 0,1-21 16,-22 1-16,21-1 0,-21 21 16,21-21-16,-21 0 0,0 1 0,0-1 15,0 0-15,0 0 0,0 0 16,0 0-16,0 1 0,-21-22 15,0 21 1,21-42 0,0-1-1,0 1-15</inkml:trace>
  <inkml:trace contextRef="#ctx0" brushRef="#br1" timeOffset="132088.32">4127 10499 0,'0'-21'16,"0"-1"-16,0 1 15,0 0-15,0 0 0,0 0 16,0 0-16,0-1 0,0 1 0,0-21 16,0 21-16,0 0 0,0-1 0,0-20 15,0 21-15,0 0 0,0-22 16,0 22-16,0 0 0,-21 0 0,0 0 15,0 0-15,0 21 0,0 0 16,-1 0-16,1 0 0,0 0 0,-21 0 16,21 0-16,-1 21 0,1 0 15,-21 0-15,21 0 0,0 22 16,21-22-16,-22 21 0,22 0 0,0 1 16,0 20-16,0-20 0,0-1 15,0 0-15,0 1 0,0-1 0,0 0 16,22-21-16,-1 22 0,-21-22 15,21 0-15,0 0 0,0-21 0,0 0 16,1 0-16,-1 0 0,21 0 16,-21 0-16,0-21 0,1 0 0,-1 0 15,0 0-15,0-1 0,0-20 16,0 21-16,1-21 0,-1 20 16,0-20-16,0 0 0,-21-1 0,0 22 15,21-21-15,-21 0 0,0 20 16,0-20-16,0 21 0,0 0 0,0 0 15,0-1-15,0 44 32,0-1-32,0 0 0,0 0 15,0 0-15,0 22 0,0-22 16,0 21-16,0 0 0,0 1 0,0-22 16,0 21-16,0 1 0,0-22 15,21 0-15,-21 21 0,22-21 16,-1-21-16,-21 22 0,21-1 0,0-21 15,0 0-15,0 0 0,1 0 16,20 0-16,-21-21 0,21-1 0,-20 22 16,-1-21-16,21 0 0,-21-21 15,22 21-15,-22-1 0,0-20 0,0 0 16,0 21-16,0-22 0,1 1 0,-22 21 16,0-22-16,0 22 0,0 0 15,0 0-15,0 0 0,0 0 0,-22 21 16,1 0-1,0 0-15,0 0 0,21 21 0,0 0 16,-21-21-16,21 21 0,0 0 16,0 22-16,0-22 0,0 0 15,0 0-15,0 0 0,0 22 0,21-22 16,-21 0-16,0 0 0,21 21 16,0-20-16,-21-1 0,21 0 0,-21 0 15,22 0-15,-22 0 0,21 1 16,-21-1-1,21-21 1,0 0 0,0-21-16,0 21 0</inkml:trace>
  <inkml:trace contextRef="#ctx0" brushRef="#br1" timeOffset="132888.87">5503 10202 0,'0'0'0,"0"-42"16,0 21-16,-21 0 0,0 0 15,0 21-15,0-22 0,-1 1 16,1 21-16,-21 0 0,21 0 16,0 0-16,-1 0 0,1 0 0,0 21 15,-21 1-15,42-1 0,-21 0 0,-1 21 16,1-21-16,0 22 0,21-22 15,0 21-15,0 1 0,0-1 0,0-21 16,0 21-16,0-20 0,0-1 16,0 21-16,0-21 0,21 0 15,0-21-15,1 0 0,-1 0 16,0 0-16,0 0 0,0 0 0,0-21 16,22 0-16,-22 0 0,0 0 0,21 0 15,-20-22-15,-1 22 0,0 0 16,0-21-16,0 20 0,0 1 0,1-21 15,-22 21-15,21 0 0,-21-1 16,0 1-16,0 0 0,0 42 47,0 0-47,0 1 16,0-1-16,0 21 0,0 0 0,0 1 15,0-1-15,0 0 0,0 1 16,0 20-16,0-20 0,0 20 0,0 1 15,0-1-15,0 1 0,0-1 0,0 22 16,0-22-16,0 22 0,0 0 16,0-1-16,0 22 0,0-21 0,0-1 15,0 22-15,0-21 0,0 0 16,0-1-16,0 1 0,0 0 16,0-1-16,0-20 0,0-1 0,0 1 15,0-1-15,0-20 0,0-1 0,-21 0 16,-22 22-16,22-43 15,0 0-15,0 0 0,0-21 0,-22 0 16,22 0-16,-21 0 0,-1 0 0,1 0 16,21-42-16,-21 21 0,-1 0 15,1-22-15,0 1 0,-1-22 16,22 1-16,-21-1 0,21 1 0,-1-22 0,1 1 16,21-22-16,0 21 15,0-21-15,0 0 0,0 22 0,21-22 16,1 21-16,-1-21 0,0 43 0,0-22 15,0 22-15,22-1 0,-22 1 16,21-1-16,-21 22 0,22 0 0,-22-1 16,21 1-16,-21 0 0,22 20 15,-22-20-15,0 21 0,0 0 0,0 0 16,0-1-16,-21 1 0,0 0 31</inkml:trace>
  <inkml:trace contextRef="#ctx0" brushRef="#br1" timeOffset="136192.29">5863 10478 0,'0'-22'32,"0"1"-17,0 0-15,0 0 16,0 0-16,0 0 0,0-1 0,21 1 16,-21-21-16,21 21 0,-21 0 15,22-1-15,-22 1 0,0 0 16,0 0-16,0 0 0,0 0 0,0-1 15,0 1-15,0 42 47,0 1-47,0-1 0,0 0 0,0 0 16,0 21-16,0-20 0,0 20 0,0 0 16,0-21-16,0 22 0,0-22 15,0 21-15,21-21 0,-21 1 0,21-1 16,-21 0-16,0 0 0,21 0 15,0-21-15,0 0 16,1 0-16,-1 0 16,0-21-16,-21 0 0,21 0 15,0 0-15,0-1 0,1 1 0,-1 0 16,-21-21-16,21 21 0,0-1 0,0-20 16,-21 21-16,0-21 0,21 20 15,-21 1-15,0 0 0,22 0 0,-22 0 16,0 0-16,0-1 0,0 44 31,0-1-31,0 0 16,0 0-16,-22 21 15,22-20-15,0-1 0,0 21 0,0-21 16,0 22-16,0-22 16,0 21-16,0-21 0,0 0 0,0 1 15,0-1-15,22 0 0,-1-21 0,0 0 16,-21 21-16,21-21 0,21 0 15,-20 0-15,-1 0 0,0 0 0,21-21 16,-21 21-16,22-21 0,-22 0 16,21-1-16,-21 1 0,22 0 0,-1 0 15,-21 0-15,22-22 0,-22 22 0,0-21 16,0 21-16,0 0 0,0-22 16,-21 22-16,22 0 0,-22 0 15,0 0-15,0-1 0,0 1 0,0 42 31,-22 1-15,22-1-16,-21 21 0,21-21 16,-21 0-16,21 1 0,0 20 0,0-21 15,-21 21-15,21-20 0,-21-1 0,21 21 16,0-21-16,0 0 0,0 1 16,0-1-16,0-42 46,0-1-46,21 1 0,-21 0 16,21 0-16,0 0 0,-21-22 16,21 22-16,1 0 0,-22-21 0,21 21 15,0-1-15,-21 1 0,21 0 0,0 0 16,0 21-16,-21-21 16,22 21-16,-1 21 15,0-21-15,-21 21 0,21 0 0,-21 0 16,21 1-16,-21-1 15,21 21-15,-21-21 0,22 0 0,-22 1 16,0-1-16,0 21 0,0-21 16,0 0-16,21 1 0,-21-1 0,0 0 15,21-21 1,0-21 0,0 0-1,-21-1-15,21 1 0,1 0 0,-1 0 16,0 0-16,0-22 0,0 22 15,0 0-15,1-21 0,20 21 0,-21-1 16,0 1-16,0 0 0,1 0 0,-1 21 16,0 0-16,0 0 15,-21 21 1,0 0-16,0 0 16,0 1-16,0-1 0,21 0 15,-21 0-15,0 0 0,0 0 0,0 22 16,0-22-16,0 0 0,21 0 15,1 0-15,-22 1 0,21-1 0,0-21 16,0 21-16,0-21 0,0 0 0,1 0 16,-1 0-16,0 0 0,0 0 15,21 0-15,-20 0 0,20 0 0,-21-21 16,0 0-16,22-1 0,-22 1 0,0 0 16,21 0-16,-21 0 0,1-22 15,-1 22-15,0 0 0,-21-21 0,0 21 16,0-1-16,0-20 0,0 21 15,0 0-15,0 0 0,0-1 16,0 1-16,-21 21 0,0 0 16,-1 0-16,1 0 15,0 0-15,0 21 0,0 1 16,21 20-16,-21-21 0,21 0 0,0 0 16,0 22-16,0-22 0,0 0 15,0 21-15,0-20 0,0-1 0,0 0 16,21 0-16,0 0 0,0 0 0,0-21 15,0 22-15,1-22 0,-1 0 16,21 0-16,-21 0 0,0 0 0,22 0 16,-22 0-16,21 0 0,-21-22 15,22 1-15,-22 21 0,21-21 0,-21 0 16,1 0-16,20-22 0,-21 22 16,0 0-16,-21 0 0,21-21 0,-21 20 15,0-20-15,0 21 0,0 0 16,0-22-16,0 22 0,0 0 15,0 42 1,0 0 0,-21-21-16,21 43 0,0-22 0,0 0 15,0 0-15,0 0 0,0 22 16,0-22-16,0 0 0,-21 0 0,21 22 16,0-22-16,0 0 0,0 0 15,0 0-15,0 0 0,0 1 16,0-1-1,0-42 1,0-1 0,21 1-16,-21 0 0,21 0 15,-21 0-15,22-22 0,-1 22 16,0 0-16,0-21 0,0 21 0,0-22 16,22 22-16,-22-21 0,0 21 0,0-1 15,22 1-15,-22 0 0,0 0 16,0 21-16,0 0 0,0 0 0,1 0 15,-1 0-15,0 21 0,-21 0 16,21 0-16,-21 1 0,21-1 16,-21 0-16,0 0 0,0 0 0,0 22 15,0-22-15,21 0 0,-21 0 0,0 0 16,22 0-16,-22 1 0,0-1 16,21-21-16,-21 21 0,21-21 0,0 0 15,-21 21-15,21-21 0,0 0 0,1 0 16,-1 0-16,0 0 0,0-21 15,0 21-15,0-21 0,22 0 0,-22 21 16,0-22-16,0 1 0,22 0 0,-22 0 16,0-21-16,0 20 0,0-20 15,-21 21-15,21-21 0,1-1 16,-22 1-16,0 0 0,0-22 0,21 22 16,-21-1-16,0-20 0,0 21 15,0-1-15,0 1 0,0 0 0,0-1 16,0 22-16,0 0 0,0 0 15,0 42 1,0 21-16,0-21 16,0 22-16,-21-1 0,21 0 15,0 22-15,0-22 0,-22 22 0,1-22 16,21 0-16,-21 22 0,21-22 0,0 1 16,0-1-16,0-21 0,0 21 15,-21-20-15,21 20 0,0-21 16,0 0-16,0 0 0,0 1 0,21-1 15,-21 0-15,21-21 0,0 0 16,1 0-16,-1 0 0,0 0 0,0 0 16,21 0-16,-20 0 0,-1-21 0,21 0 15,-21 21-15,22-22 0,-22 1 16,0 0-16,21 0 0,-21-21 0,22 20 16,-22 1-16,0 0 0,0-21 15,-21 21-15,0-1 0,0 1 0,21 0 16,-21 0-16,0 0 0,-21 21 31,0 21-31,0 0 16,0 0-16,21 0 0,0 1 15,0-1-15,0 0 0,0 0 16,0 0-16,0 0 0,21-21 16,0 22-16,0-1 0,0-21 15,1 21-15,-22 0 16,0 0-16,0 0 15,0 1 1,-22-22 0,1 21-16,0-21 0,0 0 15,0 0-15,0 0 16,-1 0 0,1 0-16,0 0 15,0-21 1,21-1-16,0 1 15,-21 0-15,0 21 16,-1-21-16,22 0 0</inkml:trace>
  <inkml:trace contextRef="#ctx0" brushRef="#br1" timeOffset="136504.1">9356 9821 0,'0'0'16,"-22"-42"-1,22 21-15,0 0 16,43 21-16,-22-21 0,0 21 16,0-22-16,22 22 0,-22 0 15,21-21-15,0 21 0,1 0 0,-1 0 16,0-21-16,1 21 0,-1 0 16,0 0-16,1 0 0,-1 0 0,-21-21 15,22 21-15,-22 0 0,21 0 0,-21 0 16,0 0-16,1 0 0,-1 0 15,0 0 1,-21-21 15</inkml:trace>
  <inkml:trace contextRef="#ctx0" brushRef="#br1" timeOffset="139792.26">11409 10329 0,'21'0'0,"21"0"15,-21 0-15,1-21 0,-1 21 16,0-21-16,0 0 0,0 0 16,0 21-16,1-21 0,-1-1 0,0 1 15,0 0-15,0 0 16,0-21-16,1 20 0,-22 1 0,0-21 0,0 21 15,0-22-15,21 22 0,-21-21 16,0 21-16,0-22 0,0 1 16,0 21-16,0-21 0,0 20 0,0-20 15,0 21-15,0 0 0,0 0 16,-21 21-16,21 21 16,0 0-16,0 21 15,0 1-15,0-1 0,0 0 16,0 1-16,0 20 0,0 1 0,0-22 15,0 21-15,0 1 0,0-1 16,0 22-16,0-21 0,0 20 0,0-20 16,0 20-16,0 1 0,0 0 0,0-1 15,0 1-15,0 0 0,0 21 16,0-22-16,0 22 0,-22-21 16,1 21-16,0-22 0,0-20 0,21 20 15,-21 1-15,0-21 0,-1-1 16,22 1-16,-21-22 0,0 0 0,21 1 15,-21-1-15,21-21 0,0 0 0,-21 0 16,0-21 0,21-21-16,0-21 15,0 21-15,0-22 0,0 1 0,0 0 16,0-1-16,0-20 0,0-1 0,0-20 16,0 20-16,0-42 0,21 22 15,-21-22-15,21 0 0,-21 0 16,21 0-16,0 1 0,-21-22 0,21 21 15,1 0-15,-22 0 0,21 0 16,0 22-16,0-1 0,-21 0 0,21 22 16,0-1-16,1 1 0,-1 20 15,21-20-15,-21 21 0,0 20 0,22-20 16,-22 21-16,21 0 0,1 21 16,-22 0-16,21 0 0,0 21 0,-20 0 15,20 0-15,-21 22 0,0-1 0,0-21 16,-21 21-16,0 1 0,0-1 15,0-21-15,0 22 0,0-22 0,0 21 16,-21-21-16,21 0 0,-21 1 16,0-1-16,0 0 0,0-21 15,-1 21-15,1-21 0,0 0 0,0 0 16,0 0-16,0 0 0,-1 0 16,1 0-16,0-21 0,0 21 15,21-21-15,-21 21 0,21-21 0,0 42 63,0 0-63,21-21 15,0 21-15,0-21 0,0 21 0,1-21 16,-1 21-16,0-21 0,0 22 16,21-22-16,-20 0 0,20 0 15,0 0-15,1 0 0,-1 0 0,0 0 16,22 0-16,-22 0 0,22-22 15,-22 22-15,0-21 0,22 0 0,-22 0 16,0 0-16,1 0 0,-1-1 0,0-20 16,-20 21-16,-1 0 0,0-22 15,-21 1-15,0 21 0,0-21 0,0-1 16,0 22-16,0 0 0,-21 0 0,0 0 16,21-1-16,-22 22 15,1 0-15,0 0 0,0 0 0,0 0 16,0 22-16,-1-1 0,1 0 15,0 21-15,0-21 0,0 22 0,0-22 16,21 21-16,-22-21 0,22 22 0,-21-22 16,21 0-16,0 0 0,0 0 15,0 1-15,0-1 0,0 0 0,0 0 16,21-21-16,1 0 0,-1 0 16,0 0-16,0 0 0,0 0 15,0-21-15,1 0 0,-1 0 16,0-1-16,0 1 0,-21 0 0,21 0 15,-21 0-15,21 0 16,-21-22-16,0 22 0,0-21 0,0 21 16,0-1-16,0 1 0,22 0 0,-22 0 15,0 42 17,0 0-32,0 0 15,0 1-15,0-1 0,0 0 0,0 0 16,0 0-16,0 0 0,0 1 0,0-1 15,0 0-15,0 0 0,0 0 16,0 0-16,0 1 0,21-22 16,0 0-16,0 21 0,0-21 0,0 0 15,1 0-15,20 0 16,-21 0-16,21 0 0,-20-21 0,20-1 16,0 22-16,-21-21 0,22 0 0,-22 0 15,21 0-15,-21 0 0,1-22 16,-1 22-16,0 0 0,0-21 0,0 20 15,-21 1-15,0 0 0,-21 21 32,0 21-32,0 0 15,21 1-15,0-1 0,0 0 0,-21 0 16,21 0-16,0 0 0,0 1 16,0-1-16,0 0 0,0 0 0,0 0 15,21 0-15,-21 1 0,21-22 16,-21 21-16,21 0 15,-42-42 32,0 21-47,21-21 0,-21 21 16,-1-22-16,1 22 0,0-21 16,0 21-16,0 0 15,0 0-15,21 21 31,0 1-31,0-1 0,0 0 16,21 0-16,0 0 16,0-21-16,0 0 0,0 0 15,1 21-15,20-21 0,-21 0 16,21 0-16,-20 0 0,20 0 0,-21 0 16,21-21-16,-20 0 0,20 21 0,-21-21 15,21 0-15,-20 0 0,20-1 16,0 1-16,-21 0 0,22 0 0,-22 0 15,21 0-15,-21-22 0,1 22 16,-1 0-16,0 0 0,-21 0 0,0-1 16,-21 22 15,0 0-31,21 22 0,0-1 16,0 0-16,-22 0 0,22 0 0,0 0 15,0 1-15,0-1 0,0 0 16,0 0-16,0 0 0,0 0 0,0 1 15,0-1-15,22-21 0,-22 21 0,0 0 16,21-21 0,-42-21 15,-1 21-15,22-21-16,-21 0 15,0 21-15,0-22 0,0 22 16,0 0-1,-1 0-15,22 22 16,0-1 0,0 0-1,22-21-15,-1 21 0,0-21 0,0 0 16,0 21-16,0-21 0,22 0 0,-22 0 16,0 0-16,21 0 0,-20 0 15,20 0-15,-21 0 0,21 0 0,1 0 16,-22-21-16,21 0 0,1 21 15,-22-21-15,21 0 0,-21 21 16,0-22-16,1 1 0,-1 0 0,0 0 16,0-21-16,0 20 0,-21 1 15,0-21-15,0 21 0,0 0 0,0-1 16,0 1-16,0 0 0,0 0 0,-21 21 16,0 0-1,0 0-15,0 21 0,-1 0 16,1 0-16,21 1 0,0-1 0,-21 0 15,21 0-15,0 21 0,0-20 16,0-1-16,0 0 0,0 0 0,0 0 16,0 0-16,21 1 0,0-1 15,1-21-15,-1 21 16,21 0-16,0-21 0,-20 0 16,20 0-16,0 0 0,1 0 0,-1 0 15,0 0-15,1 0 0,-1 0 16,21-21-16,-20 0 0,-1 0 0,0 21 15,1-22-15,-22 1 0,21 0 16,-21 0-16,1 0 0,-1-22 0,-21 22 16,21 0-16,-21 0 0,0-21 0,0 20 15,0 1-15,0 0 0,-21 0 16,0 0-16,-1 21 0,1 0 0,0 0 16,0 0-16,-21 0 0,20 0 0,1 0 15,-21 21-15,21 0 16,-22 0-16,22 0 0,0 1 0,0-1 15,0 0-15,21 0 0,0 0 0,0 0 16,-21 1-16,21-1 0,0 0 16,0 0-16,0 0 0,0 0 15,21 1-15,0-22 16,0 21-16,0-21 0,0 0 16,1 0-16,-1 0 0,0 0 0,0 0 15,0-21-15,22-1 0,-22 22 16,0-21-16,0 0 0,0 0 0,0 0 15,1 0-15,-1-22 0,0 1 16,0 0-16,-21-1 0,21 1 0,0 0 16,-21-22-16,22 22 0,-22-22 15,21 22-15,0-22 0,-21 22 0,0 0 16,21-1-16,-21 1 0,21 0 16,-21-1-16,0 22 0,0 0 0,0-21 15,0 21-15,0-1 16,0 1-16,-21 42 15,21 1 1,-21 20-16,0-21 0,21 21 0,0 1 16,-21-1-16,-1 22 0,22-22 0,0 21 15,0-20-15,0 20 16,-21-20-16,21 20 0,0-21 0,0 1 0,0-1 16,0 0-16,0-20 0,0 20 15,0-21-15,0 21 0,21-20 16,1-1-16,-22 0 0,21 0 0,0 0 15,0-21-15,-21 21 0,21 1 0,0-22 16,1 0-16,-1 0 0,0 0 16,0 0-16,0 0 0,0 0 15,1 0-15,-1 0 0,-21-22 16,21 22-16,0-21 0,-21 0 16,21 0-16,-21 0 0,21 0 0,-21-1 15,0 1-15,0 0 16,0 0-16,0 0 0</inkml:trace>
  <inkml:trace contextRef="#ctx0" brushRef="#br1" timeOffset="140940.69">16298 9440 0,'0'-21'47,"0"0"-15,21 21-17,-21-21-15,0 42 63,0 0-63,0 0 15,0 1-15,0-1 0,0 0 16,0 0-16,0 0 0,0 0 16,0 1-1,0-1 1,22-21 15</inkml:trace>
  <inkml:trace contextRef="#ctx0" brushRef="#br1" timeOffset="141216.53">16489 9398 0,'0'0'0,"0"-21"0,0 0 0,21 21 16,-21-21-16,0 42 63,0 0-63,0 0 15,0 0-15,0 0 16,0 1-16,0-1 15,-21-21-15,21 21 0,0 0 16,-21-21-16,21 21 0,-22-21 16,22 21-16,-21-21 0,21 22 15</inkml:trace>
  <inkml:trace contextRef="#ctx0" brushRef="#br1" timeOffset="162670.89">1609 12764 0,'21'0'15,"-21"21"32,0 0-47,0 0 16,0 0-16,0 0 0,0 1 15,0-1-15,21-21 16,-21 21-16,21-21 0,0 0 16,0 0-16,22 0 0,-22 0 15,0 0-15,21 0 16,-20 0-16,20 0 0,-21 0 0,21 0 16,-20-21-16,-1 0 0,0 21 15,0-22-15,0 22 0,0-21 0,1 0 16,-22 0-16,0 0 15,0 0-15,0-1 0,0 1 16,0 0-16,-22 0 16,1 0-16,0 21 15,0 0-15,0 0 0,0 0 0,-1 0 16,1 0-16,0 0 0,0 0 16,0 21-16,-22 0 0,22 0 0,-21 22 15,21-22-15,0 21 16,-22-21-16,22 22 0,0-1 0,0-21 15,0 21-15,-1 1 0,22-22 16,-21 21-16,21-21 0,0 22 16,0-22-16,0 0 0,0 21 0,21-20 15,1-22-15,-1 21 0,0 0 16,0 0-16,0-21 0,22 21 0,-22-21 16,21 0-16,-21 0 0,22 0 15,-22 0-15,21 0 0,-21 0 16,22 0-16,-22 0 0,0 0 0,0 0 15,0-21 1,-21 0 0,-21 21-1,0 0-15,0 0 0,-22 0 0,22 0 16,-21 0-16,0 21 0,-1-21 16,1 21-16,0 0 0,-1-21 0,1 22 15,21-1-15,-22 0 0,1 0 16,21 21-16,0-20 0,0-1 15,-1 0-15,22 21 0,0-21 0,0 1 16,0-1-16,0 0 0,0 0 16,0 0-16,22 0 15,-1-21-15,0 22 0,0-22 0,0 0 16,0 0-16,1 0 0,-1 0 16,0 0-16,21 0 0,-21 0 15,1 0-15,20 0 0,-21 0 16,0-22-16,22 1 0,-22 21 0,21-21 15</inkml:trace>
  <inkml:trace contextRef="#ctx0" brushRef="#br1" timeOffset="163912.1">2879 13356 0,'0'-21'0,"0"0"16,0 0-1,0 0 1,-22 21 46,22-22 63,0 1-109,0 0 0,0 0-16,0 0 15,-21 21-15,0-21 16,0 21-16,0 0 0,0 0 0,-1 0 16,1 0-16,0 0 15,0 0-15,0 0 0,0 0 0,-1 0 16,1 21-16,-21-21 0,21 21 15,0 0-15,-1 0 0,1 0 0,0 1 16,0 20-16,0-21 0,21 0 16,-21 0-16,21 1 0,0 20 0,0-21 15,0 0-15,0 0 0,0 1 16,0-1-16,21-21 0,0 21 0,0-21 16,0 0-16,0 0 0,1 0 15,20 0-15,-21 0 0,0 0 16,22 0-16,-22 0 0,21-21 15,-21 0-15,22 21 0,-22-22 0,0 1 16,0 0-16,0 0 0,0 21 16,1-21-16,-1 0 0,-21-1 0,0 1 15,0 0-15,0 0 16,0 0-16,0 42 62,0 0-62,0 0 16,0 0-16,0 1 0,0-1 16,0 0-16,0 21 0,0-21 0,0 22 15,0-1-15,0-21 0,0 43 16,0-22-16,0 0 0,-21 1 0,21 20 16,-22-20-16,22 20 0,0-21 15,0 22-15,0-1 0,-21-20 0,21 20 16,0 1-16,0-1 0,0 1 15,-21-1-15,21 1 0,0-1 0,0 1 16,0-1-16,0 1 0,0-1 16,0 1-16,0-1 0,0 1 0,0-1 15,0 1-15,0-22 0,0 22 16,0-22-16,0 0 0,0 1 16,-21-22-16,21 21 0,-21-21 0,0 0 15,-1 1-15,1-1 0,0-21 16,0 21-16,0-21 0,-22 0 0,22 0 15,-21 0-15,21 0 0,-22 0 16,1-21-16,0 0 0,-1-1 0,1-20 16,-21 21-16,20-21 0,1-1 15,21-20-15,-22 20 0,1-20 0,21-1 16,0 1-16,0-1 0,-1-20 16,1 20-16,21-20 0,0 20 0,0-21 15,0 22-15,0-22 0,0 22 16,21-1-16,1 1 0,20 20 15,-21-20-15,0 21 0,22-1 16,-1 1-16,0 0 0,1 20 0,-1-20 16,-21 21-16,21-21 0,1 20 15,-1 1-15,-21 0 0,22 0 0,-22 0 16,0 21-16,0-21 0,0 21 16,0 0-16,-21-22 0,22 22 0,-22-21 15,21 21-15,0-21 0,0 0 16,21 0-16</inkml:trace>
  <inkml:trace contextRef="#ctx0" brushRef="#br1" timeOffset="164427.91">3641 13208 0,'0'0'0,"-22"0"15,1 0 1,0 0-16,21 21 31,0-42 16,21 21-31,-21-21-16,0 0 31,-21 21 0,21 21-15,0 0 0,0 0-16,0 0 15,0 1 1,0-1-16</inkml:trace>
  <inkml:trace contextRef="#ctx0" brushRef="#br1" timeOffset="164811.69">3598 13610 0,'0'0'0,"0"21"0,-21 1 16,21-1-16,-21-21 0,21 21 0,0 0 31,0-42 16,0 0-31,0 0-1,0 42 32,0 0-31,21-21 31,0 0-32,0 0-15,1 0 16</inkml:trace>
  <inkml:trace contextRef="#ctx0" brushRef="#br1" timeOffset="211251.93">6413 12975 0,'0'0'0,"0"-21"0,-21 21 0,21-21 0,-21 0 16,21 0-16,-21-1 0,21 1 16,0 0-16,0 0 15,0 42 1,0 0 0,0 0-16,0 1 0,0-1 0,0 21 15,0-21-15,0 22 0,21-1 16,-21 0-16,0-21 0,0 22 0,0-1 15,0-21-15,0 22 0,0-22 16,0 21-16,0-21 0,0 0 0,0 1 16,-21-1-16,21 0 0,-21 0 15,21 0-15,0 0 0,-21-21 16,21-21 0,-22 0-1,22 0-15,0 0 16,0 0-16,0-1 0,0-20 15,0 21-15,0 0 0,0-22 16,0 1-16,0 0 0,0 21 0,22-22 16,-1 1-16,0 0 0,0 20 15,0-20-15,22 21 0,-22 0 0,21 0 16,-21 21-16,22 0 0,-22 0 16,21 0-16,-21 21 0,22 0 0,-22 0 15,0 0-15,0 0 0,0 22 0,0-1 16,1-21-16,-22 22 0,0-22 15,0 21-15,0-21 0,0 22 0,0-22 16,0 0-16,0 0 0,0 21 16,0-20-16,0-1 15,-22 0-15,22-42 47,0 0-47,0-1 0,0 1 16,22 0-16,-1-21 0,0 21 0,0-22 15,0 1-15,0 0 0,1-1 16,20 1-16,-21 0 0,21-1 0,-20 22 16,20 0-16,-21 0 15,0 0-15,0 21 0,1 0 0,-1 0 0,0 0 16,0 21-16,0 0 0,0 0 16,-21 21-16,0-20 0,22-1 15,-22 21-15,0-21 0,0 22 0,0-22 16,0 0-16,0 21 0,0-21 15,0 1-15,0-1 0,0 0 0,0 0 16,0 0-16,-22-21 31,22-21 1,0 0-32</inkml:trace>
  <inkml:trace contextRef="#ctx0" brushRef="#br1" timeOffset="211692.69">7535 13166 0,'21'0'0,"-275"127"0,487-254 15,-190 127-15,-22 0 0,0 0 0,0 0 16,0 0-16,0 0 15,1-21-15,-1 21 0,0-22 16,0 1-16,0 0 0,0 0 0,1 0 16,-1-22-16,-21 22 0,0 0 15,0-21-15,0 21 0,0-1 0,0 1 16,0 0-16,-21 0 0,-1 0 16,1 21-16,0 0 0,-21 0 15,-1 0-15,22 21 16,0 0-16,0 0 0,0 0 0,0 22 15,-1-1-15,1-21 0,21 22 16,0-1-16,0 0 0,-21 1 0,21-22 16,0 21-16,0 0 0,0-20 15,0-1-15,0 21 0,0-21 16,21 0-16,-21 1 0,0-1 0,21-21 16,1 21-16,-1 0 0,0-21 15,0 0-15,0 0 0,0 0 16,1 0-16,-1 0 0,0 0 15,0-21-15,21 0 0,-20 0 0,-1-1 16,21 1-16,-21 0 0</inkml:trace>
  <inkml:trace contextRef="#ctx0" brushRef="#br1" timeOffset="212008.51">8382 12488 0,'0'0'0,"-21"0"0,21-21 16,-21 21-16,-1 0 16,22 21-16,0 1 15,0 20-15,0-21 0,0 21 16,0-20-16,0 41 0,0-21 0,0 1 16,0 20-16,0-20 0,0-1 15,0 0-15,0 22 0,0-22 0,0-21 16,0 22-16,0-1 0,0-21 15,0 0-15,0 22 0,0-22 0,0 0 16,0 0-16,0-42 47,0 0-47,22 0 16,-1-22-16,-21 22 0</inkml:trace>
  <inkml:trace contextRef="#ctx0" brushRef="#br1" timeOffset="212559.77">8721 12404 0,'0'0'0,"0"21"31,-22 0-31,22 0 16,0 22-16,0-22 0,0 21 0,0 22 15,0-22-15,0 0 0,0 22 16,0-22-16,0 22 0,0-22 0,0 0 16,0 1-16,-21-1 0,21 0 15,0 1-15,0-22 0,-21 0 0,21 0 16,0 0-16,0 0 0,0 1 16,0-1-16,-21-21 15,21-21 16,-21 21-31,21-22 0,0 1 0,0 0 16,0-21-16,0 21 0,0-22 16,0 22-16,0-21 0,0-1 0,21 1 15,0 21-15,0-21 0,-21-1 0,21 22 16,1 0-16,20 0 0,-21 0 16,0 21-16,0 0 0,1 0 0,-1 0 15,0 0-15,0 0 0,0 21 16,22 0-16,-22 0 0,-21 0 0,21 22 15,0-1-15,0-21 0,-21 21 16,0-20-16,21 20 0,-21-21 0,0 21 16,0-20-16,0-1 0,0 0 15,0 0-15,0 0 0,0 0 16,0 1-16,-21-1 0,21 0 16,-21-21-1,0 0 1,21-21-1,-21 21-15,21-21 0,-21-1 16</inkml:trace>
  <inkml:trace contextRef="#ctx0" brushRef="#br1" timeOffset="212791.64">8170 12912 0,'0'-21'16,"21"21"0,1-22-16,-1 22 0,0 0 15,0 0-15,0-21 0,22 21 0,-22 0 16,21 0-16,-21 0 0,22 0 0,-22 0 16,21 0-16,-21 0 0,0 0 15,1 0-15,-1 0 0,0 0 16,0 0-16</inkml:trace>
  <inkml:trace contextRef="#ctx0" brushRef="#br1" timeOffset="213336.32">9504 12912 0,'0'-21'0,"0"42"0,-21-42 16,-1 21-16,1-22 0,0 22 16,0 0-1,0 0-15,0 22 0,21-1 0,-22 0 16,1 0-16,21 0 0,-21 0 0,21 1 15,-21-1-15,21 0 0,-21 21 16,21-21-16,0 1 0,0-1 16,0 0-16,0 0 0,0 0 0,0 0 15,0 1-15,0-1 0,21-21 16,0 21-16,0-21 0,0 0 16,1 0-16,-1 0 0,0 0 15,0 0-15,0 0 0,0-21 16,1 21-16,-1-21 0,0-1 15,0 22-15,-21-21 0,21 0 0,0 0 16,-21 0-16,0 0 0,0-1 0,0 1 16,0-21-16,0 21 0,0 0 15,0-1-15,0 1 0,-21 0 0,0 0 16,0 0-16,0 21 0,0-21 16,-1 21-16,1 0 0,0 0 15,0 0-15,0 0 16,21 21-1,0 0-15,0 0 16,21 0 0,0-21-16,0 21 0,0-21 0</inkml:trace>
  <inkml:trace contextRef="#ctx0" brushRef="#br1" timeOffset="213936.12">10308 12975 0,'0'0'0,"0"-21"0,-21-21 15,0 21 1,0-1-16,-1 1 0,1 21 0,0 0 16,0 0-16,0 0 0,0 0 0,-1 0 15,-20 0-15,21 21 0,0-21 16,-22 22-16,22 20 0,0-21 0,0 0 15,0 0-15,21 22 0,-21-22 16,21 0-16,-22 21 0,22-20 0,0-1 16,0 0-16,0 0 0,0 0 15,0 0-15,0 1 0,22-1 16,-1-21-16,0 0 0,0 21 16,0-21-16,0 0 0,1 0 15,-1 0-15,0 0 0,21 0 0,-21-21 16,1 0-16,20 21 0,-21-22 15,21 1-15,-20-21 0,-1 21 0,21-22 16,-21 22-16,0-21 0,22 0 0,-22-22 16,0 22-16,21-22 0,-20 22 15,-1-22-15,-21 22 0,21-21 0,0 20 16,-21 1-16,0 0 0,0 20 16,0-20-16,0 21 0,0 0 15,-21 21 1,0 0-16,0 21 15,21 0-15,-22 21 0,1-20 0,21 20 16,-21 0-16,21 22 0,-21-22 16,21 22-16,0-1 0,-21-21 0,21 22 15,0-22-15,0 1 0,0-1 0,0 0 16,0 1-16,0-22 0,21 0 16,-21 0-16,21 0 0,0 0 0,0 1 15,1-22-15,-1 21 0,0-21 16,0 0-16,0 0 0,0 0 0,1 0 15,20 0-15,-21 0 0,0 0 0,0 0 16</inkml:trace>
  <inkml:trace contextRef="#ctx0" brushRef="#br1" timeOffset="214713.7">12806 12594 0,'0'0'0,"0"-21"0,21 21 0,-21-21 0,0 0 15,0 0-15,0-1 16,0 1-16,0 0 16,-21 21-1,0 0-15,-1 21 16,1 0-16,0 1 0,21-1 0,-21 0 16,0 21-16,0 1 0,21-1 15,-22 0-15,1 1 0,0 20 0,0-21 16,21 22-16,-21-22 0,0 1 15,21-1-15,-22 0 0,22 1 0,0-22 16,0 0-16,0 0 0,0 0 16,22 0-16,-1 1 0,0-22 15,21 0-15,-21 0 0,1 0 0,20 0 16,0 0-16,-21-22 0,22 22 16,-1-21-16,0 0 0,1 0 0,-1-21 15,0 20-15,-20-20 0,20 0 0,-21-1 16,0 1-16,0-21 0,-21 20 15,0-20-15,0-1 0,0 22 0,0 0 16,-21-22-16,0 22 0,-21-1 16,21 22-16,-1 0 0,-20-21 15,21 42-15,-21-21 0,20 21 0,1 0 16,-21 0-16,21 0 0,0 0 16,-22 21-16,22 0 0,0 0 0,21 0 15,-21 0-15,21 22 0,-21-1 16,21-21-16,0 22 0,0-1 0,0 0 15,0 1-15,0-1 0,0 0 16,0-21-16,0 22 0,21-22 0,0 0 16,0 0-16,21 0 0,-20 1 0</inkml:trace>
  <inkml:trace contextRef="#ctx0" brushRef="#br1" timeOffset="-214332.29">13314 12827 0,'0'0'0,"0"-21"0,0-21 16,0 20-1,21 1-15,0 0 0,0 21 16,0 0-16,1 0 0,-1 0 16,0 0-16,0 0 0,0 21 15,0 0-15,1 1 0,-22-1 0,21 0 16,0 21-16,-21-21 0,0 1 15,21 20-15,-21-21 0,0 0 0,0 22 16,0-22-16,0 0 0,0 0 16,-21 0-16,21 0 0,-21 1 15,21-1-15,-21-21 0,21 21 0,0-42 47,21 0-47,0-1 0,-21-20 16,21 21-16,0 0 0,-21-22 15,21 1-15,1 0 0,-1 21 0,-21-22 16,21 1-16,0 21 0,-21-22 16,0 22-16,21 0 0,-21 0 0,21 0 15,1 21 17,-22 21-32,0 0 0,0 0 15,0 0-15,0 1 16,0-1-16,0 0 0,0 0 0</inkml:trace>
  <inkml:trace contextRef="#ctx0" brushRef="#br1" timeOffset="-213982.08">13864 13102 0,'0'0'0,"21"0"0,0 0 15,1 0-15,-1 0 0,0-21 16,21 0-16,-21 0 0,1 0 15,-1-1-15,0 1 0,0 0 16,0 0-16,0-21 0,1 20 0,-22 1 16,21 0-16,-21 0 0,0 0 15,-21 21 1,-1 0-16,1 0 0,0 21 0,0 0 16,0 0-16,0 0 0,-1 1 15,1-1-15,21 0 0,-21 21 0,0-21 16,21 1-16,0 20 0,0-21 15,0 0-15,0 0 0,0 1 16,0-1-16,0 0 0,0 0 16,21-21-16,0 0 0,0 21 15,1-21-15,20 0 0,-21 0 0,0 0 16,0 0-16,22 0 0,-22 0 16,0-21-16,0 0 0,0 0 0,1 21 15</inkml:trace>
  <inkml:trace contextRef="#ctx0" brushRef="#br1" timeOffset="-213609.47">14372 12869 0,'0'-21'0,"0"-21"15,21 42 1,0-21 0,1 21-16,-1 0 0,0 0 15,0 0-15,0 0 0,0 21 0,1 0 16,-1-21-16,21 21 0,-21 22 15,0-22-15,1 0 0,-1 0 0,0 21 16,0-20-16,-21-1 0,0 0 16,0 0-16,0 0 0,0 0 0,0 1 15,0-1-15,-21 0 0,0-21 0,0 21 16,-1-21-16,22 21 0,-21-21 16,0 0-1,21-21 1,0 0-16,0 0 15,0 0-15,0-1 0,0-20 0,21 21 16,0-21-16,-21-1 0,22 22 16,-22-21-16,21-1 0,0 22 0,-21-21 15,21 21-15,0 0 0,-21-1 0,21 1 16,-21 0-16,22 0 0,-22 0 16,0 0-16,21 21 0</inkml:trace>
  <inkml:trace contextRef="#ctx0" brushRef="#br1" timeOffset="-210782.81">14901 13166 0,'21'0'16,"1"0"-16,-1 0 15,0 0-15,0 0 0,0 0 16,0 0-16,22-21 0,-22-1 0,21 1 15,-21 21-15,22-21 0,-22-21 16,21 21-16,-21-22 0,22 22 0,-22-21 16,0-1-16,0-20 0,0 21 15,1-1-15,-22 1 0,0 0 0,0-1 16,0 1-16,0 21 0,0 0 0,0-22 16,0 22-16,0 0 15,-22 21-15,1-21 0,0 21 16,0 0-16,0 0 15,0 21-15,21 0 0,-22 0 0,1 0 16,0 22-16,0-1 0,0 0 0,21 1 16,-21-1-16,-1 0 0,1 22 15,21-22-15,0 1 0,-21-1 0,21 21 16,0-20-16,0-22 0,0 21 16,0-21-16,0 22 0,21-22 0,0 0 15,1 0-15,-1 0 0,0-21 16,0 22-16,21-22 0,-20 0 15,-1 0-15,21 0 0,0 0 0,-20 0 0,20-22 16,-21 1-16,21 0 0,1 0 16,-22 0-16,0 0 0,21-1 15,-20-20-15,-1 21 0,0-21 0,0 20 16,-21 1-16,0-21 0,21 21 16,-21-22-16,21 22 15,-21 42 1,0 1-1,-21-1-15,21 0 16,-21 21-16,21-21 0,0 1 0,0-1 16,0 21-16,0-21 0,0 0 0,0 1 15,0-1-15,0 0 0,0 0 16,0 0-16,21-21 16,0 0-16,1 0 15,-1 0-15,0 0 0,0 0 0,21 0 16,-20 0-16,-1 0 0,21-21 0,-21 0 15,0 21-15,22-21 0,-22 0 16,21-1-16,-21-20 0,1 21 0,-1 0 16,-21-22-16,21 22 0,-21-21 15,0 0-15,0 20 0,0-20 0,-21 21 16,0 0-16,-1 0 0,-20 21 0,21 0 16,0-22-16,-22 22 0,22 0 15,-21 0-15,21 0 0,0 22 0,-22-1 16,22 0-16,0 0 15,0 0-15,-22 0 0,22 22 0,0-22 16,21 0-16,-21 21 0,21-20 0,0 20 16,0-21-16,0 0 0,0 0 15,0 22-15,0-22 0,21 0 0,-21 0 16,21-21-16,22 21 0,-22 1 16,0-22-16,21 21 0,-21-21 0,22 0 15,-1 0-15,0 0 0,1 0 0,-1 0 16,0 0-16,1 0 0,-1 0 15,0 0-15,1 0 0,-1 0 0,22 0 16,-22-21-16,0 21 0,1-22 0,-1 1 16,0 21-16,-21-21 15,22 0-15,-22 0 0,0-22 0,0 22 16,0 0-16,-21 0 0,22-21 16,-22 20-16,0 1 0,0 0 0,0 0 15,0 0-15,-22 0 0,1 21 0,-21 0 16,21-22-16,0 22 0,-1 0 15,1 0-15,-21 0 0,21 22 0,0-22 16,-1 21-16,1 0 0,0 0 16,0 0-16,0 22 0,0-22 15,-1 0-15,22 0 0,-21 0 0,21 0 16,0 1-16,0-1 0,0 0 0,0 0 16,0 0-16,0 0 15,21-21-15,1 0 0,-1 0 16,0 0-16,0 0 0,0 0 15,0 0-15,1 0 0,-1 0 0,0-21 16,0 21-16,0-21 0,0 0 16,1 0-16,-1 0 0,0-1 0,-21-20 15,21 21-15,-21 0 0,21-22 0,-21 22 16,0 0-16,0 0 0,21 0 16,-21 42 15,0 0-16,-21 0-15,21 0 0,0 1 16,-21-1-16,21 0 0,0 0 16,0 0-16,0 0 0,0 1 0,21-1 15,0-21-15,1 21 0,-1 0 0,0 0 16,21-21-16,-21 21 0,22-21 16,-1 0-16,0 22 0,1-22 0,-1 0 15,0 0-15,1 0 0,-22 0 16,21 0-16,1 0 0,-1-22 0,-21 22 15,21-21-15,-20 0 0,-1 0 0,0 0 16,-21-22-16,21 22 16,-21-21-16,0 0 0,21-1 0,-21 1 15,0 0-15,0-1 0,0 22 0,0-21 16,-21 21-16,0-1 0,21 1 16,-21 0-16,0 21 0,-1 0 0,1 0 15,-21 0-15,21 0 0,-22 21 16,22 0-16,-21 1 0,21 20 0,0-21 15,-22 21-15,22-20 0,0 20 16,0-21-16,21 21 0,0-20 16,0-1-16,0 21 0,0-21 0,0 0 0,0 1 15,0-1-15,21 0 0,0 0 16,0 0-16,22-21 16,-22 0-16,0 0 0,0 0 0,0 0 15,22 0-15,-22 0 0,21 0 16,-21-21-16,22 21 0,-1-21 0,-21 0 15,21-22-15,-20 22 0,20-21 16,-21 0-16,0-1 0,22-20 0,-22 20 16,0-20-16,-21-1 0,21 1 0,-21-1 15,21 1-15,-21 21 0,0-22 16,0 22-16,0-1 0,0 1 0,0 0 16,0 21-16,0-22 0,0 22 15,0 0-15,0 0 0,0 0 0,-21 21 16,21-22-16,-21 22 15,0 22-15,0 20 16,21-21-16,0 21 0,-22-20 16,22 20-16,-21 0 0,21 22 15,-21-22-15,21 0 0,0 22 0,0-22 16,0 22-16,-21-22 0,21 22 16,0-22-16,0 0 0,0 1 0,0-1 15,0 0-15,0 1 0,0-1 0,0-21 16,21 0-16,-21 22 0,21-22 15,0 0-15,1-21 0,-1 21 0,0 0 16,0-21-16,0 0 0,0 0 16,1 0-16,20 0 0,-21 0 15,0 0-15,0 0 0,22-21 0,-22 0 16,0 0-16,0 0 0,22-1 16,-22 1-16,0 0 0,0-21 0,0-1 15,0 22-15,-21-21 0,0 0 0,22 20 16,-22-20-16,0 21 0,0 0 15,0 0-15,0-1 0,0 44 32,0-1-32,0 0 0,0 0 15,-22 0-15,22 0 0,-21 22 0,21-22 16,0 0-16,0 21 16,0-20-16,0-1 0,0 0 0,0 21 15,0-21-15,0 1 0,21-1 16,1 0-16,-1 0 0,0-21 15,0 21-15,0-21 0,0 0 0,22 0 16,-22 0-16,21 0 0,-21 0 16,22 0-16,-22 0 0,21 0 0,1-21 15,-22 0-15,21 0 0,-21 21 0,22-21 16,-22-22-16,0 22 0,0 0 16,0-21-16,0 20 0,-21 1 15,0-21-15,0 21 0,22 0 0,-22-1 16,0 1-16,-22 42 31,22 1-15,0-1-16,-21 0 0,21 0 0,-21 0 15,21 0-15,-21 1 0,21-1 16,0 0-16,0 0 0,0 0 0,-21 0 16,21 1-16,0-1 0,0 0 15,0-42 32,0 0-31,0-1-16,0 1 0,21 0 15,0-21-15,-21 21 0,21-1 16,0-20-16,1 21 0,-1-21 0,0-1 16,21 22-16,-21-21 0,22 21 15,-22-1-15,21 1 0,-21 0 0,1 21 16,20 0-16,-21 0 0,0 0 0,0 0 15,1 21-15,-22 0 0,0 22 16,21-22-16,-21 21 0,0-21 0,0 22 16,0-22-16,0 21 0,0 1 15,0-22-15,0 0 0,0 21 0,0-21 16,0 1-16,-21-1 0,21 0 16,0 0-16,-22-21 15,1 21-15,21-42 47,0 0-47,0 0 16,21 0-16</inkml:trace>
  <inkml:trace contextRef="#ctx0" brushRef="#br1" timeOffset="-209966.76">20024 12806 0,'0'0'15,"0"-42"-15,0 20 0,0 1 0,0 0 16,0 0-16,0 0 0,0 0 16,-22 21-16,1 0 0,0 0 15,-21 21-15,21 0 16,-1 0-16,1 0 0,-21 0 0,21 1 15,-22 20-15,1-21 0,21 21 16,0-20-16,-22 20 0,22-21 16,0 21-16,21-20 0,0-1 0,0 0 15,0 0-15,0 0 0,0 0 16,0 1-16,21-22 0,-21 21 0,21-21 16,1 21-16,-1-21 0,0 0 15,0 0-15,0 0 0,0 0 0,22 0 16,-22-21-16,0 0 0,0 21 0,0-22 15,1 1-15,-1 0 0,-21 0 16,21-21-16,0 20 0,0 1 0,0-21 16,-21 21-16,0 0 15,22-1-15,-22 1 0,21 0 0,-21 0 16,0 0-16,0 42 31,0 0-31,0 0 16,-21 0-16,-1 1 0,22 20 15,-21-21-15,21 21 0,-21 1 0,0-22 16,21 21-16,-21 1 0,0-1 0,21 0 16,-22 1-16,1-1 0,21 0 15,-21 22-15,21-22 0,0 22 0,-21-1 16,21 1-16,-21-1 0,0 22 16,21-22-16,0 22 0,0-22 0,-22 22 15,22 0-15,-21-1 0,21 1 0,-21 0 16,21-22-16,0 22 15,0-22-15,0 1 0,-21-1 0,21 1 16,-21-1-16,21-20 0,0 20 0,-21-20 16,-1-1-16,1-21 0,0 0 15,21 0-15,-21 1 0,-21-1 0,20-21 16,1 0-16,0 0 0,-21 0 0,21-21 16,-22-1-16,22 1 0,0 0 15,-21 0-15,20-21 0,1 20 0,-21-20 16,21 0-16,21 21 0,-21-22 0,21 1 15,0 0-15,0-1 0,0 1 16,0 0-16,0-22 0,0 22 0,0-1 16,21 1-16,0-21 0,-21 20 15,42 1-15,-21 0 0,1-1 16,-1 1-16,21 0 0,-21-1 0,22-20 16,-1 20-16,-21-20 0,21 21 0,-20-22 15,20 22-15,-21-22 0,21 22 16</inkml:trace>
  <inkml:trace contextRef="#ctx0" brushRef="#br1" timeOffset="-209196.26">18330 11875 0,'0'21'32,"-21"-21"-17,21 21-15,0 0 16,0 0-16,0 0 16,21-21-1,0 0-15,1 0 0,-1 0 16,0 0-16,0 0 0,0 0 15,0-21-15,-21 0 0,22 21 16,-22-21-16,0 0 16,0 0-16,-22 21 15,1 0-15,21-22 0,-21 22 16,0 0-16,0 0 16,0 0-16,21 22 0,-22-22 15,22 21-15,-21 0 0,21 0 16,0 0-16,0 0 0,0 1 15,0-1-15,0 0 16,21-21 0,1 0-16,-1 0 15,0 0 1,-21-21-16,21 21 62,0 0-62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06:41.1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3302 2773 0,'0'0'0,"0"-21"0,0 0 0,0-1 15,0 1-15,0 0 0,0 0 0,0-21 16,0 20-16,0 1 0,0 0 16,0 0-16,0-21 0,0 20 0,-21 1 15,21 0-15,0 0 16,-21 21-16,-1 0 31,22 21-31,0 0 0,0 0 16,0 22-16,0-1 0,0 0 15,0 1-15,0-1 0,0 22 0,0-22 16,0 21-16,0 1 0,0-1 16,0 1-16,0-1 0,0 22 15,0-21-15,0 20 0,0 1 0,0 0 16,0-22-16,0 22 0,0-1 15,-21 1-15,21 0 0,0-1 0,-21 1 16,21 0-16,-21-22 0,21 1 16,-21-1-16,21 1 0,0-22 0,0 22 15,0-43-15,0 21 0,0-21 16,0 0-16,-21-21 16,21-21-1,0 0-15,0 0 16,0-21-16,0-1 0,0 1 0,0 0 15,0-1-15,0-20 0,0-1 16</inkml:trace>
  <inkml:trace contextRef="#ctx0" brushRef="#br0" timeOffset="411.76">3006 2688 0,'0'0'0,"-22"-21"0,-20-21 16,42 21-16,-21-1 0,21-20 15,-21 21-15,21 0 0,0 0 0,0-1 16,0-20-16,21 21 0,0 0 16,0 0-16,0 21 0,22-22 15,-1 1-15,0 21 0,1 0 0,20 0 16,1 0-16,-1 0 0,1 21 15,-1 1-15,1-1 0,-1 21 0,-20-21 16,20 22-16,-21-1 16,1 0-16,-22 1 0,0-1 0,-21 21 15,0-20-15,0-1 0,-21 0 0,0 1 16,-22-1-16,22-21 0,-21 22 16,0-22-16,-1 21 0,1-21 0,0 0 15,-1 1-15,22-1 0,-21-21 16,21 21-16,-1-21 0,1 0 15,0 0-15,0 0 0,21-21 32,21 21-32,0-21 0,0-1 15,22 1-15</inkml:trace>
  <inkml:trace contextRef="#ctx0" brushRef="#br0" timeOffset="955.65">4149 2434 0,'0'0'0,"-22"21"15,22 1-15,0-1 0,0 21 16,0-21-16,0 22 15,0-1-15,0 0 0,0 1 0,0-1 16,0 0-16,0-21 0,0 22 16,0-1-16,0-21 0,0 22 0,22-22 15,-22 0-15,21 0 0,-21 0 0,21-21 16,-21 21-16,21-21 0,0 0 16,0 0-16,1 0 0,-1-21 15,0 21-15,0-21 0,-21 0 16,21-21-16,0 20 0,1-20 0,20 21 15,-21-21-15,-21-1 16,21-20-16,0 20 0,1 1 0,-1-21 0,-21 20 16,21 1-16,-21 0 15,0-1-15,0 22 0,0 0 0,0 0 16,0 42 0,0 21-16,0-21 15,0 22-15,-21-1 0,21 0 16,0 1-16,0-1 0,-21 22 0,21-22 15,-22 0-15,22-21 0,0 22 16,0-1-16,0-21 0,0 0 0,0 22 16,0-22-16,0 0 15,0 0-15,22-21 0,-1 0 16,0 0-16,0 0 0,0-21 16,0 0-16,1 21 0,-1-21 15,21 0-15</inkml:trace>
  <inkml:trace contextRef="#ctx0" brushRef="#br0" timeOffset="1516.33">5059 2117 0,'0'0'0,"-21"0"15,21 21-15,0 0 0,0 0 16,0 0-16,0 22 0,0-22 15,0 21-15,0 1 0,0 20 0,0-21 16,0 1-16,0 20 0,0-20 16,0-1-16,0 0 0,0 22 0,0-22 15,0-21-15,-22 22 0,22-1 16,-21-21-16,21 0 0,0 0 0,0 1 16,0-1-16,-21-21 0,21 21 15,-21-21-15,21-21 16,0 0-1,0-1-15,0 1 16,0 0-16,0 0 0,0 0 0,21-22 16,0 22-16,-21-21 0,21 21 15,1-22-15,-1 22 0,21 0 0,-21 0 16,0 0-16,22 0 0,-22-1 16,0 22-16,0 0 0,22 0 0,-22 0 15,0 22-15,0-22 0,0 21 16,0 0-16,1 0 0,-1 21 0,0-20 15,-21-1-15,0 21 0,0-21 16,0 0-16,0 22 0,0-22 0,-21 0 16,0 21-16,-1-20 0,1-1 0,-21 0 15,21 0-15,-22 0 16,22-21-16,0 21 0,-21 1 0,21-22 16,-1 0-16,-20 0 15,21 0-15,0 0 16,0 0-16,21-22 15,0 1 1,0 0-16,21 0 0,0 0 16</inkml:trace>
  <inkml:trace contextRef="#ctx0" brushRef="#br0" timeOffset="2612.69">5736 2138 0,'0'21'31,"0"0"-31,0 0 16,0 1-16,0-1 0,0 21 15,0 0-15,0 1 0,0-1 0,0 0 16,0 1-16,0 20 0,-21-20 16,21-1-16,-21 21 0,21-20 0,0-1 15,0-21-15,0 22 0,0-1 16,0-21-16,0 0 0,0 0 0,0 1 15,0-1-15,21-21 0,0 0 16,-21 21-16,21-21 0,0 0 0,1 0 16,-1 0-16,0-21 0,0 21 15,0-21-15,0-1 0,1 1 16,-1 0-16,0 0 0,0 0 0,0 0 16,0-22-16,-21 22 0,22-21 15,-22 21-15,21-22 0,-21 22 0,0 0 16,0 0-16,0 0 0,21-1 15,-21 44 17,0-1-32,0 0 0,0 0 15,0 0-15,0 0 0,0 22 0,0-22 16,0 0-16,21 21 0,-21-20 16,21-1-16,-21 0 0,0 0 0,21 0 15,-21 0-15,22-21 16,-22 22-16,21-22 0,0 0 0,0 0 15,0 0-15,0 0 16,1 0-16,-1 0 0,0-22 16,0 1-16,0 0 0,0 0 0,22 0 15,-22-22-15,0 22 0,0 0 16,22-21-16,-22-1 0,0 22 0,0-21 16,0 21-16,0-22 0,1 22 15,-1 0-15,0 0 0,-21 0 0,21 21 16,0 0-16,0 0 15,-21 21 1,22 0 0,-22 0-16,0 0 15,0 1-15,21-22 32,0 0-32,-21-22 15,0 1 1,0 0-16,0 0 0,0 0 15,0 0 1,0-1-16,-21 22 16,0 0-1,-1 0-15,1 0 16,0 22-16,21-1 16,-21 0-16,0 0 0,0 21 0,21 1 15,-22-22-15,1 21 0,0 1 0,21-1 16,-21-21-16,21 21 0,-21-20 15,21 20-15,0-21 0,0 0 0,0 0 16,0 1-16,0-1 0,21-21 16,0 21-16,0-21 0,0 0 0,1 0 15,20 0-15,-21 0 0,21 0 16,-20 0-16,20 0 0,-21 0 0,21-21 16,-20 21-16,20-21 0,-21-1 15,0 1-15,0 0 0,1 0 0,-1 0 16,-21 0-16,0-1 0,21 1 15,-21-21-15</inkml:trace>
  <inkml:trace contextRef="#ctx0" brushRef="#br0" timeOffset="2955.8">6223 2244 0,'0'0'0,"0"21"0,0 0 16,21-21 0,0-21-1,0 21-15,-21-21 0,0 0 16,0-1-16,0 1 15,0 0 1,-21 21-16,0 0 16,0 0-16,0 21 15,21 0 1,0 1-16,0-1 16</inkml:trace>
  <inkml:trace contextRef="#ctx0" brushRef="#br0" timeOffset="3487.94">8340 2519 0,'0'-42'15,"0"20"-15,21 1 16,-21 0-16,21 21 16,0 0-1,0 21-15,-21 0 0,21 1 16,1-1-16,-1 21 0,0 0 15,0 1-15,-21-1 0,0 0 0,21 1 16,-21-1-16,0 0 0,0 1 16,0-1-16,0-21 0,0 22 0,0-22 15,0 0-15,0 0 0,0 0 16,0 0-16,0 1 0,0-1 16,21-42 15,-21-1-31,0 1 0,22 0 15,-1 0-15</inkml:trace>
  <inkml:trace contextRef="#ctx0" brushRef="#br0" timeOffset="3772.29">8953 2392 0,'0'0'0,"0"-21"15,0 0-15,-21 42 31,0 0-31,0 0 16,21 0-16,-21 0 0,0 22 0,-1-1 16,1 0-16,0 1 0,0-22 15,0 21-15,0 1 0,-1-1 0,1 0 16,0 1-16,21-22 0,-21 0 0,0 21 16,21-21-16,0 1 0,0-1 15,0 0-15,21-21 47,0-21-47,0 0 16,0 21-16</inkml:trace>
  <inkml:trace contextRef="#ctx0" brushRef="#br0" timeOffset="4232.02">9207 2498 0,'0'0'0,"22"0"0,-22-43 16,-22 65 15,1-1-31,21 0 0,-21 21 16,21-21-16,-21 22 0,0-1 16,21-21-16,-21 22 0,-1-1 0,22 0 15,-21-21-15,21 22 0,-21-1 16,21-21-16,0 22 0,0-22 0,0 0 15,0 0-15,21 0 0,0 0 0,1-21 16,-1 0-16,0 0 0,0 0 16,21 0-16,-20 0 0,-1 0 0,21 0 15,-21-21-15,22 21 0,-22-21 16,0 0-16,0 0 0,21 0 0,-20-1 16,-1-20-16,-21 21 0,21 0 0,-21-22 15,0 22-15,0-21 16,0 0-16,0-1 0,0 22 0,0-21 15,-21-1-15,0 22 0,-1 0 16,1 0-16,0 0 0,0 0 0,0 21 16,0 0-16,-1 0 0,1 0 15,0 21-15,-21 0 0,21 0 0,-1 0 16,22 0-16,-21 1 0,21-1 0,-21 0 16,21 21-16,0-21 0,0 1 15,0-1-15,0 0 0,21-21 0,0 21 16,1-21-16,-1 0 0</inkml:trace>
  <inkml:trace contextRef="#ctx0" brushRef="#br0" timeOffset="4515.85">9927 2540 0,'0'0'0,"0"21"47,0 0-47,0 1 0,0-1 16,-21 21-16,21-21 0,-21 22 0,21-22 15,0 21-15,0-21 0,-21 0 16,21 22-16,0-22 0,-22 0 16,22 0-16,0 0 0,0 1 0,0-1 15,0 0-15,0-42 47,22 0-47,-22-1 0,21 22 16</inkml:trace>
  <inkml:trace contextRef="#ctx0" brushRef="#br0" timeOffset="4853.67">9991 2223 0,'-43'0'16,"22"21"-16,21 0 15,0 0-15,21-21 32,0 0-17,1-21 1,-22 0-16,0 0 15,0-1 1,-22 22 0,1 0-1,0 0-15,0 22 16,21-1-16,0 0 0,0 0 16,0 0-16,0 0 0,0 1 15,0-1-15,0 0 0,21 0 16,0 0-16</inkml:trace>
  <inkml:trace contextRef="#ctx0" brushRef="#br0" timeOffset="5605.17">10647 2815 0,'21'0'0,"-21"-21"15,0 0-15,21 21 0,-21-21 16,21 0-16,-21-1 0,21 22 0,-21-21 16,0 0-16,0 0 0,0 0 15,0 0-15,0-1 0,-21 1 16,0 0-16,0 0 0,0 0 15,0 21-15,-1-21 0,1 21 16,0 0-16,0 0 0,0 21 0,0 0 16,-1 0-16,1 21 0,0-20 15,0-1-15,0 21 0,0 0 0,-1-20 16,1 20-16,0 0 0,21-21 16,0 22-16,0-22 0,0 0 0,0 0 15,0 0-15,0 1 0,0-1 0,0 0 16,21-21-16,0 0 0,1 21 15,-1-21-15,0 0 0,0 0 0,0 0 16,22 0-16,-22-21 16,0 21-16,21-21 0,-21 0 0,22-1 15,-22 1-15,0 0 0,21 0 0,-20-21 16,-1-1-16,0 22 0,21-21 16,-21-1-16,1-20 0,-22 21 0,21-22 15,0 22-15,0-22 0,-21 1 16,0 20-16,0-20 0,0-1 0,21 22 15,-21-21-15,0 20 0,0 1 16,0 0-16,0-1 0,0 22 0,-21 0 16,21 0-16,-21 0 0,0 21 15,0 21-15,-1 0 0,22 21 16,-21 1-16,0-1 0,0 0 16,0 22-16,21-1 0,-21 1 15,21-1-15,-22 1 0,22-1 0,0 1 16,0-1-16,0 1 0,0-1 0,0-20 15,0-1-15,22 0 0,-1 1 16,0-1-16,0 0 0,21-21 0,-20 1 16,-1-1-16,0 0 0,21-21 15,-21 21-15,1-21 0,-1 0 0,0 0 16,21 0-16,-21 0 0,1 0 16,-1 0-16,0-21 0,0 21 0,-21-21 15,21 0-15,0-1 0,1 1 16,-22 0-16,0 0 0,21 0 0</inkml:trace>
  <inkml:trace contextRef="#ctx0" brushRef="#br0" timeOffset="6524.44">12890 3048 0,'43'-42'0,"-43"21"16,0-1-16,0 1 0,0 0 15,0 0-15,0-21 0,0 20 16,0-20-16,-21 21 0,-1-21 0,1 20 16,0-20-16,0 0 0,0-1 15,0 22-15,-22 0 0,22 0 0,0 0 16,-21 21-16,20 0 0,-20 0 16,21 0-16,-21 21 0,20 0 0,-20 0 15,21 22-15,0-1 0,0 0 0,-1 1 16,1-1-16,0 0 15,21 1-15,-21-1 0,21 0 0,0 1 16,0-1-16,0-21 0,0 21 16,21-20-16,0-1 0,0 0 0,1-21 15,-1 0-15,21 0 0,-21 0 0,0 0 16,22 0-16,-22 0 0,21 0 16,-21-21-16,22 0 0,-1-1 0,-21 1 15,22 0-15,-1-21 0,-21 21 16,21-22-16,1 1 0,-22 21 15,21-43-15,-21 22 0,1 0 0,20-22 16,-21 1-16,0-1 0,0 1 16,-21-1-16,0 22 0,22-22 0,-22 1 15,0 20-15,0-20 0,0 21 16,0-1-16,0 1 0,0 0 0,-22 20 16,22 1-16,0 0 0,-21 0 15,0 21-15,0 0 0,0 21 16,0 21-16,21-20 0,-22 20 0,22 0 15,-21 22-15,21-22 0,-21 22 16,21-1-16,0 1 0,0 20 0,0-20 16,0-1-16,0 1 15,0-1-15,0-20 0,0 20 0,0-21 16,0 1-16,21-1 0,0-21 0,1 22 16,-22-22-16,21 0 0,0 0 15,0 0-15,0-21 0,0 0 16,1 0-16,-1 0 15,0 0-15,0 0 0,0-21 16,0 0-16,1 0 0,-22 0 0,21-1 16,0 1-16</inkml:trace>
  <inkml:trace contextRef="#ctx0" brushRef="#br0" timeOffset="6932.2">13398 2836 0,'0'22'0,"0"-1"16,22-21-1,-1 0 1,0 0-16,0 0 0,0-21 0,0-1 16,1 22-16,-1-21 0,0 0 15,0 21-15,0-21 0,0 0 0,-21 0 16,22-1-16,-22-20 0,21 21 0,-21 0 15,0 0-15,0-1 16,0 1-16,0 0 0,0 0 0,0 0 16,-21 21-16,-1 0 0,1 0 15,0 0-15,0 21 0,0 0 16,0 0-16,-1 22 0,22-22 0,0 21 16,-21 0-16,21-20 0,-21 20 15,21 0-15,0 1 0,0-22 0,0 0 16,0 21-16,0-21 0,0 1 15,0-1-15,0 0 0,21 0 0,0-21 16,1 21-16,-1-21 0,0 0 0,0 0 16,0 0-16,0 0 0,22 0 15,-22 0-15,0 0 0,0-21 16,22 0-16,-22 21 0,0-21 0</inkml:trace>
  <inkml:trace contextRef="#ctx0" brushRef="#br0" timeOffset="7735.25">14097 2646 0,'0'0'0,"0"-21"0,0 0 16,0-1-16,0 1 0,-21 21 16,0 21-1,-1 1 1,22 20-16,0-21 0,0 0 16,0 22-16,0-22 0,-21 0 0,21 21 15,0-21-15,-21 22 0,21-22 16,0 0-16,0 21 0,0-20 15,0-1-15,0 0 0,0 0 0,-21 0 16,21 0-16,0 1 0,0-44 47,0 1-31,0 0-16,0 0 0,0-21 15,21 20-15,-21 1 0,21-21 0,-21 0 16,21-1-16,1 1 0,-22 0 15,21-1-15,0 1 0,0 21 0,0-22 16,0 1-16,1 21 0,-1 0 16,0 0-16,0-1 0,0 22 15,0 0-15,1 0 0,-1 0 0,0 22 16,-21-1-16,21 0 0,0 21 16,-21-21-16,21 22 0,-21-1 0,0 0 15,0-20-15,22 20 0,-22-21 16,0 21-16,0-20 0,0 20 0,0-21 15,0 0-15,0 0 0,0 1 0,0-1 16,0 0-16,0 0 0,0 0 16,0-42 31,0 0-32,0 0-15,0 0 16,21-1-16,0-20 0,-21 21 0,21-21 15,0 20-15,0-20 0,1 0 0,-1 21 16,0-22-16,0 1 0,0 0 16,0 20-16,1-20 0,-1 21 0,0 0 15,0 0-15,0-1 0,0 1 16,1 0-16,-1 0 0,21 21 0,-21 0 16,0 0-16,1 0 0,-1 0 15,0 21-15,0 0 0,-21 0 16,21 1-16,-21 20 0,21-21 0,-21 21 15,22 1-15,-22-22 0,0 21 16,0 1-16,0-22 0,0 21 0,0-21 16,0 22-16,0-22 0,-22 21 0,22-21 15,-21 0-15,0 1 0,21-1 16,0 0-16,0 0 0,-21-21 0,21 21 16,21-21 15,0-21-31,0 0 15</inkml:trace>
  <inkml:trace contextRef="#ctx0" brushRef="#br0" timeOffset="8207.98">15600 2561 0,'0'0'15,"0"-21"-15,0 0 0,0 0 0,0 0 16,-21 21-16,-1 0 15,1 0-15,0 0 0,0 21 16,0 0-16,0 0 16,-1 0-16,1 22 0,0-1 0,0-21 15,21 21-15,-21 1 0,0-1 16,-1-21-16,1 22 0,0-1 16,21-21-16,0 21 0,-21-20 0,21-1 15,0 0-15,0 0 0,0 0 16,0 0-16,21 1 0,0-22 0,0 21 15,1-21-15,20 0 0,-21 0 0,21 0 16,-20 0-16,20 0 0,0 0 16,-21 0-16,22-21 0,-22-1 0,21 22 15,-21-21-15,1 0 0,20 0 16,-21 0-16,0-22 0,0 22 0,1-21 16,-1 0-16,-21-1 0,0 1 0,21 0 15,-21-1-15,0 1 16,0 0-16,0 20 0,0-20 0,0 21 15,-21 0-15,0 0 0,-1 21 16,1 0-16,0 0 0,0 0 16,0 0-16,-22 21 0,22-21 15,0 21-15,0 0 0,0-21 0,0 21 16,-1 0-16,1-21 0,0 22 0,0-1 16,0-21-16,21 21 15</inkml:trace>
  <inkml:trace contextRef="#ctx0" brushRef="#br0" timeOffset="8775.66">16616 2307 0,'0'0'0,"0"-21"0,0 0 0,-21 21 15,-1 0 1,1 0-16,0 0 0,0 0 0,0 21 15,-22 0-15,22 0 0,0 22 16,0-1-16,-21 0 0,20 1 0,1 20 16,0-20-16,21-1 0,-21 21 15,0-20-15,21-1 0,-21 22 0,21-22 16,0 0-16,0 1 0,0-22 16,0 21-16,0 0 0,0-20 0,0 20 15,21-21-15,-21 0 0,21 0 0,21-21 16,-21 22-16,1-22 15,20 0-15,0 0 0,-21 0 0,22 0 0,-1 0 16,0-22-16,1 1 0,-1 0 16,-21 0-16,22 0 0</inkml:trace>
  <inkml:trace contextRef="#ctx0" brushRef="#br0" timeOffset="9123.95">17103 2328 0,'0'0'0,"21"-21"16,0 21-16,-21-21 0,21 0 0,0 21 15,22-21-15,-22 21 0,21 0 16,-21 0-16,22 0 0,-1 0 16,0 0-16,1 0 0,-1 21 0,0 21 15,-21 1-15,1-1 0,-1 0 16,0 22-16,0-1 0,-21 1 0,0-22 15,0 22-15,0-1 0,0 1 16,0-22-16,-21 0 0,0 1 0,-22-1 16,22 0-16,0 1 0,-21-22 0,21 0 15,-22 0-15,22 0 0,-21 0 16,21 1-16,-22-22 0,22 0 0,0 21 16,0-21-16,0 0 15,21-21 1,0-1-16,0 1 0,21-21 15,0 21-15,42-22 16</inkml:trace>
  <inkml:trace contextRef="#ctx0" brushRef="#br0" timeOffset="9892.12">18817 2201 0,'0'0'0,"0"-21"0,0 0 16,0 0-16,0 0 15,-21 21-15,0-21 16,0 21-16,-1 0 0,-20 0 16,0 0-16,-1 0 0,22 0 0,-21 21 15,0 0-15,-1-21 0,1 21 16,21 0-16,-22 0 0,22 1 0,-21-1 15,21 0-15,0 0 0,21 21 16,0-20-16,-22-1 0,22 0 0,0 0 16,0 0-16,0 0 0,22 1 15,-1-1-15,0 0 16,0-21-16,21 21 0,-20 0 0,-1 0 16,0-21-16,0 22 0,0-1 15,22 0-15,-22 0 0,-21 0 0,21 0 16,0 1-16,-21 20 0,0-21 15,0 0-15,0 0 0,0 1 0,0 20 16,0-21-16,-21 0 0,0 0 16,-22 1-16,22-22 0,-21 21 0,21 0 15,0 0-15,-22-21 0,22 0 0,-21 21 16,21-21-16,-1 0 0,1 0 16,42 0 15,-21-21-31,22 21 15,-1-21-15,0 21 0,21-21 0,-21 21 16,1 0-16,-1-21 0,21 21 16,-21 0-16,0 0 0,1 0 0,-1 0 15,0 21-15,-21 0 16,21-21-16,-21 21 0,0 0 0,0 0 16,0 22-16,0-22 0,0 0 15,-21 21-15,0-20 0,0 20 0,-1 0 16,1-21-16,0 22 0,21-1 0,-21-21 15,0 22-15,21-22 16,-21 21-16,21-21 0,0 0 0,0 1 16,0-1-16,0 0 0,0 0 0,21 0 15,0-21 1,0 0-16,0 0 0,0 0 16,1 0-16,-1-21 0,0 21 15,0-21-15,0 0 0,0 21 0,1-21 16,-22-1-1</inkml:trace>
  <inkml:trace contextRef="#ctx0" brushRef="#br0" timeOffset="11027.86">17484 7789 0,'-64'-21'16,"64"0"-16,-21 0 15,0 0-15,21 0 16,0-1-16,0 1 15,0 0-15,0 0 0,21 0 0,21 21 16,-21-21-16,1-1 0,20 1 0,-21 21 16,21-21-16,-20 21 0,20 0 15,0-21-15,-21 21 0,22 0 0,-22 0 16,0 0-16,0 0 0,0 21 16,-21 0-16,0 0 0,0 1 15,0-1-15,0 21 0,-21-21 16,0 0-16,0 22 0,-21-22 15,20 21-15,-20-21 0,21 1 0,-21 20 16,-1-21-16,1 0 0,0 22 0,-1-22 16,1 0-16,0 21 0,20-21 15,1 1-15,-21-1 0,42 0 0,0 0 16,0 0-16,0 0 0,0 1 16,0-1-16,21-21 15,0 0-15,0 0 0,1 0 0,-1 0 16,0 0-16,0 0 0,0 0 15,0-21-15,1-1 0,-1 22 0,0 0 16,-21-21-16,0 42 47,0 1-47,-21-1 16,21 0-16,-21 21 0,21-21 15,0 1-15,0-1 0,0 21 0,0-21 16,0 22-16,0-22 0,0 21 0,0 0 15,0 1-15,21-1 0,-21 0 16,21 22-16,-21-22 0,0 1 0,0-1 16,0-21-16,0 21 0,-21-20 0,0 20 15,-1-21-15,1 0 0,0 0 16,-21 1-16,21-22 0,-22 21 16,22-21-16,0 0 0,-21 21 0,20-21 15,-20 0-15,21 0 0,0 0 0,0 0 16,-1 0-16,1-21 0,0 21 15,0-21-15,0-1 0,0 1 16,21 0-16,0-21 0,-22 21 0,22-1 16,-21-20-16,21 21 0,0-21 0</inkml:trace>
  <inkml:trace contextRef="#ctx0" brushRef="#br0" timeOffset="11988.29">8869 5376 0,'0'0'16,"21"0"0,0 0-16,0 0 0,0 0 15,1 0-15,-1-21 16,0 0-16,0 0 0,0 0 0,0 0 16,1-1-16,-1 1 0,0 0 15,-21 0-15,0 0 0,21-22 16,-21 22-16,0 0 0,0 0 0,0 0 15,-21 0-15,-21-1 0,20 1 0,-20 21 16,0 0-16,-1 0 0,1 0 16,0 0-16,-1 0 0,-20 21 0,21 1 15,-1-1-15,22 0 0,-21 0 16,21 21-16,-22-20 0,43 20 0,-21-21 16,21 21-16,0-20 0,0 20 15,0-21-15,21 21 0,0-20 0,1-1 16,-1 21-16,21-21 0,0 0 0,1 1 15,-1 20-15,22-21 16,-22 0-16,21 0 0,-20 22 0,20-22 16,-20 21-16,20-21 0,-21 22 0,1-22 15,-1 21-15,-21 1 0,0-22 16,-21 21-16,0-21 0,0 22 0,0-22 16,-21 0-16,-21 0 0,0 21 0,-1-42 15,1 22-15,0-1 0,-22 0 16,1-21-16,-1 0 0,1 0 0,-1 0 15,1 0-15,20 0 0,-20 0 0,20 0 16,-20-21-16,21 0 0,-1 21 16,22-22-16,-21 1 0,21 0 0,-1 21 15,1-21-15,21 0 0,0 0 16,0-1-16,0 1 0,0 0 16,0 0-16,21 0 0,1 21 0,-1-21 15,0-1-15,21 22 0,-21-21 16,22 0-16,-22 21 0,21-21 0,1 21 15,-1 0-15</inkml:trace>
  <inkml:trace contextRef="#ctx0" brushRef="#br0" timeOffset="12464.05">9821 5355 0,'0'0'0,"-21"0"31,0 0-31,0 0 16,0 0-16,-1 21 0,22 1 0,-21-1 15,0 21-15,0-21 0,0 22 16,0-1-16,21 0 0,-22 1 0,22-1 16,-21 0-16,21 1 0,0-1 15,0 0-15,0 1 0,0-1 0,0-21 16,0 0-16,0 22 0,21-22 0,1-21 15,-1 21-15,21 0 0,-21-21 16,0 0-16,22 0 0,-22 0 16,21 0-16,1-21 0,-22 0 0,21 0 15,0-1-15,-20 1 0,20-21 16,0 21-16,-21-22 0,1 1 0,-1 21 16,0-21-16,0-22 0,-21 22 0,0-1 15,0 1-15,0-21 0,0 20 16,0 1-16,-21 0 0,0-1 0,0 22 15,-1-21-15,1 21 0,0 21 0,-21-22 16,21 22-16,-1 0 0,-20 0 16,21 0-16,-21 0 0,-1 0 0,22 22 15,0-1-15,0 0 0,0 0 16,-1 0-16,22 0 0,0 1 16,0-1-16,0 0 0,0 0 15,22 0-15,-1-21 0,0 0 0</inkml:trace>
  <inkml:trace contextRef="#ctx0" brushRef="#br0" timeOffset="12811.37">10964 5122 0,'-42'-21'16,"21"21"-16,0 0 16,21 21-16,-22 1 0,22-1 0,0 0 15,0 21-15,0 1 0,0-1 16,0 0-16,0 1 0,0-1 0,0 21 16,0 1-16,0-22 0,0 22 15,0-1-15,0-20 0,0 20 0,0-21 16,0 1-16,-21-1 0,21 0 0,-21 1 15,21-22-15,0 21 16,0-21-16,0 1 0,-21-1 0,21 0 16,0-42-1,21 0 1,-21-1-16,0 1 16</inkml:trace>
  <inkml:trace contextRef="#ctx0" brushRef="#br0" timeOffset="13139.58">10837 5313 0,'0'0'0,"0"-21"15,-42-64-15,42 43 16,0 21-16,0-1 0,0 1 16,0-21-16,21 21 0,0 0 0,22-1 15,-1 1-15,0 0 0,1 0 16,-1 0-16,21 21 0,-20 0 0,20 0 15,-20 0-15,-1 0 0,0 42 16,1-21-16,-1 0 0,-21 22 0,0-1 16,0 0-16,-21 1 0,0-1 0,0 22 15,-21-22-15,0 0 0,0-21 16,-21 22-16,-1-1 0,1-21 0,0 22 16,-1-22-16,1 21 0,-22-21 0,22 0 15,0 1-15,-1-22 16,1 21-16,21-21 0,0 0 0,0 0 15,-1 0-15,22-21 16</inkml:trace>
  <inkml:trace contextRef="#ctx0" brushRef="#br0" timeOffset="13696.26">13060 4678 0,'21'-21'16,"-21"0"-1,-21 21-15,0 0 16,-1 0-16,1 21 0,0 0 16,0 0-16,-21 0 0,20 22 0,-20-1 15,0 0-15,21 22 0,-22-1 16,22 1-16,0-1 0,0 22 0,-22-22 16,43 22-16,-21-21 0,0 20 15,0 1-15,0-22 0,21 22 16,0-21-16,-21-1 0,21 1 0,0-1 15,0-21-15,0 22 0,0-22 0,21 1 16,0-1-16,0-21 0,0 21 16,0-20-16,22-1 0,-22-21 0,0 21 15,21-21-15,-20 0 0,20 0 0,-21 0 16,21-21-16,-20 0 0,20-1 16,-21 1-16,0 0 0</inkml:trace>
  <inkml:trace contextRef="#ctx0" brushRef="#br0" timeOffset="13951.82">13356 5080 0,'-42'-21'15,"21"21"1,21 21-1,-22 0-15,22 0 0,0 1 16,0-1-16,0 0 0,0 0 0,0 0 16,0 0-16,0 1 0,0-1 15,0 0-15,22-21 47</inkml:trace>
  <inkml:trace contextRef="#ctx0" brushRef="#br0" timeOffset="14127.23">13420 5144 0,'0'21'47,"0"0"-32,0 0-15,0 0 16,0 0-1</inkml:trace>
  <inkml:trace contextRef="#ctx0" brushRef="#br0" timeOffset="14695.91">13928 5017 0,'0'0'0,"0"-22"15,-22 44 17,22-1-32,0 0 0,0 0 0,-21 0 15,21 22-15,0-22 0,0 21 16,0 0-16,0 1 0,0-1 0,0 0 15,0 1-15,0-1 0,-21-21 16,21 22-16,-21-1 0,21 0 0,0 1 16,0-22-16,-21 21 0,21-21 0,-21 0 15,21 1-15,-22-1 16,22 0-16,0 0 0,-21-21 16,21-21 15,0 0-31,0 0 0,0-1 0,0 1 15,0 0-15,21 0 0,1-21 16,-22 20-16,21-20 0,0 21 0,0-21 16,21 20-16,-20-20 0,-1 21 0,21 0 15,-21 0-15,22-1 0,-1 1 16,-21 21-16,0 0 0,0 0 0,1 0 16,-1 21-16,0 1 0,0-1 15,-21 0-15,0 21 0,0-21 16,0 1-16,0 20 0,0-21 0,0 21 15,0-20-15,0-1 0,-21 0 16,0 0-16,21 0 0,-21 0 0,21 1 16,0-1-16,-22-21 0,22 21 15,22-42 1,-1 21 0,-21-21-16,21-1 0</inkml:trace>
  <inkml:trace contextRef="#ctx0" brushRef="#br0" timeOffset="15107.71">14287 5461 0,'22'0'31,"-1"0"-31,0 0 0,0 0 16,0-21-16,0 21 0,1-21 0,-1 21 15,0-21-15,21-1 0,-21 22 0,1-21 16,-1 0-16,0 0 0,0 21 16,0-21-16,0 0 0,-21-1 0,0 1 15,0 0-15,0 0 0,0 0 16,-21 21 0,0 0-16,0 0 0,-21 0 15,20 21-15,1 0 0,-21 0 16,21 0-16,0 22 0,-1-22 0,1 21 15,0 1-15,0-22 0,21 21 0,0 0 16,0 1-16,0-22 0,0 21 16,0-21-16,0 22 0,0-22 0,0 0 15,21 0-15,0 0 0,0 1 16,1-1-16,-1-21 0,0 0 16,0 0-16,0 0 0,0 0 0,1 0 15,-1 0-15,0-21 0,0 21 16,0-22-16,0 1 0,1 0 15</inkml:trace>
  <inkml:trace contextRef="#ctx0" brushRef="#br0" timeOffset="15401.63">15092 4974 0,'0'0'15,"0"-42"-15,0 21 0,0 0 0,0 42 31,0 0-31,-21 0 16,21 21-16,-22-20 0,22 20 0,0 0 16,0 1-16,-21-1 0,21 21 15,-21-20-15,21-1 0,-21 0 0,21 22 16,-21-22-16,21 1 0,0-22 0,-21 21 16,21 0-16,-22-20 0,22 20 15,0-21-15,0 0 0,0 0 0,0 1 16,0-1-16,22-42 31,-1-1-15,0 1-16,-21 0 0</inkml:trace>
  <inkml:trace contextRef="#ctx0" brushRef="#br0" timeOffset="15691.47">15430 4995 0,'0'0'15,"0"-42"-15,0 21 0,0-21 0,0 20 0,0 1 16,0 42 0,0 1-16,0-1 15,0 0-15,0 21 0,0 1 16,0-1-16,0 21 0,-21-20 0,21-1 16,-21 0-16,21 22 0,-21-22 15,21 1-15,-21-1 0,0 0 16,-1 1-16,22-1 0,-21 0 0,0-21 15,0 22-15,21-22 0,0 0 16,0 0-16,0 22 0,0-22 16,0 0-16,21-42 31,0 0-15,0 21-16</inkml:trace>
  <inkml:trace contextRef="#ctx0" brushRef="#br0" timeOffset="16108.03">15663 5355 0,'0'21'32,"-21"1"-32,0-1 0,21 0 0,-21 0 15,21 0-15,0 0 0,-21 22 16,21-22-16,0 0 0,0 0 0,-22 22 15,22-22-15,0 0 0,0 0 16,0 0-16,0 0 0,22 1 16,-1-22-16,0 0 0,0 0 15,0 0-15,0 0 16,22 0-16,-22 0 0,0 0 0,0-22 16,22 22-16,-22-21 0,0 0 0,0 0 15,0 0-15,0 0 0,1-1 16,-22-20-16,21 21 0,-21-21 0,21 20 15,-21-20-15,0 0 0,0-1 0,0 22 16,0-21-16,0 21 0,0-22 16,-21 22-16,0 21 0,-1 0 15,1 0-15,0 0 0,0 0 16,0 21-16,0-21 0,-1 22 0,1-1 16,0 0-16,21 0 0,-21-21 0,21 21 15,-21-21-15,21 21 16,-21-21-16</inkml:trace>
  <inkml:trace contextRef="#ctx0" brushRef="#br0" timeOffset="16520.79">16362 4890 0,'0'0'0,"0"-22"16,-21 22 0,-1 0-16,22 22 15,-21-1-15,21 0 16,0 0-16,-21 0 0,0 0 16,21 1-16,0-1 15,-21 0 1,42-21 15</inkml:trace>
  <inkml:trace contextRef="#ctx0" brushRef="#br0" timeOffset="16727.18">16573 4868 0,'0'22'31,"0"-1"-15,0 0-16,0 0 0,-21 0 15,0 0-15,21 1 0,0-1 16,0 0-16,0 0 16</inkml:trace>
  <inkml:trace contextRef="#ctx0" brushRef="#br0" timeOffset="17171.91">16679 4551 0,'0'0'0,"0"-21"0,0 0 15,21 21-15,1 0 16,-1 0 0,0 21-16,0 0 0,0 0 15,0 0-15,1 0 0,-1 1 16,0 20-16,0-21 0,21 21 0,-20 1 16,-1-1-16,0 0 0,0 1 15,0-1-15,22 0 0,-43 22 0,21-22 16,0 1-16,-21 20 0,0-21 15,0 22-15,0-22 0,0 1 0,0 20 16,-21-21-16,0 1 0,-1 20 0,1-20 16,-21-1-16,21 0 0,-22 1 15,1-22-15,0 21 0,-1-21 0,1 22 16,0-22-16,-1 0 0,1 0 16,0-21-16,-1 21 0,22 0 0,-21-21 15,21 0-15,0 0 0,-1 22 16,1-22-16,0 0 0,0 0 15,21-22 1,0 1-16,0 0 16,21 21-16,0-21 15,0 0-15,1 0 0,-1 21 0,0-22 16</inkml:trace>
  <inkml:trace contextRef="#ctx0" brushRef="#br0" timeOffset="17495.48">17632 5207 0,'0'0'0,"-21"0"15,-1 0 1,1 0 31,21 21-31,-21-21-16,21 21 0,0 1 0,-21-1 15,0 0-15,0 0 16,21 0-16,0 0 0,-22 1 15,22-1-15,0 0 0</inkml:trace>
  <inkml:trace contextRef="#ctx0" brushRef="#br0" timeOffset="17759.33">17589 5906 0,'0'0'0,"-42"21"16,42 0-16,-21-21 16,21 21-16,-21 0 15,0 0-15,-1-21 0,22 22 16,-21-1-16,0-21 0,0 21 0,0 0 16,0 0-16,-1 0 0,1 1 15,0-1-15,0 0 0,-21 0 0,20 0 16,-20 0-16,21 1 0,-21-1 0,20 0 15,-20 0-15,21-21 0,-21 21 16,20-21-16,1 0 0</inkml:trace>
  <inkml:trace contextRef="#ctx0" brushRef="#br1" timeOffset="24111.69">19621 3027 0,'0'0'0,"-42"0"0,0 0 0,21-21 16,-22 21-16,1 0 0,21 0 0,-22 0 15,22 0-15,0 0 0,0 0 16,0 0-16,0 0 0,-1 0 15,44 0 17,-1 0-32,21 0 0,0 0 0,1 0 15,20 0-15,1 0 0,-1 21 0,22-21 16,-22 0-16,22 0 16,-21 0-16,20 0 0,1 21 0,-22-21 15,22 0-15,0 0 0,-1 0 16,-20 0-16,21 0 0,-22 0 0,1 0 15,-22 0-15,21 0 0,-41 0 16,20 0-16,-21 0 0,0 0 0,0 0 16,-42 0 15,0 0-15,0 0-16,0 0 15,0 0-15,-1 0 0,-20 0 0,21 0 0,-21 0 16,-1 0-16,1 0 15,21 0-15</inkml:trace>
  <inkml:trace contextRef="#ctx0" brushRef="#br1" timeOffset="24443.5">19579 3133 0,'0'0'0,"21"0"32,0 0-32,22 0 15,-1 0-15,0 0 0,1 0 0,20 0 16,-20 0-16,20 0 0,-21 0 16,22 0-16,-1 0 0,-20 0 0,20 0 15,1 0-15,-22 0 0,22 0 16,-22 0-16,21 0 0,-20 0 0,-1 0 15,0 0-15,1 0 0,-22 0 16,0 0-16,0 0 0,0 0 0,-21-21 47,0-1-47,0 1 16</inkml:trace>
  <inkml:trace contextRef="#ctx0" brushRef="#br1" timeOffset="24852.26">20637 2836 0,'-21'0'0,"21"22"15,0-1 1,21 0-16,1-21 0,-1 0 0,0 21 15,0-21-15,0 0 0,0 21 16,22-21-16,-22 0 0,21 21 0,-21-21 16,1 0-16,-1 0 0,21 22 15,-21-22-15,-21 21 0,21-21 16,-21 21-16,0 0 16,0 0-16,-21 0 0,0 1 15,-21-1-15,21 0 0,-22 21 16,1-21-16,0 22 0,-1-22 0,-20 21 15,20-21-15,-20 22 0,-1-1 16,22-21-16,0 0 0,-1 22 16,1-22-16,21 0 0,-21 0 0,20-21 15,1 21-15,21 1 0,-21-22 16,42 0 15,0-22-15,1 1-16,-1 0 0</inkml:trace>
  <inkml:trace contextRef="#ctx0" brushRef="#br1" timeOffset="25507.56">21907 2688 0,'0'0'0,"0"-21"0,0-21 16,22 42-16,-22 21 31,0 0-15,-22 0-16,1 22 0,0-1 15,0 0-15,0 1 0,0-1 0,-1 0 16,-20 1-16,21-1 0,-21 0 16,20 1-16,-20-1 0,21 0 15,0-21-15,-22 22 0,22-22 0,0 0 16,21 0-16,-21 0 0,21 1 16,-21-22-16,21 21 0,21-42 31,0-1-31,0 22 0,0-21 15,22 0-15,-22 0 0,21-21 16,-21 20-16,22 1 0</inkml:trace>
  <inkml:trace contextRef="#ctx0" brushRef="#br1" timeOffset="25803.95">22310 2604 0,'0'0'0,"0"-22"0,0 44 31,-22-1-31,1 21 16,0-21-16,0 22 0,0-1 0,0 0 15,-22 1-15,22-1 0,-21 0 16,21-21-16,-22 22 0,22-1 0,-21 0 16,-1 1-16,1-1 0,0 0 15,-1-20-15,22 20 0,-21-21 0,21 21 16,0-20-16,-1-1 0,1 0 15,21 0-15,-21-21 0,21 21 16,0-42 15,21 0-31,0 0 16,1 0-16,-1-1 0</inkml:trace>
  <inkml:trace contextRef="#ctx0" brushRef="#br1" timeOffset="26967.06">20532 1524 0,'0'0'0,"0"-21"16,-22 21 0,22-21-16,-21 21 15,21 21 16,-21 0-31,21 0 0,0 0 16,-21 22-16,21-1 0,0-21 16,0 22-16,-21-1 0,21 0 0,-21 1 15,-1-1-15,22-21 0,-21 21 16,0-20-16,21 20 0,0-21 16,-21 0-16,0-21 0,21 21 0,-21 1 15,-1-22 16,22-22-31,0 1 16,0 0-16,0 0 16,0 0-16,0-22 0,0 22 15,22 0-15,-1-21 0,-21 21 0,21-22 16,0 1-16,0 21 0,0-22 16,22 1-16,-22 21 0,0-21 15,0 20-15,22 22 0,-22-21 16,0 21-16,0 0 0,0 0 0,0 21 15,1-21-15,-1 43 0,0-22 16,-21 0-16,21 21 0,-21 1 0,21-22 16,-21 21-16,0 1 0,0-22 15,0 21-15,0-21 0,0 22 16,0-22-16,0 0 0,-21 0 0,0-21 16,21 21-16,-21-21 0,0 0 31,21-21-16,0 0 1,0 0-16,21 0 0,0-1 0,0 1 16,0-21-16,0 21 0,1 0 15,-1-22-15,21 1 0,-21 21 0,0-22 16,22 22-16,-22 0 0,0 0 16,0 0-16,0 21 0,1 0 15,-1 0-15,-21 21 0,0 0 0,21 21 16,-21-20-16,0-1 0,0 21 15,0-21-15,0 22 0,0-22 0,0 21 16,0-21-16,0 0 0,-21 1 16,21-1-16,0 0 0,0 0 0,-21-21 15,21 21-15,-22-21 16,22-21 15,22 0-15</inkml:trace>
  <inkml:trace contextRef="#ctx0" brushRef="#br1" timeOffset="27334.36">21145 1884 0,'22'0'47,"-1"0"-47,0 0 0,0 0 15,0-21-15,0 0 0,1 21 16,-1-22-16,0 22 0,0-21 0,0 0 16,-21 0-16,0 0 15,0 0-15,-21 21 32,0 0-32,0 21 0,0 0 0,-1 0 15,1 0-15,0 0 0,0 1 16,0 20-16,0-21 0,21 0 0,-22 22 15,1-22-15,21 0 16,-21 0-16,21 0 0,0 0 0,0 1 16,0-1-16,0 0 15,0 0-15,21-21 16,0 0-16,1 0 0,-1 0 16,0 0-16,0 0 0,0 0 15,0-21-15</inkml:trace>
  <inkml:trace contextRef="#ctx0" brushRef="#br1" timeOffset="27724.14">21632 1566 0,'0'0'16,"-21"0"15,21 22-31,0-1 0,0 0 16,-21 0-16,0 21 0,21-20 15,-21 20-15,21 0 0,-22 1 16,1-1-16,21 0 0,-21-21 0,0 22 15,0-1-15,21-21 0,-21 0 16,-1 22-16,22-22 0,0 0 0,-21 0 16,21 0-16,-21-21 15,21 22-15,21-44 32,0 22-17,1-21-15,-22 0 0,21 0 16,0 0-16</inkml:trace>
  <inkml:trace contextRef="#ctx0" brushRef="#br1" timeOffset="28463.72">21421 1863 0,'0'0'0,"-22"0"16,1 0-1,42 0 32,1 0-47,-1 0 16,21 0-16,-21 0 0,22 0 0,-22 0 15,21 0-15,-21 0 0,22 0 16,-22 0-16,0 0 0,0 0 0,0 0 16,0-21-16,-21-1 31,0 1-15,0 0-1</inkml:trace>
  <inkml:trace contextRef="#ctx0" brushRef="#br1" timeOffset="28999.41">21992 1461 0,'0'0'0,"0"-22"15,0 44 16,-21-22-15,21 42-16,0-21 0,0 21 16,-21-20-16,21 20 0,-21 0 0,21 1 15,-22-1-15,22 0 0,-21 1 16,21-22-16,0 21 0,-21 0 0,21-20 16,-21-1-16,21 0 0,-21 0 15,21 0-15,0 0 0,0 1 0,-21-1 31,21-42 1,0-1-32,21 1 15,0 0-15,-21 0 0,21 0 16,0 0-16,0-22 0,-21 22 0,43-21 16,-22 21-16,0-1 0,0-20 15,0 21-15,1 0 0,-1 21 0,0 0 16,0 0-16,0 0 15,0 0-15,-21 21 0,0 0 16,0 0-16,0 22 0,0-22 16,0 0-16,0 0 0,0 0 15,0 0-15,0 1 0,0-1 16,0 0-16,0 0 0,-21-21 16,21 21-16,0-42 46,21 0-30</inkml:trace>
  <inkml:trace contextRef="#ctx0" brushRef="#br1" timeOffset="29407.17">22458 1715 0,'0'0'0,"0"-22"0,0 44 31,-21-1-31,21 0 16,-22 0-16,1 0 0,21 0 16,0 1-16,-21 20 0,0-21 0,21 0 15,-21 0-15,0 1 0,21-1 16,0 0-16,0 0 0,0 0 0,0 0 16,0 1-1,21-22-15,0 0 16,0 0-16,0 0 0,0 0 0,1 0 15,-1-22-15,0 22 16,0-21-16,21 0 0,-20 21 0,-1-21 16,0 0-16,0 0 0,-21-1 15,0 1-15,0 0 0,0 0 0,0-21 16,0 20-16,0 1 0,0 0 16,-21 21-16,21-21 0,-21 0 0,0 21 15,-1 0-15,1 0 16,0 0-16,0 21 0,21 0 15,0 0-15,0 0 16,0 1-16,0-1 0,0 0 16,21 0-16,0-21 15</inkml:trace>
  <inkml:trace contextRef="#ctx0" brushRef="#br1" timeOffset="29963.85">23220 1820 0,'0'0'0,"0"-42"16,0 21-16,0 0 16,-21 21-16,-1 0 0,22-21 0,-21 21 15,0 0-15,0 0 0,0 0 16,0 21-16,-1 0 0,1 0 0,-21 0 16,21 0-16,0 1 0,-1-1 15,1 21-15,0-21 0,21 0 16,0 22-16,-21-22 0,21 0 15,0 0-15,0 0 0,0 1 0,0-1 16,21 0-16,21-21 16,-20 0-16,-1 0 0,0 0 15,0 0-15,0 0 0,22 0 16,-22-21-16,0 21 0,0-21 0,21-1 16,-20 1-16,-1 0 0,0 0 15,21-21-15,-21 20 0,1-20 0,-1 0 16,0-1-16,0 1 0,0-21 15,0 20-15,1 1 0,-1 0 0,0-22 16,-21 22-16,0-1 16,0 1-16,0 21 0,0 0 0,0 0 15,-21 21 1,0 21-16,-1 21 0,1 0 16,0 1-16,0-1 0,0 22 15,0-1-15,-1 1 0,1-1 0,0-21 16,21 22-16,0-22 0,0 1 15,0-1-15,0-21 0,0 21 0,0-20 16,21-1-16,0 0 0,22 0 16,-22-21-16,0 0 0,21 0 15,1 0-15,-1 0 0,0 0 0,1 0 16,-22 0-16,21-21 0,1 0 16,-1 21-16,-21-21 0,21-1 15,-20 1-15,20 0 0,-21 0 0</inkml:trace>
  <inkml:trace contextRef="#ctx0" brushRef="#br1" timeOffset="30903.59">21611 3090 0,'0'-21'32,"0"0"-17,0 0 1,0 0-16,0 0 0,0-1 16,0 1-16,0 0 0,-21 0 15,0 21-15,0 0 16,-1 0-16,1 0 0,0 0 0,0 0 15,0 0-15,-22 21 0,22 0 16,0 0-16,0 22 0,0-22 0,0 0 16,-1 21-16,22 1 0,-21-22 15,21 21-15,0-21 0,0 1 0,0-1 16,0 0-16,0 0 0,0 0 16,21 0-16,1-21 0,-1 0 15,0 0-15,21 0 0,-21 0 16,22-21-16,-1 0 0,0 0 0,1 0 15,-1-22-15,0 22 0,1 0 16,-1-21-16,0-1 0,1 22 0,-1-21 16,-21 0-16,22-22 0,-22 22 15,21-22-15,-21 22 0,0-22 0,-21 1 16,0-1-16,22 1 0,-22 21 16,0-22-16,0 22 0,0 21 0,0-22 15,0 22-15,-22 21 16,1 0-16,21 21 0,-21 0 15,0 22-15,0 20 16,21-20-16,-21 20 0,21 1 0,0-1 0,-22 1 16,22-1-16,-21 1 0,21-22 15,0 0-15,0 22 0,0-22 16,0 0-16,0-20 0,0 20 0,0-21 16,0 21-16,21-20 0,-21-1 15,22 0-15,-1 0 0,0-21 16,0 0-16,0 0 0,0 0 15,1 0-15,-1-21 0,0 0 16,0 0-16,0-1 0,0 1 16,1-21-16,-1 21 0,0 0 15</inkml:trace>
  <inkml:trace contextRef="#ctx0" brushRef="#br1" timeOffset="31267.72">22267 2921 0,'0'0'0,"0"21"0,0 0 15,0 1 1,21-22 15,1 0-31,-1 0 16,0 0-16,0-22 0,0 22 16,-21-21-16,21 21 0,1-21 15,-1 0-15,-21 0 0,0 0 16,0-1-16,-21 22 15,-1 0 1,1 0-16,-21 0 0,21 22 16,0-1-16,-22 0 0,22 0 0,0 0 15,0 22-15,21-22 0,-21 0 16,21 0-16,-22 21 0,22-20 0,0-1 16,0 21-16,0-21 0,0 0 15,0 1-15,0-1 0,0 0 0,22-21 16,-1 21-16,0-21 0,0 0 15,0 0-15,0 0 0,1 0 0,20-21 16,-21 21-16,21-21 0,1 0 16</inkml:trace>
  <inkml:trace contextRef="#ctx0" brushRef="#br1" timeOffset="31523.57">22902 2900 0,'0'0'0,"0"-21"16,-21 21-1,0 0 1,0 0-16,0 0 0,-1 0 0,1 21 16,0 0-16,21 0 0,-21 0 15,0 1-15,0-1 0,-1 0 16,1 21-16,21-21 0,0 1 0,0 20 16,-21-21-16,21 0 0,0 22 15,0-22-15,0 0 0,0 0 0,0 0 16,21-21-16,0 21 0,1-21 15,-1 0-15,0 0 0,0 0 0,21 0 16,-20-21-16,20 21 0,-21-21 16,21 0-16,-20 0 0</inkml:trace>
  <inkml:trace contextRef="#ctx0" brushRef="#br1" timeOffset="31815.1">23326 2752 0,'0'0'0,"0"-43"16,0 1-16,21 0 0,-21-1 15,0 1-15,0 21 0,0 0 0,0 0 16,0 42 0,-21 0-16,21 0 0,-22 21 15,1-20-15,21 20 0,-21 21 16,0-20-16,21-1 0,0 0 0,-21 1 16,0-1-16,-1 0 0,22 1 15,0-1-15,0 0 0,-21 1 0,21-22 16,-21 21-16,21-21 0,0 22 15,0-22-15,0 0 0,0 0 0,0 0 16,21-21 0,0 0-16,1 0 0,-1 0 15,21 0-15,-21-21 0,0 0 16,1 0-16,-1 0 0,21 0 16</inkml:trace>
  <inkml:trace contextRef="#ctx0" brushRef="#br1" timeOffset="34095.19">23622 2942 0,'0'0'0,"0"-21"0,0 0 16,-21 21-16,0 0 15,-1 0-15,1 0 0,0 0 16,0 21-16,0-21 0,0 21 16,21 0-16,-22 1 0,1-1 15,0 0-15,0 0 0,0 0 0,21 0 16,0 22-16,0-22 0,0 0 15,-21 0-15,21 0 0,0 1 0,0-1 16,0 0-16,0 0 16,21-21-16,0 0 0,0 0 15,0 0-15,0 0 0,1 0 16,-1-21-16,-21 0 0,21 21 0,0-21 16,0-1-16,0 1 0,-21-21 15,22 21-15,-22 0 0,21-1 0,-21 1 16,21 0-16,-21 0 0,0 0 15,0 0 1,0 42 0,0 0-1,0 0-15,0 0 0,0 0 16,0 1-16,0-1 0,0 0 16,0 0-16,0 0 0,0 0 0,0 1 15,0-1-15,0 0 16,0 0-16,21-21 15,0 0 1,0 0-16,1 0 0,-1 0 16,-21-21-16,21 0 0,0 0 0,0-1 15,0 1-15,1 21 0,-1-21 16,0-21-16,0 21 0,-21-1 0,21 1 16,0 0-16,1 0 15,-22 0-15,0 42 31,0 0-15,0 0-16,0 0 16,0 1-16,0-1 0,-22 0 15,22 0-15,0 0 0,0 0 16,0 1-16,0-1 0,0 0 16,0 0-16,22-21 15,-1 0-15,0 0 0,0 0 16,0 0-16,22 0 0,-22 0 15,0-21-15,0 0 0,0 21 0,0-21 16,-21-1-16,22 1 0,-1 0 16,-21 0-16,21 21 0,-21-21 0,0 0 15,0-1-15,0 1 0,0 0 0,0 0 16,0 0 0,-21 21-1,0 21-15,-1 0 16,22 0-16,0 0 15,-21 1-15,0-1 0,21 0 16,-21 0-16,21 0 0,0 0 0,0 1 16,0-1-16,0 0 15,0 0-15,21-42 32,0 21-17,-21-21-15,21 0 0,-21-1 16,22 1-16,-22 0 0,21 0 15,-21 0-15,21 21 0,-21-21 16,0-1-16,0 44 47,0-1-47,0 0 0,0 0 16,0 0-16,0 0 15,0 1-15,0-1 0,0 0 16,0 0-16,0 0 15,21-21-15,0 0 0,0 0 16,1 0-16,-1 0 16,0 0-16,-21-21 0,21 21 15,0-21-15,-21 0 0,21 0 0,1-1 16,-22 1-16,21 0 0,-21-21 16,21 21-16,-21-1 0,0-20 0,21 21 15,-21-21-15,21-1 0,0 1 16,-21 21-16,22-22 0,-22 1 0,0 21 15,0 0-15,0 0 0,0-1 16,0 44 0,0 20-1,-22-21-15,22 0 0,0 22 0,-21-22 16,0 21-16,21 0 0,-21-20 16,21 20-16,0 0 0,0-21 0,0 22 15,-21-22-15,21 21 16,0-21-16,0 1 0,0-1 0,0 0 15,0 0-15,0 0 0,0 0 0,21-21 16,0 0 0,0 0-16,0 0 0,1-21 15,-1 0-15,0 21 0,-21-21 16,21 0-16,0 0 0,0-1 0,1 1 16,-1 0-16,0 0 0,0 0 15,0 0-15,0 21 0,-21-22 0,0 44 47,0-1-31,0 0-16,-21 21 0,0-21 15,21 1-15,0-1 0,0 0 16,0 0-16,0 0 0,0 0 16,21-21 15,0 0-31,1 0 0,-1 0 15,-21-21-15,21 0 0,0 21 16,0-21-16,-21 0 0,21 0 16,1 21-16,-22-22 0,0 1 0,21 21 15,-21-21-15,0 42 32,0 0-17,0 1 1,0-1-16,0 0 0,-21-21 15,21 21-15,0 0 16,21-21 0,0 0-1,0 0-15,-21-21 16,0 0-16,0 0 16,0 0-16,0-1 15,0 1-15,0 0 0,0 0 16,0 0-16,0 0 15,0-1-15,0 1 16,0 0 0,21 21-1,0 0-15,1 0 16,-1 0-16,0 0 16,-21 21-1,0 0-15,0 1 0,0-1 16,0 0-16,0 0 15,0 0-15,0 0 0,0 1 0,0-1 16,0 0-16,0 0 16,0 0-16,-21-21 15,21-21 32,0 0-31,0 0-16,0 0 0,0-1 15,21 1-15,0 0 0,-21 0 16,21-21-16,0 20 0,1 1 0,-1 0 16,0 0-16,0 21 0,0-21 15,0 21-15,1 0 16,-22 21 0,0 0-16,0 0 0,0 0 15,0 1-15,0 20 0,-22-21 16,22 0-16,-21 0 0,0 1 0,21-1 15,0 0-15,0 0 0,-21-21 0,21 21 16,-21 0-16,21 1 16,0-44 15,0 1-15,0 0-16,0 0 15,0 0-15,0 0 16,0-1-16</inkml:trace>
  <inkml:trace contextRef="#ctx0" brushRef="#br1" timeOffset="34312.07">25209 2815 0,'0'0'0,"-21"0"15,0 0 1,0 0-1,21-21 64</inkml:trace>
  <inkml:trace contextRef="#ctx0" brushRef="#br1" timeOffset="34564.01">24426 2815 0,'0'0'0,"-21"0"0,42 0 31,0 0-15,1 0-16,-1 0 0,0 0 15,0 0-15,0 0 0,22 0 0,-22 0 16,0 0-16,0 0 0,0 0 16,0 0-16,1 0 15</inkml:trace>
  <inkml:trace contextRef="#ctx0" brushRef="#br1" timeOffset="36255.89">18394 5440 0,'0'0'0,"-21"0"0,-1 0 0,1 0 16,0 0-16,0 0 0,0 0 15,0 0-15,63 0 47,0 0-47,1 0 0,-1 0 16,21 21-16,1-21 0,-1 0 15,1 0-15,-1 0 0,22 21 0,-43-21 16,43 0-16,-21 0 0,-1 0 16,1 0-16,-22 0 0,21 21 0,1-21 15,-22 0-15,1 0 0,-1 0 16,-21 0-16,21 0 0,-20 0 0,-1 0 16,-42 0 15,-1 0-31,1-21 15,0 21-15,0-21 0,0 21 16,0-21-16</inkml:trace>
  <inkml:trace contextRef="#ctx0" brushRef="#br1" timeOffset="36571.94">18627 5398 0,'0'0'16,"-22"21"-16,-20-21 16,21 21-16,21 0 31,21-21-31,0 0 0,22 0 16,-22 21-16,21-21 0,0 0 0,1 0 15,-1 0-15,0 21 0,1-21 16,-1 0-16,0 0 0,1 0 0,-1 0 15,0 0-15,1 0 0,-22 0 16,21 0-16,-21 0 0,1 0 0,-22-21 31,-22 0-15,1 21-16,0-21 16,0 21-16</inkml:trace>
  <inkml:trace contextRef="#ctx0" brushRef="#br1" timeOffset="36971.81">19029 5207 0,'0'21'16,"0"0"-1,21-21-15,0 22 0,0-22 16,22 0-16,-22 21 0,21-21 0,0 0 15,1 0-15,-1 21 0,0-21 16,1 0-16,-1 0 0,0 0 16,1 0-16,-1 0 0,-21 21 0,0-21 15,22 0-15,-22 0 0,-21 21 16,0 0-16,0 1 16,0-1-16,-21-21 0,0 21 15,-1 0-15,-20 0 0,21 22 0,-21-22 16,-1 0-16,1 21 0,-22-21 15,22 22-15,0-22 0,-1 0 0,-20 21 16,21-20-16,20-1 0,-20 21 16,21-21-16,-21 0 0,20-21 0,1 22 15,21-1-15,0 0 0,-21-21 16,21 21-16,21-21 16,0 0-1,22-21-15,-22 0 16,0 0-16</inkml:trace>
  <inkml:trace contextRef="#ctx0" brushRef="#br1" timeOffset="40372.29">20764 5122 0,'0'0'0,"0"-21"16,0 42-1,0 22-15,0-22 16,-21 0-16,21 21 0,-21 1 15,0-1-15,0 0 0,0-20 0,-1 20 16,1 0-16,0 1 0,0-1 0,0-21 16,0 21-16,-1-20 15,1 20-15,0-21 0,0 0 0,0 0 16,21 1-16,0-44 47,21 1-32,-21 0-15,21 21 16,-21-21-16,21 21 0,-21-21 16,21 21-16,-21-21 0,0-1 15,22 22 1,-22-21 218,0 0-218,0 0 46,0 0-30,21 0-32,-21-1 0,21 22 15,-21-21-15,21 21 16,-21-21-16,21 0 0,0 21 0,-21-21 16,22 0-16,-1-1 0,0 1 15,0 0-15,0 0 0,22 0 0,-22 0 16,0-1-16,0 1 0,0 21 15,0-21-15,1 21 0,-1 0 0,0 0 16,0 0-16,-21 21 16,21 0-16,-21 1 0,21-1 0,-21 0 15,0 21-15,0-21 0,0 22 0,0-22 16,0 21-16,0-21 16,0 22-16,0-22 0,0 0 0,0 21 0,0-20 15,0-1-15,0 0 0,-21-21 16,21 21-16,0 0 0,-21-21 15,21-21 17,0 0-17,0 0-15,0 0 0,0-1 16,0 1-16,0-21 0,21 21 0,-21-22 16,21 22-16,1-21 0,-1 21 15,0-22-15,0 1 0,0 21 0,0-21 16,1 20-16,-1 1 0,0 0 15,0 21-15,0 0 16,0 0-16,1 0 0,-22 21 0,21-21 16,-21 43-16,21-22 0,-21 0 15,0 21-15,0-21 0,0 22 16,0-22-16,0 21 0,0-21 0,0 22 16,0-22-16,21 0 0,-21 21 0,0-20 15,0-1-15,21 0 0,0-21 16,1 21-16,-1-21 0,0 21 15,0-21-15,21 0 0,-20 0 16,-1 0-16,21 0 0,-21-21 0,0 21 16,22-21-16,-22 0 15,21 0-15,-21-1 0,22 1 0,-22 0 16,0-21-16,0 21 0,0-1 0,1-20 16,-1 21-16,0-21 0,-21 20 15,0-20-15,21 21 0,-21 0 0,0-22 16,0 22-16,0 0 15,-21 21-15,0 0 0,0 0 16,-1 21-16,1 0 16,0 1-16,0-1 0,21 21 0,0-21 15,-21 22-15,21-22 0,0 0 16,0 21-16,0-21 0,0 22 0,0-22 16,0 0-16,0 21 0,21-20 15,0-1-15,0 0 0,0-21 16,1 21-16,-1 0 0,0-21 0,0 0 15,21 0-15,-20 0 0,-1 0 16,21 0-16,-21 0 0,0-21 0,22 0 16,-22 21-16,0-21 0,21-22 15,-20 22-15,-1 0 0,0-21 0,0 21 16,21-22-16,-20 1 0,-1 0 16,0-1-16,0-20 0,0 20 0,0-20 15,1 21-15,-22-22 0,21 22 0,-21-22 16,21 22-16,-21 0 0,0-1 15,0 22-15,0 0 0,0 42 32,-21 0-32,0 0 0,21 22 15,-22-1-15,1 0 0,0 22 16,21-22-16,-21 22 0,0-22 0,21 0 16,0 1-16,0 20 0,0-20 15,0-22-15,0 21 0,0 0 0,0-20 16,0 20-16,0-21 0,0 0 15,21 0-15,0 1 0,0-1 0,0-21 16,1 0-16,20 0 0,-21 0 16,0 0-16,22-21 0,-22-1 15,21 1-15,0 0 0,1 0 16,-22-21-16,21 20 0,1-20 16,-1 0-16,-21-1 0,21 1 0,-20 0 15,20-22-15,-21 1 0,0 20 16,0-20-16,-21-1 0,0 22 0,0 0 15,0 21-15,0-22 0,0 22 16,0 42 0,-21 22-16,21-22 15,0 21-15,-21 0 0,0 1 0,21-1 16,-21 22-16,21-22 0,0 0 16,0 1-16,-21-1 0,21 0 0,-22 1 15,22-22-15,0 21 0,0 0 16,0-20-16,-21-1 0,21 0 15,0 0-15,-21 0 0,21 0 0,0 1 16,0-44 15,21 22-31,0-21 0,-21 0 16,22 0-16,-1 0 0,0 0 0,0-1 16,-21-20-16,21 21 0,0 0 15,1 0-15,-1-1 0,-21 1 0,21 0 16,0 21-16,0 0 15,-21 21 1,0 0-16,0 1 16,0-1-16,0 0 0,0 0 15,0 0-15,0 0 0,0 1 0,21-1 16,-21 0-16,0 0 0,0 0 16,22-21-16,-1 21 0,0-21 0,0 0 15,-21 22-15,21-22 0,0 0 16,1 0-16,-1 0 0,0 0 0,0 0 15,0-22-15,0 22 0,1-21 0,-1 0 16,0 0-16,0 21 16,0-42-16,0 20 0,1 1 0,-1 0 15,0 0-15,0 0 0,-21 0 0,21-1 16,0 1-16,-21 42 31,0 1-15,0-1-16,-21 0 0,21 0 15,-21 0-15,21 0 0,0 1 16,0-1-16,0 0 0,0 0 0,0 0 16,0 0-1,21-21-15,0 0 0,1 0 16,-1 0-16,0 0 16,0 0-16,0 0 0,0-21 0,-21 0 15,22 21-15,-1-21 16,0 0-16,-21 0 0,0-1 0,21 1 15,-21 0-15,0 0 0,0 0 0,0 0 16,0-22-16,0 22 0,0 0 16,0 0-16,-21 0 0,0 21 0,21-22 15,-21 22-15,-1 0 16,1 0-16,42 0 47,22 0-47,-22 22 0,0-22 15,21 0-15,-20 0 0,20 0 16,0 0-16,1 0 0,-1 0 0,-21 0 16,21 0-16,1 0 0,-22 0 15,21-22-15,-21 22 0,22 0 0,-22-21 16,0 21-16,0-21 0,0 21 16,1 0-16,-22-21 0,-22 21 31,1 0-31,0 21 15,0 0-15,0-21 0,0 21 16,-1 1-16,-20-1 0,21 21 0,0-21 16,0 0-16,-22 1 0,22 20 15,0-21-15,21 0 0,-21 0 16,21 22-16,-21-22 0,21 0 0,0 0 16,0 0-16,0 1 0,0-1 15,21 0-15,0-21 0,0 0 16,0 0-16,0 0 0,1 0 15,-1 0-15,0 0 0,0 0 0,0 0 16,0-21-16,1 0 0,20-1 16,-21 1-16,0 0 0,0-21 0,22 21 15,-22-22-15,0 22 0,0-21 16,0-1-16,1 1 0,-1-21 0,0 20 16,0-20-16,0 20 0,-21-20 15,0-1-15,21 1 0,-21 21 16,0-1-16,0 1 0,0 0 0,0 20 15,0 1-15,0 0 0,0 0 16,0 42 0,-21 0-16,21 22 15,0-22-15,-21 21 0,0 22 0,21-22 16,0 0-16,0 22 0,0-22 16,0 0-16,0 22 0,0-22 0,0 1 15,0-1-15,0 0 0,0 1 16,21-22-16,0 21 0,0-21 0,1 22 15,-1-22-15,-21 0 0,21 0 16,0 0-16,0 0 0,0-21 16,1 0-16,-1 22 0,0-22 0,0 0 15,0 0-15,0 0 0,1 0 16,-1-22-16,0 22 0,21-21 0,-21 0 16,1 21-16,-1-21 0,0 0 15,0 0-15,0-1 0,0 1 0,-21 0 16,0 0-16,22 0 0,-22-22 15,0 22-15,0 0 0,0 0 0</inkml:trace>
  <inkml:trace contextRef="#ctx0" brushRef="#br1" timeOffset="40720.1">22775 4953 0,'21'0'16,"1"0"-1,-1 0-15,21 0 0,-21 0 16,22 0-16,-22 0 0,21 0 0,0 0 16,-20 0-16,20 0 0,-21 0 15,0 0-15,0-21 0,1 21 0,-1 0 16,0 0-16,0 0 0</inkml:trace>
  <inkml:trace contextRef="#ctx0" brushRef="#br1" timeOffset="42171.72">19939 7176 0,'0'0'0,"0"21"16,0-42-1,0-1 1,0 1-16,0 0 15,0 0-15,0 0 16,0 0-16,0-1 16,0 1-16,0 0 0,-21 0 15,0 0-15,-1 21 0,1-21 16,0 21-16,0 0 16,0 0-16,0 21 0,-1-21 15,1 21-15,0 0 0,0 0 16,0 22-16,0-22 0,-1 21 15,-20 0-15,42 1 0,-21-1 0,0-21 16,21 22-16,-21-1 0,21-21 0,0 21 16,0-20-16,0-1 0,0 0 15,0 0-15,0 0 0,21 0 16,0-21-16,0 0 0,0 0 0,0 0 16,1 0-16,-1 0 0,0 0 15,21 0-15,-21-21 0,1 0 0,20 0 16,-21 0-16,21 0 0,-20-22 0,-1 22 15,21-21-15,-21 21 0,0-22 16,1 1-16,-1 0 0,0-1 16,0 1-16,0 0 0,-21-1 0,0 22 15,21-64-15,-21 43 16,22 0-16,-22 21 0,0-22 16,0 22-16,0-21 0,0 21 0,0-1 15,-22 1-15,1 21 16,21 21-16,-21 1 15,21 20-15,-21 0 0,0 1 16,21 20-16,0-21 0,0 22 0,0-1 16,-21 1-16,21-1 0,0 1 0,0-22 15,0 22-15,0-22 0,0 0 16,0 1-16,0-1 0,0 0 0,21-20 16,0-1-16,0 0 0,0 0 15,0-21-15,22 0 0,-22 0 0,21 0 16,-21 0-16,22 0 0,-1 0 15,-21-21-15,22 0 0,-1 21 0,-21-21 16,21-1-16,1-20 0,-22 21 16,0 0-16,21-22 0,-20 1 15,-1 21-15,0-21 0,-21-1 0,0 22 16,21-21-16,-21 21 0,0-22 16,0 22-16,0 0 0,-21 21 15,-21 0-15,20 21 16,1 0-16,0 0 0,0 22 15,0-22-15,0 21 0,-1-21 0,22 22 16,-21-1-16,21-21 16,0 22-16,0-22 0,0 0 0,21 21 15,1-21-15,-1-21 0,0 22 16,0-1-16,0-21 0,22 0 0,-22 0 16,21 0-16,-21 0 0,22 0 0,-1 0 15,-21 0-15,21-21 0,1-1 16,-22 1-16,21 0 0,-21 0 0,1 0 15,-1-22-15,0 22 0,0-21 16,0 0-16,0 20 0,1-20 0,-1 0 16,-21-1-16,0 1 0,0 0 15,0-1-15,0 22 0,0-21 0,0 21 16,0 0-16,0-1 0,0 1 0,0 0 16,-21 42-1,21 0-15,-22 22 16,1-22-16,21 21 0,-21 1 15,21-1-15,0 21 0,0-20 0,-21 20 16,21-20-16,0 20 0,0 1 16,0-22-16,0 21 0,0 1 0,-21-22 15,21 22-15,-21-1 0,-1-20 0</inkml:trace>
  <inkml:trace contextRef="#ctx0" brushRef="#br1" timeOffset="44771.63">20828 11134 0,'0'84'15,"0"-41"-15,-21-1 0,21 0 16,0-20-16,0 20 0,0-21 0,0 0 15,0 0-15,0 1 0,21-1 16,0-21-16,-21 21 0,21-21 0,0 0 16,1 0-16,-1 0 0,0-21 15,0 21-15,21-21 0,-20-1 0,-1 1 16,0 0-16,0-21 0,21 21 16,-20-22-16,-1 1 0,0-212 0,0-169 0,0-43 15,0 64-15,-21 63 0,22 43 0,-22 63 16,0 42-16,0 22 0,0 21 15,0 42-15,0 0 0,-22 22 0,1 20 16,21 1-16,-42-1 0,21 22 16,0-1-16,-1 22 0,1-21 0,0 42 15,0-21-15,0 0 0,0 21 16,21-22 0,0 1-1,21 0 1,0 21-16,0-21 0,21 21 15,-20-21-15,-1 0 0,21-1 0,0 1 16,-20 0-16,20-21 0,0 21 16,1-22-16,-1 22 0,-21-21 0,21 21 15,-20-1-15,-1-20 0,0 21 16,0 0-16,-21 0 0,0-1 16,0 1-16,0 0 0,0 0 15,-21 21 1,21 21-1,-21 0-15,0-21 0,21 21 16,0 1-16,0-1 0,0 0 0,0 0 16,0 21-16,0-20 0,0-1 15,0 0-15,0 0 0,21 0 16,0 0-16,0-21 0,0 22 16,0-22-16,1 0 0,-1 0 15,0 0-15,0 0 0,21 0 0,-20-22 16,-1 22-16,0-21 0,0 0 15,0 21-15,0-21 0,-21 0 16,22 0-16,-1-1 0,-21 1 0,0 0 16,0 0-16,21 0 0,-21 0 15,21-1-15,-21 1 0,0 0 0,0 0 16,0 42 15,0 0-15,0 0-16,-21 1 0,21-1 0,-21 0 15,0 0-15,21 0 0,-22 0 16,22 1-16,-21-1 0,21 0 0,-21 0 16,21 0-16,-21 0 0,0-21 15,21 22 1,0-44 15,0 1-15,21 0-16,0 0 0,-21 0 0,21 0 15,0-1-15,-21 1 0,22 0 16,-1 0-16,0 0 0,0 0 0,-21-1 16,21 1-16,0 21 15,-21 21 1,0 1 0,0-1-16,0 0 0,0 0 0,0 0 15,0 22-15,0-22 0,0 0 16,0 0-16,22 0 0,-1 0 15,-21 1-15,21-1 0,0-21 16,0 21-16,0-21 16,1 0-16,-1 0 0,0 0 15,0 0-15,0 0 0,-21-21 16,21 0-16,1 21 0,-1-22 0,0 1 16,0 0-16,-21 0 0,21 0 15,-21 0-15,21-1 0,-21-20 0,0 21 16,22 0-16,-22-22 0,0 22 0,0 0 15,0 0 1,0 42 0,0 0-1,0 0-15,0 1 0,0-1 16,0 0-16,0 21 0,0-21 0,0 1 16,0-1-16,0 0 0,0 0 15,0 0-15,0 0 0,0 1 0,0-1 16,21 0-16,0-21 15,0 0-15,0 0 0,0 0 16,1 0-16,-1 0 0,0-21 0,0 21 16,0-21-16,0-1 15,1 1-15,-22 0 0,21 0 0,0-21 16,0 20-16,0-20 0,0 0 0,1-1 16,-1 1-16,0 0 0,-21-1 15,21 1-15,-21 0 0,21-1 0,-21 22 16,0-21-16,0 0 0,0 20 15,0 1-15,0 0 0,0 0 0,0 42 32,-21 0-32,21 0 15,-21 1-15,0 20 0,21 0 16,0-21-16,0 22 0,-21-1 0,21 0 16,0 1-16,-22-1 0,22 0 15,0 1-15,0-1 0,0 0 16,0-20-16,0 20 0,0-21 0,22 21 15,-1-20-15,-21-1 0,21-21 16,0 21-16,-21 0 0,21-21 0,0 0 16,1 0-16,-1 0 0,0 0 15,0 0-15,0 0 0,0-21 0,1 0 16,-1 0-16,-21-1 0,21 1 0,0 0 16,0 0-16,0 0 0,1-22 15,-1 22-15,-21 0 0,21-21 0,0 21 16,-21-1-16,0 1 15,21 21-15,-21 21 32,0 1-32,0-1 0,0 0 15,0 21-15,-21-21 0,21 1 0,0-1 16,0 0-16,0 0 0,0 0 16,0 0-16,0 1 0,0-1 15,21 0 1,0-21-16,1 0 15,-1 0-15,0-21 16,0 21-16,0-21 0,0-1 0,1 22 16,-22-21-16,21 0 0,0 0 15,0 0-15,0-22 0,-21 22 16,21 0-16,1 0 0,-22 0 0,0 0 16,0 42 15,0 0-31,0 0 15,0 0-15,0 0 0,-22 1 0,22-1 16,-21 0-16,21 0 0,0 0 0,0 0 16,0 1-16,0-1 15,0 0-15,21-21 16,1 0-16,-1 0 16,0 0-16,0 0 15,0 0-15,0 0 0,-21-21 16,22 0-16,-1-1 15,-21 1-15,0 0 0,0 0 16,0 0-16,0 0 0,0-1 16,0 1-16,0 0 0,-21 0 0,-1 0 15,22 0-15,-21 21 0,0 0 16,21-22-16,-21 22 0,0 0 16,0 0-16,42 0 31,0 0-16,0 0-15,0 0 16,0 0-16,1-21 0,-1 21 0,21 0 16,-21 0-16,0 0 0,1 0 15,-1 0-15,0 0 0,0 0 16,0 21-16,0 1 16,-21-1-16,0 0 15,0 0-15,0 0 0,0 0 0,0 1 16,0-1-16,0 0 0,0 0 15,0 0-15,0 0 0,0 1 16,0-1-16,0 0 0,-21 0 16,0 0-1,21-42 32,0 0-47,0 0 16,0 0-16,21-1 0,0-20 15,1 21-15,-1 0 0,0-22 0,0 1 16,0 21-16,0-21 0,1 20 16,-1 1-16,0 0 0,0 0 0,0 21 15,0 0-15,1 0 16,-22 21-16,0 21 16,0-20-16,0 20 0,0-21 15,0 21-15,0-20 0,0 20 16,0-21-16,0 0 0,0 0 0,0 1 15,0-1-15,0 0 0,0 0 16,0 0-16,21-21 0,0 0 16,0 0-16,0 0 15,0 0-15,1 0 0,-1 0 0,-21-21 16,21 0-16,0 21 0,0-21 16,0 0-16,-21-1 0,22 1 0,-1 0 15,0 0-15,-21 0 0,0-22 0,21 22 16,-21 0-16,21 0 0,-21 0 15,0 0-15,0-1 0,0 1 16,0 0-16,0 0 0,0 0 0,0 0 16,-21 21-16</inkml:trace>
  <inkml:trace contextRef="#ctx0" brushRef="#br1" timeOffset="45011.49">23961 6731 0,'0'0'0,"-22"-21"15,1 21-15,0 0 16,0 0 62,0 0-78</inkml:trace>
  <inkml:trace contextRef="#ctx0" brushRef="#br1" timeOffset="45281.34">23008 6795 0,'0'21'15,"21"-21"1,0 0-16,1 0 0,-1 0 0,0 0 16,0 0-16,0 0 0,22 0 15,-22 0-15,0 0 0,0 0 0,0 0 16,0 0-16,-21-21 0,22 21 15,-1 0-15,-21-22 32</inkml:trace>
  <inkml:trace contextRef="#ctx0" brushRef="#br1" timeOffset="45519.2">22521 6710 0,'-42'21'15,"21"-21"-15,0 0 32,-1 0 14,1 0-30,0 0-16,0 0 16,0 0-16</inkml:trace>
  <inkml:trace contextRef="#ctx0" brushRef="#br1" timeOffset="45692.1">21802 6752 0,'0'21'16,"0"1"15,0-1-15,0 0 0</inkml:trace>
  <inkml:trace contextRef="#ctx0" brushRef="#br1" timeOffset="46398.21">21294 7684 0,'0'-22'0,"0"1"16,-22 21-16,1 0 16,21-21-16,-21 21 31,0 0-16,21 21-15,-21 0 0,21 1 16,-21-1-16,-1 0 0,1 21 16,21 1-16,-21-1 0,0 0 0,0 22 15,0-1-15,-1-20 0,1 20 16,0 1-16,0-22 0,0 21 0,0 1 16,21-22-16,0 1 0,0 20 0,0-21 15,0 1-15,0-22 0,0 21 16,21 1-16,-21-22 0,21 0 0,0 0 15,0 0-15,0 0 0,1 1 0,-1-22 16,21 0-16,-21 0 0,0 0 16,22 0-16</inkml:trace>
  <inkml:trace contextRef="#ctx0" brushRef="#br1" timeOffset="49975.51">9673 6604 0,'0'0'0,"-21"0"16,0 0-16,0-21 15,-1 21 1,1 0 0,-21 21-16,21 0 0,21 0 31</inkml:trace>
  <inkml:trace contextRef="#ctx0" brushRef="#br1" timeOffset="50007.49">9546 9250 0,'0'0'0</inkml:trace>
  <inkml:trace contextRef="#ctx0" brushRef="#br1" timeOffset="50086.45">9927 9906 0,'64'21'15</inkml:trace>
  <inkml:trace contextRef="#ctx0" brushRef="#br1" timeOffset="50371.28">11176 6922 0,'106'-22'16,"-64"22"-16,0-21 0,22 21 0,-1-21 0,1 0 15,-1 21-15,1-21 0,21 0 16,-22-1-16,22 22 0,-22-21 0,22 0 15,0 21-15,-1-21 16,-20 21-16,20-21 0,1 0 0,-21 21 16,20 0-16,-20 0 0,20-22 0,1 22 15,0 0-15,-1 0 0,1 0 16,0 0-16,-22 0 0,22 22 0,-22-1 16,1-21-16,-1 21 0,1 0 15,-1 0-15,-20 0 0,-1 1 0,0-22 16,1 21-16,-1-21 0,0 21 15,-20 0-15,20-21 0</inkml:trace>
  <inkml:trace contextRef="#ctx0" brushRef="#br1" timeOffset="50400.27">14055 7006 0,'0'-21'16,"0"42"-16</inkml:trace>
  <inkml:trace contextRef="#ctx0" brushRef="#br1" timeOffset="50569.07">13970 9800 0,'-21'0'16,"0"0"-16,-1 0 0,1 0 0,-42 0 16</inkml:trace>
  <inkml:trace contextRef="#ctx0" brushRef="#br1" timeOffset="53280.03">9715 6689 0,'0'-21'16,"0"-1"-1,0 1-15,0 0 16,0 0-1,-21 21-15,0 0 16,21-21-16,-21 21 0,0 0 16,0 0-1,-1 0-15,1 0 0,0 21 16,0 0-16,0-21 16,21 21-16,0 0 0,-21 1 0,-1-1 15,22 0-15,-21 0 0,21 0 16,0 0-16,0 1 0,0-1 0,0 0 15,0 21-15,0-21 0,0 1 0,0-1 16,0 0-16,0 0 16,0 0-16,21 0 0,-21 1 0,22-1 15,-1 0-15,0 0 0,0-21 16,-21 21-16,21 0 0,0 1 16,1-1-16,-1 0 0,0-21 0,0 21 15,0 0-15,22-21 0,-22 21 16,0-21-16,0 0 0,21 0 0,-20 0 15,-1 0-15,21 0 0,-21 0 16,0 0-16,22 0 0,-22 0 0,21 0 16,1 0-16,-22 0 0,21-21 0,-21 21 15,22-21-15,-1 21 0,-21-21 16,21 21-16,1-21 0,-1 21 0,0-21 16,1 21-16,-1-22 0,0 22 15,1-21-15,20 0 0,-20 21 16,-1-21-16,21 21 0,-20-21 0,20 21 15,-20-21-15,20 21 0,-21 0 16,1-22-16,20 22 0,-20 0 0,-1-21 16,0 21-16,1 0 0,-1-21 0,0 0 15,1 21-15,-1 0 0,0-21 16,1 21-16,-22 0 0,21 0 0,0-21 16,1 21-16,-1-22 0,0 22 15,-20 0-15,20 0 0,0-21 0,1 21 16,-22 0-16,21 0 0,-21 0 0,22 0 15,-22 0-15,21-21 16,-21 21-16,22 0 0,-22 0 0,0 0 16,21 0-16,-21 0 0,1 0 15,20 0-15,-21 0 0,0 0 0,22 0 16,-22 0-16,0 0 0,0 0 0,21 0 16,-20 0-16,-1 0 0,0 0 15,21 0-15,-21 0 0,1 0 0,20 0 16,-21 0-16,0 0 0,22 0 15,-1 0-15,-21 0 0,21 0 0,1 0 16,-22 0-16,21 0 0,1 0 0,-22 21 16,21-21-16,-21 0 0,0 0 15,1 0-15,20 0 0,-21 0 16,0 21-16,0-21 0,1 0 16,-1 0-16,0 0 0,0 22 15,0-22-15,0 0 0,1 0 16,-22 21-16,21-21 0,0 0 15,0 0-15,0 21 0,0-21 0,1 0 16,-1 21-16,0-21 0,-21 21 16,21-21-16,0 21 0,0-21 0,-21 22 15,22-22-15,-1 21 16,-21 0-16,21 0 16,-21 0-16,21-21 0,-21 21 15,0 1-15,0-1 16,21-21-16,-21 21 0,0 0 15,21-21-15,-21 21 0,22-21 16,-22 21-16,0 1 31,21-22-15,0 0 0,-21-22-16,21 22 15,-21-21-15,21 21 0,-21-21 16,21 0-16,1 21 0,-22-21 0,21 0 15,0-1-15,0 1 16,0 21-16,0-21 0,22 0 0,-22 0 16,21 0-16,1-1 0,-22 1 0,21 0 15,-21 0-15,22 0 0,-22 21 16,21-21-16,-21-1 0,22 1 0,-22 21 16,21-21-16,-21 21 0,0-21 15,22 0-15,-22 21 0,21-21 0,-21 21 16,22 0-16,-22-22 0,21 22 15,1 0-15,-1 0 0,-21-21 0,21 21 16,1 0-16,-1 0 0,0 0 0,1 0 16,-1 0-16,0 0 0,1 0 15,-1 0-15,0 0 0,1 0 16,-1 0-16,0 0 0,1 0 0,-1 0 16,0 0-16,1 21 0,-1-21 15,22 0-15,-22 0 0,0 22 0,1-22 16,20 0-16,1 21 0,-22-21 15,21 21-15,1-21 0,-22 21 0,22-21 16,-1 0-16,-20 21 0,20-21 16,1 21-16,-22-21 0,21 22 0,-20-22 15,20 0-15,-20 0 0,-1 21 0,0-21 16,1 0-16,-1 0 0,0 0 16,1 0-16,-1 0 0,-21 0 0,21 0 15,1 0-15,-22 0 0,21-21 16,-21-1-16,22 22 0,-22 0 15,21-21-15,-21 21 0,1-21 0,-1 0 16,21 21-16,-21-21 0,0 0 16,1 21-16,-1-22 0,0 1 0,0 21 15,0-21-15,0 0 0,1 0 16,-1 0-16,0-1 16,0 22-16,-21-21 0,21 21 15,-21-21-15,21 21 16,-21-21 15,0 0-31,0 0 16,0-1-16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10:42.9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2667 0,'21'0'140,"0"-21"-140</inkml:trace>
  <inkml:trace contextRef="#ctx0" brushRef="#br0" timeOffset="1758.98">2921 1228 0,'0'0'0,"0"-21"16,0-1-16,0 1 15,0 0 1,0 0-16,0 0 0,0 0 16,0-1-16,0 44 46,0-1-46,0 21 16,0-21-16,0 22 0,0-22 0,0 21 16,0 0-16,0 22 0,0-22 15,0 1-15,0 20 0,0 1 16,0-1-16,0 1 0,0-1 16,0 1-16,0-1 0,0 1 0,0-22 15,-21 21-15,21-20 0,-21-1 16,21 0-16,0 1 0,0-22 15,0 0-15,0 0 0,0 0 0,0 1 16,0-44 0,0 1-16,0 0 15,0 0-15,0 0 0,0-22 16,0 1-16</inkml:trace>
  <inkml:trace contextRef="#ctx0" brushRef="#br0" timeOffset="2111.78">2667 1270 0,'0'0'0,"-21"-21"15,21 0-15,-21 0 0,21-1 16,0 1-16,0 0 16,0 0-16,0 0 0,42 0 0,-21-1 15,0 1-15,22 21 0,-1 0 16,0 0-16,1 0 0,-1 0 0,21 0 15,-20 21-15,-1 22 0,22-22 16,-22 21-16,-21-21 0,21 22 16,-42-1-16,0 0 0,0 1 15,0-1-15,0-21 0,0 22 16,-42-1-16,21-21 0,0 0 0,-22 22 16,22-22-16,0 0 0,-21 0 15,21 0-15,-1-21 0,1 21 0,0-21 16,21-21 15,0 0-31,0 0 16,21 0-16,0 0 0</inkml:trace>
  <inkml:trace contextRef="#ctx0" brushRef="#br0" timeOffset="2583.51">3577 1101 0,'-21'21'16,"21"0"-1,-21 0-15,0 22 0,21-22 16,0 21-16,0-21 0,0 22 16,-22-1-16,22 0 0,0-21 15,0 22-15,0-1 0,0-21 0,0 22 16,0-22-16,22 21 0,-22-21 15,21-21-15,0 21 0,0 1 16,0-22-16,0 0 0,1 0 0,-1 0 16,21-22-16,-21 1 0,0 0 15,22 0-15,-22-21 0,0 20 0,0-20 16,22 21-16,-22-21 0,0 20 16,-21-20-16,21 0 0,-21 21 0,0-22 15,0 22-15,0-21 0,0 21 16,0-1-16,0 1 0,0 42 31,0 1-15,-21-1-16,21 0 0,0 0 15,0 21-15,0-20 0,0-1 0,0 21 16,0-21-16,0 0 0,0 1 16,0 20-16,0-21 0,0 0 15,0 0-15,0 1 0,21-22 31,0 0-31,0-22 0,1 1 16</inkml:trace>
  <inkml:trace contextRef="#ctx0" brushRef="#br0" timeOffset="3136.84">4403 826 0,'0'0'0,"-22"-22"0,1 22 15,0 0-15,0 0 0,0 22 32,21-1-32,0 21 0,0-21 0,0 22 15,0-1-15,0 0 0,0 22 16,0-22-16,0 0 0,0 1 0,0 20 16,-21-20-16,21-1 0,0-21 15,0 21-15,-22-20 0,22 20 16,0-21-16,-21 0 15,21-42 17,0 0-32,0 0 15,0 0-15,0-1 0,0 1 0,0-21 16,0 21-16,21 0 0,1-22 16,-1 22-16,0 0 0,0 0 0,0 0 15,22-1-15,-22 22 0,21 0 16,-21 0-16,22 0 0,-22 22 0,21-1 15,-21 0-15,22 0 0,-22 0 16,0 0-16,0 1 0,-21-1 0,0 0 16,0 21-16,0-21 15,0 1-15,-21-1 0,0 0 0,0 21 16,-1-21-16,-20-21 0,21 22 16,-21-1-16,20 0 0,1-21 0,-21 0 15,21 0-15,0 0 0,-1 0 16,1 0-16,0 0 0,0 0 15,0 0-15,21-21 0,-21 0 16,21-1 0,0 1-16,0 0 15,21 0-15,0 0 16</inkml:trace>
  <inkml:trace contextRef="#ctx0" brushRef="#br0" timeOffset="3475.57">5059 741 0,'0'0'0,"0"-21"0,0 42 31,-21 0-15,21 21-16,0 1 0,0-1 15,-22 0-15,22 1 0,0 20 0,-21-20 16,21 20-16,0-21 0,0 1 16,-21-1-16,21 0 0,-21 1 0,21-1 15,0-21-15,-21 0 0,21 22 16,0-22-16,0 0 0,0 0 0,0 0 16,0 1-1,21-22-15,0 0 0,0 0 16,0 0-1,1-22-15,-1 1 0,0 0 16,0 0-16,0 0 16,0-22-16</inkml:trace>
  <inkml:trace contextRef="#ctx0" brushRef="#br0" timeOffset="3699.44">5270 1122 0,'0'0'0,"-21"0"16,21 21-1,0 0-15,-21 0 0,21 1 16,0-1-16,-21 0 0,21 0 16,0 0-16,0 0 0,0 1 0,0-1 15,0 0-15,0 0 0,0 0 16,0 0-16,0 1 31,21-22-15,-21-22-16,21 1 15,-21 0-15</inkml:trace>
  <inkml:trace contextRef="#ctx0" brushRef="#br0" timeOffset="4004.27">5270 868 0,'0'0'0,"-21"0"15,21 21-15,-21-21 0,21 21 16,0 0 0,21-21 15,0 0-31,-21-21 16,0 0-1,-21 21 32,21 21-47,0 0 0,0 1 16,0-1-16,0 0 15,0 0-15,21-21 0,-21 21 16</inkml:trace>
  <inkml:trace contextRef="#ctx0" brushRef="#br0" timeOffset="4359.35">5736 1143 0,'0'0'0,"0"-21"0,-21 21 16,0-21-16,0 21 16,-1 0-16,1 0 15,0 0-15,0 21 16,21 0-16,-21 0 0,0 0 0,21 1 15,-22-1-15,22 0 0,0 21 16,-21-21-16,21 1 0,0-1 0,0 21 16,0-21-16,0 0 0,0 1 15,0-1-15,21-21 0,-21 21 0,22 0 16,-1-21-16,0 0 0,0 0 16,0 21-16,0-21 0,1 0 15,-1 0-15,0 0 16,0 0-16,0 0 0,0-21 0,1 0 15,-1 21-15,-21-21 16,0 0-16,21-1 16,0 1-16</inkml:trace>
  <inkml:trace contextRef="#ctx0" brushRef="#br0" timeOffset="4855.47">7302 1122 0,'0'0'0,"22"-21"0,-22 0 15,0 42 17,0 0-32,0 21 0,21-21 15,-21 22-15,0-1 0,0 0 16,0-20-16,0 20 0,0-21 0,0 21 16,0-20-16,0 20 15,21-21-15,-21 21 0,0-20 0,0-1 16,0 0-16,21-21 0,-21 21 0,21-21 15,0 0 1,1 0-16,-1 0 16,-21-21-16,21 0 0</inkml:trace>
  <inkml:trace contextRef="#ctx0" brushRef="#br0" timeOffset="5104.33">7768 1164 0,'0'0'0,"-21"0"47,21 21-47,-21-21 0,0 43 15,-1-22-15,-20 0 0,21 0 0,0 22 16,0-22-16,-22 21 0,22-21 16,0 22-16,0-22 0,0 0 0,-1 21 15,1-21-15,0 1 0,0-1 16,21 0-16,-21 0 0,21 0 0,21-21 31,0 0-31,0 0 0,0-21 16</inkml:trace>
  <inkml:trace contextRef="#ctx0" brushRef="#br0" timeOffset="5531.22">7959 1291 0,'0'0'0,"0"21"32,0 1-32,-22-1 15,1 0-15,21 0 0,-21 0 16,21 0-16,0 1 0,-21-1 0,0 21 16,21-21-16,-21 22 0,21-22 15,0 0-15,0 0 0,0 21 16,0-20-16,0-1 0,21 0 15,0-21-15,0 0 0,0 0 16,22 0-16,-22 0 0,0 0 0,0 0 16,21-21-16,-20 0 0,-1-1 15,0 1-15,0 0 0,0-21 0,0 21 16,1-1-16,-22-20 0,0 21 16,0-21-16,0 20 0,0-20 0,0 21 15,-22 0-15,1-22 0,0 22 16,0 21-16,0-21 0,0 21 0,-1 0 15,1 0-15,-21 0 0,21 0 16,0 0-16,-1 21 0,1 0 16,0-21-16,0 22 0,21-1 15,0 0-15,0 0 0,0 0 0,0 0 16,0 1-16,0-1 16,21-21-16,0 0 0</inkml:trace>
  <inkml:trace contextRef="#ctx0" brushRef="#br0" timeOffset="5787.08">8318 1397 0,'0'0'0,"0"21"32,0 0-17,0 1-15,0-1 16,0 0-16,0 0 0,0 0 0,0 0 15,0 1-15,0-1 0,0 0 16,-21 0-16,21 0 0,-21 0 16,21 1-16,0-1 15,0-42 17,0-1-32,0 1 0,0 0 15</inkml:trace>
  <inkml:trace contextRef="#ctx0" brushRef="#br0" timeOffset="5956">8340 1228 0,'0'0'0,"-22"0"32,22 21-1,0 0-31,0 0 15,0 0 1</inkml:trace>
  <inkml:trace contextRef="#ctx0" brushRef="#br0" timeOffset="6559.65">8890 1482 0,'0'0'16,"0"-21"0,0-1-16,0 1 0,0 0 0,0 0 15,-21 21 1,0-21-16,-1 21 16,1 0-16,0 0 15,21 21-15,-21-21 0,0 21 0,0 0 16,-1 0-16,1 1 0,0-1 0,0 0 15,0 21-15,0-21 0,-1 1 16,22 20-16,0-21 0,0 0 0,0 22 16,0-22-16,0 0 15,0 0-15,0 0 16,22-21-16,-1 0 0,21 0 16,-21 0-16,0-21 0,1 21 0,20-21 15,-21 0-15,21 0 0,-20-1 16,-1 1-16,21-21 0,-21 21 15,0-22-15,1 22 0,-1-21 16,0 0-16,0-1 0,-21 1 0,21 0 16,-21-1-16,0 1 0,21-22 15,-21 22-15,22 0 0,-22-1 0,0 1 16,0 21-16,0 0 0,0 0 16,0-1-16,-22 44 15,22-1-15,-21 21 16,0 0-16,21-20 0,0 41 15,-21-21-15,21 1 0,-21 20 0,21-20 16,0-1-16,0 21 0,0-20 0,0-1 16,21 0-16,0 1 0,0-1 15,0-21-15,1 0 0,-1 22 16,0-22-16,0-21 0,0 21 0,22 0 16,-22-21-16,0 0 0,0 0 15,0 0-15,0-21 0,1 0 16,-1 21-16,-21-21 0</inkml:trace>
  <inkml:trace contextRef="#ctx0" brushRef="#br0" timeOffset="8739.6">10499 1947 0,'0'-21'15,"0"0"-15,21 0 0,0 21 0,0-42 16,0 20-16,0 1 0,1-21 16,-1 0-16,21 20 0,-21-20 0,22 0 15,-22-1-15,21 1 0,0 0 16,-20-1-16,20 1 0,-21 0 0,0 21 15,0-22-15,1 22 16,-22 0-16,0 0 0,-22 21 16,1 0-1,-21 21-15,21-21 0,-22 21 0,22 0 16,-21 0-16,21 1 0,0 20 16,21-21-16,0 0 0,0 0 0,0 1 15,0-1-15,0 21 0,0-21 16,21 0-16,0 22 0,21-22 0,-21 21 15,1-21-15,-1 1 0,0-1 16,0 0-16,0 0 0,0 0 0,1 0 16,-22 1-16,0-1 0,-22-21 31,1 0-31,0 0 0,0 0 0,0 0 16,-22 0-16,22-21 15,0 21-15,0-22 0,-21 1 0,20 21 16,1-21-16,0 21 15,21-21-15,-21 21 0,21 21 32,21 0-32,-21 0 15,21 1-15,0-22 0,-21 21 0,22 0 16,-1 0-16,0-21 0,0 21 16,0 0-16,0-21 0,1 0 15,20 22-15,-21-22 0,21 0 16,-20 0-16,20 0 0,0 0 0,-21-22 15,22 22-15,-1-21 0,-21 0 16,22 0-16,-1 0 0,-21 0 0,0-22 16,22 22-16,-22-21 0,0-1 0,0 22 15,0-21-15,0 0 0,1 20 16,-1-20-16,-21 21 0,0-21 0,0 20 16,0 1-16,0 0 15,0 0-15,-21 21 16,-1 21-1,22 0-15,0 0 0,-21 1 16,0-1-16,21 0 0,-21 0 16,21 21-16,0-20 0,0 20 0,0-21 15,0 0-15,0 22 0,0-22 16,0 0-16,0 0 0,21 0 0,0 0 16,0-21-16,1 22 0,-1-22 0,0 21 15,21-21-15,-21 0 0,1 0 16,20 0-16,-21 0 0,0-21 0,22-1 15,-22 1-15,0 0 0,0 0 16,0 0-16,0-22 0,1 22 0,-1 0 16,-21-21-16,0 21 0,0-1 15,21-20-15,-21 21 0,0 0 16,0 0-16,0-1 0,-21 22 31,21 22-15,0-1-16,0 0 0,-21 21 15,21-21-15,0 22 0,0-22 0,-22 0 16,22 21-16,0-20 0,0 20 16,0-21-16,0 0 0,0 0 0,0 1 15,-21-1-15,21-42 47,0-1-31,21 1-16,-21 0 0,22 0 0,-22 0 15,21 0-15,-21-22 0,21 22 16,-21 0-16,21 0 0,0-22 0,-21 22 16,21 21-16,1-21 0,-22 0 0,21 21 15,0 0-15,0 21 16,-21 0-16,21 0 16,-21 1-16,21-1 0,-21 0 15,0 0-15,22 0 0,-1 22 0,-21-22 16,21 0-16,0-21 0,-21 21 15,21 0-15,0 0 0,1-21 0,-1 0 16,-21 22-16,21-22 0,0 0 16,0 0-16,0 0 15,1 0-15,-22-22 0,21 1 0,0 21 16,0-21-16,-21 0 0,21 0 16,0 0-16,1-1 0,-1 1 0,0-21 15,0 21-15,0 0 0,0-1 16,1-20-16,-1 21 0,0 0 0,21 0 15,-21 21-15,1-22 0,-1 22 16,0 0-16,0 0 0,0 22 16,0-1-1,-21 0-15,0 0 16,0 0-16,0 0 16,0 1-16,0-1 15,22-21-15,-22 21 0,21-21 16,-21-21 15,0 0-31,0-1 16,0 1-16,0 0 15,0 0-15,-21 0 16,-1 21 0,1-21-16,0 21 0,0 0 0,0 0 15,0 0-15,-1 0 0,1 21 16,0-21-16,0 21 0,0 0 15,0 0-15,21 0 0,-22 1 0,1 20 16,21-21-16,-21 21 0,21-20 16,0-1-16,0 21 0,0-21 0,0 22 15,0-22-15,0 0 0,0 0 16,0 0-16,0 0 0,21 1 16,0-22-16,1 0 0,20 0 15,-21 0-15,0 0 0,0 0 0,1 0 16,20 0-16,-21-22 0,0 1 0,0 0 15,22 0-15,-22-21 0,0 20 16,0-20-16,0 0 0,1-1 0,-22 1 16,21-21-16,0 20 15,-21 1-15,0-22 0,0 22 0,21-21 16,-21 20-16,21 1 0,-21 0 0,0-1 16,0 1-16,0 0 0,0 20 15,0 1-15,0 0 0,0 0 0,-21 21 16,21 21-1,-21 0-15,21 0 0,0 22 0,-21-22 16,0 21-16,21 22 0,-22-22 16,22 0-16,0 1 0,0 20 0,0-20 15,0-1-15,0 21 0,0-20 16,0-1-16,0 22 0,0-22 16,0 0-16,0-21 0,0 22 15,0-22-15,0 0 0,22 0 0,-1 0 16,0 1-16,0-22 0,0 0 15,0 0-15,1 0 0,-1 0 16,0 0-16,0-22 0,0 22 16,0-21-16,22 0 0,-22 0 15</inkml:trace>
  <inkml:trace contextRef="#ctx0" brushRef="#br0" timeOffset="9057.42">14097 1058 0,'-21'0'0,"0"0"0,-1 22 0,1-22 15,0 21-15,0 0 0,0 0 16,0 21-16,21-20 0,-22 20 0,1-21 15,0 21-15,21 1 0,0-1 0,-21 0 16,21-20-16,0 20 16,-21 0-16,21 1 0,0-1 0,0-21 15,0 21-15,0-20 0,0 20 16,0-21-16,21 0 0,0 0 16,0 1-16,0-22 0,1 0 15,-1 0-15,0 0 16,0 0-16</inkml:trace>
  <inkml:trace contextRef="#ctx0" brushRef="#br0" timeOffset="9383.23">14563 1101 0,'21'0'47,"0"21"-47,0-21 0,0 42 15,0-21-15,1 1 0,-1 20 16,-21-21-16,21 21 0,0 1 0,0-22 16,-21 21-16,0 1 0,0-1 15,0 0-15,0 1 0,0-1 16,0 0-16,0 1 0,-21-1 0,0-21 15,0 21-15,0-20 0,-1-1 16,1 0-16,0 0 0,0-21 0,0 21 16,0 0-16,-1-21 0,1 0 15,0 0-15,0 0 0,0 0 16,0 0-16</inkml:trace>
  <inkml:trace contextRef="#ctx0" brushRef="#br0" timeOffset="10475.61">7133 2328 0,'0'0'0,"0"-21"0,0 0 0,0 0 15,0 0-15,0 0 16,-21 21 0,0 0-16,0 0 0,-1 0 15,1 0-15,-21 0 0,21 21 16,0 0-16,-22-21 0,22 21 0,0 0 15,0 0-15,0 1 0,-1-1 16,1 0-16,0 0 0,21 0 0,0 0 16,0 1-16,0-1 15,21 0 1,0-21-16,1 0 16,-1 0-16,0 0 0,0 0 0,0 21 15,0-21-15,22 0 0,-22 21 16,0-21-16,0 21 0,-21 1 0,21-1 15,-21 0-15,0 0 16,0 0-16,-21 0 0,0 1 16,0-1-16,0-21 0,0 21 0,-1 0 15,1-21-15,0 21 0,0-21 16,0 0-16,0 0 0,-1 0 16,44 0 30,-1-21-46,0 21 0,0 0 0,0 0 16,0 0-16,1 0 16,-22 21-16,21 0 15,-21 1-15,0-1 0,0 0 16,0 0-16,0 0 0,0 0 16,0 1-16,-21-1 0,-1 0 0,22 0 15,0 0-15,0 0 0,0 1 16,-21-1-16,21 0 0,0 0 15,0 0-15,0 0 16,21 1-16,-21-1 16</inkml:trace>
  <inkml:trace contextRef="#ctx0" brushRef="#br0" timeOffset="11171.89">6816 4763 0,'21'-22'31,"0"1"-16,0 21-15,0 0 16,0-21-16,1 21 0,-1 0 16,0 0-1,-21-21-15,-21 42 32,0 0-32,-1-21 0,1 21 15,-21 1-15,21-1 0,-22 0 0,22 0 16,0 0-16,0 0 0,0 1 15,0-1-15,21 0 0,0 0 16,0 21-16,0-20 0,0-1 0,0 0 16,21 0-16,0 0 0,0 0 15,21 1-15,1-1 0,-1 0 0,-21 0 16,22 0-16,-1 0 0,0 1 16,-21-1-16,22 0 0,-22 0 0,0 0 15,-21 0-15,0 1 0,0-1 0,0 0 16,0 0-16,-21 0 0,0 0 15,0-21-15,-1 22 0,-20-1 0,0 0 16,-1-21-16,22 21 0,-21-21 0,0 0 16,-1 0-16,22 0 0,-21 0 15,21 0-15,-1 0 0,1 0 16,0-21-16,0 0 0,21 0 16,-21-1-16,21 1 0,0 0 0,0-21 15,0 21-15,0-22 0,0 1 0</inkml:trace>
  <inkml:trace contextRef="#ctx0" brushRef="#br0" timeOffset="11797.04">7345 3471 0,'0'0'0,"0"22"0,21-22 31,21 0-15,-21 0-16,43 0 0,-22 0 16,22 0-16,-1 0 0,1 0 15,-1 0-15,22 0 0,-22 0 0,22 0 16,-21 0-16,-1 0 0,1 0 15,-1 0-15,1 0 0,-22 0 0,0 0 16,1 0-16,-1 0 0,-21 0 16,0 0-16,-42 0 31,0 0-31,0 0 0,0 0 16,-22 0-16,22 0 0,-21 21 0,-1-21 15,1 0-15</inkml:trace>
  <inkml:trace contextRef="#ctx0" brushRef="#br0" timeOffset="12096.87">7260 3789 0,'0'0'0,"21"0"15,0 0-15,1 0 16,-1 0-16,21 0 0,0 0 15,1 0-15,20 0 0,1 0 0,-1 0 16,1 0-16,-1 0 16,1 0-16,20 0 0,-20 0 0,-1 0 15,1-21-15,-1 21 0,-20 0 0,20 0 16,-20 0-16,-22 0 0,21 0 16,-21 0-16,0 0 0,-42 0 31,0 0-16,-21 0-15,21 0 0,-22 0 0,22 0 16,-42 0-16,20 21 0</inkml:trace>
  <inkml:trace contextRef="#ctx0" brushRef="#br0" timeOffset="12356.05">7281 4022 0,'0'0'0,"0"21"0,0 0 15,21-21 1,1 21-16,-1-21 0,0 0 16,21 0-16,1 0 0,-1 0 0,21 0 15,-20 0-15,20 0 0,1 0 16,-1 0-16,1 0 0,-1 0 16,1 0-16,-1 0 0,1 0 0,-1 0 0,-20 0 15,-1 0-15,0 0 16,-21 0-16,22 0 0,-22 0 0,0 0 15,-42 0 1,0 0 0,-22 0-16</inkml:trace>
  <inkml:trace contextRef="#ctx0" brushRef="#br0" timeOffset="12659.88">7429 4318 0,'0'0'16,"-21"21"0,21 0-16,21-21 15,1 0-15,-1 22 0,21-22 16,0 0-16,1 0 0,20 0 16,-20 0-16,20 0 0,1 0 0,-22 0 15,21 0-15,1 0 0,-1 0 16,-20 0-16,20 0 0,-20 0 0,-1 0 15,0 0-15,-21 0 0,22 0 0,-22 0 16,0 0-16,0 0 0,-21-22 16,-21 22 31,0 22-47,0-22 0,0 0 0,-1 21 15</inkml:trace>
  <inkml:trace contextRef="#ctx0" brushRef="#br0" timeOffset="15023.57">8594 3598 0,'0'0'0,"0"22"16,21-22 31,0 0-47,0-22 0,0 22 15,0-21-15,1 0 16,-22 0 0,-22 21-1,1-21-15,-21 21 0,21 0 16,-43 0-16,22 0 0,0 21 15,-22-21-15,22 21 0,-22 0 0,1 0 16,-1 1-16,1-1 0,-1 0 16,22 0-16,0 0 0,-1 0 0,22 1 15,0-1-15,0 0 0,21 0 16,0 0-16,21 0 0,0 1 16,0-1-16,0-21 0,22 21 15,-1 0-15,0 0 0,1 0 0,-1-21 16,0 22-16,1 20 0,-1-21 15,-21 0-15,22 0 0,-22 1 16,0 20-16,0-21 0,-21 0 0,0 0 16,0 1-16,0-1 0,0 0 15,-21 0-15,-21 0 0,20 0 0,-20-21 16,0 0-16,-1 0 0,1 0 16,0 0-16,-1 0 0,1 0 0,0 0 15,-1-21-15,1 0 0,0 21 16,-1-21-16,22 0 0,0 0 0,-21-1 15,21-20-15,21 21 0,-22 0 16,1 0-16,21-22 0,0 22 0,0 0 16,0 0-16,0 0 0,0-1 15,21 1-15,1 21 0,20-21 16,0 0-16,1 21 0,-1 0 0,0 0 16,22-21-16</inkml:trace>
  <inkml:trace contextRef="#ctx0" brushRef="#br0" timeOffset="15481.31">9313 3662 0,'0'0'0,"-21"0"16,0 0-1,-21 0-15,20 0 0,1 0 0,-21 21 16,0 0-16,20 0 0,-20 1 15,21-1-15,0 21 0,-22-21 0,22 22 16,0-1-16,0 0 0,0 1 16,21-1-16,0 0 0,0 1 0,0-1 15,0 0-15,0-21 0,21 1 16,0-1-16,0 0 0,0 0 0,1 0 16,20-21-16,0 0 0,-21 0 15,22 0-15,-1 0 0,-21-21 16,22 0-16,-22 0 0,21 0 0,-21-22 15,22 22-15,-22-21 0,0-1 16,0 1-16,-21 0 0,0-1 0,0 22 16,0-21-16,0 0 0,0-1 15,-21 22-15,0-21 0,0 21 0,-22-1 16,22 1-16,0 21 0,-21 0 16,-1 0-16,22 0 0,-21 0 0,-1 0 15,22 21-15,0 1 0,0-1 16,0 0-16,0 0 0,21 0 15,0 0-15,0 1 0,21-1 16,0-21-16,21 0 0,-21 0 16,22 0-16,-1 0 0</inkml:trace>
  <inkml:trace contextRef="#ctx0" brushRef="#br0" timeOffset="15723.68">9948 3577 0,'0'0'15,"-21"0"1,0 21-16,0 1 0,0-1 16,-1 0-16,1 0 0,0 21 0,21-20 15,0 20-15,-21 0 0,21 1 16,-21-1-16,21 21 0,-21-20 0,21-1 16,0 0-16,0 1 0,0-1 15,0 0-15,0-20 0,0-1 16,0 0-16,0 0 0,0 0 0,21-21 31,0-21-31,0 21 0,-21-21 16</inkml:trace>
  <inkml:trace contextRef="#ctx0" brushRef="#br0" timeOffset="15980.54">9800 3768 0,'0'0'0,"0"-43"0,0-20 16,0 42-16,0 0 0,21-1 0,0 1 15,22 21-15,-22 0 0,21 0 16,1 0-16,-1 0 0,0 0 16,1 0-16,-1 21 0,-21 22 0,21-22 15,-20 0-15,-1 21 0,0-20 16,-21-1-16,0 21 0,0-21 0,0 0 16,-21 1-16,0-1 0,-22 21 15,22-21-15,-21 0 0,-1-21 0,1 22 16,21-1-16,-21-21 0,20 0 15,1 21-15,0-21 0,21-21 16,21 21 0,0-21-16</inkml:trace>
  <inkml:trace contextRef="#ctx0" brushRef="#br0" timeOffset="16281.75">11239 3260 0,'-21'-21'16,"0"21"-16,0 21 0,0-21 15,0 21-15,-22 21 0,22-21 16,-21 22-16,21-1 0,-1 22 0,1-22 16,-21 21-16,21-20 15,0 20-15,-1 1 0,1-1 0,21-20 16,0 20-16,0-21 0,-21 22 15,21-22-15,0 1 0,0-1 0,0-21 16,21 21-16,-21-20 0,21-1 0,1 0 16,-1 0-16,21-21 0,-21 0 15,22 0-15,-22 0 0,21 0 0,-21 0 16,22-21-16,-1 0 0,-21 0 16,21-22-16,-20 22 0</inkml:trace>
  <inkml:trace contextRef="#ctx0" brushRef="#br0" timeOffset="16496.62">11536 3493 0,'0'0'0,"-21"0"31,-1 0-31,1 21 0,21 0 16,0 0-16,0 21 0,-21-20 15,21-1-15,0 0 0,0 0 0,0 0 16,0 0-16,0 1 0,0-1 15,21-21 17,0 0-32,1-21 15,-1-1-15</inkml:trace>
  <inkml:trace contextRef="#ctx0" brushRef="#br0" timeOffset="16655.53">11642 3493 0,'0'0'16,"0"-22"-16,0 44 31,0-1-31,-22-21 16,22 21-16,0 0 0,0 0 15,0 0-15,0 1 16,0-1 0</inkml:trace>
  <inkml:trace contextRef="#ctx0" brushRef="#br0" timeOffset="16859.41">11874 3471 0,'0'0'0,"-21"0"31,0 22-15,0-1-16,21 0 15,0 0-15,0 0 0,0 0 16,0 1-16,0-1 0,0 0 16</inkml:trace>
  <inkml:trace contextRef="#ctx0" brushRef="#br0" timeOffset="17335.25">12065 3535 0,'0'0'0,"0"-21"0,0 0 15,0-1-15,0 1 16,0 42 15,0 1-31,0-1 0,-21 0 0,0 21 16,21-21-16,-22 22 0,1-22 16,21 21-16,-21-21 0,0 22 0,0-1 15,21-21-15,-21 0 0,-1 22 16,22-22-16,0 0 0,-21 0 0,0 0 15,21 1-15,0-1 0,0-42 47,0-1-31,0 1-16,21 0 0,-21 0 0,43 0 16,-43-22-16,42 22 0,-21-21 15,0 21-15,0 0 0,1-22 0,-1 22 16,-21 0-16,21 21 0,0 0 0,0 0 15,0 21 1,-21 0-16,0 0 0,0 1 16,0 20-16,0-21 0,0 0 15,0 22-15,0-22 0,0 0 0,0 0 16,0 0-16,0 0 0,0 1 16,0-1-16,22-21 0,-22 21 15,21-21-15,0 0 16,0 0-16,0-21 15,0 0-15,1 21 0,-1-22 0,0 1 16</inkml:trace>
  <inkml:trace contextRef="#ctx0" brushRef="#br0" timeOffset="17672.07">12404 3810 0,'21'0'46,"0"0"-46,0 0 16,0-21 0,0 0-16,1 21 0,-22-21 15,0-1-15,21 1 0,-21 0 16,0 0-16,-21 21 31,-1 21-15,1-21-16,0 21 0,21 0 0,-21 1 15,0-1-15,21 21 0,-21-21 16,21 0-16,0 1 0,0-1 0,0 0 16,0 0-16,0 0 0,0 0 15,21-21-15,0 0 16,0 0-16,0 0 16,0 0-16,1 0 0,-1 0 15,0-21-15,0 21 0,0-21 0</inkml:trace>
  <inkml:trace contextRef="#ctx0" brushRef="#br0" timeOffset="17929.91">12869 3450 0,'0'0'15,"21"-63"-15,-21 42 16,0-1-16,0 44 16,0 20-1,0-21-15,0 0 0,-21 22 0,21-1 16,-21 0-16,21 1 15,0-1-15,-21 0 0,21-21 0,-21 22 16,21-1-16,0-21 0,0 22 0,0-22 16,0 0-16,0 0 0,0 0 15,0 0-15,0 1 0,0-1 16,21-21 0,0-21-1,-21-1-15,21 1 0,0 0 0,1 0 16</inkml:trace>
  <inkml:trace contextRef="#ctx0" brushRef="#br0" timeOffset="18175.78">13208 3366 0,'0'0'0,"0"-22"16,0-20 0,0 63-1,0 0-15,0 1 0,0 20 0,0-21 16,-21 21-16,21 1 0,-21-1 15,21-21-15,0 22 0,0-1 0,-22 0 16,22-21-16,0 22 0,0-22 16,0 0-16,0 21 0,0-20 0,0-1 15,0 0-15,0 0 0,22-21 32,-1 0-17,0 0-15,0-21 16</inkml:trace>
  <inkml:trace contextRef="#ctx0" brushRef="#br0" timeOffset="18539.57">13462 3683 0,'0'21'32,"-21"0"-32,0 1 0,21-1 15,-22 0-15,22 0 0,0 0 16,0 0-16,-21 1 0,21-1 15,0 0-15,0 0 16,0 0-16,21-21 0,1 0 16,-1 21-16,0-21 0,0 0 15,0 0-15,0 0 0,1 0 16,-1-21-16,0 21 0,0-21 0,-21 0 16,21 0-16,-21 0 0,21-1 15,-21 1-15,0 0 0,0 0 0,0 0 16,0-22-16,0 22 0,-21 0 0,0 0 15,0 0-15,0 21 16,0 0-16,-1 0 0,1 0 0,0 0 16,0 0-16,0 0 15,0 0-15,21 21 0,-22-21 16,22 21-16,0 0 0,22-21 31</inkml:trace>
  <inkml:trace contextRef="#ctx0" brushRef="#br0" timeOffset="18771.43">13885 3471 0,'0'0'0,"0"22"31,-21-22-31,21 21 0,-21 0 15,21 0-15,-21 0 16,0 0-16,21 1 0,0-1 16,21-21 15,0 0-31,0 0 16</inkml:trace>
  <inkml:trace contextRef="#ctx0" brushRef="#br0" timeOffset="18930.84">14012 3493 0,'0'21'47,"-21"-21"-47,21 21 0,-21-21 0,21 21 16,-21-21-16,21 21 15,0 0-15</inkml:trace>
  <inkml:trace contextRef="#ctx0" brushRef="#br0" timeOffset="19299">14203 3196 0,'0'0'0,"0"-21"15,21 21-15,0 0 16,0 21 0,0 0-16,1 1 0,-1-1 0,0 21 15,0-21-15,-21 22 0,21-1 0,0-21 16,-21 21-16,0 1 0,0-1 16,0 0-16,0 1 0,0-22 15,0 21-15,0 1 0,-21-22 16,0 21-16,21 0 0,-21-20 0,0-1 15,0 21-15,-1-21 0,1 0 0,0 1 16,0-1-16,0 0 0,0-21 16,-1 21-16,1 0 0,0 0 15,0-21-15,0 0 16</inkml:trace>
  <inkml:trace contextRef="#ctx0" brushRef="#br0" timeOffset="19567.9">15113 3683 0,'0'0'0,"-21"0"0,0-21 0,-1 0 16,22 0-1,0 42 17,-21 0-32,21 0 15,-21 0-15,21 0 16,0 1-16,0-1 0</inkml:trace>
  <inkml:trace contextRef="#ctx0" brushRef="#br0" timeOffset="19775.78">15071 4085 0,'0'0'0,"0"43"16,0-22-16,0 0 0,0 0 15,0 0-15,-22-21 16,1 21-16,0 1 0,0-1 16,0-21-16,21 21 0,-21 0 0,-1-21 15,1 21-15,0 0 0,0-21 16,0 22-16,-22-22 0,1 21 0,0 0 16,-1-21-16</inkml:trace>
  <inkml:trace contextRef="#ctx0" brushRef="#br0" timeOffset="20866.93">2667 6350 0,'0'-21'0,"0"0"0,-21 0 16,21-1-16,-21 22 15,21-21-15,-22 21 0,1 0 16,21 21-16,0 1 0,0-1 15,0 21-15,0 0 0,-21 1 16,21 20-16,-21-20 0,21 20 16,0 1-16,-21-1 0,0-21 0,-1 22 15,1-1-15,0 1 0,0-1 16,0 1-16,0-1 0,-1 1 0,1-22 16,0 22-16,0-22 0,0-21 15,21 22-15,-21-22 0,21 0 0,0-42 31,0 0-31,0-1 16,0 1-16,0-21 0,0 0 16,0-1-16,0 1 0,0 0 0,0-1 15,0 1-15</inkml:trace>
  <inkml:trace contextRef="#ctx0" brushRef="#br0" timeOffset="21171.77">2074 6498 0,'0'-63'15,"-21"20"-15,21 22 0,0 0 0,0-21 16,0 21-16,21-1 0,22 1 0,-1 0 16,0 21-16,1-21 15,20 0-15,1 21 0,20 0 0,-20 0 16,-1 0-16,1 21 0,-1 0 16,-20 0-16,-1 0 0,-21 22 0,0-1 15,-21-21-15,0 22 0,0-1 16,0 0-16,-21 1 0,0-1 0,0 0 15,-22-21-15,22 1 0,0 20 16,-21-42-16,21 21 0,-1 0 0,1-21 16,21-21 15,0 0-15,21 0-16,1 0 0,-1-1 0,0-20 15,0 21-15,0-21 0</inkml:trace>
  <inkml:trace contextRef="#ctx0" brushRef="#br0" timeOffset="21586.91">3048 6329 0,'0'0'0,"21"0"16,0 0-1,-21 21-15,0 0 0,0 0 16,0 22-16,0-22 0,0 0 0,0 21 16,0-20-16,0 20 0,0-21 15,0 0-15,0 22 0,-21-22 16,21 0-16,0 0 0,0 0 15,21-21 1,0 0 0,1-21-16,-1 0 0,0 0 15,0 0-15,0-1 0,0 1 16,-21 0-16,22-21 0,-1 21 0,21-1 16,-21-20-16,-21 21 0,21 0 15,1 0-15,-22-1 0,21 1 0,-21 42 31,0 1-31,0-1 0,0 0 16,0 0-16,0 0 16,0 22-16,0-22 0,0 21 0,0-21 15,0 22-15,0-22 0,0 0 16,0 0-16,0 0 0,0 0 0,21-21 16,-21 22-16,21-22 15,0 0-15,0 0 0,1 0 0,-1-22 16,0 1-16,0 0 0,0 0 15,22 0-15,-22 0 0,21-22 0,-21 22 16,22-21-16</inkml:trace>
  <inkml:trace contextRef="#ctx0" brushRef="#br0" timeOffset="22039.66">3958 6096 0,'0'0'0,"0"-21"16,0 0-16,0 0 0,0 42 31,0 21-31,-21-21 15,21 0-15,0 22 0,0-22 16,-21 21-16,21-21 0,0 22 0,0-1 16,0 0-16,0-20 0,-21 20 15,21-21-15,0 21 0,0-20 0,-22-1 16,22 0-16,0 0 0,22-42 47,-1 0-47,-21 0 15,21-1-15,0 1 0,0 0 16,-21 0-16,21-21 0,1 20 0,-1 1 16,0 0-16,0 0 0,0 21 15,0 0-15,1 0 0,-1 0 0,0 0 16,0 0-16,0 21 16,0 0-16,-21 0 0,0 1 0,0-1 15,0 0-15,0 0 0,0 0 16,-21 22-16,0-22 0,0 0 0,0 0 15,-22 0-15,22 0 0,-21 1 16,21-1-16,0 0 0,-22-21 0,22 0 16,0 0-16,0 0 15,21-21 1,0 0-16,21-1 16,-21 1-16,21 0 0,0-21 15,0 21-15</inkml:trace>
  <inkml:trace contextRef="#ctx0" brushRef="#br0" timeOffset="22863.69">4487 6075 0,'0'0'0,"21"0"16,-21 21 0,0 0-16,0 0 0,0 1 15,0 20-15,-21-21 0,21 21 16,-21-20-16,21 20 0,-21 0 0,21 1 15,0-1-15,0-21 0,0 21 16,0-20-16,0 20 0,0-21 0,0 0 16,21-21-16,0 21 0,0-21 15,1 0-15,-1 0 0,0 0 0,21 0 16,-21 0-16,22-21 0,-22 0 0,21 0 16,-21 0-16,1 0 15,20-1-15,-21 1 0,0 0 0,0 0 0,1 0 16,-22 0-16,0-1 0,21 22 15,-21-21-15,0 42 32,0 1-32,0-1 0,0 0 15,0 0-15,0 21 0,0-20 16,0-1-16,0 0 0,0 0 0,0 0 16,0 0-16,21 1 0,-21-1 0,21-21 15,0 21-15,0-21 16,1 0-16,-1 0 0,0 0 0,0 0 15,0 0-15,0-21 16,1 0-16,-1 21 0,0-22 0,0 1 0,0 0 16,0 0-16,22 0 15,-22-22-15,0 22 0,0 0 0,0 0 16,1 0-16,-1 0 0,-21-1 0,21 1 16,-21 0-16,21 21 0,-21-21 15,21 21 1,0 0 31,-21-21-32,0 0 1,0-1 0,-21 22 15,21 22-31,-21-22 15,0 21-15,0 0 0,21 21 16,-21-21-16,21 22 0,-22-22 0,22 21 16,-21-21-16,21 22 0,0-22 0,0 0 15,0 0-15,0 0 0,0 1 16,0-1-16,21 0 0,1-21 0,-1 0 16,0 0-16,21 0 0,-21 0 15,1 0-15,20 0 0,-21 0 16,0 0-16,22-21 0,-22 21 15,0-21-15,0-1 0,0 1 0,0 0 16,1 0-16,-22 0 0,0 0 0,21-1 16,-21 1-16,0-21 0,0 21 15</inkml:trace>
  <inkml:trace contextRef="#ctx0" brushRef="#br0" timeOffset="23051.58">5186 5990 0,'0'0'0,"-43"0"16,22 0-1,0 21-15,21 1 16,0-1 0,21-21-1,0 21-15</inkml:trace>
  <inkml:trace contextRef="#ctx0" brushRef="#br0" timeOffset="23571.29">7789 6265 0,'0'0'0,"21"-21"16,1 0-16,-1 21 0,0 0 0,-21-21 15,21 21 1,-21 21-16,21 0 15,-21 0-15,0 1 0,21-1 16,-21 21-16,0 0 0,0 1 16,0-22-16,0 21 0,0 1 0,0-22 15,0 21-15,0 0 0,0-20 16,0-1-16,0 0 0,0 0 0,0 0 16,0 0-16,0 1 15,0-44 1,22 1-16,-1 0 15,0 0-15</inkml:trace>
  <inkml:trace contextRef="#ctx0" brushRef="#br0" timeOffset="23791.16">8255 6244 0,'0'0'0,"0"-21"16,-21 21-1,0 0 1,21 21-16,-22-21 0,-20 21 0,21 1 15,0 20-15,0-21 0,-1 0 16,1 22-16,0-1 0,0-21 0,0 21 16,0-20-16,21-1 0,0 21 0,0-21 15,0 0-15,0 1 0,0-1 16,21-21-16,0 0 16,0 0-16,21 0 0,-20-21 15,20-1-15</inkml:trace>
  <inkml:trace contextRef="#ctx0" brushRef="#br0" timeOffset="24199.72">8488 6371 0,'0'0'0,"21"0"0,-21-21 15,-21 21 1,21 21 0,-21 0-16,-1 1 0,1-1 0,0 0 15,0 21-15,0-21 0,0 22 0,-1-1 16,1-21-16,21 22 15,0-22-15,-21 21 0,21-21 0,0 0 0,0 1 16,0-1-16,21 0 0,0 0 16,1-21-16,-1 0 0,0 0 15,0 0-15,21 0 0,1 0 0,-22 0 16,21-21-16,-21 21 0,1-21 16,20 0-16,-21-1 0,0 1 0,0 0 15,1-21-15,-22 21 0,0-22 16,0 22-16,0-21 0,0-1 0,0 22 15,0-21-15,-22 0 0,1 20 0,0 1 16,0 0-16,0 0 0,0 0 16,-1 21-16,1 0 0,0 0 15,0 0-15,0 21 0,0 0 0,-1 0 16,1 0-16,21 1 0,-21-1 0,21 21 16,-21-21-16,21 0 0,0 1 15,0-1-15,0 0 0,0 0 16,21 0-16,0-21 0,0 0 0,1 0 15,-1 0-15,21 0 0</inkml:trace>
  <inkml:trace contextRef="#ctx0" brushRef="#br0" timeOffset="24431.59">9102 6371 0,'0'0'0,"0"21"31,0 1-16,0-1-15,0 0 0,-22 0 0,1 21 16,21-20-16,-21-1 0,21 0 16,0 21-16,-21-21 0,21 1 0,-21-1 15,21 0-15,-21-21 0,21 21 16,0-42 15,0 0-15,21 0-16</inkml:trace>
  <inkml:trace contextRef="#ctx0" brushRef="#br0" timeOffset="24591.5">9059 6202 0,'0'0'0,"-21"0"0,21-21 0,-21 21 16,21 21 15,0 0-31,0 0 0,21-21 15,0 21-15,0-21 0,-21 22 0,43-1 16,-22 0-16</inkml:trace>
  <inkml:trace contextRef="#ctx0" brushRef="#br0" timeOffset="25151.17">9779 6477 0,'0'0'0,"0"-21"16,0 0-16,0 0 16,-21-1-16,0 1 0,-1 21 15,1 0-15,21-21 0,-21 21 16,0 0-16,0 0 0,0 0 0,-1 21 16,1 0-16,0-21 0,0 22 0,0 20 15,0-21-15,21 0 16,-22 22-16,22-22 0,-21 21 0,21-21 0,-21 22 15,21-22-15,0 0 16,0 0-16,0 0 0,0 0 0,0 1 16,21-22-16,0 0 0,1 0 0,-1 0 15,0 0-15,0 0 0,21 0 16,-20 0-16,-1-22 0,21 22 0,-21-21 16,22 0-16,-22 0 0,0 0 0,0-22 15,0 22-15,0-21 0,1 0 16,-1-1-16,0 1 0,0 0 0,0-1 15,0-20-15,1 20 16,-1-20-16,0-1 0,0 22 0,-21-21 16,0 20-16,0 1 0,0 0 15,0-1-15,0 22 0,-21 21 16,0 0-16,0 21 0,-1 0 16,1 22-16,21-22 0,-21 21 15,21 1-15,-21-1 0,21 0 0,-21 22 16,21-22-16,0 0 0,0 22 15,0-22-15,0 1 0,0-1 0,21 0 16,0 1-16,0-1 0,0-21 0,1 0 16,-1 0-16,21 1 0,-21-1 15,0-21-15,1 0 0,-1 0 16,21 0-16,-21 0 0,0 0 16,1 0-16,-1 0 0</inkml:trace>
  <inkml:trace contextRef="#ctx0" brushRef="#br0" timeOffset="27280.23">12065 6773 0,'0'-21'47,"0"0"-47,21 0 0,-21 0 15,21 0-15,0-22 0,1 22 16,-1-21-16,0-1 0,0 1 0,0 0 16,0-1-16,1 1 0,-1-21 15,0 20-15,-21 1 0,21 0 0,-21 20 16,0-20-16,0 21 0,0 0 15,0 0-15,-21 21 0,0 0 16,-22 0-16,22 0 0,-21 21 16,21 0-16,0 0 0,-22 0 0,22 22 15,21-22-15,0 0 0,0 21 0,0-21 16,0 1-16,0 20 16,0-21-16,0 21 0,21-20 0,0 20 15,1-21-15,-1 0 0,0 0 16,0 22-16,0-22 0,0 0 0,1 0 15,-22 0-15,21-21 0,-21 22 0,0-1 16,-21-21 0,-1 0-16,1 0 0,0 0 15,0 0-15,-21-21 0,20-1 16,1 1-16,-21 0 0,21 0 0,-22 0 16,22 0-16,0-22 0,0 22 15,0 0-15,0 0 0,-1 21 16,22-21-16,-21 21 0,21 21 15,0 0-15,0 0 16,0 0-16,0 0 0,0 1 0,21 20 16,1-21-16,-1 0 0,-21 0 15,21 22-15,0-22 0,0 0 0,0 0 16,1 0-16,-1-21 0,21 22 0,-21-1 16,22-21-16,-22 0 0,21 0 15,0 0-15,-20 0 0,20 0 0,0-21 16,-21 21-16,22-22 0,-1 1 15,0 0-15,-20-21 0,20 21 0,0-1 16,-21-20-16,22 0 0,-22-1 16,0 1-16,0 0 0,0-1 15,-21 22-15,0-21 0,0 21 0,0 0 16,0-1-16,0 1 0,-21 21 16,0 0-16,0 0 15,21 21-15,-21 1 0,0-1 16,21 0-16,0 21 0,0 1 0,-22-22 15,22 21-15,0-21 0,0 22 0,0 20 16,0-42-16,0 0 16,22 1-16,-1-1 0,0 0 15,21-21-15,-21 0 0,1 0 16,20 0-16,-21 0 0,21 0 16,-20-21-16,20 21 0,0-21 0,1-1 15,-22 1-15,21 0 0,-21 0 16,22 0-16,-22-22 0,0 22 0,0-21 15,0 21-15,-21-22 0,21 22 16,-21 0-16,0 0 0,0 42 31,-21-21-31,21 21 0,-21 0 16,21 1-16,0 20 0,-21-21 0,21 0 16,-21 0-16,21 22 0,-21-22 15,21 0-15,0 0 0,0 0 16,0 1-16,-22-22 0,22 21 15,0-42 17,22-1-32,-1 22 15,-21-21-15,21 0 0,0 0 0,0-21 16,0 20-16,-21 1 0,22 0 16,-1 0-16,0 0 0,-21 0 0,0-1 15,21 22-15,0 0 0,0 22 16,-21-1-1,0 0-15,0 0 0,22 0 0,-22 0 16,21 1-16,-21-1 16,0 0-16,21 0 0,0 0 0,0 0 15,-21 1-15,21-22 0,-21 21 0,22-21 16,-1 0-16,0 0 16,0 0-16,0 0 0,0 0 15,1 0-15,-1-21 0,0-1 16,0 22-16,0-21 0,0 0 0,1-21 15,20 21-15,-21-1 0,21-20 16,-20 21-16,20-21 0,0 20 0,1-20 16,-1 21-16,-21 0 0,21 0 15,-20-1-15,-1 22 0,21 0 0,-21 0 16,0 0-16,1 0 0,-1 22 16,-21-1-1,0 0-15,0 0 0,0 0 0,0 0 16,0 1-16,0-1 0,0 0 0,0 0 15,0 0-15,21-21 32,-21-21-17,21 21 1,-21-21-16,0 0 0,0 0 16,0-1-16,0 1 15,0 0-15,0 0 0,-21 0 0,0 0 16,0 21-16,21-22 0,-22 22 15,1 0-15,0 0 0,0 0 0,0 0 16,0 0-16,-22 0 0,22 22 0,0-1 16,0 0-16,-22 0 0,22 0 15,0 22-15,0-22 0,0 0 0,21 21 16,0-21-16,-21 22 0,21-22 16,0 0-16,0 21 0,0-20 0,0-1 15,0 0-15,0 0 0,21-21 16,0 21-16,0-21 0,0 0 0,0 0 15,1 0-15,-1 0 0,0 0 16,0 0-16,0 0 0,0 0 16,1-21-16,-1 0 0,0 0 0,0 0 15,0-1-15,0-20 0,1 0 0,-1 21 16,0-43-16,0 22 0,-21-1 16,0 1-16,21-21 0,0 20 0,-21 1 15,0-22-15,22 22 0,-22 0 16,21-1-16,-21 1 0,0 0 0,0-1 15,0 22-15,0 0 0,0 42 32,0 0-32,-21 1 0,-1 20 15,1 0-15,21-21 0,0 22 16,-21 20-16,21-20 0,-21-1 0,21 0 16,0 22-16,0-22 0,0 22 15,0-22-15,0 0 0,0 22 0,0-22 16,0-21-16,0 22 0,21-22 15,-21 21-15,21-21 0,0 0 0,1 1 16,-1-22-16,0 0 16,0 0-16,0 0 0,0 0 15,1 0-15,-1-22 0,21 1 16,-21 0-16,0 0 0,1 0 16,-1-22-16,0 22 0</inkml:trace>
  <inkml:trace contextRef="#ctx0" brushRef="#br0" timeOffset="27552.07">15409 5990 0,'0'0'0,"-42"0"16,21 0-16,0 0 0,-1 0 15,22 43-15,-21-22 0,0 0 16,0 21-16,0-21 0,0 22 0,21-1 15,-22 0-15,22 22 0,-21-22 16,21 1-16,0-1 0,0 0 16,0 1-16,0-22 0,0 21 0,0-21 15,0 0-15,0 1 0,21-1 16,1 0-16,-22 0 0,21-21 0,0 0 16,0 0-16,0 0 0,22 0 15,-22 0-15,0 0 0,21 0 0,-21-21 16</inkml:trace>
  <inkml:trace contextRef="#ctx0" brushRef="#br0" timeOffset="27847.9">15854 6011 0,'0'0'0,"21"-21"0,0-42 15,-21 42-15,21 21 0,0 0 16,1 0-16,-1 0 15,0 0-15,0 0 0,0 42 0,0-21 16,1 0-16,-1 22 0,0-1 16,0 0-16,0 1 0,0 20 0,-21-21 15,0 22-15,0-22 0,0 22 16,0-22-16,0 22 0,0-22 0,0 0 16,-21-21-16,0 22 0,0-22 0,0 0 15,0 0-15,-1 0 0,1 1 16,0-1-16,0-21 0,0 21 15,0-21-15,-1 0 0,1 0 0,0 0 16,-21 0-16,21 21 0,-1-21 16</inkml:trace>
  <inkml:trace contextRef="#ctx0" brushRef="#br0" timeOffset="28787.38">7175 7324 0,'0'0'16,"0"-21"15,22-1-15,-22 1-1,21 21-15,-21-21 0,-21 21 32,-1 0-17,1 0-15,0 21 0,0 0 0,-21 1 16,20-22-16,1 21 0,0 0 16,0-21-16,0 21 0,0 0 0,-1-21 15,44 0 16,-1 0-31,21 0 0,-21 0 0,0 21 16,1-21-16,-1 0 16,0 0-16,21 22 0,-21-1 15,1 0-15,-1 0 16,-21 0-16,0 0 0,0 1 0,0-1 16,0 0-16,-21-21 0,-1 21 0,1 0 15,0 0-15,-21 1 0,21-22 16,-1 21-16,1-21 0,0 0 0,0 21 15,0-21-15,0 0 0,-1 0 16,22 21 15,0 0 1,0 0-32,0 1 15,0-1-15,0 0 16,-21 0-16,0 0 0,0 0 15,21 1-15,-21-1 16,21 0-16,-21-21 16,21 21-16,21-21 31,0 0-31,0 0 16,0 0-16,0 0 15</inkml:trace>
  <inkml:trace contextRef="#ctx0" brushRef="#br0" timeOffset="29799.41">7662 8636 0,'0'0'0,"21"0"0,1-21 0,20 0 0,-21 21 15,0-21-15,-21-1 0,21 1 0,-21 0 16,0 0 0,0 0-16,-21 0 15,0 21-15,0 0 0,-21 0 16,-1 0-16,22 21 0,-21 0 0,-1-21 16,1 21-16,0 0 0,-1 0 0,22 1 15,0-1-15,0 0 0,21 0 16,0 21-16,0-20 0,0-1 15,21 0-15,0 0 0,0-21 16,22 21-16,-1 0 0,-21-21 0,22 22 16,20-22-16,-21 21 0,1-21 15,-1 21-15,0 0 0,1 0 16,-1 0-16,-21-21 0,0 22 0,1-1 0,-22 0 16,0 0-16,0 0 15,-22 0-15,1 1 0,0-22 0,-21 21 16,-1 0-16,1-21 0,0 21 0,-1-21 15,1 0-15,0 0 0,-1 0 16,22 0-16,-21 0 0,21 0 0,-22 0 16,22-21-16,0 0 0,21 0 15,-21-1-15,21 1 16,0 0-16,0 0 0,0 0 16,0 0-16,21-1 0,0 1 15,0 21-15,1-21 0,-1 0 0,21 0 16</inkml:trace>
  <inkml:trace contextRef="#ctx0" brushRef="#br0" timeOffset="30235.81">8403 8615 0,'0'-21'15,"-21"21"1,0 21-16,0 0 15,-1 0-15,1 0 0,0 1 16,21 20-16,-21-21 0,0 21 16,21 1-16,-21-1 0,21-21 0,0 22 15,0-1-15,0 0 0,0-21 16,21 22-16,0-22 0,0 0 0,0 0 16,0 0-16,1 1 0,-1-22 0,21 0 15,-21 0-15,0 0 0,22 0 16,-22 0-16,0 0 0,21-22 0,-20 1 15,-1 0-15,21 0 0,-21 0 16,-21 0-16,21-1 0,-21-20 0,22 21 16,-22-21-16,0-1 0,0 1 0,0 0 15,0-1-15,0 22 0,-22-21 16,1 21-16,21-22 0,-21 22 16,0 21-16,0-21 0,0 21 15,-1 0-15,1 0 0,0 21 16,0 0-16,21 0 0,-21-21 15,21 22-15,0-1 0,0 0 16,0 0-16,0 0 0,21-21 0,0 21 16,0-21-16,0 0 0,22 0 0</inkml:trace>
  <inkml:trace contextRef="#ctx0" brushRef="#br0" timeOffset="30511.78">9186 8594 0,'0'0'0,"0"-43"16,0 22-16,0 42 31,-21 1-31,21-1 16,0 0-16,-21 0 0,21 21 0,0 1 16,0-22-16,0 21 0,0 1 15,0-1-15,0 0 0,0 1 0,0-1 16,0 0-16,0 1 0,0-22 15,-21 21-15,21-21 0,0 0 0,0 1 16,0-1-16,21-21 31,-21-21-31,0-1 16,0 1-16,21 0 0</inkml:trace>
  <inkml:trace contextRef="#ctx0" brushRef="#br0" timeOffset="30787.62">9165 8636 0,'0'0'16,"0"-42"-16,0 21 0,0-1 0,0-20 16,0 21-16,21 0 0,0 0 0,22-1 15,-22 1-15,0 21 16,21 0-16,-20 0 0,20 0 0,-21 21 16,21 1-16,-20-1 0,-1 0 15,0 0-15,0 0 0,-21 22 16,0-22-16,0 0 0,0 0 0,0 21 15,-21-20-15,0-1 0,-22 0 16,22 0-16,0 0 0,-21 0 0,-1-21 16,22 22-16,-21-22 0,21 0 0,0 21 15,-1-21-15,1 0 0,42-21 32,1-1-32,20 22 15</inkml:trace>
  <inkml:trace contextRef="#ctx0" brushRef="#br0" timeOffset="31264.15">10880 8255 0,'21'-42'16,"0"21"-16,-42 21 31,0 21-31,-1 0 0,1 21 16,0-21-16,0 22 0,-21-1 15,20 0-15,1 1 0,0-1 16,0 0-16,-21 1 0,20 20 16,1 1-16,0-22 0,0 22 0,21-22 15,0 21-15,0-20 0,0-1 0,0 0 16,0 1-16,0-1 0,0-21 15,21 0-15,0 1 0,0-1 0,1 0 16,-1-21-16,21 0 0,-21 0 0,0 0 16,22 0-16,-22 0 0,21 0 15,-21 0-15,1-21 0,20 0 0,-21-1 16,0 1-16,0 0 0</inkml:trace>
  <inkml:trace contextRef="#ctx0" brushRef="#br0" timeOffset="31487.71">11239 8446 0,'0'0'0,"-21"0"16,0 0 0,0 0-16,21 21 0,0 0 15,0 0-15,0 0 0,0 0 16,0 1-16,0-1 15,0 0-15,21-21 47</inkml:trace>
  <inkml:trace contextRef="#ctx0" brushRef="#br0" timeOffset="31667.6">11366 8446 0,'0'21'31,"0"0"-31,-21 0 16,21 0-16,-21-21 0,21 21 0,0 1 15,0-1-15,0 0 16,0 0-16,0 0 0,0 0 31</inkml:trace>
  <inkml:trace contextRef="#ctx0" brushRef="#br0" timeOffset="32323.23">11747 8446 0,'0'0'0,"0"-22"16,22 1-16,-22 0 16,0 63 15,0-20-31,0-1 15,0 21-15,-22 0 0,22 1 0,-21-1 16,21 0-16,-21 1 0,21-1 16,0 0-16,-21 1 0,21-1 0,-21 0 15,21-20-15,-21 20 0,21-21 16,0 0-16,0 0 0,0 1 0,21-44 47,-21-20-47,21 21 15,0 0-15,0-22 0</inkml:trace>
  <inkml:trace contextRef="#ctx0" brushRef="#br0" timeOffset="32569.09">12150 8361 0,'21'-21'0,"-42"42"0,42-21 15,-21 21 1,0 21-16,0-20 0,0 20 0,0-21 15,-21 21-15,-1-20 0,22 20 16,-21 0-16,21 1 0,-21-1 16,21 0-16,-21-21 0,21 22 0,0-1 15,-21-21-15,21 0 0,-21 22 16,21-22-16,0 0 0,0 0 16,-22-42 15,22 0-16</inkml:trace>
  <inkml:trace contextRef="#ctx0" brushRef="#br0" timeOffset="32967.86">11620 8869 0,'-21'0'16,"42"0"15,1 0-31,-1 0 0,21 0 0,-21 0 15,22 0-15,-1-21 0,0 21 16,22-21-16,-22 21 0,22-22 0,-22 22 16,21-21-16,-20 21 0,-1-21 0,22 0 15,-22 21-15,0-21 0,1 21 16,-22-21-16,21-1 0,-21 22 0,0-21 16,1 21-1,-22 21 16,0 1-31,0 20 16,0-21-16,0 0 0,0 0 0,0 22 16,-22-22-16,22 0 0,0 21 15,0-20-15,0-1 0,0 0 0,0 0 16,0 0-16,0 0 0,0 1 16,0-1-16,0-42 46,0-1-46,22 1 0,-22 0 16,0 0-16,21 0 0</inkml:trace>
  <inkml:trace contextRef="#ctx0" brushRef="#br0" timeOffset="33303.67">12721 8424 0,'-42'0'15,"21"0"-15,-1 22 16,1-1 0,21 0-16,0 0 15,21-21 1,1 0-16,-1 0 16,0 0-16,0 0 15,-21-21-15,21 0 0,0 0 16,-21-1-1,0 1-15,0 0 16,0 0-16,-21 21 16,0 0-16,0 0 15,0 21 1,21 0-16,0 0 16,0 1-16,0-1 15,21-21 1</inkml:trace>
  <inkml:trace contextRef="#ctx0" brushRef="#br0" timeOffset="34003.79">13250 8424 0,'0'0'15,"0"-21"-15,21 21 16,-21-21-16,0 0 31,0 42 1,0 0-32,0 0 15,-21 1-15,21-1 0,0 0 16,0 0-16,0 0 15,0 0-15,0 1 16,21-22 31</inkml:trace>
  <inkml:trace contextRef="#ctx0" brushRef="#br0" timeOffset="34203.67">13377 8424 0,'0'22'31,"0"-1"-31,0 0 16,0 0-16,0 0 16,-21-21-16,21 21 0,0 1 15,0-1-15</inkml:trace>
  <inkml:trace contextRef="#ctx0" brushRef="#br0" timeOffset="34583.44">13483 8192 0,'0'0'0,"0"-22"0,21-20 16,0 42-16,1 0 16,-1 0-16,0 21 15,-21 0-15,21 1 0,-21-1 16,21 21-16,-21-21 0,21 22 0,-21-22 16,0 21-16,22 0 0,-22 1 0,21-22 15,-21 21-15,0 1 0,0-1 16,0 0-16,0 1 0,0-1 0,0 0 15,0 1-15,-21-22 16,-1 21-16,1 0 0,0-20 0,0 20 0,0-21 16,0 0-16,-1 0 0,1 1 15,0-1-15,0-21 0,0 21 16,0-21-16,21 21 0,-22-21 16,22-21 15,22 0-31,-1 0 15,0-1-15,0 22 16</inkml:trace>
  <inkml:trace contextRef="#ctx0" brushRef="#br0" timeOffset="34803.81">14182 8657 0,'0'-21'16,"0"42"47,0 0-48,0 1-15,0-1 16</inkml:trace>
  <inkml:trace contextRef="#ctx0" brushRef="#br0" timeOffset="34995.22">14182 9038 0,'0'21'0,"0"1"15,0-1-15,0 0 0,0 0 16,0 0-16,-22-21 0,1 21 0,0 1 15,21-1-15,-21-21 0,0 21 16,0-21-16,-1 21 0,1 0 16,0-21-16,0 21 0,0-21 0,-22 22 15,22-22-15</inkml:trace>
  <inkml:trace contextRef="#ctx0" brushRef="#br0" timeOffset="36180.44">6540 9610 0,'0'-21'0,"0"-1"16,0 1-16,22 21 15,-1-21-15,0 21 0,0-21 0,0 21 16,22 0-16,-22-21 0,0 21 15,0 0-15,21 0 0,-20 0 0,-1 0 16,0 0-16,0 0 0,0 21 16,-21 0-16,0 0 0,0 22 0,0-22 15,0 21-15,0-21 0,-21 22 16,21-1-16,-42-21 0,21 21 0,-1 1 16,1-22-16,0 21 0,0-21 0,0 1 15,0-1-15,-1 0 0,22 0 16,-21 0-16,21 0 0,0 1 15,0-1 1,21-21-16,1 0 16,-1 0-16,0 0 0,0 0 0,0 0 15,0 0-15,1-21 0,20 21 16,-21-22-16,0 1 0,0 21 16,-21-21-16,-21 42 31,0-21-31,0 21 15,21 1-15,-21-22 16,0 21-16,21 0 0,0 0 0,0 0 16,0 22-16,0-22 0,0 0 0,0 0 15,0 0-15,0 22 0,0-22 16,0 0-16,21 0 0,-21 0 0,21 0 16,-21 1-16,0-1 0,0 0 0,0 0 15,-21 0 1,0-21-16,-1 0 0,1 0 15,0 0-15,0 0 0,0 0 16,0 0-16,-22 0 0,22 0 0,0 0 16,0 0-16,0 0 0,-1 0 0,1 0 15,0 0 1,0 0 15</inkml:trace>
  <inkml:trace contextRef="#ctx0" brushRef="#br0" timeOffset="38291.44">3958 11959 0</inkml:trace>
  <inkml:trace contextRef="#ctx0" brushRef="#br0" timeOffset="38780.62">4000 11811 0,'0'0'0,"22"-63"16,-22 41 0,0 1-16,21 21 0,-21-21 15,0 0-15,0 0 0,0 0 0,0-22 16,0 22-16,0 0 15,0 0-15,0 0 0,-21 21 16,-1 21 0,22 0-16,0 0 15,0 21-15,0-20 0,0 20 0,0 0 16,0 22-16,0-22 0,0 22 16,0-22-16,-21 21 0,21 1 15,0-1-15,0-20 0,-21 20 16,21-20-16,-21 20 0,0-21 0,21 1 15,0-1-15,-21 0 0,21-20 16,-22 20-16,22-21 0,0 0 0,0 0 16,0-42 15,0 0-31,0 0 0,0 0 16,0 0-16</inkml:trace>
  <inkml:trace contextRef="#ctx0" brushRef="#br0" timeOffset="39136.06">3704 11811 0,'0'0'0,"-21"-21"0,0 0 16,0 0-16,21-1 0,0 1 16,0 0-16,0 0 0,0 0 0,21 0 15,0-1-15,0-20 0,21 21 16,1 0-16,-1 0 0,0-1 0,22 22 15,-22-21-15,22 21 0,-1 0 16,-20 0-16,20 21 0,1 1 0,-1-1 16,-21 0-16,22 21 15,-43 1-15,21-22 0,-20 21 0,-22 0 16,0-20-16,0 20 0,-22 0 16,1 1-16,0-22 0,-21 21 0,21-21 15,-22 22-15,1-22 0,0 0 16,20 0-16,-20 0 0,0 0 0,21 1 15,-22-22-15,22 0 0,0 21 0,0-21 16,21-21 0,21 21-1,-21-22-15,42 1 0,-21 0 16,22 0-16</inkml:trace>
  <inkml:trace contextRef="#ctx0" brushRef="#br0" timeOffset="39655.99">5270 11853 0,'0'0'16,"22"0"-16,-1-21 0,42-21 16,-42 21-1,1 21-15,-22-21 0,0-1 16,0 1-16,-22 21 15,1 0-15,0 0 16,0 0-16,-21 0 0,20 0 0,-20 0 16,0 21-16,21 1 0,-22-1 0,1 0 15,21 0-15,-22 21 0,1-20 16,21-1-16,0 0 0,0 0 0,21 0 16,0 0-16,0 1 0,0-1 15,0 0-15,0 0 0,21 0 16,21-21-16,-21 21 0,0-21 15,22 22-15,-22-22 0,21 21 0,1-21 16,-22 21-16,21 0 0,0-21 16,-20 21-16,-1 0 0,0-21 15,0 22-15,0-1 0,-21 0 0,0 0 16,0 0-16,-21 0 16,0 1-16,0-22 0,-22 21 0,22-21 15,0 21-15,-21-21 0,-1 21 16,22-21-16,-21 0 0,0 0 0,-1 0 15,1 0-15,21 0 0,-22 0 0,22 0 16,-21-21-16,21 0 0,0 21 16,-1-21-16,1 21 0,21-22 0,0 1 15,0 0-15,0 0 16,21 0 0,1 0-16,20 21 0,-21-22 0</inkml:trace>
  <inkml:trace contextRef="#ctx0" brushRef="#br0" timeOffset="39962.94">5969 11705 0,'0'0'0,"-21"0"0,21 21 31,0 1-15,0-1-16,21 0 0,0 21 0,-21-21 16,21 22-16,0-22 0,-21 21 15,0 1-15,22-22 0,-1 21 0,-21 0 16,21-20-16,-21-1 0,0 21 0,0-21 16,0 0-16,0 1 0,0-1 15,0 0-15,0 0 0,21-42 47</inkml:trace>
  <inkml:trace contextRef="#ctx0" brushRef="#br0" timeOffset="40218.94">6498 11748 0,'0'0'16,"0"-22"-16,0 1 0,-21 21 31,0 21-31,21 1 16,0-1-16,-21 0 0,-1 21 0,1-21 15,21 22-15,-21-1 0,0-21 16,0 22-16,0-1 0,-1 0 16,1-21-16,0 22 0,0-22 15,0 21-15,21-21 0,0 1 0,0-1 16,21-21-1,0-21 1,0-1-16,0 22 0</inkml:trace>
  <inkml:trace contextRef="#ctx0" brushRef="#br0" timeOffset="40926.96">7091 11726 0,'0'22'32,"0"-1"-32,0 0 0,-21 0 0,21 0 15,0 0-15,0 22 0,-22-22 16,22 21-16,0-21 0,-21 22 0,21-1 16,0-21-16,0 22 0,0-22 0,-21 21 15,21-21-15,0 0 0,-21 1 16,21-1-16,0 0 0,0 0 15,0-42 17,-21 0-32,21 0 15,0-1-15,0-20 16,0 21-16,0-21 0,0 20 0,0-20 16,0 0-16,21-1 0,0 1 0,0 0 15,0-1-15,1 1 0,-1 0 16,21 21-16,-21-1 0,0 1 0,22 0 15,-22 21-15,0 0 0,0 0 16,22 0-16,-22 21 0,0 0 0,0 22 16,0-22-16,0 21 0,1-21 15,-22 22-15,21-1 0,-21-21 16,21 22-16,-21-1 0,0-21 0,0 0 16,0 22-16,0-22 0,0 0 15,0 0-15,0-42 47,0 0-47,0 0 0,0-1 16,0-20-16,21 21 0,0-21 15,0-1-15,1 22 0,20-21 0,0-1 16,1 1-16,-1 0 0,21 21 0,-20-22 16,20 22-16,-20 0 15,-1 21-15,0 0 0,1 0 0,-22 0 0,21 21 16,-21 0-16,0 0 0,-21 1 15,0 20-15,22 0 0,-22-21 16,0 22-16,0-1 0,0 0 0,0 1 16,0-22-16,0 21 0,0 1 15,-22-22-15,22 0 0,-21 0 0,21 0 16,0 0-16,0 1 0</inkml:trace>
  <inkml:trace contextRef="#ctx0" brushRef="#br0" timeOffset="41587.99">9504 11515 0,'0'0'0,"0"-21"0,-21 21 0,-1 0 31,1 0-31,0 0 0,0 0 0,0 21 16,0 0-16,-1 21 0,22 1 16,-21-22-16,0 42 0,21-20 15,-21-1-15,21 21 0,0 43 16,0-42-16,0-22 0,0 0 16,0 1-16,0-1 0,0 0 0,21-20 15,-21-1-15,42 21 0,-20-42 16,-1 21-16,0-21 0,21 0 0,-21 0 15,22 0-15,-1 0 0,0 0 0,1 0 16</inkml:trace>
  <inkml:trace contextRef="#ctx0" brushRef="#br0" timeOffset="41867.83">10245 11599 0,'0'0'0,"21"-21"15,42-42 1,-42 42-16,1 21 0,20 0 0,-21 0 16,0 21-16,22 0 0,-22 21 0,0 1 15,21-1-15,-21 0 0,1 1 0,20-1 16,-21 21-16,0 1 0,-21-22 16,0 22-16,0-22 0,0 22 0,0-22 15,0 0-15,-21 1 0,0-22 0,0 21 16,0-21-16,-1 0 15,-20 22-15,21-22 0,0-21 0,-22 21 16,22 0-16,0 0 0,-21-21 0,21 22 16,-22-1-16,1-21 0,21 21 15,-43 0-15</inkml:trace>
  <inkml:trace contextRef="#ctx0" brushRef="#br0" timeOffset="42587.42">6308 12912 0,'0'0'0,"0"-21"0,0-1 16,0 1-1,-22 0-15,1 21 16,0-21-16,0 21 0,0 0 15,0 0-15,-1 0 0,1 0 0,0 0 16,0 21-16,0 0 0,0-21 0,-1 21 16,1 1-16,0-1 0,0 0 15,21 0-15,0 0 0,0 0 16,0 1-16,0-1 16,21 0-1,0-21-15,0 21 16,1-21-16,-1 0 0,21 0 0,-21 0 15,0 21-15,1-21 0,-1 21 16,0 1-16,0-22 0,-21 21 16,0 0-16,0 0 0,0 0 0,0 0 15,-21 1-15,0-1 16,0 0-16,-22-21 0,22 21 0,-21 0 16,21-21-16,-22 0 0,22 0 0,-21 0 15,21 0-15,-1 0 0,1 0 16,21-21 15,21 21-31,1 0 0,-1-21 0,0 21 16,21 0-16,-21 0 0,1 0 15,-1 0-15,-21 21 0,21-21 16,-21 21-16,21 0 0,-21 1 0,0-1 16,0 0-16,0 0 0,0 21 15,-21-20-15,0-1 0,0 21 0,-1-21 16,1 22-16,21-22 0,-21 0 15,0 0-15,21 21 0,0-20 0,-21-1 16,21 0-16</inkml:trace>
  <inkml:trace contextRef="#ctx0" brushRef="#br0" timeOffset="43235.81">5821 16743 0,'0'0'0,"0"-21"0,0 0 0,0-1 15,0 1-15,0 0 0,0 0 16,21 21-16,-21-21 0,21 21 15,-21-21-15,-21 42 47,0 0-47,-22 0 0,22 0 16,-21 22-16,0-22 0,20 21 0,-20-21 16,21 22-16,-21-1 0,20 0 15,22-21-15,-21 22 0,21-22 0,0 21 16,0-21-16,0 1 0,0-1 15,21 0-15,1 0 0,20 0 0,-21 0 16,21 1-16,1-1 0,-22-21 16,21 21-16,1 0 0,-22-21 0,0 21 15,21 0-15,-42 1 0,0-1 16,0 0-16,0 0 16,0 0-16,-21 22 0,-21-22 15,21 0-15,-22 0 0,1 0 0,0 0 16,-22 1-16,22-1 0,-1-21 15,1 0-15,-21 0 0,20 0 0,1 0 16,0 0-16,20-21 0,-20-1 16,21 1-16,-21-21 0,20 21 0</inkml:trace>
  <inkml:trace contextRef="#ctx0" brushRef="#br0" timeOffset="44993.28">7832 13504 0,'0'0'0,"0"-21"0,0 0 16,0 42 15,-22 0-31,22 22 0,-21-1 16,0 0-16,0 1 0,0 20 15,21-20-15,-21 20 0,-22 1 0,22-22 16,0 21-16,0-20 16,-22 20-16,22-20 0,-21-1 0,21 21 15,0-20-15,-22-22 0,22 21 0,0-21 16,21 22-16,-21-22 0,21-42 31,0 0-15,21-1-16,-21-20 0,21 21 0,0-21 15,0-1-15,1 1 0,-1 0 16,0-1-16,21 1 0,-21-22 0,1 22 16,-1-21-16,0-1 0,0 1 0,0-1 15,22 1-15,-22-1 0,0 22 16,0-1-16,0 1 0,0 21 15,1 0-15,-1 0 0,0 21 16,0 0-16,0 21 0,0 0 0,1 0 16,-1 21-16,-21 22 0,0-22 15,0 22-15,0-1 0,21 1 0,-21-1 16,0 1-16,0-1 0,0 1 0,0-22 16,0 22-16,0-22 0,0 21 15,21-20-15,-21-1 0,0 0 0,0-20 16,0 20-16,21-21 0,-21 0 15,0 0-15,21 1 0,-21-44 32,-21 22-32,0-21 15,0 0-15</inkml:trace>
  <inkml:trace contextRef="#ctx0" brushRef="#br0" timeOffset="45155.19">7578 14182 0,'-22'-21'0,"22"-1"31,22 22-31,-1-21 0,21 21 16,-21 0-16,22 0 0,-1-21 0,0 21 15,1-21-15,-1 21 16,0-21-16,22 21 0,-22-21 0,22-1 16,-22 22-16,21-21 0,1 21 0</inkml:trace>
  <inkml:trace contextRef="#ctx0" brushRef="#br0" timeOffset="45723.86">9864 14372 0,'0'0'0,"21"0"15,0 0 1,0 0-16,-21-21 0,21 21 0,-21-21 15,21 0-15,1 0 0,-22-1 16,21-20-16,-21 21 0,21 0 0,-21-22 16,0 22-16,0-21 0,0 0 15,0 20-15,0-20 0,0 0 0,-21 21 16,0-1-16,-1 1 0,1 0 16,0 21-16,-21 0 0,21 0 0,-22 21 15,1 0-15,21 22 0,-22-22 0,22 21 16,-21-21-16,21 22 0,0-22 15,-1 21-15,22 1 0,0-1 0,0-21 16,0 21-16,0-20 16,0-1-16,0 0 0,22 0 0,-1 0 15,0 0-15,0-21 0,0 0 0,0 0 16,1 0-16,-1 0 0,21 0 16,-21-21-16,0 0 0,22 0 0,-22 0 15,21 0-15,-21-1 0,1-20 16,20 21-16,-21 0 0,0-22 0,0 22 15,1 0-15,-22-21 0,21 21 0,-21-1 16,21 22-16,-21 22 31,0-1-31,21 0 0,-21 0 16,0 0-16,21 0 0,-21 22 16,0-22-16,0 0 0,21 21 0,1-20 15,-22-1-15,21 0 0,0 0 16,0 0-16,0 0 0,0-21 0,1 0 15,-1 0-15,0 0 0,0 0 16,0 0-16,22 0 0,-22 0 0,21-21 16</inkml:trace>
  <inkml:trace contextRef="#ctx0" brushRef="#br0" timeOffset="45932.74">11070 14118 0,'0'21'31,"21"-21"-31,0 0 16,1 0-16,-22 22 0,21-22 0,0 0 15,0 0-15,0 0 0,0 0 16,1 0-16,-1 0 0,0 0 16,-42 0 15,0 0-31</inkml:trace>
  <inkml:trace contextRef="#ctx0" brushRef="#br0" timeOffset="46067.66">11112 14288 0,'0'21'15,"0"0"-15,0 0 16,22-21 15,-1 0-31,0 0 16,0 0-16,0-21 0,0 0 0,1 21 15</inkml:trace>
  <inkml:trace contextRef="#ctx0" brushRef="#br0" timeOffset="47431.38">12446 13949 0,'0'0'0,"0"-21"15,21 21-15,-21 21 32,0 0-32,0 0 0,0 0 0,0 1 15,0-1-15,0 21 0,-21-21 16,0 0-16,0 22 0,-1-22 0,1 0 16,0 21-16,0-20 0,21-1 15,-21-21-15,21 21 0,-21-21 0,-1 0 16,22-21-1,0 0-15,0-1 16,0 1-16,0-21 0,22 21 0,-1-22 16,0 22-16,-21-21 15,21 0-15,0 20 0,0-20 0,1 0 16,-1 21-16,0-22 0,0 22 0,0 21 16,-21-21-16,21 21 0,1 0 15,-1 21-15,-21 0 16,0 0-16,0 1 0,0-1 15,0 21-15,0-21 0,0 22 0,21-22 16,-21 21-16,0-21 0,0 22 0,21-22 16,0 21-16,0-21 0,-21 0 15,22 1-15,20-1 0,-21-21 0,0 0 16,0 0-16,22 0 0,-1 0 16,-21 0-16,22 0 0,-1-21 15,0-1-15,1 1 0,-1 0 0,0 0 16,-21 0-16,22 0 0,-1-22 15,-21 22-15,22-21 0,-22 21 0,0-22 16,-21 22-16,0-21 0,0 21 0,0-22 16,0 22-16,-21 0 15,0 21-15,-1 0 0,1 0 0,0 0 16,0 21-16,-21-21 0,20 21 16,1 0-16,0 22 0,0-22 0,0 0 15,21 21-15,0-20 0,0 20 16,0-21-16,0 0 0,0 22 15,0-22-15,21 0 0,0 0 0,0-21 16,0 21-16,22-21 0,-22 21 16,21-21-16,-21 0 0,22 0 0,-22 0 15,21 0-15,-21-21 0,22 0 0,-1 0 16,-21 0-16,22 21 0,-22-21 16,21-1-16,-21-20 0,22 21 0,-22 0 15,21 0-15,-21-22 0,0 22 16,1 0-16,-22 0 0,21 0 15,-21 42 1,0 0-16,0 0 16,0 0-16,0 0 0,-21 1 15,21-1-15,-22 0 0,22 0 16,0 0-16,0 22 0,0-22 0,0 0 16,0 0-16,0 0 15,22-21-15,-1 0 16,0 0-16,0 0 0,0 0 15,0 0-15,1-21 0,-1 21 16,0-21-16,-21 0 0,21 21 0,0-21 16,0-1-16,1 1 0,-1 0 15,0 21-15,-21 21 32,0 0-17,0 1-15,0-1 16,0 0-16,0 0 0,0 0 0,0 0 15,21-21-15,-21 22 0,0-1 16,21-21-16,0 21 0,1-21 0,-1 0 16,0 0-16,0 0 0,0 0 15,0 0-15,1-21 16,-1 0-16,-21-1 0,21 1 16,-21 0-16,0 0 15,0 0-15,0 0 0,0-22 0,0 22 0,0 0 16,-21-21-16,21 20 0,0 1 15,-21 0-15,-1 0 0,22 0 16,-21 0-16,42 21 47,1 0-47,-1 0 0,0 21 16,0-21-16,0 0 0,22 0 15,-22 0-15,21 0 0,0 0 0,-20-21 16,20 21-16</inkml:trace>
  <inkml:trace contextRef="#ctx0" brushRef="#br0" timeOffset="48109.81">15536 13547 0,'0'-43'15,"0"86"-15,0-107 0,21 43 0,1 0 0,-22 0 16,21 0-16,-21 42 31,0 0-31,0 21 0,-21-21 16,-1 43-16,22-22 0,-21 1 0,0 20 16,21-21-16,-21 1 0,0-1 0,0 22 15,-1-22-15,22 0 0,-21-21 16,0 22-16,0-22 0,21 21 15,-21-21-15,0 1 0,-1-1 16,22-42 0,0-1-1,0 1-15,0 0 0,0 0 16,0 0-16,0-22 0,0 1 0,22 0 16,-1-1-16,0 1 0,0 0 15,21-22-15,-20 1 0,-1-1 0,21 22 16,-21-22-16,22 22 0,-22 0 15,21 21-15,-21-1 0,0 1 0,1 0 16,-1 21-16,0 0 0,0 21 0,-21 0 16,0 22-16,0-22 15,0 21-15,0 22 0,0-22 0,0 0 16,0 22-16,0-22 0,0 22 16,0-22-16,0 0 0,0 1 0,0-1 15,0 0-15,21 1 0,-21-22 16,0 0-16,0 0 0,0 0 0,0 1 15,0-1-15,-21-21 32,21-21-32</inkml:trace>
  <inkml:trace contextRef="#ctx0" brushRef="#br0" timeOffset="48283.71">15325 13907 0,'-22'0'0,"22"-22"15,22 22 1,-1 0-16,0-21 0,0 21 16,21-21-16,1 21 0,-1 0 15,0 0-15,22-21 0,-22 21 0,22 0 16,-1-21-16,1 21 0,20-21 0,-20-1 16,21 22-16,-22-21 0</inkml:trace>
  <inkml:trace contextRef="#ctx0" brushRef="#br0" timeOffset="48543.62">16870 13420 0,'0'-21'16,"-21"-1"-16,-1 22 0,1 0 16,0 0-16,0 0 15,0 22-15,-22-1 0,22 0 0,0 0 16,-21 21-16,21 1 0,-1-1 15,-20 22-15,21-22 0,0 0 0,0 1 16,21-1-16,0 0 0,0 1 0,0-22 16,0 21-16,0-21 15,0 0-15,21 22 0,0-22 0,0-21 16,0 21-16,22-21 0,-22 0 0,21 0 16,-21 0-16,22 0 0,-22 0 15,21 0-15,0 0 0</inkml:trace>
  <inkml:trace contextRef="#ctx0" brushRef="#br0" timeOffset="48843.45">17420 13377 0,'0'0'0,"21"-21"0,-21 0 0,21 21 0,1 0 15,-1 0 1,0 0-16,0 21 0,-21 0 0,21 22 15,0-1-15,1 0 0,-22 22 0,21-22 16,0 22-16,0-1 0,0-20 16,-21 20-16,0-21 0,0 1 0,0-1 15,0 0-15,0 1 0,0-22 16,-21 0-16,0 0 0,0 0 0,0 1 16,-1-1-16,1-21 0,0 0 15,0 0-15,0 0 0,0 0 16,21-21-1,0-1 1,21 1-16,0 0 0,0 0 0</inkml:trace>
  <inkml:trace contextRef="#ctx0" brushRef="#br0" timeOffset="49031.35">18351 13504 0,'0'0'0,"0"-21"15,0 0 1,0 42 31,0 0-47,0 1 0,0-1 16,0 0-16,0 21 0</inkml:trace>
  <inkml:trace contextRef="#ctx0" brushRef="#br0" timeOffset="49211.42">18394 14034 0,'0'0'0,"0"21"0,0 0 16,0 0-16,0 0 0,0 0 16,0 1-16,0-1 15,0 21-15,0-21 0,-21 0 16,-1 1-16,-20-1 0,21 0 15,-21 0-15,-1 0 0,-20 0 0,-1 1 16,1 20-16</inkml:trace>
  <inkml:trace contextRef="#ctx0" brushRef="#br0" timeOffset="50203.85">10223 15240 0,'22'0'15,"-22"-21"1,21 21-16,-21-21 0,0 0 0,0-1 16,0 1-16,21 0 0,-21 0 15,0 0-15,0 0 0,0-22 16,0 22-16,-21 0 0,0 0 0,-22 0 15,22-1-15,-21 1 0,-1 21 16,1 0-16,-21 0 0,20 0 0,1 0 16,-22 0-16,22 21 0,-21 1 15,20-1-15,1 0 0,-22 0 0,22 21 16,21-20-16,-21 20 0,20 0 16,1 22-16,0-22 0,0 0 0,21 1 15,0-1-15,0 0 0,0 1 0,0-1 16,0-21-16,0 22 0,21-22 15,0 0-15,0 0 0,1-21 0,-1 0 16,21 0-16,0 0 16,-20 0-16,20-21 0,21 0 0,-20 0 15,-1-1-15,0 1 0,22-21 0,-22 21 16,1-22-16,-1 1 0,0 21 16,1-21-16,-1-1 0,-21 1 0,0 0 15,0 20-15,1 1 0,-22-21 16,0 21-16,0 0 0,0 42 31,0 0-31,0 0 0,0 21 16,-22-20-16,22 20 0,0 0 0,0 1 15,0-22-15,0 21 0,0 0 16,0-20-16,0 20 0,0-21 16,0 0-16,0 0 0,0 1 15,0-1-15,22-21 0,-22 21 16,21-21-16,0 0 15,0 0-15,-21-21 0</inkml:trace>
  <inkml:trace contextRef="#ctx0" brushRef="#br0" timeOffset="50519.67">10816 15325 0,'0'0'0,"0"21"0,21 0 15,-21 0-15,0 0 16,0 1-16,0-1 16,21-21-16,1 0 15,-1-21-15,-21-1 16,21 22-16,-21-21 0,0 0 0,0 0 16,0 0-16,0 0 15,0-1-15,-21 22 0,21-21 0,-21 0 16,-1 21-16,1-21 15,0 21 1,21 21 0,0 0-16,0 0 15,0 1-15,0-1 0,21 0 16,0 0 0</inkml:trace>
  <inkml:trace contextRef="#ctx0" brushRef="#br0" timeOffset="54699.9">11282 15769 0,'0'0'0,"0"-21"31,21 0-15,0 0-16,0 0 0,0-1 15,1 1-15,-1-21 0,21 21 0,-21-22 16,22 1-16,-22 0 0,21-1 16,0-20-16,1 21 0,-1-1 0,-21 1 15,0 0-15,1 20 0,-1 1 16,-21 0-16,0 0 0,-21 42 31,21 0-31,-22 0 0,1 22 0,0-22 16,0 21-16,21 1 0,0-22 0,0 21 15,0-21-15,0 22 16,0-22-16,0 21 0,0-21 0,0 0 16,0 1-16,21-1 0,0 0 15,-21 0-15,21 0 0,-21 0 0,22-21 16,-22 22-16,0-1 0,0 0 16,-22-21-1,1 0 1,0 0-16,0 0 0,0-21 15,0 21-15,-1 0 0,22-21 16,-21-1-16,0 22 0,0 0 16,21 22 15,0-1-31,0 0 16,21 0-16,0-21 0,-21 21 15,21 0-15,1-21 0,-1 22 16,0-22-16,0 0 0,0 0 0,22 0 15,-22 0-15,21 0 0,0 0 0,1 0 16,-1 0-16,0 0 0,1-22 16,20 1-16,-20 21 0,-1-21 0,0 0 15,1 0-15,-1 0 16,-21-22-16,21 22 0,-20 0 0,-1-21 16,-21 20-16,0-20 0,0 21 0,0 0 15,0 0-15,0-1 0,0 1 16,0 0-16,-21 21 0,-1 0 15,1 0-15,0 0 16,0 21-16,21 0 0,-21 1 0,21-1 16,-21 0-16,21 0 0,0 0 15,0 22-15,0-22 0,0 0 0,0 0 16,0 0-16,0 0 0,0 1 0,0-1 16,21 0-16,0 0 0,0-21 15,0 0-15,22 21 0,-22-21 16,0 0-16,21 0 0,-21 0 0,22 0 15,-22 0-15,21-21 0,-21 0 16,22 0-16,-22 21 0,0-21 0,21-1 16,-20 1-16,-1 0 0,-21 0 15,21 0-15,-21-22 0,21 22 0,-21 0 16,0 0-16,0 0 16,0 42-1,0 0-15,0 0 16,-21-21-16,21 21 0,-21 1 15,21-1-15,0 0 0,0 0 0,-21 0 16,21 0-16,-22 1 16,22-1-16,-21 0 0,21-42 47,0 0-32,0-1-15,0 1 0,21 21 16,1-21-16,-1 0 0,-21 0 0,21 0 15,0-1-15,0 1 0,0 21 16,1 0-16,-1 0 0,0 21 16,0-21-16,-21 22 15,0-1-15,21 0 0,0 0 16,1 0-16,-22 0 0,21 1 16,0-22-16,0 21 0,-21 0 0,21 0 15,0 0-15,1 0 16,-1 1-16,0-22 15,0 0-15,0 0 16,0-22-16,1 1 16,-1 21-16,0-21 0,0 0 0,0 0 15,0 0-15,1-1 0,20 1 16,-21 0-16,21-21 0,1 21 0,-22-1 16,21-20-16,1 21 0,-22 0 15,21 21-15,-21-21 0,22 21 16,-22 0-16,0 0 0,0 0 0,0 21 15,0 0 1,-21 0-16,0 0 0,0 0 0,0 1 16,0-1-16,0 0 0,0 0 15,0 0-15,0 0 0,0 1 16,0-1-16,22-21 31,-22-21-15,21-1-16,-21 1 15,0 0-15,0 0 0,0 0 16,0 0-16,0-1 16,0 1-16,-21 0 0,-1 0 15,1 0-15,0 0 0,21-1 0,-21 22 16,0 0-16,0 0 0,-1 0 16,1 0-16,0 0 0,0 22 15,0-1-15,-22-21 0,22 21 0,0 0 16,0 21-16,0-20 0,21-1 15,-21 0-15,21 0 0,-22 0 0,22 0 16,0 1-16,0-1 0,0 0 16,0 0-16,0 0 0,0 0 0,22 1 15,-1-22-15,0 0 0,-21 21 16,21-21-16,0 0 16,0 0-16,1 0 0,-1 0 0,0 0 15,42-43-15,-41 22 16,-1 0-16,0 0 0,0 0 15,0 0-15,0-1 0,1-20 0,-1 21 16,0-21-16,0-1 0,21-20 16,-20 20-16,-1-20 0,0 21 0,0-22 15,0 22-15,0-1 0,1 1 16,-1 21-16,-21-21 0,0 20 0,0 1 16,0 42-1,-21 22 1,-1-22-16,1 21 0,0 1 15,0-1-15,0 21 0,0-20 16,21-1-16,0 22 0,-22-22 0,22 0 16,0 1-16,0-22 0,0 21 0,0-21 15,0 22-15,0-22 0,22 0 16,-1 0-16,0 0 0,0 0 16,0-21-16,0 0 0,1 0 15,-1 0-15,0 0 0,0 0 0,0 0 16,0 0-16,1 0 0,-1 0 0,0-21 15,0 21-15,-21-21 16,21 21-16,0 0 31,-21 21 657,22-21-423,-22 21-140,21-21 500</inkml:trace>
  <inkml:trace contextRef="#ctx0" brushRef="#br0" timeOffset="56171.12">14732 1503 0,'0'0'0,"0"-21"0,0 42 47,0 0-47,0 0 0,0 22 16,0-22-16,0 0 0,0 21 15,-21-21-15,21 1 0,-21-1 16,21 21-16,0-21 0,-22 0 16,22 1-16,0-1 0,-21-21 15,21-21 32,0-1-47,0 1 0,0 0 0</inkml:trace>
  <inkml:trace contextRef="#ctx0" brushRef="#br0" timeOffset="56575.89">14647 1122 0,'0'0'0,"-21"0"0,0 0 0,0 0 16,0 21-16,-1-21 15,22 21-15,0 0 0,-21-21 0,21 22 16,0-1-16,0 0 16,0 0-16,0 0 0,21-21 15,1 0-15,-1 0 16,0 0-16,0 0 0,0 0 0,0 0 16,1-21-16,-1 21 0,0-21 15,0 0-15,0 0 0,0-1 16,1 22-16,-1-42 0,-21 21 0,0 0 15,0 0-15,0-1 0,0 1 16,0 0-16,0 0 0,-21 0 16,-1 0-16,1-1 0,0 22 15,0 0-15,0 0 0,0 22 16,-1-1-16,1 0 0,21 0 16,0 0-16,-21 22 0,21-22 0,0 21 15,0 0-15,0-20 0,0 20 16,0-21-16,21 0 0,-21 0 0,21 1 15,1-1-15</inkml:trace>
  <inkml:trace contextRef="#ctx0" brushRef="#br0" timeOffset="57064.12">15155 1376 0,'0'21'31,"0"0"-31,0 0 16,0 1-16,0-1 0,0 0 0,0 0 16,0 0-16,-21 0 0,21 1 15,0 20-15,-21-21 0,21 0 0,0 22 16,-21-22-16,21 0 0,0 0 16,0 0-16,0 0 0,0 1 15,-21-22 1,-1-22 15,22 1-31,0 0 0,0 0 0,0 0 16,0-22-16,0 22 0,22-21 15,-1 21-15,0-22 0,0 22 0,0-21 16,0 21-16,1 0 0,20-1 16,-21 1-16,0 0 0,22 21 0,-22 0 15,0 0-15,21 0 0,-21 21 16,1 0-16,-1 1 0,-21-1 0,21 21 15,-21-21-15,0 22 0,0-22 16,0 21-16,0 0 0,0-20 16,0 20-16,0-21 0,-21 21 15,0-20-15,21-1 0,0 0 0,-22 0 16,22 0-16,22-42 31,-1 0-15,0 0-16,0 0 0</inkml:trace>
  <inkml:trace contextRef="#ctx0" brushRef="#br0" timeOffset="57308.98">15896 1249 0,'0'0'0,"0"21"15,0 0-15,-21 0 16,0 1-16,21 20 0,-21-21 15,-1 21-15,22 1 0,-21-1 0,0-21 16,0 22-16,21-1 0,-21 0 16,21 1-16,-21-1 0,21-21 0,-22 21 15,22-20-15,0-1 0,0 0 16,0 0-16,0 0 16,22-21-1,-1 0-15,-21-21 0,21 0 0,-21 0 16</inkml:trace>
  <inkml:trace contextRef="#ctx0" brushRef="#br0" timeOffset="57480.88">15515 1630 0,'64'-21'31,"-43"21"-31,0 0 16,21 0-16,-21 0 0,22 0 15,-22 0-15,21 0 0,-21-21 0,22 21 16,-1 0-16,0 0 0,1 0 16,20 0-16</inkml:trace>
  <inkml:trace contextRef="#ctx0" brushRef="#br0" timeOffset="57971.6">16933 1566 0,'0'-42'16,"0"21"-16,-21 21 16,0 0-16,-21 0 15,20 0-15,-20 0 0,21 0 0,-21 0 16,-1 21-16,1 0 0,21 0 15,-22 1-15,22-1 0,-21 0 0,21 21 16,0-21-16,-1 1 0,22-1 16,0 0-16,0 0 0,0 0 0,0 0 15,0 1-15,22-22 16,-1 0-16,0 0 0,0 0 0,0 0 16,22 0-16,-22 0 0,0-22 15,0 22-15,21-21 0,-20 0 0,-1 0 16,0 0-16,0 0 15,-21-1-15,21 1 0,-21 0 0,21 0 16,-21 0-16,0 42 31,0 0-31,0 0 16,0 0-16,0 1 0,0 20 0,0-21 16,0 0-16,0 22 0,0-22 15,0 0-15,0 0 0,0 0 0,0 0 16,22-21-16,-1 22 0,0-22 15,0 0-15,0 0 0,0 0 16,1 0-16,-1-22 0</inkml:trace>
  <inkml:trace contextRef="#ctx0" brushRef="#br0" timeOffset="58303.41">17420 1207 0,'0'0'0,"0"-43"0,0 22 16,0 0-16,0 0 0,21 0 16,0 21-16,1 0 15,-1 21-15,0-21 0,0 42 16,21-21-16,-20 22 0,20-1 0,-21 0 16,21 1-16,-20-1 15,-1 21-15,21-20 0,-21 20 0,-21-20 16,0 20-16,0 1 0,0-22 15,0 21-15,0-20 0,0-1 0,-21 0 16,0 1-16,0-22 0,0 21 0,-22-21 16,22 1-16,-21-1 0,-1 0 15,22 0-15,-21 0 0,0-21 0,20 21 16,1-21-16,-21 0 0,21 0 16,0 0-16,-1 0 15,1 0-15</inkml:trace>
  <inkml:trace contextRef="#ctx0" brushRef="#br0" timeOffset="59342.44">15938 6117 0,'0'0'0,"22"0"15,-1 0-15,0-21 0,21 21 0,-21 0 16,1-21-16,-1 0 16,0 21-16,-21-21 0,0-1 15,0 1 1,-21 21-16,0 0 0,-22 0 15,22 0-15,0 0 0,-21 0 0,20 21 16,-20 1-16,21-22 0,0 21 16,0 0-16,21 0 0,0 0 0,0 0 15,0 1-15,0-1 0,0 0 16,21 0-16,0 0 0,0 0 0,0 22 16,0-22-16,22 0 15,-22 0-15,21 22 0,1-22 0,-1 0 16,-21 0-16,0 21 0,22-20 0,-43-1 15,0 0-15,0 0 0,0 21 16,0-20-16,0-1 0,-43 0 0,22-21 16,-21 21-16,-1 0 0,1-21 15,0 21-15,-1-21 0,1 22 0,0-22 16,21 0-16,-1 0 0,1 0 0,0 0 16,0 0-16,21-22 15,0 1-15,0 0 16,0 0-1,21 21-15,0-21 0,0 0 0,1-22 16,20 22-16,0 0 0</inkml:trace>
  <inkml:trace contextRef="#ctx0" brushRef="#br0" timeOffset="59612.29">16785 5927 0,'0'0'0,"0"-21"0,0 42 31,-21 0-31,0 21 16,21-21-16,0 22 0,-21-1 15,-1 0-15,22-20 0,0 41 16,-21-21-16,0 1 0,0-1 0,0 22 16,21-22-16,-21 0 0,-1 1 15,1-1-15,21 0 0,0-21 0,-21 1 16,21-1-16,0 0 0,0 0 15,21-42 17,-21 0-32,0 0 0</inkml:trace>
  <inkml:trace contextRef="#ctx0" brushRef="#br0" timeOffset="59779.15">16362 6414 0,'0'0'0,"-21"-22"15,21 1 1,21 21-16,0 0 0,0 0 16,21 0-16,-20 0 0,20 0 15,-21 0-15,21 0 0,1 0 0,-22-21 16,21 21-16,-21 0 0,22 0 0,-22 0 16,0 0-16</inkml:trace>
  <inkml:trace contextRef="#ctx0" brushRef="#br0" timeOffset="60192.42">16976 6435 0,'0'0'0,"-22"0"0,22-21 16,0-1-16,0 1 0,0 0 15,0 0-15,22 0 16,-1 21-16,0 0 0,0 0 15,0 0-15,22 0 16,-22 0-16,0 0 0,0 21 0,0 0 16,0 21-16,1-20 0,-22-1 15,0 21-15,21-21 0,-21 22 16,0-1-16,0-21 0,0 21 0,0-20 16,-21-1-16,21 0 0,-22 0 15,1 0-15,21 0 0,-21-21 16,0 0-16,21-21 31,0 0-31,0 0 0,0 0 16,0 0-16,0-1 0,21 1 15,0-21-15,-21 21 0,21-22 0,1 22 16,-22-21-16,21 21 0,0 0 0,0-22 16,0 22-16,0 0 15,1 0-15,-22 0 0,21 21 0,0-22 16,0 22-16,0 0 15</inkml:trace>
  <inkml:trace contextRef="#ctx0" brushRef="#br0" timeOffset="60419.6">17674 6287 0,'0'0'16,"0"21"-16,0 0 15,0 0-15,0 0 0,0 0 16,0 1-16,0-1 0,0 0 15,0 21-15,0-21 0,0 1 16,0-1-16,0 21 0,0-21 0,0 0 16,-21 1-16,0-1 0,0-21 15,21 21-15,-22 0 0,22 0 16,0-42 15,0 0-31,0 0 0</inkml:trace>
  <inkml:trace contextRef="#ctx0" brushRef="#br0" timeOffset="60575.51">17695 6202 0,'0'0'15,"0"-64"-15,0 43 16,0 0-16,0 42 31,0 0-31,21 1 16,-21-1-16,22-21 15,-1 21-15,0 0 0</inkml:trace>
  <inkml:trace contextRef="#ctx0" brushRef="#br0" timeOffset="61015.26">17907 6350 0,'0'21'0,"0"0"16,0 1-16,0-1 15,0 0-15,0 0 0,0 0 0,0 0 16,0 1-16,0-1 0,0 0 0,0 0 16,0 0-16,-21 0 0,21 1 15,0-1-15,0 0 0,-21-21 0,21 21 16,-22-21-16,22 21 16,0-42-1,0 0 1,0 0-16,22 0 15,-1-1-15,0 1 0,0-21 0,0 21 16,0-22-16,1 22 0,-1 0 16,21-21-16,-21 21 0,0-1 0,1 22 15,20 0-15,-21 0 0,0 0 16,0 0-16,1 22 0,-22-1 16,21 0-16,-21 0 0,0 21 0,0-20 15,0 20-15,0-21 0,0 0 16,0 22-16,0-22 0,0 0 0,0 0 15,-21 21-15,21-20 16,0-1-16,0 0 0,21-21 31,0 0-31,0 0 16,21-21-16,-20 21 0,20-21 0</inkml:trace>
  <inkml:trace contextRef="#ctx0" brushRef="#br0" timeOffset="61541.96">18817 6435 0,'0'0'16,"0"-21"-16,0-1 0,-21 22 16,0 0-16,0 0 0,-1 0 15,1 0-15,0 0 16,0 22-16,0-1 0,0 0 0,-1 0 16,1 21-16,0-20 0,0-1 15,0 0-15,0 0 0,21 0 0,0 0 16,0 1-16,0-1 0,0 0 15,21-21 1,0 0-16,0 0 0,0 0 16,0 0-16,1-21 0,-1 21 15,21-21-15,-21-1 0,0 1 0,1 21 16,-22-21-16,21 0 0,-21 0 0,21 0 16,-21-1-16,0 1 15,0 42 16,0 1-31,0-1 0,-21 0 0,0 0 16,-1 0-16,22 0 0,-21 22 0,0-22 16,-21 21-16,21 1 0,-1-1 15,1 21-15,21-20 0,-21 20 0,0 1 16,0-1-16,0 1 0,21-1 16,-22 1-16,1-1 0,21 1 0,-21-1 15,0-20-15,21 20 0,-21-21 0,0-20 16,-1 20-16,22-21 0,-21 0 15,0 0-15,0-21 0,0 0 0,0 0 16,-1 0-16,1 0 0,0 0 16,0-21-16,0 0 0,0 0 0,-1 0 15,22 0-15,-21-1 0,21-20 16,0 21-16,0-21 0,0-1 0,0 1 16,0-22-16,21 22 0,1-21 0,-1-1 15</inkml:trace>
  <inkml:trace contextRef="#ctx0" brushRef="#br0" timeOffset="61987.7">19410 6011 0,'0'0'0,"0"-21"16,-21 42-1,21 1 1,0-1-16,-22 0 0,1 0 0,0 0 15,21 22-15,0-22 0,-21 21 16,0-21-16,0 22 0,-1-1 0,22-21 16,0 21-16,-21 1 0,21-22 0,-21 0 15,21 0-15,0 0 0,0 1 16,21-44 15,0 1-31,1 0 0,-1 0 16,0 0-16,21 0 15,-21-1-15,1 1 0,20 0 0,0 0 16,-21 0-16,22 0 0,-22 21 0,21 0 16,-21 0-16,1 0 0,-1 0 15,0 0-15,-21 21 0,0 0 0,0 0 16,0 0-16,0 0 0,0 1 16,-21 20-16,0-21 0,-22 0 0,22 0 15,0 1-15,-21-1 0,20 0 16,-20-21-16,21 21 0,0-21 15,0 0-15,42 0 32,21-21-32,-21 0 15</inkml:trace>
  <inkml:trace contextRef="#ctx0" brushRef="#br0" timeOffset="62287.53">20045 5927 0,'0'0'15,"21"-43"-15,-21 22 0,0 0 0,0 0 16,21 0-16,0 21 0,0 0 0,1 0 16,-1 21-16,0 0 0,0 0 15,0 22-15,0-1 0,22 0 0,-22 1 16,0-1-16,21 21 16,-20-20-16,-22 20 0,0 1 0,0-1 15,0 1-15,0-22 0,0 22 16,-22-22-16,1 21 0,-21-20 0,21-1 15,-22-21-15,22 22 0,-21-22 0,0 0 16,20 0-16,-20 0 0,0 0 16,21-21-16,-22 22 0,22-22 0,0 0 15,0 0-15,0 0 0,42-22 32,0 22-17</inkml:trace>
  <inkml:trace contextRef="#ctx0" brushRef="#br0" timeOffset="65567.42">15621 14944 0,'0'0'0,"21"-21"0,0 21 15,0 0 1,-21-22-16,22 22 16,-22-21 15,-22 21 31,1 0-46,0 0-16,0 21 16,0-21-1,0 0-15,21 22 0,-22-22 16,1 21-16,0-21 0,21 21 16,-21-21-16,0 21 0,0 0 0,21 0 15,-22 1-15,1-1 0,0 0 16,21 0-16,0 21 0,-21-20 0,0-1 15,21 0-15,-21 21 0,21-21 16,0 22-16,-22-22 0,1 0 0,21 21 16,-21-20-16,21 20 0,0-21 15,-21 0-15,21 22 0,-21-22 0,21 0 16,0 0-16,0 0 0,0 22 16,0-22-16,0 0 0,0 0 0,0 0 15,0 0-15,21 1 16,-21-1-16,21 0 0,0-21 15,0 21-15,1 0 0,-1 0 0,0-21 16,-21 22-16,21-1 0,0-21 16,0 21-16,1-21 0,-1 0 0,0 0 15,0 21-15,0-21 0,0 0 16,1 0-16,-22 21 0,21-21 16,-42 0 62,-1 0-63,1 0 17,21-21-32,-21 21 0,21-21 15,0 0-15,-21 0 16,0-1-16,21 1 15,-21 0-15,-1 0 0,1 21 16,21-21-16,0 0 0,-21 21 16,21-22-16,-21 1 0,21 0 0,-21 21 15,21-21-15,0 0 0,0 0 16,-21-1-16,21 1 0,-22 0 16,22 0-16,0 0 15,0 0-15,0-1 0,0 1 0,0 0 16,0 0-16,0 0 0,0 0 15,0-22-15,0 22 0,0 0 0,0 0 16,0 0-16,0-1 0,0 1 16,22 0-16,-1 0 0,-21-21 0,21 20 15,-21 1-15,21 0 0,0 0 16,-21 0-16,21 0 0,1-1 0,-22 1 16,21 0-16,0 21 0,-21-21 15,21 0-15,0 21 0,-21-21 0,21-1 16,1 22-16,-22-21 0,21 21 15,0 0-15,-21-21 0,21 21 16,0 0-16,0-21 16,1 21-1,-1 0-15,-42 0 110,-1 0-110,1 0 15,0 0-15,0 21 0,0-21 16,0 21-16,-1-21 16,1 21-16,0-21 0,0 22 0,0-1 15,0-21-15,21 21 0,-22 0 16,1 0-16,0 0 0,21 1 0,0 20 15,-21-21-15,0 0 0,21 22 16,-21-22-16,21 21 0,-22-21 0,22 0 16,0 22-16,0-22 0,0 0 15,0 0-15,0 22 0,0-22 0,0 0 16,0 0-16,0 0 0,0 0 0,0 1 16,0-1-16,0 0 15,0 0-15,0 0 0,0 0 0,0 1 16,0-1-16,0 0 0,0 0 15,22 0-15,-22 0 0,21-21 16,0 22-16,-21-1 16,21 0-16,0-21 0,-21 21 0,21 0 15,1 0 1,-1-21-16,-21 22 0,21-22 16,0 0-16,-21 21 0,21 0 15,0 0 1,-21 0-1,0 0 1,-21-21 31,0-21-31,21 0-16,-21 0 15,0 21-15,21-21 0,-21 0 16,21-1-16,0 1 0,-22 0 0,22-21 15,-21 21-15,21-1 0,0 1 0,0 0 16,0-21-16,-21 21 0,21-1 16,0-20-16,0 21 0,0-21 0,0 20 15,0-20-15,0 21 16,0 0-16,0-22 0,0 22 0,0-21 16,21 21-16,-21-22 0,21 22 15,1-21-15,-22 21 0,21 0 0,0-1 16,0-20-16,0 21 0,0 0 15,1 21-15,-1-21 0,0-1 0,0 22 16,0-21-16,0 21 0,1 0 16,-1 0-16,-21-21 0,21 21 15,0 0 110,-42 0 172,21 21-281,-21-21-16,21 21 15</inkml:trace>
  <inkml:trace contextRef="#ctx0" brushRef="#br0" timeOffset="66807.66">16171 15282 0,'0'0'0,"0"-21"0,0 0 15,0 0 17,0 42 77,0 0-93</inkml:trace>
  <inkml:trace contextRef="#ctx0" brushRef="#br0" timeOffset="68508.14">16235 15346 0,'0'-21'32,"-21"21"-32,-1 0 15,22 21 79</inkml:trace>
  <inkml:trace contextRef="#ctx0" brushRef="#br0" timeOffset="68990.3">16171 15367 0,'0'0'0,"21"-42"16,-21 21 0,0-1-16,22 1 15,-22 0-15,0 0 0,0 0 16,0 0-1,0 42 1,0 0-16,0 0 16,-22 21-16,1 1 0,21-22 15,0 21-15,-21 1 0,21-22 0,-21 21 16,21 0-16,0-20 0,-21 20 0,0-21 16,21 21-16,-22-20 0,22-1 15,0 0-15,-21 0 0,21 0 16,-21-21-16,42 0 47,0-21-47,1 0 0,-22 0 0,21 0 15</inkml:trace>
  <inkml:trace contextRef="#ctx0" brushRef="#br0" timeOffset="69219.34">16425 15240 0,'21'-21'0,"-42"42"0,42-63 0,1 21 15,-22 42 1,0 0-16,0 0 16,0 0-16,0 22 0,0-22 15,0 21-15,0-21 0,0 22 16,0-1-16,0-21 0,0 0 16,-22 22-16,22-22 0,-21 0 0,0 0 15,21 0-15,0 0 0,-21 1 0,21-1 16,-21-21-16,21 21 0,-21-21 15,-1 0-15,1 0 16,0 0-16</inkml:trace>
  <inkml:trace contextRef="#ctx0" brushRef="#br0" timeOffset="70431.03">16002 15642 0,'21'0'31,"0"0"-31,0 0 0,22 0 16,-1 0-16,0 0 0,1 0 16,-1 0-16,22 0 0,-22 0 0,21-21 15,-20 21-15,20-21 0,-20 21 16,-1-21-16,21 21 0,-20-21 0,-22 21 16,21-22-16,-21 22 0,1-21 15,-1 21-15,0-21 0,-21 0 0,0 0 16,0 0-16,0-1 15,0 1-15,-21 21 16,0 0-16,-1 0 0,1 21 16,0 1-16,0-1 15,0 0-15,21 21 0,0-21 0,-21 1 16,21-1-16,-22 21 0,22-21 16,0 0-16,0 1 0,0-1 0,0 0 15,0 0-15,22 0 0,-1-21 16,-21 21-16,21-21 0,0 0 0,0 22 15,0-22-15,1 0 0,-1 0 16,21 0-16,-21 0 0,0 0 0,1-22 16,20 22-16,-21-21 0,0 0 0,22 0 15,-22 0-15,0 0 16,21-1-16,-21 1 0,22-21 0,-22 21 0,0-22 16,0 1-16,0 0 15,1-1-15,-1 1 0,-21 0 0,21 21 16,-21-22-16,0 22 0,0 0 15,0 0-15,-21 42 16,0-21-16,-1 42 16,22-21-16,-21 22 0,0-22 0,0 21 15,0 1-15,21-1 0,-21 0 0,21-21 16,-22 22-16,22-1 0,0-21 16,0 22-16,0-22 0,0 0 0,0 21 15,22-21-15,-1 1 0,0-22 16,0 21-16,0 0 0,22-21 15,-22 0-15,0 0 0,21 0 16,-21 0-16,1 0 0,-1-21 0,21 21 16,-21-21-16,0-1 0,1 1 0,-1 0 15,0 0-15,0-21 0,0 20 16,0-20-16,1 21 0,-1-21 0,-21-22 16,21 22-16,0-1 0,-21 1 15,0-21-15,21 20 0,-21 1 0,21 21 16,-21 0-16,0-1 0,0 44 15,0-1 1,-21 0-16,0 21 16,21 1-16,-21-1 0,0 0 0,0 1 15,21-22-15,-22 21 0,22 0 16,-21 1-16,21-22 0,-21 21 0,21-21 16,0 1-16,0-1 0,0 0 0,0 0 15,0 0-15,21 0 16,0-21-16,1 0 0,-1 0 0,0 0 15,0 0-15,0 0 0,0 0 16,1 0-16,-1-21 0,21 0 0,-21 0 16,0 21-16,1-21 0,-1 0 15,0-1-15,0 1 0,0 0 16,0 21-16,1-21 0,-22 0 0,0 42 31,0 0-15,0 0-16,-22 0 15,22 1-15,-21-1 0,21 0 0,0 0 16,0 0-16,0 0 0,0 1 0,0-1 16,0 0-16,21-21 15,1 0-15,-1 0 16,0 0-16,0 0 16,0-21-16,0 21 0,1-21 15,-22-1-15,21 1 0,0 0 16,-21-21-16,0 21 0,0-1 15,21-20-15,-21 21 0,0-21 0,0 20 16,0 1-16,0 0 0,0 0 16,-21 21-16,0 0 15,0 0-15,-1 0 16,1 0-16,0 21 0,0 0 0,21 0 16,0 1-16,0-1 15</inkml:trace>
  <inkml:trace contextRef="#ctx0" brushRef="#br0" timeOffset="70795.81">18669 15050 0,'0'0'0,"21"0"16,0 0-16,0 0 16,1 21-16,-22 21 0,21-21 0,0 22 15,0-1-15,0 0 0,0 1 0,1-1 16,-1 0-16,-21 22 16,0-22-16,21 0 0,-21 1 0,0-1 15,0 0-15,0 1 0,0-1 16,-21-21-16,0 22 0,-1-22 0,1 21 15,0-21-15,0 0 0,-21 1 0,20-1 16,1 0-16,0 0 0,-21 0 16,21-21-16,-1 21 0,1-21 0,0 0 15,21-21 17,0 0-32,21 0 15,0 0-15</inkml:trace>
  <inkml:trace contextRef="#ctx0" brushRef="#br0" timeOffset="71011.69">19389 15515 0,'0'-21'16,"-22"21"15,1 0-15,21 21-16,0 0 0,0 1 15,0-1-15,0 0 16,0 0-16</inkml:trace>
  <inkml:trace contextRef="#ctx0" brushRef="#br0" timeOffset="71219.57">19325 16044 0,'0'0'0,"0"22"15,0-1 1,0 0-16,0 0 16,-21 0-1,21 0-15,-21-21 0,21 22 16,-21-22-16,-1 21 0,1-21 0,0 21 15,0-21-15,0 0 0,-22 21 16,22-21-16,-21 0 0,21 0 0</inkml:trace>
  <inkml:trace contextRef="#ctx0" brushRef="#br1" timeOffset="82560.42">16298 16150 0,'0'0'0,"-21"0"0,0 0 16,0 0-16,0 0 15,-1 0-15,1 0 0,0 0 16,0 0-16,0 0 0,0 0 16,-1 0-16,1 0 0,0 0 0,0 0 15,0 0-15,0 0 0,-1 0 16,1 0-16,0 0 0,0 0 16,42 21 62,0-21-78,0 0 15,1 0-15,-1 0 0,0 22 16,21-22-16,-21 0 0,22 0 16,-1 0-16,0 21 0,1-21 0,-1 0 15,0 0-15,22 0 0,-1 21 16,-20-21-16,20 0 0,1 0 0,-1 0 15,1 0-15,-22 0 0,22 0 16,-1 21-16,1-21 0,20 0 16,-20 0-16,-1 0 0,1 21 0,-1-21 15,22 0-15,-22 0 0,-20 21 16,20-21-16,1 0 0,-22 0 0,0 0 16,1 0-16,-22 0 0,21 22 15,-21-22-15,1 0 0,-1 0 0,0 0 16,0 0-1,-42 0 64,0 21-79,0-21 15,-1 0-15,1 0 0,0 0 16,0 0-16,0 0 0</inkml:trace>
  <inkml:trace contextRef="#ctx0" brushRef="#br1" timeOffset="83240.12">16383 16447 0,'-21'0'0,"42"0"0,-63 0 0,20 0 16,1 0-16,0 0 15,0 0-15,0 0 0,0 0 16,-1 0 0,1 0-1,42 0 32,1 0-47,-1 0 0,21 0 0,-21 0 16,22 0-16,-1 0 0,0 0 15,1 0-15,-1 0 0,0 0 0,22 0 16,-22 0-16,0 0 0,22 21 16,-22-21-16,22 0 0,-22 0 15,22 0-15,-22 0 0,21 0 0,-20 0 16,20 21-16,-20-21 0,-1 0 16,0 0-16,1 0 0,20 0 0,-21 0 15,-20 0-15,20 0 0,0 0 16,-21 0-16,22 0 0,-22 0 0,0 0 15,0 0-15,0 0 0,1 0 0,-1 0 32,-42 0 46,-1 0-78,1 0 15,0 0-15,0 0 0,0 0 16,0 0-16,-1 0 0,1 0 0,0 0 16,0 0-16,0 0 0,-22 0 15</inkml:trace>
  <inkml:trace contextRef="#ctx0" brushRef="#br1" timeOffset="83811.69">16362 16447 0,'-43'0'15,"22"0"-15,42 0 63,1 0-63,-1 0 16,0 0-16,0 0 0,21 21 15,1-21-15,-1 0 0,0 0 0,1 0 16,-1 21-16,0-21 0,22 0 15,-22 0-15,22 21 0,-1-21 0,-20 0 16,20 0-16,1 0 0,-1 0 16,-21 0-16,22 0 0,-22 0 0,1 0 15,-1 0-15,0 0 0,1 0 0,-1 0 16,-21 0-16,0 0 16,0 0-16,1 0 0,-1 0 0,0 0 15,0 0 1,0 0-16,0 0 47,-42 0 0,0 21-32,0-21-15,0 0 0,0 0 16,-1 0-16,1 0 0</inkml:trace>
  <inkml:trace contextRef="#ctx0" brushRef="#br1" timeOffset="87837.56">17103 16574 0,'-22'0'47,"22"-22"-32,-21 22 63,21 22-46,0-1-17,0 0 1,0 0 0,0 0-1,0 0-15,0 1 16,0-1-1,0 0-15,0 0 16,0 0-16,21 0 16,-21 1-16,22-22 15,-22 21-15,0 0 0,21 0 0,0-21 16,-21 42 0,21-20-16,0-1 0,-21 0 0,21-21 0,-21 21 15,22 0-15,-22 0 0,0 1 16,21-22-16,0 21 15,0 0 1,0-21-16,-21 21 16,21-21-16,1 21 15,-1-21-15,0 21 0,-21 1 16,21-22-16,0 21 0,0 0 16,1-21-16,-22 21 0,21-21 15,0 21-15,0 0 0,0-21 16,-21 22-16,21-22 0,1 0 15,-22 21-15,21-21 0,0 21 0,0-21 16,-21 21-16,21-21 0,0 0 16,1 21-16,-1-21 0,0 21 0,0-21 15,21 0-15,-20 22 0,-1-22 16,0 0-16,0 21 0,21-21 0,-20 0 16,-1 0-16,0 21 0,0-21 15,0 0-15,0 0 0,1 0 0,20 0 16,-21 0-16,0 21 0,0-21 15,1 0-15,-1 0 0,0 0 16,0 0-16,0 0 0,0 0 16,1 0-16,-1 0 0,0 0 15,0 0-15,0 0 0,0 0 16,1 0-16,-1 0 0,0 0 16,0 0-16,0 0 0,0 0 15,1 0 1,-1 0-16,0 0 0,0-21 15,0 21-15,0 0 0,1 0 16,-1 0-16,0-21 0,0 21 16,21 0-16,-20 0 0,-1 0 0,0 0 15,21 0-15,-21 0 0,22 0 16,-22-21-16,21 21 0,1 0 0,-22 0 16,21 0-16,0 0 0,-20 0 0,20 0 15,0 0-15,1-22 0,-22 22 16,21 0-16,-21 0 0,22 0 0,-1 0 15,-21-21-15,0 21 0,22 0 16,-22 0-16,0-21 0,0 21 16,0 0-16,0 0 0,22-21 0,-43 0 15,21 21-15,0 0 0,0-21 16,0 21-16,1 0 0,-1-22 0,0 1 16,0 21-16,0-21 0,0 21 15,-21-21-15,22 21 0,-1-21 0,0 21 16,0-21-16,-21-1 0,21 22 15,0-21-15,1 21 0,-22-21 0,21 21 16,0-21-16,0 0 0,0 0 16,0 21-16,1-22 0,-1 1 15,0 0-15,0 21 0,0-21 0,0 0 16,22 0-16,-22 21 0,0-22 16,21 1-16,-20 0 0,-1 0 15,21 0-15,-21 21 0,22-21 0,-22-1 16,0 1-16,21 0 0,-21 0 15,1 21-15,20-21 0,-21 0 0,0-1 16,22 1-16,-22 0 0,0 21 0,21-21 16,-21 0-16,1 0 0,20-1 15,-21 1-15,0 21 0,22-21 0,-22 0 16,0 0-16,0 0 0,0-1 0,22 1 16,-22 0-16,0 0 0,0 0 15,0 0-15,22-1 0,-22-20 0,0 21 16,0 0-16,0 0 0,0-1 15,1-20-15,20 21 0,-21 0 16,0 0-16,0-22 0,1 22 0,20 0 16,-21-21-16,0 20 0,0 1 0,22-21 15,-22 21-15,0 0 0,0-1 16,0 1-16,22-21 0,-22 21 0,0 0 16,0-1-16,0 1 0,1 0 15,-1-21-15,0 21 0,0-1 0,0 1 16,0 0-16,1-21 0,-1 21 0,0-1 15,0 1-15,0-21 0,-21 21 16,21 0-16,1-1 0,-1-20 0,0 21 16,0 0-16,0-22 0,0 22 15,1 0-15,-1 0 0,0 0 16,0-22-16,0 22 0,-21 0 0,21 0 16,1 0-16,-1 0 0,0-22 0,0 22 15,0 0-15,0 0 0,1 0 16,-1-22-16,0 22 0,0 0 0,0-21 15,0 20-15,1-20 0,-1 21 0,0-21 16,0-1-16,0 22 0,22-21 16,-22 21-16,0-22 0,0 1 0,0 21 15,22-22-15,-22 22 0,0-21 16,0 0-16,0 20 0,0-20 16,1 21-16,20-21 0,-21-1 0,0 1 15,0 0-15,1 20 0,-1-20 16,0 0-16,0-1 0,0 1 0,0 0 15,1-1-15,-1 1 0,0 0 0,0-1 16,0-20-16,0 21 0,1-1 16,-1 1-16,0 0 0,0-1 0,0 1 15,0 0-15,1-22 0,-1 22 16,0-1-16,0-20 0,0 21 0,-21-22 16,21 22-16,1-1 0,-1-20 0,0 21 15,0-1-15,0-20 0,-21 20 16,21 1-16,1-21 0,-1 20 15,-21-20-15,21 20 0,0-20 0,-21 21 16,21-22-16,0 22 0,1-22 16,-22 22-16,21 0 0,0-22 0,-21 22 15,21-1-15,0 1 0,-21-21 0,21 20 16,-21 1-16,22-22 0,-1 22 16,-21 0-16,0-22 0,21 22 15,0 0-15,-21-22 0,21 22 0,-21-1 16,0 1-16,21 0 0,1-1 0,-22 1 15,0 0-15,21-1 0,-21 1 0,21 0 16,0-1-16,-21 1 0,0 0 16,21-1-16,-21 1 0,21 0 15,1-1-15,-22 1 0,0 0 0,21-1 16,-21 1-16,21 0 0,0 21 16,-21-22-16,0 1 0,0 0 0,21 20 15,-21-20-15,21 0 0,-21 21 0,0-22 16,0 1-16,22 0 0,-22 20 15,0-20-15,21 0 0,-21-1 0,0 1 16,0 21-16,21-21 0,-21-1 0,0 22 16,21-21-16,-21-1 0,0 22 15,0-21-15,0 21 0,0-22 0,21 22 16,-21-21-16,0 0 0,21 20 16,-21-20-16,0 0 0,0 21 15,0-22-15,0 1 0,0 0 0,0-1 16,0 1-16,0 0 0,0 20 15,0-20-15,0 0 0,22-1 0,-22 22 16,0-21-16,0 0 0,0 20 0,0-20 16,0 0-16,0 21 0,0-22 15,0 1-15,0 0 0,0 20 0,0-20 16,0 0-16,0-1 0,0 1 16,0 0-16,0-1 0,0 1 0,0 0 15,0-1-15,0 1 0,-22 21 16,1-21-16,21-1 0,0 1 15,-21 0-15,21-1 0,-21 1 0,21 0 16,0-1-16,-21 1 0,0 0 16,21-1-16,-22 1 0,22-22 0,0 22 15,-21 0-15,0-1 0,21 1 0,-21 21 16,21-21-16,-21-1 0,21 1 16,-21 0-16,-1 20 0,22-20 0,-21 0 15,0-1-15,0 1 0,21 0 16,-21-1-16,0 1 0,-1 0 0,22-1 15,-21 1-15,0 21 0,0-21 16,0-1-16,0 1 0,-1 0 0,1 20 16,0-20-16,0 0 0,0 21 0,21-22 15,-43 22-15,43-21 16,-42 21-16,21-22 0,0 1 0,0 21 16,-1-22-16,1 22 0,0-21 0,0 21 15,0-22-15,0 22 0,-1-21 16,1 21-16,0 0 0,0-22 0,0 22 15,0 0-15,-1 0 0,1 0 16,0-1-16,21 1 0,-21 0 16,0 0-16,0 0 0,-1 0 15,1-1-15,0 1 0,21 0 16,-21 21-16,0-21 0,0 0 0,-1 0 16,1-1-16,0 1 15,0 0-15,0 0 0,0 0 0,-1 0 16,1 21-16,21-22 0,-21 1 15,0 0-15,0 0 0,0 0 0,-1 0 16,-20-1-16,21 1 0,0 0 16,0 0-16,-22 0 0,22 0 0,-21-1 15,-22-20-15,22 21 16,21 0-16,-22 0 0,1-1 0,0 1 16,21 0-16,-22 0 0,1 0 15,0 0-15,-1-1 0,22 22 16,-21-21-16,21 0 0,-22 0 0,1 0 15,21 0-15,-22 21 0,22-22 16,-21 1-16,21 0 0,-22 0 0,22 0 16,-21 21-16,21-21 0,-22-1 15,22 1-15,-21 21 0,21-21 0,-22 0 16,22 21-16,-21-21 0,21 21 16,-22-21-16,22 21 0,0-22 0,-21 22 15,21 0-15,-1-21 0,-20 0 16,21 21-16,0 0 0,-22 0 0,22-21 15,0 21-15,-21 0 0,21 0 16,-1-21-16,1 21 0,-21 0 16,21 0-16,0-21 0,-1 21 0,1-22 15,-21 22-15,21 0 0,0-21 16,-1 21-16,-20 0 0,21-21 0,-21 21 16,20 0-16,1 0 0,0 0 15,-21-21-15,21 21 0,-1 0 0,1 0 16,0 0-16,0 0 15,0 0-15,0 0 0,-1 0 0,1 0 16,-21 0-16,21-21 0,-22 21 16,22 0-16,-21 0 0,0 0 0,-1 0 15,1-21-15,0 21 0,-1 0 16,1 0-16,0 0 0,20 0 16,-20 0-16,0 0 0,21 0 15,-22 0-15,22 0 0,-21-22 0,21 22 16,-22 0-16,1 0 0,21 0 15,-22 0-15,22 0 0,-21 0 16,0 0-16,20 0 0,-20 0 0,0 0 16,21 0-16,-22 0 0,22 0 15,-21 0-15,21 0 0,-1 0 0,1 22 16,0-22-16,0 0 0,0 21 16,0-21-16,-1 0 0,1 21 0,21 0 15,-21-21-15,0 21 0,0-21 16,0 21-16,-1-21 0,1 22 15,0-22-15,0 21 0,0 0 16,0-21-16,-22 21 0,22-21 0,0 21 16,21 0-16,-21-21 0,0 22 15,-1-22-15,1 21 0,0-21 0,0 21 16,0-21-16,0 21 0,-1 0 16,1-21-16,21 21 0,-21-21 0,0 22 15,0-1-15,0-21 0,-1 21 16,1 0-16,0-21 0,-21 21 0,21 0 15,-1-21-15,1 22 0,0-1 16,0-21-16,0 21 0,21 0 0,-21-21 16,-1 21-16,1 0 0,0 1 15,-21-22-15,21 21 0,-1 0 16,1 0-16,0 0 0,0-21 0,0 21 16,0 1-16,-1-1 0,22 0 15,-21 0-15,0-21 0,21 21 0,-21 0 16,21 1-16,0-1 0,-21 0 15,0 0-15,21 0 0,-22 0 0,1 1 16,0-1-16,21 0 16,-21 0-16,0 0 0,21 0 15,0 1-15,-21-22 0,21 21 16,-22 0-16,22 0 0,0 0 16,-21-21-16,21 21 15,-21-21-15,21 22 16,0-1-16,-21-21 0,21 21 15,-21-21 48,0 0-47,21-21 15,0 0-31,0-1 15,0 1-15,0 0 16,0 0-16</inkml:trace>
  <inkml:trace contextRef="#ctx0" brushRef="#br1" timeOffset="88274.33">17780 4636 0,'0'0'0,"0"21"47,0 0-31,0 0-16,0 0 0,0 0 15,0 22-15,21-22 0,-21 21 16,0-21-16,21 22 0,-21-1 0,0-21 16,0 22-16,0-1 0,21-21 15,-21 21-15,0-20 0,0-1 16,0 21-16,0-21 0,0 0 0,0 1 16,0-1-16,0 0 0,0 0 15,0 0 1,0-42 31,0 0-32,0 0-15,22 21 16,-22-21-16,21 21 0,-21-22 16</inkml:trace>
  <inkml:trace contextRef="#ctx0" brushRef="#br1" timeOffset="88651.11">18521 4953 0,'0'0'0,"21"-21"0,21 21 16,-21 0-16,-21-21 0,22 21 0,-44 0 47,22 21-47,-21-21 0,0 21 15,0 0-15,-21 0 0,20 1 16,-20-1-16,21 0 0,-21 0 16,-1 21-16,1-20 0,0-1 15,-1 0-15,1 0 0,0 0 0,-1 0 16,22 1-16,-21-1 0,21 0 16,-1-21-16,1 21 0,0-21 0,0 0 15,21 21-15,-21-21 16</inkml:trace>
  <inkml:trace contextRef="#ctx0" brushRef="#br1" timeOffset="89576.97">16087 6922 0,'0'0'0,"-22"0"0,1 0 15,0 0 1,0 0 0,0 0-16,0 0 15,-1 0 17,22 21-17,22-21 1,-1 0-16,21 0 0,-21 0 15,22 0-15,-1 0 0,21 0 16,-20 21-16,20-21 0,22 0 0,-22 0 16,22 0-16,0 0 0,-1 0 15,22 0-15,0 0 0,0 21 0,0-21 16,21 0-16,0 0 0,0 0 0,-21 21 16,-1-21-16,22 0 0,-21 0 15,0 21-15,0-21 0,0 0 0,0 0 16,-22 22-16,1-22 0,-22 0 15,22 0-15,-21 0 0,-22 0 0,0 0 16,1 0-16,-1 0 0,-21 0 16,0 0-16,0 0 0,1 0 15,-44 0 17,1 0-17,0 0-15,0 0 0,0 0 16,-22 0-16,22 0 0,-21 0 0,0 0 15,-1 0-15,1 0 0</inkml:trace>
  <inkml:trace contextRef="#ctx0" brushRef="#br1" timeOffset="90208.84">16214 7091 0,'0'0'0,"-22"0"0,1 0 0,0 0 15,0 0-15,0 0 0,0-21 0,-1 21 31,1 0-31,0 0 0,42 0 63,0 0-47,1 0-16,-1 0 0,21 0 15,0 0-15,1 0 0,-1 0 0,22 0 16,-1 0-16,1 0 0,-1 0 15,22 21-15,-22-21 0,22 0 0,0 0 16,-1 0-16,1 21 0,21-21 16,-22 0-16,22 0 0,0 21 15,-21-21-15,21 0 0,-22 0 0,22 21 16,-21-21-16,-1 0 0,1 0 16,0 22-16,-1-22 0,22 0 0,-21 0 15,0 21-15,-1-21 0,1 21 16,0-21-16,-22 0 0,-21 0 0,22 0 15,-22 21-15,1-21 0,-22 0 16,0 0-16,0 0 0,0 0 0,0 0 16,-42 0 46,0 0-62,0 0 0,0 0 16,0 0-16,-1 0 15,-20 0-15,21 0 0,-21 0 0,-1 0 16</inkml:trace>
  <inkml:trace contextRef="#ctx0" brushRef="#br1" timeOffset="90759.52">16319 7006 0,'0'0'0,"-63"0"0,42 0 16,42 0 15,0 0-31,0 0 16,22 0-16,20 0 0,-21 0 0,22 0 15,21 0-15,-22 0 0,22 21 16,-1-21-16,1 0 0,21 22 0,-21-22 15,20 21-15,1-21 0,0 0 16,0 21-16,0-21 0,0 0 0,-22 21 16,1-21-16,0 0 0,-1 21 15,1-21-15,0 0 0,-1 0 0,-20 21 16,-1-21-16,1 0 0,-1 0 16,-20 0-16,-1 0 0,-21 22 15,0-22-15,0 0 0,1 0 16,-44 0 15,1 0-15,0 0-16,0 0 0,0 0 15,0 0-15,-1 0 0,-20 0 0,21 0 16,0 0-16</inkml:trace>
  <inkml:trace contextRef="#ctx0" brushRef="#br1" timeOffset="91653.01">17124 7006 0,'21'0'0,"0"0"0,-42 0 62,0 0-62,0 0 16,-1 21-16,1 1 0,0-22 0,0 21 15,-21 0-15,-1 0 0,1 21 16,0-20-16,-22-1 0,1 21 0,-1 0 16,1-20-16,-22 20 0,0 0 0,-21-21 15,22 22-15,-22-1 0,21-21 16,-21 22-16,22-1 0,-22-21 0,0 0 15,0 22-15,0-22 0,1 21 16,-1-21-16,0 0 0,0 1 16,0-1-16,22 21 0,-22-21 0,0 0 15,0 1-15,21 20 0,1-21 16,-1 0-16,0 0 0,22 1 0,-1 20 16,1-42-16,21 21 0,-22 0 15,22 0-15,-1 1 0,22-22 0,-21 21 16,0-21-16,20 0 0,-20 21 15,21-21-15,-21 0 0,20 0 0,1 0 16,0 0-16,0 0 0,42-21 31,0 21-31,22-21 16,-22-1-16,21 1 16,0 0-16,22-21 0</inkml:trace>
  <inkml:trace contextRef="#ctx0" brushRef="#br1" timeOffset="92275.66">17166 7197 0,'0'0'0,"21"0"16,0 0 0,1 0-16,-1 0 15,-21 21 1,-21 0-1,-1 0-15,1-21 0,-21 21 16,21 1-16,-22-1 0,1 0 0,-21 21 16,20-21-16,-20 1 15,-1 20-15,1-21 0,-22 21 0,22-20 16,-22 20-16,-21-21 0,21 21 0,-20-20 16,20-1-16,-21 21 0,0-21 15,0 0-15,-21 1 0,22 20 0,-22-21 16,21 0-16,-21 0 0,21 1 15,21-1-15,-21 0 0,22 0 0,-1-21 16,22 21-16,-1 0 0,1-21 16,-1 22-16,22-22 0,-1 0 0,1 21 15,0-21-15,-1 21 0,22-21 0,-21 0 16,21 0-16,0 0 0,-1 0 16,1 0-16,0 21 15,0-21-15,0 0 31,21-21 32,0 0-63,0 0 16</inkml:trace>
  <inkml:trace contextRef="#ctx0" brushRef="#br1" timeOffset="92920.39">14414 7557 0,'0'0'0,"0"-22"0,0 44 63,0-1-63,-21 0 16,21 0-16,-21 0 0,0 0 0,0 1 15,0 20-15,-22-21 0,22 0 16,-21 22-16,21-22 0,-22 0 0,1 21 15,0-21-15,-1 22 0,1-22 0,0 0 16,-1 0-16,22 0 0,-21 1 16,21-22-16,-1 21 0,1-21 0,0 0 15,0 0 1,21-21 15,21 21-15,0 0-16,0 0 15,1 0-15,-1 0 0,0 0 16,0 0-16,21 21 0,-20 0 0,20 0 16,0-21-16,1 21 0,-1 0 15,0 1-15,1-1 0,-1 0 0,0 0 16,1 0-16,-22 0 0,21 1 16,0-1-16,-20 0 0,20 0 0,-21 0 15,0 0-15,0-21 0,1 22 16,-1-1-16,0-21 0,-21 21 0,21 0 31,-21 0 0,-21-21 1,0 21-32,21 1 15,-21-22-15</inkml:trace>
  <inkml:trace contextRef="#ctx0" brushRef="#br1" timeOffset="97716.12">10075 16447 0,'0'0'0,"21"0"47,1-22-47,-1 22 16,0-21-16,0 0 0,-21 0 16,0 0-16,0 0 0,0-1 15,0 1-15,0-21 0,0 21 16,0 0-16,-21-1 0,0 1 0,-22 0 15,22 0-15,-21 21 0,0 0 16,-1 0-16,1 0 0,0 0 16,-22 0-16,22 21 0,-1 0 0,1 0 15,0 22-15,-1-1 0,22-21 16,0 22-16,0-1 0,0 0 0,0 1 16,-1-1-16,22-21 0,-21 21 15,21 1-15,0-22 0,0 0 0,0 21 16,0-20-16,21-22 0,1 21 15,-1-21-15,0 0 0,0 0 0,21 0 16,-20 0-16,20-21 16,0-1-16,1 1 0,-1 0 0,0 0 15,22 0-15,-22 0 0,0-1 16,1-20-16,-22 21 0,21 0 0,-21 0 16,1-22-16,-1 22 0,0 0 15,-21 0-15,21 0 0,-21 42 31,0 0-31,0 0 16,-21 0-16,21 22 0,-21-22 16,21 21-16,-21-21 0,21 22 0,0-1 15,-22 0-15,22-21 16,0 22-16,0-22 0,0 21 0,0-21 16,0 1-16,22-1 0,-1-21 15,-21 21-15,21-21 0,0 0 0,0 0 16,0 0-16,1 0 15,-1 0-15,-21-21 0,21 0 0,0-1 16,0 22-16,0-21 0</inkml:trace>
  <inkml:trace contextRef="#ctx0" brushRef="#br1" timeOffset="97944.5">10604 16616 0,'0'0'0,"22"0"0,-1 0 16,0 0 62,-21 21-78,0 0 31,21-21-15,0 0-1</inkml:trace>
  <inkml:trace contextRef="#ctx0" brushRef="#br1" timeOffset="99707.27">11769 17145 0,'0'0'0,"-22"0"0,1 0 0,0 0 15,0 0-15,0 0 0,0-21 16,21 0-16,0 0 15,0-1-15,21 1 0,0 0 0,21 0 16,-21 0-16,22 0 0,-1-22 16,0 22-16,1-21 0,-1-1 0,0 1 15,1 21-15,-1-21 0,-21 20 16,22-20-16,-22 21 0,-21 0 0,0 0 16,0-1-16,0 1 0,-21 21 15,-1 0-15,1 0 0,-21 0 16,21 0-16,0 21 15,-22 1-15,22-1 0,0 21 0,0-21 16,0 22-16,21-1 0,0 0 16,0 1-16,0-22 0,0 21 0,0 0 15,0-20-15,0 20 0,21-21 16,0 21-16,0-20 0,0-1 0,0 0 16,1 0-16,-22 0 15,21-21-15,-42 0 31,-1 0-31,1 0 0,0 0 16,0-21-16,-21 21 0,20-21 16,1 21-16,0-21 0,0 21 15,0 0-15,0 0 0,-1 0 16,1 0-16,21 21 16,0 0-1,0 0-15,21 0 0,-21 1 16,22-22-16,20 21 0,-21-21 15,0 0-15,22 21 0,-1-21 16,0 0-16,1 0 0,20 0 0,-21 0 16,22 0-16,-1-21 0,-20 21 15,20-21-15,-20-1 0,20 1 0,-21 0 16,1 0-16,-1 0 0,0-22 16,-20 22-16,-1 0 0,0-21 15,-21 21-15,21-1 0,-21-20 16,0 21-16,0 0 0,0 0 0,-21 21 15,0 0-15,0 0 16,-1 0-16,1 21 0,0 0 16,21 0-16,0 0 0,-21 22 15,21-22-15,-21 21 0,21-21 0,0 22 16,0-22-16,0 0 0,0 21 16,0-21-16,21 1 0,-21-1 0,21-21 15,0 21-15,0-21 0,1 21 16,-1-21-16,21 0 0,-21 0 0,0 0 15,22 0-15,-22-21 16,21 0-16,-21 0 0,22 21 0,-22-22 16,0 1-16,0 0 0,0 0 15,1 0-15,-1 0 0,-21-1 0,21 1 16,-21 42 15,-21 1-31,21-1 16,-21-21-16,21 21 0,-22 0 0,22 0 15,-21 0-15,21 1 16,0-1-16,-21 0 0,21 0 16,-21-21-1,42-21 17,0 21-32,0-21 0,1 0 15,-1-1-15,0 1 0,0 0 16,0 0-16,0 0 0,1 0 0,-1 21 15,0-22-15,0 22 0,0 0 16,0 0 0,-21 22-1,0-1-15,0 0 0,0 0 16,0 0-16,0 0 16,22 1-16,-22-1 0,21 0 0,0-21 15,0 21-15,0 0 0,22-21 16,-22 0-16,21 21 0,0-21 0,1 0 15,-1 0-15,0 0 0,1 0 16,-1 0-16,0 0 0,1-21 0,-1 0 16,0 21-16,-20-21 0,-1 0 15,0 0-15,0 21 0,-21-22 0,21 1 16,-21 0-16,0 0 0,0 0 16,0 0-16,0-1 0,-21 1 0,0 21 15,0 0-15,0 0 16,-1 0-16,1 0 0,0 0 0,0 0 15,0 21-15,0 1 0,-1-1 16,1 0-16,0 0 0,0 21 0,0-20 16,21-1-16,0 0 0,0 0 15,0 0-15,0 0 0,0 1 0,0-1 16,21-21 0,0 0-16,0 0 15,0 0-15,1 0 0,20-21 16,-21-1-16,0 1 0,0 0 15,1 0-15,-1 0 0,0-22 0,0 1 16,0 0-16,0-1 0,1 1 16,-22-21-16,21 20 0,0-20 15,-21 20-15,21-20 0,-21 21 0,0-1 16,0 1-16,0 0 0,0 20 16,0 1-16,-21 21 15,0 0 1,0 43-16,21-22 0,-22 21 0,1 0 15,0 1-15,21-1 0,-21 22 16,0-22-16,21 0 0,0 1 0,0-1 16,0 0-16,0 1 0,0-22 15,0 21-15,0-21 0,0 0 16,0 1-16,21-1 0,0 0 16,0 0-16,0-21 0,1 0 0,20 0 15,-21 0-15,0 0 16,0 0-16,1 0 0,20 0 0,-21-21 15,21 0-15,-20 21 0,20-21 16</inkml:trace>
  <inkml:trace contextRef="#ctx0" brushRef="#br1" timeOffset="100032.24">15176 16616 0,'0'0'0,"0"-21"0,0 0 0,0-1 0,-21 22 16,0-21-16,0 21 16,0 0-16,0 0 0,-1 21 0,1 1 15,0-1-15,-21 21 0,21 0 16,-1 1-16,1-1 0,0 0 0,-21 22 16,21-22-16,-1 22 0,22-22 15,-21 0-15,0 1 0,21-1 0,-21 0 16,21 1-16,0-1 0,0 0 15,0-20-15,0-1 0,0 0 0,0 21 16,0-21 0,21 1-16,0-22 0,0 0 0,1 0 15,-1 0-15,0 0 16,0 0-16,0-22 0,22 22 0,-22-21 16,0 0-16,0 0 0</inkml:trace>
  <inkml:trace contextRef="#ctx0" brushRef="#br1" timeOffset="100295.72">15346 16891 0,'0'0'0,"0"21"31,0 0-31,0 1 16,-21-1-16,21 0 0,-22 21 15,22-21-15,-21 22 0,21-22 0,0 0 16,0 21-16,-21-20 0,21-1 16,-21 0-16,21 0 0,-21 0 0,0 0 15,21 1-15,21-22 47,0-22-47</inkml:trace>
  <inkml:trace contextRef="#ctx0" brushRef="#br1" timeOffset="100719.22">15579 17018 0,'0'0'0,"0"-21"31,-22 42-15,22 0-16,-21-21 15,0 21-15,21 1 0,0-1 0,-21 0 16,0 0-16,21 0 16,-21 0-16,21 1 0,0-1 0,0 0 15,0 0-15,0 0 16,21-21-16,0 0 16,0 0-16,0 0 15,0 0-15,1 0 0,-1 0 0,0-21 16,0 0-16,0 0 0,0 0 15,-21-1-15,22 1 0,-22 0 0,0-21 16,21 21-16,-21-22 0,0 22 16,0 0-16,0-21 0,0 20 0,-21 1 15,21 0 1,-22 21-16,1 0 0,0 0 0,0 0 16,0 0-1,21 21-15,-21 0 0,-1 1 16,22-1-16,-21-21 15</inkml:trace>
  <inkml:trace contextRef="#ctx0" brushRef="#br1" timeOffset="101086.72">15769 16679 0,'0'0'0,"0"-21"0,0 0 0,21 21 16,0 0-16,1 0 16,-1 0-16,0 0 0,-21 21 15,21 0-15,0 1 0,0 20 16,1-21-16,-1 21 0,0 1 0,-21-22 16,21 21-16,0 1 0,-21-1 15,0 0-15,0-21 0,0 22 0,0-1 16,0-21-16,0 22 0,0-1 15,-21-21-15,0 21 0,0-20 16,0-1-16,-1 21 0,1-21 16,-21 0-16,21 1 0,0-1 0,-22 0 15,22 0-15,-21 0 0,21-21 16,-1 21-16,1-21 0,0 0 16,21-21 30,21 0-46,0 0 0,1 0 0,-1 0 16</inkml:trace>
  <inkml:trace contextRef="#ctx0" brushRef="#br1" timeOffset="101399.12">16319 17166 0,'0'-21'15,"0"0"17,22 21-17,-1 0 32,-21 21-16,0 0-31,0 0 16,0 1 0,0-1-16</inkml:trace>
  <inkml:trace contextRef="#ctx0" brushRef="#br1" timeOffset="101614.99">16362 17441 0,'0'0'0,"0"22"0,0-1 15,21 0 1,-21 0 0,0 0-16,0 0 15,0 1-15,-21-1 16,0 0-16,-1 0 0,1 0 15,0-21-15,0 21 0,-21 1 0,20-1 16,-20-21-16,0 21 0,21-21 16,-22 0-16,22 21 0,-21-21 0,21 0 15</inkml:trace>
  <inkml:trace contextRef="#ctx0" brushRef="#br1" timeOffset="108079.47">14965 17526 0,'0'21'16,"-21"-21"15,-1 0-31,22 21 0,-21-21 16,0 0 0,0 0-16,0 0 15,21 22 1,-21-22-1,21 21 17,21-21-32,0 0 15,0 0-15,0 0 0,22 0 0,-22 21 16,21-21-16,0 0 0,1 0 16,-1 0-16,22 0 0,-22 0 15,0 0-15,22 0 0,-22 0 0,0 0 16,1 0-16,-1 0 0,0 0 15,-20 0-15,20 21 0,-21-21 0,0 0 16,0 0 0,-42 0 15,0 21-31,0-21 0,0 0 16,0 0-16,-1 0 0,-20 0 15,0 21-15,-1-21 0,1 0 16,0 0-16,-1 0 0,-20 0 15,21 0-15,-22 22 0,22-22 0,-1 0 16,1 0-16,0 0 0,-1 0 16,22 0-16,-21 0 0,21 0 15,0 0-15,-1 0 0,1 0 16,42 0 15,1 0-31,-1 0 0,21 0 16,-21 21-16,43-21 15,-22 0-15,22 0 0,-1 0 0,1 0 16,-1 21-16,22-21 0,-22 0 16,-20 0-16,20 0 0,-21 0 15,1 0-15,-1 0 0,-21 21 0,0-21 16,1 0-16,-44 0 31,1 0-31,-21 21 0,21-21 16,-22 0-16,1 0 0,0 0 15,-1 0-15,1 0 0,0 0 0,-22 0 16,22 0-16,-22 0 16,1 0-16,21 0 0,-1 21 15,-20-21-15,20 0 0,22 0 0,-21 0 16,21 0-16,0 22 0,21-1 31,21-21-15,21 0-16,-21 0 0,22 0 15,20 0-15,-21 0 0,22 0 0,-1 0 16,1 21-16,-1-21 0,1 0 16,-22 0-16,22 0 0,-22 0 15,0 0-15,1 0 0,-22 21 0,0-21 16,0 0-16,0 0 16,-42 0-1,0 0-15,-21 0 16,-1 0-16,1 0 0,0 0 15,-1 0-15,-20 0 0,21 0 16,-22 0-16,1 0 0,20 0 0,1 0 16,-22 0-16,22 0 0,21 0 15,-21 0-15,20 0 0,1 0 0,21-21 32,43 21-17,-22 0-15,21 0 0,0 0 0,1 0 16,20 0-16,1 0 0,-1 0 15,1 0-15,-22 0 0,22 0 16,-1 0-16,1 0 0,-22 0 16,0 0-16,1 0 0,-22 0 15,0-21-15,0 21 0,-42-21 32,0 21-32,0 0 15,-22 0-15,1 0 0,0 0 0,-1-22 16,1 22-16,-22 0 0,22 0 15,0 0-15,-1 0 0,1 0 16,0-21-16,-1 21 0,22 0 0,0 0 16,0 0-16,21-21 31,0 0-31,21 21 16,0 0-16,22 0 0,-22-21 15,21 21-15,-21 0 0,22 0 0,-22 0 16,21 0-16,-21-21 0,0 21 15,1 0-15,-1 0 0,0 0 0</inkml:trace>
  <inkml:trace contextRef="#ctx0" brushRef="#br1" timeOffset="108455.77">15303 17695 0,'-21'0'16,"42"0"-16,-84 0 0,21 0 0,20 0 15,1 0-15,0-21 0,42 21 32,22 0-32,-1 0 0,0-21 15,1 21-15,-1 0 0,21 0 0,1 0 16,-22 0-16,22 0 15,-1 0-15,-20 0 0,20 0 0,-21 0 16,1 0-16,-1 0 0,-21 0 16,0 0-16,1 21 0,-1-21 15,0 0-15,-42 0 47,0 21-47,-1-21 0,1 0 0,0 0 16,0 22-16,0-22 15,0 0-15,-1 0 0,1 21 0</inkml:trace>
  <inkml:trace contextRef="#ctx0" brushRef="#br1" timeOffset="112118.92">15452 17865 0,'0'0'0,"-22"0"16,1 0-16,0 0 47,21 21-16,0 0-15,0 0-16,0 0 15,0 1-15,21-22 0,-21 21 16,0 0-16,0 0 0,21-21 0,1 21 16,-22 0-16,21 1 0,0-1 15,0 0-15,0 0 16,0-21-16,1 21 0,-1 0 0,0 1 16,0-1-16,21 0 0,-20-21 15,20 21-15,-21 0 0,0 0 16,22 1-16,-1-22 0,-21 21 0,21 0 15,1 0-15,-22-21 16,21 21-16,-21-21 0,22 0 0,-22 21 16,21-21-16,-21 0 0,22 0 15,-22 0-15,21 0 0,-21 0 0,22 0 16,-22 0-16,21 0 0,-21 0 16,22 0-16,-1 0 0,0 0 15,-20 0-15,20 0 0,-21 0 0,0 0 16,22 0-16,-22 0 0,0 0 15,0 0-15,0 0 0,0 0 16,1-21-16,-1 21 0,21 0 0,-21-21 16,0 21-16,22 0 0,-22-21 15,21 0-15,1 21 0,-1 0 16,0-21-16,1 21 0,-1-22 0,0 22 16,1-21-16,-1 0 0,21 21 15,-20-21-15,20 21 0,-20-21 16,-1 0-16,21 21 0,-20-22 0,20 22 15,-20-21-15,-1 0 0,0 0 16,22 0-16,-22 0 0,0 21 0,22-22 16,-22 1-16,1 0 0,20-21 15,-21 21-15,1-1 0,20 1 0,-20 0 16,-1-21-16,0 21 16,1-1-16,-1-20 0,0 21 0,1-21 15,-1 20-15,0-20 0,-21 0 16,22 21-16,-1-22 0,-21 22 0,22-21 15,-22 21-15,21-22 0,-21 22 16,0-21-16,22 21 0,-22-1 0,21-20 16,-21 21-16,22 0 0,-22-22 15,0 22-15,21-21 0,-20 21 0,20-22 16,-21 22-16,21-21 0,-20 21 0,-1-22 16,21 22-16,-21-21 0,22 21 15,-22-22-15,21 22 0,-21 0 16,22-21-16,-22 21 0,0-22 15,21 22-15,-21 0 0,1-21 0,20 20 16,-21 1-16,0-21 0,22 21 0,-22 0 16,0-22-16,21 22 0,-21 0 15,1-21-15,20 20 0,-21 1 0,0-21 16,22 21-16,-22-22 0,0 22 16,21-21-16,-21 21 0,22-22 0,-22 1 15,21 21-15,-21-21 0,22 20 0,-22-20 16,21 0-16,1 21 0,-22-22 15,21 22-15,-21-21 0,22 21 0,-1-22 16,-21 1-16,21 21 0,1-22 16,-22 1-16,21 0 0,-21-1 15,22 1-15,-22 0 0,0-1 0,21 1 16,-20 0-16,20-1 0,-21 1 16,21 21-16,-20-21 0,20-1 0,0 1 15,-21 0-15,22-1 0,-22 1 0,21 0 16,1-1-16,-22 1 0,21-22 15,0 22-15,1 0 0,-22-22 0,21 22 16,1 0-16,-22-22 0,21 22 16,0-1-16,-20 1 0,20-21 0,0 20 15,-21 1-15,22 0 0,-22-1 0,21 1 16,-21-22-16,1 22 16,20 0-16,-21-22 0,0 22 0,22 0 15,-22-22-15,0 22 0,21-1 0,-21 1 16,1 0-16,20-22 0,-21 22 15,0 0-15,22-1 0,-22 1 0,0-22 16,21 22-16,-21 0 0,1-22 16,20 22-16,-21-22 0,0 22 0,22 0 15,-22-22-15,21 22 0,-21 0 0,0-1 16,22-20-16,-22 20 0,21 1 16,-21 0-16,1-22 0,20 22 0,-21-22 15,0 22-15,22-21 16,-22 20-16,0-20 0,0 20 0,21 1 15,-20-21-15,-1 20 0,21 1 0,-21 0 16,0-22-16,1 22 0,20-1 16,-21-20-16,0 21 0,22-22 0,-22 22 15,21-22-15,-21 1 0,0 20 0,22-20 16,-22 21-16,21-22 0,-21 22 16,22-22-16,-22 22 0,0-22 15,21 22-15,-20-21 0,20 20 0,-21-20 16,0-1-16,22 1 0,-22-1 0,0 1 15,21 20-15,-21-20 0,1-1 16,20 22-16,-21-21 0,0-1 16,0 22-16,22-22 0,-22 1 0,0-1 15,21 1-15,-20-1 0,-1 22 0,21-22 16,-21 1-16,0-1 0,22 22 16,-22-21-16,21-1 0,-21 1 0,22-1 15,-22 22-15,21-22 0,-21-20 16,22 20-16,-1 1 0,-21 20 0,22-20 15,-22-1-15,21 1 0,0 20 16,-20-20-16,-1-1 0,21 1 0,-21-1 16,0 1-16,22-1 0,-22 1 0,0-1 15,21 1-15,-20-1 16,-1 1-16,0 21 0,0-22 0,21 1 16,-20-1-16,-1 1 0,0-1 0,21-21 15,-21 22-15,1-1 0,-1 1 16,0 21-16,21-22 0,-21 1 0,1 20 15,105-338 17,-127 318-32,21 20 0,0-20 15,-21 21-15,0-22 0,21 22 0,0-22 16,-21 22-16,0 0 0,0-1 0,21-20 16,-21 20-16,22 1 0,-22-21 15,0 20-15,21-20 0,-21 20 0,0-20 16,0 21-16,0-1 15,0 1-15,0-22 0,0 22 0,0 0 16,0-1-16,0 1 0,0 0 0,0-1 16,0 1-16,0-21 0,0 20 15,0 1-15,-21-22 0,21 22 0,0-21 16,-22 20-16,22 1 0,0 0 16,0-22-16,-21 22 0,21-1 0,-21 1 15,0 0-15,0-1 0,21 1 16,-21-21-16,-1 20 0,22 1 0,-21-22 15,0 22-15,0-21 16,0 20-16,0 1 0,-1 0 0,22-1 16,-21 1-16,0 0 0,0-1 0,0 1 15,0 0-15,-1-1 0,1 1 16,0-22-16,21 22 0,-21 0 0,0-1 16,0 1-16,-1-21 0,1 20 15,0 1-15,0 0 0,0-1 0,0 1 16,-1 0-16,1-1 0,0 1 15,0 21-15,0-22 0,0 22 0,-1-21 16,-41-43 0,42 43-16,0 21 0,-22-22 15,22 22-15,0-21 0,0 21 16,0-22-16,-22 22 0,22-21 0,0 21 16,0 0-16,-22-22 0,22 22 15,0 0-15,-21 0 0,21-22 0,-22 22 16,22 0-16,0 0 0,-21 0 15,20 0-15,-20-1 0,21 1 0,-21 0 16,20 0-16,-20 0 0,-21-22 16,20 22-16,22 0 0,-21 0 15,-1 0-15,22 0 0,-21-1 16,0 1-16,-1 0 0,1 0 0,-22 0 16,22 0-16,0-1 0,-22 1 15,22 0-15,-22 0 0,22 0 0,-21 0 16,20-1-16,-20 1 0,20 0 15,1 0-15,-21 0 0,20 0 16,1-1-16,0 1 0,-1 0 16,-20 0-16,20 0 0,1 21 0,0-21 15,-22-1-15,22 1 0,-22 21 16,22-21-16,0 0 0,-22 21 0,22-21 16,0 0-16,-1 21 0,-20-22 15,20 22-15,1-21 0,0 0 0,-1 21 16,1-21-16,0 21 0,-1-21 15,1 21-15,0-21 0,21 21 0,-22 0 16,1-22-16,-22 1 16,22 21-16,0 0 0,-1 0 0,1-21 15,0 21-15,-22 0 0,22 0 16,0 0-16,-1-21 0,1 21 0,0 0 16,-1 0-16,1 0 0,0 0 15,20-21-15,-20 21 0,21 0 16,-21 0-16,-1 0 0,1 0 0,21 0 15,-22-21-15,1 21 0,0 0 16,-1 0-16,1 0 0,0 0 0,-1 0 16,1 0-16,-21 0 0,20 0 15,1 0-15,0 0 0,-1 0 16,1 0-16,-22 0 0,22 0 16,0 0-16,-22-22 0,22 22 0,0 0 0,-1 0 15,1 0-15,0 0 16,-1 0-16,1 0 0,-22 0 0,22 0 15,0 0-15,-1 0 0,1 0 16,0 0-16,-1 0 0,1 0 16,0 0-16,-1 0 0,1 0 0,0 0 15,-1 0-15,22 0 0,-21 0 16,21 0-16,-22 0 0,22 0 0,-21 0 16,21 0-16,0 0 0,-1 0 15,1 0-15,0 0 0,0 0 16,0 0-16,0 0 0,-1 0 15,1 22-15,0-22 0,0 0 16,0 0-16,21 21 16,-21-21-16,-1 0 0,1 0 0,0 21 15,0-21-15,0 0 0,0 0 16,-1 0-16,1 21 0,0-21 16,0 0-16,0 21 0,0-21 15,-1 0-15,1 0 0,0 21 16,0-21-16,0 0 0,0 0 15,-1 0-15,22 22 16,-21-22-16,0 0 0,0 0 16,0 21-1,0-21-15,-1 0 16,1 0-16,0 21 0,0-21 16,0 0-16,0 0 15,-1 21-15,1-21 16,0 0-16,0 0 15,21 21-15,-21-21 16,21-21 31,21 0-47,0 21 16,-21-21-16,21 0 0,22 21 15,-22-22-15,0 1 0,21 0 0,-21 21 16,22-21-16,-22 0 0,21 0 15,-21 21-15,1-22 0,-1 22 16,0 0-16,0-21 0,-21 0 16,21 21-1,-42 21 32,0-21-31,21 21-16,-21 1 15,0-22-15,-22 21 0,22 0 0,0 0 16,-21 0-16,20 0 0,-20-21 16,21 22-16,-21-1 0,20-21 0,1 21 15,-21 0-15,21-21 0,0 0 16,-1 21-16,1-21 0,21 21 16,-21-21-16,21 22 31,21-1-31,0-21 15,1 21-15,-1-21 0,21 0 16,-21 21-16,22-21 0,-1 0 0,0 21 16,1-21-16,-1 0 15,0 0-15,1 21 0,-1-21 0,-21 0 16,21 22-16,-20-22 0,-1 0 16,0 0-16,0 21 15,-42-21 32,0 0-47,21 21 0,-21-21 16,-1 0-16,1 0 0,0 0 15</inkml:trace>
  <inkml:trace contextRef="#ctx0" brushRef="#br1" timeOffset="113123.47">14690 2138 0,'0'0'0,"-22"0"0,-41 0 16,21 0-1,20 0-15,1 0 0,0 0 0,0 0 16,0 0-16,0 0 0,42 0 62,0 0-62,0 0 0,0 0 16,22 0-16,-22 0 0,21 0 16,22 0-16,-22 0 0,21 0 0,22 0 15,-21 0-15,20 0 0,1 0 16,21 0-16,-22 0 0,1 0 0,21 0 15,-21 21-15,-1-21 0,1 0 16,0 0-16,-1 0 0,1 0 16,-22 21-16,22-21 0,-21 0 15,20 0-15,-41 0 0,20 0 0,-21 0 16,1 21-16,-1-21 0,0 0 16,-20 0-16,-1 0 0,0 0 15,-42 0 16,0 0-15,-1 0-16,1 0 0,0 0 0,-21 0 16,-1 0-16,1 0 0,0 0 15,-22 0-15,22 0 0</inkml:trace>
  <inkml:trace contextRef="#ctx0" brushRef="#br1" timeOffset="113531.24">14478 2223 0,'0'21'16,"21"-21"-16,0 0 15,0 0-15,22 0 0,-22 0 16,21 0-16,1 0 0,-1 0 16,21 0-16,1 0 0,-1 0 0,22 0 15,0 0-15,-1 0 0,1 0 16,0 0-16,21 0 0,-22 0 0,1 0 16,0 0-16,-1 0 0,1 0 15,0 21-15,-22-21 0,22 0 0,-22 0 16,1 0-16,-1 21 0,-20-21 15,-1 0-15,0 0 0,-21 0 16,22 0-16,-22 0 0,0 0 16,-42 0 15,0 0-31,0 0 0,-1 0 16,-20 0-16,0 0 0,-1 0 0</inkml:trace>
  <inkml:trace contextRef="#ctx0" brushRef="#br1" timeOffset="114076.3">15240 2307 0,'0'0'0,"21"0"16,0 0 0,-42 0-1,0 0 1,0 21-16,0 1 0,-1-1 16,-20 0-16,21 0 0,-21 21 0,-22-20 15,22 20-15,-1-21 0,-20 21 16,21-20-16,-22 20 0,1 0 0,-1-21 15,1 22-15,-1-22 0,1 21 16,-22-21-16,21 22 0,1-22 16,-1 0-16,1 0 0,-1 0 0,22 1 15,0-1-15,-1 0 0,1 0 16,21-21-16,0 21 0,0-21 0,-1 0 16,44-21 15,20 21-16,-21-21-15,0 0 0</inkml:trace>
  <inkml:trace contextRef="#ctx0" brushRef="#br1" timeOffset="114492.06">15409 2328 0,'-21'0'16,"0"22"-16,-21-22 0,20 21 0,1 0 16,-21 0-16,21 0 0,-22 0 15,1 1-15,0 20 0,-22-21 16,22 21-16,0-20 0,-22 20 15,22-21-15,-22 21 0,22-20 0,-22 20 16,22 0-16,0-21 0,-22 1 16,22 20-16,0-21 0,-22 0 0,22 0 15,-1 1-15,22-1 0,-21 0 16,0-21-16,20 21 0,-20 0 0,21-21 16,0 0-16,0 21 0,-1-21 0,1 0 15,21-21 48,0 0-48</inkml:trace>
  <inkml:trace contextRef="#ctx0" brushRef="#br1" timeOffset="115059.73">14055 2667 0,'0'0'0,"0"-21"16,0 42 15,0 0-31,0 0 16,0 1-16,0-1 0,0 0 15,0 0-15,0 0 0,-22 0 0,22 1 16,-21 20-16,0-21 0,0 0 0,0-21 16,0 21-16,-1 1 0,1-1 15,0-21-15,0 21 0,0-21 16,0 0-1,21-21 17,21 21-32,0 0 0,-21-21 15,21 21-15,0 0 0,0 0 0,1 0 16,20 0-16,-21 0 0,0 0 16,22 21-16,-22-21 0,21 0 0,-21 21 15,22-21-15,-22 21 0,21-21 16,-21 0-16,22 0 0,-22 21 0,0-21 15,0 0-15,21 0 0,-20 0 16,-1 0-16,0 0 16,-21 21-16,21-21 15,-21 22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13:01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974 0,'0'0'0,"0"-21"0,0-1 15,0 1-15,0 0 16,0 0-16,21 0 0,-21 0 16,0-1-16,21 1 0,-21 0 15,0 0-15,0 0 16,22 21-16,-22-21 16,0 42 46,0 0-62,0 0 16,0 21-16,0-20 0,0 20 0,0 0 15,-22 1-15,22-1 0,0 21 16,0-20-16,0-1 0,0 22 0,0-22 16,-21 0-16,21 22 0,-21-22 15,21 0-15,0 1 0,0 20 16,-21-20-16,0 20 0,0 1 15,21-22-15,0 21 0,-22-20 16,22 20-16,-21-20 0,21-1 0,-21 0 16,21-21-16,0 22 0,0-22 15,0 0-15,0 0 0,0 0 0,0-42 47,0 0-31,0 0-16,0 0 0,0 0 15,0-22-15,0 22 0,0-21 0,0-1 16</inkml:trace>
  <inkml:trace contextRef="#ctx0" brushRef="#br0" timeOffset="859.5">2519 1185 0,'0'0'0,"-21"0"0,-1-21 0,-20-21 15,21 21-15,0 0 0,0-1 16,-1 1-16,1-21 0,21 21 16,0-22-16,0 22 15,0-21-15,0 21 0,0-22 0,21 22 16,1-21-16,20 21 0,0-22 15,-21 22-15,43 0 0,-22 0 0,1-21 16,20 20-16,-21 1 0,22 21 16,-22-21-16,1 0 0,20 21 15,-21 0-15,1 0 0,-1 0 0,0 0 16,1 21-16,-1 0 0,0 0 16,1 1-16,-1-1 0,0 0 15,1 21-15,-22 1 0,21-1 0,-21 0 16,-21 22-16,0-22 0,0 22 15,0-1-15,0-21 0,-21 22 16,0-22-16,0 22 0,-21-22 16,-1 0-16,1 1 0,0-1 0,-1 0 15,1 1-15,0-1 0,-1 0 16,-20 1-16,20-22 0,1 21 16,0-21-16,-1 1 0,1-1 0,0 0 15,-1 0-15,22-21 0,-21 0 16,21 21-16,-22-21 0,22 0 0,0 0 15,0-21-15,21 0 16,0 0-16,0 0 0,0-1 16,0 1-16,0 0 15,0 0-15,21 0 0,0 0 0,0 21 16,-21-22-16,22 22 0,-1 0 16,0-21-16,0 21 0,0 0 15,0 0-15,1 0 0,-1 0 0,0 21 16,0-21-16,-21 22 0,21-1 15,0 0-15,1 21 0,-22-21 0,21 1 16,0 20-16,-21-21 0,21 21 16,-21-20-16,21 20 0,-21-21 0,21 21 15,-21-20-15,22-1 16,-22 0-16,21 0 0,-21 0 0,21 0 16,0 1-16,0-1 15,0-21-15,1 21 0,-1-21 16,0 0-16,0 0 15,0 0-15,0 0 0,1-21 16,-1 21-16,-21-21 0,21-1 16,0 1-16,0 0 0,0 0 0,1 0 15,-1 0-15,0-1 0,-21 1 16,21 0-16,-21 0 0,21 0 16,-21 0-16,0-1 0,0 1 15,21 21-15,-21-21 16</inkml:trace>
  <inkml:trace contextRef="#ctx0" brushRef="#br0" timeOffset="2308.01">3704 1566 0,'0'0'0,"0"-21"0,0 0 15,0 0-15,0 0 16,0 0-16,0-1 15,0 44 32,0-1-47,0 0 0,0 0 16,-21 21-16,21 1 0,0-1 16,-21 0-16,21 1 0,0-1 0,-21 0 15,21 1-15,0-1 0,0 0 16,0-20-16,0 20 0,0-21 0,0 0 15,0 0-15,0 1 16,0-1-16,0 0 0,21-21 16,0 21-16,0-21 0,0 0 15,0 0-15,1 0 0,-22-21 16,21 21-16,0-21 0,0 0 16,0-1-16,0 1 0,1 0 0,-1 0 15,0 0-15,0-22 0,0 22 16,0-21-16,-21 21 0,22-22 0,-1 1 15,-21 21-15,21-21 0,0 20 16,-21 1-16,21 0 0,-21 0 16,0 0-16,0 0 0,21 21 15,-21-22-15,0 44 32,0-1-17,0 0-15,0 21 16,0-21-16,0 1 0,0 20 15,-21-21-15,21 0 0,0 22 0,-21-22 16,21 0-16,0 21 0,0-21 16,0 1-16,0-1 0,0 0 0,0 0 15,0 0-15,21 0 16,0-21-16,1 0 16,-1 0-16,0 0 15,0 0-15,0 0 0,0 0 16,1 0-16,-1 0 0,0-21 15,21 0-15,-21 0 0,1 21 0,-1-21 16,0-22-16,0 22 0,0 0 16,-21 0-16,21 0 0,1-22 0,-1 22 15,-21-21-15,0 21 0,21 0 16,0-1-16,-21 1 0,0 0 0,0 0 16,0 0-16,0 42 46,0 0-46,0 0 16,0 0-16,0 1 0,0-1 16,-21 0-16,21 21 0,0-21 0,-21 1 15,21-1-15,0 0 0,0 0 16,0 21-16,-21-20 0,21-1 16,0 0-16,0 0 0,-22-21 15,22 21-15,0 0 16,0-42 31,0 0-47,0 0 15,0 0-15,0 0 0,0-1 16,0 1-16,0 0 0,0 0 0,0-21 16,22 20-16,-22-20 0,21 21 15,0 0-15,0-22 0,0 22 0,22 0 16,-22-21-16,0 21 0,21 21 15,-21-22-15,1 1 0,20 21 0,-21 0 16,0 0-16,0 0 0,1 0 16,-1 0-16,0 21 0,0 1 0,0-1 15,-21 0-15,0 0 0,21 0 16,-21 22-16,22-22 0,-22 21 0,0-21 16,0 22-16,0-22 15,0 21-15,0-21 0,0 0 0,0 1 16,0-1-16,0 0 0,0 0 15,0 0-15,0 0 0,-22-21 0,22 22 16,0-1 0,0 0-16</inkml:trace>
  <inkml:trace contextRef="#ctx0" brushRef="#br0" timeOffset="4511.5">6371 2074 0,'0'-21'47,"21"21"-32,0-21-15,-21 0 0,22 0 0,-22 0 16,21-1-16,-21 1 16,21-21-16,-21 21 0,21-22 0,0-20 15,-21 21-15,21-22 0,1 22 16,-1-22-16,0 1 0,0-1 0,0 1 15,0-1-15,1 1 0,-1-22 16,0 22-16,-21-1 0,21 1 0,0-1 16,-21 1-16,0-1 0,0 22 15,0-1-15,0 1 0,0 0 16,0 21-16,0-22 0,0 22 0,0 0 16,-21 0-16,0 21 15,0 0-15,0 0 0,-1 0 16,22 21-16,-21-21 15,0 21-15,0 0 0,0 0 0,0 1 16,-1 20-16,1 0 0,0-21 16,21 43-16,-21-22 0,21 22 0,-21-22 15,0 22-15,21-1 0,0 1 16,0-1-16,-22 1 0,22-1 16,-21 1-16,21-1 0,0-21 0,0 22 15,0-1-15,-21 1 0,21-1 16,0-20-16,0 20 0,0-20 0,0-1 15,0 0-15,0 1 0,0-1 16,21-21-16,-21 21 0,21-20 0,1-1 16,-1 0-16,0 0 0,0 0 15,0-21-15,0 0 0,22 0 16,-22 0-16,21 0 0,-21 0 0,22 0 16,-22-21-16,21 21 0,1-21 15,-22 0-15,21 0 0,0-22 0,-20 22 16,20 0-16,-21-21 0,21-1 15,-20 22-15,-1-21 0,0-1 0,0 22 16,0-21-16,0 21 0,-21-22 16,0 22-16,22 0 0,-22 0 0,0 0 15,0 0-15,0 42 32,0 0-17,0 0-15,0 21 0,-22-20 16,22-1-16,0 21 0,0-21 15,-21 0-15,21 22 0,0-22 0,0 0 16,0 21-16,0-20 0,0-1 16,0 0-16,0 0 0,0 0 0,21-21 15,1 21-15,-22 1 0,21-22 16,0 0-16,0 0 0,0 0 16,0 0-16,1 0 15,-1-22-15,0 22 0,0-21 0,0 0 16,0 0-16,1 0 0,-1 0 15,0-1-15,0-20 0,0 21 16,-21-21-16,0 20 0,21-20 0,-21 21 16,22-21-16,-22 20 0,21 1 15,-21 0-15,0 0 0,0 0 0,0 0 16,0 42 15,0 0-31,0 0 16,0 0-16,0 0 0,0 1 0,0-1 15,0 0-15,0 0 0,0 0 16,0 22-16,0-22 0,0 0 0,0 0 16,0 0-16,0 0 0,0 1 15,0-1-15,0 0 16,-21-21 31,21-21-47,0 0 15,0-1-15,0 1 0,0 0 0,21 0 16,-21 0-16,21-22 0,0 22 16,-21 0-16,21-21 0,0 21 0,1-1 15,-22 1-15,21 0 0,0 0 16,0 0-16,0 21 0,0-21 0,1 21 16,-1 0-1,0 0-15,0 0 0,0 0 16,0 21-16,-21 0 0,22 0 15,-1 0-15,-21 0 0,0 1 0,0-1 16,21 0-16,-21 0 0,0 21 16,0-20-16,0-1 0,0 0 0,0 0 15,0 0-15,0 0 16,0 1-16,0-1 16,21-21-1,0-21 16,0 21-31,-21-22 0,22 1 16,-1 0-16,0 0 0,0 0 16,0-22-16,-21 22 0,21 0 15,1 0-15,-1 0 0,0-22 0,0 22 16,0 0-16,0 0 0,22 21 16,-22-21-16,0 0 0,0 21 0,0 0 15,1 0-15,-1 0 16,0 0-16,-21 21 15,0 0-15,0 0 16,0 0-16,0 0 0,0 1 0,0-1 16,0 21-16,0-21 0,0 0 15,0 1-15,0 20 0,0-21 16,0 0-16,0 0 0,0 1 0,0-1 16,0 0-16,0 0 0,0 0 15,21-21-15,0 21 16,0-21-16,1 22 0,-1-22 15,0 0-15,0 0 0,0 0 16,0 0-16,1-22 0,20 1 16,-21 21-16,0-21 0,0 21 0,1-21 15,-1 0-15,0 0 0,21-1 0,-21 1 16,1 0-16,-1-21 0,0 21 16,-21-1-16,21 1 0,0-21 15,-21 21-15,21 0 0,-21-1 16,0-20-16,0 21 0,0 0 15,0 0-15,0-1 16,-21 22 0,0 0-16,0 22 0,0-22 15,21 21-15,-21 0 0,-1 0 16,1 0-16,21 0 0,0 1 0,-21-1 16,21 0-16,-21 21 0,21-21 15,0 1-15,0-1 0,0 0 16,0 0-16,0 0 0,0 0 15,0 1-15,21-22 0,0 21 0,-21 0 16,21-21-16,1 21 0,-1-21 0,0 0 16,0 21-16,0-21 15,0 0-15,1 0 0,-1 0 0,0 0 16,0 0-16,0 0 0,-21-21 16,21 21-16,1-21 0,-1 0 0,0 0 15,0 21-15,0-22 0,0 1 16,1 0-16,-1-21 0,-21 21 0,21-1 15,-21 1-15,21-21 0,-21 21 0,0 0 16,0-22-16,0 22 16</inkml:trace>
  <inkml:trace contextRef="#ctx0" brushRef="#br0" timeOffset="4959.53">8043 974 0,'-21'21'0,"42"-42"0,-42 63 15,0-21-15,21 0 16,21-21 0,0 0-1,0 0-15,1 0 0,-1-21 16,0 0 0,-21 0-16,0 0 15,0 0-15,0-1 16,0 1-16,0 0 15,-21 21 17,0 0-32,21 21 15,-22 0-15,22 1 16,-21-22-16,21 21 16,-21-21-1,0 0-15</inkml:trace>
  <inkml:trace contextRef="#ctx0" brushRef="#br0" timeOffset="5295.33">6435 1355 0,'0'0'0,"-85"21"16,64-21-16,42 0 31,21 0-31,-21 0 0,22 0 0,-1 0 16,0 0-16,22 0 16,-22 0-16,22 0 0,-1-21 0,-20 21 15,20-21-15,-21 21 0,1 0 16,-1 0-16,0-22 0,1 22 0,-22 0 15,21 0-15,-21 0 0,1 0 16,-1 0 0</inkml:trace>
  <inkml:trace contextRef="#ctx0" brushRef="#br0" timeOffset="6015.47">11176 1249 0,'0'0'0,"0"-21"0,0 0 0,0-22 16,0 22 0,0 0-16,0 0 0,0 0 0,0-1 15,0 44 17,0-1-32,0 21 15,0-21-15,0 22 0,0-1 16,0 0-16,0 22 0,0-22 0,0 22 15,0-1-15,-21 1 0,21-1 16,-21 1-16,21-1 0,0 1 0,-22-22 16,22 21-16,-21 1 0,0-22 15,21 1-15,-21-1 0,0 0 0,0-21 16,21 1-16,0 20 0,-22-21 16,1-21-16,21 21 0,0-42 46,0 0-46,0-21 16,0 20-16,0 1 16,0 0-16</inkml:trace>
  <inkml:trace contextRef="#ctx0" brushRef="#br0" timeOffset="6375.77">10774 1291 0,'0'0'16,"-21"-21"-16,21-21 0,0 21 0,0-22 16,0 22-16,21-21 0,0-1 15,0 22-15,21-21 0,-20 21 0,20 0 16,0-1-16,22 1 0,-22 21 16,0 0-16,1 0 0,20 0 15,-20 0-15,-1 21 0,0 22 16,1-22-16,-1 21 0,-21 1 0,21-1 15,-42 0-15,22 22 0,-22-22 16,0 0-16,0 1 0,0-1 0,-22 0 16,1 1-16,0-1 0,-21 0 15,-1-20-15,22 20 0,-21 0 0,0-21 16,-1 1-16,1-1 0,21 0 0,-22 0 16,22 0-16,0 0 0,0-21 15,0 0-15,21 22 0,21-22 47,0 0-47</inkml:trace>
  <inkml:trace contextRef="#ctx0" brushRef="#br0" timeOffset="6879.51">11747 1609 0,'0'0'0,"0"-21"0,-21 21 31,0 0-31,0 0 16,0 21-16,0 0 16,-1 21-16,1-21 0,0 1 0,21 20 15,-21-21-15,0 21 0,21 1 16,-21-22-16,21 21 0,0-21 0,0 22 15,0-22-15,0 21 0,0-21 16,0 1-16,0-1 0,0 0 0,21-21 16,0 0-16,0 0 0,0 0 15,0 0-15,22 0 0,-22 0 16,21-21-16,1 0 0,-22-1 0,21 1 16,0 0-16,-20 0 15,20-21-15,-21 20 0,0-20 0,22 0 16,-43-1-16,21 1 0,-21 0 15,0-1-15,0 1 0,0 0 0,0 21 16,-21-1-16,-1 1 0,1 0 16,0 0-16,0 21 0,-21-21 0,20 21 15,-20 0-15,21 0 0,-21 0 16,20 21-16,1 0 0,-21 0 0,21 0 16,0 1-16,21-1 0,0 0 15,-22 21-15,22-21 0,0 1 16,0-1-16,0 0 0,0 21 0,22-21 15,-22 1-15,21-1 16,0-21-16</inkml:trace>
  <inkml:trace contextRef="#ctx0" brushRef="#br0" timeOffset="8103.84">12023 2180 0,'0'0'0,"21"0"0,0 0 31,0 0-31,0-21 16,0 0-16,1 0 0,-1-22 16,0 22-16,0 0 0,0-21 15,0-1-15,1 1 0,20 0 0,-21-22 16,0 22-16,0-22 0,22 1 15,-22 21-15,0-22 0,0 1 0,0 20 16,-21-20-16,22 20 0,-22 1 16,21 0-16,-21-1 0,0 1 0,0 21 15,0-21-15,0 20 0,0 1 16,0 0-16,-21 21 31,-1 21-31,22 0 0,-21 22 16,21-22-16,0 21 0,0 1 15,0 20-15,-21-21 0,21 1 0,-21 20 16,21-20-16,-21 20 0,21 1 16,0-22-16,0 21 0,-21 1 0,21-22 15,-22 1-15,22-1 0,0 0 0,0 1 16,0-1-16,0-21 0,0 0 16,0 0-16,0 22 0,0-22 15,0 0-15,22-21 16,-1 0-16,0 0 0,0 0 0,0 0 15,0 0-15,1 0 16,-1-21-16,-21 0 0,42 21 0,-21-21 16,0-1-16,1 1 0,-1 0 0,0-21 15,0 21-15,-21-1 0,21-20 16,0 21-16,1 0 0,-1 0 0,-21-1 16,0 1-16,21 0 15,-21 42 16,0 0-31,0 1 0,0-1 16,0 0-16,0 21 0,0-21 16,0 1-16,0-1 0,0 0 15,0 0-15,0 0 0,0 0 0,0 1 16,0-1-16,21 0 0,0 0 16,0-21-16,1 0 0,-1 0 15,0 0-15,0 0 0,0 0 16,0 0-16,1 0 0,-1-21 0,0 0 15,21 21-15,-21-21 0,1-1 0,-1 1 16,0 0-16,0 0 0,0-21 16,0 20-16,-21 1 0,22-21 0,-1 21 15,0 0-15,-21-22 0,0 22 16,21 0-16,-21 0 0,0 0 0,21-1 16,-21 1-16,0 0 15,0 42 16,-21 0-15,0 1-16,21-1 0,-21 21 0,21 0 16,-21-20-16,-1 20 0,1 0 15,21 22-15,-21-22 0,21 22 0,-21-22 16,0 21-16,21 1 0,0-1 16,0 22-16,0-21 0,0 20 0,0-20 15,-21 20-15,21 1 0,-22-21 0,22 20 16,-21 1-16,21 0 0,-21-1 15,0 22-15,0-21 0,21-1 16,-21 1-16,-1-21 0,1 20 0,21-20 16,0 20-16,-21-20 0,21-22 15,-21 22-15,0-22 0,0 22 0,-1-43 16,1 21-16,0-21 0,0 0 16,-21 1-16,20-22 0,-20 0 0,0 0 15,-22 0-15,22 0 0,-22-22 0,1 1 16,-22 0-16,1 0 0,-1-21 15,0 20-15,1-20 0,-1 0 0,0-1 16,22-20-16,-22 21 0,43-1 0,-22 1 16,22 0-16,0-1 15,-1 1-15,22 0 0,-21-1 0,21 1 16,21 0-16,0-1 0,0 1 0,0 0 16,0-1-16,0 1 0,0 21 15,0-22-15,21 1 0,0 0 0,0 21 16,21-22-16,-20 1 0,-1 0 0</inkml:trace>
  <inkml:trace contextRef="#ctx0" brushRef="#br0" timeOffset="9127.81">13652 1778 0,'0'-21'16,"0"42"0,0 0-1,-21-21-15,21 21 0,0 22 16,0-22-16,-21 0 0,21 21 0,-21-20 16,21-1-16,0 21 0,-21-21 0,21 0 15,-21 1-15,21-1 0,-22 0 16,22 0-16,0 0 0,-21-21 15,21-21 17,0 0-17,0 0-15,0 0 0,0-1 0,0-20 16,21 21-16,-21-21 0,22 20 16,-22-20-16,21 21 0,0-21 15,0-1-15,0 22 0,-21 0 0,21-21 16,22 20-16,-22 1 0,0 21 15,0 0-15,22 0 0,-22 0 0,0 0 16,21 0-16,-21 21 0,22 1 16,-22-1-16,21 0 0,-21 21 0,1-21 15,-1 22-15,-21-22 0,0 21 16,0-21-16,0 1 0,0 20 0,0-21 16,0 0-16,0 0 15,0 1-15,0-1 0,0 0 0,-21-21 16,-1 0-16,1 0 15,21-21 1,0 0-16,0-1 16,0 1-16,0-21 15,0 21-15,21 0 0,1-22 0,-1 1 16,0 21-16,0-22 0,21 1 16,-20 21-16,20 0 0,-21-22 0,21 22 15,1 0-15,-22 21 0,21 0 16,-21 0-16,22 0 0,-22 0 0,0 21 15,21 0-15,-42 22 0,22-22 16,-1 21-16,-21-21 0,0 22 0,0-1 16,0 0-16,0-20 0,0 20 15,0-21-15,-21 21 0,-1-20 16,22-1-16,0 0 0,-21 0 0,21 0 16,-21 0-16,21 1 15,21-44 16,0 1-31,-21 0 16,22 0-16</inkml:trace>
  <inkml:trace contextRef="#ctx0" brushRef="#br0" timeOffset="9623.53">15219 1609 0,'0'0'0,"0"-21"0,-21 21 16,-1 0-16,1 0 0,0 0 16,0 0-16,0 0 0,-22 0 0,22 21 15,-21 0-15,21 0 0,0 0 16,-22 22-16,22-22 0,0 21 0,0 0 16,0-20-16,21 20 0,-22 0 15,22-21-15,-21 22 0,21-22 0,0 0 16,0 21-16,0-20 0,0-1 15,0 0-15,21 0 16,1 0-16,-1-21 0,0 0 0,21 0 16,-21 0-16,22 0 0,-22 0 15,21 0-15,-21-21 0,22 0 0,-1 21 16,-21-21-16,22 0 0,-22-1 16,0-20-16,21 21 0,-21-21 0,1-1 15,-22 1-15,0 0 0,0-1 16,0 1-16,0 0 0,0-1 0,0 1 15,0 21-15,-22 0 0,1-1 0,0 1 16,0 0-16,-21 21 16,20 0-16,1 0 0,0 0 0,-21 0 0,21 0 15,-1 21-15,-20 0 16,21 1-16,0-1 0,0 0 0,-1 0 16,1 0-16,0 22 0,21-22 15,0 0-15,0 0 0,0 0 0,0 0 16,0 1-16,21-1 0,0 0 15,1 0-15,20-21 0,-21 21 0,21-21 16</inkml:trace>
  <inkml:trace contextRef="#ctx0" brushRef="#br0" timeOffset="10406.82">15452 2138 0,'0'-21'47,"21"21"-47,0-21 16,0-1-16,0 1 0,0 0 15,1 0-15,20-21 0,-21 20 0,0-20 16,0 21-16,1-21 0,-1-1 16,0 22-16,0-21 0,-21 21 0,0-1 15,0 1-15,0 0 16,0 0-16,-21 21 15,0 0-15,0 0 16,-1 0-16,1 21 0,21 0 0,0 0 16,-21 1-16,21-1 0,0 0 15,0 0-15,0 0 0,0 0 0,0 1 16,0-1-16,21 0 0,0 0 16,-21 0-16,22 0 0,-1 1 0,-21-1 15,0 0-15,21 0 0,0-21 0,-21 21 16,21-21-16,-21 21 0,21-21 15,1 0-15,-1 0 16,0 0-16,0 0 0,0 0 16,22 0-16,-22 0 15,0-21-15,0 0 0,21 0 16,-20 0-16,-1 0 0,21-1 0,-21 1 16,0-21-16,1 21 0,-1 0 15,0-22-15,-21 22 0,0-21 0,0 21 16,21-1-16,-21 1 0,0 0 15,0 0-15,0 0 0,-21 21 32,21 21-17,-21 0-15,21 21 0,-21-20 0,21 20 16,-22 0-16,22 1 0,0 20 16,-21-21-16,21 22 0,-21-22 15,21 22-15,-21-22 0,21 22 16,0 20-16,0-20 0,-21 20 0,21-20 15,-21 21-15,21-1 0,-22 1 16,1 0-16,21-1 0,-21 1 0,0 0 16,0-1-16,0 1 0,-22 0 0,22-1 15,0 1-15,0-22 0,0 22 16,-1-43-16,1 22 0,0-22 0,21 1 16,0-1-16,-21-21 0,21 21 0,-21-42 15,21 22-15,0-44 31,0 1-31,0 0 0,21 0 16,0-21-16,0-1 0,0 1 16,-21 0-16,22-1 0,-1-20 0,0-1 15</inkml:trace>
  <inkml:trace contextRef="#ctx0" brushRef="#br0" timeOffset="10738.14">16129 1842 0,'0'0'0,"0"-43"0,0 22 0,0-21 16,0-1-16,0 22 0,0-21 0,0 21 15,21 0-15,21-1 16,-20 1-16,20 0 0,-21 0 0,21 21 16,1 0-16,-1 0 0,0 0 15,-20 0-15,20 21 0,0 0 0,-21 0 16,1 1-16,-1 20 0,0-21 15,-21 21-15,21 1 0,-21-22 0,0 21 16,0-21-16,-21 22 0,0-22 16,0 21-16,-22-21 0,22 1 0,-21-1 15,-1 0-15,1-21 0,0 21 16,-1-21-16,22 0 0,-21 21 16,21-21-16,0 0 0,-1 0 0,1 0 15,0 0-15,42-21 31</inkml:trace>
  <inkml:trace contextRef="#ctx0" brushRef="#br0" timeOffset="12071.38">16700 2096 0,'0'0'0,"-21"21"15,42-21 16,1 0-31,-1-21 0,0-1 16,0 1-16,0 0 0,0 0 0,22 0 16,-22-22-16,21 1 15,1 0-15,-1-1 0,-21 1 0,21-21 16,1 20-16,-1-20 0,0-1 16,-20 1-16,20 20 0,-21-20 0,0-1 15,0 22-15,-21 0 0,0-1 16,0 1-16,0 0 0,0 21 0,-21-1 15,0 1-15,0 0 0,0 21 16,0 0-16,-1 0 0,1 21 0,0 0 16,0 22-16,0-1 0,0 0 15,21 1-15,-22-1 0,1 22 0,0-22 16,21 21-16,-21 1 0,0-1 16,0 1-16,21-22 0,-22 22 15,22-1-15,-21-20 0,0-1 16,21 0-16,0 1 0,0-22 0,0 21 15,-21-21-15,21 0 0,0 1 16,0-1-16,0-42 31,21-1-31,-21 1 16,21 0-16,0-21 0,1 21 16,-22-22-16,21 22 0,0-21 0,0 21 15,0-22-15,0 22 0,1 0 16,-1 0-16,0 0 0,-21-1 0,21 22 15,0 0-15,0 0 16,-21 22-16,22-1 16,-22 0-16,0 0 0,0 0 0,0 0 15,0 22-15,0-22 0,21 0 16,-21 0-16,0 0 0,21 1 0,-21-1 16,21 0-16,0 0 15,0 0-15,1-21 0,-1 0 16,0 0-16,0 0 0,0 0 15,0 0-15,22 0 0,-22 0 16,0-21-16,0 0 0,0 0 0,22 0 16,-22-1-16,0 1 0,-21-21 0,21 21 15,0-22-15,1 22 0,-1-21 16,-21 21-16,0 0 0,0-22 16,21 22-16,-21 0 0,0 0 15,0 42 1,0 0-1,0 0-15,0 0 0,-21 1 16,21-1-16,0 21 0,0-21 0,-21 0 16,21 22-16,0-22 0,0 0 15,0 0-15,0 0 0,0 1 0,0-1 16,0 0-16,0 0 0,21-21 16,0 0-16,-21 21 0,21-21 0,0 0 15,0 0-15,1 0 0,-1 0 16,0 0-16,0-21 0,21 21 15,-20-21-15,-1 0 0,0 0 0,21-1 16,-21 1-16,1-21 0,-1 21 16,0-22-16,21 22 0,-21-21 0,1 21 15,-22 0-15,21-22 0,-21 22 16,0 0-16,0 0 0,-21 21 31,-1 21-31,1 0 16,21 0-16,-21 0 0,21 22 15,0-22-15,0 21 0,0-21 0,0 22 0,0-22 16,0 0-16,0 21 16,0-20-16,21-1 0,0 0 0,-21 0 15,22-21-15,-22 21 0,0 0 16,-22-21 15,1 0-31,0 0 0,0-21 16,0 21-16,0-21 0,-22 21 15,22-21-15,0 21 0,0 0 0,0-21 16,-1 21-16,44 0 47,-1 0-47,0 0 0,21 0 16,-21 0-16,22 0 0,-1 0 0</inkml:trace>
  <inkml:trace contextRef="#ctx0" brushRef="#br0" timeOffset="12842.48">18732 1736 0,'0'-21'16,"-21"42"15,21 0-31,0 0 0,-21 0 16,0 0-16,21 1 0,-21-1 15,21 0-15,0 0 0,0 0 0,-21 0 16,21 1-16,-22-1 0,22 0 16,0 0-16,0 0 0,0 0 0,0 1 15,-21-22-15,21-22 47,0 1-31,0 0-16,21 0 0,-21 0 15,22 0-15,-1-22 0,0 22 16,0-21-16,0 21 0,0-22 0,1 22 16,-1 0-16,0-21 0,0 20 15,0 22-15,0-21 0,-21 0 0,22 21 16,-1 0-16,0 0 16,-21 21-16,0 0 0,21 1 0,-21-1 15,0 0-15,0 0 0,0 0 16,21 22-16,-21-22 0,0 0 0,0 21 15,0-21-15,0 1 0,0-1 16,0 0-16,0 0 0,0 0 0,0 0 16,0 1-16,0-1 15,-21-21-15,0 0 16,21-21 15,0-1-31,0 1 0,0 0 16,0 0-16,0 0 15,21-22-15,0 22 0,0 0 0,1-21 16,-1-1-16,0 22 0,0-21 0,0 0 16,22 20-16,-22-20 0,21 21 15,-21 0-15,22 0 0,-22 21 16,21 0-16,-21 0 0,0 0 16,1 21-16,-1 0 0,0 0 0,0 0 15,-21 22-15,0-22 0,0 21 16,0-21-16,0 22 0,0-1 0,0-21 15,0 21-15,0-20 0,0-1 16,0 0-16,0 0 0,0 0 0,0 0 16,0 1-16,0-1 0,-21-21 0,21 21 15,-21-21 1,0-21 0,21 0-1,-22-1-15,1 1 0,21 0 16</inkml:trace>
  <inkml:trace contextRef="#ctx0" brushRef="#br0" timeOffset="13379.12">18034 1143 0,'0'0'16,"-21"0"-16,21 21 0,0 0 16,0 1-1,0-1-15,21-21 16,0 0 0,0 0-16,0 0 15,1 0 1,-22-21-16,21 21 0,-21-22 0,0 1 15,0 0-15,0 0 16,0 0-16,0 0 0,-21-1 16,-1 22-1,1 0-15,0 0 16,0 0 0,21 22-16,-21-1 15,21 0 1,0 0-1</inkml:trace>
  <inkml:trace contextRef="#ctx0" brushRef="#br0" timeOffset="14811.38">3027 2392 0,'-21'0'16,"-1"0"-1,22 21-15,0 0 32,22-21-17,-1 0-15,0 0 0,0 21 16,21-21-16,-20 0 0,20 0 0,0 0 15,1 0-15,-1 0 0,21 0 16,-20 0-16,20 22 0,1-22 0,20 0 16,-20 0-16,21 0 0,-22 0 15,22 0-15,-1 21 0,1-21 0,21 21 16,0-21-16,0 0 0,21 0 0,0 0 16,0 0-16,0 0 0,21 0 15,-21 0-15,21 0 0,0 0 16,0 0-16,0 21 0,1-21 15,-1 0-15,0 0 0,21 0 0,-21 0 16,22 0-16,-22 0 0,21 21 16,-21-21-16,22 0 0,-1 0 0,0 21 15,1-21-15,-1 22 0,0-22 0,1 0 16,-1 21-16,22-21 0,-22 0 16,0 21-16,22-21 0,-22 0 0,22 21 15,-1-21-15,1 21 0,-1-21 16,-21 0-16,43 21 0,-21-21 0,-1 22 15,1-22-15,-1 0 0,1 0 16,-1 21-16,22 0 0,-22-21 16,1 0-16,20 21 0,1-21 0,-21 0 15,20 21-15,-20-21 0,20 0 16,1 21-16,-21-21 0,20 0 0,-20 22 16,20-22-16,-20 0 0,21 21 15,-1-21-15,-20 0 0,-1 21 0,22-21 16,-22 0-16,1 21 0,-1-21 15,-20 0-15,20 21 0,-20-21 0,-1 0 16,0 21-16,1-21 0,-1 0 0,-21 0 16,0 22-16,0-22 0,1 21 15,-1-21-15,-21 0 0,0 21 0,0-21 16,0 0-16,-43 0 16,22 21-16,-21-21 0,0 0 0,-1 0 15,-20 0-15,-22 21 0,22-21 16,-22 0-16,-21 0 0,0 0 0,0 0 15,1 0-15,-44 0 32,1 0-17,0 0 1,0 0-16,0 0 16</inkml:trace>
  <inkml:trace contextRef="#ctx0" brushRef="#br0" timeOffset="20537.11">4106 4445 0,'0'-21'47,"0"0"-31,0 0-16,0-1 16,0 1-1,0 0-15,0 0 0,0 0 16,0 0-16,21-1 15,-21 1-15,0 0 0,0 0 16,0 0-16,0 0 16,0-1-16,0 44 47,22-1-47,-22 0 0,0 21 15,0-21-15,0 1 0,0 20 16,0 0-16,0 1 0,0-22 15,0 21-15,0 0 0,0 1 0,0-1 16,0 0-16,0 1 0,0-22 16,0 21-16,0 1 0,0-1 0,0 0 15,-22 1-15,22-1 0,0-21 16,-21 21-16,21-20 0,0 20 0,0-21 16,0 0-16,0 0 0,0 1 15,-21-1-15,21-42 63,0-1-63,0 1 15,0 0-15,0 0 0</inkml:trace>
  <inkml:trace contextRef="#ctx0" brushRef="#br0" timeOffset="21259.5">4487 4763 0,'0'21'0,"0"0"16,0 0 0,21-21 15,1 0-15,-1 0-16,0 0 15,0-21-15,-21 0 16,21 21-16,-21-21 15,21 21-15,-21-22 0,0 1 16,0 0-16,0 0 16,0 0-1,-21 21-15,0 0 0,0 0 16,0 21 0,0 0-16,21 0 15,-22 0-15,22 1 16,0-1-16,0 0 31,22-21-31,-1 0 16,0 0-16,0-21 15,0 21 1,-21-21-16,0-1 0,0 1 16,0 0-1,-21 21 32,0 0-47,21 21 16,0 0-1,0 1 1,0-1 0,0 0-1</inkml:trace>
  <inkml:trace contextRef="#ctx0" brushRef="#br0" timeOffset="23936.68">6138 4064 0,'0'0'0,"-21"0"0,0 0 31,0 0-16,21 21 17,0 0-32,0 1 15,21-1 1,0-21-16,0 0 0,0 0 16,1 0-16,-1 0 0,0 0 0,0 0 15,0 0-15,0-21 0,22 21 16,-22-22-16,0 1 0,0 0 0,0 0 15,22 0-15,-22 0 0,0-1 16,0 1-16,0 0 0,-21 0 16,0 0-16,0 0 0,0-1 15,0 1-15,0 0 0,0 0 16,0 0-16,0 0 16,0-1-16,-21 22 15,0 0 1,21 22-1,-21-1-15,21 0 0,-21 21 16,21-21-16,0 22 0,0-1 0,0 0 16,0 1-16,0-1 0,0 22 15,0-22-15,0 21 0,0-20 16,0 20-16,0-20 0,0 20 0,0 1 16,0-22-16,-21 21 0,21 1 15,-22-1-15,22 1 0,-21-1 16,0 1-16,21-22 0,-21 22 0,0-22 15,21 0-15,-21 1 0,-1-1 16,22 0-16,-21-20 0,0 20 0,21-21 16,-21-21-16,21 21 0,-21-21 15,0 0-15,-1 0 0,1 0 0,0 0 16,0 0-16,0-21 0,0 21 16,-22-21-16,22 0 0,-21 21 0,21-21 15,-22-1-15,22 1 0,0 0 0,0 0 16,0 0-16,-1 0 0,1-1 15,0 1-15,21 0 0,-21 0 16,21 0-16,0 0 16,21 21 15,0 0-31,0-22 0,1 22 0,20 0 16</inkml:trace>
  <inkml:trace contextRef="#ctx0" brushRef="#br0" timeOffset="24595.55">6773 4699 0,'0'-21'15,"0"0"-15,0 0 16,0 42 15,0 0-31,0 0 0,0 0 16,0 22-16,0-22 0,0 21 15,0-21-15,0 22 0,0-1 0,0 0 16,0 1-16,0-1 0,-21-21 16,21 21-16,-21 1 0,21-22 0,0 0 15,-21 21-15,21-20 0,-21-1 16,-1 0-16,22-42 47,0 0-47,0-1 15,0 1-15,0-21 0,0 21 16,0-22-16,0 1 0,22 0 0,-1-1 16,0 1-16,21 0 0,-21-1 15,22 1-15,-22 0 0,21-1 0,1 22 16,-1 0-16,-21 0 0,21 0 16,1 21-16,-22 0 0,0 0 0,21 0 15,-20 21-15,-1 0 0,0 0 16,0 0-16,0 22 0,0-1 0,-21 0 15,0 1-15,0-1 0,0 0 16,0 1-16,0-22 0,0 21 0,0 1 16,0-22-16,0 0 0,0 0 15,0 0-15,0 0 0,0 1 16,0-1 0,0-42-1,0-1 1,22 1-16</inkml:trace>
  <inkml:trace contextRef="#ctx0" brushRef="#br0" timeOffset="26855.89">7578 5313 0,'21'0'31,"0"-21"-31,0 0 0,0-1 16,0 1-16,1 0 0,-1 0 15,0 0-15,0 0 0,21-22 0,-20 1 16,-1 0-16,21-1 0,-21 1 15,0 0-15,1-22 0,-1 22 0,0-1 16,0-20-16,-21 21 16,0-1-16,0-20 0,0 20 0,0 1 15,0 0-15,-21-1 0,21 1 16,-21 0-16,0 21 0,-1-1 0,22 1 16,-21 21-16,0 0 15,21 43-15,0-22 16,0 21-16,0-21 0,0 22 15,0 20-15,0-21 0,0 1 0,0 20 16,0 1-16,0-22 0,0 22 16,0-1-16,-21-21 0,21 22 0,0-1 15,-21-20-15,0-1 0,21 0 16,0 1-16,-22-22 0,22 21 16,-21-21-16,0 1 0,21-1 0,0 0 15,-21-21 1,21-21 15,0 0-31,0-1 0,0-20 0,0 21 16,21 0-16,0-22 0,-21 1 15,21 21-15,1-21 0,-1 20 0,21-20 16,-21 21-16,0 0 0,1 0 16,20-1-16,-21 1 0,0 21 0,0 0 15,1 0 1,-1 0-16,-21 21 0,0 1 0,21-1 15,-21 0-15,21 0 0,-21 21 0,0-20 16,21 20-16,-21-21 0,0 0 16,0 22-16,0-22 0,0 0 0,0 21 15,21-21-15,-21 1 0,22-1 16,-22 0-16,21-21 0,0 0 16,0 21-16,0-21 15,0 0-15,1 0 0,-1 0 0,0-21 16,21 21-16,-21-21 0,22 0 15,-22-1-15,21 1 0,-21 0 0,22 0 16,-22 0-16,21-22 0,-21 22 16,1-21-16,-1 21 0,0-22 15,-21 22-15,0 0 0,0-21 0,0 21 16,0-1-16,0 1 0,0 0 16,0 0-16,0 0 0,-21 21 15,0 0-15,-1 0 16,1 0-16,21 21 0,-21 0 15,0 0-15,21 0 0,0 22 16,0-22-16,-21 21 0,21-21 0,-21 22 16,21-22-16,0 21 0,0-21 15,0 1-15,0 20 0,0-21 0,0 0 16,0 0-16,0 1 0,0-1 16,21-21-16,0 21 15,0-21-15,0 0 0,0 0 16,1 0-16,-1 0 0,0 0 15,0 0-15,0 0 0,0 0 16,1-21-16,-1 21 0,0-21 0,21-1 16,-21 22-16,1-21 0,-1 0 15,0-21-15,0 21 0,0-1 0,0-20 16,1 21-16,-1-21 0,0-1 16,0 22-16,-21-21 0,21 21 0,-21-22 15,21 22-15,-21 0 16,0 0-16,0 0 15,-21 21 1,0 21-16,21 0 16,-21 0-16,0 0 0,21 0 15,0 1-15,0-1 16,21-21 15,0 0-31,0 0 16,0-21-16,1 21 0,-1-22 15,-21 1-15,21 21 0,0-21 0,-21 0 16,21 21-16,0-21 16,-21 42 15,0 0-31,0 0 16,0 0-16,0 1 0,0-1 0,0 0 15,0 0-15,0 21 0,0-20 16,0-1-16,0 21 0,0-21 0,0 0 15,0 22-15,0-22 0,0 0 16,0 0-16,0 0 0,0 1 0,0-1 16,22-21-16,-1 0 15,-21 21-15,21-21 0,0 0 0,0 0 16,0 0-16,1 0 0,-1-21 16,21 0-16,-21 21 15,0-22-15,1 1 0,-1 0 0,0 0 16,0 0-16,0 0 0,0-22 15,1 22-15,-1-21 0,-21 21 0,21-22 16,-21 22-16,21-21 0,-21 21 16,21-1-16,-21-20 0,0 21 0,0 0 15,0 0-15,0 42 32,0 0-32,0 0 15,0 0-15,0 22 0,0-22 16,-21 21-16,21-21 0,0 22 0,0-22 15,0 21-15,0-21 0,0 22 16,0-22-16,0 0 0,21 0 16,-21 0-16,0 0 0,21 1 0,1-22 15,-1 21-15,0-21 0,0 0 16,0 0-16,0 0 0,1 0 0,20 0 16,-21 0-16,0 0 0,22-21 15,-22-1-15,0 1 0,0 0 0,0 0 16,22 0-16,-22 0 0,0-22 15,0 22-15,0-21 0,0-1 0,1-20 16,-22 21-16,21-1 0,0-20 0,0 20 16,0 1-16,-21-21 15,21 20-15,1 1 0,-22 0 0,0-1 16,0 1-16,21 21 0,-21-22 0,0 22 16,0-21-16,0 21 0,0 0 15,0-1-15,-21 22 31,21 22-31,0-1 0,-22 0 0,22 21 16,-21-21-16,21 22 0,-21-1 16,21 0-16,-21 1 0,21-1 0,-21 0 15,21 1-15,0-1 0,0 22 16,0-22-16,0 0 0,0 22 0,0-22 16,0 0-16,0 1 0,0-1 15,0 0-15,0-20 0,0 20 16,21-21-16,-21 0 0,21 22 0,0-43 15,0 21-15,-21 0 0,22-21 16,-1 0-16,0 21 0,0-21 0,0 0 16,0 0-16,1 0 0,-1 0 15,0-21-15,0 21 0,0-21 16,0 0-16,1 21 0,-1-22 0,0 1 16,0 0-16,-21 0 0,21-21 15,0 20-15,-21 1 0,0 0 16,0-21-16,22 21 0,-22-22 0,0 22 0</inkml:trace>
  <inkml:trace contextRef="#ctx0" brushRef="#br0" timeOffset="27127.72">10308 4678 0,'21'0'16,"0"0"0,1 0-16,-1 0 0,21 0 15,-21 0-15,22 0 0,-22 0 16,21 0-16,-21-21 0,22 21 0,-22 0 16,21 0-16,-21-21 0,0 21 15,1 0-15,-1 0 0,0 0 0,-21-22 16,21 22-1,-21-21-15</inkml:trace>
  <inkml:trace contextRef="#ctx0" brushRef="#br0" timeOffset="27340.6">9673 4509 0,'-21'0'16,"0"0"-1,21 21 17,-21-21-17</inkml:trace>
  <inkml:trace contextRef="#ctx0" brushRef="#br0" timeOffset="29848.14">11515 5186 0,'0'-21'0,"0"42"0,21-63 0,-21 20 15,0-20-15,0 21 0,0 0 16,0 0-16,0-22 0,0 22 0,0-21 16,0 21-16,0-22 0,0 22 0,0-21 15,-21 21-15,21-1 0,-22 1 16,1 21-16,0-21 0,0 21 0,0 0 16,0 0-16,-1 0 0,-20 0 15,21 0-15,-21 21 0,20 0 0,-20 1 16,21 20-16,-21 0 15,20-21-15,1 22 0,0 20 0,0-20 16,21-1-16,-21 0 0,21 1 16,-21-22-16,21 21 0,-22 0 0,22-20 15,0-1-15,0 0 0,0 0 0,0 0 16,0 0-16,22-21 0,-1 0 16,0 22-16,0-22 0,0 0 0,0 0 15,1 0-15,-1 0 0,0-22 16,21 1-16,-21 21 0,22-21 0,-22 0 15,0 0-15,21 0 0,-20-1 16,-1-20-16,0 21 0,0-21 0,0 20 16,0-20-16,1 0 0,-1 21 0,-21-22 15,0 22-15,21-21 16,-21 21-16,21-1 0,-21 1 0,0 0 16,0 42 15,0 0-31,0 1 0,0-1 15,0 21-15,0-21 0,0 22 0,0-1 16,0-21-16,0 21 0,0-20 16,0 20-16,0-21 0,0 0 0,0 22 15,0-22-15,21 0 0,0 0 16,1 0-16,-1-21 0,0 0 16,-21 21-16,21-21 0,0 0 0,0 0 15,22 0-15,-22 0 16,0 0-16,0-21 0,0 0 0,1 21 15,-1-21-15,0 0 0,0 0 16,0-1-16,0 1 0,1-21 0,-1 21 16,0 0-16,-21-22 0,0 1 15,21 21-15,-21-22 0,21 22 0,-21-21 16,0 21-16,0 0 0,0-1 16,0 44-1,0-1 1,0 0-16,-21 0 0,21 21 15,-21-20-15,21 20 0,0-21 0,0 21 16,0-20-16,-21 20 0,21-21 16,0 0-16,0 0 0,0 1 0,0-1 15,-21 0-15,21 0 0,0 0 16,0-42 31,0 0-47,0 0 0,0 0 15,21-1-15,0 1 0,-21 0 16,21 0-16,0 0 0,0-22 0,1 22 16,-1 0-16,-21-21 15,21 21-15,0-1 0,0 1 0,0 21 16,1 0-16,-1 0 0,0 0 16,0 0-16,0 0 0,-21 21 15,21 1-15,-21-1 0,22 0 0,-1 0 16,-21 0-16,21 0 0,0 1 15,-21-1-15,21 0 0,-21 0 0,0 0 16,21 0-16,1 1 0,-1-22 16,-21 21-16,21-21 0,0 0 15,0 0-15,0 0 16,1 0-16,-22-21 16,21-1-16,0 22 0,-21-21 15,21 0-15,0 0 0,-21 0 16,21 0-16,1-1 0,-1-20 0,21 21 15,-21 0-15,0-22 0,1 22 16,-1-21-16,0 21 0,21 0 0,-42-1 16,21 1-16,1 21 0,-1 0 15,-21 21 1,0 1-16,0-1 16,0 0-16,0 0 0,0 0 0,0 0 15,0 1-15,0-1 0,0 0 16,0 0-1,0-42 17,0 0-17,0 0-15,0-1 16,0 1-16,0 0 0,0 0 0,0 0 16,0 0-16,0-1 0,0 1 15,0 0-15,0 0 0,-21 0 0,-1 21 16,1 0-16,21-21 0,-21 21 0,0 0 15,0 0-15,0 21 16,-1 0-16,1 0 0,0 0 0,0 22 16,0-22-16,0 21 0,-1-21 15,1 22-15,0-22 0,21 21 16,-21-21-16,21 22 0,0-22 16,0 21-16,0-21 0,0 0 0,0 1 15,0-1-15,0 0 0,21 0 0,0 0 16,22 0-16,-22 1 0,21-22 15,-21 21-15,22-21 0,-1 0 0,0 21 16,1-21-16,-1 0 0,0 0 16,1 0-16,-1 0 0,0 0 0,-21-21 15,22 21-15,-1-21 0,-21-1 16,0 1-16,22 0 0,-22 0 16,0 0-16,0-22 0,0 22 0,1-21 0,-1 21 15,0-22-15,-21 1 16,0 21-16,21-21 0,-21 20 0,0-20 15,0 21-15,21 0 0,-21 0 16,-21 21 15,0 21-31,21 0 0,-21 0 0,21 0 16,0 0-16,-21 1 0,21-1 0,-22 21 16,22-21-16,0 0 0,-21 22 15,21-22-15,0 0 0,0 0 16,0 0-16,0 1 0,0-1 15,0 0-15,0 0 0,21 0 0,1-21 16,-1 21-16,0-21 0,0 22 16,0-22-16,0 0 0,1 0 15,-1 0-15,0 0 0,0 0 16,0 0-16,22-22 0,-22 22 16,0-21-16,0 0 0,21 0 0,-20 0 15,20 0-15,-21-1 0,21 1 16,1 0-16,-22-21 0,21 21 0,1-22 15,-1 22-15,0 0 0,-21-21 16,22 20-16,-22 1 0,0 0 16,-21 0-16,0 0 0,-21 21 15,0 0 1,-22 0-16,22 0 0,-21 21 0,21 0 16,0 0-16,-22 0 0,22 22 15,21-22-15,0 0 0,-21 0 0,21 22 16,0-22-16,0 0 0,0 0 15,0 0-15,21 0 0,0 1 16,0-1-16,1 0 0,20-21 0,-21 21 16,0-21-16,0 21 0,1-21 15,-1 0-15,-21 21 0,21-21 0,0 0 16,-21 22 0,-21-22-1,0 0 1,0 0-16,-1 0 0,1 0 15,0 0-15,0 0 0,0 0 16,0 0-16</inkml:trace>
  <inkml:trace contextRef="#ctx0" brushRef="#br0" timeOffset="31367.82">3958 6562 0,'0'-21'15,"0"-1"1,0 1 0,0 0-16,0 0 15,0 0 1,0 0-16,0-1 0,0 1 15,0 0-15,0 0 0,21 21 16,0-21-16,-21 0 0,22 21 16,-1-22-16,0 22 0,0 0 15,0 0-15,0 0 16,1 22-16,-1-1 0,0 0 0,0 0 16,-21 0-16,21 22 0,0-1 15,1-21-15,-1 21 0,-21 1 0,0-1 16,0-21-16,0 22 0,0-1 15,0 0-15,0 1 0,0-1 0,-21 0 16,-1 1-16,1-22 0,0 21 16,-21 0-16,21-20 0,-1 20 15,1-21-15,-21 21 0,21-20 16,-22-1-16,22 0 0,0 0 0,-21 0 16,21-21-16,-1 0 0,1 0 15,-21 0-15,21 0 0,0 0 0,-1 0 16,1-21-16,0 21 0,21-42 15,-21 21-15,0-1 0,21 1 0,-21-21 16,21 21-16,0-22 0,0 22 16,0-21-16,0 21 0,0-22 0,0 22 15,0 0-15,21 0 0,0 0 16,0 0-16,0-1 0,0 22 0,1 0 16,-1 0-16,0 0 0,0 0 15,0 0-15,22 22 0,-22-1 16,0 0-16,0 0 0,0 0 0,0 0 15,-21 1-15,22 20 0,-1-21 16,-21 0-16,21 0 0,-21 1 0,0 20 16,21-21-16,-21 0 0,21 0 15,-21 1-15,0-1 0,21 0 0,-21 0 16,22 0-16,-22 0 0,21-21 16,-21 22-16,21-22 15,0 0-15,0 0 16,-21-22-1,21 1-15,1 0 0</inkml:trace>
  <inkml:trace contextRef="#ctx0" brushRef="#br0" timeOffset="31751.63">4847 6985 0,'0'21'16,"0"0"-16,0 1 15,0-1 1,21-21 15,0 0-31,1 0 0,-1 0 16,0-21-1,-21-1-15,0 1 0,0 0 16,0 0 0,0 0-1,-21 21-15,0 0 16,-1 0 0,22 21-16,-21-21 0,21 21 15,0 0 1,21-21-1,1 0 1,-1 0-16</inkml:trace>
  <inkml:trace contextRef="#ctx0" brushRef="#br0" timeOffset="34795.48">6540 6900 0,'0'0'0,"0"-21"0,-42-21 15,42 21-15,-21 21 16,0 0 0,0 0-16,-1 0 15,1 21-15,21 0 16,0 0-16,0 22 0,0-22 0,0 21 16,0 0-16,0 1 15,0-1-15,0 0 0,0 1 0,0-1 16,-21-21-16,21 22 0,0-1 15,0-21-15,0 0 0,0 0 0,0 1 16,0-1-16,0-42 31,0-1-31,0 1 0,0 0 16,0 0-16,0 0 0,0-22 16,0 22-16,0-21 0,0 0 0,0 20 15,21-20-15,0 0 0,-21-1 16,22 22-16,-1-21 0,0 0 0,0 20 15,0-20-15,0 21 16,22 0-16,-22 0 0,21 21 0,-21 0 16,22 0-16,-22 0 0,21 21 0,1-21 15,-22 21-15,0 0 0,0 21 16,0-20-16,0-1 0,1 21 0,-22-21 16,21 0-16,-21 22 0,0-1 15,0-21-15,0 22 0,0-22 0,0 0 16,0 21-16,0-21 0,0 1 15,0-1-15,0-42 32,0-1-17,0-20-15,21 21 0,0 0 16,0-22-16,-21 22 0,21-21 16,1 21-16,-1 0 0,-21-22 0,21 22 15,0-21-15,0 21 0,0-1 16,1 1-16,-1 0 0,0 21 0,0 0 15,0 0-15,0 0 0,1 0 16,-22 21-16,0 0 16,0 1-16,21-1 0,-21 0 0,0 21 15,0-21-15,0 22 0,0-22 16,0 21-16,0 1 0,21-22 0,-21 21 16,0 0-16,0-20 0,0 20 15,21-21-15,0 0 0,-21 22 16,21-22-16,1-21 0,-1 21 0,0-21 15,0 0-15,0 0 0,22 0 16,-22 0-16,21 0 0,-21-21 0,22 21 16,-22-21-16,21-1 0,0 1 15,-20-21-15,20 21 0,-21-22 0,21 22 16,-20-21-16,20 21 0,-21-22 0,0 1 16,0 21-16,-21-21 0,0-1 15,0 22-15,0-21 0,0 21 0,0-1 16,0 1-16,0 0 0,0 0 15,-21 21 1,0 0-16,0 0 16,0 21-16,0 0 0,-1 0 0,1 22 15,21-22-15,-21 21 0,21-21 0,-21 22 16,21-1-16,0 0 0,0 1 16,0-1-16,0 0 0,0-20 0,0 41 15,21-42-15,0 0 16,-21 1-16,21-1 0,1 0 0,-1-21 15,21 0-15,-21 0 0,0 0 0,1 0 16,20 0-16,-21 0 16,21 0-16,-20-21 0,-1 0 0,21-1 15,-21 1-15,0 0 0,22-21 16,-22 21-16,0-22 0,0 1 0,22 0 16,-22-1-16,0 1 0,0 0 15,0-1-15,0 1 0,1-22 0,-1 22 16,0 0-16,-21-22 0,0 22 0,0 0 15,21-1-15,-21 1 0,0 0 16,0 20-16,0 1 0,0 0 0,0 0 16,0 42-1,-21 0-15,0 0 16,0 1-16,21 20 0,-22 0 0,1 1 16,21-1-16,0 0 0,-21 22 15,0-22-15,21 0 0,-21 22 16,21-22-16,0 1 0,0 20 0,0-21 15,0 1-15,0-1 0,0-21 16,21 22-16,0-22 0,0 21 0,22-21 16,-22-21-16,0 21 0,21 1 0,-21-22 15,1 0-15,20 0 0,-21 0 16,21 0-16,-20-22 0,20 1 0,-21 21 16,21-21-16,-20-21 0,-1 21 15,21-22-15,-21 22 0,0-21 16,1-1-16,-1 1 0,0-21 0,0 20 15,0 1-15,-21-22 0,0 22 16,21-21-16,-21 20 0,0 1 0,0 0 16,0-1-16,0 1 0,0 21 15,0 0-15,0-1 0,0 1 0,0 42 32,0 22-32,-21-22 0,21 21 15,0 1-15,0-1 0,-21 0 0,21 1 16,-21-1-16,21 21 0,0-20 15,0-1-15,-21 0 0,21 1 16,-21-1-16,21 0 0,-22 1 16,22-22-16,0 21 0,0-21 0,-21 22 0,21-22 15,-21 0-15,21 0 16,0-42 15,0 0-31,0 0 0,0 0 16,21-1-16,0-20 0,1 21 0,-1-21 15,0 20-15,0-20 0,0 21 0,0 0 16,1 0-16,-1-1 0,0 1 16,0 21-16,0 0 0,0 0 15,1 21 1,-22 1-16,0-1 16,21 0-16,-21 0 0,0 0 0,0 0 15,0 1-15,0-1 16,0 21-16,21-21 0,-21 0 0,0 1 15,21-1-15,-21 0 0,0 0 16,21-21-16,0 21 0,1-21 16,-1 0-16,0 0 15,0 0-15,0 0 0,0 0 16,1-21-16,-1 0 0,0 21 0,0-21 16,0 0-16,0-22 0,1 22 0,-1 0 15,0 0-15,0-22 0,0 22 16,-21 0-16,21-21 0,-21 21 15,22-1-15,-22 1 0,0 0 16,0 0-16,0 42 31,0 0-31,0 0 16,0 1-16,0-1 0,0 0 0,0 21 16,0-21-16,0 1 0,0 20 0,0-21 15,0 0-15,0 22 0,0-22 16,0 0-16,0 0 0,0 0 15,21-21-15,0 0 16,0 0-16,0 0 0,0 0 16,1 0-16,-1-21 15,-21 0-15,21 21 0,0-21 16,-21 0-16,21-1 0,-21-20 0,0 21 16,0 0-16,0-22 0,0 22 0,0 0 15,0 0-15,0 0 0,-21 0 16,21-1-16,-21 1 0,0 0 0,0 0 15,-1 21-15,1 0 0,0 0 16,21-21-16,-21 21 0,42 0 31,0 0-31,22 0 16,-22 0-16,21 0 0,0 0 0,22 0 16,-22 0-16,22 0 15,-22 0-15,22 0 0,-1 0 0,-21 0 16,22 0-16,-1 0 0,-20 0 0,-1 0 15,0 0-15,-20 0 0,-1 0 16,0 0-16,-42 0 31,0 0-31,-1 21 16,-20-21-16,21 21 0,0 0 0,0 0 16,-22-21-16,22 22 0,-21-1 15,21 21-15,-1-21 0,-20 0 16,21 1-16,0 20 0,0-21 0,-1 0 15,22 0-15,0 1 0,0-1 16,0 0-16,0 0 0,0 0 0,0 0 16,22-21-16,-1 0 0,0 22 0,0-22 15,0 0-15,0 0 0,1 0 16,-1 0-16,0 0 0,0-22 0,21 1 16,-20 21-16,-1-21 0,21 0 15,-21 0-15,0-22 0,22 22 0,-22-21 16,0 0-16,0 20 0,22-20 0,-22-21 15,0 20-15,0 1 0,0 0 16,22-22-16,-43 1 0,21 20 0,0-20 16,-21-1-16,21 22 15,-21-22-15,0 22 0,0 0 0,0 21 16,0-22-16,0 22 0,0 0 16,-21 42-1,0 0-15,21 22 0,-21-1 16,-1 0-16,22 1 0,-21 20 15,0-21-15,21 1 0,-21 20 0,21-20 16,-21 20-16,0-21 0,21 1 16,0-1-16,0 22 0,0-22 0,0 0 15,0 1-15,0-1 0,0-21 0,0 21 16,21-20-16,-21-1 16,21 21-16,0-42 0,0 21 0,0 0 15,1-21-15,-1 0 0,0 0 0,0 0 16,0 0-16,0 0 0,1 0 15,-1 0-15,0 0 0,0-21 0,0 0 16,0 0-16,1 21 0,-1-42 0,0 20 16,0 1-16,0 0 0,0-21 15,-21 21-15,0-1 0,0-20 16,0 21-16</inkml:trace>
  <inkml:trace contextRef="#ctx0" brushRef="#br0" timeOffset="35123.43">8297 6816 0,'0'0'0,"21"0"16,1 0-16,-1 0 16,21 0-16,0 0 0,1 0 0,-1 0 15,0 0-15,22 0 0,-22 0 16,22 0-16,-1-21 0,-20 21 0,-1 0 16,0 0-16,1-22 0,-1 22 15,0 0-15,-21 0 0,1 0 0,-1 0 16,0 0-16,0-21 15,0 21 1</inkml:trace>
  <inkml:trace contextRef="#ctx0" brushRef="#br0" timeOffset="39804.01">12531 6477 0,'0'0'16,"0"-21"-16,0-21 0,0 20 0,0 1 16,0 0-16,0 0 15,-22 21-15,-20 0 16,21 0-16,0 0 0,-22 0 0,22 0 16,-21 0-16,0 21 0,20 0 15,-20 22-15,0-22 0,-1 21 0,1 22 16,21-22-16,-21 21 0,20-20 0,-20 20 15,21 1-15,0-1 0,0-20 16,-1 20-16,22 1 0,0-1 0,0-21 16,0 22-16,0-22 0,0 22 15,0-22-15,0-21 0,22 22 0,-1-22 16,0 0-16,0 0 0,21 0 16,-20 0-16,20-21 0,0 0 15,1 0-15,-1 0 0,0-21 0,1 0 16,-1 0-16,0 0 0,1-22 15,-1 22-15,0-21 0,-21 0 0,22-1 16,-1 1-16,0 0 0,-20-1 16,-1 1-16,21 0 0,-21-22 0,0 22 15,1-1-15,-1-20 0,-21 21 0,0-22 16,0 1-16,-21 20 0,-1-20 16,1 20-16,0 1 0,-21 0 0,21-1 15,-22 1-15,1 21 16,21 0-16,-22 21 0,1 0 0,0 0 15,-1 21-15,1 21 0,0 1 16,-1-1-16,1 21 0,21 1 0,-21-1 16,20 1-16,1 21 0,0-22 15,0 1-15,21-1 0,0 1 0,0-1 16,0-21-16,0 22 0,0-22 0,21 1 16,0-1-16,0-21 0,1 0 15,-1 0-15,0 1 0,21-1 0,-21-21 16,22 0-16,-22 0 0,21 0 15,-21 0-15,22 0 0,-1-21 0,-21-1 16,22 1-16,-1 0 0,0 0 16,-21-21-16,43 20 0,-22-20 15,1 21-15,-1-21 0,0 20 0,1-20 16,-1 21-16,0 0 0,-21 0 16,22-1-16,-22 1 0,0 21 15,-21 21 16,0 1-31,0-1 0,0 0 0,0 21 16,0-21-16,-21 1 0,21-1 16,0 21-16,0-21 0,0 0 0,0 22 15,0-22-15,0 0 0,0 0 16,0 0-16,21 1 0,0-22 16,-21 21-16,21-21 0,1 0 0,-1 0 15,0 0-15,0 0 0,0 0 16,0 0-16,1 0 0,20 0 0,-21-21 15,0-1-15,0 1 0,1 0 16,-1 0-16,0 0 0,0-22 0,0 22 16,0 0-16,1-21 0,-22 21 15,21-22-15,-21 22 0,21-21 0,-21 21 16,0-1-16,0-20 0,21 21 0,-21 0 16,0 0-16,21 21 15,-21 21 1,0 0-1,0 0-15,-21 21 0,21-20 16,-21-1-16,21 21 0,0-21 0,0 22 16,0-22-16,0 21 0,0-21 15,0 22-15,0-22 0,0 0 0,0 0 16,0 0-16,0 0 0,0 1 16,21-22-16,0 21 0,0-21 15,1 0-15,-1 0 0,0 0 16,0 0-16,0 0 0,22 0 15,-22-21-15,0 21 0,0-22 0,0 1 16,0 0-16,1 0 0,-22 0 16,21-22-16,0 22 0,0-21 15,0 21-15,-21 0 0,0-22 16,21 22-16,-21 0 0,0-21 0,0 20 16,0 1-16,0 0 0,-21 21 31,0 0-31,0 21 15,0 0-15,0-21 0,21 22 16,0 20-16,0-21 0,-22 0 0,22 0 16,0 22-16,0-22 0,0 0 15,0 0-15,0 0 0,0 22 0,0-22 16,0 0-16,0 0 0,22 0 16,-22 1-16,21-22 15,0 21-15,0-21 0,0 0 16,0 0-16,1 0 0,-1 0 15,0 0-15,21 0 0,-21 0 0,1 0 16,20 0-16,-21-21 0,0-1 0,22 1 16,-22 21-16,0-21 0,0-21 15,0 21-15,0-1 0,-21 1 0,22-21 16,-22 21-16,21 0 0,-21-22 16,0 22-16,0 0 0,0 0 15,0 0-15,0-1 0,-21 22 16,-1 0-16,22 22 31,0-1-31,0 0 16,0 0-16,0 0 0,22 0 0,-22 1 15,21-1-15,-21 21 0,0-21 16,21 0-16,-21 1 0,21-1 0,-21 0 16,0 0-16,0 0 0,0 0 0,0 1 15,21-1-15,0 0 16,1-21-16,-1 0 15,0 0-15,0 0 16,0 0-16,0 0 0,1 0 16,-1-21-16,-21 0 0,21 21 0,0-22 15,0 1-15,0 0 16,-21-21-16,22 21 0,-1-22 0,0 22 16,0-21-16,-21 21 0,21-1 15,0-20-15,-21 21 0,22 0 0,-22 0 16,0-1-16,-22 22 31,1 22-31,0-22 0,21 21 16,-21 0-16,21 21 0,-21-21 15,21 1-15,0-1 0,0 21 0,0-21 16,0 0-16,0 1 0,0 20 16,0-21-16,0 0 0,0 0 15,0 1-15,21-22 0,0 21 0,0 0 16,0-21-16,1 21 0,-1-21 15,0 0-15,0 0 0,0 0 0,22 0 16,-22 0-16,0 0 0,21 0 0,-21 0 16,1-21-16,20 0 0,-21 21 15,0-21-15,22-1 0,-22 1 0,0 0 16,0 0-16,0-21 0,0 20 16,1 1-16,-22 0 0,21 0 0,0 0 15,-21 0-15,0-1 16,0 44-1,0-1 1,0 0-16,0 0 0,0 0 16,0 0-16,0 1 0,0-1 0,0 0 15,0 0-15,0 0 16,0 0-16,0 1 0,21-22 0,-21 21 16,21-21-16,0 0 0,1 0 15,-1 0 1,0 0-16,0 0 0,0-21 15,-21-1-15,21 1 0,1 21 16,-22-21-16,21 0 0,0-21 0,0 20 16,0 1-16,0 0 0,1-21 15,-1 21-15,0-1 0,0 1 16,0 0-16,0 21 0,1-21 0,-1 21 16,0 0-16,0 0 0,0 0 0,0 0 15,-21 21 1,0 0-16,0 0 0,0 1 15,0-1-15,0 0 0,22 0 16,-22 0-16,0 0 0,0 1 16,21-22 15,-21-22-15,0 1-1,0 0-15,0 0 0,0 0 16,0 0-16,0-1 0,0 1 0,0 0 15,0 0-15,-21 0 16,-1 21-16,1-21 0,0 21 16,0 0-16,0 0 0,0 0 15,-1 21-15,1 0 0,0-21 16,0 21-16,0 0 0,0 0 0,-1 1 16,22 20-16,0-21 0,-21 0 15,21 0-15,0 22 0,-21-22 16,21 0-16,0 0 0,0 0 0,0 1 15,0-1-15,0 0 0,21-21 16,0 21-16,-21 0 0,22-21 0,-1 0 16,0 0-16,0 0 0,0 0 15,0 0-15,1 0 0,-1 0 16,0-21-16,0 0 0,0 0 0,0 0 16,1-1-16,-1 1 0,-21-21 15,21 0-15,0 20 0,0-20 0,0-21 16,1 20-16,-1 1 0,0 0 15,0-22-15,0 1 0,-21 20 0,21-20 16,1-1-16,-1 1 0,-21-1 16,21 1-16,-21-1 0,0 22 15,0 0-15,0-1 0,0 22 0,0 0 16,0 0-16,-21 42 16,0 21-1,-1-21-15,22 22 0,-21 20 16,0-20-16,21 20 0,0-21 0,-21 22 15,21-1-15,-21-20 0,21 20 16,0-20-16,0-1 0,0 0 0,0 1 16,0-1-16,0 0 0,0 1 0,0-1 15,21 0-15,0-21 0,0 22 16,-21-22-16,21 0 0,1 0 0,-1 0 16,0 1-16,0-22 15,0 0-15,0 0 0,1 0 0,-1 0 16,21 0-16,0 0 15,-20-22-15,-1 1 0,0 0 16,0 0-16,0-21 0,0 20 0,1 1 16,-1-21-16,0 21 0,0-22 15,0 22-15,0 0 0,1 0 16,-22 0-16,21 0 0,-21 42 31,0 0-31,0 0 16,0 0-16,-21 0 15,21 1-15,0-1 0,-22 0 0,22 21 16,0-21-16,0 1 0,0-1 0,0 0 16,0 0-16,0 0 0,22 0 15,-1 1-15,0-1 0,0-21 16,0 0-16,0 0 0,1 0 16,-1 0-16,0 0 0,0 0 15,0 0-15,22-21 0,-22 21 0,0-22 16,0 1-16,0 0 0,0-21 15,1 21-15,-22-1 0,21-20 0,0 21 16,-21-21-16,21 20 16,-21 1-16,0 0 0,0 0 15,-21 42 17,0 0-32,21 0 0,-21 1 0,21-1 15,0 0-15,-22 0 0,1 0 16,21 22-16,-21-22 0,21 0 0,0 0 15,0 0-15,0 0 0,-21 1 0,21-1 16,0 0-16,0-42 63,0 0-63,21-1 0,-21 1 15,21-21-15,0 21 0,1 0 16,-1-22-16,0 22 0,0-21 0,0 21 15,0-1-15,1-20 0,20 42 0,-21-21 16,0 0-16,0 21 0,1 0 16,-1 0-16,0 0 0,0 0 0,-21 21 15,0 0-15,0 0 0,21 0 16,-21 1-16,21-1 0,-21 21 0,0-21 16,0 0-16,0 1 0,22-1 15,-22 0-15,21 0 0,-21 0 0,21 0 16,-21 1-16,21-22 0,0 21 15,0-21-15,1 0 0,-1 0 16,0 0-16,0 0 0,0 0 0,0 0 16,1 0-16,-1 0 15,0-21-15,0-1 0,21 1 0,-20 0 16,-1 0-16,0-21 0,21 20 0,-21-20 16,1 0-16,20 21 0,-21-22 15,0 22-15,22-21 0,-22 21 0,0-1 16,0 1-16,-21 0 0,21 21 15,0 0-15,1 0 0,-22 21 16,0 0 0,0 1-16,0-1 15,0 0-15,21 0 0,-21 0 0,0 0 16,0 1-16,0-1 16,21 0-16,-21 0 15,21-21 1,-21-21-1,0 0-15,0 0 0,0-1 16,0 1-16,0 0 16,0 0-16,0 0 0,0 0 15,-21-1-15,0 22 16,0-21-16,-1 21 0,1 0 16,0 0-16,0 0 0,0 0 0,0 21 15,-22 1-15,22-1 0,0 0 16,0 0-16,0 0 0,-1 0 0,1 1 15,0 20-15,0-21 0,21 21 16,0-20-16,0-1 0,0 21 0,0-21 16,0 0-16,0 1 0,0-1 15,0 0-15,0 0 0,0 0 0,21 0 16,0 1-16,0-22 0,1 0 16,-1 0-16,0 0 0,0 0 15,0 0-15,22 0 0,-22-22 0,0 22 16,0-21-16,0 0 0,0 0 15,1 0-15,-1-22 0,0 22 16,0-21-16,0 21 0,0-22 0,1 22 16,-22 0-16,0-21 0,21 21 15,-21-1-15,0 1 0,0 0 0,0 0 16,0 42 31,0 0-47,-21 0 0,21 1 15,0-1-15,0 21 0,-22-21 0,22 22 16,-21-1-16,21-21 0,-21 21 16,21 1-16,0-22 0,-21 21 15,21 1-15,-21-1 0,21 0 0,0 1 16,0 20-16,0-21 0,-21 22 16,21-22-16,-22 22 0,22-1 0,-21-20 15,21 20-15,0 1 0,0-1 0,0 1 16,-21-22-16,21 21 0,0-20 15,0-1-15,0 0 0,0 22 0,0-22 16,0 1-16,0-1 0,0 0 0,0-21 16,0 22-16,-21-22 0,21 21 15,0-21-15,-21 1 0,0-1 0,-1 0 16,1-21-16,0 21 0,0-21 0,0 0 16,0 0-16,-1 0 15,1 0-15,0 0 0,0 0 0,0 0 16,0-21-16,-1 0 0,1 0 0,0-1 15,0 1-15,21 0 16,-21 0-16,21 0 0,0 0 0,0-1 16,0 1-16,0-21 0,0 21 0,0 0 15,0-1-15,0-20 0,0 21 16,-21-21-16,21-1 0</inkml:trace>
  <inkml:trace contextRef="#ctx0" brushRef="#br0" timeOffset="40111.83">17526 6689 0,'-21'0'110,"0"0"-95,-1 0-15</inkml:trace>
  <inkml:trace contextRef="#ctx0" brushRef="#br0" timeOffset="40368.21">15155 6498 0,'0'0'0,"-21"0"16,0 0-16,0 0 31,0 0-16,-1 0-15,1 0 0</inkml:trace>
  <inkml:trace contextRef="#ctx0" brushRef="#br0" timeOffset="41960.3">3746 8721 0,'0'-21'31,"0"-1"-16,0 1 1,0 0 0,0 0-16,22 21 0,-1-21 15,0 0-15,0 21 0,0-22 16,0 22-16,1 0 0,-1-21 0,0 21 16,0 0-16,0 0 15,0 0-15,1 0 0,-1 0 0,0 0 16,-21 21-16,21-21 0,-21 22 15,21-1-15,-21 0 0,0 21 0,0-21 16,0 1-16,0 20 0,0-21 16,-21 21-16,0 1 0,0-22 15,0 0-15,-1 21 0,1-20 0,0-1 16,0 0-16,0 0 0,0 0 16,-1-21-16,1 0 0,21 21 0,-21-21 15,0 0 1,21-21-1,0 0-15,0 0 16,0 0-16,0 0 0,0-1 16,21 22-16,0-21 15,-21 0-15,21 21 0,1 0 0,-1 0 16,0 0-16,0 0 0,0 0 16,0 0-16,1 0 0,-1 21 15,0 0-15,0-21 0,-21 22 0,21-1 16,0 0-16,-21 0 0,0 0 15,22 0-15,-22 1 0,0-1 0,0 21 16,0-21-16,0 0 0,0 22 16,-22-22-16,1 0 0,0 21 0,-21-20 15,21-1-15,-22 0 0,1 0 0,0 0 16,-1-21-16,1 21 0,0-21 16,-1 0-16,1 0 0,0 0 0,-1 0 15,22 0-15,-21 0 16,21 0-16,-1-21 0,-20 21 0,21-21 15,0 0-15,0 0 0,-1 21 16,1-21-16,0-1 0,0 1 0,21 0 16,0 0-16,0 0 15,0 0 17,21 21-17,0 0-15,0 0 0</inkml:trace>
  <inkml:trace contextRef="#ctx0" brushRef="#br0" timeOffset="42675.4">4572 9038 0,'21'0'79,"-21"-21"-64,0 0 1,0 0-1,0 0 1,-21 21 15,0 0-15,21 21-16,-21 0 0,21 0 0,0 0 16,0 0-16,0 1 15,0-1 1,21-21-16,0 0 15,0 0-15,0 0 16,0 0 0,-21-21-1,0-1-15,0 1 16,-21 0 0,21 0-16,-21 21 15,0 0-15,0 0 16,21 21 15,0 0-31,0 0 16,21-21-1,0 0-15,0 0 16,0 0-16</inkml:trace>
  <inkml:trace contextRef="#ctx0" brushRef="#br0" timeOffset="47483.04">6604 8742 0,'0'0'0,"0"-21"0,-21 0 16,21-1-16,0 1 16,-21 0-16,21 0 0,0 0 15,0 0-15,0-1 0,0 1 16,0 0-16,0-21 0,0 21 16,0-1-16,0 1 0,0 0 0,0 0 15,0 0-15,0 0 16,0 42 15,0 0-31,0 0 0,0 21 0,0 1 16,0-1-16,0 0 0,0 22 15,0-1-15,0-20 0,0 20 0,0 1 16,-22-1-16,22 1 0,0-22 0,0 22 16,-21-22-16,21 21 0,0-20 15,0-22-15,0 21 0,0 1 16,0-22-16,0 21 0,21-21 15,1 0-15,-1 1 0,0-22 0,0 21 16,0-21-16,0 0 0,1 0 0,20 0 16,-21 0-16,0 0 0,22-21 15,-22-1-15,21 1 0,0 0 0,-20 0 16,20-21-16,0 20 0,-21-20 16,22 0-16,-22-1 0,21 1 0,-21-21 15,1-1-15,-1 22 0,0-22 0,0 1 16,0 20-16,-21-20 15,21 21-15,-21-1 0,0 22 0,0-21 16,0-1-16,0 22 0,0 0 16,0 0-16,0 0 0,0 0 0,0 42 47,0 0-47,22 0 0,-22 21 15,21-20-15,-21-1 0,0 21 16,0-21-16,21 22 0,-21-22 0,21 21 15</inkml:trace>
  <inkml:trace contextRef="#ctx0" brushRef="#br0" timeOffset="47875.79">7683 8869 0,'0'0'0,"-21"21"32,21 0-32,-21 0 0,21 1 15,0 20-15,0-21 0,0 21 0,0-20 16,-21 20-16,21 0 0,-21 1 16,21-1-16,0 21 0,-21-20 15,21 20-15,0 1 0,0 20 0,-22-20 16,22 21-16,-21-1 0,21 1 15,-21-22-15,21 22 0,-21 0 0,0-1 16,21 1-16,-21 0 0,-1-1 16,1-20-16,21 21 0,-21-22 0,0 1 15,0-1-15,21-21 0,0 1 0,-21-1 16,21 0-16,-22-20 0,22 20 0,0-21 16,0-42 15,0 0-31,0 0 0,0-22 0,0 1 15,0 0-15,0-22 16,22 1-16</inkml:trace>
  <inkml:trace contextRef="#ctx0" brushRef="#br0" timeOffset="48227.76">7578 9165 0,'0'0'0,"0"-42"0,-22 21 0,22-22 15,0 22-15,0-21 0,0 0 16,0 20-16,0-20 0,22 0 0,-1 21 16,0-22-16,21 22 0,1 0 15,-22 0-15,21 0 0,0 21 16,1 0-16,-1 0 0,0 0 16,1 0-16,-22 0 0,21 21 0,-21 0 15,1 21-15,-1-21 0,-21 22 0,0-22 16,0 21-16,0 1 0,0-1 15,0-21-15,-21 21 0,-1-20 0,1 20 16,-21-21-16,21 0 0,0 0 16,-22 1-16,22-1 0,-21 0 0,21 0 15,-1-21-15,1 0 0,0 21 0,0-21 16,0 0-16,0 0 16,21-21-1,0 0 1,21 0-16,0 0 0</inkml:trace>
  <inkml:trace contextRef="#ctx0" brushRef="#br0" timeOffset="48583.55">8805 8763 0,'0'0'0,"0"-21"0,0 0 15,0 0-15,0-1 0,-21 1 16,0 21-16,0 0 0,0 0 16,-1 0-16,-20 0 0,21 0 0,0 0 15,-22 0-15,22 21 0,0 1 16,0-1-16,-21 21 0,20 0 0,1 1 16,0-1-16,21 0 0,-21 1 15,21-1-15,-21 0 0,21 1 0,0-22 16,0 21-16,0 1 0,0-22 0,21 0 15,0 0-15,-21 0 0,21 0 16,0 1-16,1-22 0,-1 21 0,21-21 16,-21 0-16,0 0 0,22 0 15,-1 0-15,-21 0 0,22 0 16,-1 0-16,-21 0 0,21-21 0,1-1 16,-1 22-16,0-21 0,1 0 15,-1 0-15,0 0 0</inkml:trace>
  <inkml:trace contextRef="#ctx0" brushRef="#br0" timeOffset="49096.26">9504 8848 0,'0'0'0,"0"-21"0,0-1 0,0 1 16,-21 0-16,-1 21 0,1 0 16,0 0-16,0 0 0,0 0 15,-22 0-15,22 0 0,0 21 0,0 0 16,0 1-16,-22-1 0,22 0 15,0 0-15,0 21 0,0-20 0,21 20 16,-21-21-16,21 21 0,-22-20 0,22 20 16,0-21-16,0 0 0,0 0 15,0 1-15,0-1 0,22-21 0,-1 21 16,0-21-16,0 0 16,0 0-16,0 0 0,1 0 0,-1 0 15,21 0-15,-21 0 0,0-21 16,1 21-16,-1-21 0,0-1 15,0 1-15,0 0 0,0 0 0,1 0 16,-1-22-16,0 22 0,-21-21 0,0 21 16,21-22-16,-21 22 0,0-21 15,0 21-15,0 0 0,0-1 0,0 44 47,-21-1-47,21 21 0,0-21 16,0 22-16,0-22 0,0 21 0,-21-21 15,21 22-15,0-22 0,0 21 0,0-21 16,0 0-16,0 22 16,0-22-16,0 0 0,0 0 15,0 0-15,21-21 0,-21 22 16,21-22-16,0 0 0,0 0 16,1 0-16,-1 0 0,0-22 15,0 22-15,21-21 0,-20 0 0,20 0 16</inkml:trace>
  <inkml:trace contextRef="#ctx0" brushRef="#br0" timeOffset="49566.19">10245 8805 0,'0'0'0,"0"-21"15,-22 21-15,1 0 0,0 0 16,0 0-16,0 0 0,0 0 0,-1 0 15,-20 21-15,21 1 0,0-22 16,0 21-16,-1 0 0,1 0 0,0-21 16,21 21-16,0 0 0,0 1 15,0-1-15,0 0 16,0 0-16,21-21 16,0 21-16,1-21 0,-1 0 15,0 21-15,0-21 0,0 0 0,0 0 16,22 22-16,-22-22 0,0 0 15,0 21-15,0 0 0,1-21 16,-1 21-16,0-21 0,-21 21 0,21 0 16,-21 1-16,0-1 0,0 0 15,0 0-15,-21 0 16,0-21-16,0 0 0,-1 21 16,1-21-16,-21 0 0,21 0 0,-22 0 15,1 0-15,21 0 0,-21 0 16,-1 0-16,22 0 0,-21 0 0,21 0 15,-1 0-15,1-21 0,0 21 0,0 0 16,0-21-16,0 0 0,21 0 16,0 0-1,0-1 1,0 1-16,21 0 16,0 21-16</inkml:trace>
  <inkml:trace contextRef="#ctx0" brushRef="#br0" timeOffset="50867.96">10774 8594 0,'0'0'0,"21"-21"0,0-22 16,-21 22-16,0 0 0,0 0 0,0 0 16,0-1-16,0 1 0,0 0 15,0 0-15,0 42 32,-21-21-17,21 21-15,-21 0 0,21 22 0,-21-22 16,21 21-16,0-21 0,0 22 0,-22-1 15,22 0-15,-21 1 0,21-1 16,-21 0-16,21 1 0,0-1 0,0 0 16,0 1-16,0-1 0,0-21 15,0 22-15,0-22 0,0 0 16,0 0-16,0 0 0,0 0 0,21 1 16,0-1-16,1-21 0,-1 0 15,0 0-15,0 0 0,0 0 16,0 0-16,22 0 0,-22 0 0,0-21 15,21-1-15,-20 1 0,-1 0 16,21 0-16,-21 0 0,0 0 0,1-1 16,-1 1-16,0-21 0,0 21 15,0-22-15,-21 22 0,0 0 0,0 0 16,0 0-16,0 0 0,0-1 0,0 44 47,0-1-47,0 0 15,0 0-15,0 0 0,0 0 16,0 1-16,0-1 0,0 21 0,0-21 16,0 0-16,0 1 0,0-1 15,0 0-15,0 0 0,21 0 0,1 0 16,-1 1-16,0-22 0,0 0 16,0 0-16,0 0 15,1 0-15,-1 0 0,0 0 0,0 0 16,-21-22-16,21 22 0,0-21 0,1 0 15,-1 0-15,-21 0 16,21 0-16,-21-1 0,21 1 0,-21 0 16,0-21-16,21 21 0,-21-1 0,0 1 15,21 0-15,-21 0 0,0 0 16,0 0-16,0 42 31,0 0-31,0 0 16,-21 0-16,21 0 0,0 1 0,-21-1 15,21 0-15,0 0 0,0 0 16,0 0-16,0 1 0,0-1 0,0 0 16,0 0-16,-21 0 0,21 0 15,0 1-15,0-1 16,-21-21-16,21-21 47,0-1-47,0 1 15,0 0-15,0 0 0,0 0 0,0 0 16,21-1-16,0 1 0,0-21 16,-21 21-16,21-22 0,1 22 0,-1-21 15,21 21-15,-21 0 0,0-1 16,22 1-16,-22 0 0,21 21 0,-21 0 16,22 0-16,-22 0 0,21 0 15,-21 21-15,1 0 0,-1 1 16,0-1-16,0 21 0,-21-21 0,0 0 15,0 22-15,0-22 0,0 21 0,0-21 16,0 1-16,0-1 0,0 21 16,0-21-16,-21 0 0,21 1 15,0-1-15,-21-21 0,0 0 16,21 21 0,0-42 15,0 0-31,0-1 15,21 1-15</inkml:trace>
  <inkml:trace contextRef="#ctx0" brushRef="#br0" timeOffset="51851.48">12721 8975 0,'0'0'0,"21"-21"0,-21-1 15,0 1-15,0 0 16,0 0-16,-21 0 16,0 0-16,21-1 0,-21 1 15,0 21-15,-1-21 0,1 21 16,0 0-16,0 0 0,0 0 16,0 21-16,-1 0 0,1 1 15,0-1-15,-21 0 0,21 0 16,-1 21-16,1-20 0,0-1 0,0 0 15,0 21-15,0-21 0,21 1 16,0-1-16,0 0 0,0 0 16,0 0-16,0 0 15,21-21-15,0 0 0,0 0 0,0 0 16,0 0-16,1 0 0,-1 0 0,0 0 16,0 0-16,21 0 0,-20 0 15,-1-21-15,0 21 0,0-21 16,-21 0-16,21 0 0,0 21 0,1-21 15,-22-1-15,21 1 0,-21 0 16,21 0-16,-21 0 0,0 0 0,0-1 16,0 1-16,0 0 0,0 42 47,0 0-32,0 1-15,0 20 0,0-21 16,0 0-16,0 22 0,0-22 0,0 21 15,0 0-15,0-20 16,0 20-16,0 0 0,0 1 0,0-1 16,-21 0-16,21 22 0,0-22 0,0 22 15,-21-1-15,21 1 0,0-1 0,0 1 16,0-1-16,0 1 0,-22-1 16,22 22-16,-21-22 0,21 1 0,0 20 15,0-20-15,0 21 0,0-22 0,0 22 16,0-22-16,0-20 0,0 20 15,0 1-15,0-22 0,0 21 16,0-20-16,0-1 0,0 0 0,0 1 0,0-22 16,0 21-16,0-21 0,-21 1 15,21-1-15,-21 0 0,0-21 16,0 21-16,-1-21 0,1 0 16,0 0-16,0 0 0,0-21 15,-22 0-15,22 21 0,0-21 0,-21-1 16,21-20-16,-22 21 0,1-21 15,0-1-15,-1 22 0,22-21 0,-21-22 16,21 22-16,-22 0 0,22-22 0,0 1 16,21-1-16,0 1 0,-21-1 0,21 1 15,0-22-15,0 21 16,0 1-16,0-22 0,21 22 0,-21-1 0,21 1 16,0-1-16,0 1 0,22-1 0,-22 1 15,0 20-15,21 1 16,-20-21-16,20 20 0,0 22 0,-21-21 15,22-1-15,-22 22 0,21 0 0,-21 0 16,1 0-16,20 0 0,-21-1 16,-21 1-16,21 21 0,-21-21 0,21 21 15,-21-21-15,0 0 16,0 0 0,-21-1-16,0 22 15,0-21-15,0 0 16,0 0-16,-1 0 0</inkml:trace>
  <inkml:trace contextRef="#ctx0" brushRef="#br0" timeOffset="52271.64">11853 8382 0,'0'-21'110,"0"0"-95,-21 21 79,0 0-78,0 21-16</inkml:trace>
  <inkml:trace contextRef="#ctx0" brushRef="#br0" timeOffset="52548.99">10562 8594 0,'0'0'0,"0"21"15,21-21 1,0 0-16,1 0 16,20 0-16,-21 0 0,21 0 0,-20 0 15,20 0-15,0 0 0,-21 0 0,22 0 16,-22 0-16,0 0 0,0 0 15,0 0-15,-42 0 16,0 0 0,0 0-16,0 0 15,-22 21-15,22-21 0,0 21 0,-21-21 16,21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16:04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1291 0,'0'-21'16,"0"0"15,0 0-31,0 0 16,-21 21 31,21 21-32,0 0 1,0 0-16,0 0 16,0 0-16,0 1 0,0-1 15,0 0-15,0 0 0,0 0 16,0 0-16,21 1 0,1-1 16,-1 0-16,0 0 15,0-21-15,0 0 0,0 21 16,1-21-16,-1 0 0,0 0 15,21 0-15,-21 0 0,1 0 0,20-21 16,-21 0-16,0 21 0,0-21 16,22 0-16,-22-1 0,0 1 15,-21 0-15,21 0 0,0 0 16,-21 0-16,0-1 0,0 1 16,0 0-16,0 0 0,0 0 15,0 0 1,-21 21-1,0 0 1,0 0-16,21 21 16,0 0-16,-21 0 15,21 21-15,0-20 0,0-1 16,0 21-16,0-21 0,0 22 0,0-1 16,0 0-16,0 1 0,0 20 15,0-21-15,0 22 0,0-22 16,0 22-16,0-22 0,0 22 0,0-22 15,-21 0-15,21 1 0,0-1 16,0 0-16,0 1 0,0-22 16,-22 21-16,1-21 0,0 0 15,21 1-15,-21-1 0,0 0 16,0 0-16,-22-21 0,22 0 0,-21 21 16,21-21-16,-22 0 0,1 0 15,0 0-15,20 0 0,-20-21 16,0 0-16,21 21 0,-22-21 0,22 0 15,-21-1-15,21 22 0,-1-21 16,1 0-16,0 0 0,21 0 16,-21 21-16,21-21 0,0-1 15,0 1 1,21 0 0,0 0-1,0 21-15,1-21 0,20 21 16,-21-21-16</inkml:trace>
  <inkml:trace contextRef="#ctx0" brushRef="#br0" timeOffset="668.57">1587 1312 0,'0'0'0,"0"22"79,0-1-79,0 21 0,0-21 0,0 0 15,0 22-15,0-1 0,0 22 16,0-22-16,0 21 0,0-20 15,0 20-15,0-20 0,0 20 0,0-21 16,0 22-16,0-22 0,0 1 16,0-1-16,0 0 0,0 1 15,0-22-15,0 21 0,0-21 16,0 0-16,0 1 0,-21-1 16,21 0-16,0 0 0,-21-21 15,21-21 1,0 0-1,-21 0-15,21-22 0,0 22 16,0 0-16,0-21 0,0-1 16,0 22-16,0-21 0,0-1 15,0 1-15,21 21 0,0-21 0,0-1 16,1 22-16,-1-21 0,21 21 16,-21-1-16,0 1 0,1 21 15,20 0-15,-21 0 0,0 0 16,0 0-16,1 21 0,-1 1 0,0-1 15,0 21-15,-21-21 0,0 0 16,21 22-16,-21-22 0,0 21 16,0-21-16,0 22 0,0-22 0,0 0 15,0 21-15,0-20 0,0-1 16,0 0-16,-21 0 0,21 0 16,0 0-16,0-42 62,0 0-62,0 0 16</inkml:trace>
  <inkml:trace contextRef="#ctx0" brushRef="#br0" timeOffset="1104.32">2074 2159 0,'0'0'0,"21"0"16,1 0-16,-1 0 15,0 0-15,0 0 16,0 0-16,0 0 0,1-21 0,-1 0 16,0 21-16,21-21 0,-21-1 15,22 1-15,-22 0 0,0 0 16,0 0-16,0 0 0,1-1 0,-22 1 15,0 0-15,0 0 16,0 0-16,0 0 16,-22 21-16,1 0 15,0 0-15,0 21 0,0 0 0,0 0 16,-1 0-16,1 0 16,0 22-16,0-22 0,0 21 0,21-21 15,0 22-15,-21-1 0,21-21 16,0 22-16,-22-22 0,22 0 15,0 0-15,0 21 0,0-20 0,0-1 16,22-21-16,-1 21 0,0 0 16,0-21-16,0 0 0,0 0 15,1 0-15,20 0 0,-21 0 0,21 0 16,-20-21-16,-1 21 0,21-21 16,-21 0-16,0-1 0,22 1 0</inkml:trace>
  <inkml:trace contextRef="#ctx0" brushRef="#br0" timeOffset="2116.75">3958 1969 0,'21'-22'16,"-21"1"0,0 0-16,0 42 31,0 0-31,0 1 15,0-1-15,0 0 0,0 0 0,0 21 16,0-20-16,0-1 0,0 21 16,0-21-16,0 22 0,-21-22 0,21 0 15,0 0-15,-21 21 0,21-20 16,-21-1-16,21 0 0,0 0 16,-21-21-1,-1 0-15,22-21 31,0 0-31,0 0 0,0-1 0,0 1 16,0 0-16,0 0 0,0-21 16,0-1-16,0 22 0,0-21 0,22-1 15,-1 1-15,0 21 0,0-21 16,0-1-16,0 22 0,1 0 16,20 0-16,-21 0 0,21-1 0,-20 22 15,-1 0-15,21 0 0,-21 22 16,22-22-16,-22 21 0,21 21 0,-21-21 15,0 0-15,1 22 0,-1-22 16,0 21-16,0 1 0,-21-22 0,0 0 16,0 21-16,0-21 15,0 1-15,0-1 0,0 0 0,0 0 16,0 0-16,-21-21 0,0 21 16,0-21-16,-1 0 15,22-21 1,0 0-16,0 0 0,0 0 15,22 0-15,-1-22 0,0 22 16,0-21-16,0 21 0,0-22 0,1 1 16,-1 0-16,21 20 0,0 1 15,-20-21-15,20 21 0,0 21 0,-21-21 16,22 21-16,-22 0 0,21 0 16,-21 21-16,22-21 0,-22 21 15,0 21-15,0-21 0,0 1 16,-21 20-16,0 0 0,0-21 0,0 22 15,0-22-15,0 21 0,0-21 0,0 1 16,0-1-16,-21 0 0,21 0 16,0 0-16,0 0 0,0 1 0,0-44 47,0 1-32,21 0-15,1 0 0</inkml:trace>
  <inkml:trace contextRef="#ctx0" brushRef="#br0" timeOffset="2548.01">5207 2096 0,'0'21'0,"21"-21"16,0 0-1,0 0-15,1 0 0,-1 0 16,0 0 0,0-21-16,0-1 0,22 22 0,-22-21 15,0 0-15,0 0 0,0 0 16,0 0-16,1-1 0,-22 1 0,0 0 16,0-21-16,0 21 0,0-1 15,0 1-15,0 0 0,-22 0 0,1 21 16,0 0-16,0 0 15,-21 0-15,20 0 0,1 0 0,0 21 16,0 21-16,0-20 0,0 20 16,-1-21-16,1 21 0,21 1 0,0-1 15,-21 0-15,21 1 0,-21-1 16,21 0-16,0-20 0,0 20 16,0-21-16,0 0 0,0 0 15,21 1-15,0-1 0,0 0 0,1-21 16,20 0-16,-21 0 0,21 0 15,-20 0-15,20 0 0,0 0 0,1-21 16,-1 0-16,0-1 0,1 1 0,-22 0 16</inkml:trace>
  <inkml:trace contextRef="#ctx0" brushRef="#br0" timeOffset="2855.98">6075 1376 0,'0'0'0,"0"-21"16,-21 0-16,21-1 16,-22 22-16,22 22 15,-21-1-15,21 0 16,0 0-16,0 21 0,0 1 0,0-1 16,0 22-16,0-1 0,0 1 15,0-1-15,0 1 0,0-22 0,0 21 16,0 1-16,-21-22 0,21 1 15,-21 20-15,21-42 0,-21 22 0,21-1 16,-21-21-16,21 0 0,0 0 16,0 1-16,21-22 31,0-22-31,0 1 16,-21 0-16,21-21 0,0-1 0,1 1 15</inkml:trace>
  <inkml:trace contextRef="#ctx0" brushRef="#br0" timeOffset="3368.69">6244 1334 0,'0'0'0,"0"-43"15,0 64 17,0 1-32,0-1 0,0 0 15,0 21-15,0 22 0,0-22 16,0 22-16,0-1 0,0 1 0,0-1 15,0-21-15,0 22 0,0-1 16,0-20-16,0-1 0,0 0 0,0 1 16,0-1-16,0 0 0,-21-20 0,21-1 15,0 0-15,-21 0 0,21 0 16,0 0-16,0-42 47,0-21-47,0 21 0,0 0 15,21-22-15,-21 1 0,21 21 16,-21-22-16,21 1 0,0 0 16,-21-1-16,22 1 0,-1 21 0,0 0 15,0-22-15,0 22 0,0 21 16,1 0-16,-1 0 0,0 0 0,0 0 16,0 21-16,0 1 0,1-1 15,-1 21-15,0-21 0,0 22 0,0-22 16,-21 21-16,0 0 0,0-20 0,0 20 15,0-21-15,0 21 0,0-20 16,0-1-16,0 0 0,0 0 0,0 0 16,-21-21-16,21 21 0,-21-21 31,21-21-15,-21 0-1,21 0-15,-21 0 0,21-22 0</inkml:trace>
  <inkml:trace contextRef="#ctx0" brushRef="#br0" timeOffset="3604.55">6032 1863 0,'22'0'31,"-1"0"-31,0 0 0,0 0 15,0 0-15,0 0 0,1 0 16,20 0-16,-21-21 0,21 21 0,-20 0 16,-1 0-16,21 0 0,-21-22 15,0 22-15,1 0 0,-1 0 16,-21-21 0,21 21-16</inkml:trace>
  <inkml:trace contextRef="#ctx0" brushRef="#br0" timeOffset="4136.25">7091 1905 0,'0'-42'16,"-21"42"-1,-1 0-15,1 0 16,0 21-16,0 0 16,21 0-16,-21 0 0,21 1 0,-21-1 15,21 21-15,-22-21 0,22 22 0,0-22 16,0 21-16,0-21 0,0 0 15,0 22-15,0-22 0,0 0 0,22 0 16,-1-21-16,0 21 0,0 1 16,0-22-16,0 0 0,1 0 0,-1 0 15,0 0-15,0 0 0,0 0 16,0-22-16,1 22 0,-1-21 0,0 0 16,0 0-16,0 0 0,0 0 15,1-1-15,-22-20 0,0 21 16,0-21-16,0 20 0,0-20 15,0 0-15,0 21 0,-22-22 0,1 22 16,0-21-16,0 21 0,0-1 16,-22 22-16,22-21 0,0 21 0,0 0 15,-21 0-15,20 0 0,1 0 16,0 0-16,0 21 0,21 1 16,-21-1-16,21 0 0,0 0 15,0 0-15,0 0 0,21-21 16,0 22-16,0-1 0,22-21 15</inkml:trace>
  <inkml:trace contextRef="#ctx0" brushRef="#br0" timeOffset="4740.42">7980 1990 0,'0'0'16,"0"-21"-16,0-1 0,0 1 0,0 0 15,0 0-15,-21 0 0,-1 21 16,1-21-16,0-1 0,0 22 16,0 0-16,0 0 0,-22 0 15,22 0-15,0 0 0,0 0 0,-22 22 16,22-1-16,0 0 0,0 21 16,0-21-16,0 1 0,-1 20 0,1-21 15,21 21-15,0-20 0,-21 20 16,21-21-16,0 0 0,0 22 0,0-22 15,0 0-15,0 0 0,21 0 16,0-21-16,1 21 16,-1-21-16,0 0 0,0 0 0,21 0 15,-20 0-15,-1-21 0,21 21 16,-21-21-16,22 0 0,-22 0 16,0 0-16,21-22 0,-21 22 15,1-21-15,20-1 0,-21 1 0,0 0 16,0-22-16,1 22 0,-22-22 0,21 1 15,0-1-15,-21 22 0,21-21 16,-21 20-16,0-20 0,0 20 16,0 1-16,0 21 0,0-21 0,0 20 15,0 1-15,-21 42 32,0 1-32,0-1 0,21 21 15,-22 22-15,1-1 0,21 1 0,-21-1 16,21 1-16,-21 20 0,0-20 15,21-1-15,0-20 0,0 20 0,0-21 16,0 22-16,0-43 0,0 21 16,0 1-16,0-22 0,21 0 15,0 0-15,0 0 0,0-21 0,1 0 16,-1 0-16,0 0 0,21 0 16,-21 0-16,1 0 0,20 0 0,-21-21 15,0 0-15,0 0 0</inkml:trace>
  <inkml:trace contextRef="#ctx0" brushRef="#br0" timeOffset="5616.4">10477 2201 0,'0'0'0,"43"-21"16,-43 0-16,0 0 15,0 0-15,0 0 16,0-1-16,0 1 0,0 0 0,0 0 15,-21-21-15,-1 20 0,1 1 16,0 0-16,0 0 0,-21 0 16,-1 0-16,22 21 0,-21 0 0,-1 0 15,1 0-15,-21 0 0,20 0 16,1 21-16,-22 0 0,22 0 0,0 21 16,-1-20-16,1 20 0,0 0 15,21 1-15,-1-22 0,1 21 0,0 0 16,21 1-16,0-22 0,0 21 15,0-21-15,0 22 0,0-22 0,21 0 16,0 0-16,1 0 0,-1-21 16,0 22-16,21-22 0,1 0 0,-22 0 15,21 0-15,0 0 16,1-22-16,-1 1 0,0 0 0,1 0 16,-1 0-16,0 0 0,1-22 0,-22 22 15,21-21-15,1-1 0,-22 1 16,0 0-16,0-1 0,0-20 0,0 21 15,1-22-15,-1 1 0,-21 20 16,0-20-16,0 20 0,21 1 0,-21 0 16,0-1-16,0 1 0,0 21 15,0 0-15,0 0 0,0 42 32,0 0-32,0 0 0,0 21 15,-21 1-15,21-1 0,0 22 16,0-1-16,-21-21 0,21 22 0,0-1 15,-22 1-15,22-22 0,0 22 16,0-22-16,-21 0 0,21 1 0,0-22 16,0 21-16,0-21 0,0 1 15,0-1-15,0 0 0,0 0 0,21-21 32,1 0-32,-1-21 15,0 0-15,0 0 0</inkml:trace>
  <inkml:trace contextRef="#ctx0" brushRef="#br0" timeOffset="6014.17">10753 2159 0,'0'21'15,"21"-21"-15,0 0 16,0 0-16,0 0 15,0 0-15,1 0 0,20-21 0,-21 21 16,0-21-16,22 21 16,-22-21-16,0 21 0,21-21 0,-21-1 0,1 22 15,-22-21-15,0 0 0,0 0 16,0 0-16,0 0 16,-22-1-16,1 22 15,0 0-15,-21 0 0,21 0 16,-1 22-16,-20-1 0,21 0 0,0 0 15,-22 0-15,22 0 0,0 22 16,0-22-16,21 0 0,-21 21 0,21-20 16,0 20-16,-21-21 0,21 21 15,0-20-15,0-1 0,0 0 0,0 0 16,0 0-16,21 0 16,0-21-16,0 22 0,0-22 0,0 0 15,1 0-15,20 0 0,-21 0 0,21 0 16,1-22-16,-22 1 0,21 0 15</inkml:trace>
  <inkml:trace contextRef="#ctx0" brushRef="#br0" timeOffset="6292.01">11663 2011 0,'0'0'0,"0"-21"0,0 0 15,0-1-15,-21 22 16,-1 0-16,1 0 15,0 0-15,0 0 0,0 0 16,0 22-16,-1-1 0,1 0 0,0 21 16,0-21-16,0 1 0,21 20 0,0-21 15,-21 21-15,21-20 0,0 20 16,-22-21-16,22 21 0,0-20 0,0 20 16,0-21-16,0 0 0,22 0 15,-1 1-15,0-22 0,0 21 0,0-21 16,0 0-16,1 0 0,-1 0 15,0 0-15,21 0 0,-21-21 0,1-1 16,20 1-16,-21 0 0,21 0 0</inkml:trace>
  <inkml:trace contextRef="#ctx0" brushRef="#br0" timeOffset="6596.27">12192 1439 0,'-42'0'16,"20"0"-16,1 22 0,21-1 15,-21 0-15,0 21 0,21 64 16,-21-64-16,0 22 0,21-1 0,-22-20 16,22 20-16,0 1 15,0-22-15,0 22 0,-21-22 0,21 0 16,-21 1-16,21-1 0,0 0 15,-21 1-15,21-22 0,0 21 0,0-21 16,0 0-16,0 1 0,0-1 0,0 0 16,21-21-1,0 0-15,0 0 0,1-21 16,-1 0-16,0-1 0,0 1 16,0 0-16</inkml:trace>
  <inkml:trace contextRef="#ctx0" brushRef="#br0" timeOffset="7091.99">12509 2032 0,'0'0'0,"0"-21"0,0 0 15,0-22 1,-21 43-16,0-21 0,0 21 16,0 0-16,0 0 0,-1 0 15,22 21-15,-21 1 0,0-1 16,0 0-16,0 0 0,21 21 0,-21-20 15,-1 20-15,22-21 0,-21 21 16,21-20-16,-21 20 0,21-21 16,0 21-16,0-20 0,0 20 0,0-21 15,0 0-15,0 0 0,0 1 16,0-1-16,21 0 0,0-21 16,1 0-16,-1 0 15,0 0-15,0-21 0,21 21 0,-20-21 16,-1-1-16,0 1 0,0 0 15,0-21-15,0 21 0,1-1 0,-1-20 16,-21 21-16,21-21 0,-21 20 16,21-20-16,-21 21 0,0 0 0,0 0 15,0-1-15,0 44 32,0-1-32,0 0 15,0 21-15,-21-21 0,21 1 16,0-1-16,0 21 0,-21-21 0,21 0 15,0 1-15,0-1 0,0 0 16,0 0-16,0 0 0,0 0 0,0 1 16,21-1-16,0-21 0,0 0 15,0 0-15,1 0 16,-1 0-16,0 0 0,0-21 0,0-1 16</inkml:trace>
  <inkml:trace contextRef="#ctx0" brushRef="#br0" timeOffset="7507.75">12933 2117 0,'0'0'0,"-21"-21"0,21-1 16,0 1 0,21 0-1,0 21-15,0 0 16,0 0-16,0 0 0,1 0 0,-1 0 15,0 0-15,0 21 0,0 0 16,0 1-16,1-1 0,-1 0 0,0 21 16,-21-21-16,21 1 15,-21-1-15,0 21 0,0-21 0,0 0 16,0 1-16,0-1 0,-21 0 0,0 0 16,21 0-16,-21 0 0,-1 1 15,1-22-15,21-22 31,0 1-31,0 0 16,0 0-16,0 0 0,0 0 16,21-1-16,1-20 0,-22 21 0,21-21 15,0 20-15,0-20 0,-21 0 16,21 21-16,0-1 0,-21 1 0,22 0 16,-1 0-16,-21 0 0,21 21 15,0-21-15,0 21 16</inkml:trace>
  <inkml:trace contextRef="#ctx0" brushRef="#br0" timeOffset="8246.64">13801 2265 0,'0'0'16,"0"-21"-16,21 0 0,0-1 0,-21 1 15,0 0-15,0 0 0,0 0 16,0 0-16,0-22 0,0 22 16,0 0-16,0 0 0,-21 0 0,0-1 15,-1 1-15,-20 0 0,21 21 16,0 0-16,-22 0 0,22 0 0,-21 0 15,21 21-15,-22 0 0,22 1 16,0-1-16,-21 0 0,21 21 0,-1-21 16,1 22-16,21-1 0,0-21 0,-21 22 15,21-22-15,0 21 0,0-21 16,0 22-16,0-22 0,0 0 0,0 0 16,0 0-16,21 0 0,0-21 15,1 0-15,-1 0 16,0 0-16,0 0 0,21 0 15,-20-21-15,-1 0 0,0 0 0,0 0 16,21 0-16,-20-1 0,-1 1 16,0 0-16,0-21 0,0 21 0,-21-1 15,0-20-15,21 21 0,-21-21 0,0 20 16,0 1-16,0 0 0,0 0 16,0 0-16,0 42 31,0 0-31,-21 0 0,21 0 0,0 1 15,0 20-15,0-21 16,0 21-16,0-20 0,0 20 0,0-21 16,0 0-16,0 22 0,0-22 15,0 0-15,0 0 0,21 0 0,-21 0 16,22-21-16,-1 22 0,0-22 0,0 0 16,0 0-16,0 0 0,1 0 15,-1-22-15,0 1 0,0 0 0</inkml:trace>
  <inkml:trace contextRef="#ctx0" brushRef="#br0" timeOffset="9655.83">14351 1397 0,'-21'21'15,"21"0"-15,-21 1 0,-1-1 16,22 21-16,0 0 0,-21 1 16,0 20-16,21-20 0,-21 20 0,21 1 15,0-1-15,0 1 0,-21-22 16,21 21-16,0-20 0,0-1 0,0 0 16,0 1-16,0-1 0,0 0 0,0 1 15,0-22-15,0 0 16,0 21-16,0-20 0,21-1 0,0-21 15,0 21-15,0-21 0,1 0 16,-1 0-16,0 0 0,0 0 0,0-21 16,0 0-16,22 21 0,-22-22 15,0-20-15,0 21 0,0 0 0,1-22 16,-1 22-16,0-21 0,0 0 0,0 20 16,0-20-16,1 21 0,-22-21 15,0 20-15,0 1 0,21 0 0,-21 0 16,0 0-16,0 42 31,0 0-31,0 0 16,0 22-16,-21-22 0,21 21 0,0-21 15,0 0-15,0 22 0,0-22 16,0 21-16,0-21 0,0 22 0,0-22 16,0 0-16,0 0 0,0 0 0,0 1 15,0-1-15,21-21 16,0 0-16,0 0 0,0 0 15,0 0-15,1 0 0,-1 0 16,0-21-16,0-1 0,0 1 0,22 0 16,-22 0-16,0-21 0,-21 20 15,21 1-15,0 0 0,0-21 16,-21 21-16,0-1 0,0 1 0,0 0 16,22 21-16,-22-21 15,0 42 1,0 0-1,-22 0-15,22 1 0,-21-1 0,21 0 16,0 0-16,0 21 0,0-20 16,0-1-16,0 0 0,0 0 0,0 0 15,0 0-15,0 1 0,21-1 16,1-21 0,-1 0-16,0 0 0,0 0 15,0 0-15,0-21 16,1 21-16,-1-22 0,0 1 0,-21 0 15,21 0-15,-21 0 16,0 0-16,0-1 0,0 1 0,0 0 16,0 0-16,0 0 0,-21 0 0,0-1 15,0 1-15,-1 21 0,1-21 16,0 21-16,0 0 0,0 0 31,42 0 0,0 0-31,0 0 0,0-21 16,1 21-16,-1 0 0,21 0 0,-21-21 16,22 21-16,-22 0 0,21-21 15,-21 21-15,22 0 0,-22 0 0,0 0 16,21 0-16,-21 0 0,1 0 16,-1 0-16,0 21 0,0 0 15,-21 0-15,21 0 0,-21 0 16,0 1-16,0-1 0,0 0 0,0 21 15,0-21-15,0 1 0,0-1 16,0 0-16,0 21 0,0-21 0,0 1 16,0-1-16,0 0 0,-21 0 15,0 0-15,21 0 16,-21-21-16,21-21 47,0 0-47,0 0 15,0 0-15,0-22 0,0 22 0,0 0 16,0-21-16,21 21 0,0-22 0,0 22 16,0-21-16,1-1 0,-1 22 15,21-21-15,-21 21 0,22 0 0,-22-1 16,21 1-16,0 21 0,-20 0 16,20 0-16,-21 0 0,21 0 15,-20 0-15,-1 21 0,0 1 16,0-1-16,0 0 0,-21 21 0,0-21 15,0 22-15,0-22 0,0 21 16,0-21-16,0 22 0,0-22 0,0 0 16,0 21-16,0-20 0,-21-1 0,21 0 15,-21 0-15,21 0 16,-21-21-16,21-21 31,0 0-15,0 0-16,0 0 15,0-22-15,0 22 0,0 0 16,0-21-16</inkml:trace>
  <inkml:trace contextRef="#ctx0" brushRef="#br0" timeOffset="9864.71">15706 1609 0,'-22'0'0,"22"21"32,-21-21-32,0 0 15,0 0-15</inkml:trace>
  <inkml:trace contextRef="#ctx0" brushRef="#br0" timeOffset="10104.58">14160 1757 0,'0'21'16,"22"-21"-16,-1 0 0,21 0 0,-21 0 16,22 0-16,-22 0 0,21 0 15,0 0-15,1 0 0,-1 0 0,-21 0 16,22 0-16,-1 0 0,0 0 16,-21 0-16,22 0 0,-22 0 0</inkml:trace>
  <inkml:trace contextRef="#ctx0" brushRef="#br0" timeOffset="11029.05">17314 1947 0,'0'0'0,"0"-21"16,21-21-16,-21 21 15,0 0-15,0 42 31,0 0-31,0 0 0,0 21 16,0-20-16,0 20 0,0 0 16,0-21-16,0 22 0,0-1 0,-21-21 15,21 22-15,-21-22 0,21 0 16,0 0-16,0 21 0,0-20 0,0-1 16,0 0-16,21-21 31,0-21-16,1 0-15,-1 21 0,0-22 0,0 1 16,0 0-16,0 0 0,1 0 16,-1 0-16,0-1 0,0 1 15,-21-21-15,21 42 0,0-21 0,-21 0 16,0 42 15,0 0-31,0 0 0,0 0 16,0 0-16,0 1 0,0-1 0,0 0 15,0 0-15,0 0 0,0 0 16,0 1-16,22-1 0,-1 0 16,0 0-16,0-21 0,0 0 15,0 0-15,1 0 0,20 0 0,-21 0 16,21 0-16,-20-21 0,20 21 16,-21-21-16,21 0 0,-20-1 0,-1 1 15,21-21-15,-21 21 0,0-22 16,1 22-16,-22-21 0,0 0 0,0-1 15,0 1-15,0 0 0,0-1 16,-22 1-16,22 21 0,-21-22 0,0 22 16,0 0-16,0 0 0,0 0 15,-1 21-15,1 0 16,0 21-16,21 0 16,0 0-16,0 22 0,0-22 0,-21 0 15,21 21-15,0-21 0,0 1 16,0 20-16,0-21 0,21 0 0,-21 0 15,21-21-15,22 22 0,-22-22 16</inkml:trace>
  <inkml:trace contextRef="#ctx0" brushRef="#br0" timeOffset="11292.41">18584 1926 0,'0'0'0,"0"21"31,-21 1-15,21-1-16,-21 0 0,0 0 0,21 21 15,-21-20-15,21-1 0,-22 0 16,1 0-16,21 0 0,0 0 0,0 1 16,-21-1-16,21 0 0,-21 0 15,42-42 16,0 21-31,-21-21 16,21 0-16,-21-1 16</inkml:trace>
  <inkml:trace contextRef="#ctx0" brushRef="#br0" timeOffset="11664.2">18584 1545 0,'0'0'0,"-21"-21"0,0 21 15,0 0-15,0 0 16,-1 21-16,22 0 0,-21-21 16,21 22-16,0-1 0,0 0 0,0 0 15,0 0-15,0 0 16,21-21-16,-21 22 16,22-22-16,-1 0 0,0 0 0,0 0 15,0 0-15,22 0 0,-22-22 16,0 1-16,0 21 0,-21-21 15,21 0-15,0 0 0,-21 0 0,0-1 16,0 1-16,0 0 16,0 0-16,0 0 0,-21 0 15,0 21-15,0 0 0,0 0 16,0 0-16,-1 0 0,1 0 0,0 0 16,0 0-16,0 21 0,0 0 15,21 0-15,-22 21 0,22-20 16,-21-1-16,21 21 0,0-21 15,0 22-15,0-22 0,0 0 0,21 0 16,1 0-16,-1 0 0</inkml:trace>
  <inkml:trace contextRef="#ctx0" brushRef="#br0" timeOffset="12014">19156 1482 0,'0'0'0,"0"-43"15,-21 22-15,-1 21 16,1 21 0,21 1-16,-21 20 0,21-21 15,0 21-15,-21 1 0,0-1 16,0 0-16,21 22 0,-22-22 0,1 22 15,21-1-15,-21-20 0,0-1 16,21 0-16,-21 1 0,21-1 0,-21 0 16,21-21-16,0 22 0,0-22 15,0 0-15,0 0 0,0 0 0,21 1 32,0-22-32,0 0 0,0 0 15,0-22-15,1 22 0,-1-21 16,0 0-16,0 0 0,0 0 0,0 0 15</inkml:trace>
  <inkml:trace contextRef="#ctx0" brushRef="#br0" timeOffset="12279.86">19431 1566 0,'0'0'0,"21"-21"16,-21 0-16,0 0 0,0 42 31,-21 0-31,21 0 0,-21 1 15,0 20-15,21 0 0,-22 1 16,1-1-16,0 21 0,21-20 0,-21 20 16,0-20-16,0-1 0,21 0 0,0 1 15,-22-1-15,22 0 0,0-21 16,0 1-16,-21 20 0,21-21 0,0 0 16,0 0-16,0 1 15,21-22 1,1 0-16,-1 0 15,-21-22-15,21 22 16</inkml:trace>
  <inkml:trace contextRef="#ctx0" brushRef="#br0" timeOffset="13230.83">20870 2180 0,'0'0'15,"43"-21"-15,-22 0 0,0 0 0,0 0 0,0-1 16,-21-20-16,0 21 0,0 0 16,0 0-16,0-1 0,0 1 15,0 0-15,-21 0 0,0 21 0,-21 0 16,20 0-16,1 0 0,-21 0 15,0 21-15,20 0 0,-20 0 16,0 1-16,-1-1 0,22 21 0,0-21 16,-21 0-16,21 22 0,-1-22 15,1 21-15,21-21 0,0 1 0,0-1 16,0 0-16,0 0 0,0 0 16,0 0-16,21-21 0,1 22 15,-1-22-15,21 0 0,-21 0 16,22 0-16,-22 0 0,21 0 0,-21-22 15,22 1-15,-22 21 0,21-21 16,-21 0-16,22 0 0,-22 0 0,0-1 16,0 1-16,-21 0 0,21 0 15,-21 0-15,21 0 0,-21-1 16,0 1-16,0 0 16,22 21-16,-22-21 15,0 42 1,0 0-16,0 0 15,-22 22-15,22-22 0,0 0 16,-21 21-16,21 1 0,-21-1 0,21 0 16,0 1-16,0-1 0,0 22 15,0-22-15,0 21 0,0 1 0,0-22 16,0 22-16,0-22 0,0 22 0,0-22 16,0 21-16,-21-20 0,21 20 15,0 1-15,-21-1 0,21-20 16,-21 20-16,-1 1 0,1-1 15,0-21-15,0 22 0,0-22 0,-22 1 16,1-1-16,21-21 0,-21 21 0,-1-20 16,22-1-16,-21 0 0,21 0 15,-22-21-15,22 0 0,-21 0 0,21 0 16,-22 0-16,1 0 0,21-21 0,-22 0 16,22-22-16,-21 22 0,21-21 15,-22 0-15,22-1 0,0-20 0,0 20 16,21-20-16,0-22 0,0 22 15,0-1-15,0 1 0,21-1 16,0 1-16,0-1 0,22 22 0,-22 0 16,21-22-16,-21 22 0,22-1 15,-1 1-15,-21 0 0,22-1 0,-1 1 16,0 0-16,1 21 0,-1-22 16,0 1-16,1 21 0,-1-22 0</inkml:trace>
  <inkml:trace contextRef="#ctx0" brushRef="#br0" timeOffset="13632.08">21188 2223 0,'21'0'16,"0"0"-16,0 0 15,0 0-15,1 0 16,-1 0-16,0-22 0,0 22 0,21-21 15,-20 0-15,20 21 0,-21-21 16,21 0-16,-20 0 0,-1-1 0,0 1 16,-21 0-16,0 0 0,0 0 15,0 0-15,0-1 0,0 1 16,-21 21-16,0 0 0,-22 0 16,22 0-16,0 0 0,0 21 15,-22-21-15,22 43 0,0-22 16,0 0-16,0 21 0,0-20 0,-1 20 15,22-21-15,0 21 0,0-20 0,0 20 16,0-21-16,0 0 0,0 0 16,22 22-16,-1-22 0,0 0 0,0-21 15,21 21-15,1 0 0,-22-21 16,21 0-16,1 0 0,-1 0 0,0 0 16,22-21-16,-22 0 0,0 21 15,1-42-15,-1 21 0,0-1 0,1-20 16,-1 21-16</inkml:trace>
  <inkml:trace contextRef="#ctx0" brushRef="#br0" timeOffset="13955.9">22415 1376 0,'0'0'0,"22"-42"0,-22-1 16,0 22-16,0 0 15,0 42 1,-22 0-16,1 22 0,0-1 15,0 0-15,0 1 0,0 20 0,-1 1 16,1-1-16,0 1 0,0-1 16,0 1-16,0 20 0,21-20 15,0-1-15,-22-20 0,22 20 16,0-21-16,0 22 0,0-22 0,0 1 16,0-22-16,0 21 0,0-21 15,0 22-15,0-22 0,22-21 0,-22 21 16,21-21-16,0 0 0,0 0 15,0 0-15,22 0 0,-22-21 16,0 0-16,0-1 0,21 1 16,-20 0-16,-1-21 0,21 21 0,-21-22 15,0 1-15,22 0 0,-22-1 16,0 1-16</inkml:trace>
  <inkml:trace contextRef="#ctx0" brushRef="#br0" timeOffset="14249.73">22077 1863 0,'0'0'0,"21"0"16,21 0 0,-21 0-16,1 0 15,20 0-15,-21-21 0,21 21 0,1-22 16,-1 22-16,0-21 0,1 21 15,-1 0-15,0-21 0,1 21 16,-1-21-16,0 21 0,-20 0 16,20-21-16,-21 21 0,0 0 0,0 0 15,-21-21-15,22 21 16,-44 0 0,1 0-16,-21 21 15,-22 0-15,1-21 0,-1 21 0</inkml:trace>
  <inkml:trace contextRef="#ctx0" brushRef="#br0" timeOffset="15628.45">1503 3217 0,'0'0'0,"0"-21"0,0 0 16,0 0-16,0 0 0,0 0 15,-21 21-15,21-22 0,0 1 16,-22 21-16,22 21 31,0 22-15,0-22-16,0 21 0,0 1 15,0 20-15,0-21 0,0 22 16,0-22-16,0 22 0,0-22 0,0 0 16,0 1-16,0 20 0,0-20 15,0-22-15,0 21 0,0 0 0,0-20 16,-21 20-16,21-21 0,0 0 15,-21 0-15,21 1 16,-21-22 0,21-22-16,0 1 15,0 0-15,0 0 0,0 0 16,0 0-16,0-1 0,0 1 16,0-21-16,0 21 0,21 0 15,0-22-15,0 22 0,-21-21 0,22 21 16,-1-1-16,0-20 0,0 42 15,0-21-15,0 0 0,22 21 16,-22 0-16,0 0 0,21 21 0,-20 0 16,-1 0-16,21 0 0,-21 1 15,0-1-15,1 21 0,-1-21 0,0 22 16,-21-22-16,0 21 16,0-21-16,0 0 0,-21 22 0,0-22 15,-1 0-15,-20 21 0,21-20 16,-21-1-16,-1 0 0,22-21 15,-21 21-15,-1-21 0,1 0 0,21 0 16,0 0-16,-22 0 0,22 0 16,0 0-16,0 0 0,0 0 15,0-21-15,21 0 0,0 0 16,0-1-16,0 1 16,21 0-16,0 21 15,0-21-15,21 0 0,-20 21 16,-1-21-16</inkml:trace>
  <inkml:trace contextRef="#ctx0" brushRef="#br0" timeOffset="15878.31">2053 3620 0,'0'0'0,"0"21"15,0 0-15,0 0 16,0 0-16,0 0 0,0 1 15,0-1-15,0 21 0,0-21 0,0 0 16,0 1-16,0-1 0,0 0 16,0 0-16,0 0 15,0 0 1,0-42 0,0 0-1,0 0-15,0 0 16,0 0-16</inkml:trace>
  <inkml:trace contextRef="#ctx0" brushRef="#br0" timeOffset="16068.2">2095 3302 0,'0'21'31,"0"0"-15,22-21 0,-22 22-16,21-22 0,0 21 15,-21 0-15</inkml:trace>
  <inkml:trace contextRef="#ctx0" brushRef="#br0" timeOffset="16563.91">2455 3598 0,'0'0'0,"0"22"0,21 41 15,-21-42 1,0 0-16,0 1 0,0-1 0,0 0 16,0 0-16,0 0 0,0 0 15,0 1-15,0-1 0,0 0 16,0 0-16,0 0 15,0-42 32,0 0-47,-21 21 0,21-42 16,0 20-16,0 1 0,0 0 16,0 0-16,0-21 0,0 20 0,21 1 15,1-21-15,-22 21 0,21-22 16,21 22-16,-21 0 0,0 0 0,22 21 15,-22-21-15,21 21 0,1 0 16,-22 0-16,21 0 0,0 21 0,-20 0 16,20 0-16,-21 0 0,21 1 15,-20-1-15,-1 21 0,0-21 0,0 0 16,-21 22-16,0-22 0,0 0 16,0 0-16,0 0 0,0 1 15,0-1-15,0 0 0,-21 0 16,21 0-16,-21 0 0,21-42 47,21 0-47,0 0 15,0 21-15</inkml:trace>
  <inkml:trace contextRef="#ctx0" brushRef="#br0" timeOffset="17162.53">3831 3662 0,'0'-21'0,"0"0"0,0-1 16,-21 1-16,0 21 16,0-21-16,-1 21 0,1 0 0,0 0 15,-21 0-15,21 0 0,-1 0 16,-20 21-16,21 0 0,-21 1 0,20-1 15,1 0-15,0 0 0,-21 21 16,42-20-16,-21 20 0,-1-21 16,22 21-16,-21-20 0,21-1 15,0 21-15,0-21 0,0 0 0,0 1 16,21-1-16,1-21 0,-1 0 16,0 0-16,0 0 0,0 0 0,22 0 15,-22 0-15,21-21 0,-21-1 16,22 22-16,-22-21 0,0 0 0,21 0 15,-21-21-15,1 20 0,-1 1 16,0-21-16,0 21 0,0-22 0,-21 1 16,21 0-16,-21-1 0,22-20 15,-22 21-15,0-22 0,0 22 0,0-1 16,0 1-16,0 0 0,0-1 16,0 22-16,0 0 0,0 0 15,-22 42 1,22 0-16,0 0 15,-21 22-15,21-22 0,0 42 16,0-20-16,0-1 0,0 0 0,0 22 16,0-22-16,0 1 0,0-1 15,0 0-15,0 1 0,0-22 0,21 21 16,-21-21-16,22 0 0,-22 1 16,21-1-16,0-21 0,-21 21 0,21-21 15,0 0-15,0 0 0,1 0 16,-1 0-16,0 0 0,0-21 15,0 21-15,0-21 0,-21-1 16,22 1-16</inkml:trace>
  <inkml:trace contextRef="#ctx0" brushRef="#br0" timeOffset="17572.27">4297 3704 0,'0'21'0,"0"1"15,21-22 17,0 0-32,0 0 15,0 0-15,1-22 0,-1 22 16,21-21-16,-21 21 0,0-21 0,1 0 16,20 21-16,-21-21 0,0 0 15,0 21-15,1-22 0,-22 1 0,0 0 16,0 0-16,-22 0 15,1 21-15,0 0 16,0 0-16,0 0 0,0 21 16,-1-21-16,1 21 0,0 0 0,0 0 15,0 1-15,0 20 0,21-21 16,0 0-16,0 0 0,0 1 16,-22 20-16,22-21 0,0 0 0,0 0 15,0 1-15,0-1 16,22 0-16,-1-21 0,0 21 15,0-21-15,0 0 0,0 0 16,1 0-16,-1 0 0,0 0 0,21 0 16,-21 0-16,22-21 0,-1 21 15,0-21-15,-20 0 0,41 21 0</inkml:trace>
  <inkml:trace contextRef="#ctx0" brushRef="#br0" timeOffset="18108.73">5313 3620 0,'0'-22'0,"-21"1"16,-1 21-16,1 0 15,0 0-15,0 0 0,0 0 0,0 0 16,-1 0-16,1 0 0,0 21 16,0 1-16,0-1 0,0 0 0,-1 0 15,1 0-15,21 0 0,-21 1 16,21-1-16,-21 0 0,21 21 0,-21-21 15,21 1-15,0-1 0,0 0 16,0 0-16,0 0 0,21 0 16,0-21-16,0 0 0,0 22 15,1-22-15,20 0 16,-21 0-16,0 0 0,0-22 0,1 1 16,-1 21-16,0-21 0,-21 0 15,21 0-15,0 0 0,0-1 0,1-20 16,-22 21-16,0-21 0,21-1 15,0 1-15,-21 0 0,0-1 0,0-20 16,0 20-16,0-20 0,21-1 16,-21 22-16,0 0 0,0-1 0,0 1 15,0 0-15,0 21 0,0-1 16,0 1-16,-21 21 16,21 21-16,-21 1 0,21-1 15,0 21-15,0 0 0,0 1 16,-21-1-16,21 22 0,0-1 0,-22-21 15,22 1-15,0 20 0,0-20 16,0-1-16,0 0 0,0-21 0,0 22 16,0-22-16,0 0 0,0 0 15,0 0-15,22 1 0,-1-1 0,0-21 16,0 0 0,0 0-16,0 0 0,1 0 0,-1 0 15</inkml:trace>
  <inkml:trace contextRef="#ctx0" brushRef="#br0" timeOffset="18616.66">7429 3069 0,'0'0'0,"22"0"0,-22-21 0,0 42 32,0 0-32,0 1 15,0 20-15,0 0 0,0 22 0,-22-22 16,22 0-16,0 22 0,0-22 15,-21 22-15,21-22 0,-21 0 0,21 1 16,0-22-16,0 21 0,-21 1 16,21-22-16,0 0 0,0 0 0,0 0 15,0 0-15,0 1 16,21-22-16,0 0 16,0-22-16,1 1 15,-1 0-15,0 21 0</inkml:trace>
  <inkml:trace contextRef="#ctx0" brushRef="#br0" timeOffset="19000.65">7726 3408 0,'0'21'16,"0"0"-16,0 0 16,0 1-16,0-1 0,-21 0 15,21 21-15,0-21 0,0 1 0,0 20 16,0-21-16,0 0 0,0 22 15,0-22-15,0 0 0,0 0 0,0 0 16,0 0-16,21-21 16,0 22-16,-21-1 0,21-21 0,0 0 0,0 0 15,43 0-15,-43 0 16,0 0-16,0 0 0,22-21 16,-22-1-16,0 1 0,0 0 0,0 0 15,-21 0-15,0-22 0,22 22 16,-22-21-16,0 21 0,0-22 0,0 1 15,-22 21-15,1-21 0,0 20 16,0 1-16,0 0 0,0 0 16,-1 0-16,1 21 0,0 0 0,0 0 15,0 0-15,0 0 0,-1 0 0,22 21 16,-21-21 0,21 21-1,-21-21 1</inkml:trace>
  <inkml:trace contextRef="#ctx0" brushRef="#br0" timeOffset="19228.13">7324 3366 0,'21'0'31,"0"0"-31,0 0 0,0 0 15,22 0-15,-22 0 0,21 0 16,0 0-16,1 0 0,-1 0 0,0 0 16,1-22-16,-1 22 0,0 0 15,1 0-15,-22 0 0,21 0 0,-21 0 16,1 0-16</inkml:trace>
  <inkml:trace contextRef="#ctx0" brushRef="#br0" timeOffset="19694.68">9525 3493 0,'0'0'0,"0"-22"0,0 44 32,0-1-17,0 0-15,0 0 0,0 21 0,0-20 16,0 20-16,0 0 0,0-21 16,0 22-16,0-22 0,0 21 15,0-21-15,0 1 0,0-1 0,0 0 16,0 0-16,0 0 0,0 0 15,0-42 17,0 0-32,21 0 0,0 0 15,-21 0-15</inkml:trace>
  <inkml:trace contextRef="#ctx0" brushRef="#br0" timeOffset="20080.22">9588 3175 0,'0'0'0,"-63"-42"16,42 42-1,0 0-15,-1 21 16,22 0-16,0 0 0,0 0 16,0 22-16,0-22 0,0 0 15,0 0-15,0 0 0,0 1 0,0-1 16,22-21-16,-1 0 0,0 21 0,0-21 15,0 0-15,0 0 0,1 0 16,-1-21-16,0 0 0,0-1 0,0 1 16,-21 0-16,21 0 0,-21 0 15,0 0-15,0-1 0,0-20 0,0 21 16,0 0-16,0 0 0,-21-22 16,0 22-16,21 0 0,-21 0 15,0 0-15,0 21 0,-1 0 16,1 0-16,0 0 0,0 0 15,21 21-15,0 0 0,-21-21 16,0 21-16,21 0 0,0 22 0,0-22 16,0 0-16,0 0 0,0 0 15,0 0-15,0 1 0,21-1 0,0-21 16,0 21-16</inkml:trace>
  <inkml:trace contextRef="#ctx0" brushRef="#br0" timeOffset="20369.21">10266 3027 0,'0'21'16,"0"0"-16,0 0 16,-21 1-16,21-1 0,-22 0 15,22 21-15,-21 1 0,21-1 0,0 0 16,0 1-16,-21 20 0,21-21 15,-21 1-15,21-1 0,-21 0 0,21 1 16,0-1-16,0 0 0,0-20 0,-21-1 16,21 0-16,0 0 15,0 0-15,0 0 0,0 1 0,21-22 32,0 0-17,0 0-15,0-22 0,0 1 0</inkml:trace>
  <inkml:trace contextRef="#ctx0" brushRef="#br0" timeOffset="20761.48">10604 3429 0,'0'0'16,"0"-21"0,-21 21 15,0 0-31,0 21 0,0 0 0,21 0 15,-21 1-15,-1-1 0,22 0 0,-21 0 16,21 0-16,0 0 0,0 1 16,0-1-16,21 0 15,1-21-15,-1 0 0,0 0 16,21 21-16,-21-21 0,1 0 0,-1 21 16,0-21-16,0 0 0,21 21 15,-20 1-15,-1-1 16,-21 0-1,0 0-15,-21-21 16,-1 0-16,1 21 0,0-21 0,0 0 16,-21 0-16,20 21 0,1-21 15,0 0-15,0 0 0,0 0 0,0 0 16,-1 0 0,22-21-1,0 0-15,0 0 0,0 0 16,0 0-16,0-1 0</inkml:trace>
  <inkml:trace contextRef="#ctx0" brushRef="#br0" timeOffset="21017.5">10266 3217 0,'0'-21'16,"21"21"-1,21-21-15,-21 21 0,1 0 0,20 0 16,-21-21-16,21 21 0,1 0 16,-22 0-16,21-21 0,1 21 0,-1 0 15,-21 0-15,21 0 0,-20 0 16,-1 0-16,0 0 0,-21 21 31,0 0-15</inkml:trace>
  <inkml:trace contextRef="#ctx0" brushRef="#br0" timeOffset="21795.6">12806 3916 0,'-21'0'16,"21"-21"-16,0 0 16,0-1-16,21 1 15,-21 0-15,21 0 0,-21 0 0,0 0 16,0-1-16,0 1 16,0-21-16,0 21 0,0 0 0,0-1 15,0 1-15,-21 0 0,0 0 16,-1 21-16,1 0 0,0 0 0,0 0 15,0 0-15,0 0 0,-22 21 16,22 0-16,0 0 0,-21 1 0,20-1 16,1 0-16,0 21 0,0-21 0,0 22 15,0-22-15,-1 21 0,22-21 16,0 1-16,0 20 0,0-21 16,0 0-16,0 0 0,0 1 15,0-1-15,0 0 0,22-21 16,-1 0-16,0 0 0,0 0 15,0 0-15,22 0 0,-22 0 0,0-21 16,21 0-16,-21-1 0,22 1 0,-1 0 16,0 0-16,-20-21 0,20 20 15,0-20-15,-21 21 0,22-21 0,-22-1 16,0 1-16,0 0 0,0-1 16,1-20-16,-22 20 0,21 1 0,-21 0 15,0-1-15,0 1 0,0 21 16,0-21-16,0 20 0,0 65 31,-21-22-15,21 21-16,-22 1 0,1-1 15,21 0-15,0 1 0,-21-1 0,21 0 16,0 1-16,0-1 0,0 0 16,0 1-16,0-22 0,0 0 0,0 21 15,21-21-15,0 1 0,1-22 16,-1 21-16,0-21 15,0 0-15,0 0 0,0 0 0,1-21 16,-1 21-16,0-22 0</inkml:trace>
  <inkml:trace contextRef="#ctx0" brushRef="#br0" timeOffset="22200.37">13335 3662 0,'21'21'16,"0"-21"-1,0 0-15,1 0 0,-1 0 16,21-21-16,-21 21 0,0-21 16,1 21-16,-1-21 0,0 21 0,0-22 15,0 1-15,0 21 0,1-21 16,-22 0-16,0 0 15,-22 21 1,1 0 0,0 21-16,-21-21 0,21 21 15,-1 0-15,1 22 0,0-22 16,0 0-16,0 21 0,0-21 0,21 1 16,0-1-16,-22 21 0,22-21 15,0 0-15,0 1 0,0-1 0,0 0 16,0 0-16,22 0 0,-1-21 15,0 0-15,0 0 0,0 0 16,0 0-16,22 0 0,-22 0 16,21 0-16,-21 0 0,1 0 15,20-21-15,-21 0 0,0 0 0,0 21 16</inkml:trace>
  <inkml:trace contextRef="#ctx0" brushRef="#br0" timeOffset="25120.21">13906 3810 0,'43'-21'16,"-22"21"-16,0 0 0,0-21 0,22 21 15,20-21-15,-21-1 16,1 1-16,-1 0 0,22 0 16,-22 0-16,0 0 0,1-22 0,-1 22 15,-21-21-15,0 21 0,0-22 16,-21 1-16,0 21 0,0-22 0,0 22 15,0-21-15,0 21 0,-21 0 16,0-1-16,0 1 0,0 0 0,0 21 16,-1 0-16,1 0 0,0 0 0,0 0 15,0 0-15,0 21 16,-1 22-16,1-22 0,21 21 16,-21 22-16,0-22 0,21 21 15,-21-20-15,0 20 0,21 1 0,-22-22 16,1 22-16,21-1 0,-21 1 15,0-1-15,21 1 0,-21-1 0,21 1 16,0-1-16,-21 1 0,21-1 0,-22 1 16,22-1-16,-21 1 0,21-1 15,-21 1-15,21-1 0,-21 1 0,0-1 16,0 1-16,21-22 0,-22 21 0,1 1 16,21-22-16,0 1 0,-21-1 15,21 0-15,0-21 0,0 1 0,0-1 16,0 0-16,21-21 15,22 0-15,-22 0 16,0-21-16,21 0 0,-21-1 0,22 1 16,-22-21-16,21 0 0,1 20 0,-1-20 15,-21-21-15,21 20 0,-20 1 16,-1-22-16,0 22 0,0-21 0,-21-1 16,0 22-16,0-22 0,0 1 15,0 20-15,-21-20 0,0-1 0,0 22 16,-1 0-16,-20-1 0,0 1 0,21 0 15,-22 21-15,1-1 0,21 1 16,-22 21-16,22-21 0,0 21 0,42-21 47,0 21-47,1-21 16,20 21-16,-21-21 0,21 21 15,1-22-15,-22 22 0,21-21 0,1 0 16,-1 0-16,0 0 0,1 0 15,-1-1-15,0 1 0,1 0 0,-22 0 16,21 0-16,-21 21 0,0-21 16,1-1-16,-22 1 0,0 0 15,-22 21 32,22 21-47,0 0 16,0 1-16,0-1 0,0 0 15,0 0-15,0 0 0,0 0 0,0 1 16,0-1-16,22 0 16,-1-21-16,0 21 0,0-21 15,0 0-15,0 0 0,1 0 16,20 0-16,-21 0 0,0-21 0,22 0 16,-22 21-16,21-21 0,-21-1 15,22 22-15,-22-21 0,0 0 0,0 0 16,0 0-16,0 21 0,-21-21 0,22-1 15,-22 1 1,-22 42 15,1 1-31,21-1 0,0 0 16,-21 0-16,0 0 0,21 0 16,0 1-16,0-1 0,-21 0 15,21 0-15,-21-21 0,21 21 0,0 0 16,0-42 31,0 0-47,0 0 15,0 0-15,21 0 0,0-1 16,0 1-16,0 0 0,0 0 16,1 0-16,-1-22 0,0 22 0,21 0 15,-21 21-15,1-21 0,-1 0 16,0 21-16,0 0 0,0 0 0,0 21 15,1 0-15,-22 0 16,0 0-16,0 22 16,0-22-16,0 0 0,0 0 0,0 0 15,21 1-15,-21-1 0,0 0 16,21 0-16,-21 0 0,0 0 0,0 1 16,21-22-16,0 21 0,0 0 15,1-21-15,-1 0 16,0 0-16,0 0 0,0 0 0,0 0 15,1-21-15,-1 21 0,0-21 16,0-1-16,-21 1 0,21 21 0,0-21 16,1 0-16,-1 0 0,-21 0 15,0-1-15,21-20 0,-21 21 0,0 0 16,21 0-16,-21-1 16,0 44 15,-21-1-16,21 0-15,-21 0 16,21 0-16,0 0 16,0 1-16,0-1 0,0 0 15,0 0-15,0 0 16,21-21 0,0 0-16,-21 21 0,21-21 0,0 0 15,1 0-15,-1 0 0,0 0 16,-21-21-16,21 21 0,0-21 0,0 21 15,1-21-15,-1 0 0,0 21 16,0-21-16,0-1 0,-21 1 0,21-21 16,1 21-16,-1 0 0,-21-22 0,0 1 15,21 21-15,0-22 16,-21 1-16,0 21 0,0-21 0,0 20 16,0 1-16,0 0 0,21 0 15,-21 0-15,0 42 31,0 0-31,0 0 0,-21 0 0,21 1 16,-21 20-16,21-21 0,0 21 16,0-20-16,-21 20 0,21-21 0,-21 21 15,21-20-15,0 20 0,0-21 0,0 0 16,0 0-16,0 1 0,0-1 16,0 0-16,0 0 0,0 0 15,0 0-15,21-21 16,0 0-16,0 0 15,0-21-15,0 21 0,1-21 16,-1 0-16,0 21 0,0-21 16,0 0-16,22-1 0,-22 1 0,0 0 15,0 0-15,-21 0 0,21 0 16,-21-1-16,21 22 0,-21-21 0,0 0 16,22 21-16,-22 21 31,-22-21-31,22 21 15,-21 1-15,21-1 0,0 0 16,0 0-16,0 0 0,0 0 16,0 1-16,0-1 0,0 0 15,0 0-15,0 0 0,0 0 16,0 1-16,21-22 16,1 21-16,-1-21 0,0 0 15,0 0-15,0 0 0,0 0 0,1-21 16,-1-1-16,0 1 15,0 0-15,0 0 0,0 0 0,1 0 16,-1-1-16,-21 1 0,21 0 16,-21 0-16,21 0 0,-21 0 0,0-1 15,0 1 1,0 42 0,0 1-1,0-1-15,0 0 0,0 0 16,0 0-16,0 0 0,0 1 15,0-1-15,0 0 0,0 0 16,0 0-16,0 0 16,21-21-1,0 0-15,1 0 16,-1 0-16,0 0 16,-21-21-16,0 0 0,21 21 0,-21-21 15,0 0-15,21 0 0,-21-1 16,0 1-16,0 0 15,0 0-15,0 0 0,0 0 0,0-1 16,-21 22-16,0-21 16,0 21-16,0 0 31,42 0 0,0 0-31,0 0 16,0 0-16,0-21 0,1 21 0,20-21 15,-21 21-15,21 0 16,-20 0-16,20-21 0,-21 21 0,0 0 16,22 0-16,-22 0 0,0 0 15,0 0-15,-21 21 0,21 0 16,-21 0-16,0 0 0,0 22 16,0-22-16,0 0 0,0 0 15,0 0-15,-21 1 0,21-1 0,-21 0 16,21 0-16,0 0 0,0 0 15,-21 1-15,21-1 0,-21 0 0,21 0 16,0 0-16,-22-21 16,1 0 15,21-21-15,0 0-16,0 0 0,0 0 15,0-22-15,21 22 16,1 0-16,-22 0 0,21 0 0,0-22 15,0 22-15,21-21 0,-20-1 16,20 22-16,-21-21 0,21 21 0,-20 0 16,20-1-16,-21 1 0,0 0 15,0 21-15,1 0 0,-1 0 0,0 0 16,-21 21-16,21 0 0,-21 1 0,0-1 16,0 0-16,0 21 15,0-21-15,0 22 0,0-22 0,0 21 16,0-21-16,0 1 0,0 20 15,0-21-15,-21 0 0,21 0 0,-21 1 16,21-1-16,-21-21 0,21 21 16,0-42 31,-22 0-47,22-1 0,0 1 15,-21 0-15,21 0 0</inkml:trace>
  <inkml:trace contextRef="#ctx0" brushRef="#br0" timeOffset="25361.07">17293 3302 0,'-21'0'16,"0"-21"-16,0 21 0,-1 0 78,1 0-62,0 0-1,0 0-15</inkml:trace>
  <inkml:trace contextRef="#ctx0" brushRef="#br0" timeOffset="25632.93">16362 3366 0,'0'0'0,"0"21"31,21-21-31,0 0 15,0 0-15,0 0 16,1 0-16,20 0 0,-21 0 0,0 0 16,0 0-16,22 0 0,-22 0 15,0 0-15,0 0 0,0 0 0,1 0 16,-22-21-16,-22-1 31,-20 1-15,21 21-16,0 0 0</inkml:trace>
  <inkml:trace contextRef="#ctx0" brushRef="#br0" timeOffset="25868.09">15579 3281 0,'0'0'0,"0"21"16,-22-21 62,1 0-78</inkml:trace>
  <inkml:trace contextRef="#ctx0" brushRef="#br0" timeOffset="26084.48">15113 3366 0,'-21'0'16</inkml:trace>
  <inkml:trace contextRef="#ctx0" brushRef="#br0" timeOffset="27736.57">19283 4149 0,'0'0'0,"21"-21"0,0-1 0,0 22 16,0-21-16,-21 0 0,22 0 15,-1 0-15,0 0 0,0-1 0,-21 1 16,0 0-16,21 0 0,-21 0 15,0 0-15,0-22 0,0 22 0,0 0 16,-21 0-16,0-22 0,0 22 16,0 0-16,-22 21 0,22-21 0,-21 21 15,21 0-15,-22 0 0,1 0 16,21 0-16,-22 21 0,22-21 0,-21 21 16,21 0-16,-22 22 0,22-22 15,0 21-15,0-21 0,0 22 0,0-1 16,21 0-16,-22 1 15,22-1-15,0 0 0,0 1 0,0-22 16,0 21-16,0-21 0,22 1 0,-1-1 16,0-21-16,0 0 0,0 0 15,0 0-15,1 0 0,20 0 0,-21 0 16,21-21-16,1-1 0,-22 1 16,21 0-16,1 0 0,-1-21 0,-21 20 15,21-20-15,-20 0 0,20-1 16,-21 22-16,0-21 0,0 0 0,-21 20 15,22-20-15,-22 0 0,0 21 16,0-1-16,0 1 0,0 0 0,0 0 16,-22 21-1,22 21 1,-21 0-16,21 0 0,0 1 16,-21-1-16,21 21 0,0-21 0,0 0 15,0 22-15,0-1 0,0-21 0,0 22 16,0-1-16,21-21 0,0 21 15,1-20-15,-1-1 0,0 0 0,0 0 16,21-21-16,-20 0 0,20 0 16,-21 0-16,21 0 0,-20 0 0,20-21 15,-21 0-15,21 0 0,-20-1 16,-1 1-16,21-21 0,-21 21 16,0-22-16,22 1 0,-22 21 15,0-21-15,0-1 0,0 1 0,1 0 16,-22-1-16,21 1 0,-21 0 15,21-1-15,-21 1 0,0 21 0,0 0 16,0-1-16,0 1 0,0 42 31,-21 1-31,0 20 0,21-21 0,0 21 16,-22 1-16,1-22 0,21 21 16,-21 1-16,21-1 0,-21 0 0,21 1 15,0-1-15,0 0 0,0 1 16,0-1-16,0-21 0,0 21 0,0-20 15,0-1-15,0 0 16,21 0-16,0 0 0,0-21 0,1 0 16,-1 0-16,0 0 15,0 0-15,0 0 0,0-21 16,-21 0-16,22 21 0,-1-21 0,0-22 16,-21 22-16,0 0 0,0 0 15,0-21-15</inkml:trace>
  <inkml:trace contextRef="#ctx0" brushRef="#br0" timeOffset="27999.94">20002 3810 0,'0'0'0,"22"0"47,-1 0-47,0 0 0,0 0 15,0 0-15,22 0 0,-22 0 0,21 0 16,0 0-16,-20 0 0,20 0 16,0 0-16,-21 0 0,22 0 0,-22 0 15,0-21-15,0 21 0,0 0 16</inkml:trace>
  <inkml:trace contextRef="#ctx0" brushRef="#br0" timeOffset="28467.67">21929 3429 0,'0'0'0,"0"-21"0,21 0 0,-21 0 16,0 42 15,0 0-31,0 0 0,0 0 16,-21 22-16,-1-1 0,22 0 0,-21 1 15,0 20-15,0-21 0,21 1 16,-21-1-16,0 0 0,-1 1 0,22-1 15,-21 0-15,0 1 0,21-1 16,-21-21-16,0 22 0,21-22 0,-21 0 16,21 0-16,0 0 0,-22-21 15,1 0 1,21-21-16,0 0 16</inkml:trace>
  <inkml:trace contextRef="#ctx0" brushRef="#br0" timeOffset="29396.14">21378 3852 0,'0'0'16,"0"-21"-16,21 21 15,1 0 1,-1 0-16,21 0 0,-21 0 0,22 0 16,-1 0-16,21 0 0,-20 0 15,20 0-15,-20 0 0,20 0 0,1-21 16,-22 21-16,21-21 0,-20 0 15,-1 0-15,0-1 0,1 1 16,-1 0-16,0 0 0,-20 0 16,-1-22-16,0 22 0,0-21 0,0 0 15,-21-1-15,0 22 0,0-21 16,0 21-16,0-1 0,0 1 0,0 0 16,0 0-16,-21 21 0,0 0 15,21 21-15,-21 0 0,21 22 16,-21-22-16,-1 21 0,22 0 15,0 1-15,-21-1 0,0 22 0,21-22 16,-21 0-16,21 1 0,0-1 16,0 0-16,-21 1 0,21-1 0,-21 0 15,-1 1-15,22-1 0,0-21 16,0 0-16,0 0 0,-21 1 16,21-1-16,0-42 31,0-1-16,0 1-15,0 0 0,21-21 16,1 21-16,-1-22 0,0 22 0,0-21 16,0-1-16,22 22 0,-22-21 15,21 21-15,0 0 0,-20-22 16,20 22-16,0 21 0,-21 0 0,1 0 16,20 0-16,-21 0 0,0 0 15,-21 21-15,21 0 0,-21 1 16,0-1-16,0 21 0,0-21 15,0 22-15,0-22 0,0 0 0,0 21 16,0-21-16,0 1 0,0-1 16,0 21-16,0-21 0,0 0 15,0 1-15,22-22 0,-1 0 16,0 0-16,0 0 0,0 0 0,22 0 16,-22 0-16,21 0 0,-21-22 15,22 22-15,-22-21 0,21 0 0,-21 0 16,22-21-16,-22 20 0,0 1 15,21-21-15,-21 21 0,1-22 0,-22 22 16,0-21-16,21 21 0,-21 0 16,0-1-16,0 1 0,0 0 15,-21 21-15,-1 0 16,1 21-16,0 0 0,0 1 16,0-1-16,0 21 0,-1-21 0,22 22 15,0-1-15,0-21 0,0 21 16,0-20-16,0 20 0,0-21 0,0 0 15,22 0-15,-1 1 0,0-1 16,0 0-16,21-21 0,-20 0 16,20 0-16,0 0 0,1 0 15,-1 0-15,-21 0 0,21 0 0,1 0 16,-1-21-16,0 21 0,1-21 0,-22-1 16,0 1-16,0 21 0,0-21 15,-21 0-15,0 0 0,0 0 16,-21-1-16,0 22 0,0-21 15,-21 21-15,-1 0 0</inkml:trace>
  <inkml:trace contextRef="#ctx0" brushRef="#br0" timeOffset="31516.92">1672 5842 0,'0'0'0,"0"21"0,-21-21 15,21-21 17,21 0-17,0 0-15,0 0 0,1-1 16,-1-20-16,0 0 0,0 21 0,0-22 15,0 1-15,1-22 16,-1 22-16,0 0 0,0-1 0,-21 1 16,0 0-16,0-1 0,0 22 15,0-21-15,0 21 0,0 0 0,0-1 16,-21 22-16,0 0 0,0 0 16,-1 0-16,1 0 0,0 22 0,0-1 15,0 0-15,0 0 0,-1 21 16,1-20-16,21-1 0,0 21 15,-21-21-15,21 22 0,0-22 0,0 21 16,0-21-16,0 0 0,0 1 16,21-1-16,0-21 15,1 0-15,-1 0 16,0 0-16,0-21 0,0-1 16,0 1-16,1 0 0,-1 0 0,21 0 15,-21 0-15,0-1 0,1 1 16,-1 0-16,0-21 0,-21 21 0,21-1 15,-21 1-15,21 0 16,-21 42 15,0 0-31,0 1 0,0-1 16,0 0-16,0 21 0,0 1 0,0-22 16,0 21-16,0 0 0,0 1 15,0-22-15,0 21 0,0 1 16,0-22-16,0 21 0,0-21 15,0 0-15,21 1 0,1-22 0,-1 21 16,0-21-16,0 0 16,0 0-16,0 0 0,1 0 0,-1-21 15,0-1-15,21 1 0,-21 0 16,1 0-16,-1 0 0,0-22 16,0 22-16,0 0 0,0-21 0,1 21 15,-22-22-15,0 22 0,0 0 16,0-21-16,0 20 0,0 1 0,0 0 15,0 0-15,0 0 0,0 0 16,0 42 15,0 0-31,0 0 0,0 0 16,0 0-16,0 22 0,0-22 16,0 21-16,0 1 0,0-1 0,0-21 15,0 21-15,0-20 0,0 20 16,21-21-16,-21 0 0,21 0 0,0 1 15,0-1-15,0-21 0,1 0 16,-1 0-16,0 0 0,21 0 16,-21 0-16,22 0 0,-1-21 0,-21-1 15,22 1-15,-22 0 0,21 0 16,0-21-16,-20 20 0,20 1 16,-21-21-16,0 21 0,0-22 0,1 22 15,-1-21-15,-21 21 0,0 0 16,0-22-16,0 22 0,0 0 0,0 0 15,-21 21 1,21 21 0,-22 0-16,22 0 0,-21 22 15,21-22-15,0 21 0,0-21 0,0 22 16,0-1-16,0-21 16,0 21-16,0-20 0,0 20 0,21-21 0,1 0 15,-1 0-15,-21 1 16,21-22-16,0 21 0,0-21 0,22 0 15,-22 0-15,0 0 0,21 0 16,-21 0-16,22-21 0,-22-1 0,21 1 16,-21 0-16,22 0 0,-22 0 15,0 0-15,0-22 0,0 22 0,1-21 16,-22 21-16,0-22 0,0 22 16,0-21-16,0 21 0,0-22 0,0 22 15,0 0-15,-22 0 16,1 42-1,21 0-15,0 0 16,0 0-16,0 1 0,0 20 16,-21-21-16,21 0 0,0 22 0,0-22 15,0 21-15,0-21 0,0 0 16,0 1-16,0 20 0,0-21 0,0 0 16,-21 0-16,21 1 15,-21-22 1,21-22-1,0 1 1,0 0-16,0 0 0,0 0 16,0-22-16,0 1 0,0 21 15,21-21-15,21-1 0,-21 1 16,1 21-16,20-22 0,-21 1 0,21 21 16,1 0-16,-22 0 0,21-1 0,1 22 15,-22 0-15,21 0 0,-21 22 16,0-1-16,22 0 0,-22 0 0,0 0 15,-21 0-15,0 22 0,21-22 16,-21 21-16,0-21 0,0 22 0,0-22 16,0 21-16,0-21 0,0 1 15,0-1-15,0 0 0,0 0 0,0 0 16,0 0-16,0-42 47,21 0-47,-21 0 15,0 0-15</inkml:trace>
  <inkml:trace contextRef="#ctx0" brushRef="#br0" timeOffset="33264.35">5355 5715 0,'0'0'0,"-21"0"15,0 0 1,21-21 15,0 0-15,21 0-16,0-1 0,-21 1 0,21 0 0,0 0 15,1-21-15,20 20 0,-21-20 16,0 0-16,0 21 0,1-22 16,-1 1-16,0-22 0,0 22 15,0 0-15,-21-1 0,0 1 0,0 0 16,0-1-16,0 22 0,0-21 15,0 21-15,0 0 0,-21 21 16,0 21 0,0 0-16,21 0 0,-21 21 0,-1 1 15,1-1-15,21 0 0,-21 1 0,21-1 16,0 0-16,0 22 16,0-22-16,-21 1 0,21-1 0,0 21 15,0-20-15,0-1 0,0-21 16,0 22-16,21-22 0,0 0 0,0 0 15,1 0-15,-1 0 0,21-21 16,-21 0-16,22 0 0,-22 0 0,21 0 16,-21 0-16,22-21 0,-1 0 0,-21 0 15,21 0-15,-20 0 0,20-1 16,-21-20-16,0 21 0,0 0 16,1-22-16,-1 22 0,-21-21 0,21 21 15,-21-22-15,0 22 0,0 0 0,0 0 16,0 0-16,-21 21 31,0 21-31,21 0 0,-22 0 16,22 0-16,0 1 0,0-1 15,0 21-15,0-21 0,0 0 0,0 22 16,0-22-16,0 0 0,0 21 16,0-20-16,22-1 0,-1 0 15,0 0-15,0-21 0,0 0 0,0 0 16,1 0-16,-1 0 0,0 0 15,0 0-15,0-21 0,0 0 0,22 0 16,-22-1-16,0 1 16,0 0-16,0 0 0,-21-21 0,22 20 15,-22 1-15,21 0 0,-21-21 16,0 21-16,0-1 0,0 1 0,0 0 16,0 0-16,-21 21 15,-1 21 1,22 0-16,0 0 15,0 1-15,0-1 0,0 21 16,0-21-16,0 0 0,0 22 0,0-22 16,0 0-16,-21 21 0,21-20 15,0-1-15,0 0 0,0 0 0,0 0 16,0 0 0,-21-21-16,21-21 31,0 0-31,0 0 15,21-21-15,-21 20 0,21 1 0,1-21 16,-22 21-16,21-22 0,-21 22 16,21 0-16,0-21 0,0 21 0,-21-1 15,21 1-15,1 0 0,-1 0 16,0 21-16,0 0 0,0 0 16,0 0-16,1 0 15,-1 21-15,-21 0 0,21 0 0,0 1 16,-21-1-16,21 21 0,-21-21 0,0 0 15,21 1-15,-21-1 16,22 21-16,-22-21 0,0 0 0,0 1 16,0-1-16,0 0 15,21 0-15,0-21 16,0-21 0,0 0-1,0 0-15,-21-1 0,22 1 0,-1 0 16,0 0-16,0-21 0,0 20 15,-21-20-15,21 21 0,1-21 0,-1 20 16,0 1-16,0-21 0,0 21 0,0 0 16,1 21-16,-1-22 0,0 22 15,0 0-15,0 0 16,0 22 0,-21-1-16,0 0 0,0 0 0,0 0 15,0 0-15,0 1 0,0 20 0,0-21 16,0 0-16,0 22 0,22-22 15,-22 0-15,21 0 0,-21 0 0,21 0 16,-21 1-16,21-1 0,0 0 16,0-21-16,-21 21 0,22-21 0,-1 0 15,21 0-15,-21 0 0,0 0 0,1 0 16,20 0-16,-21-21 0,0 0 16,22 0-16,-22-1 0,21 1 15,-21 0-15,22 0 0,-22 0 0,0-22 16,21 22-16,-21 0 0,1-21 15,-1 21-15,0-22 0,-21 22 0,0 0 16,0 0-16,0 0 0,0-1 16,0 1-16,-21 21 15,0 0-15,-1 21 0,1 1 16,0 20-16,0-21 16,21 0-16,-21 0 0,21 22 0,0-22 15,0 0-15,0 21 0,0-20 16,0-1-16,0 0 0,0 0 0,21 0 15,0 0-15,0-21 0,-21 22 0,21-22 16,22 0-16,-22 0 16,0 0-16,0 0 0,22 0 0,-22 0 15,21 0-15,-21-22 0,0 1 16,22 0-16,-22 21 0,0-21 0,21 0 16,-20 0-16,-1-22 0,0 22 0,0 0 15,-21 0-15,0 0 0,0-22 16,0 22-16,0-21 0,0 21 0,-21-22 15</inkml:trace>
  <inkml:trace contextRef="#ctx0" brushRef="#br0" timeOffset="33492.74">7239 4741 0,'0'0'0,"-21"0"0,0 0 15,-1 0-15,1 0 0,0 0 16,0 0 0,0 0 31,0 0-47,-1 0 15,1 0-15,0 0 0</inkml:trace>
  <inkml:trace contextRef="#ctx0" brushRef="#br0" timeOffset="33744.58">5355 5228 0,'0'0'0,"-42"0"0,-1 21 15,65-21 1,20 0-16,-21-21 16,21 21-16,1-21 0,20 21 0,-20-21 15,20 21-15,1-21 0,-1 21 16,1 0-16,-1-21 0,1 21 0,-22 0 16,0-22-16,1 22 0,-1 0 15,-21 0-15,0 0 0,0-21 0</inkml:trace>
  <inkml:trace contextRef="#ctx0" brushRef="#br0" timeOffset="34591.86">10033 4974 0,'0'-42'0,"0"84"0,0-126 16,0 41-16,21 1 0,-21 21 0,0-22 15,21 22-15,-21 0 0,0 0 0,0 0 16,0 42 15,0 0-15,0 21-16,0 1 0,0-1 0,0 0 15,0 22-15,0-1 0,0-20 16,0 20-16,0 1 0,0-22 0,0 0 16,0 22-16,0-22 0,0 1 0,-21-1 15,21-21-15,-21 21 0,0-20 16,21-1-16,0 0 0,0 0 0,0 0 15,-21-21-15,21-21 32,0 0-17,0 0-15,0 0 0,0-22 16,0 22-16,0 0 0,21 0 0,0-22 16,0 22-16,0-21 0,0 21 15,22-22-15,-22 22 0,21-21 0,1 21 16,-1 0-16,0-1 0,-21 1 15,22 21-15,-1 0 0,0 0 16,-20 0-16,20 21 0,-21 1 0,0-1 16,0 21-16,1-21 0,-22 22 0,0-22 15,0 21-15,0 0 0,0-20 0,0 20 16,-22-21-16,1 0 0,-21 22 16,21-22-16,-22 0 0,22 0 15,-21-21-15,0 21 0,20 0 16,-20-21-16,21 0 0,-21 0 0,20 0 15,1 0-15,0 0 0,0 0 0,0 0 16,0-21-16,21 0 16,0 0-16,0 0 15,21 21-15,0-21 0,0 21 16,0-22-16,22 1 0,-22 21 0,21-21 16</inkml:trace>
  <inkml:trace contextRef="#ctx0" brushRef="#br0" timeOffset="36320.37">11176 5292 0,'0'0'0,"21"-21"0,43-1 16,-43 1-16,-21 0 0,0 0 0,0-21 16,0 20-16,0 1 0,0 0 0,0-21 15,0 21-15,0-1 0,-21 1 16,-1 21-16,1 0 0,0 0 15,-21 0-15,21 0 0,-1 21 16,1 1-16,0-1 0,21 0 0,-21 21 16,0 1-16,0-1 15,21 0-15,0 1 0,0-1 0,-22 0 16,22-21-16,0 22 0,0-1 0,0-21 16,0 22-16,0-22 0,0 0 15,22 0-15,-22 0 0,21 0 0,0 1 16,0-22-16,0 0 0,22 0 15,-22 0-15,0 0 0,0 0 0,21-22 16,-20 22-16,-1-21 0,0 0 16,0-21-16,0 21 0,0-1 0,1-20 15,-1 21-15,-21-21 0,21 20 0,-21-20 16,21 0-16,-21-1 0,0 1 16,0 0-16,0 21 0,0-22 15,0 22-15,0 0 0,0 42 31,-21 0-31,21 22 16,-21-22-16,0 21 0,21 0 0,0-20 16,0 20-16,0-21 0,-22 21 0,22-20 15,0 20-15,0-21 0,0 0 16,0 0-16,0 1 0,0-1 0,22 0 16,-1-21-16,0 0 15,0 0-15,0 0 0,22 0 0,-22 0 16,0 0-16,0-21 15,21 0-15,-20-1 0,20 1 0,-21 0 16,0 0-16,22-21 0,-22 20 0,21-20 16,-21 0-16,0 21 0,1-22 15,-22 1-15,21 21 0,-21 0 0,0-1 16,0 1-16,0 0 0,-21 21 16,21 21-16,-22 0 15,1 1-15,0-1 0,21 0 16,0 21-16,0-21 0,-21 1 0,21 20 15,0-21-15,0 21 0,0-20 0,21-1 16,0 21-16,-21-21 0,21 0 16,1 1-16,-1-1 0,0-21 15,-21 21-15,21-21 0,0 21 16,-21-42 31,-21 0-47,21 0 0,-21 21 15,0-22-15,0 1 0,-1 21 16,22-21-16,-21 21 0,21 21 31,0 0-31,0 1 16,0-1-16,0 0 0,21-21 16,-21 21-16,22 0 15,-1-21-15,21 21 0,-21-21 0,0 0 16,1 0-16,20 0 0,0 0 15,-21 0-15,22 0 0,-1 0 0,0 0 16,-20 0-16,20 0 0,0-21 0,1 0 16,-22 0-16,21 0 0,-21 0 15,22-1-15,-22 1 0,0 0 0,21 0 16,-21-21-16,-21 20 0,22 1 16,-22-21-16,21 21 0,-21 0 0,0-1 15,0 1-15,0 0 0,-21 21 31,-1 21-31,22 0 0,-21 1 16,21-1-16,-21 0 0,21 0 16,-21 0-16,21 0 0,0 22 0,0-22 15,0 0-15,0 0 0,0 0 0,0 1 16,0-1-16,0 0 0,21-21 16,0 21-16,-21 0 0,21-21 0,1 0 15,-1 21-15,0-21 0,0 0 16,21 0-16,-20 0 0,-1 0 0,21 0 15,-21 0-15,22 0 0,-22-21 16,21 21-16,-21-21 0,22 0 0,-1 0 16,-21 21-16,21-21 0,-20-1 0,-1 1 15,0 0-15,0 0 16,0 0-16,-21 0 0,21-1 0,-21 1 16,0 0-16,0 0 0,-21 21 15,0 0-15,0 0 16,0 0-16,0 0 0,-1 0 0,1 21 15,0 0-15,0 0 0,21 1 16,-21-1-16,0 0 0,-1 0 0,22 0 16,0 0-16,0 1 0,0-1 15,0 0-15,0 0 0,0 0 16,0 0-16,22-21 16,-1 0-1,0 0-15,0 0 16,0-21-16,0 21 0,1-21 15,-1 0-15,0 0 0,0 0 0,0-1 16,0 1-16,1-21 0,-1 21 0,0-22 16,0 1-16,0 0 0,-21-1 15,21 1-15,-21-21 0,22 20 0,-22 1 16,21 0-16,-21-1 0,0 1 16,0 0-16,0 20 0,0 1 0,0 0 15,0 42 1,0 0-16,0 1 0,-21 20 15,-1-21-15,1 43 16,21-22-16,-21 0 0,21 1 0,-21-1 16,0 0-16,21 1 0,-21-1 0,21 0 15,0 1-15,0-22 0,0 21 16,0-21-16,0 22 0,0-22 0,0 0 16,0 0-16,0 0 0,21 0 15,-21 1-15,21-22 0,0 21 0,0-21 16,0 0-16,1 0 15,-1 0-15,0 0 0,0 0 16,0 0-16,0-21 0,1 21 16,-1-22-16,0 1 15,0 21-15,-21-21 0,21 21 0</inkml:trace>
  <inkml:trace contextRef="#ctx0" brushRef="#br0" timeOffset="38536.79">14520 5609 0,'0'-21'594,"0"0"-578,0 0-16,21 21 15,-21-21-15,0-1 0,22 1 16,-22 0-16,0 0 16,0 0-16,0 0 0,0-1 0,0 1 15,21 0-15,-21 0 0,0 0 0,0 0 16,21-1-16,-21-20 0,0 21 16,0 0-16,0 0 0,0-1 15,0 1-15,21 21 16,-21-21-16,0 42 31,0 0-31,0 1 0,0-1 16,0 21-16,0-21 0,0 22 0,-21-1 15,21-21-15,-21 21 0,21 1 16,0-22-16,0 21 0,-21-21 0,21 22 16,0-22-16,0 0 0,0 0 15,0 0-15,0 1 0,21-1 16,0-21-16,0 0 15,0 0-15,0 0 0,1-21 16,20 21-16,-21-22 0,0 1 16,0 0-16,1 0 0,-1 0 0,0 0 15,-21-1-15,21 1 0,-21-21 0,21 21 16,-21 0-16,0-1 16,0-20-16,0 21 0,0 0 0,-21 0 15,0-1-15,0 1 0,0 0 16,-1 21-16,1 0 0,0 0 0,0 0 15,0 0-15,0 0 16,42 0 15,0 0-31,21 0 0,-21 0 16,1 0-16,20 0 0,0 0 0,-21-21 16,22 21-16,-1-21 0,0 21 15,-20 0-15,20 0 0,-21-21 0,21 21 16,-20 0-16,-1 0 15,0 0-15,0 21 0,0 0 0,0-21 16,-21 21-16,0 0 0,0 0 16,0 1-16,0-1 0,0 0 0,0 21 15,0-21-15,0 1 0,0-1 0,0 0 16,0 0-16,0 0 0,-21 0 16,21 1-16,-21-1 0,0-21 0,21 21 15,0 0-15,-21-21 16,21 21-16,-21-21 15,21-21 1,0 0 0,0 0-16,0 0 0,0-1 15,21 1-15,0-21 0,-21 21 16,21-22-16,0 22 0,0-21 0,22 21 16,-22-22-16,0 1 0,21 21 15,-20 0-15,20-22 0,-21 43 0,21-21 16,-20 21-16,-1 0 0,21 0 15,-21 0-15,0 21 0,1 1 0,-1 20 16,-21-21-16,21 21 0,0-20 0,-21 20 16,0-21-16,0 21 0,0 1 15,0-22-15,21 21 0,-21-21 0,0 1 16,0-1-16,0 21 0,0-21 16,0 0-16,-21 1 15,21-1-15,-21-21 16,0 0-1,21-21 1</inkml:trace>
  <inkml:trace contextRef="#ctx0" brushRef="#br0" timeOffset="39131.96">17251 4953 0,'0'21'47,"0"0"-31,0 1-16,0 20 0,-21 0 0,21 1 16,-22-1-16,22 0 0,-21 1 15,21-1-15,0 21 0,0-20 16,-21-1-16,21 0 0,-21-20 0,0 20 15,21 0-15,0-21 0,-21 1 16,21 20-16,-22-21 0,22 0 16,0 0-16,0-42 47,0 0-47,0 0 0,0 0 15,0-22-15,0 22 0,0 0 16,0 0-16</inkml:trace>
  <inkml:trace contextRef="#ctx0" brushRef="#br0" timeOffset="40084.42">16827 5376 0,'22'0'15,"-1"0"1,0 0-16,0 0 0,21 0 0,-20 0 15,20 0-15,0 0 0,1 0 0,-1 0 16,21 0-16,-20-21 0,20 21 16,1-21-16,-22 21 0,22-21 15,-22 0-15,21 0 0,-20 21 16,-1-22-16,-21 1 0,22 0 0,-22 0 16,0-21-16,0 20 0,-21 1 15,0 0-15,0 0 0,0-21 0,0 20 16,0 1-16,0 0 0,0 0 15,-21 21-15,0 0 16,0 0-16,-1 21 16,22 0-16,-21 22 0,0-22 0,21 21 15,-21 0-15,21 1 0,0-1 16,-21 0-16,0 1 0,21-1 0,-22 0 16,22 1-16,0-1 0,-21-21 15,0 22-15,0-22 0,21 21 16,0-21-16,-21 0 0,0 1 0,21-1 15,0 0-15,0-42 47,0 0-47,21-1 0,-21 1 0,21 0 16,0 0-16,21 0 0,-20-22 0,-1 22 16,0-21-16,0 21 0,21 0 15,-20-22-15,-1 22 0,0 0 16,21 21-16,-21-21 0,1 21 15,-1 0-15,0 0 0,-21 21 16,0 0 0,21 0-16,-21 0 0,0 1 0,0-1 15,0 0-15,0 21 0,0-21 0,0 1 16,0-1-16,0 0 0,0 21 16,21-21-16,-21 1 0,0-1 0,0 0 15,21 0-15,1-21 0,-1 21 16,0 0-16,0-21 0,21 0 15,-20 22-15,-1-22 0,0 0 16,21 0-16,1 0 0,-22 0 0,21-22 16,-21 1-16,22 0 0,-22 21 0,21-21 15,-21 0-15,22-22 16,-22 22-16,0 0 0,0 0 0,-21-21 16,0 20-16,21-20 0,-21 21 15,0 0-15,0 0 0,0-22 0,0 22 16,0 0-16,-21 21 15,0 0-15,0 0 0,0 0 16,-1 21-16,22 0 0,-21 0 0,0 1 16,21-1-16,-21 21 0,21-21 15,0 22-15,0-22 0,0 21 0,0-21 16,0 22-16,0-22 0,0 0 16,0 0-16,0 0 0,21 0 0,0 1 15,0-22-15,1 21 0,-1-21 16,0 0-16,0 0 0,0 0 15,0 0-15,1 0 0,-1 0 0,0 0 16,0 0-16,0 0 0,-21-21 16,0-1-16,0 1 0,0 0 15,0 0-15,0 0 0,-21 0 16,0-1-16</inkml:trace>
  <inkml:trace contextRef="#ctx0" brushRef="#br0" timeOffset="40867.93">8551 4255 0,'0'0'0,"21"0"47,1 0-32,-1 0-15,0 0 0,0 0 0,0 0 16,0 0-16,1 0 0,-1 0 16,0 0-16,0 0 0,21 0 15,-20 0-15,-1 0 0,0 0 0,0 0 16,-21 21 0,-21-21-1</inkml:trace>
  <inkml:trace contextRef="#ctx0" brushRef="#br0" timeOffset="41208.26">8742 4297 0,'0'0'16,"-21"0"-16,21 21 0,0 0 16,0 0-16,0 1 0,0-1 15,0 0-15,0 0 0,0 0 16,0 0-16,0 1 0,0-1 0,0 0 15,0 0-15,0 21 0,0-20 16,0-1-16,0 0 0,-22 0 0,22 0 16,-21-21-16,0 21 0,21 1 15,-21-1-15,0-21 0,21 21 0,-21-21 16,-1 0-16,1 0 16,0 0-16,0 0 0,0 0 15,0 0-15,21-21 0,-22 0 16,1 21-16,21-22 15,-21 22-15,21-21 0,0 0 0,0 0 16,0 0 0,21 0-1,0 21-15,1 0 16,-1-22-16</inkml:trace>
  <inkml:trace contextRef="#ctx0" brushRef="#br0" timeOffset="41504.08">9186 4360 0,'0'22'31,"0"-1"-31,0 0 15,0 0-15,0 0 0,0 0 0,0 1 16,0 20-16,0-21 0,0 0 16,0 0-16,21 1 0,-21-1 0,0 0 15,0 0-15,0 0 16,22-21 0,-1 0-1,0-21 1,0 0-16</inkml:trace>
  <inkml:trace contextRef="#ctx0" brushRef="#br0" timeOffset="41741.96">9461 4318 0,'0'0'0,"0"21"15,0 0-15,0 1 16,-21-1-16,0 0 0,0 0 15,21 0-15,-21 22 0,21-22 16,0 0-16,-21 0 0,21 0 0,-22 0 16,22 1-16,-21-1 0,21 0 15,0 0-15,21-21 32,1 0-32,-1-21 15,0 0-15</inkml:trace>
  <inkml:trace contextRef="#ctx0" brushRef="#br0" timeOffset="42425.56">9779 4382 0,'0'21'15,"-21"0"-15,21 0 16,-21 0-16,-1 0 0,22 1 15,0-1-15,0 0 0,-21 0 0,21 0 16,-21 0-16,0 1 16,21-1-16,0 0 0,0 0 15,0-42 32,0 0-31,0 0-16,0-1 0,0 1 15,0 0-15,0 0 0,0 0 0,21 0 16,-21-1-16,21 1 0,-21 0 16,21 0-16,-21 0 0,22 21 15,-1-21-15,0 21 0,0 21 16,-21 0-16,21-21 16,-21 21-16,0 0 0,21 0 0,-21 1 15,22-1-15,-22 0 0,0 0 16,21 0-16,-21 0 0,0 1 15,0-1 1,0-42 31,0-1-47,0 1 0,0 0 16,0 0-16,21-21 0,0 20 15,0 1-15,0 0 0,1 0 16,-1-21-16,21 20 0,-21 22 0,0-21 15,22 0-15,-22 21 0,0 0 16,0 0-16,0 0 0,1 0 0,-1 21 16,0 0-16,-21 1 0,0-1 15,21 0-15,-21 0 0,0 21 16,21-20-16,-21-1 0,0 0 0,0 0 16,0 0-16,0 0 0,0 1 15,-21-1-15,21 0 0,-21 0 0,21 0 16,-21-21-1</inkml:trace>
  <inkml:trace contextRef="#ctx0" brushRef="#br0" timeOffset="43541.44">20383 5292 0,'0'-21'0,"0"-1"16,0 1 0,-21 21-1,0 0 1,0 0-16,0 0 0,0 21 16,-1 1-16,1-1 0,0 0 15,0 21-15,0 1 0,0-22 0,-1 21 16,1 0-16,0 1 0,21-1 15,-21 0-15,21 1 0,0-1 0,0 0 16,0-20-16,0-1 0,21 0 16,0 0-16,0 0 0,1 0 15,-1-21-15,21 0 0,-21 0 0,22 0 16,-22 0-16,21 0 0,0-21 16,-20 0-16,20 0 0,0 0 0,-21 0 15,22-1-15,-22-20 0,0 21 16,21-21-16,-42-1 0,0 1 0,22 0 15,-22-1-15,0 1 0,0 0 16,-22 20-16,1-20 0,0 21 0,0 0 16,-21 0-16,20 21 0,-20 0 15,21 0-15,-21 0 0,-1 0 0,1 0 16,21 0-16,0 0 0,-22 0 16,22 21-16,0 0 0,0 0 0,21 0 15,0 0-15,0 1 16,0-1-16,0 0 0,21-21 15,-21 21-15,42-21 0,-21 21 0,1-21 16,20 0-16,-21 0 0</inkml:trace>
  <inkml:trace contextRef="#ctx0" brushRef="#br0" timeOffset="44608.41">20997 5186 0,'0'0'0,"0"-42"16,0 20-16,0 1 0,0 0 15,0 0-15,0 42 32,0 21-17,-21-20-15,21-1 0,0 21 16,-21 0-16,21-20 0,-21 20 0,21 0 16,-21 1-16,21-22 0,0 21 15,0 0-15,-22-20 0,22 20 0,-21-21 16,21 21-16,0-20 0,0-1 15,0 0-15,-21 0 0,21 0 0,0 0 16,0-42 15,0 0-31,0 0 16,0 0-16,21 0 16,-21-1-16,21 1 0,1 0 0,-1 0 15,0 0-15,0 0 0,0-1 16,0 1-16,22 0 0,-22 0 0,0 21 15,0 0-15,0 0 0,1 0 0,-1 0 16,0 0-16,0 21 0,0 0 16,0 0-16,1 1 0,-1-1 0,-21 0 15,0 0-15,0 0 0,0 0 16,0 1-16,0-1 0,0 0 0,0 0 16,-21 0-1,21 0-15,-22-21 0,1 22 0,0-22 16,0 0-16,-21 21 0,20-21 0,1 0 15,0 0-15,0 0 0,-21 0 16,20 0-16,1 21 0,0-21 0,0 0 16,42 0 15,0 0-15,0 0-16,22-21 0,-22 21 0,0 0 15,43-21-15,-43-1 0,21 22 16,-21-21-16,0 21 0,22-21 15,-22 0-15,0 0 0,21 0 16,-20 21-16,-1-22 0,0 1 16,0 0-16,0 0 0,-21 0 0,0 0 15,21-1-15,-21 1 0,22 0 16,-22 0-16,0 42 47,0 0-47,0 0 15,0 1-15,0-1 0,0 0 16,0 21-16,0-21 0,0 1 0,0 20 16,-22-21-16,22 21 0,0 1 15,0-22-15,-21 21 0,21 1 16,0-1-16,0 0 0,0-21 0,0 22 16,0-1-16,0 0 0,0 1 15,0-1-15,0 0 0,0 1 0,0-1 16,0 0-16,0 22 0,0-22 0,0 1 15,0-1-15,0 0 0,0 1 16,0-1-16,0 0 0,0 1 0,0-22 16,0 21-16,0-21 0,0 0 0,-21 1 15,0-22-15,0 21 0,0-21 16,-1 0 0,1 0-16,21-21 0,0-1 0,-21 1 0,21 0 15,-21 0-15,21-21 16,0-1-16,0 22 0,0-42 0,0 20 15,0 1-15,0-22 0,21 22 0,0-21 16,0 20-16,-21-20 0,22 20 16,-1 1-16,0 0 0,0-1 0,0 1 15,-21 21-15,21-21 0,1 20 16,-1-20-16,0 21 0,0-21 0,-21 20 16,0 1-16,21-21 0,-21 21 15</inkml:trace>
  <inkml:trace contextRef="#ctx0" brushRef="#br0" timeOffset="44819.8">21484 5144 0,'0'0'0,"-21"0"0,21-22 0,-21 22 15,0 0 1,21-21-16,0 42 47,21-21-32,-21 22-15,21-22 0,0 21 0</inkml:trace>
  <inkml:trace contextRef="#ctx0" brushRef="#br0" timeOffset="45188.59">21738 5461 0,'21'0'0,"-42"0"0,63 0 15,-20 0 1,-1 0-16,0 0 0,0 0 0,0 0 16,0-21-16,1 0 0,-1 21 15,21-21-15,-21 21 0,0-22 16,1 1-16,-22 0 0,21 0 15,-21 0-15,0 0 0,0-1 16,-21 22-16,-1 0 16,1 0-16,0 0 15,0 22-15,0-1 0,-22 0 0,22 0 16,21 0-16,-21 22 0,0-22 16,21 0-16,-21 21 0,21-21 0,0 22 15,0-22-15,0 0 0,0 0 16,0 0-16,0 1 0,21-1 0,0 0 15,0 0-15,0-21 0,22 0 16,-22 21-16,21-21 0,-21 0 16,22 0-16,-1 0 0,0-21 0,1 21 15,-1-21-15</inkml:trace>
  <inkml:trace contextRef="#ctx0" brushRef="#br0" timeOffset="45774.52">22733 5313 0,'0'0'0,"0"-21"0,0 0 15,0-1-15,0 1 16,-21 21 0,0 0-16,-1 0 15,1 21-15,0 1 0,0-1 16,0 0-16,-22 0 0,22 21 0,0-20 16,21 20-16,-21-21 0,0 21 15,21-20-15,0 20 0,0 0 0,0-21 16,0 22-16,0-1 15,0-21-15,21-21 0,0 21 0,0 1 16,0-22-16,22 0 0,-22 0 16,21 0-16,1 0 0,-22 0 0,21 0 15,0 0-15,1-22 0,-1 1 0,0 0 16,1-21-16,-1 21 0,-21-22 16,22 1-16,-22 0 0,21-1 15,-21 1-15,0 0 0,1-22 16,-1 22-16,0-1 0,-21-20 0,21 21 15,-21-1-15,21 1 0,-21 0 16,0-1-16,0 22 0,0 0 0,0 0 16,0 42-1,-21 21 1,0-21-16,0 22 0,21-1 16,-21 0-16,-1 1 0,1-1 0,21 0 15,-21 1-15,0-1 0,21 0 16,0 1-16,0-1 0,-21 0 0,21-20 15,0 20-15,0-21 16,0 21-16,0-20 0,0-1 0,21 0 16,0 0-16,0 0 0,0-21 15,1 0-15,-1 0 0,0 0 16,0 0-16,0 0 0,0 0 0,1-21 16,-1 0-16,0 0 15,0 0-15,0-1 0,0 1 0,1 0 16,-22 0-16,0 0 0,21 0 15,-21-1-15,0 1 0</inkml:trace>
  <inkml:trace contextRef="#ctx0" brushRef="#br0" timeOffset="46017.37">23093 5313 0,'21'0'16,"0"0"-1,0 0-15,0 0 0,22 0 0,-22-21 16,0 21-16,0-21 0,22 21 16,-22 0-16,0-22 0,0 22 0,21 0 15,-20-21-15,-1 21 0,0 0 16,0-21-16,0 0 0,0 21 16,1 0-16,-22-21 0,-22 21 46</inkml:trace>
  <inkml:trace contextRef="#ctx0" brushRef="#br0" timeOffset="47704.34">3238 6689 0,'0'-21'31,"0"-1"-31,22 22 16,-22-21-16,0 0 0,21 0 0,-21 0 15,0 0-15,0-1 16,0 1-16,0 0 0,0 0 15,-21 21-15,-1 0 16,1 0-16,0 0 0,0 0 16,0 0-16,0 21 15,21 0-15,-22 0 0,22 22 16,0-22-16,-21 21 0,21 1 0,-21-1 16,21 0-16,-21 1 0,21-22 15,0 21-15,0 0 0,0 1 16,0-22-16,0 21 0,0-21 0,0 22 15,0-22-15,0 0 0,0 0 16,21-21-16,-21 21 0,21-21 0,0 0 16,1 0-16,-1 0 0,0 0 15,0 0-15,21-21 0,-20 21 0,20-21 16,-21 0-16,21 0 0,-20 0 16,20-1-16,-21 1 0,21 0 0,-20-21 15,20 21-15,-21-22 0,0 22 16,0 0-16,-21-21 0,0 20 0,0-20 15,0 21-15,0 0 16,0 0-16,0-1 0,0 1 0,-21 21 16,0 0-16,0 0 15,21 21-15,0 1 16,-21-1-16,21 0 0,21 0 16,0-21-1,0 0-15,0 0 0,1 0 16,-1 0-16,0 0 0,0 0 15,0-21-15,0 21 0,-21-21 0,22 21 16,-1-21-16,0 21 0,0-22 16,-21 44 15,0-1-15,0 0-16,0 0 0,0 0 15,0 0-15,0 22 0,-21-22 0,21 0 16,0 0-16,0 22 0,0-22 15,0 0-15,0 21 0,0-21 0,0 1 16,21-1-16,0-21 0,0 21 0,1 0 16,-1-21-16,0 0 15,0 0-15,21 0 0,-20 0 0,-1 0 16,0 0-16,0 0 0,0-21 16,22 0-16,-22 0 0,0-1 0,0 1 15,21 0-15,-20 0 16,-1 0-16,0-22 0,0 22 0,0 0 15,-21-21-15,0 21 0,0-1 0,0-20 16,0 21-16,0 0 16,-21 21-16,0 0 15,0 0-15,21 21 0,-21 0 16,-1 0-16,22 0 0,-21 1 0,21-1 16,0 21-16,0-21 0,0 0 15,0 1-15,0-1 0,0 0 0,0 0 16,0 0-16,0 0 0,21 1 15,-21-1-15,22-21 0,-1 0 0,21 21 16,-21-21-16,22 0 0,-1 0 16,0 0-16,1 0 0,-1 0 15,21 0-15,-20 0 0,20-21 0,-20 0 16,-1 21-16</inkml:trace>
  <inkml:trace contextRef="#ctx0" brushRef="#br0" timeOffset="48692.29">5313 6752 0,'0'0'0,"0"-21"0,0 0 16,-21 0-16,-1 21 0,1 0 15,0 0-15,0 0 0,0 0 16,0 0-16,-1 21 0,1 0 16,0 0-16,0 0 0,21 1 0,-21-1 15,0 21-15,-1-21 0,22 0 0,0 1 16,0 20-16,0-21 0,0 0 15,0 0-15,0 1 0,0-1 0,0 0 16,0 0-16,22-21 0,-22 21 16,21-21-16,0 0 0,0 0 0,0 0 15,0 0-15,1 0 0,-1 0 16,0-21-16,0 0 0,0 21 0,0-21 16,1 0-16,-22-1 0,21 1 15,0 0-15,0 0 0,0 0 16,-21 0-16,0-22 0,0 22 0,21 0 15,-21 0-15,0 0 0,22-1 0,-22 1 16,0 42 15,0 22-31,0-22 16,0 0-16,0 0 0,0 0 0,0 22 16,0-22-16,0 0 0,0 0 0,0 0 15,21 1-15,-21-1 0,21 0 16,-21 0-16,0 0 0,21-21 0,0 21 15,0-21-15,1 0 16,-1 0-16,0 0 0,0 0 16,0 0-16,0-21 0,1 0 0,-1 21 15,0-21-15,0 0 0,0 0 16,0-1-16,1-20 0,-1 21 0,0 0 16,0-22-16,0 22 0,0-21 15,-21 0-15,0 20 0,22-20 0,-22 0 16,0 21-16,0-22 0,0 22 0,0 0 15,21 0-15,-21 0 0,0-1 16,0 44 15,0-1-31,0 0 0,0 0 16,0 0-16,0 22 0,0-22 0,0 21 16,0-21-16,0 22 0,0-22 15,0 21-15,-21-21 0,21 0 0,0 22 16,0-22-16,0 0 0,0 0 15,0 0-15,21 1 0,0-1 16,0 0-16,0-21 0,0 0 16,1 0-16,-1 0 0,0 0 15,0 0-15,0 0 0,22 0 0,-22 0 16,0-21-16,0 0 0,21-1 0,-20 22 16,-1-21-16,0 0 15,0 0-15,-21-21 0,0 20 0,21 1 16,-21 0-16,0 0 0,0 0 15,0 0-15,0-1 0,-21 22 32,21 22-32,-21-22 15,21 21-15,-21 0 0,21 0 0,0 0 16,0 0-16,0 1 0,0-1 16,0 0-16,0 0 0,0 0 15,0 0-15,0 1 0,0-1 16,21 0-16,0-21 15,0 0-15,0 21 16,1-21-16,-1 0 0,21 0 0,-21 0 16,22 0-16,-22 0 0,21-21 15,-21 0-15,22 21 0</inkml:trace>
  <inkml:trace contextRef="#ctx0" brushRef="#br0" timeOffset="49296.94">7133 6816 0,'0'0'0,"0"-21"15,0-1 1,-21 22-16,21-21 0,-21 21 16,0 0-16,-1 0 15,1 0-15,0 0 0,0 0 0,0 0 16,0 0-16,-1 21 0,1 1 16,0-22-16,0 21 0,0 0 15,21 0-15,-21 0 0,21 0 0,-22 22 16,22-22-16,0 0 0,-21 0 15,21 0-15,0 1 0,0-1 0,0 0 16,0 0-16,0 0 0,0 0 0,21-21 16,1 22-16,-1-22 15,0 0-15,0 0 0,0 0 16,0 0-16,1-22 0,-1 1 16,0 21-16,0-21 0,0 0 15,0 0-15,1 0 0,-1-1 0,0 1 16,0-21-16,0 21 0,-21-22 0,21 22 15,1-21-15,-22 0 0,0-1 16,21 1-16,0 0 0,-21-22 0,21 22 16,-21-1-16,0 1 0,0 0 15,21 21-15,-21-22 0,0 22 0,21 0 16,-21 42 0,0 0-16,0 22 15,0-22-15,0 21 0,0 22 0,-21-22 16,21 0-16,-21 1 15,21 20-15,0-21 0,0 1 0,-21-1 16,21 0-16,0-20 0,0 20 0,0-21 16,0 21-16,0-20 0,0-1 15,0 0-15,0 0 0,21 0 0,-21 0 16,0 1-16,21-22 0,0 0 0,1 0 16,-1 0-16,0 0 0,0 0 15,0 0-15,0 0 0,1 0 0,-1-22 16,21 1-16,-21 21 0,0-21 15,1 0-15,-1 0 0,0 21 0,0-21 16,0-1-16,-21-20 0,21 21 0,-21 0 16</inkml:trace>
  <inkml:trace contextRef="#ctx0" brushRef="#br0" timeOffset="49596.77">5969 6562 0,'-21'0'0,"42"0"0,-63 0 0,20 0 16,22 21-16,22-21 31,-1 0-31,0 0 0,0 0 0,21 0 15,-20 0-15,-1 0 0,21 0 16,-21 0-16,22 0 0,-1-21 0,-21 21 16,21 0-16,-20 0 0,-1 0 15,21 0-15,-21-21 0,0 21 0,22 0 16,-22 0-16,0-22 0,21 22 0,-20 0 16</inkml:trace>
  <inkml:trace contextRef="#ctx0" brushRef="#br0" timeOffset="49916.59">8276 6541 0,'0'21'63,"0"0"-63,0 0 0,0 0 16,0 0-16,0 1 15,0-1 1</inkml:trace>
  <inkml:trace contextRef="#ctx0" brushRef="#br0" timeOffset="50124.47">8488 6541 0,'0'21'47,"0"0"-47,0 0 15,0 0-15,0 0 0,-21 1 16,21-1-16,-22 0 0,1 0 16,0 0-16,0-21 15,0 21-15,0-21 0,-1 0 16</inkml:trace>
  <inkml:trace contextRef="#ctx0" brushRef="#br0" timeOffset="51292.55">1016 402 0,'-21'0'156,"21"21"-140,-21 1-16,-1-1 15,22 0-15,0 0 16,0 0-16,0 0 0,-21 1 16,21-1-16,0 0 0,21 0 31,1-21-31,-1 0 15,0 0-15,0-21 0,0 0 16,0 0-16,1 21 0</inkml:trace>
  <inkml:trace contextRef="#ctx0" brushRef="#br0" timeOffset="51636.57">1185 423 0,'0'22'47,"0"-1"-31,0 0-1,21-21 17,-21-21-32,22 0 15,-22-1-15,21 22 16,-21-21-16,0 0 15,0 0 1,0 42 0,-21 0-1,21 0-15,0 1 16,0-1-16,0 0 0,0 0 0,0 0 16,0 0-16,0 1 0,0-1 15,0 0-15,0 0 0,0 0 0,0 0 16,21 1-16,0-1 0</inkml:trace>
  <inkml:trace contextRef="#ctx0" brushRef="#br0" timeOffset="108660.17">10837 5927 0,'-21'0'0,"0"0"15,0 0 1,0 21-1,-1-21-15,22 21 16,-21-21 0,21 21-1,-21-21-15,21 21 16,0 1 0,-21-22-1,0 0 1,0 0-1,-1 21 1,1-21-16,0 0 16,0 0-16,0 0 31,0 21-31,21 0 47,0 0-16,21-21-31,0 0 16,0 21-16,0-21 0,0 0 15,1 0-15,-1 0 0,0 22 0,0-22 16,0 0-16,0 0 0,22 0 0,-22 0 16,21 0-16,-21 21 15,22-21-15,-1 0 0,22 0 0,-22 0 16,21 0-16,-20 0 0,20 0 15,1 21-15,-1-21 0,1 0 0,-1 0 16,1 0-16,-1 0 0,1 0 0,20 0 16,-20 0-16,-1 0 0,22 21 15,-21-21-15,-1 0 0,1 0 0,-22 0 16,21 0-16,-20 0 0,-1 0 16,0 0-16,1 21 0,-1-21 0,0 0 15,1 0-15,-22 0 0,21 0 16,1 0-16,-1 0 0,0 0 0,1 0 15,-1 0-15,0 0 0,1 0 16,20 0-16,-21 0 0,1 0 16,20 0-16,-20 0 0,20 21 0,-21-21 15,22 0-15,-22 0 0,22 0 0,-22 0 16,22 0-16,-22 22 0,21-22 16,1 0-16,-22 0 0,22 21 0,-1-21 15,1 0-15,-1 0 0,22 21 16,-22-21-16,22 0 0,-21 0 0,20 21 15,-20-21-15,20 21 0,-20-21 16,21 0-16,-22 0 0,22 21 16,-1-21-16,1 0 0,0 22 0,21-22 15,-1 21-15,1-21 0,0 21 16,0 0-16,0-21 0,21 21 0,-21 0 16,-1-21-16,22 22 0,0-1 15,0-21-15,-21 21 0,21 0 0,-21-21 16,21 21-16,-21 0 0,21-21 15,0 22-15,0-22 0,0 21 0,-21 0 16,21-21-16,0 21 0,-21-21 16,21 21-16,0 0 0,0-21 0,0 22 15,0-1-15,0-21 0,0 21 0,0-21 16,0 21-16,0 0 16,21-21-16,-21 21 0,0-21 0,-21 22 0,21-22 15,-22 0-15,1 21 16,21-21-16,-21 0 0,0 21 0,0-21 15,0 0-15,-22 21 0,22-21 16,-21 0-16,-22 0 0,1 0 0,-1 0 16,1 0-16,-22 0 0,0 0 0,-20 0 15,20 0-15,-21 0 0,0 0 16,-42 0 15,0-21-31,0 21 16,0 0-16,-1 0 0,1 0 0,-21-21 15,0 21-15,-1 0 0,-20 0 16,-1 0-16</inkml:trace>
  <inkml:trace contextRef="#ctx0" brushRef="#br0" timeOffset="109588.15">11959 6160 0,'-21'0'0,"42"0"0,-63 0 0,21 0 15,-1 0-15,1 0 0,0-22 16,0 22-16,0 0 0,-22 0 0,22 0 16,0 0-16,0 0 0,0 0 15,0 0-15,-1 0 0,1 0 0,0 0 0,0 0 16,0 0-16,0 0 15,-1 0-15,1 0 0,21 22 32,0-1-17,21-21-15,1 0 0,-1 0 16,21 21-16,0-21 0,-20 0 16,41 21-16,-21-21 0,22 0 0,-1 21 15,1-21-15,21 21 0,-1 1 16,1-22-16,0 0 0,20 21 0,-20 0 15,21-21-15,21 21 0,0 0 16,0-21-16,0 21 0,21 1 0,0-1 16,0-21-16,22 21 0,-1 0 15,0 0-15,22 0 0,-1 1 16,1-1-16,21 0 0,-1 0 0,-20 0 16,20 22-16,1-22 0,0 0 15,-1 0-15,-20 0 0,21 0 0,-22 1 16,22-1-16,-22 0 0,1 0 15,-1-21-15,-20 21 0,20 0 0,-21 1 16,1-22-16,-1 21 0,0 0 16,-20-21-16,-1 21 0,0 0 0,0-21 15,-21 21-15,21-21 0,-42 22 0,21-22 16,-21 0-16,-21 21 0,-1-21 16,1 0-16,-22 21 0,1-21 15,-1 0-15,-20 0 0,-22 0 0,21 0 16,-21 0-16,1 0 0,-44 0 47,1 0-47,0 0 15,0-21-15,0 21 0,-22 0 16,1 0-16,0 0 0,-22-21 0</inkml:trace>
  <inkml:trace contextRef="#ctx0" brushRef="#br0" timeOffset="110660.17">4233 7493 0,'0'0'0,"-21"0"0,-21 0 15,21 0-15,-1 0 16,44 0 15,-1 0-31,21 0 0,0 0 16,1 0-16,20-21 0,22 21 15,0 0-15,-1 0 0,1 0 0,21-21 16,-22 21-16,22 0 0,0 0 16,21-21-16,-21 21 0,0 0 0,21 0 15,-21-22-15,21 22 0,-22 0 16,-20 0-16,21 0 0,0 0 15,-22 0-15,1 0 0,0 0 0,-22 0 16,22 0-16,-22 0 0,-20 0 16,-1 0-16,0 0 0,-20 0 0,-1 0 15,0 0-15,0 0 0,-42 0 32,0 0-17,-22 22-15,22-22 0,-21 0 16,0 0-16,-1 0 0,1 0 0,0 0 15,-22 0-15,22 0 0,-22 0 16,22 0-16,-22 0 0</inkml:trace>
  <inkml:trace contextRef="#ctx0" brushRef="#br0" timeOffset="111079.93">4403 7599 0,'0'0'0,"42"0"16,-21 0-16,21 0 0,22 0 16,-1 0-16,1 0 0,-1 0 0,1 0 15,21 0-15,-22 0 0,22 0 16,-1 0-16,1 0 0,21 0 0,-21 0 15,20 0-15,-20 0 0,21 0 16,-21 0-16,-1 0 0,1 0 0,0 0 16,-22 0-16,1 0 0,-1 0 0,1 0 15,-22 0-15,0 0 0,1 0 16,-1 0-16,-21 0 0,0 0 16,0 0-16,1 0 0,-44 0 93,1 0-93,0 0 16</inkml:trace>
  <inkml:trace contextRef="#ctx0" brushRef="#br0" timeOffset="127560.05">8784 9779 0,'-21'0'0,"21"21"78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19:00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10837 2477 0,'0'0'0,"0"-22"15,0 1-15,0 0 16,0 0-16,-21 0 15,0 21-15,21-21 16,-21-1 0,0 22-1,21 22 17,0-1-32,0 0 0,0 0 15,0 21-15,0 1 0,0-1 0,0 0 16,0 1-16,0 20 0,0-20 15,0 20-15,0-21 0,0 22 0,0-22 16,0 22-16,0-1 0,0 1 16,0-1-16,0 1 0,0-1 0,0 22 15,0-22-15,0 1 0,0-1 16,0 1-16,0-22 0,0 22 0,0-1 16,-22-20-16,22 20 0,-21-21 0,21 1 15,-21-1-15,21 0 0,0 1 16,-21-1-16,0 0 0,0-20 0,21 20 15,-22-21-15,22 0 0,-21-21 16,0 21-16,0-21 16,21-21-1,0 0-15,0 0 16,0-21-16,0-1 0</inkml:trace>
  <inkml:trace contextRef="#ctx0" brushRef="#br0" timeOffset="2169.82">10816 2392 0,'0'0'0,"0"-21"0,0 0 15,-21 21-15,21-22 0,-21 22 16,21-21-16,-21 21 16,21-21-16,-22 0 15,22 0 1,0 0 0,0-1-1,0 1-15,0 0 16,0 0-1,0 0-15,0 0 16,0-1-16,0 1 16,0 0-1,0 0-15,0 0 0,0 0 16,0-1-16,0 1 16,0 0-16,0 0 15,0 0 1,0 0 31,22 21 109,-22-22-94,0 1-30,21 21-1,0 0-15,0 0-16,0 0 15,0 0-15,1 0 0,-1 0 0,21 0 16,-21 0-16,0 0 0,22 0 15,-22 0-15,21 0 0,1 0 16,-22 21-16,21-21 0,0 0 16,1 0-16,-1 0 0,0 0 0,1 0 15,-1 0-15,0 22 0,1-22 16,20 0-16,1 0 0,-1 0 0,1 0 16,-1 0-16,1 0 0,-1 0 15,1 21-15,-1-21 0,1 0 0,-1 0 16,1 0-16,-22 0 0,22 21 15,-22-21-15,21 0 0,-20 0 0,20 0 16,1 21-16,-1-21 0,1 0 16,-1 0-16,22 0 0,-22 0 15,22 21-15,-21-21 0,20 0 16,-20 0-16,20 0 0,-20 0 0,-1 21 16,1-21-16,-1 0 0,22 0 15,-21 0-15,-1 0 0,1 0 0,20 0 16,-20 0-16,20 0 0,-20 0 15,21 0-15,-1 0 0,-20 0 0,20 0 16,-20 0-16,21 0 0,-22 0 16,22 0-16,-1 0 0,1 0 0,-21 0 15,20 0-15,-20 0 0,20 0 16,-20 0-16,-1 0 0,22 0 0,-21 0 16,41 0-1,-41 0-15,-1 0 0,-20 0 0,20 0 16,-20 0-16,20 0 0,-21 0 15,1 0-15,-1 0 0,22 0 0,-43 0 16,21 0-16,0 0 0,1 0 16,-1 0-16,-21 0 0,22 0 0,-1 0 15,-21 0-15,21 0 0,1 0 16,-1 0-16,-21 0 0,22 0 0,-1 0 16,-21 0-16,21 0 0,-20 0 15,20 0-15,-21 0 0,0 0 0,0 0 16,1 0-16,20 0 15,-21 0-15,0 0 0,0 0 16,1 0-16,-1 0 16,0 0-1,-21 22 17,0-1-17,0 0-15,0 0 0,0 0 16,0 0-16,0 1 15,0-1-15,0 0 0,0 0 16,0 0-16,0 0 0,0 22 0,0-22 16,0 0-16,0 21 15,0-20-15,0 20 0,0-21 0,0 21 16,0 1-16,0-22 0,0 21 16,0 1-16,0-22 0,0 21 0,0-21 15,0 22-15,0-22 0,0 21 16,0-21-16,0 22 0,0-22 0,0 21 15,0-21-15,0 0 0,0 22 0,0-22 16,0 0-16,0 21 0,0-20 16,0-1-16,0 21 0,0-21 0,0 0 15,0 22-15,0-22 0,0 21 16,0-21-16,0 22 0,0-22 16,0 0-16,0 21 0,0-20 15,0-1-15,0 21 0,0-21 0,0 0 16,0 1-16,0-1 0,0 0 0,0 0 15,0 0-15,0 0 0,0 22 16,0-22-16,0 0 0,0 0 16,0 0-16,0 1 0,0-1 15,0 0-15,0 0 0,-21 0 0,21 0 16,0 1-16,0 20 0,0-21 16,-21 0-16,21 0 0,0 1 0,0-1 15,0 0-15,0 0 0,0 0 0,0 0 16,0 1-16,0-1 15,0 0-15,0 0 0,0 0 16,-22 0-16,22 1 0,0-1 16,0 0-16,-21 0 15,21 0 1,0 0 0,-21 1-1,21-1-15,-21-21 16,21 21-16,0 0 15,0 0 17,0 0-1,0-42 0,-21 0-15</inkml:trace>
  <inkml:trace contextRef="#ctx0" brushRef="#br0" timeOffset="3910.5">10477 4318 0,'0'21'78,"0"0"-78,0 1 16,0-1-16,22 0 0,-22 0 15,0 0-15,0 0 0,21 1 16,-21-1-16,21 0 0,-21 0 16,0 0-16,0 0 0,0 1 15,0-1 1,0 0-16,21-21 0,0 21 15,-21 0 1,21-21-16,1 0 16,-1 21-16,0-21 0,0 0 15,0 0-15,0 0 0,1 0 16,-1 0-16,0 0 0,21 0 0,1 0 16,-22 0-16,21 0 0,0 0 15,1 0-15,20 0 0,-20 0 0,-1 0 16,21 0-16,1 0 0,-1 0 15,-20 0-15,41 0 0,-20 0 0,-1 22 16,22-22-16,0 0 0,-1 0 0,1 21 16,0-21-16,-1 21 15,1-21-15,0 0 0,-1 0 0,1 0 16,-21 21-16,20-21 0,1 0 16,-22 0-16,22 0 0,0 0 0,-1 0 15,1 0-15,0 0 0,-1 0 16,1 0-16,0 0 0,-1 0 0,1 0 15,0 0-15,-1 0 0,1 0 0,0 0 16,-1 0-16,-20 0 0,21 0 16,-22 0-16,22 0 0,-22 0 0,1 0 15,-1 0-15,1 0 0,-22 0 16,22 0-16,-1 0 0,1 0 0,-1 0 16,-21 0-16,22 0 0,-1 0 15,1 0-15,-22 0 0,22 0 16,-22 0-16,22 0 0,-22 0 0,0 0 15,22 0-15,-22 0 0,0 0 16,-20 0-16,20 0 0,0 0 0,1 0 16,-22 0-16,21 0 0,0 0 15,-20 0-15,20 0 0,0 0 0,-21 0 16,22 0-16,-22 0 0,21 0 16,1 0-16,-22 0 0,21 0 0,-21 0 15,22 0-15,-1 0 0,-21 0 0,0 0 16,22 0-16,-22 0 0,21 0 15,-21 0-15,0 0 0,1 0 16,-1 0-16,0 0 0,0 0 16,0 0-16,0 0 0,1 0 15,-1 0-15,0 0 0,0 0 16,0 0 0,0 0-16,1 0 15,-1 0-15,0 0 16,0 0-16,0 0 15,0 0 1,1 0-16,-1 0 0,0 0 16,0 0-1,0 0-15,0 0 0,1 0 16,-1 0 0,0 0-1,-21-21 48,21 21-32,0 0-31,-21-21 16,21 21-16,-21-21 15,22-1 1,-22 1-1,0 0 1,0 0 15,-22 21 1,1-21-32,0 21 15</inkml:trace>
  <inkml:trace contextRef="#ctx0" brushRef="#br0" timeOffset="5050.45">4085 7472 0,'0'-21'0,"0"0"16,0-1-1,0 44 32,-21-1-47,21 21 16,0-21-16,0 0 0,-21 22 16,21-1-16,0 0 0,0 1 0,0-1 15,0 0-15,0 22 0,-21-1 16,21 1-16,-22-1 0,22 1 0,0-1 15,0 1-15,-21-1 0,0 1 16,0-1-16,0 22 0,21-21 0,-21-1 16,-1 22-16,1-1 0,0 1 15,0-21-15,21 20 0,-21 1 0,0-22 16,21 22-16,-22-21 0,22 20 16,0-20-16,0-1 0,0 1 0,-21-1 15,21 1-15,0-1 0,0-20 0,0 20 16,0-21-16,0 1 0,0-1 15,0-21-15,0 22 0,0-1 16,0-21-16,0 0 0,0 0 0,0 1 16,0-1-16,0 0 0,0 0 15,0-42 17,0 0-32,21 0 0,-21-1 15,0 1-15,0-21 0,22 0 0,-1-1 16,-21-20-16,21-1 0</inkml:trace>
  <inkml:trace contextRef="#ctx0" brushRef="#br0" timeOffset="6882.09">4360 7218 0,'0'0'0,"-21"0"0,21-21 16,-21 21-1,21-21 16,21 21 16,0 0-47,0 0 0,1 0 16,20 0-16,-21 0 0,21 0 16,1 0-16,20 0 0,-20 0 0,20 0 15,1 0-15,-1 0 0,1 0 16,20 0-16,-20 0 0,20 0 0,22 0 15,-21 0-15,21 0 0,21 0 16,-21 0-16,21 0 0,-22 0 0,1 0 16,21 0-16,-21 0 0,21 0 15,0 0-15,0 0 0,0 0 16,0 0-16,0 0 0,-21 0 0,21 0 16,0 0-16,21 0 0,-21 0 15,21 21-15,-21-21 0,0 0 0,0 0 16,-21 0-16,21 0 0,0 0 15,0 21-15,-21-21 0,21 0 0,-21 0 16,0 0-16,-1 0 0,-20 0 16,0 0-16,-1 21 0,1-21 0,0 0 15,-1 0-15,-20 0 0,21 0 16,-22 0-16,1 0 0,-1 0 0,-21 0 16,22 0-16,-22 0 15,1 0-15,-1 0 0,0 0 0,-21 0 16,22 21-16,-22-21 0,0 0 0,0 0 15,0 0-15,1 0 0,-1 21 16,0-21-16,-21 22 16,21-22-16,-21 21 0,0 0 15,0 0-15,0 0 0,0 22 16,0-22-16,0 0 0,0 21 16,0-21-16,0 22 0,0-22 0,0 21 15,-21 1-15,21-22 0,-21 21 0,21 0 16,0 1-16,0-1 0,-21 0 15,21 1-15,0-1 0,-22 22 16,22-22-16,0 21 0,0-20 16,0-1-16,0 22 0,-21-22 0,21 21 15,0-20-15,0 20 0,0-20 0,-21 20 16,21-21-16,0 22 0,0-22 16,0 22-16,0-1 0,-21 1 0,21-22 15,-21 22-15,21-22 0,-21 21 16,21-20-16,0 20 0,0-20 0,-22 20 15,22-21-15,-21 22 0,0-22 0,21 22 16,0-1-16,-21-20 0,0 20 16,21-21-16,-21 22 0,21-22 0,-22 1 15,22-1-15,-21 0 0,21 1 16,0-1-16,0 0 0,-21 1 16,21-1-16,-21 0 0,21 1 0,-21-1 15,21 0-15,0-21 0,0 22 0,-21-22 16,21 21-16,-22-21 0,1 1 15,21 20-15,-21-21 0,21 0 0,0 0 16,-21 1-16,0-22 0,21 21 0,-21 0 16,21 0-16,-22-21 15,1 21-15,0-21 16,0 0-16,0 0 0,0 0 16,-22 0-16,22 0 15,0 0-15,0 0 0,-22 0 16,22 0-16,-21 0 0,0 0 0,20 0 15,-20 0-15,0 0 0,-22 0 16,22 0-16,0 0 0,-22 0 0,1 0 16,-1 0-16,1 0 0,-1 0 0,1 0 15,-22 0-15,21 0 0,1 0 16,-22 0-16,1-21 0,20 21 0,-21 0 16,1 0-16,-1 0 0,22 0 0,-22-21 15,0 21-15,1 0 0,20 0 16,-21 0-16,22 0 0,-1 0 0,-20-21 15,20 21-15,1 0 0,-22 0 16,0 0-16,22-21 0,-22 21 16,1 0-16,-1 0 0,0 0 0,-21-22 15,22 22-15,-1 0 0,0 0 16,22 0-16,-22-21 0,22 21 0,-1 0 16,1 0-16,-1 0 0,1 0 0,-1-21 15,-20 21-15,20-21 0,-21 21 16,22 0-16,-1 0 0,-20-21 0,20 21 15,-20 0-15,20 0 0,1-21 0,-1 21 16,1 0-16,-1-22 0,1 22 16,-1 0-16,22-21 0,-22 0 0,22 21 15,-22 0-15,22 0 16,0-21-16,-22 21 0,22 0 0,0 0 16,-1-21-16,1 21 0,0 0 0,-1 0 15,22 0-15,-21 0 0,21-21 16,-1 21-16,-20 0 0,21 0 0,0 0 15,0-22-15,-1 22 16,1 0-16,0 0 0,0 0 16,0 0-16,0 0 15,-1 0-15,1 0 0,0 0 16,0 0-16,0 0 0,0 0 16,-1 0-16,1 0 0,0 0 15,0 0-15,0 0 0,0 0 16,-1 0-16,1 0 0,0 0 15,0-21-15,0 21 0,0 0 16,-1 0-16,22-21 0,-21 21 16,21-21-16,0 0 15,0 0 1,21-1-16,1 1 0,20 0 16</inkml:trace>
  <inkml:trace contextRef="#ctx0" brushRef="#br0" timeOffset="7958.3">13187 7176 0,'0'0'16,"21"0"-16,0-22 0,0 22 0,0-21 16,-21 42 62,0 1-78,0-1 0,-21 21 15,21 0-15,0 1 0,-21 20 0,21 1 16,-21-1-16,0 1 0,21-1 16,-21 22-16,-1 0 0,22-1 0,-21 1 15,0 0-15,21 20 0,0-20 16,-21 0-16,0 21 0,21-22 0,-21 22 16,21-21-16,0 21 0,0-1 0,-22-20 15,22 21-15,-21-21 16,21-1-16,0 22 0,-21-21 0,0 21 15,0-22-15,0 1 0,-1 0 0,1-1 16,0 1-16,0-22 0,0 1 16,21-1-16,-21 1 0,-1-1 0,1 1 15,0-22-15,21 1 0,-21-1 0,21 0 16,-21-21-16,21 22 0,0-22 16,-21 0-16,21 0 0,-22 0 15,22-42 1,0 0-1,0 0-15,0 0 0,0-22 0,0 1 16,0 0-16,0-22 0,0 1 16</inkml:trace>
  <inkml:trace contextRef="#ctx0" brushRef="#br0" timeOffset="9334.29">13420 7514 0,'0'0'0,"-22"0"15,22-21 1,0 0-1,0 0 1,0 0 47,22 21-48,-1 0-15,0 0 16,0 0-16,0-22 0,22 22 15,-22 0-15,21 0 0,0 0 16,1-21-16,20 21 0,1 0 16,20 0-16,1-21 0,21 21 0,-21 0 15,42 0-15,-22 0 0,22-21 16,-21 21-16,42 0 0,-21 0 0,22 0 16,-1 0-16,0 0 0,0 0 15,0 0-15,0 0 0,1 0 0,-1 0 16,0 0-16,0 0 0,-21 0 15,0 0-15,0 0 0,0 0 0,-21 0 16,0 0-16,0 0 0,-1 0 16,1 21-16,-21-21 0,0 0 0,-1 0 15,-20 0-15,-1 0 16,22 0-16,-22 0 0,1 0 0,-1 0 16,1 0-16,-1 0 0,1 0 15,-1 0-15,-20 0 0,20 0 0,1 0 16,-22 0-16,0 0 0,1 0 0,-1 0 15,0 0-15,-20 0 0,20 0 16,-21 0-16,-21 21 0,21-21 0,0 0 16,-21 21-1,0 1-15,0-1 0,0 0 16,0 0-16,0 0 16,0 0-16,0 1 0,0 20 15,0-21-15,0 0 16,0 0-16,0 1 0,0 20 0,0-21 15,0 21-15,0-20 0,0 41 0,0-21 16,0 22-16,0-22 0,0 22 16,0 20-16,0-20 0,0-1 0,0 1 15,0-1-15,0 1 0,0-1 16,0 1-16,0 21 0,22-22 0,-22 22 16,0-22-16,21 1 0,-21 20 0,0-20 15,0-1-15,0 1 0,0-1 16,0 1-16,0-1 0,0 1 0,0 21 15,0-22-15,0 1 0,0-1 16,0 1-16,0-1 0,0 1 16,0-1-16,0-21 0,0 22 0,-21-22 15,21 22-15,-22-1 0,22-20 16,0 20-16,0-21 0,-21 22 0,21-22 16,-21 1-16,21-1 0,0 0 0,-21 1 15,0-1-15,0 0 0,21-21 16,-22 1-16,1 20 0,21-21 0,-21 0 15,0 0-15,21 1 0,-21-22 0,0 21 16,-1-21-16,22 21 16,-21-21-16,0 21 0,0-21 0,0 0 15,0 0-15,-1 0 16,1 0-16,0 0 0,0 0 16,0 0-16,0 0 0,-1 0 0,1 0 15,-21 0-15,21 0 0,-22 0 0,1 0 16,0 0-16,-1 0 0,1 0 0,-21 0 15,20 0-15,-20 0 0,-1 0 16,1 0-16,-22 0 0,22 0 0,-22 0 16,21-21-16,-20 21 0,20 0 0,-20 0 15,-1 0-15,0 0 0,1 0 16,-1-21-16,0 21 0,-42 0 0,64-21 16,-43 21-16,0 0 0,-21-22 0,0 22 15,85-21-15,21 21 0,-43 0 16,-42 0-16,0 0 0,22-21 0,-43 42 15,21 0-15,42-21 0,1-21 0,-22 21 16,-42 0-16,21 21 0,1-21 0</inkml:trace>
  <inkml:trace contextRef="#ctx0" brushRef="#br0" timeOffset="9626.11">14414 10880 0,'-105'0'16,"41"0"-16,22 0 0,-22 0 0,1 0 0,-1 0 16,22 0-16,-22 0 0,1-21 15,-1 21-15,22 0 0,-21 0 0,-1 0 16,22 0-16,-22 0 0,1 0 0,20 0 15,-20 0-15,21 0 0,-22 0 16,22 0-16,-1 0 0,1 0 16,0-22-16,-1 22 0,1 0 0,21 0 15,-21 0-15,20 0 0,-20 0 16,21-21-16,0 21 0,-22 0 0,22 0 16,-21-21-16,21 21 0,-22-21 15,1 21-15,21 0 0,-21-21 0,20 21 16,-20 0-16,21-21 0,-21 21 0,20 0 15,1-22-15,-21 22 0,21-21 16,0 0-16,-1 21 0,1-21 0,0 0 16,0 21-16,0-21 0,0-1 15,-1 1 1,22 0-16,0 0 0,0 0 0</inkml:trace>
  <inkml:trace contextRef="#ctx0" brushRef="#br0" timeOffset="11758.43">20786 7578 0,'0'0'0,"0"-21"0,0-1 16,-22 22-16,22-21 0,-21 0 0,21 0 16,-21 0-1,0 21-15,21-21 0,-21 21 16,21-22-16,-21 22 31,-1 22-31,22-1 16,0 0-16,0 0 0,0 0 15,0 22-15,0-22 0,0 42 0,0-20 16,0-1-16,0 21 0,0 1 0,0-22 16,0 22-16,-21 20 0,0-20 15,0 21-15,0-22 0,0 22 0,-1-22 16,1 22-16,0 0 0,0-1 0,0 1 15,0 0-15,-1-1 0,1 1 16,0 0-16,0-1 0,0 1 0,0 0 16,-1-22-16,1 22 0,0-1 0,21-20 15,-21-1-15,21 1 0,0-1 16,-21 1-16,21-1 0,-21-20 16,21 20-16,-22-20 0,22-1 0,0 0 15,-21 1-15,0-1 0,0-21 0,21 21 16,0-20-16,0-1 0,-21 0 15,21 0-15,-21 0 0,21-42 32,0 0-32,0 0 15,21 0-15,0-22 0,-21 22 16,21-21-16,0-1 0,-21 1 0,21-21 16</inkml:trace>
  <inkml:trace contextRef="#ctx0" brushRef="#br0" timeOffset="13293.73">20807 7514 0,'0'0'0,"21"0"16,-21-21-16,21 0 15,0 0-15,-21 0 16,21 21-1,1 0-15,-22-22 16,21 22-16,0 0 16,0 0-16,0-21 0,0 21 0,22 0 15,-22 0-15,21 0 0,1-21 16,20 21-16,-21 0 0,22 0 16,21-21-16,-22 21 0,22 0 0,-1 0 15,1-21-15,0 21 0,-1 0 16,1 0-16,0 0 0,21 0 0,-1 0 15,1 0-15,21 0 0,0 0 16,-21 0-16,21 0 0,0 0 0,-21 0 16,21 0-16,0 0 0,-21 0 15,21 0-15,-21 0 0,-1 0 0,1 0 16,-21 0-16,0 0 16,-1 0-16,-20 0 0,20 0 0,-20 0 0,-1 0 15,1 0-15,-22 0 0,1 0 16,20 0-16,-21 0 0,1 0 15,-1 0-15,0 0 0,1 0 16,-1 0-16,0 0 0,1 0 0,-1 0 16,0 0-16,-20 0 0,20 0 15,-21 0-15,21 0 0,-20 0 0,-1 21 16,0-21-16,0 0 0,0 21 16,0-21-16,1 21 0,-1-21 0,-21 21 15,0 1-15,21-1 16,-21 0-16,0 0 0,0 0 15,0 0-15,0 1 0,0 20 0,0-21 16,0 0-16,0 22 0,0-1 16,0-21-16,0 21 0,0 1 15,0-1-15,0 0 0,0 1 16,0 20-16,0-20 0,0-1 0,0 21 16,0-20-16,0 20 0,0 1 15,0-22-15,0 22 0,0-22 0,0 21 16,0 1-16,0-22 0,0 22 0,-21-1 15,21 1-15,0-1 0,0 22 16,-21-22-16,-1 1 0,22-1 0,-21 1 16,0-1-16,21 1 15,-21-1-15,0 1 0,-43 148 16,22-149-16,21-21 0,0 22 16,-1-1-16,1-20 0,0 20 15,0-20-15,0 20 0,0-21 0,-1 1 16,1 20-16,0-20 0,21-1 0,0 0 15,-21 1-15,21-1 0,-21-21 16,21 21-16,-21 1 0,21-22 0,0 0 16,0 0-16,0 0 0,0 1 15,0-1-15,-22 0 0,22 0 16,-21-21-16,0 0 0,21 21 16,-21-21-1,0 0-15,21 21 0,-21-21 0,-1 0 16,1 0-16,0 0 0,0 0 0,-21 22 15,20-22-15,1 0 0,-21 0 16,21 0-16,-22 0 0,1 0 0,0 0 16,-1 0-16,1 0 0,-21 0 0,20 0 15,-20 0-15,-1 0 0,-20 0 16,20 0-16,-21 0 0,1 0 0,20-22 16,-20 22-16,-1 0 0,0-21 0,1 0 15,-22 21-15,21 0 0,0-21 16,1 21-16,-1 0 0,0-21 15,1 21-15,20 0 0,-20-21 0,20 21 16,-21-22-16,22 22 0,-1 0 16,1-21-16,-1 21 0,1 0 0,-1-21 15,1 0-15,-1 21 0,1 0 16,-1-21-16,1 21 0,-1 0 0,22-21 16,-21 21-16,20 0 0,-20-22 0,20 22 15,1 0-15,0 0 0,-1-21 16,1 21-16,0 0 0,-1 0 0,1-21 15,0 21-15,-1 0 0,22 0 0,-21 0 16,0 0-16,20-21 0,-20 21 16,21 0-16,-21-21 0,20 21 15,-20 0-15,21 0 0,0-21 0,-22 21 16,22 0-16,0 0 0,0 0 16,-21 0-16,20 0 0,1 0 0,0-22 15,0 22-15,0 0 0,0 0 16,-1 0-16,1 0 0,0 0 15,0 0-15,0 0 0,0 0 16,21-21-16,-22 21 0,1 0 16,0 0-16,0 0 15,0 0 1,0 0 0,-1 0-1,1 0-15,21-21 0,-21 21 0,21-21 16</inkml:trace>
  <inkml:trace contextRef="#ctx0" brushRef="#br0" timeOffset="14718.38">11620 4805 0,'0'-21'32,"0"42"15,-21 0-47,0 0 0,0 0 15,0-21-15,0 22 0,-22-1 16,22 0-16,0 21 0,-21-21 0,20 1 15,-20-1-15,0 21 0,-1-21 16,-20 22-16,21-1 0,-64-21 0,21 21 16,0 22-16,1-43 0</inkml:trace>
  <inkml:trace contextRef="#ctx0" brushRef="#br0" timeOffset="15054.18">10160 5779 0,'-64'21'15,"22"0"-15,0 21 0,-1-21 0,-62 43 16,41-43-16,1 21 0,20 1 15,-20-22-15,-1 21 0,22-21 16,0 22-16,-22-22 0,22 21 0,-1-21 16,1 22-16,0-22 0,-1 21 15,22-21-15,-21 1 0,0 20 0,-1-21 16,22 0-16,-21 0 0,21 1 0,-22-1 16,22 0-16,0 0 0,-21 0 15,20-21-15,-20 21 0,21 1 0,0-1 16,0 0-16,-1 0 0,1-21 15,0 21-15,0 0 0,0 1 16,0-22-16,21 21 0,-22 0 16,1-21-16,21 21 15,0 0-15,21-21 47,1-21-31,-1 0-16,0 0 0,0 0 15</inkml:trace>
  <inkml:trace contextRef="#ctx0" brushRef="#br0" timeOffset="15857.23">10858 5355 0,'-21'21'15,"0"-21"1,0 0-16,0 22 0,0-22 0,-1 21 16,1-21-16,0 21 0,-21 0 15,21-21-15,-22 21 0,1 0 0,0 1 16,-1-1-16,1 21 0,0-21 16,-1 0-16,1 22 0,-22-22 15,22 21-15,0-21 0,-85 43 16,84-22-16,-20-21 0,21 1 15,-22 20-15,22-21 0,-1 0 0,22 0 16,-21-21-16,21 22 0,0-1 16,-1-21-16,1 0 0</inkml:trace>
  <inkml:trace contextRef="#ctx0" brushRef="#br0" timeOffset="16514.37">11197 4868 0,'-21'22'15,"42"-44"-15,-84 44 0,41-22 0,1 21 0,-21 0 16,21-21-16,0 0 0,-1 21 16,1-21-16,0 0 15,21 21 1,21-21 0,0 0-16,1 0 0,-1 0 15,0 0-15,21 0 0,-21 0 0,22-21 16,-22 21-16,21-21 0,1 21 15,-1-21-15,64-22 16,-64 22-16,-21 21 0,22-21 16,-1 0-16,-21 21 0,0-21 15,22 21-15,-22-21 0,0 21 16,-21-22-16</inkml:trace>
  <inkml:trace contextRef="#ctx0" brushRef="#br0" timeOffset="16682.27">11726 5038 0,'0'21'16,"0"0"-16,0 21 0,-21-20 0,21 20 16,0-21-16,-21 0 0,21 22 0,0-22 15,0 0-15,0 0 16,0 0-16,0 0 0,0 1 0,0-1 16,0 0-1</inkml:trace>
  <inkml:trace contextRef="#ctx0" brushRef="#br0" timeOffset="17750.68">15536 5144 0,'0'-22'16,"0"1"-16,0 0 15,0 0-15,0 0 16,0 0-16,0-1 16,0 1-1,-21 21 95,21-21-95,-21 21 1,21-21 0,-21 21-16,0-21 31,-1 21 0,22 21-15,0 0-16,0 0 15,0 22-15,-21-1 0,21 0 0,-21 1 16,21 20-16,-21-21 0,21 22 16,0-1-16,-21 22 0,21-21 0,-21 20 15,-1 1-15,22-22 0,-21 22 16,0-21-16,0 20 0,21-20 0,-21-1 15,0 22-15,21-22 0,-22 22 16,1-21-16,21 20 0,-21-20 0,21 20 16,-21-20-16,21-22 0,0 22 15,-21-22-15,21 0 0,-21 1 16,21-1-16,0-21 0,0 0 0,0 1 16,0-1-16,0 0 0,0 0 15,0-42 16,0 0-15,0 0-16,0-1 0,0 1 16,0 0-16,0 0 0,21-21 0,-21 20 15,21-20-15,-21 0 0,21-1 16,0 1-16,-21-21 0</inkml:trace>
  <inkml:trace contextRef="#ctx0" brushRef="#br0" timeOffset="18558.21">15494 5059 0,'0'0'0,"21"0"15,-21-21-15,21 21 16,0-21-16,-21-1 0,22 22 16,-22-21-16,0 0 15,0 0 16,-22 21-15,1 0-16,0 0 16,0 0-16,0 21 0,0 0 0,-1-21 15,-20 21-15,21 1 0,-21 20 16,-1-21-16,1 21 0,0-20 0,-1 20 16,1-21-16,0 21 0,-1-20 15,1 20-15,0-21 0,-1 21 0,1-20 16,21-1-16,0 0 0,-1 0 15,1 0-15,0-21 0,21 21 0,-21-21 16,21 22-16,0-44 47,21 1-47,0 21 0,0-21 0,22 0 16,-22 0-16,0 0 0,21-1 15,-20-20-15,20 21 0,0-21 16,1 20-16,-1-20 0,0 0 0,1 21 15,-1-22-15,-21 22 0,21-21 16,-20 21-16,20-1 0,-21 22 0,0-21 16,-21 0-16,21 21 0,-21-21 15,22 21-15,-1-21 16,0 21-16,0 0 16,0 21-16,0 0 15,-21 0-15,22 22 0,-22-22 16,0 21-16,21 0 0,0 1 0,-21-1 15,0 0-15,21-20 0,-21 20 16,21 0-16,-21 1 0,21-22 16,-21 21-16,0-21 0,22 0 15,-1 1-15,-21-1 0,0 0 0,21 0 16,0 0-16,-21 0 0,21-21 16,-21 22-16,21-22 0,1 0 15,-1-22 1,0 1-1</inkml:trace>
  <inkml:trace contextRef="#ctx0" brushRef="#br0" timeOffset="19474.12">17907 4720 0,'0'0'0,"21"21"94,0 1-94,0-1 15,1 0-15,-1 0 0,0 0 16,0 0-16,0 1 0,22 20 16,-22-21-16,21 0 0,0 22 0,1-22 15,-1 0-15,0 21 16,1 1-16,20-22 0,-20 21 0,20 0 16,-21-20-16,22 20 0,-1 0 15,-20 1-15,20-22 0,1 42 0,-1-20 16,1-1-16,20 0 0,-20 1 0,21-1 15,-1 21-15,-20-20 0,20-1 16,1 22-16,0-22 0,-1 0 0,1 1 16,0 20-16,-1-21 0,1 1 15,0 20-15,21-20 0,-22 20 0,22-21 16,-21 22-16,21-1 0,-22-20 16,1 20-16,-22-20 0,22-1 0,-21 21 15,-1-20-15,1-1 0,-1 0 16,1-20-16,-1 20 0,1 0 15,-22-21-15,21 22 0,-20-22 0,-1 21 16,0-21-16,1 22 0,-1-22 0,0 0 16,-20 0-16,20 0 0,-21 1 15,0-22-15,0 21 0,1-21 16,-22 21-16,21-21 0,-21 21 16,0-42 30,0 0-46,0 0 16,0-1-16,0 1 16,0-21-16,0 21 0,0 0 15</inkml:trace>
  <inkml:trace contextRef="#ctx0" brushRef="#br0" timeOffset="20598.16">18436 4445 0,'21'0'15,"-42"0"32,0 21-47,0-21 0,0 0 0,-22 0 16,1 0-16,0 21 0,-1-21 16,1 0-16,0 0 0,-22 0 15,22 22-15,-22-22 0,22 0 0,-22 0 16,22 0-16,0 0 0,-22 0 15,22 0-15,0 0 0,-1 0 0,1 0 16,0 0-16,20 0 0,1 0 16,-21 0-16,21 0 0,0 0 15,42 0 32,0 0-47,-21 21 0,21 0 0,0 0 16,0 0-16,1 0 0,20 1 15,-21 20-15,0-21 0,0 21 0,1 1 16,-1-1-16,0 0 0,21 1 16,-21-1-16,1 22 0,-1-22 15,0-21-15,0 21 0,0 1 0,-21-1 16,21-21-16,1 0 0,-22 22 16,0-22-16,21 0 0,-21 0 0,21 0 15,-21 1-15,0-1 16,0 0-16</inkml:trace>
  <inkml:trace contextRef="#ctx0" brushRef="#br0" timeOffset="22954.61">11642 4720 0,'21'0'15,"0"0"32,-21-21-31,21 21-1,0 0 17,-21 21 15,0 0-47,0 1 0,0-1 0,0 0 15,0 0-15,0 0 0,0 22 16,0-22-16,0 21 0,0 0 0,0-20 15,0 20-15,0-21 0,0 21 16,0 1-16,0-22 0,0 21 0,0 1 16,0-22-16,0 21 0,0-21 0,-21 22 15,21-22-15,-21 21 0,21-21 16,0 0-16,0 1 0,0 20 16,0-21-16,0 0 0,0 0 15,0 1-15,0-1 0,0 0 16,-21-21 15,21-21 0,0 0-31,-21 21 16,21-22-16,0 1 16,0 0-16,0 0 0,0-21 0,0 20 15,0-20-15,0 21 0,0-21 0,0-1 16,0 1-16,0-22 0,0 22 15,0 0-15,0-22 0,21 22 0,-21 0 16,21-1-16,-21 1 0,0 21 16,0 0-16,0-22 0,21 22 15,-21 0-15,21 21 16,-21 21 15,0 0-31,0 0 0,21 1 0,-21-1 0,0 0 16,0 0-16,0 0 0,0 0 15,0 1-15,0-1 16,0 0-16,22-21 0</inkml:trace>
  <inkml:trace contextRef="#ctx0" brushRef="#br0" timeOffset="24190.12">14330 10922 0,'0'0'0,"-21"0"15,-1 0-15</inkml:trace>
  <inkml:trace contextRef="#ctx0" brushRef="#br0" timeOffset="24586.06">14245 10922 0,'0'0'16,"21"0"31,0 0-32,1 0-15,-1 0 16,0 0-16,21 0 0,-21 0 15,1 0-15,20 0 0,-21 0 16,21 21-16,1-21 0,-22 0 0,21 0 16,1 0-16,-1 21 0,-21-21 15,21 0-15,1 0 0,-1 22 0,0-22 16,1 0-16,-1 0 0,-21 0 0,22 21 16,-1-21-16,0 0 0,-21 0 15,22 0-15,-22 0 0,0 0 0,21 21 16,-20-21-16,-1 0 15,0 0-15,0 0 0,0 0 16,-42 0 15,0 0-15,0 0-16,0 0 0,-1 0 16,1 0-16,-21 0 0,21 0 0,-22 0 15,1 0-15,0 0 0,-1 0 0,1 0 16,0-21-16,-1 21 0,1 0 15,-21 0-15,20 0 0,1 0 0,0-21 16,-1 21-16,1 0 0</inkml:trace>
  <inkml:trace contextRef="#ctx0" brushRef="#br0" timeOffset="25235.66">16425 11007 0,'-21'0'15,"-21"0"-15,-1 0 0</inkml:trace>
  <inkml:trace contextRef="#ctx0" brushRef="#br0" timeOffset="33681.66">12552 2265 0,'0'-21'0,"21"21"0,-21-21 16,0-1-1,0 1-15,21 21 16,-21-21-16,0 0 15,21 0 1,-21 0 0,0-1-1,0 44 32,-21-1-47,21 0 16,-21 0-1,21 0-15,-21 0 0,0 22 0,21-22 16,-22 0-16,1 21 0,21-20 16,-21 20-16,0 0 0,21-21 0,0 22 15,-21-1-15,21-21 0,-21 22 0,21-22 16,0 21-16,0-21 0,0 0 16,0 22-16,0-22 0,0 0 0,0 0 15,21 0-15,0 1 16,0-22-16,-21 21 0,21-21 0,0 0 15,1 0-15,-1 0 16,0 0-16,0 0 0,0 0 0,0 0 16,1 0-16,-1 0 15,0-21-15,0 21 0,0-22 0,0 1 16,1 21-16,-1-21 0,0 21 16,-21-21-16,21 21 0,-21-21 0,21 21 15,-21-21-15,0-1 16,0 1-16,21 0 0,-21 0 15</inkml:trace>
  <inkml:trace contextRef="#ctx0" brushRef="#br0" timeOffset="33945.83">12594 2477 0,'21'0'31,"0"0"-31,1-22 16,-1 22-16,0-21 0,0 21 0,0 0 16,0 0-16,22-21 0,-22 21 15,0 0-15,0-21 0,0 21 0,1 0 16,-22-21-16,21 21 0,-21-21 15,21 21-15,-21-22 0</inkml:trace>
  <inkml:trace contextRef="#ctx0" brushRef="#br0" timeOffset="34233.68">12721 2138 0,'0'0'0,"21"0"31,0 0-15,1-21-16,-1 21 0,0 0 0,0 0 16,21 0-16,-20 0 0,-1 0 15,0 0-15,21 0 0,-21 0 0,1 0 16,-1 0-16,0 0 15</inkml:trace>
  <inkml:trace contextRef="#ctx0" brushRef="#br0" timeOffset="34754.3">13377 2434 0,'0'-21'16,"0"0"-16,-21 21 15,0 0 1,0 0-16,0 0 16,-1 0-16,1 0 0,0 21 0,0-21 15,0 21-15,0 0 16,-1 1-16,1-1 0,0 0 0,0 21 16,0-21-16,0 1 0,21-1 15,0 0-15,-22 0 0,22 0 0,0 0 16,0 1-16,0-1 0,0 0 15,0 0-15,22 0 0,-1 0 16,0-21-16,0 0 16,0 0-16,22 0 0,-1 0 15,-21 0-15,0 0 16,0 0-16,1 0 0,-1-21 0</inkml:trace>
  <inkml:trace contextRef="#ctx0" brushRef="#br0" timeOffset="35210.03">13801 2477 0,'-22'-22'16,"1"22"-16,0 0 0,0 0 16,0 0-16,0 0 15,-1 22-15,1-1 0,0 0 16,0 0-16,0 0 0,0 0 15,-1 1-15,22-1 0,-21 0 0,21 0 16,-21 21-16,21-20 16,0-1-16,-21-21 0,21 21 0,0 0 15,0 0-15,0 0 0,0 1 16,21-22-16,0 0 0,0 0 16,1 0-16,-1 0 0,0 0 0,0 0 15,0 0-15,0 0 0,1-22 16,-1 22-16,0-21 0,0 0 0,0 21 15,0-21-15,1 0 0,-22 0 16,0-1-16,0 1 0,0-21 0,0 21 16,0 0-16,0-1 15,0 1-15,0 0 0,-22 0 0,22 0 0,-21 21 16,0 0-16,0 0 16,0 0-16,0 0 0,-1 0 15,1 0-15,0 0 16,21 21-16,-21-21 0,21 21 0,0 0 15,0 0 1,21 1 0</inkml:trace>
  <inkml:trace contextRef="#ctx0" brushRef="#br0" timeOffset="36034.57">14097 2604 0,'0'21'16,"0"0"-16,0 0 0,-21 0 16,21 0-16,-21-21 0,21 22 15,0-1-15,-22 0 16,22 0-16,-21-21 0,21 21 0,-21-21 16,0 0-16,21-21 46,0 0-46,0 0 16,0 0-16,0-1 0,0 1 0,0-21 16,21 21-16,0 0 15,0-1-15,1-20 0,-1 21 0,0 0 16,0 0-16,0-1 0,0 22 16,1-21-16,-1 21 0,21 0 0,-21 0 15,0 0-15,1 0 0,-1 21 16,0 1-16,-21-1 0,0 0 15,21 0-15,-21 0 0,0 22 16,0-22-16,0 0 0,0 0 0,0 0 16,0 0-16,0 1 0,0-1 15,0 0-15,0 0 0,-21-21 16,21 21-16,-21-21 16,0 0-1,21-21 1,0 0-1,0 0-15,0 0 0,21-1 16,0 1-16,-21 0 0,21-21 16,0 21-16,0-1 0,-21 1 0,22 0 15,-1 0-15,0 0 0,0 0 16,0 21-16,0 0 0,1 0 0,-1 0 16,0 0-16,-21 21 15,21 0-15,-21 0 0,0 0 0,0 0 16,0 1-16,0 20 0,0-21 15,0 0-15,0 0 0,0 1 16,0-1-16,0 0 0,0 0 0,0 0 16,0 0-16,-21-21 15,21 22-15,-21-22 0,21-22 47,21 22-47,0-21 0</inkml:trace>
  <inkml:trace contextRef="#ctx0" brushRef="#br0" timeOffset="36773.36">14944 2477 0,'0'0'0,"-22"0"0,1 0 16,21 21-16,-21 0 15,21 0-15,0 0 16,0 0-16,-21 1 0,21-1 0,-21 0 16,21 0-16,-21 0 0,21 0 15,0 1-15,0-1 0,0 0 0,-22 0 16,22 0 0,-21-21-1,21-21 16,0 0-15,0 0-16,0 0 16,0-1-16,0 1 0,0 0 0,0 0 15,0 0-15,21 0 0,1-1 16,-1 1-16,-21 0 0,21 0 0,0 21 16,0 0-16,0-21 0,1 21 15,-1 0-15,0 0 0,0 0 0,0 0 16,0 21-16,1-21 0,-1 21 15,0 0-15,-21 0 0,0 1 16,0-1-16,0 0 0,0 0 0,0 0 16,0 0-16,0 1 0,0-1 15,-21 0-15,21 0 0,-21-21 16,-1 21-16,22 0 16,-21-21-16,0 0 0,21-21 31,0 0-16,0 0-15,21 0 0,0 0 16,1-1-16,-1 1 0,0-21 16,21 21-16,-21 0 0,1-1 0,20 1 15,-21 0-15,0 21 16,0 0-16,1 0 0,-1 0 0,0 0 16,0 0-16,-21 21 15,21-21-15,-21 21 0,0 1 0,0-1 16,0 0-16,0 0 0,0 0 15,0 0-15,0 1 0,0-1 0,-21 0 16,21 0-16,0 0 0,-21-21 16,21 21-16,-21-21 0,21 22 15,-21-22-15,42 0 32,0-22-17</inkml:trace>
  <inkml:trace contextRef="#ctx0" brushRef="#br0" timeOffset="37178.12">15515 2604 0,'21'0'16,"0"0"-1,1 0 1,-1 0-16,0 0 0,0 0 15,-21-22-15,21 22 0,0 0 16,-21-21-16,22 21 16,-22-21-16,21 21 0,-21-21 15,-21 21 17,-1 0-32,1 0 15,21 21-15,-21 0 0,0 0 16,0 1-16,21-1 0,0 0 15,-21 0-15,21 0 16,0 0-16,0 1 0,0-1 16,0 0-16,21 0 15,0-21 1,0 0-16,0 0 16,0 0-1,1 0-15,-1 0 16,-21-21-16,21 21 15</inkml:trace>
  <inkml:trace contextRef="#ctx0" brushRef="#br0" timeOffset="37613.87">15875 2582 0,'0'-21'0,"0"0"16,0 0-1,21 21 32,-21 21-31,0 0-16,0 0 0,0 1 16,0-1-16,0 0 15,0 0-15,0 0 0,0 0 0,0 1 16,0-1-16,0 0 15,0-42 48,0 0-63,21-1 16,0 1-16,-21 0 15,22 0-15,-22 0 0,0 0 0,0-1 16,21 22-16,-21-21 0,21 0 15,0 21 1,0 0 0,0 0-1,1 0-15,-1 0 16</inkml:trace>
  <inkml:trace contextRef="#ctx0" brushRef="#br0" timeOffset="37959.81">16319 2477 0,'0'0'0,"0"-22"16,0 1 0,-21 21 15,0 21-31,0 1 15,0-1-15,0 0 16,21 0-16,-22 0 0,22 0 0,-21 1 16,21-1-16,0 0 0,0 0 15,0 0-15,0 0 0,0 1 0,0-1 16,0 0-16,0 0 16,21-21-16,1 0 15,-1 0-15,0 0 16,0 0-16,0 0 15,0 0-15,1 0 0,-1 0 16,0 0-16,0-21 0,0 21 16</inkml:trace>
  <inkml:trace contextRef="#ctx0" brushRef="#br0" timeOffset="38442.87">16637 2604 0,'0'0'0,"-21"0"16,21 21 15,21-21 0,0 0-31,0 0 16,0 0-16,1-21 15,-1 21-15,-21-22 16,0 1-16,21 0 16,-21 0-16,0 0 15,0 0-15,-21 21 16,0 0 0,-1 0-16,1 21 15,0 0-15,0-21 0,21 21 16,-21 0-16,0 0 0,21 1 0,-22-1 15,22 0-15,0 0 0,0 0 16,0 0-16,0 1 0,0-1 16,0 0-16,22-21 15,-1 0-15,0 0 16,0 0-16,0 0 0,0 0 16,1 0-16,-1 0 0,0 0 15,0 0-15,-21-21 31,21 21-31,0-21 0</inkml:trace>
  <inkml:trace contextRef="#ctx0" brushRef="#br0" timeOffset="41394.43">12912 3916 0,'0'21'63,"21"-21"31,-21 21 78,0 0-157,0 1 1,21-22 31,0 0-47,0 0 15,0-22-15,1 1 0,-1 21 16,-21-21-16,21 0 16,0 0-16,-21 0 15,0-1-15,0 1 16,-21 21-16,0 0 0,0 0 15,-1-21-15,1 21 16,0 0-16,-21 0 0,21 0 0,-22 0 0,22 21 16,-21-21-16,21 21 0,-1 1 15,1-22-15,0 21 0,0 0 16,0 0-16,21 0 0,0 0 0,0 1 16,0-1-16,0 0 0,0 0 15,21 0-15,0 0 0,0-21 16,22 22-16,-22-22 0,0 21 15,21-21-15,-21 21 0,22-21 0,-22 21 16,0-21-16,0 21 0,0-21 16,-21 21-16,22-21 0,-22 22 0,0-1 15,-22 0-15,1-21 16,-21 21-16,0-21 0,-1 21 0,1-21 16,0 0-16,-1 21 15,1-21-15,0 0 0,-1 0 0,22 0 16,-21 0-16,21 0 0,-1 0 0,-20 0 15,21-21-15,21 0 16,-21 21-16,21-21 0,0 0 0,0 0 16,0-1-1,0 1-15,21 21 16,0-21-16,0 0 16,0 21-16,1 0 0,-1 0 0</inkml:trace>
  <inkml:trace contextRef="#ctx0" brushRef="#br0" timeOffset="41953.62">13377 3874 0,'0'0'16,"0"-22"-16,-21 22 15,21 22 17,-21-1-32,21 0 0,0 0 15,0 0-15,-21 22 16,21-22-16,0 21 0,0-21 0,-21 22 16,21-1-16,-22-21 0,22 0 15,0 22-15,-21-22 0,21 0 0,-21 0 16,21 0-16,-21-21 0,21 21 15,0-42 17,0 0-17,0 0-15,0 0 0,0 0 0,0-1 16,0 1-16,0 0 0,21-21 16,0 21-16,0-1 0,1 1 15,-1 0-15,0 0 0,0 0 16,0 21-16,0 0 0,1 0 0,-1 0 15,0 0-15,0 0 0,0 0 16,-21 21-16,21 0 0,-21 21 0,22-20 16,-22-1-16,0 0 0,0 21 15,0-21-15,0 1 0,0-1 0,0 0 16,0 0-16,-22 0 0,1 0 16,0 1-16,21-1 15,0-42 16,21-1-15,0 1-16</inkml:trace>
  <inkml:trace contextRef="#ctx0" brushRef="#br0" timeOffset="42359.31">13801 4064 0,'0'0'0,"-22"0"31,22 21-31,-21 0 16,0-21-16,21 22 0,-21-1 15,21 0-15,0 0 0,-21 21 16,21-20-16,0-1 0,0 0 16,0 0-16,0 0 0,0 0 15,0 1-15,21-22 16,0 0-16,0 0 0,0 0 15,1 0-15,-1 0 0,0 0 16,0-22-16,0 22 0,0-21 16,1 0-16,-22 0 0,0 0 0,0 0 15,0-1-15,0 1 0,0-21 16,0 21-16,0 0 0,0-22 0,0 22 16,-22 0-16,1 0 0,0 21 15,0-21-15,0 21 16,0 0-16,-1 0 15,22 21-15,-21-21 0,21 21 0,-21 0 16,21 0-16,0 0 16,0 1-16,0-1 0,21-21 15,0 21-15</inkml:trace>
  <inkml:trace contextRef="#ctx0" brushRef="#br0" timeOffset="42682.12">14224 4022 0,'-21'0'16,"0"21"-16,21 0 16,-22 0-16,22 22 0,0-22 15,0 0-15,0 21 0,0-21 16,0 22-16,-21-1 0,21-21 0,-21 22 15,0-1-15,21-21 0,-21 21 16,0-20-16,21-1 0,0 0 0,-22 0 16,22 0-16,-21 0 0,21 1 0,-21-1 15,21 0 1,0-42 15,21 0-31,0-1 0,-21 1 16,22 0-16,-1 0 0,-21 0 0,21-22 15</inkml:trace>
  <inkml:trace contextRef="#ctx0" brushRef="#br0" timeOffset="42961.98">14139 4170 0,'0'0'0,"0"-42"0,0 20 16,0 1-16,0 0 0,0 0 16,0 0-16,21 0 15,1-1-15,20 22 16,-21 0-16,0 0 0,0 0 15,1 0-15,-1 0 0,21 22 0,-42-1 16,21-21-16,0 21 0,-21 0 16,0 0-16,0 0 0,0 1 0,0-1 15,-21 0-15,0 0 16,0 0-16,0 0 0,-22-21 0,22 22 16,0-1-16,0-21 0,-21 0 15,20 21-15,1-21 0,0 0 16,42 0 15,-21-21-31,43 21 0,-22-21 16,0 21-16</inkml:trace>
  <inkml:trace contextRef="#ctx0" brushRef="#br0" timeOffset="43253.81">14584 4022 0,'0'21'32,"0"0"-17,0 0-15,0 0 0,-21 1 0,21-1 16,0 21-16,-22-21 0,22 0 16,0 22-16,0-22 0,-21 21 0,21-21 15,-21 22-15,21-22 0,-21 0 16,21 0-16,-21 0 0,21 1 0,0-1 15,0 0-15,-21-21 0,21 21 0,-22-21 16,22-21 31,0 0-47,22 0 0</inkml:trace>
  <inkml:trace contextRef="#ctx0" brushRef="#br0" timeOffset="43361.75">14520 18563 0</inkml:trace>
  <inkml:trace contextRef="#ctx0" brushRef="#br0" timeOffset="43550.65">14732 4191 0,'-21'21'16,"0"0"0,-1-21-16,22 22 0,-21-22 0,0 0 15,0 21-15,0-21 0,0 0 16,-1 0-16,22-21 47,22-1-47,-1 22 0</inkml:trace>
  <inkml:trace contextRef="#ctx0" brushRef="#br0" timeOffset="43830.5">14880 3958 0,'0'21'16,"0"1"-1,0-1-15,0 0 0,0 0 16,0 0-16,0 0 0,0 1 0,0-1 16,0 0-16,0 0 0,0 0 15,-21-21-15,21 21 0,-21 1 0,21-1 16,0-42 46,0-1-62,0 1 16,0 0-16,0 0 0</inkml:trace>
  <inkml:trace contextRef="#ctx0" brushRef="#br0" timeOffset="44158.84">14922 3747 0,'-21'0'16,"0"0"0,42-22 46</inkml:trace>
  <inkml:trace contextRef="#ctx0" brushRef="#br0" timeOffset="44313.75">14838 6435 0,'0'21'15,"0"0"-15,63 0 0,-63 0 16,0 1-16,0-1 0,0 0 15,64 0-15</inkml:trace>
  <inkml:trace contextRef="#ctx0" brushRef="#br0" timeOffset="44809.47">15007 4170 0,'0'21'16,"-21"-21"-1,21 21-15,0-42 47,0 0-47,0 0 16,0 0-16,0-1 0,0 1 15,0-21-15,0 21 16,21 0-16,0-1 0,-21 1 16,21 0-16,1 21 0,-1-21 0,0 0 15,0 21-15,0 0 16,0 0-16,1 0 15,-1 21-15,-21 0 0,0 0 16,0 0-16,0 1 16,0-1-16,0 0 15,0 0 1</inkml:trace>
  <inkml:trace contextRef="#ctx0" brushRef="#br0" timeOffset="45295.7">15557 4043 0,'0'0'0,"0"-21"15,0 0-15,22-1 0,-22 1 16,0 0 0,-22 21 15,1 0-15,0 0-16,0 0 0,0 0 0,0 21 15,-1 0-15,1 1 0,0-1 16,21 0-16,0 0 0,-21-21 15,0 21-15,21 0 0,-21 1 0,21-1 16,0 0 0,21-21-16,0 0 0,0 0 15,0 0-15,0 0 0,1 0 16,-1 0-16,0 0 0,0-21 16,0 21-16,0-21 15,1 21-15,-22-22 0,21 22 0,-21-42 16</inkml:trace>
  <inkml:trace contextRef="#ctx0" brushRef="#br0" timeOffset="45689.93">15579 4191 0,'0'42'15,"0"-20"1,-22 20-16,22-21 0,-21 0 0,21 22 15,0-22-15,0 21 0,-21 0 16,21-20-16,0-1 0,0 21 16,-21-21-16,21 22 0,0-22 0,0 0 15,0 0-15,0 0 0,0 0 16,-21 1-16,21-1 0,0 0 0,-21 0 16,21 0-16,-22-21 15,1 0 1,0 0-16,0-21 0,21 0 15,-21 0-15,21 0 16,-21-1-16,21 1 0,0-21 0,0 21 16,0 0-16,0-22 0,0 1 15,0 21-15,0-22 0,21 1 16,0 21-16,0-21 0,-21-1 16,21 1-16,0 21 0,1-22 0,-1 22 15,0 0-15,-21-21 0,21 21 0,0 21 16,-21-22-16,21 22 0,-21-21 15</inkml:trace>
  <inkml:trace contextRef="#ctx0" brushRef="#br0" timeOffset="46121.19">14732 3937 0,'21'0'15,"0"0"1,0 0-16,1 0 16,-1 0-16,0 0 0,-21 21 15,21 0-15,-21 1 16,0-1-16,0 0 0,0 0 15,0 0-15,0 0 0,-21 1 16,0-1-16,0 0 0,-1-21 16,22 21-16,-21-21 15</inkml:trace>
  <inkml:trace contextRef="#ctx0" brushRef="#br0" timeOffset="46561.94">16044 3874 0,'0'0'0,"-21"0"31,21-22-31,-21 22 0,0 0 16,0 0-1,-1 22-15,1-1 0,0 0 16,0 0-16,21 0 0,-21 0 15,0 22-15,21-22 0,0 0 0,0 21 16,-22-20-16,22-1 0,0 0 16,0 0-16,0 0 0,0 0 15,0 1-15,0-1 0,22 0 16,-1-21-16,0 21 16,0-21-16,0 0 0,0 0 15,1 0-15,-1 0 16,0 0-16,0-21 0,0 0 15,0 21-15,1-21 0</inkml:trace>
  <inkml:trace contextRef="#ctx0" brushRef="#br0" timeOffset="46853.23">16256 3916 0,'0'0'0,"0"-21"16,21 21-16,-21-21 0,21 21 15,0 0-15,1 0 0,-1 0 16,0 0-16,0 0 0,0 0 16,0 0-16,1 0 0,-1 21 15,-21 0-15,21 21 0,-21-21 16,0 22-16,0-22 0,0 21 0,0 1 16,0-22-16,0 21 0,-21-21 15,0 22-15,21-22 0,-22 0 16,1 0-16,0 0 0,0 0 15,0 1-15,0-1 0,-1-21 16,1 0-16,0 0 16</inkml:trace>
  <inkml:trace contextRef="#ctx0" brushRef="#br0" timeOffset="48153.99">5313 7430 0,'0'-22'0,"0"1"16,0 42 31,-21 1-47,21 20 0,-22-21 15,1 0-15,0 22 0,21-1 16,-21 0-16,0-21 0,0 22 0,-1-1 15,1 0-15,0 1 0,0-1 0,0 0 16,0-20-16,21 20 16,-22 0-16,22-21 0,-21 1 0,21-1 0,0 0 15,0-42 17,21 0-32,1-1 15,-22-20-15</inkml:trace>
  <inkml:trace contextRef="#ctx0" brushRef="#br0" timeOffset="48421.84">5397 7345 0,'0'0'0,"0"-21"16,0 42 0,0 0-16,0 0 15,0 0-15,0 22 0,0-22 16,0 21-16,0 1 0,0-1 15,0 0-15,0-21 0,0 22 0,0-1 16,0 0-16,0-20 0,0 20 16,0 0-16,0 1 0,-21-22 0,21 21 15,0-21-15,-21 0 0,21 1 16,0-1-16,0 0 0,0 0 16,0-42 15,-21 21-31,21-21 0</inkml:trace>
  <inkml:trace contextRef="#ctx0" brushRef="#br0" timeOffset="49226.61">5038 7916 0,'0'-21'15,"21"21"-15,0 0 16,0-21-16,0 21 0,0-21 15,22 21-15,-22 0 0,21-21 0,1 0 16,-22 21-16,21-22 0,0 22 16,1 0-16,-1-21 0,0 21 15,-20 0-15,20 0 0,-21 0 0,0 0 16,0 0 0,-21 21-1,0 1-15,0-1 0,0 0 16,0 0-16,0 0 15,-21 0-15,0 1 0,21-1 0,-21 0 16,21 0-16,0 0 0,-21 0 16,21 1-16,-21-22 0,21 21 0,-22-21 15,22 21-15,0-42 47,0 0-47,0-1 16,0 1-16,0 0 0,22 0 15,-1 0-15,-21-22 0,21 22 0,0 0 16,0 0-16,-21 0 0,21 0 16,1-1-16,-1 22 0,0-21 0,0 21 15,0 0-15,0 0 0,1 0 0,-1 0 16,0 0-16,0 0 16,0 21-16,0 1 0,-21-1 15,22 0-15,-22 0 0,0 0 16,21 0-16,-21 1 0,0-1 15,0 0-15,0 0 0,0 0 0,0 0 16,0 1-16,0-1 16,-21-21-16,-1 0 0,1 0 15,21-21 17,0-1-32,0 1 0,0 0 15,0 0-15,0 0 0,21 0 16,1-22-16,-1 22 0,0 0 0,21 0 15,-21 0-15,1-1 0,20 1 0,-21 0 16,21 21-16,-20 0 0,20 0 16,-21 0-16,0 0 0,0 0 15,-21 21-15,22 0 0,-22 1 16,0-1-16,0 0 0,0 0 16,0 0-16,0 0 0,0 1 0,0-1 15,0 0-15,0 0 0,-22 0 16,22 0-16,-21 1 0,21-1 0,0 0 15,0 0-15,21-42 47</inkml:trace>
  <inkml:trace contextRef="#ctx0" brushRef="#br0" timeOffset="49749.82">6816 7874 0,'0'0'0,"0"-21"16,0 0-16,0 0 15,0-1-15,0 1 16,-22 0-16,1 21 16,0 0-16,0 0 0,0 0 15,0 0-15,-1 21 16,1 0-16,0 1 0,0-1 0,0 0 15,0 0-15,-1 0 16,22 22-16,-21-22 0,21 0 0,0 21 16,0-21-16,0 1 0,0-1 0,0 0 15,0 0-15,0 0 16,0 0-16,21-21 16,1 0-16,-1 0 0,0 0 15,0-21-15,0 0 0,0 21 16,-21-21-16,22 0 0,-1 0 0,0-1 15,0 1-15,-21 0 0,21-21 0,0 21 16,1-1-16,-22 1 0,0 0 16,0 0-16,0 42 47,0 0-47,0 0 0,0 1 0,0-1 15,0 21-15,-22-21 0,22 0 16,0 1-16,0 20 0,0-21 0,0 0 15,0 0-15,-21-21 0,21 22 0,0-1 16,0 0 0,21-21-16,1 0 15,-22-21-15,21 0 0,0 21 16,0-22-16</inkml:trace>
  <inkml:trace contextRef="#ctx0" brushRef="#br0" timeOffset="50409.88">7281 7811 0,'0'0'0,"-21"0"15,21-22 1,21 22 15,0-21-31,1 21 16,-1 0-16,0 0 0,0 0 15,0 0 1,-21 21-16,0 1 0,0-1 16,0 0-16,0 0 0,0 0 15,-21 0-15,0 1 0,0-1 16,0-21-16,-1 21 0,1 0 0,0 0 15,-21 0-15,21 1 0,-1-22 0,1 21 16,0 0-16,0-21 0,21-21 47,0 0-47,21 21 16,0-22-16,0 1 0,1 21 0,-1 0 15,0-21-15,0 21 0,0 0 16,0 0-16,1 0 0,-1 0 0,0 0 15,0 0-15,-21 21 16,21 0-16,-21 1 16,0-1-16,0 0 0,0 21 15,0-21-15,0 1 0,0-1 0,0 21 16,0-21-16,-21 22 0,21-22 16,-21 0-16,0 21 0,0-21 15,-1 1-15,-20-1 0,21 0 0,0-21 16,0 21-16,-1-21 0,-20 0 15,21 0-15,0 0 0,0 0 0,-1 0 16,1 0-16,-21 0 0,21 0 0,0-21 16,-1 0-16,1 21 15,0-21-15,0 21 0,21-22 0,0 1 16,0 0-16,0 0 16,0 0-16,0 0 15,21-1-15,0 22 0,0-21 0</inkml:trace>
  <inkml:trace contextRef="#ctx0" brushRef="#br0" timeOffset="51194.72">7789 7874 0,'0'-21'16,"0"42"-16,0-63 0,-21 42 15,0 0 1,0 0-16,0 21 0,-1 0 16,1 0-16,21 0 15,-21 1-15,21-1 0,0 0 16,0 21-16,0-21 0,0 1 0,0-1 16,0 0-16,0 0 0,0 0 15,21-21-15,0 21 16,1-21-16,-1 0 0,0 0 15,0 0-15,-21-21 16,0 0 0,21 0-16,-21 0 0,0 0 15,0-1-15,0 1 0,0 0 16,0-21-16,0 21 0,21-1 0,-21 1 16,22 0-16,-1 0 0,0 0 15,-21 0-15,42 21 0,-21-22 16,1 1-16,-1 21 0,0 0 0,0 0 15,0 0-15,0 0 0,1 0 0,-1 0 16,0 0-16,0 0 0,-21 21 16,0 1-16,21-1 0,-21 0 0,21 0 15,-21 0-15,0 0 0,0 1 16,0-1-16,0 0 0,0 0 16,0 0-16,-21-21 0,21 21 0,-21 1 15,0-22-15,21-22 47,0 1-31,0 0-16,21 0 0,-21 0 15,21 0-15,0-1 0,1 1 0,-1 0 16,0 0-16,0 0 0,21 0 16,-20-22-16,-1 43 0,0-21 0,21 0 15,-21 21-15,1 0 0,-1 0 0,0 0 16,0 0-16,0 0 0,0 21 15,-21 0-15,0 0 0,0 1 16,22 20-16,-22-21 0,0 0 0,0 0 16,0 1-16,0-1 15,0 21-15,0-21 0,0 0 0,0 1 16,0-1-16,0 0 0,0 0 16,-22-21-1,22 21-15,-21-21 16,0 0-16,0 0 15,0 21 1</inkml:trace>
  <inkml:trace contextRef="#ctx0" brushRef="#br0" timeOffset="52218.36">5080 9504 0,'0'0'0,"0"-21"47,0 0-47,21 21 16,0-22-16,0 1 15,1 0-15,-1 0 0,0 0 16,0 0-16,-21-1 0,0 1 16,0 0-16,0 0 0,0 0 15,-42 0-15,21 21 0,-22 0 0,22-22 16,-21 22-16,-22 0 0,22 0 16,0 0-16,-22 22 0,22-22 15,-1 21-15,1 0 0,0-21 16,-1 21-16,1 0 0,21 0 0,0 1 15,0-1-15,21 0 0,0 0 16,0 0-16,0 0 16,21 1-16,0-22 0,0 21 0,21 0 15,-20-21-15,-1 21 0,21 0 16,0 0-16,-20 1 0,20-1 0,-21 0 16,21 21-16,-20-21 0,-1 1 0,0 20 15,0-21-15,0 21 0,-21-20 16,0 20-16,0-21 0,0 21 0,-21-20 15,0 20-15,-21-21 16,-1 0-16,22 0 0,-42 1 0,20-1 16,1 0-16,-22 0 0,22-21 0,-21 0 15,20 21-15,-20-21 0,20 0 16,1 0-16,0 0 0,21 0 0,-1-21 16,-20 0-16,21 0 0,21-22 15,-21 22-15,21 0 0,0-21 16,0 21-16,0-22 0,0 1 0,0 0 15,0 20-15,21-20 0,0 21 16,0 0-16,0 0 0,1-1 0,20 22 16,0 0-16,-21 0 0,22 0 15,-22 22-15,21-1 0,-21 0 16,1 0-16,-1 0 0,0 0 0,0 1 16,0-1-16,0 0 0,-21 0 15,0 0-15,0 0 0,22 1 0,-22-1 16,21-21-16,-21 21 0,0 0 15,21-21-15,0 0 16,0 0-16,0 0 0,1 0 16,-1 0-16</inkml:trace>
  <inkml:trace contextRef="#ctx0" brushRef="#br0" timeOffset="52794.04">5482 9440 0,'0'-21'0,"0"0"15,0 42 17,-21 0-32,21 1 15,0-1-15,0 0 0,-21 21 0,21 1 16,0-22-16,0 21 0,0 0 15,0 1-15,0-1 0,0-21 0,-21 22 16,21-1-16,0 0 0,0-21 16,-22 22-16,22-22 0,-21 0 15,21 0-15,-21 0 0,21 1 0,0-1 16,0 0-16,0 0 16,-21-21-16,21-21 15,0 0 1,0 0-16,0-1 15,0 1-15,0 0 0,21 0 0,-21-21 16,21 20-16,0-20 0,1 21 16,-22-21-16,21 20 0,0 1 0,21 0 15,-21 0-15,1 0 0,-1 0 16,0 21-16,0 0 0,0 0 16,0 0-16,1 0 0,-1 21 0,-21 0 15,21 0-15,-21 0 0,0 0 16,0 22-16,0-22 0,0 0 15,0 0-15,0 0 0,-21 1 0,21-1 16,-21 0-16,-1 0 0,22 0 0,-21 0 16,0 1-16,0-22 15,21 21-15,0-42 47,21-1-47,0 22 0,0-21 16,1 21-16</inkml:trace>
  <inkml:trace contextRef="#ctx0" brushRef="#br0" timeOffset="53266.29">6075 9821 0,'0'0'16,"0"-21"-1,-21 21 1,21 21-1,0 1-15,-22-22 0,1 21 16,21 0-16,-21 0 0,21 0 0,-21 0 16,0-21-16,21 22 0,-21-1 15,-1 0-15,22 0 0,-21 0 16,21 0-16,0 1 0,0-1 16,0 0-16,0 0 15,21-21-15,1 0 16,-1 0-16,0 0 0,0 0 15,0 0-15,0 0 0,1-21 16,-1 0-16,0 21 0,0-21 0,0-1 16,0 1-16,1 0 15,-22 0-15,21 0 0,-21-22 16,0 22-16,0 0 0,0 0 0,0 0 16,0 0-16,0-1 0,0 1 0,0 0 15,-21 21-15,-1 0 16,1 0-16,0 0 15,0 21-15,21 0 0,-21-21 16,21 22-16,-21-1 0,-1 0 16,22 0-16,-21-21 0,21 21 15,0 0 1,21-21 0,1 0-16</inkml:trace>
  <inkml:trace contextRef="#ctx0" brushRef="#br0" timeOffset="53566.11">6413 9758 0,'0'0'0,"0"21"31,0 0-15,0 0-16,0 1 15,-21-1-15,21 0 0,0 0 0,0 21 16,-21-20-16,21-1 0,-21 0 16,0 21-16,21-21 0,0 1 15,-21 20-15,21-21 0,-22 0 0,1 0 16,21 1-16,0-1 0,0 0 0,0 0 16,-21 0-16,21 0 15,0-42 1,21 0-1,0 0-15</inkml:trace>
  <inkml:trace contextRef="#ctx0" brushRef="#br0" timeOffset="53891.96">6371 9906 0,'0'0'0,"0"-63"15,0 41-15,0 1 16,0 0-16,21 21 15,0-21-15,1 0 0,-1 21 16,0 0-16,0 0 0,0-21 16,0 21-16,22 0 0,-22 0 0,0 0 15,0 21-15,0-21 0,1 21 0,-22 0 16,0 0-16,0 0 0,0 1 16,0-1-16,0 0 0,-22-21 0,1 21 15,0 0-15,0 0 0,0-21 16,0 22-16,-22-1 0,22-21 15,0 0-15,0 21 0,0-21 0,-1 0 16,1 0 0,42 0 15,1 0-31,-1-21 16,0 21-16,0-21 0</inkml:trace>
  <inkml:trace contextRef="#ctx0" brushRef="#br0" timeOffset="54197.78">7006 9737 0,'0'0'0,"0"-21"16,0 42 15,-21 0-31,21 0 0,0 0 16,-21 0-16,21 1 0,-21-1 0,21 21 15,-22-21-15,22 0 0,-21 22 16,21-22-16,-21 21 0,21-21 0,-21 22 16,0-1-16,21-21 0,-21 22 15,-1-1-15,22-21 0,-21 21 16,21-20-16,0-1 0,-21 21 0,21-21 16,0 0-16,-21-21 0,42 0 31,0-21-16,-21 0-15,21 0 0,-21 0 0,22 0 16,-1-1-16</inkml:trace>
  <inkml:trace contextRef="#ctx0" brushRef="#br0" timeOffset="54525.59">6985 9906 0,'0'0'0,"0"-21"0,-21 21 16,21-21-16,-21 0 0,21-1 15,0 1 1,21 21-16,0-21 0,0 21 16,0-21-16,0 21 0,22 0 0,-22 0 15,0 0-15,0 0 0,0 0 16,1 0-16,-1 21 0,0-21 0,0 21 16,-21 0-16,0 1 0,0-1 15,0 0-15,0 0 16,-21 0-16,0 0 0,0-21 0,-1 22 15,1-1-15,0-21 0,0 21 16,0-21-16,0 0 0,21 21 16,-22-21-16,1 0 0,0 0 15,42 0 17,0 0-32,1 0 0,-1 0 15</inkml:trace>
  <inkml:trace contextRef="#ctx0" brushRef="#br0" timeOffset="54782.45">7472 9821 0,'0'0'0,"0"-21"0,0 42 31,0 1-31,0-1 16,0 0-16,-21 0 15,21 0-15,0 0 0,0 1 0,-22-1 16,22 0-16,-21 0 0,21 0 0,0 0 16,0 1-16,0-1 15,-21-21-15,42 0 32,-21-21-17,21-1-15</inkml:trace>
  <inkml:trace contextRef="#ctx0" brushRef="#br0" timeOffset="55054.03">7556 9652 0,'0'0'0,"0"-21"0,-21 21 16,0 0-1,21-21 1,0 0 15,0-1-15,-21 22 15,21 22-15,0-1-1,0 0 1,21 0-1</inkml:trace>
  <inkml:trace contextRef="#ctx0" brushRef="#br0" timeOffset="55549.74">7810 9758 0,'0'21'16,"0"0"-1,0 0 1,-21-21-16,21 22 0,0-1 16,-21-21-16,21 21 0,0 0 15,-21-21-15,21 21 0,0 0 0,-21 1 16,0-1-16,21 0 16,-22-21-1,1 0 1,21-21 15,0 0-31,0-1 16,0 1-16,0 0 0,0 0 0,21 0 15,1 0-15,-1-1 0,0 1 16,0-21-16,0 21 0,22 0 0,-22-1 16,0 22-16,21-21 0,-21 21 15,1 0-15,-1 0 0,0 0 0,0 0 16,0 21-16,0 1 0,1-22 0,-22 21 15,0 0-15,0 0 16,0 0-16,0 0 0,0 1 0,0-1 16,0 0-16,0 0 0,0 0 0,0 0 15,0 1-15,0-1 0,0 0 16,0 0-16,-22-21 16,44 0 15</inkml:trace>
  <inkml:trace contextRef="#ctx0" brushRef="#br0" timeOffset="56333.3">8636 9821 0,'0'0'0,"0"-42"16,21 21-16,-21 0 15,0 0-15,0-1 0,0 1 16,-21 0 0,0 21-16,0 0 0,-1 0 15,1 0-15,0 21 0,0 0 0,0 1 16,0-1-16,-1 0 0,22 0 16,-21 0-16,0 0 0,0 1 0,21-1 15,0 0-15,0 0 0,0 0 16,0 0-16,0 1 0,0-1 15,0 0-15,21-21 16,0 0-16,0 0 0,1 0 16,20 0-16,-21 0 0,0-21 15,0 21-15,1-21 0,-1-1 0,0 22 16,0-21-16,-21 0 0,21 0 0,0 0 16,-21 0-16,0-1 15,0 1-15,0 0 0,0 42 47,-21 0-47,21 1 16,0-1-16,-21 0 0,21 0 15,0 0-15,0 0 0,-21 1 0,21-1 16,-21 21-16,21-21 0,0 22 0,-21-22 16,21 21-16,-22 0 0,22 1 15,0-1-15,-21 0 0,21 22 0,-21-22 16,21 22-16,0-22 0,-21 0 0,21 1 15,0-1-15,0 0 0,0 1 0,0-22 16,0 0-16,0 21 0,-21-20 16,21-1-16,-21 0 15,-1-21-15,1 0 16,0 0 0,0 0-16,0 0 0,0-21 15,-1 0-15,1-1 0,0 1 0,-21-21 16,42 21-16,-21-22 0,-1 22 0,22-21 15,-21 0-15,21-1 0,0 1 16,0 0-16,0-1 0,0 1 0,21 0 16,1-1-16,-1 1 0,0 21 0,21-22 15,-21 1-15,1 21 0,20 0 16,-21 0-16,21-1 0,-20 1 0,20 0 16,-21 21-16,0 0 0,0-21 0,1 21 15,-1 0-15,0 0 16,0 0-16,0 0 15</inkml:trace>
  <inkml:trace contextRef="#ctx0" brushRef="#br0" timeOffset="57262.34">14393 7789 0,'0'0'0,"0"-21"0,21 0 16,-21 0-16,0 0 15,0 0 1,0-1-16,0 1 15,0 42 17,0 1-32,0-1 0,0 0 0,0 0 15,0 21-15,0-20 0,0 20 16,0 0-16,0 1 0,-21-1 16,21 0-16,-21 1 0,21-1 0,0 0 15,-21 1-15,0-22 0,21 21 16,-21-21-16,21 22 0,-22-22 0,22 0 15,0 0-15,0 0 0,0 0 16,0-42 15,0 0-31,0 0 16,0 0-16,0 0 0,22-1 16,-22 1-16</inkml:trace>
  <inkml:trace contextRef="#ctx0" brushRef="#br0" timeOffset="57562.81">14393 7789 0,'0'0'0,"-21"0"0,21-21 0,-21 21 16,21-21 0,21 21-1,-21-21-15,21 21 0,22 0 16,-22 0-16,0-21 0,21 21 0,-21-21 15,22 21-15,-22 0 0,0 0 0,0 0 16,0 0-16,1 0 16,-1 0-16,0 0 0,-21-22 15,-21 44 48,0-22-63,-1 21 0,1 0 15,0 0-15</inkml:trace>
  <inkml:trace contextRef="#ctx0" brushRef="#br0" timeOffset="57785.81">14436 8001 0,'0'21'0,"-22"-21"0,22 21 15,22-21 16,-1 0-31,0 0 0,0 0 16,0 0-16,0 0 0,1 0 16,-1-21-16,0 21 0,0 0 15,0 0-15,0 0 16,-21-21-16</inkml:trace>
  <inkml:trace contextRef="#ctx0" brushRef="#br0" timeOffset="58445.66">14774 8340 0,'0'0'0,"21"0"0,-21 21 15,22-21 1,-1-21-1,-21 0-15,21 21 0,-21-22 0,0 1 16,21 21-16,0-21 0,-21 0 16,21 0-16,-21-22 0,0 22 15,22 0-15,-1-21 0,-21-1 0,0 22 16,0-21-16,21 0 0,-21-1 16,21 22-16,-21-21 0,21-1 0,-21 22 15,0-21-15,0 21 0,0 0 0,0-1 16,0 1-16,0 42 31,0 1-15,-21-1-16,21 0 0,-21 0 15,21 21-15,0-20 0,0 20 0,-21 0 0,0-21 16,21 22-16,-22-1 16,1 0-16,21 1 0,0-22 0,0 21 15,0-21-15,0 22 0,0-22 16,0 0-16,0 0 0,0 0 0,0 1 15,21-22-15,1 0 0,-1 0 16,0 0-16,0 0 16,0 0-16,0 0 0,1-22 0,-1 22 15,0-21-15,0 0 0,0 0 0,0 21 16,1-21-16,-1 0 0,0-1 16,-21-20-16,0 21 0,21 0 15,-21 0-15,21-1 0,-21 1 16,0 42 15,-21 1-31,21-1 16,-21 0-16,21 0 0,0 0 0,0 0 15,0 1-15,0-1 0,0 0 16,0 0-16,0 0 16,0-42 30,0 0-46,0 0 16</inkml:trace>
  <inkml:trace contextRef="#ctx0" brushRef="#br0" timeOffset="58625.56">15303 7874 0,'-21'-21'16,"0"21"-1,0 0-15,42 0 63,0 0-63,-21 21 0,21-21 0</inkml:trace>
  <inkml:trace contextRef="#ctx0" brushRef="#br0" timeOffset="58957.37">15600 7980 0,'-21'0'0,"-1"0"16,22 21 0,-21 0-16,0 0 0,21 1 15,0 20-15,0-21 0,0 21 16,0-20-16,0 20 0,0-21 15,0 21-15,0 1 0,0-1 0,0 0 16,0 1-16,0-1 0,-21 0 0,21 1 16,-21-1-16,0 22 0,21-22 15,-22 0-15,1 22 0,0-22 0,0 0 16,21 1-16,-21-1 0,0-21 16,-1 0-16,22 22 0,0-22 15,-21 0-15,21-42 31,0 0-15,0 0-16,0-1 0,0-20 0,21 21 16</inkml:trace>
  <inkml:trace contextRef="#ctx0" brushRef="#br0" timeOffset="59298.17">15452 8192 0,'0'0'0,"0"-22"0,0-62 15,0 63-15,0-1 16,0 1-16,0 0 16,21 0-16,0 0 0,0 0 0,0-1 0,0 22 15,1-21-15,20 21 0,-21 0 16,0 0-16,22 0 0,-22 0 16,0 21-16,0 1 0,0-1 0,0 0 15,-21 0-15,0 0 0,0 22 0,0-22 16,0 0-16,0 0 0,-21 0 15,0 22-15,-21-43 0,21 21 0,-1 0 16,1 0-16,0-21 0,-21 21 16,21-21-16,-1 21 0,1-21 0,0 0 15,0 0-15,0 0 16,42 0 15,0 0-31,-21-21 0,21 21 16,0-21-16,1 21 0</inkml:trace>
  <inkml:trace contextRef="#ctx0" brushRef="#br0" timeOffset="59595">16192 7811 0,'0'0'15,"0"-22"-15,0 1 16,-21 21 15,21 21-15,-21 1-16,0-1 0,21 21 0,0-21 15,0 22-15,-21-22 0,21 21 16,-21 0-16,21-20 0,-22 20 0,22-21 16,0 0-16,-21 22 0,21-22 0,-21 0 15,0 0-15,21 0 16,21-21 15,0-21-31,0 0 16,1 0-16,-1 0 0</inkml:trace>
  <inkml:trace contextRef="#ctx0" brushRef="#br0" timeOffset="59949.8">16489 7874 0,'0'0'0,"-21"0"31,-1 0-31,1 0 0,0 0 16,0 0-16,0 0 0,0 0 0,-22 0 15,22 0-15,0 21 0,0-21 16,0 21-16,-1-21 0,1 0 0,0 22 16,0-22-16,21 21 15,-21-21-15,21 21 0,-21-21 16,21 21-16,0 0 0,0 0 15,0 1-15,0-1 0,0 0 16,0 0-16,21 0 0,0 0 16,-21 1-16,21-1 0,0-21 0,-21 21 15,21 0-15,1-21 0,-1 21 16,0-21-16,0 21 0,0-21 16,0 0-16,1 0 0,-1 0 15,0 0-15,21 0 0,-21 0 0,1 0 16,-1 0-16,0 0 0,0 0 0,21 0 15,-20 0-15,-1 0 0,0 0 16,0-21-16</inkml:trace>
  <inkml:trace contextRef="#ctx0" brushRef="#br0" timeOffset="60945.74">16849 8022 0,'0'0'0,"0"-21"0,0 0 15,0 0-15,-22 21 0,1 0 16,0 0-16,0 0 0,0 0 15,0 0-15,-1 0 0,1 0 0,0 21 16,0 0-16,0-21 0,0 21 0,-1 22 16,1-22-16,21 0 15,0 0-15,-21 0 0,21 0 0,0 22 16,0-22-16,0 0 0,0 0 0,0 0 16,0 1-16,0-1 15,21-21-15,0 0 0,1 0 16,-1 0-16,0 0 15,0 0-15,0 0 0,0-21 16,1 21-16,-1-22 0,0 1 16,0 0-16,0 0 15,-21 0-15,0-22 0,21 22 0,-21 0 16,22 0-16,-22 0 0,0 0 16,0-1-16,0 44 31,0-1-31,0 0 15,0 0-15,0 0 0,0 0 16,0 1-16,0-1 0,0 0 0,0 0 16,0 0-16,0 0 15,0 1-15,0-1 0,21-21 32,0 0-32,0 0 0,0 0 15,0 0-15,1 0 0,-1-21 16,0-1-16,0 1 15,0 0-15,0 0 0,1 0 0,-1 0 16,0-1-16,0 1 0,0 0 16,0 0-16,1 0 0,-22 0 15,21 21 1,-21 21 0,0 0-1,0 0-15,0 0 0,0 0 16,-21 1-16,21-1 0,0 0 15,0 0-15,0 0 16,0 0-16,21-21 0,0 22 16,0-22-16,0 0 15,0 0-15,1 0 0,-1 0 16,0 0-16,0-22 0,0 1 16,0 21-16,-21-21 0,22 0 15,-1 0-15,0 0 0,0-1 0,0 1 16,0-21-16,-21 0 0,22 20 0,-1-20 15,-21 0-15,0-1 0,0 22 16,0 0-16,0 0 0,0 0 0,0 0 16,0-1-16,0 44 31,0-1-31,-21 0 0,-1 0 16,22 0-16,-21 0 15,21 22-15,-21-1 0,21-21 0,0 22 0,0-22 16,0 21-16,0-21 0,0 22 15,0-22-15,0 0 0,0 21 16,0-21-16,0 1 0,0-1 16,0 0-16,21-21 0,0 0 15,1 21-15,-1-21 0,0 0 16,0 0-16,0 0 16,0 0-16,-21-21 0,22 0 15,-1 21-15,-21-21 0,21-1 16,0 1-16,-21 0 15,0 0-15,0 0 0,0-22 16,21 22-16</inkml:trace>
  <inkml:trace contextRef="#ctx0" brushRef="#br0" timeOffset="61201.6">17589 7980 0,'-21'0'16,"21"-21"-1,21 21-15,1 0 16,-1 0-16,0 0 0,0-21 0,0 21 16,0 0-16,22 0 0,-22-22 15,0 22-15,0-21 0,0 21 16,1 0-16,-1 0 0,0 0 0,0 0 16,-21 21 30,-21-21-30,0 22-16</inkml:trace>
  <inkml:trace contextRef="#ctx0" brushRef="#br0" timeOffset="62246">14224 10033 0,'0'0'0,"0"21"16,21-21 15,0-21-31,-21 0 15,21 21-15,1-21 0,-1 21 0,-21-21 16,21-1-16,0 1 0,0 0 16,-21 0-16,21 0 0,1 0 0,-22-1 15,0 1-15,0 0 0,0 0 16,-22 21 0,1 0-16,0 0 0,0 0 15,0 0-15,-22 21 0,22-21 16,0 21-16,0-21 0,-21 21 15,20 1-15,22-1 0,-21 0 0,0-21 0,21 21 16,-21 0-16,21 0 0,0 1 16,0-1-16,0 0 0,0 0 15,0 0-15,0 0 0,0 1 16,0-1-16,0 0 0,21 0 0,0 0 16,0 22-16,-21-22 0,22 0 15,-22 0-15,21 0 0,-21 0 0,0 22 16,0-22-16,0 0 0,0 0 0,0 0 15,0 1-15,0-1 0,-21 0 16,-22-21-16,22 0 0,0 0 16,-21 0-16,20 0 0,-20 0 15,21 0-15,-21 0 0,20-21 0,-20 0 16,21 21-16,-21-22 0,20 1 16,1-21-16,0 21 0,0 0 0,0-1 15,0 1-15,-1 0 0,22 0 16,-21 0-16,21 0 0,0-1 0,0 1 15,0 0-15,0 0 16,21 21 0,1 0-16,-1-21 0,0 21 15,0 0-15,0-21 0,0 21 0,1 0 16,-1 0-16</inkml:trace>
  <inkml:trace contextRef="#ctx0" brushRef="#br0" timeOffset="62841.65">14584 9800 0,'0'0'0,"0"-21"0,0 0 15,-21 42 16,21 0-15,-22 0-16,22 1 0,0-1 0,0 21 16,0-21-16,-21 0 15,21 22-15,0-22 0,-21 0 0,21 21 16,0-20-16,0 20 0,-21-21 0,21 21 16,-21-20-16,21-1 0,0 21 15,0-21-15,0 0 0,-21 1 0,21-1 16,0 0-16,-22-21 15,22-21 17,0 0-32,0-1 0,0 1 15,0 0-15,22 0 16,-22 0-16,21 0 0,-21-1 0,21 1 16,0 0-16,0 0 0,-21 0 0,21 0 15,1 21-15,-1-22 0,0 22 16,-21-21-16,21 21 0,0 0 0,0 0 15,-21 21-15,22 1 16,-22-1-16,0 0 16,0 0-16,0 0 0,0 0 0,0 1 15,0-1-15,0 0 0,0 0 16,0 0-16,-22 0 0,22 1 16,0-1-1,-21-21-15,21-21 47,0-1-31,21 1-16</inkml:trace>
  <inkml:trace contextRef="#ctx0" brushRef="#br0" timeOffset="63329.39">14965 10118 0,'-21'0'31,"-1"0"-15,22 21-16,-21-21 0,21 21 16,-21 0-16,0-21 0,21 21 0,-21 1 15,21-1-15,0 0 0,0 0 0,-21 0 16,21 0-16,0 1 15,0-1-15,0 0 0,0 0 16,21 0-16,0-21 16,0 0-16,0 0 15,0 0-15,1 0 16,-1-21-16,0 0 0,0 21 0,0-21 16,-21 0-16,21 21 0,1-22 15,-1 1-15,-21 0 0,0 0 0,21 0 16,-21 0-16,0-1 0,0 1 0,0 0 15,0 0-15,0 0 16,0 0-16,-21 21 0,0 0 0,-1 0 16,1 0-1,0 0-15,0 0 16,0 21 0,21 0-1,0 0 1</inkml:trace>
  <inkml:trace contextRef="#ctx0" brushRef="#br0" timeOffset="64417.46">15473 10224 0,'-21'0'0,"21"-22"0,-22 22 16,22-21-16,0 0 16,0 42 15,-21 0-31,21 1 0,0-1 16,0 0-16,0 0 15,0 21-15,0-20 0,0 20 0,-21-21 16,21 21-16,0 1 0,0-22 0,-21 21 15,0-21-15,21 22 0,0-22 16,-21 21-16,-1-21 0,1 1 0,0-1 16,21 0-16,0 0 0,-21-21 15,21-21 17,0 0-17,0 0-15,21-1 0,-21 1 16,0 0-16</inkml:trace>
  <inkml:trace contextRef="#ctx0" brushRef="#br0" timeOffset="64726.28">15346 10266 0,'0'-21'0,"0"42"0,0-63 0,0 20 16,0 1-16,0 0 0,0 0 16,21 0-16,0 0 15,0 21-15,0-22 0,22 22 0,-22 0 16,0 0-16,0 0 0,22 0 15,-22 0-15,0 0 0,0 0 0,21 22 16,-20-1-16,-1 0 16,-21 0-16,0 0 0,0 0 0,0 1 15,0-1-15,0 0 0,-21 0 16,-1 0-16,1 0 0,-21 1 16,21-22-16,0 21 0,-1-21 0,-20 0 15,21 21-15,0-21 0,0 0 0,-1 0 16,44 0 15,-1 0-31,0-21 16,0 21-16,0 0 15</inkml:trace>
  <inkml:trace contextRef="#ctx0" brushRef="#br0" timeOffset="65026.11">16002 10160 0,'21'-21'16,"-21"42"15,0 0-15,-21 0-16,0 1 0,21-1 0,-21 0 16,21 0-16,0 0 0,0 22 0,-22-22 15,22 21-15,-21-21 0,21 22 16,-21-22-16,21 21 0,-21-21 0,0 22 15,21-22-15,0 0 0,-21 21 0,-1-21 16,1 1-16,21-1 16,0 0-16,-21-21 15,21-21 17,21 0-32,-21-1 0,21 1 15,-21 0-15</inkml:trace>
  <inkml:trace contextRef="#ctx0" brushRef="#br0" timeOffset="65357.93">15960 10245 0,'0'0'0,"0"-21"0,0-1 16,0 1-16,0 0 16,0 0-16,21 0 15,0 21-15,0-21 0,0 21 16,0 0-16,1 0 0,-1 0 0,21 0 15,-21 0-15,0 0 0,1 0 0,20 0 16,-42 21-16,21 0 0,0 0 16,-21 0-16,0 0 0,0 1 15,-21-1-15,0 0 0,0 0 16,0-21-16,-1 21 0,1 0 16,0-21-16,0 0 0,0 22 0,0-22 15,-1 0-15,1 0 0,0 0 16,0 0-16,42 0 47,0 0-32,-21-22-15,43 22 0</inkml:trace>
  <inkml:trace contextRef="#ctx0" brushRef="#br0" timeOffset="65623.78">16468 10160 0,'0'0'0,"21"0"16,-21 21 15,0 0-31,0 1 16,0-1-16,0 0 0,0 0 15,-21-21-15,21 21 0,-22-21 16,22 21-16,0 1 0,-21-22 15,0 0-15,21 21 0,0-42 47,0-1-31</inkml:trace>
  <inkml:trace contextRef="#ctx0" brushRef="#br0" timeOffset="65825.96">16468 10033 0,'0'-42'15,"-22"42"1,44 0 46,-1 0-62,-21 21 16,21-21-16</inkml:trace>
  <inkml:trace contextRef="#ctx0" brushRef="#br0" timeOffset="66370.64">16722 10139 0,'0'21'16,"0"0"-16,0 0 16,0 1-1,-22-1-15,1 0 16,21 0-16,0 0 16,0 0-16,-21-21 0,21 22 15,0-1 1,-21-21-16,21 21 15,0-42 17,0 0-17,0-1-15,0 1 0,0 0 16,0 0 0,21 0-16,0 0 0,0-1 0,-21 1 15,22 0-15,-1 0 0,0 0 0,0 21 16,21-21-16,-20 21 0,-1 0 15,0 0-15,0 0 0,0 0 0,0 0 16,1 0-16,-1 21 16,-21 0-16,0 0 0,0 0 15,0 0-15,0 1 0,0-1 16,0 0-16,0 0 0,0 0 16,-21 0-16,21 1 15,0-1-15,-22-21 16,22 21-16,-21-21 0,21-21 62,21 0-62,1 21 16</inkml:trace>
  <inkml:trace contextRef="#ctx0" brushRef="#br0" timeOffset="67293.84">17526 10202 0,'0'0'0,"0"-21"0,0 0 16,0 0-16,0 0 16,-21 21-16,0-21 15,-1 21-15,1 0 0,0 0 16,0 0-16,0 0 0,0 0 15,-1 0-15,1 21 0,0 0 0,0 0 16,0 0-16,0 0 0,-1-21 16,22 22-16,0-1 0,0 0 15,0 0-15,0 0 16,0 0-16,0 1 16,22-22-16,-1 0 15,0 0-15,0 0 16,0 0-16,0 0 0,1 0 0,-22-22 15,21 22-15,0-21 0,0 21 16,0-21-16,0 0 0,1 0 16,-1 0-16,-21-1 0,21 1 15,-21 0 1,21 21 0,-21-21-16,0 42 31,0 0-16,0 0-15,0 1 0,-21-1 16,21 21-16,0-21 16,0 0-16,-21 1 0,21 20 0,-21-21 15,21 21-15,-22-20 0,22 20 0,0 0 16,0-21-16,0 22 0,-21-1 16,21 0-16,0-20 0,-21 20 0,21 0 15,0-21-15,0 22 0,0-22 0,0 0 16,0 21-16,-21-20 0,21-1 15,0 0-15,0 0 0,-21 0 16,21 0-16,0 1 16,-21-22-1,-1 0-15,1 0 16,0-22-16,0 1 16,21 0-16,0 0 0,-21 21 15,21-21-15,-21 0 0,21-1 16,0 1-16,0 0 0,0-21 0,0 21 15,0-22-15,0 22 0,0-21 0,21 21 16,0-22-16,0 22 0,0-21 16,-21 21-16,21-1 0,1 1 0,-1 0 15,0 0-15,0 21 0,0-21 16,0 0-16,1 21 0,-1-22 0,0 22 16,0 0-16,0 0 0,-21-21 15,21 21-15,1 0 16,-22-21-16</inkml:trace>
  <inkml:trace contextRef="#ctx0" brushRef="#br0" timeOffset="68329.36">9292 9610 0,'0'0'0,"0"-21"16,21 21-1,-21-22-15,0 1 16,-21 21 15,0 0-31,0 0 0,0 21 16,-1-21-16,22 22 0,-21-1 0,0 0 15,21 21-15,-21-21 0,21 22 16,0-22-16,-21 21 0,21-21 0,0 22 16,-21-22-16,21 0 0,0 21 0,0-20 15,0-1-15,0 0 0,0 0 16,0 0-16,0 0 0,0 1 16,21-22-16,0 0 0,-21 21 0,21-21 15,0 0-15,0 0 16,1 0-16,-1 0 15,0 0-15,0-21 0,0-1 16,0 22-16,-21-21 0</inkml:trace>
  <inkml:trace contextRef="#ctx0" brushRef="#br0" timeOffset="68713.66">9652 9589 0,'0'0'0,"0"-22"16,0 1-16,21 21 0,0 0 15,0 0-15,1 0 16,-1 0-16,0 21 0,0-21 0,0 22 16,0-1-16,-21 0 0,22 0 15,-1 0-15,0 22 0,-21-22 0,0 0 16,0 21-16,0-21 0,0 1 0,0 20 15,0-21-15,0 0 0,0 22 16,0-22-16,-21 0 0,0 0 0,-1 0 16,1 0-16,0 1 0,0-1 15,21 0-15,-21-21 0,0 21 0,21 0 16,-22-21-16,22 21 16,-21-21-16,21-21 62,21 21-62,-21-21 16,22 21-16</inkml:trace>
  <inkml:trace contextRef="#ctx0" brushRef="#br0" timeOffset="69894.39">18055 10075 0,'0'0'0,"-21"0"31,0 0-15,0 0-16,-1 22 16,1-1-16,0 0 0,21 21 15,-21-21-15,0 1 0,21-1 16,0 21-16,0-21 0,-21 22 0,21-22 16,0 21-16,-22-21 0,22 22 0,0-22 15,0 0-15,0 0 16,0 0-16,0 0 0,0 1 0,0-1 15,0 0-15,22-21 0,-1 21 0,0-21 16,0 21 0,0-21-16,0 0 15,1 0-15,-1 0 16,0-21-16,0 21 0,-21-21 16,21 21-16,-21-21 0,21 0 0</inkml:trace>
  <inkml:trace contextRef="#ctx0" brushRef="#br0" timeOffset="70297.35">18457 10202 0,'0'0'0,"-21"0"0,21-21 16,0 0 0,21 21-1,0 0-15,1 0 16,-1 0-16,0 21 0,0 0 16,0 1-16,-21-1 0,0 0 15,21 0-15,-21 21 0,0-20 16,0 20-16,0-21 0,0 0 0,0 22 15,0-22-15,0 0 0,0 21 0,0-21 16,-21 1-16,21-1 0,-21 0 16,0 0-16,0 0 0,0 0 15,-1 1-15,1-1 16,0-21-16,21 21 16,0-42 15,21 21-31</inkml:trace>
  <inkml:trace contextRef="#ctx0" brushRef="#br0" timeOffset="71465.74">21611 7811 0,'0'0'0,"0"-22"0,0 1 16,0 0-16,0 0 15,0 0-15,0 0 16,0-1 0,0 44 15,0-1-16,0 0-15,0 0 0,0 21 0,0-20 16,0-1-16,0 21 0,0 0 16,-21-20-16,21 20 0,-21 0 0,21-21 15,0 22-15,-21-22 0,-1 0 16,22 21-16,-21-20 0,21-1 0,0 0 16,-21-21-16,21 21 0,-21-21 15,21 21-15,0-42 31,0 0-15,0 0-16,0 0 0,0-1 16,0 1-16,0 0 0</inkml:trace>
  <inkml:trace contextRef="#ctx0" brushRef="#br0" timeOffset="72057.42">21378 7811 0,'0'0'16,"0"-22"-16,-21 1 0,21 0 15,0 0 1,0 0-16,0 0 0,21 21 16,0-22-16,1 22 0,-1 0 15,0 0-15,0 0 0,21 0 16,-20 0-16,-1 0 0,21 0 0,-21 0 16,22 22-16,-22-1 0,0 0 15,0 0-15,0 21 0,0-20 0,1-1 16,-22 0-16,21 21 0,-21-21 15,0 1-15,0 20 0,0-21 0,0 0 16,0 22-16,0-22 0,0 0 16,0 0-16,0 0 0,-21 0 0,21 1 15,-22-22-15,22-22 47,0 1-47,0 0 16,0 0-16,0 0 0,0 0 0,22-1 15,-1 1-15,-21-21 0,21 21 0,0-22 16,0 22-16,0-21 0,-21 21 16,22 0-16,-1-22 0,0 22 0,0 0 15,0 0-15,0 21 0,1 0 16,-1-21-16,0 21 0,0 0 0,-21 21 16,21 0-16,-21 0 15,21 0-15,-21 0 0,0 1 0,0 20 16,0-21-16,0 21 0,0-20 0,0 20 15,0-21-15,0 21 16,0-20-16,-21 20 0,21-21 0,-21 0 16,0 0-16,21 1 0,0-1 15,0 0-15,-21-21 0,21 21 0,0-42 63,0 0-63,0 0 15</inkml:trace>
  <inkml:trace contextRef="#ctx0" brushRef="#br0" timeOffset="72689.57">22352 8001 0,'0'21'31,"-21"0"-31,0 1 16,21-1-16,0 0 0,-22 0 16,22 0-16,-21 0 0,21 1 15,0-1-15,0 0 16,0 0 0,21-21-16,1 0 15,-1 0-15,0 0 0,0 0 0,0 0 16,-21-21-16,21 0 15,1 21-15,-1-21 0,0-1 0,0 1 16,0 0-16,0 0 0,1 0 16,-22 0-16,0-1 0,21 22 15,-21-21-15,21 21 0,-21-21 16,0 42 15,0 0-31,0 1 16,-21-1-16,21 0 0,-21 0 0,21 0 15,0 22-15,-22-22 0,1 0 16,21 21-16,0-21 0,-21 22 16,21-22-16,-21 21 0,0-21 0,21 22 15,-21-1-15,21-21 0,0 22 0,-22-22 16,1 21-16,21 0 0,0-20 16,-21 20-16,0-21 0,0 0 0,21 22 15,0-22-15,-21 0 0,-1 0 0,1 0 16,0-21-16,21 21 0,-21-21 15,0 0-15,0 0 0,-1 0 16,1 0-16,0 0 0,0 0 16,0-21-16,0 0 0,-22 0 15,22 0-15,0 0 0,0-1 0,0 1 16,-1 0-16,1 0 0,21 0 0,0 0 16,0-1-16,0 1 0,0 0 15,0 0-15,21 0 0,1 0 16,-1 21-16,0-22 0,0 1 15,0 0-15,22 0 0,-1 0 0</inkml:trace>
  <inkml:trace contextRef="#ctx0" brushRef="#br0" timeOffset="73214.24">22881 8065 0,'0'0'0,"0"21"47,0 0-47,0 0 0,0 0 0,0 0 16,0 1-16,-21-1 0,21 0 16,0 0-16,0 0 0,-21-21 0,0 21 15,21 1-15,-22-1 16,22 0-16,-21-21 15,0 0 1,21-21 0,0 0-1,0-1-15,0 1 0,0 0 16,21 0-16,0 0 0,1 0 0,-1-1 16,0-20-16,0 21 0,0 0 0,0 0 15,22-22-15,-22 43 0,0-21 16,21 0-16,-20 21 0,-1 0 0,0 0 15,0 0-15,0 0 0,-21 21 16,21 0-16,-21 0 0,0 1 0,22-1 16,-22 21-16,0-21 0,0 0 15,0 22-15,0-22 0,0 0 16,0 0-16,-22 22 0,1-22 16,21 0-16,-21 0 0,21 0 15,21-42 32,0 0-47,1 0 16,-22 0-16</inkml:trace>
  <inkml:trace contextRef="#ctx0" brushRef="#br0" timeOffset="73494.07">23558 7811 0,'0'0'0,"0"21"32,0 0-32,-21 0 0,21 0 15,0 0-15,0 22 0,-21-22 16,21 21-16,-21-21 0,21 22 0,-21-22 16,21 21-16,0-21 0,0 22 0,-21-22 15,21 0-15,0 0 0,-22 0 16,22 1-16,0-1 0,0 0 15,22-21 17,-1 0-32,0 0 0,-21-21 15,21 21-15,0-21 0,-21-1 16,21 1-16</inkml:trace>
  <inkml:trace contextRef="#ctx0" brushRef="#br0" timeOffset="73701.99">23389 8043 0,'0'0'0,"-21"0"0,0 0 15,42 0 32,-21-21-47,21 21 0,0 0 0,0 0 16,1 0-16,-1 0 0,0 0 15,0 0-15,0 0 0,0 0 0,1 0 16,-1 0-16</inkml:trace>
  <inkml:trace contextRef="#ctx0" brushRef="#br0" timeOffset="74138.74">23685 8065 0,'0'-22'16,"22"1"-1,-1 21-15,0 0 16,0 0-16,0 0 16,0 0-16,-21 21 0,0 1 15,22-22-15,-1 21 0,-21 21 16,21-21-16,-21 0 0,0 1 15,0-1-15,0 0 0,0 21 0,0-21 0,0 1 16,0-1 0,0 0-16,-21 0 0,0-21 15,-1 0 1,22-21 0,0 0-1,0 0-15,0-1 16,0 1-16,0 0 0,22 0 0,-1 0 15,-21 0-15,21-22 0,0 22 0,0 0 16,0 0-16,-21 0 0,22-1 16,-1 22-16,-21-21 15,21 21-15,0 0 0,0 0 16,0 0 0,1 0-16</inkml:trace>
  <inkml:trace contextRef="#ctx0" brushRef="#br0" timeOffset="74737.41">24342 8234 0,'0'0'0,"21"0"16,0-21-1,0 21-15,-21-21 0,0-1 16,0 1-16,21 0 0,-21 0 15,0 0-15,0 0 0,0-1 16,0 1-16,0 0 0,-21 21 16,0 0-1,0 0-15,0 21 0,-1-21 16,1 21-16,0 1 0,0-1 16,0 0-16,0 21 0,-1-21 0,1 1 15,0-1-15,0 0 0,21 21 0,-21-21 16,0 1-16,-1-1 15,22 0-15,0 0 16,0 0 0,22-21-16,-1 0 0,0 0 15,0 0-15,0 0 0,0-21 16,1 21-16,-1-21 0,0 0 16,0 0-16,0-1 0,0 1 15,1 0-15,-22 0 0,21 0 0,0 0 16,-21-1-16,0 1 0,21 0 15,0 0-15,-21 42 32,0 0-32,-21 0 0,21 1 15,-21-1-15,21 0 0,0 21 16,0-21-16,0 1 0,0-1 16,0 0-16,0 0 0,0 0 0,0 0 15,21 1-15,0-22 0,-21 21 0,21-21 16,1 0-16,-1 0 15,0 0-15,0 0 16,0 0-16,0 0 16,-21-21-16,22 21 15,-22-22-15</inkml:trace>
  <inkml:trace contextRef="#ctx0" brushRef="#br0" timeOffset="75709.45">21018 9927 0,'22'0'32,"-1"0"-17,0-21-15,-21 0 0,21 0 16,0 21-16,22-21 0,-22-1 15,0 1-15,0 0 0,0 0 0,0 0 16,1 21-16,-22-21 0,21-1 16,-21 1-16,0 0 0,-21 0 15,-1 21-15,-20 0 16,21 0-16,0 0 0,-22 0 16,22 0-16,-21 0 0,21 21 0,-22-21 15,22 21-15,0 0 0,-21 1 16,42-1-16,0 0 0,-21 0 0,21 0 15,0 0-15,0 1 0,0-1 0,0 0 16,0 0-16,21 0 16,0 0-16,-21 1 0,21-22 0,0 21 15,0 0-15,1 0 0,-1 0 16,0-21-16,0 21 0,0 1 0,0-1 16,-21 0-16,0 0 0,0 0 0,0 0 15,0 1-15,-21-22 16,-21 21-16,21-21 0,-22 0 0,22 0 15,-21 0-15,0 0 0,-1 0 0,22 0 16,-21 0-16,21-21 0,-1-1 16,-20 1-16,21 21 0,0-21 0,21 0 15,-21 0-15,21 0 0,-22-22 0,22 22 16,0 0-16,0 0 16,0 0-16,0-1 0,0 1 0,0 0 15,0 0-15,22 21 31,-1 0-31,0 0 0,21 21 16,-21 0-16,22-21 0,-22 21 16</inkml:trace>
  <inkml:trace contextRef="#ctx0" brushRef="#br0" timeOffset="76239.14">21675 9821 0,'0'0'0,"0"-21"16,-22 0-16,22 0 0,-21 0 0,21 0 15,-21 21-15,21-22 0,-21 22 16,0 0 0,21 22-16,-21-1 0,21 0 0,0 0 15,-22 21-15,1-20 0,21 20 16,-21-21-16,0 0 0,21 22 0,-21-22 15,0 0-15,21 21 0,-22-21 0,1 1 16,0-1-16,21 0 16,0 0-16,-21 0 0,0-21 15,21 21-15,-21-21 0,21-21 32,0 0-32,0 0 15,0 0-15,0 0 0,21 21 16,0-22-16,-21-20 0,21 21 0,0 0 15,0 0-15,1-1 0,-1 1 0,0 0 16,0 21-16,0 0 0,0 0 16,1 0-16,-1 0 0,0 21 15,0-21-15,-21 21 0,0 1 16,0-1-16,0 0 0,0 0 16,0 21-16,0-20 0,0-1 0,0 0 15,0 0-15,0 0 16,-21 0-16,0 1 0,0-22 15,21 21-15,-22-21 16,22-21 15,22-1-31,-1 22 0</inkml:trace>
  <inkml:trace contextRef="#ctx0" brushRef="#br0" timeOffset="76658.91">21971 9991 0,'0'21'31,"-21"-21"-31,21 21 16,-21 0-16,-1 0 0,1-21 16,0 22-16,21-1 0,0 0 15,-21-21-15,21 21 0,-21 0 0,21 0 16,0 1-16,0-1 15,0 0 1,21-21 0,0 0-16,0 0 0,0 0 0,1 0 15,-1 0-15,0 0 0,0-21 16,0 21-16,0-21 0,1-1 0,-1 1 16,-21 0-16,21 0 0,-21 0 15,0 0-15,0-1 0,0 1 16,0 0-16,0 0 0,0 0 0,-21 0 15,0 21-15,-1 0 16,1 0-16,0 0 0,0 0 16,0 21-16,0-21 0,21 21 15,0 0-15,-22-21 0,22 21 16,0 0-16,0 1 16,0-1-16,22-21 15,-1 0-15</inkml:trace>
  <inkml:trace contextRef="#ctx0" brushRef="#br0" timeOffset="77013.31">22394 10012 0,'0'-21'0,"0"0"15,-21 21 1,0 0-16,21 21 15,-21-21-15,0 21 16,21 0-16,0 0 0,0 22 0,-22-22 16,22 0-16,-21 21 0,21-21 15,0 22-15,0-1 0,-21 0 0,21 1 16,-21-1-16,0 0 0,21 1 0,-21-1 16,-1 0-16,22 1 0,-21-1 15,0 0-15,21-20 0,0 20 0,0-21 16,-21 0-16,21 0 0,-21 1 0,21-1 31,0-42-15,0-1-1,0 1-15,0 0 16,0 0-16,0 0 0,0-22 0,21 22 16,-21-21-16,0 0 0</inkml:trace>
  <inkml:trace contextRef="#ctx0" brushRef="#br0" timeOffset="77342.13">22267 9991 0,'0'0'0,"0"-21"16,43 21 0,-22-22-16,0 22 0,0 0 15,0 0-15,0 0 0,1 0 0,20 0 16,-21 0-16,0 0 0,22 0 15,-22 0-15,0 0 0,0 22 0,0-22 16,0 21-16,-21 0 0,22 0 16,-22 0-16,0 0 0,0 1 0,-22-1 15,1 0-15,0 0 0,-21-21 16,21 21-16,-1-21 0,1 0 16,-21 0-16,21 21 0,0-21 0,-1 0 15,1 0 1,42 0 15,1 0-31,-1-21 0,0 21 16,0 0-16</inkml:trace>
  <inkml:trace contextRef="#ctx0" brushRef="#br0" timeOffset="77661.94">22945 10012 0,'-22'0'32,"22"21"-32,-21 0 15,0 0-15,21 1 16,-21-1-16,21 21 0,0-21 0,-21 22 16,0-22-16,21 21 0,-22 0 15,22 1-15,-21-1 0,0 0 0,0 1 16,21-22-16,-21 21 0,0 1 0,-1-22 15,22 21-15,0-21 0,-21 0 16,0 1-16,21-1 0,0 0 16,-21-21-16,21-21 47,0 0-47,0-1 15,21 1-15,0-21 0,0 21 16</inkml:trace>
  <inkml:trace contextRef="#ctx0" brushRef="#br0" timeOffset="77978.24">22839 10097 0,'0'0'0,"0"-22"0,0 1 16,0 0-16,0 0 0,21 21 16,0-21-16,-21 0 0,21 21 0,0 0 15,1-22-15,-1 22 16,0 0-16,0 0 0,0 0 15,0 0-15,1 22 0,-22-1 16,0 0-16,21 0 16,-21 0-16,0 0 0,0 1 15,0-1-15,0 0 0,0 0 16,-21 0-16,-1-21 16,22 21-16,-21-21 0,0 0 0,0 0 15,0 0 1,0 0-16,42 0 47,0 0-32,0 0-15</inkml:trace>
  <inkml:trace contextRef="#ctx0" brushRef="#br0" timeOffset="78210.11">23368 10033 0,'0'-21'16,"-21"42"15,21 0-15,0 0-16,-21-21 0,-1 22 16,22-1-16,-21 0 0,21 0 15,0 0-15,-21-21 0,21-21 63</inkml:trace>
  <inkml:trace contextRef="#ctx0" brushRef="#br0" timeOffset="78410.02">23389 9779 0,'0'0'0,"0"-21"16,-21 21 15,21 21-15,0 0 0,0 0-16,21 1 15,-21-1-15</inkml:trace>
  <inkml:trace contextRef="#ctx0" brushRef="#br0" timeOffset="78881.27">23580 9970 0,'0'21'31,"0"0"-15,0 0-16,0 0 0,-22 0 15,22 1-15,-21-1 16,21 0-16,0 0 0,-21 0 16,0 0-16,0-21 15,21 22-15,-21-22 32,21-22-17,0 1 1,0 0-16,21 0 15,0 0-15,0 0 16,0-1-16,22 1 0,-22 0 0,0 0 16,21 0-16,1 0 0,-22-1 0,21 22 15,-21 0-15,22 0 0,-22 0 16,0 0-16,0 0 0,0 22 0,0-1 16,-21 21-16,0-21 15,0 0-15,0 1 0,0-1 16,-21 0-16,0 0 0,0 0 15,0 0-15,0 1 0,-1-22 16,1 0-16,21 21 16,21-21 15,1 0-31,-1-21 16</inkml:trace>
  <inkml:trace contextRef="#ctx0" brushRef="#br0" timeOffset="79618.3">24236 9991 0,'0'0'0,"0"-21"15,0-1 1,-21 22 0,-1 0-16,1 0 0,21 22 15,-21-1-15,0-21 0,0 21 0,0 0 16,-1 0-16,22 0 15,-21-21-15,21 22 0,0-1 0,0 0 16,0 0 0,21-21-1,1 0-15,-1 0 0,0 0 16,0 0-16,0 0 16,0-21-16,1 21 0,-22-21 15,21 21-15,0-21 0,-21-1 16,21 1-16,0 0 15,-21 42 32,0 0-47,0 1 0,-21-1 16,0 0-16,21 0 0,-21 0 16,21 22-16,0-22 0,-21 0 15,21 21-15,-22-21 0,1 22 0,21-22 16,0 21-16,-21 1 0,0-1 15,0-21-15,21 21 0,-21 1 16,-1-1-16,22 0 0,-21 1 0,0-22 16,21 21-16,-21 1 0,21-1 0,0 0 15,0 1-15,0-1 0,0-21 16,0 21-16,-21 1 0,21-1 0,-21-21 16,21 0-16,-22 22 0,1-22 0,21 0 15,-21 0-15,0-21 0,0 0 16,0 0-16,-1 0 0,-20 0 0,21 0 15,0 0-15,0 0 0,-1-21 16,1 0-16,0 0 0,0 0 0,0-22 16,0 22-16,21-21 0,-22-1 15,22 22-15,0-21 0,-21 0 0,21-1 16,0-20-16,0 20 0,0 1 0,21 0 16,1-22-16,-1 22 0,0 0 15,21-1-15,-21 1 0,1 0 0,20-1 16,-21 22-16,21 0 0,1-21 0,-22 20 15,21 1-15,-21 0 0,22 21 16,-22-21-16,0 0 0,21 21 0,-20-21 16,-1 21-16,21-22 0,-21 22 15,0-21-15,1 21 0,-1 0 16,21-21-16</inkml:trace>
  <inkml:trace contextRef="#ctx0" brushRef="#br0" timeOffset="79922.55">24638 9864 0,'0'0'16,"0"-21"0,-21 21-1,0 0-15,21 21 0,-22-21 16,1 21-16,0 0 0,0 0 15,21 0-15,-21 1 0,0-1 0,21 0 16,0 0-16,0 0 0,-22 0 0,22 1 16,0-1-16,0 0 0,0 0 15,0 0-15,0 0 16,0 1-16,22-22 16,-1 0-16,0 0 15,0 0-15,0 0 0,0 0 16,1 0-16,-1-22 0</inkml:trace>
  <inkml:trace contextRef="#ctx0" brushRef="#br0" timeOffset="80273.75">24977 9864 0,'21'0'47,"-21"21"-32,21-21-15,-21 21 0,0 0 16,21 0-16,-21 1 0,0-1 16,0 0-16,0 0 0,0 0 15,0 0-15,0 1 0,0-1 0,-21 0 16,0 21-16,21-21 0,-21 1 0,-1-1 15,1 0-15,0-21 0,0 21 16,0 0-16,21 0 0,-21-21 0,-1 22 16,1-22-16,0 0 0,0 21 15,0-21-15,0 0 0,-1 0 16,1 0-16,0 0 16</inkml:trace>
  <inkml:trace contextRef="#ctx0" brushRef="#br0" timeOffset="120569.59">3535 9038 0,'0'0'0,"21"0"0,0 0 0,0 0 16,0 0-16,1 0 0,-1 0 16,-21-21-16,21 21 15,0 0-15,0 0 0,-42 0 78,0 0-78,0 0 16,0 21-16,-1-21 16,1 0-16,0 0 15,0 0-15,0 21 0,0-21 16,-1 0-16,1 0 0,0 22 16,0-22-16,0 0 0,0 0 0,-1 0 15,1 0-15,0 0 16,0 0-16,0 0 0,0 0 15,-1 0-15,1 0 16,0 0-16,0 0 0,0 0 0,0 0 16,-1 0-16,1 0 15,0 0-15,0 0 16,0 0-16,0 0 16,-1 0-16,1 0 15,0 0-15,0 0 0,0 0 16,0-22-1,-1 22-15,1 0 0,0-21 0,0 0 16,0 21-16,0-21 16,-1 21-16,1 0 0,0-21 0,0 21 15,0-21-15,0 21 0,-1-22 16,1 22-16,0-21 0,0 0 0,0 21 16,0-21-16,-1 21 0,1-21 15,0 0-15,-21-1 0,21 22 0,-1-21 16,1 0-16,0 0 0,0 21 15,0-21-15,0 0 0,-1-1 16,1 1-16,0 0 0,0 0 0,-21 21 16,20-21-16,1 0 0,21-1 15,-21 1-15,0 0 0,0 0 0,0 0 16,-1 0-16,1-1 0,0 1 16,0 0-16,0-21 0,21 21 0,-21-1 15,-1 1-15,1-21 0,0 21 16,0 0-16,0-22 0,21 22 0,-21 0 15,-1-21-15,1 20 16,0-20-16,0 21 0,21 0 0,-21-22 16,0 22-16,-1 0 0,1-21 15,21 21-15,-21-1 0,21-20 0,-21 21 16,0-21-16,21 20 0,0-20 16,-21 21-16,-1-21 0,22-1 15,-21 22-15,21-21 0,0-1 0,-21 1 16,21 0-16,-21 21 0,21-22 15,0 1-15,0 0 0,0-1 0,-21 22 16,21-21-16,0 21 0,0-22 16,-21 1-16,21 21 0,0-22 0,0 22 15,0-21-15,0 0 16,0 20-16,0-20 0,0 0 0,0-1 16,0 22-16,0-21 0,0 0 15,21-1-15,-21 1 0,21 21 16,-21-22-16,0 1 0,0 21 0,21-21 15,-21 20-15,21-20 0,0 21 16,-21-21-16,0 20 0,22-20 0,-1 21 16,-21-21-16,21 20 0,-21-20 15,21 21-15,-21-21 0,21 20 0,0-20 16,-21 21-16,0-21 0,22 20 16,-1 1-16,0-21 0,-21 21 0,21 0 15,-21-1-15,21 1 16,0-21-16,-21 21 0,0 0 0,22-1 15,-1 1-15,0 21 0,-21-21 16,21 0-16,-21 0 0,21 0 16,-21-1-16,21 22 0,1-21 0,-22 0 15,21 0-15,0 0 16,0 0-16,-21-1 0,21 1 0,0 21 16,-21-21-16,0 0 0,22 0 15,-1 0-15,0-1 0,0 1 16,-21 0-16,21 0 0,0 0 15,1 0-15,-1-1 0,0 1 16,0 0-16,0 0 16,0 0-16,-21 0 0,22-1 0,20 1 15,-21 0-15,0 0 0,0 0 16,1 21-16,-1-21 0,0-1 0,0 1 16,21 0-16,-20 0 0,-1 0 15,0 0-15,0-1 0,21 1 0,-20 21 16,-1-21-16,21 0 0,-21 0 15,0 0-15,22-1 0,-22 1 0,0 0 16,21 0-16,-20 0 0,20 0 16,-21-1-16,21 1 0,-20 0 0,20 0 15,-21 0-15,21 0 0,-20-1 16,20 1-16,0 0 0,1 0 16,-1 0-16,0 0 0,1-1 0,-1 1 15,0 0-15,1 0 0,-1 0 16,0 0-16,22-1 0,-22 1 0,0 0 15,1 0-15,-1 21 0,22-21 16,-22 0-16,0-1 0,1 22 0,-1-21 16,0 0-16,1 21 0,-1-21 15,21 0-15,-20 21 0,-1-21 0,22-1 16,-1 22-16,-21-21 0,22 0 16,-22 21-16,22-21 0,-1 21 0,1-21 15,-22 0-15,22 21 0,-1-22 0,-21 22 16,22-21-16,-22 21 0,22-21 15,-22 0-15,22 21 0,-22-21 16,21 21-16,1-21 0,-22 21 0,22-22 16,-1 22-16,1-21 0,-1 21 15,1 0-15,-1-21 0,1 21 0,-1 0 16,1-21-16,-1 21 0,1-21 16,-22 21-16,22-21 0,-1 21 0,1 0 15,-22-22-15,21 22 0,1 0 0,-1-21 16,1 21-16,-22-21 0,22 21 15,-22 0-15,22-21 0,-22 21 0,21 0 16,-20 0-16,-1-21 0,0 21 16,1 0-16,-1 0 0,0-21 15,1 21-15,-1 0 0,0 0 0,-20-22 16,20 22-16,0 0 0,1 0 16,-1 0-16,-21 0 0,21-21 0,1 21 15,-1 0-15,-21 0 0,22 0 16,-1 0-16,-21-21 0,21 21 0,-20 0 15,20 0-15,0 0 0,-21 0 0,22 0 16,-22 0-16,21-21 0,-21 21 16,22 0-16,-1 0 0,0 0 15,-20 0-15,20 0 0,0 0 0,1 0 16,-1-21-16,0 21 0,1 0 16,-1 0-16,0 0 0,1 0 0,20 0 15,-21 0-15,1-21 0,20 21 16,-20 0-16,20 0 0,-21 0 0,22 0 15,-22 0-15,22 0 0,-22 0 0,22-22 16,-22 22-16,0 0 0,1 0 16,-1 0-16,0 0 0,1 0 0,-1 0 15,-21-21-15,0 21 0,0 0 0,1 0 16,-1 0-16,0 0 16,-21-21-1,21 21-15,0 0 78,0 0-62,1 0 0,-22-21-16,21 21 15,0 0-15,0-21 16,0 21-1,-21-21 1,-21 21 62,0 0-78,0 0 0,0 0 16,-1 0-16,22-22 15</inkml:trace>
  <inkml:trace contextRef="#ctx0" brushRef="#br0" timeOffset="121542.01">9440 2604 0,'0'0'0,"-21"-22"16,0 22-16,21-21 31,-21 21-31,0 0 16,21 21 0,0 1-1,0-1-15,0 0 16,0 0-16,0 0 15,21 0-15,0-21 16,0 22-16,0-22 0,-21 21 16,21-21-16,1 21 0,20-21 0,-21 21 15,0-21-15,0 21 0,1-21 16,20 0-16,-21 21 0,21-21 0,-20 0 16,-1 22-16,21-22 0,-21 0 15,0 0-15,22 0 0,-22 0 0,0 0 16,0 0-16,0 21 0,1-21 0,-1 0 15,0 0-15,0 0 0,0 0 16,0 0-16,1 0 63,-22 21-63,0 0 15,0 0 1,0 0-1,-22 1-15,1-1 16,0 0-16,0-21 16,0 21-16,0 0 0,-1 0 0,1-21 15,-21 22-15,21-1 0,-22 0 0,22 21 16,-21-21-16,21 1 0,-22-1 16,22 21-16,0-21 0,-21 0 0,21 1 15,-22-1-15,22 0 0,0 0 16,0 0-16,0 0 0,-1 1 15,1-1-15,0 0 0,21 0 0,-21 0 16,0 0-16,21 1 16,-21-1-16,-1 0 0,1-21 15,21 21-15,0-42 110,21 21-95,-42 0 32,0 0-31</inkml:trace>
  <inkml:trace contextRef="#ctx0" brushRef="#br0" timeOffset="123682.64">2582 2328 0,'0'0'0,"0"-21"0,0 0 0,0 0 15,0 0-15,-21 21 16,21-21-16,0-1 15,-21 1-15,21 0 0,0 0 16,-21 42 15,21 0-15,0 0-16,0 1 0,-21-1 0,21 21 16,0-21-16,0 22 0,0-1 15,0-21-15,0 21 0,0 1 0,0-1 16,0-21-16,0 22 0,0-1 15,21-21-15,-21 0 0,21 22 16,0-22-16,0 0 16,0 0-16,1-21 0,-1 0 0,0 0 15,0 0-15,0 0 0,0 0 16,22 0-16,-22-21 0,0 0 16,0 0-16,0-1 0,22 1 0,-22-21 15,0 21-15,0-22 0,0 22 16,-21-21-16,0 0 0,22 20 0,-22-20 15,0 0-15,0 21 0,0-22 16,0 22-16,0 0 0,0 0 16,0 0-16,0 42 62,0 0-46,0 0-16</inkml:trace>
  <inkml:trace contextRef="#ctx0" brushRef="#br0" timeOffset="124049.43">3238 2180 0,'-21'0'31,"21"21"-15,0 1-16,0-1 0,0 0 15,-21 0-15,21 21 0,0 1 0,0-1 16,0 0-16,0 1 0,0-1 16,0 0-16,0 1 0,0 20 0,0-20 15,0 20-15,0-21 0,0 1 16,0 20-16,0-20 0,0-1 0,-21 0 15,21 1-15,0-1 16,0 0-16,0-21 0,-21 1 0,21-1 16,0 0-16,0 0 0,0 0 15,0-42 17,0 0-32,0 0 0,0 0 15,0-1-15,0 1 0,0-21 16,0 0-16,0 20 0,0-20 0</inkml:trace>
  <inkml:trace contextRef="#ctx0" brushRef="#br0" timeOffset="124386.24">3133 2244 0,'0'0'0,"0"-21"0,0-1 15,0 1-15,0 0 16,0 0-1,21 0-15,0 21 0,21 0 16,-21 0-16,1-21 0,-1 21 16,0 0-16,21 0 0,-21 0 0,1 0 15,-1 0-15,0 21 0,0-21 16,-21 21-16,0 0 0,0 0 0,0 0 16,0 1-16,0-1 0,-21 0 15,0 21-15,0-21 0,-1 1 16,1-1-16,0 0 0,0 0 0,0 21 15,0-42-15,-1 22 0,1-1 16,21 0-16,-21-21 0,21 21 16,21-21 15,0-21-15,1 21-16</inkml:trace>
  <inkml:trace contextRef="#ctx0" brushRef="#br0" timeOffset="124702.06">3895 2159 0,'0'0'0,"0"-42"16,0 21-1,-22 21-15,1 0 16,0 0-16,0 0 0,0 0 15,0 0-15,-1 0 0,1 21 16,21 0-16,-21 0 0,0 0 0,0 0 16,21 1-16,-21 20 0,21-21 15,0 21-15,0 1 0,-22-22 0,22 21 16,0-21-16,0 1 16,0 20-16,0-21 0,0 0 0,22 0 15,-22 1-15,21-22 16,0 0-16,0 0 0,0 0 0,0 0 15,1 0-15,-1 0 0,21 0 0,-21-22 16,0 1-16</inkml:trace>
  <inkml:trace contextRef="#ctx0" brushRef="#br0" timeOffset="125209.77">4276 2180 0,'0'0'0,"21"-21"16,-21-21-16,0 21 15,-21 21 1,-1 0-16,1 0 16,0 0-16,0 21 15,0-21-15,21 21 0,-21 0 0,21 0 16,-22 0-16,22 1 0,0-1 16,-21 21-16,21-21 0,-21 0 0,21 22 15,0-22-15,0 0 0,0 0 16,0 0-16,0 1 0,0-1 0,0 0 15,21-21 1,0 0-16,1 0 16,-1 0-1,0 0-15,0-21 0,0 0 16,-21-1-16,21 1 0,1 0 0,-22 0 16,0 0-16,21 0 0,-21-22 15,21 22-15,-21-21 0,21 21 0,-21-1 16,0 1-16,0 0 0,0 0 15,0 42 17,0 0-17,0 0-15,0 1 0,0 20 0,0-21 16,0 0-16,0 0 0,0 22 16,0-22-16,0 0 0,0 0 15,0 22-15,0-22 0,0 0 16,0 0-16,0 0 15,21-21-15,0 0 0,1 0 16,-1 0-16,0-21 0,0 21 16</inkml:trace>
  <inkml:trace contextRef="#ctx0" brushRef="#br0" timeOffset="125717.47">4974 2074 0,'0'-21'16,"-21"21"15,0 0-31,0 0 0,-22 21 16,22 1-16,0-22 0,-21 21 16,20 0-16,1 0 0,0 0 0,0 0 15,0 1-15,0-1 0,21 0 16,-22 0-16,22 0 0,0 0 15,0 1 1,22-22-16,-1 0 16,0 0-16,0 0 0,21 0 15,-20 0-15,-1 0 0,0 0 16,0 0-16,21 0 0,-20 0 0,-1 0 16,0 0-16,0 0 0,0 0 15,0 0-15,1 0 0,-1 0 0,0 0 16,0 21-1,-21 0-15,0 0 16,0 0-16,0 0 16,-21-21-16,0 22 0,0-1 0,-1-21 15,-20 21-15,21-21 0,0 0 16,0 21-16,-1-21 0,1 0 16,0 0-16,0 0 0,0 21 0,0-21 15,-1 0-15,1 0 16,0 0-1,0 0-15,21-21 16,0 0 0,0 0-16</inkml:trace>
  <inkml:trace contextRef="#ctx0" brushRef="#br0" timeOffset="126382.9">5546 1609 0,'-22'0'0,"1"0"16,21 21 0,0 0-16,-21-21 15,21 42-15,-21-20 0,21-1 16,0 21-16,0 0 0,0-20 0,-21 20 16,21 0-16,-21 1 0,21-1 0,0 0 15,0-21-15,0 22 0,-22-22 16,22 21-16,0-21 0,0 1 0,0-1 15,0 0-15,0 0 0,0 0 16,0 0-16,0 1 0,22-22 16,-1 0-1,0 0-15,0 0 0,0 0 16,0 0-16,22-22 16,-22 22-16,0-21 0,0 0 0,0 0 15,-21 0-15,22 21 0,-1-21 0,0-22 16,-21 22-16,0 0 0,21 0 15,-21 0-15,21-1 0,-21 1 16,0 42 15,0 1-31,-21-1 16,21 0-16,-21 0 0,21 0 16,0 0-16,0 1 15,0-1-15,0 0 0,0 0 16,0 0-16,21-21 31,0 0-31,0 0 0,1 0 16,-1 0-16,0 0 15,0 0-15,-21-21 0,21 21 0,0-21 16,-21 0-16,22 0 0,-22-1 16</inkml:trace>
  <inkml:trace contextRef="#ctx0" brushRef="#br0" timeOffset="126621.76">5990 1736 0,'-21'-21'0,"0"21"16</inkml:trace>
  <inkml:trace contextRef="#ctx0" brushRef="#br0" timeOffset="126873.62">5292 1969 0,'0'0'16,"-22"21"-16,1-21 0,0 0 0,21 21 16,21-21-1,0 0 1,1 0-16,-1 0 0,0 0 15,0 0-15,0 0 0,0 0 0,1 0 16,-1 0-16,0 0 0,0 0 16,0 0-16,0 0 0,1-21 15,-1 21-15,0 0 16</inkml:trace>
  <inkml:trace contextRef="#ctx0" brushRef="#br0" timeOffset="127602.2">6159 2053 0,'0'0'0,"0"-21"16,0 42 31,0 0-32,0 1 1,0-1-16,-21 0 0,21 0 16,-21 0-16,21 0 15,0 1-15,-21-1 16,0 0 0,21 0-16,-21-21 62,21-21-46,0 0-16,0 0 0,0-1 15,0 1-15,0 0 16,0 0-16,21 0 0,-21 0 0,21-1 16,0 1-16,0 0 0,0 0 0,1 0 15,-1 21-15,0-21 0,0 21 16,0 0-16,0 0 0,1 0 0,-1 0 15,0 0-15,0 0 0,0 0 16,-21 21-16,21-21 0,1 21 16,-22 0-16,21 0 0,-21 0 15,0 1-15,0-1 0,0 0 0,0 0 16,0 0-16,0 0 0,0 1 16,0-1-16,-21-21 0,21 21 15,-22 0-15,22-42 78</inkml:trace>
  <inkml:trace contextRef="#ctx0" brushRef="#br0" timeOffset="128684.03">7070 1884 0,'0'0'0,"0"-21"15,0 0-15,-22 21 0,1 0 16,0 0-1,0 0-15,0 0 0,0 0 16,-1 0-16,1 0 0,0 21 16,0-21-16,0 21 0,0 0 15,-1 0-15,1 0 0,0 1 0,0-1 16,0 0-16,21 0 0,0 0 16,-21 0-16,21 1 0,0-1 0,0 0 15,0 0-15,0 0 16,21-21-16,0 0 15,0 0-15,0 0 0,0 0 0,1 0 16,-1 0-16,0 0 16,0 0-16,0-21 0,-21 0 0,21 21 15,1-21-15,-1 0 16,-21-1-16,21 1 0,-21 0 16,0 0-16,0 0 0,0 0 15,0-1-15,0 1 0,0 0 31,0 42-15,0 0-16,0 1 16,0-1-16,0 0 15,0 0-15,0 0 0,0 0 0,0 1 16,0-1-16,0 0 16,0 0-16,0 0 0,0 0 0,0 1 15,0 20-15,0-21 0,0 0 16,0 22-16,0-22 0,0 21 0,0-21 15,0 22-15,0-22 0,0 21 0,0 0 16,0-20-16,0-1 0,0 21 16,0-21-16,0 0 0,0 22 0,0-22 15,0 0-15,0 0 0,0 0 16,0 1-16,0-1 16,0 0-16,0 0 15,0 0-15,-21-21 16,21 21-1,-21-21 1,-1 0-16,1 0 16,0 0-16,0 0 15,0 0-15,0 0 0,-1-21 0,-20 21 16,21-21-16,0 0 0,-22 21 0,22-21 16,0 0-16,0-1 0,0-20 15,21 21-15,0 0 0,0-22 0,0 1 16,0 0-16,0 21 15,0-22-15,21 1 0,0 0 0,0-1 16,22 1-16,-22 21 0,21-22 0,-21 22 16,22 0-16,-1 0 0,-21 0 15,21 0-15,1-1 0,-22 22 0,21-21 16,-21 0-16,22 21 0,-22-21 16,0 21-16,0 0 0,0-21 0,1 21 15,-1 0-15,0 0 0,0-21 16,0 21-1,0 0 17,-21 21-17,22-21-15,-1 0 32,-21 21-32,0 0 31,-21 0-16</inkml:trace>
  <inkml:trace contextRef="#ctx0" brushRef="#br0" timeOffset="130421.83">2857 13653 0,'0'0'0,"-21"0"16,0 0-16,0 0 0,0 0 0,0 0 16,-1 0-16,1 0 0,0 0 15,0 0-15,0 0 0,0-22 16,-1 22-16,1 0 16,0 0-16,42 0 46,0 0-46,1 0 0,20 0 16,-21 0-16,21 0 0,22 22 0,-22-22 16,1 0-16,20 0 0,-21 0 15,22 0-15,-1 0 0,-20 0 0,20 0 16,1 0-16,-22 0 16,22 21-16,-22-21 0,21 0 0,-20 0 0,-1 0 15,0 0-15,1 0 16,-1 0-16,-21 0 0,0 21 0,1-21 15,-1 0-15,0 0 0,-42 0 63,0 0-63,-1 0 0,1 0 16,0 0-16,0 0 0,-21 21 0,20-21 15,1 0-15,-21 0 0,21 0 0,0 0 16,-22 0-16</inkml:trace>
  <inkml:trace contextRef="#ctx0" brushRef="#br0" timeOffset="130841.58">2857 13780 0,'0'0'0,"-21"0"0,0 0 15,0 0-15,0 0 16,0 0-16,42 0 47,0 0-47,0 0 16,21 0-16,-20 21 0,20-21 0,0 0 15,22 0-15,-22 0 0,22 0 16,-22 0-16,21 0 0,1 0 0,-22 0 15,22 0-15,-1 0 0,-20 0 16,-1 0-16,21 0 0,-20 0 0,-1 0 16,-21 0-16,22 0 0,-22 0 15,0 0-15,0 0 0,0 0 0,0 0 16,-21-21 62,0-1-62</inkml:trace>
  <inkml:trace contextRef="#ctx0" brushRef="#br0" timeOffset="131489.6">3895 13420 0,'0'0'0,"-22"-21"0,1 21 15,21-22-15,-21 22 16,0 0-16,21 22 62,0-1-62,21-21 16,-21 21-16,21 0 0,0-21 0,1 21 16,-1 0-16,0 1 0,0-22 15,0 21-15,0 0 0,1 0 0,-1 0 16,0-21-16,0 21 0,0 1 15,0-22-15,1 21 0,-1-21 0,0 0 16,0 21-16,0-21 0,0 0 16,1 0-16,-1 0 15,-21 21 1,-21-21 15,-1 0-31,22 21 0,-21-21 16,0 21-16,-21-21 15,21 22-15,-1-1 0,-20-21 0,0 21 16,-1 0-16,1 0 0,0 0 0,-1 1 16,-20-1-16,21 0 0,-1 0 15,1 0-15,21 0 0,-22 1 0,1-1 16,21 0-16,0 0 0,0 0 16,-1 0-16,1 1 0,21-1 15,0 0 16,21-21-15,1 0-16,-1 0 0,0 0 16,0 0-16,0 0 15,0 0-15,1-21 0,-1 21 16</inkml:trace>
  <inkml:trace contextRef="#ctx0" brushRef="#br0" timeOffset="133458.22">6117 13081 0,'0'0'0,"0"-21"16,0 0-16,0 0 0,21-1 15,-21 1-15,0 0 16,0 0-16,-21 21 16,0 0-1,0 21-15,21 0 0,-21 0 0,-1 1 16,1 20-16,0-21 0,0 21 16,-21 1-16,20-1 0,1 0 0,0 1 15,0-1-15,-21 0 0,20 1 16,1 20-16,21-20 0,0-1 15,-21 21-15,21-20 0,0-1 0,0 0 16,0-20-16,21 20 0,-21-21 16,21 0-16,22 0 0,-22 1 0,0-22 15,21 0-15,-20 21 0,20-21 16,0 0-16,-21 0 0,22 0 0,-1 0 16,0 0-16,-20-21 0,20-1 0,-21 22 15,21-21-15,-20 0 0,20 21 16,-21-21-16,0 0 0,0 0 0,1-1 15,-22 1-15,0 0 0,0 0 16,0 0-16,0 0 0,0-1 16</inkml:trace>
  <inkml:trace contextRef="#ctx0" brushRef="#br0" timeOffset="133653.35">5969 13568 0,'0'0'15,"21"0"1,0 0 0,0 0-16,1 0 0,-1-21 0,21 0 15,-21 21-15,22-22 0,-22 1 16,21 21-16,0-21 0,1 0 16,-22 0-16,0 0 0,21-1 0,-20 22 15,-22-21-15,0 0 0</inkml:trace>
  <inkml:trace contextRef="#ctx0" brushRef="#br0" timeOffset="133880.74">6265 13060 0,'21'0'0,"-42"0"0,64 0 16,-22 0-16,0-21 0,0 21 15,0 0-15,0 0 0,1-21 0,-1 21 16,-21-22-16,21 22 0,0 0 16,0 0-1,-21 22-15,0-1 16,0 0-16</inkml:trace>
  <inkml:trace contextRef="#ctx0" brushRef="#br0" timeOffset="134237.87">7175 13504 0,'0'0'16,"0"-21"-16,0 0 0,0 0 0,-21 0 15,0 21-15,0-21 0,0 21 16,-22 0-16,22 0 0,0 0 16,0 0-16,-21 21 0,20 0 15,1 0-15,0 0 0,0 0 0,0 1 16,0 20-16,-1 0 0,1-21 0,0 22 16,21-22-16,0 21 0,0-21 15,0 22-15,0-22 0,0 0 16,0 0-16,21 0 0,-21 1 0,21-1 15,22-21-15,-22 0 0,0 21 16,21-21-16,-20 0 0,20 0 0,0 0 16,-21 0-16,22-21 0,-1 0 0,-21 21 15,22-22-15,-22 1 0</inkml:trace>
  <inkml:trace contextRef="#ctx0" brushRef="#br0" timeOffset="134637.91">7514 13504 0,'0'0'15,"0"-21"-15,0 0 16,-21 21 0,0 21-16,0 0 0,21 1 0,-22-1 15,1 0-15,21 0 0,-21 21 16,0-20-16,21-1 0,-21 21 0,21-21 16,0 22-16,0-22 0,0 0 15,0 0-15,0 0 0,0 0 0,0 1 16,0-1-16,21-21 0,0 0 15,0 0-15,22 0 16,-22 0-16,0 0 0,0 0 16,0-21-16,0-1 0,22 22 15,-22-21-15,0 0 0,0 0 0,0 0 16,-21-22-16,0 22 0,0 0 0,0-21 16,0 21-16,0-1 0,0-20 15,0 21-15,-21 0 0,0 0 0,0-1 16,0 22-16,0 0 15,-1 0-15,1 0 0,0 0 0,0 0 16,0 22-16,21-1 0,-21 0 16,21 0-16,0 0 15,0 0-15,0 1 0,0-1 0,21 0 16,0-21 0,0 0-16,0 21 0</inkml:trace>
  <inkml:trace contextRef="#ctx0" brushRef="#br0" timeOffset="135321.51">7895 13589 0,'0'0'0,"0"21"32,-21 0-32,21 1 15,0-1-15,0 0 16,0 0-16,-21 0 0,21 0 15,-21 1-15,21-1 0,0 0 16,0 0-16,0 0 0,-22 0 16,22 1-16,-21-22 15,21-22 32,0 1-47,0 0 0,0 0 0,0 0 16,0 0-16,0-22 15,0 22-15,21 0 0,1-21 0,-1 20 0,0-20 16,0 21-16,-21 0 0,21 0 16,0-1-16,1 22 0,-1 0 15,0 0-15,0 0 0,0 0 0,0 0 16,-21 22-16,22-1 0,-1 0 16,0 0-16,-21 0 0,0 0 0,21 22 15,-21-22-15,21 0 0,-21 0 0,0 0 16,0 1-16,0-1 0,0 0 15,0 0-15,0 0 0,0 0 0,0 1 16,-21-22 0,0 0-1,21-22-15,0 1 16,0 0-16,0 0 16,21 0-16,0 0 0,-21-1 0,21-20 15,1 21-15,-1-21 0,0 20 16,0-20-16,0 21 0,0 0 0,22 0 15,-22-1-15,0 22 0,0 0 0,0 0 16,1 0-16,-1 0 16,0 22-16,-21-1 0,21 0 0,-21 0 15,0 21-15,0-20 0,0-1 16,0 0-16,0 0 0,0 21 0,0-20 16,-21-1-16,21 0 0,-21-21 15,21 21-15,0 0 0,0 0 16,21-21 15</inkml:trace>
  <inkml:trace contextRef="#ctx0" brushRef="#br0" timeOffset="135993.14">8763 13568 0,'0'21'47,"0"0"-47,-21 0 0,21 1 0,-21-1 16,21 21-16,0-21 15,0 0-15,0 1 0,-22-1 16,22 0-16,0 0 0,-21 0 16,21 0-16,0 1 0,-21-22 15,21 21-15,-21-21 0,21-21 47,0-1-47,0 1 16,0 0-16,0 0 0,0 0 0,0 0 15,0-22-15,21 22 0,0-21 16,0 21-16,1-1 0,-1-20 16,0 21-16,0 21 0,0-21 0,22 21 15,-22 0-15,0 0 0,0 0 16,0 0-16,0 21 0,1 0 0,-1-21 15,-21 42-15,0-20 0,21-1 0,-21 0 16,0 0-16,0 21 0,0-20 16,0-1-16,0 0 0,0 0 0,-21 0 15,21 0-15,-21-21 16,21 22-16,0-44 47,0 1-47,0 0 0,21 0 0,0 0 15,0 0-15,0-1 0,0 1 0,1-21 16,-1 21-16,0 0 0,21-1 16,-21 1-16,1 0 0,-1 21 0,0 0 15,0 0-15,0 0 0,0 0 16,-21 21-16,22 0 0,-22 1 16,0-1-16,0 0 0,0 0 0,0 0 15,0 0-15,0 1 0,0-1 16,0 0-16,-22 0 0,22 0 15,0 0 1,-21-21-16,21-21 47,21 0-47</inkml:trace>
  <inkml:trace contextRef="#ctx0" brushRef="#br0" timeOffset="136347.57">9504 13631 0,'21'0'15,"0"0"1,0 0 0,-21-21-16,21 21 0,1 0 0,-1-21 15,-21 0-15,21 21 0,-21-21 0,21 21 16,-21-21-16,0-1 15,-21 22 1,0 0 0,0 22-16,-1-22 0,1 21 15,0 0-15,21 0 0,-21 0 0,21 0 16,-21 1-16,21-1 0,0 0 16,0 0-16,0 0 0,0 0 15,0 1-15,0-1 16,21-21-16,0 21 15,0-21-15,0 0 16,1 0-16,-1 0 0,0 0 16,0-21-16,0 21 0</inkml:trace>
  <inkml:trace contextRef="#ctx0" brushRef="#br0" timeOffset="136709.37">9779 13547 0,'0'-21'16,"21"21"0,0 0-16,0 0 0,1 0 15,20 0-15,-21 21 0,0-21 0,22 21 16,-22 0-16,0 0 0,0 0 16,-21 1-16,21-1 0,-21 0 0,0 0 15,0 0-15,0 0 0,0 1 0,0-1 16,0 0-16,-21-21 0,21 21 15,0 0-15,-21-21 0,0 0 0,21 21 16,-21-21-16,21-21 31,0 0-15,0 0-16,21 0 16,-21 0-16,21-1 0,0 1 0,-21 0 15,0-21-15,21 21 0,0-1 0,-21 1 16,0 0-16,22 21 0,-1-21 15,0 21-15,0 0 16,0 0-16</inkml:trace>
  <inkml:trace contextRef="#ctx0" brushRef="#br0" timeOffset="137009.45">10668 13526 0,'0'0'0,"0"-22"16,-21 22 0,0 0-16,-1 0 15,1 0-15,0 0 0,0 22 16,0-22-16,0 21 0,-1 0 16,1 0-16,21 0 0,-21 22 15,0-22-15,0 0 0,21 0 0,0 0 16,-21 0-16,21 1 0,-22-1 0,22 0 15,0 0-15,0 0 0,0 0 16,22-21 0,-1 0-16,0 0 15,0 0-15,0 0 0,0 0 16,1 0-16,-1 0 0,0-21 0,0 21 16,0-21-16</inkml:trace>
  <inkml:trace contextRef="#ctx0" brushRef="#br0" timeOffset="137421.21">10753 13695 0,'0'21'32,"21"-21"-32,0 0 0,0 0 15,0 0-15,22 0 0,-22 0 16,0 0-16,0-21 0,0 21 15,0 0-15,1-21 0,-1 0 0,0-1 16,-21 1 0,21 21-16,-21-21 0,0 0 15,0 0-15,-21 21 0,0-21 16,0 21-16,-1 0 16,1 0-16,0 21 0,0 0 0,0-21 15,0 21-15,21 0 0,-22 22 16,1-22-16,0 0 0,21 0 15,-21 0-15,21 0 0,0 1 0,0-1 16,0 0-16,0 0 0,0 0 16,0 0-16,21-21 15,-21 22-15,21-22 0,0 0 0,1 0 16,-1 0-16,0 0 16,0 0-16,0-22 15,0 22-15,-21-21 16,22 0-16,-1 21 0</inkml:trace>
  <inkml:trace contextRef="#ctx0" brushRef="#br0" timeOffset="137974.2">12488 13822 0,'0'0'0,"21"0"31,1 0-31,-1 0 0,0 0 16,21-21-16,-21 0 0,1 21 16,20-22-16,-21 1 0,21 0 0,-20 0 15,-1 0-15,0 0 0,0-1 0,-21-20 16,0 21-16,0 0 0,0-22 16,0 22-16,0 0 0,-21 0 0,0 0 15,0 21-15,-1 0 0,-20-21 16,21 21-16,-21 0 0,20 0 15,-20 0-15,21 21 0,0 0 0,-22 0 16,22 0-16,-21 22 0,21-22 16,0 21-16,-1 0 0,1-20 0,21 20 15,0 0-15,0-21 0,0 22 16,0-22-16,0 0 0,0 0 0,21 0 16,1 1-16,-1-1 0,0 0 0,0 0 15,21-21-15,-20 21 0,-1-21 16,21 0-16,-21 0 0,0 0 0,22 0 15,-22 0-15,21 0 0,-21 0 0,22 0 16,-22 0-16,21 0 16,1-21-16,-22 0 0,21 21 0,0-21 15</inkml:trace>
  <inkml:trace contextRef="#ctx0" brushRef="#br0" timeOffset="138266.03">13631 13758 0,'21'0'47,"1"0"-47,-1 0 16,0 0-16,0 0 0,0 0 15,0 0-15,1 0 0,-1 0 16,0-21 0,-42 21 31</inkml:trace>
  <inkml:trace contextRef="#ctx0" brushRef="#br0" timeOffset="138473.91">13610 13822 0,'0'0'0,"0"21"15,0 0-15,21-21 32,0 0-17,1 0-15,-1 0 0,0 0 16,0 0-1,0 0 1,0 0 0</inkml:trace>
  <inkml:trace contextRef="#ctx0" brushRef="#br0" timeOffset="139364.95">14795 13653 0,'0'0'0,"0"-22"0,0-20 15,0 21-15,0 0 16,0 0 0,0 42 15,0 0-31,0 0 0,0 21 16,0-20-16,0-1 0,0 21 0,0-21 15,0 0-15,0 1 0,0 20 0,0-21 16,0 0-16,0 0 0,-21-21 15,21 22-15,-21-1 0,21 0 16,-21-21-16,0 0 16,21-21-1,0 0-15,0-1 16,0 1-16,0 0 16,0 0-16,0-21 0,0 20 0,0 1 15,0-21-15,21 0 0,0 20 16,0-20-16,22 21 0,-22-21 0,0 20 15,21 1-15,1 0 0,-22 21 16,21 0-16,-21 0 0,22 0 0,-1 0 16,-21 0-16,21 21 0,-20 0 0,-1 22 15,0-22-15,0 21 0,-21-21 16,0 22-16,0-22 0,0 21 16,0-21-16,0 22 0,0-22 0,-21 0 15,21 0-15,-21 0 0,0 1 0,-1-1 16,1 0-16,0-21 15,21-21 17,0 0-32,21-1 15,0 1-15</inkml:trace>
  <inkml:trace contextRef="#ctx0" brushRef="#br0" timeOffset="139741.75">15452 13737 0,'0'0'0,"21"0"16,0 0-1,0 0-15,0 0 0,0 0 16,22 0-16,-22-21 16,0 21-16,0-21 0,0 21 0,1-21 15,-1 0-15,-21-1 16,0 1-16,0 0 0,0 0 15,0 0-15,0 0 0,-21 21 16,-1-22-16,1 22 0,0 0 0,0 0 16,0 0-16,-22 0 0,22 0 0,0 22 15,0-1-15,0 0 16,0 0-16,-1 0 0,1 22 0,21-22 16,0 0-16,-21 21 0,21-21 15,0 22-15,0-22 0,0 0 0,0 21 16,0-20-16,0-1 0,21 0 0,0 0 15,1 0-15,-1-21 16,0 0-16,0 0 0,0 0 0,0 0 16,22 0-16,-22 0 0,0 0 15,21 0-15,-20-21 0,20 21 0,-21-21 16</inkml:trace>
  <inkml:trace contextRef="#ctx0" brushRef="#br0" timeOffset="140341.53">16108 13610 0,'0'0'0,"0"21"31,0 1-31,-21-1 16,21 0-16,-22 0 0,22 0 0,0 22 16,-21-22-16,21 0 0,-21 0 15,0 0-15,21 0 0,0 1 0,-21-1 16,21 0-16,0 0 0,-21-21 15,21 21 1,21-21 0,0 0-1,0-21-15,0 0 0,-21 0 0,21 21 16,1-21-16,-1-1 0,0 1 0,0 0 16,-21 0-16,21 21 0,0-21 15,-21 0-15,22 21 16,-22 21-1,0 0 1,0 0-16,0 0 0,0 0 16,0 1-16,0-1 15,0 0-15,0 0 0,21 0 16,0 0-16,0-21 0,0 0 16,0 0-16,1 0 0,20 0 15,-21 0-15,21 0 0,-20 0 0,-1 0 16,21 0-16,-21-21 0,22 0 15,-22 21-15,0-21 0,0 0 0,0 0 16,0-22-16,1 22 0,-22-21 0,0 21 16,0-22-16,0 1 0,0 0 15,0-1-15,0 22 0,0-21 0,-22 21 16,1-1-16,0 1 0,0 21 16,0 0-16,0 0 15,-1 0-15,1 0 0,0 0 0,0 0 16,0 21-16,21 1 0,0-1 15,-21-21-15,21 21 0,0 0 0,0 0 16,0 0-16,21-21 16</inkml:trace>
  <inkml:trace contextRef="#ctx0" brushRef="#br0" timeOffset="142090.79">18224 13399 0,'0'0'0,"22"0"0,-22-22 15,0 1-15,0 0 0,0 0 16,21 0-16,-21 0 16,0-1-16,21 22 0,-21-21 15,-21 42 17,0 1-32,-1-1 15,1 21-15,21-21 0,-21 22 16,0-1-16,0 0 0,0 22 0,-1-22 15,1 0-15,0 1 0,0-1 16,0 0-16,0 1 0,-1-1 16,1-21-16,0 22 0,21-22 0,-21 0 15,21 0-15,-21 0 0,21 0 16,0-42 62,0 0 110,0 0-173,0 0-15,21 21 0,-21-21 16,21 21-16,-21-22 15,0 1-15,0 0 0,21 0 0,0-21 16,-21 20-16,22 1 0,-22-21 16,21 0-16,0-1 0,-21 22 0,21-21 15,0-1-15,-21 1 0,21 21 0,1-21 16,-1-1-16,-21 22 0,21-21 16,0 21-16,-21-1 0,21 1 0,-21 0 15,21 0-15,1 21 16,-1 21-1,-21 0 1,0 22-16,0-22 0,0 21 0,0 22 16,0-22-16,21 21 0,-21-20 0,0 20 15,0 1-15,0-22 0,0 22 16,0-22-16,0 0 0,0 1 0,0-22 16,-21 21-16,21-21 0,0 0 15,0 1-15,-21-1 0,21 0 16,-22-21-16,1 0 15,0 0 1,0-21-16,0 0 16,0-1-16</inkml:trace>
  <inkml:trace contextRef="#ctx0" brushRef="#br0" timeOffset="142864.16">17801 13843 0,'21'0'0,"-42"0"0,42 0 31,0 0-15,22 0-16,-22-21 0,0 21 0,21 0 16,1 0-16,-1-21 0,0 21 0,1-21 15,20 21-15,-20-22 0,-1 22 16,0-21-16,1 0 0,-1 21 0,0 0 16,1-21-16,-1 21 0,-21 0 15,0 0-15,0 0 0,1 0 0,-22 21 16,0 0-16,0 0 15,0 22-15,0-22 16,0 0-16,-22 0 0,1 0 0,0 1 16,0-1-16,21 0 0,-21 0 15,0 0-15,21 0 0,-22-21 0,22 22 16,0-1-16,-21-21 0,21 21 16,0-42 15,0 0-16,0-1-15,0 1 0,0 0 16,21-21-16,-21 21 0,22-1 16,-1-20-16,0 21 0,0-21 15,0 20-15,22 1 0,-22-21 0,0 21 16,0 21-16,0 0 0,0 0 16,22 0-16,-22 0 0,0 0 0,0 21 15,0 0-15,-21 21 0,22-20 0,-1-1 16,-21 21-16,21-21 0,-21 0 15,0 22-15,0-22 0,0 0 0,0 0 16,0 0-16,0 1 0,0-1 16,0 0-1,-21-21 1,21-21 0,0 0-1,0-1-15,0 1 0,0 0 16,21 0-16,0 0 0,0 0 0,0-22 15,1 22-15,20-21 0,-21 21 0,21-22 16,1 22-16,-1 0 0,0 0 16,-20 0-16,20 21 0,0 0 0,1 0 15,-22 21-15,0 0 0,0 0 16,0 21-16,0-20 0,-21-1 16,0 21-16,0-21 0,0 22 0,0-22 15,-21 0-15,0 0 0,0 0 16,0 0-16,0 1 0,-1-22 0,22 21 15,-21-21-15,21 21 16,21-21 0,1-21-1,-1 0-15,21 21 0</inkml:trace>
  <inkml:trace contextRef="#ctx0" brushRef="#br0" timeOffset="143309.76">20002 13780 0,'0'-22'0,"0"44"0,0-65 16,0 22-16,-21 21 16,0-21-16,0 21 15,0 0-15,0 0 0,-1 0 16,1 21-16,0 0 0,-21 0 0,21 1 16,-1-1-16,1 0 0,-21 21 15,21-21-15,0 1 0,21 20 0,-22-21 16,22 0-16,0 0 0,0 1 0,0-1 15,0 0-15,0 0 16,22-21-16,-1 0 0,0 0 16,0 0-16,0 0 0,0 0 0,1 0 15,-1-21-15,0 21 16,0-21-16,0 0 0,0 21 0,1-22 16,-1 1-16,-21 0 0,0 0 15,21 0-15,-21 0 0,21-22 0,-21 22 16,0 0-16,0 0 0,21 21 0,-21 21 31,0 0-15,0 0-16,0 0 0,0 1 15,0-1-15,-21 0 0,21 0 0,0 0 16,0 0-16,0 1 16,0-1-16,0 0 15,21-21-15,0 0 0,1 0 16,-1 0-16,0 0 15,21 0-15,-21 0 0</inkml:trace>
  <inkml:trace contextRef="#ctx0" brushRef="#br0" timeOffset="143881.6">20362 13843 0,'0'0'0,"0"-21"0,0 0 15,21 21 1,1-21-16,-1 21 0,0 0 15,0 0-15,0 0 16,0 0-16,1 0 0,-1 21 16,0 0-16,-21 0 0,0 0 15,0 0-15,0 22 0,0-22 16,0 0-16,-21 0 0,0 0 0,-1 1 16,-20-1-16,21 0 0,-21 0 15,-1-21-15,1 21 0,0 0 0,-1-21 16,22 22-16,-21-22 0,21 21 0,-1-21 15,44 0 17,20-21-32,-21 21 15,21-22-15,-20 22 0,20 0 0,0 0 16,-21 0-16,22 0 0,-22 0 16,21 0-16,-21 0 0,22 0 15,-22 22-15,0-22 0,0 21 0,0 0 16,1 0-16,-22 0 0,21 0 0,-21 1 15,21-1-15,-21 21 0,0-21 16,0 22-16,0-1 0,0-21 0,-21 21 16,0 1-16,-1-22 0,-20 21 15,21 1-15,-21-22 0,-1 0 0,-20 0 16,20 0-16,1 0 0,0 1 0,-1-1 16,1-21-16,21 0 0,-21 21 15,-1-21-15,22 0 0,0 0 16,-21 0-16,20 0 0,1 0 0,0-21 15,0 0-15,0 21 0,0-22 16,-1 1-16,22 0 0,0 0 16,0 0-16,0 0 0,0-1 15,22 1-15,-1 0 0,0 0 16,21 0-16,-21 0 0,22-1 0,-1 1 16</inkml:trace>
  <inkml:trace contextRef="#ctx0" brushRef="#br0" timeOffset="144616.1">21209 13822 0,'0'0'0,"-42"0"16,20 0 0,1 0-16,0 0 0,0 21 15,0 0-15,0 0 0,-1 1 0,1-1 16,0 0-16,21 0 0,-21 0 15,21 0-15,0 1 0,0-1 0,0 0 16,0 0-16,0 0 16,21-21-16,0 21 0,0-21 15,1 0-15,-1 0 16,-21-21 0,21 0-16,-21 0 15,0 0-15,0-22 16,0 22-16,21-21 0,-21 21 15,0 0-15,0-22 0,21 22 0,0-21 16,1 21-16,-1-1 0,0 1 16,0 0-16,21 0 0,-20 0 0,-1 21 15,21 0-15,0 0 0,-20 0 16,20 0-16,-21 0 0,0 21 0,22 21 16,-22-21-16,-21 1 0,0 20 15,21 0-15,-21-21 0,0 22 16,0-22-16,0 21 0,-21-21 0,21 1 15,-21-1-15,-1 0 0,1-21 16,0 21-16,0 0 0,0-21 0,0 0 16,-1 0-16,1 0 15,21-21 1,0 0-16,0 0 0,0 0 16,21-1-16,1 1 0,-1 0 15,0 0-15,21-21 0,-21 20 16,22-20-16,-1 0 0,-21 21 0,22-22 15,-1 22-15,0 0 0,1 21 16,-1 0-16,-21 0 0,21 0 0,-20 0 16,-1 0-16,0 21 0,0 0 15,-21 0-15,0 1 0,0 20 0,0-21 16,0 21-16,0-20 0,0-1 0,0 21 16,-21-21-16,21 0 15,-21 1-15,0-1 0,21 0 0,-22-21 0,1 21 16,0-21-16,21 21 15,-21-21-15,0 0 0,42 0 47,0-21-47,0 0 0,0 21 0</inkml:trace>
  <inkml:trace contextRef="#ctx0" brushRef="#br0" timeOffset="144905.54">22754 13610 0,'0'-21'15,"0"42"-15,-21-42 0,0 21 16,0 0-16,-1 0 0,1 21 16,-21 0-16,21 1 15,0-1-15,-1 21 0,1-21 0,0 22 16,0-1-16,0-21 0,0 21 0,-1-20 15,22 20-15,-21-21 0,21 21 16,0-20-16,0-1 0,0 0 0,0 0 16,0 0-16,0 0 15,21-21-15,1 0 0,-1 0 16,0 0-16,0 0 0,0 0 0,0 0 16,22 0-16,-22 0 15,21-21-15,-21 21 0</inkml:trace>
  <inkml:trace contextRef="#ctx0" brushRef="#br0" timeOffset="145225.43">23241 13526 0,'0'-22'0,"0"44"0,0-65 16,21 22-16,0 21 15,0 0-15,1 0 16,-22 21-16,0 0 0,0 1 15,21-1-15,-21 0 0,0 21 16,0-21-16,0 22 0,0-1 0,0 0 16,0 1-16,0-1 0,-21 0 0,21 1 15,-22-1-15,1-21 16,0 22-16,0-22 0,0 0 0,0 0 16,-1 0-16,1 0 0,21 1 15,-21-1-15,0-21 0,0 0 0,21 21 16,21-42 15,-21 0-15,21 21-16,0-22 0,0 1 15</inkml:trace>
  <inkml:trace contextRef="#ctx0" brushRef="#br0" timeOffset="145481.28">24215 13780 0,'0'-22'16,"-22"22"-16,1 0 0,0 0 16,21 22 46,-21-1-46,21 0-16,-21 0 15</inkml:trace>
  <inkml:trace contextRef="#ctx0" brushRef="#br0" timeOffset="145722.15">24045 14224 0,'0'0'0,"-21"21"0,0-21 0,21 21 16,-21 1-16,21-1 0,-21 0 16,-1 0-16,22 0 0,-21 0 0,0 1 15,0-1-15,0 21 0,0-21 16,-1 0-16,1 1 0,0-1 0,0 0 15,0 0-15,0-21 0,-22 21 0,22 0 16,0-21-16,0 22 0,0-22 16,-1 0-16,1 0 0,0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31:0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10604 1418 0,'0'0'0,"0"-21"0,0 0 16,0 0-16,-21 21 0,21-21 16,0-1-1,0 44 63,0-1-78,0 0 16,0 0-16,0 21 16,0-20-16,0-1 0,0 0 15,0 21-15,0 1 0,0-1 0,0-21 16,0 21-16,0 22 0,0-22 16,0 1-16,0-1 0,0 0 0,0 1 15,0-1-15,21 21 0,-21-20 16,22-1-16,-22 0 0,0 1 0,0-1 15,21 0-15,-21 1 0,0-1 0,0 0 16,0 1-16,21 20 0,-21-20 16,0-1-16,21 0 0,-21-21 0,0 22 15,0-1-15,0 0 0,0-20 16,0 20-16,0 0 0,0-21 16,0 22-16,0-22 0,0 0 15,0 21-15,0-20 0,0 20 0,0-21 16,0 21-16,0-20 0,0 20 0,0-21 15,0 21-15,0-20 0,0 20 16,0-21-16,0 21 0,0 1 0,0-22 16,0 21-16,0-21 0,0 22 15,0-22-15,0 21 0,0-21 0,0 1 16,0 20-16,0-21 0,0 21 0,0-20 16,0 20-16,0-21 15,0 21-15,0-20 0,0 20 0,0 0 16,0 1-16,0-22 0,0 21 15,0 0-15,0 1 0,0-1 0,0-21 16,0 22-16,0-1 0,0 0 0,0 1 16,0-22-16,0 21 0,0 0 15,0-20-15,0 20 0,0-21 0,0 21 16,0 1-16,0-22 0,0 0 0,0 21 16,0-20-16,0-1 0,0 21 15,0-21-15,0 0 0,0 1 0,0-1 16,0 0-16,0 0 15,0 0-15,-21-21 47,21-21-47,0 0 16,0 0-16,0 0 0,0-22 0,0 1 16,0-22-16</inkml:trace>
  <inkml:trace contextRef="#ctx0" brushRef="#br0" timeOffset="2932.83">10626 1545 0,'0'-21'0,"0"0"46,21 21-14,0-21-32,0 21 0,0 0 15,0 0-15,-21-21 16,22 21-16,-1 0 0,0 0 16,0 0-16,0 0 0,0 0 15,1 0-15,-1 0 0,0 0 0,21 0 16,-21 0-16,1 0 0,20 0 15,-21 0-15,21 0 0,1 0 16,-22 0-16,21 0 0,1 0 0,-1 0 16,-21 0-16,21 0 0,1 0 15,-1 0-15,0 0 0,1 0 0,-1 0 16,22 0-16,-1 0 0,1-22 16,-22 22-16,43 0 0,-22 0 0,1 0 15,-1 0-15,1 0 0,20 0 16,-20 0-16,-1 0 0,1 0 0,-1 0 15,1 0-15,-1 0 16,1 0-16,-1 0 0,22 0 0,0 0 16,-22 0-16,22 0 0,-1 0 15,1 0-15,0 0 0,-1 0 0,1 0 16,0 0-16,-1-21 0,22 21 16,-21 0-16,0 0 0,20 0 0,-20 0 15,21 0-15,-21 0 0,-1 0 16,1 0-16,0 0 0,-1-21 0,1 21 15,0 0-15,-1 0 0,1 0 16,0 0-16,-1 0 0,1-21 0,0 21 16,-1 0-16,1 0 0,0 0 15,-1 0-15,-20 0 0,20-21 16,-20 21-16,21 0 0,-1 0 16,-20 0-16,20 0 0,1 0 0,0-21 15,21 21-15,-22 0 0,22 0 16,-21 0-16,21 0 0,-1 0 0,-20 0 15,21 0-15,0 0 0,0 0 16,-22 0-16,1 0 0,0 0 0,-1 0 16,1 0-16,0 0 0,-22 0 15,22 0-15,-22 0 0,22 0 16,-22 0-16,1 0 0,21 0 0,-22 0 16,1 0-16,-1 0 15,-21 0-15,22 0 0,-22 0 0,1 0 16,-1 0-16,-21 0 0,21 0 15,-20 0-15,-1 0 0,0 0 0,0 0 16,0 0 0,-21 21 46,0 0-62,0 0 16,0 0-16,0 0 15,0 1-15,0-1 0,0 0 0,0 0 16,-21 0-16,21 0 16,0 1-16,-21-1 0,0 21 0,21-21 15,-21 22-15,21-22 0,0 21 16,0 0-16,0 1 0,0-1 0,0 0 16,0 1-16,0-1 0,0 0 15,0 1-15,0-1 0,0 0 0,0 1 16,0 20-16,21-20 0,0 20 15,-21-21-15,21 22 0,-21-1 16,0-20-16,0 20 0,21 1 0,-21-22 16,0 22-16,0-22 0,0 0 15,0 22-15,0-22 0,0 22 16,0-22-16,0 21 0,0-20 16,0 20-16,-21-20 0,21 20 0,0-21 15,0 22-15,0-22 0,-21 1 16,21-1-16,0 0 0,0 1 0,0 20 15,0-21-15,0 1 0,0-1 0,0 22 16,0-22-16,0 21 0,0-20 16,0 20-16,0-20 0,0-1 0,0 0 15,0 1-15,0 20 0,0-42 16,0 22-16,0-1 0,0 0 0,0 1 16,0-22-16,0 21 15,0-21-15,0 22 0,0-22 0,0 0 16,0 21-16,-21-21 0,21 1 15,0-1-15,0 0 0,-21 0 16,-1 0-16,1-21 16,21 21-16,-21-21 15,0 0-15,0 0 16,0 0-16,-1 22 16,1-22-16,0 0 0,0 0 15,0 0-15,0 0 0,-1 0 0,-20 21 16,21-21-16,0 0 0,-22 0 15,22 21-15,-21-21 0,0 0 16,-1 0-16,22 21 0,-21-21 0,-1 21 16,22-21-16,-21 0 0,0 0 15,-1 21-15,22-21 0,-21 0 0,-1 0 16,1 0-16,21 0 0,-21 0 16,-1 0-16,-20 0 0,20 0 0,1 0 15,0 0-15,-22 0 0,1 0 16,-1 0-16,22 0 0,-22 0 0,1 0 15,-1 0-15,1 0 0,-1 0 16,22 0-16,-21 0 0,-1 0 0,22 0 16,-22 0-16,1 0 0,-1 0 0,1 0 15,-22 0-15,22 0 16,-22 0-16,0 0 0,1 0 0,-22 0 16,21 0-16,-21 0 0,22 0 15,-1 0-15,-21 0 0,21 0 0,1 0 16,-1 0-16,0 0 0,1 0 15,20 0-15,-20 0 0,-1 0 0,21 0 16,-20 0-16,20 0 0,-20 0 16,-1 0-16,0 0 0,1 0 0,-1 0 15,0 0-15,1 0 0,-22 0 0,42 0 16,-20 0-16,20 0 0,-21 0 16,22 0-16,-1 0 0,1 0 15,-1 0-15,22 0 0,-21 0 0,-1-21 16,1 21-16,-1 0 0,-21 0 15,22 0-15,-1 0 0,1 0 16,-1 0-16,1 0 0,-1 0 0,22 0 16,-21 0-16,20 0 0,1 0 15,-22 0-15,22 0 0,0 0 0,-1 0 16,1 0-16,-21 0 0,20 0 0,1 0 16,-22 0-16,22 0 0,-21 0 15,20 0-15,1 0 0,-22 0 0,22 0 16,0 0-16,-1 0 15,1 0-15,0 0 0,-1 0 0,22 21 0,-21-21 16,21 0-16,-22 0 0,22 0 16,0 0-16,-21 0 0,21 0 15,-1 0-15,1 0 0,-21 22 16,21-22-16,0 0 0,-22 0 0,22 0 16,0 0-16,0 0 0,0 0 15,-22 0-15,22 0 0,0 0 0,0 0 16,0 0-16,-1 0 15,1 0-15,0 0 16,0 0-16,0 0 16,0 0-16,-1 0 15,1 0-15,0 0 16,0 0-16,0 0 16,0 0-1,-1 0 1,1 0-1,21-22 235,0 1-250,21 21 16</inkml:trace>
  <inkml:trace contextRef="#ctx0" brushRef="#br0" timeOffset="4143.68">12594 1757 0,'0'-21'15,"0"0"1,-21 21-16,21-22 16,-21 1-1,21 0-15,0 0 31,-21 21-15,21 21 15,-22-21-15,22 21-16,0 0 16,0 1-1,-21-22 220,0 0-235</inkml:trace>
  <inkml:trace contextRef="#ctx0" brushRef="#br0" timeOffset="27150.66">12509 1884 0,'0'-21'31,"0"0"-15,0-1 0,0 1-1,0 0-15,0 0 0,0 0 16,0 0-16,0-1 16,0 1-16,0 0 0,0 0 0,0 0 15,0 0 1,0 42 15,0 0-31,0 0 0,0 0 16,0 22-16,0-1 0,0 0 0,0 1 15,0 20-15,0-21 0,0 22 16,-21-22-16,0 22 0,0-1 0,21 1 16,-21-1-16,0 1 0,-1-22 15,22 22-15,-21-1 0,0-21 16,0 1-16,21-1 0,-21 0 0,0 1 15,-1-22-15,22 0 0,0 0 16,-21 0-16,0-21 0,0 0 16,21-21-1,0 0-15,0 0 16,-21 0-16,21 0 0,0-22 16,0 1-16,0 0 0,0-1 0,0-20 15,0 20-15,0 1 0,0 0 16,0-1-16,0 22 0,0 0 15,0 0-15,0 0 0,0 0 16,21 42 0,-21 0-1,0 0-15,21 0 0,0 0 0,-21 22 16,0-22-16,21 21 0,1 1 16,-1-1-16,-21 0 0,21-21 0,0 22 15,0-22-15,0 21 0,1-21 16,20 1-16,-21-1 0,21 0 0,-20-21 15,20 0-15,0 21 16,1-21-16,-1 0 0,0 0 0,22 0 0,-22-21 16,22 0-16,-22 0 0,0-1 15,22 1-15,-22 0 0,-21 0 16,22-21-16,-22 20 0,21-20 0,-42 0 16,0-1-16,0 22 0,0-21 15,0 0-15,0 20 0,-21 1 0,0 0 16,0 0-16,-22 0 0,22 0 15,-21 21-15,21 0 0,-22 0 0,1 0 16,21 0-16,0 21 0,-22 0 16,22 0-16,0 0 0,0 22 0,0-22 15,-1 21-15,22 0 0,-21 1 16,21-22-16,0 21 0,0 1 0,0-22 16,0 21-16,0-21 15,0 0-15,21 1 0,1-1 0,-1 0 0,0-21 16,0 0-1,21 0-15,-20 0 0,-1 0 0,0 0 16,21 0-16,-21-21 0,1 0 16,-1-1-16,0 1 0,0 0 0,0-21 15,0 21-15,-21-22 0,22 22 16,-22-21-16,0 21 0,0-22 0,0 22 16,0 0-16,0 0 0,0 0 15,0 42 16,0 0-31,0 0 0,0 0 0,0 0 16,0 22-16,0-22 0,0 21 16,0-21-16,0 1 0,0 20 0,0-21 15,0 0-15,0 0 0,21 1 0,0-1 16,0 0-16,0-21 16,0 0-16,1 0 0,20 0 0,-21 0 15,0 0-15,0 0 0,22-21 16,-22 0-16,0-1 0,0 1 0,0 0 15,1 0-15,-1-21 0,0 20 16,-21-20-16,21 21 0,-21-21 0,0 20 16,0-20-16,0 21 0,0 0 15,0 0-15,0 42 32,0 0-32,0 0 15,0 0-15,0 22 0,0-22 16,0 21-16,0-21 0,0 22 0,-21-22 15,21 21-15,0-21 0,0 0 16,0 1-16,0 20 0,0-21 0,0 0 16,0 0-16,0-42 47,21 21-47,-21-21 15,21 0-15,0 0 0,-21-22 0,22 22 16,-1-21-16,0 0 0,-21-1 15,21 22-15,0-21 0,0 21 0,1-1 16,-1 1-16,0 0 0,-21 0 16,21 21-16,0 0 0,0 0 15,-21 21-15,22 0 16,-22 0-16,0 1 0,0 20 0,0-21 16,0 21-16,0-20 0,21-1 15,-21 21-15,21-21 0,-21 0 0,21 1 16,-21 20-16,21-42 0,0 21 0,1 0 15,20 0-15,-21-21 16,21 0-16,22 0 0,-22 0 16,1 0-16,-1 0 0,-21 0 15,21 0-15,1-21 0,-22 0 0,21 21 16,-21-21-16,22-21 0,-22 20 16,0 1-16,0-21 0,0 0 0,1-1 15,-22 1-15,21 21 0,-21-22 16,21 1-16,-21 0 0,0 21 0,0-1 15,0 1-15,0 0 0,0 0 16,-21 0-16,0 21 16,-1 0-16,1 0 0,0 0 0,0 21 15,21 0-15,-21 0 16,0 0-16,-1 22 0,1-22 0,21 21 16,0-21-16,-21 22 0,21-1 15,-21-21-15,21 22 0,0-22 0,0 0 16,0 0-16,0 0 0,0 0 15,21-21-15,0 0 16,0 0-16,1 0 16,-1 0-16,0-21 0,0 21 0,0-21 15,0 0-15,1 0 0,-1 0 16,-21-1-16,21 1 0,-21 0 16,21 0-16,-21 0 0,0 0 15,0-1-15,0 1 0,0 0 16,0 42 15,0 0-31,0 1 16,0-1-16,0 21 0,0-21 15,0 0-15,0 22 0,0-22 0,0 21 16,0 1-16,0-1 0,0-21 16,0 21-16,0 22 0,0-22 0,21 1 15,0-1-15,-21 21 0,22-20 16,-22 20-16,0-20 0,21 20 0,-21-21 15,21 22-15,-21-22 0,0 1 16,0-1-16,0 0 0,0 1 16,0-22-16,0 0 0,0 0 0,-21 0 15,0 0-15,-43 1 16,43-22-16,0 0 16,-22 0-16,22 0 0,0 0 0,0-22 15,-21 1-15,20 0 0,1 0 16,0-21-16,0 20 0,0-20 0,21 0 15,0-22-15,0 22 0,0-22 16,0 1-16,0 21 0,0-22 0,0 22 16,21-1-16,-21-20 0,21 21 0,0-1 15,0 1-15,22 0 16,-22-1-16,0 22 0,0-21 0,0-1 16,22 1-16,-22 21 0,0-21 15,0 20-15,22-20 0,-22 21 0</inkml:trace>
  <inkml:trace contextRef="#ctx0" brushRef="#br0" timeOffset="28915.84">15198 2244 0,'0'0'0,"0"-21"16,-22 21-1,1 0 1,0 0-1,21 21-15,0 0 16,0 0-16,0 0 0,0 22 0,0-22 16,-21 21-16,21-21 0,0 22 15,0-1-15,0-21 0,0 21 0,0-20 16,0-1-16,0 0 0,0 21 16,21-21-16,-21 1 0,21-1 15,0-21-15,1 0 16,20 0-16,-21 0 15,0 0-15,0-21 0,1 21 0,20-22 16,-21 1-16,0-21 0,0 21 16,22-22-16,-22 22 0,0-21 15,0 0-15,0 20 0,1-20 0,-1 21 16,0 0-16,-21 0 0,21-1 0,0 1 16,0 0-16,-21 42 46,0 0-46,0 22 0,0-22 16,-21 0-16,21 21 0,-21-20 16,21 20-16,0-21 0,0 21 0,0-20 15,0 20-15,0-21 16,0 0-16,0 0 0,21 1 0,0-1 16,1 0-16,-1 0 0,0-21 15,0 21-15,0-21 0,0 0 0,1 0 16,20 0-16,-21 0 0,0 0 15,22 0-15,-22-21 0,0 21 0,21-21 16,-21 0-16,22 0 0,-22-1 0,0 1 16,0-21-16,0 21 0,1-22 15,-22 22-15,21-21 0,-21 21 0,0-22 16,0 22-16,0 0 0,0 0 16,0 0-16,-21 0 0,-1 21 0,1 0 15,21-22-15,-21 22 16,0 0-16,0 0 0,0 0 0,-1 22 15,1-1-15,0 0 0,0 0 16,21 0-16,-21 0 0,0 22 0,21-22 16,-22 0-16,22 21 0,0-20 15,0-1-15,0 0 0,0 0 0,0 0 16,0 0-16,0 1 0,22-1 16,-1-21-16,0 0 15,0 0-15,0 0 0,0 0 16,1 0-16,-1 0 0,0-21 0,0-1 15,0 22-15,-21-21 0,21 0 16,1 0-16,-1 0 0,0-22 16,-21 22-16,21 0 0,-21 0 15,21 0-15,-21 0 0,0-1 0,0 1 16,0 42 31,0 1-47,0-1 0,0 0 0,0 0 15,0 21-15,0-20 0,0-1 16,0 0 0,21 0-16,1 0 0,-22 0 0,21 1 15,0-22-15,0 21 0,0-21 0,0 0 16,22 0-16,-22 0 0,21 0 16,-21 0-16,22 0 0,-22 0 15,21 0-15,1 0 0,-22-21 0,21-1 16,-21 22-16,22-21 0,-22 0 15,0-21-15,0 21 0,0-1 0,-21-20 16,21 21-16,1-21 0,-1-1 16,-21 22-16,0 0 0,21-21 0,-21 20 15,0 1-15,0 0 0,0 0 16,-21 21 0,0 0-16,-1 0 15,22 21-15,-21 0 0,0 0 16,0 1-16,0-1 0,0 0 0,-1 0 15,1 21-15,0-20 0,21-1 16,0 21-16,0-21 0,0 0 0,0 1 16,0-1-16,0 0 0,0 0 15,0 0 1,21-21-16,0 0 0,1 0 0,-1 0 16,0 0-16,0-21 15,0 21-15,-21-21 0,0 0 0,21 0 16,1 21-16,-22-22 15,0 1-15,0 0 0,0 0 0,21 0 0,-21 0 16,0-1-16,21 22 16,-21-21-1,0 42 17,0 1-32,0-1 15,0 0-15,0 0 0,0 0 16,-21 22-16,21-22 0,0 0 0,-21 21 15,21-21-15,0 1 0,0 20 16,0-21-16,-22 21 0,22 1 0,0-22 16,0 21-16,0 1 15,0-1-15,0 21 0,0-20 0,0 20 16,0-20-16,22 20 0,-22-21 16,0 22-16,21-22 0,-21 22 0,21-22 15,0 0-15,-21 1 0,0-1 0,21 0 16,-21 1-16,21-22 0,-21 0 15,0 21-15,0-20 0,0-1 16,0 0-16,-21-21 0,0 0 0,0 0 16,0 0-16,0 0 0,-1 0 15,1 0-15,0 0 0,-21-21 0,42 0 16,-21 21-16,-1-22 0,22-20 16,-21 21-16,21-21 0,0 20 15,0-41-15,0 21 0,0-22 0,0 1 16,21-1-16,1 1 0,-1-1 15,0-21-15,0 22 0,0-1 0,0 1 16,1-1-16,-1 1 0,0-1 16,21 1-16,-21 21 0,1-1 0,-1 1 15,0 0-15,0 20 0,0-20 16,0 21-16,-21 0 0,22 0 0,-1-1 16,-21 1-1</inkml:trace>
  <inkml:trace contextRef="#ctx0" brushRef="#br0" timeOffset="29344.11">17335 2455 0,'0'0'0,"22"0"15,-1 0-15,0 0 16,0 0-16,0 0 0,0-21 16,1 0-16,-1 21 0,0-21 0,0 0 15,0 21-15,0-21 0,1-1 0,-1 22 16,-21-21-16,21 21 16,-21-21-16,-21 21 15,0 0 1,-1 0-16,1 0 0,0 0 0,-21 0 15,21 21-15,-1 0 0,1 1 0,-21-1 16,21 21-16,0 0 0,-1-20 16,1 20-16,21 0 0,0 1 0,0-22 15,0 21-15,0-21 0,0 0 16,0 1-16,43-1 0,-22 0 16,0-21-16,0 21 0,21-21 0,-20 0 15,20 0-15,0 0 0,-21 0 16,22 0-16,-22 0 0,21 0 15,-21 0-15,1 0 0,-1 0 0,0 0 16,-21-21-16,0 0 16,0 0-16</inkml:trace>
  <inkml:trace contextRef="#ctx0" brushRef="#br0" timeOffset="30883.9">12658 4233 0,'0'0'0,"0"-21"16,0 0-16,0 0 0,0 0 16,0 0-1,0 42 1,0 0-1,0 0-15,0 0 0,21 22 0,-21-22 16,0 21-16,0 0 0,21-20 16,-21 20-16,0-21 0,0 21 0,0-20 15,0 20-15,0-21 0,0 0 16,0 0-16,0 1 0,0-1 0,0 0 16,0 0-16,-21-21 31,21-21-16,-21 0-15,21 0 16,0-1-16,0 1 0,0 0 16,0 0-16,0-21 0,0 20 15,0 1-15,0-21 0,0 21 0,21-22 16,0 22-16,0 0 0,-21-21 16,21 42-16,0-21 0,1-1 0,-1 22 15,0 0-15,0 0 0,0 0 16,0 22-16,1-1 0,-1 0 0,0 0 15,0 0-15,0 0 0,0 1 16,1-1-16,-22 0 0,0 0 0,21 0 16,-21 0-16,0 22 15,0-22-15,0 0 0,0 0 0,0 0 16,0 1 0,-21-22 15,21-22-16,0 1-15,0 0 0,0 0 16,0-21-16,21 20 0,0 1 16,0-21-16,0 0 0,0 20 0,1-20 15,20 21-15,-21 0 0,21 0 16,-20-1-16,20 22 0,-21 0 16,0 0-16,22 0 0,-22 0 15,0 22-15,0-1 0,0 0 0,0 0 16,-21 21-16,0-20 0,0-1 15,0 0-15,0 21 0,0-21 0,0 1 16,0-1-16,0 0 0,0 0 0,-21 0 16,21 0-16,-21-21 0,21 22 15,-21-1-15,42-21 32</inkml:trace>
  <inkml:trace contextRef="#ctx0" brushRef="#br0" timeOffset="31327.75">13949 4297 0,'0'0'0,"-21"0"16,-1 0-16,1 0 15,0 0-15,0 0 0,0 21 16,0 0-16,21 0 0,0 1 15,-22-1-15,1 21 0,21-21 0,0 0 16,-21 22-16,21-22 0,0 0 16,0 0-16,0 22 0,0-22 15,0 0-15,0 0 0,0 0 16,0 0-16,21-21 0,0 0 16,1 0-16,-1 0 0,0 0 0,0 0 15,0 0-15,22 0 0,-22 0 16,0-21-16,0 0 0,0 21 0,0-21 15,1 0-15,-1 0 0,0-1 16,-21 1-16,0-21 0,0 21 0,0 0 16,0-22-16,0 22 0,-21 0 0,0 0 15,-1 0-15,1-1 0,0 1 16,0 21-16,-21 0 0,20 0 0,1 0 16,0 0-16,0 0 15,0 21-15,0-21 0,21 22 16,0-1-16,0 0 0,0 0 15,0 0-15,0 0 0,0 1 16,21-1-16,0-21 0,0 0 16,0 0-16</inkml:trace>
  <inkml:trace contextRef="#ctx0" brushRef="#br0" timeOffset="31587.74">14436 4318 0,'0'-21'0,"0"42"0,0-21 32,0 21-32,0 0 15,0 1-15,0-1 0,0 0 0,0 21 16,0-21-16,0 1 0,0 20 16,21-21-16,-21 0 0,0 0 0,21 1 15,-21-1-15,0 0 0,0 0 16,21 0-16,0 0 15,0-42 17,1 0-32</inkml:trace>
  <inkml:trace contextRef="#ctx0" brushRef="#br0" timeOffset="31824.61">14774 4276 0,'0'0'0,"0"-21"0,0-1 15,0 44 1,0-1 0,0 0-16,-21 0 0,0 0 15,0 22-15,0-22 0,-1 21 0,1-21 16,-21 22-16,21-22 0,0 21 16,-1-21-16,1 0 0,0 22 15,0-22-15,0-21 0,21 21 0,0 0 16,0 0-1,21-21 1,0-21-16,0 0 16</inkml:trace>
  <inkml:trace contextRef="#ctx0" brushRef="#br0" timeOffset="32076.46">15007 4318 0,'0'21'32,"0"0"-32,0 1 0,0 20 15,0-21-15,-21 21 0,21-20 0,-21 20 16,0-21-16,21 0 0,0 22 0,0-22 16,-22 0-16,22 21 0,0-21 15,0 1-15,-21-1 0,21 0 16,0 0-16,0-42 31,21 0-31,1 21 0,-22-21 16</inkml:trace>
  <inkml:trace contextRef="#ctx0" brushRef="#br0" timeOffset="32260.36">15176 4191 0,'0'0'0,"0"-21"15,-21 21-15,0 0 16,0 0-16,21 21 16,0 0-16,-21 0 15,21 1-15,0-1 16,21 0 0</inkml:trace>
  <inkml:trace contextRef="#ctx0" brushRef="#br0" timeOffset="32644.13">15388 4551 0,'21'21'16,"0"-21"-16,1 0 15,-1 0-15,0 0 0,0 0 16,0-21-16,0 0 0,1 21 15,-1-21-15,0-1 0,21 22 0,-21-21 16,1 0-16,-22 0 0,0 0 16,0 0-16,0-1 0,0 1 15,-22 21 1,1 0-16,0 0 0,0 0 16,0 21-16,-22 1 0,22-22 0,0 21 15,0 0-15,-21 0 0,20 21 16,22-20-16,-21-1 0,0 0 0,21 0 15,0 0-15,0 0 0,0 1 16,0-1-16,0 0 0,0 0 0,21 0 16,0-21-16,1 21 0,-1 1 15,21-22-15,-21 0 0,22 0 0,-22 0 16,21 0-16,0 0 0,-20 0 16,20 0-16,0 0 0,-21-22 15,22 1-15,-22 21 0</inkml:trace>
  <inkml:trace contextRef="#ctx0" brushRef="#br0" timeOffset="32923.98">16404 4276 0,'0'0'0,"-21"0"0,0-21 15,0 21-15,-1 0 0,1 0 16,0 0-16,0 0 0,0 21 15,21 0-15,-21 0 0,-1 0 16,22 0-16,-21 1 0,21-1 0,0 21 16,0-21-16,0 22 0,0-22 0,0 0 15,0 21-15,0-21 0,0 1 16,0-1-16,0 0 0,0 0 0,21 0 16,1-21-16,-22 21 0,21-21 15,0 0-15,0 0 0,0 0 0,22 0 16,-22 0-16,0 0 15,0 0-15,21 0 0</inkml:trace>
  <inkml:trace contextRef="#ctx0" brushRef="#br0" timeOffset="33223.97">16827 4191 0,'0'0'16,"0"-21"-16,0 0 15,22 21-15,-1 0 0,0 0 16,0 0-16,0 0 0,0 0 0,1 21 16,20 0-16,-21 0 0,21 0 15,-20 1-15,-1 20 0,0 0 16,0-21-16,-21 22 0,0-1 0,0 0 16,0 1-16,0-1 0,0-21 15,0 22-15,0-1 0,-21 0 0,0-21 16,0 22-16,-1-22 0,1 0 15,21 0-15,-21 0 0,0 1 0,0-1 16,0-21-16,21 21 0,-22-21 16,1 0-16,0 0 15</inkml:trace>
  <inkml:trace contextRef="#ctx0" brushRef="#br0" timeOffset="34264.37">3429 7705 0,'0'0'0,"0"-21"0,21-1 16,-21 1-16,0 0 16,0 0-16,0 0 15,-21 21 17,0 0-32,21 21 15,-21 0-15,21 0 0,-22 0 0,22 22 16,0-1-16,0 0 0,0 22 15,0-1-15,0 1 0,0 21 0,-21-22 16,21 22-16,0-1 0,-21 1 16,21 0-16,-21-1 0,21 22 0,0-21 15,-21 21-15,0-22 16,21 1-16,-22 21 0,22-21 0,0-1 16,0 1-16,0 0 0,0-1 15,0 1-15,0 0 0,0-22 0,0 22 16,0-22-16,0 1 0,0 20 0,0-20 15,0-22-15,0 22 0,0-22 16,0 0-16,0 1 0,-21-1 0,21-21 16,0 0-16,0-42 15,-21-21 1,21 21-16,0 0 0,0-22 16,-21-20-16,21 20 0,0-20 0,0 21 15</inkml:trace>
  <inkml:trace contextRef="#ctx0" brushRef="#br0" timeOffset="35887.68">3598 7747 0,'0'0'16,"0"-21"-16,0 0 15,0 0-15,0-1 16,0 1-1,21 21 17,1 0-32,-1 0 15,0 0-15,0 0 0,0 0 16,22 0-16,-22 0 0,21 0 16,0 0-16,1 0 0,-1 0 0,0 21 15,22-21-15,-1 0 0,1 0 16,21 0-16,-1 0 0,1 0 0,21 0 15,-22 0-15,22 0 0,0 0 16,0 0-16,0 0 0,21 0 0,0 0 16,21 0-16,0 0 0,0 0 0,22 0 15,-22 0-15,21 0 0,22 0 16,-22 0-16,21 0 0,-20 0 0,20 0 16,-20 0-16,20 0 0,-21 0 15,1 0-15,-22 0 0,21 0 16,-21 0-16,-21 0 0,22 0 0,-22 0 15,0 0-15,0 0 0,-22 0 16,1 0-16,-21-21 0,0 21 0,-1 0 16,-20 0-16,-1 0 0,1-21 15,-1 21-15,-20 0 0,-1 0 0,0-21 16,1 21-16,-22 0 0,21 0 16,-21-21-16,0 21 0,1 0 0,-1 0 15,0 0-15,0 0 0,0-21 16,0 21-16,1 0 15,-1 0 17,-21 21-1,0 0-31,0 0 0,0 0 16,0 0-16,0 1 0,0-1 0,0 0 15,0 0-15,0 21 0,0-20 16,0 20-16,0-21 0,0 21 0,0 1 15,0-1-15,-21-21 0,21 43 16,0-22-16,-22 0 0,22 1 0,-21 20 16,21-20-16,0-1 0,0 21 0,0-20 15,0 20-15,0-20 16,0 20-16,0 1 0,0-1 0,0 1 16,0-1-16,0-21 0,0 22 0,0-1 15,0 1-15,0-1 0,0-20 16,0 20-16,0-20 0,0 20 0,0 1 15,0-1-15,21-21 0,-21 22 16,22-1-16,-22-20 0,0-1 0,0 22 16,21-22-16,-21 0 0,0 1 0,0-22 15,0 21-15,0-21 0,0 22 16,0-22-16,0 0 0,0 0 16,0 0-16,0 0 15,0 1 1,-21-22-16,21 21 15,-22-21-15,1 0 0,21 21 16,-21-21-16,0 0 16,21 21-16,-21-21 0,0 0 0,-1 0 15,1 21-15,0-21 0,0 0 0,0 21 16,-22-21-16,22 0 0,-21 22 16,0-22-16,-1 0 0,22 21 0,-21-21 15,-22 0-15,22 21 0,0-21 0,-1 0 16,-20 0-16,-1 21 15,1-21-15,-1 0 0,1 0 0,-1 0 16,-20 0-16,20 0 0,-21 21 0,1-21 16,-1 0-16,0 0 0,1 0 15,-22 0-15,21 0 0,-21 21 0,1-21 16,-1 0-16,-21 22 0,21-22 0,0 0 16,0 0-16,0 0 0,1 0 15,-22 0-15,0 21 0,0-21 0,0 0 16,0 0-16,0 0 0,0 21 15,0-21-15,-22 0 0,22 0 0,0 21 16,0-21-16,0 0 0,22 0 0,-1 21 16,0-21-16,0 0 15,21 0-15,1 0 0,-1 0 0,0 21 16,1-21-16,-22 0 0,21 0 0,1 0 16,20 0-16,-21 0 0,22 0 15,-1 0-15,1 0 0,21 0 0,-22 0 16,22 0-16,21 0 0,-22-21 15,22 21-15,-21 0 0,21 0 0,-1 0 16,1-21-16,0 21 16,0 0-16,0 0 0,0 0 15,-1 0-15,1 0 16,0 0-16,0 0 16,0 0-16,0 0 15,-1 0-15,1 0 16,21-21 62,0 0-78,0 0 0,0-1 16,0 1-16,0 0 15</inkml:trace>
  <inkml:trace contextRef="#ctx0" brushRef="#br0" timeOffset="36452.36">4487 8022 0,'21'-42'0,"-42"84"0,42-105 0,-21 42 16,0-1-16,0 1 15,0 0-15,-21 42 16,21 0 0,0 1-16,0 20 0,0 0 15,0 22-15,0-22 0,0 22 0,0-22 16,0 21-16,0 1 0,0-22 16,0 1-16,0-1 0,0 0 0,-21 1 15,21-1-15,0-21 0,0 21 16,0-20-16,0-1 0,0-42 31,21 21-31,0-22 16,1-20-16</inkml:trace>
  <inkml:trace contextRef="#ctx0" brushRef="#br0" timeOffset="36859.64">4974 7874 0,'-21'0'31,"0"21"-31,0 0 0,-1 1 16,-20-1-16,0 21 15,21-21-15,-22 0 0,1 22 0,21-22 16,-22 0-16,22 0 0,-21 0 16,21-21-16,21 22 0,-21-22 15,42-22 16,0 22-31,0 0 16,0 0-16,22 22 0,-22-1 16,0 0-16,0 0 0,21 0 0,-20 22 15,-1-1-15,0-21 0,0 21 16,0-20-16,0 20 0,1-21 0,-22 21 16,21-20-16,0-1 15,0 0-15,-21 0 0,21 0 0,0-21 16,1 0-16,-1 0 0,0 0 0,0 0 15,0 0-15,0 0 0,1 0 16,20-21-16,-21 0 0,21 0 0,1 21 16,-1-21-16,-21-22 0,22 22 15,-1 0-15,-21-21 0,21 20 0,-20-20 16,-1 21-16</inkml:trace>
  <inkml:trace contextRef="#ctx0" brushRef="#br0" timeOffset="37280.31">5609 8213 0,'0'0'0,"0"-21"0,0-22 15,0 22-15,-21 0 0,0 0 16,21 0-16,-21 21 0,-1 0 0,1 0 15,0 0-15,0 0 0,0 21 16,0 0-16,-1 0 0,22 0 16,-21 22-16,0-22 0,0 21 0,21-21 15,0 22-15,0-22 0,0 0 16,-21 21-16,21-21 0,0 1 0,0-1 16,0 0-16,21-21 15,0 0-15,0 0 16,0 0-16,1 0 0,-1 0 0,0-21 15,0 0-15,21-1 0,-20 1 16,-1 0-16,0 0 0,0 0 0,-21 0 16,21-22-16,-21 22 0,0 0 15,21 0-15,-21 0 0,0-1 16,0 1 0,-21 42-1,21 1-15,-21-1 0,21 0 0,0 0 16,0 0-16,0 22 0,0-22 15,0 0-15,0 21 0,0-21 0,0 1 16,0-1-16,21 0 0,0 0 16,1 0-16,-1-21 0,0 0 15,0 0-15,21 0 0,-20 0 0,20 0 16,-21-21-16,21 21 0,1-21 16,-1 0-16,0 0 0,-20-1 0,20 1 15,0 0-15,-21-21 16,1 21-16</inkml:trace>
  <inkml:trace contextRef="#ctx0" brushRef="#br0" timeOffset="39424.3">6223 8255 0,'21'-21'15,"-21"0"-15,-21 63 0,42-105 0,-21 41 0,0 1 16,0 0-16,-21 21 16,0 0-1,21 21-15,0 0 16,0 1-16,-21-1 0,21 0 0,-22 21 16,22-21-16,0 1 0,-21-1 15,21 21-15,0-21 0,0 0 0,0 1 16,0-1-16,0 0 0,0 0 15,21-42 17,-21 0-17,22 0-15,-1-1 16,-21-20-16,0 21 0,21 0 0,0-22 16,-21 22-16,21 0 0,-21-21 15,0 21-15,21 21 0,1-22 0,-22 1 16,21 21-16,0 0 15,0 21-15,-21 1 0,21-1 16,-21 0-16,0 0 0,21 0 0,1 0 16,-1 1-16,-21-1 15,21 0-15,0 0 0,-21 0 0,21-21 16,0 21-16,1 1 0,-1-22 16,0 0-16,0 21 0,21-21 0,-20 0 15,-1 0-15,21 0 0,-21 0 0,0 0 16,22 0-16,-22-21 0,0-1 15,21 22-15,-20-21 0,-1 0 0,0 0 16,-21 0-16,21 0 0,-21-1 16,0-20-16,0 21 0,0 0 0,0 0 15,0-1-15,0 1 0,-21 21 32,21 21-17,0 1-15,-21-1 0,21 0 16,0 0-16,-21 0 0,21 0 0,0 1 15,0-1-15,-22 0 0,22 0 0,0 0 16,0 0-16,0 1 16,22-22 15,-1-22-31,0 22 16,0-21-16,0 0 0,0 0 0,1 0 15,-1 0-15,0-22 0,-21 22 16,21 0-16,0 0 0,0 0 15,1-1-15,-1 22 16,-21 22 0,0-1-16,0 0 15,0 0-15,21 0 0,-21 0 16,0 1-16,21-1 0,-21 0 0,21 0 16,0 0-16,1 0 15,-1-21-15,0 22 0,0-22 0,0 0 16,0 0-16,22 0 0,-22 0 0,0 0 15,21 0-15,-20 0 0,20 0 16,0-22-16,-21 1 0,22 21 0,-22-21 16,21 0-16,-21 0 15,1 0-15,-1-1 0,0 1 0,0 0 16,-21 0-16,0 0 0,0 0 0,0-1 16,0 1-16,0 0 0,0 0 15,0 0-15,-21 21 0,0 0 16,0 0-16,-1 0 15,1 21-15,21 0 0,-21 0 0,0 0 16,21 1-16,0-1 0,-21 21 0,0-21 16,21 0-16,-22 1 0,22-1 15,0 0-15,0 0 0,0 0 0,0 0 16,0 1 0,22-22-1,-1 0-15,0 0 0,0 0 16,0-22-16,0 1 0,1 0 15,-1 0-15,0 0 0,-21 0 16,21-1-16,-21 1 0,21 0 0,0 0 16,-21 0-1,0 42 1,0 0 0,0 0-16,22 0 15,-22 1-15,21-22 0,-21 21 16,0 0-16,21-21 0,0 21 0,0-21 15,0 0-15,1 0 0,-1 21 16,21-21-16,-21 0 0,0 0 16,22 0-16,-22 0 0,0 0 0,21 0 15,-20-21-15,-1 21 0,0-21 0,0 0 16,0 21-16,0-21 0,1-1 16,-1 1-16,0 0 0,-21 0 0,0 0 15,0 0-15,0-1 0,0 1 16,0 0-16,0 0 0,0 0 15,-21 21-15,0 0 16,-1 0-16,1 0 0,0 21 16,0 0-16,21 0 0,-21 0 15,0 1-15,21-1 16,-22 0-16,22 0 0,0 0 0,0 0 16,0 1-16,0-1 0,0 0 0,0 0 15,0 0 1,22-21-1,-1 0-15,0 0 16,0 0-16,0 0 0,0-21 16,1 0-16,-1 0 0,0 0 0,-21-1 15,21 1-15,0 0 0,-21-21 16,21 21-16,-21-22 0,22 1 16,-1 0-16,-21-1 0,0 22 0,0-21 15,0 21-15,0-22 0,0 22 16,0 0-16,0 0 0,0 0 15,0 42 17,0 0-32,-21 0 0,21 0 15,0 0-15,0 1 0,0 20 0,-22-21 16,22 21-16,0-20 0,0 20 0,0-21 16,0 21-16,0-20 0,22-1 15,-1 0-15,-21 21 0,21-42 0,0 21 16,0 1-16,-21-1 0,21-21 15,1 21-15,-1-21 0,0 0 0,0 0 16,0 0-16,0 0 0,1 0 16,20 0-16,-21 0 0,0 0 15,0 0-15,1-21 0,-1 21 0,0-21 16,0-1-16,0 1 0,0 0 16,-21 0-16,22 0 0,-22 0 0,21-1 15,-21 1-15,0 0 0,0 0 0,0 0 16,0 0-16,0-1 15,-21 22 1,-1 0-16,1 22 16,0-22-16,21 21 0,-21 0 0,0 0 15,21 0-15,-21 0 0,21 1 16,0-1-16,0 0 0,-22 0 16,22 0-16,0 0 0,0 1 15,22-22 16,-1 0-31,0 0 0,-21-22 16,21 1-16,0 21 0,-21-21 16,0 0-16,21 0 0,1 0 0,-22-1 15,21 1-15,-21 0 0,0 0 16,21 21-16,-21-21 0,21 21 16,-21 21 15,0 0-31,0 0 0,0 0 0,0 1 15,0-1-15,0 0 0,0 0 0,0 0 16,0 0-16,0 1 0,0-1 16,21 0-16,0 0 0,1-21 15,-1 21-15,21-21 16,-21 0-16,0 0 0,22 0 0,-22 0 16,21 0-16,-21-21 0,1 0 0,20 21 15,-21-21-15,0 0 0,0 21 16,1-22-16,-1 1 0,-21 0 0,0 0 15</inkml:trace>
  <inkml:trace contextRef="#ctx0" brushRef="#br0" timeOffset="40364.87">5842 9610 0,'0'0'0,"42"-21"16,-21 21-1,-21 21 1,0 0-16,22 0 16,-22 0-16,0 22 0,0-22 0,0 0 15,0 21-15,0-21 0,0 22 16,0-22-16,0 0 0,0 0 0,0 22 16,-22-43-16,22 21 0,0 0 15,0 0-15,0 0 16,-21-21-1,21-21 1,0 0-16,0 0 0,0 0 16,0-22-16,0 22 0,0 0 15,0 0-15,0-22 0,0 22 16,0-21-16,21 21 0,-21-22 0,22 22 16,-1 0-16,0 0 0,0 21 15,0 0-15,0 0 0,1 0 0,-1 0 16,0 0-16,0 21 0,-21 0 15,21 0-15,0 1 0,1-1 0,-1 21 16,-21-21-16,0 0 0,0 1 0,21-1 16,-21 0-16,0 0 15,0 0-15,0 0 0,0 1 0,0-1 16,0-42 15,0-1-31,21 1 16,-21 0-16,0 0 0,21-21 15,0 20-15,-21-20 0,22 0 0,-1 21 16,0-22-16,0 22 0,0-21 16,-21 21-16,21-1 0,1 1 0,-1 0 15,0 21-15,0 0 0,0 0 0,0 21 16,1 0-16,-22 1 16,21-1-16,-21 21 0,0-21 15,0 0-15,0 1 0,0 20 16,0-21-16,0 0 0,0 0 0,0 1 15,0-1-15,0 0 0,0 0 0,0 0 16,0 0-16,21-42 47,0 21-47,0-21 0</inkml:trace>
  <inkml:trace contextRef="#ctx0" brushRef="#br0" timeOffset="40772.64">6943 9589 0,'0'-22'16,"0"44"15,0-1-15,-22 0-16,22 0 0,-21 21 0,21-20 16,0-1-16,0 0 0,0 21 0,0-21 15,0 1-15,0-1 0,0 0 16,0 0-16,0 0 0,21 0 0,1 1 15,-1-22-15,0 21 16,21-21-16,-21 0 0,1 0 0,-1 0 16,0 0-16,21-21 0,-21-1 0,1 22 15,-1-21-15,0 0 16,0 0-16,0 0 0,0 0 0,-21-1 16,0-20-16,0 21 0,0-21 15,0 20-15,0 1 0,0-21 0,-21 21 16,21 0-16,-21-1 0,0 1 0,0 0 15,0 21-15,-1 0 0,1 0 16,0 0-16,0 0 0,0 21 0,0 0 16,-1 1-16,1-1 0,0 0 15,21 0-15,0 0 0,0 0 0,0 1 16,0-1-16,0 0 0,21 0 16,0-21-1,1 0-15,-1 0 0,0 0 0</inkml:trace>
  <inkml:trace contextRef="#ctx0" brushRef="#br0" timeOffset="41012.46">7472 9525 0,'0'0'0,"0"-21"16,0 42 15,0 0-31,0 0 16,0 1-16,0-1 0,21 0 15,-21 0-15,0 0 0,0 0 16,0 1-16,21-1 0,-21 0 0,21 0 16,-21 0-16,0 0 15,0 1-15,21-22 16,1 0 0,-1-22-16,0 22 15</inkml:trace>
  <inkml:trace contextRef="#ctx0" brushRef="#br0" timeOffset="41232.33">7832 9546 0,'0'-21'16,"0"42"-16,0-63 0,0 21 15,-22 21-15,1 0 16,0 0-16,0 21 16,21 0-16,-21 0 0,0 0 15,21 1-15,-22-1 0,1 21 0,21-21 16,0 0-16,-21 1 0,21-1 0,-21 0 15,21 0-15,0 0 0,0 0 16,0 1-16,21-22 31,0 0-31,0-22 16</inkml:trace>
  <inkml:trace contextRef="#ctx0" brushRef="#br0" timeOffset="41456.19">7937 9567 0,'0'0'0,"0"22"32,0-1-17,0 0-15,0 0 16,0 0-16,0 0 0,0 1 16,-21-1-16,21 0 0,0 0 15,-21 0-15,21 0 16,0-42 31</inkml:trace>
  <inkml:trace contextRef="#ctx0" brushRef="#br0" timeOffset="41624.11">7980 9440 0,'0'0'0,"0"-21"16,0 0-16,-21 21 15,-1 0-15,22 21 32,0 0-1,22-21-31,-1 0 0,-21 22 16</inkml:trace>
  <inkml:trace contextRef="#ctx0" brushRef="#br0" timeOffset="41980.99">8128 9673 0,'0'0'0,"21"0"0,0 0 0,0 0 0,1 0 16,-1 0 0,0 0-16,0-21 0,0 21 0,0-21 15,1 0-15,-1 0 0,-21-1 16,21 1-16,-21 0 0,0 0 15,0 0-15,0 0 0,0-1 16,-21 22 0,0 0-16,-1 0 15,22 22-15,-21-1 0,0 0 16,21 0-16,0 0 0,-21 22 16,21-22-16,0 0 0,-21 0 0,21 21 15,0-20-15,0-1 0,0 0 16,0 0-16,0 0 15,21-21-15,0 0 0,-21 21 0,21-21 16,0 0-16,1 0 0,-1 0 16,0 0-16,0 0 0,0-21 15,0 21-15,1-21 0,-1 0 0,21 0 16</inkml:trace>
  <inkml:trace contextRef="#ctx0" brushRef="#br0" timeOffset="42240.66">8996 9292 0,'0'0'0,"-21"0"47,21 21-47,-22 1 0,22-1 0,0 0 16,-21 0-16,21 0 0,-21 22 0,21-22 15,0 0-15,-21 0 0,21 21 16,0-20-16,0-1 0,0 0 0,0 0 15,0 0-15,0 0 0,0 1 16,0-1-16,0 0 16,21-21-16,0 0 0,0 0 0,1 0 15,-1 0-15,0-21 16,-21 0-16,21-1 0</inkml:trace>
  <inkml:trace contextRef="#ctx0" brushRef="#br0" timeOffset="42492.02">9356 9292 0,'0'0'0,"21"0"15,0 0-15,0 0 0,-21 21 16,0 1-16,21-22 0,-21 21 0,21 0 16,-21 0-16,0 0 0,22 0 15,-22 1-15,0-1 0,0 21 0,0-21 16,0 0-16,0 22 0,0-22 15,0 0-15,0 21 0,0-20 0,0-1 16,0 0-16,0 0 0,0 0 16,-22 0-16,1-21 31</inkml:trace>
  <inkml:trace contextRef="#ctx0" brushRef="#br0" timeOffset="43239.6">11747 7705 0,'0'0'0,"0"-21"0,0-1 16,22 22 0,-22 22-1,0-1-15,0 0 16,0 21-16,0 1 0,0-1 0,0 21 15,0 1-15,0-1 0,0 22 16,0-21-16,0 20 0,0 1 0,0 0 16,0 20-16,0-20 0,0 21 15,0-21-15,0 20 0,0-20 16,0 0-16,-22-1 0,22 1 0,0 0 16,-21-1-16,21 1 0,0-21 15,0-1-15,0 1 0,-21-1 0,21-21 16,0 22-16,-21-43 0,21 21 0,0-20 15,0-1-15,0-42 32,0-1-32,0 1 0,-21 0 15,21-21-15,0 21 0,0-43 0,0 22 16,0-1-16,0-20 0</inkml:trace>
  <inkml:trace contextRef="#ctx0" brushRef="#br0" timeOffset="44592.83">11811 7959 0,'0'0'0,"-21"-43"15,21 22-15,0 0 16,0 0-1,0 0-15,21 21 16,0 0-16,0-21 16,0 21-16,1 0 15,20-22-15,-21 22 0,21 0 0,22 0 16,-22-21-16,22 21 0,-1 0 16,1-21-16,-1 21 0,22-21 0,0 21 15,20-21-15,1 21 0,21-21 16,21 21-16,1-22 0,-1 1 0,0 21 15,0-21-15,21 21 0,-20-21 16,20 21-16,0 0 0,-21-21 0,1 21 16,-1 0-16,21-21 0,-21 21 15,0 0-15,1 0 0,-1-22 16,-21 22-16,21 0 0,21 0 16,-21 0-16,1-21 0,20 21 0,-21-21 15,0 21-15,0 0 0,1 0 0,-22 0 16,21 0-16,-21 0 0,0 0 15,0 0-15,-21 0 0,-22 0 0,22 0 16,-21 0-16,-22 0 0,22 0 16,-43 0-16,22 0 0,-22 0 0,0 0 15,-20 0-15,-1 0 0,0 0 16,0 0-16,0 0 16,0 0-16,-21 21 15,0 0 1,0 1-16,22-1 15,-22 0-15,0 0 0,21 0 16,-21 0-16,0 1 0,0-1 0,21 0 16,-21 0-16,0 0 0,0 0 15,0 22-15,0-22 0,0 21 0,0 1 16,0-1-16,0 21 0,0-20 16,0 20-16,0-20 0,0 20 0,21 1 15,-21-22-15,0 21 0,0 1 16,0-22-16,21 22 0,-21-1 15,21 1-15,-21-1 0,22 1 0,-1-1 16,0-20-16,0 20 0,-21 1 16,21-1-16,0-21 0,22 22 0,-22-1 15,0-20-15,0 20 0,0 1 0,1-22 16,-1 22-16,0-1 0,-21-21 16,21 22-16,-21-1 0,21-20 0,-21-1 15,0 22-15,0-22 0,0 0 0,0 1 16,0-1-16,0-21 0,0 21 15,0-20-15,0 20 0,-21-21 0,21 0 16,-21 0-16,0 1 0,0-1 16,-1-21-16,-20 0 15,21 0-15,0 0 0,-22 21 0,1-21 0,0 0 16,-1 0-16,1 0 0,0 0 16,-22 0-16,1 0 0,-1 0 15,22 0-15,-43 0 0,22 0 0,-1 0 16,-20 0-16,-1 21 0,21-21 0,-20 0 15,-22 0-15,21 21 0,1-21 16,-22 0-16,21 0 0,-21 0 0,22 0 16,-22 0-16,0 0 0,0 21 0,-21-21 15,21 0-15,-21 0 0,21 0 16,-21 0-16,22 0 0,-22 0 0,21 0 16,-21 0-16,21 0 0,-21 0 15,21 0-15,0 0 0,0 0 16,1 0-16,-1 0 0,0 0 0,0 0 15,0 0-15,-21 0 0,21 0 16,1 0-16,-1 0 0,0 0 0,0 0 16,0 0-16,0 0 0,22 0 0,-22 0 15,0 0-15,0-21 0,0 21 16,22-21-16,-22 21 0,21-21 0,1 21 16,-1 0-16,0-21 0,1 21 0,-1 0 15,21-21-15,-20 21 0,20 0 16,1-22-16,-1 22 0,1-21 15,20 21-15,-20 0 0,21 0 16,20-21-16,-20 21 0,21 0 0,-21 0 16,20 0-16,1-21 0,0 21 0,0 0 15,0 0-15,0 0 0,-1-21 16,1 21-16,0 0 0,0 0 16,0 0-16,21-21 0,-21 21 15,-1-22 1,22 1-1,-21 0 1,21 0-16,0 0 0,-21 0 16,21-1-16,0 1 15,0-21-15</inkml:trace>
  <inkml:trace contextRef="#ctx0" brushRef="#br0" timeOffset="46412.96">13102 7938 0,'0'21'47,"0"0"-47,0 0 0,0 0 16,21-21-1,0 21-15,1-21 16,-1 0-16,0 0 0,0 0 16,21 0-16,-20-21 0,-1 0 0,21 0 15,-21 0-15,22 0 0,-22 21 0,0-22 16,0 1-16,0 0 0,0 0 16,-21 0-16,0 0 0,0-1 0,0 1 15,-21 0-15,0 0 16,-21 21-16,-1 0 0,22-21 0,-21 21 15,0 0-15,-22 0 0,22 0 16,-1 21-16,1 0 0,0-21 0,-1 21 16,22 0-16,-21 22 0,21-22 15,21 21-15,0 1 0,0-1 16,0 0-16,0 1 0,0-22 0,21 21 16,0-21-16,0 0 0,22 1 15,-22-1-15,21 0 0,-21 0 0,22-21 16,-1 0-16,-21 0 0,21 0 15,-20 0-15,-1 0 0,0 0 0,0 0 16,0 0-16,-21-21 16,0 0-16,-21 21 15,-21 0-15,21 0 0,-1 0 16,-20 0-16,0 0 0,21 21 0,-22 0 16,1-21-16,21 42 0,-22-20 15,22-1-15,0 21 0,0-21 16,21 22-16,0-22 0,0 21 0,0-21 15,0 22-15,0-22 0,21 0 16,0 21-16,0-21 0,1 1 0,20-22 16,-21 21-16,21-21 0,1 0 0,-1 0 15,0 0-15,1 0 0,-1 0 16,0 0-16,1-21 0,-1 21 0,0-22 16,1 1-16,-1 0 0,-21 0 15,22 0-15,-1-22 0,-21 22 0,0 0 16,0 0-16,1-21 0,-22 20 15,0 1-15,0-21 0,0 21 16,0 0-16,0-1 0,-22 22 16,22 22-1,-21-1-15,21 0 16,0 0-16,0 0 0,-21 0 16,21 1-16,0 20 0,0-21 0,0 0 15,0 0-15,0 1 0,0-1 0,0 0 16,0 0-16,0 0 0,-21 0 15,21 1-15,0-44 47,0 1-47,21 0 0,-21 0 16,21 0-16,0 0 0,-21-1 16,22-20-16,-1 21 0,-21-21 0,21 20 15,0 1-15,-21-21 0,21 21 16,0 0-16,1 21 15,-1 0-15,0 21 16,-21 0-16,0 0 0,0 0 16,21 0-16,-21 1 0,0 20 0,21-21 15,-21 0-15,0 0 0,0 1 16,21-1-16,1 0 0,-22 0 0,0 0 16,21-21-16,0 21 0,0-21 15,0 0-15,0 0 0,1 0 16,-1 0-16,0 0 0,21 0 0,1 0 15,-1-21-15,-21 0 0,21 0 16,1 21-16,-22-21 0,21 0 0,-21-1 16,1 1-16,-1-21 0,0 21 0,0 0 15,-21-1-15,0 1 0,0 0 16,0-21-16,0 21 0,0-1 16,-21 1-16,0 21 0,0 0 15,-1 0-15,1 0 0,0 0 0,0 0 16,0 21-16,0-21 0,-1 22 15,1-1-15,0 0 0,0 0 16,0 0-16,21 0 0,0 1 0,0-1 16,0 0-16,0 0 0,0 0 15,0 0-15,21-21 16,0 0-16,0 0 16,0 0-16,1 0 0,-1-21 15,0 21-15,0-21 0,0 0 0,0 21 16,1-21-16,-22 0 0,0-1 15,21 1-15,-21 0 0,0 0 16,0 0-16,0 42 47,0 0-31,0 0-16,0 0 0,0 22 0,0-22 15,0 0-15,0 21 0,0 1 0,0-22 16,0 21-16,0 1 0,0-1 15,0 21-15,0-20 0,0 20 0,0-20 16,-21 20-16,21-21 0,0 22 0,-22-22 16,22 1-16,0-1 0,0 0 15,-21 1-15,21-1 0,-21 0 0,21-21 16,0 22-16,-21-22 0,21 0 16,-21 0-16,0-21 0,21 21 15,-22-21-15,1 0 16,0-21-16,21 0 0,0 0 0,-21 0 15,21-22-15,-21 22 0,21-21 16,0 0-16,0-1 0,0-20 0,0 20 16,0-20-16,0-1 0,0 1 15,0-1-15,0 1 0,0 21 0,21-22 16,0 22-16,0-1 0,0 1 0,1 0 16,-1 21-16,0-22 15,21 22-15,-21-21 0,1 21 0,-1-1 0,0-20 16,21 21-16,-21 0 0</inkml:trace>
  <inkml:trace contextRef="#ctx0" brushRef="#br0" timeOffset="46888.69">15007 7853 0,'0'0'0,"-21"-42"15,0 42-15,0 0 16,-1 0-16,22 21 15,-21 0-15,21 21 0,0-21 16,-21 22-16,21-1 0,0 0 16,0 1-16,0-1 0,0 0 15,0 22-15,0-22 0,0 1 16,0-1-16,0-21 0,0 21 0,0-20 16,21-1-16,-21 0 0,21 0 0,1 0 15,-1-21-15,0 0 0,0 0 16,0 0-16,0 0 0,1 0 15,-1 0-15,0 0 0,0-21 16,0 0-16,-21 0 0,21 0 0,1-1 16,-22-20-16,0 21 0,21 0 0,-21 0 15,21-22-15,0 22 16,-21 0-16,0 42 31,0 0-31,0 0 0,0 1 16,0-1-16,0 0 0,0 0 0,0 0 15,0 0-15,0 1 16,0-1-16,-21-21 0,21 21 0,0 0 16,0-42 15,0 0-15,21 0-16,-21-1 15</inkml:trace>
  <inkml:trace contextRef="#ctx0" brushRef="#br0" timeOffset="47060.59">15409 8043 0,'0'-21'15,"-21"21"-15,0 0 16,0 0 0,21 21 15,21-21-31,0 0 15,0 0-15,0 22 16</inkml:trace>
  <inkml:trace contextRef="#ctx0" brushRef="#br0" timeOffset="48139.99">15938 8107 0,'0'0'16,"0"-21"-16,0 0 15,0-1-15,-21 22 16,0 0-16,0 0 16,0 0-16,0 0 0,-1 22 15,-20-22-15,21 21 0,0 0 0,0 0 16,-1 0-16,22 0 0,-21-21 0,21 22 16,0-1-16,0 0 0,0 0 15,0 0-15,21-21 16,-21 21-16,22-21 15,-1 0-15,0 0 0,0 0 0,21 22 16,-20-22-16,-1 0 0,0 21 0,0-21 16,0 21-16,0-21 0,1 21 15,-22 0-15,21 0 0,-21 1 16,0-1 0,-21-21-16,21 21 0,-22-21 0,1 21 15,0-21-15,0 0 0,0 0 0,0 0 16,-1 0-16,1 0 0,0 0 15,0 0-15,0 0 0,0-21 0,-1 21 16,1-21-16,21 0 16,-21 21-16,21-22 0,-21 22 15,21-21-15,-21 21 0,42 21 47,0-21-47,0 22 0,0-1 16,1 0-16,-1 0 15,0 0-15,0-21 0,0 21 0,0-21 16,1 0-16,20 0 0,-21 0 16,0 0-16,22 0 0,-1 0 0,-21 0 15,21 0-15,1-21 0,-22 21 16,21-21-16,1 0 0,-1 0 16,0 0-16,-21-1 0,22 1 0,-22 0 15,21-21-15,-21-1 0,1 1 16,-1 0-16,0-22 0,0 1 0,0 20 15,0-20-15,-21 21 0,0-1 16,0 1-16,0 0 0,0 20 0,0 1 16,-21 21-1,0 0-15,0 21 16,0 1-16,0-1 0,21 21 16,-22-21-16,1 22 0,21-1 15,-21 0-15,21 1 0,0-1 0,-21 0 0,0 1 16,21-1-16,0 0 15,-21 1-15,21-22 0,0 21 0,0-21 16,0 0-16,0 1 0,0-1 0,0 0 16,0 0-16,0-42 47,21 0-47,0 0 0,0-1 15,-21 1-15,21 0 0,0 0 0,1 0 16,-22 0-16,21-1 0,0 1 15,-21 0-15,21 21 16,0 0-16,0 21 16,-21 0-16,0 1 15,0-1-15,22 0 0,-22 0 0,0 0 16,21 0-16,-21 1 0,0-1 16,21-21-16,0 21 0,-21 0 0,21-21 15,0 0-15,1 0 16,-1 0-16,0 0 0,0 0 0,0 0 15,0 0-15,22 0 0,-22 0 0,0-21 16,0 0-16,0 21 0,1-21 16,-1-1-16,0 1 0,0-21 15,-21 21-15,0 0 0,21-1 16,-21 1-16,0 0 0,0 0 0,0 0 16,-21 21-1</inkml:trace>
  <inkml:trace contextRef="#ctx0" brushRef="#br0" timeOffset="49134.74">15134 9843 0,'0'0'0,"0"-22"0,0 1 0,0 0 15,0 0-15,-21 0 16,0 0-16,0 21 31,21 21-31,-22-21 16,22 21-16,0 0 0,0 0 15,0 0-15,0 1 0,0 20 16,0-21-16,0 0 0,-21 0 0,21 1 16,0-1-16,0 0 15,0 0-15,0-42 47,0 0-47,0 0 16,0-1-16,0 1 0,0 0 15,0 0-15,0-21 0,21 20 0,-21-20 16,22 21-16,-1 0 0,-21 0 16,21-1-16,0 1 0,0 21 15,0 0-15,1 0 0,-1 0 16,0 21-16,0 1 0,0-1 15,0 0-15,1 0 0,-1 0 0,-21 0 16,21 1-16,-21 20 0,0-21 16,0 0-16,0 0 0,0 1 0,0-1 15,0 0-15,0 0 16,0 0-16,-21-21 16,0 0-1,21-21-15,0 0 16,0 0-16,0 0 15,0-1-15,0-20 0,0 21 16,21-21-16,0-1 0,0 1 0,0 0 0,0 20 16,1-20-16,-1 21 15,21 0-15,-21 0 0,0-1 0,22 22 16,-22 0-16,0 0 0,0 0 16,0 22-16,1-1 0,-1 0 0,0 0 15,-21 0-15,0 22 0,0-22 0,0 0 16,0 21-16,0-21 0,0 1 15,0 20-15,0-21 0,-21 0 0,21 0 16,0 1-16,-21-1 0,21 0 16,-22-21-16,22 21 0,0-42 47,22 0-47,-1 0 0,0 21 0</inkml:trace>
  <inkml:trace contextRef="#ctx0" brushRef="#br0" timeOffset="49524.96">16087 9610 0,'0'0'0,"0"-21"15,-22 21 1,1 21 0,0 0-16,0 0 0,0 0 15,21 22-15,-21-22 0,-1 21 16,22 0-16,0-20 0,-21 20 0,0 0 15,21-21-15,0 22 0,0-22 16,0 0-16,0 0 0,0 0 0,0 1 16,0-1-16,21-21 0,0 0 0,1 0 15,-1 0-15,0 0 16,21 0-16,-21 0 0,1-21 0,-1 21 16,0-22-16,21 1 0,-21 0 15,1 0-15,-1 0 0,0 0 0,0-22 16,-21 22-16,0-21 0,0-1 15,0 22-15,0-21 0,0 21 16,-21-22-16,0 22 0,0 0 0,-1 0 0,1 0 16,-21 21-16,21 0 15,0 0-15,-1 0 0,1 0 0,0 21 16,21 0-16,0 0 16,0 0-16,0 1 15,21-1-15</inkml:trace>
  <inkml:trace contextRef="#ctx0" brushRef="#br0" timeOffset="49787.81">16489 9567 0,'0'0'0,"0"-21"15,0 42 16,0 1-31,21-1 0,-21 0 0,0 0 16,0 21-16,21-20 0,-21 20 16,21-21-16,-21 0 0,0 0 0,21 22 15,-21-22-15,22 0 0,-22 0 16,0 0-16,0 1 0,21-22 16,-21 21-16,21-21 15,0 0 1,0-21-16</inkml:trace>
  <inkml:trace contextRef="#ctx0" brushRef="#br0" timeOffset="50036.48">16870 9525 0,'0'0'16,"0"-21"-1,-21 21-15,21 21 16,-22 0-16,1 0 0,0 1 0,21 20 15,-21-21-15,0 21 0,21-20 16,0 20-16,-21-21 0,-1 21 16,22-20-16,-21-1 0,21 0 0,0 21 15,-21-42-15,21 21 0,0 1 16,0-1-16,-21-21 0,42-21 31,0 21-15,0-22-16,-21 1 0</inkml:trace>
  <inkml:trace contextRef="#ctx0" brushRef="#br0" timeOffset="50304.33">16997 9610 0,'0'0'0,"0"-21"0,21-1 16,-21 44 15,0-1-31,0 0 0,0 0 15,0 0-15,0 0 0,-21 1 16,21-1-16,0 0 0,0 0 0,-21 21 16,21-20-16,0-1 0,0 0 0,0 0 15,-22 0-15,22 0 0,-21 1 16,21-1-16,0 0 16,0-42 15,0 0-31,21-1 15,-21 1-15</inkml:trace>
  <inkml:trace contextRef="#ctx0" brushRef="#br0" timeOffset="50484.23">17103 9483 0,'0'21'94,"21"-21"-94</inkml:trace>
  <inkml:trace contextRef="#ctx0" brushRef="#br0" timeOffset="50872.57">17293 9779 0,'0'0'0,"0"21"15,21-21 1,0 0-16,1 0 16,-22-21-16,21 0 15,0 21-15,0-21 0,-21 0 0,21 21 16,0-22-16,-21 1 0,22 0 15,-22 0-15,0 0 0,0 0 16,0-1-16,-22 22 16,1 0-1,0 22-15,0-1 0,21 0 16,-21 0-16,0 0 0,-1 0 0,1 22 16,21-22-16,0 0 0,0 21 0,-21-20 15,21-1-15,0 0 16,0 21-16,0-21 0,0 1 15,0-1-15,0 0 0,21-21 16,0 0-16,1 0 16,-1 0-16,0 0 0,0 0 15,0 0-15,22 0 0,-22 0 16,0-21-16,0 0 0,0 21 0,0-22 16</inkml:trace>
  <inkml:trace contextRef="#ctx0" brushRef="#br0" timeOffset="51144.41">17949 9483 0,'0'0'0,"0"-21"0,-21 21 32,0 21-17,21 0-15,-21 21 0,21-21 0,0 22 16,0-22-16,-21 21 0,21-21 0,0 22 15,-22-22-15,22 21 0,0-21 16,0 1-16,0 20 0,0-21 0,0 0 16,0 0-16,0 1 15,22-1 1,-1-21-16,0 0 0,0 0 16,0 0-16,-21-21 0,21 21 15,1-22-15,-1 1 0</inkml:trace>
  <inkml:trace contextRef="#ctx0" brushRef="#br0" timeOffset="51412.32">18246 9419 0,'0'0'16,"0"-21"-16,21 21 16,0 0-16,0 21 31,0 0-31,0 1 0,-21-1 0,22 0 15,-1 0-15,0 21 0,-21 1 0,0-22 16,0 21-16,0 1 0,0-22 16,0 21-16,0 0 0,0-20 0,0 20 15,0-21-15,-21 0 0,0 0 16,-1 1-16,22-1 0,-21 0 0,0 0 16,0-21-16,21 21 0,-21-21 15</inkml:trace>
  <inkml:trace contextRef="#ctx0" brushRef="#br0" timeOffset="52196.03">21167 7345 0,'-22'0'0,"1"0"15,21 21 1,-21 0-16,21 0 16,-21 1-16,0-1 0,21 21 0,0 0 15,0 1-15,0-1 0,0 0 16,0 22-16,0-1 0,0 1 0,0 21 16,0-1-16,0 1 0,21 21 15,0-22-15,0 1 0,-21 21 0,21-21 16,1 20-16,-22 1 0,0-21 15,21 21-15,-21 0 0,0-22 0,0 1 16,0 21-16,0 0 0,0-22 0,0 1 16,0 0-16,-21-1 15,21 1-15,0-22 0,-22 1 0,1-1 16,21-20-16,-21-1 0,21 0 0,0 1 16,0-22-16,0 0 0,0 0 15,0-42 1,0 0-16,0 0 15,0-22-15,0 22 0,0-21 16,21 0-16,-21-1 0,21-20 0</inkml:trace>
  <inkml:trace contextRef="#ctx0" brushRef="#br0" timeOffset="53439.99">21463 7641 0,'0'0'0,"0"-21"0,-21 21 0,21-21 16,0 0 15,21 21-31,21-21 16,-21-1-16,22 22 0,-1 0 15,0 0-15,22-21 0,-1 21 0,1 0 16,-1 0-16,22-21 0,0 21 16,-1-21-16,22 21 0,21 0 0,0 0 15,0-21-15,0 21 0,0 0 16,0 0-16,21-21 0,1 21 0,20 0 15,-21-22-15,21 1 0,-20 21 16,20-21-16,0 0 0,22 21 0,-22-21 16,0 0-16,1-1 0,-1 1 15,0 21-15,-20-21 0,20 0 0,-21 21 16,0 0-16,-21-21 16,0 21-16,0 0 0,-21-21 0,21 21 15,-21 0-15,-21-22 0,20 1 16,-20 21-16,-21-21 0,20 21 0,-20 0 15,-22-21-15,22 21 0,-22 0 16,0 0-16,-21 0 0,1-21 0,-1 21 16,0 0-16,0 0 15,-21 21 1,0 0-16,0 0 0,0 0 16,0 1-16,0-1 0,0 0 15,0 21-15,0 1 0,0-1 16,0 0-16,0 1 0,0-1 0,0 0 15,0 22-15,0-22 0,0 22 16,0-22-16,0 21 0,0 22 0,0-21 16,-21 20-16,21-20 0,0 20 15,0-20-15,0 21 0,0-22 0,0 1 16,0-1-16,0 22 0,0-22 16,0 1-16,0-1 0,0 1 0,0-22 15,0 22-15,0-22 0,0 21 16,0-20-16,0-1 0,0 0 15,0 1-15,0-1 0,0 0 0,0 1 0,0-1 16,0 0-16,0 1 16,0-1-16,0-21 0,0 22 0,0-1 15,0-21-15,0 21 0,-21-20 16,21 20-16,-21-21 0,-1 0 0,22 0 16,-21 1-16,0-1 0,0 0 0,0 0 15,0-21-15,-1 21 0,1 0 16,0 1-16,-21-1 0,42 0 15,-43-21-15,22 21 0,0-21 0,0 21 16,0-21-16,0 21 0,-22-21 16,22 0-16,0 22 0,-21-22 0,-1 0 15,1 21-15,0-21 0,-1 0 16,1 0-16,0 21 0,-22-21 16,22 21-16,-22-21 0,1 0 0,-1 21 15,1-21-15,-1 0 0,-20 0 0,-1 0 16,0 0-16,1 0 0,-1 0 15,-21 21-15,0-21 0,0 0 0,1 0 16,-22 0-16,21 0 0,-21 0 0,21 0 16,-21 0-16,21 0 0,0 0 15,0 0-15,1 0 0,-1 0 0,0 0 16,21 0-16,-21 0 0,1 0 16,20 0-16,-21 0 0,0 0 0,22 0 15,-22 0-15,0 0 0,0 0 16,0 0-16,0 0 0,1 0 0,-22-21 15,21 21-15,0 0 0,21 0 16,-21 0-16,1 0 0,20 0 0,0 0 16,1 0-16,-1 0 0,21 0 0,1 0 15,-1 0-15,1 0 0,21 0 16,-22 0-16,22 0 0,21 21 0,-22-21 16,22 0-16,-21 0 0,21 0 0,-1 0 15,1 0 1,21-21-1,0 0-15,0 0 0,21-21 16</inkml:trace>
  <inkml:trace contextRef="#ctx0" brushRef="#br0" timeOffset="54052.64">21251 7599 0,'0'-21'16,"21"21"0,1 0-16,-1 0 0,21-21 15,0 21-15,1 0 0,-1-22 0,22 1 16,-22 21-16,0-21 0,1 21 15,-1 0-15</inkml:trace>
  <inkml:trace contextRef="#ctx0" brushRef="#br0" timeOffset="54471.91">22923 7684 0,'0'0'0,"0"-22"0,0 1 0,-42-21 15,42 21-15,-21 21 16,21 21 0,0 21-1,0-21-15,0 22 0,0-1 16,0 0-16,0 1 0,0 20 0,0-20 16,-21 20-16,0-21 0,21 22 15,-22-22-15,22 1 0,0 20 0,-21-42 16,21 22-16,0-22 15,0 21-15,0-21 0,0 0 0,0 1 16,21-22 0,1 0-16,-1 0 0,-21-22 15,21 1-15,0 0 0</inkml:trace>
  <inkml:trace contextRef="#ctx0" brushRef="#br0" timeOffset="54743.76">23220 7641 0,'0'0'16,"0"-21"-16,21-21 16,0 63-1,-21 0-15,0 0 16,0 22-16,0-22 0,0 21 16,0 0-16,0 22 0,0-22 0,0 1 15,0 20-15,0-21 0,0 1 16,0-1-16,0 0 0,0 1 0,0-1 15,0-21-15,0 22 0,0-22 16,0 0-16,-21 0 0,21 0 0,0 0 16,-21-21-16,0 0 15,-1 0 1,22-21-16,-21 21 0</inkml:trace>
  <inkml:trace contextRef="#ctx0" brushRef="#br0" timeOffset="55116.55">22881 8255 0,'0'0'0,"-21"0"16,0 0-16,42 0 31,0 0-31,0 0 16,0-21-16,22 21 0,-1-21 16,-21 21-16,22-21 0,-1 21 0,0-22 15,1 22-15,-1-21 0,0 0 16,22 0-16,-22 21 0,0-21 0,1 0 15,-22 21-15,21-22 16,-21 22-16,1 0 0,-1 0 0,-21 22 31,0-1-31,0 0 16,0 0-16,0 21 0,0-20 16,-21-1-16,21 0 0,-22 0 15,22 0-15,0 0 0,0 1 16,0-1-16,-21-21 15,21-21 32,21-1-47,-21 1 16,0 0-16,0 0 0</inkml:trace>
  <inkml:trace contextRef="#ctx0" brushRef="#br0" timeOffset="55292.45">23622 7811 0,'0'-43'16,"-21"43"0,0 0-16,21 21 15,0 1 1,0-1 0,21-21 15,0 0-31,0 0 15</inkml:trace>
  <inkml:trace contextRef="#ctx0" brushRef="#br0" timeOffset="55764.18">23876 7959 0,'0'0'0,"0"21"0,0 64 16,0-64-16,21 0 0,-21 21 15,0-21-15,0 1 16,0-1-16,0 0 0,0 0 0,0 0 16,0 0-16,0 1 0,0-1 15,-21 0 1,0-21 0,21-21-1,0 0-15,0-1 16,0 1-16,0 0 0,0 0 15,0 0-15,0 0 0,0-22 0,0 22 16,21-21-16,0 21 0,0-22 16,0 22-16,1 0 0,20 0 15,-21 0-15,21-1 0,-20 1 0,20 21 16,-21 0-16,21 0 0,-20 0 16,20 0-16,-21 21 0,0 1 15,0-1-15,1 21 0,-1-21 0,0 0 16,-21 22-16,0-22 0,0 21 0,0-21 15,0 1-15,0-1 0,0 0 16,0 0-16,0 0 0,0 0 0,-21 1 16,0-1-16,-1-21 15,44 0 17,-1 0-32,0-21 0,0 21 15</inkml:trace>
  <inkml:trace contextRef="#ctx0" brushRef="#br0" timeOffset="56555.73">24955 8043 0,'0'0'0,"0"-21"0,0 0 0,0 0 16,0 0-16,0 0 16,-21 21-16,0 0 0,0 0 15,0 0-15,0 0 0,-1 0 16,1 21-16,0 0 0,0 0 15,0 0-15,-22 0 0,22 22 16,0-22-16,0 21 0,-21 1 0,20-22 16,1 21-16,0-21 0,21 22 0,0-22 15,0 0-15,0 0 0,0 0 16,0 0-16,0 1 0,0-1 0,21-21 16,0 21-16,1-21 15,-1 0-15,0 0 0,21 0 0,-21 0 16,1-21-16,20 21 0,-21-21 0,0-1 15,22 1-15,-22 0 0,0-21 16,21 21-16,-21-22 0,1-20 0,-1 20 16,0 1-16,21-21 15,-21-1-15,-21 22 0,22-22 0,-1 22 16,-21 0-16,21-1 0,-21 1 16,0 0-16,0 20 0,0 1 0,0 0 15,0 0-15,0 42 31,-21 0-31,21 0 0,-21 1 16,21 20-16,0-21 0,0 21 16,-22 1-16,22-1 0,0 0 0,-21 1 15,21-1-15,-21 0 0,21 1 16,0-1-16,0-21 0,0 22 0,0-22 16,0 21-16,0-21 15,21 0-15,0 1 0,1-1 0,-1 0 16,0-21-16,0 0 0,0 0 15,0 0-15,1 0 0,-1 0 16,21 0-16,-21-21 0,0 0 0,1-1 16,-1 1-16,0 21 0,-21-21 15,21-21-15,0 21 0,0-1 0,-21 1 16,0 0-16,0 0 0,22 0 16,-22 0-16,0-1 0,0 44 31,0-1-31,0 0 15,0 21-15,0-21 0,0 1 16,0-1-16,0 0 0,0 0 16,0 0-16,21 0 0,-21 1 0,21-22 15,-21 21-15,21-21 0,0 0 16,-21 21-16,21-21 0,1 0 0,-1 0 16,0 0-16,0 0 0,0-21 15,0 21-15,-21-21 0,22-1 16,-1 1-16,-21 0 0,21 0 0,-21 0 15,0 0-15,0-22 0</inkml:trace>
  <inkml:trace contextRef="#ctx0" brushRef="#br0" timeOffset="56752.62">25781 7747 0,'0'0'0,"-21"-21"0,0 21 16,21-21-1,-22 21-15,22 21 47,0 0-31,0 0-16,0 0 16</inkml:trace>
  <inkml:trace contextRef="#ctx0" brushRef="#br0" timeOffset="57668.79">23029 9462 0,'0'0'0,"0"-22"16,-21 22 0,0 0-1,21 22 1,0-1-16,0 0 0,0 0 16,0 0-16,0 0 0,0 1 0,0-1 15,0 0-15,0 0 0,0 0 16,0 0-16,0 1 0,0-1 0,0 0 15,0 0-15,-21 0 16,0-21 0,-1 0-16,22-21 15,0 0 1,0 0-16,0 0 0,0-1 0,0 1 16,0-21-16,0 21 15,0-22-15,0 22 0,22-21 0,-22 0 16,21 20-16,0 1 0,0-21 0,21 21 15,-20 0-15,-1 21 0,0-22 16,21 22-16,-21 0 0,1 0 0,-1 0 16,0 22-16,21-22 0,-21 21 15,1 0-15,-22 0 0,21 0 0,0 0 16,-21 1-16,0-1 0,0 21 0,0-21 16,0 0-16,0 1 0,0-1 15,0 0-15,0 0 0,0 0 16,0 0-16,-21-21 15,21-21 17,0 0-32,0 0 15,0 0-15,21-22 0,-21 22 0,21 0 16,0 0-16,0-21 0,1 20 0,20 1 16,-21 0-16,0 0 0,22 0 15,-22 0-15,0 21 0,21 0 0,-21 0 16,1 0-16,-1 0 0,-21 21 15,21-21-15,-21 21 0,0 0 16,0 0-16,0 0 0,0 1 0,0-1 16,0 0-16,-21 21 15,0-21-15,21 1 0,0-1 0,-22 0 16,22 0-16,-21 0 0,21 0 0,0 1 16,0-1-16,21-21 31,1 0-16</inkml:trace>
  <inkml:trace contextRef="#ctx0" brushRef="#br0" timeOffset="58095.66">24193 9398 0,'0'0'0,"-21"0"16,0 0-1,0 0-15,0 21 16,0-21-16,-1 21 0,22 1 0,-21-1 16,0 0-16,21 0 0,0 0 15,0 0-15,-21 1 0,21-1 0,0 0 16,-21 21-16,21-21 0,0 1 0,0-1 16,0 0-16,0 0 15,21 0-15,0-21 0,0 0 0,0 0 16,1 0-16,-1 0 0,0 0 15,21 0-15,-21-21 0,1 21 16,-1-21-16,0 0 0,0 0 0,0 21 16,0-22-16,1 1 0,-22 0 15,21-21-15,-21 21 0,0-1 0,0 1 16,0-21-16,0 21 0,-21 0 0,-1-1 16,1 1-16,21 0 0,-21 21 15,0 0-15,0 0 0,0 0 16,-1 0-16,22 21 15,0 0-15,0 1 16,0-1 0,22-21-16,-1 0 15</inkml:trace>
  <inkml:trace contextRef="#ctx0" brushRef="#br0" timeOffset="58368.03">24553 9356 0,'0'0'16,"21"21"15,-21 0-31,22-21 0,-1 21 0,-21 0 16,21 1-16,-21-1 15,21 0-15,0 0 0,-21 0 0,21 22 16,1-22-16,-22 0 0,21 0 0,0 0 15,-21 0-15,21 1 0,-21-1 16,21 0-16,-21 0 16,21-21-1,1 0-15,-22-21 16,21 21-16,-21-21 0,21 0 0</inkml:trace>
  <inkml:trace contextRef="#ctx0" brushRef="#br0" timeOffset="58604.89">25040 9356 0,'0'0'0,"0"-21"0,0-1 16,-21 44 15,0-1-31,0 0 0,-1 0 16,1 0-16,0 22 0,21-22 0,-21 0 15,0 0-15,21 21 0,0-20 16,-21-1-16,-1 0 0,22 0 0,-21 0 15,21 0-15,0 1 0,0-1 16,21-21 15,1 0-31,-1-21 0,0-1 16</inkml:trace>
  <inkml:trace contextRef="#ctx0" brushRef="#br0" timeOffset="58844.27">25167 9419 0,'0'0'16,"21"0"0,-21 21-16,0 1 15,0-1-15,0 0 0,0 0 16,0 0-16,0 0 0,0 1 0,0-1 16,0 0-16,0 0 0,0 0 15,0 0-15,0 1 16,0-1-16,21-42 47,-21-1-32,22 1-15</inkml:trace>
  <inkml:trace contextRef="#ctx0" brushRef="#br0" timeOffset="58996.18">25315 9356 0,'0'0'0,"0"-21"15,21 21 48</inkml:trace>
  <inkml:trace contextRef="#ctx0" brushRef="#br0" timeOffset="59411.95">25485 9589 0,'0'21'16,"21"-21"-16,0 0 0,0 0 16,0 0-16,0 0 0,1 0 15,-1 0-15,0 0 0,0-21 16,0 21-16,0-22 0,1 22 0,-1-21 15,0 0-15,-21 0 0,21 0 16,-21 0-16,0-1 0,0 1 16,0 0-16,0 0 0,-21 21 15,0 0-15,0 0 16,-1 0-16,1 0 0,0 21 16,0 0-16,0 0 0,0 1 15,21-1-15,-22 0 0,1 0 16,21 0-16,-21 0 0,21 22 0,0-22 15,-21 0-15,21 0 0,0 0 0,0 1 16,0-1-16,0 0 16,0 0-16,0 0 0,21-21 15,0 21-15,0-21 0,1 0 16,-1 0-16,0 22 0,0-22 16,0 0-16,0 0 0,22 0 0,-22 0 15,0-22-15,0 1 0,0 21 0,1-21 16,-1 21-16</inkml:trace>
  <inkml:trace contextRef="#ctx0" brushRef="#br0" timeOffset="59672.8">26204 9313 0,'0'0'0,"0"-21"0,0 0 0,0 42 31,0 0-31,-21 1 15,21-1-15,-21 0 0,21 0 16,0 0-16,-21 0 0,21 22 0,0-22 16,-21 0-16,21 0 0,0 0 15,0 1-15,0-1 0,0 0 16,0 0-16,0 0 0,0 0 16,21-21-16,0 22 0,0-22 15,0 0-15,0 0 16,1 0-16,-1 0 0,0 0 0,0 0 15,0 0-15</inkml:trace>
  <inkml:trace contextRef="#ctx0" brushRef="#br0" timeOffset="59972.63">26543 9250 0,'0'0'0,"0"-21"16,0 0-16,21 21 15,0 0-15,0 0 0,1 21 16,-1 0-16,0-21 16,-21 21-16,21 0 0,0 22 0,-21-22 15,0 0-15,0 21 0,0-21 16,0 1-16,0 20 0,0-21 0,0 21 16,0-20-16,0-1 0,-21 21 0,0-21 15,21 0-15,-21 1 0,0-1 16,-1 0-16,1 0 0,0 0 15,0 0-15,0-21 0,0 0 16,-1 0-16,1 0 16,0 0-16,0 0 0,0 0 15,0 0-15,-1 0 0</inkml:trace>
  <inkml:trace contextRef="#ctx0" brushRef="#br0" timeOffset="61816.35">7535 7705 0,'-21'0'16,"0"0"-16,0 0 0,0 0 16,21 21-16,-22-21 15,1 21 1,21 0-1,-21-21 1,21 21-16,21-21 31,0 0-15,1 0-16,-1 0 0,0 0 16,0 0-16,0-21 0,0 0 15,1 21-15,20-21 0,-21 21 0,21-21 16,-20 0-16,20-1 0,0 1 15,1 0-15,-1-21 0,21 21 0,-20-22 16,20 1-16,1 0 0,-1-1 16,1 1-16,20-22 0,1 22 0,0-21 15,-1 20-15,22 1 0,0-22 16,-21 22-16,21-21 0,-1-1 16,1 22-16,0-22 0,0 1 0,21-1 15,0 1-15,0-1 0,0 1 16,0-1-16,0 1 0,0-1 0,0 1 15,21 20-15,-21-20 0,0-1 16,0 1-16,0-1 0,0 1 0,0-1 16,0 1-16,-21 21 0,0-22 15,0 22-15,-22-1 0,-20 22 0,20-21 16,-41 21-16,20 0 0,-42-1 16,22 1-16,-22 0 0,0 21 0,0-21 15,0 21-15,-21-21 16,0 0-1,0-1-15,0 1 32,-21 21-17,21-21 32,-21 21 31,0 0-78,0 0 0,0 0 0,-22 0 16,22 21-16,0-21 16,0 0-16,0 0 0,-1 21 0,1-21 15,-21 0-15,21 0 0,0 22 16,-1-22-16,44 0 47,-1 0-47,0 0 0,21 0 15,-21-22-15,22 22 0,-22-21 16,21 21-16,1-21 0,-1 0 16,-21 21-16,21-21 0,-20 21 0,-1 0 15,0-21-15,0 21 0,0 0 16,0 0-16,-21 21 15,0 0-15,0 0 0,0 0 16,0 22-16,0-22 0,0 0 16,0 21-16,0-21 0,0 22 0,0-22 15,0 21-15,0 1 0,0-22 16,0 21-16,0-21 0,0 0 0,0 22 16,0-22-16,0 0 0,0 0 15,0 0-15,0 1 0,0-1 16,0 0-16,0 0 0,0 0 15,22-21 1,-1 0-16</inkml:trace>
  <inkml:trace contextRef="#ctx0" brushRef="#br0" timeOffset="62939.93">15452 7176 0,'0'0'0,"0"42"15,21-21-15,-21 0 0,0 0 0,0 1 16,0-1-16,0 0 0,0 0 16,0 0-16,21 0 0,-21 1 15,0-1-15,0 0 0,0 0 16,0 0-16,0-42 47,0 0-32,0 0-15,0 0 0,0-22 0,0 22 16,0-21-16,21-1 0,-21 1 16,0 0-16,0-22 0,0 22 0,0-22 15,0 1-15,21-22 0,-21 1 0,0 20 16,21-42-16,-21 43 15,0-22-15,22 0 0,-22 22 0,0-1 16,0 1-16,0-1 0,0 1 16,0-1-16,0 1 0,0 21 0,0-22 15,0 22-15,0-1 0,0 1 16,0 21-16,0-21 0,0 20 0,0 1 16,0 0-16,0 0 15,-22 21 1,22 21-1,-21 0-15,0 0 0,21 1 16,0-1-16,-21 0 0,0 0 0,21 0 16,-21 22-16,21-22 0,0 0 15,-22 0-15,1 21 0,0-20 16,21-1-16,-21 0 0,0 0 0,0 0 16,-1 0-16,1 1 0,0-1 15,21 0-15,-21-21 0,0 0 16,21-21 15,0 0-15,21-1-16,0 1 0,0-21 0,0 21 15,1-22-15,-1 22 0,0-21 16,0 0-16,0 20 0,0-20 16,1 0-16,-1 21 0,0-22 15,0 22-15,0 0 0,0 0 0,-21 0 16,22 21-16,-1 0 15,0 21-15,0 0 16,0 0-16,0 21 0,1-20 16,-22 20-16,21 0 0,0-21 0,0 22 15,-21-1-15,21 0 0,0-20 16,1 20-16,-1-21 0,0 0 0,-21 0 16,21 22-16,0-22 0,0 0 15,1-21-15,-22 21 0,21 0 0,0-21 16,0 0-16,0 22 15,0-22-15,1 0 0,-1 0 16,0 0-16,0 0 0</inkml:trace>
  <inkml:trace contextRef="#ctx0" brushRef="#br0" timeOffset="63899.55">23114 7303 0,'0'0'0,"0"-22"16,0 1 0,-21 21-16,0-21 0,-1 21 15,1-21-15,-21 21 0,21-21 0,-22 0 16,22 21-16,-21-22 0,0 1 0,-1 0 15,1 0-15,0 0 0,-22 0 16,22-1-16,-22 1 0,1 0 0,-1-21 16,1 21-16,-1-22 15,-20 1-15,20 0 0,-21-1 0,1 1 16,-1 0-16,-21-22 0,22 1 0,-22 20 16,21-20-16,0-1 0,-20 1 15,-1 20-15,0-20 0,0-1 0,0 1 16,-21-1-16,21 1 0,1 21 15,-1-22-15,0 1 0,0 20 0,21-20 16,1 20-16,-1 1 0,22 0 16,-22-1-16,21 22 0,22-21 0,-21 0 15,20 20-15,1 1 0,0 0 16,20 0-16,-20 0 0,21 0 0,0-1 16,0 1-16,-1 21 0,1-21 15,0 21-15,0-21 0,0 21 16,0 0-1,-1 0 32,22 21-31,-21-21 0</inkml:trace>
  <inkml:trace contextRef="#ctx0" brushRef="#br0" timeOffset="64352.8">19833 4953 0,'0'0'15,"-21"0"16,0 0-31,0 0 16,-1 0-16,-20 0 0,0 21 0,-1-21 16,22 0-16,-21 21 15,0-21-15,-1 22 0,1-22 0,21 0 16,-22 21-16,22-21 0,-21 0 16,0 21-16,20 0 0,1-21 0,0 0 15,-21 21-15,21-21 0,-1 21 16,1-21-16,0 22 0,0-1 15,21 0-15,0 0 16,0 0-16,0 0 0,0 1 0,21-1 16,0 0-16,22 21 0,-22-21 15,21 1-15,0-1 0,1 21 0,20-21 16,-20 22-16,20-22 0,1 0 16,-22 21-16,21-21 0,-20 1 15,-1 20-15,0-21 0,1 0 16,-22 0-16,0 1 0,0-22 0,0 21 15,-21 0-15,0 0 0,0 0 16,0 0 0,-21-21-16,0 0 0,0 0 15,-21 0-15,20 0 0</inkml:trace>
  <inkml:trace contextRef="#ctx0" brushRef="#br0" timeOffset="65781.81">3217 9800 0,'-21'21'15,"0"-21"-15,0 0 16,0 0-16,-1 22 0,1-22 16,0 21-1,0-21-15,0 0 0,0 21 0,-1-21 16,-20 0-16,21 0 0,0 0 16,-22 21-16,1-21 0,0 0 0,21 0 15,-43 0-15,22 0 0,-1 0 16,-20 0-16,21 0 0,-22 0 0,22-21 15,-22 21-15,1-21 0,-1 0 16,22 21-16,-22-22 0,1 1 0,-1 0 16,22 0-16,-21-21 0,-1 20 15,1-20-15,20 21 0,-20-21 0,-1-1 16,1 1-16,20 0 16,-20-1-16,21 1 0,-22 0 0,22-22 15,-1 1-15,1-1 0,21 1 0,-21-1 16,20 1-16,1-22 0,0 21 15,0-20-15,21-1 0,-21 0 16,21-20-16,0 20 0,0-21 16,0 0-16,0 0 0,21 1 0,0-1 15,21-21-15,-20 21 0,20-21 16,-21 21-16,21-21 0,22 21 0,-22-21 16,1 21-16,20 1 0,1-22 15,-1 21-15,1 0 0,-1 0 16,22 0-16,-22 0 0,22 1 15,0-22-15,20 21 0,1 0 16,0 0-16,0 0 0,21 0 0,0 1 16,-21-22-16,21 21 0,21 21 15,-21-21-15,21 22 0,0-1 0,0-21 16,1 21-16,20 1 0,-21 20 16,21-20-16,22-1 0,-22 0 0,1 22 15,20-1-15,1 1 0,-1-1 0,1 1 16,-1-1-16,22 1 0,-22-1 15,22 22-15,-22-22 0,1 1 0,21 21 16,-22-1-16,-21 1 0,22 0 16,-22-1-16,1 22 0,-22 0 15,0 0-15,-21 0 0,21-1 16,-42 1-16,21 0 0,-21 0 0,-22 21 16,1-21-16,0 21 0,-22 0 15,1-21-15,-1 21 0,-20 0 0,-22 0 16,21-22-16,-21 22 0,0 0 15,1 0-15,-1 0 0,0 0 0,-21-21 79,0 0-64,0 0 1</inkml:trace>
  <inkml:trace contextRef="#ctx0" brushRef="#br0" timeOffset="66299.84">8911 2498 0,'0'0'0,"-21"0"0,0 0 15,21 21 17,21 0-32,0-21 15,0 21-15,0 0 0,1 1 16,20-1-16,-21 0 0,21-21 0,-20 21 15,20 0-15,0 0 0,1-21 0,-1 22 16,0-22-16,1 0 0,20 21 16,-21-21-16,1 0 0,20 0 15,1 0-15,-22 0 0,22 0 16,-22 0-16,21 0 0,-20 0 0,-22 0 16,21 0-16,-21 21 0,1-21 15,-22 21-15,0 0 16,0 0-16,-22-21 0,-20 22 15,21-1-15,-21 21 0,-1-21 0,1 0 16,-22 22-16,22-1 0,0 0 16,-1 1-16,-20 20 0,21 1 0,-1-22 15,22 22-15,-21-22 0,-1 21 16,1-20-16,21-1 0,0 0 0,0 1 16,-1-22-16,1 21 0,0-21 15,21 1-15,0-1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1T03:39:56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2138 0,'0'0'0,"21"0"0,-21 21 16,0 0-1,-21-21 1</inkml:trace>
  <inkml:trace contextRef="#ctx0" brushRef="#br0" timeOffset="903.48">4233 550 0,'0'0'0,"21"-21"16,-21 0-16,0 0 0,22 0 15,-22 0-15,0-1 16,0 1-16,0 0 0,0 0 15,0 42 17,0 0-32,0 22 15,-22-1-15,1 0 16,0 1-16,0 20 0,0 22 0,0-1 16,-1 1-16,-20 0 0,21-1 15,-21 1-15,-1 0 0,22 21 16,-21-22-16,-1 1 0,1 21 0,21-22 15,-21 1-15,-1 0 0,22-22 16,-21 1-16,21-1 0,-1-20 0,1 20 16,0-42-16,0 22 0,21-22 15,-21 0-15,21 0 0,0-42 32,0 0-32,0 0 15,0-22-15,21 1 0,0 0 16,-21-1-16,21-20 0,0-22 0,22 22 15,-22-22-15,0 0 0,21-21 16,-20 22-16,20-22 0,0 0 16</inkml:trace>
  <inkml:trace contextRef="#ctx0" brushRef="#br0" timeOffset="1207.49">4381 254 0,'0'0'0,"0"42"0,0 85 16,0-63 0,0-1-16,0 22 0,0-21 0,-21 41 15,0-20-15,21 0 0,-21 21 16,0-22-16,21 22 0,-21-21 0,-1 21 16,22-22-16,0 1 0,-21-22 15,0 22-15,21-21 0,-21-1 16,21-21-16,0 22 0,0-22 0,0-21 15,0 22-15,-21-22 0,21 0 16,0 0-16,0 0 16,0-42-1,-21 0 1,21 0-16,0-21 0,0 20 16,0-20-16,-22 0 0</inkml:trace>
  <inkml:trace contextRef="#ctx0" brushRef="#br0" timeOffset="1419.37">3746 1693 0,'22'0'16,"-1"0"-16,0 0 16,0 0-16,0 0 0,0 0 0,1 0 15,20 0-15,-21 0 0,21 0 16,1 0-16,-22 0 0,21-21 0,1 21 15,-22 0-15,0-21 0,21 21 16,-21 0-16,1 0 16,-1-21-16,0 21 0,0 0 15</inkml:trace>
  <inkml:trace contextRef="#ctx0" brushRef="#br0" timeOffset="1967.93">5101 1588 0,'0'0'0,"21"0"15,22-22-15,-22 22 16,0-21-16,0 21 0,0-21 0,0 0 16,1 21-16,-22-21 0,21 0 15,-21-1-15,0 1 16,-21 21-1,-1 0-15,1 0 0,-21 0 16,21 0-16,-22 21 16,1-21-16,21 22 0,-21-1 0,-1 0 15,22 0-15,-21 0 0,21 22 16,-1-22-16,22 0 0,0 0 16,0 0-16,0 0 0,0 1 15,0-1-15,22-21 16,-1 0-16,0 21 0,21-21 0,-21 0 15,1 21-15,20-21 0,-21 21 16,21-21-16,-20 21 0,-1-21 0,0 22 16,0-1-16,0-21 0,0 21 15,-21 0-15,0 0 0,0 0 16,-21 1-16,0-1 16,-21 0-16,21-21 0,-22 21 0,1 0 15,0-21-15,-1 0 0,-20 21 16,20-21-16,1 0 0,0 0 0,-1 0 15,1 0-15,0 0 0,21 0 16,-22-21-16,22 0 0,0 21 0,0-21 16,0 0-16,21 0 15,0-1-15,0 1 16,21 0-16,21 0 16,-21 0-16,0 0 0,22-1 15</inkml:trace>
  <inkml:trace contextRef="#ctx0" brushRef="#br0" timeOffset="2503.41">5694 1609 0,'0'0'0,"42"-43"15,-21 22 1,-21 0-16,21 0 0,1 21 0,-22-21 15,0 0-15,21 21 16,-21-22-16,-21 22 31,-1 0-31,1 22 0,-21-22 0,0 21 16,-1 0-16,22 0 0,-21 0 16,21 22-16,-22-22 0,22 0 0,0 0 15,0 0-15,0 0 0,21 1 16,0-1-16,0 0 0,0 0 15,21-21-15,0 21 16,0-21-16,21 0 0,-20 0 0,20 21 16,-21-21-16,21 0 0,1 0 15,-22 22-15,21-22 0,1 21 16,-22-21-16,21 21 0,-21-21 0,0 21 16,-21 0-16,0 0 15,0 1-15,0-1 0,-21 0 16,-21-21-16,21 21 0,-22 0 0,1 0 15,0-21-15,-1 22 0,1-22 16,0 0-16,-1 0 0,1 0 0,21 0 16,-21 0-16,20 0 0,1 0 15,0 0-15,0 0 0,0-22 16,0 22-16,-1-21 0,22 0 16,0 0-16,0 0 15,0 0 1,22 21-16,-1-22 0,0 1 15,21 21-15,1-21 0</inkml:trace>
  <inkml:trace contextRef="#ctx0" brushRef="#br0" timeOffset="2788.25">6244 1588 0,'0'21'31,"0"0"-31,-21-21 16,21 42-16,-21-21 0,21 1 15,-21 20-15,21-21 0,0 21 0,0-20 16,0 20-16,0-21 0,-22 0 16,22 22-16,0-22 0,-21 0 0,21 0 15,0 0-15,0 0 16,0-42 15,0 0-15,21 0-16,-21 0 0</inkml:trace>
  <inkml:trace contextRef="#ctx0" brushRef="#br0" timeOffset="3128.06">6286 1207 0,'0'0'0,"-21"0"16,0 21-16,21 0 16,-21 0-16,21 0 15,0 0-15,0 1 0,0-1 16,0 0-16,21-21 0,0 0 16,0 0-16,1 0 15,-1 0-15,0 0 0,0 0 0,-21-21 16,21 21-16,0-21 15,-21-1-15,22 22 0,-22-21 0,0 0 16,0 0-16,0 0 0,-22-22 16,1 22-16,0 21 0,0-21 0,21 0 15,-21 21-15,0 0 0,-1 0 16,1 0-16,0 0 0,0 21 0,21 0 16,-21-21-16,21 21 0,-21 1 15,21-1-15,0 0 0,0 0 16,0 0-16,0 0 0,0 1 15,21-1-15</inkml:trace>
  <inkml:trace contextRef="#ctx0" brushRef="#br0" timeOffset="4055.76">7070 1905 0,'0'0'0,"0"-21"0,21 21 0,0-21 16,0 21-16,0-21 0,0-1 16,-21 1-16,0 0 15,22 0-15,-1 0 0,-21 0 0,21-1 16,-21 1-16,0 0 0,0-21 16,0 21-16,0-1 0,-21 1 0,0 0 15,-1 0-15,1 0 0,-21 0 16,21 21-16,0 0 0,-22 0 0,22 0 15,-21 0-15,-1 0 16,22 21-16,-21 0 0,0 0 0,20 0 16,-20 22-16,21-1 0,-21 0 15,20 1-15,22-22 0,0 21 0,0 0 16,0 1-16,0-22 0,0 21 16,0-21-16,0 1 0,22-1 0,-1-21 15,0 21-15,0-21 0,0 0 16,22 0-16,-22 0 0,21 0 0,-21-21 15,22 21-15,-22-21 16,21-1-16,-21 1 0,0 0 0,1-21 16,-1 21-16,0-1 0,0-20 0,-21 21 15,0 0-15,0-22 0,0 22 16,0 0-16,0 0 0,0 0 16,0 0-16,0 42 31,0 0-31,0 0 15,0 21-15,0 1 0,0-1 0,0 0 16,0 1-16,0-1 0,0 22 16,0-22-16,0 21 0,0-20 0,-21 20 15,21 1-15,0-1 0,-21 1 16,21 20-16,0-20 0,0 21 0,-21-22 16,21 22-16,-22-22 0,22 1 15,-21-1-15,21 1 0,0-22 16,-21 22-16,0-1 0,0-21 0,0 1 15,-1-1-15,1 0 0,-21-20 16,21-1-16,-22 0 0,1 0 0,0 0 16,-22-21-16,1 0 0,20 0 15,-20 0-15,-1 0 0,1-21 0,-1 0 16,22 0-16,0-22 0,-22 1 16,22 0-16,21-22 0,-22 1 0,22 20 15,-21-20-15,42-1 0,-21 1 0,21-1 16,0 1-16,0-1 0,0 1 15,0 21-15,21-22 0,0 22 16,0-22-16,22 22 0,-22 0 16,21-1-16,0 1 0,1 0 0,-1-1 15,22 1-15,-1 0 0</inkml:trace>
  <inkml:trace contextRef="#ctx0" brushRef="#br0" timeOffset="4572.24">7535 1482 0,'0'-21'15,"-21"21"1,0 21 0,21 0-1,0 21-15,0-21 0,0 22 0,-21-22 16,21 21-16,0 1 0,0-1 15,0-21-15,0 21 0,0-20 16,0-1-16,0 0 0,0 0 0,0 0 16,-21 0-16,-1-42 47,22 0-47,0 0 15,0 0-15,0 0 0,0-22 16,0 22-16,0-21 0,0-1 0,0 22 15,22-21-15,-1 0 0,0 20 16,0-20-16,0 21 0,22 0 0,-22 21 16,0-21-16,0 21 0,0 0 15,22 0-15,-22 21 0,0 0 0,0 0 16,0 0-16,-21 22 0,21-22 16,-21 21-16,22 0 0,-22-20 15,0 20-15,0 0 0,0-21 16,0 22-16,0-22 0,0 0 0,0 0 15,0 0-15,0 1 0,0-1 16,0 0-16,21-21 16,0 0-1,0-21-15,0 0 0,0-1 16,1 1-16,-1 0 0</inkml:trace>
  <inkml:trace contextRef="#ctx0" brushRef="#br0" timeOffset="5291.2">8297 1524 0,'0'0'0,"0"-21"0,0 0 16,0 42 15,-21-21-15,21 21-16,0 21 0,-21-20 0,21-1 15,0 0-15,0 21 0,0-21 16,0 22-16,0-22 0,0 21 0,-21-21 15,21 1-15,0 20 0,0-21 16,0 0-16,-21 0 0,21 1 31,0-44-15,0 1 0,0 0-16,0 0 0,0-21 15,0 20-15,0-20 0,0 0 16,21-1-16,-21 1 0,21 21 0,0-21 15,0-1-15,0 22 0,1 0 16,-1 0-16,0 0 0,0 21 0,0 0 16,0 0-16,1 0 0,-1 0 15,0 21-15,0-21 0,0 21 16,-21 0-16,21 0 0,1 22 0,-1-22 16,-21 21-16,0-21 0,0 22 15,0-1-15,0-21 0,0 21 0,0-20 16,0-1-16,0 21 0,0-21 15,0 0-15,-21-21 16,-1 0 0,1 0-1,21-21-15,0 0 0,0 0 16,0 0-16,0 0 0,0-22 16,0 1-16,21 21 0,1-22 0,-1 1 15,0 0-15,0-1 0,0 22 16,22-21-16,-22 21 0,21 0 15,0-1-15,-20 22 0,20 0 0,-21 0 16,21 0-16,-20 0 0,20 0 16,-21 22-16,0-1 0,0 21 15,1-21-15,-22 22 0,0-22 0,21 21 16,-21 0-16,0-20 0,0 20 16,0-21-16,0 21 0,0-20 0,0-1 15,-21 0-15,21 0 0,-22 0 16,1 0-16,21-42 47,0 0-47</inkml:trace>
  <inkml:trace contextRef="#ctx0" brushRef="#br0" timeOffset="5678.98">9271 1715 0,'0'21'16,"21"-21"0,0 0-16,0 0 15,1 0-15,-1 0 0,0 0 16,0-21-16,0 21 16,0-22-16,1 1 0,-1 21 0,0-21 15,0 0-15,0 0 0,-21 0 16,0-1-16,0 1 0,0 0 15,0 0-15,0 0 16,-21 21-16,0 0 0,0 0 16,0 0-16,-1 0 0,1 21 15,-21 0-15,21 0 0,0 0 0,-1 1 16,1 20-16,0 0 0,21-21 16,0 22-16,0-1 0,0-21 0,0 22 15,0-22-15,0 21 0,0-21 16,0 0-16,0 1 0,21-1 0,0 0 15,1-21-15,-1 21 0,0-21 16,0 0-16,0 0 0,22 0 0,-22 0 16,21 0-16,-21 0 15,22-21-15,-1 21 0,0-21 0</inkml:trace>
  <inkml:trace contextRef="#ctx0" brushRef="#br0" timeOffset="6207.68">10139 1439 0,'0'0'0,"-21"0"16,-1 0-1,22 22-15,0-1 16,-21 0-16,21 0 0,0 0 0,-21 22 16,21-1-16,0-21 0,0 21 15,-21 1-15,21-22 0,-21 21 16,21 1-16,-21-22 0,21 21 0,-22-21 15,22 0-15,-21 1 0,0-1 16,21 0-16,0 0 0,-21 0 16,0-21-1,21-21 1,0 0 0,0 0-16,0 0 0,0-1 0,21-20 15,0 21-15,0-21 0,0-1 16,1 1-16,-1 0 0,21-22 0,-21 22 15,22 21-15,-1-22 16,-21 22-16,21 0 0,1 0 0,-1 0 16,0 21-16,-20 0 0,20 0 15,-21 0-15,0 21 0,0 0 0,1 21 16,-1-21-16,-21 22 0,0-22 16,0 21-16,0 1 0,0-1 0,0 0 15,0-21-15,0 22 0,0-22 16,-21 21-16,21-21 0,-22 1 0,22-1 15,0 0-15,-21-21 16,21-21 31,21 0-47,-21-1 0,22 1 0,-1 0 16,0 0-16</inkml:trace>
  <inkml:trace contextRef="#ctx0" brushRef="#br0" timeOffset="6612.45">11049 910 0,'0'0'0,"0"-21"0,0 0 0,0 0 0,0 0 16,0 42 15,-21 21-31,21-21 15,-21 22-15,21-1 0,-22 21 0,22-20 16,-21 20-16,21-20 0,0 20 16,-21-21-16,0 22 0,0-22 0,21 22 15,-21-22-15,-1 22 0,22-22 16,-21 21-16,21-20 0,-21-1 0,21 0 16,-21-20-16,21 20 0,0-21 0,0 21 15,0-20-15,0-1 16,0 0-16,21 0 15,0-21-15,0 0 16,1 0-16,-1 0 0,0 0 16,21-21-16,-21 0 0,1 21 15,20-21-15,-21-1 0,0 1 0,0 21 16,22-21-16,-22-21 0,0 21 16,0-1-16,0 1 0,1-21 0,-1 21 15,-21-22-15,0 22 0,21-21 16,-21 21-16</inkml:trace>
  <inkml:trace contextRef="#ctx0" brushRef="#br0" timeOffset="6903.28">10753 1291 0,'0'0'15,"-22"0"-15,1 0 0,42 0 31,1 0-31,20 0 0,-21 0 16,21 0-16,1 0 0,20 0 0,-20 0 16,-1 0-16,21 0 0,-20 0 15,-1 0-15,0 0 0,1 0 0,-1 0 16,-21 0-16,0 0 16,1 0-16,-1 0 0,0 0 0,-21-21 15,-21 21 32,0 0-47,-22 0 0,22 0 0,-42 0 16</inkml:trace>
  <inkml:trace contextRef="#ctx0" brushRef="#br0" timeOffset="7815.07">3577 2604 0,'0'0'16,"21"0"47,-21 21-63,21-21 0,22 0 15,-22 0-15,21 0 0,1 0 16,-1 0-16,0 0 0,22 0 0,-22 0 15,22 0-15,-1 0 16,1 21-16,20-21 0,1 0 0,0 0 16,20 0-16,1 0 0,21 0 15,0 0-15,0 0 0,21 0 0,22 0 16,-1 0-16,0 0 0,22 0 16,-1 0-16,22 0 0,0 0 0,-1 0 15,1 0-15,21 0 0,0 0 16,0 0-16,-1 0 0,-20 0 0,21 0 15,0 0-15,0 0 0,-22 0 16,1 0-16,21 0 0,-43 0 16,22 0-16,-43 0 0,22 0 15,-43 0-15,0 0 0,0 0 0,-21 0 16,-21 0-16,0 0 0,-21 0 16,-1 0-16,-41 0 0,-1 0 0,0 0 15,-21 0-15,-42 0 16,0 0-1,0 0-15,-21 0 0,-1 0 16,1 0-16,-22 0 0,22 0 0,-21 0 16,-1 0-16,1 0 0,-1 0 15,1 0-15,-1 0 0,-21 0 0,1 21 16,-22-21-16</inkml:trace>
  <inkml:trace contextRef="#ctx0" brushRef="#br0" timeOffset="8631.64">3365 2709 0,'0'22'15,"0"-1"1,22-21 0,-1 21-16,0 0 15,21-21-15,-21 0 0,22 21 0,20-21 16,-20 0-16,20 0 0,1 21 16,20-21-16,-20 0 0,20 0 15,1 0-15,0 0 0,21 0 16,-1 0-16,22 0 0,0 0 0,0 0 15,0 0-15,22 0 0,-1 0 16,21 0-16,0 0 0,1 0 0,20 0 16,1 0-16,20 0 0,-20 0 15,21 0-15,20-21 0,-20 21 0,21 0 16,0 0-16,0 0 0,-1 0 16,1-21-16,-21 21 0,21 0 0,0 0 15,-22 0-15,22 0 0,-21 0 16,-22 0-16,22 0 0,-43 0 0,22 0 15,-43 0-15,21 0 16,-42 0-16,0-21 0,0 21 0,-42 0 16,0 0-16,-1 0 0,-20 0 15,-22 0-15,0 0 0,-20 0 0,-1 0 16,0 0-16,-42 0 47,0 0-47,-1 0 0,1 0 15,0 0-15,0 0 0</inkml:trace>
  <inkml:trace contextRef="#ctx0" brushRef="#br0" timeOffset="13210.89">13271 3598 0,'0'0'0,"0"-21"16,0 0-16,0 0 15,0 0-15,0 0 0,0-1 16,0 1-16,0 0 16,0 0-16,0 0 0,0 0 15,0-1 1,0 1-1,0 42 48,0 1-47,0-1-16,0 0 15,0 0-15,0 0 0,0 0 0,-21 22 16,21-22-16,0 0 0,0 21 15,0-20-15,0-1 0,0 21 0,0-21 16,0 22-16,0-22 0,0 21 16,0-21-16,0 22 0,0-22 0,0 21 15,0 0-15,0 1 0,0-1 16,0 0-16,0 1 0,0-1 16,0 0-16,0 22 0,0-22 15,0 1-15,0-1 0,-21 0 0,21 22 16,0-22-16,0 0 0,0 1 15,0 20-15,0-20 0,-21-1 0,21 21 16,0-20-16,-21-1 0,21 22 0,-21-22 16,21 21-16,0-20 0,0-1 15,0 0-15,-22 1 0,22 20 0,0-20 16,-21-1-16,21 0 0,0 1 16,0-1-16,0 0 0,0 1 0,0-1 15,0 0-15,0-21 0,0 22 16,-21-1-16,21-21 0,0 22 15,0-22-15,0 21 0,0-21 0,0 22 16,0-22-16,0 0 0,0 0 16,-21 21-16,21-20 0,0-1 0,0 0 15,0 0-15,0 0 0,0 0 16,-21 1-16,21 20 0,0-21 0,-21 0 16,21 22-16,0-22 0,0 21 0,0-21 15,-22 22-15,22-22 0,0 21 16,-21-21-16,21 22 0,0-22 0,0 0 15,0 0-15,0 0 0,0 0 16,0-42 15,0 0-31,0 0 0,0 0 16,0 0-16,0-22 0,0 1 16,0 0-16,0-1 0,0-20 0</inkml:trace>
  <inkml:trace contextRef="#ctx0" brushRef="#br0" timeOffset="15315.92">13356 3387 0,'0'-21'0,"0"-1"47,0 1-31,0 0-1,21 21-15,0-21 16,1 21-1,-1-21-15,0 21 16,0 0-16,0 0 0,0 0 16,1-21-16,-1 21 15,0 0-15,0 0 0,0 0 0,0 0 16,1 0-16,-1 0 0,0 0 16,0-22-16,21 22 0,-20 0 0,20 0 15,0 0-15,1 0 0,-22 0 16,42 0-16,-20 0 0,-1 0 15,0 0-15,22 0 0,-22 0 16,22 0-16,-22 0 0,21-21 0,-20 21 16,20 0-16,-20 0 0,20 0 15,-21 0-15,22 0 0,-1 0 0,1 0 16,-1 0-16,1 0 0,-1 0 16,1 0-16,21 0 0,-22 0 15,22-21-15,-22 21 0,1 0 0,-1 0 16,1 0-16,-1 0 0,1 0 15,-1 0-15,1-21 0,-1 21 0,1 0 16,-1 0-16,22 0 0,-22 0 16,22 0-16,-21 0 0,20 0 0,-20 0 15,-1 0-15,22 0 16,-22 0-16,1 0 0,21 0 0,-22 0 16,1 0-16,20 0 0,1 0 15,-22 0-15,22 0 0,0 0 0,-22 0 16,22 0-16,-22 0 0,1 0 15,-1 0-15,1 0 0,-1 0 0,1 0 16,-22 0-16,22 0 0,-1 0 16,1 0-16,-1 0 0,1 0 0,-1 0 15,1 0-15,-1 0 16,1 0-16,-22 0 0,22 0 0,-1 0 0,-21 0 16,22 0-16,-22 0 15,1 0-15,-1 0 0,0 0 16,1 0-16,-1 0 0,0 0 0,-21 0 15,22 0-15,-22 0 0,21 0 16,1 0-16,-22 0 0,21 0 0,-21 0 16,22 0-16,-22 0 0,21 0 15,-21 0-15,22 0 0,-22 0 0,0 0 16,21 0-16,-21 0 0,1 0 16,-1 0-16,21 0 0,-21 0 0,0 0 15,1 0-15,-1 0 16,0 0-16,0 0 0,0 0 15,0 0-15,1 0 16,-1 0 0,0 0-1,-21 21 48,0 0-63,0 0 0,0 1 15,0-1-15,0 0 16,0 0-16,0 0 16,0 0-16,-21 1 15,21-1-15,0 0 0,0 0 0,0 0 16,0 0-16,0 1 0,0-1 16,-21 21-16,21-21 0,0 0 0,0 1 15,0 20-15,0-21 0,0 0 16,0 22-16,0-1 0,0-21 0,0 21 15,0 1-15,0-1 0,21 0 16,-21 22-16,0-22 0,0 22 0,0-22 16,21 22-16,-21-22 0,0 0 15,21 22-15,-21-22 0,0 0 0,0 22 16,0-22-16,0 1 16,0-1-16,0 21 0,0-20 0,0 20 15,0-20-15,0 20 0,0-21 16,0 1-16,0 20 0,0-20 0,0-1 15,0 21-15,0-20 0,0-1 16,0 0-16,0 1 0,0-1 0,0 22 16,0-22-16,0 0 0,0 1 15,0-1-15,0 21 0,0-20 0,0-1 16,0 0-16,0-20 0,0 20 0,0 0 16,0 1-16,0-22 0,-21 21 15,21 0-15,0-20 0,-21 20 0,21-21 16,0 0-16,0 22 15,0-1-15,0-21 0,0 21 0,0-20 16,-21 20-16,21-21 0,0 21 16,0-20-16,0-1 0,0 21 0,0-21 15,-22 0-15,22 1 0,0-1 16,0 0-16,0 0 16,-21-21-16,21 21 15,-21-21-15,21 21 16,-21-21-1,21 22 1,-21-22-16,21 21 31,-21-21-15,21 21-16,-22-21 16,22 21-16,0 0 15,-21-21 1,21 21-1,-21-21 17,0 0-17,0-21-15,0 21 16,-1 0-16</inkml:trace>
  <inkml:trace contextRef="#ctx0" brushRef="#br0" timeOffset="17011.46">13081 6731 0,'0'0'0,"-21"0"15,0 0 1,21 21-16,-22 0 16,22 1-1,0-1-15,22-21 16,-1 21-1,0 0-15,0-21 0,0 0 16,0 0-16,1 21 0,-1-21 0,21 0 16,-21 0-16,22 21 0,-1-21 15,0 0-15,22 0 0,-22 0 0,22 0 16,-1 0-16,1 0 0,20 0 16,-20 0-16,20 0 0,1 0 0,21 0 15,-21 0-15,-1 22 0,1-22 16,0 0-16,-1 0 0,-20 0 0,20 0 15,1 0-15,0 0 0,-1 0 16,1 0-16,0 0 0,-1 0 0,1 0 16,0 0-16,-1 0 0,1 0 15,0 0-15,-22 0 0,22 21 16,0-21-16,-22 0 0,22 0 0,-1 0 16,-20 0-16,21 0 0,-1 0 15,1 0-15,-22 0 0,22 0 0,-21 0 16,-1 0-16,22 0 0,-22 0 15,1 0-15,-1 0 0,1 0 0,-1 0 16,1 0-16,-1 0 0,22 0 16,-22 0-16,1 0 0,-1 0 0,1 0 15,-1 0-15,-20 0 0,20 0 0,-20 0 16,20-21-16,-21 21 0,1 0 16,-1 0-16,0 0 0,1 0 15,-1 0-15,22-22 0,-22 22 16,0 0-16,1 0 0,-1 0 0,0 0 15,-21 0-15,22-21 0,-1 21 16,0 0-16,1 0 0,-1 0 0,-21 0 16,22 0-16,-22 0 0,21-21 15,-21 21-15,22 0 0,-22 0 0,0 0 16,0 0-16,21 0 0,-20 0 0,-1 0 16,0 0-16,0 0 0,0 0 15,0 0-15,1 0 0,-1 0 0,0 0 16,0 0-16,0 0 0,0 0 15,1 0-15,-1 0 0,0 0 16,0 0-16,0 0 16,0 0-16,1 0 0,-1 0 15,0 0 1,0 0 0,0 0-16,0 0 15,1 0 1,-1 0-16,0 0 15,0 0 1,0 0-16,0 0 47,1 0-31,-1 0-1,0 0 1,0 0-16,0 0 15,0 0-15,1 0 16,-1 0-16,0 0 0,0 0 16,0 0-16,0 0 15,1 0-15,-1 0 16,0 0-16,0 0 16,0 0-1,-21-21 141,-21 21-156,21-21 0</inkml:trace>
  <inkml:trace contextRef="#ctx0" brushRef="#br0" timeOffset="20983.17">14330 3620 0,'0'-22'16,"-21"22"-16,21-21 15,-22 21 1,1 0 0,21 21-1,0 1-15,-21-1 16,21 21-16,-21-21 0,21 22 16,0-22-16,0 21 0,-21 0 15,21 1-15,-21 20 0,21-20 0,-22-1 16,1 21-16,21-20 0,-21 20 15,0-20-15,0-1 0,0 0 0,-1 1 16,1-22-16,21 21 0,-21-21 16,21 0-16,0 1 0,-21-22 0,21 21 15,0-42 17,0-1-32,0 1 15,0 0-15,-21 0 0,21 0 16,0 0-16</inkml:trace>
  <inkml:trace contextRef="#ctx0" brushRef="#br0" timeOffset="21514.87">13801 3916 0,'0'0'0,"-22"-21"0,22 0 16,0-1-16,0 1 0,0 0 15,0 0-15,0 0 16,0 0-16,0-1 0,22 1 15,-1 0-15,0 21 0,0-21 16,0 0-16,0 21 0,22 0 0,-22-21 16,21 21-16,1 0 15,-1 0-15,0 0 0,1 21 0,-1-21 16,0 21-16,1 21 0,-1-21 16,0 22-16,-21-22 0,22 21 0,-22 1 15,0 20-15,0-21 0,0 22 0,-21-22 16,22 22-16,-22-22 0,0 22 15,0-22-15,0 0 0,0 1 0,0-22 16,-22 21-16,1-21 0,21 0 16,-21 1-16,21-1 0,0-42 31,0-1-15,0 1-16,0-21 15,0 0-15,0 20 0,0-20 0,21-21 16,-21 20-16,21-20 0,-21 20 15,22-20-15,-1-1 0,-21 22 0,21-21 16,0 20-16,-21-20 0,21 20 16,0 1-16,1 0 0,-1 21 0,-21-22 15,21 22-15,0 0 0,-21 0 16,21 21-16,0 0 0,1 0 16,-22 21-1,0 0-15,0 0 16,0 0-16,0 1 15,0-1-15,0 0 0,0 0 0,21 0 16,-21 0-16</inkml:trace>
  <inkml:trace contextRef="#ctx0" brushRef="#br0" timeOffset="22095.67">15113 4191 0,'0'0'0,"0"-21"0,21 21 0,0-21 0,-21 0 16,0-1-16,21 1 15,-21 0-15,0 0 0,22 0 0,-22 0 16,0-1-16,0-20 0,0 21 16,-22 0-16,1 21 0,21-21 0,-21-1 15,0 22-15,0 0 0,0 0 16,-1 0-16,1 0 0,0 22 15,0-1-15,0 0 0,0 0 16,-1 0-16,1 22 0,21-22 0,-21 21 16,21 0-16,-21-20 0,21 20 15,0-21-15,0 21 0,0-20 0,0-1 16,0 0-16,0 0 0,0 0 16,21-21-16,0 0 0,0 0 15,1 0-15,-1 0 16,0 0-16,0 0 0,0-21 0,22 21 15,-22-21-15,0 0 0,0 0 0,0-1 16,22-20-16,-22 21 0,-21 0 16,21-22-16,-21 22 0,0-21 0,0 21 15,0-22-15,0 22 0,0 0 16,0 0-16,0 0 0,-21 21 16,0 0-1,21 21-15,0 0 16,-22 0-16,22 0 15,0 22-15,0-22 0,0 21 0,0-21 16,0 22-16,0-22 0,0 0 16,0 0-16,0 0 0,0 1 0,0-1 15,22 0-15,-1-21 16,-21 21-16,21-21 0,0 0 16,0 0-16,0-21 15,1 0-15</inkml:trace>
  <inkml:trace contextRef="#ctx0" brushRef="#br0" timeOffset="23443.1">15557 3577 0,'0'0'0,"0"-21"16,0-21-1,0 21-15,0 42 31,0 0-31,0 0 16,0 21-16,0-20 0,0 20 16,0-21-16,0 21 0,-21 1 0,21-1 15,0 0-15,-21 1 0,21-1 16,0 0-16,0 1 0,0-1 0,-21 0 16,21-20-16,0 20 0,0-21 0,0 0 15,0 0-15,0 1 16,21-22-1,0 0 1,0 0-16,1-22 0,-1 22 0,-21-21 16,21 0-16,0 0 0,0 0 15,-21-22-15,21 22 0,1 0 0,-1-21 16,0 21-16,-21-1 0,21 1 16,0 0-16,-21 0 0,21 0 0,-21 0 31,0 42 0,0 0-31,0 0 16,0 0-16,0 0 0,0 1 15,0-1-15,0 21 0,0-21 0,0 0 16,0 1-16,0-1 0,0 21 16,0-21-16,0 0 0,0 1 15,0-1 1,22-21-1,-1 0 1,0 0-16,0-21 0,0-1 16,0 22-16,1-21 0,-1 0 15,0 0-15,0 0 0,-21 0 16,21-22-16,0 22 0,1 0 0,-22 0 16,0 0-16,21-1 0,0 1 15,-21 0-15,0 42 31,0 0-15,0 1-16,0-1 16,-21 0-16,21 0 0,-21 0 0,21 0 15,0 1-15,0-1 0,0 0 16,-22 0-16,22 0 0,0 0 16,0 1-1,22-22 1,-1 0-1,0 0-15,-21-22 16,21 1-16,0 0 0,-21 0 16,0 0-16,0 0 15,0-1-15,0 1 0,-21 0 16,21 0-16,-21 0 0,21 0 16,0-1-16,0 1 15,0 0 1,42 21-16,-42-21 15,43 21-15,-22 0 0,0 0 16,0-21-16,0 21 0,22 0 0,-22 0 16,0 0-16,0 0 0,0 21 15,22-21-15,-22 21 0,0 0 0,0 0 16,-21 1-16,21-1 0,-21 0 16,21 0-16,-21 0 0,0 22 0,0-22 15,0 0-15,0 0 16,0 0-16,0 0 0,0 1 15,-21-1 1,0-21-16,21-21 31,0-1-15,0 1-16,0 0 0,0 0 16,0-21-16,0 20 0,21 1 15,-21-21-15,21 21 0,1 0 0,-1-1 16,0-20-16,0 21 0,0 21 15,22-21-15,-22 0 0,0 21 0,0 0 16,0 0-16,22 0 0,-22 0 16,0 0-16,0 21 0,0 0 0,-21 0 15,21 0-15,1 0 0,-22 1 16,0-1-16,0 21 0,0-21 16,0 0-16,0 1 0,0 20 15,0-21-15,0 0 0,0 0 0,0 1 16,-22-1-16,1 0 15,21 0-15,-21-21 32,0-21-17,21 0-15,-21 0 0,21-1 16,0 1-16,0 0 0</inkml:trace>
  <inkml:trace contextRef="#ctx0" brushRef="#br0" timeOffset="23655.98">16383 3683 0,'0'0'0,"-21"0"0,0-21 16,-1 21 0,1 0-16,0 0 62,0 0-62,0 0 16</inkml:trace>
  <inkml:trace contextRef="#ctx0" brushRef="#br0" timeOffset="23844.39">15452 3810 0,'0'0'16,"0"21"-16,21-21 16,0 0-1,0 0-15,21 0 0,-20 0 0,-1 0 16,21 0-16,-21 0 16,22 0-16,-22-21 0,0 21 0,21-21 15,-21 21-15</inkml:trace>
  <inkml:trace contextRef="#ctx0" brushRef="#br0" timeOffset="24284.13">17399 3556 0,'0'0'16,"0"-21"-16,0 0 15,-21 42 16,21 0-31,-21 0 0,21 22 16,0-22-16,-22 42 16,22-20-16,-21-1 0,0 0 15,21-21-15,0 22 0,-21-1 0,0 0 16,21 1-16,-21-1 0,21 0 16,0-20-16,0-1 0,0 0 0,0 0 15,0 0-15,0 0 16,21-21-1,0-21 1,-21 0-16,21 0 0,-21 0 0,0 0 16,0-1-16</inkml:trace>
  <inkml:trace contextRef="#ctx0" brushRef="#br0" timeOffset="24509.37">17230 3662 0,'0'0'0,"0"-21"15,0 0 1,21 21-16,0-22 0,0 22 16,0 0-16,0 0 0,1-21 15,20 21-15,-21 0 0,21 0 0,-20 0 16,20 0-16,-21 0 0,21 0 16,-20 0-16,-1 0 0,0 0 0,0 0 15,0 0-15,-21 21 31,-21-21-31</inkml:trace>
  <inkml:trace contextRef="#ctx0" brushRef="#br0" timeOffset="24716.25">17251 3937 0,'0'0'0,"0"21"16,21-21-1,0 0-15,0 0 16,0 0-16,1 0 0,-1 0 16,0 0-16,0 0 0,0 0 15,0 0-15,1-21 0,-1 21 0,0 0 16,0-21-16,0 21 16,0-21-16,1 0 0,-1 21 15</inkml:trace>
  <inkml:trace contextRef="#ctx0" brushRef="#br0" timeOffset="25025.91">17992 3556 0,'0'0'0,"0"-21"0,-22 21 31,22 21-16,0 0-15,0 0 0,-21 1 16,21-1-16,-21 21 0,21-21 0,0 22 16,0-22-16,-21 21 0,21-21 15,-21 22-15,21-22 0,-21 21 0,21 0 16,0-20-16,0-1 0,0 0 16,0 21-16,-22-42 0,22 21 0,0 1 15,0-1 1,22-21 15,-1-21-31,0 21 0</inkml:trace>
  <inkml:trace contextRef="#ctx0" brushRef="#br0" timeOffset="25547.62">18288 3852 0,'0'0'0,"0"-21"0,0 0 0,0 0 16,0 0 0,-21 21 15,0 0-31,-1 0 0,22 21 16,-21-21-16,0 21 0,0 0 15,0 0-15,0 1 0,21-1 0,-22 0 16,1 0-16,21 0 0,0 22 15,-21-22-15,21 0 0,-21 0 0,21 0 16,0 0-16,0 1 16,21-22-1,0 0-15,0-22 16,1 22-16,-1-21 0,0 21 16,0-21-16,0 0 15,-21 0-15,21 0 0,1-1 0,-1 1 16,0 0-16,-21-21 0,21 21 15,-21-1-15,21 22 0,-21-21 0,0 0 16,0 42 15,0 0-15,0 1-16,-21-1 0,21 0 16,0 0-16,-21 0 0,21 0 0,0 1 15,0-1-15,0 0 0,0 0 16,0 0-16,0 0 0,21 1 15,0-22-15,0 0 16,1 0-16,-1 0 0,21 0 16,-21 0-16,0 0 0,22 0 15,-22-22-15</inkml:trace>
  <inkml:trace contextRef="#ctx0" brushRef="#br0" timeOffset="26298.99">18965 3831 0,'0'0'15,"0"-21"-15,0 0 0,0 0 16,-21 21 0,0 0-16,0 0 0,0 0 15,-1 0-15,1 0 16,0 0-16,0 21 0,0-21 0,0 21 16,-1 0-16,1 0 0,0-21 15,21 22-15,0-1 0,-21 0 0,21 0 16,0 0-16,0 0 0,0 1 15,0-1-15,21-21 16,0 0-16,0 0 16,1 0-16,-1 0 0,0 0 0,0 0 15,0 0-15,0-21 0,1 21 16,-1-22-16,0 1 0,0 21 0,-21-21 16,21 0-16,-21 0 15,0 0-15,0-1 16,0 44 31,0-1-47,0 0 15,0 21-15,0-21 0,0 1 0,0 20 16,0 0-16,0-21 0,-21 22 16,21-1-16,0 0 0,0 1 0,0 20 15,-21-20-15,21-1 0,-21 0 16,21 1-16,0-1 0,-21 0 15,21 1-15,-22-1 0,1 0 16,21 1-16,0-1 0,0 0 0,0 22 16,0-22-16,-21 0 0,21 1 0,0-22 15,-21 21-15,21-21 0,0 1 16,-21-1-16,0 0 0,-1 0 0,1-21 16,0 0-16,0 0 15,0 0-15,0 0 0,-22 0 0,22-21 16,0 0-16,0 0 0,-22-1 0,22-20 15,0 0-15,0-1 0,0 1 16,21 0-16,0-1 0,0 1 0,0-21 16,0 20-16,0-20 15,0 20-15,42 1 0,-21-21 0,0 20 16,22 1-16,-22-22 0,21 22 0,1 0 16,-22-1-16,21 1 0,0 21 15,1-21-15,-1 20 0,0 1 0,-20 0 16,20 0-16,0 0 0,-21 21 15,1 0-15,20-21 0,-21 21 0,0 0 16,0 0-16,1 0 16,-22-22-16</inkml:trace>
  <inkml:trace contextRef="#ctx0" brushRef="#br0" timeOffset="26927.33">15282 5821 0,'0'0'0,"0"-21"0,0 0 0,0-1 16,0 1-16,-21 0 0,0 21 15,0-21-15,0 21 0,-1 0 16,1 0-16,-21 0 0,21 0 16,0 0-16,-1 0 0,-20 21 0,21 21 15,0-20-15,0-1 16,-1 21-16,1-21 0,0 22 0,21-1 16,0 0-16,0-21 0,-21 22 15,21-1-15,0-21 0,0 22 0,0-22 16,0 0-16,0 0 0,0 21 15,0-20-15,21-22 0,0 21 0,-21 0 16,43 0-16,-22-21 0,0 0 16,0 0-16,21 0 0,-20 0 0,20 0 15,-21-21-15,21 21 0</inkml:trace>
  <inkml:trace contextRef="#ctx0" brushRef="#br0" timeOffset="27351.6">15684 5969 0,'0'-21'0,"0"42"0,0-63 0,-21 42 32,0 0-32,0 0 15,0 21-15,0 0 0,-1 0 16,1 0-16,21 1 0,-21-1 0,0 21 16,21-21-16,-21 0 0,21 22 15,0-22-15,0 0 0,0 0 0,0 0 16,0 1-16,0-1 0,21 0 0,0-21 15,-21 21-15,21-21 0,0 0 16,22 0-16,-22 0 0,0 0 16,0 0-16,0-21 0,1 21 15,-1-21-15,0 0 0,0 21 0,0-22 16,0 1-16,-21 0 0,22 0 0,-22 0 16,0-22-16,0 22 0,0 0 15,0-21-15,-22 21 0,1-1 0,0 1 16,0 0-16,0 0 0,0 21 15,-1 0-15,1 0 0,-21 0 0,21 0 16,0 0-16,-1 0 0,1 0 16,0 21-16,0 0 0,21 0 0,0 1 15,0-1-15,0 0 16,0 0-16,0 0 0,21-21 16,0 0-16,0 0 15,1 0-15,-1 0 0</inkml:trace>
  <inkml:trace contextRef="#ctx0" brushRef="#br0" timeOffset="27653.43">16277 5609 0,'0'0'16,"0"-21"-16,0 0 0,0 0 15,-21 21 1,0 21-16,0-21 0,21 42 15,0-21-15,-22 1 16,1 20-16,21 0 0,-21 1 0,21-1 16,0 0-16,0 1 0,-21-1 15,21-21-15,-21 21 0,21 1 0,0-22 16,0 21-16,0-21 0,0 1 0,-21-1 16,21 0-16,0 0 0,0 0 15,0 0-15,0 1 16,21-22-1,-21-22-15,21 1 16,0 21-16,0-21 0,0 0 16</inkml:trace>
  <inkml:trace contextRef="#ctx0" brushRef="#br0" timeOffset="28067.78">16425 5927 0,'0'0'0,"0"21"31,0 0-31,-21 0 16,21 0-16,0 1 16,-21-1-16,0 0 0,21 0 0,-21 0 15,21 0-15,0 1 0,0-1 16,0 0-16,0 0 0,0 0 16,0 0-16,0 1 0,21-22 0,0 0 15,0 21-15,0-21 0,0 0 16,1 0-16,-1 0 0,21 0 0,-21 0 15,0-21-15,1 21 0,-1-22 16,0 1-16,0 21 0,0-21 0,-21 0 16,0 0-16,0 0 0,0-1 0,0 1 15,0-21-15,0 21 0,0 0 16,0-1-16,-21 1 0,0 0 0,0 0 16,0 0-16,-1 21 15,1 0-15,0 0 0,0 0 0,0 0 16,0 0-16,21 21 15,-22 0-15,22 0 16,0 0-16,0 1 0,22-1 16,-1-21-16,0 0 15,0 21-15,0-21 0,0 0 16,1 0-16</inkml:trace>
  <inkml:trace contextRef="#ctx0" brushRef="#br0" timeOffset="28487.05">16806 6011 0,'0'0'16,"0"-21"0,0 0-16,21 0 15,1 21 1,-22-21-16,21 21 0,0 0 16,0 0-16,0 0 15,0 0-15,1 21 0,-22 0 16,21 0-16,0 0 0,0 1 0,-21-1 15,21 0-15,0 0 0,-21 0 16,0 0-16,0 1 0,0-1 0,0 0 16,0 0-16,0 0 15,0 0-15,0 1 16,-21-22 15,21-22-15,0 1-16,0 0 15,0 0-15,0 0 0,0 0 16,21-1-16,-21 1 0,0 0 0,22 0 16,-1 0-16,-21 0 0,21 21 15,-21-22-15,21 22 0,0-21 16,0 21 0,-21-21-16,22 21 0,-1 0 15,0 0 1</inkml:trace>
  <inkml:trace contextRef="#ctx0" brushRef="#br0" timeOffset="28796.38">17738 5884 0,'0'0'0,"0"-21"0,0 0 0,-22 21 31,1 0-31,0 0 16,0 0-16,21 21 16,-21 0-16,0 1 0,-1-22 0,22 42 15,0-21-15,0 0 0,-21 0 16,0 1-16,21-1 0,0 0 16,0 21-16,-21-21 0,21 1 0,0-1 15,0 0-15,0 0 16,0 0-16,0 0 0,21-21 15,0 0-15,0 0 0,1 0 16,-1 0-16,0 0 16,0 0-16,0 0 0,0 0 0,1 0 15</inkml:trace>
  <inkml:trace contextRef="#ctx0" brushRef="#br0" timeOffset="29141.93">18013 5757 0,'0'22'0,"0"-44"0,0 1 15,21 21 1,0 0-16,0 0 16,0 0-16,1 0 15,-1 0-15,0 0 0,0 21 16,21 1-16,-20-1 0,-1 0 0,0 21 15,21-21-15,-42 22 0,21-22 16,-21 21-16,0-21 0,0 22 0,0-22 16,0 0-16,0 0 0,0 22 15,-21-22-15,0 0 0,0 0 0,0 0 16,0 0-16,21 1 16,-22-22-16,22 21 0,-21-21 0,0 0 15,21 21-15,-21-21 0,0 0 16,0 0-1,-1 0-15</inkml:trace>
  <inkml:trace contextRef="#ctx0" brushRef="#br0" timeOffset="30727.7">5609 8678 0,'0'0'0,"-21"0"16,21-21-16,-21 21 15,0 0 1,-1 0 0,22 21-16,-21 1 0,21-1 15,0 0-15,0 0 0,0 0 0,0 22 16,0-1-16,0 0 0,0 1 16,0-1-16,0 21 0,0-20 15,0-1-15,0 22 0,0-22 0,0 21 16,0-20-16,0 20 0,0 1 0,0-1 15,0 1-15,0-1 16,21 1-16,-21-1 0,0 22 0,0-22 16,0 1-16,0-1 0,0 1 0,0-1 15,0 22-15,0-21 0,0-1 16,0 22-16,0-22 0,0 22 0,0-22 16,0 1-16,0 21 0,-21-22 15,21 1-15,0 20 0,0-20 0,0-1 16,0 1-16,0-22 0,0 22 0,0-22 15,0 0-15,0 1 0,-21-1 16,21-21-16,0 0 0,0 0 0,0 1 16,0-44 15,0 1-15,0-21-16,0 21 0,0-22 0,0 1 15,0 0-15,0-22 0</inkml:trace>
  <inkml:trace contextRef="#ctx0" brushRef="#br0" timeOffset="32483.44">5948 8848 0,'0'-21'16,"-21"21"-16,-1 0 16,22-22-16,-21 22 15,21-21-15,-21 21 16,0-21-16,0 21 31,42 0 47,0 0-78,0 0 16,0 0-16,1 0 0,-1 0 0,21 0 16,0 0-16,-20 21 0,20-21 15,0 0-15,1 0 0,-1 0 0,21 0 16,-20 0-16,20 21 0,1-21 15,20 0-15,-20 0 0,21 0 0,-1 0 16,1 0-16,0 0 0,-1 0 16,1 0-16,0 0 0,-1 0 0,22 0 15,0 0-15,0 0 0,21 0 16,-21 0-16,21 0 0,-22 0 0,22 0 16,-21 0-16,0 0 0,21 0 15,0 0-15,-21 0 0,21 0 16,-21 0-16,0 0 0,21 0 0,-22 0 15,1 0-15,0 0 0,0 0 16,0 0-16,0 0 0,-1 0 0,1 0 16,-21 0-16,21 0 0,-22 0 15,22 22-15,0-22 0,-21 0 0,21 0 16,-22 21-16,1-21 0,0 0 16,-1 0-16,1 0 0,-22 21 0,1-21 15,-1 0-15,-20 0 0,-1 0 16,-21 0-16,22 0 0,-22 0 0,0 0 15,0 0 1,-21 21 15,0 0-15,0 0-16,0 1 16,0-1-16,0 0 15,0 0-15,0 0 0,0 0 0,0 1 16,0-1-16,0 21 0,0-21 0,0 0 15,0 22-15,0-22 16,0 0-16,0 21 0,0-20 0,0 20 0,-21-21 16,21 21-16,0 1 0,-21-1 15,21 0-15,-21 1 0,-1-1 16,22 22-16,0-22 0,0 0 0,-21 22 16,21-22-16,-21 22 0,21-22 15,-21 21-15,21 1 0,0-1 0,0-20 16,0 20-16,0 22 0,0-22 0,0 1 15,-21-1-15,21-20 0,0 20 16,0 1-16,-21-22 0,21 22 0,0-22 16,0 21-16,0-20 0,0-1 15,0 22-15,0-22 0,-22 0 0,22 1 16,0-1-16,-21 0 0,21 1 0,0-22 16,0 21-16,0-21 0,-21 0 15,21 1-15,-21-1 0,21 0 16,0 0-16,-21-21 0,21 21 0,0 0 15,-21 1 1,21-1 0,-22-21-16,22 21 15,-21 0-15,0-21 16,0 0-16,0 21 16,0-21-16,-1 0 0,1 0 0,-21 21 0,21-21 15,-22 0-15,22 0 16,-21 0-16,0 0 0,-1 22 0,1-22 0,0 0 15,-1 0-15,1 0 0,0 0 16,-22 0-16,22 0 0,-22 0 16,22 0-16,-22 0 0,1 0 0,-1 0 15,-20 0-15,-1 0 0,22 0 0,-22 0 16,-21 0-16,21 0 0,1 0 16,-1 0-16,-21-22 0,22 22 0,-22 0 15,21 0-15,0 0 0,-20 0 0,20 0 16,0 0-16,-21 0 0,22 0 15,-22 0-15,21 0 0,-21 0 0,1 0 16,-1 0-16,0 0 0,0 0 16,-21 0-16,21 0 0,0 0 15,22 0-15,-22 0 0,21 0 0,1 0 16,-1 0-16,0 0 0,22 0 0,-22 0 16,0 0-16,22 0 0,-22 0 15,1 0-15,20 0 0,1 0 0,-22 22 16,21-22-16,1 0 0,-1 0 15,22 0-15,-21 0 0,-1 0 0,1 0 16,20 0-16,1 0 0,-22 0 0,22 0 16,0 0-16,21 0 0,-22 0 15,1 21-15,0-21 0,20 0 0,-20 0 16,21 0-16,-21 0 0,20 0 16,-20 0-16,21 0 0,0 0 0,-22 0 15,22 0-15,0 0 0,0 0 16,0 0-16,0 0 0,-1 0 15,1 0-15,0 0 0,0 0 16,0 0-16,0 0 16,-1 0-16,22-21 47,0-1-47,22 1 0,-1 0 15,-21 0-15,21-21 0,0-1 16</inkml:trace>
  <inkml:trace contextRef="#ctx0" brushRef="#br0" timeOffset="33115.07">5609 8657 0,'21'0'32,"-21"-21"-32,21 21 0,1 0 0,-1 0 15,0-21-15,0 21 16,0 0-16,0-21 0,1 21 16,-1 0-16,0 0 0,0 0 0,0 0 15,0 0-15,1 0 16,-1 0-16</inkml:trace>
  <inkml:trace contextRef="#ctx0" brushRef="#br0" timeOffset="33952.41">6752 9335 0,'21'0'63,"0"-22"-63,1 22 0,-22-21 0,21 21 15,0-21-15,0 0 0,21 21 0,-20-21 16,-22 0-16,21-1 0,0 22 15,0-21-15,-21 0 0,0 0 0,0 0 16,-21 21 31,0 0-47,0 21 0,21 0 16,0 0-16,0 0 0,0 1 15,0-1-15,0 21 0,0 0 0,0-20 16,0 20-16,0 0 0,0 1 15,0-22-15,0 21 0,21 0 0,-21 1 16,0-1-16,21-21 0,-21 22 0,0-22 16,0 0-16,0 0 0,0 0 15,0 0-15,-21 1 0,0-22 0,-1 21 16,1 0-16,0-21 16,0 0-16,-21 21 0,20-21 0,-20 0 15,0 0-15,21 0 0,-22 0 0,1 0 16,21-21-16,-22 21 0,22-21 15,-21 0-15,21 21 0,0-22 0,-1 22 16,22-21-16,0 0 16,22 0-1,-1 21-15,0-21 0,0 0 16,21 21-16,-20-22 0,20 22 0,0-21 16</inkml:trace>
  <inkml:trace contextRef="#ctx0" brushRef="#br0" timeOffset="34441.55">7239 9462 0,'0'21'32,"0"0"-32,0 0 0,0 0 15,0 0-15,0 22 16,0-22-16,0 0 0,0 0 0,0 0 15,0 1-15,0-1 0,0 0 16,0 0-16,0 0 16,0 0-16,0 1 15,0-44 17,0 1-17,0 0-15,0 0 0,0 0 16,0 0-16,0-1 0,0 1 0,0-21 15,0 21-15,0 0 0,21-1 0,0 1 16,0 0-16,1 0 0,-1 0 0,0 0 16,0 21-16,0 0 0,0 0 15,1 0-15,-1 0 0,0 0 0,0 0 16,0 21-16,0 0 16,1 0-16,-22 0 0,0 0 0,0 1 15,0-1-15,0 0 0,0 0 16,0 0-16,0 0 0,0 1 0,0-1 15,0 0-15,-22 0 0,22 0 0,-21-21 16,21 21-16,21-42 31,1 21-15,-1-21-16</inkml:trace>
  <inkml:trace contextRef="#ctx0" brushRef="#br0" timeOffset="35795.28">8191 9546 0,'0'0'0,"0"-21"0,0 0 15,-21 0 1,0 21-16,0 0 0,0 0 16,0 0-16,-1 0 0,1 0 0,0 0 15,0 0-15,0 21 0,0 0 16,-1 0-16,1 0 0,0 1 0,21-1 15,0 21-15,-21-21 0,21 0 16,-21 22-16,21-22 0,0 0 0,0 0 16,0 0-16,0 1 0,21-1 15,-21 0-15,21-21 16,0 0-16,0 0 0,1 0 0,-1 0 16,0 0-16,0 0 0,0-21 15,0 0-15,1-1 0,-1 1 0,21 0 16,-21 0-16,0 0 0,1-22 15,-22 22-15,21-21 0,0 0 0,0-1 16,-21 22-16,0-21 0,0-1 0,0 1 16,0 21-16,0-21 0,0-1 15,0 22-15,0 0 0,0-21 0,0 20 16,0 1 0,0 0-16,0 42 15,0 0-15,0 1 16,0-1-16,-21 0 0,21 0 15,0 0-15,0 22 0,0-22 0,0 21 16,0 0-16,0-20 0,0 20 16,0 0-16,0-21 0,0 22 0,0-22 15,0 21-15,21-21 0,-21 1 16,0-1-16,21 0 0,0-21 0,1 21 16,-1-21-16,0 0 0,0 0 15,0 0-15,0 0 16,1 0-16,-1 0 0,0-21 0,0 0 15,0 21-15,22-21 0,-22-1 16,0 1-16,0-21 0,0 21 0,0 0 16,1-1-16,-22 1 0,21-21 0,0 21 15,-21 0-15,21-1 0,-21-20 16,0 63 31,0 0-47,0 1 15,0-1-15,0 0 0,0 0 16,0 0-16,0 0 0,0 1 16,0-1-16,0 0 0,0 0 15,0 0-15,0 0 0,21 1 0,0-1 16,-21 0-16,22-21 0,-1 21 0,0-21 16,0 0-16,0 21 0,22-21 15,-22 0-15,0 0 0,21 0 0,-21 0 16,1 0-16,20-21 0,-21 21 15,21-21-15,-20 0 0,-1 21 0,21-21 16,-21-1-16,22 1 0,-22 0 0,0-21 16,0 21-16,0-1 0,0 1 15,1 0-15,-1 0 0,-21 0 0,0 0 16,0-1-16,0 1 0,0 0 16,0 0-16,0 0 15,-21 21-15,-1 0 0,1 0 16,0 0-16,0 0 15,0 21-15,0 0 0,-1 0 16,1 0-16,21 1 0,0-1 0,-21 0 16,21 0-16,-21 0 0,21 0 15,0 22-15,0-22 0,0 0 0,0 0 16,0 0-16,0 1 16,0-1-16,21-21 15,0 0-15,0 0 16,1 0-16,-1-21 15,-21-1-15,21 1 0,0 21 16,-21-21-16,0 0 0,21 0 16,-21 0-16,21-1 0,-21 1 0,22 0 15,-22-21-15,0 21 0,0-1 0,0 1 16,0 0-16,0 0 16,0 42 15,0 0-16,0 0-15,0 1 0,0-1 16,0 0-16,0 0 0,0 21 16,0-20-16,0-1 0,0 0 15,0 0-15,0 0 0,0 0 16,0 1-16,21-1 0,0 0 16,-21 0-16,21-21 0,0 0 15,0 0-15,1 0 16,-1 0-16,0-21 0,0 0 15,0 21-15,-21-21 0,21-1 16,1 1-16,-22 0 0,0 0 0,0 0 16,0 0-16,21-1 0,-21 1 0,0 0 15</inkml:trace>
  <inkml:trace contextRef="#ctx0" brushRef="#br0" timeOffset="36192.08">8953 9038 0,'0'0'15,"-21"0"-15,-21 43 16,21-22-16,0 0 15,42-21 17,0 0-32,0 0 15,0 0-15,0 0 0,1-21 0,-22 0 16,21 21-16,-21-22 0,21 22 16,-21-21-16,0 0 15,-21 21 1,0 0-16,-1 0 0,1 0 15,0 0-15,21 21 0,-21-21 16,0 21-16,21 1 16,0-1-1,0 0-15,0 0 16</inkml:trace>
  <inkml:trace contextRef="#ctx0" brushRef="#br0" timeOffset="36779.74">7726 10880 0,'0'0'0,"0"-21"0,0-1 16,0 1-16,0 0 0,0 0 15,-21 21-15,-1 0 16,1 0-16,0 0 16,0 0-16,0 0 0,0 21 15,-1 0-15,1 0 0,21 22 0,-21-22 16,21 21-16,-21-21 0,21 22 16,-21-1-16,21 0 0,0-20 0,0 20 15,0 0-15,0-21 0,0 22 16,0-22-16,21 0 0,0 0 0,0-21 15,0 21-15,1-21 0,-1 0 16,21 0-16,-21 0 0,22-21 0,-1 0 16</inkml:trace>
  <inkml:trace contextRef="#ctx0" brushRef="#br0" timeOffset="37191.51">8191 10943 0,'0'0'0,"0"-21"15,-21 21 1,0 0-16,21 21 0,-21-21 16,0 21-16,21 1 0,-21-1 0,-1 0 15,22 0-15,-21 21 0,21-20 0,0 20 16,0-21-16,0 21 0,0-20 16,0-1-16,0 0 0,0 0 0,0 0 15,0 0-15,21-21 0,1 0 16,-1 0-16,0 0 0,0 0 15,0 0-15,0 0 0,1 0 0,-1-21 16,21 0-16,-21 0 0,0 0 16,1 0-16,-1-1 0,0 1 0,0 0 15,-21-21-15,0 21 0,0-1 16,0-20-16,0 21 0,0 0 0,0 0 16,0-1-16,-42 1 0,21 0 15,-1 0-15,1 21 0,-21 0 0,21 0 16,0 0-16,-1 0 0,-20 0 0,21 21 15,0-21-15,0 21 16,21 0-16,-22 1 0,22-1 0,0 0 16,0 0-16,22 0 15,-1-21-15,0 0 16,0 0-16,0 0 0</inkml:trace>
  <inkml:trace contextRef="#ctx0" brushRef="#br0" timeOffset="37487.33">8826 10647 0,'0'0'0,"0"-21"0,0 0 0,0-1 0,0 1 16,-21 21-16,0 0 16,0 21-16,0 1 15,21-1-15,0 0 0,-21 0 0,21 21 16,-22 1-16,22-1 0,0 0 15,-21-20-15,21 20 0,0 0 0,0 1 16,0-1-16,0 0 0,0 1 16,0-22-16,0 21 0,0-21 0,0 0 15,0 22-15,0-22 0,0 0 16,21-21 0,1 0-16,-1-21 15,0 0-15,0 0 16,0-1-16,0 22 0</inkml:trace>
  <inkml:trace contextRef="#ctx0" brushRef="#br0" timeOffset="37875.41">8996 10922 0,'0'0'0,"0"21"32,-21 0-17,-1 1-15,1-1 16,21 0-16,0 21 0,0-21 0,0 1 15,0 20-15,0-21 0,0 21 0,0-20 16,0-1-16,0 0 16,0 0-16,21-21 0,1 21 0,-1-21 15,0 0-15,0 0 0,0 0 0,0 0 16,22 0-16,-22 0 0,0 0 16,0-21-16,0 0 0,1 21 0,-1-21 15,0 0-15,0-1 0,-21 1 16,0 0-16,0-21 0,0 21 0,0-1 15,0 1-15,0 0 0,-21 0 0,0 0 16,0 0-16,-1 21 0,1 0 16,-21-22-16,21 22 0,0 0 0,-1 0 15,1 0-15,0 22 0,0-22 16,21 21-16,0 0 0,0 0 16,0 0-16,0 0 15,21 1-15,0-22 16,0 0-16,1 0 0,-1 0 0,0 0 15,0 0-15</inkml:trace>
  <inkml:trace contextRef="#ctx0" brushRef="#br0" timeOffset="38263.37">9483 10986 0,'0'-22'16,"21"22"15,0 0-31,0 0 0,0 22 16,0-22-16,1 21 15,-22 0-15,21-21 0,0 21 0,0 0 16,0 0-16,-21 1 0,0-1 0,0 0 16,0 0-16,0 0 0,0 0 15,0 1-15,0-1 0,-21 0 16,0-21-1,21-21 1,0 0 0,0-1-16,0 1 0,0 0 15,0 0-15,0 0 0,0 0 16,0-1-16,0 1 0,0 0 0,0 0 16,0 0-16,21 0 0,0 21 15,-21-22-15,21 22 0,-21-21 16,22 21-16,-22-21 0,21 21 0,0-21 15,0 21-15,0 0 16</inkml:trace>
  <inkml:trace contextRef="#ctx0" brushRef="#br0" timeOffset="38563">10245 10753 0,'-22'0'31,"1"0"-31,21 21 16,-21-21-16,0 21 0,21 0 15,-21-21-15,0 21 0,21 1 0,-22-1 16,22 0-16,0 0 0,-21 0 0,21 22 16,0-22-16,-21 0 0,21 0 15,0 0-15,0 0 0,0 1 0,0-1 16,0 0-16,0 0 15,21 0-15,0-21 0,-21 21 0,22-21 16,-1 0-16,0 0 0,0 0 16,0 0-16,0 0 0,1 0 15,-1 0-15,0 0 0,0-21 0,-21 0 16,21 0-16</inkml:trace>
  <inkml:trace contextRef="#ctx0" brushRef="#br0" timeOffset="38843.83">10583 10689 0,'21'0'15,"1"0"1,-1 0-16,-21 21 16,0 1-16,21-22 0,0 21 15,0 21-15,-21-21 0,21 0 0,1 1 16,-22-1-16,0 21 0,21-21 15,-21 0-15,0 1 0,0-1 0,0 21 16,0-21-16,0 0 0,0 1 0,0-1 16,-21 0-16,21 0 0,0 0 15,-22-21-15,1 21 0,21 1 16,-21-22-16,21-22 31</inkml:trace>
  <inkml:trace contextRef="#ctx0" brushRef="#br0" timeOffset="39644.43">13758 9059 0,'0'0'16,"0"-21"-16,0 0 0,0 0 15,-21 21 17,0 0-17,21 21 1,0 0-16,0 0 0,0 22 0,0-1 15,0 0-15,0 1 0,0-1 16,0 22-16,0-22 0,0 21 0,0 1 16,0-1-16,0 1 0,0-1 0,0 22 15,0-21-15,0-1 0,0 1 16,0-1-16,0 1 0,0-1 0,0 22 16,0-22-16,0 22 0,0-22 0,0 22 15,0-21-15,0 20 16,0-20-16,0 20 0,0-20 0,0-1 0,0 1 15,0-22-15,0 22 0,0-22 16,0 0-16,21 1 0,-21-1 16,0 0-16,0-20 0,0-1 0,0 0 15,0 0-15,0 0 0,21-21 0,-21-21 47,0 0-47,0 0 0,0 0 16,0-22-16,21 22 0,-21-21 15,22-1-15,-22 1 0,21 0 0,-21-22 16,21 22-16</inkml:trace>
  <inkml:trace contextRef="#ctx0" brushRef="#br0" timeOffset="41063.54">14033 9292 0,'0'0'0,"-21"-21"0,0-21 16,21 21 0,0-1-16,0 1 0,0 0 15,0 0 1,21 21-1,0-21-15,1 21 0,-1 0 16,0-21-16,21 21 0,-21 0 16,22-22-16,-22 22 0,21-21 0,1 21 15,20 0-15,-21-21 0,22 21 16,-22 0-16,22 0 0,-1-21 0,1 21 16,20 0-16,1 0 0,0-21 15,-1 21-15,22-21 0,0 21 16,0 0-16,0-22 0,0 22 15,-1 0-15,22-21 0,0 21 0,-21 0 16,21 0-16,0-21 0,0 21 16,-21 0-16,21 0 0,-21 0 0,42 0 15,-21 0-15,0 0 0,21 0 16,-21 0-16,21 0 0,-21 0 0,0 0 16,0 0-16,-21 0 0,21 0 15,-21 0-15,0 0 0,0 21 0,-22-21 16,1 0-16,0 0 0,-22 0 15,1 0-15,-22 0 0,22 0 0,-22 0 16,21 0-16,-20 0 16,-1 0-16,0 0 0,1 0 0,-22 0 0,21 0 15,1 0-15,-22 0 0,0 0 16,21 21-16,-21-21 0,1 22 16,-1-22-16,-21 21 0,0 0 15,0 0-15,0 0 0,0 22 16,0-22-16,0 0 0,0 0 15,0 21-15,0-20 0,0 20 16,0-21-16,0 21 0,0-20 0,0 20 16,0 0-16,0 1 0,0-1 15,0 0-15,0 22 0,0-22 0,21 22 16,-21-22-16,21 21 0,0-20 0,-21 20 16,0-20-16,0 20 0,21-21 15,-21 1-15,0 20 0,0-20 16,0 20-16,0-21 0,0 1 0,0 20 15,0-20-15,0-1 0,0 21 16,0-20-16,0-1 0,0 0 0,-21 1 16,21-1-16,-21 0 0,21 1 15,0-1-15,0 0 0,-21-20 0,21 20 16,0 0-16,-21 1 0,21-22 0,0 21 16,0-21-16,-21 22 0,21-22 15,-22 0-15,22 21 0,0-21 16,-21 1-16,0-22 0,21 21 0,-21 0 0,0 0 15,21 0 1,-21-21-16,-1 21 0,1-21 0,0 0 16,0 22-16,0-22 0,0 0 15,-1 21-15,1-21 16,0 0-16,0 0 0,-21 0 0,20 0 16,1 0-16,-21 0 0,21 0 0,-22 21 15,1-21-15,0 0 0,-1 0 16,1 0-16,0 0 0,-22 0 0,22 0 15,0 0-15,-22 0 0,1 0 0,-1 0 16,1 21-16,-1-21 16,1 0-16,-1 0 0,1 0 0,-22 0 15,0 0-15,1 0 0,-1 0 0,0 0 16,-21 0-16,22 0 0,-22 0 16,21 0-16,1-21 0,-22 21 0,21 0 15,22 0-15,-22 0 0,0 0 0,1 0 16,-22 0-16,21 0 0,0 0 15,1 0-15,-1 0 0,0 0 0,-20-21 16,20 21-16,0 0 0,1 0 0,-1 0 16,0 0-16,-21 0 0,22-21 15,-1 21-15,0 0 0,1 0 0,-1 0 16,0 0-16,1 0 0,20-22 16,-20 22-16,20 0 0,-21 0 15,22 0-15,-1 0 0,1 0 0,-22 0 16,22 0-16,-1 0 0,22 0 15,-22 0-15,22 0 0,0 0 0,-1 0 16,1 0-16,0 0 0,21 0 0,-22 0 16,22 0-16,0 0 0,0 0 15,0 0-15,-1 0 0,-20 0 0,21 0 16,0 0-16,0 0 0,-1 0 0,1 0 16,0 0-16,0 0 0,0 0 15,0 0-15,-1 0 0,1 0 0,0 0 16,-21 0-16,21 0 0,-1 0 15,1 0-15,0 0 0,0 0 16,0 0-16,21-21 16,0 0-16,0 0 15,21 0-15,0 0 0,21-22 0,-20 1 16,20 21-16</inkml:trace>
  <inkml:trace contextRef="#ctx0" brushRef="#br0" timeOffset="41624.22">15134 9504 0,'0'0'0,"0"-21"0,0 0 15,0-1-15,0 1 16,0 0-16,0 42 47,-21-21-47,21 21 0,0 22 0,0-22 0,0 21 16,0 1-16,0 20 15,0-21-15,0 22 0,0-22 0,0 1 16,0 20-16,0-21 0,0 1 15,0-1-15,21-21 0,0 22 0,0-22 16,1 0-16,-1 0 0,0-21 16,0 21-16,21-21 0,-20 0 0,-1 0 15,0 0-15,21 0 0,-21 0 0,1-21 16,20 0-16,-21 0 0,0 0 16,22-1-16,-22 1 0,0-21 0,0 0 15,-21-1-15,21 1 16,-21 0-16,21-1 0,-21-20 0,0 20 15,0 1-15,0 0 0,0 21 0,0-22 16,0 22-16,0 0 0,0 0 16,0 0-16,22 21 62,-1 0-46,-21 21-16,21-21 0,0 0 15</inkml:trace>
  <inkml:trace contextRef="#ctx0" brushRef="#br0" timeOffset="42095.46">16404 9440 0,'0'0'0,"0"-21"0,21 21 0,-21-21 16,-21 21-1,0 0-15,-21 0 0,20 0 0,1 0 16,-21 0-16,0 21 0,20-21 16,-20 21-16,21 1 0,0-1 0,0 0 15,-1 0-15,1 0 0,21 0 0,0 1 16,0-1 0,0 0-16,0 0 0,0 0 15,0 0-15,21-21 0,1 22 16,-1-22-16,0 21 0,21-21 0,-21 21 15,1-21-15,-1 21 0,21 0 16,-21-21-16,0 21 0,1 1 0,-1-1 16,-21 0-16,0 0 0,21-21 0,-21 21 15,0 0-15,0 1 0,0-1 16,-21-21-16,0 21 0,-1 0 0,1-21 16,-21 21-16,21-21 0,-22 0 15,1 0-15,21 21 0,-21-21 0,20 0 16,-20 0-16,21 0 0,0 0 15,0 0-15,-1 0 0,1 0 16,21-21-16,-21 21 0,21-21 16,-21 21-16,21-21 15,0 0-15,0 0 16,21 21-16,0 0 16,0-22-16,1 22 0,-1-21 0,0 0 15,21 21-15</inkml:trace>
  <inkml:trace contextRef="#ctx0" brushRef="#br0" timeOffset="42731.53">17103 9356 0,'0'-21'0,"-22"42"47,22 0-47,-21 0 0,0 0 0,21 0 16,0 1-16,0 20 0,-21-21 15,21 21-15,0 1 0,-21-1 0,21-21 16,0 22-16,0-22 0,0 21 16,-21-21-16,21 0 0,-22 1 15,22-1-15,-21 0 0,21 0 0,0 0 16,0 0-1,-21-21-15,21-21 32,0 0-32,0 0 15,0 0-15,0-22 0,0 22 16,21-21-16,-21 0 0,0-1 0,21 1 16,1 0-16,-22-1 0,21 1 15,0 0-15,0-1 0,0 22 16,0-21-16,1 21 0,-1-1 0,0 1 0,21 0 15,-21 0-15,1 21 16,-1 0-16,0 0 0,0 0 0,0 0 16,0 0-16,1 0 15,-22 21-15,21 21 0,-21-20 0,0-1 16,0 21-16,21-21 0,-21 22 0,0-1 16,0 0-16,0 1 0,21-1 15,-21 0-15,0 1 0,0-1 0,0-21 16,0 21-16,0-20 0,0-1 15,0 0-15,0 0 0,0 0 0,0 0 16,0 1-16,0-1 16,0 0-1,0-42 17,0 0-17,0-1-15,-21 1 0</inkml:trace>
  <inkml:trace contextRef="#ctx0" brushRef="#br0" timeOffset="42979.41">17039 9716 0,'21'0'31,"0"-22"-31,1 22 16,-1 0-16,0-21 0,0 21 16,21-21-16,-20 21 0,-1 0 0,0-21 15,0 21-15,0 0 0,0 0 16,1 0-16,-22-21 16</inkml:trace>
  <inkml:trace contextRef="#ctx0" brushRef="#br0" timeOffset="43791.61">15642 10880 0,'0'0'0,"0"-21"0,0-1 16,0 1-1,-21 21 1,0 0-16,0 0 16,-1 21-16,1 1 0,0-1 15,0 0-15,0 0 0,-22 21 16,22 1-16,0-22 16,21 0-16,0 21 0,-21-20 0,21 20 15,0-21-15,0 0 0,0 22 16,21-22-16,0 0 0,0-21 15,1 0-15,-1 0 0,0 0 16,0 0-16,0 0 0,0 0 0,1 0 16,-1-21-16,0 0 0,0 21 0</inkml:trace>
  <inkml:trace contextRef="#ctx0" brushRef="#br0" timeOffset="44199.37">15960 10964 0,'0'0'0,"0"-21"0,-22 21 31,1 0-31,0 21 16,0 1-16,21-1 0,-21 0 15,21 0-15,0 0 0,-21 22 16,21-22-16,0 0 0,0 21 0,0-21 16,0 1-16,0-1 0,0 0 15,0 0-15,21 0 16,0-21-16,0 0 0,0 0 0,0 0 15,1 0-15,-1 0 0,0 0 0,0-21 16,0 21-16,0-21 0,22 0 16,-22 21-16,0-21 0,0-1 15,0 1-15,-21-21 0,0 21 0,0 0 16,0-1-16,0 1 0,0 0 0,0 0 16,-21 0-16,0 0 0,-21-1 15,21 1-15,-1 0 0,1 21 0,0 0 16,0-21-16,0 21 0,0 0 15,-1 0-15,1 0 16,21 21-16,0 0 16,0 0-1,21-21-15,1 0 16,-1 0-16,0 0 0,21 0 16</inkml:trace>
  <inkml:trace contextRef="#ctx0" brushRef="#br0" timeOffset="44483.21">16552 10732 0,'0'0'15,"21"0"-15,-21-22 0,-21 44 47,21-1-47,-21 0 16,21 21-16,0-21 0,0 1 15,-21 20-15,21-21 0,-21 0 0,21 22 16,0-22-16,0 0 0,-21 21 16,21-21-16,-22 1 0,22 20 0,0-21 15,0 0-15,0 0 0,0 1 0,0-1 16,22-21 0,-1 0-16,0 0 15,0-21-15,0-1 0,0 22 16</inkml:trace>
  <inkml:trace contextRef="#ctx0" brushRef="#br0" timeOffset="44879.99">16827 10922 0,'0'21'16,"-21"0"-1,21 1-15,-21-1 0,21 0 16,-21 0-16,21 21 0,-21-20 15,21-1-15,0 0 0,0 0 0,0 0 16,0 0-16,0 1 16,0-1-16,0 0 0,0 0 15,21-21-15,0 0 0,0 0 16,0 0-16,1 0 0,-1 0 16,0-21-16,0 21 0,0-21 15,0 0-15,-21-1 16,22 1-16,-22 0 0,0-21 0,0 21 15,0-1-15,0 1 0,0 0 16,0 0-16,-22 0 0,22 0 0,-21 21 16,0 0-16,0-22 0,0 22 0,0 0 15,-1 0-15,1 0 16,0 0-16,21 22 16,0-1-16,0 0 15,0 0 1,21-21-16,0 0 15,1 0-15,-1 0 0</inkml:trace>
  <inkml:trace contextRef="#ctx0" brushRef="#br0" timeOffset="45278.67">17187 10986 0,'0'-22'15,"0"1"1,21 21 0,1 0-16,-1 0 0,0 0 15,0 21-15,0-21 0,-21 22 16,21-22-16,1 21 0,-22 0 0,0 0 16,0 0-16,0 0 0,0 1 15,0-1-15,0 0 0,0 0 0,0 0 16,0 0-16,0 1 15,-22-22-15,1 0 16,21-22 15,0 1-31,0 0 16,0 0-16,0 0 0,0 0 0,21-1 16,-21-20-16,22 21 0,-22 0 15,21 0-15,0-1 0,-21 1 0,21 0 16,0 0-16,-21 0 0,21 21 15,1-21-15,-1 21 16,0 0-16</inkml:trace>
  <inkml:trace contextRef="#ctx0" brushRef="#br0" timeOffset="45599.53">18013 10816 0,'0'-21'16,"-21"21"-16,-1 0 15,1 0-15,0 0 16,21 21-16,-21-21 0,0 21 16,21 1-16,0-1 0,0 0 15,-21 0-15,21 0 0,0 0 0,0 1 16,0-1-16,0 0 0,0 0 15,0 0-15,0 0 0,0 1 16,0-1-16,0 0 0,21 0 0,-21 0 16,21-21-16,0 0 15,-21 21-15,21-21 0,0 0 0,1 0 16,-1 0-16,0 0 0,0-21 16,0 21-16,0-21 0,1 0 15,-1 0-15,0 21 0</inkml:trace>
  <inkml:trace contextRef="#ctx0" brushRef="#br0" timeOffset="45879.37">18373 10753 0,'21'-21'0,"0"-1"16,0 22-16,0 0 15,0 0-15,1 0 16,-1 22-16,-21-1 0,21 0 15,0 0-15,0 0 0,-21 0 0,21 1 16,-21 20-16,22-21 0,-22 0 0,0 0 16,0 1-16,0-1 0,0 0 15,0 0-15,0 0 0,0 0 16,-22 1-16,1-1 0,21 0 0,-21 0 0,0-21 16,0 21-16,0 0 15,-1-21 1,22-21-1</inkml:trace>
  <inkml:trace contextRef="#ctx0" brushRef="#br0" timeOffset="46719.57">21865 9250 0,'0'0'0,"21"0"0,-21-21 0,21 0 0,-21-1 16,0 1-16,0 0 15,0 0-15,0 0 0,0 0 16,0-1-16,0 1 16,0 0-16,0 42 31,0 0-31,0 1 16,0 20-16,0 0 0,0 1 15,0 20-15,0-21 0,0 22 0,0 21 16,0-22-16,0 22 15,0-22-15,0 22 0,0-22 0,0 22 16,0-21-16,0-1 0,0 22 0,0-22 16,0 22-16,0 0 0,0-22 15,0 22-15,0-22 0,0 22 0,0-22 16,0 1-16,0-1 0,0 1 16,0-1-16,0-20 0,0-1 0,0 22 15,0-43-15,0 21 0,0 0 0,0-20 16,0-1-16,0 0 0,0 0 15,0 0-15,0 0 16,0-42 0,0 0-1,0 0-15,0-21 16,0 20-16,0 1 0,22-21 0,-22 0 16,0 20-16,21-20 0,-21-21 15,0 20-15</inkml:trace>
  <inkml:trace contextRef="#ctx0" brushRef="#br0" timeOffset="48167.49">21950 9144 0,'0'0'0,"0"-21"0,0 0 16,-21 0-16,21-1 15,0 1-15,0 0 16,0 0-16,0 0 16,21 0-16,0 21 15,-21-22-15,21 22 0,-21-21 0,21 21 16,0 0-16,-21-21 0,22 21 15,-1-21-15,0 21 0,0 0 16,0 0-16,0-21 0,22 21 0,-1 0 16,0 0-16,1 0 0,20-21 15,1 21-15,20 0 0,1 0 16,0-22-16,-1 22 0,22 0 0,0 0 16,0 0-16,0-21 0,0 21 15,21 0-15,0 0 0,-22 0 0,22 0 16,0-21-16,-21 21 0,21 0 15,0 0-15,0 0 0,0 0 0,21 0 16,-21 0-16,22 0 0,-1 0 16,0 0-16,0 0 0,0 0 15,0 0-15,1 0 0,-1 0 16,0 0-16,-21 0 0,-21 0 0,21 0 16,0 0-16,-21 0 0,-1 21 15,-20-21-15,0 0 0,-1 0 16,1 0-16,-21 0 0,20 0 0,-20 0 15,-22 0-15,22 0 0,-1 0 16,-21 0-16,1 0 0,-22 0 0,21 0 16,-21 0-16,1 0 0,-1 0 15,-21 21-15,0 1 16,21-22-16,-21 21 0,0 0 16,0 0-16,0 0 15,0 22-15,0-22 0,0 0 16,0 0-16,0 21 0,0-20 0,0 20 15,0 0-15,0-21 0,-21 22 16,21-1-16,-21 0 0,21 1 0,0-1 16,0 0-16,-22 22 0,22-22 15,-21 22-15,21-22 0,0 22 0,0-22 16,0 21-16,0 1 0,0-22 0,0 22 16,0-22-16,0 22 0,0-22 15,0 21-15,0-20 0,0 20 0,0 1 16,0-22-16,0 0 0,0 1 15,0-1-15,0 0 0,0 1 16,0-1-16,0 0 0,0-20 0,0 20 16,0-21-16,0 21 0,0-20 15,0 20-15,0-21 0,0 21 0,0-20 16,0-1-16,0 21 0,0-21 0,-21 0 16,21 1-16,0 20 0,-21-21 15,21 0-15,-21 0 0,21 1 0,0-1 16,0 0-16,-21 0 0,21 0 15,-22-21-15,1 21 0,21 1 0,-21-1 16,0-21-16,0 21 0,0-21 16,-1 0-16,1 21 0,0-21 15,-21 0-15,21 21 0,-22-21 16,1 0-16,0 0 0,-1 0 0,-20 0 16,20 21-16,1-21 0,-21 0 15,-1 0-15,22 0 0,-22 0 0,22 0 16,-22 0-16,1 0 0,21 0 0,-22 0 15,1 0-15,-1 0 0,1 0 16,-1 0-16,-21 0 0,1 0 0,20 0 16,-20 0-16,-1 0 0,0 0 0,1 0 15,-1-21-15,0 21 0,1 0 16,-1 0-16,0-21 0,22 21 16,-22 0-16,0-21 0,1 21 0,-1-21 15,0 21-15,1 0 0,-1-21 16,0 21-16,1 0 0,-1 0 0,-21-22 15,22 22-15,-1 0 0,0 0 16,1 0-16,-1 0 0,0 0 0,1 0 16,-1 0-16,0 0 0,1 0 0,-1 0 15,21 0-15,-20 0 0,20 0 16,-20 0-16,-1 0 0,21 0 0,-20 0 16,-1 0-16,22 0 0,-22 0 0,21 0 15,1 0-15,-1 0 0,1 0 16,21 0-16,-22 0 0,22 0 0,-1 0 15,1 0-15,0 0 16,-22 0-16,22 0 0,0 0 0,-1 0 16,1 0-16,0 0 0,-1 0 0,1 0 15,21 0-15,-22 0 0,1 0 16,0 0-16,21 0 0,-22 0 0,22 0 16,0 0-16,0 0 0,0 0 0,-1 0 15,1 0-15,21-21 47,21 21-47,1-21 0,-1 0 16,0 0-16,21 0 0,1-22 15</inkml:trace>
  <inkml:trace contextRef="#ctx0" brushRef="#br0" timeOffset="48835.11">24003 9440 0,'0'0'0,"21"-21"0,-21 0 16,0 0-16,21 21 0,-21-21 15,21 0-15,-21-1 0,22 22 16,-22-21-16,0 0 0,0 0 15,0 42 17,0 0-32,0 0 15,0 1-15,-22 20 0,22 0 0,-21-21 16,21 22-16,0 20 0,0-20 16,0-1-16,0 0 0,0 1 0,0-1 15,0 0-15,0-21 0,0 22 16,0-22-16,21 0 0,1 0 0,-1 0 15,0-21-15,0 0 0,0 0 16,0 0-16,22 0 16,-22 0-16,0 0 0,0-21 0,0 21 15,22-21-15,-22-21 0,0 21 16,0-1-16,0-20 0,1 0 0,-1-1 16,-21 1-16,0-21 0,21 20 0,-21 1 15,0 0-15,0-1 0,0 1 16,0 21-16,0-22 0,0 22 0,0 0 15,0 0-15,0 42 47,0 0-31,0 0-16,21-21 16,0 22-16</inkml:trace>
  <inkml:trace contextRef="#ctx0" brushRef="#br0" timeOffset="49135.93">25209 9123 0,'0'0'0,"-21"0"31,21 21-31,-21 0 0,0 0 15,21 1-15,-21-1 0,21 0 0,0 21 16,-21-21-16,21 22 0,-22-1 16,22-21-16,0 22 0,0-1 0,0 0 15,-21-21-15,21 22 0,-21-22 16,21 0-16,0 21 0,0-20 0,0-1 16,-21 0-16,21-42 46,21 21-46,-21-21 0,21-1 0</inkml:trace>
  <inkml:trace contextRef="#ctx0" brushRef="#br0" timeOffset="49499.24">25463 9271 0,'0'0'0,"-21"0"31,0 0-31,0 21 0,0-21 0,0 21 16,-22-21-16,22 22 0,-21-22 16,-1 21-16,22-21 0,0 0 0,0 21 15,0-21-15,0 21 0,-1-21 16,22 21 0,0 0-1,0 1-15,0-1 16,0 0-16,22 0 0,-1 0 0,-21 0 15,21 22-15,0-22 0,-21 0 16,21 21-16,0-20 0,1-1 0,-22 0 16,21 21-16,0-21 0,0-21 15,0 22-15,0-1 0,1 0 0,-1 0 16,0-21-16,0 21 0,0-21 16,-42 0 15,0 0-16</inkml:trace>
  <inkml:trace contextRef="#ctx0" brushRef="#br0" timeOffset="49927.16">24215 10414 0,'0'-21'15,"0"0"-15,0 0 16,-22 21-1,1 0-15,0 0 0,21 21 16,-21-21-16,0 21 0,0 0 16,-1 0-16,22 0 0,-21 1 0,0-1 15,0 0-15,21 0 0,0 21 0,-21-20 16,0-1-16,21 0 16,0 21-16,0-21 0,0 1 0,0-1 15,0 0-15,0 0 0,0 0 0,0 0 16,21 1-1,0-22-15,0 0 16,0 0-16,0 0 0,22 0 16,-22 0-16,0-22 0,0 22 0,22-21 15,-22 0-15,21 0 0</inkml:trace>
  <inkml:trace contextRef="#ctx0" brushRef="#br0" timeOffset="50311.94">24617 10499 0,'0'0'0,"0"-21"16,-21 21-16,-1 0 16,1 21-16,21 0 15,-21 0-15,21 0 0,-21-21 0,0 21 16,21 1-16,0-1 0,0 0 0,0 0 16,-21 0-16,21 0 0,0 1 15,0-1-15,0 0 0,0 0 16,21-21-16,0 0 15,0 0-15,0 0 0,0 0 0,1 0 16,20 0-16,-21 0 0,0-21 0,22 0 16,-22 21-16,0-21 15,0-1-15,0 1 0,0 0 0,-21 0 16,0 0-16,0-22 0,0 22 0,0 0 16,0 0-16,0 0 0,0 0 15,-21-1-15,0 22 0,0 0 0,0 0 16,0 0-16,-1 0 15,1 0-15,0 0 0,0 22 16,21-1 0,21-21-1</inkml:trace>
  <inkml:trace contextRef="#ctx0" brushRef="#br0" timeOffset="50599.78">25146 10266 0,'0'0'0,"0"21"31,0 0-15,-21 0-16,21 1 0,-21-1 0,21 0 15,0 21-15,0-21 0,0 22 16,0-22-16,0 21 0,0-21 0,0 1 15,0 20-15,0-21 0,0 0 16,0 0-16,0 1 0,0-1 16,0 0-16,0 0 0,0 0 15,21-21 1,0 0 0,0 0-16,0-21 15,-21 0-15,21 21 0</inkml:trace>
  <inkml:trace contextRef="#ctx0" brushRef="#br0" timeOffset="50999.55">25421 10541 0,'0'21'32,"-21"-21"-32,21 21 0,0 1 15,0-1-15,-21 0 0,21 0 16,0 0-16,0 0 15,0 1-15,0-1 16,0 0-16,21-21 16,0 0-16,0 0 15,0 0-15,1 0 0,-1 0 16,0 0-16,0 0 0,0 0 0,0-21 16,1 21-16,-1-21 15,-21-1-15,0 1 0,0 0 0,0 0 16,0-21-16,0 20 0,0 1 15,0 0-15,0 0 16,-21 0-16,-1 21 0,1 0 16,0 0-16,0 0 15,0 0-15,0 0 16,21 21-16,0 0 16,0 0-1,21-21 1,0 0-16,0 0 0</inkml:trace>
  <inkml:trace contextRef="#ctx0" brushRef="#br0" timeOffset="51427.82">25781 10541 0,'0'0'0,"-21"0"16,21-21-16,0 0 31,21 21-15,0 0-16,0 0 15,0 21-15,1 0 16,-1 0-16,0 0 0,-21 1 16,0-1-16,0 0 0,21 21 15,-21-21-15,0 1 0,0-1 0,0 0 16,0 0-16,0 0 15,0 0-15,0 1 0,0-44 63,0 1-63,0 0 0,0 0 16,0 0-16,0 0 15,21-1-15,-21 1 0,0-21 0,21 21 16,1 0-16,-22-1 0,21 1 0,-21 0 15,21 0-15,-21 0 16,21 21-16,-21-21 0,21 21 16,0-22-16,1 22 0,-1-21 15</inkml:trace>
  <inkml:trace contextRef="#ctx0" brushRef="#br0" timeOffset="51739.64">26501 10308 0,'0'0'16,"0"-21"-16,0 0 0,0 42 47,-22 0-32,22 0-15,-21 1 0,21 20 0,0-21 16,-21 0-16,21 22 0,-21-22 15,21 21-15,-21-21 0,21 22 0,0-22 16,0 0-16,0 0 0,0 0 16,0 0-16,0 1 0,0-1 0,0 0 15,21 0-15,0-21 16,0 21-16,0-21 16,1 0-16,-1 0 15,0 0-15,0 0 0,0-21 16,0 21-16,1-21 0</inkml:trace>
  <inkml:trace contextRef="#ctx0" brushRef="#br0" timeOffset="52071.94">26839 10202 0,'0'0'0,"0"-21"0,0 0 16,21 21-16,1 0 15,-1 0-15,0 0 0,0 0 16,0 21-16,0 0 16,1 1-16,-1-1 0,0 0 0,0 0 15,0 0-15,0 22 0,-21-22 16,0 21-16,22-21 0,-22 22 0,0-22 16,0 0-16,0 21 0,0-21 0,0 1 15,0 20-15,0-21 0,-22 0 16,22 0-16,-21 1 0,0-1 15,0 0-15,0 0 0,0 0 0,-1-21 16,1 21-16,21 1 0,-21-22 16,0 21-16,0-21 0,0 0 15,-1 0 1</inkml:trace>
  <inkml:trace contextRef="#ctx0" brushRef="#br0" timeOffset="53672.75">10223 8657 0,'0'0'0,"-21"0"16,21 21-16,-21-21 15,42-21 48,0 0-63,1 21 0,-1-21 0,21 0 15,-21 0-15,22-1 0,-1 1 0,21 0 16,-20-21-16,20 21 0,22-22 16,0 1-16,20 0 0,-20-1 0,21-20 15,0 20-15,0 1 0,21-21 16,-22 20-16,1 1 0,21 0 15,-21-1-15,21 1 0,-21 0 0,0-1 16,0 1-16,-1 0 0,1-1 16,0 1-16,0 21 0,-21-22 0,20 1 15,1 0-15,-21-1 0,0 1 16,-1 0-16,-20-1 0,-1 22 0,1-21 16,-1 21-16,-20-22 0,-1 22 15,21 0-15,-41 0 0,20 0 0,0 0 16,-21-1-16,22 1 0,-22 21 15,0-21-15,0 0 0,-21 0 16,21 21-16,1 0 16,-22-21-16,0-1 62,-22 22-31,1 0-31,0 0 0,0 0 16,0 0-16,0 0 0,-1 0 0,1 0 16,0 0-16,-21 22 0,21-22 15,-1 0-15,-20 0 0,21 0 0,-21 21 16,20-21-16,-20 0 0,0 0 0,-1 21 16,22-21-16,-21 0 15,21 0-15,0 0 0,-1 21 0,1-21 16,42 0 15,1 0-31,-1 0 16,0 0-16,0 0 0,21 0 0,-20 0 15,20-21-15,0 0 0,-21 21 16,22-21-16,-1 21 0,-21-22 0,22 22 16,-22 0-16,21-21 0,-21 21 15,0 0-15,1 0 0,-1-21 0,0 21 16,0 0-16,0 0 15,-21 21 1,0 0-16,0 1 16,0-1-16,0 21 0,-21-21 15,0 22-15,21-22 0,0 21 0,0 0 16,-21 1-16,21-1 0,-21 0 16,21 1-16,0-1 0,-22-21 0,22 22 15,0-22-15,0 21 0,0-21 16,0 0-16,0 1 0,0-1 15,0 0-15,22-21 32,-1 0-17,-21-21-15</inkml:trace>
  <inkml:trace contextRef="#ctx0" brushRef="#br0" timeOffset="54383.32">16933 6922 0,'0'0'16,"0"-22"-16,0 1 16,0 64 30,0-22-30,0 0-16,-21 21 0,21 1 16,0 20-16,0 1 0,0-22 0,0 43 15,0-22-15,0 1 16,0-1-16,0 22 0,0-22 0,0 1 16,21 20-16,-21-20 0,0-1 15,21 22-15,-21-21 0,0-1 0,0 1 16,0-1-16,0-21 0,0 22 0,0-22 15,0 1-15,0-1 0,0 0 16,0 1-16,0-22 0,0 21 0,0-21 16,0 0-16,0 1 0,0-1 15,0 0-15,22-21 16,-22 21-16,0-42 31,0 0-15,0 0-16,0-1 0,21 1 0,-21 0 15,0 0-15,21 0 0</inkml:trace>
  <inkml:trace contextRef="#ctx0" brushRef="#br0" timeOffset="54983.28">17081 7176 0,'0'0'0,"-21"-22"0,0 1 0,21 0 16,-21 21-16,21-21 0,-21 21 15,0 0 1,-1 0-16,1 0 0,0 0 16,21 21-16,-21 0 0,0 0 0,0 22 15,21-22-15,-22 21 0,1-21 16,0 22-16,21-1 0,-21-21 0,0 22 15,21-22-15,-21 21 0,-1-21 16,22 22-16,-21-22 0,21 0 0,-21-21 16,0 21-16,21 0 0,21-42 62,0 0-62,0 0 0,1 0 16,-22-22-16,21 22 0,0 0 15,0-21-15,0-1 0,0 1 0,1 0 16,-1-1-16,0 1 0,0 21 16,0-22-16,0 22 0,1 0 0,-1 0 15,0 0-15,0 0 0,0 21 16,0-22-16,1 22 0,-1 0 16,0 22-1,0-1-15,0 21 16,-21-21-16,21 22 0,1-22 0,-1 21 15,0 0-15,0-20 0,0 20 16,0 0-16,1 1 0,-1-22 0,0 21 16,0-21-16,0 0 0,0 1 15,-21-1-15,22 0 0,-22 0 0,21 0 16,-21 0 0,21-21-16,0 0 15,0-21 1</inkml:trace>
  <inkml:trace contextRef="#ctx0" brushRef="#br0" timeOffset="55819.83">20045 6943 0,'0'0'0,"0"-21"15,-21-1-15,-1 1 16,22 0-1,0 0-15,-21 21 0,0 0 16,21-21 0,0 42-1,0 0 1,21 0-16,0 0 16,1 1-16,-1-1 0,0 0 0,21 21 15,1-21-15,-1 22 0,0-22 16,22 21-16,-1 1 0,22-1 15,-22 0-15,22 1 0,21 20 16,-21-21-16,-1 1 0,1 20 0,21-20 16,-22-1-16,22 0 0,-21 1 15,21-1-15,0 21 0,-22-20 0,22-1 16,-21 0-16,-1 1 0,1-1 0,0 0 16,-1 1-16,1-1 0,-21 0 15,20 1-15,-20-22 0,-22 0 0,22 21 16,-22-20-16,0-1 0,1 0 15,-22-21-15,0 21 0,0 0 0,0-21 16,-21 21-16,21-21 0,-21 22 16,0-1-1,22-21-15,-22 21 0,21-21 16,-21 21-16,21 0 16,0-21-1,0 0-15,0 0 16,1 0-16,-1 0 15,-21-21 17,0 0-17,-21 0 1,-1 0-16,1-1 0,0 1 0</inkml:trace>
  <inkml:trace contextRef="#ctx0" brushRef="#br0" timeOffset="56507.42">20447 6731 0,'0'0'0,"0"-21"0,21 0 16,-42 21 30,0 0-46,0 0 0,-1 0 0,1 0 16,0 0-16,-21 21 0,21-21 16,-22 0-16,22 0 0,-21 21 0,21-21 15,-22 21-15,22-21 0,-21 0 16,21 0-16,-22 0 0,22 0 0,0 0 16,0 0-16,0 0 0,-1 0 15,1 0 1,0 0-16,21 21 31,0 1-31,0-1 0,0 0 0,21 21 16,0 1-16,1-1 0,-1 0 15,0 22-15,0-22 0,21 22 0,-20-1 16,-1-21-16,0 22 0,21-22 16,-21 1-16,22-1 0,-1 0 0,-21-21 15,22 22-15,-1-22 0,0 0 16,1 0-16,20 0 0,-21-21 0,1 0 15,20 22-15,1-22 0</inkml:trace>
  <inkml:trace contextRef="#ctx0" brushRef="#br0" timeOffset="57275.56">22987 8636 0,'0'0'0,"0"21"0,21 0 16,0-21-16,0 22 0,1-22 0,-1 21 15,0-21 1,0 21-16,0-21 0,0 0 0,1 21 16,-1-21-16,0 21 15,0-21-15,-42 0 31,0 0-15,0 0-16,-1 0 0</inkml:trace>
  <inkml:trace contextRef="#ctx0" brushRef="#br0" timeOffset="59067.6">5270 10435 0,'0'0'0,"0"21"16,0 1-1,0-1-15,0 0 16,0 0-1,0 0 1,-21-21-16,0 21 0,0-21 0,21 22 16,-21-22-16,0 21 0,-1-21 15,1 21-15,0-21 0,0 21 16,0-21-16,-22 21 0,22-21 0,-21 0 16,0 21-16,-1-21 0,1 0 0,21 0 15,-43 0-15,22 0 0,0 0 16,-1 0-16,-20 0 0,20 0 0,-20 0 15,21 0-15,-22 0 0,1 0 0,-1-21 16,1 0-16,-1 21 0,1-21 16,-1 0-16,1 0 0,-22-1 0,21 1 15,-20 0-15,-1 0 0,0-21 16,1 20-16,20-20 0,-20 21 0,20-21 16,-21-1-16,22 22 0,-22-21 15,22-1-15,-1 1 0,1 0 16,-1-22-16,1 22 0,-1-22 0,1 22 15,-1-21-15,22-1 0,-22 1 16,22-22-16,0 21 0,-22 1 0,43-1 16,-21-20-16,-1 20 0,22-20 15,0-1-15,0 0 0,0 1 16,0-1-16,21 0 0,0 1 0,0-1 16,0 0-16,0-21 0,0 22 15,0-22-15,21 21 0,0-21 0,0 22 16,21-1-16,1-21 0,-1 22 15,0-22-15,22 21 0,-22 0 16,43-20-16,-22 20 0,1 0 0,21 22 16,-1-22-16,-20 0 0,20 1 15,1-1-15,21 22 0,0-22 16,-22 0-16,43 22 0,-21-1 0,0-20 16,21 20-16,-21 1 0,21 20 0,-21-20 15,21-1-15,21 1 0,-21 20 16,21-20-16,0 21 0,-21-22 0,21 22 15,22-22-15,-22 22 0,0 0 16,21-1-16,-20 1 0,20 21 16,-21-22-16,21 1 0,1 21 0,-1-21 15,0 20-15,-20 1 0,20-21 16,0 21-16,1 0 0,-1-1 16,-21 1-16,0 0 0,0 0 0,1 0 15,-1 0-15,0 21 0,0-22 0,0 1 16,-21 0-16,21 0 0,-21 21 15,22-21-15,-22 0 0,21-1 0,-21 22 16,21-21-16,-21 0 0,0 21 16,0-21-16,-21 0 0,0 21 0,-22-21 15,22 21-15,-21 0 0,-1 0 16,1-22-16,-21 22 0,20 0 0,-20 0 16,-1-21-16,1 21 0,-1 0 15,-20 0-15,20 0 0,1 0 16,-22 0-16,21-21 0,-20 21 0,-1 0 15,0 0-15,-20 0 0,-1 0 16,21 0-16,-21 0 0,0 0 16,1 0-16,-1 0 31,0 0-15,0 0-1,0 0-15,0 0 0,1 0 0,-1 0 16,0 0-16,0 0 0,0 0 15,22 0-15,-22 0 0,0-21 16,0 21-16,0 0 16,-21-21-16,0 0 15,0-1-15,-21 22 16,21-21-16</inkml:trace>
  <inkml:trace contextRef="#ctx0" brushRef="#br0" timeOffset="59551.42">11832 4403 0,'0'0'15,"0"21"1,0 0-1,0 0-15,21-21 0,0 21 16,1-21-16,-1 22 0,0-22 16,0 21-16,21-21 0,1 21 0,-22-21 15,21 0-15,1 21 0,-1-21 16,0 0-16,1 0 0,-1 0 0,0 0 16,1 0-16,-22 0 0,21 0 0,-21 0 15,0 0-15,1 0 16,-1 0-16,0 0 0,-21-21 15,-21 21 1,0 0 0,-1 0-16,1 0 0,0 0 0,0 0 15,-21 21-15,20 0 0,1 0 16,-21 1-16,21 20 0,-22-21 0,22 21 16,-21 1-16,0-1 0,20 0 15,-20 22-15,0-22 0,21-21 0,-22 22 16,22-1-16,0-21 0,0 22 15,0-22-15,21 0 0,-22 0 16,22 0-16,-21-21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87D1-9641-4EC6-80DC-1D7121BEA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4F10-373A-4296-8B93-399F3FA18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2BC-542E-4008-BC6A-E369E88F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53BCF-D3CF-43FC-A4CB-3C8F3366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304CC-188D-4E63-8E92-EBA328D3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3125-BF6D-44EB-8106-65CB1CF8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167B2-5220-46ED-AD81-92914655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4639-26F3-4B8C-A865-D5E64436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9D37-56A6-418A-8480-29909673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4DB7-5FBF-4876-A3F1-ACB3C225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6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762D1-3382-4244-A708-F338B481E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3347-36F5-4D79-887F-770630053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47020-528B-4E30-8E7F-6B2CEA88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5C47-098F-4EFF-A0B8-FCE05B1B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3684-480E-4B79-A170-0664563C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3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AB1E-1E37-4ED0-AFB4-1C0C5895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D601-087F-494F-B20D-78174CDE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24A9-5D28-462B-A81D-1016428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C33E-9323-4242-A837-62E1B78E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3C14-BC87-4D5C-BC1E-098D079F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1F53-1C18-4FA9-AFE0-5EFB4D8A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8BB-A299-4D69-AB05-F90899613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0F6A-8F3F-47FC-9F69-93B24EC7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CCBD-50DB-4C02-BA44-F2904E18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78B5-EDD5-4607-BB3A-72EBCD3B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A3E9-AD3C-4737-881F-4E8E498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3F85-F49C-4F87-9F55-5F5E0AC2C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B858E-4805-47F4-BBE8-FDE32F826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07F90-FE59-4A62-89F6-54426E63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DC81-C39E-4FE6-A101-A6E2E157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9D7ED-CE3F-43DC-B8C1-F385A955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537F-2A70-4E68-8FF6-60995756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13946-DB94-41E2-99E3-480ED480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6440-0D1B-4CB9-8568-3F5F603B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C7296-BC6C-4323-A4F6-28436FD05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08758-7982-4352-B3CA-39A072F0E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33BCB-2C9A-49F0-A8F7-E4EBB49D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F1358-D580-44D4-B64C-00E389C6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0C1E-3A6C-409C-817A-4C59E0B2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CC55-E50E-4A5B-A9E9-36277879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DC117-32ED-4218-9E5D-71AF83F4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0962D-BF59-46F9-BECA-5C04B81C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B2880-E7D9-4594-91CC-F3FBC91D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2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FF76D-84CE-4CA6-B972-B1BB51B0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B42BA-2E11-4636-8B9E-8956340D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EF81-82B7-4CB1-B81D-C7960707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E8D1-299E-4CB6-84D7-B9B91878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6CAA-8D2C-4D52-81EB-9D89AEA7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A72B3-BFF4-4C48-815A-12B98C2E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80B9D-D823-4EF3-A3D1-32CA4AA4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FFAB-07A4-4FAB-AD83-3D3EF195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E7F6-918D-40D3-9263-828A70C7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5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F80-8C9E-4AB3-911D-006B0D22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78AD3-B927-4B87-943D-BEA2921A8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189CA-A1FA-4E8B-9CC3-721A8F610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EC3E-6AA8-4ABC-8526-0263A200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1DE93-7038-45EE-93CF-EFB69950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09506-9E73-4FDF-8F3E-7BE9BB12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65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BC98A-DBD9-4941-AEE6-05C9CC3F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2D20F-07BB-4632-99C0-05A4E996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9633-3227-43E6-9C99-CEA16C36E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648B-FF35-4769-90B7-A21BF14BFD5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CD22-D3B0-4C4C-A6F9-B6C72C3B6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DE1C-5863-415D-B704-D6E6D0CE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53363-47E5-4EB0-8395-6AB551236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5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D75E0F-68D1-431B-93BD-3AFE454FA3C6}"/>
                  </a:ext>
                </a:extLst>
              </p14:cNvPr>
              <p14:cNvContentPartPr/>
              <p14:nvPr/>
            </p14:nvContentPartPr>
            <p14:xfrm>
              <a:off x="617040" y="160200"/>
              <a:ext cx="836712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D75E0F-68D1-431B-93BD-3AFE454FA3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50840"/>
                <a:ext cx="838584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74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F17745-BC88-467D-A450-F9CF9D95992F}"/>
                  </a:ext>
                </a:extLst>
              </p14:cNvPr>
              <p14:cNvContentPartPr/>
              <p14:nvPr/>
            </p14:nvContentPartPr>
            <p14:xfrm>
              <a:off x="876240" y="640080"/>
              <a:ext cx="8138520" cy="32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F17745-BC88-467D-A450-F9CF9D959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630720"/>
                <a:ext cx="815724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82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70CA6B-B3B7-4D4D-A6A7-47EEEFD2A3F1}"/>
                  </a:ext>
                </a:extLst>
              </p14:cNvPr>
              <p14:cNvContentPartPr/>
              <p14:nvPr/>
            </p14:nvContentPartPr>
            <p14:xfrm>
              <a:off x="76320" y="205920"/>
              <a:ext cx="12062520" cy="627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70CA6B-B3B7-4D4D-A6A7-47EEEFD2A3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96560"/>
                <a:ext cx="1208124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7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AE54F6-CB77-4CDF-BA3A-18AF3A5DDFAE}"/>
                  </a:ext>
                </a:extLst>
              </p14:cNvPr>
              <p14:cNvContentPartPr/>
              <p14:nvPr/>
            </p14:nvContentPartPr>
            <p14:xfrm>
              <a:off x="53280" y="213480"/>
              <a:ext cx="11963880" cy="633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AE54F6-CB77-4CDF-BA3A-18AF3A5DD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04120"/>
                <a:ext cx="11982600" cy="63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90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FEADED-A83D-49F2-A5F9-ECE1EEAB7A18}"/>
                  </a:ext>
                </a:extLst>
              </p14:cNvPr>
              <p14:cNvContentPartPr/>
              <p14:nvPr/>
            </p14:nvContentPartPr>
            <p14:xfrm>
              <a:off x="182880" y="343080"/>
              <a:ext cx="887004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FEADED-A83D-49F2-A5F9-ECE1EEAB7A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33720"/>
                <a:ext cx="888876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8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7EE484-9603-402F-8DBC-388404BDCC2C}"/>
                  </a:ext>
                </a:extLst>
              </p14:cNvPr>
              <p14:cNvContentPartPr/>
              <p14:nvPr/>
            </p14:nvContentPartPr>
            <p14:xfrm>
              <a:off x="1044000" y="480240"/>
              <a:ext cx="8085240" cy="367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7EE484-9603-402F-8DBC-388404BDCC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470880"/>
                <a:ext cx="810396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68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25C32-666D-4295-9FA5-06F7ED24E1F2}"/>
                  </a:ext>
                </a:extLst>
              </p14:cNvPr>
              <p14:cNvContentPartPr/>
              <p14:nvPr/>
            </p14:nvContentPartPr>
            <p14:xfrm>
              <a:off x="739080" y="259200"/>
              <a:ext cx="8626320" cy="638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25C32-666D-4295-9FA5-06F7ED24E1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249840"/>
                <a:ext cx="864504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11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650534-DAFF-40B1-A623-2CFA52EB7FAE}"/>
                  </a:ext>
                </a:extLst>
              </p14:cNvPr>
              <p14:cNvContentPartPr/>
              <p14:nvPr/>
            </p14:nvContentPartPr>
            <p14:xfrm>
              <a:off x="838080" y="167760"/>
              <a:ext cx="6188040" cy="390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650534-DAFF-40B1-A623-2CFA52EB7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158400"/>
                <a:ext cx="6206760" cy="39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16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773818-DB5C-4248-A5ED-750D5FF451F5}"/>
                  </a:ext>
                </a:extLst>
              </p14:cNvPr>
              <p14:cNvContentPartPr/>
              <p14:nvPr/>
            </p14:nvContentPartPr>
            <p14:xfrm>
              <a:off x="228600" y="129600"/>
              <a:ext cx="8298360" cy="339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773818-DB5C-4248-A5ED-750D5FF45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20240"/>
                <a:ext cx="831708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08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69F7D0-E8AA-4181-89AB-AA3D8ECE7927}"/>
                  </a:ext>
                </a:extLst>
              </p14:cNvPr>
              <p14:cNvContentPartPr/>
              <p14:nvPr/>
            </p14:nvContentPartPr>
            <p14:xfrm>
              <a:off x="487800" y="579240"/>
              <a:ext cx="865656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69F7D0-E8AA-4181-89AB-AA3D8ECE7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569880"/>
                <a:ext cx="867528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82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E57DE7-FDAF-4481-A13F-48629089C00B}"/>
                  </a:ext>
                </a:extLst>
              </p14:cNvPr>
              <p14:cNvContentPartPr/>
              <p14:nvPr/>
            </p14:nvContentPartPr>
            <p14:xfrm>
              <a:off x="358200" y="472320"/>
              <a:ext cx="952524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E57DE7-FDAF-4481-A13F-48629089C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462960"/>
                <a:ext cx="954396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19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5FE-EF67-4399-98AB-29F3C9B9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10A-6031-4689-ABF2-4DA5B6526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441E4B-1AF6-4AE3-BC6A-89B0940F77E9}"/>
                  </a:ext>
                </a:extLst>
              </p14:cNvPr>
              <p14:cNvContentPartPr/>
              <p14:nvPr/>
            </p14:nvContentPartPr>
            <p14:xfrm>
              <a:off x="716400" y="91440"/>
              <a:ext cx="929664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441E4B-1AF6-4AE3-BC6A-89B0940F7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82080"/>
                <a:ext cx="931536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65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2021-02-11T03:03:19Z</dcterms:created>
  <dcterms:modified xsi:type="dcterms:W3CDTF">2021-02-11T03:54:42Z</dcterms:modified>
</cp:coreProperties>
</file>