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06:48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1545 17505 0</inkml:trace>
  <inkml:trace contextRef="#ctx0" brushRef="#br0" timeOffset="160.91">1545 17505 0</inkml:trace>
  <inkml:trace contextRef="#ctx0" brushRef="#br0" timeOffset="211.88">1545 17505 0</inkml:trace>
  <inkml:trace contextRef="#ctx0" brushRef="#br0" timeOffset="30042.06">5397 2942 0,'22'0'0,"-22"-21"32,-22 21-1,22-21 47,0 0-62</inkml:trace>
  <inkml:trace contextRef="#ctx0" brushRef="#br0" timeOffset="31874.92">3027 593 0,'0'0'15,"0"-21"-15,0-1 16,0 1-1,0 42 48,0 1-63,0-1 0,0 0 16,0 0-16,0 21 0,0 1 15,0-1-15,0 0 0,0 22 16,0-1-16,0 1 0,0-1 0,0-20 15,0 20-15,0 1 0,0-22 16,0 22-16,0-22 0,-21 21 16,21-20-16,0-1 0,0 22 15,0-22-15,0 0 0,0 1 16,0-22-16,0 21 0,0-21 0,0 0 16,0 1-16,0-1 0,0 0 15,0-42 16,0 0-15,0-1-16,0 1 0,0 0 0,0-21 16,0 21-16,0-22 0</inkml:trace>
  <inkml:trace contextRef="#ctx0" brushRef="#br0" timeOffset="32912.19">2815 677 0,'0'0'0,"0"-21"31,0 0-31,0 0 15,21 0 1,0 0-16,1-1 16,-1 22-16,0-21 15,0 0-15,0 21 16,0 0-16,1 0 0,-1-21 16,0 21-16,0 0 0,0 0 15,0 0-15,1 21 0,-1-21 16,21 21-16,-21 0 0,0 1 15,22 20-15,-22 0 0,0-21 0,21 22 16,-20-1-16,-1 22 0,0-22 16,0 21-16,0-20 0,0 20 15,-21-20-15,0-1 0,0 21 0,0-20 16,0-1-16,0 0 0,0 1 16,0-22-16,0 21 0,0-21 15,0 1-15,0 20 0,0-21 16,0 0-16,0 0 0,0 1 15,0-1-15,22-21 16,-1-21 0,0 21-16,-21-22 15,21 1-15,0 0 0,-21 0 0,21-21 16,1 20-16,-1-20 0,0 0 16,-21-1-16,21 1 0,0 0 0,0-22 15,1 1-15,-1-1 0,0 1 16,0-1-16,-21 1 0,21 20 15,0-20-15,1 21 0,-1-1 16,0 1-16,0 0 0,0 20 16,0-20-16,1 21 0,-1 0 0,-21 0 15,21-1-15,-21 1 0,21 21 16,0-21-16,0 21 16,-21 21-1,0 0-15,22 22 0,-22-22 16,0 0-16,0 21 0,0 1 15,0 20-15,0-20 0,0 20 0,0-21 16,0 22-16,0-1 0,0 1 16,0-1-16,0-20 0,0 20 15,0 1-15,0-1 0,0-20 16,0 20-16,0-21 0,0 22 16,0-22-16,0 22 0,0-22 0,0 0 15,0 1-15,0-1 0,0-21 16,0 22-16,0-22 0,0 0 0,0 0 15,0 0-15,0 0 16,0-42 0,21 21-1,-21-21-15,21 0 0,-21 0 16,21 0-16,-21-22 0,0 22 0,21-21 16,0-1-16</inkml:trace>
  <inkml:trace contextRef="#ctx0" brushRef="#br0" timeOffset="33412.89">4466 1524 0,'0'0'16,"0"21"-16,21-21 31,0 0-31,1 0 0,-1 0 15,0 0-15,0-21 0,0 21 16,0-21-16,1 21 0,20-21 16,-21 21-16,0-21 0,0-1 0,22 1 15,-22 21-15,0-21 0,0 0 16,0 0-16,1 0 0,-1-1 0,-21 1 16,0 0-16,0 0 0,0 0 15,0 0-15,0-1 0,-21 22 16,-1 0-1,1 0-15,0 0 16,0 0-16,0 22 0,0-1 0,-1-21 16,1 42-16,0-21 0,0 0 15,0 1-15,21 20 0,0-21 16,0 21-16,0-20 0,-21 20 16,21-21-16,0 21 0,0-20 0,0 20 15,0-21-15,0 0 0,0 0 16,21 1-16,0-1 0,-21 0 0,21 0 15,0-21-15,-21 21 16,21-21-16,1 0 0,-1 0 16,0 0-16,0 0 0,0-21 15,0 0-15,1 0 0,-1 0 16,0-1-16,0 1 0,0 0 16,22-21-16,-22 21 0</inkml:trace>
  <inkml:trace contextRef="#ctx0" brushRef="#br0" timeOffset="33780.37">5376 593 0,'0'0'0,"0"-106"16,0 85-1,0 42 16,0 0-31,0 0 0,0 0 16,0 22-16,0-22 16,0 21-16,0 22 0,0-22 0,0 22 15,-21-22-15,21 21 0,0 1 16,-21-1-16,21 1 0,0-22 16,0 22-16,0-22 0,0 0 0,-21 1 15,21-1-15,0-21 0,-21 22 16,21-22-16,0 0 0,0 0 0,0 0 15,0 0-15,0 1 0,21-44 47,-21 1-31,21 0-16,-21 0 0,0-21 16</inkml:trace>
  <inkml:trace contextRef="#ctx0" brushRef="#br0" timeOffset="34424.4">5673 614 0,'0'0'15,"0"-42"-15,21 20 0,-21 1 0,0 0 16,21 21 15,-21 21-31,0 0 16,0 1-16,21-1 0,-21 0 15,0 21-15,0 1 0,0-1 0,0 0 16,0 1-16,0-1 0,0 21 16,0-20-16,0 20 0,0-20 15,-21-1-15,21 21 0,-21-20 0,21-1 16,0-21-16,0 22 0,-21-1 16,21-21-16,-22 0 0,22 22 0,0-22 15,-21 0-15,21 0 0,0 0 16,0 0-16,0 1 0,0-1 0,0 0 15,0-42 32,0 0-47,0-1 0,0 1 16,0 0-16,0 0 0,0 0 16,21-22-16,-21 22 0,22 0 0,-22-21 15,21 21-15,0-22 0,-21 22 16,21-21-16,0 21 0,0-1 0,1-20 15,20 21-15,-21 21 0,0-21 16,0 21-16,22 0 0,-22 0 16,0 0-16,21 0 0,-20 21 15,-1 0-15,0 0 0,0 0 16,-21 1-16,21-1 0,0 21 0,-21-21 16,0 22-16,0-22 0,0 0 15,0 21-15,0-21 0,0 1 0,0-1 16,0 21-16,0-21 0,0 0 15,0 1-15,0-1 0,0 0 0,0 0 16,0 0-16,-21-21 16,0 0-1,21-21 1,-21 0 0,0 0-16,21 0 15,-21-1-15</inkml:trace>
  <inkml:trace contextRef="#ctx0" brushRef="#br0" timeOffset="34719.23">5292 1207 0,'0'0'0,"-22"0"0,1 0 0,21-22 16,0 1-1,21 0-15,1 21 16,-1-21-16,21 21 15,-21-21-15,22 21 0,-1 0 0,0-21 16,1 21-16,-1 0 0,0-22 16,-21 22-16,22 0 0,-22 0 15,21 0-15,-21 0 0,1 0 0,-1 0 16,0 0-16,0 0 16,-21 22 15,21-22-16,-21 21 1</inkml:trace>
  <inkml:trace contextRef="#ctx0" brushRef="#br0" timeOffset="35335.87">6879 1185 0,'0'0'0,"-21"0"16,-21 0-16,20-21 15,1 21-15,0 0 0,0 0 16,0 0-16,0 0 0,21 21 16,-22-21-16,1 22 0,0-1 0,0 0 15,21 0-15,-21 0 0,21 22 16,-21-22-16,21 0 0,0 21 0,-22-21 16,22 22-16,0-22 0,0 21 15,0-21-15,0 22 0,0-22 0,0 0 16,0 0-16,22 0 0,-1-21 15,0 22-15,0-22 0,0 0 16,0 0-16,22 0 0,-22 0 16,21 0-16,-21 0 0,22 0 0,-1-22 15,-21 1-15,22 0 0,-22 21 16,0-21-16,21-21 0,-21 20 0,1 1 16,-1 0-16,-21 0 0,0-21 15,21 20-15,-21 1 0,0-21 16,0 0-16,0 20 0,0-20 0,-21 21 15,0-21-15,-1 20 0,1 1 16,0 0-16,0 21 0,0 0 0,0 0 16,-22 0-16,22 0 0,0 0 15,-21 0-15,20 21 0,-20 0 16,21-21-16,0 22 0,0-1 16,-1-21-16,1 21 0,21 0 0,0 0 15,0 0-15,0 1 16,21-22-16,1 0 15</inkml:trace>
  <inkml:trace contextRef="#ctx0" brushRef="#br0" timeOffset="36051.47">7599 1185 0,'0'0'0,"-21"-21"0,-1 21 16,1 0-16,0 0 0,0 21 16,0-21-16,0 22 0,-1-22 15,1 21-15,0 0 0,21 0 0,-21 0 16,0 0-16,21 22 0,-21-22 15,21 21-15,0-21 0,0 1 16,-22 20-16,22 0 0,0-21 16,0 1-16,0 20 0,0-21 0,0 0 15,0 0-15,0 1 0,22-22 16,-1 21-16,0-21 0,0 0 16,0 0-16,0 0 0,1 0 15,-1 0-15,0 0 0,0 0 0,21-21 16,-20-1-16,-1 1 0,21 0 15,-21 0-15,0-21 0,22 20 0,-22-20 16,0 21-16,0-21 0,0-1 16,1 1-16,-1 0 0,-21-1 0,21 1 15,0 0-15,-21-22 16,21 22-16,-21-22 0,0 22 0,0 0 16,0-22-16,0 22 0,0-1 15,0 1-15,0 0 0,0-1 0,0 22 16,0-21-16,-21 21 0,21 0 15,-21 21-15,0 21 16,21 0-16,0 0 16,-21 21-16,21 1 0,-22 20 15,22-20-15,-21 20 0,21 1 0,0-1 16,0 1-16,-21-1 0,21 1 16,-21-1-16,21-21 0,0 22 15,0-22-15,-21 1 0,21-1 0,0 0 16,0 1-16,0-22 0,0 21 15,0-21-15,0 0 0,0 1 0,0-1 16,21 0-16,0-21 16,0 21-16,0-21 0,1 0 0,-1 0 15,0 0-15,0 0 16,0-21-16,0 0 0,1 21 0,-1-21 16,-21-1-16,21 1 0,-21 0 15,21-21-15</inkml:trace>
  <inkml:trace contextRef="#ctx0" brushRef="#br0" timeOffset="37079.07">10499 1080 0,'0'0'0,"0"-22"0,0-20 16,21 21-16,-21 0 0,21 0 15,-21-22-15,0 22 0,0-21 16,0 21-16,21-1 0,-21 1 15,0 0-15,0 0 0,0 0 16,-21 21 15,0 0-31,21 21 0,-21 0 0,-1 0 16,22 22-16,-21-1 0,0 0 16,21 1-16,-21 20 0,21-21 15,-21 22-15,0-1 0,21-20 0,0 20 16,0-20-16,-22 20 0,22 1 15,0-22-15,0 0 0,0 22 0,0-22 16,0 0-16,0 1 0,0-1 16,22-21-16,-1 22 0,-21-22 15,21 0-15,0 0 0,0 0 16,0-21-16,1 21 0,-1-21 0,21 0 16,-21 0-16,22 0 0,-22 0 15,21-21-15,-21 21 0,22-21 0,-1 0 16,-21-21-16,21 20 0,1-20 15,-1 21-15,0-21 0,1-1 0,-1 1 16,0 0-16,-20-1 0,20-20 16,-21 20-16,0 1 0,0-21 0,1 20 15,-22-20-15,0 20 0,0-20 16,0-1-16,0 22 0,-22-21 0,1 20 16,0 1-16,-21 0 15,-1-1-15,22 22 0,-21 0 0,0 0 16,-1 0-16,22 21 0,-21 0 15,-1 0-15,22 21 0,-21-21 0,21 42 16,0-21-16,-1 22 0,1-1 16,0 0-16,21 1 0,0-1 15,-21 0-15,21 1 0,0-1 0,-21 0 16,21-21-16,0 22 0,0-22 16,0 21-16,0-21 0,21 1 0,0-1 15,0 0-15,22-21 16,-22 21-16,21 0 0,0-21 0,1 0 0,-1 0 15</inkml:trace>
  <inkml:trace contextRef="#ctx0" brushRef="#br0" timeOffset="37599.97">11515 1461 0,'-22'0'15,"22"-22"-15,0 1 0,0 0 16,0 0 0,0 0-16,22 21 31,-1 0-31,0 0 0,0 0 16,0 0-16,0 21 15,1 0-15,-1 0 0,0 0 0,0 1 16,0 20-16,0 0 0,1-21 15,-1 22-15,-21-1 0,0 0 0,0-20 16,0 20-16,0-21 0,0 21 16,0-20-16,0-1 0,0 0 0,0 0 15,21-42 17,0 0-17,-21 0-15,21-1 0,0 1 16,1-21-16,-1 0 0,0 20 0,0-20 15,0 0-15,0-1 0,1 1 16,-22 0-16,21 21 0,-21-22 0,21 1 16,-21 21-16,21 0 0,-21-22 15,0 22-15,0 0 0,21 42 63,-21 0-63,0 0 15,0 1-15,0-1 16</inkml:trace>
  <inkml:trace contextRef="#ctx0" brushRef="#br0" timeOffset="42899.81">12509 1884 0,'0'21'31,"0"-42"47,22 21-78,-22-21 16,21 21-16,-21-21 0,0-1 0,21 1 15,0 21-15,-21-21 16,0 0-16,21-21 0,-21 20 0,21 1 16,-21 0-16,0 0 0,0 0 15,22-22-15,-22 22 0,0 0 0,0 0 16,0 0-16,0 0 0,0-1 15,0 1-15,0 0 0,0 0 16,-22 42 31,22 0-47,0 0 16,0 1-16,0-1 0,0 21 15,0-21-15,0 22 0,0-22 0,0 21 16,0-21-16,0 22 0,0-22 15,0 21-15,0-21 0,0 0 0,0 1 16,0-1-16,0 0 0,0 0 16,0 0-16,0 0 0,22 1 15,-1-22-15,0 0 16,0 0-16,0 0 16,0 0-16,1 0 15,-1 0-15,0-22 0,0 22 16,0-21-16,0 0 15,1 0-15,-1 0 0,0 0 0,0-1 16,0 1-16,0-21 0,1 21 16,-1-22-16,0 22 0,0-21 0,-21 0 15,21 20-15,0-20 0,-21 21 16,0 0-16,0 0 0,22-1 0,-22 1 16,0 0-16,21 21 0,-21-21 15,0 42 32,0 0-31,0 0-1,21-21 17,0 0-17,0 0-15,0 0 0,1 0 16,-1 0-16,-21-21 15,21 21-15,0 0 0,0-21 16,0 0-16,1 21 16,-22 21 31,0 0-47,0 0 15,0 1-15,0-1 0,0 0 0,0 0 16,0 0-16,0 0 15,0 1-15,0-1 0,0 0 0,0 21 16,0-21-16,0 1 0,0-1 16,0 0-16,0 0 0,0 0 15,0 0 1,21-21 15,-21 22 750,21-22-749,0 0-32,-21 21 0,21-21 15,0 0 1,1 0-16,-1 0 16,0 0-1,0 0-15,0-21 0,0 21 16,1 0-16,-1-22 0,-21 1 15,21 21-15,0-21 0,0 0 0,22 21 16,-22-21-16,0 0 0,0-1 16,0 1-16,0 0 0,1 0 0,-1 0 15,0 0-15,-21-1 0,21 1 16,-21 0-16,21 0 0,-21 0 0,21 21 16,-21-21-16,0-1 0,0 1 15,0 42 32,-21 1-47,21-1 16,-21 0-16,21 0 0,0 0 0,0 22 15,0-22-15,0 0 0,0 0 16,0 21-16,0-20 0,0-1 0,0 0 16,0 0-16,21 0 0,0-21 15,-21 21-15,22 1 0,-1-22 0,0 21 16,0-21-16,0 0 15,0 0-15,1 0 0,-1 0 16,0 0-16,0-21 16,0 21-16,0-22 15,1 1-15,-1 21 0,0-21 0,0 0 16,0 0-16,0 0 0,1-22 16,20 22-16,-21 0 0,0 0 0,0-22 15,1 22-15,-1 0 0,0 0 16,0 21-16,0-21 0,0 0 0,1 21 15,-1 0-15,0 0 16,0 0-16,0 21 0,0 0 16,-21 0-16,0 0 0,22 0 15,-1 1-15,-21-1 0,0 0 16,0 0-16,0 0 0,0 0 16,0 1-16,0-44 62,0 1-46,0 0-16,0 0 15,0 0-15,0 0 0,0-1 16,-21 22-16,-1-21 0,22 0 16,-21 0-16,0 21 0,21-21 0,-21 0 15,0 21-15,0 0 16,-1 0-16,1 0 0,0 0 15,0 21-15,0 0 16,0 0-16,-1 0 0,22 0 0,-21 1 16,21 20-16,-21-21 0,0 21 15,21-20-15,0-1 0,0 0 0,0 21 16,0-21-16,0 1 16,0-1-16,0 0 0,0 0 15,21-21-15,0 0 16,0 0-16,1 0 0,-1 0 15,0 0-15,0 0 0,0 0 16,0-21-16,1 0 0,-1 0 0,0-1 16,0 1-16,0 0 0,0 0 15,1-21-15,-1 20 0,0-20 16,0 0-16,0 21 0,-21-22 0,21 1 16,1 0-16,-1-1 0,0 1 15,-21-22-15,0 22 0,21 0 0,-21-1 16,0 1-16,21-21 0,-21 20 15,0 22-15,0-21 0,0 21 16,0-22-16,0 22 0,-21 21 31,21 21-31,-21 0 0,0 22 16,21-22-16,-21 21 0,21 1 16,0-1-16,0 21 0,-22-20 15,22-1-15,0 0 0,-21 1 16,21-1-16,0 22 0,0-43 0,0 21 15,0 0-15,0 1 0,0-22 16,0 21-16,21-21 0,1 1 0,-22-1 16,21 0-16,0 0 0,-21 0 15,21-21-15,0 21 0,0-21 0,1 0 16,-1 0-16,0 0 0,0 0 16,0 0-16,0 0 0,1 0 0,-1 0 15,0 0-15,0-21 0,0 0 16,0 0-16,1 0 0,-1 0 0,21-1 15,-21-20-15,0 21 16,1 0-16,-1-22 0,0 22 0,0 0 16,-21 0-16,0 0 0,21 0 15,-21-1-15,21 1 0,-21 42 47,-21 1-47,21-1 16,-21 0-16,21 21 0,0-21 0,0 1 15,-21-1-15,21 21 0,0-21 16,0 0-16,0 1 0,0-1 0,0 0 16,0 0-16,0 0 0,21 0 15,0-21 1,0 0-16,1 0 0,-1 0 0,0 0 16,0 0-16,0 0 0,0 0 15,22 0-15,-22-21 0,0 0 0,0 21 16,0-21-16,1 0 0,-1 0 15,0-1-15,0 1 0,0-21 0,-21 21 16,21 0-16,1-22 0,-22 22 16,21 0-16,-21-21 0,0 20 0,0 1 15,0 0-15,0 0 16,0 42 15,0 0-31,0 0 0,-21 1 0,21-1 16,0 21-16,0-21 0,0 22 15,-22-22-15,22 0 0,0 21 0,0-21 16,0 1-16,0-1 0,0 0 16,0 0-16,-21 0 0,21 0 15,0 1 1,0-44 15,0 1-31,0 0 16,21 21-16,-21-21 15,22-21-15,-22 20 0,21 1 0,-21 0 0,0-21 16,21 21-16,-21-1 16,21-20-16,0 21 0,-21 0 0,21 0 15,1-1-15,-1 1 16,0 21-16,0 0 16,0 0-16,0 21 0,1-21 15,-22 22-15,21-1 0,-21 0 0,21 0 16,-21 0-16,21 0 0,0 22 15,-21-22-15,21 0 0,1 0 0,-22 0 16,21 1-16,0-1 0,-21 0 16,21-21-16,0 21 0,0 0 15,1-21-15,-1 0 16,0 0-16,0 0 16,0 0-16,0-21 0,1 0 15,-1 0-15,0 0 16,0 21-16,-21-22 0,21-20 0,0 21 15,1 0-15,-1 0 0,0-22 16,0 22-16,0 0 0,0 0 16,1-22-16,-1 22 0,21 0 15,-21 0-15,0 21 0,1-21 0,-1 21 16,0 0-16,0 0 0,0 21 16,0 0-1,-21 0-15,22 0 0,-22 1 16,0-1-16,21 0 0,-21 0 15,0 0-15,0 0 0,0 1 16,0-1-16,0 0 16,0-42 31,0 0-32,0-1-15,0 1 0,0 0 16,-21 21-16,21-21 0,-22 0 15,22 0-15,-21-1 0,0 22 16,21-21-16,-21 21 0,0 0 0,21-21 16,-21 21-16,-1 0 0,1 0 15,0 0-15,0 21 0,0-21 16,0 21-16,-1 1 0,1-1 16,0 0-16,0 0 0,0 21 0,0-20 15,21-1-15,-22 21 0,22-21 16,-21 0-16,21 1 0,0-1 0,0 0 15,0 0-15,0 0 0,0 0 16,0 1-16,21-1 0,1-21 0,-1 21 16,0-21-16,0 0 0,0 21 15,0-21-15,1 0 0,-1 0 16,0 0-16,0 0 0,0 0 16,0 0-16,1-21 0,-1 21 0,0-21 15,0 0-15,0-1 0,0 1 16,-21-21-16,22 21 0,-22 0 15,0-1-15,0 1 0,0 0 16,0 0-16,21 0 0,-21 0 0,0-1 16,0 1-1,0 42 17,-21 1-17,21-1-15,0 0 0,0 0 16,0 0-16,0 22 0,0-22 15,0 21-15,0-21 0,0 22 0,0-1 16,0 0-16,0 1 0,0-1 16,0 0-16,0 22 0,0-22 0,0 0 15,0 1-15,0 20 0,0-20 16,0 20-16,21-21 0,-21 22 0,0-22 16,0 22-16,0-22 0,0 0 0,0 1 15,0-1-15,0 0 0,0 1 16,0-1-16,0 0 0,0-20 0,0 20 15,0 0-15,0-21 0,-21 1 16,-1 20-16,22-21 0,-21 0 16,21 0-16,-21 1 0,21-1 0,-21-21 15,21 21-15,0 0 0,-21-21 16,0 0-16,-1 0 16,1 0-16,0 0 15,21-21-15,-21 0 16,21-22-16,-21 22 0,0 0 15,-1 0-15,22-21 0,-21 20 0,21-20 16,-21 0-16,0-22 16,21 22-16,0-22 0,0 1 0,0-1 0,0 1 15,0-22-15,0 22 0,0-22 16,0 22-16,0-1 0,0 1 16,0-22-16,21 21 0,-21 22 0,0-21 15,21-1-15,0 22 0,-21-22 16,0 22-16,22 0 0,-1 20 0,-21-20 15,21 0-15,-21 21 0,0-1 16,0 1-16,21 0 0,-21 0 0,0 0 16,21 0-16,-21-1 15,0 1-15,0 0 0,0 0 16,-21 21-16</inkml:trace>
  <inkml:trace contextRef="#ctx0" brushRef="#br0" timeOffset="43283.59">15536 1058 0,'0'0'0,"21"0"15,1 0-15,-22 22 125,-22-22-109,1 0 0</inkml:trace>
  <inkml:trace contextRef="#ctx0" brushRef="#br0" timeOffset="43579.42">13970 1291 0,'0'0'0,"-21"0"15,0 0 1,-1 0 15,1 0-15,0 0-1</inkml:trace>
  <inkml:trace contextRef="#ctx0" brushRef="#br0" timeOffset="44632.2">3238 2519 0,'0'0'0,"0"-21"15,-21 21 1,42 0 46,1 0-62,-1 0 16,0 0-16,21 0 0,-21 0 16,22 0-16,-1 0 0,22 0 0,-1 0 15,1 0-15,20 0 0,-20 0 16,20 0-16,1 0 0,21 0 16,0 0-16,0 0 0,21 0 15,0-21-15,21 21 0,-21 0 16,0 0-16,0 0 0,21 0 0,-21-22 15,0 22-15,0 0 0,0 0 16,0 0-16,-21-21 0,0 21 0,-1 0 16,1 0-16,-21-21 0,21 21 15,-22 0-15,1 0 0,-21-21 0,20 21 16,-20 0-16,-1 0 0,-20 0 16,-1 0-16,0 0 0,1-21 0,-22 21 15,21 0-15,-21 0 0,0 0 16,-21-21 15,-21 21-31,0 0 16,-21 0-16,21 0 0,-22 0 15,1 0-15,-22 0 0</inkml:trace>
  <inkml:trace contextRef="#ctx0" brushRef="#br0" timeOffset="45227.87">3450 2709 0,'0'0'0,"0"-21"15,21 21 32,0 0-47,1 0 16,-1 0-16,21 0 0,-21 0 15,43 0-15,-22 0 0,22 0 0,-1 0 16,1 0-16,20 0 0,-20 0 16,42 0-16,-1-21 0,1 21 0,21 0 15,0 0-15,0-21 0,0 21 16,0 0-16,0 0 0,21 0 0,-21-21 16,0 21-16,0 0 0,0 0 15,-21-21-15,0 21 0,0-22 0,-21 22 16,-1 0-16,1-21 15,0 21-15,-22 0 0,1-21 0,20 21 16,-41 0-16,20 0 0,-21-21 16,1 21-16,-1 0 0,0-21 0,-20 21 15,-1 0-15,21 0 0,-21 0 16,0 0-16,1 0 31,-1 0 0,-21-21-31,21 21 16</inkml:trace>
  <inkml:trace contextRef="#ctx0" brushRef="#br0" timeOffset="46359.14">11282 2117 0,'0'0'0,"-43"0"16,22 0-1,21 21 17,21-21-17,1 0-15,-1 0 16,0 0-16,0 0 0,0 0 0,22 21 16,-22-21-16,0 0 0,21 0 15,1 0-15,-1 0 0,0 0 0,22 0 16,-1 0-16,22 0 15,0 0-15,-1 0 0,1 0 0,21 0 16,-22 0-16,22 0 0,0 0 16,0 0-16,0 0 0,21 0 0,0-21 15,0 21-15,0-21 0,0 21 16,21 0-16,-21 0 0,21-21 0,0 21 16,0 0-16,1 0 0,-1 0 15,-21-22-15,21 22 0,0 0 0,-21 0 16,21 0-16,0 0 0,-21 0 15,0 0-15,-21 0 0,21-21 0,-21 21 16,-21 0-16,-1 0 0,1 0 16,0 0-16,-1 0 0,-20 0 15,-1 0-15,1 0 0,-22 0 16,1 0-16,-1 0 0,-21 0 0,0 0 16,0 0-16,1 0 15,-44 0 1,1 0-1,0-21-15,0 21 0,-21 0 0,20 0 16,-20 0-16,-21-21 0,20 21 16</inkml:trace>
  <inkml:trace contextRef="#ctx0" brushRef="#br0" timeOffset="47355.57">11197 2265 0,'-21'21'0,"42"-42"0,-63 42 16,21-21-16,-1 0 15,1 0-15,42 0 63,1 0-48,-1 0-15,0 0 0,0 0 16,21 0-16,-20 0 0,20 0 0,0 0 16,1 0-16,-1 0 0,0 0 15,1 0-15,20 0 0,1 0 16,-1-21-16,1 21 0,-1 0 15,22-21-15,-22 21 0,22 0 0,-22 0 16,22 0-16,0 0 0,-22-21 16,22 21-16,-22 0 0,22 0 0,-21 0 15,20 0-15,1 0 0,0 0 16,-1-22-16,1 22 0,0 0 0,-1 0 16,1 0-16,0 0 0,-1 0 15,-20 0-15,20 0 0,-20 0 0,21 0 16,-1 0-16,-20 0 0,20 0 15,1 0-15,0 0 0,-1 0 16,1 0-16,0 0 0,-1 0 0,1 0 16,-21 0-16,20 0 0,1 0 15,-22 0-15,22 0 0,-21 0 0,20 0 16,-20 0-16,-1 0 0,1 0 16,-1 0-16,1 0 0,-1 0 0,-20 0 15,20-21-15,-21 21 0,1 0 16,-1 0-16,0 0 0,-20 0 0,20 0 15,0 0-15,-21 0 0,22 0 16,-22 0-16,0 0 0,0 0 16,0 0-16,1 0 0,-1 0 0,0 0 15,0 0 1,-21-21 0,-21 0 46</inkml:trace>
  <inkml:trace contextRef="#ctx0" brushRef="#br0" timeOffset="86019.8">1482 4509 0,'0'21'16,"21"-21"-16,-21-21 94,0-1-94,21 22 15,-21-21-15,0 0 16,0 0 0,0 0-1,0 0-15,0-1 16,0 1-16,0 0 15,0 0 1,0 0-16,-21 0 0,21-1 16,-21 1-16,21 0 15,0 0-15,0 0 16,-22 0-16,1 21 16,21-22-1,-21 22-15,21 22 31,0-1-15,0 0-16,0 0 0,0 0 16,0 0-16,0 1 0,0 20 15,0 0-15,0-21 0,0 22 16,0-1-16,0 0 0,0-20 16,0 20-16,0 0 0,0 1 0,0-1 15,21 0-15,-21 1 0,21-1 16,-21 0-16,0 1 0,0-22 15,22 21-15,-22-21 0,21 0 0,-21 1 16,0-1-16,0 0 16,21-21-16,0 0 15,0-21 1,0 21 0,-21-21-16,0-22 0,22 22 0,-1 0 15,-21-21-15,21-1 0,0 1 16,-21 0-16,21 20 0,-21-20 15,21 0-15,1-1 0,-22 1 0,0 21 16,21 0-16,0-22 0,-21 22 16,0 0-16,0 0 0,21 21 15,-21-21-15,21 21 16,0 0 0,1 21-16,-22 0 15,21 0-15,0 22 16,-21-22-16,0 0 0,0 0 15,21 21-15,-21-20 0,0-1 16,21 21-16,-21-21 0,0 0 16,0 22-16,0-22 0,21 0 0,1 0 15,-22 0-15,21-21 16,-21 22-16,21-22 16,0 0-16,0 0 15,0 0-15,1-22 0,-1 1 16,0 0-16,0 0 0,0 0 0,0 0 15,1-1-15,-1 1 0,0-21 16,0 21-16,0 0 0,-21-22 16,0 22-16,21-21 0,-21-1 15,0 22-15,0-21 0,0 0 16,0 20-16,0-20 0,0 0 0,0 21 16,0-1-16,-21 1 0,21 0 15,-21 21-15,0 0 16,0 0-16,0 21 15,-1 0-15,22 1 0,0-1 16,0 0-16,0 21 0,0-21 0,0 22 16,0-22-16,0 0 0,0 21 15,0-20-15,22-1 0,-22 0 16,21 0-16,0 0 0,0-21 0,0 21 16,0-21-16,1 22 15,20-22-15,-21 0 0,21 0 0,-20 0 16,20 0-16,-21 0 0,21-22 15,1 1-15,-22 0 0,21 21 0,1-21 16,-1 0-16,-21 0 0,21-22 16,-20 22-16,20 0 0,-21-21 0,0 20 15,0-20-15,1 0 0,-22 21 16,0-22-16,0 1 0,21 0 16,-21 20-16,0-20 0,0 21 0,0-21 15,0 20-15,0 1 16,0 0-16,-21 21 0,-1 21 31,22 0-31,-21 22 0,21-22 16,0 21-16,0 1 0,0-1 15,-21 0-15,21 1 0,0-1 0,-21 0 16,21 1-16,-21-1 0,21 0 16,0-21-16,0 22 0,-21-1 0,21-21 15,0 22-15,-22-1 0,22-21 16,0 21-16,0-20 0,0 20 15,0-21-15,0 0 0,0 0 0,0 1 16,0-1-16,0 0 0,-21-21 16,21 21-16,0-42 31,0 0-31,0 0 16,21-1-16,-21 1 0,22-21 15,-22 21-15,0-22 0,21 22 0,-21 0 16,21-21-16,0 21 0,-21-1 15,21 1-15,0 0 0,-21 0 0,22 0 16,-1 0-16,0 21 16,-21-22-16,21 22 0,0 0 15,0 0-15,-21 22 16,22-22-16,-1 21 0,-21 0 16,21 0-16,0 0 15,-21 0-15,0 1 0,0-1 0,0 0 16,21 0-16,-21 0 0,0 0 15,21 1-15,-21 20 0,0-21 16,0 0-16,0 0 0,22-21 0,-22 22 16,21-1-16,0 0 15,0-21-15,0 0 0,0 0 16,1 0-16,-1-21 16,-21 0-16,42 21 0,-21-22 0,0 1 15,1 0-15,-1 0 0,0 0 16,0-22-16,0 22 0,0 0 15,1 0-15,-22 0 0,0-22 16,21 22-16,-21 0 0,21 0 0,-21 0 16,0 0-16,21-1 15,0 22 1,-21 22 0,0-1-1,0 0-15,0 0 16,0 0-16,0 0 0,0 1 0,0-1 15,0 0-15,0 0 0,0 0 16,0 22-16,0-22 0,21 0 0,-21 0 16,22 0-16,-1 0 15,0 1-15,0-22 0,0 0 16,0 0-16,1 0 16,-1 0-16,0 0 0,0 0 0,0 0 15,0-22-15,1 1 0,-1 0 16,-21 0-16,21 0 0,0 0 0,0-1 15,-21 1-15,0-21 0,21 21 16,-21 0-16,22-1 0,-22 1 0,0 0 16,0 0-16,0 0 0,0 0 0,0-1 15,0 1-15,0 0 16,0 42 31,21 0-32,-21 1-15,0-1 0,0 0 16,0 0-16,0 21 0,0-20 16,21-1-16,-21 21 0,0-21 0,0 22 15,0-1-15,0 0 0,0-21 16,0 22-16,21-1 0,-21 22 0,0-22 16,0 0-16,0 1 0,0-1 15,0 21-15,0-20 0,0-1 0,0 0 16,0 1-16,0 20 0,0-20 15,0-1-15,0 0 0,0 22 16,0-22-16,0 0 0,0 1 0,0-1 16,0 0-16,0 1 0,0-1 15,0 0-15,0-20 0,0 20 0,0-21 16,0 21-16,0-20 0,0 20 0,0-21 16,0 0-16,0 0 0,0 1 15,0-1-15,0 0 0,0 0 0,0 0 16,-21-21 15,21-21-31,-21 21 0,21-21 16,-21-21-16,-1 20 0,1 1 15,21-21-15,-21 0 0,0-1 16,0 1-16,0 0 0,-1-22 0,22 1 16,-21-1-16,0 1 0,21-1 15,0 1-15,0-1 0,0 1 0,0 20 16,0-20-16,0 20 0,0 1 15,21-21-15,-21 41 0,21-20 0,1 0 16,-1 21-16,0-22 0,0 22 16,0 0-16,0 0 0,-21 0 0,22-1 15,-1 1-15,0 0 16,0 21-16,0 0 0,-21-21 16,21 21-1,1 0 63,-1 0-62</inkml:trace>
  <inkml:trace contextRef="#ctx0" brushRef="#br0" timeOffset="86823.34">5948 4657 0,'-43'0'15,"86"0"-15,-107 0 0,43 0 16,0 0 0,0 0-16,0 0 15,42 0 32,0 0-47,0 0 16,0 0-16,0 0 0,1 21 15,20-21-15,-21 0 0,21 0 16,1 0-16,-1 0 0,0 0 0,1 0 16,-1 0-16,22 0 0,-22 0 15,21 0-15,1 0 0,-1 0 0,1 0 16,-1 0-16,1 0 0,-1-21 0,1 21 16,-1 0-16,1 0 0,-22 0 15,1 0-15,20-21 0,-42 21 0,22 0 16,-1 0-16,-21 0 0,0 0 15,22 0-15,-22 0 0,0 0 16,0-22 0,-21 1 15,-21 21 0,0-21-15</inkml:trace>
  <inkml:trace contextRef="#ctx0" brushRef="#br0" timeOffset="87417.51">7006 4339 0,'0'0'0,"-21"0"15,21 21 1,0 1 0,21-22-16,0 21 15,0-21-15,1 21 0,-1-21 16,0 0-16,0 0 0,0 21 15,0-21-15,1 0 0,-1 0 16,0 21-16,0-21 0,0 0 0,0 0 16,1 21-16,-1-21 0,0 0 15,0 22-15,0-22 0,0 0 16,1 21 0,-22 0-1,0 0 1,0 0-1,-22-21-15,1 21 0,0-21 16,0 22-16,0-1 0,0 0 0,-1-21 16,1 21-16,0 0 0,-21 0 15,21 22-15,-1-22 0,1 0 0,0 0 16,0 0-16,0 1 0,0-1 16,21 0-16,-22 0 0,1 0 15,21 0-15,-21-21 0,21 22 0,-21-1 16,21 0-1,0-42 32,0 0-31,0-1-16,0 1 16</inkml:trace>
  <inkml:trace contextRef="#ctx0" brushRef="#br0" timeOffset="93767.11">10985 4064 0,'0'-21'16,"0"0"-1,0 0 1,0-1-16,0 1 15,0 0-15,0 0 16,-21 0-16,21 0 16,-21-1-1,0 22 1,0 0 15,0 0-31,21 22 16,0-1-16,0 21 15,0-21-15,0 22 0,0-22 0,0 21 16,0 0-16,0 1 0,0-1 16,0 22-16,0-22 0,0 0 0,0 1 15,0-1-15,0 0 0,0 1 16,0-22-16,0 21 0,-22 0 0,22 22 16,-21-22-16,21 1 0,0 20 0,0 1 15,-21-22-15,0 21 0,21 1 16,-21-1-16,21 1 0,0-1 0,-21-20 15,-1 20-15,1 1 0,21-1 16,-21-20-16,0 20 0,21-21 16,-21 22-16,21-22 0,0 1 0,-21-1 15,21 0-15,-22 1 0,22-1 16,-21-21-16,21 21 0,0-20 0,0-1 16,0 0-16,-21 0 0,21 0 0,0 0 15,-21 1-15,21-1 0,0 0 16,0-42 15,0 0-31,0-1 0,0 1 16,0 0-16,0-21 0,0 21 0,0-22 15,0 1-15,0-22 16,21 22-16</inkml:trace>
  <inkml:trace contextRef="#ctx0" brushRef="#br0" timeOffset="95519.7">10837 4001 0,'21'0'46,"1"0"-30,-1 0-16,0 0 0,0 0 16,0 0-16,22 0 0,-22 0 15,21 0-15,0 0 0,-20 0 0,20 0 16,0 0-16,22 0 0,-22 0 16,0 0-16,1 0 0,20 0 0,-20 0 15,20 0-15,1 0 0,-1 0 16,1 0-16,-1 0 0,22 0 0,-22 0 15,22 0-15,0 0 0,-22 0 16,22 0-16,-22 0 0,22 0 0,0 0 16,-22 0-16,22 0 0,21 0 15,-22 0-15,22 0 0,-21 0 16,21 0-16,-22 0 0,1 0 16,0 0-16,-1 0 0,1 0 0,-22-22 15,22 22-15,-21 0 0,-1 0 16,1 0-16,20 0 0,-20-21 0,-1 21 15,22 0-15,0 0 0,-22 0 16,22 0-16,-22 0 0,22 0 0,-22 0 16,22 0-16,0 0 0,-22 0 15,22 0-15,0 0 0,-1 0 0,-20 0 16,20 0-16,-20 0 0,-1-21 16,22 21-16,-43 0 0,22 0 15,-1 0-15,1-21 0,-22 21 16,22 0-16,-22 0 0,22-21 0,-22 21 15,21 0-15,-20 0 0,-1-21 0,0 21 16,1-22-16,-1 22 0,0 0 16,-20 0-16,20-21 0,-21 21 0,21 0 15,-20 0-15,-1 0 0,0 0 16,0-21-16,0 21 0,0 0 16,1 0-1,-22 21 16,0 0-31,0 1 16,0-1 0,0 0-16,0 0 0,0 0 0,0 0 15,0 1-15,0 20 0,21 0 16,-21 1-16,0-1 0,0 0 0,21 1 16,0-1-16,-21 0 0,21 1 15,-21 20-15,21-21 0,1 1 0,-22-1 16,0 22-16,21-22 0,0 21 15,-21-20-15,0 20 0,21 1 0,-21-22 16,21 22-16,-21-22 0,0 21 0,21-20 16,-21 20-16,0-20 0,0-1 15,0 0-15,0 22 0,0-22 16,0 0-16,0 1 0,0-1 16,0 0-16,0 1 0,0-22 0,0 21 15,0 1-15,0-22 0,0 21 16,0-21-16,0 0 0,0 1 0,0 20 15,-21-21-15,0-21 0,21 21 0,-21 0 16,21 1-16,-21-22 0,21 21 16,-21-21-16,21 21 15,-22-21-15,1 0 16,21 21-16,-21-21 0,0 0 16,0 0-16,0 0 15,-1 0-15,1 0 0,0 0 16,-21 21-16,21-21 0,-1 0 0,-20 0 15,21 0-15,-21 0 0,-1 0 16,22 0-16,-21 0 0,-1 0 0,1 0 16,0 21-16,-1-21 0,1 0 0,0 0 15,-22 0-15,22 0 0,0 0 16,-22 0-16,1 0 0,-1 0 0,1 0 16,-1 0-16,1 0 0,-1 0 0,-21 0 15,22 0-15,-22 0 16,22 0-16,-1 0 0,1 0 0,-1 0 0,22 0 15,-22 0-15,1 0 16,-1 0-16,22 0 0,-43 0 0,22 0 16,-1 0-16,1 0 0,-22 0 0,1 0 15,20 0-15,-21 0 0,1 0 16,20 0-16,-20 0 0,-1 0 0,21 0 16,-20 0-16,20 0 0,1 0 15,-1 0-15,1 0 0,-1 0 0,1 0 16,-1 0-16,1 0 0,-1 0 0,1 0 15,20 0-15,-20 0 0,-1 0 16,1 0-16,-1 0 0,1-21 0,-1 21 16,1 0-16,-1 0 0,-20 0 15,20 0-15,1 0 0,-22 0 16,22-21-16,-1 21 0,1 0 0,-1 0 16,1 0-16,20 0 0,-20 0 15,20 0-15,1 0 0,0 0 0,-1 0 16,1 0-16,0-21 0,-1 21 15,1 0-15,21 0 0,-21 0 0,-1 0 16,22 0-16,-21 0 0,21 0 16,-1 0-16,1 0 0,0 0 0,0 0 15,0 0-15,0 0 0,-1 0 0,1 0 16,0 0-16,0 0 16,0 0-16,0 0 0,-1 0 15,1 0 1,0 0-16,0 0 0,0 0 15,0 0-15,21-21 32,0 0-32,21-1 0,0 1 15,0 0-15,21 0 0,-20 0 16,20 0-16</inkml:trace>
  <inkml:trace contextRef="#ctx0" brushRef="#br0" timeOffset="96283.25">11430 4890 0,'0'0'0,"-21"0"16,0 0-1,-1 0-15,1 21 16,0-21-16,0 0 16,21 21-16,-21-21 15,21 21 1,0 0 0,0 0-1,21-21-15,0 0 16,0 0-16,0 0 0,1 0 15,20 0-15,0 0 0,1 0 0,20 0 16,1 0-16,20 0 0,1 0 16,0 0-16,20 0 0,1 0 0,0 0 15,0 0-15,0 0 0,21 0 16,0 0-16,21 0 0,0 0 0,-21 0 16,21 0-16,0 0 0,-21 0 15,22 0-15,-1 0 0,0 0 0,0 0 16,0 0-16,-21 0 15,0 0-15,21 0 0,-21 0 0,0 0 16,0 0-16,0 0 0,-21 0 0,0 0 16,0 0-16,0 0 0,-22 0 15,22 0-15,-21 0 0,0 0 0,-1 0 16,1 22-16,-22-22 0,22 0 16,-21 0-16,-1 0 0,1 0 0,-1 0 15,-21 0-15,22 0 0,-22 21 16,1-21-16,-1 0 0,-21 0 0,21 0 15,-20 0-15,20 0 0,-21 0 16,0 0-16,0 0 0,1 0 16,-22-21 15,-22-1-31,1 1 16,0 21-16</inkml:trace>
  <inkml:trace contextRef="#ctx0" brushRef="#br0" timeOffset="96943.9">12531 4001 0,'0'21'0,"0"21"16,0-21-16,0 22 0,0-1 0,0 0 16,0 1-16,0-1 0,0 21 15,0 1-15,0-1 0,0 1 16,0-1-16,0 22 0,0-21 16,0 20-16,0 22 0,0-21 0,0-1 15,0 1-15,0 0 0,0-1 0,-22 22 16,22-21-16,0 0 0,0-1 15,0-20-15,0 20 0,0-20 0,0-22 16,0 22-16,0-22 0,0 0 16,0 1-16,0-22 0,0 0 0,0 21 15,0-20-15,0-44 47,0 1-47,0 0 16,0 0-16,22-21 0</inkml:trace>
  <inkml:trace contextRef="#ctx0" brushRef="#br0" timeOffset="97611.02">14817 4191 0,'0'0'0,"0"21"63,0 0-63,0 22 16,0-22-16,0 21 0,0 1 15,21-1-15,-21 21 0,0 1 16,21-1-16,-21 1 0,0 21 0,0-1 15,0 1-15,21 0 0,-21-1 16,0 1-16,0 0 0,0-1 0,0 1 16,0 0-16,0-22 0,0 1 15,-21-1-15,21 1 0,-21-1 0,21-21 16,0 1-16,0-22 0,0 21 0,0-21 16,0 1-16,0-1 0,0 0 15,0 0-15,0-42 31,0 0-15,0 0-16,0-1 0,0 1 0,0-21 16,0 21-16</inkml:trace>
  <inkml:trace contextRef="#ctx0" brushRef="#br0" timeOffset="98520.22">11218 4424 0,'0'0'0,"21"-21"0,-21 0 15,0-1 1,-21 22-1,0 0-15,0 0 16,0 0-16,0 0 0,-1 22 16,1-1-16,0 0 0,0 0 15,0 0-15,0 0 0,-1 1 0,1-1 16,0 0-16,21 0 0,0 0 16,-21 22-16,21-22 0,-21 0 15,21 21-15,0-21 0,0 1 16,0-1-16,0 21 0,0-21 0,0 0 15,0 1-15,0-1 0,21-21 16,-21 21-16,21-21 0,0 0 0,0 0 16,1 0-16,20 0 0,-21 0 15,0-21-15,22 0 0,-22 21 0,21-22 16,-21 1-16</inkml:trace>
  <inkml:trace contextRef="#ctx0" brushRef="#br0" timeOffset="99023.93">11472 4530 0,'0'0'0,"0"-21"16,-21 21-1,0 0-15,0 0 16,21 21-16,-21-21 0,21 21 0,0 0 16,-22-21-16,1 21 0,21 0 15,-21 1-15,21-1 0,0 0 16,0 0-16,0 0 0,0 0 0,0 1 15,0-1-15,0 0 16,21-21 15,0 0-31,-21-21 16,22 21-16,-22-21 0,21 21 16,0-22-16,-21 1 0,0 0 0,21 21 15,0-21-15,-21 0 0,0 0 16,0-1-16,21 1 0,-21 0 15,0 0-15,0 0 16,0 42 15,0 0-15,0 0-16,0 0 16,0 1-16,0-1 0,0 0 0,0 0 15,0 0-15,0 0 0,0 1 16,0-1-16,0 0 15,0 0-15,0 0 0,22-21 32,-1 0-32,-21-21 15,21 0 1,-21 0-16,21 0 0</inkml:trace>
  <inkml:trace contextRef="#ctx0" brushRef="#br0" timeOffset="99351.75">11705 4276 0,'0'21'0,"0"0"0,0 0 15,0 0-15,0 1 0,0 20 16,0-21-16,0 0 0,0 22 0,0-22 15,0 21-15,0-21 0,0 0 16,0 22-16,0-22 0,0 0 0,-21 21 16,21-20-16,-21-1 0,21 0 15,0 0-15,0 0 16,0 0-16,0-42 47,21 0-47,0 0 15,-21 0-15,0 0 0,0-1 16,21 1-16,0 0 0</inkml:trace>
  <inkml:trace contextRef="#ctx0" brushRef="#br0" timeOffset="99623.59">11959 4276 0,'0'21'0,"0"0"16,0 0-16,0 0 0,0 1 16,0-1-16,0 0 0,0 0 0,0 21 15,0-20-15,0-1 0,0 0 16,0 0-16,0 21 0,-21-20 0,21-1 16,0 0-16,0 0 0,-21 0 15,21 0-15,0 1 0,0-1 16,21-42 31,0 21-47,0-22 15</inkml:trace>
  <inkml:trace contextRef="#ctx0" brushRef="#br0" timeOffset="100059.34">12234 4551 0,'0'-21'16,"-21"21"15,21 21-31,-21-21 16,21 21-16,-21 0 15,0 0-15,21 1 16,0-1-16,0 0 15,21-21 1,0 0 0,0 21-16,0-21 0,0 21 15,1-21 1,-1 21-16,-21 1 16,21-1-1,-21 0-15,0 0 16,-21-21-1,0 21-15,-1-21 0,1 0 0,0 0 16,0 21-16,0-21 0,21 22 0,-21-22 16,-1 0-16,1 0 15,0 0 17,0-22-17,21 1-15</inkml:trace>
  <inkml:trace contextRef="#ctx0" brushRef="#br0" timeOffset="100865.51">13229 4551 0,'0'0'0,"21"0"0,0-21 16,1 0-16,-1 21 15,-21-22-15,21 1 0,0 21 16,-21-21-16,0 0 0,0 0 0,21 21 16,-21-21-16,0-1 0,0 1 15,0 0-15,-21 21 16,0-21-16,0 21 16,-22 0-16,22 0 0,0 0 0,-21 0 15,21 21-15,-22 0 16,22-21-16,0 21 0,0-21 0,-22 22 0,22-1 15,21 0-15,-21 0 16,21 0-16,0 0 16,0 1-16,21-1 0,0 0 15,1 0-15,-1 0 0,0 0 16,0-21-16,0 22 0,0-1 0,1 0 16,-22 0-16,21-21 0,-21 21 15,21 0-15,-21 1 0,0-1 16,0 0-16,0 0 0,-21 0 15,0-21-15,-22 21 0,22-21 16,-21 0-16,21 0 0,-22 0 16,1 0-16,21 0 0,-22 0 0,22 0 15,-21 0-15,21 0 0,0-21 0,-1 0 16,1 21-16,21-21 0,0 0 16,-21 21-16,21-21 0,0-1 15,-21 1-15,21 0 0,0 0 16,0 0-16,0 0 15,21-1-15,0 1 0,0 21 0,1-21 16,20 0-16,-21 21 0,21-21 16,-20 21-16</inkml:trace>
  <inkml:trace contextRef="#ctx0" brushRef="#br0" timeOffset="101168.84">13568 4255 0,'0'0'16,"0"21"-1,0 0-15,0 0 0,0 0 16,0 0-16,0 1 0,0 20 16,0-21-16,-21 0 0,21 22 0,0-22 15,0 21-15,-22-21 0,22 0 16,-21 22-16,21-22 0,0 0 0,0 0 15,0 0-15,-21 1 0,21-1 16,0 0-16,0 0 0,0 0 16,0-42 31,0 0-47,0 0 0</inkml:trace>
  <inkml:trace contextRef="#ctx0" brushRef="#br0" timeOffset="101379.72">13377 4678 0,'21'0'32,"1"-21"-32,-1 21 15,0 0-15,0 0 0,-21-21 0,21 21 16,0 0-16,1 0 0,-1-22 15,0 22-15,0 0 0,0-21 16,0 21 0,1-21-16</inkml:trace>
  <inkml:trace contextRef="#ctx0" brushRef="#br0" timeOffset="101935.03">13928 4551 0,'-22'0'32,"1"0"-32,0 0 0,0 0 15,0 0-15,21 21 0,-21 0 0,-1-21 16,1 21-16,21 1 0,-21-1 15,21 0-15,-21 0 0,21 0 16,0 0-16,-21 1 0,21-1 16,0 0-16,0 0 0,0 0 0,0 0 15,0 1 1,21-22-16,0 0 16,0 0-16,0 0 15,-21-22-15,22 22 0,-1-21 0,-21 0 16,21 21-16,-21-21 0,21 0 15,-21 0-15,21-1 0,-21 1 16,21 0-16,-21 0 0,0 0 16,0 0-16,0-1 0,22 1 15,-22 42 32,0 1-47,0-1 16,0 0-16,0 0 15,0 0-15,0 0 0,0 1 16,0-1-16,0 0 0,0 0 16,21-21 15,0-21-15,0 0-1,0 0-15,-21-1 16</inkml:trace>
  <inkml:trace contextRef="#ctx0" brushRef="#br0" timeOffset="102891.55">14160 4339 0,'0'21'15,"0"1"1,0-1-16,0 0 0,0 21 0,0-21 15,0 1-15,0 20 16,0-21-16,0 0 0,-21 22 0,21-22 16,0 0-16,0 21 0,-21-21 15,21 1-15,-21-1 0,21 0 0,0 0 16,0 0-16,0 0 0,0 1 16,21-22-1,0 0 1,0 0-16,1-22 0,-1 22 15,0-21-15,-21 0 0,21 0 16,0 21-16,0-21 0,-21 0 16,22-1-16,-22 1 0,21 0 0,-21 0 0,0 0 15,0 0 1,21-1-16,-21 44 47,0-1-32,0 0-15,0 0 0,0 0 16,0 0-16,0 1 0,0-1 16,0 0-16,0 0 0,0 0 15,0 0-15,0 1 16,21-1 0,0-21-1,0 0-15,-21-21 16,22-1-16,-1 22 15,-21-21-15,21 0 0,-21 0 0,21 21 16,-21-21-16,0 0 0,0-1 16,0 1-16,0 0 0,0 0 15,0 42 32,0 0-47,0 0 16,0 1-16,0-1 0,0 0 15,0 0-15,0 0 16,0 0-16,21-21 16,-21 22-16,21-22 15,1 0-15,-1 0 16,0 0 0,0 0-16,-21-22 0,21 1 15,0 0-15,-21 0 16,22 0-16,-22 0 0,0-1 15,0 1 1,0 42 15,0 1-31,0-1 16,0 0-16,0 0 0,0 0 16,0 0-16,0 1 0,0-1 15,0 0-15,0 0 0,0 0 16,0-42 31,-22 0-32,22 0-15,-21 0 0,21-1 16</inkml:trace>
  <inkml:trace contextRef="#ctx0" brushRef="#br0" timeOffset="103139.4">14224 4466 0,'21'0'0,"-42"0"0,63 0 0,-21 0 15,1 0-15,-1 0 0,21 0 0,-21 0 16,0-21-16,1 21 15,-1 0-15,0 0 0,0 0 16,0 0-16,0 0 0,-21-21 31,22 21-15</inkml:trace>
  <inkml:trace contextRef="#ctx0" brushRef="#br0" timeOffset="103811.36">15325 4403 0,'-22'-21'16,"1"21"0,0 0-1,0 0-15,0 0 0,0 0 16,-1 0-16,1 0 0,0 21 16,0 0-16,0 0 0,0 0 15,-1 0-15,1 1 0,0-1 16,0 0-16,21 21 0,0-21 0,-21 1 15,21 20-15,0-21 0,0 0 16,0 0-16,0 1 0,0-1 0,0 0 16,21 0-16,0 0 15,0-21-15,0 0 0,1 0 0,20 0 16,-21 0-16,21 0 0,-20 0 16,20 0-16,-21-21 0,21 0 0,-20 0 15,20 0-15,-21-1 0,21 1 16</inkml:trace>
  <inkml:trace contextRef="#ctx0" brushRef="#br0" timeOffset="104343.43">15663 4233 0,'-21'22'0,"21"-1"16,0 21-16,-21-21 0,21 0 15,0 22-15,0-22 0,-21 21 0,21-21 16,0 1-16,0 20 0,0-21 16,0 0-16,0 22 0,0-22 0,-21 0 15,21 0-15,0 21 0,-22-20 16,22-1-16,0 0 0,0 0 16,0 0-16,0-42 62,0 0-62,0 0 16,22 0-16,-22-1 0,0 1 0,21 0 15,0 0-15,0 0 0,-21 0 16,21-1-16,0 22 0,-21-21 0,22 0 16,-1 21-16,0 0 15,0 0-15,0 0 16,-21 21-16,0 0 0,0 1 15,21-1-15,-21 0 0,0 0 16,0 0-16,0 0 0,0 1 16,0-1-16,0 0 0,0 0 15,0 0-15,0 0 16,22-21 31,-22-21-32,0 0-15,21 21 0,0-21 0,0 0 16</inkml:trace>
  <inkml:trace contextRef="#ctx0" brushRef="#br0" timeOffset="104867.5">16108 4551 0,'-21'0'16,"-1"0"0,1 0-16,21 21 15,0 0-15,-21-21 0,0 21 0,0 1 16,21-1-16,0 0 0,0 0 16,-21 0-16,21 0 0,0 1 0,0-1 15,0 0-15,0 0 0,0 0 16,0 0-1,21-21 1,0 0 0,0-21-16,0 21 15,-21-21-15,21 0 0,1 0 16,-22 0-16,0-1 0,21 1 16,-21 0-16,21 21 0,-21-21 0,0 0 15,0 0-15,0-1 0,0 1 16,0 0-16,0 0 0,0 42 47,0 0-47,0 0 0,0 1 0,0-1 15,0 0-15,0 0 16,0 0-16,0 0 0,0 1 16,0-1-16,0 0 0,0 0 15,0 0-15,0 0 0,21 1 16,0-22-1,0-22 1,-21 1-16,22 21 16,-1-21-16,0 0 0</inkml:trace>
  <inkml:trace contextRef="#ctx0" brushRef="#br0" timeOffset="105168.32">16489 4318 0,'0'21'15,"0"0"-15,0 1 0,0-1 0,0 0 16,0 0-16,0 0 0,0 0 16,0 22-16,0-22 0,0 0 0,0 0 15,0 0-15,0 22 0,-21-22 16,21 0-16,0 0 0,-22 0 15,22 1-15,0-1 0,0 0 16,-21 0-16,21 0 0,0 0 0,-21 1 16,21-1-1,21-21 1,0 0 0,1-21-16,-1-1 0,0 1 0</inkml:trace>
  <inkml:trace contextRef="#ctx0" brushRef="#br0" timeOffset="105650.16">16764 4593 0,'-21'21'31,"0"-21"-31,21 22 16,-22-22-16,22 21 0,-21-21 15,21 21-15,-21-21 0,21 21 16,0 0 0,0 0-1,21-21 1,0 0-16,1 0 16,-22 22-16,21-22 15,0 21-15,0-21 0,-21 21 16,21 0-1,-21 0-15,0 0 16,0 1-16,0-1 16,0 0-1,-21-21-15,0 0 0,0 0 16,21 21-16,-21-21 0,-1 0 0,1 0 16,0 0-16,0 0 15,0 0-15,0 0 16,-1 0-16,1 0 15,21-21-15,0 0 16,0 0 0,0-1-16,0 1 15,0 0-15,21 0 16,-21 0-16,22 21 0</inkml:trace>
  <inkml:trace contextRef="#ctx0" brushRef="#br0" timeOffset="106023.25">16341 4466 0,'21'0'31,"0"0"-31,0 0 0,0 0 0,0 0 15,22 0-15,-22 0 0,21 0 16,-21 0-16,22-21 0,-1 21 0,-21 0 16,22 0-16,-22 0 0,0 0 15,0 0-15,0 0 0,0 0 0,1 0 16,-22-21-16,21 21 0,-42 0 125</inkml:trace>
  <inkml:trace contextRef="#ctx0" brushRef="#br0" timeOffset="108935.54">13885 4043 0,'0'0'0,"-21"0"47,21-21-16,0 0-15,0-1-16,0 1 15,0 0-15,21 0 16,0 21-16,1-21 0,-1 0 0,21-1 16,0 22-16,1-21 0,-1 0 15,22 0-15,-22 0 0,21-22 0,1 22 16,-22 0-16,22 0 0,-1 0 15,22 0-15,-22-1 0,22 1 0,0-21 16,21 21-16,-1 0 16,1-1-16,0 1 0,0 0 0,0 0 15,0 0-15,-1 0 0,1-1 16,0 22-16,21-21 0,0 0 0,0 21 16,0 0-16,0-21 0,0 21 15,0 0-15,0 0 0,0 0 0,0 0 16,0 0-16,-21 0 0,21 0 15,-42 21-15,20 0 0,-20-21 16,0 21-16,-22-21 0,1 22 16,-1-1-16,1 0 0,-1-21 0,1 21 15,-22 0-15,0 0 0,1 1 0,-1-1 16,0 0-16,1-21 16,-22 21-16,21 0 0,-21 0 0,1-21 15,-1 22-15,0-22 0,-21 21 16,21-21-16,0 0 15,-42 0 64,0-21-64</inkml:trace>
  <inkml:trace contextRef="#ctx0" brushRef="#br0" timeOffset="109572.21">18627 3217 0,'0'22'16,"0"-1"-16,0 0 15,0 0-15,0 0 16,0 0-16,0 1 15,0-1-15,0 0 0,21-21 0,0 21 16,0 0-16,0 0 0,0 1 16,1-22-16,-1 21 0,0 0 15,0-21-15,0 21 0,0 0 16,1-21-16,-1 21 0,0-21 0,0 0 16,0 22-16,0-22 15,-21 21-15,22-21 0,-22 21 31,-22-21-15,1 21-16,0-21 16,0 0-16,-21 21 0,20-21 15,-20 21-15,0-21 0,-1 22 0,1-1 16,0-21-16,-1 21 0,1 0 16,0-21-16,-1 21 0,22 0 15,-21-21-15,0 22 0,20-22 0,1 21 16,0 0-16,0-21 0,0 0 15,21 21-15,-21-21 0,-1 0 16,22-21 78</inkml:trace>
  <inkml:trace contextRef="#ctx0" brushRef="#br0" timeOffset="111287.24">19685 4149 0,'0'0'0,"0"-21"15,0-1-15,-21 22 0,21-21 16,0 0 0,0 0-16,0 42 31,0 0-16,0 0-15,0 1 0,0-1 16,-21 0-16,21 0 0,0 21 16,0-20-16,0 20 0,0-21 15,0 0-15,0 22 0,0-22 0,-22 21 16,22-21-16,0 0 0,0 1 16,0-1-16,0 0 0,-21 0 0,21 0 15,0 0-15,-21-21 0,21 22 16,0-44 31,0 1-47,0 0 0,0 0 15,0 0-15,0 0 0,0-1 0,0 1 16,0 0-16,0-21 0,21 21 16,0-1-16,-21-20 0,22 21 15,-1-21-15,0 20 0,-21-20 0,21 21 16,0 0-16,0 0 0,1-1 15,-1 1-15,0 0 0,0 21 0,0 0 16,0 0-16,1 0 0,-1 0 16,0 21-16,0 0 0,0 1 15,-21 20-15,21-21 0,1 0 16,-22 22-16,0-22 0,0 21 16,21-21-16,-21 0 0,0 1 0,0 20 15,0-21-15,0 0 0,0 0 16,0 1-16,0-1 0,0 0 15,-21-21 17,21-21-17,0 0 1,0-1-16,0 1 0,0 0 16,0 0-16,0-21 0,21 20 0,0 1 15,-21-21-15,21 21 0,0-22 16,0 1-16,1 21 0,-1-21 15,0 20-15,21 1 0,-21-21 0,1 21 16,20 21-16,-21 0 0,0 0 16,22 0-16,-22 0 0,0 21 15,0 0-15,0 0 0,-21 22 0,21-1 16,-21-21-16,22 21 0,-22 1 0,0-1 16,0-21-16,0 22 0,0-22 15,0 21-15,0-21 0,-22 0 0,22 1 16,-21-1-16,21 0 0,-21 0 15,21 0-15,0 0 16,0-42 31,0 0-47,0 0 16,0 0-16</inkml:trace>
  <inkml:trace contextRef="#ctx0" brushRef="#br0" timeOffset="111688.01">20574 4403 0,'21'0'15,"0"0"-15,0 0 16,1 0-16,-1 0 16,0 0-16,0 0 15,0-21-15,22 21 0,-22-22 16,0 22-16,0-21 0,0 21 0,0-21 15,1 21-15,-1-21 0,0 0 16,0 21-16,0-21 0,-21-1 0,0 1 16,0 0-16,0 0 15,0 0-15,-21 21 16,0 0 0,0 0-16,0 0 0,-1 0 0,1 21 15,0 0-15,0 0 0,0 0 16,0 22-16,-1-22 0,1 0 0,0 21 15,0-20-15,21-1 0,0 0 16,-21 0-16,21 0 0,0 0 16,0 1-16,0-1 0,0 0 15,21-21 1,0 0 0,0 0-16,0 0 0,1 0 15,-1-21-15,0 21 0,21-21 0,-21 21 16</inkml:trace>
  <inkml:trace contextRef="#ctx0" brushRef="#br0" timeOffset="112207.8">21357 4191 0,'0'0'16,"21"-21"-16,-21 0 0,0 0 15,-21 42 16,0-21-31,0 21 0,0 0 0,-1 0 16,1 0-16,0 1 0,21-1 16,-21 0-16,0 0 0,0 0 15,21 0-15,0 1 16,0-1 0,21-21-1,0 0-15,0 0 16,0 0-16,0 21 0,1-21 15,-1 0-15,0 0 0,0 0 16,-21 21-16,21-21 0,0 21 0,1 0 16,-22 1-1,0-1 1,0 0 0,-22-21-16,1 0 0,0 21 15,0-21-15,0 0 0,0 0 16,-1 21-16,1-21 0,0 0 15,0 0-15,0 0 0,0 0 16,-1 0 0,1 0-16,0 0 0,0 0 15,21-21 1,0 0 15,21 21-15,0 0-16,0-21 0,1 21 15,-1 0-15</inkml:trace>
  <inkml:trace contextRef="#ctx0" brushRef="#br0" timeOffset="112747.51">21823 4276 0,'0'0'0,"0"-21"15,21-22 1,-21 22 0,-21 21-1,0 0-15,-1 0 0,1 0 16,0 0-16,21 21 0,-21-21 16,0 21-16,21 1 0,-21-22 0,-1 21 15,22 0-15,-21-21 16,21 21-16,0 0 0,0 0 15,0 1-15,0-1 16,21-21 0,1 0-16,-1 0 15,0 21-15,0-21 0,0 0 16,0 0-16,1 0 0,-1 0 16,0 21-16,0-21 0,0 0 15,0 0-15,-21 21 0,22-21 16,-22 21-1,0 1-15,-22-22 16,1 21 0,0-21-16,0 21 0,0-21 15,0 0-15,-1 0 0,1 0 16,0 0-16,0 0 0,0 0 16,0 0-16,-1 0 0,1 0 0,0 0 15,0 0-15,0 0 16,21-21 15,0 0-15,21-1-1</inkml:trace>
  <inkml:trace contextRef="#ctx0" brushRef="#br0" timeOffset="114239.7">22288 4445 0,'0'-21'16,"22"0"0,-22 0-16,21 21 15,-21-22-15,0 1 16,0 0-16,0 0 0,0 0 16,0 0-16,-21-1 15,-1 22-15,1 0 16,0 0-16,0 0 15,0 0-15,0 0 0,-1 0 0,1 0 16,-21 22-16,21-22 0,0 21 16,-1 0-16,1 0 0,0 0 0,0 0 15,0 1-15,0-1 0,21 0 16,0 0-16,0 0 0,0 0 16,0 1-16,0-1 0,21-21 15,0 21-15,0-21 16,0 0-16,0 0 0,1 0 15,-1 0-15,0 0 0,0 0 16,0-21-16,0 21 0,1-21 0,-1 21 16,0-22-16,0 1 15,0 21-15,-21-21 0,21 0 0,1 0 16,-1 21-16,-21-21 0,0-1 0,0 1 16,21 21-16,-21-21 0,0 0 15,21 21-15,-21-21 0,0 42 47,0 0-47,-21 0 16,21 0-16,-21-21 0,21 22 0,0-1 15,0 0-15,0 0 0,0 0 16,0 0-16,0 1 0,21-22 16,0 21-16,0-21 0,0 21 15,1-21-15,-1 0 0,0 0 16,21 0-16,-21 0 0,22 0 0,-1 0 15,-21 0-15,22 0 0,-1 0 16,0 0-16,-21 0 0,22 0 0,-1-21 16,0 21-16,-20-21 0,-1-1 15,21 22-15,-21-21 0,0 0 0,1 0 16,-1 0-16,-21 0 0,0-22 16,21 22-16,-21 0 0,0 0 0,0 0 15,0-1-15,0 1 0,0 0 16,-21 21-16,0 0 15,-1 0-15,1 0 0,0 0 16,0 0-16,-21 21 0,20 0 16,1 1-16,-21-1 0,21 0 0,0 0 15,-1 0-15,22 0 0,-21 1 16,21-1-16,-21 0 0,21 0 0,0 0 16,0 0-16,0 1 15,21-22-15,0 0 0,1 0 16,-1 0-16,0 0 15,0 0-15,0 0 0,0 0 0,1 0 16,-1 0-16,0 0 16,0-22-16,-21 1 0,21 21 15,-21-21-15,21 21 0,-21-21 16,0 0-16,0 0 16,22 21-16,-22-22 0,21 22 31,-21 22-16,0-1 1,0 0-16,0 0 0,0 0 0,0 0 16,0 1-16,0-1 0,0 21 15,0-21-15,0 0 0,0 22 0,0-22 16,0 21-16,0 1 0,0-1 0,0-21 16,0 21-16,0 1 0,0 20 15,0-20-15,0-1 0,0 21 16,0-20-16,0 20 0,0-20 15,0 20-15,0-21 0,0 22 0,-21-22 16,21 22-16,0-22 0,0 0 0,-22 22 16,22-43-16,-21 21 0,21 1 15,-21-22-15,21 0 0,-21 0 0,0 0 16,21 1-16,-21-22 0,-1 0 16,1 0-1,21-22-15,-21 22 0,0-21 16,0 0-16,21-21 0,-21 21 0,21-1 15,0-20-15,0 0 0,0-1 16,0 1-16,0 0 0,0-22 16,21 22-16,0-22 0,0 1 0,0-1 15,0 1-15,1-1 0,-1 1 16,0-1-16,21 1 0,-21-1 0,1 22 16,-1-21-16,0 20 0,0 22 15,-21-21-15,21 21 0,0-1 0,-21 1 16,22 0-16,-22 0 0,21 0 15,-21 0-15,21-1 0,0 1 16,0 0-16,-21 0 16</inkml:trace>
  <inkml:trace contextRef="#ctx0" brushRef="#br0" timeOffset="114963.37">23474 4297 0,'0'-21'15,"0"0"1,0-1 0,0 1-16,0 0 15,21 21-15,-21-21 0,21 21 0,-21-21 16,0 0-1,-21 21 17,0 0-17,21 21-15,-21 0 0,21 0 16,-22 0-16,1 0 0,21 1 16,0-1-16,0 0 0,-21 0 0,21 0 15,0 0-15,0 1 16,0-1-16,0 0 15,21-21 1,0 21-16,1-21 0,-1 0 0,0 0 16,0 0-16,0 0 0,0 0 0,22 0 15,-22-21-15,21 21 0,-21-21 16,1 0-16,20 21 0,-21-22 0,0 1 16,0 21-16,22-21 0,-22 0 15,-21 0-15,21 0 0,0-1 0,-21 1 16,21 0-16,-21 0 0,0 0 15,0 0-15,-21 21 32,0 21-32,0 0 0,0 0 15,21 0 1,0 0-16,0 1 0,0-1 0,0 0 16,0 0-16,0 0 0,0 0 15,0 1-15,0-1 0,21 0 16,0-21-16,-21 21 0,0 0 0,0 0 15,21-21-15,-21 22 16,0-1 0,-21-21-1,0 0 1,0 0-16,0 0 16,-1 0-16,1 0 15,0 0-15,0 0 0,-21 0 16,20 0-16,1 0 0,-21 0 15,21 0-15,-22 0 0,1 0 0</inkml:trace>
  <inkml:trace contextRef="#ctx0" brushRef="#br0" timeOffset="142977.57">10647 8657 0,'0'0'16,"0"-21"-16,-21 0 0,21 0 15,-22 21-15,22-21 0,-21 21 16,21-22-16,-21 22 0,0 0 31,21 22-31,-21-1 16,21 0-16,0 0 0,0 21 15,0 1-15,0-1 0,0 0 0,0 22 16,0-1-16,0 1 0,0-1 16,0 1-16,0-1 0,0 22 15,0-21-15,0 20 0,0 1 0,0 0 0,0-1 16,0 1-16,0 0 16,21-22-16,-21 22 0,0-22 0,21 22 15,-21-22-15,0 22 0,0-21 16,0-1-16,0 22 0,0-22 0,0 1 15,0-1-15,0-20 0,0 20 0,0-21 16,0 1-16,0-1 0,0 0 16,0 1-16,-21-22 0,21 21 0,0-21 15,0 1-15,0-1 0,0 0 16,0-42 0,0 0-16,0-1 15,0 1-15,0 0 0,0 0 16,0-21-16,0-1 0,0 1 15,0 0-15,0-1 0,21-20 0,-21-1 16,0 1-16,0-1 0</inkml:trace>
  <inkml:trace contextRef="#ctx0" brushRef="#br0" timeOffset="144826.82">10583 8509 0,'21'0'63,"1"0"-63,-1 0 15,0 0-15,0 21 0,0-21 16,22 0-16,-1 0 0,0 0 0,1 0 15,20 0-15,-21 0 0,22 0 0,-22 0 16,22 0-16,-22 0 0,22 0 16,-22 0-16,21 0 0,-20 0 0,20 0 15,1 0-15,-22 0 0,22 0 16,-1 0-16,1 0 0,20 0 0,-20 0 16,20 0-16,22 0 15,-21 0-15,21 21 0,0-21 0,21 0 16,0 0-16,0 0 0,21 0 0,0 0 15,0 0-15,-21 0 0,21 0 16,0 0-16,1 0 0,-1 0 0,0 0 16,0 0-16,0 0 0,-21 0 15,21 0-15,1 0 0,-1 0 0,0 0 16,0 0-16,0 0 0,-21 0 16,21 0-16,1 0 0,-1 0 0,0 0 15,0 0-15,0 0 0,-21 0 16,0 22-16,0-22 0,21 0 0,-21 0 15,-21 0-15,21 0 16,0 0-16,-21 21 0,0-21 0,0 0 16,-22 0-16,22 0 0,-21 0 0,0 0 15,-1 21-15,1-21 0,-22 0 16,22 0-16,-21 0 0,-1 0 0,-21 0 16,1 0-16,-1 0 0,0 0 15,-20 0-15,-1 0 0,0 0 0,0 0 16,0 0-16,0 0 15,-21 21 17,0 0-1,22 0-31,-22 1 0,0-1 16,0 0-16,0 0 15,0 0-15,0 0 0,0 1 0,0 20 16,0-21-16,0 21 0,21-20 15,-21 20-15,0 0 0,0 1 0,0-1 16,0 0-16,0 1 0,0 20 0,0-21 16,0 1-16,0 20 0,0-20 15,-21 20-15,21 1 0,0-22 0,0 21 16,0 1-16,0-1 0,0-20 16,0 20-16,0-20 0,-22 20 0,22-21 15,-21 22-15,21-22 0,0 22 16,0-22-16,-21 22 0,21-1 15,-21 1-15,21-1 0,-21-21 0,21 22 16,0-1-16,-21-20 0,21-1 16,-22 22-16,22-22 0,-21 21 0,21-20 15,0-1-15,0 0 0,0 22 0,0-22 16,-21 1-16,21-1 0,0 0 16,-21-21-16,21 22 0,0-22 0,0 21 15,0-21-15,0 1 0,-21-1 16,21 0-16,-21 0 0,21 0 15,-22 0-15,1-21 16,0 0-16,0 0 16,0 0-16,0 0 0,-1 0 15,1 0-15,0 0 0,-21 0 0,21 0 16,-22-21-16,22 21 0,-21 0 16,21 0-16,-22-21 0,1 21 0,0 0 15,-1 0-15,1-21 0,0 21 16,-1 0-16,1 0 0,0 0 0,-22-21 15,1 21-15,-1 0 0,-21 0 0,1 0 16,-1 0-16,0 0 0,1-21 16,-1 21-16,-21 0 0,22 0 0,-22-22 15,0 22-15,0 0 0,0 0 0,-21-21 16,21 21-16,1 0 16,-22-21-16,21 21 0,0-21 0,-21 21 15,21 0-15,-21-21 0,0 21 16,21-21-16,-21 21 0,0 0 0,21-22 15,-21 22-15,22-21 0,-1 21 0,-21-21 16,21 21-16,0-21 0,0 21 16,22-21-16,-22 21 0,0-21 0,21 21 15,-21 0-15,1-22 0,-1 22 0,0-21 16,0 21-16,0 0 0,0-21 16,22 0-16,-22 21 0,21-21 0,-21 21 15,22 0-15,-1-21 0,0 21 16,1 0-16,-1-22 0,0 1 15,1 21-15,-1 0 0,22-21 0,-22 21 16,21 0-16,1-21 0,21 21 16,-22 0-16,22-21 0,-22 21 0,22 0 15,-22 0-15,22-21 0,0 21 0,-1 0 16,22 0-16,-21 0 0,0 0 16,20 0-16,1 0 0,-21 0 0,42-22 15,-21 22-15,0 0 0,-1 0 16,1 0-1,0 0-15,0 0 16,0 0-16,0 0 0,-1 0 16,1 0-16,0 0 0,0 0 15,0 0-15,0 0 0,-1 0 0,1 0 16,0 0-16,0 0 0,0 0 16,0 0-16,-22 0 0,22 0 0,0 0 15,0-21-15,0 21 0,-1 0 0,1 0 16,0 0-16,0 0 15,0 0-15,0 0 16,-1 0 31,1 0-31,21-21-1,0 0 1,0 0-16,0 0 15</inkml:trace>
  <inkml:trace contextRef="#ctx0" brushRef="#br0" timeOffset="145803.09">10731 9356 0,'-42'0'16,"21"0"-1,0 0 1,0 0-16,21 21 47,21-21-32,21 0-15,-21 0 0,0 0 0,22 0 16,-22 0-16,21 0 0,1 0 0,-1 0 16,0 0-16,1 0 0,-1 21 15,21-21-15,-20 0 0,-1 0 0,22 0 16,-22 21-16,21-21 0,1 0 16,-1 0-16,1 21 0,-1-21 15,22 0-15,0 0 0,21 22 0,-22-22 16,22 21-16,0-21 0,0 0 15,21 21-15,0-21 0,0 21 0,0-21 16,21 21-16,-21-21 0,21 0 0,0 21 16,0-21-16,1 0 0,20 0 15,-21 22-15,0-22 0,0 0 0,1 0 16,20 0-16,-21 0 0,21 0 16,1 0-16,-22 0 0,21 0 0,1 0 15,-22 0-15,21 0 0,0 0 16,-20 0-16,20 0 0,-21 0 0,0 0 15,0 0-15,1-22 16,-1 22-16,0 0 0,-21 0 0,0 0 16,0 0-16,0 0 0,0 0 0,0 0 15,0-21-15,-21 21 0,0 0 16,-1 0-16,1 0 0,-21 0 0,0 0 16,-1 0-16,1 0 0,-22 0 15,1 0-15,-1 0 0,-20 0 0,-1 0 16,0 0-16,1 0 0,-22 0 15,0 0-15,0 0 0,0 0 16,-21-21 15,-21 0-15,0 21 0,0 0-16,0-21 0,-22 0 0,1 21 15,0-22-15,-1 22 0</inkml:trace>
  <inkml:trace contextRef="#ctx0" brushRef="#br0" timeOffset="146711.57">13652 8488 0,'-21'0'0,"21"-21"15,-21 21 17,21 21 30,0 0-46,0 0-16,0 22 0,0-22 15,0 0-15,0 21 0,0 1 0,0 20 16,0-21-16,-21 22 0,21-1 16,0 1-16,0-22 0,-21 22 0,21-1 15,0 22-15,0-22 0,0 1 16,0-1-16,-21 22 0,21-21 0,0 20 16,0 1-16,-22-22 0,22 22 0,0-21 15,0 20-15,0 1 0,0-22 16,0 22-16,0 0 0,0-22 15,0 22-15,0-22 0,0 1 0,0-1 0,0 1 16,0-1-16,0-20 16,0-1-16,0 0 0,0 1 0,0-1 15,0 0-15,0-20 0,0 20 0,0-21 16,22 0-16,-22 0 0,0 1 16,0-1-16,21-21 0,-21-21 31,0-1-31,21 1 0,0 0 0,-21-21 15,21-1-15</inkml:trace>
  <inkml:trace contextRef="#ctx0" brushRef="#br0" timeOffset="147647.53">16277 8678 0,'0'0'0,"0"-21"0,0 0 16,21 21-16,0-21 15,-21 0-15,0 0 16,0-1-16,0 44 62,0-1-62,0 0 0,0 0 16,0 21-16,0 22 0,0-22 16,0 22-16,-21-22 0,21 22 15,0-1-15,0 1 0,0-1 0,0 1 16,0-1-16,0 1 0,0-1 16,0 1-16,0-1 0,0 22 0,0-22 15,0 1-15,0-1 0,0 1 16,0-1-16,0 1 0,0-1 0,0-20 15,0 20-15,0 1 0,0-22 0,0 21 16,0-20-16,0 20 0,-21-20 16,21 20-16,-21-21 0,21 1 0,0-1 15,-21 22-15,0-22 0,21 0 0,-22-21 16,22 22-16,-21-1 0,21-21 16,-21 22-16,0-22 0,21 21 0,0-21 15,0 22-15,-21-22 0,21 21 16,-21-21-16,21 0 0,-22 1 0,22-1 15,0 21-15,0-21 0,0 0 16,-21 1-16,21-1 0,0 0 16,0 0-16,-21 0 0,21 0 15,0 1-15,0-1 16,0 0 0,0-42 62,0 0-78,0-1 15,0 1-15,0 0 16</inkml:trace>
  <inkml:trace contextRef="#ctx0" brushRef="#br0" timeOffset="166087.38">11091 8954 0,'0'0'15,"21"0"-15,-21-22 16,22 22-16,-22-21 16,21 21-16,0-21 15,0 0-15,-21 0 16,0 0-16,21-1 15,-21 1-15,0 0 16,0 0-16,0 0 16,-21 21-1,21-21-15,-21 21 0,0 0 16,0 0-16,-1 0 16,1 0-16,0 0 15,0 21-15,0 0 0,0 0 16,-1 0-16,1 0 0,-21 1 0,21 20 15,0-21-15,-1 21 0,22-20 16,-21 20-16,21 0 0,-21 1 0,21-22 16,0 21-16,0-21 0,0 22 15,0-22-15,0 0 0,0 0 0,21 0 16,-21 0-16,21 1 0,1-1 16,-1 0-16,0-21 0,0 21 0,0-21 15,0 21-15,22-21 0,-22 0 0,21 0 16,-21 0-16,22 0 0,-22 0 15,21 0-15,1 0 0,-1 0 16,-21-21-16,21 21 0,1-21 0,-22 0 16,0 0-16,21 21 0,-20-22 15,-1 1-15,0 0 0,0 0 0,0 0 16,-21 0-16,21-1 0,-21 1 0,0-21 16,0 21-16,0 0 0,0-1 15,0 1-15,0 0 0,-21 21 16,0 0-16,0 0 15,0 0-15,0 0 0,-1 0 0,1 21 16,0 0-16,0 1 0,0-1 16,0-21-16,-1 42 0,1-21 0,21 0 15,-21 1-15,21-1 0,-21 0 16,21 0-16,0 0 0,0 0 16,0 1-16,0-1 0,0 0 0,0 0 15,21-21 1,0 0-16,0 0 15,1 0-15,-1 0 16,0 0-16,0 0 0,-21-21 0,21 21 16,0-21-16,1 0 0,-22-1 15,21 22-15,-21-21 0,21 0 0,-21 0 16,0-21-16,0 20 0,0 1 16,21 0-16,-21 0 0,0 0 0,0 0 15,0-1-15,0 1 0,0 0 16,0 42 15,0 0-31,0 1 16,0-1-16,0 0 15,0 21-15,0-21 0,0 1 0,0-1 16,0 0-16,0 0 0,21 0 16,-21 0-16,0 1 0,0-1 0,0 0 15,0 0-15,21 0 0,1 0 16,-1 1-1,0-22-15,0 0 16,0 0-16,0 0 0,1 0 16,-1 0-16,0-22 0,0 1 15,0 0-15,0 0 0,1 0 16,-1 0-16,0-1 0,0 1 0,0-21 16,-21 21-16,21-22 0,-21 22 15,22-21-15,-22 0 0,0 20 0,0-20 16,0 21-16,0-21 0,0-1 15,0 22-15,0 0 0,0-21 0,0 20 16,0 1-16,0 42 31,-22 1-15,22-1-16,-21 0 0,21 21 16,0 1-16,0-22 0,-21 21 0,21 0 15,0 1-15,-21-22 0,21 21 0,0 1 16,0-22-16,0 21 0,0-21 15,0 0-15,0 1 0,0 20 0,0-21 16,0 0-16,0 0 0,21-21 16,0 0-16,-21 22 0,21-22 15,1 0-15,-1 0 0,0 0 16,0 0-16,0-22 0,0 1 16,1 0-16,-1 21 0,0-21 0,0-21 15,0 20-15,0 1 0,1-21 16,-1 21-16,0-22 0,-21 22 15,0-21-15,21 0 0,-21-1 0,21 22 16,-21-21-16,0-1 0,0 1 0,0 21 16,0-21-16,0 20 0,0 1 15,0 0-15,0 42 32,-21-21-32,21 21 0,-21 22 15,21-22-15,0 21 0,-21-21 16,0 22-16,21-1 0,-22 0 0,22-20 15,0 20-15,0 0 0,0-21 16,-21 22-16,21-22 0,0 0 16,0 21-16,0-20 0,0-1 0,0 0 15,0 0-15,0 0 0,21-21 0,-21 21 16,22 1-16,-1-1 0,0 0 16,0-21-16,0 0 0,0 0 15,1 0-15,-1 0 0,21 0 16,-21 0-16,0 0 0,1-21 15,-1 0-15,0 21 0,0-22 0,0 1 16,0 0-16,1 0 0,-22 0 16,21 0-16,0-1 0,-21 1 15,0 0-15,21 0 0,0 0 0,-21 0 16,21-1-16,-21 1 0,0 0 16,-21 42 15,0 0-16,21 1-15,-21-1 0,21 0 16,-21 0-16,21 0 0,0 0 16,0 1-16,0-1 0,21 0 15,0 0-15,0-21 16,0 0-16,1 21 0,-1 0 16,0-21-16,-21 22 15,21-22-15,-21 21 31,-21-21-15,0 0 0,0 0-16,-1 0 15,1 0-15,0 0 0,21-21 63,0-1-48</inkml:trace>
  <inkml:trace contextRef="#ctx0" brushRef="#br0" timeOffset="166440.92">14457 9229 0,'0'0'0,"-21"0"0,-1 0 0,1 0 16,0 0-16</inkml:trace>
  <inkml:trace contextRef="#ctx0" brushRef="#br0" timeOffset="167551.87">14033 9313 0,'-21'22'16,"0"-22"-16,0 0 16,21 21-16,-21-21 15,21-21 32,0-1-47,21 1 0,0 21 16,0-21-16,0 0 15,1 0-15,-1 0 0,0-1 0,0 1 16,0 0-16,0 0 0,1-21 16,-22 20-16,21 1 0,0-21 0,0 21 15,0 0-15,-21-22 0,0 22 0,0 0 16,0 0-16,21 21 0,-21-21 15,-21 21 1,0 0 0,0 21-16,0 0 0,0 0 15,-1 0-15,22 0 16,-21 22-16,21-22 0,0 0 0,0 0 16,0 0-16,21 1 15,1 20-15,-22-21 0,21 0 0,0 0 16,0 1-16,0-1 0,22 0 0,-22 0 15,-21 0-15,21-21 0,0 21 16,0-21-16,-21 22 0,0-1 16,-21-21 15,0 0-31,0 0 16,0 0-16,-1 0 15,1 0-15,0 0 0,0 0 0,0 0 16,0-21-16,-1 21 0,44 0 62,-22 21-62,21-21 0,0 0 16,0 0-16,0 0 0,0 0 0,1 0 16,-1 0-16,0 0 0,0 0 15,21 0-15,-20 0 0,-1 0 0,0 0 16,0-21-16,0 21 0,22-22 15,-22 22-15,0-21 0,0 0 0,0 0 16,0 0-16,1 0 0,-1-1 16,-21 1-16,0 0 0,21-21 15,0 21-15,-21-22 0,0 22 16,0-21-16,0 21 0,0-22 16,0 1-16,0 21 0,0-22 0,0 22 15,0 0-15,0-21 0,0 21 0,-21-1 16,0 22-1,0 22 1,21-1-16,0 0 16,-22 21-16,22 1 0,0-1 0,0 0 15,0 1-15,0-1 0,0 21 16,0-20-16,0-1 0,0-21 0,0 22 16,0-1-16,0-21 0,0 0 0,0 0 15,0 1-15,0-1 16,0 0-16,0 0 0,22-21 31,-1 0-31,0 0 16,0 0-16,0 0 15,0-21-15,-21 0 0,22 21 0,-22-21 16,0-1-16,0 1 0,21 0 16,-21 0-16,0 0 0,0 0 0,0-1 15,0 1-15</inkml:trace>
  <inkml:trace contextRef="#ctx0" brushRef="#br0" timeOffset="167775.32">14668 9081 0,'22'0'32,"-1"0"-32,0 0 15,0 0-15,0 0 16,0 0-16,1 0 0,-1-22 15,0 22-15,0 0 0,0 0 16,0 0 0,-21-21-16,22 21 0,-1 0 15,0 0 1,0 0-16,0 0 0</inkml:trace>
  <inkml:trace contextRef="#ctx0" brushRef="#br0" timeOffset="169403.81">15219 9292 0,'0'0'16,"21"0"-16,0 0 0,0 0 16,-21-21-1,21 0-15,-21 0 16,0 0-16,0-1 0,0 1 15,0 0-15,0 0 16,0 0-16,-21 21 0,0-21 16,0 21-16,0 0 15,0 0-15,-1 0 0,1 0 16,0 0-16,0 21 16,0 0-16,0 0 0,21 21 0,-22-20 15,1-1-15,21 0 0,0 0 0,0 0 16,0 0-16,0 1 0,0-1 15,0 0-15,0 0 0,0 0 16,21-21 15,1 0-31,-1 0 0,0 0 16,0 0-16,0-21 0,-21 0 16,21 21-16,1-21 0,-22 0 0,21-1 15,0 1-15,-21 0 0,0 0 0,21 0 16,-21 0-16,21-1 0,-21 1 15,0-21-15,0 21 0,0 0 0,0-1 16,0 1-16,0 42 31,0 1-15,0-1-16,0 0 0,0 0 16,0 0-16,0 0 0,0 1 0,0-1 15,0 0-15,0 0 0,0 0 16,0 0-16,0 1 0,0-1 0,0 0 15,21 0-15,1-21 16,-1 21-16,0-21 16,0 0-16,0 0 0,0 0 0,1 0 15,-1 0-15,0 0 16,-21-21-16,21 0 0,0 21 0,-21-21 16,21 0-16,-21-1 0,0 1 15,22 0-15,-22 0 0,21 0 16,-21 0-16,0-22 0,0 22 0,0-21 15,0 21-15,0-22 0,0 22 16,0-21-16,0 21 0,0-22 0,0 22 16,0 0-16,0 0 0,0 0 15,0 42 17,0 0-32,0 21 15,0-21-15,0 1 0,0 20 0,0-21 16,21 21-16,-21 1 0,0-22 15,0 21-15,0-21 0,0 1 16,0 20-16,0-21 0,0 0 16,0 0-16,0 1 0,0-1 0,0 0 15,0 0-15,21 0 0,0-21 32,0 0-32,1 0 15,-1 0-15,0 0 16,0-21-16,-21 0 0,21 21 15,-21-21-15,21 0 0,-21-1 0,0 1 16,22 0-16,-22 0 0,0 0 16,21 0-16,-21-1 0,0 1 15,0 0-15,0 42 47,0 0-31,0 1-16,0-1 0,0 0 15,0 0-15,0 0 16,0 0-16,0 1 0,21-1 0,-21 0 16,0 0-16,21-21 0,-21 21 0,0 0 15,21 1-15,0-22 16,-21 21-16,22-21 16,-1 0-16,0 0 15,0 0-15,0-21 16,0 21-16,1-22 0,-22 1 15,21 21-15,0-21 0,0 0 16,-21 0-16,21 0 0,0 21 0,-21-22 16,0 1-16,0 0 0,22 0 0,-22 0 15,21 21-15,-21-21 0,0-1 16,0 44 15,0-1-31,0 0 16,0 0-16,0 0 0,0 0 15,0 1-15,0-1 16,0 0-16,0 0 0,0 0 16,0 0-1,21-21 17,0 0-17,0 0-15,-21-21 0,21 21 16,1-21-16,-1 0 0,-21 0 15,0 0-15,21 21 0,-21-22 16,21 1-16,-21 0 0,0 0 16,21 21-1,-21 21 1,0 0-16,0 0 16,0 1-16,0-1 15,0 0-15,0 0 0,0 0 16,-21-21-16,21 21 15,0 1 1,-21-22 0,0 0-1,21-22-15,-21 1 16,-1 0-16,1 21 0</inkml:trace>
  <inkml:trace contextRef="#ctx0" brushRef="#br0" timeOffset="169663.67">15663 9017 0,'21'0'31,"1"0"-31,-1 0 0,-21-21 15,21 21-15,0 0 0,0 0 16,0-21-16,1 21 16,-1 0-16,0 0 0,0 0 31</inkml:trace>
  <inkml:trace contextRef="#ctx0" brushRef="#br0" timeOffset="171891.84">16933 9017 0,'0'-42'15,"-21"21"-15,0-1 16,0 22-16,21-21 15,-21 21-15,-1 0 0,1 0 0,0 0 16,0 0-16,0 0 0,0 0 16,-1 0-16,1 21 0,0 1 15,0-1-15,0 0 0,21 0 0,0 0 16,0 22-16,0-22 0,0 21 16,0-21-16,0 22 0,0-22 0,0 0 15,0 21-15,21-21 0,0 1 16,0-1-16,-21 0 0,21 0 0,1-21 15,-1 21-15,0-21 16,0 0-16,0 0 0,0 0 0,1 0 16,-1 0-16,0 0 15,0 0-15,0-21 0,0 21 16,1-21-16,20 0 0,-21 0 0,0-1 16,0 1-16,1 0 0,-1-21 0,-21 21 15,21-22-15,0 22 0,0-21 16,-21 21-16,0-22 0,0 22 0,21-21 15,-21 21-15,0-22 0,0 22 16,0 0-16,0 0 0,0 0 0,0-1 16,-21 22-16,0 0 15,21 22 1,-21-22-16,21 21 0,-21 0 16,21 21-16,0-21 0,0 22 15,0-1-15,0-21 0,0 22 0,0-1 16,0 0-16,0 1 0,0-22 15,-21 21-15,21-21 0,0 22 0,0-22 16,0 0-16,0 0 0,0 0 16,0 0-16,21-21 47,-21-21-47,0 0 15,21 0-15,0 0 0,-21 0 16,21 21-16,-21-22 0,21 1 15,-21 0-15,0 0 16,22 21-16,-1 0 16,0 0-16,0 0 15,0 21-15,-21 0 0,21-21 16,-21 21-16,22 1 0,-22-1 16,21-21-16,-21 21 0,21 0 0,0-21 15,-21 21-15,21-21 0,0 21 16,1-21-16,-1 0 0,0 0 15,0 0-15,0 0 0,0 0 16,1 0-16,-1 0 16,0 0-16,0 0 0,-21-21 0,21 21 15,0-21-15,-21 0 16,22 0-16,-22 0 0,21-1 16,-21 1-16,21 0 0,-21 0 15,0 0-15,0 0 0,0-1 16,0 1-16,0 0 0,-21 21 15,0 0-15,-1 0 16,1 21 0,0 0-16,21 1 0,-21-1 15,21 0-15,-21 0 0,21 0 16,0 0-16,0 1 0,0-1 16,0 0-16,0 0 0,0 0 15,0 0 1,21-21-1,0 0 1,0 0-16,-21-21 16,21 21-16,-21-21 0,22 21 0,-22-21 15,0 0-15,21 21 0,-21-21 16,21-1-16,-21 1 0,0 0 16,0 0-16,0 0 0,0 0 0,0-1 15,21 22 32,-21 22-47,0-1 0,0 0 16,0 0-16,21 0 0,-21 0 15,0 1-15,0-1 16,0 0-16,0 0 0,21-21 0,-21 21 16,22-21-16,-22 21 15,21-21-15,0 0 0,0 0 16,0 0-16,0 0 15,1 0-15,-1-21 16,0 0-16,-21 0 16,21 21-16,0-21 0,-21 0 0,0-1 15,0 1-15,21 0 0,-21-21 16,22 21-16,-22-1 0,0-20 16,0 21-16,0-21 0,0 20 15,0-20-15,0 21 0,0-21 0,0 20 16,0 1-16,0 0 0,0 0 0,0 0 15,0 42 17,0 0-32,0 0 0,0 0 15,0 22-15,0-22 0,0 21 0,0-21 16,0 22-16,0-22 0,0 0 16,0 21-16,0-20 0,0 20 15,0-21-15,0 0 0,0 0 0,0 1 16,0-1-16,0 0 0,0 0 15,0 0-15,0 0 16,21 1-16,0-22 16,0 0-16,0 0 15,0 0-15,1 0 0,-1 0 16,0 0-16,0 0 0,0-22 16,0 1-16,1 21 0,-1-21 15,0 0-15,-21 0 0,21 0 0,0 21 16,0-22-16,-21 1 0,22 0 15,-22 0-15,21 0 0,-21 0 0,0-1 16,0 1-16,0 0 16,-21 21 15,-1 0-31,1 21 16,21 0-16,0 1 15,0-1-15,0 0 0,0 0 16,0 0-16,0 0 0,21 1 15,-21-1-15,22-21 0,-22 21 16,0 0-16,21 0 16,-21 0-16,0 1 15,-21-1 17,-1-21-32,1 0 15,0 0 16,0-21-31,21-1 16,0 1-16,-21 0 16,21 0-1,-21 0-15,21 0 0,0-1 16</inkml:trace>
  <inkml:trace contextRef="#ctx0" brushRef="#br0" timeOffset="172191.67">18097 9059 0,'0'-21'16,"22"21"0,-1 0-1,0-21-15,0 21 0,0 0 16,0 0-16,1 0 0,-1 0 0,0-21 15,0 21-15,0 0 0,0 0 0,1 0 16,-1 0-16,0 0 16,0-21-16,0 21 0,0 0 0,1 0 15,-1 0-15,0 0 16,-42 0 15,0 0-31,-1 0 16,1 0-16</inkml:trace>
  <inkml:trace contextRef="#ctx0" brushRef="#br0" timeOffset="173184.1">15494 8488 0,'0'0'16,"0"21"-16,-21-21 15,0 0-15,-1 0 16,22-21 15,0 0-31,0 0 16,0-1-16,0 1 15,0 0-15,22 0 0,-1-21 16,-21 20-16,21 1 0,0-21 16,21 21-16,-20-22 0,20 1 0,0 0 15,1-1-15,20-20 0,-21 21 16,43-1-16,-21 1 0,20 0 0,1-1 16,0-20-16,20 20 15,1 1-15,0 0 0,0-1 0,21 1 16,0 21-16,0-21 0,21-1 15,0 1-15,-21 21 0,21 0 0,-21-1 16,22 1-16,-22 21 0,0 0 16,0 0-16,0 0 0,-22 0 0,1 21 15,-21 1-15,0-22 0,-22 21 0,1 0 16,-1-21-16,-21 21 0,1-21 16,-1 21-16,-21-21 0,0 0 0,1 21 15,-1-21-15,0 22 0,0-22 16,0 0-1,-42 0 48,21-22-63,0 1 16,-21 21-16,21-21 15,0 0-15,0 0 0</inkml:trace>
  <inkml:trace contextRef="#ctx0" brushRef="#br0" timeOffset="173590.87">19008 7049 0,'0'21'15,"0"0"-15,21-21 16,0 0-16,0 21 16,0-21-16,0 0 0,1 21 0,-1-21 15,0 0-15,0 21 0,0-21 16,0 22-16,1-22 0,-1 21 16,0-21-1,-21 21-15,0 0 16,0 0-16,0 0 0,-21 1 15,0-1-15,-1 0 0,1 21 0,0-21 16,-21 22-16,21-22 0,-22 21 16,1-21-16,0 22 0,20-22 0,-20 21 15,0-21-15,-1 1 0,22-1 0,-21 0 16,21 0-16,0 0 0,-1-21 16,22 21-16,0 1 15,22-22 16,-22-22-31,21 1 0</inkml:trace>
  <inkml:trace contextRef="#ctx0" brushRef="#br0" timeOffset="174207.29">20193 7451 0,'0'0'0,"0"-21"0,0-1 0,0 1 0,0 0 15,21 0-15,-21 0 0,0 0 16,21-1-16,-21 1 0,0 0 0,0 0 15,0 0-15,0 0 0,0-1 16,0 1-16,0 42 31,0 22-15,0-22-16,0 21 0,21 1 16,-21-1-16,0 0 0,0 22 0,0-22 15,0 22-15,0-22 0,0 0 16,0 22-16,0-22 0,0 22 0,0-22 15,0 21-15,0-20 0,0 20 16,0-20-16,0-1 0,0 0 16,0 1-16,0-1 0,0 0 0,0-21 15,0 1-15,0-1 0,0 0 0,0-42 47,22 0-47,-22-1 16,21 1-16,-21-21 0,0 21 0,0-22 15,0 1-15</inkml:trace>
  <inkml:trace contextRef="#ctx0" brushRef="#br0" timeOffset="174567.4">20193 7472 0,'0'0'0,"0"-21"0,-21-43 15,0 43-15,21 0 16,0 0-16,0 0 0,0-1 15,0 1-15,21 0 0,0 0 16,0 0-16,0 21 0,0-21 16,22-1-16,-22 22 0,21 0 0,1 0 15,-22 0-15,21 0 0,0 0 16,-20 0-16,-1 22 0,0 20 0,0-21 16,-21 0-16,21 22 0,-21-1 15,0-21-15,0 21 0,-21-20 0,0 20 16,-21-21-16,20 21 15,-20-20-15,21-1 0,-21 0 0,-1 0 16,22-21-16,0 21 0,-21 0 0,20-21 16,1 0-16,21 22 0,-21-22 15,42-22 17,0 22-32,1-21 15,-1 0-15,21 0 0,-21 0 0,22 0 16</inkml:trace>
  <inkml:trace contextRef="#ctx0" brushRef="#br0" timeOffset="176615.75">20849 6985 0,'0'0'0,"0"21"16,-21 0-16,21 1 0,0-1 15,0 21-15,0-21 0,0 22 16,0-1-16,0-21 0,0 21 0,0 1 16,0-1-16,0 0 0,0 1 15,-21-22-15,21 21 0,0-21 16,-21 22-16,21-22 0,0 0 0,0 0 16,0 0-16,0 1 15,0-44 16,0 1-31,21 0 16,0 0-16,0-21 0,-21 20 16,0 1-16,21 0 0,0 0 15,-21-21-15,22 20 0,-22 1 0,0 0 16,21 21-16,0-21 0,0 21 31,0 21-31,0 0 16,-21 0-16,0 1 0,0-1 15,0 21-15,22-21 0,-22 0 0,0 1 16,0-1-16,0 0 0,0 0 16,21-21-16,-21 21 0,21 0 0,0-21 15,-21 22-15,21-22 16,0 0-16,1 0 0,-1 0 16,0 0-16,0-22 15,0 1-15,0 21 0,-21-21 16,22 0-16,-1 0 0,0 0 0,-21-1 15,21 1-15,0 0 16,-21-21-16,21 21 0,-21-1 0,0 1 16,22 0-16,-22 0 0,0 0 15,0 42 17,0 0-32,0 0 0,0 0 0,0 22 15,0-22-15,0 0 0,0 0 0,0 22 16,-22-22-16,22 0 0,0 0 15,0 0-15,0 0 0,0 1 16,0-1-16,22-21 16,-1 0-16,0 0 0,0 0 15,0 0-15,0 0 0,1 0 16,-1 0-16,0-21 0,0 21 16,0-22-16,0 1 0,1 0 0,-1 0 15,0 21-15,-21-42 0,21 20 16,-21 1-16,21 0 0,-21-21 0,0 21 15,0-1-15,0-20 0,0 21 16,0-21-16,0 20 0,0 1 0,-21 0 16,0 0-16,0 0 0,0 21 15,-1 0-15,1 0 0,0 0 16,0 0-16,0 21 0,0 0 0,-1 0 16,1 0-16,21 1 0,-21-1 15,21 21-15,-21-21 0,21 0 16,0 22-16,0-22 0,0 0 15,0 0-15,0 22 0,0-22 0,21-21 16,0 21-16,-21 0 0,21-21 16,1 0-16,-1 21 0,0-21 0,0 0 15,0 0-15,0 0 0,1 0 0,-1 0 16,0 0-16,21 0 0,-21-21 16,1 0-16,20 21 0,-21-21 0,0 0 15,0-1-15,1 1 0,20-21 16,-21 21-16,-21 0 0,21-22 0,0 1 15,1 21-15,-22-22 0,0 1 16,0 0-16,21-1 0,-21 22 16,21-21-16,-21 21 0,0 0 0,0-1 15,0 1-15,0 0 0,0 42 47,0 0-47,0 22 0,0-1 0,-21-21 16,21 22-16,-21-1 0,21 0 15,0 22-15,0-22 0,-22 0 0,22-20 16,0 20-16,0 0 0,0-21 16,0 1-16,0 20 0,0-21 0,0 0 15,22 0-15,-1-21 16,0 22-16,0-22 16,0 0-16,0 0 15,1 0-15,-1-22 0,0 22 16,-21-21-16,21 21 0,0-21 0,0 0 15,1 21-15,-22-21 0,21 0 0,0-1 16,0 1-16,-21-21 0,21 21 16,-21 0-16,21-1 0,-21 1 0,0 0 15,0 0-15,0 0 0,0 42 47,0 0-47,0 0 16,0 0-16,0 22 0,0-22 15,0 0-15,-21 0 0,21 0 16,0 1-16,0-1 0,0 0 0,0 0 16,0 0-16,0 0 0,0 1 15,21-1-15,1-21 16,-1 0-16,0 0 16,0 0-16,0 0 15,0 0-15,1-21 0,-1 21 0,-21-22 16,21 22-16,0-21 0,0 0 15,0 0-15,1 0 0,-1 0 16,0-1-16,0 1 0,-21 0 0,0-21 16,21 21-16,-21-22 0,0 22 15,0-21-15,0 21 0,0-1 0,0-20 16,-21 21-16,0 0 0,0 0 16,0 21-16,-1 0 0,1 0 15,0 0-15,0 21 0,-21-21 16,20 21-16,1 21 0,0-21 0,0 1 15,21-1-15,0 21 0,-21-21 0,21 0 16,0 1-16,0 20 0,0-21 16,0 0-16,21 0 0,0-21 15,0 22-15,0-22 16,1 0-16,20 0 0,-21 0 0,21 0 16,-20 0-16,20 0 0,0 0 15,1 0-15,-22-22 0,21 1 0,0 21 16,1-21-16,-22 0 0,21 0 0,1 0 15,-22 21-15,0-22 0,0 1 16,0 0-16,0 0 0,-21 0 0,0 0 16,0-1-1,-21 44 1,0-1-16,0 0 16,21 0-16,-21 0 0,0 0 0,21 1 15,-22-1-15,22 0 16,0 0-16,0 0 0,0 0 0,0 1 15,0-1-15,0 0 0,0 0 16,22 0-16,-22 0 0,21-21 16,-21 22-16,0-1 15,-21-21 48,21-21-63,-22 21 15,22-22-15,0 1 0,-21 21 0,0-21 0,0 0 16,0 0-16,21 0 0,-43-1 16,22 1-16</inkml:trace>
  <inkml:trace contextRef="#ctx0" brushRef="#br0" timeOffset="176856.61">22161 7218 0,'-21'0'16,"21"-21"15,21 21-31,1 0 0,-1 0 16,0 0-16,0 0 16,0 0-16,0-21 0,1 21 0,20 0 15,-21 0-15,0 0 0,0 0 16,1 0-16,-1 0 0,0 0 0,0 0 15,0 0-15,0-22 0,1 22 16,-1 0-16,0 0 0,0 0 0</inkml:trace>
  <inkml:trace contextRef="#ctx0" brushRef="#br0" timeOffset="177127.45">23516 7684 0,'0'0'0,"0"21"0,0 0 16,0 0-16,0 0 0,-21 0 16,21 1-16,0-1 0,-21-21 15,21 21-15,-21-21 0,21 21 16,0 0-1,0 0 1,-22-21-16,22 22 16,-21-22-16</inkml:trace>
  <inkml:trace contextRef="#ctx0" brushRef="#br0" timeOffset="177636.38">21209 8615 0,'0'0'0,"21"-21"16,0 0-16,-21-1 15,21 1-15,1 21 0,-1 0 16,0 0-16,0 21 16,-21 1-1,0-1-15,21 21 0,-21-21 0,0 0 16,21 1-16,-21 20 0,0-21 16,0 0-16,0 22 0,0-22 0,22 0 15,-22 0-15,0 0 0,21 0 0,-21 1 16,0-1-16,0 0 15,0 0-15,21-21 0,0 0 16,0 0 0,0-21-1,-21 0-15,22 21 0,-1-21 0</inkml:trace>
  <inkml:trace contextRef="#ctx0" brushRef="#br0" timeOffset="177919.84">21717 8509 0,'0'0'0,"0"-21"0,0 0 0,0-22 16,0 65 31,-21-1-47,21 0 0,-21 21 0,-1-21 16,22 1-16,-21 20 0,0-21 0,0 21 15,21 1-15,-21-22 0,0 21 16,21-21-16,0 22 0,-22-22 0,22 0 15,-21 0-15,21 0 0,0 1 16,0-1-16,0 0 0,21-21 31,1 0-15,-1-21-16,0 0 0,0-1 16,-21 1-16,21 21 15</inkml:trace>
  <inkml:trace contextRef="#ctx0" brushRef="#br0" timeOffset="178163.28">21865 8678 0,'0'0'0,"0"22"31,0-1-31,0 0 16,0 0-16,0 0 15,0 0-15,0 1 0,0-1 16,0 0-16,0 0 15,0 0-15,0 0 16,0 1 0,0-44 15,21 22-31,-21-21 16,21 0-16</inkml:trace>
  <inkml:trace contextRef="#ctx0" brushRef="#br0" timeOffset="178344.24">22034 8594 0,'0'0'0,"0"-21"15,0-1-15,0 44 63,0-1-63,22 0 15,-22 0-15,21-21 0,0 21 16</inkml:trace>
  <inkml:trace contextRef="#ctx0" brushRef="#br0" timeOffset="179559.17">22437 8805 0,'21'0'16,"-21"-21"15,0 0-31,0 0 16,0 0-16,-21 21 0,21-21 15,-22 21-15,1 0 0,21-22 16,-21 22-16,0 0 16,0 0-16,0 22 15,21-1-15,-22-21 0,1 21 16,21 0-16,-21 0 0,0 0 0,21 22 15,-21-22-15,21 0 0,0 0 0,0 0 16,0 1-16,0-1 0,0 0 16,0 0-16,0 0 0,0 0 15,21-21-15,0 0 0,0 0 16,0 0-16,1 0 0,-1 0 16,0 0-16,0-21 0,0 0 15,0 21-15,1-21 0,20 0 16,-21 0-16,0-1 0,0 1 0,1 0 15,-1-21-15,0 21 0,0-1 16,0-20-16,-21 21 0,0-21 16,21 20-16,-21-20 0,0 21 0,0 0 15,0 0-15,0-22 0,0 22 0,0 0 16,0 0-16,0 0 0,-21 21 16,21-22-16,0 1 15,-21 21-15,0 0 0,0 0 0,0 21 16,-1 1-16,22 20 15,-21-21-15,0 0 0,21 22 0,0-1 16,-21 0-16,21 1 0,-21-1 16,21-21-16,0 21 0,0 1 0,0-1 15,0-21-15,0 22 0,0-22 0,21 0 16,-21 0-16,21 0 16,0 0-16,0-21 0,1 22 0,-1-22 15,0 0-15,0 0 0,0 0 16,0 0-16,1 0 0,20 0 15,-21 0-15,0 0 0,0-22 0,1 22 16,-1-21-16,0 0 0,21 0 16,-21 21-16,1-21 0,-1 0 0,0-1 15,0-20-15,0 21 0,0 0 16,-21 0-16,22-22 0,-22 22 0,21 0 16,-21 0-16,0 0 15,0-1-15,0 44 31,0-1-31,0 0 16,0 0-16,0 0 0,0 0 0,0 1 0,0-1 16,0 0-16,0 0 15,0 0-15,0 0 0,0 1 16,21-22 0,0 0-16,0 0 15,0 0-15,1 0 16,-1-22-16,0 1 15,0 21-15,-21-21 0,21 0 16,0 21-16,-21-21 0,0 0 0,22 21 16,-22-22-16,21 1 0,-21 42 47,0 1-47,0-1 0,0 0 15,0 0-15,0 0 16,0 0-16,0 1 0,0-1 15,0 0-15,21-21 16,0 0-16,0 0 0,0 0 16,1 0-16,-1 0 0,0 0 15,0 0-15,0-21 16,0 0-16,1 21 0,-22-22 0,21 1 16,-21 0-16,21 21 15,-21-21-15,0 0 0,0 0 0,0-22 16,0 22-16,0 0 0,0 0 0,0 0 15,0-22-15,-21 22 0,0 0 16,21 0-16,0 0 0,-22 21 16,1 0-16,0 0 15,0 0-15,0 0 16,0 21-16,-1 0 0,1-21 16,0 21-16,0 0 0,0 0 0,0 1 15,-1 20-15,1-21 0</inkml:trace>
  <inkml:trace contextRef="#ctx0" brushRef="#br0" timeOffset="180247.89">22373 9673 0,'0'0'0,"0"-21"0,0-21 0,0 21 15,0-1-15,0-20 0,0 21 0,0 0 16,0 0-16,-21 21 16,0 0-1,21 21-15,0 0 0,0 21 16,0-21-16,0 22 0,0-1 16,-21 0-16,21 1 0,0-1 15,0 0-15,0 1 0,-22-1 16,22 0-16,0 1 0,0-22 0,0 21 15,0-21-15,0 22 0,0-22 0,0 0 16,0 0-16,0 0 16,0 1-1,0-44 17,0 1-32,-21 0 15,21 0-15,-21 0 0,21 0 16,0 42 31,0 0-47,0 0 0,0 0 15,21 0-15,0-21 16,1 22-16,-1-22 16,0 0-16,0 0 0,0 0 15,0 0-15,1 0 0,-1 0 0,0 0 16,0 0-16,0-22 15,0 22-15,-21-21 16</inkml:trace>
  <inkml:trace contextRef="#ctx0" brushRef="#br0" timeOffset="183327.64">21569 11070 0,'0'0'0,"-21"-42"16,21 21-16,0 0 15,0-1-15,0 1 0,0 0 16,0 42 0,0 0-1,0 1-15,0-1 0,0 0 16,0 21-16,0-21 0,21 22 0,-21-1 15,0-21-15,0 22 0,0-22 16,0 0-16,0 21 0,0-21 16,0 1-16,0-1 0,0 0 0,0 0 15,0 0-15,-21-21 0,-1-21 63,22 0-63,0 0 0,0 0 0,0-1 15,0-20-15,0 21 0,0 0 0,0-22 16,0 1-16,0 0 16,0 21-16,0-22 0,0 22 0,22-21 0,-22 21 15,21-1-15,-21 1 16,0 0-16,21 21 0,0 0 0,0 0 16,0 21-16,1 0 15,-22 1-15,21-1 0,0 21 16,-21-21-16,21 22 0,-21-22 0,21 21 15,-21-21-15,0 22 0,21-22 16,-21 0-16,22 0 0,-22 0 0,21 0 16,-21 1-16,0-1 15,21-21 1,0 0 0,-21-21-1,0-1-15,21 22 0,0-21 16,-21 0-16,0 0 0,22 0 0,-22 0 15,21-1-15,-21 1 0,21-21 16,-21 21-16,21 0 0,-21-1 0,0 1 16,21 0-16,0 0 0,1 21 15,-1 21 17,-21 0-32,0 0 0,21 1 0,-21-1 15,0 21-15,0-21 0,21 0 0,-21 1 16,21 20-16,-21-21 0,0 0 15,21 0-15,1 1 0,-1-1 0,0-21 16,-21 21-16,21 0 16,0-21-16,0 0 0,1 0 0,20 21 15,-21-21-15,0 0 0,0 0 0,1 0 16,-1 0-16,0-21 0,0 0 16,0 21-16,22-21 0,-22 0 0,0 21 15,-21-22-15,21 1 0,0 0 16,0 0-16,1 0 0,-22-22 0,0 22 15,0 0-15,21 0 0,-21 0 0,0-22 16,0 22-16,0 0 16,0 0-16,-21 21 15,-1 0-15,1 21 16,21 0-16,-21 0 0,0 1 16,21-1-16,0 0 0,-21 21 0,21-21 15,-21 1-15,21 20 0,0-21 16,0 0-16,0 0 0,0 1 0,0-1 15,0 0-15,21 0 0,0 0 16,0-21-16,0 0 0,0 0 16,1 0-16,-1 0 0,0 0 15,0 0-15,0 0 0,0-21 16,1 21-16,-1-21 0,0 0 0,0 21 16,0-21-16,0-1 0,1 1 15,-1 0-15,0-21 0,-21 21 16,0-1-16,21 1 0,-21-21 0,0 21 15,0 0-15,0-1 0,0 1 16,-21 21 0,21 21-16,0 1 15,-21-22-15,21 21 0,0 21 0,0-21 16,0 0-16,0 1 0,0-1 0,0 0 16,0 21-16,0-21 0,21 1 15,-21-1-15,0 0 0,21 0 16,-21 0-1,21-21-15,0 0 0,-21 21 0,0-42 63,-21 21-47,0 0-16,0 0 15,42 0 32,0 0-47,0 0 16,1 0-16,-1 0 0,0 0 15,0 0-15,0 0 0,0-21 0,1 0 16,-1 21-16,0-21 0,0 21 16,0-21-16,0-1 0,1 1 0,-1 21 15,0-21-15,-21 0 0,21 0 16,-21 0-16,21-22 0,-21 22 0,0-21 15,0 21-15,0-1 16,0 1-16,-21 21 16,0 0-16,0 0 15,21 21-15,0 1 0,0-1 16,0 0-16,0 0 0,0 0 16,0 0-16,0 22 0,0-22 0,0 0 15,0 0-15,0 0 0,0 1 16,0-1-16,0 0 0,0 0 15,21 0-15,-21 0 16,21-21 0,-21-21 31,-21 0-47,0 21 0,0 0 15,21-21-15,-22 21 0,22-21 0,-21 21 16,0 0-1,0 0 1,21 21-16,0 0 0,0 0 16,0 0-1,21-21-15,0 0 0,-21 22 16,21-22-16,1 0 0,-1 0 0,21 0 16,-21 0-16,0 0 0,22 0 0,-22 0 15,21 0-15,1 0 0,-22 0 16,21 0-16,-21 0 0,22-22 0,-22 1 15,0 21-15,21-21 0,-21 21 16,1-21-16,-1 21 0,0-21 0,0 0 16,0-1-16,0 1 0,-21 0 15,22 0-15,-22 0 0,21 0 16,-21-1-16,0 1 0,0 0 0,0 0 16,-21 21-1,-1 0-15,1 0 0,0 0 0,-21 21 16,21-21-16,-1 21 0,-20 0 15,21 1-15,0-1 0,0 0 0,-1 0 16,1 0-16,21 0 0,0 1 16,0-1-16,0 0 0,0 0 15,21-21 1,1 0-16,-1 0 16,0 0-16,0 0 15,0 0-15,0-21 16,1 0-16,-22 0 15,21-1-15,0 1 0,-21 0 16,0 0-16,0 0 16,21 0-16,-21-1 0,0 1 15,0 42 17,0 1-32,0-1 15,0 0-15,0 0 0,0 0 0,0 0 16,0 1-16,21-1 15,-21 0-15,21-21 0,1 21 16,-1-21-16,0 21 16,0-21-16,21 0 0,-20 0 0,-1 0 15,21 0-15,-21 0 0,22 0 0,-22 0 16,0 0-16,21 0 0,-21 0 16,1-21-16,-1 0 0,0 21 0,0-21 15,-21 0-15,21-1 0,0 1 16,-21 0-16,0 0 0,0 0 0,22 0 15,-22-1-15,0 1 0,0 0 16,0 0-16,0 0 0,-22 21 16,1 0-1,0 0-15,0 0 0,-21 21 16,20-21-16,1 21 0,0 0 0,0 0 16,0 1-16,0-1 0,-1 21 15,22-21-15,0 0 0,0 1 16,0-1-16,0 0 15,22-21-15,-1 0 0,0 0 16,0 0-16,0 0 16,0 0-16,1 0 0,-1 0 15,-21-21-15,21 0 16,-21-1-16,21 22 0,-21-21 16,0 0-1,0 0-15,0 42 31,0 0-15,-21 0-16,21 1 0,-21-1 16,0 21-16,-1-21 0,1 22 0,0-22 15,21 21-15,0 0 0,0-20 16,0 20-16,0 0 0,0 1 0,0-1 16,0 0-16,0 1 0,0 20 0,0-21 15,0 1-15,0 20 0,21-20 16,-21-1-16,0 0 0,0 1 0,0-1 15,0 0-15,0 1 0,0-22 16,0 21-16,-21-21 0,0 0 16,21 1-16,-21-1 0,0-21 0,-1 0 15,1 0-15,0 0 16,0 0-16,0-21 0,0-1 16,21 1-16,-22 0 0,22 0 0,0 0 15,0-22-15,0 22 0,0-21 16,0 0-16,0-1 0,0 1 0,22-22 15,-1 22-15,0-21 0,0 20 0,0-20 16,0 20-16,1 1 0,-1-21 16,0 20-16,21 1 0,-21 0 15,1-22-15,20 22 0,-21-1 0,0 1 16,22 21-16,-22-21 0,0-1 16,0 22-16,0 0 0,0 0 0,1 0 15,-1-1-15,0 22 0,-21-21 16,21 21-16</inkml:trace>
  <inkml:trace contextRef="#ctx0" brushRef="#br0" timeOffset="183723.41">24659 11303 0,'0'21'16,"21"-21"-16,0 0 15,1 0-15,-1 0 16,0-21-16,0 21 0,0-21 15,0 0-15,1 0 16,-1-1-16,0 22 0,0-21 0,-21 0 16,21 0-16,-21 0 0,21 0 0,-21-1 15,0 1-15,0 0 16,-21 21 0,0 0-16,0 0 15,-21 21-15,20 0 0,1 22 0,-21-22 16,21 21-16,0 1 0,-1-1 15,1 0-15,0-21 0,21 22 16,-21-1-16,21-21 0,0 22 0,0-22 16,0 0-16,0 0 0,21 0 15,0 0-15,0-21 0,1 22 0,-1-22 16,0 0-16,0 0 0,0 21 0,0-21 16,22 0-16,-22 0 0,0 0 15,0 0-15,0-21 0,-21-1 0,22 22 16,-1-21-16,0 0 0,0 0 15,-21-21-15,0 20 0,0 1 0,0-21 16,0 0-16</inkml:trace>
  <inkml:trace contextRef="#ctx0" brushRef="#br0" timeOffset="187143.34">13483 9631 0,'0'0'0,"-21"0"0,21-21 16,-21 21-1,0 0 1,-1 0 0,1 0 15,21 21 0,0 0-15,21-21-1,-21 21-15,22-21 0,-22 21 0,21-21 16,0 22-16,0-22 0,0 21 16,0-21-16,22 21 0,-22-21 15,21 0-15,-21 21 0,22-21 0,-22 0 16,21 21-16,1-21 0,-1 0 15,0 21-15,1-21 0,-1 0 0,-21 22 16,21-22-16,1 21 0,-1-21 16,0 0-16,1 0 0,-1 0 0,22 0 15,-22 21-15,0-21 0,1 0 0,-1 0 16,0 0-16,22 0 0,-22 0 16,0 0-16,1 0 0,-1 0 0,0 0 15,1 0-15,-1 0 0,0 0 16,1 21-16,-1-21 0,0 0 0,1 0 15,-1 0-15,0 0 16,-20 0-16,20 0 0,0 0 0,1 0 16,-1 0-16,0 0 0,-21 0 0,22 0 15,-1 0-15,0 0 0,1 0 16,-1 0-16,0 0 0,1 0 0,-1 0 16,-21 0-16,22 0 0,-1 0 15,-21 0-15,21-21 0,-20 21 0,20 0 16,-21 0-16,21-21 0,-20 21 15,-1 0-15,0-21 0,21-1 0,-21 22 16,1-21-16,-1 21 0,0-21 0,21 0 16,-21 0-16,1 0 0,-1-1 15,0 1-15,21 0 0,-21 0 16,1-21-16,-1 20 0,21 1 16,-21 0-16,0 0 0,1-21 0,-1 20 15,-21 1-15,21 0 0,0 0 0,0 0 16,-21 0-16,0-1 0,0 1 15,21 0-15,-21 0 0,0 0 0,0-22 16,0 22-16,0 0 0,0-21 16,0 21-16,0-22 0,0 22 0,0-21 15,0 21-15,0-22 0,0 1 16,0 21-16,-21-22 0,0 22 0,0 0 16,21-21-16,-21 21 0,21-1 15,-21 1-15,-1 0 0,1 21 16,0-21-16,21 0 0,-21 0 0,0-1 15,-22 22-15,22-21 0,0 0 16,0 21-16,-21-21 0,20 21 0,1-21 16,-21 0-16,0 21 0,20-22 15,-20 22-15,0-21 0,21 21 0,-22 0 16,1-21-16,21 0 0,-22 21 16,1 0-16,21-21 0,-21 21 0,-1 0 15,1 0-15,0-21 16,-1 21-16,1 0 0,0 0 0,-1-22 0,1 22 15,-22 0-15,22 0 16,-21 0-16,20 0 0,-20 0 0,20 0 16,-20-21-16,21 21 0,-22 0 15,22 0-15,-1 0 0,1 0 0,0 0 16,-1 0-16,1 0 0,0 0 16,21 0-16,-22 0 0,1 0 0,21 0 15,-22 0-15,1 0 0,0 21 16,-1-21-16,22 0 0,-21 0 0,0 22 15,-1-22-15,1 21 0,0-21 16,-1 21-16,1-21 0,0 21 0,-1-21 16,1 21-16,21-21 0,-22 21 15,22-21-15,-21 22 0,21-22 0,0 21 16,-1-21-16,1 21 0,0-21 16,0 21-16,0 0 0,0-21 15,-1 21-15,1 1 0,0-1 0,0-21 16,0 21-16,0 0 0,-1 0 15,22 0-15,-21 1 0,0-1 0,0 0 16,0 0-16,21 0 0,0 0 16,-21 22-16,21-22 0,-22 0 0,22 0 15,-21 22-15,21-22 0,0 21 16,0-21-16,0 0 0,0 22 0,-21-22 16,21 0-16,0 21 0,-21-20 15,21-1-15,0 21 0,0-21 0,0 0 16,0 1-16,0-1 0,0 21 15,0-21-15,0 0 0,21 1 16,0 20-16,-21-21 0,21 21 0,1-20 16,-1-1-16,21 21 0,-21-21 15,0 0-15,1 1 0,-1-1 0,0 0 16,0 0-16,21 0 0,-20 0 16,-1 1-16,21-22 0,0 21 0,1-21 15,-1 21-15,0-21 0,1 0 0,-1 0 16,22 21-16,-22-21 15,0 0-15,22 0 0,-22 0 0,0 0 16,1 0-16,-1 0 0,0 0 0,1-21 16,-22 21-16,21-21 0,-21 0 15,22-1-15,-22 1 0,0 0 0,0-21 16,0 21-16</inkml:trace>
  <inkml:trace contextRef="#ctx0" brushRef="#br0" timeOffset="188850.99">12954 4932 0,'-21'0'15,"21"21"1,0 0 0,0 0-16,0 1 0,0-1 15,21 0-15,0-21 16,0 21-16,-21 0 0,43-21 0,-22 21 16,0 1-16,21-22 15,1 21-15,-1-21 0,0 0 0,1 21 0,-1-21 16,21 0-16,-20 0 15,20 0-15,-20 0 0,-1 0 0,21 0 16,-20 0-16,20 0 0,-20 0 16,20 0-16,1 0 0,-22 0 0,21-21 15,-20 21-15,20-21 0,-20 21 16,-1-22-16,0 22 0,1-21 0,-1 21 16,0-21-16,1 0 0,-22 21 15,21-21-15,-21 0 0,0 21 0,1-22 16,-1 1-16,21 0 15,-21 0-15,0 0 0,-21 0 0,22-1 16,-1 1-16,0 0 0,-21 0 16,21 0-16,-21 0 0,21-22 0,-21 22 15,21 0-15,-21 0 0,0 0 16,0-1-16,0 1 0,0 0 0,0-21 16,0 21-16,0-1 0,0 1 15,0 0-15,0 0 0,0 0 0,0-22 16,0 22-16,0 0 0,0 0 15,-21 0-15,21 0 0,0-22 0,-21 22 16,0 0-16,0 0 0,21-22 16,-21 22-16,-1 0 0,1 0 15,0 0-15,21-22 0,-21 22 16,0 0-16,0 0 0,-1 0 0,1 0 16,0-1-16,-21 22 0,21-21 15,-1 0-15,1 0 0,-21 21 0,21-21 16,-22 0-16,22 21 0,-21-22 15,0 22-15,20-21 0,-20 21 0,0-21 16,21 21-16,-22 0 0,1-21 16,0 21-16,20 0 0,-20 0 0,21 0 15,-21 0-15,-1 0 0,22 0 16,-21 0-16,21 0 0,-22 0 0,1 0 16,21 0-16,-22 0 15,1 0-15,0 0 0,-1 0 0,1 21 16,-21-21-16,20 0 0,1 21 15,0-21-15,-1 21 0,-20-21 0,20 22 16,1-22-16,0 21 0,21-21 16,-22 21-16,1-21 0,0 21 15,20 0-15,-20 0 0,21 1 0,-21-1 16,20 0-16,1 0 0,0 0 16,0 0-16,-21 1 0,20 20 0,1-21 15,21 21-15,-21-20 0,0-1 16,0 21-16,0-21 0,21 22 15,0-22-15,-22 21 0,22-21 16,-21 22-16,21-22 0,0 21 0,0-21 16,0 0-16,0 22 0,0-22 15,0 21-15,0-21 0,0 22 0,0-22 16,0 21-16,0 1 0,0-22 16,21 21-16,1 0 0,-22-20 0,21 20 15,0 0-15,0-21 0,0 1 16,0 20-16,1-21 0,-1 0 0,0 0 15,0 1-15,21-1 0,-20-21 16,-1 21-16,21 0 0,0-21 0,-20 0 16,20 21-16,0-21 0,1 0 15,-22 21-15,21-21 0,0 0 16,-20 0-16,20 0 0,-21 0 16,0 0-16,0 0 0,1 0 0,-22 22 15,21-22-15,0 0 16,-21 21-16,21-21 15,0 21 1</inkml:trace>
  <inkml:trace contextRef="#ctx0" brushRef="#br0" timeOffset="190392.04">20680 8022 0,'0'0'0,"-21"0"0,-22 0 16,22 0-16,0 0 0,0 0 15,0 0-15,21 21 31,0 1-15,21-22 0,0 0-16,0 0 0,0 0 0,22 0 15,-22 0-15,21 0 0,22 0 16,-22 0-16,21 0 0,1 0 0,-1 0 16,1 0-16,21 0 0,-1 0 15,22-22-15,-21 22 0,21 0 0,-22 0 16,22 0-16,0 0 0,-21 0 15,20 0-15,1 0 0,0-21 16,21 21-16,-21 0 0,0 0 0,0 0 16,-1 0-16,1 0 0,-21 0 15,-22 0-15,22 0 0,-21 0 16,-22 0-16,0-21 0,1 21 16,-1 0-16,-21 0 0,0 0 0,0 0 15,1 0-15,-1 0 47,-21 21-16,0 0-31,0 1 16</inkml:trace>
  <inkml:trace contextRef="#ctx0" brushRef="#br0" timeOffset="191127.14">21230 9419 0,'-21'0'15,"42"0"-15,-42 21 0,0-21 0,0 0 0,-1 0 16,22 22 0,0-1-1,22-21 1,-1 0-16,21 0 0,0 0 16,22 21-16,-1-21 15,1 0-15,21 0 0,-1 0 0,22 0 16,-21 0-16,21 0 0,-1 0 15,1 0-15,21 0 0,0 0 0,0 0 16,0 0-16,-21 0 0,21 0 16,-21-21-16,-21 21 0,-1 0 0,22 0 15,-42 0-15,20 0 0,-20-21 16,-1 21-16,-20 0 0,20 0 0,-21 0 16,-20 0-16,20 0 0,-21 0 15,0 0-15,0 0 0,-42 21 63,0-21-48,0 21-15</inkml:trace>
  <inkml:trace contextRef="#ctx0" brushRef="#br0" timeOffset="192439.37">21378 11853 0,'0'0'0,"0"22"15,-21-22-15,42 0 63,0 0-63,22 0 0,-22 0 0,42 0 15,-20 0-15,20 0 16,1 0-16,-1 0 0,22 0 0,0 0 16,-1 0-16,22 0 0,-21 0 0,21 0 15,21 0-15,-22 21 0,22 0 16,-21-21-16,21 21 0,-21-21 15,0 21-15,0-21 0,-22 21 0,22-21 16,-21 0-16,0 0 0,-22 22 16,22-22-16,-22 0 0,1 0 0,-22 0 15,0 0-15,1 0 0,-1 0 16,0 0-16,-20 0 0,20 0 0,-21 0 16,0 0-16,0 0 0,1 0 15,-1 0 1,-42 0 187,-1 0-187,22-22-16,-21 22 31,21-21-31,-21 21 15,0 0 17,0 0-32,0 0 47,-1 0-32,22-21-15,-21 21 31,0 0-15,0 0 0,21-21-1,-21 21 1,0 0 0</inkml:trace>
  <inkml:trace contextRef="#ctx0" brushRef="#br0" timeOffset="-92616.87">931 6668 0,'0'0'0,"-21"0"0,0-22 0,21 1 16,-21 21-1,0 0-15,21-21 16,-22 21-16,22-21 0,0 0 31,-21 21-31,0 0 32,21 21-17,0 0-15,0 0 16,0 0-16,0 1 0,0-1 15,0 21-15,0-21 0,0 22 16,0-1-16,0 0 0,0-21 0,0 22 16,0-1-16,0 0 0,0 1 15,0-1-15,0-21 0,-21 22 16,21-22-16,0 21 0,-21-42 0,21 21 16,0 0-16,-21-42 31,21 0-31,0 0 15,0 0-15,0-22 16,0 22-16,0-21 0,0 21 0,0-22 16,0 1-16,0 0 0,21-1 15,0 1-15,-21 0 0,21-1 16,0 1-16,22 21 0,-22-21 0,0 20 16,0-20-16,0 42 0,0-21 15,1 0-15,20 21 0,-21 0 0,0 0 16,22 21-16,-22 0 0,0 0 15,0 0-15,21 1 0,-20 20 16,-1-21-16,-21 21 0,0 1 0,21-22 16,-21 21-16,0 1 0,0-1 15,0-21-15,0 21 0,0-20 16,0 20-16,-21-21 0,21 21 16,0-20-16,0-1 0,0 0 15,0-42 32,0 0-47,0-1 16,0 1-16,0-21 0,0 21 15,0 0-15</inkml:trace>
  <inkml:trace contextRef="#ctx0" brushRef="#br0" timeOffset="-92146.92">1397 6964 0,'0'0'0,"21"21"15,0-21-15,0 0 16,1 0-16,-1 0 16,0 0-16,-21-21 0,21 21 0,21-21 15,-20 0-15,-1 21 0,0-22 16,0 1-16,0 0 0,0-21 0,1 21 15,-1-1-15,0 1 0,-21-21 16,21 21-16,-21 0 16,0-1-16,0 1 0,0 0 0,0 0 15,-21 21 1,0 0-16,0 0 0,-1 0 16,1 0-16,0 21 0,0 0 15,0 0-15,0 22 0,-1-22 16,1 21-16,21-21 0,-21 22 0,0-22 15,0 21-15,21-21 0,0 22 16,0-22-16,0 21 0,0-21 0,0 1 16,0-1-16,0 0 0,0 0 15,0 0-15,0 0 0,0 1 16,21-22 0,0 21-16,0-21 15,0 0-15,1 0 16,-1 0-16,-21-21 0,21-1 15,0 22-15,-21-21 0,21 0 0,0 0 16</inkml:trace>
  <inkml:trace contextRef="#ctx0" brushRef="#br0" timeOffset="-91289.42">2053 6710 0,'0'0'0,"21"-21"0,0 0 16,-21 42 31,0 0-47,0 0 15,0 0-15,0 0 0,0 1 0,0-1 16,0 21-16,-21-21 0,21 22 16,-21-22-16,21 0 0,0 0 0,0 21 15,-21-20-15,21-1 0,0 0 16,0 0-16,0 0 0,-21 0 15,21 1-15,21-22 32,0 0-32,0-22 15,0 1-15,-21 0 16,22 0-16,-1 0 0,-21 0 0,21-1 16,0-20-16,-21 21 0,21 0 15,0 0-15,-21-1 0,0 1 0,22 0 16,-1 21-16,-21-21 0,21 21 15,0 0 1,-21 21 0,0 0-16,0 0 0,0 1 15,0-1-15,0 0 0,0 0 16,0 0-16,0 22 0,21-22 16,-21 0-16,0 0 0,21 0 15,1 0-15,-22 1 0,21-1 0,0 0 16,0 0-16,0-21 15,22 0-15,-22 0 0,0 0 0,21 0 16,-21 0-16,22-21 0,-22 0 16,21 0-16,-21-1 0,1 1 0,20 0 15,-21 0-15,0 0 0,0 0 16,-21-1-16,22-20 0,-22 21 0,21-21 16,-21 20-16,0-20 0,0 0 15,0-1-15,0 22 0,0-21 0,-21 0 16,-1 20-16,22 1 15,-21 0-15,0 0 0,0 21 0,0 0 16,0 0-16,-1 0 16,22 21-16,-21 0 0,21 0 15,0 1-15,0-1 16,0 0-16,21-21 16,1 0-16,-1 0 15,0 0-15,0 0 0,0 0 0,0 0 16,1-21-16,-1 21 15,0-21-15,0-1 0,0 22 0,0-21 16,1 21-16,-1-21 0,-21 0 16,21 0-16,0 21 15,0-21 1</inkml:trace>
  <inkml:trace contextRef="#ctx0" brushRef="#br0" timeOffset="-87630.47">4191 6541 0,'0'21'15,"0"0"-15,21 0 16,0 0-16,0 0 15,1 1-15,-1-22 16,0 21-16,0-21 0,0 0 16,0 0-16,1 0 0,-1 0 15,0-21-15,0-1 0,0 1 16,0 0-16,1-21 0,20 21 0,-21-22 16,0 22-16,0-21 0,-21-1 15,22 22-15,-22-21 0,21 0 0,-21 20 16,0-20-16,0 21 0,0-21 15,0 20-15,0-20 0,0 21 0,-21 0 16,21 0-16,-22-1 0,1 1 16,0 21-16,0 0 15,0 0 1,0 21-16,21 1 0,-22-1 0,1 0 16,21 21-16,0 1 0,0-1 15,-21 0-15,21 1 0,0 20 0,-21 1 16,21-1-16,0-21 0,0 22 15,0-1-15,0-20 0,0 20 0,0-20 16,0-1-16,0 0 0,0-21 0,0 22 16,0-22-16,0 21 0,0-21 15,0 1-15,0-1 0,0 0 16,-21-21-16,21 21 16,-21-21-16,-1 0 15,1 0-15,0-21 16,0 21-16,0-21 0,0 0 0,-1-1 15,1 1-15,0 21 0,0-21 0,0 0 16,0 0-16,-1 0 0,1 21 16,0-22-16,0 22 0,21-21 0,0 42 31,0 1-31,0-1 16,0 0-16,0 0 0,21 0 15,0 0-15,-21 1 0,21 20 0,1-21 16,-1 0-16,0 0 0,0 1 15,0-22-15,22 21 0,-22 0 16,0-21-16,21 0 0,-21 0 16,22 0-16,-22 0 0,21 0 0,-21-21 15,22 21-15,-22-21 0,21-1 0,1 1 16,-22 0-16,0 0 0,21 0 16,-21-22-16,1 22 0,-1 0 0,-21-21 15,0 21-15,21-1 0,-21-20 16,0 21-16,0 0 0,21 0 0,-21-1 15,0 1-15,0 42 32,21 1-17,-21-1-15,0 21 0,0-21 16,0 0-16,0 1 0,0-1 0,0 21 16,0-21-16,0 0 0,0 1 15,0-1-15,0 0 0,0 0 0,0 0 16,0-42 31,0 0-47,0 0 15,0 0-15,0-1 0,21-20 16,-21 21-16,0-21 0,22 20 0,-1 1 16,0-21-16,-21 21 0,21 0 15,0-1-15,0 1 0,1 21 16,-1 0-16,0 0 0,0 0 15,0 0-15,0 21 16,-21 1-16,0-1 0,0 0 0,22 0 16,-22 0-16,0 0 0,21 1 15,-21-1-15,0 0 0,0 0 0,0 0 16,0 0-16,0 1 0,0-1 16,0-42 30,21 21-46,-21-22 0,21 1 16,-21 0-16,21 0 0,-21-21 16,21 20-16,1 1 0,-22-21 15,21 21-15,-21 0 0,21-1 0,0 1 16,-21 0-16,0 0 0,21 21 16,0 0-16,1 0 0,-1 21 31,-21 0-31,0 0 0,0 1 15,0-1-15,0 21 0,0-21 16,0 0-16,0 1 0,0-1 0,0 0 16,0 0-16,0 0 0,0 0 15,0 1-15,21-1 0,-21 0 0,21-21 16,-21 21-16,21-21 0,0 0 16,1 21-16,-1-21 0,0 0 15,0 0-15,0 0 0,0-21 16,1 21-16,-1-21 0,0 21 0,21-21 15,-42 0-15,21-1 0,1 1 16,-1 0-16,0 0 0,-21 0 0,0 0 16,21-22-16,-21 22 0,21 0 15,-21 0-15,21 0 0,-21-1 0,0 1 16,0 0-16,22 21 0,-22 21 31,0 0-15,0 1-1,0-1-15,0 0 0,0 0 0,0 21 16,0-20-16,0 20 0,0 0 0,0-21 16,0 43-16,0-22 0,-22 1 15,22 20-15,0-21 0,-21 22 0,21-22 16,0 22-16,0-22 0,-21 22 0,21-1 16,-21-21-16,21 22 0,0-1 15,0 1-15,-21 21 0,21-22 0,-21 1 16,-1-1-16,22 1 0,0-1 0,0 1 15,-21-22-15,0 21 0,21-20 16,-21-1-16,21 0 0,0-20 16,-21 20-16,21-21 0,0 0 0,-21-21 15,21-21 17,0-21-32,0 21 0,21-1 0,0-20 15,-21 0-15,0-22 0,21 22 0,-21-22 16,21 1-16,-21-1 0,0-20 15,0 20-15,0-20 0,0-1 0,0 0 16,0 22-16,0-22 0,0 0 0,0 1 16,0-1-16,0 22 0,0-22 15,0 21-15,0 22 0,0-21 0,0-1 16,0 22-16,0-1 16,21 1-16,-21 0 0,22 21 0,-1-22 15,0 22-15,-21 0 0,21 0 0,0 21 16,0 0-16,1 0 0,-1 0 15,0 0-15,0 0 0,0 21 0,0 0 16,1 0-16,-1 0 0,0-21 16,-21 22-16,0-1 0,0 0 0,0 0 15,0 0-15,0 0 0,0 1 16,0-1-16,0 0 0,-21-21 16,0 0-16,-1 0 15,1 0-15,0 0 0,0 0 16,0 0-16,0 0 15,-1 0-15,22-21 0,-21 21 16,21-21 0,-21 21-16,21 21 15,0 0 1,21 0-16,0-21 16,-21 21-16,22 0 0,-1-21 0,0 0 15,0 22-15,0-22 16,0 21-16,1-21 0,-1 0 0,0 0 15,0 0-15,0 0 0,0 0 16,1 0-16,-1-21 0,0-1 16,0 22-16,21-21 0,-20 0 0,-1 0 15,0-21-15,0 20 0,0-20 16,22 0-16,-22-1 0,0 1 0,0-21 16,0 20-16,0-20 0,1-1 15,-22 1-15,21 20 0,-21-20 0,21 21 16,-21-1-16,0-20 0,0 20 0,0 1 15,0 0-15,0 21 0,0-22 16,0 22-16,0 0 0,0 0 16,-21 21-16,0 0 15,-1 0-15,1 21 16,0 0-16,21 0 0,0 0 16,-21 22-16,21-22 0,-21 21 0,21 1 15,-21-1-15,21 21 0,0-20 16,0 20-16,0 1 0,0-22 0,0 22 15,0-1-15,-22-21 0,22 1 0,0 20 16,0-42-16,0 22 0,0-1 16,0-21-16,0 0 0,22 1 0,-1-1 15,-21 0-15,21 0 0,0-21 16,0 21-16,0-21 0,1 21 0,-1-21 16,21 0-16,-21 0 0,0 0 0,22 0 15,-22 0-15,0-21 16,21 0-16,-20 0 0,-1 21 0,21-21 0,-21 0 15,0-22-15,1 22 0,-22 0 16,21 0-16,-21-22 0,21 22 16,-21-21-16,0 21 0,0 0 0,0-1 15,0 1-15,0 0 0,0 0 16,-21 21-16,0 0 0,-1 0 0,1 0 16,0 21-16,0-21 0,0 21 15,0 0-15,-1 22 0,22-22 16,0 0-16,-21 21 0,21-20 0,0 20 15,0-21-15,0 0 16,0 0-16,0 1 0,0 20 0,21-21 16,1 0-16,-1-21 15,21 21-15,-21-21 0,0 0 16,1 0-16,20 0 0,-21 0 0,0 0 16,22 0-16,-22 0 0,0-21 0,21 21 15,-21-21-15,1 0 0,-1 0 16,0 0-16,0-1 0,0 1 0,0 0 15,-21 0-15,0-21 0,22 20 16,-22 1-16,0-21 0,21 21 0,-21 0 16,0-1-16,0 44 31,0-1-31,0 0 16,0 0-16,0 0 0,-21 0 15,21 1-15,-22-1 0,22 0 0,0 0 16,0 0-16,0 0 0,-21 1 0,21-1 15,-21 0-15,21 0 0,0 0 16,-21-21-16,21 21 0,0 1 16,0-44 15,0 1-15,0 0-16,0 0 15,0 0-15,21 0 0,-21-1 16,21 1-16,0-21 0,-21 21 0,0 0 15,22-22-15,-1 22 0,-21 0 16,0 0-16,21 0 0,0 21 16,0 0-16,0 0 15,1 21-15,-22 0 16,0 0-16,0 0 0,21 0 0,-21 22 16,0-22-16,0 0 0,21 0 15,-21 0-15,0 1 0,0-1 0,0 0 16,0 0-16,0 0 0,0 0 15,21-42 32,0 0-47,0 0 16,1 0-16,-1 0 0,0-22 16,-21 22-16,21-21 0,21 21 15,-20-22-15,-1 22 0,0 0 0,0 0 16,0 21-16,0 0 0,1 0 15,-22 21-15,0 0 16,0 21-16,0-20 0,0-1 0,-22 21 16,22-21-16,-21 0 0,0 22 15,21-22-15,0 0 0,-21 0 0,21 0 16,-21-21-16,21 22 0,0-1 16,0-42 30,0-1-30,21 22-16</inkml:trace>
  <inkml:trace contextRef="#ctx0" brushRef="#br0" timeOffset="-84240.57">7832 7049 0,'-22'0'16,"44"0"15,-1 0-31,0-22 16,0 22-16,0-21 0,0 21 15,1-21-15,-1 21 0,0-21 0,0 21 16,0-21-16,0 0 0,1 21 16,-1-22-16,0 1 0,0 0 0,0 21 15,-21-21-15,21 0 0,-21 0 0,0-1 16,0 1-16,0 0 16,0 0-16,-21 0 0,0 21 0,0 0 15,0 0-15,0 0 16,-1 0-16,1 0 0,0 0 15,21 21-15,-21 0 0,0 0 0,21 0 16,0 1-16,0-1 0,0 21 16,0-21-16,0 0 0,0 22 0,0-22 15,21 0-15,0 0 0,0 0 16,-21 1-16,21-1 0,1-21 0,-1 21 16,0-21-16,0 0 0,0 0 15,0 0-15,22 0 0,-22 0 16,0 0-16,0 0 0,0-21 0,1 0 15,-1 21-15,-21-22 0,21 1 16,0 0-16,0 0 0,0 21 16,-21-21-16,0 0 0,22-1 0,-22 1 15,0 0-15,0-21 0,0 21 16,0-1-16,0 1 0,0 42 31,0 1-15,0-1-16,0 0 0,0 0 15,0 0-15,0 0 0,0 22 0,0-22 16,0 0-16,0 0 0,0 0 16,0 1-16,0-1 0,0 0 15,21-21 32,-21-21-47,21 21 0,0-21 16,-21-1-16,21 1 0,-21 0 15,21 0-15,-21 0 0,0 0 0,22-1 16,-22 1-16,21 0 0,0 0 16,-21 0-16,21 21 15,0 0-15,-21 21 16,0 0-16,21-21 0,-21 21 16,22 0-16,-22 1 0,21-1 0,-21 0 15,0 0-15,21 0 0,0 0 16,-21 1-16,21-1 0,0-21 15,-21 21-15,22-21 0,-1 0 16,-21 21-16,21-21 0,0 0 0,0 0 16,0 0-16,1 0 0,-1-21 15,0 21-15,0-21 0,0 0 16,0 21-16,1-22 0,-1 1 0,0 0 16,0-21-16,-21 21 0,21-1 0,0-20 15,1 0-15,-22-1 0,0 1 16,21 0-16,-21-1 0,0 1 0,0-21 15,0 20-15,21 1 0,-21 0 16,0-1-16,0 1 0,0 21 16,0-22-16,0 22 0,0 0 0,0 42 47,0 22-47,-21-22 0,21 21 15,0 0-15,0 1 0,0-1 0,0 0 16,0 1-16,0 20 0,0-20 0,0-1 15,0 0-15,0 1 0,0-22 16,0 21-16,0-21 0,0 22 0,0-22 16,0 0-16,0 0 0,21 0 15,-21 0-15,21-21 0,0 22 0,0-22 16,1 0-16,-1 0 0,0 0 16,0 0-16,0 0 0,0 0 0,22 0 15,-22 0-15,0-22 0,0 22 16,0-21-16,1 0 0,-1 0 0,0 21 15,0-21-15,0 0 0,0-1 16,-21 1-16,0 0 0,0-21 0,0 21 16,0-1-16,0 1 0,0 0 0,0 0 15,0 0-15,0 0 0,-21-1 16,0 22-16,0 0 0,0 0 16,0 0-16,-1 22 0,1-1 15,0 0-15,21 0 16,0 0-16,0 0 0,-21 22 15,21-22-15,0 0 0,0 0 16,-21 0-16,21 1 0,0-1 0,0 0 16,0 0-16,0 0 0,0 0 15,21-21 17,0 0-32,0 0 15,-21-21-15,0 0 16,21 0-16,1 0 0,-22 0 15,0-1-15,0 1 0,21 0 0,-21 0 16,21 0 0,-21 0-16,21 21 15,-21 21 1,0 0-16,21-21 16,-21 21-16,0 0 0,0 0 0,0 1 15,0-1-15,21-21 16,-21 21-16,0 0 0,22-21 0,-22 21 15,21-21-15,0 0 16,0 0-16,0 0 16,0 0-16,1 0 0,-1 0 15,0 0-15,0-21 0,0 21 0,0-21 16,1 21-16,-22-21 16,21 0-16,0-1 0,0 1 0,0 0 15,-21 0-15,21 0 0,-21 0 0,22-22 16,-1 22-16,-21-21 0,0 21 15,0-22-15,0 1 0,0 21 0,0-22 16,0 1-16,0 21 0,0-21 16,0 20-16,0 1 0,0 0 15,0 42 1,0 0-16,0 1 16,-21 20-16,21 0 0,0 1 0,0-1 15,-22 0-15,22 1 0,-21-1 16,21 0-16,0 1 0,-21-22 15,21 21-15,-21-21 0,21 22 0,0-22 16,0 0-16,0 0 0,0 0 16,0 0-16,0 1 0,0-1 15,21-21-15,0 0 0,0 0 0,1 0 16,-1 0-16,0 0 16,0 0-16,21 0 0,-20-21 0,-1 21 15,0-22-15,0 1 0,0 0 0,0 0 16,1 0-16,-1 0 15,0-1-15,0-20 0,-21 21 0,21 0 0,0 0 16,-21-1-16,0 1 0,0 0 16,0 42 15,0 0-31,0 1 16,0-1-16,0 0 0,0 0 0,0 0 15,0 0-15,-21 1 0,21-1 0,0 0 16,0 0-16,0 0 0,0 0 15,0 1 1,21-22-16,1 0 16,-1 0-16,0 0 15,0 0-15,0 0 0,0 0 16,1 0-16,-22-22 0,21 22 0,0-21 16,0 0-16,0 0 0,-21 0 15,21 21-15,1-21 0,-22-1 0,0 1 16,21 0-16,0 0 0,-21 0 15,0 42 17,0 0-17,0 0-15,-21 0 0,21 1 16,-21-22-16,21 21 0,-22 0 0,22 0 16,0 0-16,0 0 15,0 1 1,22-22 15,-1 0-31,0 0 16,-21-22-16,0 1 15,21 21-15,-21-21 0,21 0 16,-21 0-16,0 0 0,0-1 16,0 1-16,0 0 15,0 0-15,0 0 0,-21 0 16,0 21-16,0 0 31,42 0 16,0 0-31,0-22-16,0 22 0,1 0 15,-1 0-15,0 0 0,0-21 16,0 21-16,0 0 0,1 0 15,-1 0 1,0 21-16,-21 1 16,0-1-16,0 0 15,0 0-15,0 0 16,0 0-16,0 1 16,0-1-16,0 0 0,0 0 15,0 0-15,0 0 16,-21 1-16,0-1 15,21 0-15,-22-21 16,22-21 47,0 0-63,0-1 15,0 1-15,22 0 0,-1 0 16,-21 0-16,21 0 0,0-22 15,0 22-15,22 0 0,-22 0 0,0-22 16,21 22-16,-21 0 0,22 21 16,-22-21-16,0 21 0,0 0 0,22 0 15,-22 0-15,0 0 0,0 0 0,0 0 16,0 21-16,1 0 16,-22 0-16,0 1 0,0-1 15,0 0-15,0 0 16,0 0-16,0 0 0,0 1 15,-22-1-15,1 0 16,21 0-16,-21-21 16,21 21-16,-21-21 0,21 21 15,-21-21-15,21 22 16,-21-22-16,21 21 0,-22-21 16,1 0 30,21-21-46,0-1 16,0 1-16,0 0 16,0 0-16,0 0 15,0 0-15</inkml:trace>
  <inkml:trace contextRef="#ctx0" brushRef="#br0" timeOffset="-83965.29">11028 6414 0,'-21'0'16,"-1"0"-1,22-22 79,-21 22-94,0 0 16</inkml:trace>
  <inkml:trace contextRef="#ctx0" brushRef="#br0" timeOffset="-83660.46">10033 6562 0,'0'0'0,"-21"21"0,-43-21 15,64 21-15,-21-21 16,42 0-1,22 0-15,-22 0 16,0 0-16,0 0 0,21 0 16,-20 0-16,20 0 0,-21 0 0,21 0 15,-20 0-15,-1-21 0,0 21 16,0 0-16,0 0 0,0 0 0,1 0 31,-22-21-15,0 0-1</inkml:trace>
  <inkml:trace contextRef="#ctx0" brushRef="#br0" timeOffset="-83373.63">9080 6604 0,'22'0'31,"-1"0"-31,0 0 0,0 0 16,0 0-16,0 0 0,22 0 16,-22 0-16,0 0 0,21 0 0,-20 0 15,-1-21-15,0 21 0,0 0 16,0 0-16,0 0 0,-21-21 15,-21 21 32</inkml:trace>
  <inkml:trace contextRef="#ctx0" brushRef="#br0" timeOffset="-82505.62">1291 7747 0,'0'0'0,"-21"0"0,-21 0 16,20 0-16,1 0 15,42 0 17,1 0-32,20 0 15,0 0-15,1 0 0,-1 0 0,21-21 16,22 21-16,-21 0 0,-1 0 15,22 0-15,-22 0 0,1-21 0,-1 21 16,22 0-16,-22 0 0,1 0 16,-1 0-16,1-21 0,-22 21 0,22 0 15,-22 0-15,0 0 0,1 0 16,-1 0-16,-21 0 0,22 0 0,-22-22 16,0 22-1,-42 0 16,0 0-31,-1 0 0,-20 0 0,0 0 16,21 0-16,-22 0 0,-20 0 16,20 0-16,1 0 0</inkml:trace>
  <inkml:trace contextRef="#ctx0" brushRef="#br0" timeOffset="-82137.34">1249 7853 0,'42'0'0,"-84"0"0,105 21 16,-20-21-16,-1 0 0,21 0 15,1 0-15,-1 0 0,1 0 16,-1 0-16,22 0 0,-21 0 0,-1 0 15,22 0-15,-22 0 0,22 0 16,0 0-16,-22 0 0,22-21 0,-1 21 16,-20 0-16,-1 0 0,1-21 15,-1 21-15,1 0 0,-22 0 0,1-21 16,-22 21-16,0 0 0,0 0 16,0 0-16,0 0 15,1 0 48</inkml:trace>
  <inkml:trace contextRef="#ctx0" brushRef="#br0" timeOffset="-81449.23">4212 7620 0,'0'0'16,"-21"0"-16,21 21 15,0 0 1,21-21-16,0 0 0,0 0 16,22 22-16,-22-22 0,21 0 15,1 0-15,-1 0 0,0 0 0,22 21 16,-22-21-16,22 0 0,-1 0 16,1 0-16,-1 0 0,22 0 15,-22 0-15,22 0 0,0 0 0,20 0 16,1 0-16,21 0 0,0 0 0,0 0 15,21 0-15,1 0 0,-1 0 16,0 0-16,21 0 0,1 0 0,-1 0 16,0 0-16,1-21 0,-1 21 15,0-22-15,1 22 0,-1 0 0,0-21 16,-21 21-16,1-21 0,-1 21 0,0-21 16,-21 21-16,-21-21 0,21 21 15,-43-21-15,22 21 0,-42-22 0,-1 1 16,1 21-16,-43 0 15,21-21-15,-21 21 0,1 0 0,-22-21 16,-22 21 0,1 0-16,0 0 15,-21 0-15,21 0 0,-22 0 0,1 0 16,0 0-16,-1 0 0,1 0 16,0 0-16,-22 0 0,1 0 0,20 0 15</inkml:trace>
  <inkml:trace contextRef="#ctx0" brushRef="#br0" timeOffset="-80749.48">4826 7789 0,'0'0'0,"-21"0"0,0 0 31,-1 0-15,1 0 0,0 0-1,42 0 16,0 0-31,22 0 16,-1 0-16,0 0 0,22 0 0,-1 0 16,22 0-16,0 0 0,-1 0 15,22 0-15,0 0 0,21 0 0,-21-21 16,21 21-16,21 0 0,-21-21 16,21 0-16,0 21 0,1 0 0,-1 0 15,0-21-15,-21 21 0,21 0 0,-21 0 16,-21-21-16,21 21 0,-21-22 15,0 22-15,-22 0 0,1-21 0,0 21 16,-22 0-16,1 0 0,-1-21 16,-21 21-16,1-21 0,-1 21 15,-21 0-15,22 0 0,-22-21 0,0 21 16,0 0 0,0 0-16,-21-21 31,-21 21 16,0 0-47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35:52.0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2244 1566 0,'0'0'0,"-22"0"16,1-21-16,0 0 16,21 0-16,0 0 0,0 0 15,-21-1-15,21 1 0,0 0 16,0 0-16,-21 0 15,21 42 17,0 0-32,0 0 0,0 22 15,0-1-15,0 21 0,-21 1 0,21-1 16,-22 1-16,1 21 0,21-22 16,-21 22-16,0-22 0,21 22 0,-21-22 15,0 22-15,-1-21 0,22-1 16,0 1-16,-21-22 0,21 21 15,-21-20-15,21-1 0,0-21 0,0 0 16,0 1-16,0-1 0,-21-21 16,21-21-1,0-1 1,0 1-16,0 0 0,-21 0 0,21-21 16</inkml:trace>
  <inkml:trace contextRef="#ctx0" brushRef="#br0" timeOffset="506.7">1587 2201 0,'0'0'0,"-84"-63"16,63 21-16,-1 20 0,1-20 15,21 0-15,0-1 0,0 1 0,0 0 16,21-22-16,1 1 0,20 20 16,0-20-16,22 21 0,-22-1 15,22 22-15,-1-21 0,-21 21 16,22-1-16,-1 22 0,22 0 15,-21 0-15,20 22 0,1 20 0,-22 0 16,22 22-16,-21-22 0,20 43 16,-41-22-16,20 1 0,-21 20 0,1-20 15,-1-1-15,0 1 0,-20 21 16,-1-22-16,0 1 0,0-1 0,0 1 16,-21-1-16,0-21 0,0 22 15,0-22-15,0 1 0,0-1 0,0-21 16,0 0-16,0 0 0,-21-21 15,0 0-15,21-21 16,0 0-16,0 0 16,0-21-16,0-1 0,-21-20 0,21-1 15,0 1-15,0-22 0,0 22 16,0-43-16,0 21 0,21-42 0,-21 21 16,21 0-16,21 1 0,-20-1 15,20 0-15,0 21 0,1 1 16,-1-1-16,0 21 0,1 1 0,-1 21 15,0 20-15,1-20 0,-22 42 16,0 0-16,0 0 0,0 0 16,0 0-16,1 21 0,-1 0 0,-21 22 15,0-22-15,0 0 0,0 0 16,0 0-16,0 22 0,0-22 16,0 0-16,0 0 0</inkml:trace>
  <inkml:trace contextRef="#ctx0" brushRef="#br0" timeOffset="4273.89">3746 2900 0,'0'0'0,"-21"0"0,0 0 16,0 0-16,21-21 16,0 0-16,0-1 15,0 1-15,0 0 0,21-21 16,0 21-16,0-1 0,-21 1 16,22-21-16,-1 21 0,0-22 0,-21 1 15,0 0-15,21-1 0,-21 22 16,0-21-16,0 0 0,0-1 0,0 22 15,0-21-15,-21 21 16,0-22-16,0 22 0,-1 21 0,-20-21 16,21 21-16,-21 0 0,-1 0 15,22 0-15,-21 21 0,-1-21 0,22 42 16,-21-20-16,21 20 0,-22 21 16,22-20-16,0 20 0,0 1 0,21-1 15,0 1-15,0-1 0,0-20 16,0-1-16,0 0 0,0 1 0,21-22 15,0 0-15,0 0 0,1 0 16,-1-21-16,21 0 0,-21 0 0,22 0 16,-22 0-16,21-21 0,-21 0 15,22 0-15,-22-22 0,0 22 16,21-21-16,-21 0 0,1-1 16,-1 1-16,0-22 0,0 22 0,0-21 15,0 20-15,-21 1 0,22 0 16,-22-1-16,0 1 0,0 21 0,0 0 15,0-1-15,0 44 16,0-1-16,0 0 16,0 0-16,0 21 0,0 1 15,0-1-15,0 22 0,0-22 0,0 0 16,0 1-16,0-1 0,21 0 16,-21 1-16,21-22 0,0 21 0,0-21 15,-21 0-15,21 1 16,1-22-16,-1 0 0,0 0 0,0 0 15,21 0-15,-20 0 0,-1 0 16,21-22-16,0 1 0,-20 0 0,20-21 16,0-1-16,1 22 0,-22-21 15,21-22-15,-21 22 0,0 0 0,1-1 16,-22 1-16,0 0 0,0-1 16,0 22-16,0 0 0,-22 0 0,1 21 15,0 0-15,0 0 0,-21 0 16,20 0-16,1 0 0,-21 0 0,21 21 15,0-21-15,21 21 0,0 0 16,0 1-16,0-1 16,0 0-16,21-21 0,21 21 15,-21 0-15,0 0 0,1 1 0,-1-22 16,21 21-16,-21 0 0,0 0 16,1 0-16,-22 22 0,21-22 0,-21 0 15,21 21-15,-21-21 0,0 1 0,0 20 16,0-21-16,0 0 0,0 0 15,21 1-15,-21-1 0,21-21 0,-21 21 16,21-21-16,1 0 16,-1 0-16,0 0 0,0 0 0,0-21 15,22 21-15,-22-21 16,21-1-16,-21 1 0,22-21 0,-1 21 16,-21-22-16,21 1 0,1 0 15,-22-1-15,0 1 0,0-21 0,0 20 16,-21 22-16,0-21 0,0-1 15,0 22-15,-21 0 0,0 0 0,0 21 16,0 0-16,0-21 0,-1 21 16,1 0-16,0 0 0,-21 0 0,21 21 15,21 0-15,0 0 16,0 0 0,21 1-16,0-22 0,-21 21 0,42 0 15,-21 0-15,1 0 0,-1 0 16,0 22-16,0-22 0,-21 0 0,21 21 15,-21-20-15,21-1 0,-21 21 16,0-21-16,0 0 0,0 1 0,0-1 16,0 0-16,0 0 0,0 0 15,22 0-15,-1 1 0,0-22 16,0 0-16,0 0 16,0 0-16,1 0 0,20 0 0,-21 0 15,21-22-15,1 1 0,-1 0 16,0 0-16,1 0 0,-1-22 15,0 22-15,-20-21 0,20 0 16,0-1-16,-21 22 0,1-21 0,-1-1 16,-21 22-16,0 0 0,0 0 15,0 42 1,-21 0 0,-1 22-16,22-22 0,-21 0 15,0 21-15,0-21 0,21 22 0,-21-1 16,21-21-16,-21 22 0,21-22 15,0 21-15,0-21 0,0 0 0,0 1 16,21-1-16,0-21 0,0 21 16,21-21-16,-20 0 0,20 0 15,0 0-15,1 0 0,-1-21 16,0 21-16,-21-21 0,22-1 0,-22 1 16,21 0-16,-21 0 0,1 0 0,-1-22 15,0 22-15,-21-21 0,0 0 16,0-1-16,0 1 0,0-22 0,0 22 15,0 0-15,-21-1 0,0 1 16,-1 0-16,1-1 0,0 22 0,0 0 16,0 0-16,0 21 0,-1 0 15,-20 0-15,21 21 0,-21 0 0,20 0 16,-20 22-16,21-1 0,0 0 16,-22 1-16,22 20 0,21-20 15,0-1-15,-21 0 0,21 1 16,0-1-16,0 0 0,0-21 0,21 22 15,0-22-15,1 0 0,20-21 0,-21 21 16,21-21-16,1 0 0,-22 0 16,21 0-16,1 0 0,-1-21 0,0 21 15,1-21-15,20 0 0,-21-22 16,1 22-16,-1-21 0,0 21 0,-20-22 16,20 1-16,-21 0 15,21-1-15,-20 1 0,-1 0 0,-21 21 0,0-1 16,21 1-16,-21 0 0,0 0 15,0 42 1,0 0 0,0 0-16,0 22 0,0-22 15,0 21-15,0-21 0,0 22 0,0-1 16,0-21-16,0 22 0,0-22 16,0 21-16,0-21 0,0 0 0,0 1 15,21-1-15,0 0 0,0-21 16,1 0-16,-1 0 0,0 0 0,0 0 15,21 0-15,-20 0 0,-1 0 16,21-21-16,-21 0 0,22-1 0,-22 1 16,0-21-16,21 21 0,-21-22 0,1 22 15,-1-21-15,0 0 16,0 20-16,-21-20 0,21 21 0,-21 0 16,21 0-16,-21-1 0,0 44 31,0-1-16,0 0-15,0 21 0,0-21 0,0 1 16,0 20-16,0-21 0,-21 0 16,21 22-16,0-22 0,0 0 0,0 0 15,0 0-15,0 0 0,0 1 0,21-1 16,1-21-16,-1 21 16,0-21-16,0 0 0,0 0 0,22 0 15,-22 0-15,0-21 16,0 0-16,21-1 0,-20 1 0,-1 0 15,0-21-15,0 21 0,0-22 16,-21 1-16,0 21 0,21-22 0,-21 1 16,0 0-16,0-1 0,0 22 0,0 0 15,0-21-15,0 21 16,0-1-16,-21 22 16,21 22-16,0-1 15,0 0-15,-21 0 0,21 21 0,-21 1 16,21-1-16,0 0 0,0 1 15,-21-1-15,21 0 0,-21 1 0,21-1 16,0 0-16,0 1 0,0-22 16,0 21-16,21-21 0,0 1 15,21-1-15,1 0 0,-22-21 0,21 0 16,0 0-16,1 0 0,-22 0 16,21 0-16,1-21 0,-1 0 0,-21-1 15,21 1-15,-20 0 0,20 0 0,-21-21 16,0-1-16,0 1 0,1 0 15,-1-1-15,0 1 0,0 0 0,-21-1 16,0 1-16,0 21 0,21 0 16,-21-1-16,0 1 0,0 42 31,-21 1-15,0 20-16,21-21 0,0 0 0,0 22 15,0-1-15,-21-21 0,21 21 16,0-20-16,0 20 0,0-21 0,0 0 15,0 0-15,0 1 0,21-1 16,0 0-16,0-21 0,0 0 0,1 21 16,-1-21-16,0 0 0,0 0 0,0 0 15,22-21-15,-22 21 0,0-21 16,0 0-16,21-1 0,-20 1 16,-1 0-16,0-21 0,0 21 15,0-22-15,0 1 0,1 21 0,-1-22 16,-21 1-16,0 21 0,21 0 0,-21 0 15,0-1-15,0 44 32,-21-1-32,21 21 15,-21-21-15,21 22 0,-22-22 0,1 21 16,21-21-16,0 22 0,-21-22 16,21 0-16,-21 21 0,21-21 0,-21 1 15,21-1-15,0 0 0,21-42 47,0 0-31,0-1-16,0-20 0,1 21 0,-1-21 15,21-1-15,-21 1 0,0 21 0,1-22 16,20 1-16,-21 21 0,0-21 16,0 20-16,1 1 0,-1 21 0,0 0 15,0 0 1,-21 21-16,0 1 15,0-1-15,0 21 0,0-21 0,0 0 16,0 1-16,0-1 0,21 21 16,-21-21-16,0 0 0,21 1 15,1-1-15,-1 0 0,0-21 16,21 21-16,-21-21 0,1 0 0,20 21 16,0-21-16,-21 0 0,22 0 0,-1 0 15,0 0-15,1 0 0,-1-21 16,0 21-16,1-21 0,-1 0 0,0 0 15,1-1-15,-22 1 0,21-21 16,-21 0-16,1 20 0,20-20 0,-42 0 16,21 21-16,-21-22 0,0 22 15,0-21-15,0 21 0,-21-1 0,21 1 16,-42 21-16,20 0 0,1 0 0,-21 0 16,21 0-16,-22 0 15,22 21-15,-21 1 0,21-1 0,-22 0 16,22 21-16,0-21 0,0 22 15,0-22-15,21 21 0,-21-21 0,21 1 16,0-1-16,0 0 0,0 0 0,0 0 16,0 0-16,21-21 0,0 0 15,0 0-15,21 0 0,-20 0 0,-1 0 16,0 0-16,0 0 0,21-21 16,-20 0-16,-1 0 0,0 0 0,0 0 15,0-1-15,0 1 0,1-21 0,-1 21 16,-21-22-16,21 22 0,0-21 15,-21 21-15,0 0 0,21-1 16,0-20-16,1 21 16,-22 0-16,0 42 15,0 0 1,0 0-16,0 0 0,0 1 16,-22 20-16,22 0 0,-21 1 0,21-1 15,0 0-15,0 22 0,0-1 16,0 1-16,0-22 0,0 43 0,0-22 15,0 1-15,0-1 0,0 22 0,0 0 16,0-1-16,0-20 0,0 42 16,0-22-16,0 1 0,0 0 0,0-1 15,0 1-15,0 0 0,0-1 16,0 1-16,0 0 0,0 20 16,-21-41-16,21 21 0,-21-1 0,21-20 15,-21 20-15,21-20 0,-21-1 0,21 1 16,-22-1-16,22-20 0,0 20 15,0-20-15,0-22 0,0 21 0,0-21 16,0 0-16,-21-21 16,21-21-16,-21 0 0,21 0 15,0 0-15,-21-22 0,0-20 16,0 21-16,-1-43 0,1 21 16,0-20-16,21-1 0,-21 0 0,21-20 15,0-1-15,0-21 0,0 21 16,0 0-16,21-21 0,21 21 0,-20 0 15,20-21-15,0 22 0,-21 20 0,22-21 16,-1 21-16,0 1 0,-20-1 16,20 0-16,0 22 0,-21-22 0,22 22 15,-22-22-15,0 22 0,21-1 16,-20 22-16,-1-22 0,0 22 16,0 0-16,-21-1 0,0 1 0,0 0 15,0-1-15,0 1 0</inkml:trace>
  <inkml:trace contextRef="#ctx0" brushRef="#br0" timeOffset="4513.75">8763 1482 0,'0'0'0,"-21"0"0,21-21 15,-21 21-15,21 21 63,0 0-63,0 0 16,-22 0-16</inkml:trace>
  <inkml:trace contextRef="#ctx0" brushRef="#br0" timeOffset="5142.39">2879 3366 0,'0'0'0,"-43"-22"0,-20 22 15,42-21-15,-1 21 16,1 0-16,21 21 31,21-21-15,1 22-16,20-1 0,-21-21 15,21 21-15,1 0 0,20-21 0,1 21 16,-1-21-16,1 21 0,20-21 16,22 22-16,0-1 0,0-21 0,21 21 15,0-21-15,0 0 0,21 21 16,0-21-16,0 0 0,22 21 0,-1-21 15,22 0-15,-22 0 0,21 0 16,22 0-16,-21 0 0,20 0 16,1 0-16,21 0 0,0 0 0,-1-21 15,1 21-15,21-21 0,-21 21 0,21-21 16,-21 21-16,21-21 0,-21 21 16,0-22-16,-22 22 0,22-21 15,-21 21-15,-1 0 0,-20-21 0,-1 21 16,-20 0-16,-22-21 0,0 21 15,-21 0-15,0-21 0,-21 21 0,0 0 16,-22 0-16,-20 0 0,-1-21 16,-20 21-16,-22 0 0,0 0 0,0 0 15,0 0 17,1-22-32,-1 22 15,0-21-15</inkml:trace>
  <inkml:trace contextRef="#ctx0" brushRef="#br0" timeOffset="19419.09">1566 4487 0,'21'0'31,"-21"-21"-15,22 0-1,-22 0-15,21 21 0,-21-21 16,0 0-16,0-1 0,0 1 16,0 0-16,0 0 15,0 0-15,-21 21 0,-1-21 16,-20-1-16,0 22 0,-1-21 15,1 21-15,0 0 0,-22 0 16,1 0-16,20 21 0,-20 1 0,-1-1 16,22 0-16,0 21 0,-22 1 15,22-1-15,0 0 0,-1 22 0,22-1 16,-21 1-16,21-1 0,-1 22 16,1 0-16,0-22 0,0 22 15,21-22-15,0 22 0,0-22 0,0 1 16,0-1-16,0 1 0,0-22 15,0 22-15,0-22 0,0 0 16,0 1-16,21-1 0,0-21 16,0 0-16,1 1 0,-1-1 15,0 0-15,0-21 0,0 0 0,22 0 16,-22 0-16,0 0 0,21 0 16,1-21-16,-22 0 0,21-1 0,-21 22 15,22-21-15,-1 0 0,-21 0 16,0 0-16,22 0 0</inkml:trace>
  <inkml:trace contextRef="#ctx0" brushRef="#br0" timeOffset="19974.32">1841 5355 0,'0'0'0,"0"-21"0,0 0 16,0 0-16,0 0 15,0-1-15,0 1 0,-21 21 16,0 0-16,0-21 0,0 21 16,0 0-16,-1 0 0,1 0 15,21 21-15,-21 0 0,0 1 0,0-1 16,0 0-16,-1 21 15,1-21-15,0 22 0,0-1 0,21 0 16,0 1-16,0-1 0,0 0 16,0 1-16,0-22 0,0 21 0,0 1 15,21-22-15,0 0 0,0 0 16,1 0-16,20-21 0,-21 0 16,21 0-16,-20 0 0,20 0 0,0-21 15,1 0-15,-1-21 0,0 20 16,-21 1-16,22-21 0,-1 0 0,0 20 15,-20-20-15,-1 0 0,0-1 16,0 1-16,-21 21 0,0-21 0,0-1 16,-21 22-16,0-21 15,0 21-15,-22-1 0,22 1 0,-21 21 16,-1 0-16,22 0 0,-21 0 16,0 0-16,20 21 0,-20 1 0,21-1 15,-21 0-15,20 0 0,1 0 16,0 0-16,0 1 0,21 20 0,0-21 15,0 0-15,0 0 0,0 1 16,0-1-16,21 0 0,0-21 16,0 0-16,1 0 0,20 0 15,-21 0-15,21 0 0</inkml:trace>
  <inkml:trace contextRef="#ctx0" brushRef="#br0" timeOffset="20473.87">2498 5165 0,'0'0'16,"0"-21"-16,-22 21 16,22 21-1,0 0-15,0 21 16,0-21-16,0 1 0,0 20 16,0-21-16,0 0 0,0 22 15,0-22-15,0 21 0,22 0 16,-22-20-16,21 20 0,-21 0 0,0-21 15,0 22-15,0-22 0,0 0 16,0 21-16,0-20 0,0-1 16,0 0-16,-21-21 15,-1 0-15,22-21 16,0 0-16,0-1 0,0 1 16,0-21-16,-21 21 0,21-22 0,0 1 15,0 21-15,0-21 0,0-1 16,21 1-16,1 0 0,-1-1 0,0 1 15,0 0-15,0 20 16,22 1-16,-1 0 0,-21 0 0,21 21 16,1 0-16,-1 0 0,-21 0 0,22 21 15,-1 0-15,-21 0 0,21 1 16,-20-1-16,-1 21 0,0-21 0,0 0 16,-21 22-16,0-22 0,0 21 15,0-21-15,0 22 0,0-22 0,0 0 16,0 0-16,0 0 0,0 1 15,0-1-15,0 0 0,0-42 32,0 0-17</inkml:trace>
  <inkml:trace contextRef="#ctx0" brushRef="#br0" timeOffset="20882.15">3344 5186 0,'0'0'16,"0"-21"-16,21 21 31,1 21-31,-1-21 16,-21 21-16,42 0 0,-21 0 15,0 1-15,1 20 0,-1-21 16,0 0-16,0 0 0,-21 22 0,21-22 15,-21 21-15,21-21 0,-21 22 16,0-22-16,0 0 0,0 21 0,0-20 16,0-1-16,0 0 15,22-42 17,-22 0-32,21-1 0,-21 1 0,21-21 15,-21 21-15,0-22 0,21 1 0,0 0 16,-21 21-16,21-43 0,-21 22 15,22-1-15,-22 1 0,21 21 16,0-21-16,-21 20 0,0 1 16,21 0-16,-21 0 0,21 21 0,0 0 31,-21 21-31,0 0 16,0 0-16</inkml:trace>
  <inkml:trace contextRef="#ctx0" brushRef="#br0" timeOffset="21334.89">3937 5609 0,'0'0'0,"0"-21"16,0 0 0,0 0-16,21 21 15,-21-21-15,21-1 0,0 1 0,1 0 16,-1 0-16,0 0 0,0 0 16,0-1-16,0 1 0,1 0 15,-1 0-15,-21 0 0,0 0 0,0-1 16,0 1-16,0 0 15,-21 21-15,-1 0 16,1 0-16,0 0 0,21 21 16,-21 0-16,0 22 0,0-22 0,21 21 15,0 1-15,0-1 0,0 0 16,0 1-16,0-1 0,0 0 0,0-21 16,0 22-16,0-1 0,0-21 0,21 0 15,-21 1-15,21-1 0,0-21 16,0 0-16,0 21 0,1-21 0,-1 0 15,21 0-15,-21-21 16,0 21-16,1-21 0,20-1 0,-21 1 16,0 0-16,0 0 0</inkml:trace>
  <inkml:trace contextRef="#ctx0" brushRef="#br0" timeOffset="21731.66">4551 5292 0,'0'0'0,"0"-21"0,0-1 0,0 1 15,0 0-15,0 0 0,0 0 16,0 0-16,21 21 0,0 0 16,0 0-16,0 0 0,1 0 0,20 0 15,-21 21-15,0 0 16,22 0-16,-22 0 0,0 22 0,0-1 16,0-21-16,0 21 0,1 1 15,-22-1-15,21 0 0,-21-20 0,0 20 16,0 0-16,0-21 0,0 1 0,0 20 15,0-21-15,-21 0 16,-1-21-16,22-21 31,0 0-31,0 0 0,0 0 16,0-22-16,0 22 0,0-21 0,0-1 16,0 1-16,0 0 0,22-1 15,-22 1-15,21 0 0,0-1 16,0 1-16,-21 21 0,21-21 0,0 20 15,1 1-15,-22 0 0,21 0 16,0 21-16,0 0 0,0 0 16,0 21-1,-21 0-15</inkml:trace>
  <inkml:trace contextRef="#ctx0" brushRef="#br0" timeOffset="22863.69">5736 5779 0,'0'0'15,"-21"0"-15,21-22 31,0 1-15,0 0-16,0 0 16,0 0-16,21 0 0,0-22 0,0 22 15,1-21-15,-1-1 0,0 22 16,0-21-16,0 0 0,0-22 0,1 22 16,-1-22-16,0 22 0,-21-22 15,21 1-15,-21 21 0,0-22 0,0 22 16,0-22-16,0 22 0,0 21 15,0 0-15,0-1 0,0 1 0,-21 21 16,0 21 0,0 1-16,21 20 0,-22 0 15,22 22-15,0-1 0,0-20 0,0 20 16,0 22-16,0-22 0,0-20 16,0 20-16,0 1 0,0-1 15,0-21-15,0 22 0,0-22 16,0 1-16,0-22 0,22 21 0,-1-21 15,-21 0-15,21 1 0,0-22 0,0 0 16,22 0-16,-22 0 0,0 0 16,0 0-16,21-22 0,-20 1 0,-1 0 15,21 0-15,-21 0 0,22-22 16,-22 22-16,0-21 0,0 21 0,0-22 16,0 1-16,1 21 0,-22-21 0,0-1 15,0 22-15,0 0 0,0 0 16,0 0-16,0-1 0,0 44 31,0-1-31,0 0 0,0 0 16,0 0-16,0 0 0,0 22 0,0-22 15,0 21-15,0-21 0,0 1 16,0-1-16,0 21 0,0-21 0,0 0 16,0 1-16,0-1 15,21-21-15,0 0 0,0 0 16,0 0-16,0 0 15,1-21-15,-1-1 0,0 22 0,-21-21 16,21 0-16,0 0 0,-21-21 0,21 20 16,-21 1-16,0 0 15,0 0-15,0-21 0,0 20 0,0 1 0,0 0 16,0 0-16,0 0 16,0 42-1,0 0 1,-21-21-16,21 21 0,0 0 15,0 1-15,-21-1 0,21 0 0,-21 0 16,21 0-16,0 0 0,-21-21 16,21 22-16,0-44 47,0 1-32,21 0-15,-21 0 0,21 0 0,0 0 16,0-1-16,1 1 0,-1 0 15,0-21-15,0 21 0,0-1 0,0 1 16,22 0-16,-22 0 0,0 0 0,0 21 16,0 0-16,1 0 0,-1 21 15,0-21-15,0 21 0,0 21 0,0-20 16,-21-1-16,0 0 0,0 21 16,0-21-16,0 22 0,0-22 0,0 21 15,0-21-15,0 22 0,0-22 0,0 0 16,0 0-16,0 0 0,0 1 15,0-1-15,0 0 0,0 0 16,22-42 15,-1 21-31,0-21 16,0 0-16</inkml:trace>
  <inkml:trace contextRef="#ctx0" brushRef="#br0" timeOffset="23590.43">7705 5271 0,'0'0'0,"0"-22"0,0 1 0,0 0 16,0 0-16,0 0 0,0 0 0,0-1 15,0 1-15,0 0 0,-22 21 16,1 0-16,0 0 16,0 0-16,0 21 0,0 0 0,-22 1 15,22-1-15,0 0 0,0 21 16,0 1-16,-1-22 0,1 21 0,0 0 15,21 1-15,0-22 0,0 21 0,0-21 16,0 1-16,0 20 0,0-21 16,0 0-16,21-21 0,0 21 0,1-21 15,-1 0-15,0 0 0,0 0 16,0 0-16,22 0 0,-22 0 0,0-21 16,21 0-16,-21 21 0,1-21 0,20 0 15,-21 0-15,0-22 0,-21 22 16,21 0-16,-21 0 0,22-22 15,-22 22-15,0 0 0,0 0 0,0 0 16,0 0-16,0-1 0,0 44 31,-22-1-15,22 0-16,0 0 0,-21 21 16,21-20-16,0 20 0,0 0 0,0 1 15,-21-1-15,21 0 0,-21 22 0,21-1 16,-21-20-16,21 20 15,0 1-15,0-1 0,0 1 0,0-1 0,0 22 16,0-22-16,0 1 0,0 20 16,0-20-16,21 21 0,0-22 15,-21 1-15,21 20 0,-21-20 0,0-1 16,0 1-16,0-1 0,21 1 0,-21-1 16,0-20-16,0-1 0,0 0 15,0 1-15,-21-22 0,0 0 0,21 0 16,-21 0-16,0-21 0,0 0 0,-1 0 15,1 0-15,-21 0 0,21-21 0,-22 0 16,1 0-16,0-22 16,21 1-16,-1 21 0,-20-43 0,21 22 15,0-21-15,21 20 0,-21-20 0,21-1 16,-22-20-16,22 20 0,0-21 16,0 22-16,0-22 0,0 22 0,0-1 15,22 22-15,-1-22 0,0 22 0,0-21 16,0 20-16,0 1 0,1 0 15,-1-22-15,-21 22 0,21-1 0,0 1 16,0 0-16,0-22 0,1 22 16,-1 0-16,-21-1 0,21 1 0</inkml:trace>
  <inkml:trace contextRef="#ctx0" brushRef="#br0" timeOffset="23823.3">7112 4763 0,'0'0'15,"-21"0"-15,0 0 0,-1-22 0,1 22 16,0 0-16,0 0 0,0-21 0,0 21 16,-1-21-16,1 21 15,21-21 1,-21 21-16,0 0 15,0 0 1,0 0-16,-1 0 0,1 21 0</inkml:trace>
  <inkml:trace contextRef="#ctx0" brushRef="#br0" timeOffset="24058.39">5778 5038 0,'0'0'0,"0"21"0,-21-21 16,64 0-16,-22 0 16,0 0-16,21-21 15,1 21-15,-1 0 0,0-21 0,22-1 0,-22 22 16,0 0-16,22-21 16,-1 21-16,-20 0 0,20 0 0,1-21 15,-1 21-15,-20 0 0,20 0 16,-21 0-16,1 0 0,20-21 0,-42 21 15,22 0-15,-22 0 0,0 0 0</inkml:trace>
  <inkml:trace contextRef="#ctx0" brushRef="#br0" timeOffset="26202.27">10118 5546 0,'0'0'0,"-22"21"0,-41 21 16,42-42-16,0 0 16,42-21-1,0 0-15,21 0 16,-21 0-16,22-1 0,-1 1 16,0-21-16,1 21 0,-1-22 0,0 1 15,1 0-15,-1-22 0,0 22 16,1-22-16,-22 22 0,21-21 0,-21-1 15,1 1-15,-22-1 0,0 1 16,0 20-16,0-20 0,0 20 0,0 1 16,-22 0-16,1-1 0,0 1 15,0 0-15,0 21 0,0-1 16,-1 1-16,-20 21 0,21 0 0,0 0 16,0 21-16,-1 1 0,1-1 15,0 21-15,0 0 0,0 22 0,0-1 16,-1 22-16,1 0 0,0 21 0,0-1 15,21 1-15,-21 21 0,0 0 16,21-21-16,-22 21 0,1 0 0,0 0 16,0 0-16,0 0 0,0-21 0,-22 21 15,22 0-15,0 0 0,0-21 16,0 21-16,-1-21 0,1 21 0,21-22 16,0 1-16,0 0 0,0-21 15,0 21-15,0-22 0,0 1 16,0-22-16,0 22 0,0-21 0,0-1 15,0 1-15,21-22 0,-21 0 0,22 1 16,-22-22-16,0 21 0,21-42 0,0 0 16,0 0-16,0 0 15,0-21-15,-21 0 0,22-22 0,-1 1 16,0-21-16,21 20 0,-21-41 0,1-1 16,20 0-16,0 1 0,-21-22 0,22 0 15,-1-21-15,-21 21 0,0 0 16,1 0-16,-1-21 0,-21 22 15,0-1-15,0 21 0,0 0 0,-21 1 0,-1-1 16,-20 22-16,0-1 0,-1 22 16,1-1-16,0 1 0,-22 0 15,1 21-15,20-1 0,-20 1 0,-1 0 16,1 21-16,21 0 0,-22 0 16,22 0-16,21 0 0,-1 0 0,1 0 15,64-21 1,-22 21-1,21-21-15,22 0 0,-22-1 0,43 1 16,-22-21-16,1 21 0,20-22 16,1 1-16,-22 0 0,22-1 0,0 1 15,-22 0-15,1-22 0,-1 22 16,1 0-16,-22-1 0,0 1 16,-20 0-16,-1-1 0,-21 1 0,0 0 15,0 20-15,0 1 0,0 0 16,-21 0-16,-22 0 0,22 21 0,0 0 15,0 0-15,-22 0 0,22 0 0,0 21 16,0-21-16,0 21 0,0 0 16,21 0-16,0 1 0,0 20 0,0-21 15,0 0-15,21 0 0,-21 1 16,42-1-16,-21 0 0,0 0 0,1 0 16,-1-21-16,21 21 0,-21 1 15,0-22-15,1 21 0,-1 0 16,0-21-16,0 21 0,-21 0 15,21-21-15,-21 21 0,21-21 16,-21 22-16,0-1 16,22-21-16,-1 0 0,0 0 15,0 0-15,0-21 16,-21-1-16,21 22 0,1-21 0,-1 0 16,0 0-16,21 0 0,-21 0 0,1-22 15,-1 22-15,21-21 0,-21-1 16,0 22-16,1-21 0,-1 21 0,0 0 15,0-1-15,-21 1 16,0 0-16,0 42 16,0 0-16,0 1 15,0-1-15,0 0 0,0 21 16,0-21-16,0 22 0,-21-22 0,21 21 16,-21 1-16,21-22 0,0 21 15,0-21-15,0 0 0,0 22 0,0-22 16,0 0-16,21 0 0,0-21 15,0 0-15,0 0 0,1 0 16,-1 0-16,0-21 0,0 0 0,0 21 16,0-21-16,1 0 0,-1-1 15,0 1-15,0 0 0,-21-21 16,21 21-16,-21-1 0,0 1 0,0 0 16,0 0-16,0 0 0,-21 0 15,0-1-15,0 1 0,0 21 0,-1 0 16,1-21-16,0 21 0,0-21 15,0 21-15,21-21 32,21 21-32,0-21 15,0 21-15,0 0 0,1-22 0,-1 22 16,0 0-16,21 0 0,-21-21 0,1 21 16,20 0-16,-21 0 0,21 0 15,-20 21-15,20-21 0,-21 22 16,0-1-16,0 0 0,1 0 15,-1 21-15,0-20 0,-21-1 0,0 0 16,0 21-16,0-21 0,0 1 0,0-1 16,0 21-16,0-21 0,0 0 15,0 1-15,0-1 0,0 0 0,0 0 16,-21 0-16,0-21 16,21-21 15,0 0-16,0 0-15,0 0 0,0-1 0,0-20 0,21 21 16,0-21-16,-21 20 0,21-20 0,0 21 16,0-21-16,1-1 15,-1 22-15,0 0 0,0 0 0,0 0 16,0-1-16,22 22 0,-22 0 0,0 0 16,0 22-16,0-1 0,1 0 15,-1 0-15,-21 21 0,21-20 0,0 20 16,-21-21-16,0 21 0,0-20 15,0-1-15,0 21 0,0-21 0,0 0 16,0 22-16,0-22 0,0 0 0,0 0 16,0 0-1,-21-21-15,21-21 16,0 0 0,0 0-16,0 0 0,0 0 15,21-1-15,0-20 0,0 21 0,1-21 16,-1-1-16,0 1 0,21 0 0,-21-1 15,22 1-15,-1 0 0,-21-1 16,22 22-16,-22 21 0,21 0 0,-21 0 16,0 0-16,1 0 0,-1 42 15,-21-20-15,0 20 0,0-21 0,0 21 16,0 1-16,0-1 0,0 0 0,0-20 16,0 20-16,0 0 15,0-21-15,-21 22 0,21-22 0,-22 0 16,22 0-16,0 0 0,-21 1 0,21-1 15,-21-21-15,21-21 32</inkml:trace>
  <inkml:trace contextRef="#ctx0" brushRef="#br0" timeOffset="27358.63">14414 4466 0,'0'0'16,"43"-42"-16,-1 0 0,-21-1 0,0 1 0,1 0 15,-1-1-15,0 1 0,-21 0 16,21-1-16,-21 22 0,0-21 0,0-1 15,0 22-15,0 0 0,0 0 16,0 0-16,0 0 0,-21-1 0,0 22 16,0 0-16,-1 0 0,1 0 15,21 22-15,-21 20 0,0 0 16,0 1-16,0 20 0,-1 1 0,1-1 16,0 22-16,0-22 15,0 22-15,0 0 0,21-1 0,-22 1 16,22 0-16,-21-1 0,21-20 15,0 20-15,0-20 0,0-1 0,-21-20 16,21 20-16,0-42 0,-21 22 0,21-1 16,0-21-16,0 0 0,0 1 15,-21-22-15,0-22 32,21 1-32,0 0 0,0 0 0,0-21 15,0-1-15,0 1 0,21 0 0,0-1 16,0 1-16,0-22 0,22 1 15,-22 21-15,21-1 0,-21 1 16,22 0-16,-1-1 0,0 22 0,1 0 16,-22 21-16,21 0 0,0 0 15,1 21-15,-1 0 0,22 0 0,-43 1 16,21 20-16,0 0 0,-20 1 16,-1-1-16,0 21 0,-21-20 0,0-1 15,0 0-15,-42 1 0,20-1 16,1-21-16,-21 22 0,21-22 0,-22 0 15,1 0-15,21-21 0,-21 21 0,-1-21 16,22 0-16,-21 0 0,-1 0 16,22 0-16,-21-21 0,21 0 0,-22 0 15,22 21-15,0-21 0,0-1 16,0 1-16,0 0 0,21 0 16,0 0-16,21 42 31,0 0-31,0 0 0,0 0 0,22 1 15,-22-1-15,0 0 0,21 0 0,-21-21 16,22 21-16,-1 0 0,-21-21 16,22 0-16,-1 22 0,0-22 0,1 0 15,-1 0-15,0 0 0,1 0 16,20-22-16,-21 22 0,22-21 0,-22 0 16,22 0-16,-22 0 0,0 0 0,1-22 15,-1 22-15,0-21 16,-20-1-16,-1 1 0,0 0 0,0-1 15,-21 1-15,0 21 0,0-21 0,0 20 16,0 1-16,0 0 0,0 42 16,0 0-1,0 1-15,-21-1 0,0 21 16,21 0-16,-21-20 0,21 20 0,0 0 16,-22-21-16,22 22 0,0-22 0,0 0 15,0 0-15,0 0 16,0 1-16,0-1 0,22-21 15,-1 0-15,0 0 16,0 0-16,0-21 0,0 21 16,-21-22-16,22 1 0,-22 0 0,21 0 15,-21 0-15,0-22 0,0 22 16</inkml:trace>
  <inkml:trace contextRef="#ctx0" brushRef="#br0" timeOffset="27528.53">15706 4509 0,'0'0'0,"0"-22"0,-22 1 16,1 21 0,0 0-16,0 0 0,21 21 31,0 1-15,0-1-16,21 0 15</inkml:trace>
  <inkml:trace contextRef="#ctx0" brushRef="#br0" timeOffset="28315.09">16319 5186 0,'22'0'0,"-1"-21"15,0 21-15,0-21 0,-21-1 0,21-20 16,0 21-16,1 0 0,-1-22 16,0 22-16,-21-21 0,0 0 0,0-1 15,0 22-15,0-21 0,0-1 16,-21 22-16,0 0 0,-1 0 0,-20 21 16,0 0-16,21 0 0,-22 0 0,1 0 15,0 21-15,-1 0 0,1 22 16,21-22-16,-22 21 0,22 0 15,0 22-15,0-22 0,0 1 0,21-1 16,0 0-16,0 1 0,0-1 16,0-21-16,0 0 0,0 0 0,21 1 15,0-1-15,0-21 0,22 0 16,-22 0-16,21 0 0,0 0 0,1-21 16,-1-1-16,22 22 0,-22-21 0,0-21 15,-21 21-15,22 0 0,-1-1 16,-21-20-16,0 21 0,1-21 0,-1 20 15,-21-20-15,0 21 0,0 0 16,0 0-16,0-1 0,0 1 0,-21 21 16,-1 0-16,1 0 15,0 21-15,21 1 16,-21 20-16,21-21 0,0 21 0,-21 1 16,0-1-16,21 0 0,-22 22 15,22-22-15,-21 22 0,21-1 0,-21-20 16,21 20-16,0 1 0,-21 20 0,21-20 15,0 20-15,-21 1 0,21 0 16,0-1-16,0 22 0,0 0 0,0 0 16,0 0-16,0 0 0,-21-1 0,21 1 15,0 0-15,-22 0 0,1-21 16,0-1-16,21 1 0,-21 0 0,0-22 16,0 1-16,-22-22 0,22 0 15,0 1-15,0-22 0,-22 0 0,22-21 16,-21 0-16,21 0 0,-22-21 15,1 0-15,0-22 0,-1 22 0,1-42 16,0-1-16,-1 1 0,1-1 0,0-21 16,21 1-16,-1-1 0,1-21 15,21 22-15,0-22 0,0 0 0,0 0 16,0 0-16,21 0 0,1 22 0,20-1 16,-21 0-16,21 1 0,1 20 15,-1 1-15,22-1 0,-22 22 0,21-22 16,1 22-16,-1 21 0,1-21 0,21-1 15,-22 22-15,1 0 16,-1 0-16</inkml:trace>
  <inkml:trace contextRef="#ctx0" brushRef="#br0" timeOffset="29081.96">17441 5249 0,'0'0'0,"21"-21"0,1 0 0,-22 0 15,0 0-15,0 0 0,0-22 0,0 22 16,0 0-16,0-21 0,-22 20 16,1 1-16,0 0 0,-21 0 15,-1 0-15,1 0 0,-21 21 16,20 0-16,-20 0 0,-1 21 0,22 0 16,-22 0-16,1 21 0,21 1 15,-1-1-15,1 22 0,21-22 0,0 21 16,-1-20-16,22-1 0,0 0 0,0 1 15,0-22-15,22 21 0,-1-21 16,0 1-16,21-1 0,-21-21 0,22 0 16,-1 0-16,0 0 0,22 0 15,-22 0-15,1-21 0,-1-1 0,0 1 16,1 0-16,-1 0 0,0-21 0,1 20 16,-22-20-16,0 21 15,0-21-15,0-1 0,0 1 0,1 0 16,-22-1-16,21 1 0,-21 0 15,0 20-15,0 1 0,0 0 0,0 0 16,0 42-16,0 21 16,0 1-16,0-1 15,0 0-15,0 1 0,-21 20 0,21 1 16,0-1-16,-22 1 0,22-1 16,0 22-16,0 0 0,0-22 0,0 22 15,0-1-15,0 1 0,0 0 0,0-22 16,0 22-16,-21 0 0,21 20 15,-21-20-15,0-21 0,0 20 16,0 1-16,-1 0 0,1-22 0,21 22 16,-21-22-16,0 22 0,0-22 0,0 22 15,-1-43-15,22 22 0,-21-1 16,0-20-16,0-1 0,0-21 0,0 0 16,-1 1-16,1-1 0,0-21 15,21-21-15,-21-22 16,0 22-16,0-21 0,21-1 0,-22-20 15,1-1-15,0 1 0,0-1 0,21-20 16,-21-1-16,21-21 0,0 22 16,0-22-16,0 0 0,0 0 0,21 21 15,0-20-15,0 20 0,0 21 16,22-20-16,-22 20 0,21 1 16,1-1-16,-1 1 0,0 20 0,1 1 15,-22-21-15,21 20 0,0 22 0,-20-21 16,20-1-16,0 22 0,-21-21 15,22 21-15,-1 0 0,-21-1 0,22 1 16,-1 0-16,-21 0 0,21 0 16,-20 0-16</inkml:trace>
  <inkml:trace contextRef="#ctx0" brushRef="#br0" timeOffset="29412.28">17949 5080 0,'0'-21'15,"0"0"-15,0 0 16,0-1-16,21 22 0,-21-21 16,22 0-16,-1 0 0,-21 0 0,0-22 15,0 22-15,21 0 0,-21 0 16,0 0-16,0 0 0,0-1 0,0 1 16,-21 21-16,0 0 0,-1 0 15,1 0-15,0 21 0,21 22 16,-21-22-16,0 21 0,0 1 15,-1 20-15,22-21 0,0 1 16,0-1-16,0 0 0,0 1 0,0-22 16,0 21-16,0-21 0,0 1 0,22-1 15,-1 0-15,0 0 0,0-21 16,0 0-16,0 0 0,1 0 0,20 0 16,-21 0-16,0 0 0,22 0 15,-22-21-15,21 0 0,-21 0 0,22-1 16,-1 1-16</inkml:trace>
  <inkml:trace contextRef="#ctx0" brushRef="#br0" timeOffset="29766.55">18457 4847 0,'0'0'0,"0"-21"0,21-42 16,-21 41-16,22 1 0,-22 0 16,21 21-16,0-21 0,0 21 15,0 0-15,0-21 0,1 21 0,20 0 16,-21 0-16,0 21 0,0 0 15,22 0-15,-22 22 0,0-22 0,0 21 16,-21 0-16,0 1 0,0 20 0,0-20 16,0-1-16,0 0 0,0 1 15,-21-1-15,0 0 0,0-21 0,0 1 16,21-1-16,-22 0 0,1 0 16,0-21-16,0 0 0,0 0 15,21-21-15,0 0 16,0 0-16,0-1 0,0-20 15,21 0-15,0-1 0,0 1 0,0-21 16,1-1-16,20 22 0,-21-22 0,0 1 16,22 20-16,-22 1 0,0 21 15,0-21-15,21 20 0,-20 1 0,-1 0 16,0 21-16,0-21 16,0 21-16,0 0 15</inkml:trace>
  <inkml:trace contextRef="#ctx0" brushRef="#br0" timeOffset="30302.24">20510 4699 0,'0'0'0,"22"-21"0,-1-21 15,-21 20-15,21-20 0,-21 21 0,0 0 16,21 21 0,-21 21-16,0 21 0,0 1 15,21 20-15,-21 1 0,21 20 0,-21 1 16,0 21-16,0-22 0,0 22 16,0 0-16,0 0 0,-21 0 15,0 0-15,-21 21 0,21-22 0,-1 1 16,-20 0-16,21 0 0,-21 21 15,-1-21-15,1 0 0,0-1 0,-1 1 16,22-21-16,-21 21 0,-1-22 0,22 1 16,-21 0-16,21-22 0,0 22 15,-1-22-15,1-20 0,0-1 0,0 0 16,0 1-16,21-22 0,-21-21 0,21-21 31,0-22-31,0 1 0,0-21 0,0-1 16,21 1-16,0-22 0,-21 0 15,21-21-15,0 1 0</inkml:trace>
  <inkml:trace contextRef="#ctx0" brushRef="#br0" timeOffset="30602.24">20172 5271 0,'0'0'16,"0"-85"-16,0 0 0,0 1 0,0-1 0,0 0 15,0 22-15,0-1 0,0 1 16,21 20-16,21 1 0,1 0 0,20-1 15,1 22-15,-1 0 0,22 21 16,-1 0-16,-20 21 0,21 0 0,-22 1 16,1 20-16,-22 0 0,0 22 15,-21-22-15,1 22 0,-22-22 16,0 21-16,0-20 0,-22 20 0,-20-20 16,21-1-16,-21 0 0,-1 1 15,1-22-15,0 0 0,-1 0 0,1 0 16,0 0-16,-1 1 0,1-22 0,21 0 15,0 0-15,-1 0 0,1 0 16,42 0 0,1-22-16,-1 22 15,21 0-15,-21 0 0</inkml:trace>
  <inkml:trace contextRef="#ctx0" brushRef="#br0" timeOffset="31131.44">20976 5249 0,'0'0'0,"21"0"0,0 0 15,1 0-15,-1-21 0,0 0 0,0 0 16,0 0-16,0 0 0,22-1 0,-22-20 16,21 0-16,-21-1 0,22 1 15,-1-21-15,-21 20 0,0 1 0,22 0 16,-22-1-16,-21 1 0,0 21 16,0 0-16,0-1 0,0 1 0,-21 21 15,0 0-15,-1 0 0,-20 0 16,21 21-16,-21 1 0,20-22 0,1 42 15,0-21-15,0 0 0,0 0 16,21 1-16,0 20 0,0-21 16,0 0-16,0 22 0,0-22 0,0 0 15,21 0-15,-21 0 0,21 22 16,0-22-16,0 0 0,1 0 0,-22 0 16,21 0-16,0-21 0,0 22 0,0-1 15,0-21-15,1 21 16,-1-21-16,0 0 0,0 0 15,21 0-15,-20-21 0,-1 0 16,21-1-16,-21 1 0,22 0 0,-22 0 16,21 0-16,-21-22 0,0 1 0,1 0 15,-22 21-15,0-22 16,21 1-16,-21 0 0,0 20 0,0 1 16,0 0-16,0 42 31,-21 22-31,21-22 0,-22 21 15,22-21-15,0 22 0,-21-1 16,21-21-16,-21 21 0,21-20 0,0-1 16,0 21-16,0-21 15,0 0-15,21-21 16,0 0-16,1-21 16</inkml:trace>
  <inkml:trace contextRef="#ctx0" brushRef="#br0" timeOffset="31312.33">21992 4487 0,'0'0'16,"-63"0"-16,41 0 16,1 0-16,21 22 15,0-1-15,0 0 16,0 0-16,0 0 15,21 0 1</inkml:trace>
  <inkml:trace contextRef="#ctx0" brushRef="#br0" timeOffset="31998.57">22246 4741 0,'-21'0'15,"21"22"-15,-21-1 0,0 0 0,21 0 16,-22 0-16,22 0 0,0 1 0,-21 20 16,0-21-16,21 0 15,0 22-15,0-22 0,-21 0 0,21 21 16,0-21-16,-21 1 0,21-1 16,0 0-16,0 0 15,0-42 16,0 0-31,0 0 0,0-22 16,21 22-16,0-21 0,-21 21 16,21-22-16,0 1 0,1 0 0,-1-1 15,21 1-15,-21 0 0,22 20 16,-22-20-16,0 42 0,21-21 0,-21 21 16,22 0-16,-22 0 0,0 0 15,0 21-15,0-21 0,1 21 16,-1 22-16,-21-22 0,0 21 0,0-21 15,0 22-15,0-22 0,0 21 16,0-21-16,0 22 0,0-22 0,0 0 16,0 21-16,0-21 0,0 1 15,-21-1-15,-1-21 16,1 0-16,21-21 31,0-1-31,0 1 0,0 0 0,21 0 16,1-21-16,-1 20 0,0-20 0,21 0 15,1-1-15,-22 1 0,21 0 16,0-1-16,1 22 0,20 0 16,-20 0-16,-1 0 0,0 21 15,1 0-15,-22 0 0,21 0 0,-21 21 16,22 0-16,-22 0 0,-21 22 0,21-22 16,-21 21-16,0-21 0,0 22 15,0-1-15,0-21 0,0 21 0,0 1 16,0-22-16,-21 0 0,21 0 15,-21 22-15,-1-22 0,1 0 16,0 0-16,21-42 47,0 0-47,21 0 0,0-1 16</inkml:trace>
  <inkml:trace contextRef="#ctx0" brushRef="#br0" timeOffset="32238.43">23728 4614 0,'0'22'15,"0"-1"-15,-21 0 16,-1 0-16,22 21 0,-21-20 16,21 20-16,-21-21 0,0 21 15,21 1-15,0-22 0,0 21 0,0-21 0,0 1 16,0-1-16,-21 0 15,21 0-15,0 0 0,0 0 0,0 1 16,0-44 15,0 1-31,0 0 16,0 0-16</inkml:trace>
  <inkml:trace contextRef="#ctx0" brushRef="#br0" timeOffset="32574.38">23749 4360 0,'0'0'0,"0"-21"16,0 42 15,21 1 0,0-22-31,0 0 0,1 0 0,-1 0 16,21 0-16,-21-22 0,0 22 15,1-21-15,-1 0 0,0 21 0,-21-21 16,0 0-16,0 0 0,0-1 0,0 1 16,0 0-16,-21 0 0,0 0 15,-1 0-15,1 21 0,0 0 0,0 0 16,0 0-16,0 0 16,-1 0-16,-20 21 0,21 0 0,0 0 15,0 0-15,-1 0 0,22 1 16,-21 20-16,21-21 0,0 0 0,0 0 15,0 1-15,0-1 0,0 0 16,0 0-16,21-21 0,1 0 0</inkml:trace>
  <inkml:trace contextRef="#ctx0" brushRef="#br0" timeOffset="33786.43">24532 4064 0,'0'-21'0,"0"42"0,0-63 0,0 21 16,0-1-16,0 1 0,-21 21 15,21 21-15,-21 1 16,0-1-16,21 21 0,-22-21 0,22 43 16,0-22-16,-21 0 0,0 22 15,0-1-15,21-20 0,-21 20 0,21 1 16,-21-1-16,21 1 0,0-1 15,-22 1-15,22-1 0,0-20 16,0 20-16,0-21 0,0 1 0,0-1 16,0-21-16,22 22 0,-22-22 15,21 0-15,0-21 0,0 0 0,21 0 16,-20 0-16,-1 0 0,21 0 16,-21 0-16,22-21 0,-22 0 0,21-1 15,0 1-15,-20-21 0,20 21 16,0-22-16,-21 1 0,22 0 0,-22-1 15,0 1-15,0 0 0,0-1 0,1 22 16,-1 0-16,-21 0 0,0 42 31,0 21-15,0-20-16,-21 20 0,21-21 0,-22 21 16,1 1-16,21-1 0,0-21 0,0 22 15,0-22-15,0 21 0,0-21 16,0 0-16,0 1 0,0-1 0,0 0 15,21 0-15,1-21 0,-1 0 16,0 0-16,0 0 16,21 0-16,-20 0 0,-1-21 0,0 0 15,0 0-15,0-1 0,0 1 16,1-21-16,-1 21 0,0-22 0,21 1 16,-21 0-16,1-1 0,-22 22 15,21-21-15,0 21 0,0 0 16,-21-1-16,0 44 15,0-1 1,0 0-16,0 0 0,0 0 0,0 22 16,0-22-16,-21 21 0,21-21 0,-21 0 15,21 22-15,0-22 0,0 0 16,0 0-16,0 0 0,0 1 0,0-1 16,0 0-16,21-21 15,0 0-15,0 0 0,0 0 16,1 0-16,-1 0 0,0 0 0,0 0 15,0-21-15,0 0 0,1-1 16,-1 1-16,21 0 0,-21 0 16,0-21-16,22 20 0,-22-20 0,0 21 15,0-21-15,0 20 0,1 1 16,-1 0-16,-21 0 0,21 21 0,-21 21 31,0 0-31,-21 0 16,21 1-16,-21-1 0,21 0 15,0 0-15,0 0 0,0 0 16,0 1-16,0-1 0,0 0 16,21-21-16,0 0 15,21 21-15,-21-21 0,1 0 0,20 0 0,-21 0 16,0 0-16,22 0 0,-1 0 16,-21 0-16,21-21 0,1 0 15,-22 0-15,21-1 0,-21 1 0,1 0 16,-1 0-16,0-21 0,0-1 15,0 22-15,-21-21 0,0-1 0,0 22 16,0-21-16,0 21 0,0 0 16,0-1-16,0 1 0,-21 21 15,0 0-15,0 0 0,0 21 0,-1 1 16,1-1-16,0 0 0,0 21 16,0-21-16,21 22 0,0-22 0,0 21 15,0 1-15,0-22 0,0 21 16,0-21-16,0 0 0,21 1 15,0-1-15,0 0 0,0 0 0,1-21 16,20 0-16,-21 21 0,0-21 16,22 0-16,-22 0 0,0 0 0,21 0 15,-21-21-15,1 0 0,-1 21 16,0-21-16,21 0 0,-21-1 0,-21 1 16,22-21-16,-1 21 0,0-22 0,-21 22 15,0-21-15,0 21 0,0-22 16,0 1-16</inkml:trace>
  <inkml:trace contextRef="#ctx0" brushRef="#br0" timeOffset="33966.37">26204 4128 0,'0'0'0,"-21"0"0,0 0 15,0 0-15,0 21 16,21 0-1</inkml:trace>
  <inkml:trace contextRef="#ctx0" brushRef="#br0" timeOffset="34194.24">24257 4509 0,'0'0'0,"42"21"16,1-21-16,-1 0 0,21 0 16,1 0-16,-1 0 15,1 0-15,-1-21 0,1 21 0,21 0 16,-22-22-16,-21 1 0,22 21 15,-22 0-15,1-21 0,-1 21 0,-21-21 16,0 21-16,0 0 0</inkml:trace>
  <inkml:trace contextRef="#ctx0" brushRef="#br0" timeOffset="36122.66">28554 4932 0,'0'0'0,"21"0"0,0 0 15,0 0-15,0 0 0,1-21 0,-1 21 16,0-21-16,0-1 0,0 1 16,-21 0-16,0 0 0,0 0 15,0 0-15,0-22 0,0 22 0,-21 0 16,0-21-16,0 20 0,0-20 16,-1 21-16,-20 0 0,21-22 0,-21 22 15,-1 0-15,22 21 16,-21 0-16,-1 0 0,22 0 0,-21 0 15,21 21-15,-22 0 0,22 22 16,0-1-16,0 0 0,0 1 0,0 20 16,21 1-16,0-22 0,0 22 0,0-22 15,0 0-15,0 1 0,21-22 16,-21 21-16,42-21 0,-21 0 0,0-21 16,22 0-16,-22 0 0,21 0 15,1 0-15,-1 0 0,0-21 0,1 0 16,-1 0-16,0 0 0,1-22 15,-1 1-15,0 21 0,1-21 0,-1-22 16,-21 22-16,21-1 0,1-20 16,-22-1-16,0 22 0,0-21 15,0-22-15,1 21 0,-1 1 0,0-22 16,-21 1-16,21 20 0,-21 1 16,0-1-16,0 1 0,0 20 0,0 1 15,0 0-15,0 20 0,-21 22 16,0 22-16,0 20 15,21 21-15,-22 1 0,1-1 16,0 22-16,0 0 0,0-1 0,0 1 16,21 0-16,0-22 0,-22 22 15,22-22-15,0 1 0,0-1 16,0 1-16,22-22 0,-1 1 0,0-1 16,0 0-16,21-21 0,1 1 15,-1-1-15,0 0 0,1-21 0,-1 0 16,0 0-16,22 0 0,-22-21 15,1 0-15,-1-1 0,21-20 0,-20 21 16,-1-21-16,0-1 0,1 1 16,-1 0-16,0-1 0,-20 1 0,-1 0 15,0-22-15,-21 43 0,0-21 16,0-1-16,0 22 0,0 0 0,-21 21 16,0 0-16,-22 0 0,22 0 15,-21 21-15,-1 0 0,1 0 16,21 1-16,-21 20 0,-1 0 15,1 1-15,21-1 0,-22-21 0,22 21 16,0 1-16,0-1 0,21 0 0,0-20 16,0-1-16,0 0 0,0 0 15,21 0-15,0 0 0,22-21 0,-22 0 16,0 0-16,0 0 0,21 0 16,-20-21-16,-1 0 0,21 0 0,-21 0 15,0 0-15,1-22 0,-1 22 16,0-21-16,0 21 0,0-22 0,0 1 15,1 21-15,-22-22 0,0 22 16,0 0-16,0 0 0,0 0 16,0 42-1,0 0-15,0 21 16,-22-20-16,22-1 0,-21 21 0,21-21 16,0 22-16,0-22 0,0 21 15,0-21-15,0 0 0,0 1 0,21-1 16,1 0-16,-22 0 0,21-21 15,21 0-15,-21 0 0,0 0 0,1 0 16,20 0-16,-21-21 0,21 0 16,-20 0-16,20-22 0,-21 22 0,21 0 15,-20-21-15,-1-1 0,0 1 16,0 0-16,0-1 0,0 1 16,1-22-16,-1 22 0,-21-21 0,0-1 15,21 1-15,-21-1 0,21 1 16,-21-1-16,0 1 0,0-1 0,0 22 15,21-1-15,-21 22 0,0 0 16,0 42 0,-21 22-16,0-1 0,0 21 15,0 1-15,-1-1 0,-20 1 0,21-1 16,0 22-16,0-21 0,-1-1 16,1 1-16,0 20 0,21-20 0,0-22 15,0 22-15,0-1 0,0-21 16,21 1-16,0-1 0,1 0 15,-1-20-15,21-1 0,-21 0 16,22 0-16,-22-21 0,0 0 0,21 0 16,-21 0-16,22 0 0,-1 0 15,-21-21-15,22 0 0,-22 0 0,21-1 16,-21-20-16,0 0 0,1 21 16,-1-22-16,0 1 0,0 0 15,0-1-15,-21 1 0,0 21 0,0 0 16,0-1-16,0 1 0,-21 21 15,0 0-15,0 21 16,0 1-16,-1-1 0,1 0 0,-21 0 16,21 21-16,0-20 0,21 20 15,-22-21-15,22 0 0,-21 22 16,21-22-16,0 0 0,0 0 0,0 0 16,21-21-1,1 0-15,-1 0 0,0 0 16,0 0-16,0 0 0,0-21 15,1 0-15,-1 0 0,0-22 0,0 22 16,0 0-16,0-21 0,1 21 16,-1-22-16,0 22 0,0 0 15,-21 0-15,0 0 0,0-1 16,0 44 0,0-1-1,-21 21-15,21-21 0,0 22 0,-21-1 16,21-21-16,0 21 0,0-20 15,0 20-15,0-21 0,0 0 0,0 0 16,21 1-16,0-1 0,0 0 16,0-21-16,1 0 0,-1 0 0,0 0 15,0 0-15,0 0 0,22-21 0,-22 0 16,0 21-16,0-22 16</inkml:trace>
  <inkml:trace contextRef="#ctx0" brushRef="#br0" timeOffset="36346.53">30184 4276 0,'0'0'0,"-43"21"0,-20-21 15,84 0 1,0 0-16,21 0 15,-20 0-15,20 0 0,21 0 16,-20 0-16,-1 0 0,22 0 16,-22 0-16,21 0 0,-20-21 15,20 21-15</inkml:trace>
  <inkml:trace contextRef="#ctx0" brushRef="#br0" timeOffset="36663.01">31750 3852 0,'0'0'16,"0"-63"-1,-21 42-15,0 21 0,-1 0 16,1 0-16,0 21 16,0 0-16,21 21 0,-21-20 15,0 41-15,-1-21 0,22 22 0,-21-1 16,0 22-16,-21-21 0,21-1 15,-1 1-15,1 20 0,0-20 0,0-1 16,0 1-16,0-1 0,-1 1 16,1-22-16,21 22 0,0-22 0,-21 0 15,21 1-15,-21-22 0,21 0 16,0 0-16,0 0 0,0-42 47,21 0-47,-21 0 0</inkml:trace>
  <inkml:trace contextRef="#ctx0" brushRef="#br0" timeOffset="37378.67">31030 4699 0,'0'0'0,"-21"0"0,0-21 0,42 21 32,21 21-17,-20-21-15,20 0 0,0 21 16,1-21-16,20 0 0,-21 0 15,22 0-15,-22 0 0,22 0 16,-22 0-16,0 0 0,22 0 0,-22-21 16,1 21-16,-22-21 0,21 21 15,-21-21-15,0 21 0,-21-21 16,-21 21 15,21 21-31,-21 0 0,0 0 16,0 0-16,21 0 0,0 22 15,0-22-15,-21 0 0,21 0 0,0 22 16,0-22-16,0 0 0,0 0 16,21 0-16,0 0 0,0-21 15,0 0-15,22 0 16,-22 0-16,21 0 0,-21 0 0,22 0 16,-1 0-16,-21 0 0,21-21 15,1 0-15,-22 0 0,21 0 0,-21 0 16,1-1-16,-1-20 0,0 21 15,0 0-15,-21 0 0,0-1 16,21 1-16,-21 42 31,-21 1-31,21-1 0,-21 0 16,0 21-16,0-21 0,21 22 16,-22-1-16,1 0 0,0 22 0,0-22 15,-21 1-15,20 20 16,1 1-16,0-22 0,0 21 0,0 1 15,0-1-15,-1 1 0,1 21 16,0-22-16,21 1 0,-21-1 0,0 22 16,21-43-16,-21 22 0,-1-1 15,22 1-15,0-22 0,-21 21 0,0-20 16,0-22-16,21 21 0,-21-21 16,0-21-16,-1 22 0,1-22 0,0 0 15,-21 0-15,21 0 0,-1-22 16,-20 1-16,21 0 0,0 0 0,0 0 15,-1 0-15,1-1 0,0 1 0,0 0 16,21 0-16,0 0 16,0 0-16,0-1 0,0 1 0,0 0 15,0 0-15,21 0 16,0 0-16,22-1 0,-22 1 0,21 0 16,0 0-16</inkml:trace>
  <inkml:trace contextRef="#ctx0" brushRef="#br0" timeOffset="37722.39">32597 4720 0,'0'0'0,"0"-42"16,0 21-16,0-22 0,0 22 0,0 0 15,0 42 1,0 0-1,0 22-15,0-1 0,-22 22 0,1-1 16,21 1-16,-21 20 0,0-20 16,0 20-16,0-20 0,-1-1 0,1 22 15,21-21-15,-21-1 0,0 1 16,0-1-16,0 1 0,-1-1 0,22-21 16,-21 1-16,21-1 0,-21-21 15,21 22-15,0-22 0,-21 0 16,21 0-16,-21-21 15,21-21 17,0 0-32,0 0 0,21-22 0,0 22 15,-21-21-15</inkml:trace>
  <inkml:trace contextRef="#ctx0" brushRef="#br0" timeOffset="38023.22">32575 4890 0,'0'0'0,"0"-43"16,0 22-16,43-42 16,-22 41-16,-21-20 0,21 42 0,21-21 15,-20 0-15,20 0 0,-21 21 16,21 0-16,1 0 0,-1 0 0,-21 0 16,22 0-16,-22 0 0,0 21 15,-21 0-15,0 0 0,0 0 0,0 22 16,-21-1-16,0-21 0,-1 21 15,-20 1-15,0-22 0,-1 21 16,1-21-16,21 1 0,-21-1 0,-1 0 16,22 0-16,-21-21 15,42 21-15,-21-21 0,42 0 32,0 0-32,0 0 0,0 0 15,22-21-15</inkml:trace>
  <inkml:trace contextRef="#ctx0" brushRef="#br0" timeOffset="38322.94">33062 4847 0,'0'0'16,"21"0"-16,1-21 0,20 0 0,-21 0 0,0 0 15,22-1-15,-22 22 0,0-21 16,0 0-16,-21 0 0,0 0 16,-21 21-1,0 0-15,0 0 16,-22 21-16,22 0 0,0 0 0,-21 22 15,20-22-15,1 21 0,21 0 16,0 1-16,0-1 0,0-21 16,0 22-16,0-22 0,0 21 0,21-21 15,1 0-15,-1 1 0,0-1 16,21 0-16,1-21 0,-22 0 0,21 0 16,0 0-16,1 0 0,-22 0 15,21 0-15,-21 0 0,22-21 0,-22 21 16,0-21-16,0-1 0,-21 1 15,0 0-15,0 0 16,-42 0-16,0 21 0</inkml:trace>
  <inkml:trace contextRef="#ctx0" brushRef="#br0" timeOffset="39334.48">2180 7112 0,'0'0'0,"0"-21"0,0 0 0,0 0 0,0-1 16,0 1-16,0 0 15,-21 0-15,21 0 0,0 0 0,0-1 16,-21 22-16,21-21 0,-21 21 16,-1 0-16,22 43 31,0-22-31,0 21 15,0 0-15,0 22 0,0-22 16,0 43-16,0-22 0,0 1 0,0-1 16,0 1-16,0-1 0,0 1 15,0-1-15,0 1 0,0-22 0,0 1 16,0-1-16,0 0 0,0 1 16,0-22-16,-21 21 0,21-21 0,0 0 15,0 1-15,0-1 16,0-42 15,0-1-31,21 1 0,-21 0 0,22 0 0,-1-21 16,0 20-16</inkml:trace>
  <inkml:trace contextRef="#ctx0" brushRef="#br0" timeOffset="39738.61">2625 7345 0,'0'0'15,"0"-21"-15,0 42 32,0 0-32,0 0 0,0 0 0,0 1 15,0 20-15,0-21 0,0 21 16,0 1-16,0-22 0,0 21 16,0 1-16,0-22 0,0 21 0,0-21 15,0 22-15,0-22 0,0 0 16,21 0-16,0 0 0,0 0 0,0-21 15,0 0-15,1 0 16,-1 0-16,0 0 0,0 0 0,0-21 16,0 21-16,1-21 0,20 0 0,-21 0 15,-21 0-15,21-1 0,0 1 16,-21 0-16,22 0 0,-22-21 0,0 20 16,0 1-16,0-21 0,0 21 15,-22 0-15,1-22 0,0 22 16,0 0-16,0 0 0,0 0 0,-1-1 15,1 22-15,0 0 0,0-21 16,0 21-16,0 0 0,-1 0 0,1 0 16,0 0-16,0 0 0,0 0 15,0 0-15,-1 0 0,1 0 0,0 0 16,0 0-16</inkml:trace>
  <inkml:trace contextRef="#ctx0" brushRef="#br0" timeOffset="40018.44">2074 7218 0,'0'0'0,"-21"0"0,21-21 16,21 21 0,0 0-16,22-21 0,-1 21 15,0-22-15,1 1 0,-1 21 0,22-21 16,-22 21-16,21-21 0,1 21 15,-22-21-15,22 21 0,-1 0 0,-20-21 16,20 21-16,-21 0 0,1-22 0,-1 22 16,0 0-16,-20 0 0,-1 0 15,0 0-15,0 0 0,0 0 16</inkml:trace>
  <inkml:trace contextRef="#ctx0" brushRef="#br0" timeOffset="41827.25">5122 7578 0,'0'-21'16,"0"-1"-16,21 1 15,-21 0-15,22 0 0,-1-21 0,-21 20 16,0 1-16,21-21 0,-21 0 15,21 20-15,-21-20 0,0 0 16,0 21-16,0-22 0,0 22 0,0-21 16,-21 21-16,0-1 0,0-20 0,-22 21 15,22 0-15,-21 0 0,-1 21 16,1 0-16,0 0 0,-1 0 0,1 0 16,0 0-16,-1 21 0,1 0 15,21 0-15,-21 0 0,-1 22 0,22-1 16,0 0-16,0 22 0,21-1 15,0-20-15,0 20 0,0 1 0,0-22 16,0 21-16,21-20 0,0-1 0,0-21 16,0 22-16,22-22 15,-22 0-15,21 0 0,-21 0 0,1-21 16,20 0-16,-21 0 0,0 0 0,22 0 16,-22 0-16,0 0 0,0 0 15,0-21-15,0 21 0,-21-21 0,22 0 16,-22 0-16,21-1 0,-21 1 0,21 0 15,-21 0-15,0 0 0,0 0 16,0-22-16,0 22 0,0 0 0,0-21 16,0 20-16,0-20 0,0 0 15,0 21-15,0-1 0,0-20 0,0 21 16,0 42 0,0 21-1,21-20-15,0 20 0,-21-21 16,21 21-16,1 1 0,-1-1 0,-21 0 15,21-20-15,0 20 0,21-21 16,-20 0-16,-1 0 0,0 1 0,21-22 16,1 0-16,-22 21 0,21-21 0,0 0 15,1 0-15,-22 0 0,21-21 16,1-1-16,-1 1 0,-21 0 0,21 0 16,1 0-16,-22 0 0,0-1 15,0-20-15,0 21 0,1-21 0,-22 20 16,0-20-16,0 0 0,0 21 0,0-22 15,0 22-15,0 0 0,-22 0 16,1 0-16,21-1 0,-21 22 16,0 0-16,21 22 0,0-1 15,0 21-15,0 0 0,0-20 16,-21 20-16,21 0 0,0 1 0,0-1 16,-21 0-16,21 1 0,0-22 0,0 21 15,0-21-15,0 0 0,0 1 16,0-1-16,0 0 0,21-21 31,0 0-31,0-21 16,-21 0-16,21-1 0,0 1 0,-21 0 15,22 0-15,-22 0 0,21-22 16,0 22-16,-21-21 0,0 0 16,21 20-16,-21-20 0,21 21 0,0 0 15,-21 0-15,0-1 0,22 22 16,-22 22-16,0-1 15,0 0-15,21 0 0,-21 21 0,0-20 16,0 20-16,0 0 0,21-21 16,-21 22-16,0-22 0,0 21 0,21-21 15,0 22-15,0-22 0,1 0 0,-1-21 16,0 21-16,0-21 0,0 0 16,22 0-16,-1 0 0,-21 0 0,21 0 15,1-21-15,-1 0 0,0 21 0,1-21 16,-1-22-16,0 22 0,1 0 15,-22 0-15,21-21 0,-21 20 16,1-20-16,-1 21 0,-21-21 0,21 20 16,-21 1-16,0 0 0,0 0 0,0 42 31,0 0-31,0 0 16,0 1-16,0-1 0,0 21 0,0-21 15,0 0-15,0 22 0,0-22 16,0 21-16,0-21 0,0 1 0,0-1 15,0 0-15,0 0 0,0 0 16,21-21-16,0 0 0,0 0 16,22 0-16,-22 0 0,0 0 0,21 0 15,-20-21-15,20 21 0,-21-21 0,0 0 16,22 0-16,-22-1 0,0 1 16,0-21-16,0 21 0,-21 0 0,21-22 15,-21 22-15,22-21 0,-22 21 0,0-22 16,0 22-16,0 0 0,0 0 15,0 0-15,0-1 16,0 44 0,0-1-1,0 0-15,0 0 0,-22 0 0,22 0 0,0 22 16,-21-1-16,21 0 0,0 1 16,-21-1-16,21 22 0,0-22 0,0 43 15,0-22-15,0 1 0,0 20 16,0 1-16,0 0 0,0-1 0,0 1 15,21 0-15,-21-1 0,21 1 0,-21 21 16,22-22-16,-22 22 0,0 0 16,0-21-16,21 21 0,-21-22 0,21 1 15,-21 21-15,21-22 0,-21 1 0,0 0 16,0-22-16,0 22 0,0-22 16,0-20-16,0 20 0,0-20 0,0-1 15,-21-21-15,0 0 0,0 0 16,-1 1-16,1-22 0,0 0 0,-21 0 15,21-22-15,-22 1 0,22 0 0,-21-21 16,-1-1-16,1 1 0,21-21 16,-21-1-16,-1-21 0,22 22 0,0-43 15,0 21-15,0-20 0,21-1 0,0 0 16,0 0-16,0 0 0,0 0 16,21 1-16,0-1 0,0 0 0,21 21 15,-20 1-15,20-1 0,0 0 0,1 1 16,-1 20-16,0 1 0,22-1 15,-22 22-15,22-22 0,-1 22 16,1 0-16,-1-1 0,1 1 0,20 0 16</inkml:trace>
  <inkml:trace contextRef="#ctx0" brushRef="#br0" timeOffset="42860.17">9525 7366 0,'0'0'0,"-21"-21"0,-22-21 15,22 20-15,0 22 0,-21-21 16,21 0-16,-1 0 0,1 21 0,0 0 15,0 0-15,21 21 16,-21 0-16,21 0 0,0 22 16,0-1-16,0 0 0,0 1 0,0-1 15,0 0-15,0 22 0,0-22 0,21 1 16,-21-1-16,21 0 0,-21 1 16,0-1-16,21 0 0,0-21 15,1 22-15,-1-22 0,0 0 0,21-21 16,-21 0-16,1 0 15,20 0-15,0-21 0,-21 0 0,22 0 16,-1-1-16,-21-20 0,22 21 0,-1-21 16,-21 20-16,0-20 0,0 0 15,1-1-15,-22 1 0,0 0 0,0-22 16,0 22-16,-22 0 0,1-1 0,-21 1 16,0 0-16,-1-1 0,1 1 15,0 21-15,-1 0 0,1 21 0,0 0 16,-1 0-16,22 0 0,-21 21 0,21 0 15,-1 0-15,22 0 16,0 0-16,0 22 0,0-22 0,22 0 0,-1 0 16,0 0-16,21 1 0,22-1 15,-22-21-15,22 0 0,-1 0 16,22 0-16,-22 0 0,1 0 0,20 0 16,-20-21-16,-1-1 0,1 1 0,-1 0 15,1-21-15,-1 21 0,-20-22 16,20 22-16,-20-21 0,-1 21 0,-21-22 15,21 22-15,-20-21 0,-1 21 0,-21-1 16,0 1-16,0 0 0,0 0 16,0 0-16,-21 21 0,-1 0 15,1 0-15,0 0 0,0 0 0,0 21 16,0 0-16,-1 21 0,22-20 16,0 20-16,-21 21 0,0-20 0,21 20 15,0 1-15,0 20 0,-21-20 0,21-1 16,-21 22-16,21-21 0,-21 20 0,21 1 15,0 0-15,0-22 0,-22 22 16,22-1-16,-21 1 0,21 0 0,0-1 16,0 1-16,0 0 0,0-1 0,0 1 15,0 0-15,0-22 0,0 22 16,0 0-16,21-1 0,-21-20 0,22 20 16,-22-20-16,0-1 0,0 22 15,0-21-15,21-1 0,-21 1 0,0-22 16,0 0-16,0 1 0,0-1 15,0 0-15,-21-21 0,-1 1 0,1-22 16,0 0-16,0 0 0,-21-22 16,20 1-16,1 0 0,0-21 0,-21-1 15,21 1-15,-22 0 0,22-22 16,0 1-16,-21-1 0,20 1 0,1-22 16,0 0-16,0 1 0,21-1 0,0 0 15,0-20-15,0 20 0,21 0 0,0-21 16,0 22-16,22-1 0,-1 0 15,0 22-15,1-22 0,20 1 16,-20 20-16,20-21 0,1 22 0,-1-1 16,1 1-16,-1-1 0,1 22 15,20-21-15,1 20 0,0-20 0,-1 20 16</inkml:trace>
  <inkml:trace contextRef="#ctx0" brushRef="#br0" timeOffset="43214.97">12382 7324 0,'-21'-21'0,"42"42"0,-63-64 16,42 22-16,0 0 15,0 0-15,0 0 0,0 0 0,-21-1 16,21 1-16,0 42 16,0 1-1,0-1-15,21 0 0,-21 21 0,0 1 16,21-1-16,-21 0 0,0 1 16,0-1-16,0 0 0,0 1 15,0-1-15,0-21 0,0 21 0,0-20 16,0-1-16,0 0 0,-21 0 0,21-42 31,0 0-15,0 0-16,0-1 0,0 1 0</inkml:trace>
  <inkml:trace contextRef="#ctx0" brushRef="#br0" timeOffset="43578.76">12425 6858 0,'0'0'0,"-21"0"16,-1 0-16,22 21 0,0 0 16,0 1-16,0-1 0,0 0 15,0 0-15,0 0 0,0 0 0,0 1 16,0-1-16,0 0 0,22-21 16,-22 21-16,21-21 0,0 0 0,0 0 15,0 0-15,0 0 0,1-21 0,-1 0 16,0 0-16,0-1 0,0 1 15,0 0-15,-21 0 0,22 0 0,-22-22 16,0 22-16,0-21 0,0 21 0,0-22 16,-22 1-16,1 21 0,0-21 15,0 20-15,-21 1 0,20 0 16,1 21-16,0 0 0,0 0 0,0 0 16,0 21-16,-1 0 0,1 1 15,0-1-15,0 21 0,21-21 0,0 22 16,-21-1-16,21-21 0,0 21 15,0 1-15,0-22 0,21 21 0,0-21 16,0 1-16,0-1 0,1 0 0,20-21 16</inkml:trace>
  <inkml:trace contextRef="#ctx0" brushRef="#br0" timeOffset="43850.59">13271 6668 0,'0'0'0,"0"-43"0,0 22 0,0-21 0,0 21 16,-21 42 0,0 0-16,21 21 0,0 1 15,0-1-15,-21 0 0,21 1 0,-21 20 16,21 1-16,-21-1 0,21 1 16,0-1-16,0 22 0,-22-22 0,22 1 15,-21-1-15,21 1 0,0-22 16,0 22-16,-21-22 0,21 0 0,-21-21 15,21 22-15,0-22 0,0 0 0,0 0 16,21-21 0,0 0-1,0-21-15,1 21 0</inkml:trace>
  <inkml:trace contextRef="#ctx0" brushRef="#br0" timeOffset="44243.37">13716 7154 0,'0'0'15,"21"-21"-15,-21 0 0,0 0 0,0 0 0,0 0 16,-21 21 0,0 21-1,0-21-15,-1 21 0,1 0 16,0 21-16,0-20 16,0-1-16,0 21 0,-1-21 0,1 22 15,21-22-15,-21 0 0,21 0 0,0 0 16,0 0-16,0 1 0,21-1 15,0-21-15,22 0 0,-22 21 0,21-21 16,1 0-16,-1 0 0,0 0 0,1 21 16,-1-21-16,0 0 0,1 21 15,-22-21-15,0 21 0,-21 1 0,0-1 16,0 0-16,0 0 0,-21-21 16,0 21-16,-1 0 15,-20 1-15,0-22 0,-1 21 0,1 0 16,0-21-16,21 21 0,-22-21 0,1 0 15,0 0-15,20 0 0,1 0 16,-21 0-16,21 0 0,21-21 16,0 0-1,0 0-15,0-1 0,0 1 0,21 0 16,0 0-16</inkml:trace>
  <inkml:trace contextRef="#ctx0" brushRef="#br0" timeOffset="44486.23">13462 6900 0,'42'-21'31,"-21"21"-15,22 0-16,-1 0 0,0-21 15,1 21-15,-1 0 0,22-21 0,-22 21 16,21-21-16,-20 21 0,-1-21 0,0 21 15,-20 0-15,20 0 0,-21-22 16,0 22-16,0 0 16</inkml:trace>
  <inkml:trace contextRef="#ctx0" brushRef="#br0" timeOffset="47146.35">15790 7916 0,'0'0'16,"0"-21"-16,0 0 15,0 0-15,0 0 0,0-22 0,0 22 16,21 0-16,1-21 0,-1-1 16,21 1-16,-21 0 0,22-1 0,-1-20 15,0 21-15,1-1 0,-1-20 0,0 20 16,1-20-16,-22 21 0,21-1 15,-21 22-15,0-21 0,1 21 0,-22-1 16,0 1-16,-22 21 16,1 0-16,-21 0 0,0 21 15,-1 1-15,1-1 0,0 0 0,-1 21 16,1 1-16,21-22 0,0 42 0,-1-20 16,22-1-16,0-21 0,0 21 15,22 1-15,-1-1 0,21 0 0,0-20 16,1 20-16,-1-21 0,0 0 15,1 22-15,-1-22 0,-21 0 0,22 0 16,-22 0-16,0-21 0,0 21 0,-21 1 16,0-1-1,-21-21-15,0 0 0,0 0 0,-22 0 16,1 0-16,0 0 0,-1 0 16,1 0-16,-22 0 0,22-21 15,0 21-15,-1-22 0,1 22 0,21-21 16,0 21-16,0 0 0,-1 0 0,22 21 31,22 1-31,-1-1 0,21-21 16,-21 21-16,22 0 0,-22 0 0,21 0 15,0-21-15,1 22 0,20-22 16,-20 0-16,-1 0 0,21 0 0,-20 0 16,-1 0-16,22 0 0,-22 0 15,21-22-15,-20 1 0,20 0 16,-20 0-16,-1 0 0,0 0 0,1-1 15,-22-20-15,21 21 0,-21 0 16,0-22-16,-21 22 0,0-21 0,0 21 16,0-22-16,0 22 0,0 0 0,0 0 15,-21 0-15,0 21 16,0 0-16,0 21 0,21 0 16,-21 0-16,21 0 0,0 22 0,-22-22 15,22 0-15,0 21 0,-21-20 16,21 20-16,0-21 0,0 0 0,0 0 15,0 1-15,0-1 0,0 0 0,0 0 16,21-21 15,1 0-31,-22-21 16,21 0-16,0 0 0,-21-1 16,21 1-16,0 0 0,-21 0 0,21-21 15,1 20-15,-22-20 0,21 21 0,0-21 16,0 20-16,0-20 0,-21 21 15,21 21-15,1 0 0,-1 0 16,-21 21 0,21 0-16,-21 22 0,21-22 0,0 0 15,-21 21-15,0-21 0,21 1 0,-21 20 16,22-21-16,-22 0 0,0 0 16,21 1-16,0-1 0,0 0 15,0-21-15,0 21 0,1-21 16,-1 0-16,0 0 0,21 0 0,-21-21 15,1 21-15,20-21 0,-21 0 16,21-1-16,-20 1 0,-1-21 0,21 21 16,-21 0-16,0-22 0,1 1 0,-1 21 15,0-22-15,0 1 0,0 21 16,0-21-16,-21 20 0,0 1 16,22 21-16,-1 0 0,-21 21 15,0 1-15,0 20 16,0-21-16,0 21 0,0 1 0,0-1 15,0 0-15,0-20 0,0 20 16,0 0-16,0-21 0,0 1 0,21 20 16,-21-21-16,21 0 0,0 0 0,0-21 15,1 22-15,20-22 0,-21 0 16,21 0-16,1 0 0,-1 0 16,0 0-16,22 0 0,-22 0 0,1-22 15,20 1-15,-21 21 0,22-21 0,-22 0 16,1 0-16,-22-22 0,21 22 15,-21-21-15,22 21 0,-22-22 0,0 1 16,-21 0-16,0-1 0,0 1 0,0 0 16,0-1-16,0 22 0,0-21 15,-21 21-15,21-22 0,-21 43 0,-1-21 16,1 21-16,0 0 0,0 0 16,-21 21-16,20 1 0,1-1 0,0 0 15,0 21-15,-21 1 0,20-22 0,1 21 16,0 0-16,0 1 0,21-1 15,-21 0-15,21 1 0,-21-22 0,21 21 16,0-21-16,0 1 0,0-1 0,0 0 16,0 0-16,21-21 15,0 0-15,0 21 0,0-21 0,22 0 16,-22 0-16,21 0 0,-21-21 0,22 0 16,-22 0-16,21 0 0,-21-1 0,22 1 15,-22 0-15,0-21 0,0 21 16,0-22-16,0 1 0,-21 0 0,0-1 15,22 1-15,-22 0 0,0 20 16,0 1-16,0 0 0,0 0 0,0 42 16,0 0-1,0 0-15,0 1 0,0 20 16,0 0-16,0-21 0,0 22 0,0-22 16,0 21-16,0 1 0,0-22 0,0 0 15,0 0-15,0 21 16,21-20-16,-21-1 0,21 0 15,0-21-15,0 0 0,0 0 0,1 0 16,20 0-16,-21 0 0,0 0 16,22-21-16,-22 0 0,21-1 0,-21 1 15,22 0-15,-22 0 0,0-21 0,21-1 16,-21 22-16,1-42 0,-1 20 16,21 1-16,-21-22 0,-21 1 0,21-1 15,1 1-15,-1-1 0,-21 1 16,0 21-16,0-1 0,0 1 15,21 0-15,-21 20 0,0 1 0,0 0 0,0 42 32,0 22-32,-21-22 0,21 21 15,-21 0-15,21 1 0,0-1 0,0 22 16,0-22-16,-22 21 0,22-20 0,0 20 16,0-20-16,-21 20 0,21-21 15,0 1-15,0-1 0,0-21 0,0 22 16,0-22-16,0 0 0,0 0 0,0 0 15,21 0-15,1 1 0,-1-22 16,0 0-16,0 0 0,0 0 0,22 0 16,-22 0-16,21-22 0,-21 22 15,22-21-15,-1 0 0,-21 0 16,21 0-16,-20-22 0,20 22 0,-21-21 16,21 0-16,-20-1 0,-1-20 0,0-1 15,0 1-15,0-1 0,0 1 16,1-1-16,-22 22 0,21-22 0,-21 22 15,0 0-15,0-1 0,0 22 0,0 0 16,0 0-16,0 0 0,0 42 16,0 0-1,0 0-15,-21 22 0,21-1 16,-22-21-16,1 43 0,21-22 0,0 0 16,0 22-16,-21-22 0,21 22 15,-21-1-15,21-21 0,0 1 16,-21 20-16,21-20 0,0-1 0,0-21 15,0 21-15,0-20 0,0-1 0,21 0 16,0 0-16,21 0 0,-20 0 16,-1-21-16,21 0 0,0 0 0,-20 0 15,20 0-15,0 0 0,1 0 0,-1 0 16,0-21-16,1 0 0,-22 0 16,21 0-16,0 0 0,-20-1 0,-1-20 15,0 21-15,0-21 0,0 20 0,0-20 16,-21 21-16,0 0 0,0 0 15,0-1-15,0 1 0,-21 21 16,0 0-16,0 0 0,0 21 16,0 1-16,-1-1 0,1 0 15,0 0-15,0 0 0,0 22 0,0-22 16,-1 0-16,1 21 0,21-21 0,0 1 16,-21-1-16,21 21 0,0-21 15,0 0-15,0 1 0,21-22 16,0 0-16,1 21 0,-1-21 0,0 0 15,21 0-15,-21 0 0,22 0 16,-22-21-16,21 21 0,-21-22 0,22 1 16,-22 21-16,21-21 0,-21 0 15,1 0-15,-1-22 0,0 22 0,0 0 16,0-21-16,0 21 16,-21-22-16,0 22 0,0 0 0,0 42 31,0 0-31,0 0 0,0 1 15,-21-1-15,21 21 0,0-21 0,0 0 16,0 1-16,0-1 16,0 0-16,0 0 0,0 0 15,21-21 1,1 0 0,-1 0-16,-21-21 0,21 21 15,21-21-15</inkml:trace>
  <inkml:trace contextRef="#ctx0" brushRef="#br0" timeOffset="47754">23537 6498 0,'0'0'0,"0"-42"0,0 0 0,0-22 16,0 22-16,0-1 0,0 1 15,0 0-15,0 21 0,-21-22 16,0 1-16,0 21 0,21 0 0,-21-1 16,-1 22-16,1 0 0,0 0 15,0 0-15,21 43 0,-21-22 0,0 42 16,21 1-16,0-1 0,-22 43 15,1 0-15,21 0 0,-21 0 0,21 0 16,0 21-16,-21 0 0,0 0 0,0 0 16,21-22-16,-22 22 0,1 0 15,0 0-15,0 0 0,-21 0 0,20-21 16,1 21-16,-21-21 0,21 21 0,-22-21 16,22 0-16,-21 0 15,21-22-15,-22 22 0,22-21 0,-21-22 16,21 1-16,0-1 0,-1 1 0,1-22 15,0-21-15,0 22 0,21-22 0,-21-21 16,0 0 0,21-21-16,0-1 0,0 1 15,0-21-15,0 0 0,0-22 0,0 1 16,21-1-16,-21-21 0,21 1 16,0-1-16</inkml:trace>
  <inkml:trace contextRef="#ctx0" brushRef="#br0" timeOffset="48058.08">22775 7345 0,'0'0'0,"0"-64"0,0 1 0,0-1 0,0 22 15,0-21-15,0 20 0,21 1 0,22 0 16,-22-1-16,21 1 0,22 21 16,-22-22-16,22 22 0,20 0 0,-20 0 15,20 21-15,1 0 0,0 21 16,-1 0-16,-20 0 0,-1 22 0,-20-1 15,-1-21-15,-42 22 0,0-1 0,0 0 16,-21 1-16,-21 20 0,-22-21 16,22 1-16,-22-1 0,1 0 15,-1 1-15,1-1 0,20-21 16,-20 22-16,-1-22 0,22 0 0,0 0 16,-1 0-16,22-21 0,0 0 0,42 0 31,0-21-31,1 21 15,-1-21-15,21 0 0,-21 21 0</inkml:trace>
  <inkml:trace contextRef="#ctx0" brushRef="#br0" timeOffset="48662.25">23622 7408 0,'0'0'16,"0"-21"-1,0 0-15,21 0 16,0 0-16,-21 0 15,21-22-15,1 22 0,-1-21 0,0-1 16,21 1-16,-21 0 0,22-1 16,-1 1-16,0 0 0,1-1 0,-1 1 15,-21 21-15,0-21 0,1 20 0,-22 1 16,0 0-16,-22 21 16,1 0-16,-21 21 0,0 0 15,-1 1-15,1-1 0,0 0 16,-22 21-16,22-21 0,21 1 0,-22 20 15,22-21-15,0 0 0,21 0 16,0 1-16,0-1 0,0 0 16,21 0-16,21-21 0,-20 21 15,-1-21-15,21 21 0,-21 1 0,22-22 16,-22 21-16,21-21 0,-21 21 16,22 0-16,-22-21 0,0 21 0,0 0 15,0-21-15,0 22 0,1-1 16,-1 0-16,0-21 15,0 0 1,0 0 0,-21-21-16,21 0 0,1-1 0,-22 1 15,21 0-15,0 0 0,0 0 16,-21-22-16,21 22 0,0-21 16,1 21-16,-1-22 0,0 22 0,-21 0 15,0 0-15,21 21 0,-21 21 31,0 0-31,0 0 16,0 1-16,-21 20 0,21-21 16,-21 0-16,0 0 0,21 1 0,0-1 15,0 0-15,-22 0 0,22 0 0,-21 0 16,21 1 0,0-44-1,0 1 1,0 0-16</inkml:trace>
  <inkml:trace contextRef="#ctx0" brushRef="#br0" timeOffset="48835.15">24469 6710 0,'0'0'16,"-22"0"-16,1 0 0,0 0 0,0 0 0,0 0 15,0 0-15,-1 0 16,22 21-1,0 0 1,22 0-16,-1 1 16,0-1-16,0-21 0</inkml:trace>
  <inkml:trace contextRef="#ctx0" brushRef="#br0" timeOffset="50898.99">24765 6922 0,'0'21'31,"-21"0"-31,21 0 0,-21-21 16,-1 21-16,22 0 0,-21 1 0,21 20 15,0-21-15,-21 0 0,21 22 16,-21-22-16,21 21 0,0-21 16,0 22-16,0-22 0,-21 0 0,21 0 15,0 0-15,0 0 0,0 1 16,-21-22-16,21-22 31,0 1-31,0 0 0,0-21 16,0 21-16,21-22 0,0 22 0,-21-21 15,21-1-15,0 1 0,-21 0 16,21-1-16,22 1 0,-22 0 0,0-1 16,21 1-16,-20 21 0,-1 0 0,21 21 15,-21 0-15,0 0 16,22 0-16,-22 0 0,0 21 0,-21 0 15,21 21-15,0-20 0,-21-1 16,0 21-16,22 0 0,-22-20 0,0 20 16,0 0-16,0 1 0,0-1 0,0 0 15,0-21-15,0 22 0,0-22 16,0 0-16,0 0 0,0 0 0,0 1 16,0-44 15,0 1-31,0 0 0,0 0 0,0 0 15,0-22-15,0 22 0,21-21 16,0 0-16,0-1 0,21 1 16,-20 0-16,20-1 0,-21 1 0,21 0 15,1-1-15,-1 22 0,-21-21 16,22 42-16,-1-21 0,-21 21 0,0 0 16,22 0-16,-22 21 0,0 0 0,-21 0 15,0 21-15,0-20 0,0 20 16,0-21-16,0 21 0,0 1 0,0-1 15,0 0-15,0 1 0,0-22 0,0 21 16,0-21-16,0 22 0,0-22 16,0 0-16,21 0 0,0 0 15,0-21-15,1 0 0,-1 0 0,0 0 16,21 0-16,-21 0 0,22-21 16,-22 21-16,21-21 0,-21 0 0,22 0 15,-22 0-15,21-22 0,-21 22 16,1-21-16,-1 21 0,0-22 0,0 1 15,0 21-15,-21-22 0,0 22 0,0 0 16,0 0-16,0 0 0,-21 42 31,0 0-31,0 0 16,21 22-16,0-22 0,-21 0 16,21 21-16,-22-21 0,22 22 15,0-22-15,0 21 0,0-21 16,0 1-16,0 20 0,0-21 0,22 0 15,-1-21-15,0 21 0,0 1 0,0-22 16,0 0-16,1 0 0,20 0 16,-21 0-16,0 0 0,22 0 0,-22-22 15,21 1-15,-21 0 0,0 0 0,1 0 16,20 0-16,-21-22 0,0 1 16,0 0-16,1-1 0,-1 1 0,0-22 15,0 22-15,0-21 0,0 20 0,1-20 16,-1-1-16,0 1 0,-21-1 15,21 1-15,-21-1 0,0 22 0,0-22 16,0 43-16,0-21 0,0 21 16,0 0-16,0-1 0,-21 22 15,21 22-15,-21-1 0,0 0 16,-1 21-16,22 1 0,-21 20 16,0 1-16,21-1 0,-21 1 0,0-1 15,21 22-15,-21-22 0,21 1 16,-22-1-16,22 1 0,-21-1 0,21-20 15,0 20-15,0-21 0,0 1 0,0-1 16,0 0-16,0-20 0,21-1 16,1 0-16,-1 0 0,0-21 15,21 0-15,-21 0 0,1 0 0,20 0 0,-21 0 16,0 0-16,22-21 16,-22 0-16,21 0 0,0-1 0,-20 1 15,20-21-15,-21 21 0,21-22 0,-20 1 16,-1 21-16,0-21 0,0 20 15,0-20-15,-21 21 0,0 0 16,0 42 0,0 0-16,0 0 15,0 0-15,0 22 0,-21-22 0,21 0 16,-21 21-16,21-20 0,0-1 16,0 21-16,0-21 0,0 0 15,0 1-15,0-1 0,0 0 16,21-21-16,0 0 15,0 0-15,1 0 0,-1 0 16,0 0-16,0 0 0,0-21 0,0 0 16,1-1-16,-1 1 0,0 0 15,0 0-15,0 0 0,-21-22 0,21 22 16,1-21-16,-1 21 0,0-22 16,-21 22-16,0 0 0,21 21 0,0 0 15,-21 21 1,0 0-1,0 1-15,0-1 0,0 0 16,0 21-16,-21-21 0,21 1 0,0-1 16,0 0-16,0 0 15,0 0-15,0 0 0,0 1 16,21-22-16,0 0 16,1 0-16,-1 0 0,0 0 15,0 0-15,0 0 0,0-22 0,1 22 16,-1-21-16,0 0 0,0 21 0,0-21 15,0 0-15,1-22 0,-1 22 16,0 0-16,0 0 0,0-21 0,0 20 16,1 1-16,-1 0 15,0 21-15,0 0 16,-21 21 0,0 0-16,0 1 0,-21-1 15,0 0-15,21 0 0,-21 0 0,21 0 16,-22 1-16,22-1 0,0 0 0,0 0 15,0 0-15,0 0 16,22-21-16,-1 22 0,0-22 16,0 0-16,0 0 0,0 0 15,22 0-15,-22 0 0,21 0 0,-21 0 16,1-22-16,20 22 0,-21-21 0,0 0 16,0 0-16,1 0 15,20 0-15,-21-22 0,0 22 0,0-21 16,1 21-16,-22-22 0,21 22 0,-21-21 15,21 21-15,-21-1 0,0 1 16,0 0-16,-21 21 16,0 0-16,-1 0 15,1 21-15,21 0 0,-21 1 0,0 20 16,21-21-16,0 0 0,-21 22 16,21-22-16,-21 0 0,21 0 0,0 21 15,0-20-15,0-1 0,0 0 16,21 0-16,0-21 15,0 0-15,0 0 16,0 0-16,1 0 0,-1 0 16,0-21-16,0 21 15,0-21-15,0 0 0,1-1 16,-1 1-16,0 0 0,-21 0 0,21 0 16,-21 0-16,21-1 0,-21 1 15,0-21-15,0 21 0</inkml:trace>
  <inkml:trace contextRef="#ctx0" brushRef="#br0" timeOffset="51122.86">28173 6689 0,'0'0'0,"-21"0"0,-1 0 15,1 0-15,0 0 78,0 0-62,0 0-16,-22-21 0,22 21 0</inkml:trace>
  <inkml:trace contextRef="#ctx0" brushRef="#br0" timeOffset="51338.74">26755 6773 0,'0'0'0,"-22"0"15,44 22 1,-1-22 0,0 0-16,21 0 0,1 0 15,-1 0-15,0 0 0,1 0 0,-1 0 16,0 0-16,1 0 0,-1 0 0,0 0 15,-21 0-15,1 0 0,-1-22 16,-21 1-16,-21 0 16,-1 0-16,1 21 0</inkml:trace>
  <inkml:trace contextRef="#ctx0" brushRef="#br0" timeOffset="51534.63">26056 6519 0,'0'0'0,"-42"0"0,21 0 0,-1 0 16,1 0-16,0 0 15,0 0 1,0 0 0,0 22-1,-1-22-15,1 21 0,-21-21 0,0 21 16,-1 0-16</inkml:trace>
  <inkml:trace contextRef="#ctx0" brushRef="#br0" timeOffset="53478.51">9292 10414 0,'-21'0'0,"21"-21"0,0 0 16,-21 21-16,0-21 0,-1-1 15,22 1-15,-21 0 0,0 0 16,0 0-16,0 21 0,0-21 0,-1-1 16,-20 1-16,0 0 0,21 0 15,-22 0-15,-20 21 0,20 0 0,1 0 16,0 0-16,-1 0 0,-20 0 0,21 21 16,-1-21-16,1 21 0,0 0 15,-1 22-15,22-22 0,-21 21 0,21 0 16,-22 1-16,22-1 0,21 22 0,0-22 15,0 21-15,0-20 0,0 20 16,0-20-16,0-1 0,21 0 0,0-21 16,1 1-16,-1 20 0,21-42 0,-21 21 15,22-21-15,-1 0 16,0 0-16,-21 0 0,22 0 0,-1 0 16,0-21-16,1 0 0,-1 0 0,0-22 15,22 22-15,-22-21 0,1-1 16,-1 1-16,0-21 0,1 20 0,-1-20 15,-21-1-15,0 1 0,22-1 0,-22 1 16,-21 20-16,21-20 0,-21-1 16,0 1-16,0-1 0,0 1 0,0 21 15,0-22-15,0 22 0,0-1 0,-21 22 16,21 0-16,-21 0 0,21 0 16,-22 21-16,22 21 15,-21 21-15,21-21 0,0 22 0,0-1 16,0 22-16,0-22 0,0 21 15,0 1-15,0-1 0,0 1 0,0-1 16,0 1-16,0-1 0,0 1 16,21-1-16,1 1 0,-22-22 0,21 1 15,0-1-15,0 0 0,0-21 0,22 1 16,-1-1-16,-21 0 0,21-21 0,22 0 16,-22 0-16,1 0 0,20 0 15,-21-21-15,22 0 0,-22-1 0,1 1 16,20 0-16,-21 0 0,1-21 0,-22-1 15,21 22-15,-21-21 16,1-1-16,-1 1 0,-21 0 0,0-1 16,0 22-16,0-21 0,0 0 0,0 20 15,-21 1-15,-22 0 0,22 0 16,0 21-16,-21 0 0,-1 0 0,1 0 16,21 21-16,-22 0 0,1 0 0,21 1 15,0 20-15,0 0 0,-1 1 16,22-1-16,0-21 0,0 21 0,0 1 15,0-1-15,0-21 0,22 0 0,-1 1 16,0-1-16,0 0 0,0-21 16,22 0-16,-22 0 0,0 0 0,0 0 15,21 0-15,-20 0 0,-1-21 16,21 0-16,-21-1 0,0 1 0,1 0 16,-1 0-16,0-21 0,0 20 15,0 1-15,0-21 0,1 21 0,-22-22 16,0 1-16,0 21 0,0 0 0,21-22 15,-21 22-15,0 0 0,0 42 32,0 0-32,0 1 0,0-1 15,0 21-15,0-21 0,0 22 16,0-1-16,0-21 0,21 21 0,-21-20 16,0 20-16,21-21 0,0 0 0,-21 0 15,21 1-15,1-1 16,-1-21-16,0 0 0,0 0 0,0 0 15,0 0-15,22 0 0,-22 0 0,0-21 16,21-1-16,-20 1 0,-1 0 0,21 0 16,-21-21-16,22-1 0,-22 1 15,0 0-15,0-1 0,0 1 0,0 0 16,-21-22-16,0 1 0,0 20 0,0-20 16,0-1-16,0 1 0,0 20 15,0-20-15,0 21 0,0-1 0,-21 22 16,21 0-16,0 0 0,-21 21 15,0 0-15,21 21 16,0 21-16,0 1 0,0-1 0,-21 0 16,21 1-16,0 20 0,0 1 15,-21-22-15,21 21 0,0 1 0,0-1 16,0 1-16,0-22 0,0 22 0,0-1 16,0-20-16,0-1 0,0 0 15,0 1-15,0-22 0,21 0 0,0 0 16,0 0-16,-21 0 0,21-21 0,0 0 15,1 0-15,-1 0 0,0 0 0,0 0 16,0-21-16,0 0 0,1 0 16,-1 0-16,0-22 0,0 22 0,-21-21 15,0 21-15,0-22 0</inkml:trace>
  <inkml:trace contextRef="#ctx0" brushRef="#br0" timeOffset="53714.44">10477 9991 0,'0'0'0,"22"0"31,-1 0-31,21 0 0,-21 0 0,22 0 16,-1 0-16,0 0 0,1 0 16,20 0-16,-21-21 0,1 21 0,20 0 15,-20 0-15,-1-22 0,0 22 0,-21 0 16,1 0-16,-1 0 15,-21 22 1,-21-22-16,-1 0 16,1 21-16,0-21 0</inkml:trace>
  <inkml:trace contextRef="#ctx0" brushRef="#br0" timeOffset="54410.31">11472 10393 0,'0'0'0,"21"0"0,1-21 0,-1 0 16,21-1-16,-21 1 15,0 0-15,1-21 0,-1 21 0,0-1 16,0 1-16,0-21 0,-21 21 16,0 0-16,0-22 0,0 22 15,0 0-15,-21 0 0,0 0 0,-21-1 16,20 22-16,-20 0 0,21 0 0,-21 0 15,-1 0-15,1 22 0,0-1 16,-1 0-16,1 0 0,0 21 0,20 1 16,-20-1-16,21 0 0,0 22 15,0-22-15,21 22 0,0-22 0,0 0 16,0 1-16,21-22 0,0 21 0,0-21 16,21 1-16,-20-22 0,-1 0 15,21 0-15,-21 0 0,22 0 16,-22 0-16,21-22 0,0 1 0,-20 0 15,20 0-15,-21-21 0,21-1 16,-20 22-16,-1-21 0,0-1 0,0 22 16,0-21-16,-21 0 0,21-1 0,-21 1 15,0 21-15,0-22 0,0 1 16,0 0-16,-21 21 0,21-1 0,-21 1 16,21 0-16,-21 21 0,21 21 15,0 0-15,-21 1 16,21 20-16,0 0 0,0-21 15,0 22-15,0-1 0,0 0 0,0 1 16,0-1-16,21 0 0,0-20 16,0 20-16,-21-21 0,21 0 0,1 0 15,20 1-15,-21-22 0,0 0 16,22 0-16,-22 0 0,21 0 0,-21 0 16,22-22-16,-1 1 0,-21 0 0,21 0 15,-20 0-15,20-22 0,-21 1 16,21 21-16</inkml:trace>
  <inkml:trace contextRef="#ctx0" brushRef="#br0" timeOffset="55309.7">12552 9271 0,'0'0'0,"0"-21"16,0-21-16,0 20 15,-21 1-15,-1 21 0,1 0 16,21 21-16,0 1 0,-21 20 0,21 0 15,-21 1-15,21-1 0,0 21 16,0 1-16,0 21 0,0-22 0,0 1 16,0 20-16,0-20 0,-21-1 0,21 1 15,0-1-15,0-20 0,0 20 16,0-21-16,0 1 0,0-1 0,0-21 16,0 22-16,21-22 0,0 0 15,0-21-15,0 0 0,1 0 16,-1 0-16,0 0 0,21 0 0,-21-21 15,1 0-15,20-1 0,-21-20 0,0 21 16,22 0-16,-22-22 0,21 22 0,-21-21 16,0 0-16,1 20 0,-22-20 15,0 21-15,0-21 0,0 20 0,0 1 16,0 0-16,0 42 16,0 0-1,0 1-15,0 20 0,0-21 0,-22 0 16,22 22-16,0-22 0,0 21 15,0-21-15,0 0 0,0 1 16,22-1-16,-1 0 0,-21 0 0,21 0 16,0 0-16,0-21 0,22 0 0,-22 0 15,21 0-15,-21 0 0,22 0 16,-1-21-16,-21 21 0,21-21 0,1 0 16,-22 0-16,21 0 0,-21-22 0,1 22 15,-1 0-15,0 0 0,0-22 0,0 22 16,-21 0-16,0-21 0,0 21 15,0-1-15,0 1 0,0 0 0,0 0 16,0 42 15,0 0-31,0 0 16,0 22-16,0-22 0,0 21 0,-21 1 16,21-1-16,-21 0 0,0 22 15,21-1-15,-21 1 0,-1-1 0,22 1 16,-21-1-16,0 22 0,0-22 0,21 22 15,0-21-15,-21 20 0,21 1 0,0 0 16,0-1-16,0 1 0,0-22 16,0 22-16,0-21 0,0-1 0,0 1 15,0-1-15,0 1 0,0-22 0,0 0 16,0 1-16,0-22 0,0 21 0,0-21 16,-21-21-1,-1 0-15,1 0 16,21-21-16,-21-21 0,0 21 0,0-22 15,0 1-15,-1 0 0,1-1 0,0-20 16,21-1-16,0 1 0,-21-22 16,21 22-16,0-22 0,0 0 0,0 1 15,0-1-15,0 0 0,0 1 16,0 20-16,21-21 0,-21 1 0,21 20 16,0 1-16,22-1 0,-22 22 15,21 0-15,-21-1 0,22 1 0,-1 21 16,0 0-16,-20-1 0,20 1 0,0 0 15,1 0-15,-22 0 0</inkml:trace>
  <inkml:trace contextRef="#ctx0" brushRef="#br0" timeOffset="55682.48">14139 9779 0,'0'0'0,"-21"-21"0,0 21 15,0-21-15,0 0 0,-1 21 16,1 0-16,0 21 0,21 0 16,0 21-16,-21 1 0,21-1 15,-21 21-15,21 1 0,0 21 16,0-22-16,-21 22 0,21-1 0,-22 1 16,22 0-16,0-1 0,0 1 0,0-21 15,0 20-15,0-20 0,0 20 16,-21-20-16,21 21 0,0-22 0,-21 22 15,21-22-15,-21 1 0,21-1 0,0 1 16,-21-1-16,0-20 0,-1 20 0,22-21 16,-21 1-16,0-1 0,0 0 15,0-20-15,21 20 0,-21-21 16,-1 0-16,1-21 16,21-21-1,0-21-15,0 21 16,0-22-16,21 22 0,-21-42 0,22 20 15,-1-20-15,-21 20 0,21-20 0</inkml:trace>
  <inkml:trace contextRef="#ctx0" brushRef="#br0" timeOffset="56018.29">13864 10414 0,'21'-63'0,"-42"126"0,42-190 16,0 85-16,1-1 0,-22 1 0,0 0 15,21-1-15,0 1 0,0 21 16,0-21-16,22 20 0,-22 1 15,21-21-15,-21 21 0,22 0 0,20-1 16,-21 22-16,1-21 0,-1 21 0,0 0 16,1 0-16,-1 21 0,-21 1 15,22-1-15,-22 0 0,-21 0 0,0 21 16,0-20-16,0 20 0,0-21 16,0 21-16,-43-20 0,22 20 0,0-21 15,-21 0-15,21 22 0,-22-22 0,1 0 16,0 0-16,20 0 0,-20 0 15,0-21-15,-1 22 0,22-1 16,-21-21-16,21 21 0,0-21 0,42 0 47,0 0-47,0 0 0,0-21 0,22 21 16,-22-21-16,21-1 0,-21 22 15,22-21-15</inkml:trace>
  <inkml:trace contextRef="#ctx0" brushRef="#br0" timeOffset="56338.1">14774 10139 0,'21'0'16,"-42"0"-16,64-21 0,-22 21 0,0-21 0,0 21 0,0-22 15,-21 1-15,21 21 0,-21-21 16,0 0-16,0 0 16,0 0-16,0-1 15,-21 1-15,0 21 0,0-21 16,0 21-16,0 0 0,-1 0 15,22 21-15,-21 0 0,21 1 16,-21 20-16,21 0 0,0-21 16,-21 22-16,21 20 0,-21-20 0,21-1 15,0 0-15,0 1 0,0-1 0,0 0 16,0-21-16,21 22 0,0-22 16,0 0-16,22 0 0,-22 0 0,21-21 15,0 0-15,1 0 0,-1 0 0,22 0 16,-22 0-16,0-21 0,22 21 15,-22-21-15,0-21 0,1 21 16,-22-1-16,21 1 0,-21-21 0,1 21 16,-1 0-16,-21-22 0</inkml:trace>
  <inkml:trace contextRef="#ctx0" brushRef="#br0" timeOffset="56754.08">12340 9737 0,'0'0'0,"42"-21"16,-20-1-1,-1 22-15,21-21 0,22 0 0,-22 0 16,21 0-16,1 21 0,-1-21 0,22-1 16,-21 1-16,20 21 15,1-21-15,-22 21 0,22-21 0,-21 21 16,-1 0-16,-21-21 0,22 21 0,-43-21 15,21 21-15,-20 0 0,-1 0 16,0 0-16,0 0 0,-42 0 63,0 0-63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42:06.60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1206 1122 0,'0'0'0,"0"-21"0,0 0 0,0-1 16,0-20-16,0 21 0,0 0 0,0 0 15,0-1-15,0-20 0,0 21 16,0 0-16,0 0 16,-21 21 15,21 21-31,-21 0 16,21 21-16,0-21 0,0 22 0,0-1 15,0 0-15,0 22 0,0-22 16,0 22-16,0-1 0,0-20 15,0 20-15,0 1 0,0-1 0,-21 1 16,21-1-16,-21 1 0,0-1 16,21 1-16,-22-22 0,22 0 15,0 1-15,-21-1 0,21 0 0,-21-21 16,21 1-16,0-1 0,0 0 16,-21-42 30,21 0-46,0-22 0,0 22 16,-21 0-16</inkml:trace>
  <inkml:trace contextRef="#ctx0" brushRef="#br0" timeOffset="566.01">783 1524 0,'0'0'0,"-21"-21"0,21 0 0,0 0 0,-21-1 16,21-20-16,-21 21 0,21-21 16,0 20-16,0 1 0,0-21 15,21 21-15,0-22 0,0 22 0,0 0 16,22-21-16,-22 21 0,21 21 16,0-22-16,1 22 0,-1 0 15,22 0-15,-1 22 0,1-1 0,-1 0 16,1 0-16,-1 21 0,1 1 15,-1-1-15,1 0 0,-22 1 16,0 20-16,1-20 0,-1 20 0,-21 1 16,0-1-16,0 1 15,1-1-15,-22 1 0,0-1 0,0 1 16,0-22-16,0 21 0,0-20 16,0-1-16,0 0 0,0-20 0,0 20 15,0-21-15,0 0 0,0-42 31,0 0-31,0 0 0,-22 0 16,22-22-16,0 1 0,0-22 16,0 22-16,0-43 0,0 22 0,0-22 15,0 1-15,22-22 0,-22 21 16,21 0-16,-21-20 0,21 20 0,0 0 16,0 1-16,0-1 15,1 21-15,-22 1 0,21 21 16,0-1-16,-21 22 0,0 0 0,21 0 15,-21 0-15,21 21 16,0 0 0,-21 21-16,22-21 15,-22 21-15,0 0 0,0 0 16,0 0-16,0 22 0,0-22 0,0 21 16,0 1-16</inkml:trace>
  <inkml:trace contextRef="#ctx0" brushRef="#br0" timeOffset="1203.65">2222 1757 0,'0'0'0,"0"-21"0,0 0 0,-21 21 16,0 0-1,0 21-15,21 0 16,0 0-16,-21 0 0,0 22 15,-1-1-15,22 0 0,-21 1 16,21-1-16,-21 0 0,0 1 0,21 20 16,0-21-16,0 1 0,0-1 15,0 0-15,0-20 0,0-1 0,21 21 16,21-42-16,-20 21 0,-1 0 16,21-21-16,-21 0 0,22 0 15,-1 0-15,0 0 0,-21-21 16,22 0-16,-1 0 0,0 0 15,-20 0-15,20-1 0,-21-20 0,0 21 16,0-21-16,-21-1 0,0 22 16,0-21-16,0-22 0,0 22 0,-21 0 15,0-1-15,-21 22 0,21-21 16,-22 21-16,1-1 0,0 1 0,-1 21 16,1 0-16,0 0 0,20 0 15,-20 21-15,0-21 16,21 22-16,-1-1 0,1 0 0,0 0 15,21 0-15,0 0 0,0 1 16,0-1-16,0 0 0,21-21 16,0 0-16,1 0 0,20 0 15,0 0-15,1 0 0,-1 0 16,21 0-16,-20-21 0,20 0 0,1-1 16,-22 1-16,22 0 0,-22 0 15,0 0-15,1-22 0</inkml:trace>
  <inkml:trace contextRef="#ctx0" brushRef="#br0" timeOffset="1659.38">2921 1715 0,'21'0'0,"-21"21"32,0 0-17,0 0-15,0 0 16,0 0-16,0 22 0,0-22 0,0 0 16,-21 21-16,21-20 0,0 20 15,0 0-15,0-21 0,0 22 0,0-22 16,0 21-16,0-21 0,-21 1 15,21 20-15,0-21 0,0 0 16,0 0-16,0 1 0,0-1 16,-21-21-1,-1 0 1,22-21 0,0-1-16,0 1 0,0 0 15,0-21-15,0-1 0,0 22 16,0-21-16,0-22 0,22 22 0,-1-21 15,0 20-15,0-20 0,21 20 16,-20 1-16,20 21 0,0 0 0,1 0 16,20 21-16,-21 0 0,1 0 15,-1 21-15,0 21 0,1-21 0,-1 22 16,0-22-16,-20 21 16,-1 0-16,0 1 0,0-1 0,-21 0 0,0 1 15,0-1-15,0 0 16,0-20-16,-21 20 0,21-21 0,-21 0 15,0 22-15,21-22 0,-22 0 16,22 0-16,-21 0 0,21-42 31</inkml:trace>
  <inkml:trace contextRef="#ctx0" brushRef="#br0" timeOffset="2252.05">5143 804 0,'0'0'16,"0"-21"-16,0 0 0,0 0 0,0 0 0,-21 42 47,0 21-47,21 1 0,0-1 0,-21 21 15,21 1-15,-21 21 0,21-1 16,-21-20-16,-1 42 0,22-22 15,-21 1-15,0 0 0,0 20 16,0-20-16,0-21 0,-1 20 0,1-20 16,21-1-16,-21 1 0,0-22 15,21 0-15,0 1 0,-21-22 0,21 21 16,-21-21-16,21 1 16,0-44-1,0 1 1,0 0-16,0 0 0,-22 0 0,22-22 15,0 1-15,0 0 0,-21-22 16,0 22-16,21-22 0</inkml:trace>
  <inkml:trace contextRef="#ctx0" brushRef="#br0" timeOffset="2576.37">4508 1334 0,'-21'-22'0,"42"44"0,-63-86 15,42 43-15,0 0 0,0-22 16,0 22-16,0 0 0,21-21 0,22-1 15,20 22-15,-21-21 0,22 0 16,21 20-16,-22-20 0,22 21 0,-22 0 16,22 0-16,-22-1 0,1 22 15,-1 0-15,1 22 0,-22-1 16,1 21-16,-1 0 0,-42 1 16,0 20-16,0 1 0,0-1 15,-21 1-15,0-22 0,-22 22 0,1-1 16,0-21-16,-1 22 0,1-22 15,-22 22-15,22-22 0,-21 0 0,20 1 16,1-1-16,-22-21 0,43 22 16,-21-22-16,21 0 0,0 0 0,-1-21 15,22 21-15,22-21 16,-1 0 0,0 0-16,0 0 0,0 0 15,22 0-15</inkml:trace>
  <inkml:trace contextRef="#ctx0" brushRef="#br0" timeOffset="3268.11">5334 2244 0,'0'0'0,"0"21"16,0-42-1,0 0 1,0-1-16,21 1 0,0-21 15,0 21-15,22-22 0,-22 1 16,21-21-16,-21 20 0,22 1 16,-22-22-16,0 22 0,0 0 15,0-1-15,-21 1 0,22 21 0,-44 21 32,-20 0-32,21 21 0,-21 0 0,-1 22 15,22-22-15,-21 0 0,21 21 16,-1-21-16,1 1 0,21 20 0,0-21 15,0 0-15,0 0 16,21-21-16,1 0 0,-1 0 16,21 0-16,-21 0 0,0 0 15,22 22-15,-22-22 0,0 0 0,21 21 16,-20-21-16,-1 21 16,0 0-16,-21 0 0,0 0 0,0 1 15,0-1-15,0 0 0,0 0 16,0 0-16,0 0 0,0 1 0,0-1 15,0 0-15,0 0 0,0 0 16,0 0-16,21-21 16,0 0-1,0 0-15,1-21 0,-1 0 0,21 0 16,-21 0-16,22 0 0,-22-1 16,21-20-16,-21 21 0,0-21 0,22-1 15,-22 22-15,0-21 0,0-1 16,0 1-16,1 21 0,-1-21 0,-21 20 15,0 1-15,21 21 0,-21 21 32,0 1-32,0-1 15,0 21-15,-21-21 0,21 0 16,0 22-16,0-22 0,-21 21 0,21-21 16,-22 1-16,22 20 0,0-21 15,0 0-15,0 0 0,0 1 16,0-44 15,0 1-15,22 0-16</inkml:trace>
  <inkml:trace contextRef="#ctx0" brushRef="#br0" timeOffset="3456">6244 1630 0,'-21'0'16,"21"-21"-16,-21 21 16,21 21 15,0 0-15,0 0-16,0 0 15,21 1-15</inkml:trace>
  <inkml:trace contextRef="#ctx0" brushRef="#br0" timeOffset="4240.09">6731 1990 0,'-21'0'0,"0"-21"16,-1-1-16,1 22 15,0 0 1,0 0-16,21 22 16,-21-1-16,21 0 0,0 0 15,-21 0-15,21 0 0,0 1 0,0-1 16,0 0-16,0 0 0,0 0 16,0 0-16,0 1 0,0-1 0,0 0 15,0 0-15,0 0 0,0 0 16,-22-21-16,22-21 47,0 0-47,0 0 15,0 0-15,0 0 0,0-22 16,0 22-16,0-21 0,0 21 0,0-22 16,22 22-16,-1-21 0,-21 21 15,21-22-15,0 22 0,0 0 0,0 0 16,1 0-16,-1 21 0,21 0 15,-21 0-15,0 0 0,1 0 0,20 21 16,-21 0-16,0 0 0,0 0 16,22 22-16,-22-22 0,-21 0 0,21 21 15,0-21-15,-21 22 0,21-22 16,-21 0-16,0 21 0,0-20 0,0-1 16,0 0-16,0 0 0,0 0 15,-21-21 1,0 0-1,21-21 1,0 0-16,0 0 0,0 0 16,0-1-16,0-20 0,0 21 15,0 0-15,21-22 0,0 1 0,1 21 16,-1-21-16,0-1 0,0 22 16,0 0-16,22 0 0,-22 0 0,21 21 15,-21 0-15,22 0 0,-22 0 16,21 0-16,-21 21 0,22 0 15,-22 0-15,0 21 0,0-20 0,0-1 16,0 21-16,-21-21 0,0 22 16,0-22-16,0 0 0,0 21 0,0-21 15,0 1-15,0-1 0,-21 0 16,0 0-16,0 0 0,21 0 16,-21-21-16,0 0 15,21-21 1,0 0-1,0 0-15</inkml:trace>
  <inkml:trace contextRef="#ctx0" brushRef="#br0" timeOffset="4481.47">7789 1884 0,'0'21'31,"0"0"-31,0 0 15,0 1-15,0-1 0,0 0 0,0 0 16,0 0-16,0 22 0,0-22 0,0 0 16,0 0-16,0 0 0,0 0 15,0 1-15,-21-1 0,21 0 16,-21 0-16,21-42 47,0 0-47,0 0 15,0-1-15</inkml:trace>
  <inkml:trace contextRef="#ctx0" brushRef="#br0" timeOffset="4643.43">7747 1630 0,'0'0'16,"0"-21"-16,-21 21 0,21-21 15,-21 21-15,42 0 63</inkml:trace>
  <inkml:trace contextRef="#ctx0" brushRef="#br0" timeOffset="5172.04">8361 1164 0,'0'0'0,"0"-42"0,21-64 15,-21 85-15,0 0 16,0 0-16,-21 21 15,21 21-15,-21 0 16,-1 21-16,1 1 0,0 20 16,0-21-16,21 22 0,-21-1 0,0 22 15,21-21-15,0 20 0,-22 1 16,1 0-16,21-22 0,0 22 0,-21-22 16,0 1-16,21-1 0,0 1 15,-21-22-15,21 0 0,0 1 16,0-22-16,0 0 0,0 0 0,0 0 15,0 1-15,21-22 16,0 0-16,0 0 16,-21-22-16,21 22 15,-21-21-15,0 0 0,0 0 0,0-21 16,0 20-16,0 1 0</inkml:trace>
  <inkml:trace contextRef="#ctx0" brushRef="#br0" timeOffset="5568.83">7832 2011 0,'0'0'0,"-22"0"16,22 42-16,22-42 31,-1 0-31,0 0 0,0 0 0,0 0 16,22 0-16,-1 0 0,-21 0 15,21-21-15,1 21 0,-1-21 0,22 0 16,-22 21-16,0-21 0,1-1 15,-1 1-15,0 0 0,1 0 0,-1 0 16,0 0-16,1-1 0,-1 22 16,-21-21-16,0 21 0,0 0 0,1 0 15,-22 21 1,0 1-16,0-1 16,0 0-16,0 0 0,-22 0 15,22 0-15,-21 22 0,21-22 16,0 21-16,-21-21 0,21 1 0,-21-1 15,21 0-15,-21 0 0,21 0 16,0 0-16,0 1 0,0-1 16,0-42 15,0-1-31,21 1 0,0 0 16,-21 0-16,0 0 15</inkml:trace>
  <inkml:trace contextRef="#ctx0" brushRef="#br0" timeOffset="5736.39">8742 1588 0,'0'0'0,"-21"-22"0,-1 22 15,1 0 1,0 0 0,42 22-1,0-22 1,1 0-16,-1 21 0,0-21 15,0 21-15,0-21 0</inkml:trace>
  <inkml:trace contextRef="#ctx0" brushRef="#br0" timeOffset="6143.16">9123 1778 0,'-21'0'31,"21"21"-15,0 0-16,0 22 16,0-22-16,0 0 0,0 0 15,0 0-15,0 22 0,0-22 0,0 0 16,21 21-16,-21-20 16,0-1-16,0 0 0,0 21 0,0-21 15,0 1-15,0-1 0,0 0 16,21-21-16,0 0 15,0-21 1,0 0 0,1 21-16,-22-22 0,21 1 0,0-21 15,-21 21-15,21 0 0,0-22 16,-21 22-16,21-21 0,-21-1 0,22 22 16,-22-21-16,21 21 0,-21 0 15,21-1-15,-21 1 0,0 0 0,0 42 47,0 0-47,0 1 16,0-1-16</inkml:trace>
  <inkml:trace contextRef="#ctx0" brushRef="#br0" timeOffset="6508.48">9504 2180 0,'21'21'16,"0"-21"-16,0 0 16,0 0-16,1-21 15,-22 0-15,21 21 0,0-21 16,0 0-16,0 0 0,0-1 0,1 1 16,-1 0-16,0 0 0,0-21 15,-21 20-15,0 1 0,21 0 0,-21 0 16,0 0-16,0 0 0,0-1 15,-21 44 1,0-22-16,0 21 16,0 21-16,-22-21 0,22 0 0,0 22 15,0-1-15,-22-21 0,22 22 0,21-22 16,-21 21-16,21-21 0,0 0 16,0 1-16,0 20 0,0-21 15,21 0-15,0-21 16,1 0-16,-1 0 0,0 0 0,0 0 15,21 0-15,-20 0 0,20 0 0,-21-21 16,0 21-16,22-21 0,-22 0 16</inkml:trace>
  <inkml:trace contextRef="#ctx0" brushRef="#br0" timeOffset="26767.97">10964 1334 0,'0'0'0,"-21"0"16,0 0-16,0-22 0,0 22 0,-1 0 15,1 0-15,0 0 0,0 0 16,0 0-16,42 0 31,0 0-31,0 0 16,22 0-16,-1 0 15,0 0-15,1 0 0,20 0 0,-21 0 16,22 0-16,-22 0 0,22 0 16,-22 0-16,0 0 0,22 0 0,-22 0 15,1 0-15,-1 0 0,0 0 16,1 0-16,-1 0 0,-21 0 0,0 0 16,22 0-16,-22 0 0,0 0 15,-42 0 16,0 0-31,-22 0 16,22 0-16,-21 0 0,21 0 16,-22 0-16,22 22 0</inkml:trace>
  <inkml:trace contextRef="#ctx0" brushRef="#br0" timeOffset="27091.24">11345 1418 0,'-21'0'0,"21"21"63,0 1-63,0-1 0,0 0 16,0 0-16,0 21 15,0 1-15,0-1 0,0 0 0,0 22 16,0-22-16,0 22 0,0-1 15,-21-20-15,21 20 0,-21-21 0,21 1 16,0 20-16,-21-20 0,21-22 0,-22 21 16,22-21-16,0 22 0,0-22 15,0 0-15,0 0 0,0-42 32,0 0-32,0 0 15,0-1-15,0 1 0,22 0 16,-1 0-16</inkml:trace>
  <inkml:trace contextRef="#ctx0" brushRef="#br0" timeOffset="27775.4">11557 1842 0,'0'0'0,"0"-22"16,21 22-16,-21 22 15,0-1 1,0 0-16,0 0 0,0 0 0,0 22 15,0-22-15,0 21 0,0-21 16,0 22-16,0-22 0,0 0 0,0 21 16,0-21-16,0 1 15,0-1-15,0 0 0,0 0 0,0 0 16,21-21-16,0 21 16,1-21-16,-1 0 0,0 0 0,0 0 15,0-21-15,0 0 0,22 21 0,-22-21 16,0 0-16,21 0 0,-20-1 15,20 1-15,-21-21 0,0 21 0,0 0 16,-21-22-16,0 22 0,22-21 16,-22 21-16,0-1 0,0 1 0,0 0 15,0 0-15,0 0 0,0 0 16,0 42 15,0 0-15,0 0-16,0 21 0,0-20 0,0 20 15,0 0-15,0-21 0,0 22 16,0-1-16,0 0 0,0 1 0,0-1 16,0 22-16,0-1 0,0-21 15,0 22-15,0-1 0,0 1 0,0-1 16,0 1-16,0-1 0,0 1 0,0-1 16,0 1-16,0-22 0,-22 22 15,22-1-15,0-20 0,0-1 0,-21 0 16,21-21-16,-21 22 15,21-22-15,-21 0 0,21 0 0,0 0 16,-21-21-16,0 0 0,-1 0 0,1 0 16,0-21-16,0 0 15,0 0-15,0-21 0,21-1 0,-22 1 16,1 0-16,0-1 0,0-20 16,0 20-16,21-20 0,0 21 0,0-1 15,0-20-15,0 20 0,0 1 0,0 21 16,0-21-16,0-1 0,21 1 15,0 21-15,0-22 0,0 22 0,1-21 16,20 21-16,-21-22 16,21 22-16,-20 0 0,20-21 0,-21 21 15,21-1-15</inkml:trace>
  <inkml:trace contextRef="#ctx0" brushRef="#br0" timeOffset="28120.2">12467 1926 0,'0'0'0,"0"-21"0,-21 0 16,0 0-16,0 21 15,-1 0-15,1 0 16,21 21-16,0 0 16,0 0-16,0 0 0,0 22 15,0-1-15,0 0 0,0 22 0,0-22 16,0 22-16,0-1 0,0 1 15,0-1-15,0 1 0,0-1 0,0 1 16,0-1-16,0 1 0,0-1 16,0 1-16,0-1 0,0-20 0,-21-1 15,21 0-15,-21 1 0,0-1 0,21 0 16,0-21-16,0 22 0,0-22 16,-21 0-16,21-42 31,0 0-31,0 0 15,0-1-15,21 1 0,-21-21 0,0 0 16,0-1-16</inkml:trace>
  <inkml:trace contextRef="#ctx0" brushRef="#br0" timeOffset="28446.57">12425 1969 0,'0'0'0,"-21"0"0,21-22 0,0 1 0,0 0 16,0 0-16,21 0 0,0 21 16,0-21-16,0 21 0,0 0 15,22 0-15,-22 0 0,0 0 16,0 0-16,22 0 0,-22 21 0,0-21 16,0 21-16,0 0 0,0 0 15,-21 22-15,0-22 0,0 0 0,0 0 16,0 21-16,-21-20 0,0 20 15,0-21-15,0 0 0,0 0 0,-1 1 16,1-1-16,0 0 0,-21 0 16,21 0-16,-1-21 0,22-21 47,0 0-47</inkml:trace>
  <inkml:trace contextRef="#ctx0" brushRef="#br0" timeOffset="28847.34">12933 2074 0,'21'0'46,"0"0"-46,0-21 0,0 21 16,22-21-16,-22 0 0,0 21 16,0-21-16,22 0 0,-22-1 0,0 1 15,0 0-15,0 0 0,0 0 16,-21 0-16,22 21 0,-22-22 0,-22 22 31,1 0-31,0 0 0,0 22 0,-21-1 16,20 0-16,1-21 0,-21 42 15,21-21-15,0 1 0,-1-1 0,1 21 16,0-21-16,21 0 0,-21 1 16,21-1-16,0 0 0,0 0 15,0 0-15,0 0 0,0 1 0,0-1 16,21-21-16,0 0 16,0 0-16,1 0 0,-1 0 0,0 0 15,21 0-15,-21 0 0,22 0 0,-1-21 16,-21-1-16,22 22 0</inkml:trace>
  <inkml:trace contextRef="#ctx0" brushRef="#br0" timeOffset="29147.85">14012 1842 0,'0'0'0,"0"-22"0,0 1 0,-21 21 16,0-21-16,0 21 15,0 0-15,-1 0 0,-20 0 0,21 0 16,0 0-16,0 21 0,-22-21 16,22 21-16,0 1 0,0-1 0,0 21 15,-1-21-15,22 0 0,-21 22 0,21-22 16,-21 21-16,21-21 0,0 22 16,-21-22-16,21 0 0,0 0 0,0 0 15,0 1-15,0-1 16,21 0-16,0-21 0,0 21 0,1-21 15,-1 0-15,21 0 0,-21 0 16,0 0-16,22 0 0,-1-21 16,-21 21-16,22-21 0,-1 0 0,0 21 15</inkml:trace>
  <inkml:trace contextRef="#ctx0" brushRef="#br0" timeOffset="29635.9">14478 1905 0,'0'0'15,"0"-42"1,0 21-16,-21 21 0,0 0 0,-1 0 16,1 0-16,0 0 15,0 0-15,0 0 0,21 21 16,-21 0-16,-1 0 0,1 0 0,0 0 16,0 1-16,21 20 0,-21-21 15,21 0-15,-21 22 0,21-22 0,0 0 16,0 0-16,0 0 0,0 0 0,0 1 15,0-1-15,0 0 0,21-21 32,0 0-32,0 0 0,0 0 15,0 0-15,1 0 0,-1-21 0,0 0 16,0 21-16,0-22 0,0 1 16,1 0-16,-1-21 0,0 21 15,0-1-15,-21-20 0,21 0 0,0 21 16,-21-22-16,0 22 0,22 0 0,-22-21 15,21 42-15,-21-22 0,0 44 32,0-1-32,0 0 15,0 0-15,0 21 0,0-20 0,0-1 16,0 21-16,0-21 0,0 22 16,0-22-16,0 0 0,-21 0 0,21 0 15,0 0-15,0 1 0,0-1 0,0 0 16,0 0-1,21-21 1,0 0-16,0 0 0,-21-21 0,21 0 16</inkml:trace>
  <inkml:trace contextRef="#ctx0" brushRef="#br0" timeOffset="30100.63">15240 1820 0,'0'0'0,"0"-21"16,0 0 0,-21 21-16,0 0 0,-1 0 15,1 0-15,0 0 16,0 21-16,0 0 0,0-21 0,-1 22 16,1-1-16,0 0 0,0 0 15,0 0-15,21 0 0,-21 1 0,21-1 16,-22 0-16,22 0 15,0 0-15,22-21 16,-1 21-16,0-21 16,21 0-16,-21 0 0,1 0 15,20 0-15,-21 0 0,21 0 0,-20 22 16,-1-22-16,21 21 0,-21-21 16,0 21-16,1-21 0,-22 21 0,0 0 15,0 0 1,0 1-16,-22-1 15,1-21-15,-21 21 0,0 0 0,20-21 16,-20 21-16,0-21 0,-1 21 0,1-21 16,21 0-16,-21 0 0,20 0 15,-20 0-15,21 0 0,0 0 0,0 0 16,-1 0 0,22-21-1,0 0-15,0 0 16,22 21-16,-1-21 0,0 0 15</inkml:trace>
  <inkml:trace contextRef="#ctx0" brushRef="#br0" timeOffset="30716.3">15769 1461 0,'0'0'0,"-21"-22"0,21 1 0,0 0 16,0 0-16,0 0 0,0 0 16,-21 21-1,21 21 1,0 0-16,0 0 0,0 0 0,-21 22 15,21-22-15,-22 21 0,22 22 16,-21-22-16,21 0 0,0 22 0,-21-22 16,0 22-16,0-22 0,21 0 0,0 22 15,-21-22-15,-1 0 0,22 1 16,0-22-16,-21 21 0,21-21 16,0 22-16,0-22 0,0 0 15,0 0-15,21-21 0,1 0 16,-1 0-16,0 0 0,0 0 0,21 0 15,-20 0-15,-1-21 0,21 0 16,-21 0-16,0 0 0,1-1 0,20 1 16,-21 0-16,0 0 0,0-21 15,1 20-15,-22 1 0,0-21 0,0 21 16,0 0-16,0-1 0,0 1 16,0 42-1,0 1 1,0-1-16,0 0 15,0 0-15,0 0 0,0 0 0,0 1 16,0-1-16,0 0 0,0 0 16,0 0-16,0 0 0,0 1 15,0-1-15,21-21 16,0 0-16,0 0 16,0 0-16,-21-21 0,21 21 15,1-22-15,-22 1 0,21 0 16,0 0-16</inkml:trace>
  <inkml:trace contextRef="#ctx0" brushRef="#br0" timeOffset="30907.5">16235 1630 0,'0'0'0,"-21"0"16,-1 0-16,1 0 15,0 0 1,21 21 15</inkml:trace>
  <inkml:trace contextRef="#ctx0" brushRef="#br0" timeOffset="31111.38">15536 1842 0,'0'0'0,"0"21"15,21-21 17,1 0-32,20 0 0,-21 0 15,0 0-15,22 0 0,-22 0 16,21 0-16,-21 0 0,22 0 0,-22-21 15,21 21-15,-21 0 0</inkml:trace>
  <inkml:trace contextRef="#ctx0" brushRef="#br0" timeOffset="31903.93">16552 1926 0,'0'0'0,"0"-21"16,-21 42 15,21 0-31,0 1 16,0-1-16,0 0 0,0 0 0,0 0 15,0 22-15,0-22 0,-21 0 16,21 0-16,0 0 0,-21 0 0,21 1 16,0-1-16,0 0 0,0 0 31,0-42 0,0 0-31,0 0 16,0-1-16,0 1 0,0 0 0,0 0 15,0 0-15,0 0 0,0-1 16,21-20-16,-21 21 0,21-21 0,0 20 16,0-20-16,1 21 0,20-21 15,-21 20-15,0 1 0,22 0 0,-22 21 16,21 0-16,0 0 0,-20 0 15,20 0-15,-21 0 0,21 0 0,-20 21 16,20 22-16,-21-22 0,0 0 16,0 21-16,-21-21 0,0 22 15,22-22-15,-22 21 0,0-21 0,0 1 16,0-1-16,0 0 0,0 0 16,-22 0-16,22 0 0,-21 1 0,0-1 15,0-21 1,21 21-16,-21-21 15,21-21 1,0 0 0,0-1-16,21 1 15</inkml:trace>
  <inkml:trace contextRef="#ctx0" brushRef="#br0" timeOffset="32878.37">17780 1926 0,'0'-21'0,"0"42"0,0-63 0,0 21 16,0 0-16,0-1 16,-21 22-16,0-21 0,-1 0 0,1 21 15,0 0-15,0 0 16,0 0-16,0 0 0,-22 21 15,22 0-15,0 1 0,0-1 16,-22 0-16,22 0 0,0 21 16,0-20-16,0-1 0,0 21 0,-1-21 15,1 0-15,21 1 0,-21-1 16,21 0-16,0 0 0,0 0 0,0 0 16,21-21-16,0 22 15,1-22-15,-1 0 0,0 0 0,21 0 16,-21 0-16,22 0 0,-22-22 0,0 1 15,21 21-15,-20-21 0,-1 0 16,0 0-16,0 0 0,0-1 0,0 1 16,1 0-16,-22 0 15,0 0-15,21 0 0,-21-1 16,0 1-16,0 0 16,0 42 30,0 0-46,0 1 16,0-1-16,0 0 16,0 0-16,0 21 0,0-20 0,0-1 15,0 21-15,0-21 16,0 22-16,0-1 0,-21 0 0,21 1 16,0-1-16,0 0 0,0 22 0,0-22 15,0 22-15,0-22 0,0 21 16,0-20-16,0 20 0,0 1 0,0-22 15,0 22-15,0-1 0,0 1 16,0-1-16,0 1 0,0 20 0,0-20 16,0-1-16,0 1 0,0-1 0,21 1 15,-21-1-15,21 1 0,-21-1 16,21-20-16,-21 20 0,0-21 0,0 1 16,0-1-16,0-21 0,0 22 0,0-22 15,0 0-15,0 0 16,-21-21-16,0 0 0,0 0 15,-1 0-15,1 0 0,-21 0 0,0 0 16,-1-21-16,1 0 0,0-22 16,-22 22-16,1-21 0,20 21 0,-41-22 15,20 1-15,1 0 0,20-22 0,-20 22 16,20-22-16,1 1 0,0-1 16,-1 1-16,22-1 0,0-20 0,0 20 15,21 1-15,0-22 0,0 22 16,0-1-16,0 1 0,21-1 0,0 22 15,22-22-15,-22 22 0,21 0 16,-21-1-16,22 1 0,-22 21 16,21-22-16,0 22 0,1 0 0,-22 0 15,21 0-15,1 0 0,-1-1 16,-21 22-16,21-21 0,-20 21 0,20 0 16,-21-21-16,0 21 0,0-21 15,1 21 1,-44 0 15,1 0-31</inkml:trace>
  <inkml:trace contextRef="#ctx0" brushRef="#br0" timeOffset="33661.94">19791 741 0,'0'0'0,"21"-21"0,0 0 0,-21-1 15,21 1-15,0 0 0,-21 0 16,0 0-16,0 0 16,0-1-16,-21 22 31,0 0-31,21 22 16,-21-1-16,0 21 0,0-21 15,-1 22-15,-20 20 0,21 1 16,-21-1-16,-1 22 0,1-1 0,0-20 15,-1 21-15,-20-1 0,20 1 16,1 0-16,-21 20 0,20-20 0,1 21 16,-22-21-16,22-1 0,0 1 15,-22 0-15,22 20 0,0-20 0,-22 21 16,22-21-16,-1 20 0,-20-20 0,21 0 16,-1-1-16,1-20 0,-22-1 15,43 1-15,-21-22 0,0 22 0,20-22 16,1-21-16,0 0 0,0 1 15,21-1-15,0-42 32,0-22-32,21 22 15,-21-21-15,21 21 0,0-22 0</inkml:trace>
  <inkml:trace contextRef="#ctx0" brushRef="#br0" timeOffset="34278.89">20002 1545 0,'22'-21'15,"-22"0"-15,0 0 0,21 21 0,-21-21 16,0-1-16,0 1 16,0 0-16,0 0 0,-21 0 15,-1 21-15,1-21 16,0 21-16,0 0 0,-21 0 0,20 21 15,1 0-15,-21-21 16,21 42-16,0-21 0,-22 22 0,22-1 16,0 0-16,-21 1 0,20 20 15,1-20-15,0 20 0,0-21 0,0 22 16,0-22-16,21 1 0,0-1 16,0 0-16,0-21 0,0 22 0,21-22 15,0 0-15,21 0 0,-21-21 0,22 21 16,-1-21-16,0 0 0,1 0 15,-1 0-15,0 0 0,1 0 0,-1-21 16,0 21-16,1-21 0,-1 0 16,0 0-16,1 0 0,-1-1 15,0-20-15</inkml:trace>
  <inkml:trace contextRef="#ctx0" brushRef="#br0" timeOffset="34591.67">20743 1334 0,'0'0'0,"0"-22"0,0-20 16,0 21-16,-21 21 15,0 21 1,21 0-16,-21 0 16,21 1-16,0 20 0,0 0 15,-21 1-15,21-1 0,-22 0 16,22 22-16,-21-22 0,21 22 0,0-22 15,-21 0-15,21 22 0,-21-22 16,0 0-16,21 1 0,0-22 0,0 21 16,-21-21-16,21 1 0,0-1 15,-22 0-15,22 0 0,0 0 0,22-21 47,-1-21-47,0 0 0,0 0 16,0 21-16</inkml:trace>
  <inkml:trace contextRef="#ctx0" brushRef="#br0" timeOffset="35195.74">21399 1863 0,'0'0'0,"0"-21"16,0-1-16,0 1 0,0 0 15,0 0-15,0 0 0,0 0 16,-21-1-16,0 1 16,0 0-16,21 0 0,-21 21 15,0 0-15,-1 0 0,1 0 0,0 0 16,0 0-16,0 21 0,0 0 16,-1 0-16,1 1 0,0-1 0,0 21 15,0-21-15,0 22 0,-1-1 16,22-21-16,-21 21 0,0 1 0,21-22 15,-21 21-15,21-21 0,0 1 16,0 20-16,0-21 0,0 0 0,0 0 16,0 1-16,21-22 0,0 0 15,0 0-15,1 0 0,20 0 16,-21 0-16,0 0 0,0 0 16,22-22-16,-22 1 0,21 21 15,-21-21-15,1 0 0,20-21 0,-21 20 16,0 1-16,0-21 0,1 21 15,-22-22-15,0 22 0,21-21 0,-21 0 16,21 20-16,-21 1 0,0 0 0,0 0 16,0 0-16,0 0 0,0 42 31,0 0-15,0 0-16,0 0 0,0 0 0,-21 22 15,21-22-15,0 21 16,0-21-16,0 22 0,0-22 0,0 0 15,0 0-15,0 0 0,0 1 16,0-1-16,0 0 0,0 0 0,0 0 16,21-21-1,0 0 1,0 0-16,0 0 0,1-21 16,-1 21-16,0-21 0,0 0 15</inkml:trace>
  <inkml:trace contextRef="#ctx0" brushRef="#br0" timeOffset="35735.94">22161 1799 0,'0'0'0,"0"-21"0,22 21 0,-22-21 0,0 0 16,0 0-16,0-1 0,0 1 15,-22 21 16,1 0-31,0 21 16,0 1-16,0-1 0,0 0 16,-1 0-16,1 0 0,0 0 0,0 1 15,0-1-15,0 0 0,21 0 16,0 0-16,0 0 16,0 1-1,21-22-15,0 0 16,0 0-16,0 0 0,0 0 0,1 0 15,-1 0-15,0 0 0,0 0 16,0 21-16,0-21 0,22 0 0,-22 0 16,0 21-16,0-21 0,-21 21 15,21-21-15,1 21 0,-22 0 16,0 1-16,0-1 16,-22 0-16,1 0 15,0-21-15,0 21 0,0-21 0,-22 0 16,22 21-16,-21-21 15,21 0-15,0 22 0,-22-22 0,22 0 16,0 0-16,0 0 0,0 0 0,-1 0 16,1 0-16,0 0 0,0 0 15,0 0-15,0 0 16,21-22 31,0 1-47,21 21 15,-21-21-15,21 21 0</inkml:trace>
  <inkml:trace contextRef="#ctx0" brushRef="#br0" timeOffset="36335.62">22902 1947 0,'0'0'0,"21"-21"0,1 21 0,-22-21 0,21 0 16,-21 0-16,0 0 15,0-1-15,0 1 0,0 0 16,0 0 0,-21 21-16,-1 0 15,1 0-15,0 0 0,0 21 16,0-21-16,0 21 0,-1 0 15,1 1-15,0-1 0,0 0 0,0 0 16,0 0-16,-1 0 0,1 1 16,0-22-16,21 21 0,0 0 0,0 0 15,0 0 1,21-21-16,22 0 16,-22 0-16,0 0 15,0 0-15,0 0 0,22 21 0,-22-21 16,0 0-16,21 0 0,-21 0 0,1 22 15,-1-22-15,0 0 16,0 21-16,0 0 16,-21 0-16,0 0 15,0 0 1,-21-21-16,-21 22 0,21-1 16,-1-21-16,-20 0 0,0 0 15,21 21-15,-22-21 0,1 0 0,0 0 16,-1 21-16,22-21 0,-21 0 15,21 0-15,-22 0 0,22 0 0,0 0 16,0 0-16,0 0 0,-1 0 0,1 0 31,21-21 1,21 0-17,1 21-15,20-21 0,-21-1 0,0 1 16</inkml:trace>
  <inkml:trace contextRef="#ctx0" brushRef="#br0" timeOffset="36820.58">23918 1164 0,'0'0'16,"21"-21"-16,-21 0 0,22-21 0,-22 20 15,0-20-15,21 21 0,-21 0 0,21 0 16,-21-1-16,0 1 0,21 21 16,-21 21 15,0 1-31,0-1 0,0 21 15,-21 0-15,0 1 0,0 20 16,-1-20-16,1 20 0,-21 1 0,0-1 16,-1 22-16,1-22 0,0 22 15,-1-22-15,1 22 0,-22 0 0,22-22 16,0 1-16,-1 20 0,1-20 0,0-1 16,-1 1-16,1-1 0,21 22 15,-21-21-15,20-22 0,-20 21 0,21 1 16,-21-22-16,20 1 0,1-1 15,0 0-15,0-21 0,0 22 16,21-22-16,0 0 0,-21-21 16,42-21 15,0 0-31,-21 0 16,21-1-16,0 1 0,0 0 0,-21 0 15</inkml:trace>
  <inkml:trace contextRef="#ctx0" brushRef="#br0" timeOffset="37463.24">24617 2011 0,'0'0'0,"21"0"15,0 0-15,0-21 0,-21 0 16,21-1-16,1 1 0,-22 0 16,0 0-16,0 0 15,0 0-15,0-1 0,0 1 0,0 0 16,0 0-16,0 0 15,0 0-15,0 42 47,0 0-47,0 0 16,0 0-16,0 22 0,0-1 0,-22 0 16,22-21-16,0 22 0,-21-1 15,21 0-15,-21 1 0,0-1 0,21 0 16,-21 1-16,0-1 0,21 0 15,-22 1-15,1-22 0,21 21 0,0-21 16,0 1-16,-21-1 0,21 0 0,0 0 16,0 0-16,0-42 47,0 0-47,0 0 15,0 0-15,0-22 0,0 22 0,0-21 16</inkml:trace>
  <inkml:trace contextRef="#ctx0" brushRef="#br0" timeOffset="37880">24532 1842 0,'0'0'0,"-21"-22"0,0 1 16,0 21-16,21-21 0,-22 0 16,1 0-16,21 0 0,0-1 15,0 1 1,0 0-16,43 21 15,-22 0-15,0-21 0,21 21 16,1 0-16,-1 0 0,21 0 0,-20 0 16,20 0-16,1 21 0,-1-21 15,1 21-15,-1 22 0,1-22 0,-22 21 16,0 0-16,1 1 0,-1-1 16,-21 22-16,0-22 0,-21 0 0,0 22 15,0-22-15,-21 0 0,0 1 0,0-1 16,-21 0-16,-1-20 0,-20 20 15,20-21-15,-20 0 0,21 22 0,-22-22 16,22-21-16,-1 21 0,1 0 16,0-21-16,-1 0 0,22 21 15,-21-21-15,21 0 0,0 0 0,-1 0 32,44-21-1,-1 0-16,0 21-15,0-21 0,0 0 16,22 21-16,-22-22 0,0 1 0</inkml:trace>
  <inkml:trace contextRef="#ctx0" brushRef="#br0" timeOffset="38307.76">25485 2307 0,'0'-21'31,"21"21"-15,0-21-16,0 0 16,0 21-16,0-21 0,1-1 0,20 1 15,-21 21-15,0-21 0,0 0 16,1 0-16,20 0 0,-21-1 15,-21 1-15,0 0 16,-21 21 0,0 0-16,0 0 0,-1 0 15,1 21-15,-21 0 0,21-21 16,0 22-16,-22-1 0,22 0 0,0 21 16,0-21-16,0 1 0,21-1 15,0 21-15,-22-21 0,22 0 0,0 22 16,0-22-16,0 0 0,0 0 0,0 0 15,0 1-15,0-1 0,22 0 16,-1 0-16,0-21 0,0 0 16,0 0-16,22 0 0,-22 0 0,21 0 15,-21 0-15,22 0 0,-1-21 16,-21 21-16,21-21 0,1 0 16,-22-1-16</inkml:trace>
  <inkml:trace contextRef="#ctx0" brushRef="#br0" timeOffset="38979.61">26162 2138 0,'-21'0'16,"42"0"62,-21-21 31,21 21-77,0 0-32,0 0 15,1 0-15,-1 0 16,0 0-16,0 0 16,0 21-16,0 0 15,-21 0-15,22 0 0,-22 1 0,21 20 16,-21-21-16,21 0 0,-21 22 15,0-22-15,0 0 0,0 0 0,0 21 16,0-20-16,0-1 16,-21 0-16,0 0 0,21 0 0,-22-21 0,22 21 15,-21-21-15,0 0 16,0-21 0,21 0-1,0 0-15,0-21 16,0 20-16,0 1 0,21 0 0,0-21 15,-21 21-15,21-22 0,1 22 16,-1-21-16,0 21 0,-21-1 0,21 1 16,0 0-16,0 0 0,-21 0 15,22 21-15,-22-21 0,21 21 16,0 0-16,0 0 16,0 0-16,0-22 15,1 22-15,-1 0 0,0 0 16,0 0-16,0 0 0,0 0 15,1 0-15</inkml:trace>
  <inkml:trace contextRef="#ctx0" brushRef="#br0" timeOffset="40504.01">27178 2096 0,'0'0'0,"0"-22"16,0 44 30,0-1-46,0 0 0,-21 21 0,0-21 16,-1 22-16,1-22 0,21 21 16,-21 1-16,0-22 0,0 21 0,0-21 15,-1 22-15,22-22 0,0 0 16,-21 0-16,21 0 0,-21 0 0,21 1 16,0-44 30,0 1-46,0 0 16,0 0-16,0-21 0,0 20 0</inkml:trace>
  <inkml:trace contextRef="#ctx0" brushRef="#br0" timeOffset="40863.81">27051 1863 0,'0'0'0,"-21"0"0,0 0 16,-1 0-16,22 21 16,0 0-1,22-21-15,-1 0 16,0 0-16,0 0 0,0 0 16,0 0-16,1 0 0,-1-21 0,0 21 15,0-21-15,-21 0 16,0-1-16,0 1 15,0 0-15,-21 21 0,0-21 16,0 21-16,-1 0 0,1 0 16,0 0-1,21 21-15,0 0 16,0 0-16,0 22 16,0-22-16,0 0 0,0 0 0,0 0 15,0 1-15,21-1 0,0 0 16,1-21-16,-1 21 0,0 0 0,0-21 15,21 0-15,-20 0 0</inkml:trace>
  <inkml:trace contextRef="#ctx0" brushRef="#br0" timeOffset="41351.07">27474 2117 0,'21'0'47,"-21"21"-31,0 0-16,22-21 0,-22 21 15,21 0-15,-21 1 0,0-1 16,0 21-16,21-21 0,-21 0 0,0 22 16,21-22-16,-21 0 0,0 21 15,0-20-15,0-1 0,0 0 16,0 0-16,0 0 0,0 0 0,0 1 15,21-22 32,0-22-47,-21 1 0,22 0 16,-22 0-16,21 0 0,0 0 16,-21-22-16,21 22 0,0-21 0,0 21 15,1-22-15,-1 22 0,0-21 16,0 21-16,0-1 0,0 1 0,-21 0 15,22 0-15,-1 21 16,-21-21-16,21 21 31,0 0-15,-21 21 0,0 0 15</inkml:trace>
  <inkml:trace contextRef="#ctx0" brushRef="#br0" timeOffset="41768.06">28067 2350 0,'21'0'31,"0"0"-31,0 0 16,1 0-16,-1 0 0,0 0 16,0-22-16,0 22 0,0-21 0,22 21 15,-22-21-15,0 21 0,0-21 16,0 0-16,1 21 0,-22-21 0,0-1 16,21 22-16,-21-21 15,-21 21 1,-1 0-16,1 0 15,0 0-15,0 0 0,0 0 0,-22 21 16,22-21-16,-21 22 0,21-1 16,-22 0-16,22 0 0,0 0 0,0 0 15,0 22-15,21-22 0,0 0 16,0 21-16,0-20 0,0-1 0,0 0 16,0 0-16,0 0 0,0 0 15,21 1-15,0-22 0,0 21 0,0-21 16,1 0-16,-1 0 0,21 0 0,-21 0 15,0 0-15,22 0 16,-22 0-16,0 0 0,21 0 0,-20-21 0,20 21 16,-21-22-16</inkml:trace>
  <inkml:trace contextRef="#ctx0" brushRef="#br0" timeOffset="42361.72">28956 2328 0,'0'0'0,"0"-21"0,0 0 0,0 0 16,0 0-16,-21 21 0,21-21 16,-21 21-16,-1 0 0,1 0 15,0 0-15,0 0 0,0 0 16,0 0-16,-1 0 16,1 21-16,0 0 0,0 0 15,0 0-15,0 0 0,21 1 16,-22-1-16,1 21 0,21-21 0,-21 0 15,21 1-15,0 20 0,0-21 16,0 0-16,0 0 0,0 1 0,0-1 16,0 0-16,21-21 15,0 0-15,1 0 16,-1 0-16,0 0 0,0 0 0,0 0 16,22-21-16,-22 21 0,0-21 15,21-1-15,-21-20 0,1 21 0,20-21 16,-21 20-16,0-20 15,22 0-15,-22-1 0,0 1 0,0-21 16,21 20-16,-20 1 0,-1-22 16,0 22-16,0-21 0,0 20 0,0 1 15,-21 0-15,0-1 0,0 22 16,0 0-16,0 0 0,0 0 0,-21 21 31,21 21-31,-21 0 0,0 21 0,-21 1 16,20-1-16,1 0 0,0 22 15,0-22-15,21 0 0,-21 22 0,0-22 16,21 1-16,-22-1 0,22 0 16,0 22-16,0-43 0,0 21 0,0 1 15,0-1-15,0-21 16,0 0-16,0 0 0,0 1 0,0-1 16,22 0-16,-1-21 0,0 0 15,0 0-15,0 0 0,0 0 0,22 0 16,-22 0-16,21 0 0,-21-21 0,22 0 15,-1-1-15</inkml:trace>
  <inkml:trace contextRef="#ctx0" brushRef="#br0" timeOffset="42716.23">30247 1842 0,'0'0'0,"0"-22"16,42-41-16,-20 42 15,-22 0-15,0-1 16,0 44 15,0-1-31,-22 0 0,-20 21 0,21 1 16,0 20-16,-22-21 0,22 22 16,-21-1-16,0 1 0,-22-1 0,22 22 15,-22 0-15,1-1 16,-1 1-16,22 0 0,-22-1 0,1 1 0,21 0 15,-1-22-15,1 22 16,0 0-16,-1-22 0,1 1 0,21 20 16,0-41-16,-1 20 0,22-21 15,-21 1-15,21-1 0,0-21 0,0 0 16,0 1-16,0-44 31,0 1-31,0 0 0,0-21 0,0 21 16,21-22-16</inkml:trace>
  <inkml:trace contextRef="#ctx0" brushRef="#br0" timeOffset="43427.83">30374 2350 0,'21'-43'16,"-21"22"-16,21 21 0,-21-21 0,-21 21 47,0 21-47,0 0 0,21 0 15,-21 22-15,0-22 0,-1 21 0,1 1 16,21-1-16,0 0 0,-21 1 16,21-1-16,0-21 0,0 21 0,0-20 15,0 20-15,0-21 0,0 0 16,21 0-16,0-21 0,1 0 0,20 0 15,-21 0-15,21 0 0,1 0 16,-1 0-16,-21-21 0,22 21 0,-1-21 16,0-21-16,-21 21 0,1-1 15,20-20-15,-21 0 0,-21-1 16,21 1-16,-21 0 0,0-1 0,0 1 16,0 0-16,0-1 0,0 1 15,0 0-15,-21 21 0,0-22 0,0 22 16,0 0-16,-1 21 0,1 0 15,0 0-15,0 0 0,0 0 0,0 0 16,-1 0-16,1 21 0,0-21 16,21 21-16,0 0 0,-21 1 0,21-1 15,0 0-15,0 0 16,21-21-16,0 21 16</inkml:trace>
  <inkml:trace contextRef="#ctx0" brushRef="#br0" timeOffset="44471.34">31284 1905 0,'0'-21'0,"0"42"0,0-63 0,0 21 16,-21 21-1,0 21-15,0 0 0,0 0 16,-1 21-16,1 1 15,0-1-15,21 0 0,-21 1 0,0 20 16,0-20-16,-1-1 0,22 21 16,0-20-16,-21-1 0,0 0 0,21 1 15,0-1-15,0-21 0,0 22 16,-21-22-16,21 0 0,0 0 16,0 0-16,0-42 31,0 0-16,0 0-15,21 0 0,-21-1 0,0 1 16,21 0-16,0-21 16,1 21-16,-1-1 0,0 1 0,0 0 0,0 0 15,0 0-15,22 0 16,-22 21-16,21 0 0,-21-22 0,1 22 16,-1 0-16,21 0 0,-21 22 15,0-22-15,1 21 0,-22 0 0,21 0 16,-21 21-16,0-20 0,0-1 15,0 0-15,0 21 0,0-21 0,0 1 16,-21-1-16,-1 0 0,1 0 16,-21 0-16,21 0 0,-22-21 0,1 22 15,0-22-15,21 0 16,-22 21-16,1-21 0,0 0 0,20 0 16,1 0-16,0 0 0,0 0 15,0 0-15,42 0 31,0 0-31,0 0 0,0 0 0,22 0 16,-22 0-16,21 0 0,1 0 16,-1 0-16,21 0 0,-20 0 0,-1-21 15,22 21-15,-22-22 0,0 22 16,1-21-16,-1 0 0,0 0 0,1 0 16,-22 0-16,21-1 0,-21 1 15,0 0-15,1 0 0,-1 0 16,0-22-16,-21 22 0,0 0 15,21 21-15,-21-21 0,0 0 16,0 42 15,0 21-31,-21-21 16,21 1-16,0 20 0,-21-21 16,21 21-16,-21 1 0,21-1 0,0 0 15,-22 1-15,22-1 0,-21 0 16,21 1-16,0 20 0,-21-20 0,21 20 15,0-21-15,0 22 0,-21-1 16,21 1-16,0-1 0,0 22 0,-21-21 16,21-1-16,0 1 15,0 20-15,0-20 0,-21-1 0,-1 1 16,22-1-16,-21-20 0,21 20 16,-21-21-16,0 1 0,0-1 0,0-21 15,-1 0-15,1 1 0,0-1 16,0-21-16,0 0 0,21-21 15,0-1 1,0 1-16,0 0 0,0-21 0,0-1 16,0 22-16,0-21 0,21-22 15,0 22-15,0 0 0,0-22 0,1 22 16,-1-22-16,0 1 16,0 21-16,0-22 0,0 1 0,1 20 15,-1-20-15,0-1 0,0 22 16,0-22-16,0 1 0,-21 21 0</inkml:trace>
  <inkml:trace contextRef="#ctx0" brushRef="#br0" timeOffset="44703.2">32046 2032 0,'-21'0'16,"0"0"0,0 0-1,0 0-15,-1 0 16,22 21-16,0 0 16,0 1-1</inkml:trace>
  <inkml:trace contextRef="#ctx0" brushRef="#br0" timeOffset="45067.22">32258 2350 0,'21'0'15,"0"0"1,0 0-16,1-22 0,-1 22 15,-21-21-15,21 0 0,0 21 16,0-21-16,0 0 0,-21 0 0,0-1 16,0 1-16,0 0 15,-21 21 1,0 0-16,0 0 0,0 0 16,-22 0-16,22 0 0,-21 21 15,21 0-15,-22 1 0,22-1 0,0 0 16,0 0-16,0 0 0,0 22 15,21-22-15,0 0 0,0 21 0,0-21 16,0 1-16,0-1 0,0 0 16,0 0-16,21 0 0,0 0 15,0-21-15,0 22 0,0-22 0,1 0 16,20 0-16,-21 0 0,0 0 16,22 0-16,-22 0 0,21-22 0</inkml:trace>
  <inkml:trace contextRef="#ctx0" brushRef="#br0" timeOffset="45679.87">32787 2244 0,'0'0'0,"0"-21"0,0-1 16,-21 1-16,0 21 0,0 0 16,-1 0-16,1 0 15,0 21-15,0 1 16,0-1-16,0 0 0,21 0 0,-22 0 15,1 22-15,21-22 0,-21 21 16,21 0-16,0-20 0,0 20 16,0-21-16,0 0 0,0 0 15,0 1-15,0-1 0,21 0 16,0 0-16,1-21 0,-1 0 0,0 0 16,0 0-16,21 0 0,-20 0 15,20 0-15,-21-21 0,21 21 0,1-21 16,-22 0-16,21-22 0,1 22 15,-22-21-15,21-1 0,0 1 16,-20 0-16,20-22 0,0 22 0,-21-22 16,22 1-16,-22 21 0,0-22 15,0 1-15,0 20 0,1-20 16,-1 20-16,-21 22 0,0-21 0,0 21 16,0 0-16,-21 21 31,-1 21-31,1 0 0,0 0 0,0 21 15,0 1-15,0-1 0,-1 0 16,1 1-16,0 20 0,0-20 16,0-1-16,21 0 0,-21 22 0,21-22 15,0 0-15,0 1 0,-22 20 16,22-20-16,0-1 0,0-21 0,0 21 16,0-20-16,0 20 0,0-21 15,0 0-15,0 0 0,22 1 16,-22-1-16,21-21 0,0 0 15,0 0-15,0 0 0,0 0 16,22 0-16,-22 0 0,0-21 0,21 21 16,-20-22-16,20 1 0,-21 0 15,21 0-15,-20-21 0,-1 20 16,0-20-16,0 21 0,0-21 0</inkml:trace>
  <inkml:trace contextRef="#ctx0" brushRef="#br0" timeOffset="45952.71">33062 2159 0,'0'-21'16,"21"0"15,1 21-31,-1 0 0,0 0 16,21 0-16,-21 0 0,22 0 15,-1 0-15,-21-21 0,22 21 0,-1 0 16,-21 0-16,21 0 0,1 0 16,-22 0-16,0 0 0,0 0 15,0 0-15,1 0 0,-1 0 16,-42 0 0,-1 0-16,-20 0 15,0 0-15</inkml:trace>
  <inkml:trace contextRef="#ctx0" brushRef="#br0" timeOffset="49059.43">2667 2879 0,'0'0'0,"-21"0"16,0 0-16,-1 0 15,1 0 1,0 0-16,0 0 0,21 21 31,21-21 0,21 0-31,-20 0 16,20 0-16,-21 0 0,21 0 16,1 0-16,-1 0 0,0 0 15,1 21-15,-1-21 0,0 0 16,1 0-16,-1 0 0,0 0 0,1 21 16,-1-21-16,0 0 0,22 0 15,-22 0-15,22 0 0,-1 0 0,1 0 16,-1 0-16,22 0 0,-22 0 15,1 21-15,-1-21 0,22 0 0,-21 0 16,20 0-16,1 0 0,0 0 16,20 0-16,-20 0 0,21 0 0,-21 0 15,20 0-15,-20 0 0,0 0 16,21 0-16,-22 0 0,1 0 16,21 0-16,-22 0 0,22 0 0,0 0 15,0 0-15,0 0 0,0 0 16,21 0-16,0 0 0,0 0 0,0 0 15,21 0-15,0-21 0,0 21 16,0 0-16,0 0 0,1 0 0,-1 0 16,21-21-16,-21 21 0,0 0 0,22 0 15,-22 0-15,0 0 0,21 0 16,-20 0-16,-1 0 0,0 0 0,0 0 16,0 0-16,0 0 0,22 0 15,-22 0-15,0 0 0,0 0 16,0 0-16,1 0 0,-1 0 0,0 0 15,0 0-15,0 21 0,-21-21 16,0 0-16,21 0 0,-21 0 0,22 0 16,-22 0-16,21 21 0,-21-21 15,0 0-15,0 0 0,0 0 0,0 0 16,0 0-16,0 0 0,21 0 0,-21 22 16,0-22-16,0 0 0,0 0 15,-21 0-15,21 0 0,21 0 0,-21 0 16,0 0-16,-21 0 0,21 0 15,0 0-15,0 0 0,-21 0 0,21 0 16,0 0-16,0 0 0,0 0 16,0 0-16,-22 0 0,22 0 15,-21 0-15,21 0 0,-21 0 0,21 0 16,-21 0-16,21 0 0,-21 0 16,0 0-16,-1 0 0,-20 0 0,21 0 15,0 0-15,-22 0 0,22 0 16,0 0-16,-21 0 0,21 0 0,-22 0 15,1 0-15,0 0 0,20 0 0,-20 0 16,0 0-16,-1 0 0,1 0 16,0 0-16,-1 0 0,1 0 0,0 0 15,-1 0-15,1 0 0,0 0 16,-1 0-16,-20 0 0,21 0 0,-22 0 16,1 0-16,20 0 15,-20 21-15,20-21 0,-20 0 0,21 0 16,-22 0-16,1 0 0,-1 0 15,1 0-15,-1 0 0,1 0 0,-1 0 16,1 0-16,-22 0 0,21 21 0,1-21 16,-1 0-16,1 0 0,-1 0 15,1 0-15,-1 0 0,1 0 0,-1 0 16,1 0-16,-1 0 0,1 0 16,-1 0-16,1 0 0,-22 0 15,22 0-15,-1 0 0,-20 0 0,20 0 16,-21 0-16,22 0 0,-1 0 0,1 0 15,-22 0-15,22 0 0,-1 0 16,1 0-16,-1 0 0,1 0 16,-1 21-16,-20-21 0,20 0 0,1 0 15,-22 0-15,21 0 0,-20 0 16,-1 0-16,22 0 0,-22 0 0,21 0 16,1 0-16,-22 0 0,22 0 15,-22 0-15,22 0 0,-1 0 0,-21 0 16,22 0-16,-22 0 0,22 0 0,-22 0 15,22 0-15,-22 0 0,21 0 16,-20 0-16,-1 0 0,0 0 0,22 0 16,-22 0-16,22 0 0,-22 0 15,22 0-15,-22 0 0,21 0 16,-20 0-16,20 0 0,1 0 16,-22 0-16,22 0 0,-22 0 0,21 0 15,1 0-15,-22 0 0,22 0 0,-22 0 16,0 0-16,22 0 0,-1 21 15,-20-21-15,20 0 0,1 0 0,-1 0 16,1 0-16,-1 0 0,1 0 16,-1 21-16,1-21 0,20 0 0,-20 0 15,-1 0-15,1 22 0,-1-22 16,1 0-16,-1 0 0,1 21 0,-1-21 16,22 0-16,-21 0 15,-1 21-15,22-21 0,-22 0 0,22 0 16,-22 21-16,1-21 0,21 0 15,-22 0-15,1 21 0,-1-21 0,22 0 16,-22 0-16,1 21 0,20-21 0,-20 0 16,21 0-16,-22 22 0,22-22 15,-22 0-15,22 0 0,-22 21 0,22-21 16,-21 0-16,-1 21 0,22-21 16,-22 21-16,1-21 0,20 0 0,1 21 15,-21-21-15,20 0 0,1 21 16,0-21-16,-1 0 0,-20 22 0,20-22 15,-20 0-15,21 21 16,-22-21-16,22 0 0,-22 0 0,22 21 16,-22-21-16,22 21 0,0-21 15,-1 0-15,1 0 0,-21 21 0,20-21 16,-20 0-16,20 0 0,-20 0 16,-1 21-16,22-21 0,-21 0 0,20 0 15,-20 0-15,20 0 0,-20 0 16,21 22-16,-22-22 0,22 0 0,-1 0 15,-20 0-15,-1 0 0,22 0 16,-21 0-16,-1 0 0,22 0 0,-22 0 16,22 0-16,-22 0 15,22 0-15,0 0 0,-1 0 0,1 0 16,0 0-16,-1 21 0,1-21 16,0 0-16,-1 0 0,-20 0 0,21 0 15,-1 0-15,1 21 0,21-21 16,-22 0-16,1 0 0,0 0 15,-1 0-15,1 0 0,-21 0 0,20 0 16,1 0-16,-22 21 0,22-21 16,-21 0-16,-1 0 0,1 0 15,-1 0-15,1 0 0,-22 0 16,21 0-16,-41 0 0,20 0 16,-21 0-16,0 0 15,-42 0 63,0 0-62,0 0-16,0 0 0,-1 0 16,-20 0-16</inkml:trace>
  <inkml:trace contextRef="#ctx0" brushRef="#br0" timeOffset="51880.07">1630 4593 0,'0'0'0,"0"-21"16,21 21-16,0-21 16,0 21-1,0-21 1,1 21-16,-22-21 16,21 21-16,0 0 0,0-22 15,0 22-15,-21-21 16,21 0-16,1 0 15,-22 0 1,0 0-16,0-1 0,0 1 16,-22 21-16,1-21 15,0 21-15,0 0 0,-21 0 16,20 0-16,-20 0 0,0 0 0,-1 0 16,-20 21-16,21 0 0,-22 1 15,22-1-15,-22 0 0,1 21 16,20-21-16,1 22 0,0-1 0,21 0 15,-22 1-15,22 20 0,0-20 16,0 20-16,0 22 0,-1-22 16,22 1-16,0-1 0,-21 1 15,21-1-15,0 1 0,0-1 16,0 1-16,0-22 0,0 22 0,21-22 16,1 0-16,-1 1 0,0-1 15,0-21-15,21 21 0,1-20 0,-1-22 16,0 21-16,1-21 0,-1 0 15,0 0-15,1-21 0,-1 21 16,0-22-16,1 1 0,-1 0 0</inkml:trace>
  <inkml:trace contextRef="#ctx0" brushRef="#br0" timeOffset="52351.8">1990 5144 0,'0'0'0,"0"-43"16,0 22-16,0 0 0,0 0 15,0 0-15,-22 21 16,1 21 0,21 0-16,0 0 0,-21 0 0,0 0 15,21 22-15,-21-1 0,21 0 16,0-20-16,-21 20 0,21 0 0,0 1 16,-22-1-16,22 0 0,0 1 15,0-22-15,0 21 0,0-21 0,0 0 16,22 1-16,-1-1 0,0 0 15,0-21-15,0 0 0,0 0 16,22 0-16,-22 0 0,21 0 16,-21-21-16,22 0 0,-1-1 15,-21 1-15,22 0 0,-1-21 0,-21-1 16,21 22-16,-20-21 0,-1 0 16,0-1-16,-21 1 0,0 0 0,0-1 15,0 1-15,0 0 0,-21-1 16,0 1-16,-22 0 0,1 20 0,21 1 15,-22 21-15,1 0 0,21 0 16,-21 0-16,-1 0 0,22 21 16,0-21-16,-21 22 0,20 20 0,1-21 15,21 0-15,0 0 16,-21 22-16,21-22 0,0 21 0,0-21 16,0 1-16,0-1 0,21 0 15,0 0-15,1-21 0,-1 0 0,0 0 16,21 0-16,1 0 0,-1 0 15</inkml:trace>
  <inkml:trace contextRef="#ctx0" brushRef="#br0" timeOffset="52871.49">2773 5017 0,'0'-22'15,"0"44"16,0-1-31,0 0 16,0 0-16,0 0 0,0 22 0,0-22 16,0 21-16,0-21 0,0 22 15,0-22-15,0 21 0,0-21 0,0 22 16,0-22-16,0 21 0,0-21 16,0 0-16,0 1 0,0-1 0,0 0 15,0 0-15,0-42 47,0 0-47,-21 0 16,21-1-16,-22 1 0,22 0 15,0-21-15,0 21 0,0-22 0,0 1 16,0 0-16,0 20 0,22-20 16,-1 0-16,0-1 0,21 1 0,1 0 15,-22 21-15,21-22 0,0 22 16,1 21-16,-1 0 0,0 0 0,1 0 15,20 0-15,-42 21 0,22 22 16,-1-22-16,0 21 0,-20-21 16,-1 22-16,0-1 0,0 0 15,-21 1-15,21-1 0,-21 0 0,0-21 16,0 22-16,0-22 0,0 21 16,0-21-16,-21 1 0,21-1 0,-21 0 15,21 0-15,0 0 16,-21-21-16</inkml:trace>
  <inkml:trace contextRef="#ctx0" brushRef="#br0" timeOffset="53403.19">3598 4847 0,'0'0'0,"0"-21"0,0-21 15,0 21-15,0-1 16,21 22-16,1 0 15,-1 0-15,0 22 0,21-1 16,-21 0-16,1 21 0,-1-21 16,21 43-16,-21-22 0,0 1 15,1-1-15,-1 21 0,0-20 0,-21-1 16,0 0-16,0 1 0,0-1 16,0 0-16,0 1 0,0-22 0,0 0 15,0 0-15,0 0 0,0 1 16,0-1-16,21-21 15,-21-21 1,0-1-16,21 1 0,-21 0 16,0-21-16,0 21 0,21-22 15,1 1-15</inkml:trace>
  <inkml:trace contextRef="#ctx0" brushRef="#br0" timeOffset="53652.04">4318 4720 0,'0'0'0,"0"-21"15,0 0-15,0 42 32,-21 0-32,0 0 0,-1 22 15,1-1-15,0 0 0,0 1 16,0 20-16,0-20 0,-22 20 0,22-21 16,0 1-16,0 20 0,0-42 15,-1 22-15,1-1 0,21-21 0,0 0 16,-21 1-16,21-1 15,0 0-15,21-21 16,0 0 0,1-21-16,-1 0 15,0-1-15</inkml:trace>
  <inkml:trace contextRef="#ctx0" brushRef="#br0" timeOffset="54071.8">4403 5122 0,'0'22'0,"0"-1"31,21-21-15,0 0 0,0 0-16,0 0 0,0 0 15,1 0-15,-1-21 0,21-1 16,-21 22-16,0-21 0,22 0 0,-22 0 15,0 0-15,0 0 0,0-1 0,1 1 16,-22-21-16,0 21 0,0 0 16,0-1-16,0 1 0,-22 0 15,1 21 1,0 0-16,0 0 0,0 0 0,0 21 0,-1 0 16,1 1-16,0 20 15,0-21-15,21 21 0,0 1 0,-21-22 16,21 21-16,-21 1 0,21-1 15,0-21-15,0 21 0,0-20 0,0-1 16,0 0-16,0 0 0,0 0 16,21 0-16,0 1 0,0-22 0,0 21 15,0-21-15,1 0 0,20 0 16,-21 0-16,0 0 0,22-21 16,-22-1-16,21 1 0,-21 21 15,0-21-15</inkml:trace>
  <inkml:trace contextRef="#ctx0" brushRef="#br0" timeOffset="54497.08">5122 4953 0,'0'0'0,"-21"-21"16,21 0-16,0 0 16,0-1-1,21 22 1,0 0-16,1 0 0,-1 0 15,0 22-15,0-1 0,0 0 16,0 0-16,1 0 0,-1 0 0,0 22 16,0-22-16,-21 21 0,21-21 0,0 22 15,-21-1-15,0-21 16,0 22-16,0-22 0,0 0 0,0 0 16,0 0-16,0 0 0,0 1 15,0-1-15,-21-21 0,21 21 16,-21-21-16,0-21 15,21 0 1,0-1-16,0 1 0,0-21 16,0 21-16,0-22 0,0 1 15,0 0-15,0-1 0,21 1 0,-21 0 16,21-1-16,0 1 0,1 0 16,-22 21-16,21-22 0,0 22 15,-21 0-15,21 21 16,0-21-16,0 21 0,1 0 31</inkml:trace>
  <inkml:trace contextRef="#ctx0" brushRef="#br0" timeOffset="55211.68">6286 4382 0,'0'0'0,"0"-64"16,0 43-16,0 0 15,0 0-15,0-1 0,-21 22 16,0 0-16,0 0 16,0 0-16,0 22 0,21-1 15,-22 0-15,1 21 0,0 1 16,21 20-16,-21-21 0,21 22 0,-21-1 15,21 1-15,0-1 0,0 1 16,0-1-16,-21 22 0,21-21 0,0-22 16,0 21-16,0-20 0,0-1 15,21 0-15,-21 1 0,21-22 16,0 0-16,0 0 0,0 0 0,1 1 16,-1-22-16,0 0 0,0 0 15,21 0-15,-20 0 0,-1 0 0,21-22 16,-21 1-16,22 21 0,-22-21 15,21-21-15,-21 21 0,22-1 0,-22-20 16,0 21-16,0-21 0,0-1 0,0 22 16,-21-21-16,0-1 0,0 1 15,0 0-15,0-1 0,0 22 0,0 0 16,0 0-16,0 0 0,0 42 31,0 0-31,0 0 0,-21 22 0,21-22 16,0 21-16,0-21 0,0 22 0,0-1 15,0 0-15,0-21 0,0 22 16,0-22-16,0 0 0,0 0 16,0 0-16,0 1 0,0-1 0,21-21 15,-21 21-15,22-21 16,-1 0-16,0 0 0,0-21 16,0 0-16,0-1 0,1 1 15,-1 0-15,0-21 0,0 21 16</inkml:trace>
  <inkml:trace contextRef="#ctx0" brushRef="#br0" timeOffset="55400.57">6964 4530 0,'0'0'0,"0"-21"16,-21 21-16,-1-22 0,22 1 16,-21 21-16,0 0 15,21 21 32,0 1-47,-21-22 16,0 0-16,0 0 15</inkml:trace>
  <inkml:trace contextRef="#ctx0" brushRef="#br0" timeOffset="55591.97">6159 4699 0,'0'21'16,"22"-21"15,-1 0-31,0 0 0,0-21 16,21 21-16,1 0 0,-22-21 0,21 21 15,22 0-15,-22 0 0,0-21 16,1 21-16</inkml:trace>
  <inkml:trace contextRef="#ctx0" brushRef="#br0" timeOffset="56131.17">7218 4763 0,'0'0'0,"-21"0"15,-1 0 1,22 21-16,0 0 16,-21 0-16,21 0 15,0 0-15,0 1 0,0-1 0,0 21 16,0-21-16,0 22 0,0-22 0,0 0 16,0 21-16,0-21 0,0 1 15,0-1-15,0 21 0,0-21 0,0 0 16,0 1-16,0-1 15,-21-21 1,0 0 0,21-21-16,0-1 15,0 1-15,0 0 0,0-21 16,0 21-16,0-22 16,21 22-16,0-21 0,0-1 0,1 1 15,-1 0-15,0-1 0,0 22 0,21 0 16,-20-21-16,20 42 0,-21-21 15,21 21-15,-20 0 0,20 0 0,-21 21 16,21 0-16,-20 0 0,-1 0 16,0 22-16,0-1 0,0-21 0,0 21 15,-21 1-15,0-22 0,0 21 0,0-21 16,0 22-16,0-22 0,0 0 16,0 0-16,0 0 0,0 1 0,0-1 15,0 0-15,0-42 47,22 0-47,-1 21 0,0-22 16</inkml:trace>
  <inkml:trace contextRef="#ctx0" brushRef="#br0" timeOffset="56951.14">8403 4805 0,'0'0'0,"0"-21"0,0 0 15,0-1-15,21 1 0,-21 0 0,0 0 16,0 0-16,0 0 16,-21 21-16,0 0 15,0 0-15,0 0 0,-1 21 16,-20 0-16,21 0 0,0 0 16,-22 0-16,22 22 0,0-1 0,0-21 15,0 22-15,0-1 0,-1 0 0,1 1 16,0-22-16,0 21 0,21 0 15,0-20-15,0-1 0,0 0 0,0 0 16,0 0-16,21-21 16,0 0-16,0 0 0,1 0 0,20 0 15,-21 0-15,0 0 0,22-21 0,-22 0 16,0 0-16,21 0 16,-21-1-16,1 1 0,-1-21 0,0 21 15,0-22-15,0 22 0,0 0 0,-21-21 16,0 21-16,22-1 0,-22 1 15,0 0-15,0 0 16,0 42 0,-22 0-1,22 0-15,0 22 16,0-22-16,-21 0 0,0 21 0,21 1 16,-21-1-16,0 0 0,21 1 15,0 20-15,0-20 0,-21 20 0,21 1 16,0-1-16,0 22 0,0-22 15,-22 22-15,22 0 0,0-22 0,0 22 16,0-1-16,0 1 0,0 0 16,0 21-16,0-22 0,0 1 0,0 21 15,0-22-15,0 1 0,0 21 0,22-21 16,-22-1-16,0 1 0,0 0 16,0-22-16,0 22 0,0-22 0,0 1 15,0-1-15,-22-20 0,22-1 0,-21 0 16,0-21-16,0 1 0,-21-1 0,20-21 15,-20 0-15,21 0 0,-21 0 16,-1 0-16,-20-21 0,20-1 0,-20-20 16,21 0-16,-22-1 0,1-20 15,20-1-15,-20 1 0,20-22 16,1 1-16,0-1 0,-1 0 0,1 1 16,0-22-16,21 0 0,-1 0 0,1 0 15,21 0-15,0 22 0,0-22 16,0 21-16,21 1 0,1-1 0,-1 21 15,21 1-15,0-1 0,1 1 0,-1-1 16,22 22-16,-22 0 0,21-1 16,1 22-16,-22-21 0,22 21 0,-22 0 15,0 21-15,1 0 0,-1-22 16,-21 22-16,0 0 0,1 0 16,-22 22-1</inkml:trace>
  <inkml:trace contextRef="#ctx0" brushRef="#br0" timeOffset="59079.51">10372 5482 0,'0'0'0,"-64"21"15,43-21-15,21-21 16,42 0-1,-21 0-15,1 21 0,20-21 16,0 0-16,1-22 0,-1 22 16,0 0-16,1-21 0,20-1 15,-21 22-15,1-21 0,-1-1 0,0 1 16,1 0-16,-22-22 0,21 22 0,-42 0 16,0-1-16,21 22 0,-21-21 15,0-1-15,0 22 0,-21-21 0,21 21 16,-21 0-16,0-1 0,-21 1 15,20 0-15,1 21 0,0 0 0,0 0 16,0 0-16,0 0 16,-1 21-16,1 0 0,21 1 0,-21 20 15,0 0-15,21 22 0,-21-1 16,21 22-16,0-22 0,-21 22 16,-1 0-16,22-22 0,-21 22 0,21 0 15,0-1-15,-21 22 0,0-21 16,21-1-16,-21 1 0,0 21 0,21-21 15,0 20-15,-22-20 0,1 21 0,0 0 16,0 0-16,0-22 0,0 22 16,-1 0-16,22-21 0,-21 20 0,0-20 15,0 21-15,0-21 0,21-1 0,0-20 16,-21-1-16,21 1 0,0-22 0,0 22 16,0-43-16,0 21 0,0-21 15,21-21 1,0 0-16,0-21 0,0 0 15,0 0-15,1-22 0,20 1 0,-21-21 16,21 20-16,1-41 0,-1 20 16,22 1-16,-22-22 0,0 0 0,22 1 15,-22-1-15,0-21 0,1 21 0,-1-20 16,-21 20-16,0-21 0,-21 21 16,0 1-16,0-1 0,-42 22 0,21-22 15,-21 21-15,-1 1 0,1 21 0,0-1 16,-1 1-16,1 21 0,0 0 15,-1-1-15,1 1 0,0 21 0,-1 0 16,22 0-16,0 0 0,0 0 16,42 0-1,0 0 1,21 0-16,-20 0 0,-1 0 16,21-21-16,0 21 0,1-21 0,-1 0 15,0 0-15,22-1 0,-22-20 16,22 21-16,-22 0 0,22-22 0,-22 22 15,0-21-15,1 21 0,-1-22 0,0 1 16,-21 21-16,22-21 0,-43 20 16,0 1-16,0-21 0,0 21 0,0 0 15,0-1-15,0 1 16,-21 21-16,-1 0 16,1 21-16,21 1 15,0-1-15,0 0 0,0 0 16,0 21-16,0-20 0,0 20 0,0-21 15,21 21-15,1-20 0,-22 20 16,21-21-16,0 21 0,0-20 0,0-1 16,0 0-16,1 0 0,-1 0 0,0-21 15,0 0-15,0 0 0,0 0 16,1 0-16,-1 0 0,0 0 0,0 0 16,21-21-16,-20 0 0,-1 0 15,0 0-15,0-1 0,0 1 0,0 0 16,1-21-16,-1 21 0,0-22 15,0 22-15,-21-21 0,0 21 16,21-1-16,-21-20 0,0 21 16,0 42-1,0 0-15,0 0 16,0 1-16,0-1 0,-21 0 0,21 21 16,0-21-16,0 22 0,0-22 15,0 21-15,0-21 0,0 22 0,0-22 16,0 0-16,21 0 0,-21 0 15,21 1-15,1-22 0,-1 0 0,0 0 16,0 0-16,0 0 0,0 0 0,1 0 16,20 0-16,-21-22 15,0 1-15,22 0 0,-22 0 0,0 0 16,0 0-16,0-1 0,0 1 0,-21 0 16,0-21-16,0 21 0,0-1 15,0 1-15,-21-21 0,21 21 0,-42 0 16,21-1-16,0 1 0,-22 0 15,22 21-15,-21 0 0,-1 0 16,22 0-16,0 0 0,0 0 0,0 0 16,0 0-16,21 21 0,-22-21 15,22 21-15,22-21 16,-1 0-16,0 0 0,0 0 16,0 0-16,22-21 0,-1 21 15,0-21-15,-21 0 0,22 21 0,-1-21 16,0 21-16,1-21 0,-1-1 15,0 22-15,1 0 0,-1 0 0,-21 0 16,0 0-16,22 0 0,-22 0 16,0 0-16,-21 22 0,21-1 0,-21 0 15,21 0-15,-21 0 0,0 22 0,0-22 16,0 0-16,0 0 0,0 21 16,0-20-16,0-1 0,0 21 0,0-21 15,0 0-15,0 1 0,0-1 16,-21 0-16,21 0 0,-21-21 0,21 21 15,-21-21 1,21-21 15,0 0-31,0 0 0,0 0 16,0-1-16,21-20 0,0 21 16,0-21-16,-21 20 0,22-20 0,-1 0 15,0-1-15,21 22 0,-21-21 16,1 21-16,-1 0 0,21 21 0,-21 0 15,0 0-15,1 0 0,20 0 0,-21 0 16,0 21-16,0 21 16,1-21-16,-1 22 0,0-22 0,-21 0 0,0 21 15,21 1-15,-21-22 0,0 21 16,0-21-16,0 0 0,0 22 16,0-22-16,0 0 0,0 0 0,0 0 15,0 1-15,-21-22 16,21-22 15,0 1-31,0 0 0,0 0 16,0 0-16,21-22 0,21 22 0,-20-21 15,-1 0-15,21-1 0,0 1 0,-20 0 16,20-1-16,0 1 0,1 21 16,-1 0-16,0-1 0,-21 1 15,22 21-15,-22 0 0,0 21 16,0 1-16,0-1 0,1 0 0,-22 21 15,0-21-15,0 22 0,0-22 0,0 21 16,0 1-16,0-22 0,0 21 16,0-21-16,0 0 0,0 1 0,-22 20 15,1-42-15,21 21 0,-21 0 0,21 0 16,-21-21 0,0 0-16,21-21 15</inkml:trace>
  <inkml:trace contextRef="#ctx0" brushRef="#br0" timeOffset="60500.11">15642 4890 0,'0'0'0,"21"-43"0,43-84 15,-43 85-15,-21 21 16,21 0-16,-21-22 0,0 22 16,0 0-16,0 0 0,0 0 0,-21 21 15,0 0-15,0-22 0,-22 22 16,22 0-16,-21 0 0,-1 0 16,22 22-16,-21-1 0,0 0 15,-1 0-15,1 21 0,0 1 0,20-1 16,-20 0-16,21 22 0,0-1 0,0 1 15,21-1-15,-22 1 0,22-1 16,0 1-16,0-1 0,22-20 0,-1 20 16,0-20-16,0 20 0,0-21 15,22-20-15,-22 20 0,21-21 0,0 0 16,1 0-16,-22 1 0,21-22 0,1 0 16,-1 0-16,-21 0 0,21-22 15,1 1-15,-1 21 0,0-42 0,1 21 16,-1 0-16,0-22 15,1 1-15,-1 0 0,0-1 0,1 1 16,-1-22-16,0 1 0,-20-1 0,20 1 16,-21-1-16,0-20 0,-21 20 15,0 1-15,0-1 0,-21 22 0,-21-22 16,21 22-16,-22 0 0,1 21 16,-22-22-16,22 22 0,0 21 0,-22 0 15,22 0-15,0 0 0,-22 0 16,22 21-16,-1 0 0,1 22 0,0-1 15,21 0-15,-22 1 0,22 20 16,0-20-16,21 41 0,0-20 16,0-1-16,0 1 0,0-1 0,21-20 15,0 20-15,0-21 0,22 1 16,-22-22-16,0 21 0,21-21 0,1 1 16,-1-1-16,0 0 0,22-21 15,-22 0-15,22 0 0,-1 0 0,1 0 16,-1 0-16,1-21 0,-1 0 0,1-1 15,-1 1-15,-20 0 0,-1 0 16,0 0-16,1 0 0,-22-1 0,0-20 16,0 21-16,0 0 0,-21 0 15,0-1-15,0 1 0,0 0 0,0 42 47,0 0-47,0 1 0,0-1 0,0 0 16,0 0-16,0 0 0,0 22 15,0-22-15,0 0 0,-21 0 0,21 0 16,-21 0-16,21 1 0,0-1 0,0 0 16,0 0-16,0 0 15,-21-21-15,21-21 32,0 0-17,0 0-15,21 0 0,0-1 0,-21-20 16,21 21-16,0 0 15,-21-22-15,22 22 0,-1-21 0,0 21 16,0-22-16,0 22 0,0 21 16,22-21-16,-22 21 0,0 0 15,0 0-15,-21 21 0,0 0 0,0 1 16,21-1-16,-21 21 0,0-21 16,0 22-16,0-22 0,0 21 0,0-21 15,0 22-15,0-1 0,0-21 16,0 21-16,22-20 0,-22-1 0,21 0 15,0 0-15,0 0 0,0-21 0,0 0 16,1 0-16,20 0 0,-21 0 16,21 0-16,1 0 0,-22 0 15,21-21-15,1 0 0,-1 0 16,0 0-16,-21-1 0,22 1 0,-1-21 16,-21 21-16,0-22 0,1 1 0,-1 21 15,0-21-15,-21-1 0,0 1 16,0 0-16,0 20 0,0 1 0,-21 0 15,0 0-15,-1 21 0,1 0 16,0 0-16,-21 0 0,21 21 0,-1 0 16,1 22-16,0-22 0,0 21 0,21-21 15,0 22-15,0-22 0,0 21 16,0-21-16,0 0 0,0 22 16,21-22-16,0 0 0,0 0 0,1-21 15,-1 21-15,21 1 0,-21-22 16,22 0-16,-22 0 0,21 0 0,0 0 15,-20 0-15,20 0 0,0-22 16,1 22-16,20-21 0</inkml:trace>
  <inkml:trace contextRef="#ctx0" brushRef="#br0" timeOffset="61028.08">19791 4974 0,'0'0'0,"21"-21"0,-21 0 0,21 0 0,0 0 16,-21-1-16,21 1 15,-21 0-15,22 0 0,-22 0 0,0-22 16,0 22-16,0 0 0,0 0 16,0 0-16,-22 21 0,1-21 0,0-1 15,0 22-15,0 0 0,-22 0 16,22 0-16,-21 0 0,0 22 0,20-1 15,-20 0-15,0 21 0,21 1 0,-1-1 16,-20 0-16,21 22 0,21-22 16,-21 22-16,21-1 0,-21-21 0,21 1 15,0 20-15,0-20 0,0-1 16,0 0-16,0-21 0,21 22 16,0-22-16,21 0 0,-21 0 0,22 0 15,-1 1-15,0-22 0,1 0 16,-1 0-16,0 0 0,22 0 0,-22-22 15,1 1-15,20 21 0,-21-21 16,1-21-16,20 21 0,-20-1 0,20-20 16,-21 0-16,22-1 0,-22 1 0,1 0 15</inkml:trace>
  <inkml:trace contextRef="#ctx0" brushRef="#br0" timeOffset="61287.93">20574 4868 0,'21'-42'0,"-127"275"0,191-424 16,-64 86-16,-21 62 0,0 1 0,0-22 15,0 22-15,0 0 0,0 21 0,0-22 16,0 22-16,0 0 0,0 0 15,0 42 1,-21 0-16,0 21 16,21-20-16,-21 20 0,21 0 15,-22 1-15,1 20 0,0-21 0,0 22 16,21-1-16,-21 1 0,0-22 16,-1 22-16,1-22 0,0 22 0,21-22 15,0 0-15,0-21 0,0 22 0,0-22 16,0 0-16,0 0 0,0 0 15,21-21-15,0 0 0,22 0 16,-22 0-16,21 0 0,1 0 16,-1 0-16,0-21 0,1 21 15,-1-21-15,21 0 0,-20 21 0,-1-21 16</inkml:trace>
  <inkml:trace contextRef="#ctx0" brushRef="#br0" timeOffset="62457.77">21167 5080 0,'0'0'0,"42"-85"16,-42 43-16,0 21 15,0-21-15,0-1 0,0 22 0,0-21 16,0 21-16,-21-1 0,0 22 16,-1-21-16,1 21 0,0 0 0,0 0 15,0 0-15,0 0 0,-1 21 16,1-21-16,0 43 0,-21-22 16,21 21-16,-1 1 0,1-22 0,0 42 15,0-20-15,0-1 0,0 0 16,-1 1-16,22-1 0,0-21 0,0 21 15,0-20-15,0 20 0,0-21 16,0 0-16,22 0 0,-1-21 0,0 0 16,0 0-16,21 0 0,-20 0 0,-1 0 15,21 0-15,-21 0 0,22-21 16,-22 0-16,0 0 0,21 0 0,-21-22 16,1 22-16,20-21 0,-21 0 15,0 20-15,0-20 0,1-21 0,-1 20 16,-21 1-16,0 0 0,21-1 15,-21 22-15,0 0 0,0 0 16,0 0-16,0-1 0,0 44 16,0-1-1,0 21-15,-21-21 0,21 22 0,-21-1 16,21 0-16,0 1 0,0-1 16,0 0-16,0 1 0,0-22 0,0 21 15,0-21-15,0 22 0,0-22 0,21 0 16,0 0-16,0-21 0,0 21 15,0-21-15,22 0 0,-22 0 16,0 0-16,21 0 0,-20 0 0,20 0 16,0-21-16,-21 0 0,22 21 0,-22-21 15,21-22-15,-21 22 0,22 0 16,-22-21-16,0-1 0,0 22 16,0-21-16,1 0 0,-1-22 0,-21 22 15,0 21-15,0-22 0,0 22 16,0 0-16,0 0 0,-21 21 15,-1 21-15,1 0 16,21 0-16,0 0 0,0 22 16,0-1-16,0-21 0,0 22 0,0-1 15,0-21-15,0 21 16,0-20-16,0 20 0,21-21 0,1 0 16,-22 0-16,21 1 0,-21-1 0,21 0 15,-21 0-15,21-21 16,-42 0 15,0 0-31,0 0 0,21-21 16,-22 21-16,1 0 0,0-21 0,0 21 15,0 0-15,0 0 0,-1 0 16,1 0-16,0 0 16,21 21-16,0 0 15,0 0-15,0 0 16,0 1-16,21-22 0,0 21 15,1-21-15,-1 0 16,21 0-16,-21 0 0,22 0 0,-22 0 16,21 0-16,0 0 0,-20-21 0,20 21 15,0-22-15,1 1 0,-1 0 16,-21 21-16,21-21 0,1 0 0,-1-22 16,-21 22-16,22 0 0,-1-21 15,-21 21-15,21-22 0,-20 22 0,-1-21 16,0 21-16,0-22 0,-21 22 15,0 0-15,0 0 0,0 0 0,-21-1 16,0 22-16,-22 0 0,22 0 0,-21 22 16,21-1-16,-22 21 0,22-21 15,0 0-15,0 22 0,21-1 16,0-21-16,0 22 0,0-22 16,0 21-16,0-21 0,21 0 0,0 1 15,-21-1-15,21 0 0,1 0 0,-1 0 16,0 0-16,-21 1 15,21-22-15,-21 21 0,-21 0 32,0-21-32,0 0 0,-1 0 0,1 0 15,0 0-15,0 0 0,0 0 16,0 0-16,-1 0 16,22-21-1,0 0-15</inkml:trace>
  <inkml:trace contextRef="#ctx0" brushRef="#br0" timeOffset="63680.09">24257 4551 0,'0'0'0,"0"-42"0,21 20 0,-21 1 0,0 0 16,0 0-16,0 0 0,0 0 15,0-1-15,0 1 0,0 0 16,0 42-1,0 0-15,0 1 16,0 20-16,-21-21 0,0 21 0,21 22 16,-21-22-16,-1 22 0,1-1 15,21 1-15,-21-1 0,0 1 16,0-1-16,21 1 0,-21-1 16,21-20-16,-22 20 0,22-21 0,0 1 15,0-1-15,0-21 0,0 22 0,0-22 16,22-21-16,-1 21 0,0-21 15,0 21-15,21-21 0,-20 0 0,-1 0 16,21-21-16,0 0 0,1 0 16,-22-1-16,21 1 0,1 0 0,-1 0 15,0-21-15,1 20 0,-1-20 0,-21 0 16,21 21-16,-20-22 0,-1 1 16,0 21-16,0-22 0,-21 22 0,21 0 15,-21 0 1,0 42-1,-21 0-15,21 0 0,-21 1 16,0 20-16,21-21 0,-21 21 16,21-20-16,0 20 0,0-21 0,0 0 15,0 22-15,0-22 0,0 0 16,0 0-16,21-21 0,0 21 0,21 0 16,-21-21-16,1 0 0,-1 0 0,21 0 15,-21 0-15,22 0 0,-22 0 16,21-21-16,-21 0 0,0 0 0,22 0 15,-22 0-15,0-1 0,0 1 16,0 0-16,1 0 0,-1-21 16,-21 20-16,0-20 0,0 21 0,0 0 15,21 0-15,-21-1 0,0 1 16,0 0-16,0 0 0,0 42 31,0 0-31,0 0 0,0 1 16,-21-1-16,21 21 0,-21-21 0,21 22 15,0-1-15,-22 0 0,22 1 16,-21-1-16,21 0 0,0 1 0,0 20 16,0-21-16,-21 22 0,21-1 15,0 1-15,-21-1 0,21 1 0,-21-1 16,21 1-16,0-1 0,-21 22 16,-1-21-16,22-1 0,0 22 15,-21-22-15,21 22 0,-21-22 0,0 1 16,0-1-16,21 1 0,-21-22 0,-1 1 15,1-1-15,0 0 0,-21-21 16,42 1-16,-21-1 0,-1 0 0,1-21 16,0 0-16,0 0 0,0-21 15,21 0-15,-21-1 0,-1 1 16,1-21-16,0 21 0,0-43 0,21 22 16,0-22-16,-21 1 0,21-1 0,0-20 15,0-1-15,21 22 0,0-22 16,0 0-16,0 1 0,22 20 15,-22 1-15,21-22 0,1 43 0,-1-22 16,0 22-16,1-1 0,-22 22 16,21-21-16,0 21 0,-20 0 0,20-1 15,-21 22-15,0-21 0,0 21 16,1-21-16,-1 21 0,0 0 0,0 0 16</inkml:trace>
  <inkml:trace contextRef="#ctx0" brushRef="#br0" timeOffset="64035.41">25696 5144 0,'0'0'0,"-21"-85"16,21 64 0,-21 21-16,0 0 15,0 21-15,21 0 0,0 0 16,0 22-16,-22-1 0,22 0 15,0 1-15,-21 20 0,21 1 0,0-1 16,0 1-16,0-1 0,0 22 0,0-22 16,0 22-16,0-22 0,-21 1 15,21 21-15,-21-22 0,21 1 0,-21-1 16,0 1-16,-1-22 0,1 21 16,0 1-16,-21-22 0,21 1 15,-1-1-15,-20 0 0,21 1 0,0-22 16,0 0-16,21 0 0,0 0 0,0-42 31,0 0-31,0 0 16,21 0-16,0-1 0,0-20 0,0 0 15,-21-1-15,43 1 0</inkml:trace>
  <inkml:trace contextRef="#ctx0" brushRef="#br0" timeOffset="64352.23">25569 5461 0,'0'0'0,"0"-42"0,0-1 0,0 22 16,0-21-16,0 21 0,0-22 16,0 22-16,0 0 0,0 0 0,21 0 15,1 0-15,20-1 0,-21 1 16,21 0-16,1 21 0,-1-21 0,0 21 16,1 0-16,20 0 0,-42 0 0,22 21 15,-1-21-15,-21 21 0,0 22 16,1-22-16,-22 0 0,0 21 0,0-21 15,-22 1-15,1-1 0,0 21 16,-21-21-16,21 0 0,-22 1 16,1-1-16,0-21 0,-1 21 0,1 0 15,0-21-15,-1 21 0,22-21 16,-21 0-16,21 0 0,42 0 31,0 0-15,0-21-16,0 21 0,22 0 0,-22-21 15</inkml:trace>
  <inkml:trace contextRef="#ctx0" brushRef="#br0" timeOffset="64704.25">26225 5376 0,'43'0'0,"-86"0"16,107-21-16,-22 0 0,-21 21 0,1-21 16,20 0-16,-21 21 0,0-21 15,22-1-15,-22 1 0,-21-21 0,21 21 16,-21 0-16,21-1 0,-21-20 15,0 21-15,0 0 0,0-22 0,0 22 16,0 0-16,-21 21 0,0 0 16,0 0-16,-1 0 0,1 21 15,0 0-15,-21 1 0,21-1 0,-1 21 16,1 0-16,0-20 0,0 20 16,0 0-16,21 1 0,0-1 0,0 0 15,0-21-15,0 22 0,21-22 16,0 0-16,0 0 0,0 0 15,22 1-15,-22-22 0,21 0 0,-21 0 16,22 0-16,-1 0 0,-21 0 16,22 0-16,-1-22 0,0 1 0,-21 0 15,22 0-15,-22 0 0,0 0 16,0-1-16,0-20 0,-21 21 0,0 0 16,0-22-16,0 22 0,0 0 0,-21 0 15,0 0-15</inkml:trace>
  <inkml:trace contextRef="#ctx0" brushRef="#br0" timeOffset="64973.1">24088 4847 0,'0'0'0,"-22"-21"0,1 21 15,21-21-15,21 0 0,22 21 16,-22-21-16,21-1 0,22 22 16,-22-21-16,22 21 0,-1-21 0,22 0 15,-22 21-15,22 0 0,-22-21 0,1 21 16,-1 0-16,-20 0 16,-1-21-16,0 21 0,1 0 0,-22 0 15,0 0-15</inkml:trace>
  <inkml:trace contextRef="#ctx0" brushRef="#br0" timeOffset="65915.59">28215 5546 0,'0'0'15,"0"21"1,21-21-1,0-21-15,1 21 0,-1-21 16,0-1-16,0 22 0,21-21 16,-20 0-16,-1 0 0,21-21 0,-21 20 15,22-20-15,-22 21 16,21-21-16,-21-1 0,22-20 0,-1 20 16,-21-20-16,21-1 0,-20 1 15,-1-1-15,0 1 0,0-1 0,0 1 16,-21 21-16,0-22 0,0 22 15,0 21-15,0-22 0,-21 22 0,0 0 16,0 0-16,0 21 0,-1 0 16,-20 0-16,21 21 0,0 0 0,0 0 15,-1 22-15,1-1 0,0 0 16,21 22-16,0-1 0,-21 1 16,21-1-16,0 22 0,0-22 0,0 1 15,0-1-15,0-20 0,0 20 16,0-20-16,0-1 0,21-21 0,0 21 15,0-20-15,1-1 0,-1 0 16,21 0-16,-21-21 0,0 0 0,22 0 16,-22 0-16,21 0 0,1 0 15,-22-21-15,21 0 0,0 0 0,-20-1 16,20 1-16,0-21 0,-21 21 16,22-22-16,-1 1 0,-21 0 0,0-1 15,1 1-15,20 0 0,-42-1 16,21 1-16,0 0 0,-21 21 15,0-1-15,-21 44 32,21-1-32,-21 21 0,0 0 0,0-20 15,21 20-15,0 0 0,-22 1 16,22-1-16,0 0 0,0 1 0,0-22 16,0 21-16,0-21 0,22 0 15,-1 1-15,0-1 0,0-21 0,21 0 16,-20 0-16,20 0 0,0 0 15,-21 0-15,22 0 0,-1-21 0,0 21 16,1-22-16,-22 1 0,21-21 16,-21 21-16,1 0 0,-1-22 15,0 1-15,-21 0 0,0-1 0,0 1 16,0 0-16,0-1 0,-21 1 16,-22 21-16,22-22 0,0 22 0,0 0 15,-21 21-15,20 0 0,-20 0 16,0 0-16,21 0 0,-22 0 0,22 21 15,-21 0-15,21 1 0,-22-1 16,22-21-16,0 21 0,0 0 0,0-21 16,21 21-16,0 0 0</inkml:trace>
  <inkml:trace contextRef="#ctx0" brushRef="#br0" timeOffset="66231.41">28533 4763 0,'0'0'0,"-43"0"0,1-22 15,42 1-15,21 0 16,0 21 0,22-21-16,-1 21 0,0-21 0,22 21 15,-1 0-15,1-21 16,20 21-16,-20 0 0,21-22 0,-22 22 15,22-21-15,-22 21 0,1 0 16,-1 0-16,-20 0 0,-1 0 0,0 0 16,1 0-16,-22 0 0,0 0 15,-42 0 32,0 0-47,-1 0 0,-20 0 16,0 0-16,-1 0 0,-20 21 0,-1-21 15,-20 22-15</inkml:trace>
  <inkml:trace contextRef="#ctx0" brushRef="#br0" timeOffset="67932.16">1799 8170 0,'0'0'0,"0"-21"31,0 0-15,21 0-16,-21 0 0,0 0 15,0-1-15,0 1 0,0-21 16,0 21-16,0-22 0,0 22 0,0-21 16,0 0-16,0 20 0,0-20 15,-21 21-15,0-21 0,0 20 0,-22-20 16,22 21-16,-21 0 0,21 21 15,-22-21-15,1 21 0,0 0 16,-1 0-16,-20 21 0,21 0 16,-1 0-16,1 0 0,-22 22 15,22-1-15,21 0 0,-21 22 0,20-1 16,1-20-16,0 41 0,21-41 16,0 20-16,0 1 0,0-1 0,21-21 15,0 1-15,22-1 0,-22-21 16,21 22-16,-21-22 0,22-21 0,-1 21 15,0-21-15,1 0 0,-1 0 16,0 0-16,1-21 0,-1 0 16,0-1-16,1 1 0,-1 0 15,0-21-15,-20-1 0,20 22 0,0-21 16,-21-22-16,1 22 0,-1 0 16,0-1-16,0 1 0,-21 0 0,0-1 15,0 1-15,0 21 0,0 0 16,0-22-16,0 22 0,0 0 15,-21 21 1,21 21-16,0 0 0,0 22 16,0-22-16,0 21 0,0 1 0,0 20 15,0-21-15,21 1 0,0-1 16,0 0-16,1 1 0,-22-1 16,21-21-16,0 0 0,0 1 0,0-1 15,22-21-15,-22 0 0,0 0 16,21 0-16,-21 0 0,22 0 0,-22-21 15,21-1-15,-21 1 0,1 0 16,-1-21-16,21 21 0,-21-22 0,-21 22 16,21-21-16,-21 21 0,22-22 15,-22 1-15,0 21 0,0 0 0,0-22 16,0 22-16,0 0 0,0 0 16,0 42-1,0 0-15,0 0 16,0 22-16,0-22 0,0 21 15,-22 0-15,22 1 0,0-22 16,-21 21-16,21 1 0,0-22 0,0 0 16,-21 21-16,21-21 0,-21 1 15,21-1-15,0-42 32,0-1-32,0 1 15,0 0-15,0 0 0,21-21 0,0-1 16,0 1-16,1 0 0,-1-1 15,0 1-15,0 0 0,0-1 0,22 22 16,-22-21-16,0 21 16,21-1-16,-21 22 0,1 0 0,20 0 15,-21 0-15,0 22 0,0-22 16,1 42-16,-1-21 0,-21 0 0,0 22 16,21-1-16,-21-21 0,21 21 15,-21 1-15,0-1 0,0 0 0,0-20 16,0-1-16,0 21 0,0-21 0,0 0 15,0 1-15,0-1 16,21-21-16,0 0 0,1 0 16,-1 0-1,0 0-15,-21-21 0,21-1 0,0 1 16,0 0-16,22 0 0,-22-21 16</inkml:trace>
  <inkml:trace contextRef="#ctx0" brushRef="#br0" timeOffset="68380.02">3514 7768 0,'0'-21'16,"0"42"-16,0-63 0,0 21 0,0 0 16,0-1-16,-22 22 15,1 0 1,0 0-16,21 22 0,-21-1 0,21 0 16,-21 21-16,21-21 0,-21 22 15,-1-1-15,22 0 0,-21 22 0,21-22 16,0 1-16,-21 20 0,21-21 15,0 1-15,0-1 0,0-21 16,0 22-16,0-22 0,21 0 0,0 0 16,1 0-16,-1-21 0,0 0 15,0 0-15,21 0 0,-20 0 0,20 0 16,-21 0-16,21-21 0,-20 0 0,20 0 16,0-22-16,-21 22 0,1 0 15,20-21-15,-21-1 0,0 1 0,0 0 16,-21-1-16,0 1 0,0 0 0,0-1 15,0 1-15,0-21 0,-21 20 16,-21 1-16,21 0 0,0-1 0,-22 1 16,22 21-16,-21 0 15,-1 21-15,22 0 0,-21 0 0,21 0 16,-22 0-16,22 21 0,0 0 16,-21 21-16,21-21 0,21 22 0,-22-22 15,22 21-15,0-21 0,0 22 0,0-22 16,0 0-16,22 0 0,-1 0 15,0 1-15,21-22 0,1 0 0,-22 0 16,21 0-16,0-22 0</inkml:trace>
  <inkml:trace contextRef="#ctx0" brushRef="#br0" timeOffset="68679.85">4657 7070 0,'0'0'0,"0"-43"0,0 22 15,0 0-15,-22 21 16,1 0-16,0 0 0,0 21 16,0 0-16,0 22 0,21-22 15,0 21-15,-22 22 0,1-1 0,21 1 16,-21-1-16,21 1 0,0-1 0,0 1 16,0-1-16,-21 1 0,21-1 15,-21 1-15,21-1 0,0-20 0,0 20 16,0-21-16,0 1 0,0-1 15,0 0-15,0-20 0,-21 20 16,21-21-16,0 0 0,0 0 16,-22-21-1,22-21-15,0 0 16,-21 21-16,0-21 0,21 0 0,-21 0 16</inkml:trace>
  <inkml:trace contextRef="#ctx0" brushRef="#br0" timeOffset="69356.97">4000 7938 0,'0'0'0,"-21"0"0,21-22 16,21 22 15,22 0-31,-22 0 0,0-21 16,21 21-16,1 0 0,-1-21 0,0 0 16,22 21-16,-1-21 0,1 0 15,-1-1-15,1 1 0,-1-21 0,1 21 16,-1 0-16,-20-22 0,20 1 0,-20 21 15,-1-22-15,0 1 0,-21 0 16,1-1-16,-1 1 0,-21 0 0,0-1 16,0 1-16,0 0 0,0-1 15,0 22-15,-21 0 0,-1 0 16,22 0-16,-21 21 0,0 0 0,0 0 16,21 21-16,-21 0 15,21 0-15,0 22 0,0-1 0,0 0 16,0 1-16,0 20 0,0-21 15,0 22-15,0-22 0,0 22 0,0-1 16,0-20-16,0-1 0,0 21 0,0-20 16,0 20-16,0-20 0,-21-1 15,21 0-15,-22 1 0,22-1 0,0-21 16,0 21-16,0-20 0,-21-1 16,21 0-16,0 0 0,-21-21 15,21-21 16,0 0-31,0 0 0,0-1 0,21-20 16,0 21-16,1-21 0,-1-1 0,0 1 16,0 0-16,0-1 0,0 1 15,22 0-15,-22-1 0,21 22 0,-21 0 16,22 0-16,-22 21 0,0 0 0,21 0 16,-20 0-16,-1 0 0,0 21 15,-21 0-15,0 0 0,21 22 0,-21-22 16,0 0-16,0 21 0,0-21 15,0 22-15,0-22 0,0 21 0,0-21 16,-21 22-16,21-22 0,0 0 0,0 0 16,-21 0-16,21 1 15,0-1-15,-21-21 16,21-21 15,0-1-31,21 1 16,0-21-16,-21 21 0,0 0 15,21-1-15</inkml:trace>
  <inkml:trace contextRef="#ctx0" brushRef="#br0" timeOffset="69790.97">5736 7916 0,'0'0'0,"0"22"0,-21-22 16,21-22 31,21 1-47,0 0 0,0 21 0,1-21 16,-1 0-16,0 0 0,21-1 0,-21 1 15,1 0-15,-22 0 0,21 0 16,-21 0-16,21 21 0,-21-22 0,0 1 15,-21 21 1,0 0 0,-1 0-16,1 21 0,0 1 0,0-1 15,0 0-15,0 0 0,-1 0 0,1 22 16,21-22-16,0 21 0,0-21 16,0 0-16,0 22 0,0-22 0,0 0 15,0 0-15,21 22 0,1-22 16,-1 0-16,0 0 0,0-21 15,0 0-15,0 0 0,1 0 0,-1 0 16,0 0-16,0 0 0,0 0 16,0 0-16,1-21 0,-1 21 15,0-21-15,0 0 0,0-1 0,0 1 16</inkml:trace>
  <inkml:trace contextRef="#ctx0" brushRef="#br0" timeOffset="70276.06">6286 7662 0,'0'0'0,"0"-21"0,0 0 31,0 0-15,22 21 0,-1 0-1,0 0-15,-21 21 0,21 0 0,0 0 16,0 1-16,-21-1 0,22 0 0,-1 0 15,-21 0-15,0 22 0,21-22 16,0 0-16,-21 21 0,0-21 0,0 22 16,0-22-16,0 21 0,0-21 0,0 1 15,0-1-15,0 21 0,0-21 16,0 0-16,0 1 0,-21-22 16,21-22 15,0 1-31,0 0 15,0 0-15,0 0 0,0-22 0,21 22 16,0-21-16,-21 0 0,21-1 16,22 1-16,-22 0 0,0-1 0,0 1 15,22 0-15,-22-1 0,21 22 0,-21-21 16,0 21-16,1 21 0,-1-22 16,0 22-16,0 0 15,0 0-15,-21 22 31,0-1-31,0 0 16</inkml:trace>
  <inkml:trace contextRef="#ctx0" brushRef="#br0" timeOffset="70863.23">9080 7641 0,'0'0'0,"22"-21"0,-1 21 0,-21-42 16,0 21-1,0-1-15,-21 1 16,-1 21-16,1 0 0,0 0 0,0 0 16,0 0-16,-22 0 0,22 21 15,0 1-15,0-1 0,0 0 0,21 21 16,0-21-16,-21 22 0,21-1 15,0 0-15,0 1 0,0-1 0,0 22 16,0-22-16,0 21 0,21-20 16,-21-1-16,21 0 0,0 1 15,0-22-15,0 0 0,1 21 0,20-42 16,-21 22-16,21-22 0,-20 0 0,20 0 16,0 0-16,1 0 0,-1 0 15,0-22-15,1 1 0,-1 0 0,0-21 16,1 21-16,-1-22 0,0 22 0,1-21 15,-1-1-15,0 1 0</inkml:trace>
  <inkml:trace contextRef="#ctx0" brushRef="#br0" timeOffset="71124.45">9948 7387 0,'0'-42'0,"0"84"0,0-126 0,0 41 0,0 1 16,0 0-16,0 20 0,-21 1 15,0 21 1,21 21-16,-21 1 15,21 20-15,0 0 0,0 1 16,0 20-16,0-21 0,0 22 0,0-1 16,0 1-16,0-22 0,0 22 0,0-22 15,0 22-15,0-22 0,0 21 16,0-20-16,0-1 0,0 0 0,0-20 16,0 20-16,0-21 0,0 0 0,0 0 15,21-21 1,0 0-16,0 0 0,22 0 15,-22 0-15,21-21 0,0 0 0,1 0 16,-1 0-16,0-22 0</inkml:trace>
  <inkml:trace contextRef="#ctx0" brushRef="#br0" timeOffset="72363.87">10689 7768 0,'0'0'15,"0"-21"-15,21-42 16,-21 41-16,0 1 0,-21 0 0,21 0 15,-21 0-15,0 0 0,0 21 16,-1-22-16,-20 1 0,21 21 16,0 0-16,0 0 0,-1 0 0,-20 0 15,21 21-15,0 1 0,0 20 16,-1-21-16,22 0 0,0 22 0,-21-1 16,21-21-16,-21 21 0,21 1 0,0-1 15,0 0-15,0 1 0,0-22 16,0 21-16,0-21 0,21 1 0,0-1 15,-21 0-15,22 0 0,-1-21 0,0 0 16,0 0-16,0 0 0,0 0 16,1 0-16,-1 0 0,21-21 0,-21 0 15,0 0-15,1-1 0,-1 1 0,21 0 16,-21 0-16,0-21 0,1 20 16,-1-20-16,0 0 0,0 21 15,0-22-15,0 1 0,-21 21 0,0-22 16,22 22-16,-22 0 0,21 0 15,-21 0-15,0 42 16,0 0 0,0 21-16,0-20 15,0-1-15,0 0 0,0 21 0,0-21 16,0 22-16,0-22 0,0 21 0,0-21 16,0 22-16,0-22 0,21 0 15,-21 0-15,21 0 0,0 1 0,0-1 16,1 0-16,-1-21 0,0 0 15,0 0-15,0 0 0,0 0 0,22 0 16,-22 0-16,0-21 0,21 0 16,-20-1-16,-1 1 0,21 0 0,-21 0 15,22 0-15,-22-22 0,0 22 0,21-21 16,-21 21-16,1-22 0,-1 1 16,0 0-16,-21 21 0,21-22 0,0 1 15,-21 21-15,21 0 0,-21-1 0,0 44 31,0-1-15,-21 0-16,21 0 0,-21 0 16,21 22-16,0-22 0,0 0 15,0 0-15,0 0 0,0 0 0,0 1 16,0 20-16,21-42 0,0 21 16,1 0-16,-22 0 0,21 1 0,0-1 15,0-21-15,0 21 0,0 0 0,1-21 16,-1 21-16,-21 0 15,-21-21 17,-1 0-32,1 0 0,0 0 15,0 0-15,0 0 16,21-21-16,-21 21 0,21 21 31,0 1-15,21-22-1,0 21-15,0-21 0,0 0 16,0 0-16,1 0 0,20 0 16,-21 0-16,0 0 0,22-21 0,-1 21 15,-21-22-15,21 1 0,-20 0 0,20 21 16,0-21-16,-21 0 0,22 0 16,-1-1-16,-21 1 0,22-21 0,-22 21 15,0 0-15,0-22 0,0 22 0,0 0 16,1-21-16,-22 20 15,21 1-15,-21-21 0,0 21 0,0 0 16,0-1-16,-21 22 0,-1 0 16,1 0-16,0 0 0,0 22 15,0-22-15,0 21 0,-1 21 0,1-21 16,21 0-16,0 1 0,0 20 16,0-21-16,0 0 0,0 22 0,0-22 15,0 0-15,0 0 0,0 0 0,21 0 16,1-21-16,-1 22 0,-21-1 15,0 0-15,21 0 0,0 0 0,-21 0 16,0 1-16,0-1 0,0 0 16,0 0-16,-21 0 15,0-21-15,0 21 16,-1-21-16,1 0 0,-21 22 0,21-22 16,-22 0-16,22 0 0,0 21 0,-21-21 15,21 0-15,-1 0 0,1 0 16,0 0-16,21-21 0,0-1 15,0 1-15,21 0 0</inkml:trace>
  <inkml:trace contextRef="#ctx0" brushRef="#br0" timeOffset="72907.55">14499 6689 0,'0'0'0,"0"-21"16,0 42-1,-21 21 1,21 0-16,-21 1 0,0 20 0,21-20 16,-22 41-16,1-20 0,0 20 0,21-20 15,-21 21-15,0-22 16,0 22-16,21-22 0,-22 1 0,1-22 16,21 22-16,0-22 0,0 0 0,0 1 15,0-22-15,0 0 0,0 21 16,21-21-16,1-21 0,-1 0 15,0 0-15,0 0 0,0 0 16,0 0-16,1-21 0,-1 0 16,0 0-16,-21 0 0,0 0 0,21-1 15,-21 1-15,0 0 0</inkml:trace>
  <inkml:trace contextRef="#ctx0" brushRef="#br0" timeOffset="73735.59">14224 7451 0,'0'0'0,"-21"0"0,0 0 16,21 21 0,21-21-1,0 0-15,0 0 16,0 0-16,22 0 0,-22 0 0,21 0 16,-21 0-16,22-21 0,-1 21 15,0-21-15,-21-1 0,22 1 0,-1 21 16,0-21-16,-20 0 0,20 0 0,-21 0 15,21 21-15,-20 0 16,-1-22-16,0 22 0,-21 22 16,0-1-16,0 0 0,0 0 15,0 0-15,0 0 0,0 22 16,0-22-16,0 21 0,0 1 0,0-22 16,0 21-16,0-21 0,0 0 15,0 1-15,0-1 0,21 0 0,-21 0 16,21 0-16,0-21 0,1 0 0,20 0 15,-21 0-15,0 0 0,22 0 16,-1 0-16,-21 0 0,21 0 0,1-21 16,-1 0-16,0 0 0,1 0 0,-22-1 15,21-20-15,1 21 16,-22-21-16,0 20 0,0-20 0,0 0 16,0 21-16,-21-22 0,0 22 0,22-21 15,-22 21-15,0-1 0,0 1 16,0 0-16,0 42 31,0 0-31,0 22 0,0-22 16,0 21-16,0-21 0,0 22 0,0-1 15,0 0-15,0 1 0,0-1 16,-22 0-16,22 22 0,0-22 16,-21 22-16,21-22 0,0 22 0,0-1 15,0 1-15,0-1 0,0 1 0,0-1 16,0 22-16,0-22 0,0 1 15,0 20-15,0-20 0,0 21 0,0-22 16,0 1-16,0 20 0,0-20 0,0-1 16,0 1-16,0-1 0,0-20 15,0-1-15,0 0 0,0-21 0,-21 1 16,0-1-16,21 0 0,-21 0 0,0-21 16,-1 0-16,1 0 0,0 0 15,0-21-15,-21 0 0,20 0 16,-20-1-16,21 1 0,0-21 0,-22 0 15,22-1-15,0-20 0,0 20 16,0-20-16,0-22 0,21 22 16,-22-1-16,22-20 0,0-1 0,0 21 15,0-20-15,0-1 0,22 22 0,-1-22 16,0 21-16,21 1 0,-21 21 16,22-22-16,-22 22 0,21-1 0,1 1 15,-1 21-15,-21 0 0,21-22 0,1 22 16,-22 0-16,21 0 0,-21 21 15,1-21-15,20 0 0</inkml:trace>
  <inkml:trace contextRef="#ctx0" brushRef="#br0" timeOffset="74128.37">16065 7387 0,'0'0'0,"0"-21"0,-21 0 0,0 0 15,0 0-15,21-1 16,-21 22-16,0 0 16,-1 0-16,22 22 0,0 20 15,0-21-15,0 21 16,0 1-16,0-1 0,0 0 16,0 22-16,0-22 0,0 22 0,0-1 15,0 1-15,0 20 0,0-20 16,0-1-16,0 1 0,0 21 0,0-22 15,0 1-15,0-1 0,0-21 0,0 22 16,0-1-16,-21-20 0,21-1 16,-21 22-16,0-22 0,21 0 0,0-21 15,0 22-15,-21-22 0,21 0 0,0 0 16,0 0-16,0-42 47,0 0-47,0 0 0,21 0 15,-21 0-15,0-22 0,0 22 0,0-21 16,0-1-16,0 1 0,21 0 0</inkml:trace>
  <inkml:trace contextRef="#ctx0" brushRef="#br0" timeOffset="74463.17">16002 7599 0,'0'0'16,"0"-85"-1,0 64-15,0 0 0,0-21 0,0 20 0,0 1 16,21 21-16,0-21 16,0 0-16,1 0 0,-1 21 0,21-21 15,-21 21-15,22 0 0,-1 0 0,0 0 16,1 0-16,-22 21 0,21 0 16,-21 0-16,0 21 0,-21-20 0,0 20 15,0 0-15,0-21 0,0 22 16,0-22-16,0 21 0,-21-21 0,0 1 15,-21-1-15,21 0 0,-22 0 0,22 0 16,-21 0-16,21-21 0,-1 22 16,1-22-16,0 0 0,0 0 0,0 0 15,0 0-15,21-22 32,21 1-17,0 0-15,-21 0 0,21 0 0,0 0 16</inkml:trace>
  <inkml:trace contextRef="#ctx0" brushRef="#br0" timeOffset="74923.49">16700 7514 0,'0'0'15,"43"21"1,-22-21-16,0 0 0,0 0 0,0 0 15,1-21-15,-1 21 0,0-21 16,21 0-16,-21 21 0,1-21 0,20 0 16,-21-1-16,0 1 0,0 0 0,1 0 15,-1 0-15,-21-22 0,0 22 16,0 0-16,0-21 0,0 21 0,0-1 16,-21 1-16,-1 21 15,1 0-15,0 0 0,0 0 0,-21 0 16,20 21-16,-20 1 0,21-1 0,-21 21 15,20 0-15,-20-20 0,21 20 16,0 21-16,21-20 0,-21-1 16,21-21-16,0 22 0,0-1 15,0-21-15,0 21 0,0-20 0,0-1 16,21 0-16,0 0 0,0-21 0,0 21 16,22-21-16,-1 0 0,-21 0 15,21 0-15,1 0 0,-1 0 0,0 0 16,-20 0-16,20-21 0,-21 21 0,21-21 15,-20 21-15,-1-21 0,0 21 16,0-21-16,-21-1 31</inkml:trace>
  <inkml:trace contextRef="#ctx0" brushRef="#br0" timeOffset="75143.36">17801 7789 0,'0'22'31</inkml:trace>
  <inkml:trace contextRef="#ctx0" brushRef="#br0" timeOffset="76711.55">4445 10668 0,'0'-21'31,"0"0"-31,0 0 16,0-1-1,0 1-15,0 0 0,0 0 16,0 0-16,0 0 0,0-1 16,0 1-16,0 0 15,0 0-15,0 0 0,0 0 0,0-1 16,0 1-16,0 0 15,-21 0-15,0 21 16,-1 21 15,22 0-31,0 0 16,-21 1-16,21 20 0,0 0 0,0 1 16,0-1-16,0 0 0,0 22 15,0-22-15,0 22 0,-21-22 0,21 0 16,0 1-16,-21 20 0,21-21 0,0 1 15,0-1-15,0-21 16,0 22-16,0-1 0,0-21 0,0 21 16,0-20-16,0-1 0,0 0 0,0 0 15,0-42 32,21 0-47,0 0 16</inkml:trace>
  <inkml:trace contextRef="#ctx0" brushRef="#br0" timeOffset="77071.86">5080 10922 0,'0'0'0,"0"21"0,0 0 16,0 1-16,21-22 15,0 0 1,0 0-16,1 0 16,-1 0-16,0-22 0,0 1 15,-21 0-15,21 21 0,-21-21 16,0 0-16,0 0 0,0-1 16,0 1-1,-21 21-15,0 0 16,0 0-16,0 0 15,-1 0-15,1 0 16,21 21-16,0 1 0,0-1 16,-21-21-16,21 21 15,0 0-15,0 0 16,21-21 0</inkml:trace>
  <inkml:trace contextRef="#ctx0" brushRef="#br0" timeOffset="77727.77">7260 10626 0,'0'0'16,"0"-43"-16,0-41 15,0 41-15,0 22 0,0-21 0,0 21 16,0 0-16,0-1 0,0 1 0,0 0 16,0 0-16,0 0 0,-21 21 31,0 21-31,0 0 16,-1 21-16,22-20 0,-21 20 15,21 0-15,0 1 0,0-1 16,0 21-16,0-20 0,0-1 0,0 22 15,0-22-15,0 0 0,0-21 16,0 22-16,0-1 0,21-21 0,-21 0 16,22 1-16,-1-1 0,0 0 0,0-21 15,0 0-15,22 0 0,-22 0 16,0 0-16,21 0 0,-21 0 0,22-21 16,-1 0-16,-21-1 0,22 1 0,-1 0 15,0 0-15,-21-21 0,22-1 16,-1 22-16,-21-21 0,0-1 0,22-20 15,-22 21-15,-21-1 0,21 1 16,-21 0-16,0-1 0,0 22 16,0-21-16,0 21 0,0-1 0,0 1 15,-21 21 17,21 21-17,0 1-15,0-1 16,21 0-16,0-21 15</inkml:trace>
  <inkml:trace contextRef="#ctx0" brushRef="#br0" timeOffset="78107.94">8234 10202 0,'0'0'15,"0"-21"-15,0 42 31,0 1-15,0-1-16,0 21 0,0-21 0,-21 43 16,21-22-16,0 0 0,0 22 15,0-1-15,-22 1 0,22-1 0,0 1 16,0-1-16,-21 1 0,21 21 0,0-1 16,0 1-16,-21 0 15,21-1-15,-21 1 0,21 21 0,-21 0 16,21-22-16,0 22 0,-21 0 0,21-21 15,-22 20-15,22-20 0,-21 0 16,21-1-16,0-20 0,-21 21 0,21-22 16,-21 1-16,21-22 0,0 21 0,0-20 15,0-22-15,0 0 0,-21 0 16,21 0-16,0-42 16,0 0-16,0 0 0,0 0 15,0-22-15,0 1 0,0 0 0,21-22 16,-21 22-16,0-43 0,0 22 15,21-22-15</inkml:trace>
  <inkml:trace contextRef="#ctx0" brushRef="#br0" timeOffset="78447.73">8128 10774 0,'0'-42'0,"0"84"0,0-127 15,0 43-15,0 21 0,0-22 0,0 22 16,21-21-16,0 21 0,-21-22 0,21 22 15,1-21-15,20 21 0,-21 0 0,21-1 16,-20 1-16,20 0 0,0 0 16,1 0-16,-1 21 0,-21 0 0,21 0 15,1 0-15,-1 21 0,-21 0 16,22 0-16,-22 0 0,0 22 16,-21-22-16,0 21 0,0 1 0,0-1 15,-21-21-15,-22 21 0,22 1 16,-21-1-16,0-21 0,-1 22 0,1-22 15,0 0-15,-1 21 0,22-21 0,-21-21 16,21 22-16,-22-1 0,22-21 16,0 0-16,21 21 0,-21-21 15,42 0 1,0-21-16,0 0 16,0-1-16,22 1 0,-1 0 0,0 0 15</inkml:trace>
  <inkml:trace contextRef="#ctx0" brushRef="#br0" timeOffset="78748.06">9483 10224 0,'0'0'0,"0"-22"0,0 1 0,0 0 16,-22 21-1,1 0-15,0 0 0,0 0 16,0 0-16,-22 21 0,22-21 0,0 21 0,-21 1 15,21-1-15,-22 21 16,22 0-16,-21-20 0,21 20 0,-1 21 16,-20-20-16,21-1 0,0 0 0,21 1 15,0-1-15,0 0 0,0-20 16,0 20-16,0-21 0,21 0 0,0 0 16,0 1-16,0-22 0,22 0 0,-22 0 15,21 0-15,1 0 0,-1 0 16,0 0-16,1 0 0,20 0 0,-21-22 15,1 1-15,-1 21 0,22-21 0,-22 0 16</inkml:trace>
  <inkml:trace contextRef="#ctx0" brushRef="#br0" timeOffset="79227.78">10139 10329 0,'0'0'0,"0"-21"0,0 0 0,0-21 15,-21 21-15,-1-1 16,1 22-16,-21 0 0,21 0 0,0 0 15,-22 0-15,1 22 0,21-22 0,-22 21 16,22 21-16,-21-21 0,21 22 16,0-1-16,-1 0 0,1 1 0,0-1 15,21 0-15,0 1 0,0-1 16,0 0-16,0 1 0,0-22 0,0 0 16,0 21-16,0-21 0,21-21 15,0 22-15,1-1 0,-1-21 0,0 0 16,0 0-16,0 0 0,22 0 15,-22 0-15,21 0 0,-21-21 0,0-1 16,22 1-16,-22 0 0,0 0 0,21 0 16,-20 0-16,-1-1 0,0-20 15,-21 21-15,0-21 0,21-1 0,-21 1 16,0 0-16,0 20 0,0-20 0,0 0 16,0 21-16,0-1 0,0 1 15,0 0-15,0 42 16,0 0-16,0 1 15,0 20-15,0 0 16,0-21-16,0 22 0,0-1 0,0 0 16,-21 1-16,21-1 0,0 0 0,0-20 15,0 20-15,0-21 0,0 0 16,0 0-16,21 1 0,0-1 0,-21 0 16,21-21-16,1 0 0,-1 0 0,0 0 15,0 0-15,21 0 0,-20 0 16,-1-21-16,21 21 0,0-21 0,-20-1 15</inkml:trace>
  <inkml:trace contextRef="#ctx0" brushRef="#br0" timeOffset="79647.55">11155 10329 0,'0'0'0,"21"-21"0,-21-21 16,0 21-16,0 0 0,-21 21 15,0 0-15,-1 0 16,1 0-16,-21 0 0,0 21 15,20 0-15,-20 0 0,0 21 0,-1-20 16,22 20-16,-21-21 0,21 0 0,0 22 16,-1-22-16,22 0 0,0 0 15,0 0-15,0 0 0,0 1 16,22-22-16,-1 0 0,0 21 16,21-21-16,-21 0 0,22 0 15,-1 0-15,0 0 0,-20 0 0,20 0 16,0 0-16,1 0 0,-22 0 0,0 21 15,0-21-15,21 21 0,-20 0 16,-1-21-16,-21 21 0,0 1 16,0-1-16,0 0 15,-21 0-15,-1 0 0,1-21 16,0 21-16,-21-21 0,21 22 0,-22-1 16,22-21-16,-21 0 0,-1 0 0,1 21 15,21-21-15,-21 21 16,20-21-16,-20 0 0,21 0 0,0 0 0,0 0 15,-1 0-15,1 0 0,0 0 16,0 0 0,21-21-16,0 0 15</inkml:trace>
  <inkml:trace contextRef="#ctx0" brushRef="#br0" timeOffset="80851.92">11917 9800 0,'0'0'0,"21"-84"16,-21 62-1,0 1-15,-21 21 32,21 43-32,0-22 0,-21 21 15,-1 0-15,1 22 0,21-22 16,0 22-16,-21-1 0,21 1 0,-21 20 16,21-20-16,0-1 0,-21 1 0,21 21 15,0-43-15,0 21 0,0-20 16,0 20-16,0-20 0,0-22 15,0 21-15,21-21 0,0 0 0,0 1 16,0-1-16,1 0 0,-1-21 16,0 0-16,21 0 0,-21 0 0,1 0 15,20 0-15,-21-21 0,21 0 0,-20-1 16,20 1-16,-21 0 0,21-21 16,-20 21-16,-1-22 0,0 22 0,0-21 15,0-1-15,0 1 0,-21 0 0,22-1 16,-22 1-16,0 21 0,0-21 15,0 20-15,0 1 0,0 0 16,-22 42 0,1 0-1,21 22-15,0-22 0,0 21 0,0-21 16,0 22-16,0-22 0,0 21 0,0-21 16,0 22-16,0-22 0,0 0 15,21 0-15,1 0 0,-1 1 0,0-22 16,0 0-16,0 21 0,0-21 0,1 0 15,-1 0-15,0 0 0,0 0 16,0-21-16,0-1 0,22 22 0,-22-21 16,0 0-16,0 0 0,0-21 0,1 20 15,-1 1-15,0-21 0,-21 0 16,0 20-16,0-20 0,0 0 0,0 21 16,0-1-16,0 1 0,0 0 15,0 42 16,0 0-31,0 1 0,0-1 0,-21 0 16,21 21-16,0-21 0,0 22 16,0-22-16,-21 0 0,21 21 0,0-20 15,0-1-15,0 0 0,0 0 0,0 0 16,0 0-16,-22 1 0,22-1 16,-21-21-1,21-21 1,0-1-1,0 1-15,0 0 16,0 0-16,0 0 0,0 0 0,0-22 16,21 22-16,1-21 0,-1-1 15,0 1-15,0 0 0,21-1 0,1 22 16,-22-21-16,21 21 0,1 0 16,-1-1-16,0 22 0,1 0 0,-22 0 15,0 0-15,21 0 0,-21 22 0,1 20 16,-22-21-16,21 21 0,-21-20 15,21 20-15,-21 0 0,0-21 0,0 22 16,0-22-16,0 21 0,0-21 0,-21 1 16,21-1-16,-21 0 0,21 0 15,0 0-15,-22 0 0,1 1 16,42-44 31,1 1-47,-1 21 0,21-21 0,0 0 15</inkml:trace>
  <inkml:trace contextRef="#ctx0" brushRef="#br0" timeOffset="81635.47">14182 10266 0,'0'0'0,"0"-42"15,0 20-15,0 1 16,0 0-16,-22 0 0,1 21 0,0 0 15,0-21-15,0 21 0,0 0 16,-22 0-16,22 0 0,0 21 0,-21 0 16,20 0-16,-20 0 0,21 1 0,0 20 15,0 0-15,-1-21 0,1 22 16,0-1-16,0 0 0,21 1 0,-21-22 16,21 21-16,0-21 0,0 1 0,0 20 15,0-21-15,0 0 16,21 0-16,0-21 0,0 0 0,0 0 15,22 0-15,-22 0 0,0 0 16,0 0-16,22-21 0,-22 21 16,0-21-16,21 0 0,-21 0 0,1 0 15,-1-1-15,0-20 0,0 21 0,0-21 16,0 20-16,-21-20 0,0 21 16,22-21-16,-22 20 0,0-20 0,21 21 15,-21 0-15,0 0 0,0-1 16,0 44-1,0-1 1,0 21-16,0-21 0,0 22 0,-21-22 16,21 21-16,-22 0 0,22 22 15,0-22-15,-21 22 0,0-22 16,0 22-16,21-1 0,0-21 0,0 22 16,-21-1-16,21 22 0,0-21 0,0-1 15,0 22-15,0-1 0,0-20 16,0 21-16,0-22 0,0 22 0,0-22 15,0 22-15,0-22 0,0 22 0,0-21 16,21 20-16,-21-20 0,0-1 16,0-20-16,0 20 0,0-21 0,0 1 15,0-1-15,0 0 0,-21 1 0,0-22 16,-1 0-16,1 0 0,0 0 16,0-21-16,0 0 15,0 0-15,-1 0 0,1-21 16,0 0-16,21-21 0,0 21 15,-21-22-15,21 22 0,0-42 16,-21 20-16,21-20 0,0-1 0,0 1 16,0-22-16,0 22 0,0-22 0,0 21 15,0-20-15,0 20 0,21-20 0,0 20 16,0-21-16,-21 22 0,21-1 16,1 1-16,-1-1 0,0 1 0,0 21 15,0-1-15,0 1 0,1 0 16,-1-1-16,0 22 0,-21-21 15,21-1-15,0 22 0,0-21 0,1 21 16,-1-22-16,-21 1 0,0 21 0,21-21 16,-21 20-16</inkml:trace>
  <inkml:trace contextRef="#ctx0" brushRef="#br0" timeOffset="81935.74">13060 9694 0,'0'0'0,"-21"0"0,-1 0 0,22-21 15,-21 21-15,0 0 31,0 0 1,21 21-32,-21-21 15,0 22-15,-1-22 16,1 21-16,0-21 0,0 21 16,0 0-16</inkml:trace>
  <inkml:trace contextRef="#ctx0" brushRef="#br0" timeOffset="82179.6">11790 10097 0,'0'0'16,"0"21"-16,21-21 16,0 0-16,0 0 0,0 0 15,1 0-15,-1 0 0,0 0 16,21 0-16,-21 0 0,22 0 0,-22 0 15,21-21-15,-21 21 0,22 0 16,-22 0-16,0 0 0,0 0 0,0 0 16,1-22-16,-44 22 31,1 22-31,0-22 0,-21 21 0,-1 0 16</inkml:trace>
  <inkml:trace contextRef="#ctx0" brushRef="#br0" timeOffset="83216.44">4445 12996 0,'0'0'0,"-21"0"0,0-21 16,-1 0-16,1 21 0,21-21 0,-21 21 16,0-21-16,0 0 0,0-1 15,21 1-15,0 0 16,0 0-16,0 0 0,0 0 16,0-1-16,0 1 0,21 21 31,0 0-31,0 0 0,0 21 15,0 1-15,1 20 0,20 0 16,-21 1-16,0-1 0,-21 21 16,21-20-16,-21-1 0,0 22 0,0-22 15,0 21-15,0-20 0,-21-1 16,0 22-16,0-22 0,-21 21 0,20-20 16,-20-1-16,0 0 0,-1 1 0,22-22 15,-21 21-15,0-21 0,20 1 16,-20-1-16,21-21 0,0 0 15,-22 0-15,22 0 0,0 0 0,0 0 16,21-21-16,-21-1 0,0 1 16,21-21-16,0 21 0,0-22 0,0 1 15,0 0-15,0-1 0,0 1 16,0 0-16,0 21 0,0-22 0,0 22 16,21-21-16,0 21 0,0 21 15,0-22-15,0 22 0,1 0 0,-1 0 16,0 22-16,0-1 0,21 0 15,-20 0-15,20 0 0,-21 22 16,0-22-16,22 21 0,-22 0 0,0 1 16,0-1-16,-21-21 0,21 22 15,-21-1-15,21-21 0,-21 0 0,0 22 16,0-22-16,0 0 0,22-21 16,-22 21-16,21-21 0,0 0 15,0 0 1,0 0-16</inkml:trace>
  <inkml:trace contextRef="#ctx0" brushRef="#br0" timeOffset="83416.33">5122 13377 0,'0'0'0,"21"0"0,1 0 0,-1 0 15,0 0 63,0 0-78,0 0 0,0 0 16</inkml:trace>
  <inkml:trace contextRef="#ctx0" brushRef="#br0" timeOffset="83883.3">7260 12552 0,'0'21'15,"0"0"1,0 22-16,0-1 16,0 0-16,0 22 0,0-1 0,0 1 15,0 20-15,0-20 0,0-1 0,0 1 16,0-1-16,0 1 0,0-1 16,0-20-16,0 20 0,0-20 0,0-1 15,0 0-15,0 1 0,0-22 16,0 0-16,0 0 0,0 0 0,-21-21 31,21-21-15</inkml:trace>
  <inkml:trace contextRef="#ctx0" brushRef="#br0" timeOffset="84279.58">6731 12912 0,'0'0'0,"-21"-43"0,0 22 16,-1-21-16,22 21 0,0-22 0,0 22 16,0-21-16,0 21 0,22-22 15,-1 22-15,21 0 0,0 0 0,1 0 16,20 0-16,-20-1 0,20 1 16,1 21-16,-1 0 0,22 0 0,-22 21 15,1 1-15,20-1 0,1 21 16,-21 0-16,20 1 0,-20 20 0,-1-20 15,-20 20-15,20 1 0,-42-1 16,0 1-16,-21-1 0,0 1 16,0-1-16,0-21 0,-42 22 0,0-22 15,-1 22-15,1-22 0,-21 22 0,20-22 16,-20 0-16,-1 1 0,1-22 16,-1 21-16,1-21 0,-1 22 0,1-22 15,-1-21-15,1 21 0,20-21 0,1 0 16,0 0-16,21 0 0,-1 0 15,1 0-15,21-21 0,0 0 16,21-1-16,1 1 0,-1 0 16,21 0-16,0 0 0,1 0 0,-1-1 15,0 1-15</inkml:trace>
  <inkml:trace contextRef="#ctx0" brushRef="#br0" timeOffset="84744">8276 13123 0,'0'0'16,"0"22"-1,0-1 1,-21 21-16,0-21 0,0 22 16,21-22-16,-22 21 0,1-21 0,0 22 15,21-1-15,0 0 0,0 1 16,-21-22-16,21 21 0,0 0 0,0-20 15,0-1-15,0 0 0,0 0 0,21 0 16,-21 0-16,21-21 0,0 0 16,1 0-16,-1 0 0,21 0 0,-21-21 15,0 21-15,22-21 0,-22 0 16,0 0-16,21-22 0,-20 22 0,20-21 16,-21 21-16,0-22 0,0 1 0,1 21 15,-22-21-15,0-1 0,0 1 16,0 0-16,0 20 0,0-20 15,-22 0-15,1 21 0,0-1 0,-21 1 16,21 0-16,-1 0 0,1 21 16,-21 0-16,21 0 0,0 21 0,-1 0 15,1 0-15,0 1 0,0-1 0,21 21 16,0-21-16,-21 22 0,21-22 16,0 21-16,0-21 0,0 22 0,0-22 15,0 21-15,21-21 0,0 0 16,0 1-16,0-22 0,1 21 0,-1-21 15,21 0-15,-21 0 0,22 0 0,-1-21 16</inkml:trace>
  <inkml:trace contextRef="#ctx0" brushRef="#br0" timeOffset="85356.16">9017 13187 0,'0'-21'0,"0"42"0,21-85 0,-21 43 15,0 0-15,0 0 0,-21 21 16,0 0-1,0 0-15,21 21 0,-22 21 16,22-20-16,0-1 0,-21 21 16,21 0-16,0-20 0,0 20 0,-21-21 15,21 21-15,0 1 0,0-22 16,0 21-16,0-21 0,0 1 0,0-1 16,0 0-16,21 0 0,0-21 15,1 0-15,-1 0 16,0 0-16,0 0 0,0 0 0,0 0 15,1-21-15,-1 0 0,0 0 0,0-1 16,0 1-16,0 0 0,-21 0 16,22-21-16,-1 20 0,-21 1 0,0 0 15,21 0-15,-21 0 0,21 0 0,-21-1 16,0 44 15,0-1-31,0 0 0,0 0 16,0 0-16,0 0 0,21 22 0,-21-22 15,21 0-15,1 21 0,-1-20 16,-21-1-16,21 0 0,21 0 16,-21 0-16,1-21 0,20 0 0,-21 0 15,21 0-15,-20 0 0,20 0 0,0 0 16,1 0-16,-22-21 0,21 0 16,0 0-16,-20 0 0,20-1 0,-21-20 15,0 21-15,-21 0 0,0 0 0,0-22 16,0 22-16,0-21 0,0-1 15,0 1-15,-21 21 0,0-21 0,0-1 16,0 1-16,-22 0 0,22 20 0,0 1 16,-21 0-16,20 0 15,1 21-15,0 0 0,0 0 0,21 21 16,0 0-16,-21-21 0,21 21 16,0 1-16,0-1 0,0 21 0,0-21 15,21 0-15,0 1 0,0-1 0,0 0 16,1-21-16,-1 21 0,0-21 15,21 0-15</inkml:trace>
  <inkml:trace contextRef="#ctx0" brushRef="#br0" timeOffset="85839.6">10287 13102 0,'0'0'0,"0"-21"16,0 0-16,0 42 31,0 0-16,0 0-15,0 1 0,0-1 16,0 0-16,0 0 0,0 0 0,0 22 16,0-22-16,0 0 0,0 21 0,0-21 15,0 1-15,0-1 0,0 21 16,-21-21-16,21 0 0,0 1 0,0-1 16,0 0-16,0 0 0,0 0 15,-21-21 16,21-21-31,0 0 0,0 0 16,0 0-16,0-1 0,0 1 16,0-21-16,0 21 0,0-22 0,0 22 15,21-21-15,0 0 0,0-1 0,0 1 16,0 0-16,22-1 0,-22 1 16,21 0-16,1 20 0,-22 1 0,21 21 15,0 0-15,1 0 0,-22 21 16,21-21-16,-21 43 0,22-22 0,-22 21 15,0-21-15,0 22 0,-21-22 0,0 21 16,0 1-16,0-22 0,0 21 16,0 0-16,0-20 0,0-1 15,0 21-15,-21-21 0,21 0 0,-21 1 16,0-1-16,21 0 0,0 0 16,-21-21-16,21 21 0</inkml:trace>
  <inkml:trace contextRef="#ctx0" brushRef="#br0" timeOffset="86331.32">11874 13060 0,'0'0'0,"0"-21"0,0-22 0,0 22 15,0 0-15,0 0 0,0-21 0,-21 20 16,-21 1-16,21 21 0,-22-21 16,1 21-16,0 0 0,-1 0 0,1 0 15,-21 21-15,20 0 0,1 22 0,0-22 16,-1 21-16,1 1 0,21-1 15,-22 0-15,22 22 0,0-22 0,21 22 16,0-22-16,0 0 0,0 22 16,0-22-16,21 0 0,0 1 15,1-1-15,-1-21 0,21 0 0,0 22 16,-20-43-16,20 21 0,0-21 16,1 0-16,20 0 0,-21 0 0,1 0 15,20 0-15,1-21 0,-1 0 0</inkml:trace>
  <inkml:trace contextRef="#ctx0" brushRef="#br0" timeOffset="86824.04">12488 13229 0,'0'0'0,"21"-21"0,-21-21 0,0 21 16,0-22-16,0 22 0,-21 0 0,0 0 16,0 0-16,0 21 0,0 0 15,-1 0-15,-20 0 0,21 0 0,0 21 16,-22 0-16,22 0 0,0 21 15,-21-20-15,21 20 0,-1 0 0,1-21 16,21 22-16,0-1 0,-21 0 0,21 1 16,0-22-16,0 21 0,0-21 15,0 22-15,0-22 0,0 0 0,21-21 16,-21 21-16,21-21 0,22 0 0,-22 0 16,0 0-16,0 0 0,22-21 15,-22 21-15,21-21 0,-21 0 0,0 0 16,22-1-16,-22 1 0,0 0 15,0-21-15,0 21 0,1-1 16,-22-20-16,21 21 0,-21-21 0,0-1 16,0 22-16,0-21 0,0 21 15,0-22-15,0 22 0,0 0 0,0 42 32,0 0-32,0 0 15,0 22-15,0-22 0,0 21 0,0 1 16,0-22-16,0 21 0,0 0 0,0 1 15,0-22-15,0 21 0,0-21 16,0 22-16,21-22 0,0 0 0,0-21 16,-21 21-16,21-21 0,1 0 15,-1 0-15,0 0 0,21 0 16,-21 0-16,22-21 0,-22 21 0,21-21 16,1 0-16,-1-22 0,21 22 15,-20 0-15</inkml:trace>
  <inkml:trace contextRef="#ctx0" brushRef="#br0" timeOffset="87205.72">13547 13018 0,'0'0'0,"0"-22"0,0 1 16,0 0-16,0 0 0,0 0 0,-22 21 15,-20 0-15,21 0 0,0 21 16,-22 0-16,1 0 0,21 0 0,-21 1 16,-1-1-16,1 21 15,21-21-15,0 0 0,-22 22 0,43-22 16,0 0-16,0 0 0,0 0 0,0 1 15,0-1-15,21-21 16,1 0-16,20 0 0,-21 0 0,21 0 16,1 0-16,-1 0 0,0 0 0,-20 21 15,20-21-15,0 0 0,1 0 16,-22 21-16,21-21 0,-21 21 0,0-21 16,1 21-16,-1 1 0,-21-1 15,0 0-15,0 0 16,0 0-16,-21-21 0,-1 21 0,1 1 15,0-22-15,0 21 16,-21-21-16,20 21 0,-20-21 0,21 0 16,-21 0-16,-1 21 0,22-21 0,-21 0 15,-1 0-15,22 0 0,-21 0 16,21 0-16,0 0 0,-1 0 0,1 0 16,0-21-16,21 0 15,0 0-15</inkml:trace>
  <inkml:trace contextRef="#ctx0" brushRef="#br0" timeOffset="87907.32">14478 12573 0,'0'0'0,"21"-42"0,43-43 16,-64 64-16,0 0 0,0 0 16,0-1-16,0 44 15,-22-1-15,1 0 16,0 0-16,0 21 0,0 22 16,0-22-16,21 22 0,-22 20 0,1-20 15,21-1-15,-21 22 16,21-21-16,0-1 0,0-21 0,0 22 15,0-22-15,0 1 0,0-1 0,0 0 16,0-21-16,21 22 0,0-22 16,1 0-16,-1 0 0,0-21 0,0 0 15,0 0-15,22 0 0,-22 0 0,21 0 16,-21-21-16,22 21 0,-22-21 16,21 0-16,-21 0 0,22-1 0,-22-20 15,0 21-15,0 0 0,0-22 16,0 22-16,1 0 0,-22-21 0,21 21 15,-21-1-15,0-20 0,0 21 0,0 0 16,-21 42 0,-1 0-1,22 0-15,-21 0 0,21 1 16,0-1-16,0 21 0,0-21 16,0 0-16,0 1 0,0-1 0,0 0 15,0 0-15,21 0 16,1 0-16,-1-21 0,0 0 0,-21 22 15,21-22-15,0 0 0,0 0 0,1 0 16,-1 0-16,0 0 0,0 0 16,0-22-16,0 22 0,-21-21 0,22 0 15,-1 0-15,-21 0 0</inkml:trace>
  <inkml:trace contextRef="#ctx0" brushRef="#br0" timeOffset="88147.18">15219 12594 0,'0'0'0,"-21"0"0,-1 0 15,22 21 1,0 1-16,0-1 16,22-21-1,-1 0-15,0 0 16,0 0-1,-21-21-15,0-1 16,-21 22 0,-21 0-1</inkml:trace>
  <inkml:trace contextRef="#ctx0" brushRef="#br0" timeOffset="88355.06">14012 12891 0,'0'0'0,"-21"21"0,0-21 0,0 21 16,42-21 15,0 0-31,0 0 0,22 0 16,-22 0-16,21 0 0,0 0 0,1 0 15,-1 0-15,22 0 0,-22 0 0,21-21 16,-20 21-16,-1 0 0,22 0 15,-22 0-15</inkml:trace>
  <inkml:trace contextRef="#ctx0" brushRef="#br0" timeOffset="88880.08">15473 12996 0,'-21'22'31,"21"-1"-15,0 0-16,0 0 0,0 0 15,0 22-15,0-22 0,0 0 16,0 0-16,0 0 0,0 22 0,0-22 16,0 0-16,0 0 0,0 0 15,0 0-15,0 1 0,0-1 0,0 0 16,-22-21-16,22 21 0,-21-21 15,0 0 1,0 0-16,21-21 16,0 0-1,0 0-15,0-1 0,0 1 16,21 0-16,0-21 0,0 21 0,1-22 16,20 1-16,-21 0 0,21-1 15,1-20-15,-1 42 0,0-22 0,-20 22 16,20 0-16,0 0 0,1 21 0,-22 0 15,21 0-15,-21 0 0,22 21 16,-22 21-16,0-21 0,0 1 0,0 20 16,0 0-16,-21 1 0,0-22 15,0 21-15,0 0 0,0-20 16,0 20-16,0-21 0,0 0 0,0 22 16,0-22-16,0 0 0,0 0 0,-21-21 15,21 21-15,0 0 0,21-42 47,1 21-47,20-21 0,-21 0 0</inkml:trace>
  <inkml:trace contextRef="#ctx0" brushRef="#br0" timeOffset="89875.51">16976 13018 0,'0'0'0,"0"-22"0,0 1 15,0 0-15,0 0 16,0 0-16,0 0 0,-22-1 0,1 22 16,21-21-16,-21 21 0,0 0 15,0 0-15,0 0 0,-1 0 0,-20 21 16,21 1-16,-21-1 0,-1 0 0,22 21 16,-21-21-16,21 22 0,-22-1 15,22 0-15,0-20 0,0 20 0,0 0 16,21-21-16,0 1 0,0-1 15,0 0-15,0 0 0,21 0 16,0-21-16,0 0 0,0 21 0,22-21 16,-1 0-16,-21 0 0,21 0 0,-20-21 15,20 21-15,-21-21 0,21 21 16,-20-21-16,-1 0 0,21 0 0,-21-1 16,-21 1-16,21 0 0,1 0 15,-22 0-15,0 0 0,0-1 0,21-20 16,-21 21-16,0 0 0,0 0 0,0-1 15,0 1 1,0 42 0,0 1-16,0-1 15,0 0-15,0 0 16,0 0-16,0 0 0,0 22 0,-21-22 16,21 0-16,0 21 0,0-20 0,0 20 15,-22-21-15,22 21 0,0 1 16,0-1-16,0 0 0,0 1 0,0-1 15,0 0-15,0 22 0,22-22 16,-22 22-16,0-22 0,0 22 0,21-22 16,-21 21-16,21-20 0,-21 20 0,21-20 15,-21 20-15,0 1 0,0-22 16,21 21-16,-21 1 0,0-1 0,21 1 16,-21-1-16,0 1 0,0-1 15,0 1-15,0-22 0,0 22 0,0-1 16,0-20-16,0 20 0,-21-21 0,21 1 15,-21 20-15,21-20 0,-21-1 16,21-21-16,0 21 0,0-20 0,-21 20 16,0-21-16,-1 0 0,1 0 0,0 1 15,0-1-15,-21-21 16,20 21-16,1-21 0,0 0 0,-21 0 16,21 0-16,-22 0 0,1 0 0,0 0 15,-1 0-15,1-21 0,-22 0 0,1-1 16,-1-20-16,1 0 0,-1-1 15,-20 1-15,20 0 0,-20-22 16,20 22-16,1-22 0,-1 1 0,22-22 16,-1 22-16,1-1 0,21-20 0,0 20 15,0-21-15,21 1 0,0 20 16,0-20-16,0 20 0,0 1 0,21-1 16,-21 1-16,42-1 0,-21 22 0,22-22 15,-1 22-15,0 0 0,1 20 16,-1-20-16,21 0 0,-20 21 0,20-1 15,1-20-15,-1 21 0,-20 0 16,20 0-16,1-1 0,-22 22 0,0-21 16,-21 21-16,1 0 0,-1 0 15,0-21-15,-21 42 32,0 0-17,0 1 1,0-1-16,21-21 0,-21 21 15,21-21-15,0 0 16,1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44:02.74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826 0,'0'0'0,"0"-22"16,0 1 0,0 0-16,0 0 15,0 0-15,0 0 16,-21 42 46,21 0-62,-21 0 0,21 21 16,0-20-16,0 20 0,-21 0 16,21 1-16,-21 20 0,0-21 0,21 1 15,0 20-15,-22-20 0,22 20 16,-21-21-16,21 1 0,0 20 0,0-20 15,0-1-15,0 0 0,0 1 16,0-1-16,0 0 0,0-21 16,21 22-16,1-22 0,-1 0 0,0 0 15,0-21-15,0 0 0,0 0 16,1 0-16,-1 0 0,21-21 16,-21 21-16,22-21 0,-22-21 15,21 20-15,0-20 0,1 0 0,-1 21 16,0-22-16,-20 1 0,20-22 15,0 22-15,-21 0 0,1-1 16,-1-20-16,0 21 0,0-22 0,-21 22 16,21-1-16,-21 1 0,0 0 15,0-1-15,0 22 0,0 0 16,0 0-16,0 0 0,0 0 16,0 42 30,0 0-30,0 0-16,0 0 0,0 0 16,0 1-16,21-1 15</inkml:trace>
  <inkml:trace contextRef="#ctx0" brushRef="#br0" timeOffset="469.75">3111 1080 0,'-21'0'16,"21"-22"-16,-21 22 16,0 0-1,21 22-15,0-1 0,0 0 16,0 0-16,0 0 0,0 22 15,-21-1-15,21-21 0,0 21 0,0 22 16,0-22-16,-21 1 0,21 20 16,0 1-16,0 20 0,0-20 0,0 20 15,-22-20-15,22 21 0,0-1 16,0 1-16,-21 0 0,21-1 0,0 1 16,0 0-16,0-1 15,0 1-15,-21 21 0,21-22 0,-21 1 16,21 0-16,0-1 0,0 1 15,0 0-15,-21-1 0,21 1 0,0-21 16,0-1-16,-21 1 0,21-1 16,0 1-16,0-22 0,0 0 0,0 1 15,0-22-15,0 0 0,0 0 0,-22-21 32,22-21-32,0-21 15,-21 20-15,21-20 0,0 21 16,0-21-16,0-22 0,0 1 0,0-1 15,0 1-15,0-22 16</inkml:trace>
  <inkml:trace contextRef="#ctx0" brushRef="#br0" timeOffset="905.5">2900 1334 0,'0'0'0,"0"-22"0,-21 1 15,21-21 1,0 21-16,0 0 0,0-1 16,21 1-16,0 0 15,0 21-15,0-21 0,22 0 0,-1 21 16,0-21-16,1 21 0,-1 0 15,0 0-15,22 0 0,-22 0 0,0 21 16,1-21-16,-1 21 0,-21 21 16,0-21-16,1 22 0,-22-22 15,0 21-15,0 1 0,0-1 0,-22 0 16,-20 1-16,21-22 16,-21 21-16,-1 0 0,1 1 0,0-22 15,-1 21-15,22-21 0,-21 22 16,21-22-16,-1-21 0,1 21 0,0 0 15,0-21-15,0 21 16,21-42 15,0 0-31,0 0 0,21 0 16,21 0-16,-21-1 0</inkml:trace>
  <inkml:trace contextRef="#ctx0" brushRef="#br0" timeOffset="1275.29">4170 1334 0,'0'0'16,"0"-22"-16,0 1 0,0 0 0,0 0 15,0 0-15,0 0 0,-21-1 16,-1 1-16,1 0 0,0 21 15,0-21-15,0 21 16,0 0-16,-1 0 0,1 21 16,0-21-16,0 21 0,0 0 15,-22 22-15,22-22 0,0 21 0,-21 1 16,21-1-16,-1-21 0,1 21 16,0 1-16,0 20 0,0-20 15,21-1-15,-21 0 0,21 1 0,0-22 16,0 21-16,0-21 0,0 22 15,21-22-15,0 0 0,0 0 0,0-21 16,0 21-16,1-21 0,20 0 16,-21 0-16,21 0 0,1 0 0,-1 0 15,-21-21-15,22 21 0,-1-21 16,0 0-16,1 0 0</inkml:trace>
  <inkml:trace contextRef="#ctx0" brushRef="#br0" timeOffset="1803.5">4805 1397 0,'0'0'0,"0"-21"0,0 0 15,0 0-15,-21-1 0,-1 22 0,1 0 16,0-21-16,0 21 0,0 0 0,0 0 16,-1 0-16,1 0 0,0 21 15,0-21-15,-21 22 0,20-1 0,1 21 16,0-21-16,0 0 15,0 22-15,0-1 0,21 0 0,-22 1 16,1-1-16,21 0 0,-21-20 16,21 20-16,0 0 0,0-21 0,0 1 15,0-1-15,0 0 0,0 0 16,0 0-16,21-21 0,0 0 0,1 0 16,-1 0-16,0 0 15,0 0-15,0 0 0,0-21 0,1 0 16,20 0-16,-21-22 0,0 22 15,22-21-15,-22 0 0,0-1 16,0 1-16,0 0 0,0-1 16,-21 22-16,0-21 0,22-1 0,-22 22 0,0 0 15,0 0-15,21 0 16,-21 0-16,0 42 16,0 0-1,0 0-15,0 21 0,0-20 16,0 20-16,-21-21 0,21 21 15,0 1-15,-22-22 0,22 21 0,0 1 16,0-22-16,-21 21 0,21-21 16,0 0-16,0 1 0,0-1 0,0 0 15,0 0-15,21-21 16,1 0-16,-1 0 0,0 0 16,0 0-16,0-21 0,0 0 15,22 0-15,-22 21 0</inkml:trace>
  <inkml:trace contextRef="#ctx0" brushRef="#br0" timeOffset="2286.32">5440 1439 0,'0'0'0,"21"-21"0,-21 0 16,0 0-16,0 0 16,0 0-1,-21 21-15,0 0 16,-1 0-16,1 0 0,0 21 15,0-21-15,21 21 0,-21 0 16,0 0-16,-1 0 0,1 1 0,0-1 16,21 0-16,0 0 0,-21 0 15,0 0-15,21 1 0,0-1 16,0 0-16,21 0 16,0-21-16,0 0 15,0 0-15,1 21 0,-1-21 16,0 0-16,21 0 0,-21 0 0,1 21 15,20-21-15,-21 0 0,0 22 16,22-22-16,-22 0 0,0 21 16,0 0-16,0-21 0,-21 21 0,0 0 15,0 0-15,0 1 16,-21-1-16,0 0 0,-21 0 16,20-21-16,-20 21 0,21 0 15,-21-21-15,20 22 0,-20-22 0,0 0 16,21 21-16,-22-21 0,22 0 15,0 0-15,-21 0 0,20 0 0,1 0 16,0 0-16,0 0 0,0 0 16,0 0-16,21-21 15,-22-1-15,22 1 16,0 0-16,0 0 16</inkml:trace>
  <inkml:trace contextRef="#ctx0" brushRef="#br0" timeOffset="3131.67">6032 910 0,'0'0'0,"0"-21"0,0 0 15,0 0-15,0 42 31,0 0-31,0 0 16,0 0-16,0 22 0,0-1 16,0 0-16,-21 1 0,21 20 0,-21-20 15,21 20-15,-21-21 0,21 22 16,0-22-16,0 22 0,-21-1 0,21-20 16,-21 20-16,21-21 0,0 1 15,0-1-15,0 0 0,0 1 16,0-22-16,0 0 0,0 21 0,21-20 15,0-1-15,0-21 16,0 0-16,0 0 0,1 0 16,-1-21-16,0 21 0,0-22 15,0 1-15,22 0 0,-22-21 0,0 21 16,0-22-16,0 22 0,0-21 16,1-1-16,-22 22 0,21-21 0,-21 0 15,21 20-15,-21 1 0,0 0 16,0 0-16,0 42 31,0 0-31,0 0 16,0 1-16,0-1 0,0 21 0,0-21 15,0 0-15,0 22 0,0-22 16,0 0-16,0 0 0,0 0 0,0 1 16,0-1-16,0 0 0,0 0 15,0-42 32,21 21-47,-21-21 16,0 0-16,21-1 0,-21 1 0,0-21 15,0 21-15</inkml:trace>
  <inkml:trace contextRef="#ctx0" brushRef="#br0" timeOffset="3347.67">6477 1122 0,'0'0'0,"-21"0"109</inkml:trace>
  <inkml:trace contextRef="#ctx0" brushRef="#br0" timeOffset="3571.67">5863 1418 0,'21'0'31,"0"0"-31,1 0 0,-1 0 16,0 0-16,0 0 0,0 0 16,0 0-16,1 0 0,-1 0 0,21 0 15,-21 0-15,0 0 0,1 0 16,-1 0-16,0 0 0</inkml:trace>
  <inkml:trace contextRef="#ctx0" brushRef="#br0" timeOffset="4191.17">6816 1461 0,'-22'0'31,"22"21"-15,0 0-16,0 0 16,0 0-16,0 0 0,0 1 15,0-1-15,0 0 0,0 0 16,0 21-16,0-20 0,-21-1 0,21 0 15,0 21-15,0-21 0,-21 1 0,21-1 16,0 0-16,0 0 0,0 0 16,-21-21-1,0 0 17,21-21-32,0 0 15,0 0-15,0 0 0,0-1 16,0-20-16,0 21 0,0-21 15,0 20-15,21-20 0,0 0 0,0-1 16,0 1-16,22 21 0,-22-21 16,21 20-16,-21-20 0,22 21 0,-1 0 15,0 0-15,-20 21 0,20 0 16,0 0-16,-21 0 0,22 0 0,-22 0 16,0 0-16,0 21 0,0 0 15,1 0-15,-1 0 0,0 22 0,-21-22 16,0 21-16,0-21 0,0 22 15,0-1-15,0 0 0,0-21 0,0 22 16,0-22-16,0 0 0,-21 21 0,21-20 16,0-1-16,0 0 15,-21 0-15,-1 0 0,22 0 16,0-42 15,22 0-15</inkml:trace>
  <inkml:trace contextRef="#ctx0" brushRef="#br0" timeOffset="5115.64">7959 1588 0,'0'0'0,"21"0"0,-21-22 15,0 1-15,21 21 0,-21-21 16,21 0-16,-21 0 0,0 0 0,0-1 15,0 1-15,0 0 0,0 0 16,0 0-16,-21 21 0,0-21 0,0 21 16,21-22-16,-22 22 0,1 0 0,0 0 15,0 22-15,0-1 16,0-21-16,-1 21 0,1 0 0,0 0 16,0 22-16,-21-22 0,42 21 15,-22-21-15,1 22 0,0-22 0,0 21 16,21 0-16,0-20 15,0-1-15,0 0 0,0 0 0,0 0 16,0 0-16,0 1 0,21-22 16,0 0-16,0 0 0,1 0 15,-1 0-15,0 0 0,0 0 0,0-22 16,22 22-16,-22-21 0,0 0 16,0 0-16,0 0 0,0 0 0,-21-1 15,22 1-15,-22-21 0,21 21 16,-21 0-16,0-1 0,0 1 0,0 0 15,21 0-15,-21 0 16,0 0-16,0-1 16,0 44 31,0-1-47,0 0 15,0 0-15,0 0 0,0 0 0,0 1 16,0 20-16,0-21 0,-21 21 15,21 1-15,0-22 0,0 21 0,0 1 16,0-1-16,0 0 0,0 1 16,0-1-16,0 0 0,0 1 0,0-1 15,0 0-15,0 22 0,0-22 16,0 0-16,0 1 0,21 20 0,-21-20 16,21 20-16,-21-21 0,0 22 15,0-1-15,21-20 0,-21 20 16,21-20-16,-21 20 0,0-21 0,0 1 15,0 20-15,22-20 0,-22-1 0,0 21 16,0-20-16,0-1 0,0 0 16,0 1-16,0-22 0,0 21 0,0-21 15,0 1-15,-22-22 0,1 21 0,21 0 16,-21-21-16,0 0 0,0 0 16,0 0-16,-1 0 0,1-21 0,0 0 15,0-1-15,0 1 0,0 0 16,-1-21-16,-20-1 0,21 1 15,0 0-15,0-22 0,-22 22 0,22-22 16,0 1-16,0-1 0,0 1 16,-1-1-16,22 1 0,0-1 0,0-20 15,0 20-15,0 1 0,0-1 0,22 22 16,-1 0-16,0-22 0,0 22 16,21-1-16,-20 22 0,20-21 0,-21 21 15,21-22-15,-20 22 0,20 0 16,-21 0-16,21 0 0,-20 0 0,-1-1 15,-21 1 1,-21 21 0,-1 0-16</inkml:trace>
  <inkml:trace contextRef="#ctx0" brushRef="#br0" timeOffset="6032.05">2011 2159 0,'0'0'16,"-85"0"-16,64 0 16,0 0-16,0 0 0,-1 0 15,1 0-15,0 0 0,0 0 0,0 21 16,21 0 15,21-21-15,0 22-16,0-22 0,0 0 15,22 21-15,-22-21 0,21 0 0,1 21 16,-1-21-16,21 0 0,1 21 16,-1-21-16,22 0 0,0 0 0,-1 21 15,22-21-15,0 0 16,-21 0-16,21 0 0,-1 21 0,22-21 0,0 0 16,0 0-16,0 0 15,22 0-15,-1 0 0,0 0 0,21 0 16,1-21-16,20 21 0,-21 0 15,22 0-15,-1-21 0,-20 21 0,20 0 16,1-21-16,-22 21 0,0 0 16,22 0-16,-22-21 0,1 21 0,-1-21 15,0 21-15,-21 0 0,22 0 0,-22-22 16,0 22-16,-21 0 0,0 0 16,0-21-16,-21 21 0,0 0 0,0 0 15,-22 0-15,-20 0 0,-1 0 16,1 0-16,-22 0 0,0 0 0,-20 0 15,-1 0-15,0 0 0,-21-21 32,-21 21-1,21-21-31,-21 21 0,21-21 16</inkml:trace>
  <inkml:trace contextRef="#ctx0" brushRef="#br1" timeOffset="12851.23">1397 3683 0,'0'-21'15,"-21"21"32,21 21-47,-21 0 0,21 0 16,-22 1-16,22-1 15,0 21-15,0-21 0,0 22 0,0-1 16,0 0-16,0 1 0,0 20 16,0-21-16,0 22 15,0-22-15,0 22 0,0-22 0,0 0 16,-21 1-16,21-1 0,0-21 15,0 22-15,0-22 0,0 0 0,0 0 16,21-21 15,-21-21-31,22 21 0,-22-21 16,0 0-16,21-1 0,0-20 16,-21 21-16,21-21 0,0 20 0,-21-20 15,21 0-15,1-1 0,-22 1 16,21 0-16,-21 21 0,21-22 15,-21 22-15,21 0 0,0 0 16,-21 0-16,0-1 16,21 22-16,-21 22 15,0-1 1,0 0-16,22 0 0,-22 21 0,21-20 16,-21 20-16,0-21 0,0 21 15,21 1-15,-21-22 0,21 21 16,-21 1-16,0-22 0,0 0 0,21 21 15,-21-21-15,21 1 0,1-1 16,-22 0-16,21 0 16,0-21-16,0 0 0,0 0 15,0 0-15,1 0 16,-1 0-16,0-21 16,-21 0-16,21 21 0,0-21 0,-21-22 15,0 22-15,21 0 0,1-21 16,-22-1-16,0 22 0,0-21 15,0-22-15,0 22 0,0 0 0,0-1 16,0-20-16,0 20 0,0 22 16,0-21-16,0 21 0,0 0 0,0-1 15,-22 1-15,1 0 0,0 21 16,0 0 0,21 21-16,-21 0 15,21 1-15,0-1 0,0 0 16,0 0-16,0 0 15,21-21 1,0 0-16</inkml:trace>
  <inkml:trace contextRef="#ctx0" brushRef="#br1" timeOffset="13431.9">2434 3471 0,'0'0'0,"-21"0"32,0 0-32,0 0 0,21 22 15,0-1-15,0 0 0,0 0 16,0 21-16,0-20 0,0 20 16,0 0-16,0 1 0,0-1 0,0 0 15,0 1-15,0-1 0,0 21 16,0-20-16,0-1 0,0 22 0,0-22 15,0 0-15,0 1 0,0-22 16,0 21-16,0 0 0,0-20 0,0-1 16,0 0-16,0 0 15,0 0-15,0 0 0,0-42 47,0 0-47,0 0 16,0 0-16,0-22 0,0 22 0,21-21 15,-21 0-15,21-1 0,-21 1 16,21 0-16,0-1 0,0 22 0,22-21 16,-22 21-16,21-1 0,-21 1 15,1 0-15,20 21 0,-21 0 0,21 0 16,-20 0-16,-1 0 0,0 21 16,0 0-16,0 1 0,0-1 15,1 21-15,-22-21 0,21 22 16,-21-22-16,0 21 0,0-21 0,0 22 15,0-22-15,0 0 0,0 21 16,0-21-16,0 1 0,0-1 0,0 0 16,-21 0-16,21 0 15,0-42 17,0 0-17,21 0-15,0 0 0</inkml:trace>
  <inkml:trace contextRef="#ctx0" brushRef="#br1" timeOffset="14251.43">3302 3937 0,'0'0'0,"0"-21"16,0 42 15,0 0-31,-21 0 0,21 1 15,0-1-15,-21 21 0,21-21 0,0 22 16,0-22-16,0 21 0,0-21 16,0 22-16,0-22 0,0 21 0,0-21 15,0 0-15,0 1 0,0 20 16,0-21-16,21 0 16,0-21-16,0 0 0,0 0 15,0 0-15,1 0 0,-1 0 16,21 0-16,-21-21 0,0 0 0,22 0 15,-22 0-15,0-1 0,0 1 16,0-21-16,1 0 0,-1 20 0,0-20 16,-21 21-16,0-21 0,21 20 15,-21-20-15,21 21 0,-21 0 0,0 0 16,0-1-16,21 1 0,-21 0 16,0 42 15,0 0-31,0 1 15,0-1-15,0 0 0,0 0 0,0 21 16,0-20-16,0 20 0,0 0 16,0 1-16,0-1 0,0 0 0,0 22 15,0-22-15,0 22 0,0-22 16,0 21-16,0 1 0,22-1 0,-1 1 16,-21-1-16,21 22 0,0-21 0,-21 20 15,21-20-15,0-1 0,-21 22 16,22-22-16,-22 22 0,21-21 15,-21-1-15,0 22 0,0-22 0,0 1 0,0-22 16,0 22-16,0-22 16,0 21-16,0-41 0,0 20 0,0-21 15,-21 21-15,-1-20 0,1-22 0,0 21 16,0-21-16,0 0 16,0 0-16,-1-21 0,-20-1 0,21 22 15,0-42-15,0 21 0,-1-21 16,1-1-16,0 1 0,0 0 0,0-22 15,0 1-15,-1-1 0,1-21 0,0 22 16,0-22-16,21 1 16,0-1-16,0-21 0,-21 21 0,21 1 15,0-1-15,0 22 0,21-1 16,0 1-16,0-1 0,0 22 0,22-1 16,-1 22-16,-21-21 0,22 21 0,-22 0 15,21-1-15,0 1 0,-20 21 16,-1 0-16,0-21 0,21 21 0,-21 0 15,1 0-15,-1 0 16</inkml:trace>
  <inkml:trace contextRef="#ctx0" brushRef="#br1" timeOffset="14711.68">4530 4212 0,'0'0'0,"-43"0"0,1 0 15,42 21-15,-21-21 16,0 0-16,21 22 16,0-1-1,21-21-15,0 0 0,0 0 16,21 21-16,1-21 0,-22 0 16,42 0-16,-20 0 0,-1 0 0,22 0 15,-1 0-15,-21 0 0,22 0 16,-1 0-16,1 0 0,-22 0 0,22 0 15,-1 0-15,-20 0 0,20 0 0,-21 0 16,22 0-16,-22-21 0,1 21 16,-1 0-16,-21 0 0,21 0 0,-20-21 15,-1 21-15,0 0 0,0-22 16,-21 1 15,-21 21-31,0 0 16,0-21-16,-1 21 0,1-21 15</inkml:trace>
  <inkml:trace contextRef="#ctx0" brushRef="#br1" timeOffset="15169.6">5482 3916 0,'0'0'0,"-21"0"0,0 0 31,42 21 0,0 0-31,0-21 16,0 21-16,22-21 0,-22 22 0,0-22 16,0 0-16,22 21 0,-22-21 15,0 0-15,21 0 0,-21 0 0,1 0 16,-1 0-16,0 0 15,0 0-15,0 21 0,0-21 0,1 0 16,-22 21-16,0 0 16,0 0-16,0 1 15,0-1-15,-22 0 0,1 0 16,-21 0-16,21 22 0,-22-22 16,22 21-16,-21-21 0,0 22 0,20-1 15,-20-21-15,0 21 0,21-20 0,-22 20 16,22-21-16,0 0 0,0 0 15,0 22-15,-1-43 0,1 21 16,21 0-16,0 0 0,0 0 16,0-42 31,21 0-47</inkml:trace>
  <inkml:trace contextRef="#ctx0" brushRef="#br1" timeOffset="16456.34">7239 3662 0,'0'0'16,"21"-21"-16,-21 0 0,0-1 0,0 1 15,0 0-15,0 0 0,21 0 16,-21 0-16,0-1 15,0 1 1,0 42 15,-21 1-15,21-1-16,0 0 0,0 21 0,0 1 16,0-22-16,0 21 0,0 0 15,0 22-15,0-22 0,0 1 0,0 20 16,0-21-16,0 22 0,-21-1 15,21-20-15,0-1 0,-21 0 0,21 1 16,0-1-16,0 0 0,0-20 0,-21-1 16,21 0-16,0 0 15,-22 0-15,22-42 32,0 0-17,0 0-15,0 0 0,0-1 0,0-20 16,0 21-16,0-21 0,0 20 15,0-20-15,22 0 0,-1-1 0,0 1 16,-21 21-16,21-21 0,0 20 16,22-20-16,-22 21 0,0 0 0,21 0 15,1-1-15,-22 22 0,21 0 16,0 0-16,-20 0 0,20 0 16,0 0-16,-21 0 0,22 22 0,-22-1 15,0 0-15,0 0 0,-21 0 16,0 22-16,0-1 0,0 0 0,0-21 15,0 22-15,0-1 0,-21 0 16,21-20-16,-21 20 0,0-21 0,21 21 16,0-20-16,-21-1 0,21 0 0,-22 0 15,22 0-15,-21-21 0,21 21 16,0-42 31,0 0-47,21 0 0,1 0 15,-1-22-15</inkml:trace>
  <inkml:trace contextRef="#ctx0" brushRef="#br1" timeOffset="16756.18">8213 3874 0,'0'0'0,"0"21"31,0 0-31,0 0 16,0 0-16,0 0 0,0 1 15,0-1-15,0 21 0,-22-21 0,22 0 16,0 22-16,0-22 0,0 21 16,0-21-16,-21 1 0,21-1 0,-21 0 15,21 0-15,0 0 0,0 0 0,0 1 16,0-44 31,0 1-47,0 0 0,0-21 15,0 21-15</inkml:trace>
  <inkml:trace contextRef="#ctx0" brushRef="#br1" timeOffset="17111.98">8213 3683 0,'-22'21'31,"22"0"-15,0 1-16,22-22 31,-1 0-31,0 0 0,0 0 16,-21-22-16,21 22 15,0-21-15,-21 0 16,0 0-16,0 0 0,0 0 16,-21 21-1,0 0-15,0 0 16,0 0 0,0 0-16,21 21 0,0 0 15,-22-21-15,22 21 0,0 0 16,0 0-1,0 1-15,22-22 16,-1 0-16,-21 21 0,21-21 16</inkml:trace>
  <inkml:trace contextRef="#ctx0" brushRef="#br1" timeOffset="17769.59">8890 4022 0,'21'-21'16,"-21"-1"-16,0 1 15,0 0-15,0 0 16,0 0-16,0 0 0,-21-1 16,21 1-16,-21 21 15,0 0-15,-1-21 0,1 21 16,0 0-16,0 0 0,0 0 15,0 21-15,-1 0 0,1-21 16,0 22-16,0-1 0,0 0 0,0 21 16,-1-21-16,22 22 0,-21-1 0,0-21 15,0 22-15,21-1 0,0 0 16,0-21-16,0 22 0,0-22 0,0 0 16,0 0-16,0 0 0,0 1 15,21-1-15,0-21 16,0 0-16,1 0 0,-1 0 0,0 0 15,0-21-15,21-1 16,-20 22-16,-1-21 0,21 0 0,-21 0 16,0-21-16,22 20 0,-22-20 15,0 0-15,0-1 0,22 1 0,-22 0 16,-21-22-16,21 22 0,0 0 0,0-22 16,-21 22-16,21-1 0,-21-20 15,22 21-15,-22-1 0,21 1 0,-21 0 16,0 20-16,0-20 0,0 21 15,0 0-15,0 42 32,0 21-32,0-21 0,0 22 15,-21-1-15,21 0 0,-22 1 16,1-1-16,21 22 0,0-22 16,-21 0-16,21 22 0,-21-22 0,21 0 15,-21 22-15,21-22 0,0 1 16,0-1-16,0-21 0,0 21 0,0-20 15,0-1-15,0 0 0,0 0 0,21 0 16,0-21-16,0 0 16,0 0-16,1 0 0,-1 0 15,0-21-15,0 0 0,0 0 0,0 0 16</inkml:trace>
  <inkml:trace contextRef="#ctx0" brushRef="#br1" timeOffset="18208.43">9461 4001 0,'-42'42'16,"42"-21"-16,21-21 31,0-21-31,1 0 16,-1 0-16,0 21 0,0-22 15,0 1-15,0 0 16,1 0-16,-1 0 0,-21 0 16,0-1-16,0 1 0,0 0 15,-21 21 1,-1 0 0,1 0-16,0 21 0,0 0 0,-21 1 15,20-1-15,1 0 0,0 21 16,0-21-16,0 22 0,0-1 0,-1 0 15,22 1-15,0-22 0,0 21 0,0 1 16,0-22-16,0 0 16,0 0-16,0 0 0,22 0 0,-1 1 0,0-22 15,0 21-15,0-21 16,0 0-16,1 0 0,20 0 0,-21 0 16,0 0-16,0 0 0,1 0 0,-1-21 15,0 21-15,0 0 0,0-22 16,0 1-16,1 0 0,-1 0 0,-21 0 15,21 0-15</inkml:trace>
  <inkml:trace contextRef="#ctx0" brushRef="#br1" timeOffset="18790.93">11430 3471 0,'0'0'16,"0"-21"-16,0 0 0,0 0 0,0 0 15,0 0-15,0-1 0,0 1 16,0 42 15,-21 22-31,21-22 0,0 21 16,-21 1-16,21 20 0,0-21 16,0 22-16,0-22 0,-22 22 0,22-1 15,-21 1-15,21-22 0,-21 22 16,21-1-16,-21-21 0,21 1 0,-21-1 15,0 0-15,21-20 0,0 20 0,0-21 16,0 0-16,-22-21 0,22 21 16,0-42 15,0 0-31,0 0 0,0 0 0,0 0 16,0-1-16,0-20 0</inkml:trace>
  <inkml:trace contextRef="#ctx0" brushRef="#br1" timeOffset="19503.66">10964 3916 0,'0'0'0,"-21"0"15,0 0-15,21 21 32,21-21-32,21 0 0,-20 0 0,20 0 15,0 0-15,22 0 0,-22-21 0,22 21 16,-22-21-16,21 0 15,1 21-15,-1-22 0,1 1 0,-1 0 16,-20 0-16,20 0 0,-20 0 16,-1-22-16,0 22 0,1 0 0,-22 0 15,0-22-15,0 22 0,-21-21 0,0 21 16,0 0-16,0-22 0,0 22 16,0 0-16,-21 0 0,21 0 0,-21 21 15,0-22-15,-1 22 16,1 0-16,0 0 0,21 22 15,0-1-15,-21 21 16,21-21-16,0 22 0,0-1 0,0 0 16,0 1-16,0-1 0,0 0 15,0 1-15,0 20 0,-21-21 16,21 1-16,0-1 0,0 22 0,0-22 16,-21 0-16,21 1 0,-22-22 0,22 21 15,-21 0-15,21-20 0,0-1 16,0 0-16,-21 0 0,21 0 0,-21-21 15,21 21-15,0-42 32,0 0-32,0 0 15,0 0-15,0 0 0,0-1 16,21-20-16,-21 0 0,21 21 0,0-22 16,1 1-16,20 21 15,-21-22-15,21 22 0,1-21 0,-1 21 16,-21 0-16,22 21 0,-1 0 0,0-22 15,1 22-15,-22 0 0,21 0 16,-21 22-16,22-1 0,-22 0 0,0 0 16,-21 0-16,0 0 0,21 1 15,-21 20-15,0-21 0,0 21 0,0-20 16,0-1-16,-21 21 0,21-21 0,-21 0 16,21 1-16,-21-1 0,-1 0 15,22 0-15,0 0 0,-21-21 16,21-21 31,0 0-47,21 0 0,1 0 0,-22-1 15</inkml:trace>
  <inkml:trace contextRef="#ctx0" brushRef="#br1" timeOffset="19935.07">12573 4001 0,'21'21'16,"0"-21"-1,0 0-15,1 0 16,-1 0-16,0 0 0,0 0 16,0-21-16,0 21 0,22-22 15,-22 1-15,0 21 0,0-21 0,22 0 16,-22 21-16,0-21 0,-21 0 15,21-1-15,-21 1 0,0 0 0,0 0 16,0 0-16,0 0 0,-21-1 16,21 1-16,-21 21 0,0 0 15,-1 0-15,-20 0 0,21 0 0,0 0 16,0 21-16,-22-21 16,22 22-16,0 20 0,0-21 0,0 21 15,-1-20-15,22 20 0,-21 0 0,21 1 16,-21-1-16,21 0 0,0 1 15,0-1-15,0-21 0,0 21 0,0-20 16,0-1-16,0 0 0,21 0 16,0-21-16,1 21 0,20-21 0,-21 0 15,21 0-15,-20 0 0,20 0 0,0 0 16,1-21-16,-22 21 0,21-21 16,0 0-16,1 0 0,-22-1 0,21 1 15,1 0-15,-22 0 0</inkml:trace>
  <inkml:trace contextRef="#ctx0" brushRef="#br1" timeOffset="21183.92">14372 3831 0,'0'0'0,"-21"-21"16,21-21-16,0 21 16,0-1-1,0 44 17,0-1-32,0 0 0,0 0 0,0 21 15,0-20-15,-21-1 0,21 21 16,0 0-16,-21-20 0,21 20 0,0-21 15,0 21-15,-22-20 0,22-1 16,-21 0-16,21 21 0,0-21 16,-21 1-16,21-1 15,0-42 48,0-1-16,0 1 500,-21 21-547</inkml:trace>
  <inkml:trace contextRef="#ctx0" brushRef="#br1" timeOffset="24779.12">14351 3810 0,'-21'0'31,"21"-21"-31,-21 0 15,21 0 1,0-1 15,0 44 1,0-1-32,0 0 15,0 0-15,0 0 0,0 22 16,0-22-16,0 21 0,0 0 15,0-20-15,0 20 0,0 0 0,0-21 16,0 22-16,0-22 0,0 0 0,0 0 16,0 0-16,0 1 0,0-1 15,0 0-15,0-42 47,0 0-31,0-1-16,0 1 15,0 0-15,0 0 0,0 0 0,0 0 16,0-22-16,0 22 0,0-21 16,0 21-16,0-1 0,0-20 0,0 21 15,0 0-15,21-22 0,0 22 0,-21 0 16,21 0-16,0 0 0,0 0 16,1 21-16,-1-22 0,0 1 15,0 21-15,0 0 0,0 0 16,1 0-16,-1 0 0,0 0 0,0 21 15,0-21-15,-21 22 16,0-1-16,21-21 0,-21 21 16,22-21-16,-22 21 15,0 0-15,0 0 16,0 1-16,0-1 16,0 0-16,0 0 15,0 0-15,0 0 0,0 1 16,0-1-16,0 0 15,0 0-15,0 0 0,0 0 16,0 1-16,0-1 0,0 0 16,0 0-16,-22 0 15,22 0-15,-21-21 0,21 22 16,0-44 46,0 1-62,0 0 0,0 0 0,0 0 16,0 0-16,0-1 0,0-20 16,0 21-16,0-21 0,21 20 0,1-20 15,-1 21-15,-21-21 0,21-1 0,0 22 16,21-21-16,-20 21 0,-1-1 16,21 1-16,-21 0 0,22 0 0,-1 21 15,0 0-15,-21 0 0,22 0 16,-22 21-16,21 0 0,-21 0 15,22 1-15,-22 20 0,0-21 0,0 21 16,-21-20-16,0 20 0,0 0 16,0 1-16,0-22 0,0 21 0,0-21 15,0 22-15,0-22 0,-21 0 16,21 0-16,-21 0 0,21 0 0,0 1 16,-21-22-16,21-22 62,0 1-31,-21 21 47,21-21-15,0 0-47</inkml:trace>
  <inkml:trace contextRef="#ctx0" brushRef="#br1" timeOffset="25239.98">15579 3937 0,'-22'0'15,"44"-21"32,-1 21-47,0 0 0,0 0 16,0-21-16,0 21 0,1-21 0,-1 21 15,-21-22-15,21 1 0,0 21 0,0-21 16,0 0-16,-21 0 16,22 0-16,-22-1 0,0 1 15,0 0-15,-22 0 16,1 21-16,0 0 0,0 0 15,-21 0-15,20 21 0,-20 0 16,21 0-16,-21 1 0,20-1 0,-20 0 16,21 21-16,0-21 0,0 22 15,-1-1-15,22 0 0,0-20 16,0 20-16,0-21 0,0 21 0,0-20 16,43-1-16,-22 0 0,0 0 15,21-21-15,-20 21 0,20-21 0,0 0 16,1 0-16,-1 0 0,0 0 0,1 0 15,-1 0-15,0-21 0,1 0 16,-1 21-16,0-21 0,1 0 0,-22-1 16,21 1-16</inkml:trace>
  <inkml:trace contextRef="#ctx0" brushRef="#br1" timeOffset="25935.58">16298 3810 0,'0'0'0,"0"-21"15,0 0 1,0 42-1,-21 0 1,21 0-16,-21 0 16,21 1-16,0 20 0,0-21 0,0 0 15,0 22-15,0-22 0,-21 0 0,21 0 16,0 0-16,0 0 0,0 1 16,-21-1-16,21 0 0,0 0 0,0 0 15,0-42 32,0 0-47,0 0 16,0 0-16,0-1 0,0-20 0,0 21 15,0-21-15,21 20 0,0-20 16,0 21-16,0-21 0,0 20 0,1-20 16,20 21-16,-21 0 0,21 0 0,-20-1 15,-1 22-15,21 0 0,-21 0 16,0 0-16,1 0 0,20 22 0,-21-1 15,0 0-15,0 0 0,-21 0 16,22 0-16,-1 22 0,-21-22 0,21 21 16,-21-21-16,0 1 0,0 20 15,0-21-15,0 0 0,0 0 16,0 1-16,0-1 0,0 0 0,0 0 16,-21-21-16,21 21 0,-21-21 15,-1 0 1,22-21-1,0 0-15,0 0 0,0 0 16,0-1-16,22-20 0,-1 21 0,0-21 16,0-1-16,0 22 0,0-21 15,22-1-15,-22 22 0,21 0 0,-21 0 16,22 0-16,-22 21 0,21 0 16,-21 0-16,1 0 0,-1 0 0,0 21 15,21 0-15,-42 0 0,21 0 16,1 1-16,-22-1 0,0 21 15,0-21-15,0 0 0,0 22 0,0-22 16,0 21-16,0-21 0,0 1 0,0-1 16,-22 0-16,1 0 0,21 0 15,-21 0-15,0-21 0,0 22 16,21-44 15,0 1-31,21 0 0,0 21 16</inkml:trace>
  <inkml:trace contextRef="#ctx0" brushRef="#br1" timeOffset="26540.24">17653 3239 0,'0'0'0,"0"-22"0,-21 1 16,0 21-1,-1 21-15,22 1 16,-21 20-16,21 0 0,0-21 0,0 43 16,0-22-16,0 1 0,-21 20 0,21-21 15,0 22-15,-21-22 16,21 1-16,0-1 0,-21 21 0,0-20 16,-1-1-16,22 0 0,0 1 15,-21-22-15,21 21 0,-21-21 0,21 22 16,-21-22-16,21 0 0,0 0 15,0-42 17,0 0-17,0 0-15,0-22 0,21 22 0,-21 0 16,21-21-16,0 21 0,1-22 16,-1 1-16,0 21 0,0-22 15,21 22-15,-20 0 0,-1 0 0,21 0 16,-21 0-16,0 21 0,22 0 15,-22 0-15,0 0 0,21 0 0,-20 0 16,-1 21-16,0 0 0,0 0 16,0 0-16,0 0 0,1 1 0,-1 20 15,-21-21-15,0 21 0,0-20 0,0-1 16,0 21-16,0-21 0,-21 0 16,-1 1-16,1-1 0,0 0 0,0 0 15,0-21-15,-22 21 0,22 0 16,0-21-16,0 0 0,-21 0 15,20 22-15,1-22 0,0 0 0,0 0 16,0 0 0,0 0-16,21-22 31,21 1-31,0 0 16,0 21-16,0-21 0</inkml:trace>
  <inkml:trace contextRef="#ctx0" brushRef="#br1" timeOffset="26943.01">18203 3937 0,'21'0'0,"1"0"15,-1 0 1,0 0-16,0 0 0,-21-21 15,21 0-15,0 21 0,22-21 0,-22 21 16,0-22-16,0 22 0,0-21 16,1 0-16,-1 0 0,-21 0 15,0 0-15,0-1 16,-21 22 0,-1 0-16,1 0 0,0 22 15,0-22-15,-21 21 0,20 0 16,1 0-16,21 21 0,-21-20 0,0-1 15,0 21-15,21-21 0,0 22 16,-21-22-16,21 21 0,0-21 0,-22 0 16,22 1-16,0-1 0,0 0 0,0 0 15,0 0-15,22-21 0,-1 21 16,0-21-16,0 0 0,0 0 0,0 0 16,1 0-16,-1 0 0,21 0 15,-21 0-15,0 0 0,22-21 0,-22 21 16,0-21-16</inkml:trace>
  <inkml:trace contextRef="#ctx0" brushRef="#br1" timeOffset="27366.96">18796 3831 0,'0'0'0,"0"-21"15,0 0-15,21 21 16,0-21-16,0 21 0,1 0 0,-1 0 15,0 0-15,0 0 0,0 0 16,0 0-16,1 21 0,-1-21 16,0 21-16,-21 0 0,0 0 15,21 1-15,-21-1 0,0 21 16,21-21-16,-21 22 0,0-22 0,0 21 16,0-21-16,0 0 0,0 1 0,0-1 15,0 0-15,-21 0 0,21 0 16,-21-21-16,21 21 0,-21-21 0,21-21 47,0 0-47,0 0 15,0-21-15,0 20 0,21 1 16,-21-21-16,21 21 0,0-22 0,0 22 16,1-21-16,-1 21 15,0-22-15,0 22 0,-21 0 0,21 0 16,0 0-16,1 0 0,-1 21 15,0 0 1,0 0-16,0 0 16</inkml:trace>
  <inkml:trace contextRef="#ctx0" brushRef="#br1" timeOffset="27867.18">19854 3895 0,'0'0'0,"21"-21"0,1-1 16,-1 1-16,0 0 0,-21 0 15,21 0-15,-21 0 16,21-1-16,-21 1 16,-21 21-1,0 0-15,-21 0 0,20 0 16,1 21-16,-21 1 0,21-1 15,0-21-15,-22 21 0,22 0 0,0 0 16,0 0-16,0 1 0,21-1 16,0 0-16,0 0 15,0 0-15,21 0 0,0-21 16,0 22-16,0-22 0,0 0 16,22 21-16,-22-21 0,21 0 0,-21 21 15,1 0-15,-1-21 0,21 21 0,-21-21 16,-21 21-16,21-21 0,-21 22 15,22-22-15,-22 21 0,0 0 16,0 0-16,0 0 16,-22-21-16,1 21 0,0-21 0,0 22 15,-21-22-15,20 0 0,-20 21 16,21-21-16,-21 0 0,20 21 16,-20-21-16,21 0 0,0 0 0,0 0 15,-1 0-15,1 0 0,0 0 16,0 0-16,0 0 15,21-21 17,0 0-32</inkml:trace>
  <inkml:trace contextRef="#ctx0" brushRef="#br1" timeOffset="29239.81">22034 3598 0,'0'0'0,"0"-42"15,0 21 1,-21 0-16,0 21 0,21-21 0,-21 21 16,0 0-16,0 0 15,-1 0-15,1 0 16,0 0-16,0 0 0,0 0 0,21 21 15,-21 0-15,-1 0 0,1 0 16,0 0-16,0 22 0,0-22 0,0 21 16,-1-21-16,22 22 0,-21-22 15,21 0-15,-21 21 0,21-20 0,0-1 16,0 21-16,0-21 0,0 0 16,0 1-16,21-1 0,0-21 15,1 0-15,-1 21 0,21-21 0,0 0 0,-20 0 16,41 0-16,-21-21 0,1 0 15,-1-1-15,0 22 0,1-21 16,-1 0-16,0 0 0,1 0 16,-1 0-16,-21-1 0,0-20 0,1 21 15,-1 0-15,-21 0 0,0-22 16,0 22-16,0-21 0,0 21 0,-21-22 16,-1 22-16,1-21 0,0-1 0,0 22 15,-21 0-15,20 0 0,-20 0 16,21 0-16,0 21 0,0 0 0,-22 0 15,22 0-15,0 0 0,0 0 16,0 21-16,21 0 16,-22 0-16,22 0 15,0 0-15,0 1 0,22-1 0,-1-21 16,0 21-16,21-21 0,1 0 16,-1 0-16,0 0 0,22 0 0,-1 0 15,1 0-15,-1 0 0,1 0 0,20-21 16,-20 0-16,21-1 0,-22 1 15,22 0-15,-22 0 0,-20-21 0,-1 20 16,0-20-16,1 21 0,-22 0 16,0-22-16,-21 22 0,0-21 0,0 21 15,0 0-15,0-1 0,0 1 16,0 0-16,0 0 0,0 0 0,-21 0 16,0 21-16,-1-22 15,1 22 1,0 0-16,21 22 0,-21-1 15,0 0-15,21 0 0,-21 0 0,-1 22 16,1-1-16,0 0 0,21 1 16,-21 20-16,0-21 0,0 1 0,-1 20 15,1-20-15,0 20 0,0-21 0,0 22 16,0-22-16,21 22 0,-22-1 16,22-20-16,-21 20 0,21 1 0,-21-1 15,21 1-15,0-1 16,0 1-16,0-1 0,0-21 0,0 22 15,0-1-15,0 1 0,0-22 0,0 22 16,0-1-16,0 1 0,0-22 16,0 22-16,21-1 0,-21-21 0,21 22 15,1-22-15,-22 1 0,0-1 0,0 0 16,0-21-16,0 22 0,0-22 16,0 0-16,0 0 0,-22-21 15,1 0 1,0 0-16,0 0 15,0 0-15,0-21 0,-1 0 0,-20 0 16,21 0-16,-21-1 0,-1-20 16,1 21-16,0-21 0,-1-1 15,22 1-15,-21 0 0,21-1 0,-1 1 16,22 0-16,0-22 0,0 22 0,0-22 16,0 22-16,22-22 0,-1 22 15,21-21-15,0 20 0,1-20 0,-1 20 16,0-20-16,22 21 0,-22-22 15,22 22-15,-1 21 0,1-22 0,-22 22 16,0 0-16,1 0 0,-1 21 0,-21 0 16</inkml:trace>
  <inkml:trace contextRef="#ctx0" brushRef="#br1" timeOffset="30488.79">7218 5715 0,'0'0'0,"21"0"0,0-21 16,0 0-1,0 21-15,-21-21 0,22-1 0,-22 1 16,21 0-16,0 0 0,-21 0 15,21 21-15,-21-21 0,21-1 0,-21 1 16,0 0-16,0 0 0,0 0 0,0 0 16,0-1-1,-21 22-15,0-21 0,0 21 0,0 0 16,-22 0-16,22 0 0,-21 0 16,21 0-16,-22 0 0,1 21 0,0-21 15,-1 22-15,1-1 0,21 0 0,-22 0 16,1 0-16,21 0 0,0 1 15,0-1-15,-1 0 0,22 21 0,0-21 16,0 1-16,0-1 0,22 21 16,-1-21-16,0 0 0,0 1 0,21-1 15,1 0-15,-22 0 0,21 0 16,1 0-16,-1 1 0,0-1 0,1 0 16,-1 0-16,-21-21 0,21 21 15,-20 0-15,-1 1 0,-21-1 16,0 0-16,0 0 0,0 0 0,0 0 15,-21 1-15,-1-22 0,-20 21 0,0 0 16,-1 0-16,1 0 0,0 0 16,-22-21-16,1 22 0,20-22 0,-20 0 15,21 0-15,-22 0 0,22 0 0,21 0 16,-22 0-16,22 0 0,-21 0 16,21-22-16,21 1 0,-22 0 0,22 0 15,-21 0-15,21 0 16,0-1-16,0 1 0,0 0 0,21 0 0,1 0 15,-1 0-15,0-1 0,21 1 16,-21 21-16,22-21 0,-1 0 16,0 21-16</inkml:trace>
  <inkml:trace contextRef="#ctx0" brushRef="#br1" timeOffset="30960.03">7578 5694 0,'-22'0'16,"22"21"-1,0 0-15,0 0 16,-21 1-16,21-1 0,0 0 0,0 21 16,0-21-16,0 22 0,0-22 15,0 21-15,0-21 0,0 1 0,0 20 16,0-21-16,0 0 0,0 0 0,21-21 15,-21 22-15,22-22 0,-1 0 16,0 0-16,0 0 0,0 0 16,0 0-16,1 0 0,-1 0 15,0-22-15,0 1 0,0 0 0,0 0 16,1 0-16,-1 0 0,0-1 16,0 1-16,0-21 0,0 0 15,-21 20-15,0-20 0,0 21 0,0-21 16,0 20-16,0-20 0,0 21 0,0 0 15,-21 21 1,0 0-16,21 21 16,-21 0-16,21 0 0,-21 22 15,21-22-15,0 21 0,0-21 0,0 0 16,0 22-16,0-22 0,0 0 0,0 0 16,0 0-16,0 1 0,0-1 15,0 0-15,21-21 0,0 0 16,0 0-16,0 0 0,1 0 15,20-21-15</inkml:trace>
  <inkml:trace contextRef="#ctx0" brushRef="#br1" timeOffset="31491.73">8382 5271 0,'0'0'0,"-21"-22"0,0 1 16,21 42-1,0 1 1,0-1-16,0 0 0,0 21 16,0 1-16,0-1 0,0 0 15,0 1-15,0-1 0,0 0 0,0 22 16,0-22-16,0 0 0,0 1 16,0-22-16,0 21 0,0 1 0,0-22 15,0 21-15,0-21 0,0 0 0,0 1 16,0-1-16,-22-21 15,1 0 1,0 0 0,21-21-16,0-1 15,0 1-15,0 0 0,0 0 0,0 0 16,0-22-16,21 22 0,0-21 16,1 0-16,-1 20 0,21-20 15,-21 21-15,22 0 0,-22 21 0,21-21 16,0 21-16,1 0 0,-1 0 15,0 21-15,1-21 0,-1 21 0,0 0 16,1 0-16,-22 22 0,21-22 16,-21 0-16,1 21 0,-22-21 0,0 1 15,0 20-15,0-21 0,-22 0 0,1 22 16,0-22-16,0 0 0,-21 0 16,20 0-16,-20 0 0,21 1 15,-21-22-15,20 21 0,-20-21 0,21 0 0,0 21 16,0-21-16,-1 0 0,1 0 15,0 0-15,0 0 0,21-21 16,0 0-16,0-1 16,0 1-16,0 0 0</inkml:trace>
  <inkml:trace contextRef="#ctx0" brushRef="#br1" timeOffset="31943.48">10308 5567 0,'0'21'0,"0"-42"0,0 0 0,0 0 16,0-1-16,0 1 0,0 0 16,0 0-16,0 0 0,-21 21 15,0 0-15,0 0 0,-1 0 16,1 0-16,0 0 0,0 21 16,0-21-16,0 42 0,-1-21 0,1 22 15,0-22-15,21 21 0,-21 1 16,0-1-16,21 21 0,-21-20 15,21-1-15,0 0 0,0 1 0,0-1 16,0-21-16,0 0 0,0 22 0,21-22 16,0 0-16,0-21 0,0 21 15,0-21-15,22 0 0,-22 0 0,21 0 16,-21 0-16,22 0 0,-22 0 16,21 0-16,-21 0 0,22-21 0,-1 0 15,-21 0-15,22 0 0,-22-1 16,21-20-16,-21 21 0</inkml:trace>
  <inkml:trace contextRef="#ctx0" brushRef="#br1" timeOffset="32199.6">10922 5334 0,'0'0'0,"0"-42"0,0-1 16,0-20-16,0 21 0,0 20 16,0 1-16,0 0 15,0 42-15,0 22 16,0-22-16,0 21 0,0 0 15,0 1-15,0-1 0,0 22 16,0-22-16,-21 21 0,21-20 16,-21 20-16,-1-20 0,22 20 0,-21-21 15,21 1-15,0-1 0,-21-21 16,21 22-16,-21-22 0,21 21 0,0-21 16,0 0-16,21-21 15,0 0-15,0 0 16,1 0-16,20-21 0,-21 21 0</inkml:trace>
  <inkml:trace contextRef="#ctx0" brushRef="#br1" timeOffset="33415.47">11472 5694 0,'0'0'0,"21"-21"16,-21-43-16,0 43 15,0-21-15,0 21 0,0-1 0,0 1 16,-21 0-16,0 0 0,0 21 15,21-21-15,-21 21 0,0 0 0,-1 0 16,-20 0-16,21 21 0,0 0 0,0 0 16,-1 0-16,1 1 0,0-1 15,0 21-15,0 0 0,21 1 0,-21-1 16,-1-21-16,1 22 0,21-1 16,0 0-16,0-21 0,0 22 0,0-22 15,0 0-15,0 0 0,21 0 16,1 1-16,20-22 15,-21 0-15,0 0 0,0 0 0,22 0 0,-22 0 16,0 0-16,21-22 0,-20 1 16,-1 0-16,21 0 0,-21 0 15,0 0-15,1-1 0,-1-20 0,-21 21 16,21-21-16,-21-1 0,21 22 0,-21-21 16,0-1-16,0 22 0,0 0 15,0 0-15,0 0 0,0 0 0,0 42 31,0 0-31,0 0 16,0 0-16,0 0 0,0 22 0,0-22 16,0 21-16,0-21 15,0 22-15,0-22 0,0 21 0,0-21 16,0 22-16,0-22 0,0 0 0,21 0 16,0-21-16,1 21 0,-1-21 15,0 0-15,21 0 0,-21 0 16,1 0-16,20 0 0,-21 0 0,0-21 15,22 0-15,-22 21 0,21-21 16,-21-21-16,22 20 0,-22 1 0,21-21 16,-21 21-16,0-22 0,1 22 15,-1-21-15,0 0 0,-21-1 0,0 22 16,0-21-16,0 21 0,0-1 0,0 1 16,-21 21-1,0 0-15,-1 21 0,1-21 16,0 22-16,0 20 0,21-21 0,-21 0 15,21 0-15,-21 22 0,21-22 16,0 21-16,0-21 0,0 1 0,0-1 16,0 21-16,21-21 0,0 0 0,0-21 15,0 22-15,-21-1 0,21 0 16,1-21-16,-22 21 0,21-21 16,-21 21-16,-21-21 31,-1 0-16,1-21-15,0 21 16,0 0-16,0 0 0,0-21 16,-1 21-16,1 0 0,0 0 0,0 0 15,21 21 1,0 0 0,21 0-1,0-21-15,0 0 0,1 22 16,-1-22-16,0 0 0,21 0 0,-21 0 15,22 0-15,-22 0 0,21 0 0,1 0 16,-1-22-16,-21 1 0,21 21 16,1-21-16,-1 0 0,-21 21 15,22-21-15,-22 0 0,21-1 0,-21-20 16,0 21-16,22 0 0,-22 0 0,0-22 16,0 22-16,-21-21 0,0 21 15,21-1-15,-21-20 0,0 21 0,0 0 16,-21 21-1,0 0-15,0 0 0,21 21 16,0 0-16,-21 0 0,21 0 0,-21 1 16,21 20-16,0-21 0,0 0 15,0 0-15,0 22 0,0-22 0,0 0 16,0 0-16,0 0 0,0 1 0,0-1 16,0 0-16,0 0 15,21-21-15,-21 21 0,0 0 16,0 1-16,0-1 15,-21-21-15,-1 21 16,1-21-16,0 0 0,0 21 0,0-21 16,0 0-16,-1 0 31,22-21-31,0 0 16,0 0-16</inkml:trace>
  <inkml:trace contextRef="#ctx0" brushRef="#br1" timeOffset="34575.87">14097 5969 0,'0'0'0,"21"0"16,0-21-16,0 21 15,1-21-15,-1 0 0,0 21 16,21-22-16,-21 1 0,22 0 0,-22 0 15,21 0-15,-21-22 0,1 22 0,-1 0 16,0 0-16,-21-21 0,0 20 16,0-20-16,0 21 0,0 0 0,-21-22 15,0 22-15,-22 0 0,22 21 16,-21-21-16,21 21 0,-22 0 16,1 0-16,0 0 0,-1 0 0,1 21 15,0 0-15,-1 0 0,22 1 16,-21 20-16,21-21 0,-22 21 0,22 1 15,0-1-15,21 0 0,0 1 16,0-1-16,0 0 0,0 1 0,0-22 16,21 0-16,0 0 0,0 0 0,1 1 15,-1-1-15,0-21 0,21 0 16,1 0-16,-22 0 0,21 0 0,0 0 16,1-21-16,-1 21 0,0-22 0,1 1 15,-1 0-15,-21 0 0,22 0 16,-22-22-16,21 22 0,-21 0 15,0-21-15,1-1 0,-22 22 16,0-21-16,0 0 0,0 20 0,0-20 16,0 21-16,0 0 0,0 0 0,0-1 15,0 44 1,0-1-16,-22 21 16,22-21-16,0 22 0,0-1 15,0-21-15,0 21 0,0 1 0,0-22 16,0 21-16,22-21 0,-22 1 0,21-1 15,0 0-15,0 0 0,0 0 16,0-21-16,1 0 0,-1 0 16,0 0-16,21 0 0,-21 0 0,1 0 15,-1 0-15,0-21 0,0 0 16,0 0-16,0 0 0,1-1 0,-1 1 16,0 0-16,-21 0 0,0-21 0,0 20 15,0-20-15,0 0 0,0 21 16,0-1-16,0-20 0,0 21 0,-21 0 15,0 21-15,21 21 16,0 0 0,0 0-16,0 22 0,0-22 0,0 21 15,0 0-15,0-20 0,0 20 16,0-21-16,0 21 0,0-20 0,0-1 16,0 0-16,0 0 0,0 0 15,0 0-15,0 1 16,0-44-1,0 1 1,0 0-16,0 0 16,21 0-16,0 0 0,-21-1 0,21-20 15,0 21-15,22-21 0,-22-1 16,21 1-16,-21 21 0,22-22 0,-1 1 16,0 21-16,1 0 0,-1 21 0,0 0 15,1 0-15,-1 0 0,-21 21 16,21-21-16,-20 21 0,-1 21 0,21-20 15,-42-1-15,0 21 0,21-21 16,-21 22-16,0-22 0,0 0 16,0 21-16,-21-21 0,0 1 0,0 20 15,0-21-15,-1 0 0,1 0 16,0 1-16,0-1 0,42-21 31,0-21-15,0-1-16,1 22 0,20-21 0</inkml:trace>
  <inkml:trace contextRef="#ctx0" brushRef="#br1" timeOffset="35099.58">16277 5694 0,'0'0'0,"0"-21"0,0 0 16,0-1-16,0 1 15,0 0-15,0 0 0,-21 21 0,21-21 16,-21 0-16,0-1 0,-1 22 0,1 0 15,0 0-15,0 0 0,0 0 16,0 0-16,-1 22 0,1-1 0,0 0 16,0 0-16,-21 21 0,20-20 15,1 20-15,0-21 0,0 21 0,21 1 16,0-22-16,-21 21 0,21-21 0,0 22 16,0-22-16,0 0 15,0 0-15,0 0 0,21-21 0,0 0 16,0 22-16,0-22 0,1 0 0,-1 0 15,21 0-15,-21 0 0,22-22 16,-22 1-16,0 21 0,21-21 0,-21 0 16,22 0-16,-22 0 0,21-22 0,-21 22 15,1-21-15,-1-1 0,0 1 16,0 0-16,0-1 0,-21-62 16,21 41-16,-21 22 0,0-22 15,0 1-15,0 20 0,0-20 16,0 21-16,0 20 0,0-20 0,0 21 15,-21 21-15,0 0 16,0 42-16,21-21 0,-21 22 16,21-1-16,0 22 0,0-22 15,0 21-15,0 1 0,0-1 0,0-20 16,0 20-16,0-20 0,0 20 0,0-21 16,21 1-16,0-1 0,-21-21 15,0 22-15,21-22 0,-21 0 0,21-21 16,1 21-16,-1-21 15,0 0-15,0 0 0,0 0 0,0 0 16,1 0-16</inkml:trace>
  <inkml:trace contextRef="#ctx0" brushRef="#br1" timeOffset="35823.68">18669 5821 0,'21'-21'0,"21"-22"15,-20 22-15,-1 0 16,0-21-16,0 21 0,0-1 0,0-20 16,1 21-16,-22-21 0,0 20 15,0-20-15,0 21 0,0-21 16,-22 20-16,1 1 0,0 0 0,-21 0 15,21 0-15,-22 0 0,1-1 16,21 22-16,-22 0 0,1 0 0,0 0 16,-1 0-16,22 0 0,-21 22 15,0-1-15,-1 0 0,22 21 0,-21-21 16,21 22-16,-1 20 0,1-20 16,0-1-16,21 0 0,0 1 0,0-1 15,0 0-15,0 1 0,0-22 0,21 0 16,0 0-16,1 0 0,-1-21 15,21 0-15,-21 0 0,22 0 0,-22 0 16,21 0-16,-21 0 16,22 0-16,-1-21 0,-21 0 0,21 0 15,1-22-15,-1 22 0,-21-21 0,22 21 16,-22-22-16,0 1 0,0 0 16,0 21-16,-21-22 0,0 1 0,0 0 15,0 20-15,0 1 0,0 0 16,0 0-16,0 42 15,0 21 1,0-20-16,0-1 0,0 21 16,0-21-16,0 22 0,0-1 0,0-21 15,0 21-15,0-20 0,0 20 16,0-21-16,21 0 0,1 0 0,-1-21 16,0 22-16,0-1 0,0-21 15,22 0-15,-1 0 0,-21 0 16,43 0-16,-22-21 0,0-1 0</inkml:trace>
  <inkml:trace contextRef="#ctx0" brushRef="#br1" timeOffset="36103.51">19791 5419 0,'0'0'16,"0"-43"-16,0-20 16,0 21-16,0 20 0,0 1 0,-21 0 15,-1 21-15,1-21 0,0 21 16,0-21-16,0 21 0,0 0 0,-1 0 15,-20 21-15,21 0 0,0 0 0,0 0 16,-1 22-16,1-1 0,0-21 16,0 22-16,21-1 0,0 0 15,-21 1-15,21-1 0,0 0 0,0-21 16,0 22-16,0-1 0,0-21 16,0 0-16,21 1 0,0-1 0,0 0 15,22-21-15,-22 0 0,21 21 0,0-21 16,1 0-16,-1 0 0,0 0 15,1 0-15,-1-21 0,0 21 0,1-21 16,-1 0-16,0-1 0</inkml:trace>
  <inkml:trace contextRef="#ctx0" brushRef="#br1" timeOffset="36359.37">20362 5376 0,'0'0'0,"0"-21"0,0-21 15,0 21-15,0 0 0,0-1 16,-21 22-16,0 0 15,0 0-15,0 22 0,-1-22 16,1 21-16,21 21 0,-21-21 16,0 0-16,21 22 0,0-22 0,-21 21 15,0 1-15,21-1 0,-22-21 0,22 21 16,0 1-16,0-22 16,0 0-16,0 21 0,0-20 0,22-1 15,-1 0-15,0-21 0,0 21 16,0-21-16,22 0 0,-22 0 0,0 0 15,21 0-15,1 0 0,-22 0 0,21-21 16,0 21-16,-20-21 0,20 0 16</inkml:trace>
  <inkml:trace contextRef="#ctx0" brushRef="#br1" timeOffset="36752.15">20955 5440 0,'0'0'0,"-21"21"16,-22 0 0,43 0-16,0 1 0,22-22 31,-1 0-31,0 0 0,0 0 0,0 0 16,0 0-16,22 0 0,-22-22 0,0 1 15,0 0-15,0 21 0,1-21 16,-1 0-16,0 0 0,-21-1 0,0 1 15,0 0-15,0-21 0,0 21 16,0-1-16,0 1 0,-21 21 0,0-21 16,-1 21-16,1 0 0,0 0 15,0 0-15,0 21 0,0-21 16,-22 21-16,22 22 0,0-22 0,0 0 16,0 21-16,-1 1 0,1-22 15,21 21-15,0 1 0,0-22 0,0 21 16,0 0-16,0-20 0,0-1 15,0 21-15,21-21 0,-21 0 0,22-21 16,20 22-16,-21-22 0,0 0 0,22 0 16,-22 0-16,21 0 0,0 0 15</inkml:trace>
  <inkml:trace contextRef="#ctx0" brushRef="#br1" timeOffset="37183.91">21907 5313 0,'0'-21'0,"0"42"0,0-63 16,0 20-16,-21 22 0,0 0 16,0 0-16,0 0 0,-22 0 0,22 0 15,0 22-15,-21-1 0,21 0 16,-22 0-16,22 0 0,-21 0 0,21 1 16,-1-1-16,1 0 0,0 0 15,0 0-15,21 0 0,0 1 16,0-1-16,0 0 15,21-21-15,0 0 0,0 21 16,22-21-16,-22 21 0,21-21 0,-21 0 16,22 0-16,-22 21 0,0-21 0,21 22 15,-20-22-15,-1 21 0,0-21 16,0 21-16,-21 0 0,21-21 16,-21 21-16,0 0 0,0 1 15,0-1-15,-21-21 16,0 0-16,0 21 0,0-21 0,-1 0 15,1 0-15,0 0 0,0 0 16,0 0-16,0 0 0,-22 0 0,22 0 16,0 0-16,0 0 15,0 0-15,-1 0 0,1 0 0,0 0 16,0 0-16,21-21 16,0 0-1,21 21-15</inkml:trace>
  <inkml:trace contextRef="#ctx0" brushRef="#br1" timeOffset="37639.62">22648 5355 0,'0'0'0,"21"-21"15,1-21-15,-22 21 16,0-1-16,0 1 0,-22 0 15,1 21-15,-21 0 16,0 0-16,-1 0 0,1 21 0,0 0 16,-22 1-16,22-1 0,-1 0 0,1 0 15,0 0-15,21 0 0,-1 1 16,1-1-16,21 0 0,0 0 0,0 0 16,0 0-16,21 1 15,22-1-15,-22-21 0,0 21 0,21 0 16,1-21-16,-1 0 0,0 0 0,1 21 15,-1-21-15,-21 0 0,22 0 16,-1 21-16,-21-21 0,21 22 0,-20-22 16,-1 21-16,0-21 0,-21 21 15,0 0-15,0 0 16,-21 0-16,0-21 16,-1 0-16,1 22 0,0-22 0,-21 0 15,21 21-15,-22-21 0,1 0 0,21 0 16,-22 21-16,22-21 0,0 0 15,0 0-15,0 0 0,0 0 0,-1 0 16,1 0-16,0 0 31,0 0-31</inkml:trace>
  <inkml:trace contextRef="#ctx0" brushRef="#br1" timeOffset="38627.57">8001 7197 0,'0'0'0,"0"-21"0,21-1 0,-21 1 16,0 0-16,0 0 15,0 0-15,-21 21 0,0 0 16,0-21-16,-1 21 0,1 0 0,-21 0 16,21 0-16,0 0 0,-22 0 0,22 21 15,0 0-15,-21 0 0,20 21 16,1-20-16,0 20 0,21 0 0,0 22 16,0-22-16,0 22 15,0-22-15,0 21 0,0-20 0,0-1 16,0 0-16,21 1 0,-21-1 0,21-21 15,1 0-15,-1 1 0,21-1 16,-21 0-16,0-21 0,22 0 0,-22 0 16,21 0-16,1 0 0,-22 0 0,21-21 15,0 0-15,1-1 0,-1 1 16,-21 0-16,22 0 0,-1-21 0,-21 20 16,21-20-16,-20 0 0,-1-1 0,0 1 15,0 0-15,-21-22 16,0 22-16,0-22 0,0 22 0,0-21 15,-21 20-15,0 1 0,0 0 0,-22-1 16,22 1-16,-21 0 0,-1 20 16,22 1-16,-21 0 0,0 0 0,-1 21 15,1 0-15,0 0 0,20 0 16,-20 0-16,21 0 0,-21 21 0,20 0 16,1 22-16,0-22 0,0 21 15,21 0-15,-21 22 0,21-22 0,0 22 16,0-22-16,0 0 0,0 22 0,21-22 15,0-21-15,0 22 0,0-1 16,1-21-16,20 0 0,0-21 0,1 0 16,-22 0-16,42 0 0,-20 0 15,-1 0-15</inkml:trace>
  <inkml:trace contextRef="#ctx0" brushRef="#br1" timeOffset="39103.33">8636 7324 0,'0'21'32,"0"0"-32,0 0 0,0 22 15,0-22-15,-21 0 16,21 0-16,-21 0 0,21 0 0,0 1 16,0-1-16,0 0 0,0 0 0,0 0 15,-22 0-15,22 1 16,0-1-1,0-42 17,0-1-32,0 1 15,0 0-15,0 0 0,0 0 0,0-22 16,22 22-16,-1-21 0,-21 0 16,21-1-16,0 1 0,21 0 0,-20 20 15,20-20-15,-21 21 0,21 0 16,1 21-16,-1 0 0,0 0 15,1 0-15,-1 0 0,-21 42 0,22-21 16,-22 0-16,0 22 0,0-22 0,-21 21 16,0 1-16,0-22 0,0 21 15,0 0-15,0-20 0,-21 20 0,0-21 16,21 0-16,-21 0 0,-1 1 0,1-1 16,0 0-16,21 0 0,-21-21 15,21-21 16,21 0-31,-21 0 16,21-1-16,0-20 0</inkml:trace>
  <inkml:trace contextRef="#ctx0" brushRef="#br1" timeOffset="39939.36">9504 6900 0,'0'0'0,"0"-21"0,0 0 16,0 0-16,0 42 31,0 0-31,-21 0 0,21 1 16,-22-1-16,22 21 0,0 0 15,0 1-15,0-1 0,0 0 0,-21 1 16,21 20-16,-21-20 0,0-1 16,21 21-16,0-20 0,-21-1 15,21 0-15,-21 1 0,21-22 0,0 21 16,0-21-16,0 1 0,0-1 0,21-21 15,0 0-15,0 0 0,0 0 16,0 0-16,1 0 0,-1 0 0,21 0 16,-21-21-16,22-1 0,-22 1 0,21 0 15,-21 0-15,22 0 0,-22 0 16,21-22-16,-21 22 0,0 0 0,1-21 16,-1 20-16,0-20 0,0 21 0,-21 0 15,21 0-15,-21-1 0,0 44 31,0-1-31,0 0 16,-21 0-16,21 21 0,-21-20 16,21 20-16,0-21 0,0 21 0,0-20 15,0-1-15,0 0 0,0 21 0,0-21 16,21 1-16,0-22 0,0 21 16,1-21-16,-1 0 0,21 0 0,0 0 15,-20 0-15,20 0 0,0 0 0,1 0 16,-1-21-16,-21 21 0,21-22 15,-20 1-15,20 0 0,-21 0 0,0 0 16,0-22-16,1 22 0,-22 0 16,0-21-16,0 21 0,0-1 0,0 1 15,0 0-15,0 0 0,0 0 16,0 42 0,0 0-1,-22 0-15,22 22 0,0-22 16,-21 21-16,21-21 0,0 22 0,0-1 15,0 0-15,-21 1 0,21-22 16,0 42-16,-21-20 0,21-1 0,0 21 16,0-20-16,0 20 0,0 1 0,0-1 15,0 1-15,0-1 0,0-20 16,0 20-16,0 1 0,0-22 16,21 21-16,-21 1 0,0-22 0,0 22 15,0-22-15,0 0 0,0 1 0,-21-1 16,0-21-16,0 22 0,-1-22 15,1 0-15,-21 0 0,21-21 0,-22 0 16,1 0-16,21 0 0,-21 0 0,-1-21 16,1 21-16,21-21 0,-22 0 0,22-1 15,-21-20-15,21 21 0,0 0 16,-1-22-16,1 22 0,21-21 0,0 21 16,-21 0-16,21-22 0,0 22 0,0 0 15,0 0-15,0-22 0,0 22 16,21-21-16</inkml:trace>
  <inkml:trace contextRef="#ctx0" brushRef="#br1" timeOffset="40648.96">12065 7112 0,'0'0'0,"21"-21"0,43-21 15,-43 42-15,0-22 0,0 1 16,0 0 0,-21 0-16,21 0 0,-21 0 15,0-1-15,0 1 0,0 0 0,0 0 16,-21 21-16,0-21 0,0 0 15,-21 21-15,20 0 0,-20 0 0,0 0 16,-22 0-16,22 0 0,0 21 16,-1-21-16,1 21 0,0 0 0,-1 0 15,22 0-15,-21 1 0,42-1 0,0 0 16,0 0-16,0 0 0,0 0 16,0 1-16,21-1 0,0-21 0,0 21 15,22 0-15,-1 0 0,0 0 16,-21 1-16,22-1 0,-1 0 15,0 0-15,-20 0 0,20 0 0,-21 1 16,0 20-16,0-21 0,-21 0 16,0 0-16,0 1 0,-21-1 0,0 0 15,0 0-15,-21 0 0,-1-21 0,1 21 16,0 1-16,-1-22 0,1 0 16,0 0-16,-1 0 0,22 0 0,-21 0 15,-1 0-15,22 0 0,0 0 0,-21-22 16,21 1-16,-1 0 15,22 0-15,-21 0 0,21 0 0,0-1 16,0 1-16,0 0 0,0 0 0,0 0 16,21 0-16,1 21 15,-1-22-15,0 1 0,0 21 0,21-21 16,-20 21-16,20 0 0</inkml:trace>
  <inkml:trace contextRef="#ctx0" brushRef="#br1" timeOffset="41081.61">12340 7154 0,'0'0'15,"0"-21"-15,0 0 0,0 0 16,0 0-16,0 42 47,0 0-47,0 0 15,0 0-15,0 1 0,0 20 16,0-21-16,0 21 0,0-20 0,0 20 16,0-21-16,0 0 0,0 22 0,0-22 15,0 0-15,0 0 0,0 0 16,0 0-16,21 1 0,0-22 0,1 0 16,-1 0-16,0 0 0,0 0 15,21 0-15,-20-22 16,-1 22-16,0-21 0,0 0 0,0-21 0,22 21 15,-22-1-15,0 1 0,0-21 16,0 21-16,-21-22 0,0 22 16,0-21-16,0 21 0,0 0 0,0-1 15,0 1-15,0 0 0,0 0 0,0 42 63,0 0-63,21-21 15</inkml:trace>
  <inkml:trace contextRef="#ctx0" brushRef="#br1" timeOffset="41435.41">13166 7049 0,'-43'-22'16,"22"22"-16,0 0 15,21 22-15,0-1 16,0 0-16,0 0 0,0 0 16,0 22-16,0-1 0,0-21 0,0 21 15,0 1-15,0 20 0,0-20 0,0-1 16,0 21-16,0-20 16,0-1-16,0 22 0,0-22 0,0 21 15,0-20-15,-21 20 0,21 1 0,-21-22 16,-1 22-16,22-22 0,-21 21 15,0-20-15,21-1 0,-21 0 0,0 1 16,21-1-16,0 0 0,-21-20 0,21-1 16,-22 0-16,22 0 0,0 0 0,0-42 31,0 0-15,0-21-16,0 20 0,22 1 15,-1-21-15,-21 0 0,21-1 16</inkml:trace>
  <inkml:trace contextRef="#ctx0" brushRef="#br1" timeOffset="41739.23">13166 7324 0,'0'0'16,"0"-43"-16,0 1 0,0 21 0,21-21 0,0 20 16,-21 1-16,21 0 0,0 0 15,0 0-15,1 0 0,20-1 0,-21 1 16,0 21-16,0 0 0,22 0 0,-22 0 15,0 0-15,0 0 0,-21 21 16,21 1-16,-21-1 0,0 21 16,0-21-16,0 22 0,0-22 0,-21 21 15,0 0-15,0-20 0,0 20 16,-22-21-16,22 21 0,-21-20 0,21-1 16,-22 0-16,22 0 0,0-21 15,0 21-15,0-21 0,0 0 0,21-21 47,21 21-47,0-21 0,0 0 0,0 0 16,0-1-16</inkml:trace>
  <inkml:trace contextRef="#ctx0" brushRef="#br1" timeOffset="42081.04">13695 7260 0,'0'0'0,"21"0"0,-21-21 16,21 21-16,0 0 0,-21-21 0,21 21 16,1-21-16,-1 0 0,0 21 15,0-22-15,0 1 0,-21 0 0,21 0 16,1 0-16,-1 0 0,-21-1 16,0 1-1,-21 21-15,-1 21 16,1-21-16,0 22 15,0-1-15,0 21 0,0-21 0,-1 22 16,1-22-16,21 21 0,-21-21 0,21 22 16,0-22-16,0 0 0,0 21 15,0-21-15,0 1 0,0-1 16,0 0-16,21-21 0,0 0 0,1 0 16,-1 0-16,21 0 15,-21 0-15,0 0 0,1 0 0,20-21 16,-21 0-16,0 21 0,22-22 0,-22 1 15</inkml:trace>
  <inkml:trace contextRef="#ctx0" brushRef="#br1" timeOffset="42482.1">14203 7091 0,'0'-21'16,"0"42"-16,-21-42 0,21 0 0,0-1 15,21 22 1,0 0-1,0 0-15,0 0 0,0 0 0,1 0 16,-1 22-16,0-22 0,0 21 16,0 0-16,0 21 0,1-21 0,-1 1 15,0 20-15,-21-21 0,0 0 0,0 22 16,0-22-16,0 0 16,0 0-16,0 21 0,0-20 0,-21-1 15,0-21-15,21 21 0,0 0 0,-22-21 16,1 0-16,21 21 0,-21-21 31,21-21-31,0 0 0,0 0 16,0 0-16,21-1 0,-21 1 15,21-21-15,1 21 0,-1-22 0,-21 22 16,21-21-16,0 0 0,0-1 0,0 22 16,-21-21-16,22 21 0,-1-1 15,-21 1-15,0 0 0,21 21 0,0-21 16,0 21-1</inkml:trace>
  <inkml:trace contextRef="#ctx0" brushRef="#br1" timeOffset="43003.19">15515 7006 0,'0'-42'16,"-21"21"-16,0 21 0,0 0 15,-1 0-15,-20 0 0,21 0 0,0 0 16,-22 0-16,22 0 0,-21 0 16,21 21-16,0 0 0,-22 0 0,22 0 15,0 1-15,0 20 0,21 0 16,0 1-16,0-22 0,0 21 0,0 0 16,0-20-16,0 20 0,0-21 0,21 0 15,0 0-15,0 1 0,0-1 16,22 0-16,-22-21 0,0 0 15,21 0-15,1 0 0,-22 0 0,21 0 16,1 0-16,-22-21 0,21 21 16,0-21-16,1-1 0,-22 1 0,21 0 15,1-21-15</inkml:trace>
  <inkml:trace contextRef="#ctx0" brushRef="#br1" timeOffset="43259.05">16087 6752 0,'0'0'15,"0"-42"-15,0 21 0,0-22 0,0 22 0,0 0 16,0 42 15,0 0-31,0 22 0,0-22 0,-22 21 16,1 1-16,21-1 0,-21 0 16,21 1-16,0-1 0,-21 0 0,0 1 15,0-1-15,21 0 0,0 1 16,-22-1-16,22-21 0,-21 21 0,21-20 15,0-1-15,0 0 0,0 0 0,0 0 16,0 0 0,21-21-16,1 0 0,-1 0 15,0-21-15,0 21 0</inkml:trace>
  <inkml:trace contextRef="#ctx0" brushRef="#br1" timeOffset="44439.87">16658 7049 0,'0'0'0,"0"-22"0,0 1 0,0 0 16,0 0-16,0 0 0,-21 0 15,0-1-15,0 1 0,-1 21 16,1 0-16,0-21 0,0 21 0,0 0 16,0 0-16,-1 21 0,1-21 0,0 21 15,0 1-15,21 20 0,-21-21 16,0 21-16,-1-20 0,22 20 15,0 0-15,0-21 0,-21 22 0,21-1 16,0-21-16,0 22 0,0-22 16,0 21-16,0-21 0,0 0 0,21 1 15,1-22-15,-1 0 16,0 0-16,0 0 0,0 0 0,0 0 16,22 0-16,-22 0 0,0-22 0,0 1 15,0 0-15,22 0 0,-22 0 16,0 0-16,0-22 0,-21 22 0,21 0 15,1-21-15,-22 20 0,0-20 0,0 21 16,0-21-16,0 20 0,0 1 16,0 0-16,0 0 0,0 0 0,0 0 15,0 42 1,0 0 0,0 0-16,0 0 0,0 0 0,0 1 15,0 20-15,0-21 0,0 21 0,0 1 16,0-22-16,0 21 0,0-21 15,0 1-15,21 20 0,0-21 0,0 0 16,0-21-16,0 21 0,1 1 16,-1-22-16,0 0 0,0 0 0,0 0 15,0 0-15,1 0 0,-1 0 16,21 0-16,-21-22 0,0 1 0,22 0 16,-22 0-16,21 0 0,-21 0 15,22-22-15,-22 22 0,0-21 0,21 21 16,-20-22-16,-1 1 0,0 21 15,-21-22-15,0 22 0,21-21 0,-21 21 16,0 0-16,0-1 0,-21 22 16,0 0-1,0 22-15,-1-1 0,1 0 0,21 0 16,0 21-16,0-20 0,0-1 16,0 21-16,0-21 0,0 0 0,21 22 15,-21-22-15,22 0 0,-1 0 16,0 0-16,0 1 0,0-1 15,0-21-15,-21 21 0,22-21 0,-1 21 16,-42-21 31,-1 0-47,1 0 0,0 0 16,0 0-16,0 0 0,0 0 15,-1 0-15,22 21 16,-21-21-16,21 21 0,0 1 15,0-1 1,21 0-16,1-21 16,-1 0-16,0 0 15,21 0-15,-21 0 0,1 0 0,20 0 16,-21 0-16,21 0 0,-20 0 0,20-21 16,-21 0-16,21 21 0,-20-22 15,20 1-15,-21 0 0,0 0 0,0 0 16,22-22-16,-22 22 0,0-21 0,0 21 15,0-22-15,1 22 0,-22-21 16,0 21-16,21-22 0,-21 22 0,0 0 16,-21 21-1,21 21 1,0 0-16,-22 1 0,22-1 16,0 0-16,0 0 0,0 0 15,0 22-15,0-22 0,0 0 0,0 21 16,0-21-16,0 1 0,0-1 0,22 0 15,-22 0-15,0 0 0,0 0 16,0 1-16,0-1 0,0 0 16,-22-21-16,1 0 0,0 21 0,0-21 15,0 0-15,0 0 16,21 21-16,-22-21 0,1 0 0,0 0 16,21-21-1,0 0-15,0 0 16</inkml:trace>
  <inkml:trace contextRef="#ctx0" brushRef="#br1" timeOffset="45463.77">19452 6985 0,'0'21'16,"0"0"-16,0 1 15,0-1-15,0 0 0,0 0 0,0 21 16,0-20-16,0 20 0,0-21 16,0 21-16,0-20 0,0-1 0,0 0 15,0 0-15,-21 0 0,21 0 16,-21 1-16,21-1 0,-21-21 15,-1 0-15,1 0 16,0-21 0,21-1-16,-21 1 15,21 0-15,0 0 0,0 0 0,0-22 16,0 22-16,0-21 0,21 21 16,0-22-16,0 22 0,1-21 0,-1 21 15,21-22-15,-21 22 0,22 0 16,-1 0-16,-21 0 0,21 21 0,1 0 15,-1 0-15,0 0 0,1 0 16,-1 0-16,-21 21 0,22 0 0,-22 0 16,0 22-16,0-22 0,0 21 15,0-21-15,-21 22 0,0-1 16,0-21-16,0 21 0,0-20 0,-21 20 16,0-21-16,21 0 0,-21 0 15,0 1-15,0-22 0,-1 21 0,1-21 16,0 0-1,21-21-15,0-1 16,0 1-16,0 0 0,21-21 16,0 21-16,-21-1 0,22-20 15,-1 0-15,21 21 0,-21-22 0,0 1 16,22 21-16,-1-22 0,0 22 16,1 0-16,-1 0 0,0 0 15,1 21-15,-1 0 0,0 0 0,-20 0 16,20 21-16,-21 0 0,0 0 15,0 0-15,-21 22 0,22-22 0,-22 21 16,0 1-16,0-1 0,-22-21 0,1 21 16,0 1-16,0-22 15,-21 21-15,20-21 0,-20 22 0,21-22 16,0-21-16,21 21 0,21-42 31,0 0-15,0 0-16,0-1 15,1 1-15,20 0 0</inkml:trace>
  <inkml:trace contextRef="#ctx0" brushRef="#br1" timeOffset="45843.24">20786 7070 0,'0'21'15,"21"-21"16,0 0-31,0 0 16,0 0-16,0 0 0,1-21 16,-1 0-16,0 21 0,21-22 0,-21 22 15,1-21-15,-1 0 0,21 0 16,-21 21-16,-21-21 0,21 0 0,-21-1 16,0 1-16,0 0 15,-21 21-15,0 0 16,0 0-16,0 0 0,0 21 0,-22-21 15,22 21-15,0 1 0,0 20 16,-22-21-16,43 0 0,-21 22 16,21-22-16,-21 21 0,21-21 0,0 22 15,0-22-15,0 21 0,0-21 0,42 43 16,-20-43-16,-1 0 16,0-21-16,0 21 0,0-21 15,22 0-15,-22 0 0,21 0 0,-21 0 16,22 0-16,-1 0 0,-21 0 15,21-21-15,-20 0 0,20 0 0,0 21 16</inkml:trace>
  <inkml:trace contextRef="#ctx0" brushRef="#br1" timeOffset="46515.68">21548 7049 0,'0'0'0,"0"-22"0,0 1 0,0-21 16,0 21-16,0 42 46,0 0-46,0 0 0,0 0 0,0 1 16,0 20-16,0-21 0,-22 0 0,22 22 16,0-22-16,-21 21 0,21-21 15,0 0-15,0 1 0,0-1 0,-21 0 16,21 0-16,-21 0 0,21 0 16,0 1-16,0-44 31,0 1-16,0 0-15,0 0 0,0-21 16,0 20-16,0 1 0,0-21 16,0 21-16,21-22 0,0 22 15,0-21-15,1 21 0,-1-22 0,0 22 16,0 0-16,21 0 0,-20 0 16,-1 21-16,21 0 0,-21 0 0,22 0 15,-22 0-15,0 21 0,0 0 0,0 0 16,0 22-16,-21-22 0,0 21 15,22-21-15,-22 22 0,0-22 0,0 0 16,0 21-16,0-21 0,0 1 16,0-1-16,0 0 0,0 0 15,-22-21-15,1 0 32,21-21-17,0 0-15,0 0 0,0-1 16,0 1-16,0 0 0,0 0 0,21-21 15,-21 20-15,22-20 0,-1 21 16,21-21-16,-21 20 0,0-20 0,22 21 16,-1 0-16,-21 0 0,22-1 0,-1 22 15,-21 0-15,21 0 0,1 22 16,-22-1-16,0 0 0,21 0 16,-20 0-16,-22 0 0,0 22 0,0-22 0,0 21 15,0 1-15,0-22 0,0 21 16,0-21-16,-22 0 0,22 22 15,-21-22-15,0 0 0,0 0 16,21 0-16,-21-21 0,0 0 16,-1 0-1</inkml:trace>
  <inkml:trace contextRef="#ctx0" brushRef="#br1" timeOffset="47365.26">22691 6752 0,'0'0'0,"0"-21"0,0 0 16,0 0-16,0 0 16,0-1-16,21 1 15,-21 42 16,0 1-31,0-1 16,0 21-16,0 0 0,0 1 0,0-1 16,0 0-16,0 1 0,0-1 0,0 0 15,0 22-15,0-22 0,0 1 16,0-1-16,0 0 0,-21-21 0,21 22 16,0-22-16,0 0 0,-22 0 15,22 0-15,-21-21 0,21 22 16,0-44-1,0 1 1,0 0-16,0 0 0,0 0 16,0 0-16,0-1 0,0-20 15,0 0-15,21 21 0,1-22 0,-1 1 16,21 21-16,-21-22 0,0 22 0,22 0 16,-1 0-16,-21 0 0,22 21 15,-1 0-15,-21 0 0,21 0 0,1 0 16,-22 21-16,21 0 0,-21 0 15,1 0-15,-1 22 0,0-22 0,-21 0 16,0 21-16,0-20 0,0 20 16,0-21-16,-42 21 0,20-20 0,1-1 15,0 0-15,-21 0 0,21-21 0,-22 21 16,22 0-16,-21-21 16,21 0-16,-1 0 0,-20 0 0,21 0 15,0 0-15,0 0 16,21-21-1,0 0 1,21 21-16,0-21 0,0 0 16,0 21-16</inkml:trace>
  <inkml:trace contextRef="#ctx0" brushRef="#br1" timeOffset="47715.06">23368 7091 0,'21'-21'16,"0"21"-16,0 0 0,-21-21 0,22-1 16,-1 22-16,0-21 0,0 0 15,0 21-15,0-21 0,-21 0 16,22 21-16,-22-21 0,21 21 0,-21-22 16,-21 22 15,-1 0-31,1 22 0,-21-1 0,21 0 15,0 0-15,-1 0 0,1 0 16,0 1-16,21 20 0,-21-21 0,21 0 16,-21 22-16,21-22 15,0 0-15,0 0 0,0 0 0,0 0 16,0 1-16,21-1 0,0-21 16,0 0-16,0 0 15,1 0-15,20 0 0,-21 0 0,0 0 16,22 0-16,-22-21 0,21 21 15,-21-22-15,22 1 0,-22 21 0</inkml:trace>
  <inkml:trace contextRef="#ctx0" brushRef="#br1" timeOffset="48115.83">23897 7006 0,'0'0'0,"0"-21"15,0 0-15,0 0 16,0 0-1,21 21-15,0 0 16,1 0-16,-1 0 0,0 0 16,0 21-16,0 0 0,0 0 15,1 0-15,-22 0 0,21 1 0,0-1 16,-21 0-16,0 21 0,0-21 0,0 1 16,0 20-16,0-21 0,0 0 15,0 0-15,-21 1 0,0-1 0,21 0 16,-22-21-16,1 0 15,21-21 17,0 0-17,0-1-15,0-20 0,21 21 16,1 0-16,-22 0 0,21-22 0,0 22 16,-21 0-16,21-21 0,0 20 15,0 1-15,-21 0 0,22 0 0,-1 0 16,-21 0-16,21-1 15,0 22-15,0 0 16,0 0 0</inkml:trace>
  <inkml:trace contextRef="#ctx0" brushRef="#br1" timeOffset="48647.79">24744 6985 0,'0'0'0,"21"0"0,0 0 0,0-21 16,0 21-16,-21-21 0,22 21 0,-1-21 15,0-1-15,-21 1 16,0 0-16,0 0 0,0 0 16,-21 21-1,0 0-15,-1 0 16,1 0-16,0 0 0,-21 0 0,21 21 15,-22 0-15,22 0 0,-21 0 16,21 1-16,-1-1 0,1 0 0,0 0 16,21 0-16,0 0 15,0 1-15,0-1 0,0 0 16,21-21-16,-21 21 0,43-21 16,-22 0-16,0 0 0,0 21 15,21-21-15,-20 21 0,-1-21 0,0 22 16,21-22-16,-21 21 0,1-21 15,-1 21-15,-21 0 16,0 0-16,0 0 0,0 1 16,-21-1-1,-1-21-15,1 0 0,-21 21 0,21 0 16,0-21-16,-22 0 0,22 0 16,0 0-16,-21 0 0,20 0 0,1 0 15,0 0-15,0 0 0,0 0 0,0 0 16,-1 0-1,1 0-15,21-21 16,0 0 15,21 21-15,1-21-16</inkml:trace>
  <inkml:trace contextRef="#ctx0" brushRef="#br1" timeOffset="48919.64">25231 7387 0,'0'-21'47,"-22"21"-47,1 0 16,42 0 31,1 0-47</inkml:trace>
  <inkml:trace contextRef="#ctx0" brushRef="#br2" timeOffset="76135.34">2032 10012 0,'0'-21'0,"0"0"15,0-1 1,0 1-16,0 0 16,0 0-1,0 0-15,0 0 16,-21 21 0,0 0 30,21 21-46,0 0 16,0 0-16,0 0 0,0 0 0,0 1 16,0-1-16,0 21 0,0-21 15,0 22-15,0-1 0,0 0 0,0 1 16,0-1-16,0 21 0,0-20 16,0-1-16,0 22 0,0-1 15,0-21-15,0 1 0,21 20 0,-21-20 16,0 20-16,0-21 0,0 22 15,21-22-15,-21 22 0,0-22 16,0 22-16,0-22 0,0 21 0,0-20 16,0 20-16,0-20 0,0-1 15,0 0-15,0 1 0,0-1 0,0 0 16,0 1-16,0-22 0,0 21 16,0-21-16,0 0 0,0 1 0,0-1 15,0 0-15,0 0 0,0 0 16,-21-21 15,21-21-15,-21 0-16,21 0 0,0-22 15,0 22-15,0-21 0</inkml:trace>
  <inkml:trace contextRef="#ctx0" brushRef="#br2" timeOffset="78273.16">2138 9948 0,'0'-21'0,"21"21"109,0 0-93,0 0-16,-21 21 15,21-21-15,1 0 0,-1 22 0,21-22 16,-21 0-16,22 21 0,-1-21 16,0 0-16,1 0 0,20 0 0,1 21 15,-1-21-15,1 0 0,-1 0 16,1 0-16,-22 0 0,21 0 0,1 0 15,-1 0-15,22 0 0,-21 0 16,20 0-16,-20 0 0,20 0 0,1 0 16,0 0-16,-1 0 0,1 21 15,21-21-15,-21 0 0,-1 0 0,22 0 16,-21 0-16,21 0 0,-1 21 16,1-21-16,-21 0 0,21 0 15,-22 21-15,1-21 0,21 0 0,-21 0 16,-1 22-16,22-22 0,0 0 15,0 0-15,0 21 0,-1-21 0,1 0 16,-21 0-16,21 21 0,-22-21 0,22 21 16,-21-21-16,21 0 0,-22 0 15,1 21-15,0-21 0,-1 0 0,1 0 16,-21 0-16,20 21 0,-20-21 16,-1 0-16,-20 0 0,-1 0 0,0 0 15,1 0-15,-22 0 0,0 0 0,0 0 16,0 0-16,-21 22 62,0-1-46,0 0 0,0 0-16,0 0 15,-21 0-15,21 1 16,0-1-16,0 0 0,0 0 15,0 0-15,0 0 0,0 22 0,0-22 16,0 0-16,-21 21 0,21-20 16,0 20-16,-21-21 0,21 21 0,0-20 15,0-1-15,0 21 0,-21-21 16,21 22-16,0-22 0,0 21 16,0 0-16,0-20 0,0 20 0,0 0 15,0 1-15,0-1 0,0 0 16,0-21-16,0 43 0,0-43 0,0 21 15,0 1-15,0-1 0,0 0 0,0 1 16,0-1-16,0-21 0,0 22 16,0-1-16,0-21 0,0 21 0,0-20 15,0 20-15,0-21 0,0 0 0,0 22 16,0-22-16,0 0 16,0 0-16,-22 0 0,22 0 0,-21 1 15,21-1-15,0 0 0,-21 0 16,0 0-16,0-21 15,21 21-15,-21-21 16,-1 0-16,1 0 0,0 0 16,0 0-16,0 0 15,0 22-15,-1-22 0,1 0 0,0 0 16,-21 0-16,21 0 0,-1 0 16,-20 0-16,0 0 0,21 0 0,-22 0 15,1 0-15,0 21 0,-22-21 0,22 0 16,-1 0-16,1 0 15,-21 0-15,20 0 0,1 0 0,-22 0 16,22 0-16,0 0 0,-1 0 0,-20 0 16,21 0-16,-1 0 0,-20 0 15,20 0-15,-20 0 0,21 0 0,-22 0 16,1 0-16,-1 0 0,22 0 0,-22 0 16,1 0-16,-1 0 0,1-21 15,-1 21-15,22 0 0,-22 0 0,22 0 16,-21-22-16,-1 22 0,22 0 15,-22 0-15,1 0 0,20 0 0,-20 0 16,21 0-16,-22 0 0,1 0 0,20 0 16,-20 0-16,-1 0 0,22 0 15,-22 0-15,22 0 0,0 0 16,-1 0-16,-20 0 0,21 0 16,-1 0-16,1 0 0,0 0 0,-1 0 15,1 0-15,0 0 0,-1 0 0,1 0 16,0 0-16,-1 0 0,1 0 15,0 0-15,-1 0 0,1 0 0,0 0 16,-1 0-16,1 0 0,21-21 16,-22 21-16,22 0 0,-21 0 0,21 0 15,-22 0-15,22 0 0,0-21 16,-21 21-16,21 0 0,-1 0 0,1 0 16,-21 0-16,21 0 0,0 0 15,-22 0-15,22 0 0,0 0 16,0 0-16,-22 0 0,22 0 15,0 0-15,0 0 0,0 0 0,0 0 16,-1 21-16,1-21 0,-21 0 16,21 0-16,0 0 0,-1 0 0,1 0 15,0 0-15,0 0 0,0 0 16,0 0-16,-1 0 0,1 0 16,0 0-1,0 0-15,0 0 0,0 0 16,-1 0-1,1 0-15,0 0 0,0 0 16,0 0 0,0 0-16,-1 0 0,1 0 31,0 0-31,21-21 94,-21 21-79,21-21 17,-21 21-32,21-21 31</inkml:trace>
  <inkml:trace contextRef="#ctx0" brushRef="#br2" timeOffset="79279.94">3111 9123 0,'22'-21'0,"-1"0"16,0-1-16,0 22 0,0-21 16,0 0-16,1 0 0,-1 0 0,0 0 15,0-1-15,-21-20 0,21 21 16,-21 0-16,0 0 0,0-1 16,0 1-16,-21 21 15,0-21-15,-21 21 0,20 0 0,-20 0 16,0 0-16,-1 21 15,22-21-15,-21 21 0,0 1 0,-1-1 16,1 0-16,21 0 0,-22 0 16,22 0-16,0 1 0,0-1 0,21 0 15,-21 0-15,21 0 0,0 0 16,0 1-16,21-22 0,0 21 16,21-21-16,-20 21 0,20-21 15,-21 21-15,21 0 0,1-21 0,-22 21 16,21 1-16,1-1 0,-1-21 15,0 21-15,-21 0 0,1 0 0,-1 0 16,0 1-16,-21-1 0,0 0 16,0 0-16,-21 21 0,0-20 15,-22-1-15,22 0 0,-21 0 16,-1 0-16,1 0 0,0 1 0,21-1 16,-22 0-16,1-21 0,21 0 15,-22 0-15,22 0 0,0 0 0,0 0 16,0 0-16,0-21 0,-1 21 15,22-21-15,0-1 0,-21 1 0,21 0 16,0 0-16,0 0 0,0 0 16,0-1-16,0 1 0,0 0 0,21 21 15,1-21-15,-1 21 0,0-21 16,0 0-16,0 21 0,22 0 0</inkml:trace>
  <inkml:trace contextRef="#ctx0" brushRef="#br2" timeOffset="79691.33">3471 9165 0,'0'0'0,"-21"21"47,21 1-47,0-1 0,0 0 15,-21 0-15,21 0 0,0 0 16,0 22-16,0-22 0,0 0 0,0 0 16,0 22-16,0-22 0,21 0 15,0 0-15,-21 0 0,21 0 0,1 1 16,-1-22-16,0 0 0,0 0 16,0 0-16,0 0 0,1 0 0,-1 0 15,0 0-15,0-22 0,0 1 0,0 21 16,1-21-16,-1 0 0,0 0 15,0 0-15,-21-22 0,0 22 0,0 0 16,0 0-16,0 0 16,0-1-16,0 1 0,0 0 0,0 0 0,0 0 15</inkml:trace>
  <inkml:trace contextRef="#ctx0" brushRef="#br2" timeOffset="80015.74">4149 9123 0,'-22'0'15,"1"21"1,21 0-1,0 0-15,0 1 0,0-1 16,0 0-16,0 21 0,0-21 0,0 22 16,0-22-16,0 21 0,21 1 15,-21-1-15,0 0 0,0 1 0,0-1 16,22 21-16,-22-20 0,0-1 0,0 0 16,0-20-16,0 20 0,0 0 15,0-21-15,0 1 0,0-1 0,0 0 16,0 0-1,0-42 17,0 0-32,21 21 0,-21-43 15,0 22-15,0 0 0,0-21 0,0-1 16</inkml:trace>
  <inkml:trace contextRef="#ctx0" brushRef="#br2" timeOffset="80309.62">4085 9250 0,'0'0'0,"0"-21"0,0 0 0,0-1 16,21 1-16,0 0 15,1 21-15,-1 0 16,0 0-16,0 0 0,0 0 0,22 0 16,-22 0-16,0 0 0,0 21 0,0 0 15,-21 1-15,0-1 0,0 0 16,0 0-16,0 0 0,-21 0 0,0 22 15,0-22-15,0 0 0,-1 0 16,-20 0-16,21 1 0,0-22 0,0 21 16,-1 0-16,1 0 0,0-21 15,42-21 17,0 0-17,1 21-15,-1-21 0</inkml:trace>
  <inkml:trace contextRef="#ctx0" brushRef="#br2" timeOffset="80679.41">4530 9356 0,'0'21'0,"21"-21"15,0 0-15,0 0 16,0-21-16,-21 0 15,21 21-15,1-22 0,-1 1 16,0 21-16,-21-21 0,21 0 0,0 0 16,-21 0-16,21-1 0,-21 1 15,0 0-15,0 0 0,-21 21 16,0 0-16,0 0 16,0 0-16,0 0 0,-1 0 0,22 21 15,-21 0-15,0 0 0,0 22 0,21-22 16,0 0-16,0 0 0,0 22 15,0-22-15,0 0 0,0 0 0,0 0 16,0 0-16,0 1 0,21-1 16,0-21-16,0 21 15,1-21-15,-1 0 0,0 0 16,0 0-16,0 0 16,0-21-16,1 21 0,-1-21 0,0 21 15,0-22-15</inkml:trace>
  <inkml:trace contextRef="#ctx0" brushRef="#br2" timeOffset="81058.7">4974 9144 0,'21'0'0,"-42"0"0,42-21 16,0 21 0,1 0-16,-1 0 15,0 0-15,0 0 16,0 21-16,0-21 0,1 21 0,-1 0 15,-21 1-15,21-1 0,0 0 0,0-21 16,-21 21-16,0 21 0,0-20 16,0-1-16,0 0 0,0 0 15,0 0-15,-21 0 16,0-21-16,21 22 0,-21-22 16,21-22 15,0 1-31,0 0 0,0-21 15,0 21-15,0-1 16,0-20-16,0 21 0,21-21 0,-21-1 16,0 22-16,21-21 0,0 21 0,-21-1 15,21 1-15,-21 0 0,22 0 16,-1 21-16,0 0 31,0 0-31</inkml:trace>
  <inkml:trace contextRef="#ctx0" brushRef="#br2" timeOffset="81503.58">6138 9017 0,'0'0'0,"0"-21"16,-21 21-16,0 0 0,0 0 15,0 0-15,-1 0 16,1 0-16,0 21 0,0 0 0,-21 0 16,20 1-16,1 20 0,0-21 0,0 21 15,21-20-15,0 20 0,-21 0 16,21-21-16,0 22 0,0-22 0,0 21 16,0-21-16,0 1 0,21-1 15,0 0-15,-21 0 0,21 0 16,0-21-16,22 0 0,-22 21 0,0-21 15,21 0-15,-20 0 0,20 0 0,0-21 16,-21 0-16,22 21 0,-1-21 16,-21 0-16,22 0 0,-1-1 15,-21 1-15</inkml:trace>
  <inkml:trace contextRef="#ctx0" brushRef="#br2" timeOffset="81755.42">6667 8848 0,'0'0'0,"0"-21"0,0-1 15,0 1-15,-21 21 16,0 0-16,21 21 16,-21 1-16,21-1 15,-21 21-15,21-21 0,0 22 16,0-1-16,0 0 0,-21 1 0,21-1 16,0 0-16,0 1 0,-22-1 15,22 0-15,0-21 0,0 1 0,0 20 16,0-21-16,0 0 0,0 0 15,0 1-15,0-1 16,22-21-16,-1 0 0,0 0 16,0 0-16,0 0 15,0-21-15</inkml:trace>
  <inkml:trace contextRef="#ctx0" brushRef="#br2" timeOffset="82251.66">7048 9165 0,'0'0'0,"0"-21"0,0 0 0,0 0 16,0 0-16,0-1 0,0 1 15,0 0-15,-21 21 0,0 0 16,0 0-16,0 0 0,0 0 16,-1 21-16,1 0 0,21 1 15,-21-1-15,0 21 0,0 0 0,21 1 16,-21-22-16,-1 21 0,22 1 15,0-22-15,0 21 0,0-21 16,0 22-16,0-22 0,0 0 0,0 0 16,0 0-16,22 0 15,-1-21-15,0 0 0,0 0 16,0 0-16,0-21 0,1 0 0,-1 21 16,0-21-16,21 0 0,-21 0 15,1-1-15,-1 1 0,0-21 0,0 21 16,0-22-16,-21 22 0,0-21 0,21 0 15,-21 20-15,0 1 0,0-21 16,0 21-16,0 0 0,0 42 31,0 0-31,0 0 0,0 0 16,0 0-16,0 1 0,0-1 0,0 0 16,0 21-16,0-21 0,0 1 15,0-1-15,0 0 0,0 0 0,0 0 16,22-21-16,-22 21 0,21-21 15,0 22-15,0-22 0,0 0 16,0 0-16,1 0 0,-1 0 16,21-22-16,-21 22 15</inkml:trace>
  <inkml:trace contextRef="#ctx0" brushRef="#br2" timeOffset="82659.42">7747 9059 0,'0'-21'0,"0"0"16,0 0-16,-21 21 16,0 0-16,-1 0 0,1 0 15,0 0-15,0 0 0,0 21 16,0 0-16,-1 0 0,1 1 0,21-1 16,0 0-16,0 0 0,-21 0 0,21 0 15,0 1-15,0-1 16,21 0-16,0 0 0,1-21 15,-1 21-15,0-21 0,0 0 16,0 21-16,22-21 0,-22 0 16,0 0-16,0 22 0,0-22 0,0 0 15,1 21-15,-22 0 16,0 0 0,0 0-16,-22-21 0,1 0 0,0 21 15,-21-21-15,21 22 0,-22-22 16,1 0-16,21 21 0,-22-21 0,22 0 15,-21 0-15,21 0 0,0 21 0,-1-21 16,1 0-16,21-21 31,0 0-31,21 21 16,1-22-16,-1 22 0,0-21 16,0 21-16</inkml:trace>
  <inkml:trace contextRef="#ctx0" brushRef="#br2" timeOffset="83132.11">8318 9123 0,'0'0'0,"0"-21"0,0 0 0,22 21 15,-22-22-15,0 1 0,0 0 16,0 0-1,-22 21-15,1 0 16,0 0-16,0 0 16,0 21-16,21 0 0,-21 0 0,-1 1 15,1-1-15,21 0 0,-21 0 0,21 0 16,0 0-16,0 1 16,0-1-16,0 0 0,21 0 15,22-21-15,-22 0 0,0 21 16,0 0-16,0-21 15,22 0-15,-22 0 0,0 22 0,0-22 16,0 0-16,0 21 0,1-21 0,-22 21 16,0 0-1,0 0 1,-22-21-16,1 21 0,0-21 16,-21 0-16,21 22 0,-1-22 0,-20 0 15,21 21-15,-21-21 0,20 0 0,1 21 16,-21-21-16,21 0 0,0 0 15,-1 0-15,1 0 0,0 0 0,0 0 16,0 0-16,0 0 16,-1 0-16,1 0 15,0 21-15</inkml:trace>
  <inkml:trace contextRef="#ctx0" brushRef="#br2" timeOffset="84010.15">3937 11091 0,'0'0'0,"21"0"0,21-21 15,-20 0-15,-1 0 0,21 0 16,-21 0-16,-21-1 0,0 1 15,0 0-15,0 0 16,0 0-16,0 0 16,-21-1-16,0 22 0,0-21 15,0 21-15,-1 0 0,-20 0 16,21 0-16,-21 0 0,20 0 0,-20 0 16,0 0-16,21 21 0,-22 1 15,22-1-15,-21 0 0,21 0 0,-1 21 16,1-20-16,0 20 0,0 0 15,21 1-15,0-1 0,0 0 0,0-21 16,0 22-16,0-22 0,0 0 0,0 0 16,21 0-16,0-21 0,0 0 15,1 0-15,-1 0 0,21 0 0,-21 0 16,0 0-16,1-21 16,20 0-16,-21 0 0,0 0 0,22 0 15,-22-1-15,0-20 0,0 21 0,0 0 16,0-22-16,1 22 0,-22 0 15,21 0-15,-21-21 0,0 20 0,0 1 16,0 0-16,0 42 31,0 0-15,0 1-16,0-1 0,0 0 0,0 21 16,0-21-16,0 22 0,0-22 0,0 21 15,21-21-15,-21 1 0,0 20 16,21-21-16,0 0 0,0-21 15,-21 21-15,22-21 0,-1 0 16,0 0-16,21 0 0,-21 0 0,22 0 16,-22 0-16,21 0 0,-21-21 0,22 0 15,-1 0-15</inkml:trace>
  <inkml:trace contextRef="#ctx0" brushRef="#br2" timeOffset="84504.22">4826 10986 0,'-21'-22'15,"0"1"-15,-22 21 16,22 0-16,0 0 0,0 0 16,0 0-16,-1 0 0,-20 0 15,21 0-15,0 0 0,0 21 0,-1-21 16,1 22-16,0-1 0,0 0 16,0 21-16,21-21 0,0 1 15,0 20-15,0-21 0,0 21 0,0-20 16,0-1-16,0 0 0,21 0 15,-21 0-15,21 0 0,0-21 0,0 0 16,1 0-16,-1 0 0,0 0 16,0 0-16,21-21 0,-20 0 15,-1 0-15,0 0 0,0 0 0,21-22 16,-20 22-16,-1-21 0,0 21 16,0-22-16,0 1 0,0 0 15,-21-1-15,22 1 0,-22 0 0,21-1 16,-21 1-16,0 21 0,0-22 15,0 1-15,0 21 0,0 0 0,0 0 16,0-1-16,-21 22 16,-1 0-16,22 22 0,0-1 15,0 21-15,-21-21 0,21 22 0,-21-1 16,21 0-16,-21 1 0,21 20 16,0-21-16,0 1 0,0 20 0,0-20 15,0-1-15,0 0 0,0 1 16,0-22-16,0 21 0,21-21 15,0-21-15,0 21 0,22 1 0,-22-22 16,21 0-16,-21 0 0,22 0 16,-1 0-16,0-22 0,1 1 0,-22 21 15,21-21-15</inkml:trace>
  <inkml:trace contextRef="#ctx0" brushRef="#br2" timeOffset="85052.25">5673 10964 0,'0'0'0,"0"-21"0,-22 0 16,1 21-16,0 0 0,0-21 0,0 21 16,0 0-16,-1 0 15,1 0-15,0 0 0,0 0 0,0 0 16,-22 21-16,22-21 0,0 21 0,21 0 16,-21 1-16,0-1 0,0 0 15,21 0-15,-22 21 0,22-20 0,0 20 16,0-21-16,0 0 0,0 0 15,0 22-15,0-22 0,0 0 16,0 0-16,22-21 0,-1 0 16,0 0-16,0 0 0,0 0 15,0 0-15,1 0 0,20-21 0,-21 0 16,0 0-16,0 0 0,22-1 16,-22-20-16,0 21 0,0-21 15,22 20-15,-22-20 0,0 21 0,-21-21 16,21-1-16,-21 1 0,21 0 15,-21-1-15,0 22 0,0-21 0,0-1 16,0 1-16,0 21 0,0-21 0,0 20 16,-21 1-16,0 0 15,0 42 1,21 0-16,0 22 16,0-22-16,-21 21 0,21 1 0,0-1 15,0 0-15,0 1 0,0-1 0,0 0 16,0 1-16,0-1 15,0 0-15,0 1 0,-22-1 0,22 0 16,0-21-16,0 22 0,0-22 0,0 0 16,0 0-16,0 0 0,0 1 15,22-22-15,-1 0 16,0 0-16,0 0 16,0 0-16,0-22 0,1 1 0,20 0 15,-21 21-15</inkml:trace>
  <inkml:trace contextRef="#ctx0" brushRef="#br2" timeOffset="85351.08">6371 10689 0,'-42'0'15,"21"0"-15,-1 0 16,1 21-16,0 1 15,21-1-15,0 0 0,0 21 0,-21-21 16,21 1-16,0 20 0,0-21 16,0 21-16,0-20 0,0-1 0,0 21 15,0-21-15,0 0 0,0 22 16,0-22-16,0 0 0,0 0 16,21 0-16,-21 1 0,21-1 15,0 0-15,1-21 16,-1 0-16,0 0 0,0 0 15,0 0-15,0 0 0,1-21 0,20 21 16,-21-21-16,0-1 0</inkml:trace>
  <inkml:trace contextRef="#ctx0" brushRef="#br2" timeOffset="85663.9">6858 10710 0,'0'-21'16,"21"42"15,0-21-31,0 22 0,1-1 16,-1 0-16,0 0 0,0 0 16,0 0-16,0 1 0,1-1 0,-22 21 15,0-21-15,0 0 0,0 22 16,0-22-16,0 21 0,-22 1 0,1-22 15,0 21-15,0 0 0,-21-20 0,-1 20 16,1 0-16,21-21 0,-22 22 16,1-22-16,21 0 0,0 0 15,0-21-15,-1 21 0,1-21 0</inkml:trace>
  <inkml:trace contextRef="#ctx0" brushRef="#br2" timeOffset="86567.38">2752 14605 0,'21'0'0,"-42"0"0,21-21 0,0 0 0,0 0 16,0-1-16,-22 22 15,1-21-15,0 21 16,0 0 0,21 21-16,-21 1 15,21-1-15,0 21 0,0 0 0,0 1 16,0 20-16,0-20 0,0 20 16,21 1-16,0 20 0,-21-20 0,0 20 15,21-20-15,-21 21 0,0-22 16,0 1-16,0-1 0,0 22 0,0-43 15,0 22-15,-21-1 16,21 1-16,-21-22 0,0 21 0,0-20 16,21-1-16,-22 0 0,22-20 15,-21 20-15,21-21 0,0 0 16,0-42 0,0 0-16,0 0 15,0-22-15,0 22 0,0-21 16,0 0-16</inkml:trace>
  <inkml:trace contextRef="#ctx0" brushRef="#br2" timeOffset="87596.35">2688 14584 0,'0'0'0,"0"-21"16,0 0-16,0-1 15,0 1-15,0 0 0,21 0 16,0 21-16,1-21 0,-1 0 16,0 21-16,0 0 0,21-22 15,-20 22-15,-1 0 0,21-21 0,0 21 16,1 0-16,-1 0 0,22-21 16,-1 21-16,22 0 0,-1 0 15,1 0-15,0 0 0,21-21 16,-1 21-16,1 0 0,21 0 0,-21 0 15,21 0-15,0 0 0,0 0 16,0-21-16,-21 21 0,21-21 0,0 21 16,-21-22-16,21 22 0,-21-21 15,21 21-15,-22-21 0,22 21 0,-21-21 16,-21 21-16,21-21 0,-22 21 0,-20 0 16,21-21-16,-22 21 0,1 0 15,-22 0-15,21-22 0,-20 22 0,-1 0 16,0 0-16,-20 0 0,-1 0 15,21-21-15,-21 21 0,0 0 16,1 0-16,-1 0 0,0 0 16,0 0-1,0 0-15,-21 21 16,0 1-16,21-1 16,-21 0-16,0 0 0,0 0 0,0 0 15,0 1-15,0 20 0,0-21 16,0 21-16,0 1 0,0-1 0,-21 0 15,21 1-15,0-1 0,0 22 0,0-22 16,0 0-16,0 1 0,-21 20 16,21-21-16,0 1 0,0 20 0,0-20 15,-21 20-15,21 1 0,0-1 16,0-21-16,0 22 0,0-1 16,-21-20-16,21 20 0,-21-20 0,21 20 15,-22-21-15,22 22 0,0-22 16,-21 22-16,0-22 0,21 22 0,0-22 15,-21 0-15,0 1 0,0-1 16,-1 0-16,22-21 0,-21 1 0,0 20 16,0-42-16,0 21 0,21 0 0,-21-21 15,-1 0-15,1 21 16,0-21-16,0 0 0,-21 0 0,20 0 0,1 0 16,-21 0-16,0 0 15,-1 0-15,1 0 0,0-21 0,-22 21 16,1 0-16,-1 0 0,1-21 0,-22 21 15,21 0-15,-20 0 0,-1-21 16,0 21-16,1 0 0,-1 0 0,0-21 16,1 21-16,-22-21 0,21 21 15,-21 0-15,1-22 0,-1 22 0,21-21 16,-21 21-16,22-21 0,-22 0 16,21 21-16,-21-21 0,0 0 0,22-1 15,-1 1-15,0 0 0,1 0 16,20 21-16,1-21 0,-1 0 15,22-1-15,-22 1 0,22 0 16,0 0-16,-1 21 0,22-21 0,-21 0 16,21 21-16,0-22 0,-1 22 15,1-21-15,0 21 0,0-21 0,0 21 16,0 0-16,-1-21 0,1 0 16,0 21-16,0 0 0,0 0 15,0 0-15,-1 0 16,22-21-1,0-1 1</inkml:trace>
  <inkml:trace contextRef="#ctx0" brushRef="#br2" timeOffset="88168.02">3556 14944 0,'0'0'0,"21"-21"15,0 21 1,-21-22-16,21 1 16,-21 0-16,22 21 0,-22-21 15,21 0-15,-21 0 0,0-1 16,0 1-16,-21 21 15,-1 0-15,-20 0 0,21 0 16,-21 0-16,-1 0 0,1 21 16,0 1-16,-1-1 0,1 0 0,0 0 15,20 0-15,-20 0 0,21 1 16,0-1-16,0 0 0,21 0 0,0 0 16,0 0-16,0 1 0,0-1 15,0 0-15,21 0 0,21 0 16,-21 0-16,22 1 0,-1-1 15,0 0-15,1 0 0,-1 0 0,-21 0 16,21 1-16,-20-1 0,-1 0 16,0 0-16,-21 0 0,0 0 15,0 1-15,-21-1 0,0 0 16,-1-21-16,1 21 0,-21-21 16,0 0-16,20 21 0,-20-21 0,0 0 15,-1 0-15,1 0 0,21 0 16,-21-21-16,20 0 0,1 21 0,0-21 15,0 0-15,0-1 0,0 1 16,21 0-16,-22 0 0,22 0 0,0 0 16,0-1-16,0 1 15,0 0-15,22 21 0,-1-21 0,0 21 16,0 0-16,0-21 0,22 0 16,-22 21-16,21 0 0,0 0 0</inkml:trace>
  <inkml:trace contextRef="#ctx0" brushRef="#br2" timeOffset="88595.47">3683 15050 0,'0'0'0,"21"0"15,-21 21 32,0 0-47,0 0 0,21 0 16,-21 22-16,0-22 0,0 0 0,0 21 15,0-21-15,0 22 0,0-22 16,21 0-16,-21 0 0,22 0 0,-22 1 16,0-1-16,21-21 15,0 21-15,0-21 0,0 0 16,0 0-16,1-21 16,-1 0-16,0-1 0,0 1 15,-21 0-15,0 0 0,21 0 16,0-22-16,-21 22 0,0 0 0,22 0 15,-22 0-15,0 0 16,0-1-16,0 1 0,0 0 16,0 42-1,0 0 1,0 1-16,0-1 0,-22 0 16,22 0-16,0 0 0,0 0 15,0 1-15,0-1 0,0 0 16,22-21 15</inkml:trace>
  <inkml:trace contextRef="#ctx0" brushRef="#br2" timeOffset="89627.41">3577 13843 0,'0'0'0,"21"-21"0,0 0 16,1 0-16,-1-1 0,0 1 15,0 0-15,-21 0 16,0 0-16,0 0 0,0-1 0,0 1 15,-21 21-15,0-21 0,0 21 16,-22 0-16,1 0 0,0 0 0,-1 0 16,1 0-16,0 0 0,-1 21 15,1 0-15,0 1 0,-1 20 0,22-21 16,0 0-16,21 0 0,0 1 16,0-1-16,0 0 0,21 0 15,21 0-15,-20 0 0,20 1 0,0-1 16,1 0-16,-1 0 0,0-21 15,1 21-15,-1 0 0,0 1 0,-21-22 16,1 21-16,-1 0 16,-21 0-16,0 0 0,-21 0 15,-22 1-15,22-1 16,-21-21-16,-1 21 0,1-21 0,0 21 16,-1-21-16,1 0 0,0 0 15,-1 0-15,1 0 0,0 0 0,21 0 16,-1 0-16,1 0 0,0-21 15,21 0-15,0 0 16,0-1-16,21 1 16,0 0-16,1 0 0,20 21 0,0-21 0,1 0 15</inkml:trace>
  <inkml:trace contextRef="#ctx0" brushRef="#br2" timeOffset="90047.53">3789 13801 0,'0'0'0,"21"0"0,-21 21 31,0 0-31,-21 0 16,21 0-16,0 22 0,0-22 0,0 0 15,0 0-15,0 0 0,0 1 16,0-1-16,0 0 0,0 0 0,21 0 16,-21 0-1,21-21-15,0 0 0,0 0 0,1 0 16,-1 0-16,0 0 15,0 0-15,0-21 0,0 0 16,1 0-16,-1 0 0,-21 0 16,21-1-16,0 1 0,-21-21 0,0 21 15,0 0-15,0-22 0,0 22 0,0 0 16,0 0-16,0 42 31,0 0-15,0 21-16,0-20 0,0-1 0,0 21 15,0-21-15,0 0 16,0 22-16,0-22 0,0 0 0,0 0 16,0 0-16,0 1 0,21-22 15,0 21-15,1-21 16,-1 0-16,0 0 0,0-21 16,0 21-16,0-22 0,1 1 0,20 0 15</inkml:trace>
  <inkml:trace contextRef="#ctx0" brushRef="#br2" timeOffset="90499.27">4424 13526 0,'0'0'0,"-21"0"0,-1 0 16,1 0-16,21 21 16,-21-21-16,21 42 0,0-21 15,0 0-15,0 22 0,0-22 0,0 21 16,0-21-16,0 22 0,0-22 15,21 0-15,-21 21 0,21-20 0,-21-1 16,0 0-16,0 0 0,0 0 16,0 0-16,0-42 62,22 0-62,-1 0 0,-21 0 16,21 0-16,0-1 0,0 1 15,0 0-15,22 0 0,-22 21 0,0 0 16,21 0-16,-20 0 0,-1 0 16,0 0-16,21 0 0,-21 0 0,1 21 15,-22 0-15,0 0 0,0 1 16,0-1-16,0 0 0,-22 0 16,1 0-16,0 0 0,0 1 0,0-1 15,-22 0-15,22 0 0,-21-21 16,21 21-16,-22-21 0,22 0 15,0 21-15,21-42 32,21 0-32,0 0 15</inkml:trace>
  <inkml:trace contextRef="#ctx0" brushRef="#br2" timeOffset="90787.11">5524 13631 0,'0'0'16,"-21"0"-1,-21 0-15,21 0 16,0 22-16,-1-1 0,-20 0 0,21 0 16,0 0-16,0 22 0,-1-22 15,22 21-15,0-21 0,-21 0 0,21 22 16,0-22-16,0 0 0,0 0 15,0 0-15,0 1 0,21-1 0,1 0 16,20-21-16,-21 21 16,0-21-16,0 0 0,22 0 0,-22 0 15,21 0-15,1-21 0,-1 0 0,0 0 16,-21 21-16,22-22 16,-1-20-16,0 21 0</inkml:trace>
  <inkml:trace contextRef="#ctx0" brushRef="#br2" timeOffset="91011.99">5990 13462 0,'0'0'0,"0"-21"0,0 0 16,-21 42-1,21 0 1,-21 0-16,21 0 0,-21 22 0,21-1 16,0-21-16,0 22 0,0-1 15,0 0-15,0 1 0,0-1 0,-22-21 16,22 21-16,0-20 0,0-1 15,0 0-15,0 0 0,0 0 16,0 0-16,22-21 0,-22 22 16,21-22-16,0 0 0,0 0 15,0 0-15,0 0 0,1 0 0</inkml:trace>
  <inkml:trace contextRef="#ctx0" brushRef="#br2" timeOffset="92043.98">6392 13737 0,'0'0'0,"0"-21"0,0 0 16,-21 0-16,0 21 16,0 0-16,0 0 15,-1 0-15,1 0 0,0 21 0,0 0 16,0 0-16,0 0 0,-1 1 16,1-1-16,21 21 0,0-21 0,-21 0 15,21 1-15,0-1 0,0 0 16,0 0-16,0 0 0,0 0 0,21-21 15,-21 22-15,21-22 0,1 0 0,-1 0 16,0 0-16,0 0 0,0 0 16,0 0-16,1 0 0,-1-22 0,0 1 15,0 21-15,0-21 0,-21 0 16,21 0-16,1 0 0,-22-1 0,0 1 16,0-21-16,0 21 0,0 0 15,0-1-15,0 1 0,0 0 16,0 42 15,0 0-31,0 1 0,0-1 16,0 0-16,0 0 0,0 0 15,0 0-15,0 1 0,0-1 16,0 0-16,21-21 0,-21 21 16,21-21-16,0 0 0,0 0 0,0 0 15,1 0-15,-1 0 0,0 0 0,0 0 16,21 0-16,-20-21 0,-1 21 15,0-21-15,0 0 0,0-1 16,0 1-16,1 0 0,-1 0 0,-21 0 16,0 0-16,0-22 0,0 22 15,0 0-15,0 0 0,0 0 0,-21-1 16,-1 22 0,22 22-16,0-1 15,0 0-15,0 0 16,0 0-16,0 0 0,22 1 0,-1-1 15,-21 0-15,21 0 0,0 0 16,0 0-16,0 1 0,1-22 16,-22 21-16,0 0 31,-22-21-15,1 0-16,0 0 15,0 0 1,0 0-16,21 21 15,0 0 1,0 0 0,21-21-16,0 0 0,0 0 15,0 0-15,1 0 0,-1 0 16,0 0-16,21 0 0,-21 0 16,1 0-16,20 0 0,-21-21 15,0 0-15,22 21 0,-22-21 0,0 0 16,0 21-16,0-21 0,0-1 0,1 1 15,-1 0-15,0 0 0,0-21 16,-21 20-16,0 1 0,0-21 0,0 21 16,0 0-16,0-1 0,0 1 15,-21 21 1,21 21 0,0 1-16,0-1 0,0 0 0,0 21 15,0-21-15,0 22 0,0-1 0,0-21 16,0 0-16,0 22 15,0-22-15,0 0 0,0 0 0,0 0 16,0 1-16,0-1 0,0 0 16,0 0-16,0 0 15,-21-21-15,0 0 16,-1 21-16,1-21 16,0 0-16,-21 0 0,21 0 0</inkml:trace>
  <inkml:trace contextRef="#ctx0" brushRef="#br2" timeOffset="92899.49">4424 14986 0,'0'0'0,"0"-42"16,0 63 31,0 0-47,0 0 0,0 22 0,0-22 15,0 21-15,0 0 0,0 1 16,0-1-16,0 0 0,0-20 0,0 20 15,0 0-15,0-21 16,0 1-16,0-1 0,0 0 0,0 0 0,0 0 16,-21-21 15,-1-21-15,22 0-16,0 0 0,0 0 15,0-1-15,0 1 0,0 0 16,0 0-16,22-21 0,-1 20 0,0 1 15,0 0-15,0 0 0,22 21 16,-22 0-16,21 0 0,-21 0 0,22 0 16,-22 0-16,21 0 0,-21 21 15,0 0-15,1 0 0,-1 1 0,-21-1 16,0 0-16,0 21 0,0-21 16,0 1-16,0-1 0,-21 0 0,-1 0 15,-20 0-15,21 0 0,0 1 16,-22-22-16,22 21 0,0 0 15,-21-21-15,21 0 0,-1 21 0,1-21 16,0 0-16,0 0 16,21-21-1,0 0-15,21 21 0,0-21 16,0-1-16,1 1 0</inkml:trace>
  <inkml:trace contextRef="#ctx0" brushRef="#br2" timeOffset="93214.91">5397 14986 0,'0'0'0,"-42"0"16,21 0-16,0 0 0,0 21 0,-1 0 15,1 1-15,0-1 0,21 21 16,-21-21-16,0 22 0,21-22 0,0 21 15,0-21-15,0 22 0,-21-1 16,21-21-16,0 21 0,0-20 0,0-1 16,0 21-16,0-21 0,21 0 15,0 1-15,0-1 0,-21 0 16,21-21-16,0 21 0,1-21 0,-1 0 16,21 0-16,-21 0 0,0 0 15,22 0-15,-22 0 0,21 0 0,1 0 16,-22 0-16,21-21 0,-21 21 0,0-21 15,22 0-15,-22-1 0</inkml:trace>
  <inkml:trace contextRef="#ctx0" brushRef="#br2" timeOffset="93519.74">5990 14986 0,'0'0'0,"0"-21"0,21 21 16,0 0-16,1 0 15,-1 0-15,0 0 0,0 0 16,21 21-16,-20-21 16,-1 21-16,21 0 0,-21 1 0,22-1 15,-22 21-15,0-21 0,21 22 16,-21-22-16,1 21 0,-22 0 0,0-20 16,0 20-16,0 0 0,0-21 15,0 22-15,-22-1 0,1-21 0,0 22 16,0-22-16,-21 21 0,20-21 0,1 0 15,-21 1-15,21-1 16,0 0-16,-1-21 0,1 21 0,0-21 16,0 0-16,0 0 0,0 0 15,-1 0-15,22-21 0,-21 0 16,21 0-16</inkml:trace>
  <inkml:trace contextRef="#ctx0" brushRef="#br2" timeOffset="94474.96">4826 12319 0,'21'0'31,"-21"21"1,0 0-17,0 1-15,0-1 0,0 0 16,0 21-16,0-21 0,0 22 0,0-1 16,0 0-16,0 22 0,0-1 0,0 1 15,0-1-15,0 1 16,0-1-16,0 1 0,0-1 0,0 1 15,0-1-15,0 1 0,0-1 0,0 1 16,0-1-16,0 1 0,0-1 16,0 1-16,0-1 0,0-20 0,0 20 15,0-20-15,0-22 0,0 21 16,0-21-16,0 22 0,0-22 0,0 0 16,0-42 15,0 0-31,0-1 15,0 1-15,0 0 0,0-21 16,0-1-16</inkml:trace>
  <inkml:trace contextRef="#ctx0" brushRef="#br2" timeOffset="95135.13">4720 12383 0,'0'0'0,"-21"-22"15,0 22 1,0 0 15,-1 22-31,1-1 16,0 0-16,21 0 0,-21 0 15,0 0-15,0 1 0,21-1 0,-22 0 16,1 21-16,0-21 0,21 1 16,0-1-16,-21-21 0,21 21 15,-21 0-15,21 0 16,0-42 15,21 0-31,0 0 0,0 0 16,0-1-16,1 1 0,-1 0 15,0 0-15,0-21 0,0 20 16,0 1-16,1 0 0,-1 0 0,0-21 16,0 20-16,0 1 0,0 0 15,1 0-15,-1 0 0,0 21 16,0 0-16,0 0 15,0 0-15,1 21 16,-1 0-16,0 0 0,-21 22 16,21-22-16,0 0 0,0 21 15,1-21-15,-1 22 0,0-1 0,0-21 16,0 22-16,0-1 0,1-21 16,-1 21-16,0 1 0,0-22 0,0 21 15,0-21-15,1 1 0,-22-1 0,21 0 16,0 0-16,-21 0 0,21 0 15,-21 1-15,0-1 16,-21-21 15,0 0-31,0 0 0</inkml:trace>
  <inkml:trace contextRef="#ctx0" brushRef="#br2" timeOffset="97247.6">2603 15346 0,'0'21'15,"0"0"32,0 0-31,0 1-1,-21-1 1,0-21-16,0 0 16,21 21-16,-21-21 0,0 0 15,-1 0-15,1 0 0,0 0 16,21 21-16,-21-21 0,0 0 15,0 0-15,-22 0 0,22 0 0,0 0 16,0 0-16,0 0 0,-1 0 16,-20 0-16,21 0 0,0 0 15,0 0-15,-1 0 0,1 0 0,0 0 16,0 0-16,0 0 0,0 0 16,-1 0-16,1 0 15,0-21-15,0 21 16,0-21-16,0 21 0,21-21 15,-22 21-15,1 0 16,21-22-16,-21 22 0,0 0 0,21-21 16,-21 21-16,0-21 0,-1 0 15,1 21-15,21-21 0,-21 21 16,0-21-16,21-1 0,-21 22 16,0-21-16,-1 21 0,22-21 0,-21 0 15,0 21-15,21-21 0,-21 21 16,0-21-16,21-1 0,-21 22 0,-1-21 15,1 0-15,0 0 16,0 0-16,0 0 16,0-1-16,-1 22 0,22-21 15,-21 0 1,0 21-16,0-21 0,0 0 16,0 0-16,-1-1 15,22 1-15,-21 21 0,0-21 16,0 0-16,21 0 15,-21 0-15,0 21 16,21-22-16,-22 1 0,1 0 16,0 0-16,21 0 0,0 0 15,-21 21-15,21-22 0,-21 1 16,0 0-16,21 0 0,0 0 0,0 0 16,-22-1-16,1 1 0,21 0 15,-21 0-15,21 0 0,0 0 16,-21-1-16,0 1 0,21 0 15,-21 0-15,21-21 0,0 20 0,-22 1 16,1 0-16,21 0 0,-21 0 16,21 0-16,0-1 0,-21 1 15,21 0-15,-21 0 0,21 0 0,-21 0 16,21-1-16,0 1 0,-22 0 16,22 0-16,-21 0 0,21 0 0,0-1 15,0 1-15,-21 0 0,21-21 16,-21 21-16,21-1 0,-21 1 15,21 0-15,0-21 0,0 21 16,-21-1-16,21-20 0,-22 21 16,22 0-16,-21 0 0,21-22 0,0 22 15,0 0-15,-21 0 0,21 0 16,-21-22-16,21 22 0,0 0 0,0-21 16,-21 20-16,21 1 0,-21-21 15,21 21-15,0-22 0,0 22 16,0-21-16,0 21 0,0-22 0,-22 1 15,22 21-15,0-21 0,0 20 16,0-20-16,0 0 0,0 21 0,0-22 16,0 22-16,0 0 15,0-21-15,0 20 0,0 1 16,0 0-16,0-21 0,0 21 0,0-1 16,22 1-16,-22 0 0,0-21 15,0 21-15,21-1 0,-21 1 0,21 0 16,-21 0-16,21 0 0,-21 0 15,0-22-15,21 22 0,-21 0 0,21 0 16,-21 0-16,22-1 16,-22 1-16,21 0 0,-21 0 15,0 0-15,21 21 16,0-21-16,0-1 0,0 1 16,1 0-16,-1 0 15,0 21-15,-21-21 16,21 0-16,0 21 0,-21-22 0,21 22 15,1-21-15,-1 0 16,0 21-16,0-21 0,0 21 0,-21-21 16,21 0-16,1-1 0,-1 22 15,0-21-15,0 0 0,0 0 16,0 0-16,1 21 0,-1-21 0,0-1 16,0 1-16,0 0 0,0 0 15,22 0-15,-22 0 0,0-1 0,21-20 16,-20 21-16,-1 0 0,21 0 15,-21-1-15,0-20 0,22 21 16,-22 0-16,21 0 0,-21-1 16,1-20-16,20 21 0,-21 0 0,0 21 15,0-21-15,1-1 0,-1 1 16,0 21-16,0-21 16,-21 0-16,21 21 15,0 0-15,-21-21 0,22 21 31,-1 0-15,-21-21 47,-21 21-17,-1 0-46,1 0 0,0 0 16,0 0-16,0 0 0,0 0 16,-1-22-16,1 22 0,-21 0 0</inkml:trace>
  <inkml:trace contextRef="#ctx0" brushRef="#br2" timeOffset="97823.86">1355 10816 0,'-22'-21'16,"1"21"-16,21 21 47,0 0-32,0 1-15,21-22 16,1 21-16,-1-21 15,0 0-15,0 0 0,0 21 16,22-21-16,-22 0 0,0 0 0,21 0 16,-21 0-16,1 0 0,20 0 15,-21 0-15,0 0 0,22 0 0,-22 0 16,0 0-16,0 0 0,0 0 16,0 0-16,1 0 0,-1 0 15,0 0-15,0 0 16,-21 21-1,0 0-15,0 0 16,0 1-16,0-1 0,0 21 16,-21-21-16,21 0 15,-21 22-15,0-1 0,-1 0 0,22 1 16,-21-1-16,0 22 0,0-22 16,0 0-16,0 22 0,-1-22 0,1 0 15,0 1-15,0-22 0,0 21 16,0-21-16,21 22 0,0-22 0,-22 0 15,22 0-15,-21-21 0,21 21 16,0 1-16,0-1 16,0-42 62</inkml:trace>
  <inkml:trace contextRef="#ctx0" brushRef="#br2" timeOffset="98911.75">4784 14203 0,'0'-21'16,"0"0"0,-22 42 31,1 0-47,-21 0 0,21 21 15,0-20-15,-22 20 0,22 0 0,-21 1 16,-1-1-16,1 21 0,-21 1 15,20-22-15,1 22 0,-22-1 0,1 1 16,21-1-16,-22 22 0,1-22 16,-1 22-16,1-21 0,-1 20 0,-21 1 15,22-22-15,-22 1 0,22 21 16,-1-22-16,-20 1 0,20-1 16,1-21-16,20 22 0,-20-1 15,20-20-15,-20 20 0,21-20 0,-1-1 16,22 0-16,-21-21 0,21 22 15,-22-22-15,22 0 0,0 0 0,21 0 16,-21-21-16,0 0 16,21-21-1,21 0 1,0-21-16,0 21 0,0-22 0,22 1 16,-1 0-16</inkml:trace>
  <inkml:trace contextRef="#ctx0" brushRef="#br2" timeOffset="99475.41">6075 14245 0,'0'21'15,"-21"1"1,-1-22-16,1 21 0,0 0 0,0 21 16,-21-21-16,20 22 0,-20-1 0,0 0 15,-1 1-15,1 20 0,-21-20 16,20 20-16,-20-21 0,20 22 0,-20-1 16,-1 1-16,1-1 0,21 1 15,-22-1-15,22 1 0,-22-1 16,1 22-16,20-21 0,-20-1 0,-1-21 15,1 22-15,-1-1 0,22 1 16,-21-22-16,-1 22 0,1-1 0,20-20 16,1-1-16,-22 0 0,22 1 15,21-1-15,-21 0 0,-1-21 0,22 22 16,0-22-16,0 0 0,0-21 16,21 21-16,0-42 31,0 0-31,21 0 15,0 0-15,0-1 0,21-20 16,-20 21-16</inkml:trace>
  <inkml:trace contextRef="#ctx0" brushRef="#br2" timeOffset="100219.5">7091 14838 0,'0'0'0,"-21"21"0,-1 0 0,1 0 15,21 1-15,-21-1 0,-21 0 0,21 0 16,-1 21-16,-20 1 0,0-1 16,-1 0-16,1 1 0,-21 20 0,20-20 15,-20 20-15,-1 1 0,22-22 16,-22 21-16,1 1 0,-1-1 15,1-20-15,-1 20 0,1 1 0,-1-1 16,1 1-16,-1-1 0,1-20 16,-1 20-16,1 1 0,21-22 0,-22 0 15,22 1-15,-22-1 0,22 0 16,-22 1-16,22-1 0,21-21 0,-21 21 16,20-20-16,-20-1 0,21 0 0,0 0 15,21 0-15,-21-21 16,21 21-16,0 1 15,-22-22 95,22-22-95,0 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46:24.2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2392 1080 0,'0'-22'15,"0"1"-15,21 0 0,-21 0 16,21 0-1,-21 0-15,0-1 16,0 1-16,0 0 16,0 0-1,0 0 1,0 0-16,0 42 78,0 0-62,-21 0-16,21 0 0,-21 0 15,21 1-15,0 20 0,0-21 16,0 21-16,-21-20 0,21 20 16,-22 0-16,22 1 0,-21-22 0,21 21 15,0 0-15,-21-20 0,21 20 16,-21-21-16,21 21 0,0 1 0,-21-22 15,21 21-15,0 1 0,0-22 16,0 21-16,0 0 0,0-20 16,0 20-16,0-21 0,0 0 0,0 0 15,0 1-15,0-1 0,0 0 16,21-21-16,0 0 16,0 0-1,0-21 1,-21 0-16,22-1 0,-1 1 0,0 0 15,-21-21-15,21 21 0,0-22 16,0 22-16,1-21 0,-1-1 0,0 22 16,0-21-16,0 21 0,0-22 15,1 22-15,-1 0 0,0 0 16,0-21-16,0 42 0,-21-22 0,21 1 16,1 0-16,-22 0 15,21 21-15,0 0 31,-21 21-31,0 0 16,21-21-16,-21 21 0,0 1 16,0-1-16,0 0 0,0 0 15,0 0-15,0 0 0,0 1 0,0 20 16,0-21-16,0 0 0,0 0 16,21 1-16,-21 20 0,21-21 0,-21 0 15,0 0-15,22 1 0,-1-22 16,-21 21-16,21 0 0,0-21 15,0 0-15,-21 21 0,21-21 0,1 0 16,-1 0-16,0 0 0,0 0 16,0-21-16,0 21 0,-21-21 0,22 0 15,-1-1-15,0 1 16,0 0-16,0-21 0,0 21 0,1-22 16,-1 22-16,-21-21 0,0-1 15,21 22-15,-21-21 0,0 0 0,0-1 16,0 22-16,0-21 0,0 21 15,0-22-15,0 22 0,0-21 16,0 21-16,-21-1 0,0 1 0,-1 0 16,1 21-1,0 0-15,0 0 16,21 21-16,0 0 0,0 1 0,0-1 16,0 0-16,0 0 15,0 0-15,0 0 0,0 1 0,0-1 16,0 0-16,21 0 15,0-21-15,0 21 16,1-21-16,-1 0 0,21 0 0,-21 0 16,22 0-16,-22 0 0,21-21 15,0 0-15,1 0 0,-1 0 0,0-1 16,-20 1-16,20-21 0,0 0 16,-21 20-16,1-20 0,20 0 15,-42-1-15,21 22 0,-21-21 0,21 21 16,-21-22-16,0 22 15,0 0-15,0 0 0,0 0 16,0 0-16,-21 21 31,0 0-15,21 21-16,0 0 0,0 0 16,0 21-16,0-20 0,-21 20 0,21 0 15,0 1-15,0-1 0,0 0 16,-21 1-16,21-1 0,0 0 0,0 1 15,0-1-15,0 0 0,0 1 16,0-1-16,0-21 0,0 21 0,0 1 16,0-22-16,0 21 15,0-21-15,0 22 0,0-22 0,0 0 16,0 21-16,0-20 0,0-1 16,0 0-16,0 0 0,0 0 15,-22-21 16,22-21-31,0 0 0,0 0 16,-21 0-16,21-1 0,0-20 16,0 21-16,0-21 0,0 20 0,0 1 15,21-21-15,1 21 0,-1-22 16,0 22-16,21 0 0,-21-21 0,22 21 16,-1-1-16,0 1 15,-20 0-15,20 0 0,0 0 0,1 21 16,-1 0-16,0 0 0,1 0 15,-22 0-15,21 0 0,-21 0 0,0 21 16,22 0-16,-43 0 0,21 22 16,-21-22-16,0 0 0,0 21 0,0-21 15,0 22-15,0-22 0,0 21 16,-21-21-16,21 22 0,-21-22 16,21 21-16,-22-21 0,1 1 0,21-1 15,0 0-15,0 0 0,-21-21 16,21 21-16,0-42 47,0 0-47,0 0 15,0 0-15</inkml:trace>
  <inkml:trace contextRef="#ctx0" brushRef="#br0" timeOffset="5152.31">5249 1566 0,'0'-21'16,"0"0"15,0 0-31,0 0 15,0 0-15,0-1 16,0 1-16,0 0 16,0 0-16,-21 0 15,0 21-15,0-21 16,0 21-16,-1 0 16,1 0-16,0 0 0,0 0 15,0 0-15,0 0 0,-1 0 16,1 0-16,0 21 0,0-21 0,0 21 15,0 0-15,-1 0 0,-20 0 16,21 1-16,0 20 0,-22-21 16,22 21-16,0-20 0,-21 20 0,21 0 15,-1 1-15,22-1 0,0-21 16,0 21-16,0-20 0,0 20 0,0-21 16,0 0-16,22 0 0,-1-21 15,0 22-15,0-1 0,0-21 0,0 0 16,22 0-16,-22 0 0,0 0 15,0 0-15,22 0 0,-22-21 0,0-1 16,0 1-16,21 0 0,-20 0 16,-1 0-16,0 0 0,0-22 15,0 22-15,0-21 0,-21-1 16,22 22-16,-1-21 0,-21 0 0,0-1 16,0 22-16,0-21 0,21 21 15,-21-1-15,0 1 0,0 0 0,0 0 16,0 42 15,0 0-31,0 0 16,0 1-16,21 20 0,-21 0 0,0-21 15,0 22-15,21-1 0,0-21 16,-21 22-16,22-22 0,-22 21 0,21-21 16,0 0-16,0 1 0,-21-1 15,21-21-15,0 0 0,1 21 16,-1-21-16,0 0 0,0 0 0,0 0 15,0-21-15,1 0 0,20 21 16,-21-43-16,0 22 0,0 0 0,22-21 16,-22 20-16,0-20 0,0 0 15,0-1-15,1 1 0,-1-21 0,0 20 16,-21 1-16,0-22 0,0 22 16,0 0-16,0-22 0,0 22 0,0 0 15,0-1-15,0 1 0,0 21 16,0-22-16,-21 22 0,21 0 15,-21 21 1,21 21-16,0 0 0,0 1 16,0 20-16,0 0 0,0 1 15,0-1-15,0 21 0,0-20 0,0 20 16,0-20-16,0-1 0,0 21 16,0-20-16,0-1 0,0 22 0,0-22 15,0 0-15,0 1 0,0-22 16,0 21-16,0-21 0,0 22 0,0-22 15,0 0-15,0 0 0,21 0 16,0-21-16,0 0 16,0 0-16,0 0 15,1-21-15,-22 0 0,21 0 16,0 0-16,0-1 0,-21 1 0,0 0 16</inkml:trace>
  <inkml:trace contextRef="#ctx0" brushRef="#br0" timeOffset="5424.16">5800 1461 0,'0'0'0,"0"21"16,21-21 15,0 0-31,0 0 0,0 0 0,0 0 15,1-21-15,-1 21 0,21-22 16,-21 22-16,0 0 0,1 0 0,-1-21 16,0 21-16,0 0 0,0 0 15,0 0-15,1 0 16</inkml:trace>
  <inkml:trace contextRef="#ctx0" brushRef="#br0" timeOffset="5888.3">7705 1376 0,'0'0'0,"0"-21"0,-22 21 0,1 0 15,0 0 17,21 21-32,0 0 0,0 0 0,0 0 15,0 1-15,0-1 0,0 21 16,0 0-16,0-20 0,0 20 16,0 0-16,0-21 0,0 22 15,0-22-15,0 21 0,0-21 0,0 1 16,0-1-16,0 0 0,0 0 15,21-42 17,0 21-32,-21-21 15,22 0-15,-1-1 0,0 1 0,0 0 16</inkml:trace>
  <inkml:trace contextRef="#ctx0" brushRef="#br0" timeOffset="6400">8318 1397 0,'0'0'0,"22"-21"16,-22 0-16,0 0 0,0-1 15,0 1 1,-22 21 0,1 0-16,0 0 0,0 21 15,0-21-15,0 22 0,-1-1 16,-20 0-16,21 0 0,0 0 0,0 0 15,-1 22-15,1-22 0,0 0 16,21 0-16,0 0 0,0 1 0,0-1 16,0 0-1,42-21 1,-20 0-16,-1 0 0,0 0 16,21 0-16,-21 0 0,1 0 15,-1 0-15,21 0 0,-21 0 0,0 0 16,1 0-16,-1 0 0,0 0 15,0 0-15,-21 21 0,21 0 16,-21 0-16,0 1 16,0-1-16,0 0 0,0 0 15,-21 0-15,0 0 0,0-21 0,0 22 16,-1-1-16,1 0 0,0-21 16,0 21-16,0 0 0,0-21 15,-1 0-15,1 0 0,0 21 16,0-21-16,0 0 0,0 0 15,-1 0-15,22-21 16,-21 21-16,21-21 16,0 0-16,-21 21 15,21-21-15,0 0 16,0-1-16,0 1 0</inkml:trace>
  <inkml:trace contextRef="#ctx0" brushRef="#br0" timeOffset="6684.84">7514 1058 0,'-21'-21'16,"0"21"-16,21 21 63,21-21-48,0 0-15</inkml:trace>
  <inkml:trace contextRef="#ctx0" brushRef="#br0" timeOffset="7524.87">10499 1058 0,'0'0'0,"0"-21"16,-22 42 15,22 1-31,0-1 0,0 0 16,-21 21-16,21 1 0,0-22 15,0 42-15,0-20 0,0-1 0,0 0 16,-21 22-16,21-1 0,0-20 16,0 20-16,0 1 0,0-22 0,0 21 15,0-20-15,0-1 0,0 0 0,0 1 16,0-22-16,21 21 16,0-21-16,-21 1 0,22-22 0,-1 21 0,0-21 15,0 0-15,0 0 0,22 0 16,-22 0-16,0 0 0,21-21 15,-21-1-15,22 1 0,-22 0 0,21 0 16,1-21-16,-22 20 0,21-20 16,-21 0-16,22-22 0,-22 22 0,0 0 15,0-22-15,-21 22 0,0-22 0,0 22 16,21 0-16,-21-22 0,0 22 16,0-1-16,0 1 0,0 21 0,0-21 15,0 20-15,0 1 0,0 0 16,0 0-16,0 0 0,-21 21 31,21 21-15,-21 0-1,21 0-15,0 0 16,0 1-16,0-1 0,0 0 0</inkml:trace>
  <inkml:trace contextRef="#ctx0" brushRef="#br0" timeOffset="7976.61">11345 1524 0,'0'0'0,"0"-21"16,-21 21 15,21 21-31,0 0 16,0 0-16,0 1 0,0-1 15,0 0-15,0 21 0,0-21 0,0 22 16,0-1-16,0 0 0,0 1 0,0-1 16,0 22-16,0-22 0,0 0 15,0 22-15,0-22 0,0 22 16,0-22-16,0 21 0,0-20 0,0 20 15,0 1-15,0-22 0,0 22 16,0-22-16,0 0 0,0 22 0,0-22 16,0 0-16,0 1 0,0-22 0,0 21 15,0 1-15,0-22 0,-21 0 16,21 0-16,0 0 0,0 0 16,-21-21-1,21-21 1,0 0-16,0 0 15,0 0-15,0-22 0,0 22 0,0-21 16,0 0-16,0-22 0</inkml:trace>
  <inkml:trace contextRef="#ctx0" brushRef="#br0" timeOffset="8336.42">11769 1545 0,'0'0'0,"0"43"0,0-22 0,0 21 16,0-21-16,0 22 0,-22-22 0,1 21 16,0-21-16,0 0 0,-21 1 15,20-1-15,1 0 0,0-21 0,-21 21 16,21 0-16,-1-21 0,1 0 16,21 21-16,-21-21 15,42 0 16,0-21-31</inkml:trace>
  <inkml:trace contextRef="#ctx0" brushRef="#br0" timeOffset="8716.2">12404 1334 0,'-22'-43'16,"1"43"-16,0 0 16,0 0-16,0 0 0,0 0 15,-1 0-15,1 0 0,0 21 16,0 1-16,0-1 0,0 0 15,-1 0-15,1 21 0,21-20 0,-21 20 16,21 0-16,-21 1 0,21-1 16,0-21-16,0 21 0,0 1 15,0-1-15,0-21 0,0 0 0,0 22 16,0-22-16,21 0 0,0-21 16,0 21-16,1 0 0,-1-21 0,0 0 15,0 0-15,0 0 0,0 0 0,22 0 16,-22 0-16,0 0 0,21-21 15,-20 0-15,-1 21 0,0-21 0,21 0 16</inkml:trace>
  <inkml:trace contextRef="#ctx0" brushRef="#br0" timeOffset="9282.87">13123 1376 0,'0'0'0,"-42"-21"16,42 0 0,-21 21-16,0 0 0,-1 0 0,1-22 15,0 22-15,0 0 0,0 0 16,0 0-16,-1 0 0,1 22 0,0-22 16,0 21-16,0 0 0,0 21 15,-1-21-15,1 1 0,0 20 0,0 0 16,0 1-16,21-1 0,0-21 0,-21 21 15,21 1-15,0-1 16,0-21-16,0 0 0,0 22 0,0-22 16,0 0-16,21 0 0,0-21 15,0 0-15,0 0 16,0 0-16,1 0 0,-1 0 0,0-21 16,0 0-16,0 0 0,0 0 15,1-1-15,20 1 0,-21 0 0,0-21 16,0 21-16,1-22 0,-22 22 0,21-21 15,0 21-15,-21-22 0,21 22 16,-21-21-16,0 21 0,0-1 0,0 1 16,0 42 15,0 1-31,-21 20 16,21-21-16,0 0 0,0 22 15,0-22-15,0 21 0,0 0 0,0-20 16,0-1-16,0 21 0,0-21 0,0 0 15,0 1-15,0-1 0,0 0 16,0 0-16,0 0 0,21 0 16,0-21-16,0 0 15,1 0-15,-1 0 16,0-21-16,0 0 0,0 0 16</inkml:trace>
  <inkml:trace contextRef="#ctx0" brushRef="#br0" timeOffset="9881.53">11430 1566 0,'0'-21'31,"0"0"0,21 21-31,0 0 0,-21-21 0,21 0 16,1 21-16,-1 0 0,0 0 15,0 0-15,0 0 0,0 0 16,1 0-16,-1 21 0,0 0 16,0 0-16,0 22 0,0-22 0,-21 0 15,0 21-15,0 1 0,0-22 16,0 21-16,-21-21 0,0 22 0,0-22 15,-21 21-15,20-21 0,-20 0 16,0 1-16,-1 20 0,22-42 0,-21 21 16,21 0-16,0-21 0,-1 0 0</inkml:trace>
  <inkml:trace contextRef="#ctx0" brushRef="#br0" timeOffset="10757.05">14139 1503 0,'0'0'0,"21"0"0,1-21 16,-1 21-16,-21-21 0,21-1 16,0 22-16,-21-21 0,21 0 0,-21 0 15,0 0 1,-42 21-16,21 0 16,-22 0-16,22 0 0,-21 0 15,-22 0-15,22 21 0,0 0 0,-1-21 16,-20 21-16,21 0 0,20-21 15,-20 22-15,21-1 0,0-21 16,0 21-16,21 0 0,0 0 16,0 0-16,0 1 15,21-22-15,0 21 0,0 0 16,21-21-16,-20 21 0,20-21 0,-21 21 16,21 0-16,1-21 0,-1 22 15,-21-1-15,22-21 0,-1 21 0,-21 0 16,0 0-16,0-21 0,1 21 15,-1 1-15,-21-1 0,0 0 0,0 0 16,-21 0-16,-22 0 0,22-21 16,-21 22-16,-1-1 15,1-21-15,0 21 0,-1-21 0,1 0 16,-21 0-16,41 0 0,-20 0 0,0 0 16,-1 0-16,22 0 0,0 0 15,0 0-15,0-21 0,0 21 0,-1-21 16,1-1-16,0 1 15,21 0-15,0 0 0,0 0 0,0 0 16,0-1-16,0 1 0,21 21 0,0-21 16,1 0-16,-1 0 0,0 0 15,0 21-15,21-22 0</inkml:trace>
  <inkml:trace contextRef="#ctx0" brushRef="#br0" timeOffset="11324.94">14605 1058 0,'0'0'0,"0"-21"15,-21 42 1,21 1-16,0-1 0,0 0 15,0 21-15,0-21 0,0 22 16,0-1-16,0 0 0,0 1 16,0-1-16,0 22 0,0-22 0,0 0 15,0 22-15,0-22 0,0 0 0,0 1 16,0-1-16,0-21 0,0 22 16,21-22-16,-21 21 0,21-21 0,0 0 15,0 1-15,1-22 16,-1 0-16,0 0 0,0 0 15,0 0-15,0-22 0,1 1 16,-1 0-16,0 0 0,21 0 16,-21-22-16,1 22 0,-1-21 0,0 0 15,0 20-15,0-20 0,-21 0 16,0 21-16,21-22 0,-21 22 16,0 0-16,0 0 0,0 42 31,0 0-31,0 21 15,0-20-15,0 20 0,0-21 0,0 21 16,0-20-16,0-1 0,0 21 16,0-21-16,0 0 0,0 1 0,0-1 15,0 0-15,0 0 16,0-42 15,0 0-15,0 0-16,22-1 0,-22 1 0,0 0 15</inkml:trace>
  <inkml:trace contextRef="#ctx0" brushRef="#br0" timeOffset="11535.81">15113 1164 0,'-42'0'16,"20"0"-1,22 21 17,0 1-17</inkml:trace>
  <inkml:trace contextRef="#ctx0" brushRef="#br0" timeOffset="11728.7">14541 1524 0,'0'0'16,"-21"0"-16,42 0 31,1 0-31,-1 0 0,0 0 15,0 0-15,0-21 0,22 21 16,-22-21-16,21 21 0,-21 0 0</inkml:trace>
  <inkml:trace contextRef="#ctx0" brushRef="#br0" timeOffset="12300.38">15579 1418 0,'-22'0'15,"1"0"-15,0 0 16,0 0 0,21 21-16,0 1 15,0-1-15,0 0 0,0 0 0,0 0 16,0 0-16,0 22 0,-21-22 15,21 21-15,0-21 0,0 1 16,0 20-16,0-21 0,0 0 0,0 0 16,0 1-16,0-1 0,0 0 15,0 0-15,-21-21 0,21 21 0,-22-21 32,22-21-17,0 0 1,0 0-16,0 0 0,0-1 0,0-20 15,0 21-15,0-21 0,0-1 16,0 1-16,22 0 0,-1-1 16,0 1-16,0 21 0,0-22 0,0 22 15,22 0-15,-22 0 0,21 0 16,-21 21-16,22 0 0,-22 0 0,21 0 16,-21 0-16,1 21 0,20 0 15,-21 0-15,0 0 0,-21 1 0,21 20 16,-21-21-16,22 21 0,-22-20 15,0 20-15,0-21 0,0 0 0,0 22 16,0-22-16,0 0 0,-22 0 0,1 0 16,21 0-16,-21 1 0,21-1 15,0 0-15,-21-21 0,21-21 47</inkml:trace>
  <inkml:trace contextRef="#ctx0" brushRef="#br0" timeOffset="13192.42">16679 1439 0,'0'0'16,"-21"-21"-16,-42-21 15,41 21-15,1 0 0,-21 21 16,21 0-16,0 0 0,-1 0 0,-20 0 16,21 0-16,-21 21 0,20 0 15,1-21-15,-21 21 0,21 21 0,0-20 16,-1-1-16,1 21 0,0-21 0,0 22 16,0-1-16,0-21 0,21 21 15,-22-20-15,22-1 0,0 21 16,0-21-16,0 0 0,22 1 15,-1-1-15,0-21 0,0 0 0,0 0 16,22 0-16,-22 0 0,0 0 0,21 0 16,-21-21-16,22-1 15,-22 1-15,21 0 0,-21 0 0,1 0 16,-1 0-16,21-22 0,-42 22 0,21 0 16,0-21-16,1 20 0,-22 1 15,21-21-15,-21 21 0,0 0 0,21-1 16,-21 1-16,0 42 47,0 1-47,0-1 15,0 0-15,0 0 0,0 21 0,0 1 16,0-22-16,0 21 16,0 22-16,0-22 0,0 0 0,0 22 15,0-22-15,0 22 0,0-22 0,0 22 16,0-1-16,0-21 0,0 22 15,0-1-15,0 1 0,0-1 0,21 1 16,-21-1-16,0 1 0,21-1 0,0 1 16,1-1-16,-22 1 0,0-22 15,21 22-15,-21-22 0,0 22 0,0-22 16,0 0-16,0 1 0,0-1 0,0 0 16,0-21-16,0 1 0,-21-1 15,-1 0-15,22 0 0,-21-21 0,0 0 16,0 0-16,0 0 0,0 0 15,-1-21-15,1 21 0,0-42 16,0 20-16,0 1 0,0-21 16,-1 21-16,22-22 0,-21 1 0,0 0 15,0-22-15,0 22 0,0 0 16,-1-22-16,1 22 0,21-22 0,0 1 16,-21 20-16,21-20 0,0-1 0,0 22 15,0-21-15,0-1 0,0 22 16,21-22-16,0 1 0,1 20 0,-1-20 15,0 21-15,21-22 0,-21 1 0,22 20 16,-1 1-16,0 0 0,-20-1 16,20 22-16,0 0 0,-21 0 15,1 0-15,-1-1 0,0 22 16,0 0-16,0 0 0,-21 22 31,0-1-15,-21 0-16</inkml:trace>
  <inkml:trace contextRef="#ctx0" brushRef="#br0" timeOffset="14685.35">2392 2625 0,'0'0'0,"-21"-21"0,-1 21 16,1 0-16,0 0 0,0 0 0,0 0 31,21-22 1,21 22-32,0 0 15,0 0-15,0 0 16,1-21-16,20 21 0,-21 0 0,0 0 15,22 0-15,-22 0 0,21 0 16,0 0-16,1 0 0,-1 0 16,0 0-16,1 0 0,-1 0 15,0 0-15,22 0 0,-22 0 0,1 0 16,20 0-16,-21 0 0,22 0 16,-22 0-16,22 0 0,-1 0 0,1 0 15,-1 0-15,22 0 0,-22 0 16,22 0-16,-21 0 0,20 0 0,1 0 15,0 0-15,-1 0 0,1 0 0,0 0 16,-1 0-16,22 0 0,-21 0 16,21 0-16,-1 0 0,1 0 15,-21 0-15,21 0 0,0 0 16,-1 0-16,1 0 0,0 0 0,0 0 16,0 0-16,0-21 0,21 21 0,-22 0 15,1 0-15,0 0 0,21 0 16,-21 0-16,21 0 0,0 0 0,-21 0 15,21-21-15,0 21 0,-21 0 16,21 0-16,0 0 0,0 0 0,0 0 16,0 0-16,0 0 0,0 0 0,0 0 15,0 0-15,21 0 0,-21 0 16,0 0-16,0 0 0,21 0 0,-21 0 16,0 0-16,0 0 15,0 0-15,21 21 0,-21-21 0,21 0 16,-21 0-16,21 0 0,-21 0 0,0 0 15,22 0-15,-22 0 0,21 0 16,-21 21-16,0-21 0,21 0 0,-21 0 16,0 0-16,21 0 0,-21 0 0,0 0 15,21 0-15,-21 0 0,21 0 16,-21 0-16,0 0 0,22 0 0,-22 0 16,21 0-16,-21 0 0,0 0 15,0 0-15,21 0 0,-21 0 0,0 0 16,0 0-16,0 0 0,0 0 15,0 0-15,0 0 0,0 0 16,0 0-16,0 21 0,21-21 0,-21 0 16,0 0-16,0 0 0,0 0 15,0 0-15,-21 0 0,21 0 0,0 0 16,-21 0-16,21 0 0,0 0 0,-21 0 16,-1 0-16,1 0 0,-21 0 15,21 0-15,-22 0 0,22 0 0,-21 0 16,0 0-16,-22 0 0,22 0 15,-22 0-15,1 0 0,-1-21 0,-20 21 16,-1 0-16,-21 0 0,0 0 0,0 0 16,1 0-16,-44 0 47,1 0-47,0-21 15,-21 21-15,21 0 0,-22 0 0,1 0 16</inkml:trace>
  <inkml:trace contextRef="#ctx0" brushRef="#br0" timeOffset="16009.13">1185 3704 0,'0'-21'31,"0"0"16,0 0 0,0 0-31,0-1-1,-21 22 1,0 0-16,0 0 16,0 0-1,-1 22-15,1-1 16,21 0-16,0 0 16,-21 0-16,21 0 0,0 1 15,0-1-15,-21-21 0,21 21 16,0 0-16,0 0 15,21-21 17,0 0-32,0 0 15,-21-21-15,22 21 0</inkml:trace>
  <inkml:trace contextRef="#ctx0" brushRef="#br0" timeOffset="16392.83">1355 3662 0,'0'0'0,"21"0"0,-21-21 16,-21 21 31,21-21 47,0-1-79,0 44 48,0-1-63,0 0 0,0 0 15,0 0-15,0 0 16,0 1-16,0-1 16,0 0-1,21-21-15,0 0 16,0 0-16</inkml:trace>
  <inkml:trace contextRef="#ctx0" brushRef="#br0" timeOffset="17136.41">2709 3408 0,'0'0'16,"21"-21"-16,-21 0 0,22 21 0,-22-22 15,0 1-15,0 0 0,0 0 16,-22 0-16,1 21 16,0 0-16,0 0 0,0 0 0,0 0 15,-22 0-15,22 0 0,-21 0 16,-1 0-16,1 21 0,0 0 15,-1 0-15,1 22 0,21-1 0,-21-21 16,-1 43-16,22-22 0,0 0 16,0 1-16,21 20 0,0-21 15,0 1-15,0-1 0,0 22 16,0-22-16,0 0 0,0 1 0,0-1 16,0 0-16,0 1 0,21-1 15,0-21-15,0 21 0,0-20 0,1-1 16,-1 0-16,21 0 0,-21-21 15,22 21-15,-22-21 0,21 0 0,-21 0 16,22 0-16,-1 0 0,0-21 16,1 0-16,-1 0 0,0 0 15,1-22-15,-1 22 0,0-21 16</inkml:trace>
  <inkml:trace contextRef="#ctx0" brushRef="#br0" timeOffset="17605.09">3217 3704 0,'0'0'16,"-21"0"0,0 0-16,0 0 15,0 0-15,-1 21 0,22 1 16,-21-1 0,0 0-16,21 0 0,-21 0 0,21 0 15,0 22-15,0-22 0,0 21 16,0-21-16,0 22 0,0-22 0,0 21 15,0-21-15,0 1 0,0 20 16,0-21-16,0 0 0,21 0 0,0 1 16,-21-1-16,21-21 0,1 0 15,-1 0-15,0 0 0,0 0 16,0 0-16,0-21 0,1-1 16,-1 1-16,21 0 0,-21 0 0,0-21 15,1 20-15,-1-20 0,0 21 16,-21-21-16,21-1 0,-21 1 15,0 21-15,0-22 0,0 22 16,0-21-16,-21 21 0,0 0 0,0-1 16,-1 1-16,1 0 0,0 21 15,0 0-15,-21 0 0,20 0 0,1 0 16,0 0-16,0 0 0,0 21 16,21 0-16,-21 1 0,-1-1 15,22 0-15,0 0 0,0 0 16,0 0-16,0 1 0,0-1 0,0 0 15,22 0-15,-1 0 16,0-21-16,0 0 0,0 0 0</inkml:trace>
  <inkml:trace contextRef="#ctx0" brushRef="#br0" timeOffset="18165.77">3725 3725 0,'0'22'31,"0"-1"-31,0 0 16,0 0-16,0 0 0,0 0 16,0 1-16,0 20 15,0-21-15,0 0 0,0 0 16,0 1-16,0-1 0,0 21 0,0-21 15,0 0-15,0 1 0,0-1 16,0 0-16,0 0 0,0 0 16,0-42 15,0 0-15,0 0-16,0 0 15,0-22-15,0 22 0,0 0 0,0-21 16,0 20-16,0-20 0,0 21 15,0-21-15,21 20 0,1 1 16,-22-21-16,21 21 0,21 0 16,-21-1-16,0 1 0,22 0 0,-22 21 15,21 0-15,-21 0 0,22 0 16,-1 0-16,-21 0 0,22 0 0,-1 0 16,0 21-16,1 0 0,-22 1 0,21-1 15,-21 21-15,0-21 0,1 0 16,-22 22-16,0-22 0,0 21 0,0 1 15,0-22-15,0 21 0,0-21 16,-22 22-16,22-22 0,0 0 0,-21 0 16,0 0-16,21 0 15,0-42 17,0 0-32</inkml:trace>
  <inkml:trace contextRef="#ctx0" brushRef="#br0" timeOffset="18708.46">4911 3598 0,'0'22'47,"0"-1"-47,0 0 0,21 0 16,-21 21-16,0-20 0,21 20 15,0-21-15,-21 21 0,0 1 0,21-22 16,-21 21-16,0 1 0,21-1 16,-21-21-16,0 21 0,0-20 15,0-1-15,0 0 0,0 0 0,0 0 16,0 0 0,0-42-1,0 0 1,22 0-16,-22 0 0,0 0 0,0-22 15,0 22-15,21-21 0</inkml:trace>
  <inkml:trace contextRef="#ctx0" brushRef="#br0" timeOffset="18992.81">5355 3514 0,'0'0'0,"0"21"31,-21 0-31,0 0 0,0 0 16,-1 1-16,1-1 0,0 0 0,0 0 16,0 21-16,0-20 0,-1 20 0,1 0 15,0-21-15,0 22 0,-21-1 16,20-21-16,1 22 0,0-1 0,0-21 16,0 0-16,21 0 0,0 1 15,-21-1-15,21 0 0,21-21 31,0-21-15,0 0-16,0-1 0,0 22 0,-21-21 16,22-21-16,-1 21 0</inkml:trace>
  <inkml:trace contextRef="#ctx0" brushRef="#br0" timeOffset="19401.11">5503 3768 0,'21'0'16,"1"0"-1,-1 0 1,0-21-16,-21-1 16,21 22-16,-21-21 15,21 0-15,0 0 0,-21 0 16,0 0-1,-21 21 1,0 0 0,0 0-16,0 21 0,0 0 15,-1-21-15,22 21 0,-21 21 0,0-20 16,21-1-16,-21 0 0,21 21 16,0-21-16,0 22 0,0-22 15,0 21-15,0-21 0,0 22 16,0-22-16,0 0 0,21 0 0,-21 0 15,21-21-15,0 22 0,1-22 0,-1 0 16,0 0-16,0 0 0,0 0 16,0 0-16,1 0 0,20 0 0,-21 0 15,0-22-15,0 22 0,1-21 16,-1 0-16,0 0 0,0 0 0</inkml:trace>
  <inkml:trace contextRef="#ctx0" brushRef="#br0" timeOffset="19820.87">6054 3662 0,'0'-21'15,"21"21"17,0 0-32,0 0 15,0 0-15,0 0 0,1 0 16,-1 21-16,-21 0 0,21-21 0,0 21 15,0 22-15,0-22 0,1 0 16,-22 0-16,0 0 0,0 0 0,0 22 16,0-22-16,0 0 0,0 21 0,0-20 15,0-1-15,0 0 16,0 0-16,0 0 0,0-42 47,0 0-47,0 0 0,0 0 15,0-1-15,0 1 0,0-21 16,0 21-16,0-22 0,0 22 0,0-21 16,0 21-16,0-22 0,21 22 15,-21-21-15,21 21 0,-21 0 0,0-1 16,21 1-16,0 0 0,0 21 16,1 0-16,-1-21 15,0 21-15,0 0 16,0 0-16</inkml:trace>
  <inkml:trace contextRef="#ctx0" brushRef="#br0" timeOffset="20396.54">7112 3154 0,'-21'-21'0,"21"0"0,-21 21 16,-1 0 0,1 0-1,21 21-15,-21 0 0,21 21 16,0-21-16,0 22 0,0-1 0,-21 0 16,21 1-16,-21-1 0,21 0 15,-21 1-15,21-1 0,-22 0 0,1 1 16,21-1-16,0 0 0,0 1 15,-21-1-15,21 0 0,0-20 0,0 20 16,0-21-16,0 0 0,0 22 0,0-22 16,0 0-16,21-21 15,-21 21-15,21-21 0,1 0 0,-1 0 16,0 0-16,0 0 0,21 0 16,-20-21-16,-1 0 0,0 0 0,0 21 15,21-22-15,-20-20 0,-1 21 0,0 0 16,0 0-16,-21-22 0,21 22 15,-21 0-15,21-21 0,-21 20 0,22 1 16,-22 0-16,0 0 0,0 42 31,0 0-15,0 0-16,0 1 0,0-1 16,0 0-16,0 0 0,0 0 0,0 0 15,21 1-15,-21-1 0,0 0 16,0 0-16,0 0 15,21-21 1,0 0 0,0 0-16,-21-21 0,0 0 15,21 0-15,-21 0 0,0-1 16,22-20-16</inkml:trace>
  <inkml:trace contextRef="#ctx0" brushRef="#br0" timeOffset="20592.43">7493 3408 0,'-21'0'0,"0"0"15,21 21 17,-22-21 14,1 0-30</inkml:trace>
  <inkml:trace contextRef="#ctx0" brushRef="#br0" timeOffset="20816.81">6794 3556 0,'-21'21'0,"42"-42"0,-21 42 47,22-21-47,20 0 15,-21 0-15,0 0 0,22 0 0,-22 0 16,21 0-16,-21 0 0,22 0 0,-22 0 16,0 0-16,0 0 0,0 0 15,-21-21-15,21 21 16</inkml:trace>
  <inkml:trace contextRef="#ctx0" brushRef="#br0" timeOffset="21580.54">7599 3598 0,'0'0'0,"21"22"47,-21-1-47,0 0 0,21 0 16,-21 21-16,0-20 0,0-1 0,0 0 15,0 0-15,0 0 0,0 0 16,0 1-16,0-1 0,0 0 16,0 0-16,0 0 0,0 0 15,0-42 16,0 0-15,0 0-16,0 0 0,0 0 16,0-1-16,0 1 0,21 0 0,0 0 15,1 0-15,-22-22 0,42 22 16,-21-21-16,0 21 0,0 0 0,22-1 16,-22 1-16,21 0 0,-21 21 15,22 0-15,-1 0 0,-21 0 0,22 21 16,-22 0-16,0 1 0,0-1 15,0 0-15,0 0 0,1 0 16,-22 22-16,0-22 0,0 21 0,0-21 16,0 0-16,0 1 0,0 20 15,0-21-15,-22 0 0,1 0 0,21 1 16,-21-22-16,21 21 0,0 0 16,0-42 15,21 21-31,-21-21 0,21-1 15,22 1-15</inkml:trace>
  <inkml:trace contextRef="#ctx0" brushRef="#br0" timeOffset="22351.98">8869 3556 0,'0'0'15,"-21"0"-15,21-21 0,-22 21 0,1 0 0,0 0 16,0 0-16,0 0 0,0 0 16,-1 0-16,1 0 0,0 21 0,0 0 15,-21 0-15,20 1 0,1 20 16,0-21-16,0 0 0,0 22 0,0-22 16,21 21-16,0 0 0,0-20 15,0-1-15,0 21 0,0-21 16,0 0-16,0 1 0,0-1 0,21-21 15,0 0-15,0 0 0,21 0 0,-20 0 16,20 0-16,-21 0 0,43-21 16,-22-1-16,-21 1 0,21 0 15,-20 0-15,-1 0 0,0 0 16,0-1-16,0 1 0,-21 0 0,0 0 16,0 0-16,0 0 0,0-1 15,0 1-15,0 0 16,0 42 15,0 0-15,0 1-16,0-1 0,0 21 0,0-21 15,0 22-15,0-1 0,0 0 0,0 22 16,0-22-16,0 22 0,0-1 16,0 1-16,0-1 0,0 1 0,0-1 15,0 22-15,0-22 0,0 22 0,0-22 16,0 22-16,0 0 0,21-22 15,-21 22-15,22 0 0,-22-22 16,0 22-16,0-22 0,0 1 0,0-1 0,0-20 16,0 20-16,0-21 15,0 1-15,0-1 0,0-21 0,0 22 0,0-22 16,-22-21-16,22 21 0,-21-21 16,-21 0-16,21 0 0,0 0 0,-22 0 15,1-21-15,0 21 0,-1-21 16,1-22-16,0 22 0,-1 0 0,-20-21 15,20-1-15,1 1 0,0 0 0,-1-1 16,22-20-16,-21 20 0,21-20 0,0-1 16,-22 1-16,43-1 0,-21 1 15,21-22-15,0 22 0,0-22 0,0 22 16,0-22-16,21 21 0,0-20 16,1 20-16,-1 22 0,21-22 15,-21 22-15,22 0 0,-1-1 0,-21 1 16,21 21-16,1 0 0,-22 0 15,21-1-15,-21 1 0,1 21 0,20-21 16,-21 21-16,0 0 0</inkml:trace>
  <inkml:trace contextRef="#ctx0" brushRef="#br0" timeOffset="22992.9">9864 3958 0,'21'0'31,"0"0"-15,0-21-16,0 21 0,0-21 0,1 0 15,20 0-15,-21-1 0,0 1 16,0 0-16,22 0 0,-22 0 0,0-22 15,0 22-15,22-21 0,-22 21 16,-21-22-16,21 22 0,-21-21 0,21 21 16,-21 0-16,0-22 0,0 22 0,-21 0 15,0 21-15,0 0 16,-22 0-16,1 21 16,21 0-16,0 0 0,-1 1 0,22-1 15,0 0-15,0 0 0,0 0 16,0 22-16,0-22 0,22 0 0,20 0 15,-21 21-15,0-20 16,0-1-16,1 0 0,-1 0 0,21 0 0,-42 0 16,21 1-16,0-1 0,-21 0 15,0 0-15,0 0 0,0 0 16,-21 1-16,0-22 0,0 0 16,-21 0-16,20 0 0,1 21 15,0-21-15,0 0 0,0 0 0,0 0 16,-1 0-16,1 0 0,21-21 15,-21 21-15,21-22 0,0 1 16,0 0-16,21 0 16,0 21-16,1-21 0,20 0 0</inkml:trace>
  <inkml:trace contextRef="#ctx0" brushRef="#br0" timeOffset="23438.22">10668 3620 0,'-21'0'32,"0"21"-32,21 0 15,-22 0-15,22 0 0,-21 0 16,21 1-16,0-1 0,0 0 16,0 0-16,0 0 0,0 0 0,0 1 15,0 20-15,0-21 0,0 0 16,0 0-16,21-21 0,1 0 15,-1 22-15,0-22 0,0 0 16,21 0-16,-20-22 0,-1 22 0,0-21 16,0 0-16,0 21 15,22-21-15,-22 0 0,0 0 0,0-1 16,0 1-16,0 0 0,1-21 0,-22 21 16,0-1-16,0 1 0,0 0 15,0 0-15,0 0 0,0 0 0,0-1 16,-22 22-1,22 22 1,0-1-16,-21 0 0,21 0 16,0 0-16,0 0 0,-21 1 15,21-1-15,0 0 0,0 0 0,0 0 16,0 0-16,0 1 0,0-1 16,21-21-1,0 0-15,1 0 0,-1 0 16</inkml:trace>
  <inkml:trace contextRef="#ctx0" brushRef="#br0" timeOffset="23940.07">11388 3281 0,'0'-21'0,"0"42"0,0-63 15,0 63 1,0 0-1,0 0-15,0 21 0,0-20 0,0 20 16,0 0-16,0 1 0,0-22 16,0 21-16,0 0 0,0 1 15,0-22-15,0 21 0,0-21 0,0 22 16,0-22-16,0 0 0,0 21 16,0-20-16,0-1 0,0 0 15,-22-21-15,22 21 16,-21-21-1,21-21-15,0 0 16,0 0-16,0-1 16,0 1-16,0 0 0,0-21 0,0 21 15,21-1-15,1 1 0,-1 0 0,0 0 16,0 0-16,0 0 0,22 21 16,-22 0-16,0-22 0,21 22 15,-21 0-15,22 0 0,-22 0 0,0 22 16,0-1-16,0-21 0,1 21 15,-1 0-15,-21 0 0,0 0 0,0 1 16,0 20-16,0-21 0,0 0 0,-21 0 16,-1 1-16,-20-1 0,21 0 15,0 0-15,-22 0 0,22 0 16,0 1-16,-21-22 0,21 21 0,-1-21 0,1 0 16,0 0-16,0 0 15,0 0-15,21-21 0,0-1 16</inkml:trace>
  <inkml:trace contextRef="#ctx0" brushRef="#br0" timeOffset="24423.32">12573 3493 0,'0'0'0,"21"-43"16,-21 22-16,0 0 0,-21 21 15,0 0 1,0 0-16,-1 0 0,1 0 16,0 21-16,0 0 0,0 0 0,0 22 15,-1-22-15,1 21 0,0-21 16,21 22-16,-21-1 0,21 0 0,0-20 15,0 20-15,0 0 0,0-21 16,0 22-16,21-22 0,0 0 0,0 0 16,1 0-16,-1 1 0,0-22 0,21 0 15,-21 0-15,22 0 0,-22 0 16,21 0-16,1 0 0,-1 0 16,0-22-16,1 1 0,-1 0 0,-21 0 0,21 0 15</inkml:trace>
  <inkml:trace contextRef="#ctx0" brushRef="#br0" timeOffset="24672.38">13166 3302 0,'0'0'0,"0"-42"0,0 21 15,0-22-15,0 22 0,0 0 0,0 0 16,0 42 15,0 21-31,0-21 0,0 22 16,0 20-16,-22-20 0,22-1 0,0 0 15,0 22-15,0-22 0,-21 0 0,21 1 16,-21-1-16,0 0 16,21 1-16,0-22 0,0 0 0,0 21 15,0-20-15,0-1 0,0 0 16,21-21 0,0 0-16,0 0 0,1 0 15,-1-21-15</inkml:trace>
  <inkml:trace contextRef="#ctx0" brushRef="#br0" timeOffset="25162.74">13737 3493 0,'0'-22'0,"0"44"0,0-65 16,0 22-16,0-21 0,0 21 15,-21-1-15,0 22 0,0 0 16,-1 0-16,1 0 0,0 0 15,0 22-15,0-1 0,-22 0 16,22 0-16,0 21 0,0-20 0,0 20 16,0-21-16,-1 21 0,1 1 0,21-1 15,-21-21-15,0 22 0,21-22 16,0 21-16,0-21 0,0 0 16,0 1-16,0-1 0,0 0 0,21-21 15,0 0-15,0 21 0,1-21 0,-1 0 16,0 0-16,21 0 0,-21-21 0,1 0 15,-1 21-15,0-21 16,0-1-16,21 1 0,-42 0 0,22 0 16,-1 0-16,0 0 0,-21-22 0,21 22 15,-21-21-15,0 21 0,0-22 16,0 1-16,0 21 0,0 0 0,0-1 16,0 1-16,0 0 0,0 42 31,0 0-31,0 1 0,0-1 0,0 21 15,-21-21-15,21 22 0,0-22 16,0 21-16,0-21 0,0 22 0,0-22 16,0 0-16,0 0 0,0 0 0,0 0 15,0 1-15,0-1 16,21-21-16,0 0 0,0 0 0,1 0 16,-1 0-16,0 0 0</inkml:trace>
  <inkml:trace contextRef="#ctx0" brushRef="#br0" timeOffset="25592.79">14478 3450 0,'0'0'0,"0"-21"0,21-42 16,-21 41-16,-21 22 16,0 0-16,0 0 0,-1 0 0,1 0 15,-21 0-15,21 22 0,-22-1 16,22 0-16,0 0 0,-21 21 15,21-20-15,-1-1 0,1 0 0,21 0 16,0 0-16,0 0 0,0 1 0,0-1 16,21-21-1,1 21-15,-1-21 0,21 0 0,-21 0 16,22 0-16,-22 0 0,21 0 16,-21 0-16,22 21 0,-22-21 0,0 0 15,21 21-15,-21-21 0,1 21 0,-1-21 16,-21 22-16,0-1 0,0 0 15,0 0-15,0 0 16,-21 0-16,-1-21 0,1 22 16,0-22-16,0 21 0,-21-21 15,20 0-15,1 0 0,-21 21 0,21-21 16,-22 0-16,22 0 0,0 0 0,0 0 16,0 0-16,0 0 0,-1 0 15,22-21 1,0 0-16,0-1 0,22 1 15,-1 0-15,0 21 16</inkml:trace>
  <inkml:trace contextRef="#ctx0" brushRef="#br0" timeOffset="26046.53">15155 3450 0,'0'0'16,"0"-21"-16,0 0 0,0 0 0,-21 21 16,0 0-1,-21 0-15,20 0 0,1 21 16,-21-21-16,21 21 0,-22 0 16,22 0-16,0 1 0,0-1 0,0 0 15,0 0-15,-1 0 0,22 0 16,0 1-16,0-1 0,0 0 15,22-21-15,-1 21 16,0-21-16,0 0 0,0 0 0,22 21 16,-22-21-16,21 0 0,-21 21 15,22-21-15,-22 0 0,0 22 0,0-1 16,0-21-16,0 21 0,1-21 0,-22 21 16,0 0-16,0 0 15,0 1 1,-22-22-16,1 21 0,-21-21 0,21 0 15,0 21-15,-22-21 16,1 0-16,21 21 0,-22-21 0,22 0 16,-21 0-16,21 0 0,0 21 0,-1-21 15,1 0-15,0 0 0,0 0 16,0 0-16,21-21 16,0 0-16</inkml:trace>
  <inkml:trace contextRef="#ctx0" brushRef="#br0" timeOffset="26788.39">16341 3535 0,'0'0'16,"0"-21"-16,-22 21 15,1 0-15,0 0 16,0 0-16,0 0 0,21 21 16,-21 0-16,-1 0 0,1 0 15,21 1-15,-21 20 0,21-21 0,0 21 16,0 1-16,0-22 0,0 21 16,0-21-16,0 1 0,0 20 0,0-21 15,0 0-15,21 0 0,0 1 0,1-22 16,20 0-16,-21 21 0,0-21 15,22 0-15,-22 0 0,21-21 0,0 21 16,-20-22-16,20 1 0,0 0 0,-21 0 16,22 0-16,-1 0 15,-21-1-15,0 1 0,22-21 0,-22 21 16,0 0-16,-21-22 0,0 22 16,0-21-16,0 21 0,0-1 0,-21-20 15,0 21-15,0 0 0,-1 0 0,-20-22 16,0 43-16,21-21 0,-22 0 15,1 21-15,0 0 0,20 0 0,-20 0 16,21 21-16,0-21 0,0 21 16,-1 0-16,22 1 0,0-1 0,0 0 15,0 0-15,0 0 0,22 0 0,-1 1 16,0-1-16,21-21 16,-21 0-16,22 0 0,-22 0 0</inkml:trace>
  <inkml:trace contextRef="#ctx0" brushRef="#br0" timeOffset="27868.21">17187 3217 0,'0'0'0,"0"-21"0,0-21 16,-21 42-1,0 0-15,21 21 16,0 0-16,0 0 15,0 22-15,0-22 0,0 21 0,0 1 16,0-22-16,0 21 0,0 0 16,0 1-16,0-1 0,0 0 15,0 1-15,-21-22 0,21 21 0,-21-21 16,21 22-16,0-22 0,0 0 0,-22 0 16,22 0-16,-21 1 0,21-1 15,-21 0-15,21 0 16,0-42 15,0 0-31,0 0 16,0-1-16,0 1 0,21 0 15,-21 0-15,21 0 0,1 0 0,20-1 16,-21 1-16,0 0 0,0 0 16,22 0-16,-22 21 0,21 0 15,-21 0-15,1 0 0,-1 0 0,0 0 16,21 0-16,-21 21 15,1-21-15,-1 21 0,-21 0 0,0 0 16,21 1-16,-21-1 0,0 0 16,0 0-16,-21 0 0,21 0 15,-21 1-15,-1-1 0,-20-21 0,21 21 16,0 0-16,-22 0 0,22-21 16,-21 21-16,21-21 0,0 0 15,-22 0-15,22 22 0,0-22 0,0 0 0,0 0 16,-1 0-16,1 0 15,21-22-15,21 22 32,1 0-17,-1-21-15,0 21 0,21 0 0,-21 0 16,1 0-16,20 0 0,0-21 16,1 21-16,-1 0 0,0-21 0,1 21 15,-1-21-15,0 0 0,1 21 0,-1-22 16,-21 1-16,21 21 15,-20-21-15,-1 0 0,0 0 0,0 0 16,0-1-16,-21 1 0,21 21 16,-21-21-16,0 0 0,0 0 0,0 0 15,0 42 32,0 0-47,-21 0 16,21 0-16,0 0 0,0 1 15,-21-1-15,21 0 0,0 0 0,0 21 16,0-20-16,0 20 0,0 0 16,0 1-16,0-1 0,0 0 15,0 22-15,0-22 0,0 0 0,0 22 16,0-22-16,0 1 0,0 20 16,0-21-16,0 1 0,0 20 0,0-20 15,0 20-15,0-21 0,0 1 0,0 20 16,21-20-16,-21 20 0,0-21 15,0 1-15,0-1 0,0-21 0,0 22 16,0-22-16,-21 0 0,0 0 0,21 0 16,-21-21-16,21 21 0,-21-21 15,-1 0-15,1-21 16,21 0-16,0 0 0,0 0 16,0 0-16,0-1 15,0-20-15,0 0 0,0 21 0,0-22 16,0 1-16,0 0 0,0-1 0,0 1 15,0 0-15,0-1 0,0 1 16,0 0-16,0-22 0,0 22 0,0-1 16,0-20-16,0 21 0,0-22 0</inkml:trace>
  <inkml:trace contextRef="#ctx0" brushRef="#br0" timeOffset="28089.1">17801 3302 0,'0'0'0,"-21"0"31,21 21 31,21-21-62</inkml:trace>
  <inkml:trace contextRef="#ctx0" brushRef="#br0" timeOffset="28448.89">18055 3577 0,'21'21'16,"0"-21"-16,1 0 15,-1 0-15,0 0 16,0 0-16,0-21 16,0 21-16,1-21 0,-1 0 15,0 0-15,-21 0 16,0-1-16,0 1 0,0 0 31,-21 21-31,0 0 0,-1 0 16,1 0-16,0 21 0,0 0 0,0-21 15,0 22-15,-1-1 0,1 21 16,0-21-16,21 0 0,0 1 0,-21 20 16,21-21-16,0 0 0,0 0 15,0 1-15,0-1 0,0 0 0,21 0 16,-21 0-16,21-21 0,0 0 16,1 0-16,-1 0 0,0 0 15,0 0-15,0 0 0,22 0 0,-22 0 16,0-21-16,21 21 0,-21-21 0</inkml:trace>
  <inkml:trace contextRef="#ctx0" brushRef="#br0" timeOffset="29008.55">18711 3493 0,'0'0'16,"0"-22"-16,0 1 0,0 0 0,0 0 16,-21 21-1,0 0-15,0 0 16,0 21-16,-1 0 15,22 0-15,-21 22 0,21-22 0,0 0 16,0 21-16,-21-20 0,21-1 16,0 0-16,0 21 0,0-21 15,0 1-15,0-1 0,0 0 0,21-21 16,-21 21-16,21 0 0,1-21 16,-1 0-16,0 0 0,0 0 0,21 0 15,-20 0-15,-1 0 0,21 0 0,-21 0 16,22-21-16,-22 21 0,21-21 15,-21 0-15,22 0 0,-22-1 0,0-20 16,21 21-16,-21-21 0,1 20 16,-1-20-16,-21-21 0,21 20 0,-21 1 15,21-22-15,-21 22 0,21-21 16,-21 20-16,0 1 0,0 0 0,0-1 16,0 22-16,0 0 0,0 0 0,0 0 15,-21 21 1,0 21-16,0 0 15,21 21-15,-21-21 0,21 22 16,-22-1-16,22 0 0,-21 1 0,21-1 16,0 0-16,-21 22 0,0-22 15,21 1-15,-21-1 0,21 0 0,0 1 16,-21-1-16,21 0 0,0-21 16,0 22-16,0-22 0,0 0 0,0 0 15,0 0-15,0 1 16,21-22-16,-21 21 0,21-21 15,0 0-15,0 0 0,0 0 0,1 0 0,-1 0 16,0-21-16,0-1 0,21 1 16,-20 21-16,-1-21 0,0 0 15,0-21-15,0 20 0,0 1 0</inkml:trace>
  <inkml:trace contextRef="#ctx0" brushRef="#br0" timeOffset="29236.42">19029 3408 0,'0'0'0,"-21"0"0,21 21 16,21-21 15,21 0-31,-21 0 0,0 0 0,22 0 16,-22 0-16,21 0 0,1 0 15,-22 0-15,0-21 0,21 21 0,-21 0 16,22 0-16,-22 0 0,0 0 15,0 0-15,0 0 0,-21-21 32</inkml:trace>
  <inkml:trace contextRef="#ctx0" brushRef="#br0" timeOffset="29801.4">20701 3048 0,'21'-21'0,"-42"42"0,42-63 0,-21 21 0,0-1 16,0 1-16,0 0 16,0 42 15,0 0-31,0 1 0,0 20 16,0 0-16,0 1 0,-21-1 0,21 0 15,0 22-15,-21-22 0,21 22 0,0-22 16,0 21-16,0-20 0,-21-1 15,21 0-15,-22 1 0,22-1 0,0-21 16,-21 22-16,21-22 0,0 0 16,0 0-16,0 0 0,21-21 31,1 0-31,-1-21 16,0 0-16,0 0 0,0 0 15,0-1-15,1 1 0</inkml:trace>
  <inkml:trace contextRef="#ctx0" brushRef="#br0" timeOffset="30216.49">21061 3366 0,'0'0'0,"0"-22"0,21 22 0,0 0 15,-21 22 1,0-1 0,0 0-16,0 21 15,0-21-15,0 1 0,0 20 16,0-21-16,0 0 0,0 22 0,-21-22 0,21 0 15,0 0-15,0 0 0,0 0 16,0 1-16,0-1 0,0 0 16,21-21-16,0 21 15,0-21-15,1 0 0,-1 0 16,0 0-16,0-21 0,0 0 0,0 21 16,1-21-16,-1-1 0,0 1 15,0 0-15,0 0 0,0-21 0,1 20 16,-22 1-16,0-21 0,0 21 15,0-22-15,0 22 0,0-21 0,-22 21 16,1 0-16,0-1 0,0 1 16,0 0-16,0 0 0,-1 21 15,1 0-15,-21 0 0,21 0 0,0 0 0,-1 0 16,1 21-16,0 0 16,0-21-16,0 0 0,0 21 15,21 1-15,0-44 31</inkml:trace>
  <inkml:trace contextRef="#ctx0" brushRef="#br0" timeOffset="30536.31">20447 3196 0,'0'0'0,"-21"0"15,0-21 1,42 0-16,0 21 16,0 0-16,21-21 0,1 21 0,-1 0 15,0-21-15,1 21 0,20 0 16,-20-22-16,20 1 0,-21 21 0,22 0 16,-22 0-16,22 0 0,-22-21 15,0 21-15,22 0 0,-43 0 0,21 0 16,1 0-16,-22 0 0,0 0 15,0 0-15,-21-21 32,0 0-1</inkml:trace>
  <inkml:trace contextRef="#ctx0" brushRef="#br0" timeOffset="33324.18">22881 3662 0,'0'0'16,"-21"21"-16,0-21 16,21-21 15,21 0-16,0 0-15,21-1 0,-20 1 16,-1 0-16,21-21 0,-21 21 16,22-22-16,-22 22 0,21-21 0,0-1 15,-20 1-15,20-21 0,-21 20 16,21 1-16,-20 0 0,-1 20 0,0-20 16,-21 21-16,0-21 0,0 20 15,0 1-15,0 0 0,-21 21 0,0 0 16,-1 0-16,1 0 0,0 0 0,-21 0 15,21 21-15,-1 0 0,-20 1 16,21-1-16,0 0 0,21 0 0,0 21 16,0-20-16,0 20 15,0-21-15,0 21 0,21 1 0,0-22 16,0 21-16,0-21 0,1 22 16,20-1-16,-21-21 0,0 0 0,0 22 15,1-22-15,-1 0 0,-21 0 0,0 0 16,0 1-16,0-1 15,-21 0 1,-1-21-16,1 0 0,0 0 16,0 0-16,-21 0 0,20 0 0,1 0 15,0 0-15,0-21 0,0 21 0,0-21 16,21-1-16,-22 22 16,22-21-16,0 0 31,22 0-31,-1 21 15</inkml:trace>
  <inkml:trace contextRef="#ctx0" brushRef="#br0" timeOffset="33756.94">23707 3260 0,'0'-21'16,"0"42"-16,0-64 0,0 22 0,-22 21 31,22 21-15,0 1-16,-21 20 15,21-21-15,0 21 0,0-20 0,-21 20 16,21 0-16,0-21 0,0 22 0,0-22 16,0 21-16,0-21 0,0 1 15,0-1-15,0 0 0,0 0 0,21-21 16,0 21-16,1-21 15,-1 0-15,0 0 0,0 0 0,0-21 16,22 21-16,-22-21 0,21 0 0,-21 0 16,0-1-16,22 1 0,-22 0 15,0-21-15,0 21 0,0-22 16,1 22-16,-22-21 0,0 21 16,21-22-16,-21 22 0,0 0 0,0 0 15,0 0-15,0-1 0,0 1 0,-21 21 47,21 21-47,0 1 16,0-1-1,0 0-15</inkml:trace>
  <inkml:trace contextRef="#ctx0" brushRef="#br0" timeOffset="34132.91">24511 3175 0,'0'0'0,"-21"0"0,21-21 0,-21 21 15,-1 0 1,1 21 0,21 0-16,0 22 15,0-22-15,0 21 0,0 0 0,0-20 16,-21 41-16,21-21 0,0 1 15,-21 20-15,21-20 0,0 20 16,0 1-16,-21-22 0,21 21 0,-21 1 16,21-1-16,-22 1 0,22-1 15,0 1-15,-21-1 0,0 1 0,0-1 16,21-20-16,-21 20 0,21-20 0,0-1 16,-21 0-16,21 1 0,-22-22 15,22 0-15,0 0 0,0 0 0,0 0 16,0-42 15,0 0-31,22 0 0,-22-21 16,21 20-16,-21 1 0,0-21 0,21 0 15,0-1-15,0 1 0</inkml:trace>
  <inkml:trace contextRef="#ctx0" brushRef="#br0" timeOffset="34468.73">24426 3408 0,'0'0'0,"0"-42"0,0-22 16,0 43-16,21 0 15,1 0-15,-22-1 0,21 1 0,0 21 16,21-21-16,-21 21 0,22 0 0,-22 0 16,21 0-16,1 0 0,-22 21 15,21 0-15,0 1 0,-20-1 16,-1 0-16,0 0 0,0 0 15,-21 0-15,0 22 0,0-22 0,-21 0 16,0 0-16,0 22 0,-22-22 0,1 0 16,0 0-16,-1 0 0,1 0 15,0 1-15,-1-22 0,1 21 0,21-21 16,0 0-16,-1 21 0,1-21 16,0 0-16,42 0 31,0 0-31,1-21 15,-1 21-15,0-21 0,0-1 0,21 22 16</inkml:trace>
  <inkml:trace contextRef="#ctx0" brushRef="#br0" timeOffset="34846.03">25040 3387 0,'0'-21'15,"21"21"1,0-22-16,1 22 16,-1-21-16,0 0 0,0 0 15,0 0 1,0 0-16,-21-1 0,22 1 16,-22 0-16,21 21 0,-21-21 15,-21 21 1,-1 0-16,1 0 15,0 21-15,21 0 16,-21 0-16,0 22 0,21-22 0,-21 21 16,21-21-16,0 22 0,0-22 15,0 21-15,0-21 0,0 22 0,0-22 16,0 0-16,0 0 0,0 0 0,21 1 16,-21-1-16,21-21 15,0 21-15,0-21 0,0 0 0,1 0 16,-1 0-16,0 0 0,0 0 15,0 0-15,0 0 0,1-21 0,-1 0 16,0 21-16</inkml:trace>
  <inkml:trace contextRef="#ctx0" brushRef="#br0" timeOffset="35250.58">25569 3175 0,'0'0'16,"0"-21"-16,0 0 0,0 0 15,21 21 1,1 0-16,-1 0 16,0 0-16,0 21 0,0 0 0,22 0 15,-22 0-15,0 22 0,0-22 16,0 21-16,0-21 0,1 22 0,-22-1 16,0-21-16,0 21 0,0-20 0,0 20 15,0-21-15,0 0 0,-22 0 16,1 1-16,0-1 0,0-21 0,0 21 15,0-21-15,-1 0 0,1 0 16,21-21 0,0 0-1,0-1-15,0 1 16,21-21-16,1 21 0,-1-22 16,0 1-16,0 0 0,0-1 0,0 1 15,1 0-15,20-1 0,-21 1 16,0 21-16,0-21 0,1 20 0,-1 1 15,0 21-15,-21-21 0,21 21 16,0 0-16,0 0 16</inkml:trace>
  <inkml:trace contextRef="#ctx0" brushRef="#br0" timeOffset="35812.68">27347 3006 0,'0'0'0,"21"-21"0,1-43 16,-22 43-16,0 0 15,0 0-15,0-1 16,0 1-16,0 0 16,-22 42-1,22 0 1,-21 1-16,0 20 0,0 0 0,21-21 16,-21 43-16,0-22 0,-1 1 15,22 20-15,-21 1 0,0-22 0,21 21 16,0-20-16,0 20 0,-21-20 15,21-1-15,0-21 0,0 21 0,0-20 16,0-1-16,21 0 0,0-21 16,0 0-16,1 21 0,-1-21 0,0 0 15,0 0-15,21 0 0,-20-21 0,-1 0 16,0 21-16,21-21 0,-21-1 16,1 1-16,-22 0 0,0 0 15,21 0-15,-21-22 0,0 22 0,0 0 16</inkml:trace>
  <inkml:trace contextRef="#ctx0" brushRef="#br0" timeOffset="36000.57">27072 3302 0,'0'0'0,"-21"0"16,0 0 0,42 0 15,0 0-31,21 0 0,-20-21 15,20 21-15,-21-21 0,21 21 0,1 0 16,-1-21-16,0 21 0,-20 0 16,20 0-16,0-22 0,-21 22 0,22 0 15,-22 0-15</inkml:trace>
  <inkml:trace contextRef="#ctx0" brushRef="#br0" timeOffset="36684.91">27834 3154 0,'0'0'0,"0"21"31,0 0-15,0 0-16,0 22 15,0-22-15,0 0 0,0 0 16,0 22-16,0-22 0,0 0 0,0 0 16,0 0-16,0 22 0,0-22 15,0 0-15,21-21 16,-21 21-16,21-21 0,1 0 0,20 0 15,-21 0-15,0 0 0,22 0 16,-22-21-16,21 0 0,-21 21 0,22-21 16,-22-1-16,0 1 0,21 0 15,-21 0-15,1 0 0,-22-22 0,0 22 16,21 0-16,-21 0 0,0 0 16,21 0-16,-21-1 0,0 1 15,0 0-15,0 42 47,0 0-31,0 1-16,0-1 15,0 0-15,-21 0 0,21 0 16,0 0-16,0 1 0,0-1 0,0 21 16,-21 0-16,21-20 0,0 20 0,0 0 15,0 1-15,0-1 0,0 0 16,0 1-16,0-1 0,0 21 15,0-20-15,0-1 0,-22 22 16,22-22-16,-21 0 0,21 22 0,-21-22 16,21 22-16,0-22 0,-21 0 0,0 22 15,0-22-15,21 0 0,-22 1 16,1-1-16,0-21 0,0 22 0,21-22 16,-21 0-16,0 0 0,-1 0 0,22 0 15,-21 1-15,0-22 0,0 0 16,0 0-16,0 0 15,-1 0-15,1-22 0,0 1 16,0 0-16,0 21 0,0-21 16,21 0-16,-22 21 0,1-21 0,21-1 15,0 1-15,-21 0 16,21 0-16,0 0 16,0 0-16,0-1 0,0 1 15,21 0-15,0 0 0,1-21 0,-1 20 16</inkml:trace>
  <inkml:trace contextRef="#ctx0" brushRef="#br0" timeOffset="37079.69">28744 3239 0,'0'0'0,"0"-22"16,0 44 0,0-1-16,0 0 0,0 0 15,0 0-15,0 22 0,0-1 16,0 0-16,0 1 0,0 20 0,0-21 16,0 1-16,0 20 0,0-20 15,0 20-15,0 1 0,0-22 0,0 21 16,0 1-16,0-22 0,-21 22 15,0-1-15,21-20 0,-21-1 0,0 0 16,21 1-16,-22-1 0,22 0 16,-21-21-16,21 22 0,-21-22 0,21 0 15,0 0-15,0 0 16,0-42 0,0 0-1,21 0-15,0 0 0,-21 0 16,22-22-16,-22 22 0,21-21 0,0-1 15</inkml:trace>
  <inkml:trace contextRef="#ctx0" brushRef="#br0" timeOffset="37433.49">28744 3514 0,'0'0'0,"0"-21"0,0-1 0,0 1 16,0 0-16,0 0 0,0 0 15,0 0-15,0-1 0,0 1 0,21 0 16,1 21-16,-1-21 0,21 21 0,-21 0 16,0-21-16,22 21 0,-22 0 15,21 0-15,1 0 0,-22 0 0,21 21 16,-21 0-16,0 0 0,1-21 16,-1 21-16,0 22 0,-21-22 0,0 0 15,0 0-15,0 0 16,0 1-16,-21 20 0,0-21 0,-1 0 15,-20 0-15,21 1 0,0-22 0,-22 21 16,22 0-16,0-21 0,-21 21 16,21-21-16,-1 21 0,1-21 0,0 0 15,42-21 17,0 21-17,1-21-15,-1 21 0</inkml:trace>
  <inkml:trace contextRef="#ctx0" brushRef="#br0" timeOffset="37872.23">29443 3535 0,'0'0'15,"21"0"-15,0 0 0,-21-21 0,21 21 16,0 0-16,-21-21 0,22-1 15,-1 22-15,0-21 0,21 0 0,-21 0 16,1 0-16,-1 0 0,0-1 16,21 1-16,-21 0 0,1 0 15,-1-21-15,0 20 0,-21 1 0,0 0 16,0 0-16,0 0 16,-21 21-1,0 0-15,-1 0 16,-20 0-16,21 21 0,0 0 0,0 0 15,-1 0-15,1 22 0,0-22 16,0 21-16,21-21 0,0 22 0,-21-22 16,21 21-16,0-21 0,0 22 15,0-22-15,0 0 0,0 21 0,0-20 16,0-1-16,21 0 0,0-21 16,-21 21-16,21-21 0,0 0 15,1 21-15,20-21 0,-21 0 0,0 0 16,0 0-16,1 0 0,-1 0 15,0-21-15,21 21 0,-21-21 0,1 21 16,-1-21-16,0 0 0,0-1 16,0 1-16,0 0 0,1-21 0,-1 21 15</inkml:trace>
  <inkml:trace contextRef="#ctx0" brushRef="#br0" timeOffset="38349.9">30755 2858 0,'-21'0'16,"0"0"15,0 0 0,21-22 47,0 1-78,0 0 16,21 21 0,-21 21 15,0 0-31,0 1 16,0-1-16,0 0 15,0 0-15,-21-21 0,21 21 16,0 0-1</inkml:trace>
  <inkml:trace contextRef="#ctx0" brushRef="#br0" timeOffset="38620.44">30903 2815 0,'0'0'0,"21"0"16,1 0 15,-22 21-15,0 1-16,0-1 0,0 0 0,0 0 15,0 0-15,0 0 16,-22 1-16,1-22 0,21 21 0,-21 0 15,0-21-15,0 21 0,0-21 16,-1 0-16,1 0 0,-21 0 16,21 0-16,0 0 15</inkml:trace>
  <inkml:trace contextRef="#ctx0" brushRef="#br0" timeOffset="47153.13">3175 6329 0,'0'-21'15,"-21"0"1,21 42 46,0 0-62,0 21 0,0-21 16,0 22-16,0-1 0,0 0 16,0 1-16,0 20 0,0-20 0,0-1 15,0 21-15,0 1 0,0-22 16,0 22-16,0-1 0,0 22 15,0-22-15,0 1 0,0 21 0,0-22 16,0 22-16,0-22 0,0 1 16,0 20-16,-21-20 0,21 21 0,0-22 15,0 1-15,0 20 0,0-20 16,0-1-16,0 1 0,0-1 0,0 1 16,0-1-16,0-20 0,0 20 15,0-21-15,0 1 0,0 20 0,0-42 16,0 22-16,0-1 0,0-21 0,0 22 15,0-22-15,0 0 16,0-42 15,0 0-31,0-22 16,0 22-16,0-21 0,0-1 0,0 22 16</inkml:trace>
  <inkml:trace contextRef="#ctx0" brushRef="#br0" timeOffset="49128.55">3323 6265 0,'21'0'78,"0"0"-78,1 0 0,-1 0 16,0 22-16,0-22 0,0 0 15,0 0-15,22 0 0,-1 0 0,-21 21 16,22-21-16,-1 0 0,21 0 0,-20 0 16,-1 0-16,22 0 0,-22 0 15,21 0-15,1 21 0,-1-21 16,1 0-16,-1 0 0,22 0 16,0 0-16,21 21 0,-22-21 0,22 0 15,0 0-15,-21 0 0,20 21 16,1-21-16,0 0 0,21 0 0,-21 0 15,0 0-15,21 21 0,-21-21 16,-1 0-16,22 0 0,0 0 0,0 0 16,0 0-16,0 0 0,22 0 0,-22 22 15,21-22-15,-21 0 16,0 0-16,0 0 0,21 0 0,-21 0 0,21 0 16,-21 21-16,0-21 0,-21 0 15,0 0-15,21 0 0,-21 0 16,-1 0-16,1 0 0,-21 21 0,0-21 15,-1 0-15,1 0 0,-22 0 16,1 0-16,-1 21 0,-20-21 0,-1 0 16,0 0-16,-20 0 0,-1 0 15,-21 21-15,21-21 0,-21 21 110,0 1-95,0-1-15,0 0 16,0 0-16,21 0 0,-21 22 16,0-22-16,0 0 0,0 21 0,0-21 15,0 22-15,0-22 0,0 21 0,0-21 16,0 22-16,0-1 0,0 0 15,0-20-15,0 20 0,0 21 0,0-20 16,0-1-16,0 0 0,0 22 0,0-22 16,0 22-16,0-22 0,0 0 15,0 22-15,0-22 0,0 22 16,0-22-16,0 0 0,0 22 0,0-22 16,0 22-16,0-22 0,0 22 15,0-22-15,0 0 0,0 22 0,0-22 16,0 0-16,0 1 0,0-1 15,0 0-15,0-20 0,0 20 0,0 0 16,0-21-16,0 22 0,0-22 0,0 0 16,0 21-16,0-20 0,0-1 15,0 0-15,0 0 0,0 0 0,0 0 16,0 1-16,-21-1 16,0-21-1,0 0 1,-1 0-16,1 0 15,0 0-15,0 0 16,0 0-16,0 0 0,-1 0 16,1 0-16,0 0 0,0 0 0,0 0 15,-22 0-15,22 0 0,-21 0 16,21 0-16,-22 0 0,1 0 0,0 0 16,-1 0-16,1-21 0,0 21 0,-1 0 15,1 0-15,-21 0 0,20 0 16,-20 0-16,20 0 0,-20 0 0,-1 0 15,-20 0-15,20 0 0,1 0 16,-22 0-16,0 0 0,1 0 16,-1 0-16,22 0 0,-22 0 0,0 0 15,-21 0-15,22 0 0,-1 0 0,0 0 16,-20 0-16,-1 0 0,21 0 16,-21 0-16,0 21 0,1-21 0,20 0 15,-21 0-15,21 0 0,-20 0 0,20 21 16,0-21-16,-21 0 0,22 0 15,-22 0-15,21 0 0,1 0 0,-1 0 16,0 21-16,1-21 0,20 0 0,-21 0 16,22 0-16,-1 0 0,-20 0 15,20 0-15,1 0 0,-1 0 16,1 0-16,-1 0 0,1 0 0,-1-21 16,22 21-16,0 0 0,-22 0 15,22-21-15,21 21 0,-22 0 0,1 0 16,21 0-16,-22-21 0,22 21 15,0 0-15,0 0 0,0 0 0,-22 0 16,22 0-16,0 0 0,0 0 16,0 0-16,0 0 0,-1 0 15,1 0-15,0 0 16,0 0-16,0 0 16,0 0-16,-1 0 0,1 0 15,0 0-15,0 0 16,-21 0-16,20 0 0,1 0 0,0 0 15,0 0-15,0 0 0,0 0 0,-1 0 16,1 0-16,0 0 16,0 0-16,0 0 0,0 0 15,-1 0 1,1 0 0,0 0-1,0 0 16,0 0-31,0 0 16,-1 0-16,1 0 16,0 0-16,0 0 15,0 0-15,0 0 0,-1 0 16,1 21-16,0-21 0,0 0 16,0 0-16,21-21 62,0-1-62,0 1 16,0 0-16,21 0 15,0 0-15</inkml:trace>
  <inkml:trace contextRef="#ctx0" brushRef="#br0" timeOffset="49857">3090 6308 0,'0'0'15,"21"0"32,1 0-47,-1 0 0,0 0 0,0-21 16,0 21-16,0 0 0,1 0 15,-1-22-15,21 22 0,-21 0 0,0 0 16,1 0-16,20-21 0,-21 21 16</inkml:trace>
  <inkml:trace contextRef="#ctx0" brushRef="#br0" timeOffset="50909.39">5503 5207 0,'0'0'0,"0"-21"16,0 0-1,0 42 16,-21 0-15,21 0-16,0 0 0,0 1 16,0-1-16,0 21 0,-21-21 0,21 22 15,0-22-15,-21 21 0,21 0 16,-21 1-16,21-1 0,-22 0 16,22 1-16,-21-1 0,0 0 15,21 1-15,-21-1 0,0 0 0,21-20 16,-21 20-16,21-21 0,0 0 15,-22 0-15,22 1 0,0-1 16,-21-21-16,21-21 31,0-1-31,21 1 16,-21 0-16,22 0 0,-1-21 16,-21 20-16</inkml:trace>
  <inkml:trace contextRef="#ctx0" brushRef="#br0" timeOffset="51304.17">5588 5207 0,'0'-21'15,"0"42"-15,0-63 0,21 42 16,0 0-1,-21 21 1,0 0-16,21 0 0,-21 0 16,22 1-16,-22 20 0,0-21 15,21 21-15,-21-20 0,21 20 16,-21-21-16,0 21 0,0 1 0,0-22 16,0 21-16,21 1 0,-21-22 15,0 21-15,0-21 0,0 22 0,0-22 16,0 0-16,0 0 0,0 0 15,0 0-15,0 1 0,0-1 0,0 0 16,0-42 47,0 0-48,0-1-15,0 1 0</inkml:trace>
  <inkml:trace contextRef="#ctx0" brushRef="#br0" timeOffset="51631.98">5397 5673 0,'0'0'0,"22"0"47,-1 0-47,21 0 0,-21 0 0,0 0 16,22 0-16,-1-21 0,-21 21 15,22-22-15,-1 22 0,0 0 0,-21-21 16,22 21-16,-22-21 0,0 21 16,0 0-16,0 0 0,1 0 0,-44 0 78,22 21-63,0 0-15</inkml:trace>
  <inkml:trace contextRef="#ctx0" brushRef="#br0" timeOffset="52760.49">3535 12298 0,'0'-21'0,"0"42"0,0-63 15,0 20-15,0 1 0,0 0 16,-21 0-16,21 0 0,0 0 15,0-1 1,-22 22 0,1 22-1,21-1 1,0 0-16,0 21 0,0-21 0,0 22 16,0-1-16,0 22 0,0-22 15,21 21-15,-21 1 0,22-1 0,-22 22 16,0-21-16,0 20 0,0-20 15,0 20-15,0-20 0,0-1 0,0 1 16,0 21-16,0-22 0,0 1 16,0-1-16,-22 1 0,1-1 15,21-21-15,-21 22 0,21-1 0,0-20 16,-21 20-16,0-20 0,21-1 16,0 0-16,0-21 0,0 22 0,0-22 15,-21 21-15,21-21 0,0 1 16,0-1-16,-22-42 31,22-1-31,0-20 16,0 21-16,0 0 15,0-22-15,-21 1 0,21 0 0</inkml:trace>
  <inkml:trace contextRef="#ctx0" brushRef="#br0" timeOffset="54312.59">3450 12192 0,'0'0'0,"21"0"16,-21-21-1,21 21 1,1 0-16,-22-21 0,21 21 15,0 0 1,0 0-16,0 0 0,0 0 16,1 0-16,-1 0 0,21 0 15,-21 0-15,22 0 0,-1 0 16,0 21-16,22-21 0,-22 0 0,22 0 16,-1 0-16,1 0 0,20 0 15,22 0-15,-21 0 0,21 0 0,-1 0 16,1 0-16,0 0 0,0 0 15,0 0-15,0 0 0,-1 0 0,1 0 16,0 0-16,0 0 0,0 0 16,0 0-16,-1 21 0,1-21 0,-21 0 15,21 0-15,0 0 0,-1 0 0,1 0 16,0 0-16,0 0 0,-21 0 16,20 0-16,1 0 0,-21 0 15,0 0-15,-1 0 0,1 21 0,0-21 16,-1 0-16,1 0 0,-22 0 15,1 0-15,21 0 0,-22 0 0,1 0 16,-1 0-16,1 0 0,-1 0 16,-21 0-16,22 0 0,-22 0 0,1-21 15,-1 21-15,21 0 0,-20 0 0,-22 0 16,21-21-16,1 21 0,-22 0 16,21 0-16,-21 0 0,0 0 0,1 0 15,-1 0-15,0 0 0,0 0 16,0 0-1,-21 21 1,0 0 0,0 0-1,0 1-15,0-1 16,0 0-16,0 0 16,0 0-16,0 0 0,0 1 0,0-1 15,0 0-15,0 0 0,0 0 16,0 0-16,0 1 0,0 20 0,0-21 15,0 21-15,0-20 0,0 20 0,0 0 16,0 1-16,0-1 0,0 0 16,0 1-16,0-1 0,0 21 0,0-20 15,0-1-15,0 0 0,0 1 16,0-1-16,0 0 0,0 22 16,0-22-16,0 1 0,0-1 0,0 0 15,0 1-15,0 20 0,0-21 16,0 1-16,0-1 0,0 22 0,-21-22 15,21 0-15,-21 1 0,21-1 0,0 0 16,0 1-16,-21-22 0,21 21 16,-21 0-16,-1-20 0,22 20 0,0-21 15,0 21-15,-21-20 0,21-1 0,-21 21 16,21-21-16,-21 0 0,21 1 16,-21-1-16,21 0 0,0 0 15,-21-21-15,21 21 16,-22-21-16,1 0 15,0 0-15,0 0 0,0 0 16,0 0-16,-1 0 0,1 0 16,0 0-16,-21 0 0,21 0 15,-1 0-15,-20 0 0,0 0 0,21 0 16,-22 0-16,1 0 0,0 0 16,-22 0-16,22 0 0,-22 0 0,22 0 15,-22 0-15,22 0 0,-21 0 0,-1 0 16,1 0-16,20-21 0,-20 21 15,-1 0-15,-20 0 0,20 0 0,-21 0 16,22-21-16,-22 21 0,1 0 16,-1 0-16,-21 0 0,21 0 15,-20 0-15,20 0 0,0 0 0,-21 0 16,22 0-16,-1 0 0,-21 0 0,22 0 16,-1 0-16,-21 0 0,21 0 15,1 0-15,-1 0 0,0 0 0,22 0 16,-22 0-16,1 0 0,-1 0 15,0 0-15,22 0 0,-22 0 0,0 0 16,1 0-16,20 0 0,-20 0 0,20 0 16,1 0-16,-1 0 15,22 0-15,-22 0 0,22 0 0,-22 0 16,22 0-16,0 0 0,-22 0 16,22 0-16,0 0 0,-1 0 0,-20 0 15,20 0-15,1 0 0,21 0 0,-21 0 16,20 0-16,-20 0 0,21 0 15,0 0-15,0 0 0,-1 0 16,1 0 0,0 0-16,0 0 0,0 0 15,0 0 1,21-21 15,0 0-15,21-1-16</inkml:trace>
  <inkml:trace contextRef="#ctx0" brushRef="#br0" timeOffset="55229.07">5376 11324 0,'0'0'16,"0"-21"-16,-21 21 16,0 0-16,21 21 31,0 22-31,0-22 0,0 21 15,0 0-15,0 1 0,0-1 16,0 22-16,21-22 0,-21 0 0,0 1 16,0 20-16,0-21 0,0 1 15,0-22-15,0 21 0,0 1 16,0-22-16,0 0 0,0 21 0,0-21 16,0 1-16,0-44 46,0 1-46,0 0 16,0 0-16,0-21 0,0 20 0</inkml:trace>
  <inkml:trace contextRef="#ctx0" brushRef="#br0" timeOffset="55980.64">5228 11409 0,'-21'0'16,"21"-21"-16,0 0 15,0-1-15,0 1 16,21 0-16,0 0 16,0 21-16,1-21 0,-1 0 0,0-1 15,21 1-15,1 0 0,-1 21 0,0-21 16,1 21-16,-1 0 0,0-21 15,1 21-15,-1 0 0,-21 0 16,21 0-16,1 21 0,-22 0 16,21 0-16,-21 0 0,1 1 0,-22-1 15,0 0-15,0 21 0,0-21 0,0 22 16,0-22-16,0 0 0,-22 21 16,1-20-16,-21-1 0,21 21 0,0-21 15,-22 0-15,22 1 0,0-22 16,0 21-16,0 0 0,-1-21 0,1 0 15,0 0-15,21-21 32,0 0-32,21 21 15,0-22-15,1 22 16,-1-21-16,0 0 0,0 21 0,21-21 16,-20 21-16,20-21 0,-21 21 0,21 0 15,-20 0-15,20 0 0,-21 0 16,21 0-16,-20 0 0,-1 0 0,21 0 15,-21 0-15,0 21 0,1 0 0,-1-21 16,-21 21-16,21 0 0,-21 1 16,21-1-16,-21 0 0,21 0 0,-21 0 15,0 0-15,0 1 0,0-1 16,0 0-16,-21 0 0,0 0 16,0 0-16,0 1 0,-1-1 0,-20 0 15,21 0-15,0 0 16,-22 0-16,1 1 0,21-1 0,-21 0 15,-1-21-15,1 21 0,0-21 0,-1 0 16,1 21-16,21-21 0,-22 0 16,1 0-16,21 0 0,-21 0 0,20 0 15,-20 0-15,21 0 0,0-21 16,0 21-16,-1-21 0,1 21 0,0 0 16,21-21-16,-21 21 0,21-21 15,0-1 16,0 1-15</inkml:trace>
  <inkml:trace contextRef="#ctx0" brushRef="#br0" timeOffset="59316.85">5313 7578 0,'0'-21'46,"0"-1"-46,0 1 16,0 0-16,0 0 16,-21 0-16,-1 21 15,1-21-15,0 21 0,0 0 16,0 0-16,-22 0 0,22 0 16,0 0-16,0 21 0,0 0 0,0 0 15,-1 0-15,1 0 0,0 1 16,0-1-16,21 0 0,-21 42 15,21-20-15,0-22 0,0 0 16,0 21-16,0-20 0,0 20 16,0-21-16,0 0 0,0 0 0,21 1 15,0-22-15,-21 21 0,21-21 16,0 0-16,1 0 0,-1 0 16,0 0-16,0-21 0,0-1 15,0 1-15,1 0 0,-1 0 16,0 0-16,0 0 0,0-1 0,-21 1 15,21-21-15,1 21 0,-1 0 16,-21-1-16,0 1 0,21 0 0,-21 0 16,21 0-16,-21 0 0,0 42 31,0 0-15,0 0-16,0 0 0,0 0 15,0 1-15,0 20 0,0-21 0,21 0 16,-21 0-16,21 22 0,1-22 15,-1 0-15,0 0 0,0 0 0,0 1 16,0-1-16,22 0 0,-22-21 16,21 0-16,-21 0 0,22 0 0,-22 0 15,21 0-15,1 0 0,-22 0 0,21-21 16,0 0-16,-20 21 0,20-22 16,-21 1-16,0 0 0,22 0 0,-22 0 15,-21 0-15,21-22 0,-21 22 16,21 0-16,-21 0 0,0 0 15,0-1-15,0 1 0,0 0 0,-21 0 16,0 0-16,0 21 0,-1 0 16,1 0-16,0 0 0,-21 0 15,21 0-15,-1 21 0,1 0 0,0 0 16,0 0-16,0 1 0,0-1 16,-1 0-16,22 0 0,-21 21 0,21-20 15,0-1-15,0 0 0,0 0 16,0 0-16,0 0 0,0 1 15,21-22-15,1 21 0,-1-21 0,0 0 16,0 0-16,0 0 0,0 0 16,1 0-16,-1 0 0,0-21 0,0-1 15,0 1-15,22 0 0,-22 0 0,0 0 16,0 0-16,0-1 0,0 1 16,1-21-16,-22 21 0,21-22 0,-21 1 15,21 0-15,-21 21 0,0-22 16,0 1-16,0 0 0,0-1 0,0 1 15,0 0-15,0 20 0,0-20 0,0 21 16,0 0-16,0 0 0,-21-1 16,0 22-16,-1 0 0,22 22 15,0-1-15,-21 0 16,21 0-16,-21 21 0,21 1 0,0-1 16,0 0-16,0 1 0,0-1 0,0 0 15,0 1-15,0-1 0,0-21 16,21 22-16,0-22 0,-21 21 0,22-21 15,-1 0-15,0 1 0,0-1 16,0 0-16,0 0 0,1-21 0,-1 21 16,21-21-16,-21 0 0,22 0 0,-22 0 15,21 0-15,0 0 0,-20 0 16,20-21-16,0 21 0,-21-21 0,22 0 16,-22 21-16,21-21 0,-21-1 0,1 1 15,-1 0-15,0-21 16,0 21-16,-21-1 0,0 1 0,0 0 15,0-21-15,0 21 0,0-1 16,0 1-16,0 0 0,-21 0 0,0 0 16,0 0-16,-1 21 0,1 0 15,0 0-15,0 0 0,0 0 16,0 21-16,-1 0 0,1 0 0,0 0 16,0 0-16,0 1 0,0 20 0,21-21 15,0 0-15,-22 22 0,22-22 16,0 0-16,0 0 0,0 0 0,0 0 15,0 1-15,0-1 16,22-21-16,-1 0 0,0 21 16,0-21-16,0 0 0,0 0 15,1 0-15,-1 0 0,0-21 16,21 0-16,-21-1 0,1 22 0,-1-21 16,0 0-16,0 0 0,0-21 0,0 20 15,-21 1-15,22-21 0,-1 0 16,0 20-16,-21-20 0,0 0 0,0-1 15,21 1-15,-21 0 0,0-1 16,0 1-16,0 21 0,0-21 0,0 20 16,0 1-16,0 0 0,0 0 0,-21 21 31,0 21-15,0 21-16,21-20 0,-22 20 15,22 0-15,0 1 0,0-1 16,0 0-16,0 1 0,0-1 0,-21 21 15,21-41-15,0 20 0,0 0 16,0 1-16,0-22 0,0 21 0,0-21 16,0 0-16,21 1 0,1-1 0,-22 0 15,21 0-15,0 0 0,0-21 16,21 0-16,-20 21 0,-1-21 0,0 0 16,0 0-16,21 0 0,-20 0 15,-1-21-15,21 21 0,-21-21 16,0 0-16,1 0 0</inkml:trace>
  <inkml:trace contextRef="#ctx0" brushRef="#br0" timeOffset="59601.68">7789 7112 0,'0'0'16,"-63"0"-16,42 0 15,-1 0-15,1 21 0,21 0 16,-21 1-16,21 20 16,-21-21-16,21 21 0,0-20 0,0 20 15,0 0-15,0-21 0,0 22 0,0-1 16,0-21-16,0 22 0,0-22 16,0 0-16,0 0 0,0 0 0,21 0 15,0 1-15,0-1 0,1 0 16,-1-21-16,0 0 0,0 0 15,0 0-15,0 0 0,1 0 0,-1 0 16,0 0-16,0-21 0</inkml:trace>
  <inkml:trace contextRef="#ctx0" brushRef="#br0" timeOffset="59932.49">8191 7091 0,'0'0'15,"22"0"-15,-1 0 0,0 0 16,0 21-16,0 0 0,0 22 16,1-22-16,-1 0 0,0 21 15,-21-21-15,21 22 0,0-22 16,0 21-16,-21 1 0,0-1 0,0-21 15,0 21-15,0 1 0,0-22 16,0 21-16,0-21 0,-21 1 0,0 20 16,0-21-16,0 0 0,0 0 0,-1 1 15,1-1-15,0 0 0,21 0 16,-21 0-16,0-21 0,21 21 0,-21-21 16,-1 0-1</inkml:trace>
  <inkml:trace contextRef="#ctx0" brushRef="#br0" timeOffset="62068.26">5376 13229 0,'21'0'15,"1"-21"-15,-1 0 16,0 21-16,0-21 0,21 0 0,-20-1 16,-1 1-16,0 0 0,0-21 15,0 42-15,-21-21 0,0-1 0,0 1 16,-21 0-1,0 21-15,-21 0 0,20 0 0,-20 0 16,0 0-16,-1 21 0,1-21 16,0 21-16,-1 1 0,1-1 15,0 0-15,21 0 0,-22 0 0,22 22 16,0-22-16,21 0 0,0 0 16,0 0-16,0 0 0,0 1 0,21-1 15,0 0-15,0 0 0,1 0 16,-1 0-16,21-21 0,-21 22 0,22-1 15,-1 0-15,-21-21 0,21 21 16,-20 0-16,-1 0 0,0 1 0,0-1 16,-21 0-16,0 0 0,0 0 0,0 22 15,0-22-15,-21 0 0,0 0 16,-22 0-16,22 0 0,0 1 0,-21-1 16,21 0-16,-22-21 15,22 21-15,-21-21 0,21 0 0,-1 0 16,1 0-16,0 0 0,0-21 15,0 21-15,0-21 0,-1 0 0,1-22 16,0 22-16,21-21 0,-21 21 0,21-22 16,-21 1-16,21 21 0,-21-22 15,21 22-15,0 0 0,0 0 0,0 0 16,0 0-16,21 21 31,0 21-31,0 0 0,0 0 16,0 21-16,1-20 0,-1 20 0,0-21 15,0 21-15,-21-20 0,21 20 16,0-21-16,1 0 0,-1 0 16,0 22-16,0-22 0,0 0 15,0 0-15,22-21 0,-22 0 16,0 0-16,0 0 0,0 0 0,1 0 16,20 0-16,-21 0 0,0-21 15,0 0-15,22 21 0,-22-21 0,0 0 16,0-22-16,0 22 0,1 0 0,20 0 15,-42-22-15,21 22 0,0-21 16,0 21-16,-21 0 0,0-1 0,0 1 16,22 0-16,-22 0 0,0 0 15,21 21 1,-21 21 0,0 0-16,0 0 15,0 0-15,0 1 0,0-1 0,0 0 16,0 0-16,0 21 0,0-20 15,0-1-15,0 0 0,0 0 0,0 0 16,0 0-16,0 1 0,0-1 16,21-21-16,0 21 0,0-21 15,0 0-15,1 0 0,-1 0 16,0-21-16,0 0 0,0-1 16,0 1-16,1 0 0,-1 0 15,0 0-15,0 0 0,-21-22 0,21 22 16,-21 0-16,0 0 0,0-22 15,0 22-15,0 0 0,0 0 0,0 0 16,0 0-16,0 42 31,0 0-31,0 0 16,0 21-16,0-20 16,0-1-16,0 0 0,0 21 0,0-21 15,0 1-15,0-1 16,0 21-16,0-21 0,21 0 0,-21 1 15,22-1-15,-1-21 0,0 0 16,0 0-16,0 0 16,0 0-16,1 0 0,-1-21 0,21-1 15,-21 1-15,0 0 0,22 0 16,-22 0-16,0 0 0,0-22 0,22 22 16,-22-21-16,-21 21 0,21-22 0,-21 22 15,0-21-15,0 21 0,0-22 16,0 22-16,0-21 0,0 21 0,0-1 15,-21-20-15,0 21 0,-1 0 16,22 0-16,0-1 0,-21 1 16,21 42-1,0 1 1,0-1-16,0 21 0,0-21 16,21 0-16,-21 22 0,0-22 15,22 21-15,-22-21 0,21 22 0,-21-1 16,0-21-16,0 22 0,0-22 0,0 21 15,0-21-15,0 0 0,0 1 16,0-1-16,0 0 0,0 0 0,0 0 16,0-42 31,0 0-47,0 0 15,0 0-15,0-1 0,0 1 0,0 0 16,0 0-16,0 0 0,21 0 0,0-1 15,0 1-15,0 0 0,1 21 16,-1-21-16,0 21 0,21 0 0,-21 0 16,1 0-16,20 0 0,-21 0 15,21 0-15,-20 0 0,-1 21 0,21-21 16,-21 21-16,-21 0 0,21 1 16,-21-1-16,0 0 0,0 0 15,0 0-15,0 0 0,-21 1 0,0-1 16,0 0-16,0 0 0,0 0 15,-22-21-15,22 21 0,0 1 16,-21-22-16,20 21 0,1-21 0,0 0 16,0 0-16,0 0 0,0 0 15,-1 0-15,22-21 32,0-1-32,0 1 15,22 0-15,-1 0 0,0 0 16,0 21-16,0-21 0</inkml:trace>
  <inkml:trace contextRef="#ctx0" brushRef="#br0" timeOffset="62416.12">7451 13187 0,'0'0'0,"0"-21"15,-22 21-15,1 0 16,0 21-16,0 0 16,21 0-16,0 0 0,0 1 15,0-1-15,-21 0 16,21 21-16,0-21 0,0 1 0,0-1 16,0 0-16,0 0 0,0 0 15,0 0-15,0 1 0,0-1 16,0 0-16,21 0 0,-21 0 0,0 0 15,0 1-15,21-22 0,0 21 16,-21 0 0,21-21-16,1 0 0,-1 0 15,0 0-15,0 0 16,0-21-16,-21 0 0,21 21 0,1-22 16,-22 1-16,21 21 0,0-21 0</inkml:trace>
  <inkml:trace contextRef="#ctx0" brushRef="#br0" timeOffset="62796.92">7874 13102 0,'0'0'16,"21"0"-16,-21-21 0,21 0 15,0 21-15,-21-21 16,22 21-16,-1 0 0,0 0 0,0 0 15,0 0-15,0 21 16,1 0-16,-1-21 0,0 21 0,0 0 16,0 1-16,-21-1 0,21 0 0,1 0 15,-22 0-15,0 0 16,0 1-16,0-1 0,0 0 0,0 0 16,0 0-16,0 0 0,0 22 0,0-22 15,-22 0-15,1 0 0,0 22 16,0-22-16,0 0 0,0 0 0,-1 0 15,22 0-15,-21 1 0,0-1 16,0 0-16,21 0 0,0 0 0,-21-21 16,21 21-16,-21-21 0,-1 0 31,22-21-15,0 0-16,0 0 15</inkml:trace>
  <inkml:trace contextRef="#ctx0" brushRef="#br0" timeOffset="64280.96">7006 8869 0,'21'0'16,"-21"21"46,0 0-62,0 0 16,0 1-16,0-1 15,0 0-15,0 0 0,0 0 16,0 0-16,0 1 16,0-1-16,0 0 0,0 0 15,0 0-15,0 0 0,0 1 16,0-1-16,0 0 0,0 0 15,0 0-15,0 0 0,0 1 0,0-1 16,0 0-16,0 0 0,0 0 0,0 0 16,0 1-16,0 20 0,-21-21 15,21 0-15,0 22 0,0-22 0,-21 21 16,21-21-16,0 22 0,0-22 0,0 21 16,0-21-16,0 22 0,0-22 15,0 21-15,0-21 0,0 22 16,0-22-16,0 21 0,0-21 0,0 22 15,0-22-15,0 0 0,0 21 16,0-21-16,0 22 0,0-22 0,0 21 16,0 1-16,0-22 0,0 21 0,0-21 15,0 22-15,0-1 0,0-21 16,0 21-16,-21-20 0,21-1 0,0 21 16,0-21-16,-21 0 0,21 22 0,-22-22 15,22 0-15,0 0 0,0 0 16,0 1-16,-21-1 0,21 0 15,0 0-15,-21 0 0,21 0 0,0 1 16,0-1-16,0 0 0,0 0 0,0 21 16,0-20-16,0-1 0,0 0 15,0 0-15,0 0 0,0 22 0,-21-22 16,21 0-16,0 0 0,0 0 0,0 22 16,0-22-16,-21 0 0,21 21 15,0-21-15,0 1 0,0 20 0,0-21 16,0 0-16,0 22 0,-21-22 0,21 0 15,0 21-15,0-21 0,0 1 16,0 20-16,0-21 0,0 21 0,0-20 16,0-1-16,0 0 0,0 21 0,0-21 15,0 1-15,0-1 0,0 0 16,0 0-16,0 0 0,0 0 16,0 1-16,0-1 31,0-42 31,0-1-62,0 1 16,0 0-16,0 0 0,0 0 0,0-22 16</inkml:trace>
  <inkml:trace contextRef="#ctx0" brushRef="#br0" timeOffset="65608.36">6964 8932 0,'0'22'15,"0"-1"-15,-21-21 16,21 21-16,-22 0 16,1 0-16,21 0 0,-21-21 0,0 22 15,21-1-15,-21 0 0,0 0 16,-1 21-16,1-20 0,0-1 0,0 0 15,0 21-15,0-21 0,-1 1 16,1 20-16,21-21 0,-21 0 0,0 0 16,0 22-16,0-22 0,21 0 15,0 0-15,-22 0 0,22 1 0,-21-22 16,21 21-16,0 0 0,0 0 16,0-42 30,21 0-46,-21 0 16,0-1-16,22 1 0,-1 0 0,0 0 16,0 0-16,0 0 0,-21-1 15,21 1-15,1-21 0,-1 21 0,0 0 16,0-22-16,0 22 0,0 0 16,-21-21-16,22 20 0,-1 1 0,0-21 15,0 21-15,0 0 0,-21-1 16,21 1-16,1 0 0,-22 0 0,21 0 15,0 0-15,-21-1 0,21 22 0,-21-21 16,21 21 0,-21-21-16,21 21 0,1 0 31,-1 0-15,-21 21-16,21 0 15,0 1 1,-21-1-16,0 0 15,21 0-15,0 0 0,-21 0 0,0 1 16,22-22-16,-22 21 0,21 0 16,0 0-16,-21 21 0,21-20 0,0-1 15,0 0-15,-21 0 0,22 0 0,-1 0 16,0 1-16,0 20 0,0-21 16,0 0-16,1 22 0,-1-22 15,0 21-15,0-21 0,0 22 0,0-22 0,1 21 16,-1-21-16,0 0 15,0 22-15,0-22 0,0 0 0,-21 0 16,22 0-16,-1 1 0,0-1 0,-21 0 16,0 0-16,21 0 15,0-21-15,-21 21 0,21-21 63,-21-21-48</inkml:trace>
  <inkml:trace contextRef="#ctx0" brushRef="#br0" timeOffset="67397.46">3302 13293 0,'21'0'0,"-21"21"15,21-21-15,-21 21 16,0 0 15,-21-21-15,21 21-1,-21-21-15,0 0 0,0 0 16,-1 0-16,1 0 16,0 22-16,0-22 15,0 0-15,0 0 0,-1 0 16,1 0-16,0 0 0,0 0 16,0-22-16,0 22 0,-1 0 15,1 0-15,0-21 0,0 0 16,0 21-16,0 0 0,-1-21 15,1 21-15,0-21 0,-21 21 0,21-21 16,-1 21-16,1-22 0,0 22 16,0-21-16,-21 21 0,20-21 0,1 0 15,0 21-15,0-21 0,-21 21 16,20-21-16,1-1 0,0 22 0,0-21 16,0 0-16,-22 21 0,22-21 0,0 0 15,0 0-15,0-1 0,0 1 16,-1 21-16,1-21 0,-21 0 0,21 0 15,0 0-15,-1-1 0,1 1 16,-21 0-16,21-21 0,0 21 0,-1-1 16,1 1-16,-21 0 15,21 0-15,0 0 0,-1 0 0,1-22 16,-21 22-16,21 0 0,0 0 16,-22 0-16,22-22 0,0 22 0,-21 0 15,20 0-15,1-22 0,0 22 16,-21-21-16,21 21 0,-1-22 0,1 22 15,0-21-15,0 21 0,-21-22 16,20 1-16,1 21 0,0-21 0,0-1 16,21 1-16,-21 21 0,0-22 15,-1 1-15,1 0 0,0-1 0,0 1 16,21 0-16,-21-1 0,0 1 16,21-21-16,-22 20 0,22 1 0,-21-22 15,0 22-15,21-21 16,-21 20-16,21-20 0,0 20 0,-21 1 15,21-21-15,0 20 0,-21-20 16,21 20-16,0-20 0,0 21 0,0-22 16,0 1-16,0-1 0,0 22 15,0-22-15,0 1 0,0 20 0,0-20 16,0 21-16,0-1 0,0-20 16,0 20-16,0-20 0,0 21 0,0-1 15,0-20-15,0 20 0,0 1 16,0-21-16,21 20 0,-21 1 15,21-22-15,-21 22 0,0 0 0,0-1 16,21-20-16,0 21 0,-21-1 16,21 1-16,-21 0 0,22-22 0,-1 22 15,0-1-15,-21 1 0,21-21 16,0 20-16,0 1 0,1 0 16,-22-1-16,21 1 0,0 0 0,0-1 15,0 22-15,0-21 0,1-1 16,-1 1-16,-21 21 0,21-21 0,0 20 15,0-20-15,22 0 0,-22 21 16,0-22-16,0 22 0,0-21 16,0 21-16,22-22 0,-22 22 0,0 0 15,0-21-15,22 20 0,-22 1 16,0 0-16,0 0 0,21 0 0,-20 0 16,-1-1-16,21 1 0,-21 0 15,0 21-15,22-21 0,-22 0 0,21 21 16,-21-21-16,22-1 0,-22 22 15,21-21-15,1 21 0,-22-21 0,21 21 16,-21 0-16,22-21 0,-22 0 16,21 21-16,-21 0 0,0 0 0,22-21 15,-22 21-15,0 0 0,0 0 0,0 0 16,1-22-16,-1 22 16,0 0-16,0 0 15,-42-21 63,0 21-62,21-21-16</inkml:trace>
  <inkml:trace contextRef="#ctx0" brushRef="#br0" timeOffset="67952.13">2138 7366 0,'-21'0'0,"21"21"47,21-21-47,0 0 0,0 21 0,0-21 16,22 0-16,-22 22 0,21-22 15,-21 0-15,22 0 0,-1 21 16,-21-21-16,21 0 0,1 0 0,-22 21 16,0-21-16,21 21 0,-20-21 15,-1 0-15,0 0 0,0 0 0,0 0 16,0 21-16,1-21 0,-1 0 15,0 0-15,-21 21 0,21-21 16,-21 22-16,0-1 16,0 0-1,0 0-15,0 0 0,-21 0 16,21 1-16,-21-1 0,0 0 16,-1 0-16,22 0 0,-21 0 15,0 22-15,0-22 0,0 21 0,0-21 16,-1 22-16,1-1 0,-21-21 15,21 22-15,0-1 0,21-21 0,-22 21 16,1-20-16,0-1 0,21 21 16,0-21-16,0 0 0,-21-21 0,21 22 15,0-1-15,0 0 16,0-42 31,21 21-47,-21-21 15</inkml:trace>
  <inkml:trace contextRef="#ctx0" brushRef="#br1" timeOffset="75064.56">11028 4297 0,'0'0'16,"-21"0"-16,-1 0 0,1 0 15,-21 0-15,21 0 0,0 0 0,-22 0 16,22 0-16,0 0 0,-21 0 0,20 0 16,1 0-16,0 21 0,0-21 15,-21 0-15,20 0 0,1 0 16,0 21-16,0-21 0,0 0 16,0 0-16,21 21 46,21-21 1,0 0-47,0 0 16,0 0-16,0 0 16,1 0-16,-1 0 0,0 0 0,0 0 15,0 0-15,0 0 0,1 0 16,-1 0-16,0 0 0,21 0 0,-21 0 15,22 0-15,-22 0 0,21 0 16,-21 0-16,22 0 0,-1 0 0,-21 0 16,22 0-16,-1 0 0,0 0 0,-21 0 15,22 0-15,-22 0 0,21 0 16,1 0-16,-22 0 0,21 0 0,-21 0 16,22 0-16,-1 0 15,0 0-15,1 0 0,-1 0 0,0 0 16,1-21-16,-1 21 0,0 0 15,1 0-15,20 0 0,-21 0 0,1 0 16,-1 0-16,22 0 0,-22 0 16,0 0-16,22 0 0,-22 0 0,0 0 15,22 0-15,-22 0 0,1 0 16,20 0-16,-21 0 0,22 0 0,-1 0 16,-20 0-16,20 0 0,1 0 0,-22 0 15,22 0-15,-1 0 0,-21 0 16,22 0-16,-1 0 0,-20 0 0,-1 0 15,22 0-15,-22 0 16,0 0-16,22 0 0,-22 0 0,0 0 16,1 0-16,-1-21 0,0 21 15,1 0-15,-1 0 0,22 0 0,-22 0 16,0 0-16,1 0 0,20 0 16,-21 0-16,1 0 0,-1 0 0,22 0 15,-22 0-15,0 0 0,1 0 0,20 0 16,-21 0-16,1 0 0,-1 0 15,0 0-15,22 0 0,-22 0 0,1 0 16,-1 0-16,0 0 0,1 0 16,-1 0-16,0 0 0,1 0 0,-1 0 15,0 0-15,-21 0 16,22 0-16,-1 0 0,-21 0 0,22 0 16,-1 0-16,-21 0 0,21 0 0,1 0 15,-1 0-15,0 0 0,22 0 16,-22 0-16,-21-21 0,22 21 0,-1 0 15,0 0-15,1 0 0,-1 0 16,-21 0-16,22 0 0,-1 0 0,0 0 16,1-21-16,-1 21 0,0 0 15,1 0-15,-1 0 0,21 0 0,-20 0 16,20-21-16,-20 21 0,-1 0 16,21 0-16,-20 0 0,-1 0 0,0 0 15,-20 0-15,20 0 0,-21 0 16,21 0-16,-20 0 0,-1 0 15,0 0-15,0-22 0,21 22 0,-20 0 16,-1 0-16,0 0 0,21 0 16,1 0-16,-1-21 0,-21 21 0,21 0 15,1 0-15,-1 0 0,0 0 16,1 0-16,-1-21 0,0 21 0,1 0 16,-22 0-16,21 0 0,1 0 15,-22 0-15,21 0 0,-21 0 0,0 0 16,22 0-16,-22-21 0,0 21 15,0 0-15,0 0 0,1 0 16,-1 0-16,0 0 16,0 0-1,-21-21 17,-21 21-17,0 0-15,0 0 0,-22 0 16,1-21-16</inkml:trace>
  <inkml:trace contextRef="#ctx0" brushRef="#br1" timeOffset="77224.28">10689 4551 0,'0'0'0,"-21"0"0,0 0 16,21 21-16,-21-21 16,-1 0-1,44 0 48,-1 0-63,0 0 15,0 0-15,0 0 0,0 0 16,1 0-16,-1 0 0,0 0 0,21 0 16,-21 0-16,22 0 0,-1 0 15,0 0-15,1 0 0,-1 0 0,22 0 16,-22 0-16,0 0 0,22 0 16,-22 0-16,0-21 0,1 21 0,-1 0 15,0 0-15,1 0 0,-1 0 16,0 0-16,-20 0 0,20 0 15,0 0-15,1 0 0,-22 0 0,21 0 16,0 0-16,1 0 0,-1 0 16,-21 0-16,22 0 0,-1 0 0,0 0 15,1 0-15,-1 0 0,-21 0 16,21 0-16,1 0 0,-22 0 0,21 0 16,1 0-16,-22 0 0,0 0 15,21 0-15,-21 0 0,1 21 0,-1-21 16,21 0-16,-21 0 0,0 0 0,1 0 15,-1 0-15,21 0 0,-21 0 16,22 0-16,-22 0 0,21 0 0,0 0 16,1 0-16,20 0 15,-20 0-15,-1 0 0,21 0 0,-20 0 16,20 0-16,-20 0 0,-1 0 16,0 0-16,1 0 0,-1 0 0,0 0 15,1 0-15,-22 0 0,21 0 0,0 0 16,-20 0-16,20 0 0,0-21 15,1 21-15,-1 0 0,0 0 0,22 0 16,-22 0-16,22 0 0,-22 0 16,0 0-16,1 0 0,-1 0 0,0 0 15,1 0-15,-1 0 0,0 0 16,-21 0-16,22 0 0,-1 0 16,-21 0-16,22 0 0,-1 0 0,-21 0 15,21 0-15,1 0 0,-1-21 16,0 21-16,1 0 0,-1 0 0,-21 0 15,22 0-15,-1 0 0,0 0 16,1 0-16,-1 0 0,-21 0 0,21 0 16,-20 0-16,20 0 0,-21 0 15,0 0-15,22 0 0,-22 0 0,21 0 16,-21-21-16,22 21 0,-22 0 16,0 0-16,21 0 0,-21 0 0,22 0 15,-22 0-15,21 0 0,-21 0 0,1 0 16,-1 0-16,0 0 15,0 0-15,21 0 0,-20 0 0,-1 0 16,0 0-16,0 0 0,0 0 16,0 0-16,1 0 0,-1 0 0,0 0 15,21 0-15,-21 0 0,1 0 16,20 0-16,-21 0 0,21 0 0,1 0 16,-22 0-16,21 0 0,-21 0 0,1 0 15,20 0-15,-21 0 0,0 0 16,0 0-16,1 0 0,-1 0 0,21 0 15,-21 0-15,0 0 0,1 0 16,-1-22-16,0 22 0,0 0 0,0 0 16,0 0-16,1 0 15,-1 0-15,0 0 16,0 0-16,0 0 16,0 0-1,1 0 1,-1 0-16,0 0 15,0 0-15,0 0 16,0 0-16,1 0 16,-1 0-16,0 0 15,0 0-15,0 0 16,0 0-16,1 0 0,-1 0 16,0 0-16,0 0 15,0 0 1,0 0-16,1 0 0,-1 0 15,0 0-15,0 0 0,0 0 16,0 0-16,1 0 0,-1 0 0,0 0 16,0 0-16,0 0 0,0 0 15,1 0-15,-1 0 0,0 0 16,0 0-16,0 0 0,0 0 0,1 0 16,-1 0-16,0 0 0,0 0 15,0 0-15,0-21 0,1 21 16,-1 0-1,0 0-15,0 0 0,0 0 16,0 0-16,1 0 16,-1 0-16,0 0 0,0 0 15,0 0-15,0 0 16,1 0-16,-1 0 0,0 0 0,0 0 16,0-21-16,0 21 0,1 0 15,-1 0-15,0 0 16,0 0-16,0 0 0,0 0 15,1 0 1,-44 0 109,1 0-125,0 0 0</inkml:trace>
  <inkml:trace contextRef="#ctx0" brushRef="#br1" timeOffset="102236.16">13039 8594 0,'0'-21'156,"0"-1"-125,21 22-15,-21-21-16,0 0 16,0 0-1,0 0-15,0 0 16,0-1 0,0 1 15,0 42 16,0 1-32,0-1-15,0 0 0,0 0 16,0 21-16,0-20 0,0 20 0,0 0 16,0 1-16,0-1 0,0 0 15,0 22-15,0-22 0,0 0 0,0 1 16,0-1-16,0 22 0,0-22 0,0 0 15,0 1-15,0-22 0,0 21 16,0 0-16,0-20 0,0 20 0,0-21 16,-21 21-16,21-20 0,0 20 15,0-21-15,-22 0 0,22 0 16,0 1-16,0-1 0,0 0 16,0-42 15,0 0-16,-21-1-15,21 1 16,0 0-16,-21 0 0,21-21 0,0 20 16,0 1-16</inkml:trace>
  <inkml:trace contextRef="#ctx0" brushRef="#br1" timeOffset="103128.03">12679 8700 0,'0'0'0,"-21"-43"15,21 22-15,0 0 16,0 0-1,0 0-15,21-1 16,0 22 0,0-21-16,0 21 0,0-21 0,1 21 15,20-21-15,-21 0 0,21 21 0,1-21 16,-1 21-16,0 0 0,22 0 16,-22 0-16,1 0 0,-1 0 0,0 21 15,1-21-15,-1 21 0,-21 0 16,21 0-16,-20 22 0,20-22 0,-21 21 15,0-21-15,-21 22 0,0-22 16,0 21-16,0 0 0,0 1 0,0-22 16,-21 21-16,0 1 0,0-1 15,-22-21-15,1 21 0,21-20 16,-21-1-16,20 0 0,-20 0 0,21 0 16,-21 0-16,20-21 0,1 22 0,0-22 15,0 0-15,0 0 0,0 0 16,21-22-1,0 1 1,0 0-16,0 0 16,21 0-16,0 21 0,0-21 15,0 21-15,0-22 0,22 1 16,-22 21-16,21 0 0,-21-21 0,22 21 16,-1 0-16,-21 0 0,22 0 15,-22 0-15,21 0 0,0 0 16,-20 21-16,-1 0 0,21-21 0,-21 22 15,0-1-15,1 0 0,-1-21 16,-21 21-16,21 0 0,-21 0 0,21 1 16,-21-1-16,0 0 0,0 0 0,0 0 15,0 0-15,0 1 0,0-1 16,0 0-16,-21 0 0,0 0 0,0 0 16,-1 22-16,1-22 0,0 0 0,0 0 15,0 22-15,-22-22 0,22 0 16,-21 0-16,0 0 0,-1 22 0,1-22 15,-22 0-15,22 0 0,-21-21 16,-1 21-16,22 0 0,-22-21 16,1 0-16,20 0 0,1 0 0,0 0 15,-1 0-15,1 0 0,0 0 0,21-21 16,-22 0-16,22 0 0,0 21 16,0-21-16,0 0 0,-1 21 0,22-22 15,0 1-15,0 0 0,0 0 16,0 0-1,0 0 32</inkml:trace>
  <inkml:trace contextRef="#ctx0" brushRef="#br1" timeOffset="107048.52">15325 8721 0,'21'0'0,"-21"-21"15,21 21-15,-21-22 0,0 1 16,0 0 0,0 0-16,0 0 15,0 0-15,0-1 16,0 1-16,0 0 31,0 42 16,0 0-47,0 22 0,0-22 0,0 21 16,0 1-16,0-1 0,21 0 0,-21 1 15,21 20-15,-21-21 0,0 1 16,21-1-16,-21 0 0,0 1 0,22-1 15,-22 0-15,0 1 0,0-22 16,0 21-16,0-21 0,0 1 0,0-1 16,0 0-16,0 0 0,0 0 0,0 0 15,0 1-15,0-1 16,0 0-16,-22-21 31,1 0-15,21-21-16,0 0 0,-21-1 15,21 1-15,-21 0 16,21 0-16,0 0 0,0 0 0,0-1 16,0 1-16,0 0 0,0 0 15,0 0-15,0 0 0,21-1 0,0 1 16,0-21-16,1 21 0,-1 21 16,21-21-16,-21-1 0,0 1 15,22 21-15,-22 0 0,21 0 0,-21 0 16,22 0-16,-22 0 0,21 0 15,-21 21-15,22-21 0,-22 22 0,0-1 16,0 0-16,0 0 0,1 0 0,-22 0 16,0 1-16,0-1 0,0 0 15,0 0-15,-43 21 0,22-20 0,0-1 16,0 0-16,-22 0 0,22 0 16,-21 0-16,21 1 0,-22-1 0,22 0 15,0-21-15,-21 21 0,21-21 0,-1 21 16,1-21-16,0 0 0,0 0 15,0 0-15,0 0 0,-1 0 16,1 0 0,21-21-1,0 0 1,0 0 0,0 0-16,21 21 15,-21-22-15</inkml:trace>
  <inkml:trace contextRef="#ctx0" brushRef="#br1" timeOffset="107480.27">16806 9038 0,'0'-21'0,"0"42"0,-21-21 0,0 0 15,21 21-15,21-21 31,0 0-15,0 0-16,1 0 0,-1 0 0,0 0 16,21 0-16,-21 0 0,1 0 0,-1 0 15,21 0-15,-21 0 0,0 0 16,1 0-16,-1 0 0,0 0 0,0 0 16,0 0-16,0 0 15,-42 0 32,0 0-47,0 0 0,21 22 0,-21-22 16</inkml:trace>
  <inkml:trace contextRef="#ctx0" brushRef="#br1" timeOffset="107761.11">16849 9250 0,'-22'21'16,"22"0"15,22-21-15,-1 0-16,0 0 0,0 0 16,0 0-16,0 0 0,22 0 15,-22 0-15,0 0 0,0 0 0,0-21 16,1 21-16,-1 0 0,0 0 15,-21-21-15,21 21 16,-21-21 15</inkml:trace>
  <inkml:trace contextRef="#ctx0" brushRef="#br1" timeOffset="108988.56">18351 8932 0,'0'0'16,"0"-21"-16,0 0 15,0 0-15,-21 0 0,21 0 16,0 42 31,0 0-47,0 0 0,21 0 16,-21 22-16,0-22 0,22 21 0,-1 0 15,-21-20-15,21 20 0,-21-21 16,0 21-16,21-20 0,-21 20 0,0-21 15,0 0-15,0 22 0,0-22 0,0 0 16,0 0-16,0 0 0,0 0 16,0 1-16,0-1 0,-21-21 47,21-21-32,0-1-15,0 1 0,-21 0 16,21 0-16,0 0 0,-21 0 15,21-1-15,0 1 0,0-21 0,0 21 16,0 0-16,0-22 0,0 1 16,0 21-16,21-22 0,0 22 0,0 0 15,0-21-15,0 21 0,22-1 16,-22 1-16,0 0 0,21 0 16,-20 0-16,20 21 0,-21 0 0,21 0 15,1 0-15,-22 21 0,0 0 16,21 0-16,-20 0 0,-1 1 0,-21 20 15,21-21-15,0 21 0,-21-20 16,0 20-16,0-21 0,0 0 0,0 22 16,0-22-16,0 0 0,0 0 0,0 0 15,0 0-15,-21 1 0,0-1 16,21 0-16,0 0 0,-21-21 16,21 21-16,-22-21 15,22-21 16,0 0-15,0 0 0,22 21-16,-22-21 0</inkml:trace>
  <inkml:trace contextRef="#ctx0" brushRef="#br1" timeOffset="109436.16">19346 9165 0,'0'21'15,"21"-21"-15,1 0 16,-1 0-16,0 0 16,0-21-16,0 21 0,0-21 0,22 0 15,-22 21-15,0-21 0,21 0 16,-20-1-16,-1 1 0,0 0 0,0 0 15,-21 0-15,0 0 0,0-1 0,0 1 16,0 0-16,0 0 0,0 0 16,-21 21-16,0-21 0,-22 21 15,22 0-15,0 0 16,0 0-16,0 21 0,0 0 0,-1 0 16,1 0-16,0 0 0,0 22 15,0-22-15,0 21 0,21-21 16,0 22-16,0-22 0,0 21 0,0-21 15,0 1-15,0-1 0,0 0 0,0 21 16,0-21-16,0 1 16,0-1-16,0 0 0,21-21 0,0 21 15,0-21-15,0 0 0,0 0 16,1 0-16,-1 0 0,0 0 16,0 0-16,0 0 0,0 0 0,22-21 15,-22 0-15,0 21 0,0-21 16</inkml:trace>
  <inkml:trace contextRef="#ctx0" brushRef="#br1" timeOffset="110112.78">20045 8932 0,'0'-21'0,"0"42"0,0-63 0,0 21 16,0 0-1,0 42 16,0 0-31,0 0 0,0 0 16,0 1-16,0-1 0,0 0 0,0 21 16,0-21-16,0 1 0,0 20 15,0-21-15,0 21 0,0-20 16,0 20-16,0-21 0,0 0 0,0 0 16,0 1-16,0-1 0,0 0 15,0 0-15,0 0 0,21-21 16,0 0-1,0 0-15,0 0 16,1-21-16,-22 0 0,21 0 0,0 21 16,0-21-16,0-22 0,-21 22 0,21 0 15,1 0-15,-1-22 16,0 22-16,-21 0 0,21 0 0,0 0 0,0 0 16,-21-1-16,22 22 0,-1 0 15,0 0-15,-21 22 16,0-1-1,0 0-15,0 0 0,0 0 0,0 0 16,0 1-16,0-1 0,0 0 16,0 0-16,0 0 0,0 0 0,0 1 15,0-1-15,0 0 0,21 0 0,0 0 16,0 0-16,1-21 16,-1 0-16,0 0 0,0 0 15,21 0-15,-20 0 0,-1 0 0,0-21 16,21 21-16,-21-21 0,1 0 15,-1 0-15,0 0 0,0-1 16,-21-20-16,0 21 0,0-21 0,0-1 16,0 1-16,0 0 0,0-1 15,0 1-15,0 0 0,-21 20 0,0-20 16,21 0-16,-21 21 0,-1-1 16,1 1-16,0 21 0,0 0 0,0 0 15,0 0-15,-1 0 16,22 21-1</inkml:trace>
  <inkml:trace contextRef="#ctx0" brushRef="#br1" timeOffset="110640.68">21950 8361 0,'0'0'0,"0"-21"16,0 0-1,0 42 17,0 0-32,0 0 0,0 21 0,0-20 15,0 20-15,0 0 0,0 1 0,0-1 16,0 21-16,0-20 0,0-1 16,0 22-16,0-22 0,0 0 0,0 1 15,0-1-15,0 0 0,0-21 16,0 22-16,0-22 0,0 0 0,0 0 15,0 0-15,0-42 47,0 0-47,0-21 0,21 21 16,-21-1-16</inkml:trace>
  <inkml:trace contextRef="#ctx0" brushRef="#br1" timeOffset="111256.84">21865 8446 0,'0'0'0,"-21"-22"0,0-20 16,0 42-16,21-21 0,0 0 15,0 0-15,0-1 0,0 1 16,0 0-16,21 0 0,0 0 16,0 0-16,0 21 0,22-22 0,-22 22 15,21 0-15,-21-21 0,22 21 16,-1 0-16,0 0 0,1 21 15,-1 1-15,0-1 0,1 0 0,-22 21 16,21-21-16,-21 22 0,0-1 16,-21-21-16,0 22 0,0-1 0,0-21 15,-21 21-15,-21 1 0,21-22 0,-22 21 16,1-21-16,0 22 0,-1-22 16,1 0-16,21 0 0,-21 0 0,20 1 15,1-22-15,0 0 0,0 0 16,21-22-1,21 1 1,0 0-16,0 21 0,22-21 16,-22 21-16,21-21 0,1 21 0,-1 0 15,0 0-15,1 0 0,-1 0 16,21 0-16,-20 0 0,-1 21 0,22 0 16,-22 0-16,0-21 0,1 43 0,-1-22 15,0 0-15,-21 0 0,1 0 16,-1 22-16,-21-22 0,0 0 0,0 21 15,-21-21-15,-1 22 0,-20-22 16,0 21-16,-1-21 0,-20 22 0,-1-22 16,22 0-16,-21 0 0,-1 0 0,1 1 15,20-1-15,1 0 0,0-21 16,-1 0-16,1 21 0,0-21 16,-22 0-16,43 0 0,0 0 15,-22 0-15,22-21 16,21 0-16,0 0 15,0-1-15,0 1 16,21 21-16,1-21 16,-1 21-16,0-21 0,0 0 0,0 0 15,22-1-15,-22 1 0</inkml:trace>
  <inkml:trace contextRef="#ctx0" brushRef="#br1" timeOffset="111645.61">23580 8319 0,'-22'-43'15,"22"22"-15,-21 21 0,0 0 16,0 0-16,0 0 15,0 0-15,-1 0 0,1 21 16,21 0-16,-21 1 0,0-1 16,21 0-16,0 21 0,-21 1 15,0-1-15,-1-21 0,22 21 0,-21 22 16,21-22-16,-21 1 0,21-1 16,0 21-16,0-20 0,0-1 0,0 0 15,0 1-15,0-1 0,0 0 0,0-20 16,0-1-16,21 21 0,0-21 15,1 0-15,-1-21 0,0 22 0,0-1 16,21-21-16,-20 0 0,20 0 0,-21 0 16,21 0-16,1 0 0,-22 0 15,21 0-15,-21-21 0,22-1 0,-22 1 16,21 0-16</inkml:trace>
  <inkml:trace contextRef="#ctx0" brushRef="#br1" timeOffset="112039.4">24045 8319 0,'0'0'0,"0"-22"16,0 1-1,21 21-15,1 0 0,-1 0 16,0 0-1,21 21-15,-21-21 0,1 22 0,-1-1 16,21 21-16,-21-21 0,0 22 0,1-22 16,-1 21-16,0 0 0,0 1 15,-21-1-15,0 0 0,0 1 0,0-1 16,0 0-16,0 1 0,-21-22 0,0 21 16,0-21-16,-1 22 0,1-22 15,-21 0-15,21 21 0,0-20 0,-1-22 16,1 21-16,0 0 0,0 0 15,0-21-15,21 21 16,-21-21-16,21-21 47,21 0-47,0 0 16,0 0-16,0-1 0</inkml:trace>
  <inkml:trace contextRef="#ctx0" brushRef="#br1" timeOffset="112389.22">24998 8700 0,'0'0'0,"-21"0"0,-1 0 15,22-22-15,0 1 47,0 42 31,0 1-78,0-1 16</inkml:trace>
  <inkml:trace contextRef="#ctx0" brushRef="#br1" timeOffset="112873.93">24913 9398 0,'-21'0'0,"0"0"0,42 0 140,0 0-124,-21 21 15,0 0-31,21 1 0,-21-1 16,0 0-16,0 0 0,0 0 16,0 0-16,0 22 0,0-1 15,-21 0-15,0 1 0,-21-1 0,20 0 16,-20 1-16,0-1 0,-1 0 0,-20 1 15,21-1-15,-22 0 0,22 1 16,-1-22-16,-20 21 0,21-21 0,-1 1 16,1-22-16,0 0 0,-1 0 0,22 0 15</inkml:trace>
  <inkml:trace contextRef="#ctx0" brushRef="#br1" timeOffset="120001.97">23580 4297 0,'0'0'0,"-22"0"0,-20 0 0,21 0 16,0 0-16,0 0 0,-1 0 0,1 0 15,0 0 1,0 0-16,0 0 16,42 0 46,0 21-62,0-21 0,22 0 16,-1 0-16,-21 0 0,43 0 15,-22 0-15,21 0 0,-20 0 0,20 0 16,1 0-16,20 0 0,-20 0 16,21 0-16,-1 0 0,1 0 0,0 0 15,20 0-15,1 0 0,0 0 16,21 0-16,-21 0 0,21 0 0,-21 0 16,21 0-16,0 0 15,0 0-15,-21 0 0,21 0 0,0 0 16,0 0-16,-22 0 0,1 0 15,0 0-15,0 0 0,0 0 0,0 0 16,-22 0-16,1 0 0,0 0 16,-1 0-16,1 0 0,-22 0 0,1 0 15,-1 0-15,-20 0 0,-1 0 0,-21 0 16,0 0-16,1 0 0,-1 0 16,0 0-16,-21-21 46,-21 21-30,0 0-16,-1 0 0,1 0 16,-21 0-16,0-21 0,-1 21 15,-20 0-15</inkml:trace>
  <inkml:trace contextRef="#ctx0" brushRef="#br1" timeOffset="120948.32">23135 4657 0,'-21'0'16,"42"0"30,0 0-46,0 0 0,1 0 16,-1 0-16,0 0 16,21 0-16,-21 0 0,1-21 15,20 21-15,-21 0 0,21-22 0,1 22 16,-1 0-16,0 0 0,22 0 16,-22 0-16,1 0 0,20 0 0,1 0 15,-1 0-15,1 0 0,-1-21 16,1 21-16,-1 0 0,1 0 0,20 0 15,1 0-15,0 0 0,-1 0 0,22 0 16,0 0-16,0 0 16,-22 0-16,22 0 0,-21 0 0,21 0 15,-22 0-15,1 0 0,0 0 0,21 0 16,-22 0-16,1 0 0,0 0 16,-1 0-16,-20 0 0,20 0 15,1 0-15,-21 0 0,-1 0 0,22 0 16,-22 0-16,1 0 0,-1 0 0,1 0 15,-1 0-15,-20 21 0,20-21 16,-21 0-16,1 0 0,-22 0 0,21 0 16,-21 0-16,1 0 0,-1 0 15,0 0-15,0 0 0,0 0 16,0 0 0,1 0-1,-1 0 32,-42 0 47,-1 0-94,1 0 0,0 0 15</inkml:trace>
  <inkml:trace contextRef="#ctx0" brushRef="#br1" timeOffset="127368.82">13949 8382 0,'0'-21'16,"-21"42"31,-1-21-32,1 21-15,0 0 0,0 1 16,0-1-16,-22 21 0,22-21 16,-63 43-16,41-22 0,1 0 15,0 1-15,-1-1 0,-20 22 0,-1-22 16,22 21-16,-22-20 0,1 20 15,-1-20-15,1 20 0,21 1 0,-22-22 16,22 0-16,-22 22 0,22-22 0,0 22 16,-1-22-16,1 21 0,0-20 0,-1 20 15,22-20-15,-21-1 0,-1 0 16,22 1-16,0-1 0,-21-21 0,21 21 16,-1-20-16,1-1 0,0-21 0,21 21 15,0 0-15,-21-21 16,0 0-16,21-21 15,0 0-15,0 0 16,0-1-16,0 1 0,0-21 16,0 21-16,0-22 0</inkml:trace>
  <inkml:trace contextRef="#ctx0" brushRef="#br1" timeOffset="128217.33">12954 7366 0,'-21'0'15,"0"21"-15,-1 0 16,1 1-16,21-1 0,-21 21 15,0-21-15,0 22 0,0-1 16,21-21-16,-22 21 0,1 1 0,0-1 16,21 22-16,0-22 0,-21 0 0,0 1 15,21-1-15,-21 0 0,21 1 16,0-1-16,-22 0 0,22 1 0,-21-22 16,21 0-16,-21 0 0,21 0 15,0 0-15,0-42 47,21 0-47,0-21 0,-21 21 16,0-22-16,22 22 0,-1-21 0,0-1 15,-21 1-15,21-21 0,0 20 16,0 1-16,-21-22 0,22 22 0,-1 0 16,0-22-16,-21 22 0,21-22 0,0 22 15,-21-21-15,21 20 0,1 1 16,-1 0-16,0-1 0,-21 1 0,21 0 15,0 20-15,0-20 16,1 21-16,-1 0 0,0 0 0,0 21 16,-21-22-16,21 22 0,0 22 15,1-22 1,-22 21-16,21 21 0,-21-21 0,0 22 16,0-22-16,21 21 0,-21 0 15,0 22-15,21-22 0,-21 1 0,0 20 16,0-21-16,0 22 0,0-22 0,21 1 15,-21-1-15,0 0 0,21 1 16,-21-1-16,0 0 0,0 1 0,0-22 16,0 21-16,0-21 0,22 22 15,-22-22-15,0 0 0,0 0 0,0 0 16,0 0-16,0 1 16,0-44 15,0 1-16,-22 0-15,1 21 0,21-21 16</inkml:trace>
  <inkml:trace contextRef="#ctx0" brushRef="#br1" timeOffset="128481.18">12785 7811 0,'21'-22'32,"0"22"-32,0 0 0,0-21 15,0 21-15,22-21 0,-22 21 16,21-21-16,1 21 0,-22-21 0,21 21 16,-21 0-16,22-21 0,-22 21 15,21 0-15,-21-22 0,0 22 0,1 0 16,-1 0-16,-21 22 31,-21-1-31,-22-21 0,22 21 16</inkml:trace>
  <inkml:trace contextRef="#ctx0" brushRef="#br1" timeOffset="131580.85">13568 12065 0,'0'0'0,"0"-21"0,0-21 16,0 20 0,0 1-16,0 0 0,0 0 15,0 0-15,0 0 0,0-1 16,0 1-16,0 0 0,0 0 16,0 0-16,0 0 15,0-1-15,0 1 0,0 0 16,0 42 15,0 22-15,0-22-16,-21 0 15,-1 21-15,1 1 0,21-1 0,-21 21 16,0 1-16,0-1 0,0-20 0,-1 20 16,1 22-16,0-22 0,-21 1 15,21-1-15,-1 1 0,1-1 0,0 1 16,0-1-16,-21 1 0,20-1 0,22 1 15,-21-1-15,0 1 16,0-22-16,0 1 0,21-1 0,0 0 16,0 1-16,-21-22 0,21 0 0,0 0 15,0 0-15,0-42 32,0 0-32,0 0 15,0 0-15,0-22 0,21 22 16,-21-21-16,0-1 0,21-20 0,0 21 15,0-22-15</inkml:trace>
  <inkml:trace contextRef="#ctx0" brushRef="#br1" timeOffset="132003.96">13568 11875 0,'0'0'0,"21"-22"0,-21 1 0,21 21 16,-21-21-16,21 42 47,-21 0-47,0 1 0,0-1 15,0 21-15,21 0 0,-21 1 16,22-1-16,-22 0 0,21 1 0,-21 20 15,0-20-15,0 20 0,21-21 16,-21 22-16,0-1 0,21-20 0,-21 20 16,0-20-16,0 20 0,0-21 15,0 22-15,0-22 0,0 1 0,0-1 16,0 0-16,0 1 0,0-1 0,0-21 16,0 21-16,0-20 0,0-1 15,0 0-15,0 0 0,0 0 16,0-42 31,0 0-47,0 0 15,-21 0-15</inkml:trace>
  <inkml:trace contextRef="#ctx0" brushRef="#br1" timeOffset="132355.76">13166 12848 0,'0'0'0,"21"-21"15,0 21 1,0-21-16,0 21 0,0-21 0,22 21 15,-1-21-15,-21 21 0,22-22 16,-1 22-16,0-21 0,-21 21 0,22 0 16,-1-21-16,0 0 0,1 21 0,-22 0 15,0 0-15,21 0 0,-20 0 16,-1-21-16,0 21 0,-21 21 47</inkml:trace>
  <inkml:trace contextRef="#ctx0" brushRef="#br1" timeOffset="133350.7">16383 11811 0,'0'0'0,"0"-21"0,0 0 0,0 0 16,0-1-1,0 1-15,0 0 0,0 0 32,0 42 14,0 21-30,0-20-16,0-1 0,0 21 0,0 0 16,0 1-16,0 20 0,0-20 15,0 20-15,0 1 0,0-1 0,0-21 16,-21 22-16,21-1 0,0-20 0,0 20 16,-21-20-16,21 20 0,0-21 15,0 1-15,0-1 0,-22 0 0,22-20 16,0 20-16,-21-21 0,21 0 15,0 0-15,0 1 0,0-1 0,-21-21 16,21 21-16,-21-21 16,21-21-1,0 0-15,0-1 16,0 1-16,0 0 0,0-21 16,0 21-16,0-1 0,0 1 15,0-21-15,0 21 0,0 0 0,0-1 16,21-20-16,0 21 0,-21 0 0,21 0 15,1-1-15,20 1 0,-21 0 16,0 21-16,0-21 0,22 0 0,-22 21 16,0 0-16,21 0 0,-20 0 15,-1 0-15,21 0 0,-21 0 16,0 21-16,22 0 0,-22-21 0,0 21 16,0 0-16,0 1 0,-21-1 0,0 0 15,22 0-15,-22 0 0,0 22 16,0-22-16,0 0 0,-22 21 0,1-21 15,0 1-15,0-1 0,0 21 0,-22-21 16,1 0-16,21 1 0,-21-1 16,-1 0-16,22 0 0,-21-21 0,21 21 15,-22-21-15,22 0 0,0 0 0,-21 0 16,20 0-16,1 0 0,0 0 16,0 0-1,21-21 1,0 0-16,21 0 15,0 21-15,0-21 0,1-1 16,20 1-16,0 21 0</inkml:trace>
  <inkml:trace contextRef="#ctx0" brushRef="#br1" timeOffset="133636.54">17653 12446 0,'21'0'16,"0"0"-1,0 0 1,1 0-16,-1 0 0,0 0 16,0 0-16,0 0 15,0-21-15,1 21 0,-1 0 0,0 0 16,0 0-16,0 0 0,0-21 0,1 21 15,-1 0 1,-42 0 15,21 21-31,-22-21 16</inkml:trace>
  <inkml:trace contextRef="#ctx0" brushRef="#br1" timeOffset="133816.44">17695 12615 0,'0'0'0,"-21"22"15,21-1 1,21-21 0,0 0-1,1 0-15,-1 0 0,21 0 16,-21-21-16,0 21 0,1 0 0,-1-22 16,0 22-16,0-21 0,0 0 15,0 21-15,1-21 0,-1 21 0,0-21 16,0 0-16</inkml:trace>
  <inkml:trace contextRef="#ctx0" brushRef="#br1" timeOffset="134544.17">19558 11917 0,'0'0'0,"0"-21"0,0 0 16,0 63 15,0-21-31,0 0 16,0 22-16,0-22 0,0 21 15,0 0-15,0 1 0,0-1 0,0 0 16,0 1-16,0-22 0,0 21 0,0 1 16,-21-22-16,21 0 0,-21 21 15,21-21-15,0 1 0,-22-22 0,22 21 16,-21-21-16,0 0 16,0-21-1,21-1-15,0 1 16,0-21-16,0 21 0,0-22 0,0 1 15,21 0-15,0-1 0,0-20 16,1 21-16,20-1 0,-21-20 0,21 20 16,1 1-16,-1 21 0,-21-21 0,22 20 15,-1 22-15,0-21 0,1 21 16,-22 0-16,21 0 0,-21 0 0,22 21 16,-22 1-16,0-1 0,0 21 15,0-21-15,-21 22 0,0-1 0,0 0 16,0 1-16,0-22 0,0 21 15,0 0-15,-21 1 0,21-22 16,-21 21-16,0-21 0,21 1 0,0-1 16,-21 0-16,21 0 0,0 0 0,-22-21 15,44 0 17,-22-21-32,21 0 0,0 0 0,0 0 15</inkml:trace>
  <inkml:trace contextRef="#ctx0" brushRef="#br1" timeOffset="134956.45">20532 12107 0,'0'-21'31,"0"0"-31,21 21 15,0-21-15,-21 0 0,21 0 0,0-1 16,0 1-16,-21 0 0,22 0 0,-22 0 16,21 0-16,-21-1 0,0 1 15,0 0-15,0 0 0,-21 21 32,-1 21-17,1-21-15,21 21 0,-21 22 0,0-22 16,0 21-16,21-21 0,-21 22 15,21-1-15,-22 0 0,22 1 16,0-1-16,0-21 0,0 21 0,0 1 16,0-1-16,0-21 0,0 0 0,0 22 15,0-22-15,0 0 0,0 0 16,22 0-16,-1-21 0,0 0 16,0 0-16,0 0 0,0 0 0,1 0 15,-1-21-15,0 21 0,21-21 16,-21 0-16,1 0 0,20 0 0,-21-22 15,21 22-15</inkml:trace>
  <inkml:trace contextRef="#ctx0" brushRef="#br1" timeOffset="135651.82">21167 11875 0,'0'0'0,"0"-22"0,0 1 16,0 0-16,0 0 0,0 42 46,0 0-46,0 0 0,0 1 16,0 20-16,0 0 0,0-21 16,0 22-16,0-1 0,0 0 15,0 1-15,0-22 0,0 21 0,0-21 16,0 1-16,0-1 0,0 21 16,0-21-16,0 0 0,21-21 15,0 0-15,0 0 0,0 0 16,0-21-16,1 21 15,-1-21-15,0 0 0,0 0 0,0-22 16,-21 22-16,21-21 0,1 21 0,-1-22 16,0 22-16,0 0 0,-21-21 15,21 21-15,0-1 0,-21 44 32,0-1-17,0 0-15,0 0 0,0 0 16,0 22-16,0-22 0,0 0 0,0 21 15,0-21-15,0 1 0,0-1 16,0 0-16,0 0 0,22 0 0,-1 0 16,0 1-16,0-22 0,0 0 0,0 21 15,22-21-15,-22 0 0,0 0 16,21 0-16,-20 0 0,-1-21 0,21-1 16,-21 22-16,0-21 0,1 0 15,-1 0-15,0-21 0,0 20 0,-21-20 16,0 21-16,0-21 0,0 20 0,0-20 15,0 0-15,0 21 16,-21-22-16,0 22 0,0 0 0,-1 0 16,1 0-16,0-1 0,0 22 0,21-21 15,-21 21 1,21-21 0,21 21-16,0 0 0,0 0 15,0 0-15,1 0 0,-1 0 16,-21-21-16,21 21 0,0 0 0,0 0 15,0 0-15,1 0 0,-1 0 0,-21-21 16,21 21-16,0 0 16</inkml:trace>
  <inkml:trace contextRef="#ctx0" brushRef="#br1" timeOffset="136152.04">23664 11430 0,'0'0'0,"0"-21"0,21 0 16,-21 0-16,0-1 0,0 1 15,0 42 1,0 1 0,0-1-16,0 21 0,0 0 0,0 1 15,0-1-15,-21 0 0,21 1 16,-21 20-16,21-20 0,0 20 0,0-21 16,-21 22-16,21-22 0,-21 22 0,0-22 15,21 0-15,0 1 0,0-22 16,0 21-16,0-21 0,0 1 0,0-1 15,0 0-15,0-42 32,0 0-17,0-1-15,0 1 0,0-21 16,0 21-16,0-22 0,0 1 16</inkml:trace>
  <inkml:trace contextRef="#ctx0" brushRef="#br1" timeOffset="136765.6">23537 11494 0,'0'0'0,"-21"-22"0,21 1 0,0 0 16,0 0-16,0 0 0,0 0 0,0-1 15,21 1-15,0 0 0,1 21 16,-1-21-16,21 21 0,0 0 16,1 0-16,-1-21 0,0 21 15,1 0-15,-1 0 0,22 0 16,-22 0-16,0 0 0,-21 21 0,22 0 15,-22 0-15,0 0 0,0 22 0,-21-22 16,0 21-16,0-21 0,0 22 16,0-22-16,-21 0 0,0 21 0,0-20 15,-22 20-15,22-21 0,-21 0 0,21 0 16,-22 1-16,1-1 0,21 0 16,-21 0-16,20-21 0,1 21 0,0-21 15,0 0-15,0 0 16,42 0 15,0 0-31,0 0 0,0-21 0,22 0 16,-22 21-16,21 0 0,-21 0 15,22 0-15,-1 0 0,-21 0 0,22 0 16,-1 0-16,0 0 0,-21 21 16,22-21-16,-22 21 0,0 0 0,0 1 15,0-1-15,1 0 0,-22 21 0,0-21 16,0 22-16,0-22 0,0 21 15,-22-21-15,1 22 0,-21-1 0,21-21 16,-22 22-16,1-22 0,0 21 0,-1-21 16,1 0-16,0 1 15,-1-1-15,22 0 0,-21 0 0,0-21 16,20 0-16,-20 21 0,0-21 0,21 0 16,-22 0-16,22 0 0,0 0 15,-21 0-15,20 0 0,1 0 0,0-21 16,0 21-16,0 0 0,0-21 0,21 0 15,0 0 1,0-1 0,0 1-16,21 21 0,0-21 15,0 21-15,21-21 0,-20 0 0,20 0 16</inkml:trace>
  <inkml:trace contextRef="#ctx0" brushRef="#br1" timeOffset="137137.39">24892 11578 0,'0'-21'16,"0"42"-16,0-63 0,-21 42 0,0-21 15,-1 0-15,1 21 16,0 0-16,0 0 0,0 21 15,21 0 1,-21 0-16,-1 0 0,22 22 0,0-22 16,-21 21-16,21-21 0,-21 22 0,21-1 15,-21 0-15,21 1 0,0 20 16,0-21-16,-21 1 0,21-1 0,0 0 16,0 1-16,0-1 0,0 0 0,0-20 15,0 20-15,0-21 0,0 0 16,0 0-16,21 1 0,-21-1 0,21-21 15,0 21-15,0-21 0,1 0 16,-1 0-16,0 0 0,0 0 16,0 0-16,0-21 0,22 21 15,-22-21-15,0-1 0,21 1 16</inkml:trace>
  <inkml:trace contextRef="#ctx0" brushRef="#br1" timeOffset="137548.24">25273 11599 0,'-21'-21'15,"21"-21"1,0 21-16,0 0 16,21 21-1,0 0-15,0 0 16,0 21-16,1-21 0,20 21 15,-21 0-15,0 21 0,0-20 0,1-1 16,20 21-16,-21 0 0,0-20 0,-21 20 16,21 0-16,-21 1 0,22-1 15,-22 0-15,0 1 0,0-1 0,0 0 16,-22-21-16,1 22 0,0-1 0,0-21 16,0 22-16,0-22 0,-1 0 15,1 0-15,-21 0 0,21 0 0,0 1 16,-1-1-16,1-21 0,0 0 15,0 21-15,0-21 16,42-21 31,-21 0-47,21-1 16,0 22-16,0-21 0,1 0 0,-1 21 15</inkml:trace>
  <inkml:trace contextRef="#ctx0" brushRef="#br1" timeOffset="137899.21">26162 11726 0,'0'-21'0,"-21"21"32,21 21 46,0 1-63,0-1 1,-21-21-16,-1 21 0</inkml:trace>
  <inkml:trace contextRef="#ctx0" brushRef="#br1" timeOffset="138292.98">26141 12446 0,'0'21'0,"0"0"31,21 1-15,-21-1-16,21-21 0,-21 21 16,0 0-16,21 0 15,0 0-15,-21 1 0,0-1 16,0 0-16,0 0 0,0 0 0,0 0 15,0 1-15,0-1 0,0 0 16,0 0-16,-21 21 0,0-20 0,0-1 16,0 0-16,0 21 0,-1-21 0,-20 1 15,21-1-15,-21 0 0,20 0 16,-20 0-16,0-21 0,21 21 0,-1 1 16,-20-22-16,21 0 0,0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48:57.8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2265 1609 0,'-21'0'15,"21"-21"1,-22 21 0,22 21-1,0 0-15,0 0 16,0 0-16,0 0 0,-21 1 16,21-1-16,0 21 0,0-21 15,-21 22-15,21-22 0,0 21 16,0 0-16,0 1 0,0-22 0,0 21 15,0 1-15,0-1 0,0 21 16,-21-20-16,21-1 0,0 22 16,-21-1-16,21-21 0,-21 22 0,21-1 15,0-20-15,0 20 0,0 1 16,0-22-16,0 22 0,0-22 0,0 21 16,0-20-16,0 20 0,0-20 15,0 20-15,0-21 0,0 22 0,-22-22 16,22 22-16,0-1 0,-21-20 15,21 20-15,0 1 0,0-22 0,-21 21 16,0 1-16,21-1 16,-21 1-16,21-1 0,0 1 0,-21-1 15,21 1-15,-22-22 0,22 22 16,0-1-16,0-20 0,0-1 0,0 0 16,0 1-16,-21-1 0,21-21 15,0 0-15,0 0 0,0 1 0,0-1 16,0-42-1,0-22 1,0 22-16,0 0 16,0-21-16,0-1 0,0 1 0,0-22 15</inkml:trace>
  <inkml:trace contextRef="#ctx0" brushRef="#br0" timeOffset="1799.96">2265 1926 0,'0'0'0,"-43"-21"16,22 21-1,21-21-15,-21 21 16,21-21-16,0 0 16,0-1-1,21 22 1,0-21-1,1 21-15,-1 0 0,0 0 0,0 0 16,21 0-16,-20 0 0,20 0 16,0 0-16,-21 0 0,22 0 15,20 0-15,-20 0 0,-1 0 16,0 0-16,22 0 0,-22 0 16,22 21-16,-1-21 0,1 0 0,-1 0 15,1 0-15,-1 0 0,22 0 16,-1 0-16,1 22 0,0-22 0,-1 0 15,1 0-15,21 0 0,-21 0 16,20 0-16,-20 0 0,21 0 0,0 0 16,0 0-16,-1 0 0,1 0 15,0 0-15,0 21 0,0-21 0,0 0 16,-1 0-16,-20 0 0,21 0 16,0 0-16,0 0 0,-22 0 15,22 0-15,-21 0 0,-1 0 0,1 0 16,0 0-16,-1 0 0,-20 0 15,21 0-15,-1 0 0,-20 0 0,20 0 16,-20 0-16,21 21 0,-22-21 16,1 0-16,-22 0 0,21 0 0,-20 0 15,20 0-15,-20 0 0,-22 0 16,21 0-16,-21 0 0,22 0 0,-22 0 16,0 0-16,0 0 15,-21 21 16,0 0 1,0 0-17,-21 1-15,21-1 0,-21-21 16,21 21-16,0 0 0,0 0 16,0 0-16,0 1 0,-21-1 0,21 0 15,0 0-15,0 21 0,-22-20 16,22 20-16,0 0 0,0 1 0,0-1 15,-21 0-15,21 1 0,-21 20 16,21-21-16,-21 22 0,21-22 0,0 22 16,0-1-16,-21-20 0,0 20 0,21-21 15,-22 22-15,1-1 16,21 1-16,-21-22 0,0 22 0,21-1 16,-21 1-16,0-1 0,-1 1 15,1-1-15,21-20 0,-21 20 0,0-21 16,0 22-16,0-22 0,-1 22 0,1-22 15,0 22-15,0-22 0,0 0 16,0 22-16,-1-22 0,22 0 0,-21 1 16,0-1-16,21 0 0,0 1 15,-21-22-15,0 21 0,21-21 0,-21 1 16,21 20-16,0-21 0,0 0 0,-22 0 16,22 1-16,0-1 15,-21 0-15,21 0 16,-21-21 15,0 0-31,0 0 16,0 0-16,-1 0 0,1 0 15,0-21-15,0 21 16,-21 0-16,20 0 0,1-21 0,-21 21 16,21 0-16,-22 0 0,22-21 0,-21 21 15,0 0-15,-1-22 0,1 22 16,0 0-16,-1 0 0,1 0 0,-22 0 15,22 0-15,-21 0 0,-1 0 16,1 0-16,-22 0 0,21 0 16,1 0-16,-1 0 0,-20 0 0,20 0 15,-20 0-15,-1 0 0,21 22 16,-20-22-16,-1 0 0,0 0 0,1 0 16,-1 0-16,22 21 0,-22-21 15,0 0-15,22 0 0,-22 0 0,0 21 16,22-21-16,-22 0 0,1 0 0,-1 0 15,21 0-15,-20 0 0,-1 0 16,22 0-16,-22 0 0,21 21 0,-20-21 16,20 0-16,1 0 0,-1 0 15,-20 0-15,20 0 0,1 0 0,-1 0 16,1 0-16,-1 0 16,1 0-16,20 0 0,-20 0 0,-1 0 15,22 0-15,0 0 0,-1 0 16,1 0-16,0 0 0,-1 0 0,22 0 15,0 0-15,0 0 0,0 0 16,-1 0-16,1 0 0,21-21 172,0 0-156,21 0-16,1-1 0,-22 1 15</inkml:trace>
  <inkml:trace contextRef="#ctx0" brushRef="#br0" timeOffset="3051.36">3365 762 0,'0'-21'0,"0"42"47,0 0-32,0 22-15,0-1 0,0 0 16,0 1-16,0-1 0,0 21 16,0-20-16,0 20 0,0 1 0,0-22 15,0 22-15,0-1 0,0-21 16,0 1-16,0 20 0,0-20 0,0-1 15,0 0-15,0-21 0,0 1 16,0 20-16,0-21 16,0 0-16,0-42 31,0 0-31,0 0 0,0 0 16,22-22-16,-22 22 0,0-21 15,21 21-15,-21-22 0</inkml:trace>
  <inkml:trace contextRef="#ctx0" brushRef="#br0" timeOffset="3416.15">3302 953 0,'-21'-22'0,"42"44"0,-42-65 0,0 22 0,21 0 16,-22 0-16,22 0 0,0-1 15,0 1-15,0 0 0,22 0 16,-1 0-16,0 0 0,21-1 15,-21 1-15,22 0 0,-1 0 16,0 21-16,1 0 0,-1-21 0,0 21 16,1 0-16,-1 0 0,0 21 15,1 0-15,-22 0 0,0 22 0,0-1 16,-21-21-16,0 43 0,0-22 16,0 0-16,-21 1 0,0-1 15,0 0-15,0 1 0,-22-1 0,22 0 16,-21-21-16,21 22 0,-22-22 15,22 0-15,0 0 0,0 0 0,0-21 16,21 22-16,-22-22 16,44 0 15,-1-22-15,0 1-16,0 21 0</inkml:trace>
  <inkml:trace contextRef="#ctx0" brushRef="#br0" timeOffset="3805.93">3979 1334 0,'0'0'0,"21"0"0,1 0 15,-1 0-15,0 0 16,0 0-16,0-22 0,0 1 15,1 0-15,-1 0 0,21 0 16,-21 0-16,-21-22 0,21 22 0,-21 0 16,0 0-16,0 0 0,0-1 15,0 1-15,0 0 0,-21 21 16,0 0-16,0 0 16,0 0-16,0 21 0,-1 0 15,1 1-15,0-1 0,21 0 0,0 0 16,-21 21-16,21-20 15,-21 20-15,21-21 0,0 0 0,0 22 16,0-22-16,0 0 0,0 0 16,0 0-16,21 0 0,0 1 0,0-1 15,0-21-15,1 0 0,-1 21 16,0-21-16,21 0 0,1 0 0,-22 0 16,21-21-16,0 21 0,1-21 15,-22-1-15,21 1 0</inkml:trace>
  <inkml:trace contextRef="#ctx0" brushRef="#br0" timeOffset="4316.63">4805 1122 0,'0'-21'0,"-21"21"16,-1 0-16,1 0 15,21 21 1,0 0-16,0 0 0,0 0 15,0 1-15,0-1 0,0 0 16,0 0-16,0 0 0,0 0 0,0 1 16,0-1-16,0 0 15,0 0-15,0 0 0,-21 0 16,21 1-16,-21-1 16,0-21 15,21-21-16,0-1-15,0 1 16,0 0-16,0 0 0,0-21 0,0 20 16,21 1-16,-21-21 0,21 0 15,0-1-15,22 22 0,-22-21 0,0-1 16,21 22-16,-21-21 0,22 21 16,-1 21-16,-21-21 0,22 21 15,-22 0-15,0 0 0,21 0 16,-21 21-16,1 0 0,-1 0 0,0 0 15,-21 22-15,21-22 0,-21 21 16,0 0-16,0 1 0,0-1 0,0-21 16,0 22-16,0-22 0,0 21 15,0-21-15,0 0 0,0 1 0,0-1 16,0 0-16,0 0 16</inkml:trace>
  <inkml:trace contextRef="#ctx0" brushRef="#br0" timeOffset="5612.2">2286 7408 0,'0'0'0,"-21"-21"0,0 0 0,21 0 0,0 0 16,-22 21-16,22-21 0,-21-1 15,0 22-15,0 0 16,0 22 0,21 20-1,0-21-15,0 21 0,0 1 16,0 20-16,0-20 0,0 20 0,21 1 16,-21-1-16,21 22 0,-21-1 15,0-20-15,21 21 0,-21-1 0,0 1 16,0 0-16,0-1 0,0 1 15,0-22-15,0 22 0,0 0 0,0-1 16,0 1-16,0 0 0,0-22 16,0 1-16,0-1 0,0 1 0,0-1 15,0-20-15,0 20 0,0-21 16,-21 1-16,21-1 0,0-21 16,-21 22-16,21-22 0,0 21 15,0-21-15,0 0 0,-21-21 16,21-21-1,0 0-15,-21 0 0,21 0 16,0 0-16,0-22 0,0 1 0,0 0 16,0-22-16</inkml:trace>
  <inkml:trace contextRef="#ctx0" brushRef="#br0" timeOffset="6760.17">2159 7387 0,'0'0'0,"-21"0"15,42 0 16,0 0-31,0 0 0,0 0 16,22 0-16,-22 0 16,21 0-16,1 0 0,20 0 0,-21 0 15,22 0-15,-1 0 0,1 0 16,21 0-16,-22 0 0,22 0 0,-22 0 16,22 0-16,21 0 0,-22 0 15,22 0-15,0 0 0,0-21 0,0 21 16,0 0-16,-1 0 0,22 0 0,-21 0 15,0-21-15,21 21 0,0 0 16,-21 0-16,21-21 0,-21 21 0,0 0 16,-1 0-16,1 0 0,0 0 15,0 0-15,0 0 0,-22 0 0,1 0 16,0 0-16,-1 0 0,-20 0 16,-1 0-16,1 0 0,-1 0 15,-20 0-15,-1 0 0,0 0 0,1 0 16,-22 0-16,0 0 0,21 0 0,-20 0 15,-1 0-15,0 0 16,-21 21 15,0 0-15,0 0-16,21 0 16,-21 1-16,0-1 15,21 0-15,-21 0 0,0 0 0,0 0 16,0 1-16,0 20 0,21-21 0,-21 0 15,0 22-15,22-1 0,-22 0 16,0 1-16,0-1 0,0 0 0,21 22 16,-21-22-16,0 22 0,21-1 0,-21-21 15,0 22-15,0-1 0,21-20 16,-21 20-16,21 1 0,-21-22 0,0 22 16,0-1-16,0-21 0,0 22 0,0-1 15,0-20-15,0 20 0,0 1 16,0-22-16,0 22 0,0-22 0,0 0 15,0 22-15,0-22 0,0 0 16,0 1-16,0-1 0,-21-21 16,21 22-16,-21-1 0,0-21 0,21 21 15,-21-20-15,-1-1 0,1 21 0,21-21 16,-21 0-16,0-21 0,0 22 16,0-1-16,-1-21 0,-20 0 0,21 21 15,0-21-15,-22 0 0,1 0 0,21 0 16,-21 0-16,-1 0 0,1 0 0,0 0 15,-22 0-15,22 0 0,-22 0 16,1 0-16,-1 0 0,-20 0 0,20 0 16,-21 0-16,22 0 0,-22 0 0,-21 0 15,22 0-15,-1 0 16,-21 0-16,22 0 0,-22 0 0,21 0 16,-21-21-16,22 21 0,-1 0 0,0 0 15,1 0-15,-1 0 0,0 0 16,-21 0-16,22 0 0,-22-21 0,21 21 15,-21 0-15,1 0 0,20 0 16,-21 0-16,0 0 0,0 0 0,22 0 16,-22-22-16,0 22 0,0 0 15,0 0-15,22 0 0,-1 0 0,0 0 16,1 0-16,20 0 0,-20 0 16,20 0-16,1 0 0,20 0 0,-20 0 15,20 0-15,22 0 0,-21 0 16,21 0-16,0 0 0,-1 0 15,22-21-15,-21 21 0,21-21 16,21 0 0,1 0-16,20 21 0,-21-21 0,0-1 15,22 1-15,-1 0 0</inkml:trace>
  <inkml:trace contextRef="#ctx0" brushRef="#br0" timeOffset="7579.88">3133 6350 0,'0'0'0,"0"-21"0,-22 21 16,22 21-1,0 0-15,0 0 0,0 1 16,0 20-16,0-21 0,0 21 0,0 1 15,0-1-15,0 0 0,0 1 16,0-1-16,0-21 0,0 22 0,0-22 16,0 21-16,0-21 0,0 0 15,0 1-15,0-1 0,0 0 16,-21-21-16,21 21 16,-21-21-16,21-21 31,-21 0-31,21 0 0,-21-1 15,21 1-15</inkml:trace>
  <inkml:trace contextRef="#ctx0" brushRef="#br0" timeOffset="8199.52">2857 6371 0,'0'0'0,"0"-21"0,0 0 0,0 0 0,0 0 0,0-1 16,0 1-16,22 21 15,-1-21-15,0 0 0,0 0 0,0 21 16,0-21-16,1 21 0,20 0 16,-21 0-16,21 0 0,1 0 0,-1 0 15,0 0-15,1 21 0,-1 0 16,0 0-16,1 0 0,-1 0 0,-21 22 16,0-1-16,-21 0 0,0 1 15,0-1-15,0 0 0,-21 1 0,0-1 16,0 0-16,0-20 0,0 20 15,-22-21-15,22 0 0,0 0 16,-21 1-16,20-22 0,1 0 0,0 21 16,0-21-16,0 0 15,0 0-15,21-21 0,0-1 16,0 1-16,0 0 16,0 0-16,0 0 0,21 0 0,0-1 15,0 1-15,0 0 0,22 21 16,-22-21-16,21 21 0,22 0 0,-22 0 15,0 0-15,1 0 0,20 0 16,-21 21-16,1 0 0,-1 0 0,-21 1 16,22-1-16,-22 0 0,0 0 15,-21 0-15,0 22 0,0-22 16,0 0-16,0 0 0,-21 0 0,0 22 16,-1-22-16,1 0 0,-21 0 15,21 0-15,-22 0 0,1 1 0,0-22 16,21 21-16,-22 0 0,1-21 15,0 0-15,20 0 0,-20 0 0,21 0 16,-21 0-16,20 0 0,1 0 16,0 0-16,0 0 0,0 0 0,0 0 15,21-21-15,-22 21 0,22-21 16,22 21 0,-1-22-1,0 22-15,21-21 0,-21 0 16,22 21-16,-1-21 0,0 0 0,1 0 15</inkml:trace>
  <inkml:trace contextRef="#ctx0" brushRef="#br0" timeOffset="8712.23">4212 6541 0,'0'0'0,"-21"0"31,0 0-31,0 0 16,-1 0-16,1 21 15,0 0-15,0 0 0,21 0 16,0 0-16,-21 1 0,21 20 0,-21-21 16,21 0-16,0 0 0,0 1 15,0 20-15,0-21 0,0 0 0,0 0 16,0 1-16,0-1 0,0 0 15,21-21-15,-21 21 0,21 0 0,0-21 16,0 0-16,0 0 16,1 0-16,-1 0 0,0 0 0,0 0 15,21 0-15,-20-21 0,-1 21 16,21-21-16,-21 0 0,22 0 16,-22 21-16,0-22 0,21-20 0,-21 21 15,1 0-15,-1 0 0,-21-1 0,0-20 16,0 21-16,0 0 0,0 0 15,0-1-15,-21 1 0,-22 0 0,22 0 16,0 0-16,-21 0 0,20 21 16,-20 0-16,21 0 0,-21 0 0,20 0 15,1 0-15,0 0 0,0 0 16,0 21-16,0 0 0,-1 0 16,22 0-16,0 0 0,0 1 15,0-1-15,0 0 16,0 0-16,22-21 0,-1 0 15,0 0-15,0 0 0</inkml:trace>
  <inkml:trace contextRef="#ctx0" brushRef="#br0" timeOffset="9195.95">4847 6519 0,'-21'0'16,"0"0"-16,0 0 16,-1 0-16,22 22 0,-21-1 15,0 0-15,21 0 0,0 0 0,-21 0 16,21 22-16,-21-22 0,21 0 16,0 0-16,0 22 0,0-22 0,0 0 15,0 0-15,0 0 0,0 0 0,21 1 16,0-22-16,-21 21 0,42-21 15,-20 0-15,-1 0 0,0 0 0,21 0 16,-21 0-16,22 0 0,-22 0 16,21 0-16,-21-21 0,1 21 0,20-22 15,-21 1-15,0 21 0,0-21 16,1 0-16,-1 0 0,0 0 16,-21-1-16,0 1 0,0-21 0,0 21 15,0-22-15,0 22 0,0-21 0,-21 21 16,0 0-16,21-22 0,-22 22 15,1 0-15,0 21 0,0-21 0,-21 21 16,20 0-16,1 0 0,0 0 16,0 0-16,21 21 0,-21 0 0,0-21 15,-1 21-15,22 0 0,-21 1 16,21-1-16,0 0 0,0 0 16,0 0-16,21-21 15,1 0-15,-1 0 0,0 0 16,21 0-16,-21 0 0</inkml:trace>
  <inkml:trace contextRef="#ctx0" brushRef="#br0" timeOffset="9857.58">5651 6160 0,'0'-22'15,"0"44"16,0-1-31,0 0 0,0 21 16,0-21-16,0 22 0,0-22 16,0 21-16,0 1 0,0-1 15,0 0-15,0 22 0,0-22 0,0-21 16,0 22-16,0-1 0,0 0 16,0-21-16,0 22 0,0-22 0,0 0 15,0 0-15,0 0 0,0 1 0,0-1 16,0 0-16,22-21 31,-1 0-31,0 0 16,-21-21-16,0 0 15,21 21-15,-21-22 0,21 1 0,-21 0 16,21 0-16,1 0 0,-1 0 0,0-1 16,0 1-16,-21 0 0,21 0 15,0 21-15,1-21 0,-1 0 0,0 21 16,0 0-16,0 0 0,0 0 0,-21 21 47,-21-21-47,0 21 15,0-21-15,0 21 0,0-21 0,-22 21 16,22-21-16,0 21 0,-21-21 0,20 0 16,1 22-16,0-22 15,0 0-15,0 21 0,0-21 16,21 21-16,0 0 15,21 0 1,0-21-16,0 0 0,0 0 0,0 21 16,1-21-16,20 0 0,-21 0 0,0 22 15,22-22-15,-22 0 0,21 0 16,-21 21-16,0-21 0,1 0 0,20 0 16,-21 21-16,0-21 0,0 0 15,-42-21 32,0 0-31</inkml:trace>
  <inkml:trace contextRef="#ctx0" brushRef="#br0" timeOffset="10416.26">4551 4741 0,'0'0'0,"0"22"31,0-1-15,0 0-16,0 21 15,0-21-15,0 22 0,0 20 0,21-20 16,-21 20-16,21 1 0,-21-1 16,0 1-16,0-1 0,21 22 0,-21-22 15,21 22-15,-21 0 0,0-1 0,0 1 16,0-22-16,0 22 0,0 0 16,0-22-16,0 22 0,0 0 0,0-1 15,0-20-15,0 20 0,0 1 16,0-21-16,0 20 0,0-20 0,0-1 15,0 1-15,0-1 0,0 1 0,0-22 16,22 0-16,-22 1 16,0-1-16,0-21 0,0 0 15,21-21-15,-21-21 16,0 0-16,0 0 0,0 0 16,0-22-16,0 1 0,0 0 0</inkml:trace>
  <inkml:trace contextRef="#ctx0" brushRef="#br0" timeOffset="11067.17">4424 4932 0,'-21'0'0,"-1"21"0,1 0 16,21 0-16,-21 1 0,0 20 16,0-21-16,0 21 0,-1 1 0,22-1 15,-21 0-15,0-20 16,0 20-16,21 0 0,-21-21 0,0 1 15,21 20-15,-22-21 0,22 0 16,-21 0-16,21 1 0,-21-22 16,21-22 15,0 1-31,0 0 0,0 0 16,0 0-16,0 0 0,21-22 15,0 22-15,-21 0 0,22-21 0,-1-1 16,0 1-16,0 0 0,0-1 15,0 1-15,1 21 0,-1-22 0,21 1 16,-21 21-16,0-21 16,22 20-16,-22 1 0,0 21 0,0-21 15,0 21-15,22 0 0,-22 0 16,0 0-16,0 21 0,0 0 0,22 1 16,-22-1-16,21 21 0,-21-21 0,22 22 15,-22-1-15,0 0 0,21 1 16,-20 20-16,20-21 0,-21 1 0,21-1 15,-20 0-15,-1 1 0,21-1 16,-21 0-16,0 1 0,1-22 0,-1 0 16,0 21-16,0-20 0,-21-1 15,21 0-15,-21 0 0,21-21 16,-21 21-16,-21-21 47,0 0-47,0 0 0</inkml:trace>
  <inkml:trace contextRef="#ctx0" brushRef="#br0" timeOffset="12295.72">2201 8424 0,'0'22'16,"0"-1"-16,-21-21 16,0 0-1,0 21-15,0-21 0,-1 0 16,1 0-16,0 0 16,0 0-16,0 0 0,0 0 15,-1 0-15,1 0 0,0 0 0,0 0 16,0 0-16,0 0 15,-1 0-15,-20-21 0,21 21 0,0-21 16,0 21-16,-1-22 0,-20 1 16,21 0-16,0 21 0,0-21 0,-22-21 15,22 20-15,0 1 0,0 0 16,0-21-16,-22 21 0,22-1 0,0-20 16,-21 21-16,20-21 0,1-1 15,0 22-15,-21-21 0,21 21 0,-1-22 16,1 1-16,0 21 15,0-22-15,-21 1 0,20 0 0,1-1 16,0 1-16,0-21 0,0 20 16,0 1-16,-1-22 0,1 22 0,0-21 15,0-1-15,0 22 0,0-22 16,-1 22-16,22 0 0,0-22 0,-21 22 16,21-22-16,-21 1 0,21 20 15,0-20-15,-21-1 0,21 1 0,0-1 16,0 1-16,0-1 0,0 1 15,0-1-15,0 1 0,0-1 0,21 1 16,0-1-16,-21-20 0,21 20 16,1 1-16,-1-22 0,0 22 15,0-22-15,0 21 0,0-20 16,22-1-16,-22 22 0,0-22 16,21 0-16,1 1 0,-1-1 0,0 0 15,1 1-15,-1-1 0,0 21 16,1-20-16,-1-1 0,0 0 0,1 22 15,-1-22-15,0 22 0,1-1 16,-1 1-16,0-1 0,1 1 0,-22 20 16,21-20-16,-21 21 0,22-1 15,-22 1-15,21 0 0,-21 20 0,1-20 16,-1 0-16,0 21 0,0-1 16,0 1-16,0-21 0,1 42 15,-1-21-15,-21 0 0,0-1 16,21 22-16,-42 0 78,0 0-78,-1 0 0,1 0 16,0 0-16,0-21 15</inkml:trace>
  <inkml:trace contextRef="#ctx0" brushRef="#br0" timeOffset="12827.78">1757 3154 0,'0'0'0,"-21"0"16,42 0 46,0 0-62,0 0 16,0 0-16,0 0 15,1 0-15,-1 0 0,0 0 0,0 0 16,0 0-16,22 0 0,-22 0 16,0 0-16,0 0 0,21 0 0,-20 0 15,-1 0-15,0 0 0,0 0 16,0-21-16,0 21 0,1 0 15,-22 21 1,0 0 0,0 0-16,-22 0 15,22 1-15,-21-1 0,0 21 0,21-21 16,-21 22-16,0-1 0,21 0 16,-21 1-16,-1-1 0,22 0 15,-21 1-15,0-1 0,0 0 0,21 1 16,-21-1-16,0 0 0,21 1 15,-22-1-15,22 0 0,0 1 16,0-1-16,0-21 0,0 21 0,0-20 16,0-1-16,0 0 0,0 0 15,0 0 1,22-21 15,-1-21-15,0 0-16,-21 0 15,21 21-15</inkml:trace>
  <inkml:trace contextRef="#ctx0" brushRef="#br0" timeOffset="17323.96">1587 3302 0,'0'0'0,"22"0"0,-1 0 0,21 0 0,-21 0 15,0 0-15,1 0 0,20 0 16,-21 0-16,0 0 0,0-21 0,1 21 16,-1 0-16,0-21 0,0 21 15,0 0-15,0 0 0,1 0 16,-1-21-16,0 21 15,0 0-15,0 0 16,0 0-16,-21-22 0,22 22 0,-1 0 16,0 0-16,0 0 15,0-21-15,0 21 16,1 0-16,-1 0 0,0 0 16,-21 21 30,0 1-30,0-1-16,0 0 16,-21 0-16,21 0 15,0 0-15,-21 22 0,21-22 16,0 0-16,0 21 0,-22 1 0,1-22 16,21 21-16,-21 1 0,21-1 15,-21-21-15,21 21 0,0 1 0,0-22 16,-21 21-16,21 1 0,-21-22 15,21 21-15,0-21 0,0 22 16,0-22-16,0 21 0,0-21 0,-22 0 16,22 1-16,0-1 0,0 0 15,0 0-15,0 0 0,0 0 0,0 1 16,0-1 0,0 0 15,0-42 16,22 0-32,-22-1 1,0 1-16,0 0 0,21 0 0,-21-21 16,21 20-16,-21-20 0,0 21 15,0-21-15,0-1 0,0 1 0,0 21 16,0-22-16,21 1 15,-21 0-15,0-1 0,0 1 0,0 0 16,0 21-16,0-22 0,0 1 16,0 21-16,21-22 0,-21 22 15,0-21-15,0 21 0,0 0 0,0-1 16,21 1-16,-21 0 16,0 0-16,0 0 46,-21 21 17,0 0-47,0 0-16,0 0 0,0 0 15,-1-21-15,1 21 16,0 0-16,0 0 0,0 0 15,0 0-15,-1 0 0,1 0 0,-21 0 16,21 0-16,0 21 0,-22-21 16,22 0-16,0 21 0,0-21 0,-22 0 15,22 0-15,0 21 16,0-21-16,0 0 16,0 0-1,42 0 16,0 0-15,0 0-16,0 0 16,0 0-16,1 0 0,-1-21 0,0 21 15,0 0-15,0-21 0,0 0 16,1 21-16,-1-22 0,21 22 16,-21 0-16,0-21 0,1 21 0,-1 0 15,0 0-15,0-21 16,0 21-16,0 0 0,1 0 15,-22-21-15,0 42 47,-22-21-47,1 0 0,0 21 16,0-21-16,0 0 0,21 21 16,-21-21-16,-1 22 0,1-22 0,0 21 15,-21-21-15,21 21 0,-1-21 16,-20 21-16,21-21 0,0 21 0,-22-21 15,22 0-15,0 21 0,0-21 16,0 0-16,0 0 16,-1 0-16,22 22 0,-21-22 15,0 0 1,0 0 46,0 0-46,0 0 0,-1 0-1,1 0-15,0 0 0,0 0 16,0 0-16,0 0 16,-1 0-16,1 0 15,0 0-15,0 0 16,42 0 31,0 0-47,0 0 0,22-22 15,-22 22-15,0 0 0,21 0 16,-20-21-16,-1 21 0,21 0 16,0-21-16,-20 0 0,20 21 0,0 0 15,-21-21-15,22 21 0,-22 0 16,21-21-16,-21 21 0,22 0 15,-22-22-15,0 22 0,0 0 16,0 0 0,-21-21-16,22 21 78,-1 0-63</inkml:trace>
  <inkml:trace contextRef="#ctx0" brushRef="#br0" timeOffset="28572.03">10499 2709 0,'0'0'0,"0"-63"15,0 42-15,0 0 16,0-1-16,0 1 0,0 0 15,-22 21 17,22 21-32,0 0 15,0 1-15,0 20 0,0 0 0,0 1 16,0-1-16,0 21 0,0 1 16,0-1-16,0 1 0,0 21 0,0-1 15,0 1-15,22 0 0,-22-1 16,0 1-16,0 0 0,21-1 0,-21 1 15,0 0-15,21-1 0,-21 1 16,0 0-16,0-22 0,0 1 0,0-1 16,0 1-16,21-22 0,-21 0 15,0 1-15,0-22 0,21 21 0,-21-21 16,0 0-16,0-42 31,0 0-31,0 0 0,0-21 16,0-1-16,0-20 0,0 20 0</inkml:trace>
  <inkml:trace contextRef="#ctx0" brushRef="#br0" timeOffset="29003.78">10118 3069 0,'0'0'0,"-43"-21"0,1 0 15,0 21-15,20-21 0,-20 0 16,21-22-16,0 22 0,0 0 0,-1 0 16,22-22-16,0 22 0,0-21 15,22 21-15,20-22 0,0 1 0,1 0 16,20-1-16,1 1 0,-1 21 16,22-21-16,-22 20 0,22-20 0,0 42 15,20 0-15,-20 0 0,0 0 16,21 0-16,-43 42 0,22 1 0,-22-1 15,-20 0-15,-1 22 0,0-1 16,-21 1-16,-21-1 0,0 1 16,0-1-16,-21 1 0,-21 21 0,21-22 15,-22 1-15,1-1 0,0 1 16,-1-22-16,1 21 0,0-20 0,-1-1 16,1 0-16,0-20 0,-1 20 15,1-21-15,21 0 0,-21 0 0,20 1 16,1-1-16,0-21 0,21 21 0,-21-21 15,21-21 17,21 0-17,0 21-15</inkml:trace>
  <inkml:trace contextRef="#ctx0" brushRef="#br0" timeOffset="29460.72">11155 4318 0,'0'0'0,"21"21"0,42-21 16,-41 0-16,-1 0 15,0-21-15,21 0 0,-21 0 0,1 0 16,20-22-16,-21 22 0,0-21 0,22 21 15,-22-22-15,0 1 0,0 21 16,0-22-16,0 22 0,-21 0 0,0-21 16,0 21-16,0-1 0,-21 1 15,0 21-15,0 0 0,0 0 16,-22 0-16,1 21 16,21 1-16,0-1 0,21 0 15,-21 0-15,-1 21 0,22 1 0,-21-1 16,21 0-16,0 1 0,0-1 15,0 0-15,0 1 0,0-22 16,0 21-16,21 1 0,1-22 0,-22 0 16,21 0-16,0 0 0,0 0 15,0-21-15,22 0 0,-22 0 16,0 0-16,0 0 0,21 0 0,1-21 16,-22 0-16,21 0 0,1 0 15,-22 0-15,21-22 0,0 22 0,-20-21 16,20-1-16,-21 1 0,21-21 0,-20 20 15,-1 1-15</inkml:trace>
  <inkml:trace contextRef="#ctx0" brushRef="#br0" timeOffset="29895.47">12128 3874 0,'0'21'16,"0"0"0,0 0-16,0 0 0,0 0 15,0 1-15,0-1 0,0 0 0,0 21 16,0-21-16,0 1 0,0 20 15,0-21-15,0 0 0,0 0 0,0 1 16,0 20-16,0-21 0,0 0 0,0 0 16,0 1-16,0-1 15,-21-42 17,21-1-17,0 1-15,0 0 0,-21 0 0,21-21 16,0-1-16,0 1 0,0 0 15,0-1-15,21 1 0,0 0 0,22 20 16,-22-20-16,21 0 0,-21 21 0,22-22 16,-1 22-16,0 0 0,1 0 15,20 21-15,-20 0 0,-1 0 0,0 0 16,1 0-16,-1 0 0,0 21 16,-21 0-16,1 0 0,-1 22 0,0-22 15,-21 21-15,21 0 0,-21-20 0,0 20 16,0 0-16,0 1 0,-21-1 15,0-21-15,0 21 0,-1-20 16,1 20-16,21-21 0,-21 0 16,21-42 15,0 0-31,0 0 0</inkml:trace>
  <inkml:trace contextRef="#ctx0" brushRef="#br0" timeOffset="30452.15">14647 3620 0,'0'0'0,"0"-43"0,0 22 0,-21 0 0,21 0 16,-21 0-16,21-1 0,-21 1 16,21 42-1,0 22 1,0-1-16,0 0 0,0 22 0,21-1 16,0 22-16,-21 21 0,0-21 15,0 20-15,0 1 0,0 0 0,0 21 16,0-21-16,0 0 0,0 21 0,-21-21 15,0 21-15,0-22 0,21 1 16,0 0-16,0-21 0,-22-1 16,22 1-16,0 0 0,0-22 0,0 1 15,0-1-15,0-20 0,0-1 16,0-21-16,0 0 0,0 0 0,0 1 16,0-44-1,0 1-15,0-21 0,0 0 16,0-1-16,0 1 0,0-22 0,0 1 15</inkml:trace>
  <inkml:trace contextRef="#ctx0" brushRef="#br0" timeOffset="30844.92">14266 4022 0,'0'0'0,"-21"-21"0,0-22 0,0-63 15,21 64-15,0 21 0,0-21 16,0 20-16,21-20 0,21 21 16,1-21-16,-1 20 0,0-20 0,22 21 15,-22-21-15,22 20 0,-1 1 16,22 21-16,-22 0 0,22 0 16,0 0-16,-22 21 0,22 22 0,-43-22 15,22 21-15,-22 1 0,-21-1 16,0 21-16,-21-20 0,0 20 15,0-20-15,-21 20 0,0 1 0,-21-22 16,-1 0-16,-20 22 0,20-22 0,1 0 16,-21-20-16,20 20 0,1-21 15,21 0-15,-22 0 0,22 1 0,0-1 16,0-21-16,0 0 16,21-21-16,0-1 15,21 1-15,0 0 0,21 0 0,1 0 16,-1 0-16,0-1 15,1 1-15,20-21 0,1 21 0</inkml:trace>
  <inkml:trace contextRef="#ctx0" brushRef="#br0" timeOffset="31068.79">16044 3958 0,'21'0'16,"1"0"-16,-1 0 16,0 0-16,0 0 15,0 0-15,0 0 0,1 0 0,20 0 16,-21 0-16,21-21 0,-20 21 16,20 0-16,-21 0 0,0 0 0,0 0 15,-21 21 1,-21-21-16</inkml:trace>
  <inkml:trace contextRef="#ctx0" brushRef="#br0" timeOffset="31219.71">16044 4360 0,'0'0'16,"0"43"0,0-22-16,21-21 15,1 0-15,-1 0 0,0 0 16,21 0-16,1 0 0,-22 0 0,21-21 15,22 0-15,-22 21 0,0-22 0,1 1 16,-1 0-16</inkml:trace>
  <inkml:trace contextRef="#ctx0" brushRef="#br0" timeOffset="31931.91">18330 3641 0,'0'0'0,"-21"-21"0,0 21 0,21-22 15,0 44 17,0-1-32,0 0 0,0 21 15,21-21-15,0 22 0,-21-1 16,0 0-16,0-20 0,0 41 0,0-21 15,0 1-15,0-1 0,0 0 0,0 1 16,0-1-16,0 0 0,0-20 16,0 20-16,-21-21 0,21 0 0,0 0 15,-21 1-15,0-22 16,21-22 0,0 1-1,0-21-15,0 21 0,0-22 0,0 1 16,0-21-16,0 20 0,21-20 15,0 20-15,21-20 0,-20-1 16,20 22-16,0-21 0,1 20 0,-1 1 16,21 0-16,-20 20 0,20-20 15,-20 42-15,20-21 0,-21 21 0,1 0 16,20 21-16,-20-21 0,-22 42 16,21-20-16,-21-1 0,0 21 0,1-21 15,-22 22-15,0-1 0,0 0 16,0 1-16,0-1 0,-22 0 15,1 1-15,0-1 0,0 0 0,21-21 16,-21 22-16,0-22 0,-1 0 16,22 0-16,0 0 0,-21 1 0,21-44 31,0 1-15,0 0-16,0 0 0,0 0 15,21 0-15,-21-1 0,22 1 0</inkml:trace>
  <inkml:trace contextRef="#ctx0" brushRef="#br0" timeOffset="32328.18">19706 3895 0,'0'0'0,"42"0"15,-20 0 1,-1-21-16,0 21 0,-21-22 15,21 1-15,0 0 0,0 21 0,1-21 16,-1 0-16,0 0 0,0-1 0,0 1 16,-21-21-16,0 21 0,0 0 15,0-1-15,0 1 0,0 0 16,-21 21-16,0 0 16,0 0-16,0 0 0,-1 21 0,1-21 15,0 21-15,0 22 16,0-22-16,0 0 0,-1 21 0,1 1 15,0-22-15,21 21 0,-21 1 0,0-1 16,21 0-16,0 1 0,0-1 16,0-21-16,0 21 0,0-20 0,0-1 15,0 21-15,0-21 0,21-21 16,0 21-16,0 1 0,0-22 0,1 0 16,20 0-16,-21 0 0,0 0 0,22 0 15,-22-22-15,21 1 0,-21 0 16,22 0-16,-22 0 0,21-22 0,-21 22 15</inkml:trace>
  <inkml:trace contextRef="#ctx0" brushRef="#br0" timeOffset="32872.12">20468 3662 0,'0'0'0,"21"-21"0,-21 0 16,0 42-1,0 0 1,0 0-16,0 0 15,0 22-15,0-22 0,0 0 0,0 21 16,0-21-16,0 22 0,-21-22 0,21 21 16,-21-21-16,21 1 0,0 20 15,0-21-15,0 0 16,0 0-16,21-21 16,0 0-16,0 0 15,1-21-15,-22 0 0,42 0 0,-21 0 16,0-22-16,0 22 0,1 0 15,-1-21-15,0 21 0,0-1 0,0 1 16,-21 0-16,0 0 0,21 21 16,1 0-16,-22 21 15,0 0-15,0 0 0,0 1 16,0-1-16,0 0 0,0 21 16,0-21-16,0 22 0,0-22 0,0 21 15,0-21-15,0 1 16,0-1-16,21 0 0,0 0 0,0-21 15,0 0-15,0 0 0,22 0 0,-22 0 16,0 0-16,21 0 0,-20-21 16,20 0-16,-21 0 0,0-1 0,0 1 15,1 0-15,-1-21 0,-21-1 16,0 22-16,0-21 0,0 0 0,0-1 16,0 1-16,0 0 0,0 20 15,-21-20-15,-1 21 0,22 0 16,0 0-16,0-1 0,-21 22 0,0 0 15,0 0-15,0 0 32</inkml:trace>
  <inkml:trace contextRef="#ctx0" brushRef="#br0" timeOffset="33311.9">22585 2879 0,'0'0'16,"-21"-21"-16,21-1 0,0 1 0,-22 0 0,22 0 15,0 0-15,0 0 0,0 42 32,0 21-17,0 0-15,0 1 0,0-1 0,0 22 0,0-1 16,0 22-16,0-22 0,0 22 15,0 0-15,0-22 0,0 1 16,0-1-16,0 1 0,-21-22 0,21 21 16,-21-20-16,21-22 0,0 21 15,0-21-15,0 22 0,0-22 0,0 0 16,0-42 15,0 0-31,0 0 0,0-1 0,0 1 16</inkml:trace>
  <inkml:trace contextRef="#ctx0" brushRef="#br0" timeOffset="33875.58">22140 3048 0,'0'0'0,"-21"-42"0,21-1 16,0 1-16,0 21 0,0 0 15,0 0-15,0-1 0,21 1 0,0 0 16,22 0-16,-1 0 0,0 0 15,22-1-15,-1 22 0,1 0 0,21 0 16,-22 0-16,22 0 0,-22 22 16,1-1-16,-1 21 0,1-21 15,-1 22-15,-20-22 0,-22 21 0,21 0 16,-21 1-16,-21-1 0,0-21 16,-21 22-16,0-1 0,-21 0 15,-1 1-15,1-1 0,-22 0 0,1 1 16,21-22-16,-22 21 0,1-21 0,-1 0 15,22 1-15,-1-1 0,1-21 16,21 0-16,-21 21 0,42-42 16,0 0-1,21 21-15,0-22 0,21 1 0,22 0 16,-22 0-16,22 21 0,-1 0 16,1 0-16,-1 0 0,1 0 15,-1 0-15,1 21 0,-1 0 16,-21 0-16,22 22 0,-22-22 0,-21 21 15,22-21-15,-22 22 0,0-1 0,-21-21 16,0 22-16,-21-1 0,0-21 16,-22 21-16,22-20 0,-21 20 0,-22-21 15,22 0-15,-21 0 0,20 1 16,-20-1-16,-1 0 0,1-21 0,20 0 16,-20 21-16,21-21 0,-1 0 0,1 0 15,0 0-15,20-21 0,1 21 16,0-21-16,0 0 0,0-1 15,21 1-15,0 0 16,0 0-16,21 0 0,0 0 16,0 21-16,0-22 0,1 22 0,20-21 15</inkml:trace>
  <inkml:trace contextRef="#ctx0" brushRef="#br0" timeOffset="34301.51">23516 3514 0,'0'21'15,"-21"0"1,0 0-16,0 0 16,-1 1-16,1 20 0,0-21 0,0 0 15,21 22-15,-21-22 0,0 0 16,-1 0-16,22 21 0,0-20 0,0-1 15,0 0-15,0 0 16,0 0-16,22-21 0,-1 0 16,0 0-16,0 0 0,0 0 0,0 0 15,1 0-15,-1-21 0,21 21 16,-21-21-16,0 0 0,1 21 0,-1-21 16,0-1-16,-21 1 15,0 0-15,0-21 0,0 21 0,0-1 16,0 1-16,0 0 0,-21 0 0,0-21 15,-1 42-15,1-22 0,0 1 16,0 21-16,0 0 0,0 0 0,-1-21 16,1 21-16,21 21 15,0 0 1,21-21 0,1 22-16,-1-22 0,0 0 0,0 0 15,0 0-15</inkml:trace>
  <inkml:trace contextRef="#ctx0" brushRef="#br0" timeOffset="34688.8">24003 3493 0,'0'0'0,"-21"0"0,-22 0 16,22 0-16,0 21 15,0 0-15,-21 0 0,20 0 0,-20 0 16,21 22-16,0-22 0,0 0 15,-1 21-15,1-20 0,0-1 0,21 21 16,0-21-16,0 0 0,0 1 0,0-1 16,0 0-16,0 0 0,21-21 15,0 21-15,1-21 0,-1 0 16,21 0-16,-21 0 0,0 0 16,1 0-16,20 0 0,-21-21 0,0 21 15,0-21-15,1 0 0,-1 0 0,0 21 16,0-22-16,-21-20 0,0 21 15,0 0-15,0 0 0,0-22 0,0 22 16,0-21-16,0 21 0,0-22 16,0 22-16,-21-21 0,0 21 0,21-1 15,-21 1-15,-1 0 0,1 0 16,0 21-16,0 0 0,0 0 16,21-21-1</inkml:trace>
  <inkml:trace contextRef="#ctx0" brushRef="#br0" timeOffset="35276.25">24342 2900 0,'0'0'0,"0"-21"0,0 0 15,0 42 16,0 0-31,0 0 0,0 21 16,0-20-16,-22 20 0,22 0 0,0 22 16,-21-22-16,21 22 0,0-1 15,0-21-15,0 22 0,-21-1 0,21-20 16,-21-1-16,21 22 0,0-43 0,0 21 16,0 0-16,0-20 0,0-1 15,0 21-15,-21-21 0,21 0 16,0 1-16,-21-22 15,21-22 17,0 1-32,0 0 15,0 0-15,0 0 0,21-22 0,0 22 16,0 0-16,-21 0 0,21 0 16,0 0-16,1-1 0,-1 22 0,0-21 15,0 21-15,0 0 0,-21 21 31,0 1-31,0-1 16,-21 0-16,0 0 16,0-21-16,0 21 0,-1 0 0,1-21 15,0 22-15,0-1 0,0 0 16,0 0-16,21 0 0,0 0 16,0 1-16,0-1 0,0 0 15,0 0 1,21-21-16,0 21 0,0 0 15,0-21-15,0 0 0,1 0 16,-1 0-16,0 22 0,0-22 16,0 0-16,0 0 0,1 0 15,-1 0-15,0-22 16,-21 1-16,21 21 0,0-21 0</inkml:trace>
  <inkml:trace contextRef="#ctx0" brushRef="#br0" timeOffset="35580.07">24977 3239 0,'0'0'0,"0"-22"0,0 1 16,0 0-16,-22 21 16,22 21-1,-21-21-15,0 43 0,21-22 16,-21 21-16,0 0 0,0 1 0,21-1 15,-22 0-15,1 1 0,21-1 16,0 0-16,-21 1 0,21-1 0,0 0 16,0-20-16,0 20 0,0-21 0,0 0 15,0 0-15,0 1 0,21-1 16,0 0-16,-21 0 0,22-21 16,-1 21-16,0-21 0,0 0 0,0 0 15,0 0-15,1 0 16,-1 0-16,0-21 0,0 0 15,0 0-15</inkml:trace>
  <inkml:trace contextRef="#ctx0" brushRef="#br0" timeOffset="35891.89">25294 3281 0,'21'-42'16,"0"42"-16,1 0 15,-1 0 1,0 21-16,-21 0 0,21 0 16,0 21-16,-21-20 0,0-1 0,21 21 15,-21 0-15,22-20 0,-22 20 16,0 0-16,0-21 0,0 22 0,0-1 16,0-21-16,0 0 0,0 22 15,0-22-15,-22 0 0,1 0 0,21 0 16,0 1-16,-21-1 0,0-21 15,0 21-15,21 0 0,-21-21 16,21 21-16,0-42 31,0 0-31,21 21 16,0-21-16</inkml:trace>
  <inkml:trace contextRef="#ctx0" brushRef="#br0" timeOffset="36119.28">25717 3662 0,'0'21'63,"0"0"-48,0 0 17,0 1-32</inkml:trace>
  <inkml:trace contextRef="#ctx0" brushRef="#br0" timeOffset="36370.12">25548 4403 0,'0'0'0,"0"21"0,-21-21 0,0 21 16,0 0-16,-1 0 0,1 1 15,0-1-15,0 0 0,0 0 16,0 0-16,-22 0 0,22 1 15,-21 20-15,-1-21 0,1 0 0,-21 22 16,20-22-16,-20 21 0,-1-21 16,1 22-16,-1-22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49:37.4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3492 1799 0,'0'0'16,"-21"21"-16,21 1 15,-21-22-15,21 21 0,0 21 0,0-21 16,0 0-16,0 22 0,0-1 16,0 0-16,0 1 0,0-1 15,21 22-15,0-1 0,-21 22 16,22-22-16,-1 22 0,-21 0 0,0-1 16,21-20-16,-21 20 0,21 1 0,-21 0 15,0-1-15,0 22 0,0-21 16,0 0-16,0-1 0,0 1 0,0 0 15,0-1-15,0-20 0,-21 20 16,21-20-16,0-1 0,0 1 0,0-1 16,0 1-16,0-22 0,-21 1 15,21-1-15,0 0 0,0-21 0,0 1 16,-21-1-16,21-42 31,0-22-31</inkml:trace>
  <inkml:trace contextRef="#ctx0" brushRef="#br0" timeOffset="1399.23">3598 2053 0,'0'0'16,"-21"0"-16,21-21 0,21 21 46,0 0-46,1 0 0,-1 0 16,21 0-16,-21 0 0,22 0 16,-1 0-16,-21 0 0,21 0 0,1 0 15,-1 0-15,0 0 0,22 0 16,-22 0-16,22 0 0,-1 0 16,22 0-16,-22 0 0,22 21 0,0-21 15,-1 0-15,1 0 0,0 0 16,-1 0-16,22 0 0,-21 0 0,21 21 15,0-21-15,21 0 0,-22 0 16,1 0-16,21 0 0,-21 22 0,0-22 16,0 0-16,0 0 0,-1 21 15,1-21-15,0 0 0,0 0 0,-21 21 16,20-21-16,-20 0 0,0 0 16,-1 21-16,-20-21 0,-1 0 15,1 0-15,-22 21 0,1-21 0,-1 0 16,0 0-16,-21 0 0,22 21 15,-22-21-15,0 0 0,0 0 16,-21 22-16,0-1 16,0 0-1,0 0 1,-21-21-16,21 21 0,0 0 16,0 1-16,-21-1 15,21 0-15,0 0 0,0 0 16,0 22-16,0-22 0,0 21 0,0-21 15,0 22-15,0-1 0,0 0 16,0 1-16,0 20 0,0-21 0,0 1 16,0 20-16,0-20 0,0 20 15,0-21-15,0 22 0,0-1 0,0 1 16,0-1-16,-21 1 0,21-1 16,0 1-16,-21-22 0,21 22 0,0-1 15,0-20-15,-22 20 0,22 1 0,-21-22 16,21 21-16,-21-20 15,21 20-15,0-20 0,0-1 0,-21 0 16,21 1-16,-21-1 0,21 0 16,0-21-16,-21 22 0,21-22 0,0 0 15,0 21-15,0-20 0,0-1 16,0 0-16,-22 0 16,22 0-1,-21-21-15,0 0 16,0 0-16,0 0 15,0 0-15,-1 0 16,1 0-16,-21 0 0,21 0 16,0 0-16,-22 0 0,1 0 15,21 0-15,-22 0 0,1 0 0,-21 0 16,20 0-16,-20 0 0,20 0 16,-20 0-16,-1 0 0,22-21 0,-21 21 15,-1 0-15,1 0 0,-1 0 16,1 0-16,-1 0 0,1 0 0,-1 0 15,1 0-15,-22 0 0,21 0 0,1 0 16,-22 0-16,1 0 0,20 0 16,-21 0-16,22 0 0,-22 0 0,22 0 15,-22 0-15,0 0 0,22 0 16,-22 0-16,1 0 0,-1 0 0,0 0 16,22 0-16,-22 0 0,22 0 15,-1 0-15,22 0 0,-22 0 16,22 0-16,-22 0 0,22 0 0,0 0 15,-22 0-15,22 0 0,0 0 16,-22 0-16,22 0 0,-22 0 0,22 0 16,-22 0-16,22 0 0,0 0 15,-1 0-15,1 0 0,21 0 0,0 0 16,-22 0-16,22 0 0,0 0 16,0 0-16,0 0 15,0 0-15,-1 0 16,1 0-16,0 0 31,0 0-31,0 0 16,21-21 46,21 0-46,0 0-16,0 21 0,0-22 15</inkml:trace>
  <inkml:trace contextRef="#ctx0" brushRef="#br0" timeOffset="2058.63">4720 783 0,'0'0'0,"0"21"31,0 1-31,0-1 0,0 21 16,0 22-16,0-1 0,21-21 16,-21 43-16,21-21 0,-21-1 15,0 1-15,0-1 0,0 1 16,0 20-16,-21-20 0,0-1 0,0 1 16,0-22-16,0 0 0,21 1 15,0-1-15,0-21 0,0 0 0,0 1 16,0-1-16,0-42 31,0-1-31,0 1 16,0 0-16</inkml:trace>
  <inkml:trace contextRef="#ctx0" brushRef="#br0" timeOffset="2383.46">4360 1249 0,'0'0'15,"-84"-127"-15,62 106 16,22-22-16,0 1 0,0 0 16,0 21-16,22-22 0,-1 1 0,21 21 15,0-22-15,1 22 0,20 0 16,-20 0-16,20 0 0,1 21 16,-1 0-16,1 0 0,-1 0 0,1 21 15,-22 0-15,21 21 0,-20-20 16,-1 20-16,0 0 0,-20 22 0,-1-22 15,-21 22-15,0-22 16,0 21-16,-21-20 0,-1-1 0,1 0 16,-21 1-16,21-1 0,-22-21 15,22 22-15,-21-22 0,21 21 0,0-21 16,-1 0-16,1 1 0,21-1 16,21-42 15</inkml:trace>
  <inkml:trace contextRef="#ctx0" brushRef="#br0" timeOffset="2886.66">5694 1461 0,'0'0'0,"0"-22"0,0 1 15,-21 0-15,-1 21 0,-20 0 16,21 0-16,0 0 0,-22 0 16,22 0-16,-21 0 0,21 21 15,0 0-15,-22-21 0,22 43 0,0-22 16,0 21-16,0-21 0,21 22 16,0-1-16,-22-21 0,22 22 0,-21-22 15,21 21-15,0-21 16,0 0-16,0 1 0,21-22 15,1 0-15,-1 0 16,0 0-16,0 0 0,0 0 0,0-22 16,1 1-16,-1 0 0,21 0 15,-21 0-15,0-22 0,22 22 0,-22 0 16,0-21-16,0 21 0,0-1 16,1 1-16,-22 0 0,21 0 0,-21 0 15,0 42 16,0 0-31,0 0 0,0 0 16,-21 1-16,21-1 0,0 21 0,0-21 16,0 0-16,0 1 0,0-1 15,0 0-15,21 0 0,-21 0 0,21-21 16,0 0-16,0 0 0,0 0 16,1 0-16,-1 0 0,21 0 0,-21-21 15,0 0-15,22 0 0,-22 0 16,0-1-16</inkml:trace>
  <inkml:trace contextRef="#ctx0" brushRef="#br0" timeOffset="3164.5">6181 1291 0,'0'21'0,"0"1"15,-22-1-15,22 0 0,0 21 0,-21-21 16,21 22-16,0-1 0,0 0 15,0 22-15,0-22 0,0 22 0,0-1 16,0-20-16,0 20 0,0-21 16,0 22-16,-21-22 0,21 22 0,0-22 15,0 0-15,0 22 0,0-22 16,-21 1-16,21-1 0,0 0 0,0-21 16,0 22-16,0-22 0,0 0 15,21-21 1,0-21-16,-21 0 15,0 0-15,0-1 0,0-20 16</inkml:trace>
  <inkml:trace contextRef="#ctx0" brushRef="#br0" timeOffset="3466.32">6413 1355 0,'0'0'0,"22"21"0,41 21 16,-42-21-16,-21 1 0,0 20 0,0-21 16,0 21-16,-21-20 0,21 20 15,-42-21-15,21 21 0,-1-20 0,-20-1 16,21 0-16,0 21 0,-22-21 15,22-21-15,0 22 0,0-1 0,0-21 16,0 0-16,21-21 31,0-1-31,0 1 0,21 0 16,0-21-16</inkml:trace>
  <inkml:trace contextRef="#ctx0" brushRef="#br0" timeOffset="3874.09">6604 1545 0,'0'21'15,"-21"-21"-15,42 0 47,0 0-31,0-21-16,0 21 0,1-21 15,-1 21-15,0-21 0,0 21 16,0-21-16,0 21 0,1-21 0,-1-1 16,-21 1-16,21 21 15,-21-21-15,-21 21 16,0 0 0,-1 0-16,1 21 0,0-21 0,0 21 15,0 1-15,0-1 0,-1 0 16,22 0-16,-21 21 0,21-20 0,-21 20 15,21-21-15,0 0 0,0 22 16,0-22-16,0 0 0,0 0 16,21 0-16,-21 0 0,21-21 15,1 0-15,-1 0 0,21 0 16,-21 0-16,0 0 0,22 0 0,-22-21 16,21 0-16,-21 0 0,1 0 15,20 21-15,-21-21 0</inkml:trace>
  <inkml:trace contextRef="#ctx0" brushRef="#br0" timeOffset="4262.87">7133 1418 0,'0'-21'16,"21"21"0,0 0-16,1 0 15,-1 0-15,-21 21 0,21-21 16,0 21-16,0 1 0,-21-1 15,21 0-15,1 0 0,-22 21 0,21-20 16,-21 20-16,0-21 0,0 0 16,0 22-16,0-22 0,0 21 0,0-21 15,0 0-15,0 1 0,0-1 0,-21 0 16,-1-21 0,1 0-16,0 0 0,21-21 31,0 0-31,0-1 0,0 1 15,0-21-15,0 0 0,21 20 16,0-20-16,1 0 0,-22-1 0,21 1 16,0 0-16,0 21 0,0-22 15,22 22-15,-22 0 0,-21 0 0,21 0 16,0-1-16,0 22 0,0 0 16</inkml:trace>
  <inkml:trace contextRef="#ctx0" brushRef="#br0" timeOffset="5058.6">3746 7027 0,'0'-21'0,"0"0"16,0 0-16,0 0 15,-21 21 17,21 21-32,-21 21 0,21-21 15,0 22-15,0 20 0,0 1 0,0 20 16,0-20-16,0 21 0,0-1 15,0 1-15,0 0 0,0-1 0,0 1 16,-21 0-16,0-1 0,21 1 16,-21 0-16,-1-1 0,22-20 0,-21-1 15,21 1-15,-21-1 0,21 1 16,-21-22-16,0 0 0,21 1 16,0-1-16,0 0 0,0-20 0,-21-1 15,21 0-15,0-42 16,0 0-1,0-1-15,21 1 0,-21 0 0,0-21 16,21-1-16,-21 1 0,21-21 16,-21 20-16</inkml:trace>
  <inkml:trace contextRef="#ctx0" brushRef="#br0" timeOffset="6007.03">3810 6985 0,'0'-21'15,"21"21"1,0 0-16,0-21 0,1 21 16,20 0-16,-21 0 0,21 0 15,-20 0-15,20 0 0,21-21 0,-20 21 16,20 0-16,22 0 0,-22-22 15,43 22-15,-21 0 0,0 0 0,20-21 16,1 21-16,0 0 16,0-21-16,0 0 0,21 21 0,0-21 15,0 21-15,0 0 0,0 0 16,0-21-16,-21 21 0,-1 0 0,1 0 16,0 0-16,0 0 0,0 0 0,-22 0 15,1 0-15,-21 0 0,20 0 16,-20-22-16,-1 22 0,1 0 0,-22 0 15,0 0-15,1 0 0,-1 0 16,-21 0-16,22 0 0,-22 0 0,0 0 16,0 0-16,0 0 15,-21 22 1,0-1-16,0 0 0,0 0 16,0 0-16,0 0 15,0 1-15,0-1 0,0 0 16,0 21-16,0-21 0,0 1 15,0 20-15,0 0 0,21 1 0,-21-1 16,22 21-16,-22-20 0,0 20 0,21-20 16,-21 20-16,21-21 0,-21 22 15,21-22-15,-21 22 0,0-22 0,21 22 16,-21-22-16,21 21 0,-21 1 0,0-22 16,0 22-16,0-22 0,0 22 15,0-22-15,0 21 0,0-20 16,0-1-16,0 0 0,0 1 0,0-1 15,0 0-15,-21 1 0,0-22 16,21 21-16,-21-21 0,0 1 0,21 20 16,-21-21-16,-1 0 0,1 0 0,21 1 15,-21-22-15,0 21 0,0 0 16,0-21-16,-1 21 0,1-21 16,0 0-16,0 21 0,0-21 0,0 0 15,-22 0-15,22 0 0,0 0 16,-21 0-16,20 0 0,-20 0 0,0 0 15,-1 0-15,-20 0 0,21 0 0,-1 0 16,-20 0-16,-1 0 16,22 0-16,-22 0 0,1 0 0,-22 0 15,22 0-15,-22 0 0,0 0 0,1 0 16,-22 0-16,0 0 0,0 0 16,-21 0-16,21 0 0,-21 0 0,22 0 15,-22 0-15,0 0 0,21 0 0,-21 0 16,0 0-16,21 0 0,0 0 15,0 0-15,0 0 0,1 0 0,20 0 16,0 21-16,1-21 0,20 0 16,1 22-16,-1-22 0,22 0 0,-1 0 15,1 0-15,21 0 0,0 0 0,21-22 32,0 1-32,21 0 15,0 0-15,21-21 0,-20 20 16</inkml:trace>
  <inkml:trace contextRef="#ctx0" brushRef="#br0" timeOffset="6954.85">4635 6054 0,'-21'-21'16,"0"21"-16,0 21 15,21 0-15,0 0 0,-21 21 16,21 1-16,-21-22 0,-1 21 15,22 22-15,-21-22 0,0 0 0,0 1 16,0-1-16,0 22 0,-1-43 16,1 21-16,0 0 0,0-20 15,0-1-15,0 0 0,-1 0 0,1-21 16,0 0-16,21-21 16,0 0-16,0-22 15,0 22-15,0 0 0,0-21 16,0-1-16,0 1 0,0 0 0,21 21 15,-21-22-15,21 22 0,-21-21 16,0 21-16,22 21 0,-1-22 0,0 22 16,0 0-16,0 0 15,-21 22-15,21-22 0,1 21 0,-1 0 16,-21 21-16,21-21 0,0 1 16,0 20-16,0-21 0,-21 0 0,22 22 15,-1-22-15,0 0 0,0 0 16,0 0-16,0-21 0,1 21 15,-1-21-15,0 0 0,0 0 0,0 0 16,0 0-16,22 0 0,-22-21 16,21 21-16,-21-21 0,22-21 0,-22 21 15,21-1-15,-21-20 0,1 0 0,-1-1 16,0 22-16,0-21 0,0 0 16,-21-1-16,0 1 0,0-22 0,0 22 15,0 0-15,-21-1 0,0 1 16,0-21-16,0 20 0,-22 1 0,1 21 15,0-22-15,-1 22 0,1 0 16,0 21-16,-1 0 0,1 0 16,0 0-16,-1 0 0,22 21 15,-21 22-15,21-22 0,-1 21 0,1-21 16,21 22-16,0-1 0,0 0 0,0 1 16,21-22-16,1 21 0,-1-21 15,0 22-15,0-22 0,21 0 0,-20 0 16,20 0-16,-21 0 0,21 1 15,1-22-15,-1 21 0,-21-21 0,22 0 16,-1 0-16,0 0 0,-21 0 16,22 0-16,-22 0 0,21-21 15,-21 21-15,1-22 0,-1 22 0</inkml:trace>
  <inkml:trace contextRef="#ctx0" brushRef="#br0" timeOffset="7310.65">5440 6202 0,'0'21'0,"21"-21"47,0 0-47,0 0 0,0-21 16,1 0-16,-1 21 0,-21-21 15,0-1-15,0 1 16,0 0-1,-21 21 1,-1 0-16,1 0 0,0 0 16,0 21-16,21 0 0,-21-21 0,0 22 15,-1 20-15,1-21 0,21 0 16,0 0-16,-21 22 0,21-22 0,0 21 16,0-21-16,0 1 0,0-1 15,0 0-15,0 0 0,21 0 0,-21 0 16,21-21-16,1 0 0,-1 0 15,0 0-15,0 0 0,21 0 16,-20 0-16,-1 0 0,0-21 0,21 0 16,-21 0-16,1 0 0</inkml:trace>
  <inkml:trace contextRef="#ctx0" brushRef="#br0" timeOffset="7964.45">5948 6117 0,'0'21'16,"0"1"-16,0-1 0,0 0 16,0 0-16,0 0 0,0 0 15,0 1-15,-21-1 0,21 0 16,0 0-16,0 0 0,-22 0 16,22 1-16,0-1 0,-21 0 15,0-21 16,0 0-31,21-21 16,0 0-16,0-1 0,0 1 16,0-21-16,0 21 0,0 0 15,0-1-15,21 1 0,-21 0 0,21 0 16,0 0-16,1 0 0,-1-1 16,0 22-16,21-21 0,-21 21 15,1 0-15,-1 0 0,0 0 0,0 0 16,0 21-16,0-21 0,1 22 15,-1-1-15,-21 0 0,21-21 0,-21 21 16,0 0-16,21 0 0,-21 1 16,0-1-16,0 0 0,0 0 0,0 0 15,0 0-15,0 1 0,-21-22 16,21-22 15,0 1-15,0 0-16,0 0 0,0 0 0,0 0 15,0-1-15,21 1 0,0-21 16,-21 21-16,21 0 0,1-1 16,-1 1-16,0 0 0,0 0 0,0 21 15,0 0-15,1 0 0,-1 0 16,0 0-16,-21 21 0,21 0 0,0 0 16,-21 1-16,21-1 0,-21 0 0,0 0 15,0 0-15,0 0 0,0 1 16,0-1-16,0 0 0,-21 0 0,0 0 15,21 0-15,-21-21 16,21-21 15,21 21-15,0-21-16</inkml:trace>
  <inkml:trace contextRef="#ctx0" brushRef="#br0" timeOffset="8331.24">6985 6033 0,'0'21'15,"-21"0"-15,21 0 0,-21 0 16,-1 0-16,22 1 0,-21-1 0,0 0 16,21 0-16,-21 0 15,21 0-15,0 1 0,0-1 0,0 0 16,0 0-16,0 0 0,21 0 15,0-21-15,0 22 0,1-22 16,-1 0-16,21 0 0,-21 0 0,0-22 16,22 1-16,-22 0 0,0 21 15,21-21-15,-20 0 0,-1 0 0,0-1 16,-21 1-16,0 0 0,0 0 16,0 0-16,0 0 0,0-1 0,0 1 15,-21 0-15,0 0 0,-22 0 0,22 0 16,-21 21-16,-1-22 0,22 22 15,-21-21-15,0 21 0,-1 0 16,22 0-16,-21 0 0,21 0 0,-1-21 16,-20 21-16,21 0 0,21-21 15,-21 21-15,0 0 0,21-21 0</inkml:trace>
  <inkml:trace contextRef="#ctx0" brushRef="#br0" timeOffset="8751.23">6667 4636 0,'0'21'16,"0"0"-16,0 21 0,0 1 0,0-1 15,0 21-15,0 1 0,22-1 16,-22 22-16,21-21 0,-21 20 0,0-20 16,21 20-16,0 1 0,-21 0 15,0-1-15,0 1 0,0 0 0,21-22 16,-21 22-16,0-22 0,0 1 15,0-1-15,0-20 0,0 20 16,0-20-16,0 20 0,0-42 0,0 22 16,0-1-16,0-21 0,21 0 15,-21 0-15,0-42 16,0 0 0,0 0-16,0-21 0,0 20 0,0-20 15,0 0-15</inkml:trace>
  <inkml:trace contextRef="#ctx0" brushRef="#br0" timeOffset="9203.2">6689 4805 0,'0'0'0,"-22"-21"0,1 0 15,0 21-15,0 0 0,0 0 0,-22 0 16,22 21-16,0 0 0,0 0 15,0 0-15,0 0 0,-1 1 0,1-1 16,0 0-16,21 0 16,0 0-16,-21 0 0,21 1 0,0-1 0,-21-21 15,21 21 1,21-21 0,0 0-16,0-21 15,0 0-15,1-1 0,-1 1 16,21 0-16,-21 0 0,0 0 0,1 0 15,-1-22-15,21 22 0,-21 0 16,0 0-16,-21 0 0,22-1 16,-1 22-16,0 0 15,0 0-15,-21 22 0,21 20 16,0-21-16,1 21 0,-22 1 16,21-1-16,0 0 0,0 1 15,0-1-15,0 0 0,1 1 0,-1-1 16,0 0-16,0-20 0,0 20 15,0-21-15,1 0 0,-22 0 0,0 1 16,21-1-16,-21 0 0,21 0 16,-21 0-16,0 0 0,-21 1 15,0-1-15</inkml:trace>
  <inkml:trace contextRef="#ctx0" brushRef="#br0" timeOffset="10250.29">3429 8255 0,'0'0'0,"21"0"0,0 0 0,-21 21 15,21-21-15,1 0 0,-22 21 16,0 1-16,0-1 16,-22 0-1,1-21 1,0 0-16,0 0 0,-43 0 16,43 0-16,-21 0 0,21 0 0,-22 0 15,1 0-15,0 0 0,-1 0 16,1-21-16,0 21 0,-22-21 15,1-1-15,20 1 0,-20 0 0,-1 0 16,-20-21-16,20 20 0,1-20 16,-1 0-16,-20-1 0,20 1 0,1 0 15,-1-1-15,1 1 0,20 0 16,-20-1-16,-1 1 0,22-21 0,-64-43 16,43 42-16,20-20 15,-20 20-15,20 1 0,1-1 0,0 1 16,-22-22-16,22 21 0,0 1 15,-22-85-15,22 63 0,21 22 16,-22-22-16,22 0 0,0 1 16,0 20-16,0-21 0,21 1 15,0-1-15,0 0 0,0 1 16,0-1-16,0 0 0,0 1 16,21-22-16,0 21 0,0 1 0,21-22 15,1 0-15,-1 0 0,0 0 16,22 22-16,-22-22 0,22 0 0,-1 21 15,1-21-15,-1 22 0,1-22 16,-1 21-16,1 1 0,-1-1 0,1 21 16,-1 1-16,22-1 0,-22 1 15,1-1-15,21 22 0,-22 0 16,1-1-16,-1 22 0,-21-21 16,22 21-16,-22 0 0,1-1 0,-1 1 15,-21 0-15,21 21 0,-20 0 16,-1-21-16,0 21 15,0 0 1,-21-21 47,-21 0-63,0-1 15</inkml:trace>
  <inkml:trace contextRef="#ctx0" brushRef="#br0" timeOffset="10733.01">2476 3006 0,'0'0'0,"-21"0"0,0 0 15,42 0 16,0 0-31,1 0 16,-1 0-16,0 21 0,21-21 16,1 0-16,-22 21 0,21-21 0,0 21 15,43-21-15,-21 0 16,-22 0-16,0 0 0,1 0 16,-1 0-16,0 0 0,1 0 15,-1 0-15,0 0 0,1 0 0,-1 0 16,-21 0-16,21 0 0,-20 0 15,-1 0-15,-21 21 16,0 1 0,0-1-16,0 0 0,-21 0 0,-1 21 15,1-20-15,0 20 0,-21 0 16,21 1-16,-1 20 0,-20-21 16,0 22-16,21-22 0,-22 22 0,22-1 15,-21-20-15,21 20 0,-22 1 16,22-22-16,0 21 0,0-20 15,0-1-15,-1 0 0,1 1 0,21-1 16,0-21-16,0 22 0,0-22 16,0 0-16,21-21 31,-21-21-31,22 0 16,-22-1-16</inkml:trace>
  <inkml:trace contextRef="#ctx0" brushRef="#br0" timeOffset="33466.53">10393 2074 0,'0'-42'16,"0"21"-16,0 0 0,0 0 15,0-1-15,0 1 16,-21 0-16,21 0 0,-22 21 16,1 0 15,21 21-31,0 21 15,-21-20-15,21 20 0,0 21 0,0-20 16,-21 20-16,0 22 0,21-22 0,-21 22 16,-1 0-16,22-1 0,-21 1 15,0 0-15,0-1 0,0 1 16,0-21-16,21 20 0,-22-20 0,22-1 16,-21 1-16,21-1 0,0-20 0,0-1 15,0-21-15,0 21 0,0-20 16,0-1-16,0 0 0,0-42 47,0 0-47,0-1 0,0-20 15,0 21-15,0-21 0,0-1 16,0 1-16,0 0 0</inkml:trace>
  <inkml:trace contextRef="#ctx0" brushRef="#br0" timeOffset="33863.31">9779 2286 0,'0'0'0,"-64"-42"16,43 21-16,21-1 0,0 1 16,0 0-16,0 0 15,0 0-15,0 0 0,21-1 0,1 1 16,20 0-16,0-21 0,1 21 15,20-1-15,1 1 0,-1 0 0,1 0 16,-1 0-16,1 21 0,-1 0 16,1 0-16,-1 21 0,1 0 0,-1 0 15,-21 22-15,1-1 0,-1 0 16,-21 1-16,0-1 0,-21 0 0,0 22 16,0-22-16,-21 0 0,-21 22 15,21-22-15,-22 1 0,22-1 0,-21 0 16,0-21-16,-1 22 0,22-22 15,-21 0-15,-1 0 0,22 0 16,0 1-16,0-1 0,0-21 0,0 0 16,21 21-16,21-21 47,0 0-47,0 0 0,21 0 0</inkml:trace>
  <inkml:trace contextRef="#ctx0" brushRef="#br0" timeOffset="34461.96">11091 3154 0,'0'0'0,"21"0"15,1 0-15,-1 0 0,0-21 16,-21 0-16,21 21 0,-21-22 0,21 1 15,-21 0-15,0 0 0,0 0 16,0 0-16,0-1 0,0 1 0,0 0 16,-21 0-16,0 0 0,0 21 15,0-21-15,-1 21 0,-20 0 0,0 0 16,21 0-16,-22 21 0,1-21 16,0 21-16,-1 0 0,22 0 0,-21 22 15,-1-22-15,22 21 0,0-21 16,-21 22-16,21-1 0,21 0 15,-22 1-15,22-1 0,0-21 0,0 21 16,0-20-16,0 20 0,0-21 16,22 0-16,-1-21 0,0 21 0,0-21 15,0 0-15,0 0 0,1 0 0,20 0 16,-21-21-16,0 21 0,22-21 16,-22 0-16,21 0 0,-21 0 0,22-22 15,-22 22-15,0-21 0,0 21 16,0-22-16,0 1 0,1 21 0,-22 0 15,0-22-15,0 22 0,0 0 16,0 0-16,0 0 0,0 42 31,0 0-15,0 0-16,0 0 0,0 0 16,0 22-16,0-22 0,0 21 15,0-21-15,0 1 0,0 20 0,0-21 16,21 0-16,0 0 0,-21 1 0,21-1 15,0 0-15,0-21 0,1 21 16,-1-21-16,0 0 0,0 0 16,21 0-16,-20-21 0,-1 21 15,0-21-15,0 0 0,21-1 0</inkml:trace>
  <inkml:trace contextRef="#ctx0" brushRef="#br0" timeOffset="34798.78">11705 2921 0,'0'0'0,"0"-21"0,0 0 16,-21 21-16,0 0 16,21 21-1,0 0-15,-21 0 16,21 22-16,0-22 0,0 0 0,0 21 16,0 1-16,0-1 15,0 0-15,0 22 0,0-22 0,0 22 0,0-1 16,0 1-16,0 20 0,0-20 15,0-1-15,0 22 0,0 0 16,0-22-16,0 22 0,-22-1 0,22-20 16,0-1-16,-21 1 0,0-1 15,21 1-15,-21-22 0,21 22 0,0-22 16,0-21-16,0 22 0,0-22 0,-21 0 16,21 0-16,0-42 31,0 0-31,0-22 0,21 22 15,-21-21-15,0 0 0,0-22 0,21 22 16,0-22-16</inkml:trace>
  <inkml:trace contextRef="#ctx0" brushRef="#br0" timeOffset="35128.58">11557 3112 0,'0'0'0,"0"-43"15,0-63-15,21 64 16,0 21-16,22 0 0,-22 0 16,21-1-16,0 1 0,1 21 15,-1 0-15,0 0 0,22 0 16,-22 0-16,1 0 0,-1 21 0,-21 1 0,0-1 16,0 0-16,1 21 0,-22-21 15,0 22-15,0-22 0,-22 21 16,1-21-16,0 22 0,-21-1 0,-1-21 15,22 0-15,-21 22 0,0-22 16,20 0-16,-20 0 0,0 0 0,21 1 16,-1-22-16,1 21 0,0-21 0,0 0 15,21-21 17,21-1-32,0 1 15,0 0-15,1 0 0,-1 0 0</inkml:trace>
  <inkml:trace contextRef="#ctx0" brushRef="#br0" timeOffset="35494.37">12319 3175 0,'0'0'0,"42"0"15,-21 0-15,1 0 0,-1 0 0,0 0 16,0-21-16,0 21 0,0-21 15,1 0-15,-1-1 0,0 22 16,0-21-16,-21 0 0,21 0 0,0 0 16,-21 0-16,0-1 0,0 1 15,0 0-15,0 0 0,0 0 16,-21 21-16,0 0 16,0 0-16,0 21 0,0 0 15,-1 0-15,1 0 0,21 1 0,0-1 16,-21 21-16,21-21 0,0 0 15,0 22-15,0-22 0,0 21 0,0-21 16,0 1-16,0-1 0,0 0 16,0 0-16,21 0 0,-21 0 0,21-21 15,1 0-15,-22 22 0,21-22 16,0 0-16,0 0 0,0 0 16,0 0-16,1 0 0,-1-22 0,0 22 15,0-21-15</inkml:trace>
  <inkml:trace contextRef="#ctx0" brushRef="#br0" timeOffset="35890.67">12848 2985 0,'0'-22'16,"0"1"-16,0 0 0,21 21 16,0 0-16,-21-21 0,22 21 15,-1 0-15,0 0 0,0 0 16,21 0-16,-20 0 0,-1 21 0,0 0 15,21-21-15,-21 21 0,1 1 16,-1-1-16,0 0 0,0 21 0,0-21 16,0 1-16,-21 20 0,0-21 0,0 21 15,0-20-15,0-1 0,0 0 16,-21 0-16,0 21 0,0-20 16,21-1-16,-21-21 15,21-21 1,0-1-16,0 1 15,0 0-15,0 0 16,21-21-16,-21 20 0,21-20 0,-21 0 16,21-1-16,-21 1 0,21 0 0,-21 21 15,22-22-15,-1 1 0,0 21 16,-21 0-16,21-1 0,0 1 0,0 21 16,-21-21-16,22 21 15,-1 0-15,0 0 16</inkml:trace>
  <inkml:trace contextRef="#ctx0" brushRef="#br0" timeOffset="36494.33">14774 2794 0,'0'0'0,"0"-21"0,0 0 15,0 42 1,0 0-1,0 0-15,0 0 0,21 22 16,-21-1-16,0 0 0,0 22 16,22-1-16,-22 1 0,21-1 0,-21 22 15,0-21-15,0 20 0,0 1 16,0-22-16,0 22 0,0-21 0,0 20 16,0 1-16,0 0 0,0-1 0,0-20 15,0 20-15,0 1 0,0-21 16,0-1-16,0 1 0,0-1 0,0 1 15,-21-1-15,21-21 0,0 1 0,0-1 16,0 0-16,0-20 0,-22-1 16,22 0-16,0-42 15,0 0 1,0-1-16,0-20 0,0 0 16,0-1-16,0 1 0,0 0 0,0-22 15,0 1-15</inkml:trace>
  <inkml:trace contextRef="#ctx0" brushRef="#br0" timeOffset="36883.11">14605 3196 0,'0'0'0,"-21"-21"0,0-64 16,21 64-1,0 0-15,0 0 0,0 0 0,0 0 16,0-22-16,21 22 0,0 0 15,0-21-15,21 20 0,1 1 0,-1 0 16,0 0-16,22 0 0,-1 21 16,1 0-16,-22 0 0,43 0 0,-43 0 15,22 21-15,-1 0 0,-20 0 16,-1 0-16,0 1 0,-21 20 0,-21 0 16,0-21-16,0 22 0,0-22 0,-21 21 15,0 1-15,-21-22 0,21 21 16,-22 0-16,1-20 0,0-1 0,-1 21 15,1-21-15,0 0 0,-1-21 16,1 22-16,21-1 0,-22-21 16,22 0-16,0 21 0,0-21 15,21-21 1,21 0 0,0-1-16,-21 1 15,43 0-15,-22 0 0,21 0 0,-21 0 16</inkml:trace>
  <inkml:trace contextRef="#ctx0" brushRef="#br0" timeOffset="37176.94">16192 2985 0,'22'0'32,"-1"0"-17,0 0-15,21 0 16,1 0-16,-22 0 16,0-22-16,0 22 0,0 0 0,0 0 15,1 0-15,-1 0 0,0-21 16,0 21-16,0 0 15</inkml:trace>
  <inkml:trace contextRef="#ctx0" brushRef="#br0" timeOffset="37386.82">16256 3196 0,'0'0'0,"-21"43"15,42-43 17,0 0-32,0 0 0,0 0 15,1 0-15,-1 0 0,21 0 0,-21 0 16,0 0-16,1 0 0,-1 0 16,0 0-16,0 0 15,-21-22-15,21 22 16</inkml:trace>
  <inkml:trace contextRef="#ctx0" brushRef="#br0" timeOffset="41406.75">18013 2667 0,'0'-21'31,"-21"21"-15,21 21-1,0 0-15,0 0 0,0 1 0,0-1 16,0 21-16,0 0 16,0 1-16,0-22 0,0 21 0,0 1 15,0-1-15,0 0 0,0 1 16,0-22-16,0 21 0,0-21 0,-22 22 15,22-22-15,0 0 0,-21 0 0,21 0 16,0 0-16,0-42 47,-21 21-47,21-21 0,0 0 16,-21 0-16,21 0 0,0-1 0,0 1 15,-21-21-15,21 21 0,-21 0 0,21-22 16,-22 22-16,22-21 15,0-1-15,0 22 0,0-21 0,0 0 16,0-1-16,0 22 0,0-21 0,22-1 16,-1 22-16,21-21 0,-21 21 15,22 0-15,-1-1 0,21 22 0,-20 0 16,20 0-16,1 22 0,-1-1 16,1 0-16,-1 21 0,-20-21 0,-1 22 15,0-1-15,-21 0 0,1 1 16,-1-1-16,-21 0 0,0-20 0,0 20 15,0 0-15,0 1 16,-21-22-16,-1 21 0,1-21 0,0 22 0,21-22 16,-21 0-16,0 0 15,0-21-15,-1 21 0,22-42 47,0 0-47,0 0 0,0 0 16,0-1-16,0-20 0,22 21 15,-1 0-15,0 0 0</inkml:trace>
  <inkml:trace contextRef="#ctx0" brushRef="#br0" timeOffset="41786.53">18838 2942 0,'43'0'16,"-43"-21"-1,21 21-15,0-21 16,0 0-16,0 0 16,0-1-16,1 22 0,-1-21 0,0 0 15,-21 0-15,21 0 0,0-22 16,-21 22-16,0 0 0,0 0 0,0 0 16,0 0-16,0-1 15,-21 22-15,0 0 16,0 22-16,0-1 0,-1 0 15,1 0-15,0 21 0,21-20 16,-21 20-16,21 0 0,-21 1 0,21-1 16,-21 0-16,21 1 0,0-1 15,0-21-15,0 21 0,0-20 0,0-1 16,0 21-16,0-21 0,0 0 16,21 1-16,0-22 0,0 0 15,0 0-15,0 0 16,1 0-16,-1 0 0,0 0 0,0-22 15,21 1-15,-20 0 0,-1-21 16</inkml:trace>
  <inkml:trace contextRef="#ctx0" brushRef="#br0" timeOffset="42426.68">19494 2625 0,'0'0'0,"0"21"31,0 0-31,0 0 0,0 0 16,0 1-16,0 20 0,0-21 0,0 21 16,0-20-16,0 20 0,0-21 0,0 21 15,0-20-15,0-1 16,0 0-16,0 0 0,0 0 0,0 0 16,0 1-16,0-1 15,22-21 1,-1 0-16,0 0 0,-21-21 0,21-1 15,0 1-15,0 0 0,1 0 16,-22 0-16,21 0 0,-21-1 0,21 1 16,-21 0-16,0 0 0,21 0 15,-21 0-15,21 21 0,-21 21 32,0 0-17,21 0-15,-21 0 0,0 0 0,0 1 16,0-1-16,0 21 0,0-21 15,22 0-15,-22 1 0,0-1 16,21 0-16,0-21 0,0 0 16,-21 21-16,21-21 0,0 0 0,1 0 15,-1 0-15,0 0 0,0 0 16,21-21-16,-20 0 0,-1 21 0,0-21 16,0-1-16,0 1 0,-21 0 0,21-21 15,-21 21-15,0-1 0,0-20 16,0 0-16,0 21 0,0-22 0,-21 1 15,0 21-15,21-22 16,-21 22-16,-21-21 0,20 21 0,22 0 0,-21-1 16,0 22-16,21-21 15,-21 21-15,42 0 32,0 0-32,0 0 0,1 0 15,-1 0-15,0 0 0,0 0 16,0 0-16,0 0 0,1-21 15,-22 0 1</inkml:trace>
  <inkml:trace contextRef="#ctx0" brushRef="#br0" timeOffset="42938.74">21463 2053 0,'0'0'0,"0"-21"0,0 42 47,0 22-47,0-22 0,0 21 0,0 0 16,0 22-16,0-1 0,0 1 15,0-1-15,0 22 0,0-21 16,0-1-16,-21 1 0,21-1 0,-21 1 16,21-22-16,0 0 0,0 1 0,-22-22 15,22 21-15,0-21 0,0 0 16,0 1-16,0-1 15,22-42 1,-22-1-16,0 1 16,21 0-16,-21 0 0</inkml:trace>
  <inkml:trace contextRef="#ctx0" brushRef="#br0" timeOffset="43318.52">21188 2138 0,'0'0'0,"-21"-21"0,-1 0 0,22-1 16,0 1-16,0 0 15,0 0-15,22 0 0,20 0 16,-21-1-16,21 22 0,1 0 0,20 0 16,-20 0-16,20 0 15,1 0-15,-1 22 0,1 20 0,-1-21 16,22 21-16,-43 1 0,22-1 0,-22 22 15,0-1-15,1 1 0,-22-1 16,-21 1-16,0-1 0,0 1 0,-21-1 16,-1-21-16,-20 22 0,-21-22 15,20 22-15,-20-22 0,-1 0 0,1 1 16,-1-22-16,1 21 0,-1-21 16,22 1-16,-22-1 0,22 0 0,21 0 15,-21-21-15,20 0 0,44-21 31,-1 0-15,0 21-16,21-21 0,1-1 16,-22 1-16,21 0 0,0 0 0,1 0 15</inkml:trace>
  <inkml:trace contextRef="#ctx0" brushRef="#br0" timeOffset="43682.83">21992 2942 0,'21'21'16,"0"-21"-16,1 0 15,-1 0-15,0 0 16,0-21-16,0 0 0,-21 0 0,43 21 16,-22-21-16,0 0 0,0-1 15,0 1-15,-21 0 0,0 0 0,21 0 16,-21 0-16,0-1 0,-21 22 15,0 0 1,0 0-16,0 22 16,21-1-16,-21 0 0,-1 0 0,22 21 15,-21-20-15,21-1 0,0 21 0,0-21 16,0 0-16,0 1 0,0-1 16,0 0-16,0 0 0,0 0 15,0 0-15,0 1 0,21-22 16,1 0-16,-1 0 15,0 0-15,0 0 0,0 0 0,22 0 16,-22-22-16,0 1 0,0 0 16,21 21-16</inkml:trace>
  <inkml:trace contextRef="#ctx0" brushRef="#br0" timeOffset="44398.32">22627 2709 0,'0'22'0,"0"-1"16,0 0-16,-21 0 0,21 0 16,0 0-16,0 1 0,0-1 15,0 0-15,0 0 0,0 0 16,0 0-16,0 1 0,0-1 0,0 0 16,0 0-16,0 0 0,0 0 15,-21-42 48,21 0-63,0 0 0,0 0 15,0 0-15,0-22 16,0 22-16,0-21 0,21 21 0,-21-1 16,21-20-16,0 21 0,0 0 15,1-22-15,-1 43 0,21-21 0,-21 0 16,0 21-16,22 0 0,-22 0 15,0 0-15,21 21 0,-20 0 0,-1 1 16,0-1-16,0 0 0,0 0 0,0 0 16,-21 0-16,0 1 0,0 20 15,0-21-15,0 0 0,0 0 0,0 1 16,0-1-16,-21 0 0,0 0 16,0 0-16,21 0 15,-21-21-15,0 0 16,21-21-1,0 0 1,0 0-16,21 0 16,-21-22-16,21 22 0,0 0 0,0-21 15,-21-1-15,21 22 0,1-21 16,-1 21-16,0-22 0,0 22 0,0 0 16,0 21-16,1 0 0,-1 0 0,0 0 15,0 0-15,0 0 0,0 21 16,1 0-16,-1 1 0,-21-1 0,0 21 15,21-21-15,-21 0 16,0 1-16,0 20 0,0-21 0,0 0 16,0 0-16,0 1 0,0-1 0,-21 0 15,21 0-15,0 0 0,-21 0 16,-1-21 0,44-21 15,-1 0-31,-21 0 15</inkml:trace>
  <inkml:trace contextRef="#ctx0" brushRef="#br0" timeOffset="44838.07">23685 2646 0,'0'21'31,"-21"0"-31,0 0 16,21 1-16,0-1 0,-21 0 16,21 21-16,-21-21 0,21 1 0,-21-1 15,21 0-15,-22 0 0,22 0 16,0 0-16,0 1 0,0-1 0,0 0 0,0 0 16,0 0-16,22-21 15,-1 0-15,0 0 16,0 0-16,0 0 0,0 0 15,1 0-15,-1-21 0,0 21 0,0-21 16,21 21-16,-20-21 0,-1 0 0,-21-1 16,21 1-16,0 0 0,-21 0 15,21-21-15,-21 20 0,0 1 0,0-21 16,0 21-16,0 0 0,0-1 16,-21 1-16,0 0 0,0 21 0,0 0 15,-1 0-15,1 0 16,0 0-16,0 0 0,0 0 15,0 21-15,21 0 0,-22 1 16,1-1 0,21 0-16,0 0 0,21-21 31</inkml:trace>
  <inkml:trace contextRef="#ctx0" brushRef="#br0" timeOffset="45176.88">24363 2540 0,'0'-21'15,"-21"21"-15,-1 0 16,1 0-16,21 21 15,-21 0-15,21 22 16,-21-22-16,21 0 0,0 21 0,0-21 16,-21 22-16,21-22 0,-21 0 15,21 21-15,0-20 0,0-1 0,0 21 16,0-21-16,0 0 0,0 1 16,0-1-16,0 0 0,0 0 15,21-21-15,0 0 16,0 0-1,0 0-15,0 0 0,1 0 16,-1 0-16,0 0 0,0-21 0</inkml:trace>
  <inkml:trace contextRef="#ctx0" brushRef="#br0" timeOffset="45538.67">24638 2519 0,'0'0'0,"21"-21"0,0 21 0,0 0 16,1 0-16,-1 0 15,0 0-15,0 0 16,0 0-16,0 21 0,1 0 0,-1 0 16,0 22-16,0-22 0,0 21 15,0-21-15,-21 0 0,0 22 0,0-22 16,0 21-16,0-21 0,0 1 0,0 20 15,-21-21-15,0 0 0,0 0 16,0 1-16,21-1 0,-21 0 0,-1 0 16,1-21-16,0 21 0,0 0 15,0 1 1,0-22-16,-1 0 16,22-22 15,0 1-31,22 21 15,-1-21-15,0 0 0</inkml:trace>
  <inkml:trace contextRef="#ctx0" brushRef="#br0" timeOffset="45823.1">25294 2667 0,'21'0'63,"-21"21"-32,0 0-15,0 1-16,0-1 15</inkml:trace>
  <inkml:trace contextRef="#ctx0" brushRef="#br0" timeOffset="46195.06">25336 3175 0,'0'21'0,"0"0"31,0 1-15,0-1-1,0 0-15,0 0 16,0 0-16,-21 0 0,0-21 0,21 22 16,-21-1-16,0 0 0,0-21 15,-1 21-15,1 0 0,0 0 16,0 1-16,0-22 0,-22 21 15,22 0-15,0-21 0,-21 21 0,21 0 16,-22-21-16,22 21 0,-21-21 0,21 0 16,-22 0-16,1 22 0,21-22 15</inkml:trace>
  <inkml:trace contextRef="#ctx0" brushRef="#br0" timeOffset="47870.08">3641 11240 0,'0'0'15,"0"-22"-15,0 1 16,0 0-16,-22 21 31,1 0-31,0 0 16,21 21-16,-21 0 15,21 22-15,-21-22 0,21 21 0,0 1 16,0 20-16,0-21 0,0 22 0,0-1 16,0 1-16,0-1 0,0 1 15,21-1-15,-21 22 0,21-21 0,-21 20 16,21-20-16,-21 20 0,0-20 16,0-1-16,0 22 0,21-21 0,-21-1 15,0 1-15,0 20 0,0-20 0,0-1 16,0 1-16,0-1 0,0 1 15,22-22-15,-22 22 0,0-22 0,21 0 16,-21-21-16,0 22 0,0-22 16,0 0-16,0 0 0,21-21 15,-21-21 1,0 0 0,0-21-16,0 20 0,0-20 0,0 0 15,0-1-15</inkml:trace>
  <inkml:trace contextRef="#ctx0" brushRef="#br0" timeOffset="49586.63">3619 11324 0,'0'0'15,"0"-21"-15,22 21 32,-1 0-17,0 0-15,0 0 0,21 0 16,-20 0-16,-1 0 0,21 0 15,0 0-15,1 0 0,-1-21 0,0 21 16,22 0-16,-22 0 0,43 0 16,-22-21-16,22 21 0,0 0 0,21 0 15,-22-21-15,22 21 0,0-22 0,0 22 16,0 0-16,-1 0 0,1 0 16,21 0-16,0 0 0,0 0 0,-21 0 15,21 0-15,-21 0 0,21 0 16,0 0-16,0 0 0,0 0 0,0 0 15,-21 0-15,21 0 0,0 0 16,-21 0-16,-1 0 0,1 0 16,0 0-16,0 0 0,-21 0 0,20-21 15,-20 21-15,-21 0 0,20 0 0,-20 0 16,-1 0-16,1 0 0,-22 0 16,0 0-16,-20 0 0,20 0 0,-21 0 15,0 0-15,-21 21 31,-21-21-15,21 22-16,-21-1 0,21 0 16,-21-21-16,21 21 0,0 0 15,0 0-15,0 1 0,0-1 16,0 0-16,0 0 0,0 0 0,0 22 16,0-22-16,0 21 0,0-21 15,0 22-15,0-22 0,0 21 0,0 0 16,0-20-16,0 20 0,0 0 0,0 1 15,0 20-15,0-21 0,0 1 16,21 20-16,-21-20 0,0-1 0,0 21 16,0-20-16,0 20 0,21-20 0,-21-1 15,21 21-15,-21-20 0,21 20 16,-21 1-16,0-22 0,0 22 0,22-1 16,-22 1-16,0-1 0,21 1 0,-21-22 15,0 21-15,0 1 16,0-22-16,0 22 0,21-22 0,-21 22 15,0-22-15,0 0 0,21 22 0,-21-22 16,0 0-16,0 1 0,0-1 16,0 0-16,21 1 0,-21-1 0,0-21 15,0 22-15,0-22 0,0 21 0,0-21 16,0 0-16,0 1 0,0-1 16,0 0-16,-21 0 0,0-21 15,0 21-15,0-21 0,-1 0 16,1 0-16,-21 0 15,21 0-15,0 0 0,-1 0 0,-20 0 16,21 0-16,-21 0 0,-1 0 16,1 0-16,0 0 0,-1 0 0,1 0 15,-22 0-15,22 0 0,-21 0 16,20-21-16,-20 21 0,-1 0 0,1 0 16,-1 0-16,1-21 0,-22 21 0,22 0 15,-22 0-15,0 0 0,1 0 16,-1 0-16,0 0 0,1 0 0,-22 0 15,21 0-15,0 0 0,1 0 0,-1 0 16,0 0-16,-20 0 0,20 21 16,0-21-16,1 0 0,-1 0 0,0 0 15,1 0-15,-1 0 0,0 0 16,22 0-16,-22 0 0,22 21 16,-22-21-16,21 0 0,1 0 0,-1 0 15,1 0-15,21 0 0,-22 0 16,22 0-16,-1 0 0,1 0 0,0 0 15,-1 0-15,22 0 0,-21 0 0,21 0 16,0 0-16,-1 0 0,1 0 16,0 0-16,0 0 15,0 0-15,21-21 16,-21 21 0,-1 0-1,1 0 1,0 0-16,0 0 15,0 0 1,0 0-16,-1 0 0,1 0 0,0 0 16,0 0-16,0 21 0,0-21 0,-22 0 15,22 0-15,0 0 0,0 21 16,0-21-16,-22 0 0,22 0 0,0 0 16,0 0-16,0 0 0,-1 0 15,1 0-15,0 0 0,0 0 0,0 0 16,0 0-16,-1 0 31,22-21 16,0 0-31,0 0-1,0 0 1,0 0-16,0-1 15,0 1-15,0 0 0,0 0 16,0 0-16,0 0 0,0-1 16,0-20-16,0 21 0,0-21 15,0-1-15,0 1 0,0 0 0,0 20 16,0-20-16,-21 0 0,21-1 16,0 22-16,0-21 0,-21 21 15,0-22-15,21 22 0,-21 0 0,0 0 16,21 0-16,-22 0 0,1-1 0,21 1 15,-21 21-15,0 0 16,21-21-16,-21 21 0</inkml:trace>
  <inkml:trace contextRef="#ctx0" brushRef="#br0" timeOffset="55154.13">4720 10499 0,'0'0'16,"0"-21"-16,21 21 0,-21-22 0,21 22 15,-21-21-15,22 21 0,-22-21 0,0 0 16,21 0-16,-21 0 16,0-1-16,0 1 0,0 0 15,0 0-15,0 0 16,-21 21-16,-1 0 15,1 0-15,0 0 0,0 0 16,0 0-16,-22 0 0,22 0 16,-21 21-16,0 0 0,-1 0 0,1 0 15,21 1-15,-22 20 0,22-21 16,-21 0-16,21 22 0,21-22 0,-21 0 16,21 0-16,0 0 0,0 0 15,0 1-15,0-1 0,0 0 0,21 0 16,0-21-16,0 21 0,21 0 15,-20 1-15,20-22 0,-21 21 0,21 0 16,1-21-16,-22 21 0,21 0 0,-21-21 16,22 21-16,-22-21 0,0 22 15,0-22-15,-21 21 0,0 0 16,0 0-16,0 0 16,0 0-16,-21 1 0,-21-1 15,21 0-15,-22-21 0,22 21 0,-21-21 16,-1 0-16,1 0 0,0 21 15,-1-21-15,1 0 0,0 0 0,21 0 16,-22-21-16,22 21 0,0-21 16,-21 0-16,20 21 0,22-21 0,-21 21 15,21-22-15,-21 1 0,21 0 16,0 0 0,21 21-16,0-21 15,1 21-15,-1 0 0,0-21 16,0 21-16,21 0 0,1-22 0,-1 22 15,0-21-15</inkml:trace>
  <inkml:trace contextRef="#ctx0" brushRef="#br0" timeOffset="56358.43">5122 10689 0,'0'0'0,"21"0"16,-21-21-16,22 21 0,-22-21 0,0 0 15,0 0 1,-22 21-16,1 0 16,0 0-16,0 0 0,-21 0 15,20 0-15,1 21 0,0 0 16,0 0-16,0 0 0,0 0 0,21 1 16,0-1-16,0 0 0,-22 0 15,22 21-15,0-20 0,0-1 0,0 0 16,0 0-16,0 0 0,0 0 15,22 1-15,-1-1 16,0-21-16,0 0 0,0 0 16,0 0-16,1-21 0,-1-1 15,0 1-15,0 0 0,0 0 16,0 0-16,-21 0 16,22-1-16,-1 1 0,-21 0 0,21 0 15,-21 0-15,0 0 0,0-1 0,0 1 16,0 0-16,0 42 47,0 0-47,0 1 0,0-1 0,0 0 15,0 0-15,0 0 0,0 0 0,0 1 16,0-1-16,0 0 0,0 0 16,0 0-16,0 0 0,21-21 15,0 0-15,0 0 16,1 0-16,-1 0 0,0 0 15,0 0-15,0 0 0,0 0 0,1-21 16,-1 0-16,0 0 0,0 0 16,0 0-16,0-1 0,-21 1 0,0 0 15,22 21-15,-22-21 0,0 0 16,0 0-16,0-1 0,0 1 0,0 0 16,-22 21-1,22 21 1,0 0-16,-21 1 0,21-1 15,0 0-15,0 0 16,0 0-16,0 0 0,0 1 16,0-1-16,0 0 0,0 0 15,0 0-15,0 0 16,0 1-16,0-44 62,0 1-62,0 0 16,0 0-16,0 0 0,0 0 16,0-1-16,0 1 15,0 0-15,0 0 0,0 0 0,0 0 0,21 21 16,-21-22-16,22 22 0,-1 0 16,0 0-16,0 0 15,0 0-15,0 0 0,1 22 0,-1-22 16,0 21-16,0 0 0,0 0 15,0 0-15,-21 0 0,22 1 16,-22-1-16,0 0 0,0 0 16,0 0-1,0-42 32,0 0-47,0 0 0,0 0 16,0-1-16,0 1 15,0 0-15,0 0 0,0 0 0,0 0 16,21-1-16,-21 1 0,21 0 16,0 0-16,0 21 0,0 0 0,1 0 15,-1 0-15,0 0 0,0 0 0,0 0 16,0 21-16,-21 0 0,22-21 16,-1 21-16,-21 1 0,21-1 0,-21 0 15,0 0-15,0 0 0,0 0 0,0 1 16,0-1-16,0 0 15,0 0-15,0 0 16,0-42 47,0 0-63</inkml:trace>
  <inkml:trace contextRef="#ctx0" brushRef="#br0" timeOffset="56714.75">6308 10626 0,'0'21'15,"-22"0"-15,22 0 16,0 0-16,0 1 0,0-1 0,0 0 15,0 21-15,0-21 0,22 22 16,-22-22-16,0 21 0,21-21 0,-21 22 16,21-1-16,-21-21 0,21 22 0,-21 20 15,0-21-15,0 1 0,0-1 16,21 22-16,-21-22 0,0 0 0,0 1 16,0 20-16,0-21 0,0-20 0,0 20 15,0-21-15,0 21 16,21-20-16,-21-1 0,0 0 15,0-42 1,0 0 0,0-1-16,0 1 0,0 0 0,0 0 15,0-21-15,0-1 0,0 1 0,0 0 16</inkml:trace>
  <inkml:trace contextRef="#ctx0" brushRef="#br0" timeOffset="57026.8">6308 10753 0,'0'0'0,"0"-43"0,0 22 0,0 0 16,0 0-16,21 21 0,-21-21 15,21 0-15,0 21 0,0 0 0,0 0 16,1 0-16,-1 0 0,21 0 16,-21 0-16,22 21 0,-22-21 0,0 21 15,0 0-15,0 0 0,0 0 0,-21 1 16,0-1-16,0 0 0,0 0 15,0 0-15,0 0 0,-21 1 0,0-1 16,0 0-16,0 0 0,0 0 16,-1 0-16,1-21 0,0 22 15,0-22-15,0 21 0,0-21 16,-1 0 0,22-21-1,0-1 1,0 1-16,22 21 0,-22-21 15,21-21-15</inkml:trace>
  <inkml:trace contextRef="#ctx0" brushRef="#br0" timeOffset="57314.64">6879 10245 0,'0'0'16,"0"21"-1,0 0-15,0 0 16,0 0-16,0 22 0,0-22 0,0 21 16,0 1-16,0-1 0,0 0 0,0-21 15,0 22-15,0-1 0,0 0 16,0-20-16,0 20 0,0-21 0,0 0 16,0 0-16,0 1 0,0-1 15,0 0-15,0 0 0,21-21 16,0 0 15,-21-21-31,22 0 16,-22 0-16,0-1 0,0 1 0</inkml:trace>
  <inkml:trace contextRef="#ctx0" brushRef="#br0" timeOffset="57742.39">7091 10605 0,'0'0'0,"0"21"0,21 21 16,0-21-16,-21 0 16,21 1-1,0-22-15,-21 21 0,22-21 0,-1 0 16,0 0-16,0 0 16,0 0-16,0 0 0,1 0 0,-1-21 15,0 21-15,0-22 0,0 1 0,0 0 16,1 0-16,-1 0 0,0 0 15,0-1-15,-21 1 0,0 0 0,0 0 16,0 0-16,0 0 0,0-1 16,0 1-16,-21 21 0,0 0 15,0 0-15,-1 0 0,1 21 16,0 1-16,0-1 0,0 0 0,0 0 16,-1 0-16,1 22 0,0-22 15,21 21-15,0 0 0,0-20 0,-21-1 16,21 21-16,0-21 0,0 0 15,0 1-15,0-1 0,0 0 0,0 0 16,0 0-16,0 0 16,21-21-16,0 0 15,0 0-15,1 0 0,-1 0 16,0 0-16,0-21 0,-21 0 16,21 21-16,0-21 0,-21 0 15</inkml:trace>
  <inkml:trace contextRef="#ctx0" brushRef="#br0" timeOffset="58591.42">7705 11197 0,'0'0'0,"0"21"15,-22-21-15,22-21 32,0 0-17,0 0-15,0 0 0,0 0 16,0-1-16,22-20 0,-22 21 0,0 0 16,0-22-16,0 1 0,0 0 15,0-1-15,0 1 0,0-21 0,0 20 16,0-20-16,0-1 0,0 1 0,-22-1 15,22-20-15,-21 20 0,0 1 16,0-1-16,0 1 0,0-1 0,-1-21 16,-20 22-16,21-1 0,0-20 15,0 20-15,-1 1 0,22-22 0,-21 43 16,0-22-16,21 1 0,0 20 0,-21 1 16,21 0-16,-21-1 0,21 22 15,-21-21-15,21 21 0,0 0 16,0-1-16,-22 22 31,22 22-31,-21-22 16,21 21-16,-21 0 0,21 0 15,0 0-15,-21 0 0,21 1 0,-21 20 16,0-21-16,21 0 0,-22 22 16,1-22-16,21 21 0,-21-21 0,0 22 15,0-1-15,21-21 0,-21 0 16,-1 0-16,22 1 0,-21-1 0,21 0 15,0-42 32,21 0-47,-21-22 0,22 22 16,-1 0-16,0-21 0,-21 20 0,21-20 16,0 21-16,0-21 0,1 20 0,-22-20 15,21 21-15,-21-21 0,21 20 16,-21 1-16,0 0 0,21 0 15,-21 0-15,21 0 0,0 21 16,1 0-16,-1 0 16,0 0-16,0 42 15,0-21-15,0 0 0,1 22 0,-1-1 16,21-21-16,-21 21 0,0 1 0,22-1 16,-22 0-16,0 1 0,0-1 15,0 0-15,1 1 0,-22-1 0,21-21 16,0 22-16,-21-22 0,21 0 15,-21 0-15,0 0 0,21 0 0,-21 1 16,21-1-16,-21 0 16,-21-21 15,0 21-31</inkml:trace>
  <inkml:trace contextRef="#ctx0" brushRef="#br0" timeOffset="61419.25">3683 13123 0,'-21'0'47,"21"22"-32,-21-22 1,-1 0-16,1 21 16,0-21-16,0 21 15,0-21-15,0 21 16,-1-21-16,1 21 0,0-21 16,0 21-16,0-21 15,0 0-15,-1 0 16,1 0-16,0 0 0,0 0 15,0 0 1,0 0-16,-1 0 0,1 0 0,0 0 16,0 0-16,0 0 15,0 0-15,-1 0 0,1 0 16,0 0-16,0 0 0,0 0 16,0 0-16,-1 0 15,-20 0-15,21 0 0,0-21 0,0 0 16,-1 21-16,1-21 0,-21 21 15,21-21-15,-22 21 0,22-21 0,-21-1 16,0 1-16,-1 21 0,22-21 16,-21 0-16,-1 0 0,1 0 0,0-1 15,-1 1-15,22 21 0,-21-42 16,0 21-16,-1 0 0,22-1 0,-21 1 16,-1 0-16,22 0 0,-21 0 15,0 0-15,20-22 0,-20 22 16,21 0-16,-21 0 0,20 0 0,-20-1 15,0-20-15,21 21 0,-22 0 16,22-22-16,0 22 0,-21 0 0,20-21 16,1 21-16,0-22 0,0 22 15,0-21-15,-22-1 0,22 22 0,0-21 16,0 0-16,0 20 0,0-20 16,-1 0-16,1-1 0,0 1 0,0 0 15,0-1-15,0-20 0,-1 21 16,1-1-16,21-20 0,-21 20 15,0-20-15,0-1 0,0 1 0,-1-1 16,1 1-16,0-1 0,21 1 16,-21-1-16,0 1 0,0-1 15,-1 22-15,1-21 0,0-1 0,0-21 16,0 22-16,0-1 0,-1 1 16,1-22-16,0 22 0,0-1 0,0 1 15,0 20-15,-1-20 0,1-1 16,0 1-16,0-1 0,0 1 0,0-1 15,-1 1-15,1-1 0,0 1 16,0 21-16,0-22 0,0 1 0,21-1 16,-22 1-16,1-1 0,21 1 15,0-22-15,-21 21 0,21 1 16,-21-1-16,21-20 0,-21 20 16,21 1-16,0-22 0,0 22 15,0-1-15,0-21 0,0 1 0,0 20 16,0-20-16,0-1 0,0 0 15,0 22-15,0-22 0,0 22 0,0-22 16,0 21-16,0-20 0,0 20 16,0-20-16,0 20 0,0-21 0,0 22 15,0-1-15,0 1 0,0-1 16,0 1-16,21-1 0,-21 1 0,21-1 16,0 1-16,-21-1 15,21-20-15,1 20 0,-1 1 0,-21-1 16,21 1-16,0-1 0,0 1 15,0-1-15,1 1 0,-1-1 16,0 1-16,0-1 0,0 1 0,0-1 16,1 1-16,-1-1 0,0 1 15,21-1-15,-21 1 0,1-1 0,-1 1 16,0-1-16,21 1 0,-21-22 16,1 22-16,-1-1 0,21 1 0,-21-22 15,0 21-15,22 1 0,-22 21 16,21-22-16,-21 1 0,22-1 15,-22 1-15,21-1 0,-21 1 16,22-1-16,-1 22 0,-21-22 16,22 1-16,-1 20 0,-21 1 0,21-21 15,1 20-15,-22 1 0,21 0 16,-21-22-16,22 22 0,-1-22 0,-21 22 16,22 0-16,-1-22 0,-21 1 15,21 20-15,1-20 0,-1 20 0,0 1 16,1-21-16,-1 20 0,0 1 15,22 0-15,-22-1 0,1 1 0,20 0 16,-21-1-16,1 1 16,-1 0-16,0 20 0,1-20 0,-22 21 15,21 0-15,-21-22 0,22 22 16,-22 0-16,0 0 0,21 0 0,-20 0 16,-1-1-16,0 1 0,0 0 15,0 21-15,0-21 0,1 0 0,-1 0 16,0 21-16,0-22 0,0 22 15,0-21-15,1 21 16,-22-21-16,21 21 16,0 0-1,-21-21 1,0 0 62,-21 21-62,0 0-16,-1 0 0,1 0 15,0 0-15,0 0 0,0 0 16,0 0-16,-1 0 0,1 0 16,0 0-16,0 0 0,-21 0 0,20 0 15,1 0-15,-21 0 0,21 0 16,-22 0-16,22 0 0,0 0 0,0 0 15,-21 0-15,20 0 0,1 0 16,0 0-16,0 0 16,0 0-1,42 0 17,0 0-32,0 0 0,0 0 15,1 0-15,-1 0 0,0 0 16,21 0-16,-21-21 0,1 21 0,-1 0 15,21 0-15,-21 0 0,0-22 16,22 22-16,-22 0 0,0 0 0,0-21 16,0 21-16,1 0 15,-1 0-15,0 0 0,0 0 0,0 0 16,0 0 0,-21 21 46,0 1-62,0-1 16,-21 0-16,21 0 0,-21 21 0,0-20 15,21 20-15,-21 0 0,0 1 16,21-1-16,-22 0 0,22 1 0,0-22 16,-21 21-16,0 0 0,21-20 15,-21 20-15,21-21 0,0 0 16,0 0-16,0 1 0,0-1 15,0-42 32,0-1-31,0 1-16,21 0 0,-21-21 16,21 21-16,-21-1 0,21-20 0,-21 0 15,0-1-15,0 22 0,0-21 16,22 0-16,-22 20 0,0 1 15,21-21-15,-21 21 0,0 0 16,0-1 0,21 22 46,-21 22-15</inkml:trace>
  <inkml:trace contextRef="#ctx0" brushRef="#br0" timeOffset="70103.09">10604 6096 0,'0'-21'0,"0"0"16,0 0-16,0-1 0,0 1 16,22 0-16,-22 0 15,0 0-15,-22 42 47,22 0-47,-21 0 0,21 0 0,0 1 16,0 20-16,0 0 0,0 1 0,0 20 15,0 1-15,0-1 16,0 22-16,21-1 0,1-20 0,-22 21 16,0-22-16,0 22 0,21-22 0,-21 1 15,0-1-15,0-20 0,0 20 16,0-21-16,0 1 0,0-1 0,0 0 15,0-20-15,0 20 0,0-21 16,0-42 15,0 0-31,-21 0 0,21-1 0,0-20 16,0 0-16,-22-1 0,22 1 16,-21 0-16</inkml:trace>
  <inkml:trace contextRef="#ctx0" brushRef="#br0" timeOffset="70452.08">10393 6265 0,'0'0'0,"-21"-21"0,21 0 0,0 0 16,-22 0-16,22 0 0,-21-1 16,21-20-16,0 21 0,0-21 0,21 20 15,1-20-15,20 0 0,0-1 16,1 1-16,-1 0 0,21-1 15,1 22-15,-1 0 0,1 0 0,-1 0 16,1 21-16,-1 0 0,1 21 16,-22 21-16,1 1 0,-1-1 15,-21 0-15,-21 22 0,0 42 16,-21-43-16,0 1 0,-22-1 16,22 1-16,-21-22 0,0 21 0,-22 1 15,22-22-15,-1 1 0,1-1 0,0 0 16,-1-21-16,1 1 0,21-1 15,0 0-15,0 0 0,42-42 32,0 0-32,0 0 0,0 21 15,22-22-15</inkml:trace>
  <inkml:trace contextRef="#ctx0" brushRef="#br0" timeOffset="71022.95">11705 6773 0,'21'0'0,"-42"0"0,63 0 0,-20-21 16,-22 0-16,21 21 0,-21-21 16,21 0-16,-21 0 0,0-22 15,0 22-15,0 0 0,0 0 16,0-22-16,-21 22 0,0-21 0,-1 21 15,1 0-15,-21-1 0,21 1 16,-22 0-16,22 21 0,-21 0 0,-22 0 16,22 21-16,0 0 0,-1 22 15,22-1-15,0 0 0,-21 1 16,21-1-16,-1 22 0,22-22 16,0 0-16,0 1 0,0-1 0,0 0 15,0 1-15,0-22 0,0 0 0,0 0 16,22 21-16,-1-42 0,21 0 15,-21 0-15,0 0 0,22-21 16,-22 0-16,21 21 0,-21-42 16,22 21-16,-22-1 0,21-20 15,-21 21-15,22-21 0,-22-1 0,0 1 16,21 0-16,-42 20 0,22-20 0,-22 21 16,0-21-16,0 20 0,0 44 31,0 20-16,0-21-15,0 21 0,0-20 0,0 20 16,0 0-16,0-21 16,0 22-16,0-22 0,0 21 0,0-21 15,0 1-15,0-1 0,21 0 0,0-21 16,0 0-16,0 0 0,0 0 16,1 0-16,-1 0 0,0 0 0,21-21 15,-21 0-15,22-1 0,-22 1 16,21 0-16,-21-21 0,1-1 0,20 1 15</inkml:trace>
  <inkml:trace contextRef="#ctx0" brushRef="#br0" timeOffset="71322.78">12298 6287 0,'0'0'0,"0"-22"0,-21 22 16,-1 0 0,1 0-16,21 22 15,0 20-15,0-21 0,0 21 16,0 1-16,0 20 0,0-20 15,0 20-15,0 1 0,0-1 16,0-21-16,0 22 0,0 21 0,0-22 16,0 1-16,0 20 0,0 1 0,0 0 15,0-22-15,0 22 0,0-1 16,0-20-16,0-1 0,21 1 0,-21-1 16,0 1-16,0-22 0,0 22 0,0-22 15,0-21-15,0 0 0,0 1 16,0-1-16,22-42 15,-22-1 1,0 1-16,0-21 0,0 21 0,0-22 16,0-20-16,0 21 0,0-22 15,0 1-15</inkml:trace>
  <inkml:trace contextRef="#ctx0" brushRef="#br0" timeOffset="71598.13">12213 6625 0,'0'0'0,"0"-63"0,0-1 0,0 1 15,0 20-15,21 1 0,0 21 16,1-21-16,-1 20 0,0 1 0,0 0 16,21 0-16,-20 21 0,-1 0 0,21 0 15,-21 0-15,0 21 0,1 0 16,-22 0-16,0 22 0,21-22 16,-21 21-16,0 1 0,0-1 0,0 0 15,-21 1-15,-1-1 0,22-21 0,-21 21 16,0-20-16,0-1 0,21 21 15,-21-42-15,0 21 0,21 0 0,-22-21 16,22-21 15,0 0-31,0 0 16,0 0-16,0 0 0</inkml:trace>
  <inkml:trace contextRef="#ctx0" brushRef="#br0" timeOffset="71934.94">12763 6477 0,'22'0'15,"-1"0"-15,0-21 0,-21 0 0,21 21 16,0-21-16,0-1 0,1 1 16,-1 0-16,0 0 0,0 0 15,-21 0-15,21-1 0,-21 1 0,0 0 16,0 0-16,0 0 15,-21 21-15,0 0 0,0 0 16,0 0 0,-1 21-16,1 0 0,0 0 0,21 0 15,0 22-15,-21-1 0,21-21 0,-21 22 16,21-1-16,0 0 0,0-21 16,0 22-16,0-22 0,0 21 0,0-21 15,21-21-15,0 22 0,0-1 16,0-21-16,1 0 0,20 0 15,-21 0-15,0 0 0,22-21 16,-22-1-16,0 1 0,0 0 0,0 0 16,22 0-16</inkml:trace>
  <inkml:trace contextRef="#ctx0" brushRef="#br0" timeOffset="72298.73">13356 6202 0,'0'-21'15,"21"21"1,0 0 0,1 21-16,-1-21 0,0 21 15,0 0-15,0 0 0,0 1 0,1-1 16,-1 0-16,0 0 16,0 21-16,-21-20 0,0 20 0,0-21 15,0 21-15,0-20 0,0 20 0,0-21 16,0 0-16,-21 0 0,21 1 15,0-1-15,-21-21 16,21-21 0,0-1-16,0 1 0,0 0 15,0 0-15,0-21 0,0-1 16,0 1-16,0 0 0,21 20 0,-21-20 16,21 0-16,-21-1 0,21 22 0,0 0 15,-21 0-15,22 0 0,-22 0 16,21-1-16,0 22 0,0-21 15,0 21-15,0 0 16,1 0-16,20 0 0</inkml:trace>
  <inkml:trace contextRef="#ctx0" brushRef="#br0" timeOffset="72750.47">14584 6138 0,'0'0'0,"-21"0"16,-22-21-1,22 21-15,21 21 31,0 1-31,0 20 16,0-21-16,0 21 0,0 1 0,21 20 16,0 1-16,-21-1 0,0 1 15,0-1-15,0 1 0,0 20 0,0-20 16,0 21-16,0-22 0,0 22 0,0-1 16,0-20-16,0 21 15,0-22-15,-21 1 0,21-1 0,-21 1 16,21-1-16,-21-21 0,21 1 0,0-1 15,0 0-15,0-20 0,-21 20 16,21-21-16,0 0 0,0 0 0,0-42 31,21 0-15,-21 0-16,21-21 0,-21-1 0,21 1 16,-21 0-16,0-22 0,0 1 0,21-22 15,-21 21-15,0-20 0</inkml:trace>
  <inkml:trace contextRef="#ctx0" brushRef="#br0" timeOffset="73031.31">14457 6308 0,'0'0'0,"0"-43"15,0 22-15,0-63 16,0 62-16,21 1 0,0 0 16,0 0-16,0 21 0,22-21 0,-1 21 15,0 0-15,1 0 0,-1 0 0,0 0 16,22 0-16,-22 0 0,1 21 15,-1 0-15,-21 0 0,21 0 16,-20 22-16,-22-22 0,0 0 0,0 21 16,0-20-16,-43 20 0,22-21 0,0 21 15,0-20-15,-22 20 0,22-21 16,-21 0-16,21 0 0,0 1 16,-1-22-16,1 21 0,21-42 31,21-1-31,1 1 15,-1-21-15,21 21 0</inkml:trace>
  <inkml:trace contextRef="#ctx0" brushRef="#br0" timeOffset="73262.36">16171 6202 0,'21'0'15,"1"0"-15,-1 0 16,0 0-16,0 0 0,0 0 0,22 0 16,-22 0-16,0 0 0,0 0 15,0 0-15,0 0 0,1 0 0</inkml:trace>
  <inkml:trace contextRef="#ctx0" brushRef="#br0" timeOffset="73423.28">16235 6371 0,'0'0'0,"-21"21"0,-1 1 0,22-1 0,-21-21 16,21 21-16,0 0 0,0 0 16,21-21-16,1 0 15,-1 0-15,21 0 0,-21 0 16,22-21-16,-1 21 0,-21-21 15,21 0-15,1 0 0,-22 21 0,21-22 16,-21 1-16,1 0 0</inkml:trace>
  <inkml:trace contextRef="#ctx0" brushRef="#br0" timeOffset="74146.86">18542 5779 0,'0'-22'0,"0"44"0,0-65 16,0 22-16,0 0 0,0 0 15,0 42 1,0 0-1,0 0-15,0 22 0,21-22 16,-21 21-16,0 0 0,21 1 16,-21-1-16,0 0 0,0 1 0,0-22 15,0 21-15,0 1 0,0-22 16,0 21-16,0-21 0,0 22 0,-21-22 16,21 0-16,-21 0 0,21 0 15,-21-21-15,0 0 16,-1-21-1,22 0-15,0 0 0,0 0 16,0-1-16,0 1 0,0-21 0,0 21 16,0-22-16,0 1 0,0 0 15,0-1-15,22-20 0,-22 21 0,21-1 16,21-20-16,-21 20 0,22 1 16,-22 0-16,21 21 0,0-1 15,1 22-15,-1 0 0,0 0 0,1 0 16,-1 22-16,0-1 0,1 21 15,-22-21-15,21 22 0,-21-1 0,1 0 16,-1 1-16,-21-1 0,21 0 16,-21 1-16,0-1 0,0 0 0,-21 1 15,0-22-15,21 21 0,-22-21 16,1 0-16,21 1 0,0-1 0,-21 0 16,42-42 15,0 0-31,1-1 0,-1 1 15</inkml:trace>
  <inkml:trace contextRef="#ctx0" brushRef="#br0" timeOffset="74510.17">19600 6011 0,'21'0'15,"1"0"-15,-1-21 16,0 0-1,0 0-15,0 0 0,0 0 0,1-1 16,-1 1-16,0 0 0,0-21 16,0 21-16,0-1 0,-21-20 15,0 21-15,0-43 0,0 43 16,0 0-16,-21 21 16,0 0-16,0 0 0,0 21 0,0 0 15,-1 1-15,1-1 0,0 21 16,0 0-16,0 1 0,21-1 0,-21 0 15,21 1-15,-22-1 0,22 0 16,-21 1-16,21-1 0,0-21 0,0 22 16,0-22-16,0 0 0,0 0 15,21 0-15,1-21 0,-1 21 0,0 1 16,0-22-16,0 0 0,22 0 16,-22 0-16,0-22 0,21 1 15,-21 0-15,22 21 0,-1-42 16,-21 21-16</inkml:trace>
  <inkml:trace contextRef="#ctx0" brushRef="#br0" timeOffset="75042.89">20214 5842 0,'0'0'0,"0"-21"0,21-21 15,-21 20-15,0 1 0,0 42 47,0 1-47,0-1 0,0 21 16,0-21-16,0 0 0,0 22 0,0-22 15,0 0-15,0 0 0,0 22 16,0-22-16,0 0 0,0 0 0,0 0 16,0 0-16,0 1 15,21-22-15,1 0 16,-1 0-16,0-22 0,0 22 16,0-21-16,-21 0 0,43 0 15,-43 0-15,42 0 0,-42-1 0,42 1 16,-42 0-16,21 0 0,1 0 15,-1 21-15,0 0 0,0 0 16,-21 21 0,0 0-16,0 0 15,0 0-15,0 22 0,0-22 16,0 0-16,0 0 0,21 0 0,-21 1 16,21-22-16,-21 21 0,22 0 15,-1-21-15,0 0 0,0 0 16,0 0-16,0 0 0,1 0 15,20 0-15,-21-21 0,0 0 0,0-1 16,1 1-16,-1 0 0,0 0 16,0 0-16,-21-22 0,0 22 0,0-21 15,0 0-15,0-1 0,0 1 0,0 0 16,0 20-16,0-20 16,0 21-16,0 0 0,0 0 0,0-1 15,-21 22-15,0 0 0,0 0 16,-1 0-1,22-21 1</inkml:trace>
  <inkml:trace contextRef="#ctx0" brushRef="#br0" timeOffset="75722.57">22585 5482 0,'0'0'0,"21"-21"0,0 0 16,0 0-16,22 21 0,-22-21 15,21-1-15,0-20 0,-20 21 0,20 0 16,-21-22-16,21 22 0,-20-21 16,-1 21-16,-21-22 0,0 22 0,0 0 15,0-21-15,-21 21 0,-22-1 16,1 22-16,0 0 0,-22 0 0,1 0 15,-1 0-15,1 0 0,-1 22 16,1-1-16,-1 21 0,1-21 0,20 22 16,1-22-16,0 21 0,-1 0 15,22 1-15,0-1 0,21-21 16,0 22-16,0-1 0,0 0 0,21-21 16,21 22-16,-20-1 0,20-21 15,0 22-15,22-1 0,-22-21 0,22 21 16,-1 1-16,-21-22 0,22 21 15,-22-21-15,1 22 0,-1-22 0,-21 0 16,0 21-16,-21-20 0,0-1 0,0 0 16,-21 0-16,-21 0 0,-1 0 15,1 1-15,0-1 0,-22-21 0,22 21 16,-22-21-16,1 0 0,21 0 16,-1 0-16,-20 0 0,20 0 15,22-21-15,-21 0 0,21 21 0,-22-22 16,22-20-16,0 21 0,0 0 15,21-22-15,0 22 0,0 0 0,0-21 16,0 21-16,0-1 0,0 1 16,21 0-16,0 0 0,0 21 0,1 0 15,-1-21-15,0 21 0,21 0 0,-21 0 16,22 0-16,-22 0 0</inkml:trace>
  <inkml:trace contextRef="#ctx0" brushRef="#br0" timeOffset="77134.77">23114 5863 0,'0'0'0,"21"0"0,-21-21 16,21 0-16,-21 0 0,0 0 16,0-1-16,0 1 0,0 0 0,-21 0 15,0 0-15,0 21 16,0-21-16,-1 21 0,1 0 15,0 0-15,0 21 0,0 0 16,0 0-16,-1 0 0,1 0 0,0 22 16,21-22-16,0 21 0,-21-21 15,21 22-15,0-22 0,0 21 16,0-21-16,0 1 0,0-1 0,0 0 16,0 0-16,21-21 15,0 21-15,0-21 0,1 0 16,-1 0-16,0-21 0,0 0 0,0 21 15,0-21-15,1 0 0,-1-1 16,0 1-16,0 0 0,-21 0 0,21 0 16,-21-22-16,0 22 0,0 0 15,0 0-15,0 0 0,0 0 0,0-1 16,0 1-16,0 42 31,0 1-31,0-1 0,0 0 0,0 0 16,0 0-16,0 0 0,0 22 15,0-22-15,0 0 0,0 0 0,21 0 16,1 1-16,-22-1 16,21-21-16,0 0 0,0 0 15,0 0-15,0 0 0,1 0 0,-1 0 16,0 0-16,0-21 0,0 21 16,0-22-16,1 1 0,-1 0 0,0 0 15,-21 0-15,0 0 0,0-1 16,0 1-16,0 0 0,0 0 0,0 0 15,0 0-15,0 42 32,0 0-32,0 0 15,0 0-15,0 0 0,0 1 16,-21-1-16,21 0 0,0 0 0,0 0 16,-21 0-16,21 1 0,0-1 0,0 0 15,0 0-15,0-42 47,0 0-47,0 0 16,21-1-16,-21 1 0,21 0 15,0 0-15,-21-21 16,0 20-16,0 1 0,21 0 0,0 0 16,-21 0-16,22 21 0,-1 0 15,0 0-15,0 0 16,-21 21-16,21 0 15,-21 0-15,0 0 0,0 1 16,0-1-16,0 0 0,0 0 16,0 0-16,0 0 0,0 1 15,0-1 1,21-21-16,1 0 16,-1-21-1,-21-1-15,21 22 0,0-21 16,-21 0-16,21 0 0,0 0 0,-21 0 15,22-1-15,-22 1 0,21 0 16,0 0-16,-21 0 0,0 0 0,21 21 16,0 0-1,-21 21-15,0 0 16,0 0-16,0 0 16,0 0-16,0 1 0,0-1 0,0 0 15,0 0-15,0 0 0,0 0 16,0 1-16,21-22 15,1 0-15,-1 0 0,0 0 16,0 0-16,0 0 16,0-22-16,1 1 0,-1 21 15,0-21-15,0 0 0,0 0 0,-21 0 16,0-1-16,21-20 0,-21 21 16,0 0-16,0 0 0,0-22 0,0 22 15,0 0-15,0 0 0,0 0 16,0 42-1,0 0 1,0 0-16,0 0 16,0 0-16,0 1 0,0 20 0,0-21 15,0 21-15,-21 1 0,21-1 0,0 0 0,0 1 16,0-1-16,0 0 16,0 22-16,0-22 0,0 22 0,-21-22 15,21 22-15,-21-1 0,0 1 0,21-22 16,-21 21-16,21 1 0,-22-22 15,1 1-15,21-1 0,0 0 0,-21 1 16,0-1-16,21-21 0,-21 21 0,21-20 16,0-1-16,0-42 31,0-1-31,0 1 0,21 0 16,0-21-16,0-1 0,0 1 15,-21 0-15,22-1 0,-1-20 0,0-1 16</inkml:trace>
  <inkml:trace contextRef="#ctx0" brushRef="#br0" timeOffset="77414.61">24193 5842 0,'0'0'0,"0"-21"0,0 0 16,0-22-16,0 22 0,0 0 16,0 0-16,0 0 0,22 0 0,-1-1 15,0 22-15,0 0 16,0 0-16,22 0 0,-22 0 0,0 22 15,0-1-15,0 0 16,0 0-16,1 0 0,-22 22 0,0-22 16,0 0-16,0 21 0,0-21 0,0 22 15,-22-22-15,1 0 0,0 0 16,0 0-16,0 1 0,0-1 0,-1 0 16,1-21-16,0 21 0,0-21 15,0 0-15,21-21 16,0 0-1,0 0-15,0-1 0,21 1 16</inkml:trace>
  <inkml:trace contextRef="#ctx0" brushRef="#br0" timeOffset="77682.45">24596 5271 0,'0'21'31,"0"0"-31,0 21 0,0-21 0,0 22 16,0-1-16,0 0 0,0 1 15,0-1-15,0 0 0,0 1 0,0-1 16,0 0-16,-22 1 0,22-1 16,0 0-16,0-20 0,-21 20 15,21-21-15,0 0 0,0 0 0,-21-21 16,21 22-16,21-22 15,0 0 1,-21-22-16,22 1 0,-1 0 0,0 0 16</inkml:trace>
  <inkml:trace contextRef="#ctx0" brushRef="#br0" timeOffset="78030.57">24723 5757 0,'0'22'31,"0"-1"1,21-21-17,0-21-15,0-1 16,0 22-16,-21-21 0,21 21 16,-21-21-16,0 0 0,0 0 15,-21 21 1,0 0-1,0 21-15,21 0 0,-21 0 0,0 0 16,21 1-16,0-1 0,-22 0 16,22 0-16,-21 0 0,21 0 0,-21 22 15,21-22-15,0 0 16,0 0-16,0 0 0,0 1 0,0-1 16,0 0-16,21 0 15,0-21-15,1 0 16,-1 0-16,0 0 0,0 0 15,0-21-15,0 0 0</inkml:trace>
  <inkml:trace contextRef="#ctx0" brushRef="#br0" timeOffset="78334.39">25040 5503 0,'-21'0'16,"0"0"-16,21 22 16,-21-1-16,21 0 15,0 21-15,0-21 0,0 22 16,0-22-16,0 21 0,0 1 0,0-22 16,0 21-16,0-21 0,0 22 15,0-22-15,0 21 0,0-21 0,0 0 16,0 1-16,0-1 0,0 0 0,0 0 15,21 0 1,0-21-16,0 0 16,0 0-16,0-21 15,1 0-15,-22 0 0,21 21 0,0-21 16</inkml:trace>
  <inkml:trace contextRef="#ctx0" brushRef="#br0" timeOffset="78622.23">25231 5503 0,'0'0'0,"21"22"47,0-22-47,0 21 0,-21 0 16,21 21-16,0-21 0,-21 1 0,0 20 15,0-21-15,22 21 0,-22-20 16,0 20-16,0-21 0,0 21 0,0-20 15,0-1-15,0 21 0,0-21 0,0 0 16,-22 1-16,1-1 0,0 0 16,0 0-16,0-21 15,21 21-15,0-42 32,0 0-17,0 0-15</inkml:trace>
  <inkml:trace contextRef="#ctx0" brushRef="#br0" timeOffset="78823.12">25506 5779 0,'0'0'0,"21"0"15,-21 21 32,0 0-31,0 0-1</inkml:trace>
  <inkml:trace contextRef="#ctx0" brushRef="#br0" timeOffset="79090.74">25527 6244 0,'-21'21'15,"21"1"1,-21-22-16,21 21 16,0 0-1,0 0-15,0 0 0,-22 0 16,22 1-16,-21-1 0,0 0 15,0 0-15,21 0 16,-21 0-16,0 1 0,-1-1 0,1-21 16,0 21-16,0 0 0,-21 0 0,20-21 15,1 21-15,0-21 0,0 0 16,-21 22-16</inkml:trace>
  <inkml:trace contextRef="#ctx0" brushRef="#br0" timeOffset="80471.95">4000 15642 0,'0'-21'15,"0"0"-15,-21 21 32,21 21-17,-21-21-15,21 21 0,0 0 16,-21 1-16,21 20 0,0 0 15,0 1-15,0 20 0,21 1 0,0-1 16,0 22-16,-21-22 16,22 22-16,-1 0 0,0-1 0,0 1 15,-21 0-15,21-1 0,-21 1 16,21 0-16,-21-1 0,0 1 0,22-22 16,-22 1-16,0 21 0,0-22 15,21 1-15,-21-22 0,0 21 0,0 1 16,0-22-16,0 1 0,0-1 15,0-21-15,0 21 0,0-20 0,0-1 16,-21-21 0,-1-21-1,22-1-15,-21-20 16,21 21-16,0-21 0</inkml:trace>
  <inkml:trace contextRef="#ctx0" brushRef="#br0" timeOffset="81482.92">3979 15896 0,'0'0'0,"0"-21"16,-42 21-16,42-21 16,0 0-1,21 21 17,0 0-32,22 0 0,-22 0 15,21 0-15,0 0 0,1 0 16,-1 0-16,22 0 0,-1 0 0,22 0 15,-1 0-15,1 0 0,0 0 16,21 0-16,-1 0 0,1 0 0,0 0 16,21 0-16,0 0 0,0 0 15,21 0-15,-21-21 0,21 21 16,-21-22-16,22 22 0,-1-21 0,0 21 16,-21-21-16,21 21 0,0-21 15,-21 21-15,21-21 0,-21 21 0,0-21 16,0 21-16,0-22 0,-21 22 0,21-21 15,-42 21-15,21 0 0,-22 0 16,-20 0-16,21 0 0,-43 0 0,21 0 16,-20 0-16,-22 0 0,21 0 15,-21 0-15,1 0 16,-22 21-16,0 1 16,0-1-16,0 0 15,0 0-15,0 0 0,-22 0 16,22 1-16,0 20 0,0-21 0,0 21 15,0 1-15,0-1 0,0 0 16,0 1-16,0-1 0,0 0 0,0 22 16,0-22-16,22 1 0,-1 20 0,-21-21 15,21 1-15,0 20 0,-21-20 16,21 20-16,0 1 0,1-22 0,-22 21 16,21 1-16,-21-22 0,21 22 15,-21-1-15,0 1 0,0-22 16,0 22-16,0-22 0,0 21 0,0-20 15,0-1-15,0 0 0,0 1 16,0-1-16,0 0 0,-21-20 0,0-1 16,-1 0-16,22 0 0,-21 0 15,0 0-15,0-21 0,0 0 0,-22 22 16,22-22-16,-21 0 0,0 0 16,-1 0-16,-20 0 0,20 0 0,-41 0 15,20 0-15,-20 0 0,-22 0 0,21 0 16,-21 0-16,22 21 0,-22-21 15,21 0-15,-21 0 0,22 0 0,-22 0 16,0 0-16,21 0 16,-42 0-16,21 0 0,1 0 0,-22 0 15,21 0-15,-21 0 0,21 0 16,-21 21-16,21-21 0,0 0 0,0 0 16,22 0-16,-1 0 0,0 0 15,1 0-15,20 21 0,1-21 0,-1 0 16,1 0-16,20 0 0,1 0 15,0 0-15,-1 0 0,1 21 0,0-21 16,-1 0-16,1 0 0,21 0 16,-21 0-16,20 0 0,1 0 0,0 0 15,0 0-15,0 0 0,0 0 16,21-21-16,0 0 16,0 0-16,0-22 0</inkml:trace>
  <inkml:trace contextRef="#ctx0" brushRef="#br0" timeOffset="81950.27">4741 15177 0,'-21'0'15,"21"21"-15,-21 0 16,0 21-16,21-21 0,0 1 16,0 20-16,0 0 0,0 1 15,0-1-15,0 0 0,0-21 0,21 22 16,-21-1-16,21-21 0,-21 22 15,0-22-15,21 0 0,-21 0 0,21 0 16,1-21-16,-22 21 0,21-21 16,0 0-16,-21-21 15</inkml:trace>
  <inkml:trace contextRef="#ctx0" brushRef="#br0" timeOffset="82458.56">4635 15198 0,'0'0'0,"-21"-21"0,21-22 16,0 22-16,0 0 15,0 0-15,0 0 0,21-1 16,1 22-16,-1 0 16,0 0-16,21 0 0,1 0 0,-22 0 15,21 0-15,0 0 0,1 0 16,-1 22-16,-21-1 0,0 0 15,22 0-15,-43 21 0,0-20 0,0-1 16,0 21-16,0 0 0,0-20 16,0 20-16,0-21 0,-21 0 0,21 0 15,-22 1-15,1-1 0,0 0 16,0-21-16,0 0 16,21-21-1,0 0-15,0-1 0,0 1 16,21 0-16,21 0 0,-21 0 15,1 21-15,20-21 0,0 21 0,1 0 16,-22 0-16,21 0 0,0 0 0,1 0 16,-1 21-16,-21 0 15,0 0-15,1 0 0,-22 0 0,0 22 16,0-22-16,-22 21 0,1-21 0,-21 22 16,21-22-16,-22 21 0,22-21 15,-21 22-15,0-22 0,20 0 0,-20 0 16,0 0-16,21 1 0,-1-22 15,-20 0-15,21 0 0,0 0 0,0 0 16,21-22 0,0 1-16,0 0 0,0 0 15,0 0-15,42 0 0,-21-1 0,0-20 16</inkml:trace>
  <inkml:trace contextRef="#ctx0" brushRef="#br0" timeOffset="83527.46">5884 15325 0,'0'0'0,"0"-21"16,21 21-16,-21-22 15,0 1-15,0 0 16,-21 21-16,0-21 0,0 21 16,0 0-16,0 0 0,-1 0 15,1 0-15,-21 0 0,21 0 16,0 21-16,-22 0 0,22 22 0,0-22 15,21 0-15,-21 21 0,21-21 16,0 22-16,0-1 0,0-21 0,0 22 16,0-22-16,0 0 0,0 0 0,21 0 15,-21 0-15,21 1 0,0-22 16,0 0-16,1 0 0,-1 0 0,0 0 16,0 0-16,0 0 0,0-22 15,1 1-15,-1 0 0,0 0 0,21 0 16,-42 0-16,21-1 0,1 1 15,-1-21-15,-21 21 0,0 0 0,0-22 16,0 22-16,0 0 0,0 0 16,0 0-16,0 42 31,0 0-31,0 0 0,0 21 16,0-20-16,0-1 0,0 21 15,0-21-15,0 0 0,21 1 0,0 20 16,-21-21-16,21-21 0,0 21 15,1 0-15,-1-21 0,0 0 16,0 0-16,0 0 0,0 0 0,1 0 16,-1-21-16,0 0 15,0 0-15,0 0 0,-21 0 0,21-1 16,-21 1-16,22 0 16,-22-21-16,0 21 0,0-1 0,0 1 15,0 0-15,0 0 0,0 0 0,0 42 31,0 0-31,0 0 16,0 0-16,0 1 0,0 20 16,0-21-16,0 0 0,0 0 0,0 1 15,0-1-15,0 0 0,0 0 0,0 0 16,0-42 31,0 0-32,0 0-15,0 0 0,0-1 0,0 1 16,21-21-16,-21 21 0,0 0 16,21-1-16,-21 1 0,0 0 0,21 21 15,0 0-15,0 0 16,1 0-16,-1 0 0,-21 21 0,21 0 16,0-21-16,0 22 0,0-1 0,-21 0 15,22 0-15,-22 0 0,0 0 16,21 1-16,0-1 15,0-21-15,-21 21 0,21-21 16,0 0 0,-21-21-16,22 21 15,-1-21-15,0-1 0,-21 1 16,0 0-16,21 0 0,0 0 0,-21-22 16,0 22-16,0 0 0,0 0 0,21 0 15,1 21 1,-22 21-1,0 0-15,0 0 16,0 0-16,21 22 0,-21-22 0,21 0 16,-21 0-16,21 0 0,-21 1 15,0-1-15,21 0 0,0 0 16,-21 0-16,22-21 16,-1 0-16,0 0 0,0 0 15,0-21-15,0 0 0,-21 0 16,22 21-16,-1-43 0,0 22 0,-21 0 15,0-21-15</inkml:trace>
  <inkml:trace contextRef="#ctx0" brushRef="#br0" timeOffset="83979.27">7133 14944 0,'0'0'0,"0"-21"0,-21 21 16,21 21-16,0 0 15,0 0-15,0 0 0,0 22 16,0-22-16,0 21 0,0 0 0,0 1 15,0-1-15,21 0 0,-21-20 0,21 20 16,-21 0-16,0-21 0,0 22 16,0-22-16,0 0 0,0 0 0,21 0 15,-21 1-15,0-44 32,0 1-17,0 0-15,0 0 0,0 0 16,22 0-16,-22-1 0,0-20 0,0 21 15,21 0-15,0 0 0,0-1 16,0 1-16,0 21 0,1 0 16,-1 0-16,0 0 0,0 0 0,0 0 15,0 0-15,1 0 0,-1 21 16,-21 1-16,0-1 0,0 0 16,0 0-16,0 0 0,0 0 0,0 1 15,-21 20-15,-1-21 0,22 0 16,-21 0-16,0 1 0,0-1 0,0 0 15,0 0-15,-1-21 0,1 21 0,0-21 16,21-21 0,0 0-1,21 21-15,0-21 16,-21 0-16,22-1 0,-1 1 0,21 0 16,-21 0-16</inkml:trace>
  <inkml:trace contextRef="#ctx0" brushRef="#br0" timeOffset="84626.73">7768 15177 0,'0'0'16,"21"0"-16,-21 21 16,0 0-1,0 0-15,-21 0 0,0 0 16,21 22-16,-21-22 0,21 0 0,-21 21 16,21-20-16,0-1 0,0 0 0,0 0 15,0 0-15,0 0 16,0 1-16,0-1 15,21-21-15,0 0 0,0 0 16,0 0-16,0-21 0,1 21 16,-1-22-16,0 1 0,0 0 0,0 0 15,-21 0-15,21 0 0,-21-1 16,0 1-16,0 0 0,0 0 16,0 0-16,0 0 0,-21-1 0,0 22 15,0-21-15,21 0 16,-21 21-16,21-21 15,21 21 1,0 0-16,0 0 16,0 0-16,1 0 0,-1 0 0,0 0 15,0 0-15,0 0 0,0 21 0,1 0 16,-22 0-16,21-21 0,0 22 16,-21-1-16,0 21 0,0-21 0,0 0 15,21 1-15,-21-1 0,0 0 16,21 0-16,-21 0 0,0 0 0,21-21 15,-21 22-15,22-22 0,-1 0 16,0 0-16,0 0 16,0 0-16,-21-22 0,21 1 0,1 21 15,-22-21-15,0 0 0,21 0 0,-21-22 16,0 22-16,0 0 16,0-21-16,0 21 0,-21-1 0,-1-20 15,22 21-15,-42 0 0,21 0 0,0-1 16,0 1-16,-1 21 0,1 0 15,0 0-15,0 0 0,21 21 16,-21 1-16,0-1 16,21 0-16,0 0 0,-22 0 0,1 0 15,21 1-15,-21-22 0,21 21 16,-21-21 0,21 21-16,-21-21 0,0 0 0,-1 0 15,22 21-15</inkml:trace>
  <inkml:trace contextRef="#ctx0" brushRef="#br0" timeOffset="87546.44">3916 17463 0,'0'0'0,"21"0"16,0 0-16,0 0 16,0 0-1,-21 21 16,0 0-15,0 0-16,0 0 16,0 0-1,0 1 1,0-1 0,0 0-1,-21-21-15,0 0 16,21 21-16,-21-21 0,0 0 15,0 21-15,-1-21 16,1 0-16,0 0 0,0 0 16,0 0-16,0 21 0,-1-21 15,1 0-15,0 0 0,0 0 0,-21 0 16,20 0-16,1 0 0,-21 0 16,21 0-16,-22 0 0,22 0 0,-21 0 15,21 0-15,-22 0 16,22 0-16,-21 0 0,0 0 0,20 0 15,-20 0-15,21 0 0,-21 0 16,-1 0-16,1-21 0,21 21 0,-22-21 16,1 21-16,0-21 0,21 21 15,-22-21-15,1 21 0,0-21 0,-1 21 16,1-22-16,0 1 0,-1 0 16,1 21-16,-22-21 0,22 0 0,0 0 15,-1-1-15,1 1 0,0 0 16,-1-21-16,1 21 0,0-1 0,21 1 15,-22-21-15,1 21 16,21-22-16,-22 22 0,22-21 0,-21 0 16,21 20-16,-22-20 0,22 0 15,0-1-15,0-20 0,-21 21 16,20-1-16,1 1 0,0 0 0,0-22 16,0 22-16,0-1 0,-1-20 15,1 21-15,0-1 0,0-20 0,21-1 16,-21 22-16,21-22 0,-21 22 15,-1-21-15,22 20 0,0-20 0,-21-1 16,0 22-16,21 0 0,-21-22 16,21 1-16,0 20 0,-21-20 0,0-1 15,-1 22-15,22-22 16,-21 1-16,21-1 0,0 1 0,-21-1 16,0 1-16,21-1 0,-21 1 15,21-1-15,0-20 0,-21 20 16,21-20-16,-22 20 0,22-21 0,-21 22 15,21-22-15,0 22 0,0-22 16,0 22-16,-21-22 0,21 0 0,0 22 16,-21-22-16,21 0 0,0 1 15,-21-1-15,21 22 0,0-22 16,0 0-16,0 1 0,0-1 0,0 0 16,-21 1-16,21-1 0,0 21 15,0-20-15,0-1 0,0 22 16,0-22-16,0 0 0,0 22 15,0-22-15,0 0 0,0 1 0,0 20 16,0-20-16,0-1 0,0 0 16,0 22-16,21-22 0,-21 0 0,21 1 15,-21-1-15,21 0 0,0 1 16,-21-1-16,21 22 0,1-22 0,-22 21 16,21-20-16,0-1 0,0 22 15,-21-22-15,21 21 0,0 1 0,1-1 16,-1 1-16,0-1 0,21 1 15,-21-1-15,1 22 0,20-21 0,-21 20 16,21-20-16,-20 20 16,20-20-16,0 21 0,-21-1 0,22-20 15,-22 20-15,21 1 0,1 0 16,-22-1-16,21 22 0,-21-21 0,22 21 16,-1-22-16,-21 22 0,21 0 15,-20 0-15,20 0 0,-21 0 0,21-1 16,1 1-16,-22 0 0,21 0 0,1 21 15,-22-21-15,21 0 0,0-1 16,1 22-16,-22-21 0,21 0 0,1 21 16,-22-21-16,21 21 0,-21 0 15,0-21-15,22 21 0,-22 0 0,0-21 16,0 21 0,0 0-16,-21-22 46,22 22-46,-22-21 32,21 21-32,-21-21 15,-21 21 32,-1 0-47,1 0 0,0 0 16,0 0-16,0 0 0,-22 0 15,22 0-15,-21 0 0,0 0 16,-1 0-16,1 0 0,0 0 0,-1 0 16,22 0-16,-21 0 0,-1 0 0,1 0 15,21 0-15,-21 0 0,20 0 16,1 0-16,0 0 0,0 0 0,0 0 16,42 0 46,0 0-46,0 0-16,0 0 0,1 0 15,20 0-15,-21 0 16,0 0-16,22 0 0,-22-21 0,21 21 16,0 0-16,1-21 0,-22 0 15,21 21-15,1-22 0,-1 1 0,-21 21 16,21-21-16,-20 21 0,20-21 15,-21 21-15,0-21 0,22 21 0,-22 0 16,0-21-16,0-1 0,0 22 16,0 0-16,-21-21 15,0 42 48,0 1-63,-21-1 0,0 0 0,0 0 15,21 0-15,-21 22 0,0-22 0,-1 21 16,1-21-16,0 22 0,0-1 16,0 0-16,0 1 0,21-1 0,-22-21 15,1 21-15,0 1 0,21-1 16,0 0-16,0-20 0,-21 20 0,21-21 16,-21 0-16,21 0 0,0 1 15,0-1-15,0 0 0,0 0 16,0 0-1,0-42 17,0 0-17,0 0-15,21 0 16,-21-1-16,21-20 0,-21 21 0,0-21 16,21 20-16,0-20 0,-21 0 15,22-1-15,-1 1 0,0 0 0,-21-22 16,21 22-16,0 0 0,0-1 15,1 1-15,-1 0 0,0-1 16,0 22-16,0-21 0,0 21 0,1-1 16,-22 1-16,0 0 0,21 0 15,-21 0-15,21 21 0,-21-21 16,0 42 31,0 0-32,-21-21-15,21 21 16,-21-21-16,21 21 31,-22-21 32,1 0-63,0 21 15,0-21 1,21 22-16</inkml:trace>
  <inkml:trace contextRef="#ctx0" brushRef="#br0" timeOffset="94154.84">11599 9419 0,'0'-21'0,"0"0"15,0 0-15,-21 0 16,21-1-16,-21 1 16,21 0-16,0 0 15,0 42 17,0 0-32,0 0 15,0 22-15,0-1 0,0 22 0,0-1 16,0 1-16,0 20 0,0 1 0,0-22 15,0 22-15,0 0 0,0-22 16,0 22-16,0-22 0,0 1 0,-21 21 16,21-22-16,-21 1 0,21-22 15,-22 0-15,22 1 0,0-1 0,0-21 16,0 0-16,0 0 0,0 1 0,-21-22 31,21-22-31,0 1 0,0 0 16,-21-21-16,21-1 0,0 22 15,0-21-15</inkml:trace>
  <inkml:trace contextRef="#ctx0" brushRef="#br0" timeOffset="94520.9">11049 9927 0,'0'0'0,"-42"-21"0,20 0 0,-20-21 15,21 20-15,0 1 0,0 0 16,21-21-16,0 21 0,0-1 0,0-20 15,21 21-15,21-21 0,-21 20 16,43 1-16,-22-21 0,22 21 0,20 0 16,-20 21-16,-1 0 15,22 0-15,0 0 0,-1 0 0,1 21 16,21 21-16,-22 0 0,-20 1 0,21-1 16,-43 22-16,21-1 0,-41-21 15,-1 43-15,-21-21 0,0-1 0,0 1 16,-21-1-16,-22 22 0,1-22 15,0 1-15,-22 20 0,1-20 0,-1-22 16,1 22-16,20-22 0,-20 0 0,-1 1 16,22-1-16,0-21 0,-1 0 15,1 1-15,21-22 0,0 0 16,-1 0-16,22-22 0,0 1 16,0 0-16,22-21 15,-1 21-15,0-1 0,21-20 0,1 0 16,-22 21-16,21-22 0,22 22 0</inkml:trace>
  <inkml:trace contextRef="#ctx0" brushRef="#br0" timeOffset="95810.92">12361 10478 0,'0'0'0,"21"0"16,1 0-16,20 0 15,-21-22-15,21-41 0,-20 42 16,-1 0-16,0-22 0,0 22 16,-21-21-16,21 21 0,-21-22 0,21 22 15,-21 0-15,0 0 0,0 0 0,0-1 16,-21 22-16,0 0 16,0 0-16,-21 0 0,20 22 0,1-1 15,0 21-15,0-21 0,0 22 16,0-1-16,-1-21 0,22 21 0,0 1 15,0-1-15,0 0 0,0 1 0,0-22 16,0 21-16,0-21 0,22 1 16,-1-1-16,0-21 0,0 0 15,0 0-15,0 0 0,22 0 0,-22 0 16,21-21-16,-21-1 0,22 1 16,-1 0-16,0 0 0,1-21 0,-1 20 15,-21-20-15,22 0 0,-22 21 0,21-22 16,-21 22-16,-21-21 0,0 21 15,0-1-15,21 1 0,-21 0 0,0 42 47,0 0-47,0 22 0,0-22 16,0 0-16,0 0 0,0 22 16,0-22-16,0 21 0,0-21 15,0 22-15,0-22 0,0 0 0,0 0 16,0 0-16,0 0 0,0 1 0,0-44 47,0 1-47,22 0 0,-22-21 15,0 21-15,21-22 0,-21 22 16,0-21-16,0-1 0,21 1 0,0 21 16,0-21-16,-21 20 0,21-20 15,1 21-15,20 21 0,-21-21 16,0 21-16,22 0 0,-22 0 0,0 0 15,21 0-15,-21 21 0,1-21 0,-1 21 16,0 0-16,-21 22 0,0-22 16,21 0-16,-21 0 0,0 21 0,0-20 15,0-1-15,0 21 0,0-21 16,0 0-16,0 1 0,21-22 31,-21-22-31,0-20 16,21 21-16,1 0 0,-1 0 15,-21-22-15,21 22 0,0-21 16,-21 21-16,21-22 0,0 22 0,1-21 16,-1 21-16,-21-1 0,21 1 15,0 0-15,0 21 0,0 0 16,1 0-16,-22 21 16,0 0-16,21 1 0,-21-1 0,0 0 15,0 21-15,0-21 0,0 1 0,0 20 16,0 0-16,0-21 0,0 22 15,0-22-15,0 0 0,21 21 0,-21-20 16,0-1-16,21 0 0,0-21 16,0 0-16,1 0 0,-1 0 15,0-21-15,0 0 0,21 21 16,-20-22-16,20-20 0,-21 21 0,0 0 16,0 0-16,22-1 0,-22-20 15,0 21-15,0 0 0,-21 0 0,21-1 16,1 1-16,-22 42 31,0 1-31,0-1 0,-22-21 16,22 42-16,-21-21 0,21 0 0,0 1 15,0-1-15,0 21 0,0-21 16,0 0-16,0 1 0,21-1 16,1-21-16,-1 0 0,0 0 15,0 0-15,0 0 0,0 0 16,1 0-16,-1-21 0,0 21 0,0-22 15,0 1-15,0-21 0,1 21 0,-1 0 16,0-1-16,0-20 0,-21 21 16,0-21-16,0 20 0,0-20 0,0 21 15,0-21-15,0 20 0,-21 1 16,0 0-16,0 0 0,-1 0 0,-20 21 16,21 0-16,0 0 0,-22 0 0,22 0 15,0 0-15,-21 21 0,21 0 16,-1 0-16,1-21 0,0 21 0,0 1 15,21-1-15,0 0 0,0 0 32,21-21-32</inkml:trace>
  <inkml:trace contextRef="#ctx0" brushRef="#br0" timeOffset="96399.7">15557 9948 0,'0'0'0,"0"-21"0,-21 21 0,0-21 16,-21 21-16,21 0 0,-1-21 16,-20 21-16,21 0 0,-21 0 0,20 0 15,1 0-15,-21 0 0,21 21 16,0-21-16,-1 21 0,1 0 0,21 1 15,0 20-15,0-21 0,-21 0 16,21 22-16,0-22 0,0 21 0,0-21 16,0 22-16,0-1 0,21 0 0,-21-21 15,21 22-15,1-22 0,-22 21 16,21-21-16,0 1 0,0-22 0,0 21 16,22-21-16,-22 0 0,0 0 0,21 0 15,-21-21-15,22-1 0,-22 1 16,21 0-16,1-21 0,-22 21 15,21-22-15,-21 1 0,22 0 0,-22-1 16,0 1-16,0-22 0,21 22 16,-42-21-16,22-1 0,-22 1 15,21-1-15,-21 1 0,0-22 0,0 21 16,0 1-16,0-1 0,-21 1 0,-1-1 16,1 22-16,21 0 0,-21-1 0,21 22 15,-21 0-15,21 0 0,-21 21 16,21 21-16,0 0 0,0 0 0,0 22 15,0-1-15,0 0 0,0 22 16,0-1-16,0 22 0,0-21 0,21-1 16,-21 22-16,21-22 0,0 1 15,0-1-15,-21-20 0,22 20 16,20-21-16,-21 1 0,0-1 0,22-21 16,-22 0-16,21 1 0,0-1 0,-20 0 15,20-21-15,0 0 0,1 0 16,-1 0-16,-21 0 0,21-21 0,1 0 15</inkml:trace>
  <inkml:trace contextRef="#ctx0" brushRef="#br0" timeOffset="96614.57">17208 9673 0,'0'0'0,"0"21"15,22-21 1,-1 0 0,0 0-16,0 0 15,0 0-15,0 0 16</inkml:trace>
  <inkml:trace contextRef="#ctx0" brushRef="#br0" timeOffset="96766.49">17230 9906 0,'0'0'0,"0"21"16,-22 22-1,22-22-15,22-21 16,-1 0 0,0 0-16,0-21 15,0-1-15,0 22 0,1-21 16,-1 0-16,21 21 0</inkml:trace>
  <inkml:trace contextRef="#ctx0" brushRef="#br0" timeOffset="97444.1">18923 9546 0,'0'0'0,"0"-21"0,0-21 0,-21 21 0,21-22 16,0 22-16,0 0 0,0 0 0,0 0 15,0 42 1,0 0-16,0 0 16,0 0-16,0 22 0,0-1 15,0 0-15,0 1 0,0-1 16,0 21-16,0-20 0,0-1 0,0 0 15,0-20-15,0 20 0,0-21 16,0 0-16,0 0 0,0 1 0,0-44 47,0 1-47,0 0 0,0 0 16,0-21-16,0-1 0,0 1 15,0 0-15,0-1 0,21-20 0,0 20 16,-21 1-16,21 0 0,0-1 15,22 1-15,-22 21 0,21 0 0,-21 0 16,22 21-16,-1 0 0,-21 0 16,22 21-16,-1 0 0,-21 0 15,0 21-15,22 1 0,-43-1 0,21 22 16,-21-22-16,0 0 0,0 1 0,0-1 16,0 0-16,0 1 0,0-1 15,-21-21-15,21 21 0,0-20 0,0-1 16,0 0-16,21-21 15,0-21 1,0 0-16,0-1 0,0 1 0,1 0 16,-1 0-16,0-21 0</inkml:trace>
  <inkml:trace contextRef="#ctx0" brushRef="#br0" timeOffset="98336.38">19727 9546 0,'0'0'0,"21"-21"0,1 21 31,-1 0-31,0-21 16,0 21-16,0-21 16,0 21-16,1-21 0,-1-1 15,0 22-15,0-21 0,0 0 16,0 0-16,-21 0 16,-21 42 15,0 0-31,0 0 0,0 0 15,0 22-15,21-1 0,-22-21 0,1 43 16,21-22-16,0 0 0,0 1 0,-21-1 16,21 0-16,0-20 0,0 20 15,0-21-15,0 0 0,0 0 0,21-21 16,-21 22-16,21-22 0,1 0 0,-1 0 16,0 0-16,0 0 0,0-22 15,0 1-15,1 0 0,20 0 0,-21 0 16,0 0-16,0-22 0,22 1 15,-22 21-15,0-22 0,0 1 0,0 0 16,1-1-16,-1 22 0,0-21 16,-21 21-16,0 0 0,21 21 15,-21 21 1,0 21-16,0-21 16,0 0-16,0 22 0,0-22 15,0 0-15,0 21 0,-21-20 0,21 20 16,0-21-16,0 0 0,0 22 15,0-22-15,0 0 0,0 0 16,21-21-16,0 0 16,0 0-1,1 0-15,-1-21 0,0 21 16,-21-21-16,21 0 0,0-1 0,0-20 16,-21 21-16,22 0 0,-1-22 15,-21 22-15,0 0 0,21 0 0,-21 0 16,21 21-16,-21 21 31,0 0-31,0 0 0,0 0 0,0 1 16,0-1-16,0 0 0,0 0 15,0 0-15,0 0 0,21 1 16,-21-1-16,21-21 0,1 0 0,-1 0 16,0 0-16,0 0 15,0 0-15,0 0 0,22 0 0,-22 0 16,0-21-16,21-1 0,-20 1 0,-1 0 15,0 0-15,0 0 0,0 0 16,0-22-16,-21 22 0,0-21 0,0 21 16,0-22-16,0 22 0,-21-21 15,-21 21-15,21-1 0,0 1 0,-22 0 16,1 0-16,21 0 0,-22 21 0,22 0 16,-21 0-16,21 0 0,42 0 31,0 0-16,0 0-15,0 0 0,22 0 16,-22 0-16,0 0 0,21 0 0,-20 0 16,-1 0-16,0 0 0,0 0 15,0 0-15,0-21 0</inkml:trace>
  <inkml:trace contextRef="#ctx0" brushRef="#br0" timeOffset="98786.12">22585 8657 0,'0'0'0,"21"-21"0,-21-21 0,0-1 15,0 22-15,0-21 0,0 21 16,0 0-16,-21 21 15,0 0-15,-1 0 0,22 42 16,-21-21-16,21 43 0,-21-22 0,21 21 16,0 22-16,0 0 0,0-1 15,0-20-15,0 21 0,0-1 0,0-20 16,0 20-16,0-20 0,0-1 16,0 1-16,0-22 0,0 1 0,0-1 15,0 0-15,0-21 0,0 1 0,0-1 16,21-21-1,-21-21-15</inkml:trace>
  <inkml:trace contextRef="#ctx0" brushRef="#br0" timeOffset="99330.69">22225 8954 0,'-42'-64'0,"84"128"0,-106-170 0,64 42 16,-21 22-16,21-22 0,0 22 0,0 21 15,0-21-15,0-1 0,21 22 16,1 0-16,-1 0 0,21 0 0,0-1 16,1 22-16,-1 0 0,22 0 15,-1 0-15,1 0 0,-1 22 0,1 20 16,-22-21-16,0 21 16,1 1-16,-22 20 0,0-20 0,-21 20 15,0 1-15,0-22 0,-21 21 0,0 1 16,-22-22-16,1 22 0,0-22 15,-1 0-15,1-20 0,0 20 0,20-21 16,-20 0-16,21-21 0,0 0 16,0 0-16,21-21 15,21 0-15,21-21 16,-21 20-16,22 1 0,-1 0 16,0 21-16,22-21 0,-22 21 0,22 0 15,-1 0-15,1 21 0,-1-21 16,1 21-16,-22 0 0,21 22 15,-20-22-15,-1 21 0,-21-21 0,0 22 16,-21-22-16,0 21 0,0 1 16,-21-1-16,0 0 0,0-21 0,-21 22 15,-1-1-15,1-21 0,0 22 0,-1-22 16,-20 0-16,20 0 0,1-21 16,-21 21-16,20-21 0,1 0 0,0 0 15,-1 0-15,1 0 0,0 0 16,20-21-16,1 21 0,0-21 15,0 0-15,21 0 0,0-1 0,0 1 16,0 0-16,0 0 0,0 0 0,42 0 16,-21-1-16,1 22 0,20-21 15,0 0-15,1 21 0,20 0 0</inkml:trace>
  <inkml:trace contextRef="#ctx0" brushRef="#br0" timeOffset="100819">23770 9398 0,'21'0'0,"-42"0"0,63-21 16,-42 0-16,0 0 15,0-1-15,-21 1 0,0 0 16,0 0-16,0 21 0,-22 0 16,22 0-16,-21 0 0,21 0 0,-22 0 15,22 21-15,0 0 0,0 0 16,0 1-16,0-1 0,21 21 0,0-21 15,0 22-15,0-22 0,0 21 0,0 0 16,0-20-16,0-1 0,0 0 16,0 0-16,0 0 0,0 0 0,21-21 15,0 0-15,0 0 0,0 0 16,22 0-16,-22 0 0,0-21 0,0 0 16,0 0-16,0 0 0,1 0 15,-1-1-15,0 1 0,0-21 16,-21 21-16,0 0 0,0-1 0,0-20 15,0 21-15,0 0 0,0 0 0,0-1 16,0 44 0,0-1-1,0 0-15,0 0 0,0 0 16,0 0-16,0 1 0,0-1 0,0 0 16,21 0-16,-21 21 0,0-20 0,21-22 15,1 21-15,-22 0 0,21-21 16,0 0-16,0 0 0,0 0 15,0 0-15,22 0 0,-22 0 0,0 0 0,0-21 16,0 0-16,1 21 16,-1-22-16,0 1 0,-21 0 0,0 0 15,21 0-15,-21 0 0,0-1 0,0 1 16,0 0-16,0 0 0,0 42 47,-21 0-47,21 0 0,0 1 0,0-1 15,0 0-15,0 0 0,0 21 0,0-20 16,0-1-16,0 0 16,0 0-16,0 0 15,0-42 1,21 21 0,-21-21-16,21 0 0,-21 0 0,21-1 15,-21 1-15,0 0 0,0 0 0,22 0 16,-22-22-16,0 22 0,21 0 15,-21 0-15,0 0 0,21 21 16,0 0 0,0 21-1,-21 0-15,0 0 0,21 0 0,-21 1 16,0-1-16,0 0 0,0 0 16,0 0-16,22 0 15,-22 1-15,21-22 0,0 0 16,0 0-1,0 0-15,0-22 0,1 22 16,-22-21-16,21 0 0,-21 0 0,0 0 16,21 0-16,-21-1 0,21 1 15,-21 0-15,0 0 0,21 21 0,-21-21 16,0 42 15,0 0-31,0 0 0,0 0 16,0 1-16,0 20 0,0-21 15,21 0-15,-21 0 0,22 1 16,-22-1-16,21 0 0,0-21 16,0 0-16,0 0 15,0 0-15,1 0 0,20 0 0,-21-21 16,0 0-16,0-1 0,1 1 0,-1 0 16,0 0-16,-21-21 0,0 20 15,21-20-15,-21 0 0,0 21 0,0-43 16,0 22-16,0-1 0,-21-20 0,21 21 15,-21-22-15,0 22 0,-1-22 16,22 22-16,0 0 0,-21 20 0,21 1 16,-21 0-16,21 42 15,0 0-15,0 22 16,0-22-16,0 21 0,0 22 0,0-22 16,0 22-16,0-22 0,0 0 15,0 22-15,0-22 0,0 0 0,0 1 16,0-1-16,0 0 0,0 1 15,0-22-15,0 21 0,0-21 0,0 1 16,0-1-16,21-21 31,-21-21-31,0-1 0,0 1 0,21 0 16,1 0-16,-1 0 0,0-22 0,0 22 16,-21 0-16,42-21 0,-20 21 15,-1 21-15,0-22 0,0 1 16,21 21-16,-20 0 0,-1 0 0,0 0 15,0 0-15,0 0 0,0 21 16,-21 1-16,22-1 0,-22 0 16,0 0-16,0 0 0,0 0 0,-22 1 15,1 20-15,0-21 16,0 0-16,-21 0 0,20-21 0,-20 22 16,21-1-16,-21 0 0,20-21 15,1 0-15,0 21 0,0-21 0,42 0 47,0-21-47,0 21 0,1-21 16,20 0-16,-21-1 0,21 22 0,-20-21 15</inkml:trace>
  <inkml:trace contextRef="#ctx0" brushRef="#br0" timeOffset="101346.7">25336 9398 0,'-21'0'31,"21"21"-31,-21 0 0,0-21 0,0 22 16,21-1-16,0 0 0,-21 0 16,21 0-16,0 0 0,0 1 15,0-1 1,21-21-16,0 0 16,0 0-16,0-21 15,0 21-15,-21-22 0,22 1 16,-22 0-16,0 0 15,0 0-15,0 0 0,-22-1 16,22 1-16,-21 21 16,0 0-16,21-21 0,-21 21 0,42 0 47,0 0-47,0 0 0,1 0 15,-1 0-15,0 0 16,-21 21-16,21 0 15,-21 1-15,0-1 16,0 0 0,-21-21-16,0 21 15,21-42 17,0 0-17,0 0-15,0-1 16,0 1-16,0 0 15,21 21 48</inkml:trace>
  <inkml:trace contextRef="#ctx0" brushRef="#br0" timeOffset="101606.18">25739 9271 0,'0'0'0,"-22"0"15,1 0 1,0 0-16,0 0 0,0 21 16,21 0-16,-21 1 0,-1-1 15,22 21-15,0-21 0,0 0 16,0 1-16,0-1 0,-21 21 15,21-21-15,0 0 0,0 1 0,0 20 16,-21-21-16,21 0 0,0 0 0,0 1 16,0-1-16,21-21 15,0 0 1,1 0-16,-1-21 0,0 21 0,-21-22 16,21 1-16</inkml:trace>
  <inkml:trace contextRef="#ctx0" brushRef="#br0" timeOffset="101875.03">25929 9292 0,'0'0'0,"0"-21"15,0 42 1,0 0-16,0 1 16,0-1-16,0 0 0,0 0 0,0 0 15,21 0-15,-21 1 0,0-1 0,0 21 16,0-21-16,0 0 0,0 1 15,0-1-15,0 21 0,0-21 0,0 0 16,0 1-16,-21-1 0,21 0 16,0 0-16,0 0 0,-21 0 15,0 1-15,0-22 0,21 21 16,-22-21-16,22-21 16,0-1-1,22 1-15,-1 0 0</inkml:trace>
  <inkml:trace contextRef="#ctx0" brushRef="#br0" timeOffset="102070.91">26268 9462 0,'0'0'0,"0"-22"16,0 1 15,21 21-15,-21 21 15,0 1-31,0-1 16,0 0-16,0 0 0,0 0 15</inkml:trace>
  <inkml:trace contextRef="#ctx0" brushRef="#br0" timeOffset="102302.18">26395 9948 0,'0'0'0,"0"22"16,0-1-16,0 0 0,-21-21 0,21 21 15,-22 0-15,1 0 0,0 1 16,0-1-16,0 0 0,21 0 16,-21 0-16,-1 0 0,1 1 0,0-1 15,-21 0-15,21 0 0,-1 21 0,-20-20 16,21-1-16,-21 0 0,20 0 0,-20 0 15,21 0-15,-21 1 0,20-22 16,-20 0-16,21 0 0,0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51:21.9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4868 2900 0,'0'0'0,"21"-21"16,1-22-16,-1 22 0,0 0 15,0 0-15,-21 0 0,21 0 0,-21-1 16,0 1-16,0 0 16,0 0-16,-21 21 15,0 0 1,0 21-1,21 21-15,0-20 0,0 20 16,0 0-16,0 22 0,0-22 16,0 22-16,0 20 0,0-20 15,0 20-15,0 22 0,21-21 0,-21 0 16,21 20-16,-21-20 0,0 21 16,0 0-16,21 0 0,-21-1 0,21-20 15,1 21-15,-22-21 0,0-1 0,21 1 16,-21 0-16,21-1 0,-21 1 15,21-22-15,-21 1 0,21-1 0,-21 1 16,21-22-16,-21 1 0,0-1 16,0-21-16,22 0 0,-22 0 0,0-42 31,0-21-15,0 21-16,0-22 0,0-20 0,0 21 15,0-22-15,0-21 0,0 22 16</inkml:trace>
  <inkml:trace contextRef="#ctx0" brushRef="#br0" timeOffset="1115.92">4741 2942 0,'0'0'0,"-21"0"0,0 0 16,21-21-16,21 21 47,0 0-47,22 0 0,-1-21 15,0 21-15,1 0 0,20 0 0,-21-21 16,22 21-16,21 0 0,-1 0 15,1-21-15,0 21 0,20 0 0,1-22 16,0 1-16,21 21 16,-21 0-16,21-21 0,0 21 0,0-21 15,0 21-15,21 0 0,-21-21 16,0 21-16,21 0 0,-21 0 0,21-21 16,-21 21-16,22 0 0,-22 0 15,0 0-15,-22 0 0,22 0 0,-21 0 16,-21 0-16,21 0 0,-22 0 15,1 0-15,0 0 0,-22 0 0,1 0 16,-22 0-16,0 21 0,1-21 0,-22 21 16,21-21-16,-21 0 0,-21 21 15,22 0-15,-1 0 0,-21 1 16,0-1 0,0 0-16,0 0 0,0 0 0,0 0 15,0 1-15,0-1 0,0 21 16,0-21-16,0 22 0,0-1 0,0 0 15,0 1-15,0-1 0,0 21 0,0-20 16,0 20-16,0-20 0,0 20 16,0 1-16,0-22 0,0 21 0,0 1 15,0-1-15,0 1 0,0-1 16,0 1-16,0-1 0,0 1 0,21-1 16,-21 1-16,0-1 0,21 1 15,-21-1-15,0 1 0,0-1 0,0 1 16,0-1-16,0 1 0,0-1 15,-21 22-15,21-21 0,-21-22 0,21 21 16,0 1-16,0-22 0,-21 1 16,-1-1-16,22 0 0,-21-21 0,21 22 15,-21-22-15,0 0 0,21 0 0,-21 0 16,0 1-16,-1-1 0,1-21 16,0 21-16,0-21 0,0 0 15,0 0-15,-1 0 0,1 0 0,0 0 16,0 0-16,-21 0 15,20 0-15,1 0 0,-21 0 0,0 0 0,20 0 16,-20 0-16,0 0 0,-22 0 16,22 0-16,-22 0 0,1 0 15,-1 0-15,-20 0 0,20 0 0,-20 21 16,-1-21-16,0 0 0,1 0 16,-1 21-16,0-21 0,1 0 0,-1 0 15,21 21-15,-20-21 0,-22 0 0,21 22 16,1-22-16,-1 0 0,-21 0 15,21 21-15,1-21 0,-22 0 0,21 0 16,1 0-16,-22 0 0,21 0 16,0 0-16,-20 0 0,20 0 0,0 0 15,22 0-15,-22 0 0,22-21 0,20 21 16,-20 0-16,20 0 16,1 0-16,0 0 0,-1-22 0,1 22 15,0 0-15,21 0 0,-22 0 16,22 0-16,0-21 0,0 21 0,0 0 15,-1 0-15,1 0 16,21-21-16,0 0 47,21 21-47,1-21 16,-1 21-16,-21-21 15,21-1-15</inkml:trace>
  <inkml:trace contextRef="#ctx0" brushRef="#br0" timeOffset="1537.19">5546 2074 0,'0'0'0,"0"-21"0,0 0 0,-43 0 16</inkml:trace>
  <inkml:trace contextRef="#ctx0" brushRef="#br0" timeOffset="1687.61">5482 2117 0,'0'21'0,"0"0"15,21 21-15,0 1 0,-21 20 16,0 1-16,22-1 0,-22 1 0,0 20 16,0-20-16,0-1 0,0 1 15,0-22-15,0 22 0,21-22 16,-21-21-16,0 22 0,0-22 15,0 0-15,21-21 0,0 0 0,0 0 16,0 0 0,-21-21-16,22 0 0,-22-1 0,0 1 15</inkml:trace>
  <inkml:trace contextRef="#ctx0" brushRef="#br0" timeOffset="2003.55">5397 2286 0,'0'0'0,"-21"-42"0,-42-22 16,42 43-16,21-21 0,0-1 0,0 22 16,0-21-16,0 0 15,42-1-15,-21 1 0,21 0 0,1-1 16,20 1-16,-20 21 0,20-22 16,1 43-16,-22 0 0,21 0 0,-20 0 15,-1 22-15,0 20 0,-20 0 16,-1 22-16,0-22 0,-21 22 0,0-1 15,0 1-15,-21-1 0,0-21 16,-1 22-16,-20-1 0,21-20 0,-21 20 16,20-20-16,-20-1 15,21-21-15,0 21 0,0-20 0,-1-1 0,22 0 16,-21-21-16,42-21 31,1 21-31,20-21 0,-21-22 16,0 22-16</inkml:trace>
  <inkml:trace contextRef="#ctx0" brushRef="#br0" timeOffset="2791.1">6075 2477 0,'0'21'0,"0"0"16,21-21-16,0 0 15,0 0 1,-21-21-16,21 21 15,1-21-15,-22-1 0,21 1 0,0 0 16,0 0-16,-21 0 0,21-22 16,0 22-16,-21 0 0,0 0 0,0 0 15,0 0-15,0-1 0,0 1 16,0 0-16,-21 21 0,0 0 16,0 0-16,0 21 15,21 0-15,-21 22 0,21-22 16,0 0-16,0 21 0,0 1 15,0-1-15,0-21 0,0 22 16,21-22-16,0 0 0,0 0 0,0 0 16,0 0-16,1-21 0,20 0 15,-21 0-15,21 0 0,1 0 0,-1-21 16,0 0-16,1 0 0,-1 0 16,0-22-16,22 22 0,-22-21 0,-21 21 15,22 0-15,-1-22 0,-21 22 16,0 0-16,-21-21 0,0 20 0,0 1 15,0 0-15,0 0 0,0 42 32,0 0-32,-21 0 15,21 1-15,0-1 0,0 0 16,0 21-16,0-21 0,0 22 16,-21-22-16,21 21 0,0-21 0,-21 1 15,21 20-15,0-21 0,0 0 16,0 0-16,-21 1 0,21-1 0,-21 0 15,-1-21 17,22-21-32,0 0 15,0-1-15,0-20 0,0 21 0,0-21 16,0-1-16,22 1 0,-22 0 16,21-1-16,0 1 0,0 0 0,21-1 15,-20 1-15,20 21 16,0 0-16,1-1 0,-1 22 0,0 0 15,1 0-15,-22 0 0,21 22 16,-21-1-16,22 0 0,-22 21 0,0-21 16,0 22-16,-21-1 0,0 0 15,0-20-15,0 20 0,0 0 0,0 1 16,0-22-16,0 21 0,-21-21 16,0 22-16,21-22 0,-21 0 0,21 0 15,0 0-15,-22-21 16</inkml:trace>
  <inkml:trace contextRef="#ctx0" brushRef="#br0" timeOffset="3580.16">5165 9250 0,'0'0'0,"0"-21"16,-22 21-16,22-21 16,0-1-16,0 1 15,0 0-15,0 0 16,0 0-16,0 0 0,0-1 0,0 1 16,0 0-16,0 0 0,0 0 15,0 0-15,22 21 16,-22 21-1,0 0-15,21 21 0,0 1 16,0 20-16,0 1 0,0 20 16,1 1-16,-1 21 0,-21-22 0,21 22 15,-21 0-15,21 0 0,-21-21 16,0 20-16,0-20 0,0 21 16,0-21-16,0-1 0,-21 1 0,0-22 15,0 1-15,21-1 0,0-20 16,-22-1-16,22 0 0,0-20 0,-21-1 15,21-42 1,0-22 0,0 22-16,0-21 0,-21-22 0,21 22 15,0-22-15,0-20 0,0 20 16</inkml:trace>
  <inkml:trace contextRef="#ctx0" brushRef="#br0" timeOffset="4383.63">5165 8721 0,'0'0'0,"21"-21"31,21 21-31,-21 0 0,43 0 16,-22-22-16,43 22 0,-1-21 15,1 0-15,21 21 0,-21-21 0,42 0 16,-22 0-16,22-1 0,22 1 16,-1 0-16,0 0 0,21 0 15,-21 0-15,22 21 0,-1-22 0,0 1 16,1 0-16,-1 0 0,0 21 16,-20-21-16,-1 21 0,-21-21 0,21 21 15,-21 0-15,0-22 0,0 22 16,-42 0-16,20 0 0,-20-21 0,-21 21 15,-1 0-15,-21 0 0,1 0 16,-1 0-16,-21 0 0,0 21 0,1 1 16,-1-22-16,0 21 0,-21 0 0,0 21 15,21-21-15,0 22 0,-21-22 16,0 21-16,0 1 0,0-1 16,0 0-16,0 1 0,0 20 15,0-21-15,0 22 0,0-1 0,0-20 16,0 20-16,0 1 0,0-22 0,0 22 15,0-1-15,0-21 0,0 22 16,0-1-16,0 1 0,0-1 0,0 1 16,0-1-16,21 1 0,-21-1 15,22-20-15,-22 20 0,21-20 0,-21-1 16,21 21-16,-21-20 0,21-1 0,-21 0 16,0 1-16,0-1 0,0-21 15,0 22-15,0-1 0,-21 0 0,0-21 16,0 22-16,-1-1 0,1-21 15,0 0-15,0 22 0,-21-22 0,20 0 16,-20 0-16,21 22 0,-21-22 16,-1 0-16,-20 0 0,20 0 0,-20 0 15,-1 1-15,-20-1 0,20-21 0,-42 21 16,22 0-16,-22 0 0,0 0 16,0-21-16,-21 22 0,-21-1 0,21 0 15,-21-21-15,-21 21 0,20 0 0,1 0 16,-21-21-16,21 22 0,-22-1 15,22-21-15,21 21 0,0-21 0,21 21 16,1-21-16,-1 0 0,21 21 0,22-21 16,-22 0-16,21 21 15,22-21-15,0 0 0,-1 0 0,1 0 16,21 0-16,0 0 0,21-21 16,0 0-1,21-21-15,0 21 0,0-22 0,0 22 16,1-21-16,20-22 0</inkml:trace>
  <inkml:trace contextRef="#ctx0" brushRef="#br0" timeOffset="4877.68">6075 7557 0,'0'0'0,"0"-22"0,0 1 0,0 0 15,-21 0-15,21 0 0,0 0 16,0-1-16,-22 22 0,22 22 16,0-1-1,0 21-15,0 0 0,0 22 0,0-1 16,22 1-16,-1 21 0,-21-1 15,0 1-15,21-22 0,-21 22 0,0 0 16,0-22-16,0 1 0,0-22 0,0 22 16,0-22-16,0-21 15,0 21-15,0-20 0,0-1 0,0 0 16,0-42 0,0 0-1,0-1-15,0-20 0,0 21 0,0-21 16</inkml:trace>
  <inkml:trace contextRef="#ctx0" brushRef="#br0" timeOffset="5155.53">5778 7705 0,'0'0'0,"-21"-43"0,0 1 16,21 0-16,0-1 0,0 22 16,0-21-16,21 21 0,0-22 0,1 22 15,20 0-15,0 0 0,1 0 16,20 0-16,-21 21 0,1 0 0,20 0 15,-20 21-15,-1 0 0,0 0 16,1 21-16,-22 1 0,0-1 0,-21 0 16,0 1-16,0-1 0,0 22 15,0-22-15,-21 0 0,-22 1 0,22 20 16,0-21-16,0 1 0,-21-1 16,20-21-16,1 22 0,0-22 0,21 0 15,-21 0-15,42-42 31,0 0-15</inkml:trace>
  <inkml:trace contextRef="#ctx0" brushRef="#br0" timeOffset="5927.87">6562 8128 0,'0'0'0,"21"0"0,0 0 0,0 0 16,0 0-16,0 0 0,1-21 0,20 0 15,-21 0-15,0 21 0,0-43 16,1 22-16,-1 0 0,0 0 16,0 0-16,-21-1 0,0 1 0,0-21 15,0 21-15,0 0 0,-21 21 16,21-22-16,-42 1 0,20 21 0,1 0 16,-21 0-16,21 0 0,0 0 0,-22 21 15,22 1-15,0-1 0,21 0 16,0 21-16,0 1 0,0-1 0,0 21 15,0-20-15,0-1 0,21 22 16,0-43-16,0 21 0,1 0 0,-1-20 16,21-1-16,-21 0 0,22-21 0,-1 0 15,-21 0-15,21 0 0,1 0 16,-22 0-16,21-21 0,1 0 16,-22-1-16,21 1 0,-21 0 15,0-21-15,22 21 0,-22-22 0,0 1 16,0 21-16,-21-22 0,21 1 0,-21 0 15,0 21-15,22-22 0,-22 22 16,0 0-16,0 0 0,0 0 0,0 42 31,0 0-31,0 21 16,0-21-16,0 1 0,0 20 0,0-21 16,0 0-16,0 22 15,0-22-15,0 0 0,0 21 0,0-21 0,0 1 16,0-1-1,0 0-15,0 0 16,0-42 15,0 0-31,0 0 0,0-1 0,0 1 16,0 0-16,0-21 0,0 21 16,0-22-16,0 1 0,21 0 0,0 20 15,-21 1-15,21-21 0,0 21 0,0 21 16,22-21-16,-22 21 0,21 0 15,-21 0-15,22 0 0,-1 21 0,-21-21 16,22 21-16,-22 0 16,0 0-16,0 0 0,-21 1 0,0 20 15,0-21-15,0 0 0,0 0 0,0 1 16,0-1-16,0 0 0,0 0 16,0 0-16,-21 0 0,0 1 15,0-22-15,21-22 47,0 1-47,21 0 16</inkml:trace>
  <inkml:trace contextRef="#ctx0" brushRef="#br0" timeOffset="6467.56">7959 7705 0,'0'0'0,"21"-21"0,0-1 15,-21 1-15,0 42 32,0 1-32,0-1 15,0 0-15,-21 21 0,0-21 16,21 1-16,-22 20 0,22-21 15,-21 21-15,21-20 0,0 20 0,0-21 16,0 21-16,-21-20 0,21 20 16,0-21-16,0 0 0,0 0 0,21 1 15,0-22-15,1 0 16,-1 0-16,0 0 0,0 0 16,0 0-16,22-22 0,-22 1 0,0 0 15,0 0-15,0 0 0,0 0 16,1-22-16,-1 22 0,0 0 0,0-21 15,0 20-15,0 1 0,-21 0 16,0 0-16,0 0 0,0 0 0,0-1 16,0 44 15,0-1-31,0 0 0,0 0 16,0 0-16,0 22 0,0-22 15,0 0-15,0 21 0,0-21 0,-21 1 16,21-1-16,0 0 0,0 0 0,0 0 15,0 0-15,0 1 0,0-1 16,21-21 0,1 0-16,-22-21 15,21-1 1,-21 1-16,21 0 0,-21 0 0,21 0 16</inkml:trace>
  <inkml:trace contextRef="#ctx0" brushRef="#br0" timeOffset="6803.37">8424 7599 0,'-21'0'0,"0"21"15,21 0-15,-21 0 16,21 1-16,-21-1 0,21 0 16,0 0-16,0 0 15,21-21 1,0 0-16,0 0 0,0-21 15,-21 0-15,21 21 16,1-21-16,-22 0 0,0-1 16,21 1-16,-21 0 0,0 0 15,0 0-15,0 0 0,0-1 0,-21 22 16,-1-21-16,1 21 16,0 0-16,0 0 0,0 21 15,0-21-15,21 22 0,0-1 0,0 0 16,0 0-16,0 0 15,0 0-15,0 1 16,21-22-16,0 0 0,0 0 16,0 0-16</inkml:trace>
  <inkml:trace contextRef="#ctx0" brushRef="#br0" timeOffset="7133.18">8996 7197 0,'0'0'0,"-21"0"16,21 21-16,0 0 15,-22 0-15,22 0 16,0 22-16,0-1 0,0 0 0,0-20 16,0 20-16,0 21 0,0-20 15,0-1-15,0 0 0,0 1 0,0-1 16,0 0-16,0 1 0,0 20 0,0-20 15,0-1-15,0 0 0,0 1 16,0-1-16,22-21 0,-1 21 0,-21-20 16,21-1-16,0 0 0,0 0 0,0 0 15,22-21-15,-22 0 0,0 0 16,0 0-16,0 0 0,1 0 0,-1-21 16,21 21-16,-42-21 0,21-21 15,0 20-15,1 1 0,-1-21 16,-21 21-16,0-22 0</inkml:trace>
  <inkml:trace contextRef="#ctx0" brushRef="#br0" timeOffset="7660.88">7366 5863 0,'0'0'0,"0"-21"16,-21 21-16,21 21 15,0 0-15,0 1 16,0 20-16,0-21 0,0 43 16,0-22-16,21 21 0,0 22 15,0-21-15,0 20 0,1 22 0,-1-21 16,0-1-16,0 22 0,0-21 15,-21 21-15,21-22 0,1 22 0,-22-21 16,21 21-16,-21-22 0,0 1 0,0 0 16,21-1-16,-21 1 0,21-21 15,-21 20-15,0-20 0,0-1 0,21 1 16,-21-22-16,0 0 0,0 1 0,21-1 16,-21-21-16,0 0 0,0-42 31,0-21-31,0 0 15,0-1-15,0 1 0,0 0 16,-21-22-16</inkml:trace>
  <inkml:trace contextRef="#ctx0" brushRef="#br0" timeOffset="8115.63">7175 6138 0,'0'0'16,"-42"-21"-16,21 21 0,0 0 0,-22 0 0,22 0 16,-21 21-16,21 1 0,0-22 15,-22 21-15,22 0 0,0 0 0,0 0 16,0 0-16,-1 1 0,22-1 16,-21 0-16,21 0 0,21-21 31,1 0-31,-1-21 0,0 0 0,0 0 15,21-1-15,-20 1 0,-1 0 0,21 0 16,-21 0-16,0-22 0,22 22 16,-22 0-16,0-21 0,0 21 15,0-22-15,1 22 0,-1 0 0,-21 0 16,21 21-16,0-21 0,0 21 16,0 0-1,1 0-15,-1 21 0,-21 0 0,21 0 16,0 0-16,0 22 0,0-1 15,22 0-15,-22 1 0,0-1 0,0 0 16,22 22-16,-22-22 0,0 0 16,0 22-16,0-22 0,0 1 0,1-1 15,-1-21-15,0 21 0,-21-20 0,0 20 16,21-21-16,-21 0 0,21 0 16,-21 1-16,0-1 0,0 0 0,0 0 15,0 0-15</inkml:trace>
  <inkml:trace contextRef="#ctx0" brushRef="#br0" timeOffset="9103.23">5122 10033 0,'0'0'0,"0"42"16,0-20-1,0-1 1,21-21-16,-21 21 0,22-21 0,-22 21 16,0 0-16,0 0 0,0 1 15,0-1 1,0 0-16,-22-21 0,1 21 0,0 0 16,-21 0-16,21-21 0,-22 22 0,22-1 15,-21-21-15,-22 21 16,22-21-16,-22 0 0,1 0 0,-1 0 15,-20 0-15,20 0 0,-20 0 0,-1 0 16,21 0-16,-20 0 0,-1-21 16,22 0-16,-22-1 0,0 1 0,1-21 15,20 21-15,-21-22 0,1 1 0,-1 0 16,22-1-16,-22 1 0,21-21 16,-20-1-16,20 1 0,1-1 0,-22 1 15,22-1-15,-1 1 0,1-22 16,-1 21-16,1-20 0,-1-1 0,1 0 15,20 1-15,-20-1 16,20-21-16,1 22 0,0-22 0,-1 0 16,22 0-16,0 0 0,0-21 0,0 21 15,21 1-15,0-22 0,0 21 16,0-21-16,0 21 0,0-21 16,21 0-16,0 21 0,0 0 0,0-21 15,22 21-15,-1-21 0,0 22 16,1-22-16,-1 21 0,22 0 0,-1 0 15,1-21-15,-1 21 0,1 0 16,-1 1-16,1-1 0,-1 0 0,1 21 16,-1 1-16,22-22 0,-22 42 0,22-20 15,-22-1-15,22 21 16,-21 1-16,20 21 0,-20-22 0,-1 22 16,1-1-16,-1 22 0,1-21 15,-22 21-15,22 0 0,-22-1 0,0 1 16,-21 0-16,22 21 0,-22-21 15,0 21-15,0 0 0,0 0 0,1 0 16,-22-21-16,0 0 47,-22 21-47,1-22 16,0 1-16</inkml:trace>
  <inkml:trace contextRef="#ctx0" brushRef="#br0" timeOffset="9560.96">3831 4149 0,'0'21'0,"21"0"15,0-21-15,1 0 16,-1 21-16,0-21 0,21 0 16,-21 0-16,1 0 0,-1 0 0,21 0 15,-21 0-15,22-21 0,-22 21 16,21 0-16,-21-21 0,22 21 16,-1 0-16,-21-21 0,0 21 0,22 0 15,-22 0-15,0 0 16,-21 21-16,0 21 15,0-21-15,0 1 0,0 20 16,-21 0-16,0 1 0,-1 20 0,1-21 16,0 22-16,0-1 0,0 1 15,-22-1-15,22 1 0,0-1 16,0 1-16,0-1 0,0 1 0,-1-22 16,1 1-16,0-1 0,21 0 15,0-21-15,0 1 0,0-1 0,0 0 16,0 0-16,21-21 31,0 0-31,1-21 16,-1 0-16,21 0 0,-21-1 0</inkml:trace>
  <inkml:trace contextRef="#ctx0" brushRef="#br0" timeOffset="49316.13">12785 3662 0,'0'0'0,"0"-21"16,-22 0-16,22 63 31,0-21-31,0 0 16,0 22-16,0 20 0,22-21 0,-22 22 15,0-1-15,21 22 0,-21-21 16,0 20-16,0-20 0,0 20 0,0-20 16,0 21-16,0-22 0,0 1 0,0-1 15,0 22-15,0-22 0,0 1 16,0-22-16,0 22 0,0-22 0,0 21 16,0-20-16,-21-22 0,21 21 15,-22-21-15,22 1 0,0-1 0,0 0 16,0 0-16,0-42 31,0-21-31,0 20 0,0-20 16,0 0-16,0-1 0,0-20 15,0 21-15</inkml:trace>
  <inkml:trace contextRef="#ctx0" brushRef="#br0" timeOffset="49672.92">12531 4064 0,'-22'-21'0,"44"42"0,-65-84 0,43 41 0,-21 1 16,21-21-16,-21 21 0,21-22 15,0 22-15,0-21 0,0 21 16,21-22-16,0 22 0,0-21 0,1 0 16,20 20-16,21-20 0,-20 21 15,20 0-15,1 0 0,-1 21 0,1 0 16,-1 0-16,1 21 0,-1 0 15,-20 21-15,20-21 0,-21 43 0,1-22 16,-22 1-16,-21 20 0,0 1 16,0-1-16,-21 1 0,0 20 0,-22-20 15,1-1-15,0 1 0,-1-22 16,1 22-16,-22-22 0,22 0 0,0 1 16,-1-22-16,22 0 15,-21 0-15,21 0 0,0 0 0,21 1 16,21-22 15,0-22-31,0 22 0,0 0 16</inkml:trace>
  <inkml:trace contextRef="#ctx0" brushRef="#br0" timeOffset="50071.69">13208 4911 0,'0'0'16,"0"21"-16,21 0 0,0-21 0,0 0 16,1 0-16,-1 0 15,0 0-15,0 0 0,0 0 0,0-21 16,1 0-16,-1 0 0,21-22 0,-21 22 16,0 0-16,1-21 0,-1 20 15,0 1-15,0 0 0,-21 0 0,0-21 16,0 20-16,0 1 15,0 0-15,-21 21 16,0 0-16,0 0 0,-1 0 0,22 21 16,-21 0-16,0-21 0,0 22 15,0 20-15,0-21 0,21 0 0,-22 22 16,22-22-16,-21 21 16,21-21-16,0 22 0,0-1 0,0-21 15,0 21-15,0-20 0,0-1 16,0 21-16,21-21 0,1-21 0,-22 21 15,21 1-15,0-22 0,0 0 0,0 0 16,0 0-16,1 0 0,20 0 16,-21-22-16,0 1 0,22 0 0,-22 0 15,0 0-15,21-22 0</inkml:trace>
  <inkml:trace contextRef="#ctx0" brushRef="#br0" timeOffset="50514.95">13991 4657 0,'0'-21'16,"0"42"0,0 0-16,0 0 0,0 0 15,0 0-15,0 1 0,0-1 16,0 0-16,0 0 0,0 0 0,0 22 16,0-22-16,-21 0 0,21 0 15,0 0-15,0 0 0,0 1 0,0-1 16,0 0-16,0 0 0,-21-21 15,21 21-15,-21-21 16,21-21 0,0 0-16,0 0 15,0 0-15,0-1 0,0-20 16,0 0-16,0-1 0,21 1 0,0 0 16,0 21-16,0-22 0,22 1 15,-22 21-15,21 0 0,-21-1 0,22 1 16,-1 0-16,0 21 0,1 0 15,-1 0-15,0 0 0,-21 0 0,22 21 16,-22 0-16,0-21 0,0 22 0,0-1 16,-21 0-16,22 21 0,-22-21 15,0 1-15,0 20 0,0-21 0,0 21 16,0-20-16,0 20 16,-22-21-16,22 0 0,-21 0 0,21 1 15,0-1-15,0 0 0</inkml:trace>
  <inkml:trace contextRef="#ctx0" brushRef="#br0" timeOffset="50972.69">15621 4509 0,'0'0'0,"0"-22"0,0 1 15,-21 21-15,0 0 16,21 21 0,0 1-1,21-1-15,-21 0 0,21 21 0,-21-21 16,21 22-16,-21-1 15,21 22-15,-21-1 0,0-21 0,21 43 0,-21-21 16,0-1-16,0 22 16,0-22-16,0 22 0,0 0 0,0-1 15,0-20-15,0 20 0,-21 1 0,21 0 16,-21-22-16,0 22 0,21-22 16,-21 1-16,0-1 0,21 22 0,-22-21 15,1-1-15,21 1 0,0-1 0,-21-21 16,21 22-16,-21-22 0,21-21 15,0 22-15,-21-22 0,21 0 0,0-42 32,21 0-32,0-22 0,0 1 15,0-21-15,1-1 16,-22 1-16,21-1 0,0-21 0,0 1 16,0-1-16</inkml:trace>
  <inkml:trace contextRef="#ctx0" brushRef="#br0" timeOffset="51305.5">15536 4826 0,'0'0'0,"-42"-42"0,0-43 15,20 64-15,1 0 0,0-22 0,21 22 16,0 0-16,0-21 0,0 21 0,21-1 16,0 1-16,22 0 0,-1 0 15,0 0-15,1 21 0,-1 0 0,0 0 16,1 0-16,-1 0 15,22 0-15,-22 21 0,0-21 0,1 21 16,-1 21-16,0-20 0,-21-1 16,1 0-16,-22 21 0,0-21 0,0 22 15,-22-22-15,1 21 0,0-21 0,-21 22 16,21-22-16,-22 21 0,22-21 16,-21 1-16,21-1 0,-22 0 0,22 0 15,0-21-15,0 0 0,21 21 16,21-21-1,0-21-15,21 21 16,-20-21-16,20 0 0,0 0 0,1-1 16,20 1-16</inkml:trace>
  <inkml:trace contextRef="#ctx0" brushRef="#br0" timeOffset="51527.37">16785 4678 0,'42'0'16,"-20"0"-16,-1 0 16,0 0-16,0 0 15,0 0-15,0 0 0,1 0 16,-1 0-16,0 0 0,-21-21 16,21 21-16,0 0 0,0 0 0,1 0 15,-1 0-15,-42 21 31,-1-21-31</inkml:trace>
  <inkml:trace contextRef="#ctx0" brushRef="#br0" timeOffset="51683.28">16849 4932 0,'0'0'0,"0"21"0,0 0 16,0 0-16,-22 1 0,22-1 16,0 0-1,22-21-15,-1 0 16,0 0-16,0 0 0,0 0 15,0-21-15,1 21 0,-1-21 0,0 21 16,0-22-16,0 22 0,0-21 16,1 0-16,-1 21 0,0-21 0</inkml:trace>
  <inkml:trace contextRef="#ctx0" brushRef="#br0" timeOffset="52399.23">18669 4403 0,'0'0'0,"-21"-21"16,0 21-1,21 21 1,0 0-16,0 0 0,0 0 0,0 22 16,0-22-16,0 21 0,0-21 15,0 22-15,0-1 0,0 0 0,0 1 16,0-1-16,-22 0 0,22 1 16,-21-1-16,21-21 0,-21 0 15,21 0-15,0 1 0,0-1 0,0 0 16,-21-21-1,21-21 1,0 0-16,0-1 0,0 1 16,0-21-16,0 0 0,0-1 0,21 1 15,-21 0-15,21-22 0,0 22 16,22-1-16,-22 1 0,21 0 0,-21-1 16,22 1-16,-1 21 0,-21 0 15,22 21-15,-22 0 0,21 0 0,0 0 16,-20 21-16,-1 0 0,21 21 0,-21-20 15,-21 20-15,21-21 16,-21 21-16,0 1 0,0-1 0,0 0 16,0-20-16,0 20 0,0 0 15,0 1-15,0-22 0,-21 21 0,21-21 16,0 0-16,0 1 0,0-1 16,0 0-16,0-42 31,0 0-31,0-1 0,21 1 15,1 0-15,-1 0 0</inkml:trace>
  <inkml:trace contextRef="#ctx0" brushRef="#br0" timeOffset="53321.77">19452 4720 0,'0'0'0,"21"-21"15,0 21-15,1-21 16,-1 21-16,0-21 0,0 0 15,0-1-15,0 1 0,1 21 16,-1-21-16,-21 0 0,21 0 0,-21 0 16,21-1-16,-21 1 0,0 0 15,0 0-15,-21 21 16,0 0 0,0 0-16,-1 21 0,22 21 0,-21-20 15,0-1-15,0 21 0,0 0 16,21 1-16,-21-22 0,-1 21 15,1 1-15,21-1 0,0 0 0,0-21 16,0 22-16,0-22 0,0 0 16,0 0-16,0 0 0,21-21 15,1 0-15,-1 0 0,21 0 16,-21 0-16,0 0 0,22-21 0,-1 21 16,-21-21-16,22 0 0,-22-21 0,21 20 15,-21 1-15,0-21 0,1 21 16,-1 0-16,0-22 0,0 22 0,-21-21 15,21 21-15,-21-22 0,21 22 16,-21 0-16,22 0 0,-22 0 16,0 42-1,0 0 1,0 0-16,0 0 0,0 0 16,0 1-16,0 20 0,0-21 15,0 0-15,0 22 0,0-22 0,0 0 16,0 0-16,0 0 0,21 22 0,-21-22 15,21 0-15,0-21 16,0 0-16,0 0 16,1 0-16,-1 0 15,0 0-15,0-21 0,0 0 0,0-1 16,1 1-16,-1 0 0,-21 0 16,21-21-16,-21 20 0,21 22 15,-21-21-15,21 0 0,-21 0 0,0 42 47,0 0-47,0 0 0,0 1 0,0-1 16,0 0-16,21 0 0,-21 0 15,0 0-15,22 1 0,-1-1 16,0-21-16,0 21 0,0-21 16,0 0-16,1 0 0,-1 0 0,0 0 15,0 0-15,21-21 0,-20 21 0,-1-21 16,21-1-16,-21 1 15,0 0-15,-21 0 0,0 0 0,22 0 16,-22-1-16,0 1 0,0 0 16,-22 0-16,1 0 0,0 0 15,0-1-15,0 1 0,0 21 0,-1 0 16,1-21-16,0 21 0,0 0 16,42 0 15,0 0-31,0 0 15,1 0-15,-1 0 0,0 0 16,0 0-16,0 0 0,0 0 16,1 0-16,-1-21 0,0 21 15,-21-21-15,21 0 0</inkml:trace>
  <inkml:trace contextRef="#ctx0" brushRef="#br0" timeOffset="53811.49">22077 3577 0,'0'0'15,"-21"-42"-15,21 0 0,0-1 0,0 1 16,0 0-16,0 20 0,0-20 0,0 0 16,0 21-16,0-22 0,0 22 15,0 0-15,0 42 31,0 0-31,0 22 0,0-1 0,0 21 16,0 1-16,0-1 0,0 1 16,0 21-16,0-1 0,0 1 0,0 0 15,0 20-15,0-20 0,0 0 16,0-1-16,0 1 0,0-21 0,0-1 16,0 1-16,0-22 0,0 0 15,0 1-15,0-22 0,0 0 0,0 0 16,0 0-16,0-42 31,0 0-31,0-21 16,0 20-16,0-20 0,0 21 15</inkml:trace>
  <inkml:trace contextRef="#ctx0" brushRef="#br0" timeOffset="54111.5">21886 3577 0,'0'0'0,"0"-63"0,0 20 15,0-20-15,0 21 0,0-1 0,21 1 16,1 21-16,20-22 0,-21 1 16,21 21-16,1 0 0,20 0 0,-20-1 15,41 22-15,-20 0 0,-1 0 16,22 22-16,-22-1 0,1 21 0,-22 0 16,1 1-16,-22 20 0,0-20 15,-21 20-15,0 1 0,-21-1 16,-22 1-16,1-22 0,0 21 0,-1 1 15,1-22-15,-21 22 0,20-22 16,1 0-16,0 1 0,-1-22 0,1 21 16,21-21-16,0 1 0,-1-1 15,22 0-15,0 0 16,22-21 0,-1 0-16,0 0 15,0 0-15</inkml:trace>
  <inkml:trace contextRef="#ctx0" brushRef="#br0" timeOffset="54499.75">22627 4424 0,'0'0'0,"21"0"0,0 0 16,1 0-16,-1 0 15,0-21-15,0 21 0,0-21 16,0-1-16,1 1 0,-1 0 15,0-21-15,-21 21 0,21-1 16,-21-20-16,0 21 0,0-21 16,0 20-16,0 1 0,0 0 0,-21 21 31,0 0-31,0 21 0,-1 0 0,22 22 16,-21-22-16,0 21 0,0-21 15,21 22-15,0-1 0,0-21 0,0 22 16,0-22-16,0 21 0,0-21 0,0 0 15,0 1-15,0-1 0,21 0 16,0 0-16,0 0 0,1-21 0,-1 0 16,0 21-16,0-21 0,0 0 15,22 0-15,-22 0 0,0 0 0,21-21 16,-21 0-16,1 21 0,20-21 16,-21 0-16,0 0 0,0-22 15,1 22-15,-1 0 0,0-21 0,0 20 16</inkml:trace>
  <inkml:trace contextRef="#ctx0" brushRef="#br0" timeOffset="54892.03">23262 4233 0,'0'0'16,"0"22"0,0-1-1,0 0-15,0 0 16,0 0-16,0 0 0,0 1 0,0-1 16,-21 0-16,21 0 0,0 0 0,0 0 15,-21 1-15,21-1 16,0 0-16,0 0 0,-21-21 31,21-21-15,0 0-1,0 0-15,0-1 0,0 1 16,21-21-16,0 21 0,-21-22 0,21 22 16,0-21-16,0 21 0,1 0 15,-1-1-15,0 1 0,0 0 0,0 21 16,0 0-16,1 0 0,-1 0 15,0 21-15,0 0 0,0 1 0,-21-1 16,21 0-16,-21 0 0,0 0 16,0 0-16,0 1 0,0-1 15,0 21-15,0-21 0,-21 0 0,0 1 16,0-1-16,21 0 16,-21 0-16,21-42 31,21 21-16</inkml:trace>
  <inkml:trace contextRef="#ctx0" brushRef="#br0" timeOffset="55331.28">23876 4212 0,'0'0'0,"0"-21"15,-21 21 1,0 0-1,-1 21-15,22 0 0,-21 1 16,21-1-16,-21 0 0,0 0 0,21 21 16,0-20-16,0-1 0,0 0 15,-21 21-15,21-21 0,0 1 0,0-1 16,0 0-16,0 0 0,21 0 16,0-21-16,0 0 15,0 0-15,1 0 0,-1 0 16,0 0-16,0 0 0,0-21 15,0 0-15,1 0 0,-1 21 0,0-21 16,0-1-16,0 1 0,-21 0 0,0 0 16,21 0-16,-21 0 0,22 21 15,-22 21 17,0 0-32,0 0 15,-22 0-15,22 0 0,0 1 16,-21-22-16,21 21 0,0 0 15,0 0-15,0-42 47,0 0-31</inkml:trace>
  <inkml:trace contextRef="#ctx0" brushRef="#br0" timeOffset="55500.18">24109 4170 0,'0'0'16,"-21"0"-16,-1 0 0,22-21 0,-21 21 16,0 0-16,21-21 15,0-1 17,0 1-17,21 21-15,0 0 16</inkml:trace>
  <inkml:trace contextRef="#ctx0" brushRef="#br0" timeOffset="55822.38">24257 3747 0,'0'-43'16,"0"22"-16,0 42 46,0 0-46,0 1 0,0 20 0,0-21 16,0 21-16,0 1 0,0-1 16,0 22-16,0-22 0,0 21 0,-21-20 15,21 20-15,-21-20 0,-1 20 16,22-21-16,0 1 0,0-1 0,-21 0 16,21 1-16,0-22 0,-21 21 0,21-21 15,0 1-15,0-1 0,0 0 16,0 0-16,21 0 15,0-21-15,1 0 16,-1 0-16,0-21 0,0 21 16,0-21-16,0 0 0,1 0 15,-1-1-15,0-20 0</inkml:trace>
  <inkml:trace contextRef="#ctx0" brushRef="#br0" timeOffset="56105.21">24723 4085 0,'0'0'16,"-22"0"15,1 21-31,0 1 0,21-1 16,0 21-16,-21-21 0,0 0 15,0 22-15,21-22 0,0 21 0,-22-21 16,22 22-16,-21-1 0,21-21 0,-21 0 15,21 22-15,0-22 0,0 0 16,0 0-16,0 0 0,0 1 0,0-1 16,0 0-16,21-21 15,0 0-15,1 0 0,-1 0 16,0 0-16,0 0 0,0 0 0,22-21 16,-22 21-16</inkml:trace>
  <inkml:trace contextRef="#ctx0" brushRef="#br0" timeOffset="56421.03">25082 4191 0,'0'0'0,"0"-42"16,22 42 0,-1 0-1,0 0-15,0 21 0,0 0 16,0 0-16,-21 22 15,0-22-15,22 0 0,-22 0 0,0 21 16,0-20-16,0-1 16,0 21-16,0-21 0,0 0 0,0 22 15,0-22-15,-22 0 0,1 0 0,0 0 16,21 1-16,-21-1 0,0 0 16,21 0-16,-21 0 0,-1-21 15,1 21-15,21-42 31,0 0-31,0 0 16,21 0-16,1 0 0</inkml:trace>
  <inkml:trace contextRef="#ctx0" brushRef="#br0" timeOffset="56650.9">25569 4403 0,'-21'0'16,"0"0"-1,21 21 17,0 0-17,0 0 1,0 0-1</inkml:trace>
  <inkml:trace contextRef="#ctx0" brushRef="#br0" timeOffset="56915.75">25485 5038 0,'0'0'0,"-22"42"15,22-21-15,0 0 16,0 1-16,-21-22 16,21 21-16,0 0 15,0 0-15,0 0 0,-21 0 16,0 1-16,0-1 0,0 0 16,21 0-16,-22 0 0,1 0 15,-21 1-15,21-1 0,0-21 0,-22 21 16,22 0-16,-21 0 0,21-21 0,-22 21 15,1 1-15,0-22 0,-1 0 0,22 21 16,-21-21-16</inkml:trace>
  <inkml:trace contextRef="#ctx0" brushRef="#br0" timeOffset="57938.45">5757 13208 0,'0'0'0,"-21"0"0,0 0 0,0 0 0,0 0 16,-1 0-16,1 0 0,0 0 15,0 21-15,0-21 0,21 21 0,0 1 16,0 20-16,0-21 0,0 21 15,0 22-15,0-22 0,0 22 16,0 20-16,0-20 0,21 21 16,0-22-16,0 22 0,0-1 0,1 1 15,-1 0-15,-21-1 0,21 1 0,0 0 16,0-1-16,0 1 0,1 0 16,-22-22-16,21 1 0,0-1 0,-21 1 15,0-1-15,21 1 0,-21-22 16,0 22-16,0-43 0,0 21 0,0-21 15,0 0-15,0-42 16,0 0-16,-21 0 16,0-21-16,0-1 0,-1 1 15</inkml:trace>
  <inkml:trace contextRef="#ctx0" brushRef="#br0" timeOffset="58847.69">5524 13314 0,'-63'0'16,"63"-21"0,21 21-1,21-21 1,1-1-16,-1 22 0,22-21 0,-1 0 15,1 21-15,20-21 0,1 0 0,0 21 16,20-21-16,1-1 0,21 1 16,0 0-16,0 21 0,21-21 0,1 0 15,-1 0-15,21 21 0,-21-22 16,22 1-16,-1 0 0,-21 21 0,21-21 16,1 21-16,-22-21 0,21 0 15,-21 21-15,1-22 0,-1 1 0,-21 21 16,0-21-16,-21 21 0,21 0 15,-43-21-15,22 21 0,-21 0 16,-22 0-16,1 0 0,-1 0 0,-20 0 16,-22 0-16,21 0 0,-21 0 15,0 0-15,1 0 0,-22 21 16,0 0-16,0 0 16,0 1-16,0-1 0,0 0 15,0 0-15,0 21 0,0-20 0,-22 20 16,22-21-16,0 21 0,0 1 15,-21-1-15,21 0 0,0 1 0,0-1 16,0 22-16,0-1 0,0-21 0,0 22 16,0-1-16,0 1 0,0-1 15,0 1-15,0-1 0,0 1 0,0-1 16,0 1-16,21-1 0,-21 1 16,22-1-16,-22 1 0,0-1 15,21 1-15,0-1 0,-21 1 0,21-1 16,-21 1-16,0-22 0,21 1 0,-21-1 15,21 21-15,-21-41 0,0 20 16,0 0-16,0 1 0,0-22 0,0 21 16,0-21-16,0 0 0,0 1 0,-21-1 15,0 0-15,0-21 0,0 21 16,0-21-16,-1 21 0,-20-21 16,0 0-16,-1 0 0,1 0 0,0 0 0,-22 0 15,1 0-15,-1 0 0,-20 0 16,20 0-16,-21 0 0,-20 0 15,20 0-15,-21 0 0,0 0 0,-21 0 16,21 0-16,-21 0 0,0 0 16,22 21-16,-22-21 0,0 22 0,-22-1 15,22-21-15,-21 21 0,21 0 0,0 0 16,-21 0-16,21 1 0,-21 20 16,21-42-16,0 21 0,0 0 0,21 0 15,0 1-15,0-22 0,22 21 16,20-21-16,-20 21 0,41-21 0,-20 0 15,20 0-15,1 0 0,21 0 16,0 0-16,0 0 0,21-21 31,0 0-31,21-1 0,0 1 16,0 0-16,0 0 0,22-21 16,-22 20-16</inkml:trace>
  <inkml:trace contextRef="#ctx0" brushRef="#br0" timeOffset="59623.25">6329 12319 0,'-21'-63'15,"21"41"-15,0 1 16,0 0-16,0 0 16,-22 21-16,22 21 15,0 0-15,0 0 0,0 22 16,0-1-16,0 22 0,0-22 15,0 21-15,0 1 0,0-22 0,0 22 16,22-1-16,-22-20 0,0 20 16,0-21-16,0 1 0,0-22 0,21 21 15,-21-21-15,0 1 0,0-1 16,21-21-16,-21-21 31,0-1-31,0 1 0,0 0 16</inkml:trace>
  <inkml:trace contextRef="#ctx0" brushRef="#br0" timeOffset="60199.31">6181 12340 0,'0'0'0,"0"-21"0,-22-21 16,22 21-16,0-1 15,0 1-15,0 0 16,0 0-16,22 0 0,-1 0 0,0-1 15,0 1-15,21 0 16,1 0-16,-22 0 0,21 21 0,1 0 16,-1 0-16,0 0 0,1 0 15,-1 0-15,0 0 0,1 21 16,-22 0-16,21 21 0,-21-20 0,-21 20 0,0-21 16,0 21-16,0 1 0,0-22 15,-21 21-15,0 1 0,0-22 0,0 21 16,-22-21-16,22 0 0,0 1 15,-21-1-15,20-21 0,1 21 0,0-21 16,0 0-16,0 0 0,0 0 16,21-21-16,0 0 15,0-1-15,21 1 16,0 0-16,21 0 0,1 0 16,-1 21-16,0-21 0,1 21 0,-1 0 15,21 0-15,-20 0 0,-1 0 16,0 0-16,1 0 0,-1 21 0,0 0 15,-20 0-15,-1 0 0,0 22 16,-21-22-16,21 0 0,-21 21 0,0-21 16,0 22-16,-21-1 0,0 0 0,-22-20 15,22 20-15,-21-21 0,21 21 16,-22-20-16,1-1 0,0 21 0,-1-21 16,1-21-16,0 21 15,-1 1-15,22-22 0,-21 0 0,21 21 16,-22-21-16,22 0 0,0 0 0,0 0 15,21-21 1,0-1-16,21 1 16,21 0-16,-20 0 15,20 0-15,0 0 0,1-1 0</inkml:trace>
  <inkml:trace contextRef="#ctx0" brushRef="#br0" timeOffset="60959.88">7451 12298 0,'0'21'15,"-22"0"1,22 0-16,-21 22 0,0-22 0,0 21 16,21-21-16,-21 22 0,21-22 0,-21 21 15,21 1-15,0-22 0,0 21 16,0-21-16,0 22 0,0-22 0,0 0 15,0 0-15,21 0 0,0 0 16,0-21-16,0 0 0,22 0 16,-22 0-16,0 0 0,0 0 0,0-21 15,0 21-15,-21-21 16,22 0-16,-22 0 0,21 0 0,-21-1 16,0 1-16,0 0 0,0 0 15,0-21-15,-21 20 0,21-20 0,-22 21 16,22-21-16,0-1 0,0 1 0,0 21 15,0-22-15,22 1 0,-1 0 16,21 21-16,-21-1 0,22 1 0,-1 0 16,0 21-16,1 0 0,20 0 15,-21 0-15,1 0 0,-1 21 0,0 22 16,-20-22-16,20 21 0,-21-21 0,-21 22 16,0-1-16,0 0 0,0-21 15,0 22-15,0-1 0,0-21 16,0 22-16,0-1 0,0-21 15,-21 0-15,21 0 0,-21 1 0,21-44 32,0 1-17,21 0-15,0-21 0,0 21 0,0-22 16,-21 1-16,22 0 0,-1-1 0,0 1 16,-21 0-16,0-22 0,21 22 15,-21-1-15,0 22 0,0-21 0,0 21 16,0 0-16,0-1 0,0 44 15,-21 20 1,0-21-16,21 21 0,0 1 16,0-1-16,-21 0 0,21 22 15,0-22-15,0 1 0,0-1 0,0 0 16,0 22-16,0-43 0,21 21 16,0 1-16,0-22 0,0 0 0,0 0 15,22-21-15,-1 0 0,0 0 0,1 0 16,-1 0-16,0 0 0,22 0 15,-22-21-15,22 0 0,-22 0 0,0-1 16,1-20-16,-1 21 0,-21 0 0,0 0 16,1 21-16,-22-22 0,0 1 15,-22 21 1,1 0-16</inkml:trace>
  <inkml:trace contextRef="#ctx0" brushRef="#br0" timeOffset="61854.37">5905 15304 0,'0'0'0,"22"0"0,-1 0 0,42 0 16,-42 21-1,-21 0-15,0 0 0,0 0 16,0 0-16,0 1 0,0-1 0,0 0 16,-21 0-16,0 0 0,0 0 15,0 22-15,0-22 0,-22 0 0,22 0 16,-21 0-16,-1 1 0,1-1 0,-21 0 15,20 0-15,-20 0 0,-1 0 16,1 1-16,-1-1 0,1 0 0,-1-21 16,1 21-16,-22 0 0,0-21 15,22 21-15,-22-21 0,1 0 0,-1 0 16,-21 0-16,21 0 0,1 0 16,-1-21-16,0 0 0,22 0 15,-22 0-15,1 0 0,-1-22 0,0 1 16,1 21-16,-1-43 0,0 22 0,1 0 15,-1-22-15,0 1 0,1-1 16,20 1-16,-21-1 0,22-21 0,-22 22 16,22-1-16,-1-20 0,1-1 15,-1 0-15,1 1 0,-1-1 0,1 0 16,20-20-16,-20 20 0,21-21 16,20 0-16,-20 0 0,21 1 0,0-1 15,21 0-15,0 0 0,0 0 16,0 0-16,21 1 0,21-22 15,-21 21-15,22 0 0,20 0 16,-20 0-16,20 0 0,1 22 0,-1-22 16,1 21-16,20-21 0,-20 22 15,20-1-15,1 0 0,0 1 0,-1-1 16,1 0-16,0 22 0,-1-22 0,1 22 16,-21-1-16,20 1 0,-20 20 15,-1-20-15,1 21 0,-22 20 0,0-20 16,1 21-16,-1 0 0,-21 0 15,0-1-15,43 22 16,-85 0 15,0 22-15,-1-22-16,1 21 16,0-21-16</inkml:trace>
  <inkml:trace contextRef="#ctx0" brushRef="#br0" timeOffset="62287.12">3768 11028 0,'0'0'0,"-22"0"16,22 21 15,22-21-15,-1 0-16,0 0 15,21 0-15,-21 0 0,22 0 0,-22 0 16,21 0-16,1 0 0,-1-21 16,0 0-16,1 21 0,-1-21 0,0-1 15,1 1-15,-1 21 0,0-21 16,1 0-16,-22 0 0,0 21 0,0-21 16,0 21-16,0 0 0,-42 21 31,0-21-31,0 21 0,0 21 15,0-21-15,-1 22 0,1 20 16,0 1-16,0-1 0,0 1 0,0 20 16,-1-20-16,22 21 0,0-22 0,0 22 15,0-22-15,-21 1 0,21-1 16,0-20-16,0 20 0,0-21 0,0 1 16,0-22-16,0 0 0,0 0 15,0 0-15,21 1 0,1-22 0,-1 0 16,0 0-16,0 0 0,0-22 15,0 1-15,22 0 0,-22-21 16,21 21-16</inkml:trace>
  <inkml:trace contextRef="#ctx0" brushRef="#br0" timeOffset="63123.62">9356 10986 0,'0'-22'15,"0"44"17,0-1-32,21 0 0,-21 0 15,21 0-15,0 22 0,-21-22 0,21 21 16,0 0-16,1 22 0,-1-22 16,-21 22-16,21-22 0,0 22 15,-21-1-15,21 1 0,0-1 0,-21 1 16,22-1-16,-1 1 0,-21-1 0,21 1 15,0-1-15,0 1 0,-21-1 16,0-21-16,21 1 0,1 20 0,-22-42 16,21 22-16,-21-1 0,0-21 0,21 0 15,-21 1-15,21-1 0,-21 0 16,0-42 15,0 0-31,-21-1 0,21 1 0,-21 0 0</inkml:trace>
  <inkml:trace contextRef="#ctx0" brushRef="#br0" timeOffset="63599.38">9313 10880 0,'0'0'0,"-63"-21"16,42 21-16,-22 0 15,22 21-15,0 0 0,0 0 0,-22 0 16,22 0-16,0 22 0,0-22 16,0 21-16,0 1 0,-1-1 15,1 0-15,0 1 0,0-1 0,21 0 16,0 1-16,-21-22 0,21 0 0,-21 0 16,21 0-16,0 0 0,0-42 31,0 0-31,21 21 0,0-42 0,-21 21 15,21-22-15,0 1 0,0 0 16,-21-1-16,22 1 0,-1-22 0,0 22 16,0-21-16,0 20 0,0-20 15,1 20-15,-1 1 0,0 0 0,0 21 16,21-1-16,-20 22 0,-1 0 16,21 0-16,-21 0 0,22 22 0,-22-1 15,21 0-15,-21 21 0,22 1 16,-1-1-16,0 0 0,-21 1 0,22-1 15,-1 0-15,0 1 0,-20-1 0,20 0 16,-21-21-16,21 22 0,-20-1 0,-1-21 16,0 22-16,0-22 0,0 0 15,0 0-15,-21 0 0,0 0 0,22 1 16,-22-44 0</inkml:trace>
  <inkml:trace contextRef="#ctx0" brushRef="#br0" timeOffset="87767.38">13039 9398 0,'0'0'15,"0"-21"-15,0 0 0,0 0 0,0-1 16,0 1-16,0 0 0,0 0 16,0 0-16,0 0 0,0-1 15,-22 22-15,1 0 0,0 0 16,0 0-16,21 22 16,-21-1-16,21 0 0,-21 21 15,21 22-15,0-1 0,0 22 16,0 0-16,0-1 0,0 22 0,0-21 15,0 21-15,0-22 0,21 22 0,-21 0 16,0-21-16,0 20 0,0-20 16,0 0-16,-21-1 0,21 1 0,-22-21 15,22-1-15,0-21 0,-21 22 16,0-22-16,21 1 0,-21-22 0,21 21 16,-21-21-16,21-42 15,-21 0 1,21 0-16,-22-22 0,22 1 0,-21 0 15</inkml:trace>
  <inkml:trace contextRef="#ctx0" brushRef="#br0" timeOffset="88088.2">12404 10012 0,'0'0'0,"-22"-42"0,1-22 0,0 22 15,0-1-15,0 1 0,21 0 16,0-22-16,0 22 0,0 0 0,21-1 15,0 1-15,21 0 0,1-1 0,-1 22 16,22-21-16,-1 21 0,1-1 16,20 1-16,1 21 0,0 0 0,-1 21 15,-20 1-15,-1-1 16,-20 21-16,-1 22 0,0-1 0,-42 22 16,0-1-16,0 1 0,-21 0 0,0 21 15,-21-22-15,-1 1 0,1 0 16,0-1-16,-22-20 0,22 20 0,-22-20 15,22-1-15,-22-20 0,22 20 16,0-20-16,21-22 0,-1 21 0,1-21 16,0-21-16,21 21 0,0-42 31,21 0-31</inkml:trace>
  <inkml:trace contextRef="#ctx0" brushRef="#br0" timeOffset="89133.25">13462 10986 0,'0'0'0,"21"0"0,0 0 0,0-22 15,1 1-15,-1 0 0,0 0 0,0 0 16,-21 0-16,21-22 0,0 1 15,1 21-15,-22-22 0,0 1 0,0 0 16,0 21-16,0-1 0,0-20 16,0 21-16,-22 21 15,1 0-15,0 21 0,0 21 16,0-20-16,0-1 0,-1 21 0,1 0 16,0 1-16,0-1 0,21-21 15,-21 22-15,21-1 0,0 0 0,0-21 16,0 22-16,0-1 0,0-21 0,0 0 15,21 1-15,0-1 0,0 0 16,0-21-16,22 0 0,-22 0 16,0 0-16,0 0 0,22-21 0,-22 0 15,21-1-15,-21 1 0,22-21 16,-1 21-16,0-22 0,1 22 16,-22-21-16,21 21 0,-21 0 0,0-22 15,1 22-15,-1 0 0,0 0 16,0 21-16,-21 21 31,0 0-31,0 0 0,0 22 16,0-22-16,0 0 0,-21 0 0,21 0 15,-21 22-15,0-22 0,21 0 16,0 0-16,-22 0 0,22 0 0,-21 1 16,21-1-16,0-42 31,0-1-31,0 1 0,21 0 15,1 0-15,-1 0 0,0-22 0,0 22 16,0-21-16,-21 21 0,21-22 16,1 22-16,-1-21 0,0 21 0,0 0 15,0 21-15,0 0 0,1 0 0,-1 0 16,0 0-16,0 0 16,-21 21-16,0 0 0,21 21 0,-21-21 15,21 1-15,-21-1 0,0 0 0,22 21 16,-22-21-16,0 1 0,0-1 15,0 21-15,21-21 0,-21 0 0,21-21 16,-21 22-16,21-1 0,0-21 16,0 0-16,1 0 15,-1 0-15,0-21 0,21-1 0,-21 1 16,1 0-16,-1 0 0,0 0 16,0 0-16,21-22 0,-20 22 0,-22-21 15,21 21-15,-21-22 0,21 22 0,-21-21 16,0 21-16,0-22 0,0 22 15,0 0-15,0 0 0,0 42 32,0 0-32,0 0 0,0 22 15,0-1-15,-21 0 0,21 1 0,0-1 16,-21 21-16,21-20 16,0 20-16,0 22 0,0-22 0,0 22 15,0 0-15,0-1 0,-22 1 0,22 0 16,0-1-16,0 1 0,0 21 15,-21-21-15,21-1 0,0 1 0,0 0 16,0-22-16,0 22 0,0-22 0,0-20 16,0 20-16,0-21 0,0 1 15,0-1-15,0-21 0,0 0 0,21-42 16,-21 0 0,0 0-16,22-21 0,-22 20 15,0-41-15,0 21 0,0-22 16,0 1-16,0-1 0</inkml:trace>
  <inkml:trace contextRef="#ctx0" brushRef="#br0" timeOffset="89312.15">14690 11070 0,'0'0'15,"0"-21"-15,-22 0 0,22 0 16,-21 21-16,21-21 15,0-1 1,0 1-16,0 0 16,21 0-1</inkml:trace>
  <inkml:trace contextRef="#ctx0" brushRef="#br0" timeOffset="90175.31">14690 10774 0,'0'-21'0,"0"42"0,-22-42 15,1 21-15,21-21 16,0-1 0,0 1-1,21 21 1,1-21-16,-1 21 0,0 0 16,0 0-16,0 0 0,0 0 15,1 0-15,-1 0 0,0 0 16,0 0-16,-21-21 15,-21 0 32,0 21-47,0-21 16,-1 21-16,1 0 16,0 0-16,0 0 15,0 0-15,0 0 16,-1 21-1,22 0 1,0 0-16,0 0 16,0 0-1,0 1 1,0-44 62,0 1-62,0 0 15,22 21-15,-22-21-1</inkml:trace>
  <inkml:trace contextRef="#ctx0" brushRef="#br0" timeOffset="91103.78">14901 10647 0,'0'0'0,"-21"0"0,0 0 0,0 0 16,21-21-1,0 0-15,0-1 0,0 1 16,21 0-16,0 21 0,-21-21 16,21 0-16,0 21 0,22-21 0,-22-1 15,0 22-15,0 0 0,22-21 16,-22 21-16,0 0 0,0 0 15,0 0-15,0 0 0,-21 21 16,0 1 0,-21-22-16,0 0 15,0 21-15,0-21 0,0 0 0,-22 21 16,22-21-16,0 0 0,0 0 16,0 0-16,-22 0 0,22 0 0,0 0 15,0 0-15,0 21 0,-1 0 16,1-21-16,0 21 0,21 1 15,0 20-15,0-21 0,-21 21 0,21 1 16,0-1-16,0 0 0,0 1 16,0-1-16,0 22 0,21-22 15,0 0-15,0-21 0,1 22 0,-1-1 16,0-21-16,0 0 0,0 1 0,22-1 16,-1-21-16,-21 0 0,21 0 15,1 0-15,-22 0 0,21-21 0,1 21 16,-1-22-16,-21 1 0,21-21 15,-20 21-15,20 0 0,-21-22 0,0 22 16,0-21-16,1-1 0,-1 22 0,0-21 16,-21 0-16,0 20 0,21 1 15,-21 0-15,21 0 0,-21 0 0,21 21 16,-21 21 0,22 0-16,-22 0 0,21 0 15,-21 1-15,0 20 0,0-21 0,21 0 16,-21 22-16,21-22 0,-21 21 0,21-21 15,-21 22-15,0-22 0,21 0 16,1 0-16,-22 0 0,21-21 0,-21 21 16,21-21-16,0 0 0,0 0 15,0-21 1,1 0-16,-22 0 0,0 0 0,21-22 16,-21 22-16,21-21 0</inkml:trace>
  <inkml:trace contextRef="#ctx0" brushRef="#br0" timeOffset="91452.38">15706 10372 0,'0'0'0,"-22"-21"16,1 21-16,0 0 0,0 0 15,0 0-15,21 21 0,0 0 0,0 0 16,0 0-16,0 0 0,0 1 0,0-1 16,21 0-16,0 0 0,0 0 15,0-21-15,1 0 0,-1 0 0,0 0 16,0 0-16,0 0 0,0 0 15,1-21-15,-1 0 0,0 0 0,-21 0 16,0-1-16,0-20 0,0 21 0,0 0 16,0-22-16,-21 22 15,-22 0-15,22-21 0,0 21 0,-21 21 16,21-22-16,-22 22 0,22 0 0,0 0 16,0 0-16,0 0 0,-1 22 15,1-22-15,21 21 0,-21 21 0,21-21 16,0 0-16,0 1 0,0 20 15,0-21-15,21 0 0,0 0 0,22 1 16,-22-1-16,0 0 0,21-21 0,1 0 16,-1 0-16,0 0 15,1-21-15,20 0 0,-20-1 0,-1 1 16</inkml:trace>
  <inkml:trace contextRef="#ctx0" brushRef="#br0" timeOffset="91723.74">16468 9864 0,'0'0'0,"0"-43"0,0-41 15,0 63-15,-22-22 16,1 43-16,0 0 16,21 43-16,0-22 0,-21 42 15,21-20-15,-21 20 0,21 1 16,-21-1-16,21 1 0,0 20 0,0 1 16,-22 0-16,1-22 0,21 22 15,-21-1-15,21-20 0,0 21 0,0-22 16,0 1-16,0-22 0,0 21 15,0-20-15,0-1 0,0 0 0,0 1 16,21-1-16,0-21 0,1 0 16,-1 1-16,0-1 0,21 0 0,-21-21 15,1 0-15,20 0 0,-21-21 0,21 0 16,-20-1-16,20 1 0,-21 0 16,21 0-16</inkml:trace>
  <inkml:trace contextRef="#ctx0" brushRef="#br0" timeOffset="92067.55">17547 10626 0,'-42'-21'15,"21"42"-15,-1 21 16,22-21-16,0 22 0,0-1 0,0 0 15,0 22-15,22-1 0,-1 1 16,0-1-16,-21 22 0,0-22 0,0 22 16,21-21-16,-21 20 0,0 1 0,0-22 15,0 22-15,0 0 0,0-1 16,0-20-16,-21 21 0,0-1 0,21-20 16,-21 20-16,-1-20 0,22-1 15,0 1-15,0-22 0,0 1 0,-21-1 16,21-21-16,0 0 0,0 0 15,21-42 1,-21 0-16,0 0 0,22-21 16,-1-1-16,-21 1 0,21 0 15,-21-22-15,0 1 0</inkml:trace>
  <inkml:trace contextRef="#ctx0" brushRef="#br0" timeOffset="92342.39">17335 10880 0,'-21'-64'0,"42"128"0,-42-191 0,21 84 0,0 1 16,0 0-16,0-1 0,0 22 16,21 0-16,1 0 0,-1 0 0,21 0 15,0-1-15,1 22 0,-1 0 0,0 0 16,1 0-16,-1 0 0,0 22 16,1-1-16,-22 0 0,0 21 0,-21-21 15,0 22-15,0-1 0,0-21 0,-21 22 16,0-1-16,-22 0 0,22-21 15,-21 22-15,0-22 0,-1 21 16,22-21-16,-21 1 0,21-1 0,-1 0 16,1-21-16,42 0 15,1 0-15,-1 0 16,0-21-16,21 0 0,1-1 0</inkml:trace>
  <inkml:trace contextRef="#ctx0" brushRef="#br0" timeOffset="92539.27">18542 10626 0,'0'0'0,"21"0"15,0 0-15,0 0 16,1 0-16,-1 0 0,0 0 16,0 0-16,0 0 15,0 0-15,1 0 0,-1 0 16,0 0-16,0 0 0,-21 21 31</inkml:trace>
  <inkml:trace contextRef="#ctx0" brushRef="#br0" timeOffset="92688.15">18669 10859 0,'0'21'0,"0"-42"0,0 63 16,0-21-16,21-21 15,0 0-15,0 0 16,1 0-16,-1 0 0,0 0 15,0 0-15,0 0 0,0-21 0,1 21 16,-1-21-16,0 21 0,0-21 0,0-1 16,0 22-16,1-21 0,-22 0 0</inkml:trace>
  <inkml:trace contextRef="#ctx0" brushRef="#br0" timeOffset="94079.2">20468 10456 0,'0'0'0,"0"-21"0,0 0 16,0 0-16,0 0 0,0 0 15,0-1-15,0 44 16,0 20 0,0-21-16,0 21 15,0 1-15,0-1 0,0 0 0,0 1 16,0-1-16,0 0 0,0-20 0,0 20 16,0 0-16,0-21 0,0 1 15,0-1-15,0 0 0,0 0 16,0-42 15,0 0-31,0 0 0,0-1 0,0 1 16,0 0-16,21-21 0,-21 21 0,0-22 15,0 1-15,21 0 0,-21 20 16,22-20-16,-22 21 0,0 0 0,21 21 16,0 0-16,0 0 0,0 21 15,0 0-15,-21 21 16,22-20-16,-1 20 0,-21-21 0,0 21 15,21-20-15,0 20 0,-21-21 0,0 0 16,21 0-16,0 22 16,1-43-16,-22 21 0,21 0 0,0-21 15,0 0-15,0 0 0,0 0 0,1 0 16,-1 0-16,21 0 0,-21-21 16,22 0-16,-22 0 0,21-1 0,0 1 15,-20 0-15,20-21 0,-21-1 0,0 1 16,0 21-16,1-21 0,-1-1 15,-21 1-15,0 0 0,0 20 0,0 1 16,0-21-16,0 21 0,-21 21 0,-1 0 16,1 0-16,21 21 15,-21 0-15,21 0 0,-21 22 16,21-1-16,0 0 0,0-21 16,0 22-16,0-1 0,0 0 15,0-20-15,0 20 0,21-21 0,0 0 16,-21 22-16,21-43 0,1 21 0,-1 0 15,0-21-15,0 0 16,0 0-16,0 0 0,1 0 0,-1 0 16,0-21-16,0 0 0,0-1 0,22 1 15,-22 0-15,0 0 0,-21-21 16,21 20-16,0-20 0,-21 21 0,21-21 16,-21 20-16,0-20 0,22 21 15,-22 0-15,21 0 0,-21-1 16,21 44-1,-21-1-15,0 0 0,21 0 0,-21 0 16,0 22-16,0-22 0,0 21 16,0-21-16,0 0 0,21 22 0,-21-22 15,21 0-15,-21 0 0,0 0 0,22 1 16,-1-1-16,-21 0 16,21-21-16,0 21 0,0-21 0,0 0 15,1 0-15,-1-21 16,0 0-16,-21 0 0,21-1 15,-21 1-15,0 0 16,0 0-16,21 0 0,-21 0 0,0-1 16,0 1-16,0 0 0,0 0 0,0 42 31,0 0-31,21 0 0,-21 1 16,0-1-16,0 0 0,0 21 0,0-21 15,0 1-15,0-1 0,0 0 16,22 0-16,-22 0 0,21-21 0,0 21 15,0-21-15,0 0 16,0 0-16,1 0 0,-1 0 16,0-21-16,0 21 0,0-21 0,-21 0 15,21 0-15,1 0 0,-1-22 0,-21 22 16,21-21-16,-21 21 16,0-22-16,0 1 0,0 21 0,0 0 15,0-22-15,0 22 0,-21 0 16,42 21 31,0 0-32,0-21-15,0 21 0,1 0 16</inkml:trace>
  <inkml:trace contextRef="#ctx0" brushRef="#br0" timeOffset="94506.95">23707 9800 0,'0'0'0,"-22"-42"0,1 21 0,21 0 16,-21-22-16,0 22 0,0 21 15,21 21-15,0 0 16,0 1-16,0 41 0,0-21 0,0 22 15,21-1-15,0 1 0,0-1 16,-21 22-16,0-21 0,0 20 0,0-20 16,0-1-16,0 1 0,0-1 0,0-20 15,0 20-15,-21-21 0,0 1 16,21-22-16,0 21 0,-21-21 16,21 1-16,-21-22 0,-1-22 31,22 1-31</inkml:trace>
  <inkml:trace contextRef="#ctx0" brushRef="#br0" timeOffset="94967.58">23262 10118 0,'0'0'16,"-21"-43"-16,21 1 0,0 21 0,0-21 16,0 20-16,0 1 0,21 0 0,0 0 15,0 0-15,22 0 0,-1-1 16,22 1-16,-22 21 0,21-21 0,1 21 15,-1 0-15,1 0 0,-22 0 16,1 0-16,-1 21 0,0 0 0,-21 1 16,1-1-16,-22 0 0,0 0 15,0 0-15,-22 22 0,1-22 0,-21 0 16,0 0-16,-1 21 0,1-20 0,0-1 16,-1 0-16,-20 0 0,42 0 15,-22-21-15,1 0 0,21 21 0,42-21 31,0-21-31,0 21 16,22 0-16,-1 0 0,0 0 0,1 0 16,20 0-16,-21 0 0,22 21 15,-22 1-15,22-1 0,-22 0 16,0 21-16,1 1 0,-22-1 0,21 0 16,-21 1-16,1-1 0,-22 0 0,0 1 15,0-1-15,-22 0 0,-20 1 16,21-1-16,-21 0 0,-1-21 0,1 22 15,0-22-15,-22 0 0,22 0 0,-1 0 16,1-21-16,0 0 0,21 0 16,-1 0-16,1 0 0,21-21 15,0 0-15,0-21 0,21 21 16,1-22-16,-1 22 0</inkml:trace>
  <inkml:trace contextRef="#ctx0" brushRef="#br0" timeOffset="95611.29">24553 10372 0,'0'0'0,"0"21"16,0 0-16,0 0 0,0 0 0,0 1 15,0 20-15,0-21 0,-21 21 16,0-20-16,0 20 0,21-21 0,-21 0 16,21 0-16,-22 1 0,22-1 15,0 0-15,0 0 0,22 0 16,-1-21-16,0 0 0,0 0 15,0 0-15,22 0 0,-22-21 16,0 0-16,0 21 0,-21-21 16,21 0-16,-21-1 0,0-20 0,0 21 15,0 0-15,0-22 0,0 1 0,0 21 16,0-21-16,0-1 0,0 22 16,0 0-16,0 0 0,0 0 0,0-1 15,21 22-15,1 0 0,-1 0 16,0 0-16,0 22 0,0-1 15,0 0-15,1 21 0,-1-21 0,0 22 16,0-1-16,0-21 0,-21 22 0,0-22 16,21 21-16,-21-21 15,0 22-15,0-22 0,0 0 0,0 0 16,0 0-16,0 0 0,0 1 0,-21-22 16,21 21-16,0-42 31,21 21-31,1-22 0,-1 1 15,-21 0-15,21 0 0,0-21 16,0 20-16,-21-20 0,21 0 0,1 21 16,-22-22-16,21 1 0,-21 0 0,0 20 15,0 1-15,0 0 0,0 0 16,0 42 0,0 0-16,0 0 0,0 1 15,0 20-15,-21-21 0,21 21 0,-22 1 16,1-1-16,21-21 0,0 22 15,0-22-15,0 21 0,0-21 0,0 0 16,0 1-16,0-1 0,0 0 0,21 0 16,1-21-16,-1 0 15,0 0-15,0 0 0,0 0 0,0 0 16,1 0-16,-1-21 0,0 0 0,0 0 16,0-1-16,0 1 15,1 0-15</inkml:trace>
  <inkml:trace contextRef="#ctx0" brushRef="#br0" timeOffset="95828.17">25569 10287 0,'0'0'0,"0"-21"0,0 0 0,-21 21 15,0 0-15,0 0 0,0 21 16,21 0-16,-22 0 0,22 22 16,-21-1-16,21-21 0,-21 21 0,21 1 15,0-1-15,0 0 0,0 1 0,0-22 16,0 21-16,0-21 0,0 22 15,0-22-15,0 0 0,21 0 16,0-21-16,1 21 0,-1-21 0,0 0 16,0 0-16,0 0 0,0 0 0,1 0 15,-1 0-15,0-21 0,0 0 16</inkml:trace>
  <inkml:trace contextRef="#ctx0" brushRef="#br0" timeOffset="96094.02">25866 10224 0,'0'0'0,"21"0"0,0 0 16,0 0-16,0 0 0,0 21 15,1 0-15,-1 0 16,0 0-16,0 22 0,0-1 16,0 0-16,-21-21 0,0 22 0,22-1 15,-22 0-15,0 1 0,0-1 0,0 0 16,0 1-16,0-1 0,0-21 15,-22 22-15,22-22 0,-21 0 0,0 21 16,0-21-16,21 1 0,-21-1 16,0-21-16,21-21 15,0-1 1,0 1-16,21 0 0,0 0 0</inkml:trace>
  <inkml:trace contextRef="#ctx0" brushRef="#br0" timeOffset="96271.92">26479 10245 0,'0'0'0,"22"0"15,-22 21 17,21 0-32,0 0 15,-21 0-15,0 1 0,0-1 16,0 0-16,21 0 0,-21 21 15,0-20-15</inkml:trace>
  <inkml:trace contextRef="#ctx0" brushRef="#br0" timeOffset="96443.82">26628 11007 0,'0'0'15,"0"21"-15,0 0 0,0 0 0,0 0 0,0 1 16,0-1-16,-22 0 0,1 0 0,21 0 15,-21 0-15,0 1 0,0 20 16,0-21-16,-1 0 0,-20 0 0,0 22 16,-1-22-16,1 0 0,0 0 0,-22 0 15,1 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59:49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1969 0,'22'0'31,"-1"-22"-15</inkml:trace>
  <inkml:trace contextRef="#ctx0" brushRef="#br0" timeOffset="1123.02">3619 1397 0,'0'-42'16,"0"21"-16,0-1 16,0 1-16,-21 0 15,21 0-15,-21 0 0,21 0 31,-21 21-31,0 0 16,0 0 0,21 21-1,0 0-15,0 0 0,0 0 16,0 0-16,0 1 0,0-1 16,0 21-16,0-21 0,0 22 0,0-1 15,0 21-15,0-20 0,0 20 16,0 1-16,0-1 0,0 1 15,0-22-15,0 43 0,0-22 0,0 1 16,0-1-16,0 1 0,0-1 16,0 1-16,21 20 0,-21-20 0,0-1 15,21 22-15,-21-21 0,0-1 16,0 1-16,0-1 0,0-21 0,0 22 16,0-1-16,0 1 0,0-22 15,0 22-15,21-1 0,-21-20 16,0-1-16,0 0 0,0 1 0,21-22 15,-21 0-15,0 0 0,0 0 16,0 0-16,21-21 31,-21-21-31,0-21 16,0 21-16,0-22 0,22 1 16,-22 0-16,0-22 0,0 1 0,0-1 15</inkml:trace>
  <inkml:trace contextRef="#ctx0" brushRef="#br0" timeOffset="2372.31">3683 1482 0,'0'0'0,"21"0"78,0 0-78,0 0 15,22 0-15,-22 0 0,0 0 16,21 0-16,1 0 0,-1 0 0,0 0 16,1 21-16,-1-21 0,22 0 15,-22 0-15,21 21 0,1-21 16,-1 21-16,1-21 0,21 0 0,-1 0 16,1 21-16,21-21 15,-22 0-15,22 0 0,0 0 0,21 0 16,0 0-16,0 0 0,0 0 15,21 0-15,-21 0 0,0 0 0,21 0 16,1 0-16,-1 0 0,0 0 16,0 0-16,0 0 0,0 0 0,1-21 15,-1 21-15,0-21 0,0 21 16,-21 0-16,21-21 0,-21 21 0,0-21 16,0 21-16,0 0 0,-21-21 15,21 21-15,-21-22 0,0 22 0,-22 0 16,22 0-16,-42 0 0,20-21 15,-20 21-15,-22 0 0,22 0 16,-22 0-16,-21 0 0,22 0 0,-22 0 16,0 0-16,0 0 15,-21 21 1,0 1 0,0-1-16,0 0 15,0 0-15,-21 0 0,21 0 16,0 1-16,0 20 0,-21-21 0,21 21 15,0 1-15,-21-22 0,21 21 16,0 1-16,0-1 0,0 0 0,-22 1 16,22-1-16,-21 21 0,21-20 15,0-1-15,0 22 0,0-22 16,0 21-16,0-20 0,0 20 16,0-20-16,0 20 0,0 1 0,0-22 15,0 21-15,0-20 0,0-1 0,0 0 16,0 1-16,0-1 0,0 0 15,0 1-15,0-22 0,0 21 0,0-21 16,0 22-16,0-22 0,0 0 16,-21 0-16,21 0 0,0 1 0,0-1 15,-21 0-15,21 0 0,0 0 16,-21-21-16,0 0 16,-1 0-16,1 0 15,0 0-15,0 0 16,0 0-16,0 0 0,-22 0 0,22 0 15,-21 0-15,21 0 0,-22 0 0,1 0 16,-22 0-16,22 0 0,-21 0 16,-1 0-16,1 0 0,-22 0 0,21 0 15,-20 0-15,-1 0 0,0 21 16,-20-21-16,20 0 0,-21 0 0,0 22 16,0-22-16,1 0 0,-22 0 0,21 21 15,0-21-15,0 0 0,-21 0 16,0 0-16,0 21 0,0-21 0,0 0 15,0 0-15,0 0 16,0 0-16,0 0 0,0 0 0,0 21 16,21-21-16,-21 0 0,0 0 15,21 0-15,1 0 0,-22 0 0,21 21 16,0-21-16,0 0 0,0 0 0,22 0 16,-1 0-16,0 21 0,1-21 15,20 0-15,22 0 0,-1 0 0,1 0 16,0 0-16,21 0 0,-1 0 15,1 0-15,0 0 0,21 22 32,21-1-17,0-21 1,1 0-16,-1 21 0,0-21 16,0 21-16,0 0 0,0-21 15</inkml:trace>
  <inkml:trace contextRef="#ctx0" brushRef="#br0" timeOffset="3028.46">4212 5546 0,'0'0'0,"-21"-43"0,21 22 0,-21 0 0,21 0 15,-21 0-15,-1 21 0,22-21 16,-21-1-16,21 1 15,-21 21-15,0 0 16,21 21-16,0 1 16,0 20-16,0-21 0,0 21 15,0 1-15,0 20 0,0 1 16,21-1-16,-21 1 0,21-1 0,0 22 16,-21-22-16,0 22 0,22-21 15,-22 20-15,21 1 0,-21 0 0,0-1 16,0 1-16,21 0 0,-21-1 15,21-20-15,-21 20 0,0-20 0,0 21 16,0-22-16,0 22 0,0-22 16,0 1-16,0-1 0,0-20 0,0-1 15,0 0-15,0 1 0,0-22 0,0 0 16,0 0-16,0 0 0,0-42 16,0 0-1,0 0-15,0-22 16,0 1-16,0 0 0,0-22 0,0 1 15</inkml:trace>
  <inkml:trace contextRef="#ctx0" brushRef="#br0" timeOffset="4499.72">4191 5503 0,'0'0'0,"-21"-21"16,0 21-16,21-21 0,0 0 15,0 0 17,21 21-32,0 0 0,21 0 15,-21 0-15,22 0 0,20 0 0,-20 0 16,20 0-16,1 0 0,20 0 15,1 0-15,0 0 0,-1 0 0,22 0 16,0 0-16,0 0 16,21 0-16,21 0 0,-21 0 0,21 0 0,0 0 15,-21 0-15,21 0 0,22 0 16,-22 0-16,21 0 0,-21 0 16,1 0-16,-1 0 0,21 0 0,-21 0 15,22-21-15,-22 21 0,0-22 16,0 22-16,0 0 0,0 0 0,1-21 15,-1 21-15,-21 0 0,0 0 16,0-21-16,-21 21 0,-1 0 0,-20 0 16,0 0-16,-22 0 0,1-21 0,-1 21 15,-20 0-15,-1 0 0,0 0 16,-21 0-16,1 0 0,-1 0 0,0 0 16,-21 21 15,0 0-31,0 0 15,0 1-15,0-1 16,0 0-16,0 0 0,0 0 0,0 22 16,0-22-16,0 21 0,0 0 15,0-20-15,0 20 0,0 0 0,-21 1 16,21-1-16,-21-21 0,21 21 0,0 1 16,0-1-16,-22 0 0,22 1 15,-21-22-15,21 21 0,0 1 0,0-1 16,0 0-16,0 1 0,0-1 0,0 0 15,0 1-15,0-1 16,0 0-16,0 22 0,0-22 0,0 0 16,0 1-16,0-1 0,0 0 0,0 1 15,0-1-15,21 0 0,-21 1 16,0-1-16,0 0 0,0-20 0,0 20 16,0 0-16,0 1 0,0-1 0,0 0 15,0-21-15,0 22 0,0-22 16,0 21-16,0-21 0,0 1 0,0-1 15,0 0-15,0 0 0,0 0 0,0 0 16,0 1-16,-21-1 0,21 0 16,-21-21-16,0 21 15,0-21-15,0 0 0,-1 21 16,1-21-16,0 0 16,0 0-16,0 0 0,0 0 0,-1 21 15,-20-21-15,21 0 0,-21 0 0,-1 0 16,22 0-16,-21 0 0,-22 0 15,22 0-15,0 0 0,-22 0 0,22 0 16,-22 0-16,1 0 0,-1 0 0,1 0 16,-1 0-16,-20 0 0,20 0 15,-21 0-15,22 0 0,-22 0 0,22 0 16,-22 0-16,22 0 0,-1 0 0,-21 0 16,22 0-16,-1 0 0,1 0 15,-1 0-15,1 0 0,-1 0 16,1 0-16,-1 0 0,1 0 0,-1 0 15,-20 0-15,20 0 0,-20 22 16,-1-22-16,0 0 0,1 0 0,-22 0 16,21 0-16,0 21 0,22-21 0,-22 0 15,1 0-15,20 0 0,1 0 16,-22 0-16,21 0 0,-20 0 0,20 0 16,-20 0-16,-1 0 0,21 0 15,-20 0-15,-1 0 0,0 0 0,22 0 16,-22 0-16,22 0 0,-1 0 15,1 0-15,-1 0 0,22 0 16,0 0-16,-22-21 0,22 21 0,21-22 16,-22 22-16,1 0 0,0-21 0,20 21 15,-20 0-15,21 0 0,-21 0 16,20-21-16,-20 21 0,21 0 0,-21 0 16,20 0-16,1 0 0,0 0 15,0 0-15,0 0 0,0 0 0,-1 0 31,22-21 79,22 21-63,-22-21 0,0 0-32,0-1-15</inkml:trace>
  <inkml:trace contextRef="#ctx0" brushRef="#br0" timeOffset="5543.12">4022 6498 0,'-22'0'0,"1"21"15,0-21-15,0 0 0,0 22 16,0-22-16,-1 0 0,1 0 16,-21 21-16,21-21 0,0 0 0,-22 0 15,22 0-15,-21 0 0,21 0 16,-22 0-16,1 0 0,0 0 0,-1 0 16,1 0-16,-22 0 0,22-21 0,0-1 15,-22 22-15,22-21 0,0 0 16,-22 0-16,22 0 0,-1-22 0,1 22 15,-21-21-15,20 21 0,-20-22 16,-1 1-16,22 21 0,-22-21 16,1-1-16,-1 1 0,1-22 15,-1 22-15,22-21 0,-21 20 0,20-20 16,-20-1-16,20 1 0,1-1 16,0 1-16,-1-1 0,22-20 0,-21-1 15,21 21-15,0-20 0,-1-1 16,1 0-16,21 1 0,0-22 15,0 21-15,0 1 0,0-1 0,0 0 16,21 1-16,1-1 0,-1-21 16,0 21-16,21 1 0,-21-1 0,22 22 15,-1-22-15,22 0 0,-1 1 16,-21 20-16,22 1 0,-1-22 16,1 21-16,-1 22 0,1-21 15,-22 20-15,22 1 0,-22 0 0,0 20 16,1-20-16,-1 21 0,0 0 15,-20 0-15,20 21 0,-21-22 0,0 22 16,0 0-16,1 0 16,-1 0-16,0 0 15,0 0-15,0 0 16,-42 0 46,0 0-62,0 0 16</inkml:trace>
  <inkml:trace contextRef="#ctx0" brushRef="#br0" timeOffset="5918.9">2603 2773 0,'-21'-21'16,"0"21"-16,42 0 31,22-21-31,-22 21 0,0 0 16,21 0-16,-21 0 0,22 0 15,20 0-15,-20 0 0,-1-22 0,0 22 16,22 0-16,-22 0 0,0 0 16,22 0-16,-22 0 0,22 0 15,-22 0-15,22 0 0,-22 0 0,0 0 16,1 22-16,-1-22 0,-21 0 15,0 21-15,0 0 0,-21 0 16,0 0-16,-21 0 0,0 1 16,-21 20-16,21-21 0,-22 21 15,1-20-15,0 20 0,-1 0 16,1-21-16,0 22 0,-1-1 0,1-21 16,21 22-16,0-22 0,-1 0 15,1 0-15,21 0 0,0 0 0,0 1 16,0-1-1,21-21-15,1 0 0,-1 0 16</inkml:trace>
  <inkml:trace contextRef="#ctx0" brushRef="#br0" timeOffset="6379.64">3535 3535 0,'-43'21'15,"22"-21"1,21 21 15,21-21-15,22 0-16,-1 0 0,0 0 15,22 0-15,-22-21 0,22 21 0,20-21 16,-20 0-16,21 21 0,-1-21 16,1-1-16,0 22 0,-1-21 0,1 0 15,0 21-15,-1-21 0,1 21 16,0-21-16,-22 21 0,1 0 0,-1 0 15,-21-21-15,1 21 0,-1 0 16,-21 0-16,0 0 0,1 0 0,-44 21 47,1-21-31,21 21-16,0 0 15</inkml:trace>
  <inkml:trace contextRef="#ctx0" brushRef="#br0" timeOffset="7063.26">5630 5271 0,'0'0'0,"21"0"0,-21 21 16,0 0 0,-21-21-16,0 21 0,0 21 0,0-20 15,-22 20-15,22 0 0,-21 1 16,0-1-16,-1 21 0,1 1 0,0-1 15,-1 1-15,1-1 0,0 22 0,-22-21 16,22 20-16,-22-20 0,22 20 16,0 1-16,-22-21 0,22 20 0,-1-20 15,1-1-15,0 1 0,-1-22 16,1 0-16,21 1 0,-21-1 0,20 0 16,1-20-16,0-1 0,0 0 15,21 0 1,-21-21-16,21-21 15,21 0-15,0 0 16,-21-1-16,42-20 0,-20 21 0,20-21 16,-21-1-16</inkml:trace>
  <inkml:trace contextRef="#ctx0" brushRef="#br0" timeOffset="7938.83">6710 5503 0,'-21'22'16,"-1"-1"-1,1 21-15,0-21 0,-21 22 16,-1-1-16,1 21 0,0-20 0,-1 20 15,1 1-15,0-1 0,-1 1 16,-20-1-16,21 22 0,-1 0 0,1-22 16,0 22-16,-22-1 0,22 1 0,-1-21 15,-20-1-15,21 1 16,-1-1-16,1 1 0,21-22 0,-22 0 16,22 1-16,0-22 0,0 0 0,0 0 15,21 0-15,-21 0 0,21-42 31,21 0-31,0 0 16,0 0-16,0-22 0,0 22 16,22-21-16</inkml:trace>
  <inkml:trace contextRef="#ctx0" brushRef="#br0" timeOffset="8343.6">8255 5482 0,'0'0'0,"-21"0"31,0 21-31,-1 1 0,1 20 16,-21-21-16,21 21 0,-22 1 16,1 20-16,0-20 0,-1 20 0,-20 1 15,21-1-15,-22 22 0,1-22 0,-1 22 16,1-22-16,-1 22 0,1 0 16,-1-1-16,1 1 0,20 0 0,-20-22 15,20 1-15,1-1 0,-21 1 0,20-1 16,1-20-16,21 20 0,-22-21 15,22-20-15,0 20 0,0-21 0,0 0 16,21-42 0,42 0-1,-21-21-15,0 20 0,1-20 16,20 0-16</inkml:trace>
  <inkml:trace contextRef="#ctx0" brushRef="#br0" timeOffset="8670.66">8869 5969 0,'0'21'15,"0"0"1,-21 1-16,-1-1 0,1 0 0,0 0 15,0 21-15,-21-20 0,-1 20 0,22 0 16,-21 22-16,-1-22 0,1 22 16,0-1-16,-1 1 0,22-22 0,-21 21 15,0 1-15,20-1 0,-20 1 0,21-22 16,-21 22-16,20-22 0,1 0 16,0-20-16,0 20 0,21-21 0,0 0 15,0 0-15,21-21 16,0-21-1,0 0-15,1 0 0,-1 0 16,21-22-16</inkml:trace>
  <inkml:trace contextRef="#ctx0" brushRef="#br0" timeOffset="9143.39">10901 5800 0,'0'0'0,"21"-21"0,0-1 0,0 1 0,0 21 15,1 0-15,-1 0 16,0 21-16,21 1 0,-21-1 0,22 0 15,-1 21-15,0 1 0,1-22 0,-1 21 16,0 0-16,22 1 0,-22-1 16,1 0-16,-22 1 0,21-1 0,0 0 15,-20-20-15,20 20 0,-21 0 16,0 1-16,0-1 0,1-21 0,-22 0 16,0 0-16,21 1 0,-21-1 0,21-21 15,0 0-15,0 0 0,-21-21 16</inkml:trace>
  <inkml:trace contextRef="#ctx0" brushRef="#br0" timeOffset="9299.29">12213 5694 0,'0'0'0,"0"-42"16,0 20-16,-21 22 0,-21 0 0,20 22 15,-20-1-15,-21 0 0,-1 21 0,1 1 16,-1 20-16,-21 1 0,22-1 15,-43 22-15,21-1 0,-20 1 0,-1 21 16,0-21-16</inkml:trace>
  <inkml:trace contextRef="#ctx0" brushRef="#br0" timeOffset="32554.92">13652 12383 0,'0'-22'0,"0"1"16,0 0-1,0 0 1,22 21-16,-22-21 16,0 0 15</inkml:trace>
  <inkml:trace contextRef="#ctx0" brushRef="#br0" timeOffset="33175.57">13716 12404 0,'0'0'0,"0"-21"16,0-1-1,0 1 1,-21 21-16,21-21 0,0 0 15,0 0 1,0 0-16,0-1 16,0 1-1,0 0-15,0 0 16,0 0-16,0 42 62,0 0-62,0 21 0,0-20 16,0-1-16,0 21 0,0 0 0,0 1 16,0-1-16,0 22 0,0-22 15,0 21-15,0 1 0,0-1 0,21 1 16,0 21-16,-21-22 0,0 22 16,0-22-16,21 22 0,-21 0 15,0-22-15,21 22 0,-21-1 0,0-20 16,0 21-16,0-1 0,0-20 15,0 20-15,0-20 0,0-1 0,0 1 16,0-1-16,0 22 0,0-21 16,0-22-16,0 21 0,0 1 0,0-1 15,0-20-15,0-1 0,0 0 0,-21 1 16,21-22-16,0 21 0,0-21 16,0 1-16,0-1 0,0-42 31,0-1-31,0-20 15,0 21-15,0-43 0,0 22 16,0-21-16,0 20 0</inkml:trace>
  <inkml:trace contextRef="#ctx0" brushRef="#br0" timeOffset="34618.79">13589 12234 0,'0'0'0,"0"-21"15,21 21 32,0 0-47,0 0 16,1 0-16,-1 0 0,0 0 0,21 0 16,1 0-16,-22 0 15,42 0-15,-20 0 0,20 0 0,1 0 16,-1 0-16,22 0 0,-1 0 15,1 0-15,0-21 0,21 21 0,-22 0 16,43 0-16,-21 0 0,21-21 0,-21 21 16,21 0-16,-21 0 0,21 0 15,-21 0-15,21 0 0,0 0 0,-22 0 16,22-21-16,0 21 0,-21 0 16,0 0-16,0 0 0,0 0 0,-22-21 15,1 21-15,0 0 0,-22 0 0,1 0 16,-1-22-16,1 22 0,-1 0 15,-20 0-15,20 0 0,-21 0 0,1-21 16,-1 21-16,0 0 0,1 0 16,-22 0-16,21 0 0,-21 0 15,1 0-15,-1 0 0,0 0 0,0 0 16,0 0-16,0 0 0,1 0 16,-1 0-1,-21 21-15,0 1 0,0-1 16,0 0-16,0 0 15,0 0-15,0 0 0,0 1 0,0-1 16,0 0-16,0 0 0,0 21 0,0-20 16,0-1-16,0 21 0,0-21 15,0 22-15,0-22 0,0 21 0,0-21 16,0 22-16,0-1 0,0 0 16,0-21-16,0 22 0,21-1 15,-21 0-15,0 22 0,0-22 0,0 1 16,0-1-16,0 0 0,0 1 0,0 20 15,0-21-15,0 1 0,21-1 16,-21 22-16,0-22 0,0 0 0,0 22 16,21-22-16,-21 0 0,0 22 0,0-22 15,0 1-15,0-1 0,0 21 16,0-20-16,0-1 0,0 0 16,0 1-16,0-1 0,0 0 0,0 1 0,0-22 15,0 21-15,0 1 0,0-1 16,0-21-16,0 21 0,0-20 15,0-1-15,0 0 0,0 0 0,0 0 16,-21 0-16,21 1 0,0-1 16,-21-21-16,21 21 0,-21-21 0,21 21 15,-21 0-15,-1-21 16,22 21-16,-21-21 0,0 22 16,0-22-16,0 0 0,0 21 15,-1-21-15,1 0 0,0 21 0,0-21 16,0 21-1,0-21-15,-22 0 0,22 21 0,0-21 16,0 0-16,0 21 0,-22-21 0,22 22 16,-21-22-16,-1 0 0,22 0 15,-21 21-15,-22-21 0,22 0 0,0 0 16,-22 0-16,22 21 0,-22-21 0,22 0 16,-21 0-16,-1 0 0,1 0 0,20 0 15,-20 0-15,-1 0 0,22 0 16,-22 0-16,1 0 0,-1 21 0,1-21 15,-1 0-15,1 0 0,-1 0 0,1 0 16,-22 0-16,22 0 0,-22 0 16,0 0-16,1 0 0,-1 0 15,0 21-15,1-21 0,-1 0 0,22 0 16,-22 0-16,21 0 0,1 0 16,21 21-16,-22-21 0,1 0 0,-1 0 15,22 0-15,-22 0 0,1 0 0,-1 22 16,1-22-16,-1 0 0,1 0 15,-22 0-15,22 0 0,20 0 0,-20 21 16,-1-21-16,22 0 0,0 0 16,-1 0-16,1 0 0,21 0 0,-22 0 15,22 0-15,-21 0 0,21 0 0,0 0 16,-1 0-16,1 0 0,0 0 16,0 0-16,0 0 0,0 0 15,-1 0-15,1 0 16,0 0-16,0 0 47,21-21 0,0-1-47,21 22 0</inkml:trace>
  <inkml:trace contextRef="#ctx0" brushRef="#br0" timeOffset="36303.36">13187 7281 0,'0'0'0,"-21"-21"15,-1 0-15,1 0 0,21 0 16,-21 21-16,0-21 0,21-1 0,-21 22 15,21-21-15,-21 21 0,-1 0 16,22 21 0,0 1-16,0-1 0,0 0 15,0 21-15,0 1 0,0-1 16,0 0-16,0 22 0,0-1 0,0 1 16,0-1-16,0 22 0,0 0 0,22-1 15,-22 1-15,21 0 0,-21-1 16,21 1-16,-21 0 0,0-22 0,0 22 15,21-1-15,-21 1 0,0-21 16,21 20-16,-21-20 0,0 20 16,0-20-16,0-1 0,0 1 0,0-22 15,0 1-15,0 20 0,0-42 0,0 22 16,0-1-16,0-21 0,0 0 16,0 0-16,0 1 0,0-1 0,0-42 46,0-1-46,0 1 0,0 0 0,0-21 16,0 21-16,0-22 0</inkml:trace>
  <inkml:trace contextRef="#ctx0" brushRef="#br0" timeOffset="37418.76">13144 7239 0,'0'0'0,"-21"0"0,21-21 15,-21 21-15,21-21 0,0 0 31,21 21-31,0 0 0,22 0 16,-22-22-16,21 22 0,1 0 16,-1 0-16,21-21 0,1 21 0,-1 0 15,1 0-15,-1-21 0,43 21 0,-21 0 16,21-21-16,0 21 0,-1 0 16,1-21-16,0 21 0,0 0 0,0 0 15,21-21-15,0 21 0,0 0 16,0 0-16,-21 0 0,21 0 0,-22 0 15,22 0-15,-21 0 0,0-22 0,0 22 16,-21 0-16,20 0 16,-20 0-16,0 0 0,-22 0 0,22 0 15,-22 0-15,-20 0 0,-1 0 0,22 0 16,-43 0-16,21 0 0,0 0 16,-20 0-16,-1 0 0,0 22 0,0-22 15,0 21-15,0-21 0,-21 21 0,0 0 16,22 0-16,-22 0 0,21 22 15,-21-22-15,0 21 0,0 1 0,21-1 16,-21 0-16,0 1 0,21-1 16,-21 0-16,0 1 0,0-1 0,0 0 15,0 1-15,0 20 0,21-21 16,-21 1-16,0 20 0,0-20 16,0 20-16,0-21 0,0 22 0,0-22 15,0 22-15,0-1 0,0-20 0,0 20 16,0-21-16,0 22 0,0-22 15,-21 22-15,21-22 0,-21 22 0,21-22 16,0 21-16,0-20 0,-21 20 0,21-20 16,-21-1-16,21 0 0,0 1 15,0-1-15,0 0 0,0-21 0,0 22 16,-22-22-16,22 0 0,0 21 0,0-20 16,0-1-16,-21 0 0,21 0 15,-21 0-15,21 0 16,-21-21-16,0 0 0,0 22 15,-1-22-15,1 0 0,-21 0 16,21 21-16,-22-21 0,22 0 16,-21 0-16,-22 0 0,22 0 0,0 21 15,-22-21-15,22 0 0,-22 0 0,22 0 16,-21 0-16,-1 0 0,22 21 16,-22-21-16,1 0 0,-1 0 0,-20 0 15,20 0-15,-21 21 0,1-21 0,-1 0 16,0 0-16,-20 21 0,20-21 15,-21 0-15,21 0 0,1 0 16,-1 22-16,0-22 0,22 0 0,-22 0 16,22 0-16,-22 0 0,22 0 15,-1 0-15,1 0 0,-22 0 0,21 0 16,1 0-16,-1 0 0,1 0 0,-1 0 16,1 0-16,-1 0 0,1 0 15,21 0-15,-22 0 0,22 0 0,-1 0 16,1 0-16,21 0 0,-21 0 0,20 21 15,1-21-15,0 0 0,0 0 16,0 0 0,21 21 31,21-21-16,0 0-16,0 0-15,0 0 0,1 21 0</inkml:trace>
  <inkml:trace contextRef="#ctx0" brushRef="#br0" timeOffset="40773.19">13674 13695 0,'0'21'78,"-22"-21"-63,1 0 17,0 21-32,0 0 15,0-21 1,21 22-16,-21-22 0,21 21 16,-22-21-16,1 0 0,0 21 15,0 0-15,0-21 16,0 21-16,-1 0 0,1-21 15,0 22-15,0-1 0,0 0 16,0-21-16,-1 21 0,1-21 16,0 21-16,0-21 0,0 21 0,0-21 15,-1 0-15,1 22 0,0-22 0,0 21 16,0-21-16,0 0 0,-1 21 16,1-21-16,-21 0 0,21 21 15,0-21-15,-22 0 0,22 21 0,0-21 16,-21 0-16,20 0 0,-20 21 0,0-21 15,21 0-15,-22 0 0,1 0 16,0 22-16,-1-22 0,1 0 0,0 0 16,-1 0-16,22 0 0,-21 0 0,-1 0 15,1 0-15,21 0 0,-21 0 0,-1 0 16,1-22-16,21 22 0,-22 0 16,22-21-16,-21 0 0,0 21 15,20-21-15,1 21 0,-21-21 0,21 21 16,-22-21-16,22-1 0,0 22 15,0-21-15,0 0 0,-22 21 0,22-21 16,0 0-16,0 0 0,-21-1 0,20 1 16,-20 0-16,0 0 0,21 0 0,-22 21 15,1-21-15,21-1 0,-22 1 16,1-21-16,0 21 0,-1 0 0,1-1 16,-21 1-16,20 0 0,1-21 0,0 21 15,-1-1-15,1-20 0,0 21 16,-1 0-16,1-22 0,0 22 15,-1 0-15,1-21 0,21 21 0,-22-22 16,1 22-16,0-21 0,-1 21 0,22-22 16,-21 1-16,0 21 0,20-22 15,-20 1-15,0 21 0,21-21 0,-22-1 16,22 1-16,0 0 0,-21 20 0,20-20 16,1 0-16,0-1 0,0 1 0,0 0 15,0 21-15,-1-22 0,22 1 16,-21 0-16,21-1 0,-21 1 0,21 0 15,-21-22-15,21 22 0,0-1 0,0 1 16,0-21-16,0 20 0,0 1 0,0-22 16,0 22-16,21 0 15,0-1-15,0-20 0,-21 21 0,22-22 16,-1 22-16,0-22 0,0 22 0,0-22 16,0 22-16,1-21 0,-1 20 0,0-20 15,0 20-15,0-20 0,0 21 16,22-1-16,-22-20 0,0 20 0,0-20 15,22 21-15,-22-1 0,21-20 0,-21 20 16,22-20-16,84-85 16,-85 105-16,0 1 0,22-21 15,-22 20-15,22 1 0,-22 0 0,21-1 16,1 1-16,-1 0 0,1-1 16,-1 1-16,-20 0 0,20-1 0,1 1 15,-1 0-15,-20-1 0,20 1 16,1 21-16,-22-22 0,21 1 0,-20 21 15,20 0-15,-20-22 0,20 22 16,-21 0-16,22-21 0,-22 21 0,22-1 16,-22 1-16,22 0 0,-1 0 0,-21 0 15,22 0-15,-1-1 0,-20 1 0,-1 0 16,22 0-16,-22 0 0,0 21 16,1-21-16,-1-1 0,0 22 0,1-21 15,-1 21-15,-21 0 0,21 0 16,-20-21-16,-1 21 0,0 0 0,0 0 15,0 0-15,0 0 0,1 0 0,-1 0 16,0-21-16,0 21 16,0 0-1,-21-21 32,-21 21-47,0 0 0,0 0 16,0 0-16,-1 0 0</inkml:trace>
  <inkml:trace contextRef="#ctx0" brushRef="#br0" timeOffset="41507.79">12552 8742 0,'0'21'47,"0"0"-32,21-21-15,0 21 0,0-21 0,0 22 16,1-22-16,20 21 0,-21-21 15,0 0-15,22 21 0,-22-21 0,21 0 16,-21 0-16,22 21 0,-22-21 0,0 0 16,21 0-16,-21 0 0,1 0 15,20 0-15,-21 0 0,0 0 0,0 21 16,1-21-16,-1 0 16,-21 21-1,0 1-15,0-1 0,0 0 16,-21-21-16,21 21 0,-22 0 0,1 22 15,-21-22-15,21 21 16,-22-21-16,22 22 0,-21-1 0,21 0 16,-22 1-16,1-1 0,21 0 0,-21 1 15,20-1-15,-20 21 0,21-20 0,-21-1 16,20 0-16,1 1 0,0-22 16,0 21-16,0-21 0,21 22 0,0-22 15,-21 0-15,21 0 0,-22 0 0,22 1 16,0-1-16,-21-21 15,21 21-15,0 0 32,0-42 140,0 0-157,0 0-15,0-1 0</inkml:trace>
  <inkml:trace contextRef="#ctx0" brushRef="#br0" timeOffset="42588.93">15113 7811 0,'21'0'94,"0"0"-94,22 0 0,-22 0 15,0 0-15,21 0 0,1 0 16,-22 0-16,21 0 0,0 0 0,22 0 15,-22 0-15,1-22 0,-1 22 0,21 0 16,-20 0-16,20 0 0,-20-21 16,20 21-16,-21 0 0,22 0 0,-22 0 15,1-21-15,-1 21 0,21-21 0,-20 21 16,-22 0-16,21 0 16,1 0-16,-22 0 0,0 0 0,0 0 15,-21-21-15,-21 21 63,0 0-63,0 21 15,-1-21-15,1 0 0,0 0 0</inkml:trace>
  <inkml:trace contextRef="#ctx0" brushRef="#br0" timeOffset="43107.63">15282 8128 0,'-21'0'15,"42"0"32,0 0-47,1 0 0,-1 0 16,0 0-16,0 0 0,21 0 0,-20 0 15,20 0-15,0 0 0,-21 0 0,22 0 16,-1 0-16,0 0 0,1 0 16,-1 0-16,22 0 0,-22 0 0,0 0 15,1 0-15,-1 0 0,0 0 16,1 0-16,-1 0 0,0 0 0,1 0 16,-1 0-16,-21 0 0,21 0 15,-20 0-15,-1 0 0,0 0 16,0 0-16,0 0 0,0 0 0,-42 0 62,0 0-46,0 0-16,0 21 0,0-21 16</inkml:trace>
  <inkml:trace contextRef="#ctx0" brushRef="#br0" timeOffset="43643.63">15388 8509 0,'21'0'31,"0"0"-31,1 0 0,-1 0 15,0 0-15,0 0 0,21 0 16,-20 0-16,-1 0 0,21-21 0,0 21 16,1 0-16,-22 0 0,21 0 0,1 0 15,-1-21-15,0 21 0,22 0 16,-22 0-16,0 0 0,1 0 0,-1 0 16,0 0-16,1 0 0,-1 0 0,0 0 15,-20 0-15,20 0 16,-21 0-16,0 0 0,0 0 0,1 0 15,-1 0-15,-42 0 79,-1 0-64,1 0-15,0 0 0,21 21 0,-21-21 16,0 21-16</inkml:trace>
  <inkml:trace contextRef="#ctx0" brushRef="#br0" timeOffset="44038.94">15557 8848 0,'0'21'16,"22"-21"15,-1 0-15,21 0-16,-21 0 0,0 0 0,22 0 16,-22-21-16,21 21 0,1-21 15,-1 21-15,-21 0 0,21-22 0,1 22 16,-1 0-16,0 0 0,1-21 0,-1 21 15,0 0-15,1 0 0,-22 0 16,21-21-16,-21 21 0,1 0 0,-1 0 16,0 0-16,0 0 15,-42 0 32,0 0-31,0 21-16,-1-21 0,1 0 0,0 21 15,0 1-15,0-22 0,-22 21 0</inkml:trace>
  <inkml:trace contextRef="#ctx0" brushRef="#br0" timeOffset="44406.73">15473 9250 0,'0'0'0,"21"0"47,0 0-47,0 0 16,22 0-16,-22 0 0,21 0 0,-21 0 16,22 0-16,-1 0 0,0 0 15,22 0-15,-22-21 0,0 21 0,22 0 16,-22-21-16,22 21 0,-22 0 0,0-22 15,22 22-15,-22 0 0,1 0 16,-22-21-16,21 21 0,0-21 0,-20 21 16,-1 0-16,0 0 0,0 0 15,0 0-15,0 0 0,-42 0 47,0 0-47,0 0 16,0 0-16,0 21 15</inkml:trace>
  <inkml:trace contextRef="#ctx0" brushRef="#br0" timeOffset="44783.05">15600 9483 0,'0'0'0,"-21"0"0,-1 0 16,22 21-16,22-21 31,-1 0-31,0 0 16,21 0-16,-21 0 0,22 0 0,-1 0 16,0 0-16,1 0 0,20 0 0,-20 0 15,-1 0-15,21 0 0,-20-21 16,-1 21-16,0-21 0,1 21 0,-1 0 15,0 0-15,-20-22 0,20 22 16,-21 0-16,0 0 0,0 0 0,1 0 16,-1 0-16,0 0 0,0 0 31</inkml:trace>
  <inkml:trace contextRef="#ctx0" brushRef="#br0" timeOffset="50235.04">18986 14224 0,'22'0'31,"-1"0"-15,0 0-16,0 0 16,0 0-16,0 0 0,1-21 0,-1 21 15,0-21-15,0 21 0,0-21 16,0-1-16,1 22 0,20-21 0,-21 0 15,0 0-15,0 21 0,-21-21 16,0 0-16,22 21 0,-22-22 16,0 1-16,0 0 0,-22 21 15,1 0-15,0 0 0,0 0 16,0 0-16,-22 0 0,22 0 0,-21 0 16,0 0-16,20 21 0,-20-21 0,21 21 15,0 1-15,0-22 0,-1 21 16,1 0-16,0 0 0,21 0 0,0 0 15,0 1-15,0-1 16,0 0-16,0 0 0,0 0 16,21 0-16,0-21 0,1 22 15,-22-1-15,21-21 16,0 21-16,0-21 0,0 21 0,0 0 16,1-21-16,20 21 0,-21-21 0,0 22 15,22-1-15,-22-21 0,0 21 16,0 0-16,0 0 0,0-21 0,-21 21 15,0 1-15,22-22 0,-22 21 16,0 0-16,0 0 0,0 0 0,-22 0 16,22 1-16,-21-1 0,0-21 15,21 21-15,-21-21 0,0 21 16,0-21-16,-1 0 0,1 0 0,0 0 16,0 0-16,0 0 0,0 0 0,-22 0 15,22 0-15,0 0 16,0 0-16,-22-21 0,22 21 0,0-21 15,0 0-15,0-1 0,0 1 0,-1 0 16,22 0-16,-21 0 0,21 0 16,-21-1-16,21 1 15,21 21 17,0 0-32,1 21 0,-22 1 15,21-1-15,0-21 0,0 21 16,0 0-16,0 0 0,1 0 15,20 1-15,-21-1 0,0 0 0,0-21 0,1 21 16,20 0-16,-21-21 16,0 21-16,0-21 0,22 0 0,-22 0 15,0 0-15,21 0 0,-20 0 0,-1 0 16,21 0-16,-21-21 0,22 0 16,-22 21-16,21-21 0,-21 0 0,0 0 15,1-1-15,-1 1 0,0-21 16,0 21-16,0 0 0,-21-1 0,0 1 15,0 0-15,0 0 0,0 0 0,0 0 16,0-1 0,0 44-1,0-1 1,0 0-16,0 0 16,0 0-16,0 0 0,0 1 0,0-1 15,0 0-15,0 0 0,0 0 0,0 0 16,0 1-16,0-1 15,0 0-15,0 0 16,21-21-16,1 0 0,-1 0 16,0 0-16,0 0 0,0-21 15,0 0-15,1 0 0,-1-1 16,0 1-16,0 0 16,-21 0-16,21 0 0,-21-22 0,21 22 15,-21 0-15,0 0 0,0 0 0,0 0 16,0-1-16,0 1 0,0 0 15,0 42 1,0 0 0,-21 1-16,21-1 15,-21 0-15,21 21 0,0-21 0,0 1 16,0-1-16,0 21 0,0-21 16,0 0-16,0 1 0,0-1 0,0 0 15,21 0-15,0-21 0,1 21 0,-1-21 16,0 0-1,0 0-15,0 0 0,0 0 0,22 0 16,-22 0-16,0-21 0,0 0 0,22 21 16,-22-21-16,0 0 0,0-22 15,0 22-15,0 0 0,1-21 0,-1-1 16,0 1-16,-21 0 0,21-1 0,-21 1 16,0 0-16,0-22 0,0 22 15,0 21-15,0-22 0,0 1 0,0 21 16,0 0-16,0-1 0,0 44 31,0 20-15,0-21-16,0 0 15,0 22-15,0-1 0,0 0 0,0 1 16,0-1-16,0 0 0,-21 1 0,21-1 16,-21-21-16,21 21 0,0 1 15,0-22-15,0 21 0,-21-21 0,21 1 16,0-1-16,0 0 0,0 0 15,0-42 17,0 0-32,21 0 15,-21-1-15,0 1 0,0 0 0,21-21 16,-21 21-16,21-1 0,0-20 0,-21 21 16,21 0-16,1-22 15,-1 22-15,0 0 0,0 0 0,0 21 16,22-21-16,-1 21 0,-21 0 0,21 0 15,1 0-15,-1 0 0,-21 0 16,22 21-16,-22-21 0,0 21 0,0 0 16,0 0-16,-21 1 0,0-1 15,0 0-15,0 0 0,0 0 16,-21 0-16,0 1 0,0-22 0,-22 21 16,22 0-16,-21 0 0,21 0 0,-22-21 15,1 21-15,21 1 0,-21-22 16,20 21-16,-20 0 0,21-21 0,0 0 15,0 21-15,-1-21 0,1 0 16,0 0-16,42-21 47,0 0-47,1 21 16,-1-21-16</inkml:trace>
  <inkml:trace contextRef="#ctx0" brushRef="#br0" timeOffset="52742.88">21696 14203 0,'0'0'0,"0"-21"0,21 0 16,-21-1-16,21 22 0,-21-21 15,0 0-15,-21 21 16,0 0 0,0 0-16,-1 0 15,1 0-15,0 21 0,0 0 0,0 1 16,21-1-16,-21 0 0,-1 21 15,22-21-15,-21 22 0,21-1 16,0 0-16,0 1 0,0-1 0,0-21 16,0 22-16,0-1 0,0-21 15,21 0-15,1 0 0,-22 1 0,21-1 16,0 0-16,0 0 0,0-21 0,0 0 16,1 0-16,-1 0 0,0 0 15,21 0-15,-21 0 0,1-21 0,20 0 16,-21 0-16,21-1 0,-20 1 0,-1 0 15,21 0-15,-21-21 0,0-1 16,1 22-16,20-21 0,-21-22 0,-21 22 16,21 0-16,0-1 0,-21 1 15,22 0-15,-22-1 0,0 1 16,0 0-16,0-1 0,0 1 0,0 21 16,21-22-16,-21 22 0,0 0 15,0 0-15,0 0 0,0 0 16,-21 21 15,21 21-31,-22 0 0,22 0 16,0 0-16,0 22 0,-21-1 15,21-21-15,-21 21 0,21 1 0,0-1 16,0 22-16,0-22 0,0 0 16,0 1-16,0-1 0,0 21 0,0-41 15,0 20-15,0 0 0,0-21 16,21 1-16,0-1 0,1 0 15,-1 0-15,0 0 0,0-21 0,0 0 16,0 0-16,1 0 0,-1 0 0,21 0 16,-21 0-16,0 0 0,22-21 15,-22 0-15,21 0 0,-21 21 0,22-21 16,-22-1-16,21-20 0,-21 21 0,1 0 16,-1 0-16,0-22 0,0 22 15,0 0-15,-21-21 0,0 20 0,0 1 16,0-21-16,0 21 0,0 0 15,0-1-15,0 1 0,-21 0 16,0 21-16,0-21 0,0 21 0,-1 0 16,1 0-16,0 0 0,0 0 15,0 0-15,0 0 0,-1 21 0,1 0 16,0 0-16,0 1 0,0-1 0,0 0 16,21 21-16,0-21 0,-22 22 15,22-22-15,-21 21 0,21-21 0,0 22 16,0-22-16,0 0 0,0 0 0,0 0 15,0 1-15,21-1 0,1-21 16,-1 21-16,0-21 0,0 0 16,0 0-16,0 0 15,1-21-15,-1 0 0,0 21 16,0-22-16,0 1 0,0 0 0,1 0 16,-1 0-16,0 0 0,0-1 15,-21 1-15,0-21 0,21 21 0,-21 0 16,21-22-16,-21 22 0,0 0 0,0 0 15,0 0-15,0-1 0,0 1 16,22 21-16,-22-21 0,0 42 31,0 0-15,0 1-16,0-1 0,0 0 16,0 0-16,0 0 0,0 0 15,0 1-15,0-1 0,0 0 16,0 21-16,0-21 0,0 1 0,0-1 15,21 0-15,-21 0 16,21-21-16,0 0 0,-21 21 0,21-21 16,0 0-16,1 0 0,-1 0 0,21 0 15,-21-21-15,0 21 0,22-21 16,-22 0-16,0 0 0,21-1 0,-20 1 16,-1 0-16,0 0 0,21 0 0,-21 0 15,1-1-15,-1 1 0,0-21 16,0 21-16,-21 0 0,0-1 0,21 22 15,-21-21-15,0 0 0,-21 21 32,0 0-32,0 0 15,0 21-15,-1 0 0,1 1 16,21-1-16,0 0 0,-21 0 16,21 0-16,0 0 0,0 1 0,0-1 15,0 0-15,21-21 0,-21 21 16,21 0-16,-21 0 0,22-21 0,-1 22 15,0-1-15,0 0 0,0-21 16,0 21-16,1-21 16,-1 0-1,-21 21 1,-21-21 0,-1 0-1,1 0-15,0-21 0,0 21 16,0 0-16,0-21 15,-1 21-15,22-21 0,-21 21 0,0 0 16,21 21 15,0 0-31,0 0 16,0 0-16,0 1 16,21-1-1,0-21-15,1 0 16,-1 0-16,0 0 15,0 0-15,0 0 0,0 0 0,1 0 16,-1 0-16,0 0 0,21 0 0,-21 0 16,1-21-16,20 21 0,-21-22 15,0 22-15,22-21 0,-22 0 0,21 21 16,0-21-16,-20 0 0,-1 0 0,21-1 16,-21 1-16,0 0 0,22 0 15,-22 0-15,-21 0 0,21-1 0,0 1 16,-21 0-16,0 0 0,0 0 15,0 0-15,-21 21 32,0 0-32,0 0 15,0 21-15,-1-21 0,1 21 16,0 0-16,0 0 0,21 0 16,-21 1-16,21-1 15,0 0-15,0 0 0,0 0 16,0 0-16,0 1 0,21-1 15,0-21-15,0 21 0,0-21 16,1 21-16,-1-21 0,21 21 16,-21-21-16,0 0 0,1 21 0,-1-21 15,0 0 1,0 22-16,-21-1 16,0 0-1,-21 0 1,0 0-16,-22-21 15,22 21-15,0-21 0,-21 22 16,21-22-16,-22 21 0,22-21 0,-21 0 16,21 21-16,-22-21 0,22 21 0,0-21 15,0 0-15,0 0 0,21 21 16,-22-21-16,22 21 156</inkml:trace>
  <inkml:trace contextRef="#ctx0" brushRef="#br0" timeOffset="55815.28">12298 8742 0,'0'0'0,"0"-21"16,-21 21-16,21 42 0,-22-42 15,22-21-15,0 0 0,0 0 16,22 21 15,-1 0-15,0 0-16,0 0 0,0 21 16,0 0-16,22-21 0,-22 21 15,0-21-15,21 21 0,-20-21 16,20 21-16,0-21 0,1 22 15,-1-1-15,0-21 0,1 21 0,-1 0 16,21-21-16,-20 21 0,-1-21 16,0 21-16,-20-21 0,20 22 0,0-22 15,-21 0-15,1 21 0,-1-21 16,0 21-16,0-21 0,0 0 0,0 0 16,-21 21 15,-21 0 0,0-21-31,0 21 16,0 1-16,-22-22 0,22 21 0,0 0 15,-21 0-15,21 0 0,-1 0 16,-20 1-16,21-1 0,-21 0 0,20 21 16,1-21-16,0 22 0,0-22 15,-21 21-15,20 1 0,1-22 0,0 21 16,0 0-16,0 1 0,0-1 0,-1 0 15,1 1-15,21-22 0,-21 21 16,0-21-16,0 22 0,21-22 16,-21 0-16</inkml:trace>
  <inkml:trace contextRef="#ctx0" brushRef="#br0" timeOffset="59798.87">12446 10054 0,'0'0'16,"0"-21"15,0 0-15,21 21-16,-21-21 0,0 0 0,21-1 15,0 1-15,1-21 0,-1 21 16,0-22-16,0 1 0,21 0 0,-20-1 16,20 1-16,0-21 0,-21 20 0,22-20 15,-1 20-15,0 1 0,22 0 16,-22-1-16,1 1 0,-1 0 16,0 21-16,-21-22 0,22 22 0,-22 0 15,0 0-15,0 0 0,0 21 16,-21-22-16,22 22 0,-22-21 15,-22 42 17,1 1-32,0-22 15,0 21-15,0 0 0,0 0 0,-1 0 16,1 22-16,-21-22 0,0 21 16,20 0-16,-20-20 0,0 20 0,-1 0 15,1 22-15,0-22 0,21 0 0,-22 1 16,22 20-16,0-20 0,-21-22 15,20 21-15,1 0 0,21-20 0,-21 20 16,0-21-16,0 0 0,21 0 16,0 1-16,0-1 0,-21-21 15,21-21 17,0-1-17,0 1-15,21 0 0,-21 0 0,21-21 16,0 20-16,0-20 0,0 0 15,1-1-15,20-20 0,-21 21 0,0-1 16,22 1-16,-1 0 0,-21-22 0,21 22 16,1-1-16,-1 1 15,0 21-15,-20-21 0,20-1 0,-21 22 16,21 0-16,-20 0 0,-1-22 16,0 22-16,0 21 0,0-21 0,0 0 15,1 0-15,-22 0 16,21 21-16,-42 0 47,-1 0-47,1 0 0,0 0 15,0 0-15,0 0 0,-22 0 16,22 0-16,-21 21 0,0-21 0,-1 0 16,1 0-16,0 0 0,-22 0 0,22 0 15,-22 0-15,22 0 16,0 0-16,-22 0 0,22 0 0,-1-21 15,1-1-15,0 22 0,21-21 16,-22 0-16,1 0 0,21 0 0,-22 0 16,22-1-16,-21 1 0,21 0 15,0 21-15,21-21 0,-22 21 0,1-21 16,42 21 31,1 0-32,-1 0-15,0 0 0,0 0 16,21 0-16,-20 21 0,-1-21 16,21 0-16,-21 21 0,22-21 0,-22 21 15,21 0-15,0-21 0,1 22 0,20-1 16,1-21-16,-22 21 0,22 0 16,-1-21-16,1 21 0,-1 0 0,1-21 15,-1 22-15,1-1 0,-22-21 16,21 21-16,-20-21 0,-1 21 0,0-21 15,1 0-15,-22 21 0,0-21 16,21 0-16,-20 21 0,-1-21 16,-21 22-1,-21-22 1,21 21 0,-22-21-16,1 0 0,-21 21 15,21 0-15,0-21 0,-22 21 0,22 0 16,-21 1-16,-1-1 0,1 0 0,0 0 15,21 0-15,-22 0 0,1 1 16,0 20-16,-1-21 0,1 21 0,0-20 16,20 20-16,-20-21 0,21 21 15,-21-20-15,20-1 0,1 21 0,0-21 16,0 0-16,0 1 0,0-1 16,21 0-16,-22 0 0,22 0 0,-21-21 15,21 21-15,-21 1 0,21-1 31,0-42 813,0-1-250,21 22-578,0 0 15,-42 0 156,0 0-171,0 22-16,0-22 16,21 21-16,-21-21 0,-1 0 0,22 21 15,-21-21 1,21 21-16,-21-21 0,21-21 94,0 0-94,21 21 0,0-21 0,1-1 15,-1 1-15,0 0 0,0 0 16,0-21-16,0 20 0,22 1 0,-22-21 15,0 0-15,21 20 0,-20-20 0,20 0 16,-21-1-16,0 22 0,22-21 16,-22 0-16,0 20 0,21-20 0,-21 21 15,1-21-15,-1 20 0,0-20 16,0 21-16,0 0 0,0 0 16,1-1-16,-22 1 0,21 0 0,-21 0 15,21 0-15,-21 0 16,21 21-1,-21-22 1,0 44 15,0-1-15,0 0-16,0 0 16,0 0-16,0 0 15,-21 1-15,0-1 16,0 0-16,-1 0 0,1 0 15,0 0-15,0 1 0,0-1 0,0 21 16,-1-21-16,1 0 0,-21 22 16,21-22-16,0 21 0,-1 1 15,-20-1-15,21-21 0,0 21 0,0 1 16,-1-1-16,1-21 0,0 22 0,0-22 16,0 21-16,0-21 0,-1 0 15,22 1-15,0-1 0,-21-21 0,21 21 16,-21-21-16,21-21 47,21 0-47,0-1 15,1 1-15,-1 0 0,0-21 0,0 21 16,21-1-16,1-20 0,-1 21 16,0-21-16,1-1 0,-1 22 15,0-21-15,1-1 0,20 22 0,-20-21 16,-1 21-16,0-22 0,1 22 0,-22 0 15,21-21-15,-21 21 0,0-1 16,1 1-16,-1 21 0,0-21 0,0 0 16,-21 0-1,21 21-15,-21 21 47,0 0-31,-21 0-16,21 0 15,-21-21 1,0 22 0</inkml:trace>
  <inkml:trace contextRef="#ctx0" brushRef="#br0" timeOffset="61726.8">3852 11028 0,'0'0'15,"0"-21"1,-21 21-16,21 21 16,0 0-16,0 0 0,0 22 0,0-1 15,0 0-15,0 1 0,0 20 16,0-21-16,0 22 0,0-22 0,21 22 16,-21-22-16,21 22 0,-21-22 15,22 0-15,-1 1 0,0-1 16,-21-21-16,21 21 0,0-20 0,0-1 15,1 0-15,-1 0 0,0-21 16,0 0-16,0 0 0,0 0 0,22 0 16,-22-21-16,0 0 0,21 0 15,-20-1-15,-1-20 0,0 21 0,21-21 16,-21 20-16,1-20 0,-1 0 0,0-1 16,-21 1-16,21 0 0,-21-1 15,21-20-15,-21 21 0,0-1 0,0 1 16,0 0-16,0 20 15,0-20-15,0 21 0,0 0 0,0 0 16,-21 21 0,21 21-1,0 0 1,-21-21-16</inkml:trace>
  <inkml:trace contextRef="#ctx0" brushRef="#br0" timeOffset="62082.6">4784 11134 0,'0'21'0,"0"0"16,0 0-16,0 0 0,0 1 16,0 20-16,0 0 0,0 1 15,0-1-15,0 0 0,0 22 0,0-1 16,-22 1-16,22-1 0,0 1 0,0 20 15,0 1-15,0 0 0,0-1 16,0 1-16,0 21 0,0-21 0,0-1 16,-21 1-16,21-22 0,0 22 15,0 0-15,0-22 0,-21 1 0,21-1 16,0 1-16,0-22 0,0 0 0,0 1 16,0-1-16,0-21 15,0 0-15,0 1 0,0-1 0,0-42 31,21-22-31,-21 22 16,0-21-16,0-1 0,21 1 0,-21 0 16,0-22-16,0 1 0,0-1 15,0 1-15,0-22 0</inkml:trace>
  <inkml:trace contextRef="#ctx0" brushRef="#br0" timeOffset="62326.46">4678 11472 0,'0'0'0,"0"-42"16,0 21-16,21-64 0,0 43 16,0 0-16,0 20 0,22-20 15,-1 21-15,0-21 0,1 20 0,-1 1 16,0 21-16,1 0 0,-1 0 16,0 0-16,-20 0 0,20 0 0,-21 21 15,0 22-15,0-22 0,-21 21 16,0 1-16,0-1 0,0 0 0,-21 1 15,0 20-15,0-21 0,0 1 0,-22-1 16,1 0-16,21 1 0,0-1 16,-22-21-16,1 22 0,0-43 0</inkml:trace>
  <inkml:trace contextRef="#ctx0" brushRef="#br0" timeOffset="62400.42">4953 11705 0,'63'-21'0</inkml:trace>
  <inkml:trace contextRef="#ctx0" brushRef="#br0" timeOffset="62711.24">5800 11113 0,'0'0'0,"-22"0"16,1 0-1,0 0-15,0 0 0,0 21 16,0 0-16,-22 0 0,22 0 0,0 22 16,0-22-16,21 21 0,-21 0 15,-1-20-15,22 20 0,-21 0 0,21 1 16,0-22-16,0 21 0,0-21 0,0 22 16,0-22-16,0 0 0,0 0 15,21 0-15,1 0 0,-1-21 0,-21 22 16,21-1-16,0-21 0,21 0 15,-20 0-15,-1 0 0,0 0 0,21 0 16,1 0-16,-22 0 0,21-21 16,0-1-16,-20 1 0,20 21 15,0-21-15,-21 0 0,22 0 0</inkml:trace>
  <inkml:trace contextRef="#ctx0" brushRef="#br0" timeOffset="64627.53">6286 11303 0,'0'0'0,"0"-63"15,0 41-15,-21 22 0,0 0 16,0 0-16,0 0 16,21 22-16,-21-1 0,-1 0 0,1 0 15,0 21-15,21-20 0,-21 20 16,0-21-16,21 21 0,0 1 16,0-1-16,-21 0 0,21-20 0,0 20 15,0-21-15,0 21 0,0-20 0,0-1 16,0 0-16,21 0 0,-21 0 15,21-21-15,0 0 0,0 0 0,0 0 16,1 0-16,-1 0 0,21-21 0,-21 0 16,0 0-16,1 0 0,20-1 15,-21-20-15,0 21 0,0-21 0,-21 20 16,22-20-16,-22 0 0,21 21 16,-21-22-16,0 22 0,0-21 15,0 21-15,0-1 0,0 1 0,-21 42 47,21 1-47,0-1 0,0 0 16,0 21-16,-22-21 0,22 22 0,-21-1 15,21-21-15,0 22 0,0-22 0,0 21 16,0-21-16,0 22 0,0-22 16,21 0-16,1 0 0,-1 0 0,0 0 15,0-21-15,0 0 0,22 0 0,-22 0 16,21 0-16,0 0 0,-20 0 15,20-21-15,0 0 0,1 21 16,-1-21-16,0-21 0,1 20 0,-22 1 16,21-21-16,-21 21 0,22-22 15,-22 1-15,0 21 0,0-21 0,0-1 16,-21 22-16,0-21 0,0 21 16,0-1-16,0 1 0,-21 21 15,0 0 1,21 21-16,-21 1 0,21-1 15,-21 0-15,21 0 0,0 0 16,0 0-16,0 1 0,0-1 0,0 0 0,0 21 16,21-42-16,0 21 0,0 1 15,-21-1-15,21 0 0,0 0 16,1-21-16,-22 21 0,21 0 16,-21 1-1,-21-22 16,-1 0-31,1 0 16,0 0-16,0 0 0,0 0 16,0 0-16,-1 0 15,22 21-15,0 0 16,0 0 0,22 0-1,-1-21-15,0 0 0,0 21 16,0-21-16,0 0 0,1 0 0,-1 0 15,0 0-15,0 0 0,0 0 16,0 0-16,1-21 0,20 21 0,-21-21 16,21 0-16,-20 0 0,20 0 0,0-1 15,1-20-15,-22 21 0,21-21 16,-21-1-16,22 1 0,-22 0 0,0-1 16,0 1-16,0-22 0,-21 22 0,0 0 15,0-22-15,0 22 16,0 0-16,-21-1 0,0 22 0,21-21 0,-21 21 15,0-1-15,-1 1 0,22 0 16,-21 21-16,0 0 16,0 0-16,21 21 15,0 0-15,0 1 0,0 20 0,0-21 16,0 21-16,0 1 0,0-1 16,0 0-16,0 1 0,0-1 0,0 22 15,21-22-15,-21 0 0,0 1 16,0-1-16,0 0 0,21 1 0,-21-22 15,21 21-15,-21-21 0,22 0 0,-1 1 16,0-1-16,0 0 16,0-21-16,22 0 0,-22 0 0,0 0 0,21 0 15,-21 0-15,22 0 0,-22 0 16,0-21-16,21 0 0,-20 21 16,-1-22-16,0-20 0,0 21 0,0 0 15,0 0-15,1-22 0,-1 22 0,-21 0 16,0 0-16,0 0 0,0-1 15,0 1-15,0 42 32,0 1-32,0-1 15,0 0-15,0 0 0,0 0 0,-21 0 16,21 43 0,0-43-16,0 0 0,0 0 0,0 1 15,21-22 16,0 0-31,-21-22 16,21 22-16,0-21 0,-21 0 0,21 0 16,1 0-16,-22 0 0,0-1 0,21-20 15,0 21-15,-21 0 0,0 0 16,21-1-16,0 1 0,-21 42 31,0 1-15,0-1-16,0 0 0,0 0 15,0 0-15,0 0 0,0 1 16,0-1-16,0 0 0,0 0 16,0 0-16,21-21 0,1 0 15,-1 21-15,0-21 0,21 0 0,-21 0 16,22 0-16,-22 0 0,21 0 16,1-21-16,-22 0 0,21 0 0,0 0 15,-20 0-15,20-1 0,0 1 0,-21-21 16,1 21-16,-1-22 0,0 1 15,0 21-15,-21-21 0,0 20 16,0-20-16,0 21 0,0 0 0,0 0 16,0-1-16,-21 22 0,0 0 15,0 0-15,-1 0 0,-20 0 0,21 0 16,0 22-16,0-1 0,-1 0 16,22 0-16,-21 0 0,21 0 0,-21 1 15,21-1-15,-21 0 0,21 0 0,0 0 16,0 22-16,0-22 0,0 0 15,0 0-15,0 0 0,0 22 0,0-22 16,0 0-16,0 21 0,0-21 0,0 22 16,-21-1-16,21 0 0,-21-20 15,21 41-15,0-21 0,-22 1 0,1-1 16,21 22-16,0-22 0,-21 21 0,0-20 16,0 20-16,21 1 0,0-22 15,-21 22-15,-1-1 0,1-21 16,21 1-16,0 20 0,0-20 0,0-22 15,-21 21-15,21-21 0,0 0 0,0 1 16,0-1-16,0-42 31,0-1-31,0 1 16,0-21-16,0 21 0,0-22 16,0 1-16,0 0 0,0-1 0,0-20 15,0 21-15</inkml:trace>
  <inkml:trace contextRef="#ctx0" brushRef="#br0" timeOffset="64875.38">8403 10901 0,'0'0'0,"-21"0"0,21-21 16,-21 21-16,21-21 0,0-1 31,0 44 16,0-1-31,-21 0-1,-1-21-15</inkml:trace>
  <inkml:trace contextRef="#ctx0" brushRef="#br0" timeOffset="65156.23">7429 11303 0,'0'0'0,"-21"0"15,0 0-15,42 0 16,0 0-16,1 21 0,20-21 15,-21 0-15,21 0 0,1 0 16,-1 0-16,0-21 0,1 21 0,20-21 16,-20 21-16,-1-21 0,0 21 0,-21 0 15,22-21-15,-22-1 0,21 22 16,-21 0-16,1 0 0,-1 0 16,0 0-1,-21 22 1,0-1-16,0 0 15</inkml:trace>
  <inkml:trace contextRef="#ctx0" brushRef="#br0" timeOffset="66158.82">15790 12256 0,'0'0'0,"0"21"16,0 0-16,-21 21 16,0 1-16,0-22 0,-22 21 15,1 0-15,0 1 0,-22-1 0,22 22 16,-43-22-16,22 21 0,-22 1 0,0 21 15,1-22-15,20 1 0,-20-1 16,20 1-16,-21-1 0,22-21 0,-1 22 16,1-22-16,-1 22 0,1-22 15,21 0-15,-22-20 0,22 20 0,21 0 16,-22-21-16,1 1 0,21-1 16,0-21-16,21 21 0,0-42 31,0 0-31,0-1 0,42-20 15,-21 21-15,21-21 0</inkml:trace>
  <inkml:trace contextRef="#ctx0" brushRef="#br0" timeOffset="66587.08">17145 12171 0,'-42'21'16,"20"0"-16,-20 0 0,0 22 15,-1-22-15,1 21 0,-21 1 16,-1-1-16,-21 0 0,1 1 0,-1 20 15,-21 1-15,0-1 0,1 22 16,20-22-16,-21 22 0,0-22 0,0 22 16,1 0-16,-22-22 0,21 22 15,0 0-15,0-22 0,0 22 0,22-22 16,-1 1-16,0-1 0,22 1 0,-1-1 16,1-20-16,20-1 0,1 0 15,0-21-15,-1 1 0,1 20 16,21-21-16,0 0 0,0-21 0,21 21 15,42-42 17,-21 0-32,21 21 0,1-42 15,-1 21-15,0-1 0,22-20 0</inkml:trace>
  <inkml:trace contextRef="#ctx0" brushRef="#br0" timeOffset="66986.85">17420 12891 0,'0'0'16,"-21"0"-1,0 21 1,0 0-16,-22 0 0,1 0 0,-22 0 15,22 1-15,-21 20 0,-22 0 16,21 1-16,-20-22 0,20 42 0,-42-20 16,22-1-16,-22 21 0,21-20 15,-21 20-15,1 1 0,20-22 16,0 22-16,1-1 0,-1 1 0,0-1 16,22-21-16,-1 22 0,1-22 0,-1 1 15,1-1-15,-1 0 0,22 1 16,-22-1-16,22 0 0,0 1 0,-1-22 15,22 0-15,0 0 0,0 0 16,0 0-16,42-21 16,0-21-1,0 21-15,22-21 0,-22 0 16,21 0-16,0 0 0,1-22 0,-1 22 16,22 0-16</inkml:trace>
  <inkml:trace contextRef="#ctx0" brushRef="#br0" timeOffset="67354.64">17886 13462 0,'0'42'15,"-21"-20"-15,-1-1 0,1 0 16,-21 21-16,0-21 0,-1 22 16,1-22-16,-22 21 0,1 1 0,-1-1 15,-20 0-15,20 1 0,-20-1 16,20 0-16,-21 1 0,22-1 0,-22 0 16,22 22-16,-22-22 0,22 0 0,-22 1 15,21 20-15,1-20 0,-1-1 16,1-21-16,21 21 0,-1-20 0,1 20 15,0-21-15,20 0 0,1 0 0,0-21 16,0 22-16,0-1 16,0-21-1,21-21-15,0-1 16,0 1-16,0 0 16</inkml:trace>
  <inkml:trace contextRef="#ctx0" brushRef="#br0" timeOffset="99555.1">16891 7789 0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4:01:45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1418 0,'0'-21'16,"-21"21"-16,0-21 16,0 21-16,21-21 0,0 0 15,-22 21 1,22-22-16,-21 22 15,21 22 17,-21-1-17,21 0-15,0 0 16,0 0-16,0 22 0,0-22 16,0 0-16,0 21 0,0 1 0,21-1 15,-21 0-15,21 1 0,1-1 16,-22 0-16,0 1 0,21 20 0,0-21 15,-21 1-15,21 20 0,-21-20 0,0-1 16,0 21-16,0 1 0,21-22 16,-21 22-16,0-1 0,0 1 0,0-1 15,21-20-15,-21 20 16,22 1-16,-22-1 0,0 1 0,0-22 16,21 21-16,-21 1 0,21-22 0,-21 22 15,0-22-15,21 22 0,-21-22 16,0 0-16,0 1 0,0-1 0,21-21 15,-21 0-15,0 22 0,0-22 16,0 0-16,0 0 0,0-42 47,0 0-47,0 0 0,0-1 0,0-20 16,0 0-16,0-1 0,0 1 15,0 0-15</inkml:trace>
  <inkml:trace contextRef="#ctx0" brushRef="#br0" timeOffset="1487.36">4995 1503 0,'21'0'47,"1"0"-47,-1 0 15,0 0 1,0 0-16,0 0 0,0 0 16,1 0-16,-1 0 0,0 0 0,0 0 15,21 0-15,1 0 0,-22 0 16,21 21-16,1-21 0,20 0 0,-21 0 15,22 0-15,-1 0 0,1 0 16,-1 0-16,1 0 0,-1 0 0,22 0 16,-21 0-16,-1 0 0,1 0 15,20 0-15,1 0 0,0 0 0,-1 0 16,1 0-16,21 0 0,0 0 16,-1 21-16,1-21 0,0 0 15,0 0-15,0 0 0,21 0 16,-21 0-16,21 0 0,0 0 0,0 0 15,-22 0-15,22 0 0,0 0 16,0 0-16,0 0 0,0 0 0,-21 0 16,21 0-16,0 0 0,-21 0 15,0 0-15,21 0 0,-21 0 0,0 0 16,21 0-16,-22 0 0,1 0 0,0 0 16,-21 0-16,21 0 0,-22 0 15,1 0-15,0 0 0,-1 0 0,1 0 16,-22 0-16,1 0 0,21 0 15,-22 0-15,-21 0 0,22 0 16,-22 0-16,1 0 0,-1 0 16,0 0-16,-21 0 0,22 0 0,-22 0 15,0 0-15,-21 21 78,0 1-78,0-1 0,0 0 16,-21 0-16,21 0 0,0 0 0,0 22 16,0-22-16,0 21 0,0-21 0,0 22 15,0-1-15,-21 0 16,21-20-16,0 20 0,0 0 0,0 1 16,0-1-16,0 0 0,0 1 15,0-1-15,0 0 0,0 1 0,0-1 16,0 0-16,0 22 0,0-22 0,0 0 15,0 22-15,0-22 0,0 1 16,0-1-16,0 0 0,-21 22 0,21-22 16,0 0-16,0 1 0,0-1 0,0 0 15,0-20-15,0 20 0,0 0 16,-22 1-16,22-1 0,0 0 0,0-21 16,0 22-16,0-1 0,0-21 15,0 0-15,0 1 0,-21-1 16,21 0-16,-21 0 0,21 0 0,-21 0 15,21 1 1,-21-22-16,0 0 0,-1 0 16,1 0-16,0 0 0,0 0 15,0 0-15,0 0 16,-1 0-16,-20 0 0,21 0 0,0 0 16,-22-22-16,1 22 0,21 0 15,-21 0-15,-1 0 0,-20-21 0,20 21 16,-20 0-16,-1 0 0,-20 0 0,20 0 15,-20 0-15,-1 0 0,-21 0 16,21 0-16,-20 0 0,20 0 16,-21 0-16,21 0 0,-20 0 0,-1 0 15,0 0-15,0 0 0,0 0 16,-21 0-16,21 0 0,-21 0 0,22 0 16,-22 0-16,21 0 0,-21 0 0,0 0 15,0 0-15,0 0 0,0 0 16,21 0-16,-148 0 0,127 0 15,0 21-15,21-21 0,-21 0 16,0 0-16,0 0 0,21 22 0,-21-22 16,21 0-16,-21 0 0,22 21 15,-1-21-15,0 0 0,0 0 16,0 0-16,0 0 0,22 0 0,-1 21 16,0-21-16,1 0 0,20 0 15,-20 0-15,20 0 0,1 0 0,-1 0 16,1 0-16,20 0 0,1 0 0,0 0 15,20 0-15,1 0 0,0 0 16,42 0 15,0 0-31,1 0 16,-1 0-16,0 0 0,21 0 16,-21 0-16,1 0 0</inkml:trace>
  <inkml:trace contextRef="#ctx0" brushRef="#br0" timeOffset="2252.06">5419 5609 0,'0'0'0,"0"-21"0,-43-42 16,43 41-16,0 1 0,-21 0 15,21 0-15,-21 0 0,21 0 16,0-1-16,0 44 47,0-1-32,0 0-15,0 21 0,0-21 0,0 22 16,0-1-16,0 0 0,0 1 16,0 20-16,0-20 0,0 20 0,0 1 15,0-1-15,0 1 0,0-1 16,0 1-16,0 20 0,0 1 0,0 0 16,0-1-16,0-20 0,-21 20 0,21 1 15,-21 0-15,-1-1 0,22-20 16,0 21-16,-21-1 0,21 1 0,-21-22 15,0 22-15,21-21 0,-21 20 16,21-20-16,-21-1 0,21-20 16,-22 20-16,1 1 0,21-22 0,0 0 15,0 22-15,-21-43 0,21 21 0,0-21 16,0 1-16,0-1 0,0 0 16,-21-42-1,21 0-15,0-1 0</inkml:trace>
  <inkml:trace contextRef="#ctx0" brushRef="#br0" timeOffset="3739.46">5228 5546 0,'0'0'0,"21"0"0,0-21 15,1 21-15,-1 0 16,0 0-16,0 0 0,0 0 0,0 0 16,1 0-16,20 0 0,-21 0 15,21 0-15,1 0 0,20 0 0,-20 0 16,20 0-16,-21 21 0,22-21 15,-1 0-15,22 0 0,-21 0 16,-1 0-16,22 0 0,-1 21 16,1-21-16,21 0 0,0 0 0,0 0 15,21 0-15,0 0 0,-22 0 0,22 0 16,22 0-16,-1 0 0,0 0 16,0 0-16,0 0 0,0 0 0,22 0 15,-22 0-15,21-21 0,1 21 16,-22 0-16,21 0 0,-21-21 0,22 21 15,-1 0-15,0 0 0,1-22 16,-1 22-16,-21 0 0,-21 0 16,21-21-16,106 21 0,-127 0 0,-21 0 15,0 0-15,-21 0 16,-1 0-16,1 0 0,-22 0 0,-20 0 16,-1 0-16,0 0 0,-20 0 15,-1 0-15,0 0 0,0 0 16,0 0-1,-21 21 1,0 1 0,0-1-1,0 0-15,0 0 0,0 0 16,0 0-16,0 1 0,0-1 16,0 0-16,0 21 0,0-21 15,0 22-15,0-1 0,0-21 0,0 22 16,0-1-16,0 0 0,0 1 15,0-1-15,0 21 0,21-20 0,-21-1 16,22 22-16,-22-22 0,0 21 0,0-20 16,21 20-16,-21 1 0,21-22 15,-21 22-15,0-22 0,0 21 16,21-20-16,-21 20 0,21-20 0,-21-1 16,21 21-16,-21-20 0,0 20 0,0-20 15,0-1-15,0 21 0,0-20 16,22-1-16,-22 0 0,0 1 0,0-1 15,0 0-15,0-20 0,0 20 16,0-21-16,0 21 0,0-20 0,0-1 16,0 0-16,0 21 0,0-21 15,-22 1-15,1-1 0,0 0 16,0 0-16,0-21 0,0 0 16,-1 21-16,1-21 0,0 0 15,0 0-15,0 0 0,-22 0 16,22 0-16,-21 0 0,0 0 0,20 0 15,-20 0-15,0 0 0,-22 0 0,22 0 16,-22 0-16,22 0 0,-21 0 16,-1 0-16,-21 0 0,22 0 0,-22 0 15,1 0-15,20 0 0,-42 21 16,22-21-16,-22 0 0,0 0 16,0 22-16,0-22 0,-21 21 0,21-21 15,-21 21-15,0-21 0,0 21 0,-21-21 16,21 21-16,0-21 0,-21 21 15,21-21-15,-21 22 0,21-1 0,-21-21 16,21 21-16,-21-21 0,21 21 0,-22-21 16,22 21-16,0 0 0,22-21 15,-22 0-15,21 22 0,-21-22 0,21 0 16,0 0-16,0 0 0,22 0 0,-1 0 16,0 0-16,22 0 15,-22 0-15,22 0 0,-1 0 0,1 0 16,20 0-16,-20 0 0,20 0 0,-20 0 15,21 0-15,-1 0 0,1 0 16,0 0-16,-43 0 0,64 21 16,-22-21-16,22 0 0,-21 0 15,21 21-15,-22-21 0,22 0 16,0 0-16,0 21 0,0-21 0,0 0 16,-1 0-1,22 21-15,-21-21 0,0 0 16,0 0-16,0 21 15,0-21-15,-1 0 16,1 22-16,0-22 0,0 0 16,0 0-16,0 0 0,-1 0 0,22 21 15,-21-21-15,42 0 32,1 0-32</inkml:trace>
  <inkml:trace contextRef="#ctx0" brushRef="#br0" timeOffset="4415.31">5165 10372 0,'-22'-43'16,"44"86"-16,-44-107 0,22 43 0,0 0 0,-21 0 15,0 0-15,0 21 16,0 0-16,0 0 16,-1 0-16,22 21 15,-21 0-15,0 0 0,21 0 0,-21 22 16,21-1-16,0 21 0,0-20 16,0 20-16,0 1 0,0 20 0,0-20 15,0 21-15,0-1 0,0 1 16,0 21-16,0-22 0,0 22 0,21-21 15,-21 21-15,0-22 0,21 22 0,0-21 16,-21 0-16,0-1 0,22 1 16,-1-22-16,-21 1 0,0 21 15,21-43-15,-21 21 0,21 1 0,-21-22 16,0 1-16,0-1 0,0 0 16,0-21-16,0 22 0,21-22 0,-21 0 15,0 0-15,0-42 31,0 0-31,-21 0 0,21-22 0,0 1 16</inkml:trace>
  <inkml:trace contextRef="#ctx0" brushRef="#br0" timeOffset="5551.79">5440 10456 0,'0'0'0,"-21"-21"0,-1 21 16,1-21-16,0 0 0,0 21 0,0-21 16,0 21-16,-1-21 0,1 21 0,64 0 46,-22 0-46,21 0 16,0 0-16,22 0 0,-1 0 0,22 0 16,-21 0-16,20 21 0,22-21 0,-21 0 15,-1 21-15,22 0 0,0-21 16,21 0-16,0 21 0,0-21 0,0 21 16,21-21-16,-21 22 0,21-22 15,22 0-15,-1 21 0,0-21 0,1 0 16,-1 0-16,22 21 0,-22-21 0,21 0 15,1 0-15,-1 0 0,1 0 16,-22 0-16,22 0 0,-1 0 0,-20 0 16,-1 0-16,0 0 0,-21 0 0,22 0 15,-22 0-15,0 0 16,0 0-16,-21-21 0,-21 21 0,21 0 16,-21 0-16,-21 0 0,-1 0 0,1 0 15,0 0-15,-22-21 0,1 21 16,-22 0-16,0 0 0,-21 0 0,22 0 15,-22 0-15,-21 21 16,0 0-16,0 0 16,0 0-16,0 0 0,0 1 15,0 20-15,0-21 0,-21 0 16,21 0-16,0 22 0,0-22 16,-21 21-16,21 1 0,-22-22 0,22 21 15,-21 0-15,21 22 0,0-22 0,0 1 16,0 20-16,-21-21 0,21 22 15,0-22-15,0 22 0,0-22 0,0 22 16,0-22-16,0 21 0,0-20 0,0 20 16,0-20-16,0 20 0,0-21 15,0 22-15,0-22 0,0 22 0,0-22 16,0 22-16,0-22 0,21 0 0,-21 22 16,0-22-16,0 0 0,0 1 0,0-1 15,0-21-15,0 22 0,0-22 16,0 21-16,0-21 0,-21 22 15,0-22-15,21 0 0,-21 0 0,0 0 16,-1 0-16,1 1 0,-21-22 16,21 21-16,0-21 0,-22 0 0,1 0 15,0 0-15,-1 0 0,1 0 0,0 0 16,-22 0-16,22-21 0,-22 21 0,1-22 16,-22 1-16,22 21 0,-22-21 15,0 0-15,-21 21 0,22-21 0,-1 0 16,0-1-16,-20 22 0,20-21 0,0 21 15,1-21-15,-1 21 0,-21 0 16,21-21-16,1 21 0,-22 0 0,0 0 16,21 0-16,-42 0 0,22 0 15,-22-21-15,0 21 0,0 0 0,0 0 16,0 0-16,-22 0 0,1 0 16,21 0-16,-21 0 0,0 0 0,0 0 15,0 0-15,-1 0 0,1 0 0,0 0 16,21 0-16,-21 0 0,21 0 15,0-21-15,0-1 0,21 22 0,0-21 16,-21 21-16,21-21 0,1 21 0,-1-21 16,0 21-16,21-21 0,-21 21 15,22-21-15,-1 21 0,22-22 0,-1 22 16,1 0-16,-1-21 0,22 21 0,-22 0 16,43-21-16,-21 21 15,21-21-15,-1 21 0,1 0 0,0 0 16,0 0-16,0 0 0</inkml:trace>
  <inkml:trace contextRef="#ctx0" brushRef="#br0" timeOffset="9319.85">12933 11853 0,'0'0'0,"-43"0"15,22-21-15,-21 21 0,21 0 16,0 0-16,-1 0 0,1 0 0,-21 0 16,21 0-16,0 0 0,-1 0 15,44 0 17,-1 0-32,21 0 0,0 0 15,22 0-15,21 0 0,-22 0 0,43 0 16,-21 0-16,20-21 0,1 21 0,0 0 15,0 0-15,21-21 0,-21 21 16,21 0-16,-21 0 0,21 0 16,-22 0-16,1 0 0,0-21 0,-21 21 15,-1 0-15,1 0 0,-21 0 16,-1 0-16,1 0 0,-22 0 0,0 0 16,1 0-16,-22 0 0,0 0 0,-42 0 31,0 0-31,-1 0 15,-20 0-15,21 0 0,-21 0 16,-1 0-16,1 21 0,0-21 0,-1 0 16,1 0-16,-22 21 0,22-21 0</inkml:trace>
  <inkml:trace contextRef="#ctx0" brushRef="#br0" timeOffset="9671.77">13081 12107 0,'0'0'16,"-64"22"-16,-20-22 15,41 0-15,22 21 0,0-21 0,0 0 0,0 0 16,42 0 0,0 0-16,21 0 15,1 0-15,20 0 0,22 0 0,0 0 16,-1 0-16,22 0 0,0-21 0,0-1 15,21 22-15,-21-21 0,21 21 16,0-21-16,0 0 0,-22 0 0,22 0 16,-21 21-16,-21-22 0,21 1 15,-43 21-15,22-21 0,-43 0 0,22 21 16,-22-21-16,0 21 0,-20 0 0,-1 0 16,0 0-16,-21-21 15,-21 21 1,0 0-16,-1 0 0,1 0 15,-21-22-15,0 22 0,-1-21 16,22 21-16</inkml:trace>
  <inkml:trace contextRef="#ctx0" brushRef="#br0" timeOffset="10347.4">13631 10901 0,'21'0'0,"1"0"16,-1 0-16,-21-21 0,21 21 16,0-21-16,0-1 0,0 1 15,-21 0-15,22 0 0,-1 0 16,-21 0-16,0-1 0,21 1 0,-21 0 16,0-21-16,0 21 0,0-1 15,0 1-15,0 0 0,0 0 16,-21 21-16,0 0 0,-22 0 15,22 0-15,-21 0 0,-1 0 0,1 21 16,0-21-16,21 21 0,-22 0 16,1 1-16,21-1 0,-22 0 0,22 0 15,0 0-15,21 0 0,0 1 16,0-1-16,0 0 0,42 0 0,-20 0 16,-1 0-16,21 1 0,0-1 0,1 0 15,-1 0-15,-21 0 0,22 0 16,-1 1-16,0-1 0,-21 0 15,1 0-15,-1 0 0,0 22 0,0-22 16,-21 0-16,0 21 0,0-21 16,-21 1-16,0 20 0,0-21 0,-22 0 15,1 22-15,0-22 0,-1 0 0,-20-21 16,20 21-16,-20 0 0,-1-21 16,22 0-16,-21 0 0,20 0 0,1 0 15,0-21-15,-1 0 0,22 0 0,0 0 16,-21-1-16,20-20 0,1 21 15,21-21-15,0 20 0,0-20 0,0 21 16,0-21-16,0 20 0,0 1 0,0 0 16,0 0-16,21 21 15,1-21-15,-1 21 0,0 0 0,0 0 16,21 0-16,-20 0 0,-1 0 0</inkml:trace>
  <inkml:trace contextRef="#ctx0" brushRef="#br0" timeOffset="10864.29">13843 10986 0,'0'0'0,"0"-22"0,0 1 16,0 0-1,0 42 16,21 0-31,-21 1 0,0-1 16,21 0-16,-21 0 0,0 0 0,0 0 16,0 22-16,0-22 0,0 21 0,21-21 15,-21 1-15,0 20 0,0-21 16,0 0-16,22 0 0,-22 1 0,21-22 16,0 21-16,0-21 0,0 0 15,0 0-15,1 0 16,-1-21-16,0-1 0,0 1 15,0 0-15,0 0 0,1-21 0,-1 20 16,0-20-16,0 21 0,0-21 16,0 20-16,-21-20 0,0 21 0,22 0 15,-22 0-15,0-1 0,21 1 0,-21 42 32,0 1-17,0 20-15,0-21 16,-21 0-16,21 22 0,0-22 0,-22 21 15,22 0-15,0-20 0,0 20 0,0-21 16,0 0-16,0 0 0,0 1 16,0-1-16,0 0 0,0 0 15,22-21 1,-1-21-16,0 0 16,-21 0-16,21-1 0,0 1 0</inkml:trace>
  <inkml:trace contextRef="#ctx0" brushRef="#br0" timeOffset="11408.97">14668 10520 0,'-21'0'0,"21"21"16,0 0-1,-21 0-15,21 22 0,0-22 0,0 0 16,-21 21-16,21 1 0,0-22 0,0 21 15,0 1-15,0-22 0,0 21 16,0 0-16,0-20 0,0 20 0,0 0 16,0-21-16,0 22 0,0-22 0,0 0 15,0 21-15,0-20 0,0-1 16,0 0-16,0 0 0,0 0 16,0-42 15,0 0-31,0 0 15,0 0-15,0-1 16,0 1-16,0 0 0,0 0 0,21 0 16,0 0-16,0-1 0,1 1 0,-1 0 15,0 0-15,0 21 0,0 0 16,22 0-16,-22 0 0,0 0 0,0 0 16,0 0-16,0 0 0,1 21 0,20-21 15,-21 21-15,0 0 0,-21 1 16,0-1-16,0 0 0,0 21 0,-21 22 15,21-22 1,-21-21-16,0 0 0,-22 1 0,22-1 16,0 0-16,-21-21 0,21 21 0,-22 0 15,22-21-15,0 0 16,0 21-16,0-21 0,-1 0 0,1 0 16,0 0-16,21-21 15,0 0 1,0 0-16,21 21 0,0-21 15,1 0-15,-1-1 0</inkml:trace>
  <inkml:trace contextRef="#ctx0" brushRef="#br0" timeOffset="11719.3">15515 10880 0,'-21'0'15,"0"0"1,0 0-16,-1 0 0,1 0 16,0 0-16,0 21 0,0 0 0,0-21 15,-1 21-15,1 22 0,0-22 0,21 0 16,-21 21-16,21-21 0,-21 22 16,21-1-16,-21 0 0,21-20 0,0 20 15,0 0-15,0-21 0,0 1 16,0-1-16,0 21 0,21-21 15,0 0-15,0-21 0,21 0 16,-20 0-16,20 0 0,0 0 16,-21 0-16,22 0 0,-1 0 0,0-21 15,1 21-15,-1-21 0,-21 0 0,22 0 16,-22-22-16,21 22 0</inkml:trace>
  <inkml:trace contextRef="#ctx0" brushRef="#br0" timeOffset="12009.26">16002 10647 0,'0'0'0,"0"-21"0,-21-43 16,0 64-16,-1 0 31,1 21-31,21 1 0,0-1 16,-21 21-16,21-21 0,0 22 15,0-1-15,0 0 0,0-21 0,0 22 16,0-1-16,0 0 0,0 1 0,0-1 15,0 0-15,0 1 0,0-1 16,0 0-16,0 1 0,0-22 0,0 21 16,0 1-16,0-22 0,0 0 0,0 0 15,0 0-15,0 0 0,0 1 16,0-1-16,21-21 16,0 0-1,1-21-15,-1 21 0,0-22 16</inkml:trace>
  <inkml:trace contextRef="#ctx0" brushRef="#br0" timeOffset="12547.92">16616 11049 0,'0'0'0,"0"-21"0,0 0 0,0 0 15,0-1-15,0 1 0,0 0 16,0 0-16,-21 0 0,-1 21 0,1 0 15,0-21-15,0 21 16,0 0-16,0 0 0,21 21 16,-22 0-16,1 0 0,0 0 0,0 0 15,21 1-15,-21 20 0,0-21 0,-1 21 16,22-20-16,0 20 0,-21 0 16,21-21-16,-21 22 0,21-22 0,0 21 15,0-21-15,0 1 0,0-1 0,0 0 16,0 0-16,21-21 15,0 21-15,1-21 0,-1 0 16,0 0-16,0-21 0,0 21 16,0-21-16,22 0 0,-22 0 0,0-1 15,0 1-15,0-21 0,1 21 16,-1-22-16,0 22 0,0-21 0,-21 0 16,0 20-16,21-20 0,-21 21 15,0 0-15,0 0 0,0-1 16,0 44-1,0-1 1,0 0-16,0 0 0,0 0 16,0 22-16,0-22 0,0 0 15,0 21-15,0-21 0,0 1 0,0-1 16,0 21-16,0-21 0,0 0 0,0 1 16,0-1-16,0 0 15,0 0-15,21-21 0,1 0 16,-1 0-16,0 0 0,0 0 15,0 0-15,0 0 0,1 0 16,-1-21-16,0 0 0</inkml:trace>
  <inkml:trace contextRef="#ctx0" brushRef="#br0" timeOffset="13095.83">17378 10943 0,'0'-21'0,"0"42"0,0-63 31,-21 42-31,-1 0 0,1 0 16,0 0-16,0 0 0,0 0 15,0 0-15,21 21 0,-22-21 0,1 21 16,0 0-16,0 1 0,21-1 16,-21 0-16,0-21 0,21 21 15,0 0-15,0 0 0,0 1 0,-22-1 16,22 0-16,0 0 0,22 0 15,-1-21 1,0 0-16,0 0 0,0 21 16,0-21-16,1 0 0,-1 0 0,0 0 15,0 0-15,0 0 16,0 0-16,1 0 0,-1 0 0,0 0 16,0 0-16,0 0 0,0 22 31,-21-1-16,0 0-15,0 0 0,-21 0 16,0-21-16,0 21 16,0-21-16,0 22 0,-1-22 0,1 21 15,0-21-15,-21 0 0,21 21 0,-1-21 16,1 0-16,0 21 0,0-21 16,0 0-16,0 0 0,-1 0 15,1 0 1,0 0-1,42 0 32,0 0-31,1 0-16,-1-21 0</inkml:trace>
  <inkml:trace contextRef="#ctx0" brushRef="#br0" timeOffset="13822.76">18161 11113 0,'0'0'0,"0"-22"0,21 1 0,-21 0 15,21 0-15,-21 0 0,0 0 16,0-1-16,0 1 16,-21 21 15,0 0-31,0 0 16,0 21-16,-1-21 0,1 22 0,0-1 15,0-21-15,0 21 0,0 0 0,-1 0 16,1 0-16,21 1 0,-21-22 15,21 21-15,-21 0 0,21 0 0,0 0 16,0 0-16,0 1 0,0-1 16,21-21-1,0 0-15,0 0 0,1 21 0,-1-21 16,0 0-16,0 0 16,0 0-16,0 0 0,1 0 0,-1 21 15,0-21-15,0 0 16,0 0-16,0 0 0,1 21 15,-1-21 1,-21 21-16,0 1 16,0-1-16,0 0 15,0 0-15,0 0 16,0 0-16,-21-21 16,-1 22-16,1-22 0,0 21 15,0-21-15,0 21 0,0-21 0,-22 0 16,22 21-16,0-21 0,-21 0 0,20 21 15,-20 0-15,21-21 0,0 0 16,0 0-16,-1 22 0,1-22 16,0 0-16,0 0 0,0 0 0,21 21 15,-21-21-15,-1 0 0,1 0 16,0 0 0,0 0-1</inkml:trace>
  <inkml:trace contextRef="#ctx0" brushRef="#br0" timeOffset="16127.56">4762 11748 0,'0'21'16,"0"0"46,-21-21-46,21 21-16,-21-21 0,0 0 16,0 21-16,0 0 0,-1-21 15,1 22-15,0-22 16,0 0-16,0 21 0,0-21 0,-22 0 16,22 21-16,0 0 0,-21-21 15,20 0-15,-20 0 0,21 21 0,0-21 16,-22 0-16,22 0 0,0 21 0,-21-21 15,21 0-15,-1 0 0,1 0 16,0 0-16,-21 0 0,21 0 0,-1 0 16,1 0-16,0 0 15,-21 0-15,21 0 0,-1 0 0,1 0 16,-21 0-16,21 0 0,0 0 0,-22-21 16,1 21-16,21 0 0,-22 0 15,1-21-15,0 21 0,-1 0 0,-20 0 16,21-21-16,-1 21 0,1 0 15,0-21-15,-1 21 0,1-21 0,0 21 16,-1 0-16,-20-22 0,20 22 16,1-21-16,0 21 0,-22-21 0,22 21 15,0-21-15,-22 0 0,22 21 0,-22-21 16,1-1-16,20 1 0,-20 0 16,21 0-16,-22 0 0,22 0 15,-22-1-15,22 1 0,0 0 16,-1 0-16,1 0 0,0 0 0,-1-22 15,1 22-15,0 0 0,20-21 16,-20 20-16,0-20 0,-1 21 0,1-21 16,21 20-16,-21-20 0,-1 21 15,1-21-15,0 20 0,20-20 0,-20 21 16,0 0-16,-1-22 0,22 22 16,-21-21-16,0 21 0,20-22 0,-20 1 15,21 21-15,-21-21 0,20-1 16,1 1-16,0 21 0,0-22 0,0 1 15,0 0-15,21-1 16,-22 1-16,1 0 0,21-1 0,0 22 16,-21-21-16,0 0 0,21 20 15,-21-20-15,21 21 0,0-21 0,0-1 16,-21 22-16,21-21 0,-22-1 16,22 22-16,0-21 0,0 0 0,0-1 15,0 1-15,0 21 0,-21-22 16,21 1-16,0 0 0,-21-1 0,21 1 15,-21 21-15,21-21 0,0-1 16,0 1-16,0 0 0,0-1 0,0 1 16,0-22-16,0 22 0,0 0 15,-21-22-15,21 1 0,0 20 16,0-20-16,0-1 0,0 22 16,0-21-16,0-1 0,0 22 15,0-22-15,0 1 0,21-1 0,-21 1 16,21-1-16,-21 1 0,0-1 15,21 1-15,-21-1 0,21 22 0,1-22 16,-22 22-16,0-21 0,21 20 16,-21-20-16,21 20 0,-21-20 0,0 21 15,21-22-15,0 22 0,-21-22 16,21 22-16,-21 0 0,22-22 0,-1 22 16,-21-1-16,21 1 0,0 0 15,-21-1-15,21 1 0,0 0 16,1-1-16,-1 22 0,0-21 15,0 0-15,0-1 0,0 1 16,22 0-16,-22-1 0,0 1 0,0 0 16,22-1-16,-22 1 0,0 0 15,0-1-15,21 1 0,-20 0 16,-1-1-16,21 22 0,-21-21 0,0-1 16,1 1-16,20 0 0,-21-1 0,0 1 15,22 0-15,-22-1 0,0 1 16,21-21-16,-21 20 0,1 1 15,20 0-15,-21-1 0,0 1 0,0 0 16,22-1-16,-22 1 16,0 0-16,21-1 0,1-20 0,-22 20 15,21 1-15,1 0 0,-22-22 16,21 22-16,0 0 0,1-22 0,-1 22 16,0-1-16,-20 1 0,20-21 15,0 20-15,1 1 0,-1 0 0,-21-1 16,21 1-16,1 0 0,-22-1 15,21 1-15,1 0 0,-1-1 0,-21 1 16,21 0-16,-20-1 0,20 1 16,0 0-16,-21-1 0,22 1 15,-1 0-15,0-1 0,-20 1 0,20 0 16,0 20-16,1-20 0,-1 0 16,0 21-16,1-22 0,-1 22 0,0-21 15,1 21-15,-1-22 0,-21 22 16,21-21-16,1 21 0,-22-1 0,21-20 15,-21 21-15,1 0 0,-1 0 16,21-1-16,-42 1 0,21 0 0,0 0 16,-21 0-16,22 21 0,-22-21 15,21-1-15,0 1 32,-21 0-1,21 21-16,-42 0 48,0 0-63,0 0 16,-1 21-16,1-21 0,0 0 15,0 0-15,0 21 0</inkml:trace>
  <inkml:trace contextRef="#ctx0" brushRef="#br0" timeOffset="18735.48">3387 3090 0,'0'0'16,"-22"0"-16,22-21 0,0 0 31,22 21 16,-1 0-31,0 21-16,0-21 15,0 0-15,0 0 0,22 21 0,-22-21 16,21 0-16,1 0 0,-22 0 0,21 0 16,0 0-16,1 0 0,-1 0 15,0 0-15,1 0 0,-22 0 0,21 0 16,1 0-16,-22 0 0,21-21 16,-21 21-16,0-21 0,1 21 15,-1-21-15,0 21 0,0 0 0,0 0 16,0-21-16,-42 21 62,0 0-46,21 21 0,-21-21-16,21 21 0,-21-21 0,0 21 15,21 0-15,0 1 0,-22-1 16,1 0-16,0 21 0,21-21 0,0 22 15,-21-22-15,0 21 0,21 1 16,-21-22-16,21 21 0,0 0 16,-22-20-16,1 20 0,21 0 0,-21 1 15,21-22-15,0 21 0,-21 0 16,0-20-16,21 20 0,-21 0 0,21-21 16,0 22-16,0-1 0,-22-21 15,22 22-15,-21-22 0,21 0 0,-21 21 16,21-21-16,0 1 15,0-1-15,21-21 1250,0 0-1234,1 0 31,-44 0 578,1 0-625,0 0 16,0 0-16</inkml:trace>
  <inkml:trace contextRef="#ctx0" brushRef="#br0" timeOffset="19835.02">529 4699 0,'0'0'0,"0"-21"0,0 0 16,-21 21-16,21-21 15,-21 21 1,21 21 15,0 0-15,0 0-16,0 21 0,0-20 0,21 20 15,-21 0-15,21 1 0,-21-1 16,0 21-16,0-20 0,21-1 16,-21 0-16,0-20 0,21 20 0,-21 0 15,0-21-15,0 1 0,22-1 16,-1 0-16,0-21 15,0 0 1,0 0-16,0-21 16,1 0-16,-1-1 0,-21 1 15,0-21-15,21 21 0,0-22 16,-21 22-16,0-21 0,0 0 0,0-1 16,21 22-16,-21-21 0,0 21 15,0-22-15,0 22 0,0 0 16,0 0-16,0 0 0</inkml:trace>
  <inkml:trace contextRef="#ctx0" brushRef="#br0" timeOffset="20187.82">995 4636 0,'0'21'31,"0"0"-15,0 0-16,0 21 0,0-20 0,0 20 15,0 0-15,0 22 16,0-22-16,0 22 0,21-1 0,-21-21 15,21 22-15,-21 21 0,0-22 16,0 1-16,0-1 0,0 22 16,0-22-16,0 1 0,0-1 0,0 1 15,0-1-15,0-20 0,0-1 16,0 0-16,0 1 0,0-22 0,0 21 16,0-21-16,0 0 0,0 1 15,0-44 1,0 1-1,0 0-15,0 0 0,0 0 16,0 0-16,0-22 0,0 1 16,0 0-16,0-22 0</inkml:trace>
  <inkml:trace contextRef="#ctx0" brushRef="#br0" timeOffset="20523.14">889 4847 0,'0'0'0,"0"-42"0,0 21 0,0 0 16,0-22-16,21 22 0,0 0 15,0 0-15,1 0 0,-1-1 16,21 22-16,-21-21 0,22 21 16,-22 0-16,21 0 0,-21 0 15,0 21-15,22 1 0,-22-1 0,0 0 16,-21 21-16,0-21 0,0 22 15,0-1-15,0-21 0,0 22 16,-21-1-16,21 0 0,-21-21 0,0 22 16,-1-22-16,1 0 0,0 0 15,0 0-15,0 1 0,0-1 0,-1-21 16,22-21 15,0-1-15,0 1-16,22 0 15</inkml:trace>
  <inkml:trace contextRef="#ctx0" brushRef="#br0" timeOffset="20847.46">1693 4572 0,'-21'0'16,"0"0"-1,0 0-15,0 21 0,-1 0 16,22 1-16,-21-1 0,0 0 16,0 0-16,21 21 0,0-20 0,-21 20 15,21 0-15,-21 1 0,21-22 16,0 21-16,0 0 0,0-20 15,0-1-15,0 0 0,0 0 0,0 0 16,21-21-16,0 0 0,0 0 16,0 0-16,0 0 15,1 0-15,-1-21 0,0 0 16,0 0-16,0 0 0,0-1 0</inkml:trace>
  <inkml:trace contextRef="#ctx0" brushRef="#br0" timeOffset="21312.19">1905 4614 0,'0'-21'16,"-21"21"-16,0 0 15,-1 21 1,1 1-16,0-1 16,21 0-16,0 0 15,0 0-15,0 22 0,0-22 16,0 0-16,0 21 0,0-21 0,0 22 15,0-22-15,0 0 0,0 0 16,0 0-16,0 1 0,0-1 0,21-21 31,0-21-15,1 21-16,-22-22 0,0-20 16,0 21-16,21 0 0,-21 0 15,21-22-15,-21 22 0,0-21 0,0 21 16,0-1-16,0 1 0,0 0 15,0 0-15,0 42 47,0 0-47,21 0 0,-21 1 16,0-1-16,0 0 0,0 0 0,21 0 16,-21 22-16,0-22 0,0 0 15,0 0-15,0 0 0,0 0 16,21 1-16,-21-1 0,22-21 0,-1 0 15,0 0 1,0-21-16,0-1 0,-21 1 16,21 0-16</inkml:trace>
  <inkml:trace contextRef="#ctx0" brushRef="#br0" timeOffset="21679.98">2349 4530 0,'-21'0'15,"0"0"1,21 21-16,-21 0 0,0-21 16,0 21-16,-1 0 0,1 1 15,21-1-15,0 0 0,0 0 0,0 0 16,0 0-16,0 1 16,0-1-16,21 0 15,1-21-15,-1 0 0,0 21 16,0-21-16,21 0 0,-20 0 0,-1 21 15,0-21-15,-21 21 0,21-21 16,-21 22-16,21-22 0,-21 21 0,0 0 16,0 0-16,-21 0 15,0 0-15,0 1 0,0-22 0,-22 21 16,22 0-16,0-21 0,0 21 16,0-21-16,-1 21 0,1-21 15,0 0-15,0 0 0,0 0 0,21-21 47,0 0-47,0-21 0,21 20 16</inkml:trace>
  <inkml:trace contextRef="#ctx0" brushRef="#br0" timeOffset="22711.89">2561 4191 0,'-21'0'16,"0"0"-16,21 21 15,0 0-15,-21 1 16,21-1-16,0 21 0,0-21 0,0 22 16,0-1-16,0-21 0,0 21 15,0 1-15,0-1 0,0 0 0,0 1 16,0-1-16,21 0 0,0-20 15,-21 20-15,21-21 0,0 21 0,-21-20 16,21-1-16,1 0 0,-1 0 16,0-21-16,0 21 0,0-21 15,0 0-15,1 0 0,-1-21 16,0 0-16,0 0 0,0 0 16,0-1-16,1 1 15,-1-21-15,-21 21 0,0 0 0,21-22 16,-21 22-16,21 0 0,-21 0 15,0 0-15,0-1 0,0 1 0,0 42 47,0 1-47,21-22 16,-21 21-16,0 0 0,0 0 0,0 0 16,0 22-16,0-22 0,21 0 15,-21 0-15,0 0 0,0 0 0,0 1 16,22-1-16,-1-21 15,0 0 1,-21-21-16,21-1 16,0 1-16,0-21 0,-21 21 15,22 0-15,-22-1 0,0 1 16,21 0-16,0 21 0,-21-21 0,0 0 16,21 21-1,0 0 1,-21 21-16,0 0 15,0 0-15,0 0 16,21 1-16,1-22 0,-22 21 16,21 0-16,0-21 0,-21 21 0,21-21 15,0 0-15,0 0 16,1 0-16,20 0 0,-21 0 0,0 0 16,22 0-16,-22-21 0,21 0 15,-21 21-15,0-21 0,22-1 0,-22 1 16,0 0-16,0 0 0,-21 0 15,0 0-15,0-1 0,0 1 0,0 0 16,0 0-16,0 0 0,-21 0 16,0 21-16,0 0 15,0 0-15,-1 0 0,1 0 16,0 21-16,21 0 16,-21-21-16,21 21 0,0 0 0,0 0 15,0 1 1,0-1-16,0 0 0,0 0 0,0 0 15,0 0-15,0 1 0,0-1 16,0 0-16,21 21 0,0-21 0,0 22 16,-21-1-16,0 0 0,22 1 15,-1-1-15,-21 0 0,21 22 0,-21-22 16,0 22-16,0-22 0,0 22 0,0-22 16,0 21-16,0-20 0,0 20 15,0-20-15,0-1 0,-21 0 0,21-21 16,0 22-16,0-22 0,0 0 15,0 0-15,0-42 32,0 0-32,0 0 15,0 0-15,0-22 0,0 22 0,0-21 16</inkml:trace>
  <inkml:trace contextRef="#ctx0" brushRef="#br0" timeOffset="22947.66">3111 4212 0,'-21'0'16,"21"21"31</inkml:trace>
  <inkml:trace contextRef="#ctx0" brushRef="#br0" timeOffset="23241.49">2603 4509 0,'0'0'0,"-21"21"0,0-21 15,21 21-15,21-21 16,0 0-16,1 0 16,20 0-16,-21-21 0,21 21 0,1-21 15,-1 21-15,-21-22 0,22 1 16,-1 21-16,0 0 0,-21-21 0,22 21 15,-22 0-15,0 0 0,0 0 16,-21 21 15,0 0-15,0 1-16,-21-22 16,21 21-16,-21-21 0</inkml:trace>
  <inkml:trace contextRef="#ctx0" brushRef="#br0" timeOffset="24195.82">7070 10308 0,'0'0'0,"21"-21"0,-21 42 31,0 0-15,0 1-16,0-1 0,-21 21 0,-1 0 15,1 1-15,0-1 0,-21 22 16,-1-22-16,1 21 0,0 1 15,-1-22-15,1 22 0,-21 20 0,-1-20 16,22 21-16,-22-1 0,1 1 0,-1 0 16,22-1-16,-22 1 0,1-22 15,21 22-15,-22-21 0,22 20 0,-1-20 16,-20-1-16,21-20 0,-1 20 16,1-21-16,21 1 0,-22-1 0,22-21 15,0 0-15,0 1 0,0-1 0,21-42 31,21-1-31,0 1 16,0 0-16,0-21 0,22-1 16,-1 1-16,0 0 0,22-1 15</inkml:trace>
  <inkml:trace contextRef="#ctx0" brushRef="#br0" timeOffset="24574.6">8001 10626 0,'21'-21'0,"-42"42"0,42-21 47,-42 21-47,0 0 0,-22 0 16,22 22-16,0-1 0,-21-21 0,21 21 15,-22 1-15,1 20 0,0 1 0,-1-1 16,1 1-16,0-1 0,-22 22 16,22 0-16,-22-1 0,22 1 0,-22 0 15,22-22-15,-21 22 0,20-1 0,-20 1 16,20 0-16,-20-22 0,21 1 16,-1-22-16,1 22 0,21-22 0,0-21 15,-22 21-15,43-20 0,-21-1 16,21 0-16,21-42 31,0 0-31,22-1 0,-22 1 0,21-21 16,1 0-16,-1-1 0,21 1 15</inkml:trace>
  <inkml:trace contextRef="#ctx0" brushRef="#br0" timeOffset="24963.38">9610 10562 0,'-22'21'0,"1"1"16,-21-1-16,21 0 0,-22 21 15,22-21-15,-21 22 0,0-1 0,-1-21 16,1 43-16,-22-22 0,22 0 0,-21 22 16,-1-22-16,22 22 15,-22-1-15,1 22 0,-1-22 0,1 1 16,-1-1-16,1 1 0,20-1 0,-20-20 16,21 20-16,-22 1 0,22-22 15,-1 22-15,1-22 0,21 0 0,-21 1 16,20-1-16,-20 0 0,21-21 0,0 1 15,21-1-15,0 0 0,0 0 16,21-21 0,-21-21-16,42 0 0,-21 0 15,1-22-15,20 1 0,0 21 16</inkml:trace>
  <inkml:trace contextRef="#ctx0" brushRef="#br0" timeOffset="25295.19">10985 10562 0,'0'0'0,"-21"0"0,0 21 15,0 1-15,-21-1 0,-1 0 16,1 0-16,-22 21 0,22-20 0,-21 20 15,-1 0-15,22 1 0,-22 20 16,1-21-16,-1 1 0,1 20 16,-1 1-16,1-1 0,-1 1 0,1-1 15,-1 1-15,1-1 0,-1-20 0,1 20 16,20 1-16,1-22 0,0 21 16,-1-20-16,1-1 0,21 0 0,0 1 15,0-1-15,21-21 0,0 0 0,0 1 16,0-1-16,21-21 15,0 0-15,21-21 16,-21-1-16</inkml:trace>
  <inkml:trace contextRef="#ctx0" brushRef="#br0" timeOffset="25629">11557 11049 0,'0'0'16,"21"0"-16,21 0 0,-20 0 15,-22 21-15,0 0 16,0 1-16,-22-1 0,-20 0 0,21 21 16,-21-21-16,-1 22 15,1-1-15,-22 0 0,22 1 0,-21-1 16,-1 0-16,22 1 0,-22-1 0,-20 22 15,20-22-15,1 0 0,-1 22 16,1-22-16,20 22 0,-20-22 0,20 21 16,-20-20-16,21-1 0,-1 0 0,1-20 15,21 20-15,0-21 0,-1 0 16,1 0-16,42-21 31,1-21-31,-1 0 0</inkml:trace>
  <inkml:trace contextRef="#ctx0" brushRef="#br0" timeOffset="25899.84">11811 11599 0,'0'22'15,"0"-1"-15,-21 0 16,0 0-16,-1 0 0,1-21 0,0 21 16,0 22-16,-21-22 0,-1 0 15,22 0-15,-21 22 0,-1-22 16,1 21-16,0-21 0,-1 22 0,1-1 16,0 0-16,-1 1 0,1-1 15,0-21-15,-1 21 0,22 1 0,-21-22 16,0 21-16,20-21 0,1 1 0,-21-22 15</inkml:trace>
  <inkml:trace contextRef="#ctx0" brushRef="#br0" timeOffset="28706.9">5800 2223 0,'0'0'0,"-22"0"16,1 0-16,0 0 31,21 21-15,21-21-1,0 0-15,1 0 0,-1 0 16,21 0-16,0 0 0,1 0 0,-1 0 16,22 0-16,-1 0 0,1 0 15,-1-21-15,22 21 0,-1 0 16,1 0-16,21 0 0,0 0 0,-22-22 15,22 22-15,0 0 0,-21 0 16,21 0-16,-1 0 0,22 0 0,-21 0 16,0 0-16,21 0 0,-21 0 15,-21 0-15,20 0 0,-41 0 0,21 0 16,-22 0-16,-21 0 0,1 0 16,-1 0-16,0 0 0,-20 0 0,-1 0 15,-42 0 32,-1 0-31,1 0-16,0 0 0,-21 0 0,21 0 15,-22 0-15,1 0 0</inkml:trace>
  <inkml:trace contextRef="#ctx0" brushRef="#br0" timeOffset="29223.6">5884 2540 0,'0'0'16,"-21"0"-16,0 0 0,21 21 15,21-21 17,0 0-32,0 0 0,22 0 0,-1 0 15,0 0-15,1 0 16,20 0-16,1 0 0,-1 0 0,22 0 15,0 0-15,20 0 0,-20 0 16,21 0-16,0 0 0,0 0 0,-22 0 16,22 0-16,-21 0 0,21 0 15,-22 0-15,22 0 0,-21 0 0,21-21 16,-22 21-16,1 0 0,0 0 16,-22 0-16,1 0 0,-1 0 0,-21 0 15,1 0-15,-1 0 0,-21 0 16,0 0-16,1 0 0,-1 0 0,-42 0 47,-1 0-47,1 0 0,-21 21 15,21-21-15,0 0 0,-22 0 16,1 0-16,0 21 0,-22-21 0</inkml:trace>
  <inkml:trace contextRef="#ctx0" brushRef="#br0" timeOffset="29684.33">5948 2921 0,'0'0'0,"-21"21"0,-1-21 0,44 0 32,-1 0-32,21 0 15,-21 0-15,22 0 0,-1 0 16,0 0-16,22 0 0,-22 0 16,43 0-16,-22 0 0,22 0 0,-22 0 15,43 0-15,-21-21 0,0 21 16,20 0-16,-20 0 0,0-21 0,-1 21 15,1-21-15,0 21 0,-1 0 16,1 0-16,-21 0 0,20 0 0,-20 0 16,-1-21-16,1 21 0,-22 0 15,22 0-15,-43 0 0,21 0 0,-21 0 16,0 0-16,1 0 0,-1 0 16,-42 0-1,-1 0 1,1 0-16,0 0 15,0 0-15,0 0 0,-22 0 0,22 0 16,-21 0-16,0 0 0,-1 0 16,-20 21-16</inkml:trace>
  <inkml:trace contextRef="#ctx0" brushRef="#br0" timeOffset="30172.57">6032 3154 0,'0'0'0,"22"0"15,-1 0-15,0 0 0,0 0 0,0 0 16,22 0-16,-1 0 0,0 0 16,1 0-16,20 0 0,1 0 0,-1 0 15,1 0-15,20 0 0,-20 0 16,20 0-16,1 0 0,-21 0 15,20 0-15,-20-21 0,20 21 0,-20-21 16,-1 21-16,1 0 0,-1 0 16,1 0-16,-22-22 0,22 22 0,-22 0 15,0 0-15,1 0 0,-1 0 0,-21 0 16,0 0-16,1 0 0,-1 0 16,-42 0 15,-1 0-31,1 0 0,0 0 15,-21 0-15,21 0 0,-22 0 0,1 0 16,0 22-16</inkml:trace>
  <inkml:trace contextRef="#ctx0" brushRef="#br0" timeOffset="30747.24">5884 3471 0,'0'0'0,"21"0"16,1 0-16,-1 0 0,0 0 15,0 0-15,0 0 0,0 0 0,22 0 16,-22 0-16,21 0 0,1 0 16,-1 0-16,21 0 0,-20 0 15,20 0-15,1 0 0,-1 0 16,22 0-16,0-21 0,-22 21 0,22 0 15,-1 0-15,1-21 0,0 21 0,-1 0 16,1 0-16,0-21 0,-1 21 16,-20-21-16,21 21 0,-22 0 0,22 0 15,-22 0-15,1 0 0,-1-21 16,-20 21-16,-1 0 0,0 0 0,1 0 16,-22 0-16,0 0 0,0 0 0,0-22 15,0 22-15,-21-21 110</inkml:trace>
  <inkml:trace contextRef="#ctx0" brushRef="#br0" timeOffset="31647.65">8361 2900 0,'0'0'0,"0"-106"15,0 64-15,0-22 16,0 22-16,0 0 0,0-22 0,0 22 16,0-1-16,0 1 0,-21 0 0,-1-1 15,22 1-15,-21 0 0,21 21 0,-21-22 16,21 22-16,-21-21 0,0 21 16,21-1-16,0 1 0,0 0 15,0 0-15,-21 21 0,21-21 16,-22 21 78,1 0-94,0 0 0,0 0 15,0 0-15,0 21 0,-22-21 0,1 0 16,0 0-16,-1 0 0,1 0 15,-22 0-15,1 21 0,-1-21 0,1 0 16,-1 0-16,-20 21 16,-1-21-16,22 0 0,-22 0 0,-21 21 15,21-21-15,-20 0 0,20 22 16,-21-22-16,21 0 0,1 21 0,-1-21 16,0 0-16,22 0 0,-1 0 15,-20 21-15,20-21 0,1 0 0,-1 0 16,1 0-16,-1 0 0,1 21 15,-1-21-15,1 0 0,20 0 0,-20 0 16,21 0-16,-22 0 0,22 0 16,21 0-16,-22 0 0,22 0 0,0 0 15,0 0-15,0 0 16,-1 0-16,1 0 0,21 21 31,0 0-15,0 1-1,0-1-15,0 0 16,0 21-16,0-21 0,21 22 16,-21-1-16,22 0 0,-1 1 0,0 20 15,21 1-15,-21-1 0,1 1 16,-1-1-16,0 1 0,0-1 16,0 1-16,0-1 0,1 1 0,-1-1 15,0 22-15,0-22 0,0 1 16,-21-22-16,0 22 0,0-22 0,21 0 15,-21 1-15,0-1 0,0 0 16,0-20-16,0-1 0,0 0 0,0 0 16,-21-21-1,0 0 1,21-21-16,-21 0 0,21 0 0,-21-1 16,21 1-16,-21-21 0,21 0 15,0-1-15,0 1 0,-22-22 0,1 22 16,21-21-16,-21-1 0</inkml:trace>
  <inkml:trace contextRef="#ctx0" brushRef="#br0" timeOffset="32871.66">5313 2286 0,'0'-42'16,"0"21"-16,21 21 15,0-22-15,0 22 0,22 0 0,-22-21 16,42 21-16,-20 0 0,20-21 16,1 21-16,-1 0 0,1 0 15,20-21-15,-20 21 0,20 0 16,1 0-16,21-21 0,0 0 0,0 21 16,-1 0-16,22-22 0,-21 22 15,0 0-15,-21 0 0,21-21 0,-22 21 16,1 0-16,0 0 0,-1 0 15,-20 0-15,20 0 0,-20-21 0,-1 21 16,1 0-16,-22 0 0,22 0 16,-22 0-16,0 0 0,1 0 0,-22 0 15,21 0-15,-21 0 0,1 0 16,-1 0-16,0 0 0,0 0 0,-21 21 16,21-21-16,-21 21 0,21-21 15,-21 22-15,0-1 16,22-21-16,-22 21 0,21 0 0,-21 0 15,0 0-15,0 1 0,21-1 16,-21 0-16,21 21 0,-21-21 0,0 22 16,0-1-16,0 0 0,21 1 15,-21-1-15,0 0 0,21 1 0,-21-1 16,0 0-16,0 1 0,22-1 16,-22-21-16,21 22 0,-21-1 0,0 0 15,0-21-15,21 22 0,-21-22 16,0 21-16,21-21 0,-21 22 0,0-22 15,0 21-15,0-21 0,0 1 0,0 20 16,0-21-16,0 0 16,0 0-16,0 22 0,0-22 0,0 0 15,0 0-15,0 0 16,-21 1-16,0-1 0,0-21 0,21 21 16,-22 0-16,1-21 0,0 21 0,0-21 15,0 21-15,-22-21 0,22 22 16,-21-22-16,21 0 0,-22 21 0,1-21 15,21 21-15,-21-21 0,-1 0 16,1 0-16,0 0 0,-22 21 0,22-21 16,-1 0-16,-20 0 0,21 0 0,-22 0 15,1 0-15,-1 0 16,1 0-16,-1 0 0,1 0 0,-1 0 16,1 0-16,-1 0 0,1 0 15,-22 0-15,21 0 0,1 0 0,-22 0 16,22 0-16,-1 0 0,-20 0 15,20 0-15,1 0 0,-1 0 0,22 0 16,-22 0-16,22 0 0,0 0 0,-1-21 16,1 21-16,21 0 0,-22 0 15,22 0-15,0 0 0,0 0 0,0 0 16,0 0-16,-1 0 16,22 21 343,0 0-343,0 0-1</inkml:trace>
  <inkml:trace contextRef="#ctx0" brushRef="#br0" timeOffset="41960.05">11663 2604 0,'0'-22'16,"0"1"77,21 21-93,0 0 0,0-21 16,22 21-16,-22 0 0,21-21 16,-21 0-16,22 21 0,20 0 0,-21-21 15,22 21-15,-22 0 0,22 0 16,-1 0-16,1 0 0,-22 0 16,22 0-16,-1 0 0,1 0 0,-1 0 15,22 0-15,-1 0 0,-20 21 16,21 0-16,-1 0 0,1-21 0,21 21 15,-22 0-15,1 22 0,0-22 16,21 0-16,-1 0 0,1 22 0,0-22 16,0 21-16,21-21 0,-21 22 15,0-1-15,-1 0 0,1-21 0,0 22 16,21-1-16,-21 0 0,0 22 0,21-22 16,-21 22-16,-1-1 15,1 1-15,0-1 0,-21 1 0,21-1 16,-1 1-16,-20-1 0,21 1 15,-21-1-15,-1 22 0,1-22 0,0 22 16,-1 0-16,-20-1 0,20 1 16,-20-21-16,-1 20 0,-20 22 0,20-21 15,-20-1-15,-1 22 0,0-21 0,1 21 16,-1-22-16,-21 22 0,0-21 16,0 21-16,1 0 0,-22-22 0,21 22 15,-21-21-15,0 21 0,0-1 16,0-20-16,-21 21 0,-1 21 0,1-21 15,-21 0-15,21-1 0,-22-20 16,22 21-16,-21 0 0,0 0 16,-22-1-16,22 1 0,-1 0 0,-20 0 15,21-21-15,-22 20 0,1 1 0,-1 0 16,1-21-16,-1 21 0,1-1 16,-1-20-16,1 0 0,-22 21 0,21-22 15,1 1-15,-1 21 0,1-22 16,-1 1-16,1 0 0,-1-1 0,1 1 15,-22 0-15,22-22 0,-1 22 0,1 0 16,-1-22-16,1 22 0,-1-1 16,1-20-16,-1-1 0,1 1 0,20-1 15,1 1-15,0-22 0,-22 22 16,22-22-16,21 0 0,-22 22 0,1-22 16,0-21-16,21 22 0,-1-1 15,-20-21-15,21 22 0,0-22 0,0 0 16,21 0-16,0 0 0,-22-21 0,22 21 15,-21-21 1,21-21 0,0 0-1,0 0-15,0 0 0,0 0 0</inkml:trace>
  <inkml:trace contextRef="#ctx0" brushRef="#br0" timeOffset="42367.9">14330 10054 0,'0'0'0,"0"-21"0,0 0 16,0 42 31,0 0-32,0 0-15,0 1 0,-21-1 16,-1 0-16,22 0 0,-21 0 0,0 0 15,0 1-15,21 20 0,-21-21 16,0 0-16,-1 0 0,1 22 16,21-22-16,-21 0 0,21 0 0,-21-21 15,21 21-15,0 1 0,0-1 16,21-21 0,0 0-16,0 0 0,1 0 15,-1 0-15,21 0 0,0 0 0,1 0 16,-1 0-16,0 0 0,1 0 0,-1 0 15,0 0-15,1-21 0,20 21 16,-20 0-16,-1 0 0,0 0 0,1 0 16,-22 0-16,21 0 0,-21 0 0,0 0 15,1 0-15,-1 0 16,-21-22 0,0 1-16,0 0 15</inkml:trace>
  <inkml:trace contextRef="#ctx0" brushRef="#br0" timeOffset="43407.4">17928 5440 0,'0'0'0,"21"-21"0,0 21 0,1-21 16,-22-1-16,21 1 0,-21 0 15,21 0-15,-21 0 0,0 0 0,0-1 16,0 1-16,0 0 0,-21 0 16,0 0-16,-1 21 0,-20-21 0,21-1 15,0 22-15,-22 0 0,22 0 0,-21 0 16,0 0-16,20 22 16,-20-1-16,0-21 0,-1 21 0,1 21 15,21-21-15,-21 22 0,20-22 0,-20 21 16,21-21-16,21 22 0,0-1 15,0-21-15,0 22 0,0-1 16,0-21-16,21 0 0,0 22 0,-21-22 16,21-21-16,1 21 0,-1-21 0,21 0 15,-21 0-15,0 0 0,1 0 16,-1 0-16,21-21 0,-21 0 0,0-1 16,1 1-16,20 0 0,-21 0 15,0 0-15,0-22 0,22 22 0,-22-21 16,0 0-16,0-1 0,0 1 15,1 0-15,-1-1 0,0-20 16,-21 20-16,0-20 0,0 21 0,0-22 16,0 22-16,0-22 0,0 22 15,0 0-15,0-1 0,0 1 0,0 21 16,0-22-16,-21 22 0,0 0 16,-1 42-1,22 0-15,0 1 16,0-1-16,-21 21 0,21 0 0,0 22 15,0-1-15,0-20 0,0 20 16,0 1-16,0-1 0,0-20 0,0 20 16,0-21-16,0 1 15,0-1-15,0 0 0,0-20 0,0 20 16,0-21-16,0 0 0,21 0 0,1 1 16,-22-1-16,21-21 15,0 0-15,0 0 0,0 0 0,0-21 16,1-1-16,20 1 15,-21 0-15,0 0 0</inkml:trace>
  <inkml:trace contextRef="#ctx0" brushRef="#br0" timeOffset="43807.17">18436 5080 0,'0'0'16,"42"-63"0,-42 41-16,0 1 0,0 42 31,0 1-31,-21-1 0,0 0 0,0 21 15,21-21-15,0 22 0,0-22 16,-21 21-16,21 1 0,-21-22 0,21 21 16,0-21-16,0 22 0,0-22 0,0 0 15,0 0-15,0 0 0,21 0 16,0-21-16,0 0 0,0 0 0,0 0 16,22 0-16,-22 0 0,0 0 15,21-21-15,-20 0 0,-1 0 0,21 0 16,-21 0-16,0-1 0,1-20 0,-1 21 15,0-21-15,-21-1 16,0 22-16,0-21 0,0-1 0,0 22 16,0-21-16,-21 0 0,0 20 15,-1 1-15,1 0 0,0 0 0,0 21 16,0 0-16,-22 0 0,22 0 16,0 21-16,-21 0 0,21 0 0,-1 1 15,1 20-15,21-21 0,0 0 16,0 22-16,0-22 0,0 0 0,0 0 15,0 0-15,0 0 0,21 1 0,1-22 16,-1 0-16,0 0 0,21 0 16</inkml:trace>
  <inkml:trace contextRef="#ctx0" brushRef="#br0" timeOffset="44408.83">18944 5080 0,'0'0'0,"21"-42"16,-21 21-16,0 42 31,0 0-15,0 0-16,0 0 0,0 0 0,0 22 15,0-22-15,0 0 0,0 21 16,0-20-16,0-1 0,0 0 0,0 0 16,0 0-16,0 0 15,0 1-15,0-1 0,0 0 16,21-21-16,1 0 15,-1-21 1,0 0-16,-21-1 0,21 22 0,0-21 16,0 0-16,-21 0 0,22-21 15,-1 20-15,-21 1 0,21 0 0,0 0 16,-21 0-16,21 21 0,0 0 31,-21 21-31,0 0 0,0 0 16,0 0-16,0 1 0,0-1 15,0 0-15,0 21 0,0-21 16,0 1-16,0-1 0,0 0 16,0 0-16,22-21 15,-22 21-15,21-21 0,0 0 0,0 0 16,0 0-16,22-21 16,-22 21-16,0-21 0,0 0 0,0 0 15,22-1-15,-43 1 0,21 0 0,0-21 16,-21 21-16,21-22 0,-21 22 15,0-21-15,0 21 0,0-22 0,-21 22 16,0 0-16,0 0 0,-1 0 16,1-1-16,0 22 0,0 0 0,0 0 15,0 0-15,-1 0 0,1 0 16,21 22-16,-21-22 0,21 21 16,-21 0-16,21 0 0,0 0 15,0 0-15,0 1 16,21-1-16,0-21 0,0 0 0,1 0 15,-1 0-15,21 0 0</inkml:trace>
  <inkml:trace contextRef="#ctx0" brushRef="#br0" timeOffset="45015.48">19854 5017 0,'0'0'0,"-21"21"46,21 0-46,0 0 16,0 0-16,0 0 0,0 1 16,0-1-16,0 0 0,0 0 15,0 0-15,0 0 0,0 1 0,0-1 16,0 0-16,-21 0 0,21 0 16,-21 0-1,21-42 110,-21 0-109,21 0-16,0 0 15,0 0-15,0-1 0,0-20 16,0 21-16,0 0 0,0-22 0,0 22 16,21-21-16,0 21 0,0 0 15,0-22-15,0 22 0,1 0 0,-1 21 16,21-21-16,-21 21 16,0 0-16,22 0 0,-22 0 0,0 21 15,0-21-15,22 21 0,-43 21 16,21-20-16,0-1 0,-21 21 0,0-21 15,0 22-15,0-1 0,0 0 0,0-21 16,-21 22-16,21-22 0,-21 21 16,21-21-16,-22 1 0,1-1 0,21 0 15,0 0-15,0 0 16,21-21 0,1-21-16,-1 0 15,21 21-15,-21-21 16,22 0-16,-22-1 0</inkml:trace>
  <inkml:trace contextRef="#ctx0" brushRef="#br0" timeOffset="45305.31">20807 5038 0,'0'0'0,"21"-21"0,-21-1 0,0 1 16,0 0-16,0 0 15,-21 21 1,0 0-16,-1 0 0,1 0 15,0 0-15,21 21 0,-21 0 16,0 0-16,0 1 0,-1 20 16,22-21-16,-21 21 0,21-20 0,-21 20 15,21-21-15,0 21 0,0-20 16,0-1-16,0 0 0,0 0 0,0 0 16,21 0-16,0-21 0,22 22 15,-22-22-15,0 0 0,21 0 0,1 0 16,-1 0-16,0 0 0,-20 0 0,20 0 15,0-22-15,1 1 0,-1 0 16,-21 21-16,21-21 0,-20 0 0</inkml:trace>
  <inkml:trace contextRef="#ctx0" brushRef="#br0" timeOffset="47071.83">21336 5080 0,'0'-21'0,"0"42"0,0-63 0,0 21 16,0-1-16,0 1 0,0 0 15,0 0-15,-21 21 0,21-21 16,-21 21-16,-1 0 15,1 0-15,21 21 0,-21 0 0,0 0 16,21 0-16,0 1 0,-21-1 16,0 21-16,21-21 0,-22 0 0,22 22 15,0-22-15,0 0 0,0 0 0,-21 0 16,21 1-16,0-1 0,0 0 16,21-21-1,1 0 1,-1 0-16,0 0 0,-21-21 15,21 0-15,0-1 0,0 1 16,-21 0-16,22-21 0,-22 21 16,0-1-16,21 1 0,-21 0 0,0-21 15,21 21-15,-21-1 0,0 44 32,0-1-17,0 0-15,-21 0 16,21 0-16,-21 0 0,21 1 0,0 20 15,0-21-15,0 0 0,-22 0 16,22 1-16,0-1 0,0 0 16,0 0-16,0 0 0,22 0 15,-1-21 1,0 0-16,0 0 0,21 0 16,-20 0-16,-1 0 0,0-21 0,21 0 15,-21 21-15,1-21 0,20 0 16,-21 0-16,0-1 0,22 1 0,-22 0 15,0-21-15,0 21 0,0-1 16,0-20-16,-21 21 0,22-21 0,-22 20 16,0-20-16,0 21 0,0 0 15,0 0-15,-22 21 16,1 0-16,0 0 0,0 21 16,0-21-16,0 21 0,21 0 15,0 0-15,0 0 0,0 22 0,0-22 16,0 0-16,0 0 0,0 0 15,21 1-15,0-1 0,0 0 0,0 0 16,0 0-16,1 0 0,-22 1 16,21-22-1,-21 21-15,0 0 16,-21-21-16,-1 0 16,1 0-1,0 0-15,0 0 0,0 0 0,0 0 16,-1 0-16,1 0 15,21 21 1,0 0-16,0 0 31,21-21-31,1 22 0,-1-22 0,0 0 16,0 0-16,0 0 16,0 0-16,22 0 0,-22 0 0,0 0 15,21-22-15,-20 22 0,-1-21 0,21 21 16,-21-21-16,0 0 0,1 21 15,-1-21-15,0 0 0,0-22 16,0 22-16,0-21 0,-21-1 0,0 1 16,22 0-16,-22-1 0,0-20 15,0 21-15,0-1 0,0-20 0,0 20 16,0 1-16,0 0 0,-22-1 16,22 22-16,-21 0 0,21 0 0,0 42 31,-21 0-31,21 22 0,0-1 15,0 0-15,0 1 0,-21-1 16,21 21-16,0-20 0,0 20 0,0-20 16,0-1-16,0 0 0,0 1 15,0-1-15,0-21 0,0 21 16,0-20-16,0-1 0,0 0 0,0 0 16,0 0-16,21-21 15,-21 21-15,21-21 0,0 0 16,1 0-16,-1-21 0,0 0 15,0 21-15,0-21 0,0 0 16,1 0-16,-22-1 0,21 1 0,0-21 16,0 21-16,0 0 0,0-1 15,1 22-15,-1 0 16,-21 22 15,0-1-31,0 0 0,0 0 16,0 0-16,0 0 15,21 1-15,-21-1 0,21-21 16,0 0-16,0 21 0,1-21 16,-1 0-16,0 0 0,0 0 15,0 0-15,0 0 0,1 0 0,20 0 16,-21 0-16,0 0 0,0 0 16,22 0-16,-22 0 0,0 0 0,0 0 15,0 0-15,1 0 0,-1 0 16,0 0-16,0 0 0,0 0 15,0 0 1,1 0-16,-1 0 16,-21-21-16,0 0 0,21 21 15,0-22-15,-21 1 0,0 0 16,0 0-16,0 0 0,21 0 16,-21-1-16,0-20 0,0 21 0,0 0 15,0 0-15,-21-1 16,21 1-16,-21 21 0,0 0 15,0 0-15,-1 0 0,1 21 0,0 1 16,0-1-16,0 0 16,0 0-16,-1 0 0,1 0 0,0 1 0,0-1 15,0 0-15,21 0 16,-21 0-16,21 22 0,0-22 0,0 0 16,0 0-16,0 0 0,0 0 0,0 1 15,0-1-15,0 0 0,0 0 16,21 0-16,0 0 0,-21 22 0,21-22 15,-21 0-15,0 21 0,0-20 16,0 20-16,0-21 0,0 21 0,0-20 16,0 20-16,0 0 0,0 1 0,-21-22 15,0 21-15,0-21 0,21 22 16,-22-22-16,1 0 0,0 21 0,0-21 16,0 1-16,0-1 15,-1-21-15,22 21 16,0-42-1,0 0 1,0-1-16,0 1 0,22 0 16,-22-21-16,21 21 0,0-22 0,0 1 15</inkml:trace>
  <inkml:trace contextRef="#ctx0" brushRef="#br0" timeOffset="47315.69">22923 4551 0,'0'0'0,"-63"-21"16,42 21 0,0 21 30,-1-21-30,22 21 0,-21-21-16,0 0 0</inkml:trace>
  <inkml:trace contextRef="#ctx0" brushRef="#br0" timeOffset="47643.79">21992 4974 0,'0'0'0,"-42"0"0,42 21 0,-21-21 16,21 22-16,21-22 15,0 0 1,21 0-16,-21 0 0,22 0 0,-22-22 16,21 22-16,1 0 15,-1 0-15,0 0 0,1-21 0,-22 21 0,21 0 16,-21 0-16,22 0 15,-22 0-15,0 0 16,-21 21 31,-21-21-47,0 22 16,-1-1-1,1-21-15,0 21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4:02:38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7451 0,'-21'0'16,"21"21"30,21-21 17,0 0-63,0 0 16,0 0-16,-21-21 0,22 21 0,-1-21 15,0 21-15,0-22 0,21 1 16,-20 21-16,-1-21 0,0 21 0,21-21 15,-21 0-15,1 0 16,20 21-16,-21-22 0,21 1 0,1 0 16,-22 0-16,21 0 0,1 0 0,-1-1 15,0 1-15,-21 0 0,22 0 16,-1 0-16,0 0 0,1-1 0,-1-20 16,0 21-16,1 0 0,-1 0 15,-21-1-15,22 1 0,-1-21 0,-21 21 16,21 0-16,-20-1 0,20 1 0,-21 0 15,0-21-15,0 21 0,22-1 16,-22 1-16,0-21 0,21 21 0,-20 0 16,20-22-16,0 22 0,-21-21 15,22 21-15,-1-22 0,0 22 16,1-21-16,-1 21 0,22-22 0,-22 22 16,21-21-16,1 21 0,-1-22 15,22 1-15,-21 0 0,-1-1 0,1 22 16,-1-21-16,22-1 0,-22 1 0,1 0 15,20-1-15,-20 1 0,21 0 16,-22-1-16,22 1 0,-22 0 0,22-1 16,-22 1-16,22 0 0,-21-1 15,-1 1-15,1 0 0,20-1 0,-20-20 16,20 21-16,-20-1 0,21 1 16,-22-22-16,22 22 0,-22 0 15,22-1-15,-22-20 0,1 21 0,-1-1 0,1 1 16,-1 0-16,1-1 0,-1 1 15,1 0-15,-1-1 0,1 1 16,-1 0-16,1-1 0,-1-20 0,1 20 16,-1 1-16,-20 0 0,20-1 15,1 1-15,-1 0 0,-20-1 0,20 1 16,-21 0-16,22-1 0,-1 1 0,1 21 16,-22-21-16,22-1 0,-1 22 15,1-21-15,-1-1 0,1 22 0,-1-21 16,1 0-16,-1 20 15,1-20-15,-1 21 0,1-21 0,-1 20 0,1-20 16,-22 21-16,22-21 0,-1 20 0,-21 1 16,22 0-16,-1 0 15,1 0-15,-22 21 0,22-21 0,-1-1 16,1 22-16,-1 0 0,-20 0 16,20-21-16,1 21 0,-22 0 0,21 0 15,-20 0-15,-1 0 0,22 0 0,-22 0 16,0 21-16,1-21 0,20 22 15,-21-22-15,1 21 0,-1 0 0,0 0 16,1 0-16,20-21 0,-20 43 16,-1-22-16,0 0 0,1 0 0,-1 0 15,0 22-15,1-22 0,-1 0 16,21 21-16,-20-21 0,-22 22 0,21-22 16,1 0-16,-1 21 0,0-20 15,1 20-15,-1-21 0,0 21 0,1-20 16,-1 20-16,0-21 0,1 21 15,-1-20-15,0 20 0,1 0 0,-1 1 16,0-1-16,1 0 0,-1 1 16,0-1-16,1 0 0,-1 1 0,0-22 15,1 21-15,-1 0 0,-21 1 0,21-1 16,1 0-16,-1 1 0,0-22 16,1 21-16,20 1 0,-20-1 15,-1 0-15,0 1 0,1-1 16,20 0-16,-21 1 0,1-1 0,20 0 15,-20 1-15,-1 20 0,21-21 0,-20 1 16,-1-1-16,0 0 0,1 1 16,-1-1-16,22 22 0,-22-22 0,0 0 15,1 1-15,-1-1 0,0 0 0,1 22 16,-1-22-16,21 0 0,-20 1 16,-1-1-16,0 0 0,22 1 0,-22-1 15,1 0-15,20 1 0,-21-1 16,22 0-16,-22 1 0,1-1 0,20 22 15,-21-22-15,1 0 0,20 22 16,-20-22-16,-1 22 0,0-22 16,22 21-16,-22-20 0,0-1 0,22 22 15,-22-22-15,22 0 0,-22 1 16,22-1-16,-1 0 0,-21 1 0,22 20 16,-22-21-16,22 1 0,-22-1 0,22 0 15,-22 1-15,21-1 0,-20-21 16,-1 22-16,22-1 0,-22 0 0,0-21 15,22 22-15,-22-22 0,0 21 0,22-21 16,-22 1-16,22-1 0,-22 21 16,22-21-16,-22 0 0,21 1 0,-20-1 15,20 0-15,-20 0 0,-1 0 16,21 0-16,-20 1 0,-1-22 16,0 21-16,1 0 0,-1-21 0,0 21 15,-20-21-15,20 0 0,-21 0 0,0 0 16,0 0-16,1 0 0</inkml:trace>
  <inkml:trace contextRef="#ctx0" brushRef="#br0" timeOffset="1334.64">2011 8065 0,'21'0'31,"0"0"-31,0 0 16,0 0-16,1 0 0,20 21 16,-21-21-16,21 0 0,22 21 15,-22-21-15,22 0 0,-1 0 0,1 0 16,20 21-16,1-21 0,0 0 0,-1 0 16,22 0-16,0 0 0,0 0 15,0 0-15,21 0 0,0 0 0,0 0 16,0 0-16,21-21 0,-21 21 15,21 0-15,21-21 0,-20 21 0,20 0 16,-21-21-16,21-1 0,22 22 0,-22 0 16,22 0-16,-22-21 15,22 21-15,-1 0 0,22 0 0,-22 0 0,1 0 16,-1 0-16,22 0 16,-22 0-16,22 0 0,-21 0 0,20 0 15,-20 21-15,20-21 0,-20 0 0,21 0 16,-1 22-16,-20-22 0,20 0 15,1 0-15,0 21 0,-1-21 0,1 0 16,0 0-16,21 21 0,-1-21 0,-20 0 16,0 0-16,21 21 0,-22 0 15,1-21-15,0 0 0,20 21 0,-20-21 16,21 0-16,-21 0 0,20 22 0,-20-22 16,21 0-16,-21 0 0,-1 0 15,22 0-15,-21 0 0,21 0 16,-22 0-16,22 0 0,-21 0 0,21 0 15,-1 0-15,-20 0 0,0 0 16,21 0-16,-22 0 0,1-22 0,21 22 16,-22 0-16,1-21 0,0 21 15,-1-21-15,1 21 0,-21-21 0,20 21 16,1-21-16,-22 0 0,22 21 0,-21-22 16,-1 1-16,1 21 0,-1-21 15,-21 0-15,22 0 0,-22 21 0,-21-21 16,1-1-16,-1 22 0,-21-21 15,21 0-15,-42 21 0,21-21 0,-21 21 16,-22-21-16,1 21 0,0 0 16,-22-21-16,-21 21 0,22 0 15,-43-22-15,21 22 0,-20-21 0,-1 21 16,-21-21-16,0 0 0,-21 0 16,-22 0-16,22-1 0</inkml:trace>
  <inkml:trace contextRef="#ctx0" brushRef="#br0" timeOffset="3206.69">10223 1905 0,'0'0'0,"22"0"0,-1 0 16,0 0-16,0 0 15,0 0-15,0 0 0,1-21 16,-1 21-16,0-21 0,0 21 16,-21-21-16,21-1 15,-21 1-15,-21 21 31,-21 0-31,21 0 0,-1 0 16,-20 21-16,0-21 0,-1 22 16,1-1-16,0 0 0,21 0 15,-22 0-15,22 0 0,0-21 16,21 22-16,0-1 0,0 0 16,0 0-16,21 0 15,0-21-15,22 21 0,-22-21 0,21 22 16,-21-1-16,22-21 0,-1 21 15,0-21-15,-21 21 0,22 0 0,-22-21 16,21 21-16,-21 1 0,1-22 16,-22 21-16,0 0 0,0 0 0,0 0 15,0 0-15,0 1 16,-22-1-16,1 0 0,0-21 0,-21 21 16,21 0-16,-22-21 0,22 0 0,-21 21 15,-1-21-15,22 0 16,-21 0-16,21 0 0,0 0 0,-22 0 15,22 0-15,0 0 0,0-21 16,0 21-16,-1-21 0,1 0 16,21 0-16,0 0 15,0-1-15,0 1 16,21 0-16,1 21 0,-1-21 16,0 0-16,0 21 0</inkml:trace>
  <inkml:trace contextRef="#ctx0" brushRef="#br0" timeOffset="3738.39">10626 1842 0,'0'21'15,"0"0"1,0 0-16,0 0 0,0 0 0,0 1 15,0 20-15,21-21 0,-21 21 16,21-20-16,0 20 0,-21-21 0,0 0 16,0 22-16,0-22 15,0 0-15,0 0 0,0 0 0,0 0 0,0 1 16,0-1-16,0 0 16,0 0-16,-21-21 31,21-21-16,0 0-15,0 0 0,0-1 16,0 1-16,0 0 0,0 0 16,0 0-16,0 0 0,21-22 15,0 22-15,0 0 0,1 21 0,-1-21 16,0 0-16,0 21 0,0 0 0,0 0 16,1 0-16,20 0 15,-21 0-15,0 21 0,-21 0 0,21 21 16,-21-21-16,0 1 15,0-1-15,0 0 0,0 0 16,0 0-16,0 0 0,0 1 16,-21-1-16,21 0 0,0-42 62,0 0-62,21-1 16,-21 1-16</inkml:trace>
  <inkml:trace contextRef="#ctx0" brushRef="#br0" timeOffset="4114.17">11155 2117 0,'0'21'31,"0"0"-31,0 0 16,-21 0-16,21 1 15,0-1-15,0 0 0,0 0 0,0 0 16,0 0-16,0 1 0,0-1 16,0 0-16,0 0 15,21-21-15,0 0 16,0 0-16,0-21 0,0 21 16,1-21-16,-1 0 0,0 21 15,0-22-15,-21 1 0,21 0 0,0 0 16,-21 0-16,0 0 0,0-1 0,0 1 15,0 0-15,0 0 16,-21 21-16,0-21 0,21 0 0,-42 21 16,21 0-16,-1 0 0,1 0 15,0 0-15,0 0 0,0 0 16,0 21-16,21 0 16,0 0-1,21-21 1,0 0-16,0 0 0,0 0 0</inkml:trace>
  <inkml:trace contextRef="#ctx0" brushRef="#br0" timeOffset="4422.04">11515 2053 0,'-22'21'16,"22"1"-16,-21-1 15,21 21-15,0-21 16,0 0-16,0 22 0,0-22 0,0 21 16,0 1-16,0-1 0,0 0 0,0 1 15,0 20-15,0-21 0,0 1 16,0-1-16,0 0 0,0 1 0,0-1 16,0-21-16,0 0 0,0 1 15,0-1-15,0 0 0,0-42 31,0 0-15,0-1-16,0 1 0,0-21 16,-21 21-16,21-22 0,0 22 15,0-21-15</inkml:trace>
  <inkml:trace contextRef="#ctx0" brushRef="#br0" timeOffset="4653.91">11451 2117 0,'0'0'0,"21"0"0,22-21 16,-22 21-16,0 0 16,0 0-16,0 0 0,0 21 15,-21 0 1,0 0-16,0 0 0,0 0 16,0 1-16,-21-1 0,0 0 15,0 0-15,0 0 0,0 0 16,-1 1-16,1-1 0,0 0 0,21 0 15,-21-21-15,21-21 32,21 21-32</inkml:trace>
  <inkml:trace contextRef="#ctx0" brushRef="#br0" timeOffset="5470.44">12086 1672 0,'0'-21'0,"-21"21"16,21 21 15,0 0-31,0 1 0,0-1 16,0 42-16,0-42 15,0 22-15,21-22 0,-21 21 0,0-21 16,0 22-16,0-22 0,0 21 16,0-21-16,0 1 0,0-1 0,0 0 15,21 21-15,-21-21 16,21 1-16,-21-1 0,0 0 16,22-21-16,-1 0 0,0 0 15,0 0 1,0 0-16,0 0 0,1 0 0,-1 0 15,0 0-15,0 0 16,0 0-16,0 0 0,-21-21 0,22 21 16,-1 0-16,0 0 0,0 0 0,0 0 15,0 0-15,1 0 0,-1 0 16,0 0-16,0 0 0,0 0 0,0 0 16,1 0-16,-1 21 0,0-21 15,0 21-15,0-21 0,0 21 0,1-21 16,-1 0-16,0 21 0,0 1 0,0-22 15,0 0-15,1 0 0,-1 0 16,0 0-16,0 0 0,0 0 16,0 0-16,1 0 0,-1-22 15,0 22-15,0-21 0,0 21 0,0-21 16,1 0-16,-22 0 0,0 0 0,21-1 16,-21-20-16,0 21 0,0-21 15,0-1-15,0 1 0,0 0 0,-21-1 16,21 1-16,-22 0 0,1 20 15,21-20-15,-21 0 0,21 21 0,0-1 16,-21 1-16,21 0 0,-21 0 16,21 42 31,-21-21-47,21 21 15,-22-21-15,22 21 0</inkml:trace>
  <inkml:trace contextRef="#ctx0" brushRef="#br0" timeOffset="5838.23">11980 1757 0,'0'21'15,"21"0"-15,1-21 0,-1 21 0,21-21 16,0 22-16,1-22 0,-1 0 0,0 0 16,1 21-16,20-21 0,-20 0 15,-1 0-15,21 0 0,-20 0 0,-1 0 16,0 0-16,1 0 15,-1 0-15,0-21 0,-20 21 0,20-22 16,-21 22-16,0-21 0,22 21 0,-43-21 16,21 0-16,-21 0 15,0 0-15,-21 21 16,21-22-16,-22 22 16,1 0-16,0-21 0,0 21 0,0 0 15</inkml:trace>
  <inkml:trace contextRef="#ctx0" brushRef="#br0" timeOffset="6509.85">12573 1736 0,'0'21'15,"0"0"-15,-21-21 16,0 0 0,-1 0-1,1 0-15,0 0 16,0 0-16,21-21 0,-21 21 15,21-21-15,0 0 0,-21-1 16,21 1-16,0 0 0,0-21 16,0 21-16,0-1 0,0 1 0,0 0 15,21 0-15,0 0 0,0 0 16,0 21-16,0-22 0,1 1 0,-1 21 16,0 0-16,0 0 0,0 0 15,0 0-15,1 0 16,-22 21 31,-22-21-47,1 0 0,0 0 31,0-21-31,21 0 16,0 0-16,0 0 15,0 0-15,0-1 0,0 1 16,0 0-16,0 0 15,21-21-15,0 20 0,0 1 0,1 0 16,-1 21-16,0-21 0,0 0 16,0 21-16,0 0 0,1-21 0,20 21 15,-21 0-15,0 0 16,0 0-16,-21-22 0,22 22 0,-1 0 16,-21-21-16,0 0 15,21 0-15,0 0 16,0 0-1,0 21-15,1-22 0,-1 22 16</inkml:trace>
  <inkml:trace contextRef="#ctx0" brushRef="#br0" timeOffset="12387">1947 7557 0,'0'0'0,"-21"21"15,0-21-15,21 21 16,-21-21-1,0 0-15,21 21 16,0-42 31,21 21-31,0-21-16,-21 0 0,21 21 0,0-22 15,0 1-15,1 0 0,-1 0 16,0 0-16,21 0 0,-21-1 0,22 1 15,-22 0-15,21 0 0,1 0 16,-22 0-16,21-1 0,0-20 16,1 21-16,-1 0 0,0 0 0,1-1 15,-1-20-15,0 21 0,1 0 16,-1 0-16,0-1 0,1-20 0,-1 21 16,0 0-16,1-22 0,-1 22 15,0 0-15,1-21 0,-1 21 0,0-1 16,1-20-16,-1 21 0,0 0 15,1-22-15,-1 22 0,0-21 0,22 21 16,-22-22-16,1 22 0,20-21 16,-21 0-16,22 20 0,-22-20 15,22 0-15,-22-1 0,0 22 0,22-21 16,-22 0-16,1 20 0,20-20 16,-21 0-16,1 21 0,20-22 15,-20 22-15,20-21 0,-21-1 0,22 22 16,-22-21-16,22 0 0,-22-1 15,22 22-15,-22-21 0,21-1 0,1 1 16,-22 0-16,22 21 0,-22-22 0,22 1 16,-22 0-16,21 20 0,1-20 15,-22 0-15,22-1 0,-1 1 0,1 21 16,-1-21-16,1-1 16,-1 1-16,1 0 0,-1-1 0,1 22 15,-1-21-15,1-1 0,-22 1 16,22 21-16,-22-21 0,0-1 0,22 22 15,-22-21-15,0-1 0,22 22 16,-22-21-16,1 0 0,20 20 0,-21-20 16,1 21-16,-1-21 0,22-1 0,-22 22 15,0-21-15,1 21 0,-1-22 16,0 1-16,22 21 0,-22-22 0,0 1 16,1 21-16,-1-21 0,0 20 15,1 1-15,-22-21 0,21 21 0,1 0 16,-1-1-16,-21 1 15,21 0-15,-20 0 0,20 0 0,0 0 16,-21-1-16,1 1 0,20 0 0,-21 0 16,21 21-16,-20-21 0,20 0 15,0-1-15,-21 1 0,22 0 0,-1-21 16,0 21-16,1-1 0,-1 1 16,0 0-16,1 0 0,-22 0 0,21 0 15,1-1-15,-1 1 0,-21 0 16,0 0-16,22 0 0,-22 0 15,0 21-15,0-22 0,0 1 0,0 0 16,1 21-16,-1-21 0,-21 0 0,21 21 16,0-21-16,0-1 15,0 22-15,1-21 0,-1 21 0,0-21 16,0 21-16,-21-21 0,21 21 16,-21-21-16,21 0 0,-21-1 15,-21 22 16,0 0-15,0 0-16,0 0 16,0 0-16,-1 0 0,1 0 15,0 0-15,0 0 0,0 0 16,0 0-16,-1 22 0,1-22 16,0 0-1,21 21 1,21-21 15,0-21-31,1 21 16,-1 0-16,0-22 15,0 22-15,0 0 0,0-21 0,1 21 16,-22-21-16,21 21 0,0 0 16,-21-21-16,21 21 15,-21 21 32,0 0-47,0 0 0,0 1 16,0 20-16,0-21 0,0 21 0,-21 1 15,21 20-15,0-20 0,0-1 16,-21 0-16,21 1 0,0-1 0,0-21 16,0 0-16,0 0 0,0 1 15,0-1-15,0 0 0,-21-21 31,-1 0-31,1-21 16</inkml:trace>
  <inkml:trace contextRef="#ctx0" brushRef="#br0" timeOffset="13134.19">3323 3916 0,'0'-21'0,"0"0"16,0-1-1,0 1-15,0 0 0,0 0 16,0 0-16,0 0 16,0 42 15,0 0-16,0 0-15,0 0 0,0 0 0,0 22 16,0-22-16,0 21 0,0 1 16,0-1-16,0 21 0,0-20 15,0-1-15,0 0 0,21-20 16,0 20-16,-21-21 0,22 0 0,-1 0 16,0 1-16,0-22 0,21 0 15,-20 0-15,-1 0 0,0-22 0,0 1 16,0 0-16,0 0 0,1 0 15,-1-22-15,0 1 0,-21 21 0,0-21 16,21-1-16,-21 1 0,21 0 16,-21-1-16,0 22 0,0-21 0,0-1 15,0 22-15,0 0 0,0 0 16,0 0-16,0 0 16,21 21 46</inkml:trace>
  <inkml:trace contextRef="#ctx0" brushRef="#br0" timeOffset="13466">3937 3556 0,'0'21'31,"-21"0"-31,21 1 0,0-1 0,0 21 16,0-21-16,0 22 0,0-1 15,21 0-15,0 1 0,0 20 0,-21 1 16,0-1-16,21 1 0,-21-1 0,22 22 16,-22-22-16,21 1 0,-21-1 15,0 22-15,0-22 0,0 1 0,0-1 16,0 1-16,0-22 0,0 22 15,0-22-15,0-21 0,0 22 0,0-22 16,0 0-16,0 0 0,0 0 16,0-42-1,0-21 1,0 21-16,0-22 16,-21 1-16,21 0 0,0-1 0,-22-20 15,22-1-15</inkml:trace>
  <inkml:trace contextRef="#ctx0" brushRef="#br0" timeOffset="13774.82">3873 3810 0,'0'0'0,"0"-42"0,-21 21 0,21-1 16,0 1-16,0 0 0,0 0 0,0 0 16,0 0-16,0-1 0,21 1 15,1 0-15,20 0 0,-21 21 16,0-21-16,22 21 0,-22 0 15,21 0-15,0 0 0,-20 21 0,-1 0 16,0 0-16,0 0 0,-21 1 16,0-1-16,0 21 0,0-21 0,0 22 15,-21-22-15,0 0 0,0 21 16,-1-21-16,1 1 0,0-1 0,21 0 16,-21 0-16,0 0 0,21 0 15,-21-21-15,21 22 0,0-44 31,0 1-15,0 0-16,21 0 0,0 21 0,0-42 16</inkml:trace>
  <inkml:trace contextRef="#ctx0" brushRef="#br0" timeOffset="14053.97">4530 3408 0,'0'0'0,"-22"0"16,1 0-16,0 0 16,0 21-16,0 0 15,21 0-15,-21 1 16,21 20-16,-22-21 0,22 0 0,0 22 16,0-22-16,0 0 0,0 0 15,0 21-15,0-20 0,0-1 16,22 0-16,-1-21 0,-21 21 15,21-21-15,0 0 0,0 0 16,0 0-16,1 0 0,-1 0 16,0 0-16,21-21 0,-21 0 0,1 21 15,20-21-15,-21-1 0,21 1 0</inkml:trace>
  <inkml:trace contextRef="#ctx0" brushRef="#br0" timeOffset="14498.71">4953 3387 0,'0'0'0,"0"-21"0,0-1 15,0 1-15,-21 21 16,0 0-16,-1 0 16,22 21-16,-21 1 15,21 20-15,-21-21 0,21 0 16,-21 22-16,21-22 0,0 21 16,0-21-16,0 22 0,0-22 0,0 0 15,0 0-15,0 0 0,0 0 16,0 1-16,21-22 0,0 0 15,0 0-15,1 0 16,-1 0-16,0-22 16,0 1-16,-21 0 0,21 0 15,-21 0-15,21-22 0,-21 22 16,0 0-16,0 0 0,0 0 0,0-22 16,0 22-16,0 0 0,0 0 15,0 0-15,0 42 31,0 0-31,0 0 0,0 0 16,0 1-16,0-1 0,0 21 16,0-21-16,22 0 0,-22 1 0,21-1 15,-21 0-15,0 0 16,0 0-16,21-21 0,0 0 16,0 0-1,0 0-15,1 0 16,-1-21-16,0 0 0,0-21 0,0 20 15,0 1-15</inkml:trace>
  <inkml:trace contextRef="#ctx0" brushRef="#br0" timeOffset="14867.5">5482 3217 0,'0'0'0,"0"-21"0,0-21 16,-21 42 0,0 0-16,0 21 15,-1 0-15,1 0 0,21 1 16,-21-1-16,0 0 0,21 0 15,-21 0-15,21 0 0,0 1 0,0-1 16,0 0-16,21-21 16,0 0-16,0 0 0,0 21 0,1-21 15,-1 0-15,0 0 0,21 0 16,-21 0-16,1 0 0,20 0 0,-21 0 16,0 0-16,22 0 0,-22 21 15,0-21-15,-21 21 0,21-21 16,-21 22-16,0-1 0,-21 0 15,0 0-15,0-21 0,-1 21 16,1 0-16,-21-21 0,21 22 16,-22-22-16,22 21 0,0-21 15,0 0-15,0 0 0,0 0 0,-1 0 16,1 0-16,21-21 16,0-1-1,0 1-15,0 0 0,0-21 16,0 21-16,21-22 0,1 22 0</inkml:trace>
  <inkml:trace contextRef="#ctx0" brushRef="#br0" timeOffset="15726.09">5736 2858 0,'0'0'0,"0"-22"0,0 1 0,-21 21 15,0 0-15,21 21 31,0 1-31,0-1 0,0 21 16,0-21-16,0 22 0,21-22 16,-21 21-16,21 0 0,0-20 0,-21 20 15,21 0-15,-21 1 0,22-1 16,-1-21-16,0 21 0,-21-20 16,21-1-16,0 0 0,0 0 0,1-21 15,-1 0-15,0 0 16,0 0-16,0 0 0,0 0 0,-21-21 15,22 0-15,-1 0 0,0-1 16,0 1-16,-21 0 0,0 0 0,0 0 16,0-22-16,0 22 0,0 0 15,0 0-15,0 0 0,0 0 0,0 42 32,0 0-17,0 0-15,0 0 16,0 0-16,0 1 0,21-1 0,-21 0 15,21 0-15,1 0 0,-22 0 16,21-21-16,0 22 0,0-22 16,0 0-16,0 0 0,1 0 0,-1 0 15,0 0-15,0-22 0,0 1 16,0 0-16,1 0 0,-1 0 0,0 0 16,-21-1-16,0 1 0,0-21 15,0 21-15,0 0 0,0-1 0,0 1 16,0 0-16,0 0 0,-21 21 15,21 21 1,0 0 0,0 0-16,0 1 15,0-1-15,0 0 0,0 0 0,0 0 16,0 0-16,0 1 0,0-1 16,0 0-16,0 0 0,21-21 15,0 0 16,-21-21-31,21 0 16,-21 0-16,0-1 0,21 1 0,-21 0 16,22-21-16,-22 21 0,0-1 15,21 1-15,0 0 0,-21 0 0,21 0 16,0 21 0,0 0-16,1 0 15,-22 21-15,21 0 16,0 0-16,-21 0 0,21 1 0,-21-1 15,0 0-15,0 0 0,0 0 16,0 0-16,0 1 0,21-1 0,-21 0 16,21-21-1,1 0 1,-1 0-16,0 0 0,0 0 16,0-21-16,0 0 0,1-1 15,-1 1-15,0 0 0,0 0 0</inkml:trace>
  <inkml:trace contextRef="#ctx0" brushRef="#br0" timeOffset="16281.1">7112 2879 0,'0'0'0,"21"-21"0,-21-1 0,0 1 15,0 0-15,0 0 0,-21 21 16,0 0-16,0 0 16,-1 0-16,1 21 15,21 0-15,-21 0 0,0 1 16,21-1-16,0 21 0,0-21 15,0 0-15,0 1 0,0-1 16,0 0-16,21 0 0,0-21 16,0 0-16,-21 21 0,22-21 15,-1 0-15,0 0 0,0 0 0,0 0 16,0-21-16,1 0 0,-1 21 16,0-21-16,0 0 0,-21-1 15,0 1-15,0 0 0,0 0 0,0 0 16,0 0-16,0-1 0,0 1 15,0 0-15,0 0 0,0 42 32,0 0-17,0 0-15,0 1 0,0 20 0,0-21 16,0 0-16,0 22 0,0-1 16,0-21-16,0 21 0,21 22 15,0-22-15,-21 1 0,0 20 16,22-21-16,-22 1 0,21 20 0,0-20 15,-21 20-15,21-21 0,-21 1 0,21-1 16,0 22-16,-21-22 0,22 0 16,-1-21-16,-21 22 0,0-1 0,21-21 15,-21 22-15,0-22 0,21 0 16,-21 0-16,0 0 0,0 0 0,-21-21 31,0 0-31,21-21 16,-21 0-16,21 0 0,-22 0 0,22 0 15,-21-64-15,0 43 16,0-1-16,0 1 0,21 0 16,-21-22-16</inkml:trace>
  <inkml:trace contextRef="#ctx0" brushRef="#br0" timeOffset="16513.53">6604 2371 0,'0'0'0,"-42"-21"16,20 21-16,22-22 0,22 22 93</inkml:trace>
  <inkml:trace contextRef="#ctx0" brushRef="#br0" timeOffset="16782.38">5715 2879 0,'0'0'0,"0"21"0,21-21 32,0 0-32,0 0 0,1 0 15,20-21-15,-21 21 0,21-21 0,1 21 16,-22-22-16,21 1 0,1 21 16,-22-21-16,21 21 0,0-21 0,-20 21 15,-1 0-15,0-21 0,0 21 16,0 0-16</inkml:trace>
  <inkml:trace contextRef="#ctx0" brushRef="#br0" timeOffset="18802.09">9080 487 0,'0'0'0,"-21"0"0,0 0 16,0 21-16,0-21 16,21 21-16,-21 0 0,-1 1 0,22-1 15,0 21-15,0-21 16,0 22-16,0-22 0,0 21 0,0 0 0,0 1 16,0-1-16,0 0 15,0 1-15,22-1 0,-1 0 0,0 1 16,0-22-16,0 21 0,0-21 15,1 1-15,-1-1 0,21 0 0,-21-21 16,22 21-16,-22-21 0,21 0 16,-21 0-16,22 0 0,-22 0 0,21 0 15,0-21-15,-20 0 0,20 21 16,0-21-16,-21-1 0,22-20 0,-1 21 16,-21 0-16,22-22 0,-22 1 15,0 0-15,0 21 0,0-22 16,-21 1-16,0 0 0,0-1 0,0 1 15,-21 0-15,0-1 0,-21 1 16,20 0-16,-20 20 0,0-20 0,-1 21 16,1-21-16,0 20 0,-1 1 15,1 0-15,0 21 0,-1 0 0,1-21 16,0 21-16,-1 0 0,1 0 16,0 21-16,-1-21 0,22 21 0,-21 0 15,21 1-15,0-1 0,-1 0 16,1 21-16,21-21 0,0 1 0,0 20 15,0-21-15,0 21 16,0-20-16,0 20 0,0-21 0,0 0 16,0 0-16,21 1 0,-21-1 15,22 0-15,-1-21 0</inkml:trace>
  <inkml:trace contextRef="#ctx0" brushRef="#br0" timeOffset="19213.86">9229 741 0,'0'21'0,"0"0"16,21 0-16,-21 1 15,0-1-15,0 0 16,0 0 0,21-21-16,0 0 15,0-21 1,-21 0 0,0 0-16,0-1 15,0 1-15,0 0 16,-21 0-1,0 21 17,21 21-17,0 0 1,0 0-16,21-21 16</inkml:trace>
  <inkml:trace contextRef="#ctx0" brushRef="#br0" timeOffset="19512.68">9440 783 0,'0'21'0,"0"1"16,21-22 30,-21-22-46,22 1 16,-22 0 0,0 0 15,-22 21-15,22 21-1,0 0 1,0 0-16,0 1 15,0-1-15,0 0 16</inkml:trace>
  <inkml:trace contextRef="#ctx0" brushRef="#br0" timeOffset="19886.46">9440 1122 0,'21'0'47,"1"0"-32,-1 0-15,0 0 16,0 0-16,0-21 0,0 0 16,1 21-16,-22-22 0,42 1 15,-42 0-15,0 0 16,0 0 0,0 0-1,-21 21 1,0 0-1,21 21-15,-22-21 0,22 21 16</inkml:trace>
  <inkml:trace contextRef="#ctx0" brushRef="#br0" timeOffset="20614.05">9567 1312 0,'0'0'0,"-21"0"16,0-21-16,0 21 31,21 21-15,0 1-16,0-1 15,0 0-15,0 0 0,0 0 16,0 0-16,0 1 0,0 20 15,0-21-15,0 21 0,0-20 16,0 20-16,0 0 0,0-21 0,0 22 16,0-22-16,0 21 0,0-21 15,0 1-15,0-1 0,0 0 16,0-42 15,0 0-31,0-22 0,0 22 16,0 0-16,0 0 15,0-22-15,0 22 0,0-21 0,0 21 0,0 0 16,0-22-16,-21 22 16,21 0-16,-22 0 0,1 21 15,21-21-15,-21 21 0,0 0 16,0 21-16,0-21 16,21 21-16,-22 0 0,22 0 0,-21-21 15,21 21-15,0 1 0,-21-1 16,21 0-16,-21 0 0,21 0 15,0-42 17,21 0-17,0 0-15,0 0 16,1-22-16,-22 22 0,21 0 0,0 0 16,-21 0-16,21-1 0,0 1 15,-21 0-15,21 21 0,1-21 0,-1 21 16,0 0-16,0 0 15,0 0-15,0 21 0,1 0 16,-1 0-16,0 1 16,0-1-16,-21 21 0,21-21 0,-21 0 15,0 1-15,0-1 0,0 0 16,0 0-16,21-21 16,-21-21 15,22 0-31,-22 0 0</inkml:trace>
  <inkml:trace contextRef="#ctx0" brushRef="#br0" timeOffset="21112.67">8975 487 0,'0'0'0,"-22"0"15,1 0 1,0 0-16,0 0 0,0-21 0,0 0 15,-22 21-15,22 0 0,-21-22 16,-1 1-16,22 21 0,-21-21 0,21 21 16,-22 0-16,22 0 0,0-21 15,0 21-15,0 0 16,21 21 0,0 0-1,21 0-15,0-21 16,0 0-16,0 0 0</inkml:trace>
  <inkml:trace contextRef="#ctx0" brushRef="#br0" timeOffset="21354.33">9207 445 0,'0'-22'0,"22"22"0,-22-21 0,0 0 15,0 0-15,0 0 16,0 0-16,0-1 16,0 1-16,0 0 0,0 0 15,21 0-15,-21 0 16,21 21-16,0 0 16,0 0-1,0 0-15,-21 21 16</inkml:trace>
  <inkml:trace contextRef="#ctx0" brushRef="#br0" timeOffset="21579.25">9483 423 0,'0'-21'15,"0"0"1,0 0-16,0 0 0,21 21 15,-21-21-15,21 21 0,0-22 16,0 1-16,0 21 16,1 0-16,-1-21 0,0 21 0,0 0 15,0 0-15,0 0 16,-21 21-16,0 0 0,22-21 16,-22 22-16</inkml:trace>
  <inkml:trace contextRef="#ctx0" brushRef="#br0" timeOffset="21762.14">9737 508 0,'0'-21'31,"21"0"-15,0 0-16,0-1 16,0 1-16,0 0 0,1 0 0,-1 0 15,0 21-15,0-21 0,0 21 16,0 0-16,1 0 0,-1 0 15,0 0 1</inkml:trace>
  <inkml:trace contextRef="#ctx0" brushRef="#br0" timeOffset="49817.89">12192 2561 0,'-21'0'15,"0"0"-15,-1 0 16,22-21-16,-21 21 0,0 0 16,0 0-16,0 0 15,0 0-15,-1 0 0,1 0 16,42 0 31,1 0-47,20 0 0,-21 0 0,43 0 15,-22 0-15,0-21 0,22 21 16,-1 0-16,1 0 0,-1-21 0,1 21 16,-1 0-16,1 0 0,-1 0 15,1-21-15,-22 21 0,22 0 0,-22 0 16,0 0-16,1 0 0,-22 0 16,0 0-16,0 0 0,0 0 0,0 0 15,-42 0 32,0 0-47,0 0 16,0 0-16,0 0 0,-1 0 0,-20 0 15,21 0-15,0 0 0,0 0 16,-1 0-16,1 0 0,0 0 0</inkml:trace>
  <inkml:trace contextRef="#ctx0" brushRef="#br0" timeOffset="50239.16">12023 2519 0,'0'0'0,"-22"0"15,1 0-15,0 0 0,0 0 16,21 21-1,21-21 1,0 0-16,22 0 0,-1 0 0,0 0 16,22 0-16,-1 0 0,1 0 15,-1 0-15,1 0 0,-1 0 0,1 0 16,-1 0-16,1 0 0,-1 0 16,1 0-16,-1 0 0,1-21 15,-1 21-15,-20 0 0,-1 0 0,0 0 16,1-21-16,-22 21 0,21 0 15,-21 0-15,0 0 16,-42 0 15,0 0-31,0 0 16,0 0-16,0 0 0,-22 0 16,22 0-16,-21 0 0,-1 0 0,1 0 15,0 0-15,-1 0 0,1 0 16,0 0-16,-1 0 0</inkml:trace>
  <inkml:trace contextRef="#ctx0" brushRef="#br0" timeOffset="51246.31">12150 2604 0,'0'0'0,"-22"0"0,44 0 31,-1 0-31,0 0 16,0 0-16,21 0 0,1 0 0,-1 0 15,0 0-15,1 0 0,-1 0 16,0 0-16,22-22 0,-22 22 0,22 0 16,-22 0-16,0-21 15,22 21-15,-22 0 0,1 0 0,20 0 16,-21-21-16,-20 21 0,20 0 16,-21 0-16,21 0 0,-20 0 0,-1 0 15,-42 0 16,-1 0-15,1 0-16,-21 0 0,0 0 0,-1 0 16,-20 0-16,20 0 0,1 0 0,-21 0 15,-1 21-15,22-21 0,-22 21 16,1-21-16,20 0 0,-20 22 16,-1-22-16,22 0 0,0 0 0,21 0 15,-22 0-15,22 0 0,0 0 0,0 0 16,42 0 15,0 0-15,0 0-16,22 0 0,-1 0 0,21 0 15,-20 0-15,20-22 0,1 22 16,-22 0-16,22 0 0,-1-21 0,1 21 16,-1 0-16,-21 0 0,22 0 15,-1-21-15,-20 21 0,20 0 0,-20 0 16,-1 0-16,0 0 0,-21 0 15,1 0-15,-1 0 0,0 0 0,-21-21 16,-21 21 0,0 0-1,-1 0-15,-20 0 0,-21 0 0,-1 21 16,1-21-16,-22 21 0,0-21 16,22 21-16,-22 1 0,0-22 0,22 21 15,-1-21-15,22 0 0,0 21 16,21-21-16,-1 0 0,1 0 0,42 0 31,1 0-31,-1 0 0,0 0 16,21 0-16,-21-21 0,22 21 15,-1-21-15,0 21 0,1 0 16,-1-22-16,0 22 0,1 0 0,-1-21 16,-21 0-16,22 21 0,-1 0 15,-21 0-15,21 0 0,-20-21 0,-1 21 16,0 0-16,-63 0 31,20 21-31,-20-21 16,21 21-16,-21-21 0,-1 21 0,-20-21 15,20 0-15,1 22 0,0-22 16,-1 0-16,1 0 0,21 21 0,0-21 16,0 0-16,-1 0 15,44 0 16,-1 0-31,0-21 16,0 21-16,0 0 0,0 0 16,1 0-16,-1 0 0,0 0 15,-21-22-15,21 22 16,-42 22 15,0-22-15,0 0-16,-1 21 0,-20 0 15,21-21-15</inkml:trace>
  <inkml:trace contextRef="#ctx0" brushRef="#br0" timeOffset="51917.92">12277 2731 0,'0'0'0,"21"0"0,0-22 0,0 22 0,21 0 16,-20 0-16,-1-21 0,21 21 16,-21 0-16,22-21 0,-1 0 15,-21 21-15,21 0 0,1-21 16,-1 21-16,-21 0 0,22 0 0,-22-21 16,21 21-16,-21 0 0,22 0 15,-22 0-15,0 0 0,0 0 0,0 0 16,-42 0 31,0 0-32,0 0-15,0 0 16,-22 0-16,22 21 0,0-21 0,0 0 16,-22 0-16,22 0 0,0 0 15,-21 0-15,21 0 0,-1 0 16,1 21-16,0-21 0,-21 0 0,21 0 15,-1 0-15,1 0 0,0 0 16,0 0-16,0 0 0,0 0 16,42 0 31,0-21-47,0 21 0,21-21 0,-20-1 15,20 22-15,0-21 0,-21 21 16,22-21-16,-1 21 0,-21 0 0,22 0 15,-22-21-15,0 21 16,0 0-16,-21 21 31,-21-21-15,21 21-16,-21-21 0,0 21 16,-1 1-16,1-22 0,0 21 0,0-21 15,-21 21-15,20 0 0,-20-21 16,21 21-16,0-21 0,-22 0 0,22 21 15,0-21-15,0 0 16,21-21 0</inkml:trace>
  <inkml:trace contextRef="#ctx0" brushRef="#br0" timeOffset="57525.86">7747 9970 0,'0'0'0,"0"-22"16,-21 22-16,0 0 15,-1 0 1,1 22 0,0-1-1,21 0-15,-21 0 16,21 0-16,0 0 0,0 22 0,0-22 16,0 21-16,0 1 0,0-1 15,0 21-15,0-20 0,0 20 0,21 1 16,-21-1-16,21 1 0,-21-1 0,0 1 15,0-1-15,0 1 0,0-1 16,0 1-16,0-1 0,0 1 0,-21-1 16,21-20-16,-21 20 0,21 1 15,0-22-15,-21 0 0,21 1 16,-21-1-16,21 0 0,-22 1 0,22-22 16,-21 0-16,21 0 0,0 0 15,0-42 16,0 0-31,0 0 0,0 0 16,0-22-16,0 22 0,0-21 0,0-22 16</inkml:trace>
  <inkml:trace contextRef="#ctx0" brushRef="#br0" timeOffset="58862.09">7641 9800 0,'0'0'0,"21"-21"0,0 21 0,1 0 16,-1-21-16,0 21 16,0 0-16,0 0 15,0 0-15,1 0 0,-1 0 16,0 0-16,0 0 0,21 0 16,-20 0-16,-1 0 0,21 0 0,0 0 15,1 0-15,-1 0 0,64 0 16,-43 0-16,1 0 0,-1-21 15,22 21-15,0 0 0,-1 0 0,22-21 16,-21 21-16,21 0 0,-22-22 16,22 22-16,0 0 0,0-21 0,0 21 15,0 0-15,21 0 0,-22-21 16,1 21-16,21 0 0,-42 0 16,21 0-16,-22 0 0,22 0 15,-21 0-15,0 0 0,-1 0 0,-20 0 16,-1 0-16,1 0 0,-1 0 0,1 0 15,-22 21-15,0-21 0,1 21 16,-22-21-16,21 22 0,-21-22 0,1 21 16,-1 0-16,0 0 15,-21 0-15,21 0 0,-21 1 0,0-1 16,0 0-16,0 0 0,0 0 0,21 0 16,-21 1-16,0 20 0,0-21 15,0 0-15,0 22 0,0-22 0,0 21 16,0-21-16,0 22 0,0-22 15,0 21-15,0 0 0,0 1 16,0-1-16,0 0 0,0 1 0,0-1 16,0 0-16,-21 1 0,21-22 15,0 21-15,-21 1 0,21-1 0,-21 0 16,21-21-16,-21 22 0,21-1 0,-22-21 16,1 22-16,21-22 0,0 21 15,-21-21-15,21 22 0,-21-1 0,21-21 16,-21 21-16,21-20 0,0 20 0,0-21 15,0 0-15,-21 22 0,21-22 16,0 0-16,0 0 0,-22 0 0,22 0 16,0 1-16,0-1 15,0 0-15,0 0 16,-21 0-16,21 0 0,-21-21 16,0 22-16,21-1 15,-21-21-15,0 21 16,21 0-16,-22-21 0,1 21 15,0-21-15,0 21 16,0-21 0,0 0-16,21 22 15,-22-22-15,1 0 0,0 0 0,0 21 0,0-21 16,0 0 0,-1 0-16,1 0 0,0 0 0,0 21 15,0-21-15,0 0 0,-22 0 0,22 0 16,0 0-16,-21 0 0,-1 0 15,22 0-15,-21 0 0,-1 0 0,1 0 16,0 0-16,-1 0 0,1 0 0,0 0 16,-1 0-16,1 0 0,0 0 15,-1 0-15,1 0 0,0 0 0,-22 0 16,22 0-16,0 0 0,-22 0 0,22 0 16,-1 0-16,-20 0 0,21 0 15,-1 0-15,-20 0 0,20 0 16,1 0-16,-21 0 0,20 0 0,1 0 15,-22 0-15,22 0 0,0 0 16,-1 0-16,1 0 0,0 0 0,-22 0 16,22 0-16,0 0 0,-1 0 0,1 0 15,0 0-15,-1 0 0,1 0 16,-22 0-16,22 0 0,0 0 0,-1 0 16,1 0-16,-21 0 0,20 0 0,1 0 15,0 0-15,-1 0 0,1 0 16,21 0-16,-22 0 0,22 0 0,-21 0 15,21 21-15,0-21 0,-1 0 16,1 0-16,0 0 0,0 0 16,21 21 31,21-21-32,0 0-15,0 0 0,1 0 16,-22 21-16</inkml:trace>
  <inkml:trace contextRef="#ctx0" brushRef="#br0" timeOffset="60657.83">6350 15558 0,'0'21'16,"-21"-21"-16,0 0 31,-1 0-15,1 0 0,21 21-1,-21-21 1,21 21-1,-21-21-15,21 21 16,0 0 15,0-42 16,0 0-31,0 0-16,21 0 0,0 0 15,0-1-15,1 1 0,-22-21 16,21 21-16,0-22 0,0 22 0,21-21 16,-20 0-16,-1-1 0,21-20 15,0 20-15,-20 1 0,20-21 0,0 20 16,1-20-16,-1 20 0,21-20 16,-20-1-16,-1 22 0,0-21 0,1-1 15,-1 1-15,0-1 0,1 1 0,-1 20 16,0-20-16,-20-1 0,20 22 15,-21-22-15,21 1 0,-20 21 0,-1-22 16,21 1-16,-21 20 0,22-20 0,-22-1 16,0 22-16,21-22 0,-21 22 15,1 0-15,-1-22 0,21 22 16,-21 0-16,0-1 0,1 1 16,-1 0-16,0-1 0,0 1 0,0 0 15,0-1-15,1 1 0,-1 0 0,0-1 16,-21 1-16,21 0 0,0-1 15,0 1-15,1 0 0,-1 20 0,0-20 16,0 21-16,-21 0 0,21 0 16,-21-1-16,21 1 0,-21 0 15,22 21-15,-22-21 0,0 0 16,21 21-16,-21-21 16,0-1-1,0 1 16,-21 21 16,-1 0-31,1 21-16,0-21 16,0 22-16,0-22 0,0 0 0,-1 21 15,1-21-15,0 21 0,0-21 16,0 21-16,0-21 0,-1 0 0,1 21 15,0-21-15,0 0 32,21 21-32,21-42 31,0 21-15,-21-21-16,21 21 0,1-21 0,-1 21 15,0-21-15,-21 0 0,21 21 16,21-22-16,-20 1 0,-1 21 0,0-21 15,0 0-15,0 0 0,0 21 16,1-21-16,-1-1 16,0 22-1,0 22 32,0-1-47,-21 0 16,21 0-16,-21 0 0,22 22 0,-1-22 15,0 21-15,0 0 0,-21 1 0,21-1 16,0 0-16,1 1 0,-1-1 16,-21 0-16,0-20 0,21 20 0,-21 0 15,21-21-15,-21 1 0,0-1 16,0 0-16,0 0 0,0 0 0,0 0 16,0 1-16,21-22 0,-21 21 0,0-42 62,0-1-46,0 1-16</inkml:trace>
  <inkml:trace contextRef="#ctx0" brushRef="#br0" timeOffset="62741.87">2434 12234 0,'0'0'0,"0"-21"0,0 0 16,0 0-16,0 0 15,-21 21 1,0 0-16,21 21 16,-21-21-1,21 21-15,0 0 0,-22 22 0,22-22 16,0 0-16,0 21 0,0 1 15,0-1-15,0 0 0,0-21 16,0 22-16,0-1 0,0 0 0,0 1 16,0-1-16,0 0 0,0-20 15,0 20-15,22-21 0,-1 0 0,-21 0 16,21 1-16,0-22 0,0 0 16,0 0-16,1 0 0,-1 0 15,0-22-15,0 1 0,0 0 16,0 0-16,1-21 0,-1 20 0,0-20 15,0 21-15,0-21 0,0-1 16,-21 1-16,22 21 0,-22-22 0,21 22 16,-21 0-16,0 0 0,0 0 15,0 0-15,0-1 0,0 1 16,21 21 15,0 0-15,-21 21-16</inkml:trace>
  <inkml:trace contextRef="#ctx0" brushRef="#br0" timeOffset="63110.8">3175 12256 0,'-21'0'15,"0"0"-15,-1 21 0,22 0 16,-21 0-16,21 0 0,-21 0 0,21 22 16,0-22-16,0 21 0,0-21 15,0 22-15,-21-1 0,21 0 16,0 22-16,0-22 0,0 22 16,-21-1-16,21 1 0,0-1 0,0 1 15,0-1-15,0 1 0,-21-1 16,21 1-16,0-1 0,0 1 0,0-1 15,0 1-15,0-22 0,0 22 16,0-22-16,0 0 0,0 1 0,0-22 16,0 0-16,0 0 0,0 0 15,0-42 1,0 0-16,-22-21 0,22 20 16,0-20-16,-21 0 0,21-1 0,0-20 15,-21 21-15,21-22 0,-21 1 16,21-1-16</inkml:trace>
  <inkml:trace contextRef="#ctx0" brushRef="#br0" timeOffset="63398.64">2900 12383 0,'0'0'0,"0"-22"0,21 1 16,0 0-16,0 21 0,0-21 15,1 0-15,-1 21 0,21 0 16,-21-21-16,22 21 0,-1 0 0,-21 0 15,21 21-15,1 0 0,-22-21 0,0 21 16,0 21-16,0-20 16,-21-1-16,0 21 0,0-21 0,0 22 15,-21-22-15,0 21 0,0-21 16,-21 22-16,20-22 0,1 21 0,0-21 16,-21 22-16,21-22 0,-1 0 15,22 0-15,-21-21 0,21 21 0,21-21 47,-21-21-47,22 0 0,20 0 0</inkml:trace>
  <inkml:trace contextRef="#ctx0" brushRef="#br0" timeOffset="63701.75">4022 12256 0,'-22'0'0,"1"0"0,0 0 15,0 21-15,0 0 0,-22 0 16,22-21-16,0 21 0,0 0 0,-21 1 16,20-1-16,1 21 0,0-21 15,21 0-15,0 1 0,-21-1 16,21 21-16,0-21 0,-21 0 0,21 1 15,0 20-15,0-21 0,0 0 16,21 0-16,0 1 0,0-1 16,0-21-16,1 0 0,-1 0 15,0 0-15,0 0 0,0 0 0,22 0 16,-22 0-16,0 0 0,0-21 16,21-1-16</inkml:trace>
  <inkml:trace contextRef="#ctx0" brushRef="#br0" timeOffset="64170.48">4339 12383 0,'0'0'0,"0"-22"0,-21 1 15,0 21-15,0 0 16,-1 0-16,1 0 16,0 21-16,0-21 0,21 22 0,-21-1 15,0 0-15,21 0 0,0 0 16,0 0-16,-22 1 0,22 20 0,0-21 15,0 0-15,0 22 0,0-22 16,0 0-16,0 0 0,0 0 0,0 0 16,0 1-16,22-22 15,-1 0-15,0 0 16,0 0-16,0-22 0,0 1 16,1 0-16,-1 0 15,0-21-15,-21 20 0,0 1 0,21 0 16,-21 0-16,0-21 0,0 20 15,0 1-15,0 0 0,0 0 0,0 0 16,0 42 15,0 0-31,0 0 0,0 0 16,0 1-16,0-1 0,0 0 16,0 0-16,0 0 0,0 22 0,0-22 15,0 0-15,0 0 0,0 0 16,0 0-16,21-21 0,-21 22 15,21-1-15,1-21 16,-1 0-16,0 0 0,0 0 0,0-21 16,22-1-16,-22 1 0,0 0 0,21 0 15</inkml:trace>
  <inkml:trace contextRef="#ctx0" brushRef="#br0" timeOffset="64539.78">4932 12340 0,'0'0'16,"0"-21"-16,-21 21 31,-1 21-31,1 0 0,0-21 16,21 22-16,-21-1 0,0 0 15,0 0-15,21 0 0,0 0 16,-22 1-16,22-1 0,0 0 0,0 0 16,0 0-16,0 0 15,22 1-15,-1-22 0,0 21 16,0-21-16,0 0 0,0 0 15,1 0-15,-1 0 0,0 21 0,0-21 16,0 0-16,0 0 0,-21 21 0,0 0 16,0 0-1,0 1-15,-21-1 16,0-21-16,0 21 0,0 0 16,-22-21-16,22 0 0,-21 21 15,21-21-15,-22 0 0,22 0 0,0 0 16,-21 0-16,21 0 0,-1 0 15,1 0-15,21-21 16,0 0-16,0 0 0,0 0 16,0-1-16,21 1 0</inkml:trace>
  <inkml:trace contextRef="#ctx0" brushRef="#br0" timeOffset="65102.46">5207 12107 0,'0'0'0,"0"-21"0,0 0 0,-21 0 16,21 0-16,-21 21 31,21 21-31,0 0 15,0 0-15,0 0 0,0 1 16,0 20-16,0 0 0,0-21 16,21 22-16,-21-1 0,0 0 0,21 1 15,-21-22-15,0 21 0,0 1 16,0-1-16,0-21 0,0 21 0,0-20 16,0 20-16,21-21 0,-21 0 15,21 0-15,0-21 0,-21 22 0,22-22 16,-1 0-16,0 0 0,0 0 15,0-22-15,0 22 0,1-21 16,-1 0-16,0 0 0,0 0 0,0 0 16,0-1-16,-21 1 0,22-21 15,-22 21-15,21 0 0,-21-1 0,0 1 16,0 0-16,0 0 0,0 0 16,0 42-1,0 0 1,0 0-16,0 0 0,0 1 15,0-1-15,0 0 0,0 0 16,0 0-16,0 0 0,0 1 0,0-1 16,0 0-16,0 0 0,21 0 15,0 0-15,0-21 0,0 0 16,1 0-16,-1 0 16,0 0-16,-21-21 0,21 0 15,0 21-15,-21-21 0,0-21 0</inkml:trace>
  <inkml:trace contextRef="#ctx0" brushRef="#br0" timeOffset="65291.36">5757 12171 0,'0'0'16,"-21"0"-16,0 0 0,0 0 15</inkml:trace>
  <inkml:trace contextRef="#ctx0" brushRef="#br0" timeOffset="65510.23">5122 12488 0,'21'0'31,"1"0"-31,-1 0 16,21-21-16,-21 21 0,22-21 0,-22 0 15,21 21-15,-21-21 0,0 21 16,1-21-16,-1 21 0,0-22 0,0 22 15,0-21-15</inkml:trace>
  <inkml:trace contextRef="#ctx0" brushRef="#br0" timeOffset="66198.84">6096 12552 0,'0'0'0,"0"-21"0,0 0 16,0-1-16,-21 22 31,0 0-31,-1 22 16,22-1-16,-21-21 0,21 21 15,0 0-15,-21 0 0,21 0 16,0 1-16,0-1 0,0 0 0,0 0 16,0 0-16,0 0 0,0 1 15,0-1-15,0-42 47,0-1-47,0 1 16,0 0-16,0 0 15,0 0-15,0-22 0,0 22 0,0 0 16,21 0-16,-21 0 0,21-22 16,1 22-16,-22 0 0,21 0 0,21-21 15,-21 42-15,0 0 0,1-22 16,20 22-16,-21 0 0,0 0 16,0 22-16,1-22 0,-1 21 0,0 0 15,-21 0-15,0 0 16,21 0-16,-21 22 0,0-22 0,0 0 15,0 0-15,0 22 0,0-22 0,0 0 16,0 0-16,-21 0 0,21 0 16,0 1-16,0-1 0,21-42 47</inkml:trace>
  <inkml:trace contextRef="#ctx0" brushRef="#br0" timeOffset="66978.53">6985 12361 0,'0'0'0,"0"-21"0,-21 0 0,0 21 15,-1 0-15,1 0 0,0 0 16,0 0-16,-21 0 0,20 0 0,1 0 15,0 21-15,-21-21 0,21 21 16,-1 1-16,1-1 0,0 0 0,0 0 16,0 21-16,0-20 0,21-1 15,-22 21-15,22-21 0,0 0 16,0 1-16,0-1 0,0 0 0,0 0 0,0 0 16,22 0-16,-1-21 0,0 0 15,0 0-15,0 0 0,0 0 16,1 0-16,-1-21 0,21 0 0,-21 0 15,0 0-15,1 0 0,20-1 16,-21 1-16,0 0 0,0 0 0,1 0 16,-1 0-16,-21-22 0,0 22 0,21 0 15,-21 0-15,0 0 16,0 42 31,0 0-47,0 0 0,0 0 0,0 0 15,0 1-15,0 20 0,0-21 0,0 21 16,0 1-16,0-1 0,0 0 16,0 1-16,0 20 0,0-20 0,0 20 15,0 1-15,0-1 0,0 1 16,0-1-16,0 1 0,0 20 0,0-20 16,0 20-16,0-20 0,0 21 0,0-1 15,0 1-15,0 0 0,0-22 0,0 22 16,0-22-16,0 22 0,0-22 15,0 1-15,0-1 0,0-20 16,0 20-16,0-20 0,0-1 0,0-21 16,0 0-16,0 0 0,0 1 15,-21-22-15,0 0 0,-1 0 16,1-22-16,0 1 0,0 0 0,0-21 16,-22-1-16,22 1 0,0 0 0,-21-22 15,21 1-15,-22-1 0,22 1 16,0-22-16,0 0 0,0 1 0,-1-1 15,1 0-15,-21-211 16,42 233 0,0-1-16,0 1 0,21-1 0,0 22 0,22-22 15,-22 22-15,0 0 0,21 20 16,-21-20-16,22 21 0,-22-21 16,21 20-16,-21 22 0,1-21 0,-1 21 15,0 0-15,0 0 0,0 0 16</inkml:trace>
  <inkml:trace contextRef="#ctx0" brushRef="#br0" timeOffset="74347.64">8848 11409 0,'0'0'0,"0"-21"0,0 0 0,0-1 0,0 1 15,0-21-15,0 21 0,0 0 16,0-1-16,0 1 16,0 42 15,0 1-15,0-1-16,0 0 15,0 0-15</inkml:trace>
  <inkml:trace contextRef="#ctx0" brushRef="#br0" timeOffset="75446.69">8276 10224 0,'-21'0'0,"42"0"140,0 0-140,0 0 16,22 0-16,-22 0 0,0 0 16,21 0-16,1-22 0,-1 22 0,22 0 15,-22 0-15,21 0 0,1 0 16,-22 0-16,22 0 0,-1 0 0,1 0 16,-1 0-16,1 0 0,-22 0 15,22 0-15,-1 0 0,1 0 0,-1 0 16,1 0-16,-1 0 0,1 0 0,20-21 15,-20 21-15,20 0 0,-20 0 16,21 0-16,-22 0 0,1 0 16,-1 0-16,-21 0 0,22 0 15,-22 0-15,1 0 0,-1 0 0,0 0 16,1 0-16,-1 0 0,-21 0 16,21 0-16,-20-21 0,20 21 0,-21 0 15,0 0-15,0 0 0,1 0 16,-1 0-1,-42 0 32,-1 0-47,1 0 16,-21 0-16,21 0 0,0 21 0,-22-21 16</inkml:trace>
  <inkml:trace contextRef="#ctx0" brushRef="#br0" timeOffset="76278.21">8467 10562 0,'0'0'0,"-22"0"0,44 0 47,20 0-47,0 0 16,1 0-16,20 0 0,1 0 0,20 0 15,-20 0-15,20 0 16,1 0-16,0 0 0,-22 0 0,1 0 15,20 0-15,1 0 0,-21 0 16,20 0-16,1 21 0,-22-21 0,22 0 16,-21 0-16,-1 0 0,1 0 15,-1 0-15,-21 0 0,1 0 0,-1 0 16,0 0-16,-20 0 0,-1 0 0,0 0 16,0 0-16,0 0 15,-42 0 16,0 0-31,0 0 0,0 0 0,-22 22 16,1-22-16,0 0 0,-1 0 0,-20 21 16</inkml:trace>
  <inkml:trace contextRef="#ctx0" brushRef="#br0" timeOffset="76582.3">8826 11007 0,'0'0'0,"-42"21"0,0 0 0,21 0 16,-22 0-16,22 1 0,21-1 16,0 0-16,21-21 15,22 0-15,-22 0 0,21 0 16,22 0-16,-22 0 0,21 0 0,1 0 16,-1 0-16,22-21 0,-21 21 15,20-21-15,-20 21 0,20 0 0,-20-22 16,-1 22-16,22 0 0,-21-21 15,-22 21-15,21 0 0,-20 0 0,-1 0 16,0 0-16,-20 0 0,-1 0 16,0 0-16,-42 0 15,0 21-15,-22-21 16,1 22-16,0-1 0,-22-21 16,1 21-16,-1 0 0</inkml:trace>
  <inkml:trace contextRef="#ctx0" brushRef="#br0" timeOffset="76826.67">8721 11557 0,'0'0'15,"0"21"-15,42 0 0,-21-21 16,0 0-16,22 0 0,-1 0 16,0 0-16,22 0 0,-1 0 0,1 0 15,-1-21-15,1 21 0,-1-21 16,1 0-16,20 21 0,-20-21 15,21 21-15,-22-21 0,22-1 0,-22 22 16,-20-21-16,20 21 0,-21 0 16,1 0-16,-1-21 0,-21 21 0,0 0 15,-21-21 1,0 0-16,22 0 16</inkml:trace>
  <inkml:trace contextRef="#ctx0" brushRef="#br0" timeOffset="77543.34">12954 10012 0,'0'0'0,"0"-21"0,-21-22 16,0 43-16,-1 0 15,1 0-15,0 0 16,0 0-16,0 22 0,0-22 0,-1 21 16,1 0-16,0 21 0,-21-21 15,21 22-15,-1-22 0,1 21 0,0 1 16,0-1-16,0 21 0,0-20 15,-1 20-15,1 1 0,0-22 0,21 22 16,0-22-16,0 0 0,0 1 16,0-22-16,0 21 0,21-21 15,0 0-15,1 1 0,20-1 0,-21-21 16,21 0-16,-20 0 0,20 0 0,0 0 16,1-21-16,20-1 0,-21 1 15,22 0-15,-22 0 0,22-21 0,-22-1 16,0 1-16,22 0 0,-22-1 15,-21 1-15,1 0 0,-1-22 0,-21 22 16,0-1-16,0-20 0,0 21 0,-43-1 16,22 1-16,-21 0 0,0 20 15,-1-20-15,1 21 0,0 0 0,-1 21 16,1 0-16,0 0 16,-1 0-16,1 0 0,21 21 0,-22 0 15,22 0-15,0 22 0,0-22 16,21 0-16,0 21 0,0 1 0,0-22 15,0 21-15,0 0 0,0 1 0,0-22 16,0 21-16,21-21 0,21 1 16,-20-1-16,20-21 0,-21 0 0,21 0 15</inkml:trace>
  <inkml:trace contextRef="#ctx0" brushRef="#br0" timeOffset="78042.41">13674 10139 0,'0'0'0,"21"-21"16,-21 42 15,0 0-31,0 0 0,0 0 16,0 1-16,0 20 0,0-21 16,0 21-16,0-20 0,0 20 0,0-21 15,-21 21-15,-1-20 0,22 20 0,-21-21 16,21 21-16,-21-20 15,21-1-15,-21 0 0,0-21 0,21 21 16,0 0-16,-21-21 16,21-21-1,0 0-15,0 0 0,0 0 16,0-22-16,0 1 0,21 0 16,0-1-16,-21 1 0,21 0 0,0-1 15,0 1-15,22 0 0,-22-1 0,21 1 16,1 21-16,-1 0 0,0-1 15,1 1-15,-1 21 0,0 0 0,1 0 16,-1 0-16,-21 21 0,0 1 16,22-1-16,-43 0 0,0 0 15,21 21-15,-21-20 0,0 20 0,0-21 16,0 21-16,-21 1 0,-1-22 0,1 21 16,21-21-16,-21 1 0,0 20 15,21-21-15,0 0 0,-21-21 16,21 21-16,0 1 0,-21-22 0,42-22 31,0 1-15,0 0-16,0 0 0,0-21 0,22 20 15</inkml:trace>
  <inkml:trace contextRef="#ctx0" brushRef="#br0" timeOffset="78950.41">14584 9843 0,'0'0'0,"21"-22"0,-21 1 0,0 0 0,0 0 16,0 42 15,0 0-31,0 0 0,0 1 0,0-1 16,0 21-16,-21 0 0,21 1 16,-21-22-16,-1 21 0,22 1 0,-21-1 15,21 0-15,-21 22 0,0-22 16,21 0-16,-21 1 0,21-1 15,0 0-15,0 1 0,0-22 0,0 21 0,0-21 16,0 1-16,21-1 16,0 0-16,0 0 0,0-21 0,1 0 15,-1 0-15,21 0 0,-21 0 16,22-21-16,-22 0 0,21 0 0,-21-1 16,22 1-16,-22-21 0,21 21 0,-21-22 15,0 22-15,1-21 0,-1 21 16,0 0-16,0-1 0,-21-20 0,0 21 15,0 0-15,-21 21 32,21 21-32,-21 0 15,21 0-15,-21 0 16,21 1-16,0-1 0,0 0 0,0 21 16,0-21-16,0 1 0,0-1 15,0 0-15,0 0 0,21 0 0,0-21 16,0 21-16,21-21 0,-20 0 0,20 0 15,-21 0-15,21 0 0,-20 0 16,20-21-16,-21 21 0,21-21 0,-20 0 16,-1 0-16,0 0 0,0-1 15,0-20-15,-21 21 0,0 0 0,0 0 16,0-1-16,0 1 0,0 0 16,0 0-16,0 42 46,0 0-46,-21 0 0,21 1 0,0 20 16,0 0-16,-21 1 0,21-1 0,0 0 16,0 1-16,0 20 0,-21 1 15,21-22-15,-21 21 0,21 1 0,0-1 16,-22 1-16,22 21 0,-21-22 0,21 22 16,-21-22-16,21 22 0,0 0 15,-21-1-15,0-20 0,0 20 0,21-20 16,-22 21-16,1-22 0,21 22 0,-21-22 15,0 1-15,0-1 0,0-20 16,-1-1-16,1 0 0,0 1 16,0-22-16,21 0 0,-21 0 0,0-21 15,-1 0-15,1-21 16,0 0-16,21 0 0,-21-22 0,0 22 16,0-42-16,-1 20 0,1-20 0,21-1 15,0 1-15,0-22 0,0 0 16,0 22-16,0-22 0,0 1 0,0-22 15,0 21-15,0 0 0,0 22 0,21-22 16,22 22-16,-22-22 0,0 22 16,21-1-16,1 22 0,-1-22 0,0 22 15,1 0-15,-1-22 0,0 22 16,1-1-16,20 1 0,-20 0 16,-1-1-16</inkml:trace>
  <inkml:trace contextRef="#ctx0" brushRef="#br0" timeOffset="80414.85">16446 10266 0,'22'-21'15,"-1"21"-15,0-21 16,0-1-16,0 22 0,0-21 0,22 0 16,-22 0-16,21 0 0,-21 0 0,22-1 15,-22 1-15,21 0 0,-21 0 16,1-21-16,-1 20 0,-21 1 0,0 0 16,0 0-16,0 0 15,-21 21-15,-22-21 0,22 21 16,-21 0-16,21 0 0,-22 0 15,1 21-15,0 0 0,-1-21 0,1 21 16,0 21-16,20-20 0,-20-1 16,21 21-16,21-21 0,0 22 15,0-22-15,0 21 0,0 0 0,0-20 16,21 20-16,0-21 0,0 21 16,22 1-16,-22-22 0,0 21 0,21-21 15,-20 22-15,-1-22 0,-21 0 0,21 21 16,-21-20-16,0-1 0,0 0 15,0 0-15,0 0 0,-21 0 0,0-21 16,-1 22-16,1-22 0,0 0 16,-21 0-16,21 21 0,-22-21 0,1 0 15,0 0-15,20 0 0,-20-21 16,0-1-16,21 1 0,-22 0 16,22 0-16,0-21 0,0 20 0,21-20 15,0 21-15,0-21 0,0 20 16,21 1-16,0 0 0,0 0 0,0 0 15,1 21-15,-1 0 0,0 0 0,0 0 16,21 0-16,-20 21 0,-1 0 16,0 0-16,-21 0 0,21 1 0,0-1 15,-21 0-15,0 0 0,0 0 16,21 0-16,-21 22 0,22-22 0,-1 0 16,-21 0-16,0 0 0,21-21 0,0 22 15,0-1-15,0-21 16,1 21-16,20-21 0,-21 0 15,0 0-15,0 0 0,1 0 0,20 0 16,-21-21-16,0 0 0,22 21 16,-22-22-16,0 1 0,0-21 0,0 21 15,0 0-15,1-22 0,-22 1 16,0 21-16,0-22 0,0 22 0,0 0 16,0 0-16,0 0 0,0 0 15,0 42 1,0 0-1,0 0-15,-22 21 16,22-20-16,0-1 0,0 0 0,0 0 16,0 0-16,0 22 0,0-22 15,0 0-15,22-21 0,-1 21 0,0 0 16,-21 0-16,42-21 0,-21 0 0,1 0 16,-1 0-16,0 0 0,21 0 15,-21 0-15,22 0 0,-22 0 0,21 0 16,-21-21-16,22 0 0,-22 0 15,0 0-15,0 0 0,0-1 0,1 1 16,-22 0-16,0 0 0,0-21 0,0 20 16,0 1-16,0 0 15,0 0-15,0 0 16,0 42 0,0 0-16,0 0 0,0 0 15,0 1-15,0-1 0,0 0 0,0 0 16,0 0-16,0 0 0,0 22 15,0-22-15,21 0 0,0 0 0,0 0 16,0 1-16,0-22 0,22 21 0,-22-21 16,0 0-16,21 0 0,-20 0 15,-1 0-15,0 0 0,21 0 0,-21-21 16,1-1-16,-1 1 0,0 0 16,0 0-16,-21 0 0,0-22 15,0 1-15,0 21 0,0-21 0,0-1 16,0 1-16,0 21 0,0-22 15,0 22-15,0 0 0,0 0 0,0 0 16,-21 21 0,21 21-1,0 0-15,0 0 0,0 0 0,0 22 16,0-1-16,0 0 0,0 1 16,0-1-16,0 0 0,0 22 0,0-22 15,0 22-15,0-22 0,0 22 0,0-1 16,0 1-16,0-1 0,0 1 15,0-1-15,0 22 0,-21-22 16,21 1-16,-21-1 0,21 1 0,0-1 16,-22-20-16,1 20 0,21-21 0,-21 22 15,21-22-15,-21 1 0,21-22 16,-21 21-16,21-21 0,0 0 16,0-42-1,0 0 1,0 0-16,0-21 0,21 20 0,-21-20 15,0 0-15,21-1 0,-21 1 0,0-21 16,0-1-16,0 1 0,0-22 16,0 21-16,0-20 0,0-1 0</inkml:trace>
  <inkml:trace contextRef="#ctx0" brushRef="#br0" timeOffset="80698.2">17801 10372 0,'0'0'0,"0"-21"16,0-1-16,0 1 0,0 0 0,0 0 15,0 0-15,21 21 0,-21-21 16,21-1-16,1 22 0,-1 0 0,0 0 16,0 0-16,0 0 15,0 0-15,1 22 0,-1-1 0,-21 0 16,21 0-16,-21 0 0,0 22 0,0-22 16,0 0-16,0 21 0,0-21 15,-21 1-15,0 20 0,-1-21 16,1 0-16,0 0 0,0 1 0,0-1 15,0 0-15,-1-21 16,22 21-16,22-21 31,-1 0-31,0-21 16,0 21-16,0-21 0,22 0 0,-22-1 16</inkml:trace>
  <inkml:trace contextRef="#ctx0" brushRef="#br0" timeOffset="81030">18288 10393 0,'0'-21'78,"0"0"-78,0-1 16,-21 22 15,0 22-15,21-1-16,0 0 15,-22 0-15,22 21 0,-21-20 0,21-1 16,0 21-16,0-21 0,0 0 0,0 22 16,0-22-16,0 0 0,0 0 15,21 0-15,1-21 0,-1 22 0,0-22 16,0 0-16,0 0 0,0 0 15,1 0-15,-1 0 0,0 0 16,0 0-16,-21-22 0,21 22 0,0-21 16,-21 0-16</inkml:trace>
  <inkml:trace contextRef="#ctx0" brushRef="#br0" timeOffset="81382.8">18563 10308 0,'0'-21'16,"21"21"0,0 21-16,-21 0 15,22 1-15,-1-1 0,-21 0 0,21 0 16,0 0-16,-21 22 0,0-22 0,0 0 16,21 0-16,-21 21 0,0-20 15,0-1-15,0 0 0,0 0 0,0 0 16,0 0-16,0-42 47,0 0-32,0 0-15,0 0 0,0 0 0,21-22 16,-21 22-16,0 0 0,0 0 0,0-22 16,22 22-16,-22 0 0,21 0 15,-21 0-15,21 0 0,-21-1 0,21 22 16,0-21-16,0 21 0,1 0 15,-1 0-15</inkml:trace>
  <inkml:trace contextRef="#ctx0" brushRef="#br0" timeOffset="83171.32">19516 10224 0,'0'0'0,"0"-22"0,0 1 16,-22 21 0,1 0-16,0 0 15,0 21 1,0 1-16,21-1 0,0 21 0,-21-21 16,-1 22-16,22-22 0,-21 21 15,21 0-15,0-20 0,0 20 16,0-21-16,0 21 0,0-20 0,0 20 15,0-21-15,21 0 0,1 0 16,-1 1-16,0-1 0,21-21 16,-21 0-16,1 0 0,20 0 0,-21 0 15,21 0-15,-20 0 0,20-21 16,-21-1-16,21 1 0,-20 0 0,-1 0 16,21 0-16,-21-22 0,0 1 15,1 0-15,-1-1 0,0 1 0,-21 0 16,21-1-16,0 1 0,-21 0 0,0-22 15,21 22-15,1 0 16,-22-1-16,21 22 0,-21-21 0,0 21 16,0-1-16,0 1 0,0 0 0,0 42 31,0 0-31,0 1 16,0-1-16,0 21 0,0 0 15,0-20-15,0 20 0,0 0 0,0 1 16,0-1-16,0 0 0,0 1 0,0-1 15,0-21-15,0 21 0,0 1 16,0-1-16,0-21 0,21 0 0,-21 1 16,21 20-16,0-42 0,0 21 15,1 0-15,-1-21 0,0 0 16,0 0-16,0 0 0,22 0 0,-22 0 16,0 0-16,21 0 0,-21 0 15,1-21-15,20 0 0,-21 0 0,0 0 16,22-1-16,-22-20 0,0 21 0,0-21 15,0 20-15,-21-20 0,0 0 16,21 21-16,-21-22 0,0 22 0,0 0 16,0 0-16,0 0 0,0-1 0,-21 22 15,0 0 1,0 0-16,0 0 0,21 22 0,-21-1 16,-1-21-16,1 42 0,21-21 15,-21 0-15,0 1 0,21-1 16,0 21-16,-21-21 0,21 0 0,-21 1 15,21 20-15,0-21 0,0 0 16,0 0-16,0 1 0,0-1 16,0 0-16,21-21 15,0 0 1,0 0-16,0-21 0,0 21 16,1-21-16,-22-1 0,21 1 0,0 0 15,0 0-15,0-21 0,-21 20 16,21-20-16,1 21 0,-22-43 15,21 43-15,-21 0 16,0 0-16,21 21 0,-21-21 16,0 42-1,0 0-15,0 0 16,0 0-16,-21 1 0,21 20 16,0-21-16,-21 0 0,21 0 0,0 1 15,0-1-15,0 0 0,0 0 16,0 0-16,0 0 0,0 1 0,21-22 15,0 21-15,0-21 16,0 0-16,0 0 0,1 0 0,-1 0 16,0 0-16,0 0 0,0 0 0,0 0 15,22-21-15,-22-1 16,0 1-16,0 0 0,0 0 0,-21 0 16,22 0-16,-1-22 0,0 22 0,-21-21 15,0 21-15,0-1 0,0 1 16,0 0-16,0 0 0,-21 21 31,0 21-31,21 0 16,0 0-16,0 1 0,0-1 0,0 0 15,0 0-15,0 0 0,0 0 16,0 1-16,0-1 0,21 0 0,-21 0 16,21-21-16,-21 21 0,0 0 15,21-21-15,-21 22 0,21-22 16,-21 21-16,0 0 15,-21-42 32,0 21-47,21-21 0,-21 21 16,0 0-16,-1-22 0,1 22 16,0 0-1,0 0 1,0 0-16,21 22 0,0-1 15,0 0 1,0 0 0,0 0-16,21-21 0,0 0 15,0 21-15,0-21 16,1 0-16,-1 0 0,0 0 0,0 0 16,0 0-16,22 0 0,-22 0 15,0 0-15,21-21 0,-21 0 0,1 21 16,20-21-16,-21 0 0,21-22 0,-20 22 15,-1 0-15,21-21 0,-21 21 16,0-22-16,1 22 0,-1-21 0,-21 21 16,0-22-16,0 22 0,0-21 15,0 21-15,0-1 0,0 1 16,-21 21-16,-1 0 0,1 0 16,21 21-1,-21-21-15,21 22 0,0-1 0,0 0 16,0 21-16,0-21 0,21 1 15,-21-1-15,21 21 0,1-21 0,-22 0 16,0 1-16,21-1 0,-21 0 0,0 0 16,21 0-16,-21 0 0,0 1 15,0-1-15,0 0 0,0 0 16,0 0 0,-21-21-16,0 0 15,-1 21-15,1-21 16,0 0-1,0 0 1,21-21 0,-21 21-1</inkml:trace>
  <inkml:trace contextRef="#ctx0" brushRef="#br0" timeOffset="88738.23">10858 11938 0,'0'-21'0,"0"0"15,0 0 1,-21 21-16,21-22 16,0 44 46,0-1-62,21-21 0,-21 21 16,22 21-16,-1-21 0,0 22 0,0-22 15,0 21-15,0 1 0,1-1 0,-1 0 16,0 22-16,0-22 16,0 0-16,22 1 0,-22 20 0,0-20 15,0 20-15,0 1 0,43 63 16,-43-64-16,21 1 0,-21-1 15,22 1-15,-1 20 0,0-20 0,1 20 16,-22-20-16,42 21 0,-20-1 0,-1-20 16,0 20-16,22 1 0,-22 0 15,1-22-15,-1 22 0,21 0 0,-20-22 16,-1 22-16,0-22 0,1 22 0,-1-22 16,0 22-16,1-21 0,-22-1 15,21-21-15,-21 22 0,22-22 16,-22 1-16,0-1 0,0 0 0,0-21 15,1 22-15,-1-22 0,-21 0 0,0 0 16,0 0-16,21 1 0,-21-1 16,21-21-16,-21-21 62,-21 21-62,0-22 0,0 22 16,-1-21-16,1 21 0</inkml:trace>
  <inkml:trace contextRef="#ctx0" brushRef="#br0" timeOffset="89095.08">12277 14944 0,'0'0'0,"-22"0"16,44 0 15,-1 0-31,-21 21 15,21-21-15,0 21 0,0 0 0,0 0 16,1 1-16,-1-1 0,0 0 0,0 0 16,21 0-16,-20 0 0,-1 22 15,0-22-15,0 0 0,0 0 16,0 22-16,1-22 0,-1 0 0,0 0 16,0 0-16,0-21 0,-21 21 15,21-21-15,1 0 16,-1 0-1,-21-21-15,0 0 0,0 0 0,21 0 16,-21-22-16,21 22 0,-21-21 16,0 21-16,0-22 0,0 1 0,0 0 15,0 21-15,21-22 0,-21 1 0,0 21 16,0 0-16,0-22 0,0 22 16,0 0-16,0 0 0,0 0 15,0-1-15,21 1 0</inkml:trace>
  <inkml:trace contextRef="#ctx0" brushRef="#br0" timeOffset="90822.93">15261 14309 0,'0'0'0,"0"-21"0,0-22 16,0 22-16,0 0 0,0 0 16,0 0-1,0-1-15,-21 22 0,0 0 0,0 0 16,-1 0-16,-20 0 0,21 0 16,-21 0-16,20 0 0,-20 0 0,21 0 15,-21 22-15,20-1 0,1 0 0,0 0 16,0 0-16,21 0 0,0 22 15,0-22-15,0 0 0,0 21 0,0-20 16,0 20-16,21-21 0,0 21 16,0-20-16,1 20 0,20-21 0,-21 0 15,21 22-15,-20-22 0,20 0 0,-21 0 16,21 0-16,-20 0 0,-1 22 16,0-22-16,-21 0 0,0 0 0,0 0 15,0 1-15,0-1 0,-21 0 16,0 0-16,-22 0 15,22-21-15,-21 21 0,21-21 0,-22 0 16,1 0-16,21 0 0,-22 0 16,22 0-16,-21 0 0,21 0 0,-22-21 15,22 0-15,0 0 0,-21 0 0,21-22 16,-1 22-16,1-21 0,0 0 16,21-1-16,0 1 0,-21 21 0,21-22 15,0 22-15,0-21 0,0 21 16,21 0-16,0 21 15,0 0-15,1 21 0,-1 0 16,0 21-16,0-21 16,0 1-16,0 20 0,1-21 0,-22 21 15,21-20-15,0 20 0,0-21 0,0 21 16,0-20-16,1 20 0,-1-21 16,0 0-16,0 0 0,0 1 0,0-1 15,1-21-15,20 21 0,-21-21 16,0 0-16,22 0 0,-22 0 0,21 0 15,-21-21-15,22 0 0,-22 21 0,0-22 16,21-20-16,-21 21 0,1 0 16,-1 0-16,0-22 0,0 22 0,0-21 15,-21 21-15,0-22 0,0 22 16,0-21-16,0 21 0,0-1 16,0 1-16,0 0 0,0 42 31,0 0-16,0 1-15,0 20 0,0-21 0,0 0 16,0 22-16,0-22 0,0 0 16,21 0-16,-21 21 0,22-20 0,-22-1 15,21 0-15,0 0 16,0 0-16,0-21 0,0 0 0,1 0 16,-1 0-16,0 0 0,0 0 15,21 0-15,-20 0 0,-1-21 16,0 0-16,0 0 0,0 0 15,22-1-15,-43-20 0,21 21 0,0 0 16,-21 0-16,21-22 0,-21 22 16,0-21-16,0 21 0,0-1 0,0 1 15,0 0-15,0 0 0,0 0 0,-21 21 16,0 0 0,21 21-16,0 0 0,0 0 15,0 0-15,0 22 0,0-22 16,0 0-16,0 21 0,0-20 0,0-1 15,0 0-15,0 21 0,0-21 0,0 1 16,0-1-16,21-21 16,-21 21-16,21 0 0,0-21 0,0 0 15,1 0-15,-1 0 0,21 0 0,-21 0 16,0-21-16,1 0 0,20 21 16,-21-21-16,21-1 0,-20-20 0,-1 21 15,0 0-15,0-22 0,0 22 16,-21-21-16,0 0 0,0-1 0,0 1 15,0 0-15,0-1 0,0 1 0,0 0 16,0 20-16,0-20 0,-21 21 16,21 0-16,-21 0 0,21-1 0,-21 22 15,21 22 1,0-1-16,0 0 16,0 0-16,0 21 0,0-20 0,0 20 15,0 0-15,0 1 0,0-22 16,0 21-16,21 0 0,-21-20 0,0 20 15,0 0-15,0-21 0,0 1 0,0 20 16,0-21-16,0 0 0,0 0 16,0 1-16,0-1 0,0 0 15,0-42 32,0 0-47,0-1 0,21 1 0,0 0 16,-21 0-16,21 0 0,1 0 15,-1-1-15,0 1 0,21 0 0,-21 21 16,22-21-16,-22 21 0,21 0 0,-21 0 16,1 0-16,20 0 0,-21 0 15,0 0-15,0 0 0,1 21 0,-1-21 16,-21 21-16,0 0 16,0 1-16,0-1 0,0 0 0,-21 0 15,-1 0-15,1-21 0,0 21 0,0 1 16,0-1-16,-22 0 0,22 0 15,-21 0-15,0-21 0,20 21 16,1 1-16,-21-22 0,21 0 0,0 0 16,21-22-1,0 1 1,21 0-16,-21 0 0</inkml:trace>
  <inkml:trace contextRef="#ctx0" brushRef="#br0" timeOffset="92510.97">17399 14436 0,'0'-21'15,"-21"-1"-15,0 22 16,-1 0-16,22-21 0,-21 21 0,0 0 15,0 0-15,0 21 0,0 1 0,-1-1 16,1 0-16,0 0 0,0 0 0,0 22 16,21-1-16,0-21 0,-21 21 15,21 1-15,0-1 0,0-21 0,0 22 16,0-1-16,0-21 0,21 0 0,-21 22 16,21-22-16,0 0 0,0 0 15,0 0-15,1 0 0,20-21 16,-21 22-16,0-22 0,22 0 0,-22 0 15,21 0-15,-21 0 0,22 0 16,-22 0-16,21-22 0,0 1 0,-20 0 16,20 0-16,-21 0 0,0 0 0,22-22 15,-22 22-15,0-21 0,0-1 16,0 1-16,0 0 0,-21-1 0,0 1 16,22-21-16,-22 20 0,0-20 15,0 20-15,0 1 0,0-21 0,0 20 16,0 22-16,0-21 0,-22-1 0,22 22 15,-21 0-15,0 21 32,21 21-32,0 0 0,0 1 0,0-1 15,0 21-15,0 0 0,0 22 16,0-22-16,0 1 0,0-1 0,0 21 16,0-20-16,21-1 0,-21 0 15,21 1-15,-21-1 0,22-21 0,-1 22 16,-21-22-16,21 0 0,0 0 0,0 0 15,0-21-15,1 21 0,20-21 16,0 0-16,1 0 0,-1 0 0,0 0 16,1 0-16,-1 0 0,0 0 0,1-21 15,-1 0-15,-21 0 0,21 0 16,-20 0-16,-1-1 0,0 1 16,0 0-16,-21-21 0,21 21 0,-21-1 15,0-20-15,0 21 0,0 0 16,0 0-16,-21-22 0,0 43 0,0-21 15,0 0-15,-1 21 0,1 0 0,0 0 16,0 0-16,0 21 0,0 0 16,-1 0-16,22 1 0,0 20 0,0-21 15,-21 21-15,21-20 0,-21 20 16,21-21-16,0 21 0,0-20 0,0-1 16,0 0-16,0 0 0,0 0 0,0 0 15,0 1-15,21-22 31,0 0-31,1 0 0,-1-22 16,0 1-16,0 0 0,0 0 16,0 0-16,1 0 0,-1-1 0,0 1 15,0-21-15,-21 21 0,21 0 0,-21-22 16,21 22-16,-21-21 0,0 21 16,0-1-16,0 1 0,0 42 31,0 1-31,0 20 15,0-21-15,0 0 0,0 0 0,0 22 16,0-22-16,0 0 0,0 0 0,0 0 16,0 1-16,0-1 15,0 0-15,22 0 0,-1-21 16,0 21-16,0-21 0,21 0 16,-20 0-16,-1 0 0,0 0 15,0-21-15,0 0 0,0 21 0,1-21 16,-1 0-16,21-1 0,-21 1 15,0-21-15,-21 21 0,22-22 0,-1 22 16,0-21-16,-21 21 0,0 0 0,0-22 16,0 22-16,0 0 15,0 0-15,0 0 0,0-1 0,-21 44 32,21-1-17,0 0-15,0 0 0,0 0 0,0 22 16,0-22-16,21 0 0,-21 0 0,21 0 15,0 0-15,0 1 0,1-1 16,-1-21-16,0 21 0,21 21 16,-21-42-16,1 21 0,-1-21 15,0 0-15,0 0 0,-21 22 0,0-44 47,-21 22-31,0 0-16,0 0 0,-1-21 0,1 21 15,0 0-15,0 0 16,0 0-16,42 21 31,0 1-31,0-22 0,0 0 16,1 0-16,-1 0 0,0 21 0,0-21 16,0 0-16,0 0 0,1 0 0,20 0 15,-21 0-15,0-21 0,0-1 16,22 22-16,-22-21 0,0 0 15,21 21-15,-20-21 0,-1 0 0,21 0 16,-21-1-16,0-20 0,1 21 16,-1 0-16,0-22 0,0 22 0,0-21 15,-21 21-15,0-22 0,0 22 16,0-21-16,0 21 0,0 0 16,0 42-1,0 0-15,0 0 16,0 0-16,0 0 0,0 22 0,0-22 15,0 0-15,21 21 0,-21-20 16,22-1-16,-22 0 0,0 21 0,0-21 16,0 1-16,0-1 0,0 0 15,0 0-15,0 0 16,0 0-16,-22 1 0,1-22 16,0 21-16,0-21 0,0 0 0,-22 0 15,22 0-15,0 0 16,0 0-16,-21 0 0,-1 0 0,22 0 15,-42-21-15,20-1 0,1 1 0,-22 0 16</inkml:trace>
  <inkml:trace contextRef="#ctx0" brushRef="#br0" timeOffset="93441.94">13801 13314 0,'0'0'0,"21"-21"0,-21 0 0,0-1 16,0 1-16,0 0 0,0 0 0,0 0 15,0 0-15,-21-1 0,-1 1 16,-20 0-16,21 0 0,-21 0 0,-1 21 16,1-21-16,0 21 0,-22 0 0,22 0 15,-22 0-15,1 0 0,20 21 16,-20-21-16,21 21 0,-22 0 0,22 21 16,21-20-16,-22-1 15,43 21-15,0-21 0,0 22 0,0-22 16,0 21-16,0-21 0,0 0 0,21 1 15,1-1-15,20 0 0,-21 0 16,21-21-16,1 0 0,-1 0 0,-21 0 16,22 0-16,-1 0 0,0-21 0,1 0 15,-1 0-15,0-1 0,-21 1 16,22 0-16,-1-21 0,-21 21 0,22-22 16,-22 22-16,0-21 0,0-1 15,0 1-15,0 0 0,1-22 0,-22 22 16,0-22-16,21 22 0,-21 0 15,0-22-15,0 22 0,0 0 16,0-1-16,0 22 0,0-21 0,0 21 16,0-1-16,-21 44 15,21-1 1,0 21-16,-22 0 0,1 22 16,0-22-16,21 22 0,-21-1 0,0 1 15,0-1-15,21 1 0,-22-22 16,22 22-16,-21-22 0,21 0 0,-21 1 15,21-1-15,0-21 0,0 21 0,0-20 16,21-1-16,0-21 0,1 0 16,-1 21-16,0-21 0,0 0 0,0 0 15,22-21-15,-22 0 0,21 21 16,-21-22-16,22 1 0</inkml:trace>
  <inkml:trace contextRef="#ctx0" brushRef="#br0" timeOffset="93830.72">14287 12954 0,'0'0'0,"0"21"16,0 0-16,-21 1 15,0 20-15,0-21 0,0 0 0,21 22 16,-21-22-16,21 0 0,-22 21 16,22-21-16,0 1 0,0-1 0,0 0 15,0 0-15,0 0 16,0 0-16,22-21 15,-1 0-15,0 0 0,0 0 0,21 0 16,-20 0-16,-1-21 0,21 0 16,-21 0-16,0 0 0,1 0 0,-1-1 15,0 1-15,0 0 0,-21-21 0,21 21 16,-21-1-16,0-20 0,0 21 16,0-21-16,0 20 0,-21 1 0,0 0 15,0 0-15,0 21 0,-1 0 16,1 0-16,0 0 0,0 0 0,0 0 15,0 21-15,-1 0 0,1 0 0,21 1 16,0-1-16,-21 0 16,21 0-16,0 21 0,0-20 0,0-1 15,0 0-15,0 0 0,21 0 0,0-21 16,1 0-16,-1 21 0,0-21 16,21 0-16,-21 0 0</inkml:trace>
  <inkml:trace contextRef="#ctx0" brushRef="#br0" timeOffset="94794.14">14965 12933 0,'0'0'0,"0"21"32,0 0-32,0 0 0,0 1 15,0-1-15,-21 0 0,21 0 0,-22 0 16,22 22-16,-21-22 0,21 0 0,-21 0 15,21 0-15,0 0 0,0 1 16,0-1-16,0 0 0,0 0 16,21-21 15,0 0-31,1-21 0,-1 21 0,-21-21 16,21 0-16,0-1 0,0 1 15,0 0-15,1-21 0,-1 21 0,-21-1 16,21 1-16,0 0 15,-21 42 1,0 0 0,0 1-16,0-1 0,0 21 15,0-21-15,0 0 0,0 1 16,0-1-16,0 0 0,0 0 0,21-21 16,0 21-16,-21 0 0,22-21 15,-1 0-15,0 0 0,0 0 0,0 0 16,22 0-16,-22 0 0,0 0 0,0 0 15,0-21-15,0 21 16,1-21-16,-1 0 0,0 0 0,-21 0 16,0-1-16,0-20 0,0 21 0,0-21 15,0 20-15,0-20 0,-21 21 16,0-21-16,-1 20 0,1 1 0,0 0 16,0 0-16,0 21 0,0 0 15,-1 0-15,44 0 31,-1 0-31,0 21 16,21-21-16,-21 0 0,1 0 0,-1 0 16,21 0-16,-21 0 0,0 0 15,22 0-15,-22 0 0,0 0 16,0 0-16,0 0 0,1 0 0,-22 21 16,21-21-16,-21 21 0,21 1 15,-21-1-15,0 0 0,0 0 16,0 0-16,0 0 0,0 1 0,0-1 15,0 0-15,0 0 16,0 0-16,0 0 0,0 1 16,0-1-1,0-42 17,0-1-32,0 1 15,0 0-15,0 0 0,0 0 16,0-22-16,0 22 0,21 0 15,-21-21-15,21-1 0,0 22 16,1-21-16,-1 21 0,0 0 0,0-1 16,0 22-16,22 0 0,-22 0 15,0 0-15,21 22 0,-21-1 0,22 0 16,-22 0-16,0 21 0,0-20 0,-21 20 16,0-21-16,0 0 0,0 22 15,0-22-15,0 0 0,0 21 0,0-21 16,0 1-16,-21-1 0,21 0 0,-21 0 15,0 0-15,0 0 16,-1-21-16,1 22 16</inkml:trace>
  <inkml:trace contextRef="#ctx0" brushRef="#br0" timeOffset="95320.23">16785 12975 0,'-63'-42'16,"63"21"-16,-22 21 0,1 0 0,0-21 15,0 21-15,0 0 0,0 0 16,-1 0-16,1 0 0,0 0 0,0 21 16,-21 0-16,20 0 0,1 0 15,0 0-15,0 1 0,0 20 0,0-21 16,21 0-16,-22 22 0,22-22 0,0 0 15,0 0-15,0 0 16,22 0-16,-1 1 0,0-1 0,0-21 16,0 0-16,0 0 0,22 0 0,-1 0 15,-21 0-15,22 0 0,-1 0 16,0-21-16,1-1 0,-1 22 0</inkml:trace>
  <inkml:trace contextRef="#ctx0" brushRef="#br0" timeOffset="97138.45">17251 12912 0,'0'0'0,"0"-21"0,-21-1 16,21 1-16,-22 21 15,1 0-15,0 0 0,0 0 16,0 21-16,0 1 0,-1-1 0,1 0 0,0 21 16,0-21-16,21 1 15,-21 20-15,21-21 0,-21 0 0,21 22 16,0-22-16,0 0 0,0 0 15,0 0-15,0 0 0,21-21 16,0 0-16,0 0 16,0 0-16,0 0 0,1 0 15,-1 0-15,0-21 0,0 21 0,0-21 16,0 0-16,1 0 0,-1 0 0,0-1 16,0 1-16,-21-21 15,21 21-15,-21 0 0,0-22 0,0 22 16,0 0-16,0 0 0,0 0 15,0-1-15,-21 44 16,0-1 0,21 21-16,0-21 15,0 0-15,0 1 0,0-1 0,0 21 16,0-21-16,0 0 0,0 1 16,0-1-16,0 0 0,42-21 0,-21 21 15,1-21-15,-1 0 0,0 0 0,21 0 16,1 0-16,-22 0 0,21 0 15,0-21-15,-20 0 0,20 0 16,-21 21-16,21-22 0,-20 1 0,-1 0 16,21 0-16,-42-21 0,21 20 15,0 1-15,-21-21 0,0 21 0,0 0 16,0-1-16,0 1 0,-21 42 31,21 1-31,-21-1 0,21 0 16,0 0-16,0 0 0,0 22 15,0-22-15,0 0 0,0 0 0,0 0 16,0 0-16,0 1 0,21-1 16,-21 0-16,21 0 0,1-21 15,-1 21-15,0-21 16,-21-21 31,-21 0-47,0 21 0,-1 0 15,1-21-15,0 21 0,0 0 16,0 0 0,0 21-16,21 0 15,0 0-15,0 0 16,21-21-16,0 22 0,0-22 16,0 0-16,0 21 0,22-21 15,-22 0-15,0 0 0,21 0 16,-20 0-16,20 0 0,-21 0 15,21-21-15,1-1 0,-22 22 0,21-21 16,1 0-16,-22 0 0,21 0 0,-21 0 16,22-22-16,-22 22 0,0-21 15,0-1-15,0 1 0,0 0 0,1-1 16,-22-20-16,21 21 0,-21-22 16,21 22-16,-21-1 0,0-20 0,0 42 15,0-22-15,0 22 0,0 0 0,0 0 16,0 42-1,-21 0-15,21 0 0,-21 22 16,21-22-16,-22 21 16,22 1-16,0 20 0,0-21 0,0 1 15,-21-1-15,21 22 0,0-22 0,-21 0 16,21 1-16,0-22 0,0 21 16,0-21-16,0 22 0,0-22 0,0 0 15,0 0-15,21-21 31,0 0-31,1 0 0,-1-21 16,0 0-16,0 21 0,-21-43 16,21 22-16,0 0 0,1 0 0,-1-21 15,0 20-15,0 1 0,0 0 0,0 0 16,-21 0-16,22 21 16,-1 0-16,0 21 15,-21 0 1,0 0-16,0 0 0,0 1 15,0-1-15,0 0 0,0 0 16,0 0-16,21-21 16,0 0-1,0 0-15,1 0 0,-1 0 16,0 0-16,-21-21 16,21 21-16,-21-21 0,21 21 15,0 0-15,1 21 31,-22 0-15,0 0-16,0 1 16,0-1-16,21-21 0,-21 21 15,21 0-15,0-21 0,0 21 0,-21 0 16,21-21-16,1 0 0,-1 22 16,0-22-16,21 0 0,-21 0 0,1 0 15,20 0-15,-21 0 0,21 0 0,1 0 16,-22-22-16,21 22 0,-21-21 15,1 0-15,20 0 0,-21 0 16,0 0-16,0-1 0,1-20 0,-22 21 16,0-21-16,0 20 0,0 1 15,0-21-15,0 21 0,0 0 0,0-1 16,-22 22-16,1 0 16,0 0-16,0 0 0,-21 0 0,20 22 15,1-1-15,0 0 0,-21 0 0,21 0 16,-1 0-16,1 1 0,21 20 15,0-21-15,0 0 0,-21 0 0,21 1 16,0-1-16,0 0 0,0 0 0,0 0 16,21 0-16,-21 1 15,21-22-15,-21 21 0,0 0 16,22 0-16,-1 0 0,-21 0 16,0 1-16,0-1 15,0 0-15,0 0 0,0 0 0,0 0 16,0 1-16,0-1 0,0 0 0,0 0 15,-21 0-15,21 0 0,-22 1 16,1-1-16,0 21 0,0-21 0,21 0 16,-21 1-16,0 20 0,-1-21 0,22 0 15,0 0-15,-21 1 0,21-1 16,-21 0-16,21-42 47,21 0-47,0-1 15,-21 1-15,0-21 0,0 21 16,0-22-16</inkml:trace>
  <inkml:trace contextRef="#ctx0" brushRef="#br0" timeOffset="97382.31">19050 12552 0,'0'0'0,"-21"-21"15,0 21 17,-1 0-1,1 0-16</inkml:trace>
  <inkml:trace contextRef="#ctx0" brushRef="#br0" timeOffset="97666.15">18309 12848 0,'-21'21'0,"42"-42"0,-63 64 0,21-43 15,21 21-15,21-21 16,0 0 0,0 0-16,0 0 0,22-21 15,-1 21-15,0-22 0,1 22 0,-1-21 16,-21 21-16,21 0 0,1-21 0,-22 21 16,0 0-16,0 0 15,0-21-15,-42 21 47,0 0-47,0 0 0,0 0 16,0 0-16,-1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10:19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1418 0,'21'0'78,"-21"-21"-62,21 21-16,-21-21 78,-21 21-47,0 0-31,0 0 0,-1 0 0,1 0 16,0 0-16,0 0 16,0 21-16,0-21 0,-1 0 15,1 0-15,0 21 16,0-21-16,0 0 16,0 21-16,-1-21 0,1 22 15,0-22 1,21 21-16,-21-21 15,21 21-15,-21-21 0,21 21 0,0 0 16,-21 0-16,21 1 16,-22-1-16,22 0 0,0 0 15,0 21-15,-21-20 0,21 20 0,-21-21 16,21 21-16,0-20 0,0 20 16,-21 0-16,21 1 0,0-22 15,0 21-15,0-21 0,0 22 16,0-1-16,0-21 0,0 21 0,0 1 15,0-22-15,0 21 0,0 1 16,0-1-16,0 0 0,0 1 16,0-1-16,0 21 0,0-20 0,0-1 15,0 0-15,0 1 0,0-22 16,0 21-16,0 1 0,0-1 0,0-21 16,0 21-16,0 1 0,0-22 15,0 21-15,0 1 0,0-22 0,0 21 16,0 0-16,0 1 0,0-22 15,0 21-15,0 1 0,0-1 16,0-21-16,0 21 0,0-20 16,0 20-16,0 0 0,0-21 0,0 22 15,0-22-15,0 21 0,0-21 16,0 1-16,0 20 0,0-21 0,0 21 16,0-20-16,0 20 0,0-21 15,0 21-15,0-20 0,0 20 0,0-21 16,0 21-16,0-20 0,0 20 15,0-21-15,0 21 0,0-20 0,0-1 16,0 0-16,0 21 0,0-21 16,0 1-16,0-1 0,0 21 0,0-21 15,0 0-15,0 1 0,21-1 16,-21 0-16,0 0 0,0 0 16,0 0-16,0 1 0,0-1 0,0 0 15,0 21-15,0-21 0,0 22 16,0-22-16,0 21 0,0 1 0,0-22 15,0 21-15,0 0 0,0-20 16,0 20-16,0 0 0,0-21 0,0 22 16,0-22-16,0 21 0,0-21 15,0 22-15,0-22 0,0 0 0,0 0 16,0 0-16,0 1 0,0-1 0,0 0 16,0 0-1,0-42 16,0 0-31,0-22 0,0 1 16,0 0-16,0-1 0,21-41 0,-21 20 16,0-20-16</inkml:trace>
  <inkml:trace contextRef="#ctx0" brushRef="#br0" timeOffset="2304.62">4381 1715 0,'22'-22'0,"-1"22"16,-21-21 0,0 0-16,0 0 15,0 0 1,21 0 15,-21-1-15,21 1-16,0 21 15,-21-21-15,21 21 16,-21-21-16,22 21 16,-1 0-16,-21-21 15,21 0-15,0 21 16,0 0-16,0 0 0,1-22 16,-1 22-16,21 0 0,-21 0 15,22 0-15,-22 0 0,21-21 0,-21 21 16,22 0-16,-1 0 0,-21 0 15,21 0-15,-20 0 0,20 0 16,0 0-16,-21 0 0,22 0 0,-1 0 16,0 0-16,1 0 0,-1 0 15,0 0-15,22 0 0,-1 0 0,1 0 16,-1 0-16,22 0 16,-21 0-16,20 0 0,-20 0 0,20-21 15,-20 21-15,-1 0 0,1 0 16,-22 0-16,22 0 0,-1 0 15,-20 0-15,20 0 0,-21 0 0,1 0 16,20 0-16,-20 0 0,-22 0 16,21 0-16,0 0 0,-20 0 0,20 0 15,-21 0-15,0 0 0,0 0 16,1 21-16,-1-21 0,0 21 16,0 1-16,-21-1 15,21-21-15,0 21 0,-21 0 0,0 0 16,0 0-16,0 1 15,0-1-15,0 0 0,0 0 16,0 0-16,0 0 0,0 1 16,0 20-16,0-21 0,0 0 0,0 22 15,0-22-15,0 21 0,0 0 16,0-20-16,0 20 0,0-21 0,0 21 16,22 1-16,-22-22 0,0 21 15,0 1-15,0-22 0,0 21 0,0 0 16,0 1-16,21-1 0,-21 0 15,0 1-15,0 20 0,0-20 16,21-1-16,-21 0 0,0 1 0,0-1 16,0 0-16,0 1 0,0-1 15,0 0-15,21 1 0,-21-1 16,0 21-16,0-20 0,21-1 0,-21 22 16,0-22-16,0 0 0,0 22 15,0-22-15,0 22 0,0-22 16,0 0-16,0 1 0,0-1 0,0 21 15,0-20-15,0-1 0,0 0 16,0 1-16,0 20 0,0-20 0,0-1 16,0 0-16,21 1 0,-21-1 15,0 0-15,0 1 0,0-1 16,0 0-16,0-21 0,0 22 0,0-22 0,0 21 16,0-21-16,0 22 15,0-22-15,0 0 0,0 21 0,0-20 16,0-1-16,0 21 0,0-21 15,0 22-15,0-22 0,0 21 0,0-21 16,0 22-16,0-22 0,0 21 16,0-21-16,0 0 0,0 22 0,0-22 15,0 0-15,0 0 0,0 0 16,0 1-16,0-1 0,0 0 0,0 0 16,0 0-16,0 0 15,0 1-15,0-1 16,0 0-16,0 0 31,-21-21-31,21 21 16,-21 0-1,0-21-15,0 22 16,0-22-16,-1 21 16,1-21-16,0 21 15,0-21-15,0 21 16,0-21-16,-1 0 0,1 21 0,0-21 15,0 21-15,0 1 16,0-22-16,-1 0 0,1 21 16,0-21-16,0 0 0,0 21 15,0-21-15,-1 0 0,1 0 16,0 21-16,0-21 0,0 0 0,0 0 16,21 21-16,-22-21 0,1 0 15,0 0-15,0 0 0,0 0 0,0 21 16,-1-21-16,1 0 0,0 0 15,0 0-15,0 0 0,0 0 0,-22 0 16,22 22-16,0-22 0,0 0 16,0 0-16,-22 0 0,22 0 0,0 0 15,0 0-15,-22 0 16,22 0-16,0 0 0,-21 0 0,21 0 16,-1 0-16,-20 0 0,21 0 15,-21 0-15,20 0 0,-20 0 0,21 21 16,-21-21-16,20 0 0,1 0 15,0 0-15,-21 0 0,21 0 0,-1 0 16,1 0-16,0 0 0,0 0 16,0 0-16,0 0 0,-1 0 0,1 0 15,0 0-15,0 0 0,0 0 16,0 0-16,-1 0 0,1 0 0,0 0 16,0 0-16,0 0 15,0 0-15,-1 0 0,1 0 16,0 0-16,0 0 15,0 0-15,0 0 0,-1 0 0,1 0 16,0 0-16,0 0 0,0 0 16,0 0-16,-1 0 0,1 0 0,0 0 15,0 0-15,0 0 0,0 0 16,-1 0-16,1 0 0,0 0 0,0 0 16,0 0-16,0 0 0,-1 0 15,-20 0-15,21 0 0,-21 0 0,-1 0 16,22 0-16,-21 0 0,21 0 15,-22 0-15,22 0 0,0 0 0,0 0 16,-22 0-16,22 0 16,0 0-16,0 0 0,0 0 15,0 0-15,-1 0 16,1 0 0,0 0 93,0 0-109,0 0 16,0-21-1</inkml:trace>
  <inkml:trace contextRef="#ctx0" brushRef="#br0" timeOffset="3728.08">4508 1842 0,'-21'0'47,"0"0"-47,0 0 16,0 0-16,0 0 16,-1 0-16,1 0 0,0 0 15,0 21-15,0-21 16,21 21-16,-21 0 0,-1-21 15,1 21-15,21 0 0,-21 1 0,21-1 16,-21 21-16,0-21 0,21 0 16,0 22-16,0-22 0,-21 0 15,21 21-15,0-20 0,0 20 16,0-21-16,0 21 0,0 1 16,0-22-16,0 21 0,0-21 0,0 22 15,0-22-15,0 21 0,21-21 16,-21 1-16,21-1 0,0 0 0,-21 0 15,21 0-15,0 0 0,1-21 16,-1 22-16,0-1 0,0-21 0,0 0 16,0 21-16,1-21 0,20 0 15,-21 0-15,0 0 0,22 0 0,-22 0 16,21 0-16,-21 0 0,22 0 16,-22-21-16,21 21 0,-21-21 15,22 21-15,-22-22 0,0 22 16,21-21-16,-21 0 0,1 21 0,-1-21 15,0 0-15,0 21 0,0-21 16,0-1-16,1 1 0,-22 0 16,21 0-16,0 0 0,-21 0 0,0-22 15,0 22-15,21-21 0,-21 21 16,0-1-16,0-20 0,0 21 0,0-21 16,0 20-16,0-20 0,0 21 15,-21-21-15,0 20 0,0-20 0,-1 21 16,1-21-16,0 20 0,0 1 15,-21 0-15,20 0 0,-20 21 16,21-21-16,-21 21 0,-1-21 16,22 21-16,-21 0 0,-1 0 15,22 0-15,-21 0 0,21 0 0,0 0 16,-1 21-16,-20-21 0,21 0 16,0 21-16,0 0 0,-1-21 15,22 21-15,-21-21 0,21 21 16</inkml:trace>
  <inkml:trace contextRef="#ctx0" brushRef="#br0" timeOffset="5992.72">4424 1969 0,'0'0'0,"21"0"0,85-43 15,-85 22 1,21 21-16,-21-21 0,22 21 0,-22 0 16,0-21-16,0 21 0,0 0 15,1 0-15,-22-21 0,21 21 16,-42 0 31,21 21-47,-22-21 15,1 21-15,0-21 0,0 21 0,-21 0 16,20 0-16,-20-21 0,21 22 16,-21-1-16,20 0 0,-20 0 0,0 0 15,-1 0-15,22 1 0,-21-22 16,21 21-16,-22 0 0,22 0 15,0-21-15,-21 21 0,21-21 0,21 21 16,-22-21-16,1 0 0,0 22 16,0-22 15,42 0 31,-21-22-62,21 22 0,0-21 16,1 21-16,-1-21 0,0 0 16,0 21-16,21-21 0,-20 0 15,20 21-15,0-22 0,1 1 0,20 0 16,-21 0-16,1 21 16,-1-21-16,0 0 0,1 21 0,-1-22 0,0 22 15,-20 0-15,-1-21 0,0 21 16,0 0-16,-42 0 47,0 0-47,0 21 15,-1-21-15,1 22 0,0-22 16,0 21-16,-21 0 0,20-21 0,-20 21 16,21 0-16,-21 0 0,20-21 15,-20 22-15,21-1 0,-21-21 0,20 21 16,-20 0-16,21-21 0,-21 21 15,20 0-15,1-21 0,0 22 16,0-1-16,0-21 0,-22 21 16,22 0-16,0-21 0,0 21 15,0-21-15,0 21 0,-1-21 16,22 22-16,-21-22 16,0 0-16,42 0 31,0 0-16,1 0-15,-1-22 16,0 22-16,0-21 0,0 21 16,22-21-16,-22 0 0,21 21 15,0-21-15,-20 0 0,20 21 16,0-22-16,1 1 0,20 21 0,-21-21 16,1 0-16,-1 0 0,0 21 15,1-21-15,-22 21 0,21-22 0,1 22 16,-22 0-16,0-21 0,21 21 15,-21-21-15,1 21 0,-1 0 16,0 0 0,-42 0 15,0 21-31,-1-21 16,1 21-16,0-21 0,0 22 15,-21-1-15,20-21 0,-20 21 16,0 0-16,-1 0 0,1 0 0,0 1 15,-1-22-15,1 21 0,0 0 16,-1 0-16,22 0 0,-21 0 0,21 1 16,-22-22-16,22 21 0,0 0 15,0 0-15,0-21 0,0 21 0,21 0 16,-22-21-16,22 22 16,-21-22-1,42 0 16,1 0-31,-22-22 0,21 22 16,0-21-16,0 21 0,0-21 16,22 0-16,-22 21 0,21-21 0,0 0 15,-20 21-15,20-22 0,0 1 16,1 21-16,-1-21 0,21 0 0,-20 21 16,-1-21-16,0 0 0,-20 21 15,20-22-15,0 22 0,1 0 16,-22-21-16,0 21 0,0 0 0,0 0 15,0-21-15,1 21 0,-1 0 16,-42 0 31,-1 21-47,1-21 0,0 21 16,0-21-16,0 22 0,0-22 0,-1 21 15,-20-21-15,21 21 0,-21 0 16,20-21-16,-20 21 0,21 0 0,-21-21 15,20 22-15,-20-1 0,0 0 16,21 0-16,-22 0 0,22-21 0,-21 21 16,21 1-16,-22-1 0,22 0 15,-21 0-15,21-21 0,-1 21 16,1 0-16,0 1 0,0-22 0,21 21 16,-21 0-16,0-21 15,21 21 1,21-21 31,0-21-47,0 21 0,0-21 0,0 21 15,1-21-15,-1 21 0,21-22 16,-21 1-16,22 21 0,-1-21 0,-21 21 16,21-21-16,1 0 0,-1 21 15,0-21-15,1 21 0,-22-22 16,21 1-16,1 21 0,-22-21 0,21 21 15,-21-21-15,22 21 0,-22 0 16,0 0-16,0-21 0,0 21 16,0 0-16,1 0 0,-1 0 31,-42 0 0,21 21-31,-22-21 16,1 21-16,0-21 0,0 21 0,0 0 15,0-21-15,-22 22 0,22-1 16,-21 0-16,21 0 0,-22-21 16,22 21-16,-21 0 0,-1 1 0,22-1 15,0 0-15,-21 0 0,21-21 16,-1 21-16,-20 0 0,21-21 16,0 22-16,0-1 0,-1 0 15,1-21-15,0 21 16,42-21 31,0 0-47,1 0 0,-1 0 0,0 0 15,0-21-15,0 21 0,0-21 16,1 21-16,20-21 0,-21 21 0,0-22 16,0 22-16,22 0 0,-22-21 15,0 21-15,0 0 0,0-21 16</inkml:trace>
  <inkml:trace contextRef="#ctx0" brushRef="#br0" timeOffset="7172.32">8318 2604 0,'0'21'16,"22"0"15,-1-21-31,0 0 0,0 0 16,21 0-16,-20 0 0,20 0 0,-21 0 15,21 21-15,1-21 16,-1 0-16,0 0 0,1 0 0,-1 0 16,0 0-16,1 0 0,-1 0 15,0 0-15,-20 0 0,20 0 0,0 0 16,1 0-16,-1 0 0,0 0 16,-21 0-16,22 0 0,-22 0 0,21-21 15,-21 21-15,1 0 0,-1 0 16,0 0-16,0 0 0,-21-21 0,21 21 15,-21-21 1,0-1-16,0 1 31,-21 21-31,21-21 0,-21 21 16,0-21-16,0 21 0,-22-21 16,22 21-16,0 0 0,-21-21 0,20 21 15,1 0-15,-21 0 0,21 0 16,0 0-16,-1 0 15,22-22-15,22 22 32,-1 0-17,0 0-15,21 0 0,-21 0 16,1 0-16,-1 0 0,0 0 16,0 0-16,0 22 15,0-22-15,1 0 16,-1 21-16,-21 0 31,0 0-31,0 0 16,0 0-16,0 1 0,-21-1 15,-1 0-15,1 0 0,0 0 0,-21 22 16,21-22-16,-1 0 0,-20 21 16,21-21-16,-21 1 0,20-1 0,1 0 15,-21 0-15,21 0 0,0 0 16,-1 1-16,1-22 0,21 21 0,-21-21 15,21 21 1,-21-21-16,42-21 47,0 21-31,-21-21-16</inkml:trace>
  <inkml:trace contextRef="#ctx0" brushRef="#br0" timeOffset="8138.77">10160 1947 0,'0'0'0,"0"-21"0,0 0 0,0 0 16,0 0-16,0 0 15,-21 21 1,0 21 0,21 0-1,-22 0-15,22 0 0,0 0 0,0 22 16,0-1-16,0-21 0,0 22 16,0-1-16,-21 0 0,21 22 0,0-22 15,-21 0-15,21 22 0,-21-22 16,21 22-16,-21-22 0,0 0 0,21 1 15,-22-1-15,22 0 0,-21-20 16,0 20-16,21-21 0,0 0 0,-21 0 16,0 1-16,21-44 47,0 1-32,0 0-15,0 0 0,0 0 16,0 0-16,21-22 0,-21 22 0,21 0 15,0-21-15,0 20 0,1-20 16,-1 21-16,0-21 0,0 20 0,21 1 16,-20 0-16,-1 0 0,21 0 15,-21 0-15,22-1 0,-1 22 0,-21 0 16,21 0-16,1 0 0,-22 0 16,0 0-16,21 0 0,-20 22 0,-1-22 15,0 21-15,0 21 16,0-21-16,-21 0 0,0 22 0,0-22 15,0 21-15,0-21 0,-21 22 16,0-22-16,0 0 0,0 0 0,-1 22 16,-20-22-16,21 0 0,-21-21 15,20 21-15,1 0 0,-21 0 0,21-21 16,-22 0-16,22 0 0,0 0 16,0 0-16,0 0 0,0 0 0,-1 0 15,1 0-15,42-21 47,1 0-31,-1 21-16,21-21 0,-21 0 0,0 21 15</inkml:trace>
  <inkml:trace contextRef="#ctx0" brushRef="#br0" timeOffset="8796.24">11345 2244 0,'0'0'0,"-21"0"0,0-21 16,0 21-16,0 0 0,-1 0 0,1 0 15,0 0-15,-21 0 0,21 0 16,-22 21-16,22-21 0,-21 21 0,21 0 16,-1 0-16,1 0 0,-21 22 15,21-22-15,0 21 0,21 1 0,-22-1 16,1 0-16,0-21 0,21 22 0,0-1 16,0-21-16,0 22 15,0-22-15,0 0 0,0 0 0,0 0 16,0 0-16,21 1 15,0-22-15,1 0 0,-1 0 16,0 0-16,21 0 0,-21 0 16,1-22-16,-1 22 0,0-21 0,21 0 15,-21 0-15,1 0 0,-1 0 16,0-1-16,21-20 0,-21 21 0,1-21 16,-1-1-16,0 22 0,0-21 15,0-1-15,-21 22 0,21-21 16,-21 21-16,22-22 0,-22 22 0,0 0 15,0 0-15,0 42 32,0 0-17,-22-21-15,22 21 0,-21 22 0,21-22 16,-21 0-16,21 0 0,0 22 16,0-22-16,0 0 0,0 21 0,0-21 15,0 1-15,0-1 0,0 0 16,0 0-16,0 0 0,0 0 0,0 1 15,0-1 1,21-21-16,0 0 16,1 0-16,-1 0 15,0 0-15,0 0 16,0 0-16,-21-21 0,21 21 16,1-22-16,-1 1 0</inkml:trace>
  <inkml:trace contextRef="#ctx0" brushRef="#br0" timeOffset="9860.79">12001 2159 0,'-21'0'31,"0"0"-31,0 0 0,0 0 0,0 21 16,-1 0-16,1-21 0,0 22 15,0-1-15,0 0 0,0 0 0,-1 0 16,22 22-16,-21-22 0,21 21 16,-21-21-16,21 22 0,0-22 0,0 21 15,-21 0-15,21-20 0,0 20 16,0-21-16,0 0 0,0 0 0,0 1 16,0-1-16,21 0 0,0 0 15,0-21-15,1 0 0,-1 21 0,0-21 16,21 0-16,-21 0 0,22 0 15,-1 0-15,-21-21 0,22 0 16,-1 21-16,0-21 0,1 0 0,-1-1 16,0 1-16,-21 0 0,22-21 15,-1 21-15,-21-22 0,22 1 0,-22 21 16,0-22-16,0 1 0,0 0 16,-21-1-16,21 1 0,-21 0 0,22 21 15,-22-22-15,0 1 0,0 0 16,0 20-16,0-20 0,0 21 0,0 0 15,0 0-15,0-1 0,0 44 32,0-1-32,0 0 15,0 0-15,0 0 0,0 22 16,0-22-16,0 21 0,0-21 16,0 22-16,0-1 0,0 0 0,-22 1 15,22-1-15,-21 0 0,21 1 16,0-1-16,0 0 0,-21-21 0,21 22 15,-21-22-15,21 0 0,-21 21 16,21-20-16,0-1 0,0 0 16,-21-21-16,21 21 15,0-42 17,0 0-32,0 0 0,0-1 15,0 1-15,0 0 0,21 0 16,0-21-16,-21 20 0,21 1 15,0-21-15,0 21 0,-21 0 0,22-22 16,-1 22-16,0 0 0,0 21 16,0-21-16,0 21 0,1 0 15,-1 0-15,-21 21 16,0 0 0,0 0-16,0 0 15,0 1-15,0-1 16,-21-21-16,-1 21 0,1-21 15,0 21-15,0-21 0,0 0 16,0 0 0,-1 0-16,1 0 0,0 0 15,0 0-15,21 21 32,0 0-17,0 1-15,0-1 16,0 0-16,0 0 0,21 0 15,0 0-15,-21 1 0,21-1 16,-21 0-16,0 0 0,22-21 0,-22 21 16,21 0-16,-21 1 15,21-22-15,-21 21 0,21 0 16,0-21 15,0 0-15,-21-21-1,0 0-15,22-1 0,-22 1 16,0 0-16</inkml:trace>
  <inkml:trace contextRef="#ctx0" brushRef="#br0" timeOffset="10956.81">12890 2709 0,'0'0'0,"22"0"16,-1 0-16,0 0 15,0 0-15,0 0 0,0-21 16,1 0-16,20 21 0,-21-21 15,0 0-15,0 21 0,1-21 0,-1-1 16,0 1-16,0 0 0,0-21 16,0 21-16,-21-1 0,0 1 15,0 0-15,0 0 0,0 0 0,0 0 16,0-1-16,0 1 0,-21 21 16,0 0-16,0 0 15,0 0-15,0 0 16,-1 0-16,1 21 0,0 1 0,0-1 15,21 0-15,-21 0 0,0 21 16,21-20-16,0 20 0,0-21 0,0 0 16,0 22-16,0-22 0,0 0 15,0 21-15,0-21 0,0 1 16,0-1-16,21 0 0,0 0 16,0-21-16,0 21 0,0 0 0,1-21 15,-1 0-15,0 22 0,0-22 16,21 0-16,-20 0 0,-1 0 0,21 0 15,-21 0-15,0 0 0,22 0 0,-22-22 16,0 1-16,21 0 0,-20 0 16,-1 21-16,0-42 0,0 20 0,0 1 15,0 0-15,1-21 0,-1 21 16,-21-22-16,0 22 0,0-21 0,0 21 16,0-1-16,21-20 0,-21 21 15,0 0-15,0 0 16,-21 21 15,21 21-31,0 0 16,0 0-16,-21 0 0,21 0 15,0 22-15,-22-22 0,22 0 16,0 0-16,0 22 0,-21-22 0,21 0 16,0 0-16,-21 0 0,21 0 15,-21 1-15,21-1 0,0 0 0,0 0 16,0 0-16,0 0 0,0 1 31,-21-22-31,21-22 31,0 1-15,0 0 0,0 0-16,21 0 0,-21 0 0,0-1 15,0-20-15,21 21 0,0-21 16,0 20-16,1-20 0,-1 21 0,-21-21 15,42 20-15,-21-20 0,0 21 16,1 0-16,20 0 0,-21-1 0,0 1 16,22 21-16,-22 0 0,21 0 15,-21 0-15,0 0 0,1 21 16,-1-21-16,0 43 0,-21-22 0,0 0 16,21 21-16,-21-20 0,0 20 15,0-21-15,0 21 0,0-20 0,0 20 16,0-21-16,0 0 0,-21 22 15,21-22-15,-21 0 0,21 0 16,-21 0-16,21 0 0,-22-21 16,22 22-16,0-1 15,0-42 32,0-1-31,0 1-16,0 0 0,22 0 0</inkml:trace>
  <inkml:trace contextRef="#ctx0" brushRef="#br0" timeOffset="11912.26">14838 2477 0,'0'0'16,"0"-22"-16,0 1 0,0 0 0,0 0 15,-21 0-15,-1 0 16,22-1-16,-21 22 0,0-21 16,0 21-16,0-21 0,0 21 15,-1 0-15,1 0 0,0 0 0,0 0 16,0 0-16,0 0 0,-22 0 16,22 21-16,0 0 0,0-21 15,0 22-15,-1 20 0,1-21 0,0 0 16,0 22-16,0-22 0,0 21 15,21-21-15,0 22 0,-22-22 0,22 21 16,0-21-16,-21 0 0,21 1 16,0-1-16,0 0 0,0 0 0,0 0 15,21-21-15,1 21 0,-1-21 16,0 22-16,0-22 16,0 0-16,0 0 0,22 0 0,-22 0 15,0 0-15,0 0 0,0 0 16,22-22-16,-22 22 0,0-21 0,0 0 15,22 0-15,-22 0 0,0 0 16,0-1-16,0-20 0,0 21 0,1-21 16,-1-1-16,0 1 0,0 0 15,0-1-15,0 1 0,-21 0 0,22-22 16,-1 22-16,0-1 0,-21 1 16,21-21-16,0 20 0,-21 1 0,0-22 15,21 22-15,-21 0 0,22-1 16,-22 1-16,0 21 0,0-21 15,0 20-15,0 1 0,0 0 16,0 0-16,-22 21 16,1 21-1,0 0-15,21 0 0,0 1 16,-21-1-16,0 0 0,21 21 0,0 1 16,-21-1-16,-1-21 0,1 21 15,21 1-15,0-1 0,-21 0 0,21 1 16,-21-1-16,21 0 0,0 1 0,-21-1 15,21 0-15,0 1 0,0-1 16,0 0-16,0-20 0,0 20 0,0 0 16,0-21-16,0 22 15,21-22-15,0 0 0,0 0 0,-21 0 16,21 1-16,1-1 0,-1-21 16,0 21-16,0-21 0,0 21 0,0-21 15,1 0-15,20 0 0,-21 0 16,0 0-16,22 0 0,-22 0 0,0 0 15,0 0-15,21 0 0,-20-21 16,-1 0-16,0 21 0,0-21 0,0 21 16,0-22-16,1 1 0,-1 21 15,-21-21-15,0 0 16</inkml:trace>
  <inkml:trace contextRef="#ctx0" brushRef="#br0" timeOffset="23941.78">4254 7408 0,'0'-21'15,"0"0"-15,22 21 0,-22-21 16,0 0-16,0 0 16,0-1-16,0 1 0,0 0 15,0 0-15,0 0 0,0 0 16,0-1-16,0 1 16,0 42 62,0 1-78,0-1 15,0 0-15,0 0 16,0 0-16,0 0 0,0 1 0,0 20 16,0-21-16,0 0 0,0 22 15,21-1-15,-21-21 0,0 21 0,0 1 16,0-22-16,0 21 15,0 1-15,0-1 0,0 0 0,0 1 16,0 20-16,0-21 0,0 22 16,0-1-16,21 1 0,-21-22 0,0 22 15,0-1-15,0-20 0,0 20 16,0-21-16,0 1 0,0-1 0,0 22 16,0-22-16,0 0 0,0 22 15,0-22-15,0 22 0,0-1 0,-21 1 16,21-1-16,0 1 0,-21-1 15,21-21-15,-22 22 0,1-1 0,21 1 16,0-1-16,0 22 0,0-21 16,-21 20-16,21-20 0,0-1 0,0 22 15,-21-22-15,21 1 0,0-1 16,0 1-16,0-1 0,0 1 16,0-1-16,0 1 0,0-1 15,0 1-15,-21-1 0,21-20 0,0 20 16,0-20-16,0-1 0,0 0 0,-21 1 15,21-1-15,0-21 0,0 21 16,0-20-16,0-1 0,0 0 0,0 0 16,0 0-1,0-42 1,0 0 0,0 0-16,-22-22 0,22 22 0,0 0 15,0-21-15,0-1 0</inkml:trace>
  <inkml:trace contextRef="#ctx0" brushRef="#br0" timeOffset="26341.35">4276 7239 0,'-22'0'0,"1"0"62,21-21-62,0 0 31,0 0-15,0-1 31,0 1-32,21 21 1,1 0-16,-1 0 0,0-21 16,0 21-16,0 0 15,0 0-15,1 0 0,-1 0 0,0 0 16,0 0-16,0 0 0,22 0 16,-22 0-16,0 0 0,21 0 0,-21 0 15,22 0-15,-22 0 0,21-21 16,-21 21-16,22 0 0,-1 0 0,22 0 15,-43 0-15,21 0 16,-21 0-16,22 0 0,-22 0 0,21 0 16,-21 0-16,22 0 0,-1 0 15,0 0-15,1 0 0,-1 0 0,21 0 16,-20 0-16,20 0 0,1 0 16,-1 0-16,1 0 0,-1 0 15,1 0-15,-1-21 0,1 21 16,-1 0-16,-20 0 0,20 0 0,-21-21 15,1 21-15,20 0 0,-20 0 16,20 0-16,1 0 0,-22 0 0,21 0 16,-20 0-16,20 0 0,1 0 15,-22 0-15,0 0 0,22-22 0,-22 22 16,1 0-16,-1 0 0,0 0 16,-21 0-16,22 0 0,-22 0 0,21 0 15,-21 0-15,1 0 0,-1 0 16,0 0-16,0 0 0,0 0 0,0 0 15,1 0-15,-1 0 16,0 0 0,0 0-16,0 0 15,0 0 1,-21 22 0,0-1-16,0 0 15,22-21-15,-22 21 16,0 0-16,0 0 0,0 1 15,21-1-15,-21 0 0,0 0 16,0 0-16,0 0 0,0 1 0,21 20 16,-21-21-16,0 0 0,0 0 15,0 22-15,0-22 0,0 0 16,0 21-16,0-20 0,0 20 0,0-21 16,0 21-16,0-20 0,0 20 15,0-21-15,0 21 0,-21 1 0,21-22 16,0 21-16,0 1 0,0 20 15,0-21-15,0 1 0,0-1 0,0 0 16,0 22-16,-21-22 0,21 1 16,0-1-16,0 0 0,0 1 0,0-1 15,0 0-15,0 1 0,0-1 16,0 21-16,0-20 0,0-1 0,0 0 16,0 22-16,0-22 0,0 22 15,21-22-15,-21 0 0,0 1 16,0 20-16,0-20 0,0-1 0,0 0 15,21 1-15,-21-1 0,0 0 16,0 1-16,0 20 0,0-21 0,21 1 16,-21-1-16,0 22 0,0-22 15,0 0-15,0 1 0,0-1 0,0 0 16,0 1-16,0-1 0,0 0 16,0 1-16,0-22 0,0 21 0,0 0 15,0 1-15,0-1 0,0-21 0,0 22 16,0-1-16,0 0 0,0 1 15,0-22-15,0 21 0,0 0 0,0-20 16,0 20-16,0-21 0,0 21 16,0-20-16,0-1 0,0 21 15,0-21-15,0 0 0,0 1 0,0-1 16,0 0-16,0 0 0,0 0 16,0 0-16,0 1 0,0-1 0,0 0 15,0 0-15,0 0 16,0 0-1,0 1 32,-21-22-31,0 0 0,21 21-16,-21-21 15,-1 0-15,1 0 16,21 21-16,-21-21 0,0 0 0,0 0 15,0 0-15,-1 0 0,1 21 16,0-21-16,0 0 0,0 0 16,0 0-16,-1 0 0,-20 0 0,21 0 15,0 21-15,-22-21 0,22 0 16,-21 0-16,0 0 0,-1 0 0,1 0 16,0 0-16,-1 21 0,1-21 15,0 0-15,-22 0 0,22 0 16,-1 0-16,1 0 0,-21 0 0,20 0 15,1 0-15,0 0 0,-1 0 16,-20 0-16,20 0 0,1 0 0,0 0 16,-22 0-16,22 0 0,-22 0 0,22 0 15,-21 0-15,20 0 0,-20 0 16,20 0-16,-20 0 0,21 0 0,-22 0 16,22 0-16,-1 0 0,1 0 15,0 0-15,-1 0 0,1 0 0,0 0 16,21 0-16,-22 0 0,1 0 15,0 0-15,-1 0 0,1 0 0,21 0 16,-22 0-16,1 0 0,0 0 16,-1 0-16,1 0 0,0 0 15,-1-21-15,1 21 0,21 0 0,-21 0 16,-1-21-16,1 21 0,0 0 16,20 0-16,-20 0 0,21-21 0,-21 21 15,20 0-15,1 0 0,0 0 16,-21 0-16,21 0 0,-1 0 0,1 0 15,0 0-15,0 0 0,0 0 16,0 0-16,-1 0 0,1 0 16,0 0-1,0 0 17,0 0-1,21-21-31,-43 0 15</inkml:trace>
  <inkml:trace contextRef="#ctx0" brushRef="#br0" timeOffset="27704.18">4932 7345 0,'0'0'16,"-21"0"-16,-1 0 16,1 0-16,0 0 15,0 0-15,0 0 0,0 21 16,-1-21-16,22 21 0,-21-21 16,0 21-16,0 1 0,21-1 15,-21 0-15,0 0 0,-1 0 16,22 0-16,-21 22 0,0-22 0,21 0 15,-21 21-15,21-20 0,-21 20 16,21-21-16,0 21 0,0-20 0,-21 20 16,21 0-16,0-21 15,0 22-15,0-1 0,0-21 0,0 22 16,0-22-16,21 21 0,-21-21 16,21 0-16,0 22 0,-21-22 0,21 0 15,0 0-15,1 0 0,-1-21 16,0 22-16,0-1 0,21-21 0,-20 21 15,-1-21-15,0 21 0,0-21 16,21 0-16,-20 0 0,-1 0 0,0 0 16,0 0-16,0 0 0,0 0 15,1 0-15,-1 0 0,0-21 0,0 0 16,0 0-16,0 21 0,1-22 16,-1 1-16,21-21 0,-21 21 15,0 0-15,1-22 0,-1 22 16,0-21-16,0 21 0,0-22 0,0 1 15,1 21-15,-22-22 0,0 1 16,21 21-16,-21-21 0,0 20 0,0-20 16,0 21-16,0-21 0,0 20 15,0-20-15,0 21 0,-21 0 0,-1 0 16,1-1-16,0 1 0,0 0 16,-21 0-16,20 21 0,1 0 0,-21-21 15,21 21-15,-22 0 0,1 0 16,21 0-16,-21 0 0,20 0 15,-20 0-15,21 0 0,-21 0 16,20 0-16,1 0 0,0 21 16,0-21-16,0 0 0,0 21 0,-1-21 15,1 0-15,0 21 16,21 0 0,0 1 15</inkml:trace>
  <inkml:trace contextRef="#ctx0" brushRef="#br0" timeOffset="28116.46">4593 7599 0,'21'0'15,"0"0"-15,1 0 0,20 0 0,-21-21 16,21 21-16,1-21 16,-1 21-16,0-22 0,-20 1 0,20 21 15,0-21-15,1 0 0,-22 0 0,21 21 16,-21-21-16,22-1 15,-22 22-15,0-21 0,21 21 0,-21 0 16,-21-21-16,22 21 0,-1 0 16,-42 0 15,-1 21-31,1 0 0,0 1 0,0-22 16,-21 21-16,20 0 0,-20 21 15,0-21-15,-1 1 0,1-1 0,0 0 16,-22 0-16,22 0 15,-22 22-15,1-22 0,-1 0 0,22 0 16,0 0-16,-1-21 0</inkml:trace>
  <inkml:trace contextRef="#ctx0" brushRef="#br0" timeOffset="28545.16">5080 7705 0,'42'-21'16,"1"-1"-16,-22 1 0,21 21 0,-21-21 16,22 0-16,-1 21 0,-21-21 15,21 0-15,-20 21 0,20-22 16,-21 22-16,0 0 0,0 0 0,1 0 16,-65 0-1,22 22 1,-21-22-16,21 21 0,-22 0 15,1 0-15,0 0 0,20 0 16,-20 1-16,0-1 0,21 0 0,-22 0 16,22 0-16,-21 0 0,-1 1 15,22-22-15,-21 21 0,0 0 16,20 0-16,1 0 0,-21 0 0,21 1 16,0-22-16,21 21 0,0 0 15,-22-21-15,22 21 0,-21-21 16,21 21-1,21-21 1,1 0-16,-1 0 0,0-21 16,0 0-16,0 21 0,22-21 15,-22 0-15,0 21 0,0-22 0,21 1 16,-20 0-16,20 21 0,-21-21 16</inkml:trace>
  <inkml:trace contextRef="#ctx0" brushRef="#br0" timeOffset="28904.6">5546 7705 0,'21'0'16,"-21"21"15,-21-21-31,-1 21 0,1-21 16,0 21-16,-21 0 0,21-21 0,-22 22 16,1-1-16,21 0 0,-22 21 15,1-21-15,0 1 0,-1 20 0,1 0 16,0-21-16,-1 22 0,1-22 15,0 0-15,21 21 0,-22-20 0,1-1 16,21 0-16,0 0 0,-22 0 16,22 0-16,0-21 0,21 22 0,-21-22 15,21 21-15,21-21 47,0 0-47,0 0 16,0 0-16,1 0 15,-1-21-15,0 21 0,0-22 0,0 1 16,-21 42-16,21-21 0,1-21 16,20 0-16,-21 0 0,21-21 0,-20-1 15</inkml:trace>
  <inkml:trace contextRef="#ctx0" brushRef="#br0" timeOffset="29828.61">7324 6943 0,'-22'0'0,"1"0"16,0 0-16,0 0 16,21 21-16,-21-21 0,0 21 15,-1-21-15,1 21 0,21 0 16,-21 1-16,0-1 0,0 0 0,0 0 15,-1 0-15,1 22 0,21-1 16,-21-21-16,0 21 0,21 1 0,0-22 16,0 21-16,0-21 0,0 22 15,0-22-15,0 0 0,0 0 0,21 0 16,0 1-16,0-1 0,-21 0 16,22 0-16,-1-21 0,0 21 15,0 0-15,0-21 0,0 0 16,1 22-16,20-22 0,-21 0 0,0 0 15,22 0-15,-22 0 0,21 0 16,0 0-16,-20 0 0,20-22 0,0 22 16,1-21-16,-1 21 0,0-21 15,-21 0-15,22 0 0,-22 0 0,21-1 16,-21 1-16,1 0 0,-1 0 16,0-21-16,0 20 0,0-20 0,-21 21 15,0-21-15,0-1 0,0 22 16,0-21-16,0 21 0,0-22 0,0 22 15,-21-21-15,0 21 0,0-1 16,-22 1-16,22 0 0,-21 0 16,21 0-16,-22 21 0,1-21 15,0 21-15,-1 0 0,1-22 0,0 22 16,21 0-16,-22 0 0,1 0 16,0 0-16,20 0 0,-20 22 0,21-22 15,0 21-15,0-21 0,-22 21 16,22 0-16,0 0 0,0 0 15,0-21-15,-1 22 0,22-1 16,0 0-16,-21 0 16,21 0-16,0 0 15,0 1 1,21-22 0,1 0-1,-1 0-15,0 0 16,0 0-16</inkml:trace>
  <inkml:trace contextRef="#ctx0" brushRef="#br0" timeOffset="30228.45">7175 7154 0,'-21'0'16,"42"0"15,1 0-31,-1-21 16,21 0-16,-21 21 0,0-21 15,1 21-15,20-21 0,0 21 16,-21-21-16,22 21 0,-1-22 0,0 22 16,-20 0-16,20-21 0,-21 21 15,0 0-15,0 0 0,1 0 0,-1 0 16,0 0-16,-42 0 31,0 21-31,-1-21 16,1 22-16,0-22 0,-21 21 0,-1 0 15,22-21-15,-21 21 0,0 0 16,20 0-16,-20 1 0,0-1 0,-1 0 16,1 0-16,21 0 0,-21 0 15,-1 1-15,1-1 0,0 0 0,-1 0 16,1 0-16,21 0 0,-22 1 15,22-22-15,0 21 0,0-21 0</inkml:trace>
  <inkml:trace contextRef="#ctx0" brushRef="#br0" timeOffset="30757.15">6858 7493 0,'21'0'15,"0"-21"-15,22 0 0,-22 21 0,21-21 16,-21 21-16,22-22 0,-1 22 16,-21-21-16,21 0 0,1 21 0,-22-21 15,21 0-15,1 21 0,-1-21 16,0 21-16,1-22 0,-1 1 15,0 21-15,-21-21 0,22 21 0,-22 0 16,21 0-16,-21 0 0,1-21 16,-1 21-16,-42 21 47,-1-21-32,1 21-15,0 0 0,0-21 0,-21 22 16,20-1-16,-20-21 0,21 21 15,-21 0-15,-1 0 0,22-21 0,-21 21 16,-1 1-16,22-1 0,-21 0 16,21-21-16,0 21 0,-1 0 0,1-21 15,0 21-15,0-21 0,21 22 16,21-22 15,0 0-15,0 0-16,1 0 0,20 0 15,-21 0-15,21-22 0,-20 22 16,20-21-16,0 0 0,1 21 16,-1-21-16,0 21 0,1-21 0,-1 0 15,0 21-15,1-22 0,-1 22 16,-21 0-16,0-21 0,0 21 0,1 0 16,-1 0-16,-42 21 31,-1-21-16,1 22-15,-21-22 0,21 21 0,0 0 16,-1-21-16,-20 21 0,21-21 16,0 21-16,-22-21 0</inkml:trace>
  <inkml:trace contextRef="#ctx0" brushRef="#br0" timeOffset="30841.1">7662 7535 0,'21'0'15,"1"0"-15</inkml:trace>
  <inkml:trace contextRef="#ctx0" brushRef="#br0" timeOffset="31380.03">8615 9165 0,'-21'21'16,"-1"-21"-16,1 0 16</inkml:trace>
  <inkml:trace contextRef="#ctx0" brushRef="#br0" timeOffset="32061.67">8572 9208 0,'0'0'16,"22"0"-16,-1 0 16,21 0-16,-21 0 0,22 0 0,-1-22 15,0 22-15,22 0 16,-22 0-16,22 0 0,-1-21 0,1 21 15,-1 0-15,1 0 0,-1-21 16,1 21-16,-1 0 0,1 0 0,-1 0 16,1 0-16,20-21 0,-20 21 0,-22 0 15,22 0-15,-1 0 0,-21 0 16,1 0-16,-1 0 0,0 0 0,1 0 16,-22 0-16,0 0 0,0 0 15,0 0-15,1-21 0,-44 0 47,1 21-31,0 0-16,0 0 0,-21 0 0,20-22 15,1 22-15,0-21 0,-21 21 16,21 0-16,-22 0 0,22-21 0,-21 21 16,21-21-16,-22 21 0,22 0 15,-21-21-15,21 21 0,-1-21 0,1 21 16,0 0-16,0 0 15,21-22-15,21 22 47,0 0-47,0 0 16,1 0-16,20 22 0,-21-22 16,21 0-16,1 0 0,-22 0 0,21 0 15,1 0-15,-1 0 0,-21 0 16,21 0-16,-20 0 0,20 0 0,-21 0 15,0 0-15,0 21 0,1-21 16,-22 21 0,0 0-16,0 0 15,0 0-15,-22 1 0,1-1 16,-21 0-16,21 0 0,0 0 16,-22 0-16,1 1 0,0 20 0,-1-21 15,1 0-15,0 0 0,20 1 16,-20-1-16,0 0 0,-1 0 15,22 0-15,-21 0 0,21 1 0,0-22 16,-1 21-16,1 0 0,0-21 16,21 21-16,-21-21 15,21-21 17,21 0-17</inkml:trace>
  <inkml:trace contextRef="#ctx0" brushRef="#br0" timeOffset="33321.29">11239 8043 0,'0'0'0,"0"-21"0,0-21 16,0 84 31,0-21-47,0 1 0,0 20 15,-21 0-15,21 1 0,-21 20 16,21-21-16,-21 1 0,21-1 0,0 22 16,0-22-16,-21 0 0,21 1 15,0-1-15,-21 21 0,21-20 0,0-22 16,0 21-16,0 1 0,0-22 16,-22 0-16,22 0 0,0 0 0,0 0 15,0 1-15,0-1 16,0-42 15,0-1-15,0 1-16,0 0 0,0 0 0,0 0 15,0 0-15,0-22 0,0 22 16,0 0-16,0-21 0,22 20 0,-1-20 16,0 21-16,0 0 0,21 0 15,-20-1-15,-1 1 0,0 0 0,21 21 16,-21 0-16,22 0 0,-22 0 15,21 0-15,1 0 0,-22 0 0,21 0 16,-21 21-16,22 0 16,-1-21-16,-21 22 0,0-1 0,0 0 15,1 0-15,-1 0 0,-21 22 16,0-22-16,0 0 0,0 0 0,-21 21 16,-22-20-16,22-1 0,0 21 15,-21-21-15,20 0 0,-20 1 0,0-1 16,21 0-16,-22-21 0,1 21 0,21-21 15,-22 21-15,22-21 0,0 0 16,0 0-16,0 0 0,0 0 0,-1 0 16,1 0-16,21-21 15,0 0 1,21 0 0,1 21-16,-1-21 0,0-1 0,0 22 15,21-21-15,-20 21 0,-1-21 16</inkml:trace>
  <inkml:trace contextRef="#ctx0" brushRef="#br0" timeOffset="33892.96">12382 8551 0,'0'0'0,"0"-21"0,0 0 0,0 0 15,0 0-15,0 0 16,-21 21-16,0 0 16,0 0-16,0 0 0,0 0 15,-1 0-15,-20 21 0,21 0 0,0 0 16,-22 0-16,22 0 0,0 1 16,0-1-16,0 0 0,0 0 0,21 21 15,0-20-15,0 20 0,-22 0 16,22-21-16,0 1 0,0 20 0,0-21 15,0 0-15,0 0 16,22 1-16,-1-22 0,0 21 16,0-21-16,0 0 0,0 0 15,22 0-15,-22-21 0,0-1 16,0 1-16,0 0 0,22 21 0,-22-21 16,0 0-16,0-22 0,0 22 15,-21 0-15,22 0 0,-1 0 0,-21 0 16,21-1-16,-21 1 0,0 0 15,0-21-15,0 21 0,0-1 16,0 1-16,0 42 47,0 1-47,0-1 0,0 0 16,0 0-16,0 0 0,0 0 15,0 1-15,0-1 0,0 0 0,0 0 16,0 0-16,0 0 0,0 1 0,0-1 15,0 0-15,21-21 16,0 0-16,0 0 0,1 0 16,-1 0-16,0 0 0,0 0 15,0 0-15,22-21 0</inkml:trace>
  <inkml:trace contextRef="#ctx0" brushRef="#br0" timeOffset="34224.76">12996 8424 0,'0'0'0,"-21"-42"16,0 21-16,0 0 0,0 21 15,21-21-15,-22 21 0,1 0 16,0 0-16,0 0 16,21 21-16,-21 0 15,0 0-15,21 0 0,-22 22 0,22-22 16,0 21-16,0-21 0,0 0 15,0 22-15,0-1 0,0 0 0,0-20 16,0 20-16,0 0 0,0 1 16,0-22-16,0 21 0,0-21 15,0 22-15,22-22 0,-1 0 16,0 0-16,0-21 0,0 0 16,0 0-16,22 0 0,-22 0 0,21 0 15,1 0-15,-22-21 0,21 21 16,0-21-16,1 0 0,-1-1 0,0-20 15,-20 21-15,20-21 0</inkml:trace>
  <inkml:trace contextRef="#ctx0" brushRef="#br0" timeOffset="34852.42">13504 8213 0,'0'0'0,"21"-21"0,1-64 15,-22 64-15,0 42 31,0 21-31,0-21 16,0 22-16,0-22 0,0 21 16,0 1-16,0-1 0,0 0 0,0 1 15,-22-1-15,22 0 0,-21 1 16,0-1-16,21 21 0,-21-20 0,0-1 16,0-21-16,21 22 0,-22-1 15,22-21-15,-21 0 0,21 0 16,-21 1-16,21-1 0,0 0 15,0-42 17,0 0-17,0-1-15,21-20 0,0 21 0,1 0 16,-1-22-16,-21 22 0,21-21 16,0 21-16,0 0 0,0-22 0,1 22 15,-1 0-15,-21 0 0,21 21 16,0-21-16,0 21 15,-42 0 17,0 0-17,21 21-15,-21-21 0,0 0 16,-1 21-16,22 0 0,-21-21 16,21 21-16,-21-21 0,21 21 0,0 1 15,0-1-15,0 0 16,0 0-16,0 0 0,0 0 0,0 1 15,0-1-15,21 0 0,-21 0 16,21-21-16,1 21 0,-22 0 0,21 1 16,0-22-16,0 21 15,-21 0-15,21-21 0,0 21 0,1 0 16,-1-21 0,0 0-16,-21 21 15,21-21-15,0 0 16,0 0-1,1 0-15,-22-21 16</inkml:trace>
  <inkml:trace contextRef="#ctx0" brushRef="#br0" timeOffset="35060.3">14118 8932 0,'21'0'16,"0"22"-16,1-1 15,-22 0-15,0 0 16,0 0-16,0 0 0,0 1 16,0-1-16,-22 0 15,1 0-15,0 0 0,0 0 16,0 1-16,0-22 0,21 21 16,-22-21-16,1 0 0</inkml:trace>
  <inkml:trace contextRef="#ctx0" brushRef="#br0" timeOffset="35644.01">15303 8446 0,'0'-22'16,"0"1"-16,22 0 0,-22 0 15,0 0-15,0-22 0,0 22 16,0-21-16,0 0 0,0 20 0,0-20 16,-22 21-16,1-21 0,0 20 15,21 1-15,-21 0 0,0 0 0,0 0 16,-1 0-16,1 21 0,0 0 16,0 0-16,0 21 15,0 0-15,21 0 0,-22 21 16,22 1-16,-21-1 0,21 22 0,0-1 15,-21-21-15,21 43 0,0-21 16,0-1-16,-21 1 0,42 20 16,-21 1-16,0 0 0,-42-1 0,21-20 15,21 20-15,-22-20 0</inkml:trace>
  <inkml:trace contextRef="#ctx0" brushRef="#br0" timeOffset="37228.39">14922 9694 0,'0'22'16,"0"-44"-16,0 65 0,0-1 0,0 0 15,-21 22-15,21-22 0,-21 22 0,21-22 16,0 0-16,0 22 0,0-22 15,0 1-15,0 20 0,0-21 0,0 1 16,0-1-16,0 0 0,0-20 0,0 20 16,0-21-16,0 0 0,0 0 15,0 1-15,21-22 16,0 0-16,1-22 16,-1 1-16,21-21 0,-21 21 15,0-22-15,22 1 0,-1 0 0,0-22 16,1 22-16,-22 0 0,21-22 15,1 1-15,-1-1 0,0 1 0,1-1 16,-1-21-16,0 22 0,-21-1 0,1-20 16,-1 20-16,-21 22 0,0-22 15,0 1-15,0 21 0,0-22 0,-21 22 16,-1-1-16,-20 1 16,21 0-16,0-1 0,-22 1 0,1 21 0,21-21 15,-21 42-15,-1-22 16,22 1-16,-21 21 0,21 0 0,-22 0 15,22 0-15,0 0 0,0 0 16,0 21-16,-1-21 0,22 22 16,0-1-16,22-21 15,-1 0-15,0 0 0,0 0 16,0 0-16,22 0 0,-22 0 0,21-21 16,0-1-16,-20 1 0,20 21 15,0-21-15,-21 0 0,22 0 0,-1 0 16,-21-22-16,22 22 0,-22 0 15,0 0-15,0 0 0,0-1 0,0 1 16,-21 0-16,0 0 16,0 0-16,0 0 0,0-1 15,-21 22 17,21 22-32,-21-1 0,21 0 15,0 0-15,0 0 0,0 0 16,0 1-16,0 20 0,0-21 15,0 0-15,21 0 0,0 1 0,-21-1 16,22 0-16,-1 0 0,-21 0 16,21 0-16,0-21 0,0 22 15,0-22-15,1 0 0,-1 0 16,0 0-16,0 0 16,0-22-16,0 22 0,1-21 0,-1 21 15,0-21-15,0 0 0,-21 0 16,21 0-16,0-1 0,1 1 0,-22 0 15,0 0-15,0 0 0,0 0 16,0-1-16,0 1 0,0 0 16,0 0-16,0 0 15,0 42 17,0 0-32,0 0 0,0 0 0,0 1 15,21-1-15,-21 0 16,0 21-16,0-21 0,21 1 0,-21-1 15,0 21-15,0-21 0,21 0 0,0 1 16,-21-1-16,21 0 16,1-21-16,-1 0 0,0 0 15,0 0-15,0 0 16,0 0-16,1 0 0,-1 0 16,0-21-16,-21 0 0,21 21 15,-21-22-15,0 1 0,0 0 0,0 0 16,0 0-16,0 0 15,0-1-15,0 1 0,-21 0 0,0 0 0,0 0 16,-1 0-16,1-1 16,0 1-16,0 21 0,0-21 0,0 0 15,-1 21-15,1-21 16,21 0 0,21 21-1,1 0-15,-1 0 0,0 0 16,21 0-16,1 0 0,-1-22 15,-21 22-15,21 0 0,1 0 16,-1-21-16,-21 21 0,22 0 0,-22 0 16,21 0-16,-21 0 15,0 0-15,1 0 0,-1 21 0,-21 1 16,21-22-16,-21 21 0,21 0 16,-21 0-16,0 0 0,0 0 0,0 22 15,0-22-15,0 0 0,0 21 0,0-20 16,0-1-16,0 0 0,0 0 15,0 0-15,0 0 0,0 1 0,0-1 16,0 0-16,0 0 16,0-42 31,0 0-47,0 0 15,0-1-15,0 1 0,0 0 0,0-21 16,0 21-16,0-1 15,21-20-15,0 0 0,-21 21 0,22-1 16,-1-20-16,0 21 0,0 0 0,0 0 16,0-1-16,22 1 0,-22 0 15,0 21-15,0 0 0,0 0 0,1 0 16,-1 0-16,0 21 0,0 0 16,0 1-16,-21-1 0,0 0 0,21 0 15,-21 0-15,0 0 0,0 22 16,0-22-16,0 21 0,0-21 15,0 22-15,0-22 0,0 0 16,0 0-16,0 0 0,0 1 0,0-1 16,-21 0-16,21 0 0,0 0 31,0-42 0,0 0-15,0 0-16,21 0 0,-21-1 15,0 1-15,0-21 0,22 21 0,-1-22 16</inkml:trace>
  <inkml:trace contextRef="#ctx0" brushRef="#br0" timeOffset="37669.14">17780 7959 0,'0'21'0,"0"0"15,-21 0-15,0 22 16,21-22-16,-22 0 0,22 21 0,0-21 16,-21 22-16,0-1 15,21-21-15,-21 22 0,21-1 0,0 0 16,-21 1-16,0-22 0,21 21 15,-22 0-15,22 1 0,0-1 0,-21-21 16,21 22-16,-21-1 0,21 0 0,0-21 16,0 22-16,0-22 0,0 21 15,0-21-15,0 1 0,0-1 0,0 0 16,21 0-16,0 0 16,1-21-16,-1 0 0,0 0 15,0 0-15,0 0 0,-21 21 16,21-21-16,-21-21 0,22 0 0,-1 0 15,21 21-15,-21-21 0,0 0 16,1-1-16,-1 22 0,21-21 16,-42 0-16,21 0 0,0-21 0,-21 20 15,22 1-15,-22 0 0,0 0 16,0-21-16,0 20 0,0 1 0,0 0 16,0 0-16</inkml:trace>
  <inkml:trace contextRef="#ctx0" brushRef="#br0" timeOffset="37948.49">17441 8467 0,'-42'-21'0,"84"42"15,-84-64-15,63 43 32,0-21-32,22 21 0,-22 0 15,21-21-15,0 21 0,1 0 0,-1 0 16,0-21-16,1 0 0,-1 21 15,0 0-15,1 0 0,-22-21 0,21 21 16,1 0-16,-22 0 0,0-22 16,21 22-16,-21 0 0,1 0 0,-1 0 15,0 0-15,-21-21 0,21 21 16,-42 0 15,0 0-31,-22 0 16</inkml:trace>
  <inkml:trace contextRef="#ctx0" brushRef="#br0" timeOffset="38905.65">14965 8975 0,'0'0'0,"0"21"93,0 0-77,0 0-16,0 0 16,0 1-16,0-1 0,-21 0 15,21 0 1,0 0-16,-22 0 0,22 1 0,0 20 16,0-21-16,-21 0 0,21 22 0,0-22 15,0 0-15,0 21 0,0 1 16,0-1-16,0-21 0,0 21 0,0 1 15,0-1-15,0-21 0,0 22 16,0-22-16,0 21 0,0-21 0,0 0 16,0 22-16,0-22 0,0 0 15,0 0-15,0 0 0</inkml:trace>
  <inkml:trace contextRef="#ctx0" brushRef="#br0" timeOffset="42284.94">13208 5059 0,'0'0'0,"21"0"0,0-21 16,0 0-16,1-1 16,-1 22-16,-21-21 0,21 0 15,-21 0-15,21 21 0,-21-21 16,0 0-16,0-1 16,0 1-16,0 0 15,-21 21-15,0-21 16,0 21-16,-1 0 0,-20 0 15,21 0-15,0 0 0,-22 0 0,22 0 16,-21 21-16,0 0 16,20-21-16,-20 21 0,0 22 0,21-22 15,-22 0-15,22 0 0,-21 22 16,21-22-16,-1 0 0,1 21 0,0 1 16,0-22-16,21 21 0,-21-21 15,21 22-15,0-22 0,0 0 0,0 21 16,0-21-16,0 1 0,0-1 15,0 21-15,21-21 0,0 0 0,0 1 16,0-1-16,1-21 0,-1 21 16,21 0-16,-21 0 0,22-21 0,-22 21 15,21-21-15,0 0 16,1 0-16,-22 0 0,21 0 0</inkml:trace>
  <inkml:trace contextRef="#ctx0" brushRef="#br0" timeOffset="42893.04">13716 5080 0,'0'0'0,"-21"0"0,-22 0 16,22 0-16,0 0 15,0 21-15,0-21 0,0 21 16,-1 1-16,1-1 0,0 0 0,0 0 16,21 0-16,-21 0 0,21 1 15,-21 20-15,21-21 0,0 0 0,0 22 16,0-22-16,0 0 0,0 0 16,0 0-16,0 0 0,0 1 0,0-1 15,21 0-15,0-21 16,0 0-16,0 0 0,0 0 15,1 0-15,-1 0 0,0 0 16,0-21-16,21 0 16,-42-1-16,22 22 0,-1-21 15,0 0-15,0 0 0,0 0 0,0 0 16,1-1-16,-22 1 0,0 0 16,21 0-16,-21-21 0,0 20 0,0 1 15,0 0-15,0 0 0,0 0 16,0 0-16,0 42 31,0 0-15,0 0-16,0 0 0,0 0 15,0 1-15,0 20 0,0-21 16,0 0-16,0 0 0,0 1 16,0-1-16,0 0 0,0 0 0,0 0 15,0 0-15,0 1 0,0-1 16,21 0-16,0-21 15,0 0-15,0 0 16,1 0-16,-1 0 0,0 0 0,21 0 16,-21-21-16,1 0 15,-1 21-15,0-22 0</inkml:trace>
  <inkml:trace contextRef="#ctx0" brushRef="#br0" timeOffset="43724.12">14266 5122 0,'0'22'15,"0"-1"1,0 0-16,0 0 0,0 0 16,0 0-16,0 1 0,0-1 15,0 0-15,0 0 0,0 0 0,0 0 16,0 1-16,0-1 0,0 0 15,0 0-15,0 0 0,0 0 0,0 1 16,0-1 0,-21-21-16,21 21 0,0-42 47,0 0-32,0-1-15,0 1 0,0 0 16,0 0-16,0 0 0,0 0 15,0-1-15,0 1 0,0 0 0,21 0 16,-21-21-16,0 20 0,21 1 16,1 0-16,-1 0 0,0 0 0,0 0 15,0-1-15,0 1 16,1 0-16,-1 21 0,0 0 0,0 0 16,0 0-16,0 0 0,1 21 15,-1 0-15,0-21 0,0 22 0,-21-1 16,21 0-16,-21 0 0,21 21 0,-21-20 15,0-1-15,0 0 0,0 21 16,0-21-16,0 1 0,0-1 0,0 0 16,0 0-16,0 0 0,0 0 15,0 1-15,0-1 16,-21-21 0,21-21 15,0-1-31,0 1 15,0 0-15,0 0 16,0 0-16,0 0 0,0-1 0,0 1 16,21 0-16,-21 0 0,22-21 15,-1 20-15,0 1 0,-21 0 0,21-21 16,0 21-16,22 21 0,-22-22 16,0 22-16,0 0 0,21 0 0,-20 0 15,-1 0-15,0 22 0,0-22 16,0 21-16,22 0 0,-43 21 0,21-21 15,-21 1-15,21 20 0,-21-21 16,0 0-16,0 22 0,0-22 16,0 0-16,-21 21 0,0-21 0,21 1 15,-22-1-15,22 0 0,0 0 16,-21-21-16,21 21 0,-21 0 0,21 1 16,0-44 30,0 1-46,0 0 0</inkml:trace>
  <inkml:trace contextRef="#ctx0" brushRef="#br0" timeOffset="44228.57">15303 5313 0,'0'0'0,"22"0"0,-1 0 15,0 0-15,0 0 16,0 0-16,0 0 0,1 0 16,-1-21-16,0 21 0,0-21 15,0 21-15,-21-22 0,21 22 16,1-21-16,-22 0 0,0 0 15,0 0-15,0 0 16,0-1-16,0 1 16,0 0-16,-22 0 15,1 21-15,0 0 16,0 0-16,0 21 0,21 0 0,-21 0 16,-1 1-16,1-1 0,21 0 15,-21 0-15,21 0 0,-21 22 0,21-22 16,-21 0-16,21 21 0,0-21 15,0 1-15,0-1 0,0 0 0,0 0 16,0 0-16,0 0 0,0 1 16,21-22-16,-21 21 15,21-21-15,0 0 0,0 0 0,1 0 16,-1 0-16,0 0 16,0 0-16,0 0 0,0 0 0,1 0 15,-1 0-15,0 0 16,-21-21-16,21 21 0,0-22 0,0 1 15,1 0 1</inkml:trace>
  <inkml:trace contextRef="#ctx0" brushRef="#br0" timeOffset="44792.25">15896 5144 0,'0'0'0,"0"-22"0,0 1 16,21 0-16,-21 0 15,21 21-15,-21-21 0,0 0 16,22 21-16,-1 0 0,-21-22 0,21 22 16,0 0-16,0 0 15,0 0-15,1 0 0,-22 22 16,21-1-16,0 0 0,0 0 0,0 0 15,-21 0-15,21 22 0,1-22 16,-22 0-16,0 0 0,0 22 0,0-22 16,0 0-16,0 0 0,0 0 15,0 0-15,0 1 0,0-1 0,0 0 16,0 0-16,0 0 0,-22-21 16,22 21-16,-21-21 0,0 22 15,21-44 16,0 1-15,21 0-16,-21 0 0,21 0 16,1 0-16,-1-1 0,0 1 0,0-21 15,0 21-15,0-22 0,1 22 16,-1-21-16,21 21 0,-21 0 0,0-22 16,22 22-16,-22 0 0,0 21 15,0-21-15,-21 0 0,21 21 16,1-22-16,-22 44 47,0-1-32,-22-21 1,22 21-16,-21-21 0</inkml:trace>
  <inkml:trace contextRef="#ctx0" brushRef="#br0" timeOffset="45540.95">17124 5144 0,'0'0'0,"0"-22"0,0 1 0,0 0 0,0 0 16,0 0-16,0 0 16,0-1-16,-21 1 0,-1 21 0,1-21 15,21 0-15,-21 21 0,0 0 16,0 0-16,0 0 15,-1 0-15,22 21 16,-21-21-16,0 21 0,0 0 0,21 1 16,-21 20-16,0-21 0,21 21 15,-22-20-15,1-1 0,21 21 0,-21-21 16,21 22-16,-21-22 0,21 21 16,-21-21-16,21 0 0,0 22 0,0-22 15,0 0-15,0 0 0,0 0 16,0 1-16,0-1 15,21-21-15,0 0 0,0 0 16,0 0-16,1 0 0,-1 0 16,0 0-16,0 0 0,0-21 15,0 21-15,1-22 0,-1 1 16,0 0-16,0 0 0,0 0 0,0 0 16,1-1-16,-1 1 0,0 0 15,0 0-15,0-21 0,-21 20 0,0 1 16,21-21-16,-21 21 0,22 0 15,-22-1-15,0 1 0,0 0 0,0 0 16,0 42 0,0 21-1,0-20-15,0-1 16,0 21-16,-22-21 0,22 0 0,-21 22 16,21-22-16,0 21 0,0-21 15,0 1-15,0-1 0,0 0 16,0 0-16,0 0 0,0 0 15,0 1-15,0-1 16,21-21-16,1 0 16,-1 21-16,0-21 0,0 0 15,0 0-15,0 0 0,1 0 16,-1 0-16,21-21 0,-21 0 0,0 21 16</inkml:trace>
  <inkml:trace contextRef="#ctx0" brushRef="#br0" timeOffset="45992.83">18246 4868 0,'0'0'0,"-22"0"15,1 0-15,0 0 0,0 0 16,0 0 0,21 22-16,0-1 0,-21 0 0,21 0 15,0 21-15,-22-20 0,22 20 16,0-21-16,0 21 0,0 1 0,0-22 15,0 21-15,0 1 0,0-22 16,0 21-16,0-21 0,0 22 0,0-22 16,0 0-16,0 0 0,22 0 0,-22 0 15,21-21-15,-21 22 0,21-1 16,0-21-16,-21 21 0,21-21 0,0 0 16,1 0-16,-1 0 15,0 0-15,0 0 16,0 0-16,0 0 0,1-21 15,-1 21-15,0-21 0,0-1 16,0 1-16,0 0 0,1 0 16</inkml:trace>
  <inkml:trace contextRef="#ctx0" brushRef="#br0" timeOffset="46384.61">18817 4763 0,'0'0'0,"21"0"31,0 0-31,1 0 16,-1 0-16,0 0 0,0 0 16,0 21-16,0 0 0,1-21 15,-1 21-15,0 0 0,0 0 0,-21 1 16,21 20-16,0-21 0,1 0 15,-22 22-15,0-22 0,0 21 0,0-21 16,0 22-16,0-22 0,0 21 0,0-21 16,0 22-16,0-22 0,0 21 15,-22-21-15,1 0 0,0 22 0,21-22 16,-21 0-16,0 0 16,0 0-16,-1 1 0,1-1 0,0 0 15,0 0-15,0 0 0,0 0 16,-1-21-16,1 22 0,0-22 0,21 21 15,-21 0-15,0-21 16,0 0-16,21 21 16,-22-21-1</inkml:trace>
  <inkml:trace contextRef="#ctx0" brushRef="#br0" timeOffset="53064.26">3979 14499 0,'21'0'78,"1"0"-62,-1 21-16,0-21 16,0 0-16,0 0 0,22 0 0,-22 22 15,21-22-15,0 0 16,1 0-16,-1 0 0,22 0 0,-1 0 16,1 21-16,-1-21 0,22 0 15,-1 0-15,1 0 0,0 0 0,-1 0 16,22 0-16,0 0 0,0 0 15,21 0-15,0 0 0,0 0 0,0-21 16,21 21-16,0 0 0,0 0 0,22 0 16,-22-22-16,21 22 0,1 0 15,-1 0-15,0-21 0,1 21 0,-1 0 16,-21 0-16,21-21 0,1 0 16,-1 21-16,-21 0 0,22-21 15,-1 21-15,-21-21 0,0 21 16,-21-22-16,0 22 0,0-21 0,0 21 15,-21-21-15,0 0 0,-21 21 16,20 0-16,-41-21 0,21 21 0,-43 0 16,21-21-16,-20 21 0,-22 0 0,0 0 15,0 0-15,0 0 16,-21-22-16,-21 22 16,0 0-16,0 0 0,0 0 15,0 0-15,-22 0 0</inkml:trace>
  <inkml:trace contextRef="#ctx0" brushRef="#br0" timeOffset="53628.64">9821 13991 0,'0'21'31,"0"1"-15,21-1-16,1-21 0,-1 21 15,0-21-15,0 21 0,0 0 16,0-21-16,1 21 0,-1-21 0,21 22 15,-21-22-15,0 21 0,22-21 16,-22 21-16,0-21 0,21 0 0,-20 21 16,-1-21-16,0 0 0,0 0 15,0 0-15,0 21 0,1-21 0,-1 0 16,0 0-16,0 21 16,-21 1-16,21-22 15,-21 21-15,0 0 0,0 0 16,0 0-16,0 0 15,-21 22-15,0-22 0,0 0 0,0 21 16,-22-20-16,22 20 0,-21-21 16,-1 21-16,1-20 0,0 20 0,-22 0 15,22-21-15,-22 22 0,22-22 0,0 21 16,-1-21-16,1 22 0,0-22 16,21 0-16,-1 0 0,1-21 0,0 21 15,21 1-15,-21-22 16,21 21-16,-21-21 15,21-21 17,-21 21-32,21-22 0</inkml:trace>
  <inkml:trace contextRef="#ctx0" brushRef="#br0" timeOffset="54488.56">4149 13187 0,'0'-21'15,"0"0"1,0-1-1,0 1-15,21 21 16,-21 21 31,0 1-47,0-1 16,0 21-16,0-21 0,0 0 0,0 1 15,0 20-15,0-21 0,0 21 16,0-20-16,0 20 0,0-21 0,0 21 15,0-20-15,0 20 0,0-21 16,0 0-16,21 22 0,-21-22 0,0 0 16,21 0-16,0-21 0,0 21 15,1-21-15,-1 0 0,0 0 16,0 0-16,0 0 0,0-21 16,1 0-16,-1 0 0,0 0 0,21-1 15,-21 1-15,1-21 0,-1 21 16,0-22-16,0 1 0,0 21 0,0-21 15,-21 20-15,22-20 0,-22 0 16,0 21-16,0-1 0,0-20 0,0 21 16,0 0-16,0 0 0,0-1 15,0 44 48,21-22-63,0 0 0,0 21 15,0-21-15,0 0 0,1 0 16,-1 0-16,0 0 0</inkml:trace>
  <inkml:trace contextRef="#ctx0" brushRef="#br0" timeOffset="54856.35">4974 13102 0,'0'21'31,"-21"1"-15,21-1-16,-21 0 0,21 0 16,0 0-16,0 22 0,0-1 0,0 0 15,0 1-15,0 20 0,0-21 0,0 22 16,0-1-16,0 22 0,0-21 16,0-1-16,0 22 0,0-22 0,0 22 15,0-22-15,0 22 0,0 0 16,0-22-16,0 22 0,0-22 0,0 1 15,0-1-15,0 1 0,0-1 16,0 1-16,0-22 0,0 1 0,0-1 16,0 0-16,0-21 0,0 22 15,0-22-15,0 0 0,0 0 16,0 0-16,0-42 16,0 0-1,0 0-15,0 0 0,0 0 16,0-22-16,0 22 0,0-21 0,0-1 15,0-20-15,0-1 0,0 1 16,0-1-16</inkml:trace>
  <inkml:trace contextRef="#ctx0" brushRef="#br0" timeOffset="55240.23">4932 13145 0,'0'0'0,"0"-22"0,0-20 16,21 21-16,0 21 0,0-21 15,0 21-15,1 0 0,-1-21 0,21 21 16,-21 0-16,22 0 0,-22 0 16,21 0-16,0 0 0,-20 21 0,20-21 15,0 21-15,-21 0 0,22 0 16,-22 0-16,0 1 0,-21-1 0,0 0 15,0 21-15,0-21 0,0 1 16,0-1-16,-21 0 0,0 0 16,0 21-16,-22-20 0,22-1 0,0 0 15,-21-21-15,20 21 0,-20 0 16,21 0-16,0-21 0,0 22 0,-1-22 16,1 0-1,42 0 16,1-22-31,-1 22 0,0-21 16,21 0-16,-21 21 0</inkml:trace>
  <inkml:trace contextRef="#ctx0" brushRef="#br0" timeOffset="56776.48">6223 13229 0,'0'0'16,"21"0"-16,-21-21 0,0 0 0,0 0 15,0 0-15,0-1 16,-21 1-16,0 21 0,0 0 16,-1-21-16,1 21 0,-21 0 15,21 0-15,0 0 0,-22 0 16,22 21-16,0 0 0,-21 1 15,20-1-15,-20 0 0,21 0 0,0 0 16,0 22-16,-1-22 0,1 0 0,0 21 16,21-21-16,0 22 0,0-22 15,0 0-15,0 21 0,0-20 0,21-1 16,0 0-16,1-21 0,-22 21 16,21-21-16,21 0 0,-21 0 0,0 0 15,1 0-15,20 0 0,-21-21 16,0 21-16,22-21 0,-22 0 0,21-1 15,-21 1-15,0 0 0,1 0 16,20 0-16,-21-22 0,0 22 16,0-21-16,1 21 0,20-22 0,-21 1 15,0 21-15,0-21 0,-21-1 16,22-20-16,-1 20 0,0 1 0,-21 0 16,0-1-16,0 1 0,0 0 15,0 21-15,0-22 0,0 22 0,0 0 16,0 0-16,0 0 0,-21 21 31,0 0-31,-1 21 0,22 0 16,-21 21-16,0-21 0,21 22 15,-21-1-15,21 0 0,0 1 16,0-1-16,0 0 0,0 1 16,0-1-16,0 0 0,0-20 0,0 20 15,0 0-15,0-21 0,0 22 16,0-22-16,21 0 0,-21 21 0,21-20 15,0-1-15,1 0 0,-1-21 16,0 21-16,0 0 0,0-21 0,22 0 16,-22 21-16,21-21 0,-21 0 15,22 0-15,-1 0 0,0 0 0,1 0 16,-1-21-16,-21 21 0,21-21 0,1 0 16,-1 21-16,-21-21 15,22 0-15,-22-1 0,0 1 0,21 0 16,-42 0-16,21 0 0,1 0 15,-1-22-15,-21 22 0,0 0 0,0 0 16,0 0-16,0-1 0,0 1 0,0 0 16,-21 21-1,-1 0-15,1 0 0,0 0 0,0 0 16,0 0-16,0 0 0,-1 0 16,1 21-16,0 0 0,0-21 0,-21 22 15,20-1-15,1 0 0,0 21 16,21-21-16,-21 1 0,21-1 0,-21 21 15,21-21-15,0 0 0,0 1 16,0-1-16,0 0 0,0 0 16,0 0-16,0 0 0,21-21 0,0 0 15,0 0-15,0 0 16,1 0-16,-1 0 0,0 0 16,0 0-16,0-21 0,0 0 15,1 0-15,-1 0 0,0 0 16,0-1-16,0 1 0,-21 0 0,0-21 15,0 21-15,21-1 0,-21 1 16,22 0-16,-22 0 0,0 0 0,21 0 16,-21-1-1,0 44 17,0-1-32,0 0 15,0 0-15,0 0 0,0 22 0,0-22 16,0 0-16,0 0 0,0 0 15,0 0-15,0 1 0,0-1 16,0 0-16,0 0 0,21-21 16,0 0-16,0 0 15,0 0-15,1 0 0,-1 0 0,0 0 16,0 0-16,0-21 0,0 21 16,1-21-16,-1 0 0,0 21 0,0-22 15,0 1-15,0 0 0,1-21 16,-1 21-16,0-22 0,0 22 15,0-21-15,-21-1 0,0 1 0,21 0 16,-21-1-16,0 1 0,0 0 16,0-1-16,0 1 0,0 0 0,0 21 15,0-22-15,0 22 0,0 0 16,0 0-16,0 0 0,-21 21 16,21 21-1,0 0 1,-21 21-16,21-21 0,0 22 0,0-1 15,0 0-15,0 1 0,-21-1 16,21 0-16,0 1 0,0-1 16,0 0-16,0 1 0,0-1 0,0 0 15,0 1-15,0-1 0,0-21 16,-21 22-16,21-22 0,0 21 0,0-21 16,0 0-16,0 1 0,0-1 15,0 0-15,0 0 0,0 0 0,0 0 16,21-21-1,0 0 1,0 0-16,-21-21 0,21 0 0,1 21 16,-22-21-16,21 0 0,0 0 15,-21-1-15,21-20 0,0 21 16,0 0-16</inkml:trace>
  <inkml:trace contextRef="#ctx0" brushRef="#br0" timeOffset="57296.74">8001 13250 0,'0'22'0,"21"-22"15,0 0 1,0 0-16,1 0 16,-1 0-16,0 0 0,0 0 15,0 0-15,0-22 0,1 22 16,-1-21-16,0 0 0,0 0 15,0 21-15,0-21 0,1 0 0,-1-1 16,-21 1-16,0 0 0,21 0 16,-21 0-16,0 0 0,0-1 0,0 1 15,0 0-15,-21 21 16,0 0 0,-1 0-16,1 0 15,0 21-15,21 0 0,-21 1 0,0-1 16,0 0-16,21 21 0,-22-21 0,1 1 15,0 20-15,21-21 16,0 21-16,-21-20 0,0-1 0,21 0 16,0 21-16,0-21 0,0 1 0,0-1 15,0 0-15,0 0 0,0 0 16,0 0-16,21 1 0,0-22 16,0 0-16,0 21 0,1-21 15,20 0-15,-21 0 0,0 0 0,0 0 16,22 0-16,-22 0 0,0 0 15,21-21-15,-20 21 0,-1-22 0,0 22 16,0-21-16,0 0 0,0 21 16,1-21-16,-1 0 0,0 21 0,0-21 15,0-1-15,0 1 0,-21 0 0,0 0 16,22 0-16,-22-22 0,21 22 16,-21-21-16</inkml:trace>
  <inkml:trace contextRef="#ctx0" brushRef="#br0" timeOffset="57728.49">7599 12615 0,'0'0'0,"-43"22"0,22-22 16,-21 0-16,21 0 0,42 0 31,21 0-31,-21 0 16,22-22-16,-1 22 0,0-21 0,22 21 16,-22-21-16,22 21 0,-1 0 15,-20-21-15,20 21 0,-21 0 0,1-21 16,20 0-16,-20 21 0,-22 0 15,21 0-15,0 0 0,-20-22 0,-1 22 16,0 0-16,0 0 0,0 0 16,0 0-1,-21 22 1,0-1 15,0 0-31,0 0 16,0 0-16,0 0 15,0 1-15,-21-22 0,0 42 16</inkml:trace>
  <inkml:trace contextRef="#ctx0" brushRef="#br0" timeOffset="62764.42">11366 13102 0,'0'21'0,"0"1"32,22-22-32,-1 0 0,0 0 15,0 0-15,0 0 16,0 0-16,1 0 0,-1 0 0,0 0 16,21-22-16,-21 22 0,1-21 15,-1 0-15,0 0 0,0 0 0,0 0 16,22-1-16,-22 1 0,0 0 15,-21-21-15,21 21 0,-21-22 0,21 22 16,-21-21-16,0-1 0,0 22 16,0 0-16,0-21 0,0 21 15,0-1-15,-21 1 0,0 0 0,0 0 0,21 0 16,0 0-16,-21-1 16,-1 22-16,1 0 15,0 22-15,0-1 16,21 0-16,0 21 0,-21-21 15,21 22-15,-21-1 0,21 0 16,0 1-16,0 20 0,-22 1 0,22-22 16,0 22-16,0-1 0,0 1 0,-21-1 15,0 1-15,21-1 0,-21 1 16,21-1-16,0 1 0,0 20 16,0-20-16,0-1 0,0 1 15,0-1-15,0 1 0,0-1 0,0-20 16,0 20-16,0-21 0,0 1 0,0-1 15,0 0-15,0-20 0,21 20 16,0-21-16,0 0 0,1-21 16,-1 0-16,0 0 0,-21-21 15,21 0-15,0 0 0,0 0 16,1-1-16,-1 1 0,-21 0 0,21-21 16,0-1-16,0 22 0,0-21 15,1 0-15,-22-1 0,21 1 0,-21-22 16,21 22-16,-21-21 0,0 20 0,0-20 15,0 20-15,-42 1 0,20 0 16,1-1-16,-21 22 0,0-21 16,-1 21-16,1 0 0,0 21 15,-1-22-15,22 22 0,-21 0 0,-1 0 16,22 0-16,0 0 0,0 0 0,21-21 16,0 0-1,21 21 1,0 0-16,0 0 0,1-21 15,20 0-15,-21 21 0,21 0 0,-20-21 16,20 21-16,0-22 0,1 22 16,-1-21-16,-21 0 0,21 0 0,1 21 15,-1-21-15</inkml:trace>
  <inkml:trace contextRef="#ctx0" brushRef="#br0" timeOffset="63328.1">12615 12848 0,'0'0'15,"0"-21"-15,0 0 0,-21 0 16,0 0-16,0-1 0,0 22 0,-1 0 16,1-21-16,-21 21 15,21 0-15,-22 0 0,22 21 0,-21 1 16,0-1-16,20 0 0,-20 21 15,21-21-15,0 22 0,-22-1 0,43 0 16,-21 1-16,21-1 0,0 0 0,0-20 16,0 20-16,0 0 0,0-21 15,0 1-15,21-1 0,1 0 0,-1 0 16,0-21-16,0 0 0,0 0 16,0 0-16,1 0 0,20 0 0,-21 0 15,0 0-15,0 0 0,22-21 0,-22 0 16,0 21-16,0-21 0,0-1 15,22 1-15,-22-21 0,0 21 16,0 0-16,-21-22 0,21 22 16,1-21-16,-22 21 0,21-22 0,-21 1 15,0 21-15,0-22 0,0 22 0,0 0 16,0 0-16,-21 42 31,21 0-31,0 22 16,-22-22-16,22 21 0,-21-21 0,21 22 15,0-1-15,0 0 0,0-21 16,0 22-16,0-22 0,0 0 0,0 21 16,0-20-16,0-1 0,0 0 15,0 0-15,21-21 16,1 0-16,-1 0 0,0 0 0,0 0 16,0 0-16,0 0 0,1 0 15,-1 0-15,0-21 0,21 21 0,-21-21 16,22 0-16,-22-1 0</inkml:trace>
  <inkml:trace contextRef="#ctx0" brushRef="#br0" timeOffset="63620.44">13398 12848 0,'0'0'0,"0"-21"0,0 0 16,-21 21-1,0 0 1,0 0-16,0 21 0,0 0 0,-1 0 15,1 1-15,21 20 0,-21-21 16,0 0-16,0 22 0,21-22 0,0 21 16,-21-21-16,21 22 0,-22-22 15,22 0-15,0 0 0,0 21 0,0-20 16,0-1-16,0 0 16,0 0-16,22-21 0,-1 0 0,0 0 15,0 0-15,0 0 0,0 0 16,22 0-16,-22 0 0,0 0 15,21-21-15,-20 21 0,-1-21 0,21 21 16,-21-21-16,0-1 0,1 1 16</inkml:trace>
  <inkml:trace contextRef="#ctx0" brushRef="#br0" timeOffset="64048.2">13652 13081 0,'0'0'0,"22"0"32,-1 0-32,0 0 15,0 0-15,0 0 0,0 0 16,1 0-16,-1 0 0,0-21 16,0 21-16,0-21 0,0 21 0,1-21 15,-22-1-15,21 22 0,-21-21 16,21 21-16,-21-21 0,0 0 0,0 0 15,0 0-15,0-1 0,0 1 16,-21 0-16,0 21 16,-1 0-16,1 0 0,0 0 15,0 21-15,0 0 0,0-21 16,-1 43-16,1-22 0,0 0 0,21 0 16,0 22-16,-21-22 15,0 21-15,21-21 0,-21 22 0,21-22 16,0 0-16,0 0 0,0 0 0,0 0 15,0 1-15,21-22 16,0 21-16,0-21 0,0 0 0,0 0 16,1 0-16,-1 0 0,21 0 15,-21 0-15,22 0 0,-22-21 0,21-1 16,-21 22-16,22-21 0,-1 0 0,-21 0 16,0 0-16</inkml:trace>
  <inkml:trace contextRef="#ctx0" brushRef="#br0" timeOffset="64587.16">14330 12573 0,'0'0'0,"-64"-85"15,43 85 1,21 22 0,-21-1-16,21 0 15,0 21-15,0 1 0,0-1 0,0-21 16,0 21-16,0 1 0,0-1 15,0 0-15,0 1 0,0-1 0,0 0 16,-21-20-16,21 20 0,-21-21 0,21 0 16,0 0-16,0 1 15,0-1-15,0 0 0,0 0 0,-22 0 16,22-42 31,0 0-47,22 21 15,-22-21-15,21 0 0,0-1 0,-21-20 16,21 21-16,0 0 0,0 0 0,1-1 16,20 1-16,-21 0 0,0 0 15,0 0-15,22 21 0,-22 0 0,0 0 16,0 0-16,0 0 0,1 0 16,-1 0-16,-21 21 0,21-21 15,-21 21-15,21 0 0,0 0 16,-21 1-16,0-1 0,0 0 15,0 0-15,0 0 0,0 0 16,0 1-16,0-1 16,0 0-16,0 0 0,-21-21 0,0 21 15,0 0-15,0-21 0,-22 22 0,22-22 16,0 21-16,-21-21 0,20 0 16,1 0-16,0 21 0,0-21 0,0 0 15,0 0-15,-1 0 0,1 0 0,21-21 16,-21 21-16</inkml:trace>
  <inkml:trace contextRef="#ctx0" brushRef="#br0" timeOffset="65404.38">14859 12869 0,'-21'0'0,"0"0"16,-1 0-1,22 22-15,0-1 0,0 0 0,-21 0 16,21 0-16,-21 0 0,21 1 15,0-1-15,-21 21 0,21-21 0,0 0 16,0 1-16,0-1 0,0 0 16,0 0-16,0 0 0,21 0 15,0-21-15,0 0 16,1 0-16,-1 0 16,0 0-16,0-21 0,0 21 15,0-21-15,-21 0 0,22 21 16,-1-21-16,-21 0 0,0-1 0,21 1 15,-21 0-15,0 0 16,0 0-16,0 0 0,0-1 0,-21 1 16,0 0-16,21 0 0,-22 21 15,1-21-15,0 21 0,0-21 0,0 21 16,0 0 0,21-22-16,21 22 31,0-21-31,0 21 15,0 0-15,22-21 0,-22 0 0,21 21 16,0-21-16,1 21 0,-1 0 16,-21-21-16,22 21 0,-1-22 0,0 22 15,-21 0-15,1 0 0</inkml:trace>
  <inkml:trace contextRef="#ctx0" brushRef="#br0" timeOffset="65755.34">15367 12933 0,'0'0'0,"-21"21"0,0 0 16,-1 0-16,1 1 15,21-1-15,-21 0 0,0 0 0,21 0 16,-21 0-16,21 1 0,0-1 16,0 0-16,0 0 0,0 0 15,21-21-15,0 0 0,0 0 16,22 0-16,-22 0 0,0 0 0,0 0 16,0 0-16,0 0 0,1 0 15,-1 0-15,0-21 0,0 21 0,0-21 16,0 21-16,1-21 0,-1 0 15,0-1-15,0 1 0,-21 0 16,21 0-16,-21 0 0,21 0 0,-21-22 16,0 22-16,0-21 0,0 21 15,0-22-15,0 22 0,0-21 0,0 21 16,0-22-16,-21 22 0,21 0 16,-21 0-16,0 21 0,0-21 0,0 21 15,-1 0-15,-20 0 0,21 0 0,0 0 16,0 0-16,-1 0 0,1 0 15,0 21-15,0-21 0,42 0 32</inkml:trace>
  <inkml:trace contextRef="#ctx0" brushRef="#br0" timeOffset="66508.91">16044 12171 0,'0'0'0,"-42"0"16,42 21-16,-21 0 16,0 0-16,21 22 0,-22-22 15,22 21-15,0-21 0,0 22 16,0-1-16,0 0 0,0 1 0,0 20 15,-21-20-15,21 20 0,0-21 16,-21 22-16,21-22 0,0 22 0,0-22 16,-21 0-16,21 1 0,-21-1 15,21 0-15,0-20 0,0-1 0,0 0 16,0 0-16,0 0 0,-21 0 0,21 1 16,0-44 30,0 1-46,21 0 16,-21 0-16,21 0 0,0 0 0,-21-22 16,21 22-16,0 0 0,1-21 15,20-1-15,-21 22 0,0-21 0,0-1 16,22 22-16,-22-21 0,0 21 16,21 21-16,-20-21 0,-1 21 0,0 0 15,0 21-15,-21 0 16,0 0-16,0 0 0,0 0 15,0 1-15,0-1 0,-21 0 16,0 0-16,0 0 16,-1-21-16,1 21 0,0-21 0,0 22 15,0-22-15,0 0 0,-1 0 16,1 0-16,0 21 0,0-21 0,0 0 16,-22 0-16,22 0 0,0 0 15,0 0-15,0 0 0,0 0 16,21 21-1,0 0 1,0 0-16,21 0 0,0 1 16,0-1-16,0 0 0,0 0 0,1 0 15,-1-21-15,0 21 0,21 1 0,-21-1 16,1 0-16,-1-21 0,0 21 16,21-21-16,-21 0 0,1 21 0,-1-21 15,0 0-15,0 0 0,0 0 16,0 0-16,1 0 15,-22-21-15,0 0 16,0 0-16,0 0 16,0-1-16,0 1 0,-22 0 15</inkml:trace>
  <inkml:trace contextRef="#ctx0" brushRef="#br0" timeOffset="66904.67">15515 12658 0,'21'0'0,"-21"-21"16,0-1 0,-21 1-1,0 21-15,0 0 16,0 0 0,-1 0-16,1 0 0,21 21 15,-21 22-15,21-22 0,0 0 16,-21 21-16,21 1 0,0-22 0,0 21 15,0 1-15,0-22 0,0 21 16,0-21-16,0 0 0,0 1 0,0-1 16,21 0-16,0 0 0,0-21 15,1 21-15,-1-21 16</inkml:trace>
  <inkml:trace contextRef="#ctx0" brushRef="#br0" timeOffset="78840.61">14097 14309 0,'0'0'0,"0"21"0,-21-21 0,0 0 0,-1 0 15,1 0 1,21 21 0,-21-21-16,21 21 15,21-21 1,0 0-16,1 0 16,20 0-16,0 0 0,1 0 15,20 0-15,-21 0 0,22 0 16,-22 0-16,22 0 0,-22 0 0,0 0 15,22 0-15,-22 0 0,1 0 0,-1 0 16,0 0-16,-21 0 0,22 0 16,-1 0-16,-21 0 0,0 0 0,1 0 15,-1 0-15,0-21 16,-21 0 0,0 0-1,-21 21-15,0 0 0,-1-21 16,1 21-16,0 0 15,0-22-15,0 22 16,21-21 0,21 21 31,0 0-47,0 0 0,0 0 15,1 0-15,-1 0 0,0 0 16,0 0-16,-21 21 0,21-21 15,-21 22-15,0-1 0,0 0 16,0 0-16,0 0 16,0 0-16,-21 1 0,0-1 15,21 0-15,-21-21 0,0 21 0,-1 0 16,1 0-16,0-21 16,0 22-16,0-1 0,0 0 15,21 0-15,-22-21 0,1 21 16</inkml:trace>
  <inkml:trace contextRef="#ctx0" brushRef="#br0" timeOffset="79652.14">15706 14309 0,'0'0'0,"0"-21"16,-22 21 0,1 0-1,21 21-15,0 0 16,0 0-16,0 0 15,0 22-15,0-22 0,0 0 0,0 21 16,0-21-16,0 1 0,0 20 16,0-21-16,0 0 0,0 0 15,0 1-15,0-1 0,0 0 0,0 0 16,0 0 0,-21-21-16,0 0 31,21-21-16,-21 0 1,21 0-16,0 0 0,0-1 16,0 1-16,0 0 0,0 0 15,0 0-15,0 0 0,0-22 0,21 22 16,0-21-16,0 21 0,0-22 16,1 22-16,-1 0 0,21 0 15,-21 0-15,22-1 0,-22 22 0,0 0 16,21 0-16,-21 0 0,1 0 15,-1 22-15,0-1 0,0 0 0,0 0 16,0 0-16,1 0 0,-22 1 16,0 20-16,21-21 0,-21 0 0,0 0 15,0 22-15,21-22 0,-21 0 16,0 0-16,0 0 0,0 1 16,0-1-16,0 0 15,0 0-15,-21-21 16,0 0-1,21-21 17,0 0-17,0 0-15,0-1 0,21 22 16,0-21-16</inkml:trace>
  <inkml:trace contextRef="#ctx0" brushRef="#br0" timeOffset="80104.27">16383 14542 0,'21'0'31,"0"0"-15,0-22-16,1 1 15,-1 21-15,-21-21 0,21 21 16,0-21-16,0 0 0,-21 0 16,21-1-16,-21 1 15,0 0-15,0 0 0,0 0 16,-21 21 15,0 0-31,0 21 16,21 0-16,-21 0 0,0 0 15,21 1-15,0 20 0,0-21 0,-22 0 16,22 22-16,0-22 0,-21 0 16,21 0-16,0 0 0,0 0 0,0 1 15,0-1-15,0 0 0,0 0 16,0 0 0,21-21-1,1 0-15,-1 0 0,0 0 16,0 0-16,0 0 15,0-21-15,1 0 0,-1 21 16,0-21-16</inkml:trace>
  <inkml:trace contextRef="#ctx0" brushRef="#br0" timeOffset="80740.42">16891 14351 0,'0'0'0,"0"-21"0,0 0 16,0 42 15,0 0-15,0 0-16,0 22 0,0-22 15,0 0-15,0 0 16,0 21-16,0-20 0,0-1 0,0 0 16,0 0-16,0 21 0,0-20 15,0-1-15,0 0 0,0 0 16,21-42 31,0 0-32,0 21-15,-21-21 0,0-1 0,22 22 16,-22-21-16,21 21 0,-21-21 16,21 21 15,-21 21-16,0 0-15,0 1 16,0-1-16,21 0 16,-21 0-16,0 0 0,21-21 15,-21 21-15,21-21 0,1 0 16,-1 0-16,0 0 16,0 0-16,0 0 0,0 0 15,1 0-15,-1 0 0,0 0 0,0 0 16,0-21-16,0 0 0,1 21 0,-1-21 15,0 0-15,-21 0 0,0-1 16,21 1-16,-21 0 0,0 0 0,0-21 16,0 20-16,0-20 15,0 21-15,0 0 0,0 0 0,-21-22 16,0 43-16,21-21 0,-21 0 16,-1 21-1,1 0-15,0 21 16,21 0-16,-21-21 15,21 21-15,0 1 16</inkml:trace>
  <inkml:trace contextRef="#ctx0" brushRef="#br0" timeOffset="81813.24">17907 14647 0,'0'0'0,"21"0"15,0 0-15,0 0 0,1-21 0,20 21 16,-21-21-16,21 0 0,-20 21 0,20-21 16,-21 0-16,0-1 0,22 1 15,-22 0-15,21-21 0,-21 21 0,0-22 16,1 22-16,-22 0 0,0-21 15,21 20-15,-21 1 0,0-21 16,0 21-16,0 0 0,0-1 16,-21 22-16,21-21 0,-22 0 0,1 21 15,0 0-15,0 0 0,0 0 16,0 0-16,-1 0 0,1 21 16,0 22-16,-21-22 0,21 21 0,-1 0 15,1 1-15,-21 20 0,21 1 16,0-1-16,-22 1 0,22-1 0,0 1 15,0-1-15,0 1 0,-1-1 16,22 22-16,0-22 0,0 22 0,0 0 16,0-22-16,0 22 0,0-22 15,0 1-15,0-1 0,0 1 16,0-1-16,0-20 0,0 20 0,0-20 16,0-1-16,0-21 0,0 21 15,0-20-15,22-1 0,-1 0 0,0-21 16,0 0-16,21 0 0,-20 0 15,-1-21-15,0 0 0,21-22 16,-21 22-16,1 0 0,20-21 0,-21-1 16,21 1-16,1 0 0,-22-1 0,21 1 15,1-22-15,-22 22 0,21-21 16,-21-1-16,0 22 0,-21-22 0,0 22 16,0-22-16,0 22 15,0 0-15,-21 21 0,0-22 0,-21 22 16,21 0-16,-22 0 0,1 0 0,0-1 15,-1 22-15,22 0 0,-21-21 16,-1 21-16,22 0 0,-21 0 0,21 0 16,0 0-16,21-21 31,21 21-15,0 0-16,21-21 0,-21 21 0,22-21 15,-1 21-15,-21-21 0,22 21 0,-1-22 16,21 1-16,-20 0 0,-1 0 15,0 0-15,1 0 0,-22-1 16,21 1-16,-21 0 0,22 0 16,-22 0-16,0-22 0,-21 22 0,0 0 15,0 0-15,0 0 16,0 0-16,-21 21 16,0 0-16,21 21 15,-21 0-15,-1 0 0,1 0 16,21 0-16,0 1 0,0-1 0,-21 21 15,21-21-15,0 0 0,0 1 16,0-1-16,0 0 0,21 0 0,-21 0 16,21-21-16,1 21 0,-1-21 15,0 0-15,0 0 0,0 0 16,0 0-16,22 0 0,-22 0 0,0 0 16,21 0-16,-20 0 0,-1-21 15,21 0-15,-21 21 0</inkml:trace>
  <inkml:trace contextRef="#ctx0" brushRef="#br0" timeOffset="82588.8">19240 14478 0,'0'0'0,"22"-21"0,-22-43 15,0 43-15,0 0 16,-22 21 0,1 0-16,0 21 15,0 0-15,0 1 16,0-1-16,-1 0 0,1 21 0,0-21 15,0 22-15,21-22 0,0 21 16,-21-21-16,21 22 0,0-22 0,0 0 16,0 0-16,0 0 0,0 1 15,0-1-15,0 0 16,21-21-16,0 0 0,0 0 16,0 0-16,1 0 0,-22-21 15,21 0-15,0 21 0,0-22 0,0 1 16,0 0-16,1 0 0,-22 0 15,21 0-15,-21-1 0,21-20 16,-21 21-16,0 0 0,0-22 0,0 22 16,21 0-16,-21 0 0,0 0 15,0 42 1,0 0 0,0 0-16,0 22 0,0-22 15,0 0-15,0 0 0,0 21 16,0-20-16,0-1 0,0 0 0,0 0 15,21 0-15,-21 0 0,21 1 0,1-22 16,-22 21-16,21-21 0,0 0 16,0 0-16,0 0 0,0 0 0,1 0 15,-1 0-15,0 0 16,21-21-16,-21 21 0,1-22 0,20 1 16,-21 0-16,0 0 0,0 0 0,1 0 15,-1-1-15,0-20 0,0 0 16,-21-1-16,0 1 0,21-21 0,-21 20 15,21 1-15,-21 0 0,0-22 16,0 22-16,0-1 0,0 1 0,0 21 16,0-21-16,0 20 0,0 1 15,0 0-15,-21 21 16,0 21 0,21 0-16,0 22 0,-21-22 0,21 21 15,-21 1-15,21-1 0,0 0 16,0 1-16,0 20 0,0-21 15,0 1-15,0-1 0,0 0 0,0 1 16,0-1-16,0-21 0,0 22 16,0-22-16,0 0 0,0 0 0,0 0 15,21-21-15,-21 21 0,21-21 0,0 22 16,0-22-16,1 0 16,-1 0-16,0 0 0,0-22 15,0 1-15,-21 0 0,21 21 16,1-21-16,-22-21 0,21 20 0,-21 1 15</inkml:trace>
  <inkml:trace contextRef="#ctx0" brushRef="#br0" timeOffset="82840.64">19706 14415 0,'0'0'0,"0"21"0,21-21 31,0 0-31,1 0 0,20 0 16,-21 0-16,0 0 0,22-21 15,-22 21-15,21-22 0,-21 22 0,0-21 16,22 21-16,-22-21 16,0 21-16,0 0 0,0 0 0,1-21 15,-1 21-15,0-21 0,0 21 16</inkml:trace>
  <inkml:trace contextRef="#ctx0" brushRef="#br0" timeOffset="83297.39">20278 14309 0,'0'21'16,"0"0"0,0 0-16,-22 0 0,22 1 15,-21-1-15,21 21 0,0-21 16,0 0-16,0 1 0,0-1 0,0 21 16,0-21-16,0 0 0,0 1 0,0-1 15,0 0-15,0 0 0,0 0 16,21-21-16,1 0 15,-22 21-15,21-21 0,0 0 0,0 0 16,0 0-16,0 0 0,1 0 0,-1 0 16,0 0-16,21-21 15,-21 21-15,1-21 0,-1 0 16,0 0-16,0 0 0,-21-1 0,21 1 16,-21 0-16,21 0 0,1 0 15,-22-22-15,0 22 0,0 0 0,0-21 16,0 21-16,0-1 15,0 1-15,-22 21 16,1 21 0,21 1-1,0-1-15,0 0 0,21-21 32</inkml:trace>
  <inkml:trace contextRef="#ctx0" brushRef="#br0" timeOffset="83820.48">20870 14436 0,'0'-21'16,"0"-1"0,21 22 15,1 0-31,-1 0 15,0 0-15,0 0 16,0 0-16,0 22 0,1-1 16,-1 0-16,-21 0 0,0 0 15,21 0-15,-21 1 16,0-1-16,0 0 0,0 0 0,0 0 16,0 0-16,0 1 15,0-1-15,0 0 0,-21 0 16,21 0-16,-21-21 31,21-21 16,0 0-47,21 21 0,-21-21 0,21 0 16,0-1-16,0 1 0,-21 0 15,21 0-15,1 0 0,-22 0 0,21-22 16,0 22-16,0 0 0,0 0 15,-21 0-15,21-1 0,-21 1 0,22 0 16,-22 0-16,21 21 16,-21-21-16,21 21 15,-21 21 17,0 0-32,0 0 15,21 0-15,-21 1 16</inkml:trace>
  <inkml:trace contextRef="#ctx0" brushRef="#br0" timeOffset="84343.78">21378 14605 0,'21'21'16,"1"-21"-16,-1 0 15,0 0-15,0 0 16,0 0-16,0 0 0,1-21 15,-1 21-15,0 0 0,0-21 16,0 0-16,0 21 0,-21-21 0,22-1 16,-1 22-16,0-21 0,0 0 15,0 0-15,0 0 0,-21 0 0,22-1 16,-22 1-16,0 0 16,0 0-16,0 0 15,-22 21 1,1 0-16,0 0 0,0 21 15,0 0-15,0-21 0,-1 21 16,1 0-16,0 1 0,0-1 16,0 0-16,0 0 0,-1 21 0,1-20 15,0-1-15,0 0 0,0 0 16,0 0-16,21 0 0,0 1 0,0-1 16,0 0-16,0 0 15,0 0-15,21-21 16,0 21-16,0-21 15,0 0-15,0 0 16,1 0-16,-1 0 0,0 0 0,0 0 16,0 0-1,-21-21-15,21 0 16,1 21-16,-1 0 0,0-21 16,0 21-1,-21-21-15,21 0 16,-21-1-1</inkml:trace>
  <inkml:trace contextRef="#ctx0" brushRef="#br0" timeOffset="104398.64">12319 13695 0,'21'0'62,"0"-21"-62,0 21 16,1 0-16,-1 0 0,21-21 0,-21 21 15,22 0-15,-1-22 0,0 22 16,22 0-16,-1-21 0,22 21 16,0-21-16,-1 21 0,22 0 0,-21 0 15,21-21-15,-1 21 0,1 0 16,-21 0-16,21 0 0,0-21 0,-22 21 15,22 0-15,-21 0 0,-1 0 16,1 0-16,0 0 0,-22 0 0,1-21 16,-1 21-16,-20 0 0,-1 0 15,0 0-15,1 0 0,-22 0 0,21 0 16,-21-22-16,0 22 16,1 0-16,-22-21 31,-22 21-16,1 0 1,0 0-16,-21 0 0,21 0 16,-1 21-16,-20-21 0,0 0 15,-1 22-15,1-1 0,-21-21 0</inkml:trace>
  <inkml:trace contextRef="#ctx0" brushRef="#br0" timeOffset="104885.37">12382 13843 0,'22'0'15,"-1"0"-15,0 0 16,0 0-16,21 0 0,22 0 0,-22 0 16,43 0-16,0 0 0,-1 0 15,43 0-15,-21-21 0,21 21 0,-21 0 16,0 0-16,21-21 0,-21 21 15,-1-21-15,1 21 0,-21 0 0,0 0 16,-1 0-16,1-22 0,-22 22 16,1 0-16,-1 0 0,-20 0 15,-1 0-15,0 0 0,1 0 16,-22 0-16,0-21 0,0 21 0,0 0 0,1 0 16,-44 0 62,1 0-78,0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4:07:33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12933 19029 0,'21'0'47,"0"0"-47,0 0 0,0 0 16</inkml:trace>
  <inkml:trace contextRef="#ctx0" brushRef="#br0" timeOffset="867.5">17272 17886 0,'-21'0'0,"0"0"0,-1 0 15,1 0-15,42 0 172</inkml:trace>
  <inkml:trace contextRef="#ctx0" brushRef="#br0" timeOffset="3034.97">14986 2921 0,'-21'-21'0,"0"0"16,-1 21-1,22-21-15,-21 21 16,0-22-16,21 1 15,-21 0-15,0 21 0,21-21 0,-21 0 16,-1 0-16,1-1 16,0 22-16,21-21 0,0 0 0,-21 21 15,21-21-15,-21 21 0,0-21 16,42 21 46,0 0-62,0 21 0,0 0 16,-21 0-16,21 0 0,22 1 16,-22-1-16,0 0 0,0 0 15,22 0-15,-22 22 0,21-22 0,0 21 16,1 0-16,-1-20 0,0 20 0,1 0 16,-1 1-16,0 20 0,22-21 15,-22 1-15,1-1 0,20 22 0,-21-22 16,22 21-16,-22-20 0,22 20 15,-1-20-15,1-1 0,-1 21 0,22-20 16,-22-1-16,22 22 0,-21-22 0,20 21 16,-20 1-16,20-22 0,-20 22 15,-1-1-15,1 1 0,21-1 0,-22-20 16,1 20-16,20 1 0,-20-22 16,20 21-16,-20 1 0,21-1 15,-1-20-15,-20 20 0,20 1 0,-20-1 16,21 1-16,-22-22 0,1 22 15,20-1-15,-20-21 0,-1 22 0,22-22 16,-22 22-16,22-22 0,-21 22 0,20-22 16,-20 21-16,-1 1 0,1-22 15,-1 22-15,1-22 0,-1 22 0,-20-22 16,20 0-16,-21 1 0,22-1 16,-22 21-16,22-41 0,-22 20 15,22 0-15,-22 1 0,0-22 0,1 21 0,-1 0 16,0-20-16,1-1 15,-22 21-15,21-21 0,-21 0 0,0 1 16,1-1-16,-22 0 0,21-21 16,-21 21-1,21-21-15,-21 21 94,-21-21-94,0 0 16,-1 21-16,1 1 15,0-22-15,0 21 0,0-21 0,-22 21 16,22-21-16</inkml:trace>
  <inkml:trace contextRef="#ctx0" brushRef="#br0" timeOffset="3495.72">19008 6922 0,'-22'-22'15,"1"22"1,0-21-16,42 0 47,0 21-47,1 0 0,-1 0 0,0 0 15,21 0-15,1 0 0,-1 0 16,0 0-16,1 0 0,-1 0 0,21 21 16,-20-21-16,20 21 0,-20-21 0,20 22 15,-21-1-15,22 0 0,-1 0 16,-20 0-16,20 0 0,1 1 15,-22-1-15,22 0 0,-22 0 0,21 0 16,-20 0-16,-1 1 0,0-1 16,1 0-16,-1 0 0,-21 0 0,22-21 15,-22 21-15,0-21 0,0 0 16,-42 0 15,0 0-31,0 0 16,-1-21-16,1 0 15,0 0-15,21 0 0,-21 21 0,0-21 16,0-22-16,21 22 0,-22 0 0</inkml:trace>
  <inkml:trace contextRef="#ctx0" brushRef="#br0" timeOffset="3867.63">20151 6329 0,'0'0'0,"-22"-21"0,1 0 15,-21-1-15,21 1 0,0 21 0,-1-21 16,1 21-16,21-21 0,-21 21 16,0 0-16,0 0 15,42 21 17,0 21-32,0-20 0,0 20 0,22 0 15,-22 1-15,0 20 0,21-21 0,-20 22 16,-1-22-16,21 22 0,-21-1 15,0-20-15,1 20 0,-1-21 0,0 1 16,0-1-16,0 0 0,-21 1 16,21-22-16,-21 21 0,22-21 0,-22 1 15,0-1-15,21 0 0,-21 0 0,21 0 16,-21 0 0,-21-21 30,0 0-46,-1-21 16,1 0-16,0 21 0,0 0 0</inkml:trace>
  <inkml:trace contextRef="#ctx0" brushRef="#br0" timeOffset="6050.01">17505 3027 0,'21'0'0,"0"0"16,0 0-1,0 0 1,-21-21-16,22 21 0,-22-21 16,0-1-16,0 1 0,0 0 15,0 0-15,0 0 16,0 0-16,-22-1 0,1 1 15,-21 21-15,21-21 0,-22 0 0,1 21 16,0 0-16,21 0 0,-22 0 16,1 0-16,0 0 0,-1 21 0,22-21 15,-21 42-15,21-20 16,-1-1-16,1 21 0,0 0 0,0 1 16,21-1-16,0 22 0,0-22 15,0 0-15,0 22 0,0-22 0,0 0 16,0 22-16,0-43 0,0 21 0,21-20 15,0 20-15,0-42 0,22 21 16,-22 0-16,0-21 0,21 0 0,-20 0 16,-1 0-16,21-21 0,-21 0 15,22 0-15,-22 0 0,0-22 0,21 22 16,-21-21-16,22-22 0,-22 22 16,0-22-16,0 22 0,0-21 0,1-1 15,-1 1-15,-21-22 0,0 21 16,0 1-16,0-22 0,0 22 15,0-1-15,-21 1 0,-1-1 0,1 22 16,0 0-16,0-1 0,0 22 16,21 0-16,-21 0 0,21 0 0,-22 21 15,22 21 1,0 0-16,0 21 0,22 1 0,-1 20 16,0-21-16,0 22 0,0-1 15,0 1-15,1-1 0,-1 1 0,0-1 16,0 1-16,0-22 0,0 22 0,1-22 15,-1 0-15,-21 1 0,21-1 16,0-21-16,-21 0 0,21 22 16,0-22-16,1-21 0,-22 21 15,21-21-15,0 0 0,0 0 16,-21-21-16,21 0 0,0 0 16,-21-1-16</inkml:trace>
  <inkml:trace contextRef="#ctx0" brushRef="#br0" timeOffset="6483.28">18267 2731 0,'0'0'0,"0"-22"16,0 1-16,-21 21 15,21 21-15,-22 1 16,1-1-16,21 0 16,-21 0-16,21 21 0,0 1 0,0-1 15,0-21-15,0 22 0,0 20 0,0-21 16,0 1-16,0-22 0,0 21 15,0 1-15,0-22 0,0 21 0,21-21 16,-21 0-16,21 1 0,1-22 16,-1 0-16,21 0 0,-21 0 0,0 0 15,22 0-15,-22-22 0,0 1 16,21 0-16,-20 0 0,-1 0 0,0 0 16,0-22-16,0 1 0,0 21 0,-21-22 15,0 1-15,0 0 0,0-1 16,0 1-16,-21 21 0,0-21 15,-21-1-15,21 22 0,-1 0 16,-20 0-16,21 21 0,-21 0 0,20 0 16,-20 0-16,21 0 0,0 21 15,0 0-15,-1 21 0,22-20 0,0 20 16,-21-21-16,21 21 0,0-20 0,0 20 16,0-21-16,0 21 0,0-20 15,0-1-15,21 21 0,1-21 0,-1-21 16,0 21-16,0 1 0,0-22 15,22 0-15,-22 0 0,21 0 0,-21-22 16</inkml:trace>
  <inkml:trace contextRef="#ctx0" brushRef="#br0" timeOffset="7475.91">18986 2815 0,'0'0'0,"0"-21"0,0 0 0,0 0 16,-21 21-1,21 21-15,0 0 16,0 0-16,0 0 0,-21 1 16,21-1-16,0 21 0,0-21 0,0 22 15,0-22-15,0 21 0,0 0 16,0-20-16,0-1 0,0 21 16,0-21-16,0 0 0,21 1 0,-21-1 15,21-21-15,-21 21 0,22-21 16,-1 0-16,0 0 0,0-21 15,0 21-15,0-21 16,1-1-16,-1 1 0,-21 0 0,21 0 16,0-21-16,-21 20 0,0-20 15,0 21-15,21 0 0,-21-22 0,0 22 16,21 0-16,-21 0 0,0 42 31,0 0-31,0 0 0,0 22 16,0-22-16,0 0 15,0 21-15,0-20 0,0-1 0,0 0 16,22 0-16,-22 0 0,21 22 16,0-22-16,0-21 0,0 0 15,0 0-15,1 0 0,-1 0 0,0 0 16,0 0-16,0 0 0,0-21 16,1-1-16,-1 1 0,0 0 0,-21 0 15,21 0-15,-21 0 0,0-22 16,0 22-16,0 0 0,0-21 0,0 20 15,0 1-15,-21-21 0,0 21 16,0 0-16,-1-1 16,1 22-16,0 0 0,0 0 0,21-21 47,21 21-32,0-21-15,22 0 0,-22 21 0,0-21 16,21 21-16,-21-21 0,22 21 15,-22-22-15,21 22 0,-21 0 0,22 0 16,-22 0-16,0 0 0,0 22 0,0-1 16,-21 0-16,22 0 15,-22 21-15,0-20 0,21-1 0,-21 21 16,0-21-16,0 22 16,21-22-16,-21 21 0,0-21 0,21 0 15,-21 22-15,0-22 0,0 0 0,0 0 16,0 0-16,0 1 0,0-1 15,0-42 17,0-1-32,0 1 15,0-21-15,0 21 0,0-22 0,0 22 16,0-21-16,0 0 0,0-1 16,21 1-16,0 0 0,1-1 0,-22 1 15,21 21-15,21 0 0,-21-1 16,0 22-16,1 0 0,20 0 15,-21 0-15,0 22 0,0-1 0,1 0 16,-1 0-16,0 21 0,0-20 16,-21 20-16,0 0 0,21-21 0,-21 22 15,0-22-15,0 21 0,0-21 16,0 22-16,0-22 0,0 0 0,0 0 16,0 0-16,-21-21 0,21 22 0,0-44 46,0 1-46,0 0 0</inkml:trace>
  <inkml:trace contextRef="#ctx0" brushRef="#br0" timeOffset="7974.96">21103 2731 0,'0'0'0,"21"-43"16,-21 22-16,0 0 16,-21 21-1,0 0-15,0 0 16,-22 0-16,22 0 0,0 0 15,-21 21-15,21 0 0,-22 0 16,22 1-16,-21-1 0,21 21 0,-1-21 16,1 22-16,0-1 0,21 0 15,0-21-15,0 22 0,0-1 0,0-21 16,0 0-16,21 22 0,-21-22 16,21 0-16,1 0 0,20-21 0,-21 0 15,0 21-15,22-21 0,-22 0 0,21 0 16,0-21-16,-20 0 0,20 21 15,0-21-15,22 0 0</inkml:trace>
  <inkml:trace contextRef="#ctx0" brushRef="#br0" timeOffset="9751.39">21653 2858 0,'0'0'0,"0"-22"0,0 1 0,0 0 16,0 0-16,0 0 0,-21 21 0,0 0 15,0-21-15,0 21 0,0 0 16,-1 0-16,1 21 0,21 0 15,-21 0-15,0 21 16,21-20-16,-21-1 0,21 21 0,0-21 16,0 0-16,0 22 0,0-22 15,0 0-15,0 0 0,0 0 0,0 1 16,0-1-16,21-21 0,0 21 16,0-21-16,0 0 15,1 0-15,-1 0 0,0-21 16,0 0-16,0 21 0,0-22 0,1 1 15,-1 0-15,-21 0 0,21 0 16,0 0-16,-21-22 0,0 22 0,21-21 16,-21 21-16,0-1 0,0-20 15,0 21-15,0 0 0,0 42 32,0 21-17,0-21-15,0 1 0,0-1 0,0 0 16,0 21-16,0-21 0,0 1 15,0-1-15,0 0 0,0 0 16,0 0-16,21 0 0,1-21 0,-1 0 16,0 22-16,0-22 0,0 0 15,0 0-15,22 0 0,-22 0 0,21-22 16,-21 1-16,22 0 0,-22 0 16,21 0-16,-21 0 0,1-1 0,20 1 15,-21-21-15,0 21 0,0 0 0,1-22 16,-22 22-16,0-21 0,0 21 15,0-1-15,-22 22 16,1 0 0,0 0-16,0 22 0,0-1 15,0 21-15,21-21 0,-22 0 16,22 1-16,0-1 0,0 0 0,0 0 16,0 0-16,0 0 0,22 1 0,-1-1 15,0-21-15,0 21 0,0-21 16,0 0-16,1 0 0,-1 21 15,0-21-15,-42 0 32,0 0-17,-1 0-15,1 0 16,0 0-16,0 0 16,21 21-1,0 0-15,0 1 16,21-22-1,0 21-15,0-21 0,1 0 16,20 0-16,-21 0 0,21 0 0,1 0 16,-1 0-16,0-21 0,1-1 15,-1 22-15,0-21 0,1 0 0,-1 0 16,0 0-16,1-22 0,-1 22 0,0-21 16,-20 0-16,-1-1 0,0 1 15,0 0-15,-21-22 0,0 22 0,0-22 16,0 1-16,0 20 15,0-20-15,0 21 0,-21-1 0,21 1 16,-21 21-16,21 0 0,0 42 31,-21 0-31,21 0 0,0 21 0,0 1 16,0 20-16,-22-20 0,22 20 16,0-21-16,0 22 0,0-22 0,0 1 15,0-1-15,0 0 0,0 1 16,0-1-16,0-21 0,0 0 0,0 0 15,0 1-15,22-1 16,-1-21-16,0 0 0,0 0 16,0 0-16,0-21 15,1-1-15,-1 22 0,0-21 16,0-21-16,-21 21 0,21 0 0,0-22 16,1 22-16,-1 0 0,-21-21 15,21 20-15,0 1 0,-21 42 31,0 1-15,0-1-16,0 0 0,0 0 0,0 0 16,0 0-16,0 1 0,0-1 15,0 0-15,21-21 16,-21 21-16,21-21 0,1 0 16,-1 0-16,0 0 15,0 0-15,0-21 0,0 0 16,1 21-16,-22-21 0,21-1 15,0 22-15,0-21 0,-21 0 0,21 21 16,-21-21-16,21 21 0,1 0 16,-1 0-1,0 21 1,-21 0-16,0 0 16,0 1-16,21-22 0,-21 21 0,21 0 15,0 0-15,1-21 16,-1 21-16,21-21 0,-21 0 15,22 0-15,-22 0 0,21 0 16,0 0-16,1 0 0,-22 0 16,21-21-16,1 21 0,-22-21 0,0 0 15,21 0-15,-21-1 0,1-20 0,-22 21 16,0-21-16,21 20 0,-21-20 16,0 0-16,0-1 0,0 22 0,-21-21 15,-1 21-15,22 0 0,-21-1 16,0 22-16,0 0 0,0 0 0,0 22 15,-1-1-15,1 0 16,0 0-16,0 0 0,0 0 0,21 22 16,-21-22-16,21 21 0,-22-21 0,22 1 0,-21 20 15,21-21-15,0 0 16,0 0-16,0 1 0,0-1 0,0 0 16,21 0-16,1 0 0,-1 0 15,21 1-15,-21 20 0,0-21 0,1 21 16,20-20-16,-21 20 0,0 21 0,0-20 15,1-1-15,-1 22 0,0-22 16,0 21-16,-21 1 0,0-22 0,21 22 16,-21-1-16,0 1 0,0-1 0,0-20 15,0 20-15,0 1 16,0-22-16,-21 0 0,0 1 0,0-1 16,0-21-16,21 0 0,-22 0 0,1 1 15,0-22-15,21-22 31,0 1-31,0 0 0,0-21 0,0 21 16,0-22-16,-21 1 0,21-22 16,0 22-16</inkml:trace>
  <inkml:trace contextRef="#ctx0" brushRef="#br0" timeOffset="9995.83">23728 2286 0,'0'0'0,"-21"-21"0,-1 0 47,1 21 0,0 21-47</inkml:trace>
  <inkml:trace contextRef="#ctx0" brushRef="#br0" timeOffset="10231.75">22415 2815 0,'0'0'0,"22"0"31,-1 0-31,21 0 16,-21-21-16,22 0 0,-22 21 0,21-21 15,0 21-15,-20-21 0,20 21 0,0-22 16,-21 1-16,1 21 0,20-21 15,-21 21-15,-21-21 0,21 0 0,0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4:08:28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2053 0,'0'0'0,"0"21"15,21-21 1,0 0 0,1 0-1,-22-21 1,21 21 0,-21-21-16,21 21 0,-21-21 15,0 0-15,0 0 16,0-1-16,0 1 0,0 0 15,0 0-15,-21 0 0,0 21 16,-1-21-16,-20-1 0,0 1 0,-1 21 16,-20 0-16,21 0 0,-22 0 15,1 0-15,20 0 0,-20 0 16,20 21-16,1 1 0,0-1 16,-1 21-16,22-21 0,-21 22 15,21-22-15,0 21 0,21 0 16,0 1-16,0-22 0,0 21 0,0 1 15,0-1-15,0 0 0,0 1 16,0-1-16,21 0 0,0 1 16,0-1-16,21-21 0,-20 0 0,20 0 15,-21 1-15,21-1 0,1-21 16,-1 0-16,-21 0 0,22 0 16,-1 0-16,0-21 0,1-1 0,-1 1 15,0-21-15,-21 21 0,22-22 16,-1 1-16,0 0 15,-20-22-15,20 22 0,-21-22 0,21 1 16,-20-22-16,-1 1 0,21-1 16,-21 0-16,0 1 0,1-1 0,-1 0 15,0 22-15,-21-1 0,21 1 16,-21-1-16,0 22 0,0 0 16,0-1-16,0 22 0,0 0 0,-21 21 15,0 0 1,0 21-16,-1 21 15,22-20-15,-21 20 0,21 21 0,0-20 16,-21 41-16,21-20 0,-21 21 16,21-22-16,0 22 0,0-1 15,0-20-15,0 21 0,0-22 16,0 1-16,0-1 0,0 1 16,0-22-16,0 21 0,0-20 0,21-1 15,0 0-15,-21-20 0,21 20 16,-21-21-16,22 0 0,-22 0 15,21-21-15,0 22 0,0-22 16,0 0-16,0-22 16,1 1-16,-1 0 0,0 0 0,0-21 15,0 20-15,22-20 0</inkml:trace>
  <inkml:trace contextRef="#ctx0" brushRef="#br0" timeOffset="459.69">2646 1990 0,'0'0'15,"21"-21"-15,0-1 0,-21 1 0,0 0 16,-21 42 0,0 0-1,0 1-15,-1-1 0,1 0 0,0 21 16,0-21-16,0 22 0,0-1 16,21 0-16,-22-20 0,1 20 15,0 0-15,21 1 0,0-1 0,0 0 16,0-21-16,0 22 0,0-22 15,21 0-15,0 0 0,1 0 16,-1 1-16,21-1 0,-21-21 16,22 0-16,-1 0 0,0 0 0,1 0 15,-22-21-15,21-1 0,0 1 16,1 0-16,-22-21 0,21 21 0,-21-22 16,1 1-16,-1 0 0,0-1 15,-21-20-15,0 20 0,0 1 0,0 0 16,-21-1-16,0-20 0,-1 42 15,-20-22-15,21 22 0,-21 0 16,20 21-16,-20 0 0,21 0 0,-21 0 16,20 0-16,-20 21 15,0 0-15,21 22 0,-1-22 0,1 0 16,0 21-16,21-20 0,-21 20 16,21-21-16,0 0 0,0 22 0,0-22 15,0 0-15,0 0 0,21 0 16,0 0-16,0 1 0,22-22 15,-22 0-15,21 0 0,-21 0 0,22 0 16,-1 0-16</inkml:trace>
  <inkml:trace contextRef="#ctx0" brushRef="#br0" timeOffset="1510.8">3387 2053 0,'0'0'0,"0"-21"0,21-21 16,-42 63 15,-1 0-15,22 0-16,-21 0 0,21 22 0,0-22 15,0 0-15,-21 21 0,21-20 16,0 20-16,0-21 0,0 21 0,0-20 16,0 20-16,0-21 0,0 0 15,0 0-15,0 1 0,21-1 16,-21 0-16,21-21 15,1 0-15,-1 0 0,0 0 16,0 0-16,0-21 0,0 0 16,1-22-16,-1 22 0,0 0 15,0-21-15,0 20 0,-21-20 0,21 0 16,-21 21-16,22-22 0,-22 22 16,0 0-16,0 0 0,21 0 15,-21 42 1,0 0-1,0 0-15,0 21 0,0-20 16,-21-1-16,21 0 0,0 21 0,0-21 16,0 22-16,0-22 15,0 0-15,0 0 0,21 0 0,0 1 16,0-1-16,0-21 0,0 21 16,1-21-16,-1 0 0,0 0 0,0 0 15,21-21-15,-20 21 0,-1-21 16,21-1-16,-21 1 0,0 0 0,1-21 15,-1 21-15,0-1 0,-21-20 16,21 21-16,-21-21 0,0 20 0,0-20 16,0 21-16,-21 0 0,0 0 15,21-1-15,-21 1 0,-1 21 0,1 0 16,0 0-16,0 0 0,0 0 16,0 0-16,21 21 15,21-21 16,0 0-31,21-21 16,-21 21-16,22-21 0,-22 0 16,21 21-16,-21-21 0,22 21 0,-22 0 15,21 0-15,1 0 0,-22 0 16,21 0-16,-21 0 0,0 21 0,1-21 16,-1 21-16,0 0 0,-21 22 15,0-22-15,21 0 0,-21 0 0,0 21 16,0-20-16,0 20 0,0-21 15,0 21-15,0 1 0,0-22 16,0 21-16,0-21 0,-21 22 16,21-22-16,-21 21 0,21-21 0,0 1 15,-21-1-15,21 0 16,-22-21-16,22-21 16,0 0-1,0-1-15,0-20 0,0 21 0,0-21 16,0-1-16,0-20 0,22 20 15,-1 1-15,0-21 0,0 20 16,21-20-16,1 20 0,-1 1 0,0 21 16,1-21-16,-1 20 0,0 22 15,1 0-15,-1 0 0,0 0 0,-20 0 16,20 22-16,-21 20 0,-21-21 16,21 21-16,-21 1 0,0-22 0,0 21 15,0 1-15,0-1 0,0 0 16,-21 1-16,21-1 0,-21 0 0,0-21 15,21 22-15,-21-22 0,21 0 16,-22 0-16,22 0 0,0 1 0,22-22 47,-1-22-47,0 1 0</inkml:trace>
  <inkml:trace contextRef="#ctx0" brushRef="#br0" timeOffset="2027.51">5842 1926 0,'0'0'0,"21"0"16,0-21-16,-21 0 0,0 0 0,0 0 15,0-1-15,0 1 16,-21 21-16,-21 0 16,21 0-16,-1 0 0,-20 0 15,0 0-15,21 21 0,-22 1 0,1 20 16,0-21-16,-1 21 0,22 1 16,-21-1-16,21 0 0,-22 1 0,22-1 15,0 22-15,21-22 0,0 0 16,0 22-16,0-22 0,0 0 0,0 1 15,0-22-15,0 21 0,21-21 16,0 1-16,0-1 0,22 0 0,-1 0 16,-21-21-16,22 0 0,20 0 15,-21 0-15,1-21 0,20 0 0,-20 0 16,20-1-16,-21 1 16,22-21-16,-22 0 0,1 20 0</inkml:trace>
  <inkml:trace contextRef="#ctx0" brushRef="#br0" timeOffset="2487.23">6371 2053 0,'0'0'16,"0"-84"-16,-21 62 16,21 1-16,-21 0 0,0 21 0,-1 0 15,1 0-15,0 0 16,0 21-16,0 22 0,0-22 0,-1 0 16,1 21-16,0 1 0,21-1 15,-21 0-15,0-21 0,21 43 16,0-22-16,-21 1 0,21-1 15,0-21-15,0 21 0,0 1 0,0-22 16,0 0-16,0 0 0,21 0 16,0-21-16,0 0 0,0 0 0,0 0 15,1 0-15,20 0 0,-21-21 16,0 0-16,22 0 0,-22-21 0,0 20 16,0-20-16,0 21 0,0-21 15,1-1-15,-22 1 0,21 0 0,-21-1 16,0 1-16,0 21 0,0-22 15,0 1-15,0 21 0,0 0 0,0 0 16,0-1-16,0 44 31,0-1-31,-21 0 0,21 21 16,0-21-16,0 22 0,-22-1 0,22-21 16,0 22-16,0-1 0,0 0 15,0-21-15,0 22 0,0-1 0,0-21 16,0 22-16,0-22 0,0 0 15,0 0-15,22-21 0,-1 0 16,0 0-16,0 0 0,0 0 16,0-21-16,22 0 0,-1 0 0,0-22 15</inkml:trace>
  <inkml:trace contextRef="#ctx0" brushRef="#br0" timeOffset="3863.93">7175 1947 0,'0'0'0,"22"-21"0,-22 0 0,0 0 15,0 0-15,0 0 0,-22 21 16,1 0 0,0 0-16,0 0 0,0 21 0,0 0 15,-22 0-15,22 0 0,-21 22 16,21-22-16,-1 0 0,1 21 0,0-21 16,0 1-16,21 20 0,0-21 15,0 0-15,0 0 0,0 1 16,21-1-16,0-21 15,0 0-15,22 21 0,-22-21 0,21 0 16,-21 0-16,22 21 0,-22-21 16,21 0-16,-21 0 0,1 21 0,-1-21 15,21 21-15,-42 1 16,21-1-16,-21 0 0,0 0 16,0 0-16,-21 0 0,0 1 0,0-1 15,-22-21-15,22 21 0,-21 0 16,21-21-16,-22 21 0,1 0 0,0-21 15,21 0-15,-22 0 16,22 22-16,0-22 0,0 0 0,0 0 16,21 21-16,0 0 15,0 0 1,21-21-16,0 0 16,0 0-16,0 0 0,0 0 0,22 0 15,-22 0-15,0 0 0,21 0 16,-20-21-16,20 21 0,0-21 0,-21 0 15,1 21-15,20-43 0,-21 22 0,21 0 16,-20-21-16,-1-1 0,21 1 16,-21 0-16,0-1 0,1 1 0,-1-22 15,0 22-15,-21-21 16,0-22-16,21 21 0,-21 1 0,0-22 16,0 22-16,0-1 0,0 1 15,0 20-15,0 1 0,0 0 0,0 21 16,-21-1-16,21 1 0,-21 21 15,0 0 1,21 21-16,0 1 0,0 20 16,0 0-16,0 1 0,0 20 0,0 1 15,0-1-15,0-21 0,0 22 16,0-1-16,0 1 0,0-1 0,0-20 16,0-1-16,0 22 0,21-22 15,0 0-15,0 1 0,0-22 16,0 21-16,1-21 0,20 0 15,-21 1-15,21-1 0,-20-21 0,20 0 16,0 0-16,1 0 0,-22-21 16,21-1-16,0 1 0,-20 0 0,20 0 15,-21 0-15,0-22 0,0 22 16,1-21-16,-22 21 0,0-22 0,21 22 16,-21-21-16,0 21 0,0 0 15,0-1-15,0 44 31,0-1-31,0 0 16,0 21-16,0-21 0,0 1 16,0-1-16,0 0 0,0 0 15,0 0-15,0 0 0,0 1 0,21-1 16,0 0-16,0-21 16,0 0-16,1 0 0,-1 0 0,0 0 15,0 0-15,0 0 0,0-21 16,1 0-16,-1-1 0,0 1 0,0 0 15,-21 0-15,0 0 0,21-22 0,-21 22 16,0 0-16,0 0 0,0 0 16,0 0-16,0-1 0,0 44 47,0-1-47,0 0 15,0 0-15,0 0 0,0 0 0,-21 1 16,21-1-16,0 0 0,0 0 15,0 0-15,-21 0 0,21 1 16,-21-22-16,21 21 16,0-42 15,0-1-31,0 1 0,0 0 16,0 0-16,0-21 0,21 20 0,0-20 15,0 0-15,22-1 0,-22 1 16,0 21-16,21-21 0,-21 20 15,22 22-15,-1-21 0,-21 21 16,22 0-16,-22 0 0,21 21 0,-21-21 16,22 22-16,-22-1 0,-21 0 15,21 21-15,-21-21 0,21 22 0,-21-1 16,0-21-16,0 22 0,0-1 0,0-21 16,0 21-16,0 1 0,-21-22 15,0 21-15,0-21 0,21 1 0,-22-1 16,22 0-16,0 0 15,0-42 1,0 0 0,22-22-16,-1 22 0,0 0 15,21 0-15</inkml:trace>
  <inkml:trace contextRef="#ctx0" brushRef="#br0" timeOffset="4551.54">9588 1990 0,'0'0'16,"0"-21"-16,0-43 16,0 43-16,0 0 0,0 0 0,-21-1 15,0 22-15,0 0 16,0 0-16,0 0 0,-1 22 16,-20-1-16,21 0 0,0 0 15,0 0-15,-1 22 0,1-1 16,0-21-16,0 21 0,0 1 0,0-1 15,-1-21-15,22 22 0,0-22 0,0 21 16,0-21-16,0 0 0,0 1 16,0-1-16,22-21 0,-1 0 15,0 0-15,21 0 0,-21-21 16,1-1-16,-1 22 0,0-21 0,0 0 16,21 0-16,-42 0 0,22-22 15,-1 22-15,0-21 0,0 21 0,0-22 16,-21 22-16,0 0 0,0-21 15,21 21-15,-21-1 0,0 1 16,0 0-16,0 42 31,0 0-31,0 1 0,0-1 16,0 0-16,-21 0 0,21 21 16,-21 1-16,21-22 0,0 42 0,-21-20 15,21-1-15,0 22 0,0-1 16,0 22-16,0-22 0,0 1 0,21 20 15,0 1-15,0 0 0,1-22 16,-1 22-16,0 0 0,21-1 16,-21 1-16,22 0 0,-22-1 0,21 1 15,-21-22-15,22 1 0,-22-1 0,0 1 16,0-22-16,0 22 0,1-22 16,-22-21-16,0 22 0,0-22 0,0 0 15,0 0-15,-22-21 16,1 0-16,0-21 15,0 0-15,0 0 0,0-1 0,21 1 16,-22-21-16,1 21 0,21-22 16,-21 1-16,21 0 0,0-1 0,0 1 15,0 0-15,0-1 0,-21 1 16,21 0-16,0-22 0,0 22 0,0-22 16,0 22-16,-21 0 0,21-22 15,0 22-15,-21-22 0,-1 22 0,1-21 16,21 20-16</inkml:trace>
  <inkml:trace contextRef="#ctx0" brushRef="#br0" timeOffset="4779.41">8996 1397 0,'0'0'0,"-21"0"16,-22-21-16,22 21 15,0 0-15,0 0 0,0 0 0,-1 0 32,1 0-17,0 0 1,21 21-16,-21-21 0,0 0 0,0 21 16,-1-21-16,1 21 0</inkml:trace>
  <inkml:trace contextRef="#ctx0" brushRef="#br0" timeOffset="5031.26">7218 1799 0,'0'0'0,"-21"0"0,-22 21 16,22 1-16,0-22 0,42 0 31,0 0-31,22 0 0,-22 0 15,21 0-15,0 0 0,1 0 16,20 0-16,-20 0 0,-1-22 0,0 22 16,1 0-16,-22 0 0,0 0 15,0 0-15,-21 22 16,-21-22-16,0 21 16,0 0-16,-22 0 0,22-21 0,-21 21 15</inkml:trace>
  <inkml:trace contextRef="#ctx0" brushRef="#br0" timeOffset="5719.87">1968 3408 0,'0'0'0,"-21"0"0,0 0 0,0 0 16,0 0-16,21 21 0,-21-21 15,21 21 1,21-21-1,0 0-15,21 0 16,1 0-16,20 21 0,22-21 16,-1 0-16,22 0 0,0 0 0,21 0 15,0 0-15,21 0 0,0-21 16,22 21-16,-1-21 0,22 21 16,-22-21-16,43 21 0,20-21 15,1 0-15,21-1 0,0 1 0,21 0 16,1 0-16,20-21 0,0 20 15,1 1-15,-1 0 0,0 0 0,1-21 16,-22 20-16,21 1 0,-21 0 16,-21 0-16,0 21 0,0-21 0,-42 0 15,0 21-15,-1-22 0,-41 1 0,-1 21 16,-21 0-16,-21 0 0,0 0 16,-42-21-16,-22 21 0,1 0 0,-22 0 15,-21 0-15,0 0 0,-42 0 31,0 0-31,-21 0 16,-1 0-16,1 0 0,-21 0 0,-1 21 16</inkml:trace>
  <inkml:trace contextRef="#ctx0" brushRef="#br0" timeOffset="7948.11">2074 5059 0,'0'0'0,"21"-42"15,-21 20-15,0-20 0,0 21 0,22 0 0,-22 0 16,0-1-16,0 1 0,0 0 15,0 0-15,0 42 32,0 21-32,0-20 15,0 20-15,0 0 0,0 1 0,0 20 16,-22-21-16,22 22 0,0-22 16,0 1-16,0 20 0,0-21 15,0 1-15,0-1 0,0 0 0,0-20 16,0 20-16,0-21 0,22 0 15,-1-21-15,0 0 16,0 0-16,0-21 0,0 21 16,1-21-16,-1-21 0,0 20 0,21 1 15,-21-21-15,1 0 0,-1 20 16,0-20-16,0 0 0,0-1 16,0 1-16,-21 21 0,0-21 0,0 20 15,22 1-15,-22 0 0,21 21 16,-21 21-1,0 0-15,0 22 16,0-22-16,0 21 0,0-21 0,0 22 16,0-1-16,21-21 0,-21 22 15,21-22-15,-21 21 0,21-21 16,-21 0-16,21 22 0,1-43 16,-1 21-16,0 0 0,21-21 0,-21 0 15,22 0-15,-22 0 0,21-21 16,-21 0-16,22 0 0,-1-22 0,-21 22 15,22 0-15,-22-21 0,0-1 16,21 1-16,-21 0 0,-21-22 0,0 22 16,22-22-16,-22 1 0,0 20 15,0-20-15,-22 21 0,1-1 16,0 1-16,0 21 0,0 0 0,-22-1 16,22 22-16,0 0 0,0 0 15,-21 0-15,20 22 0,1 20 16,0-21-16,0 0 0,21 22 15,0-22-15,0 21 0,0 0 0,0-20 16,21-1-16,0 0 0,22 0 16,-22 0-16,21-21 0,-21 0 0,22 0 15,-1 0-15,21-21 0,-20 0 16,20 0-16,-20 0 0,20-22 0,1 22 16,-1-21-16,-21-1 0,22 1 15,-22 0-15,1-22 0,-1 22 0,-21 0 16,0-1-16,0 1 0,-21 0 15,0-1-15,0 22 0,0-21 0,0 21 16,-21-1-16,0 22 16,0 0-16,0 0 0,0 0 0,-1 0 15,1 0-15,0 22 0,0 20 16,21-21-16,0 21 0,-21 1 0,21-1 16,0 0-16,0 22 0,0-22 15,0 22-15,0-1 0,0 1 0,0-1 16,0 1-16,0-1 0,21 1 15,-21-22-15,21 0 0,-21 1 0,0-1 16,21 0-16,-21 1 0,0-22 16,21 21-16,-21-21 0,0 1 0,0-1 15,0-42 17,0-22-17,0 22-15,0-21 0,0 21 0,22-22 16,-1 1-16,-21 0 0,21-1 15,0 1-15,0 0 0,0-1 0,1 22 16,-1-21-16,0 21 0,0-1 16,21 22-16,-20 0 0,-1 0 0,0 0 15,0 0-15,0 0 0,0 22 16,1 20-16,-1-21 0,-21 0 0,0 22 16,21-22-16,-21 21 0,0-21 15,0 22-15,0-22 0,21 21 16,-21-21-16,0 22 0,0-22 0,0 0 15,21 0-15,0 0 0,-21 0 16,22-21-16,-1 0 0,0 0 16,0 0-16,0 0 0,22 0 15,-22-21-15,0 21 0,21-21 0,-21 0 16,22-21-16,-22 20 0,0-20 16,21 21-16,-20-21 0,-1-1 0,0 22 15,0-21-15,-21-1 0,0 22 16,21-21-16,-21 21 0,0 0 0,0-1 15,0 44 17,0-1-32,0 0 0,-21 0 15,21 0-15,-21 22 0,21-22 16,0 0-16,0 21 0,0-21 0,0 1 16,0 20-16,0-21 0,0 0 15,0 0-15,21 1 0,0-1 0,0-21 16,1 21-16,-1-21 0,21 0 15,-21 0-15,22 0 0,-1 0 0,-21 0 16,21 0-16,-20-21 0,20 0 0,-21-1 16,21 1-16,-20-21 0,-1 21 15,0-22-15,0 22 0,-21-21 16,0 0-16,21-1 0,-21 1 16,21 0-16,-21 20 0,0-20 0,0 21 15,0 0-15,0 0 0,0-1 16,0 44-1,0-1 1,0 0-16,0 0 0,0 21 16,0-20-16,0 20 0,0 0 0,0 1 15,0 20-15,0-21 0,0 22 16,0-22-16,0 22 0,0-1 0,22 1 16,-1-1-16,-21 1 0,21 20 15,0-20-15,-21-1 0,21 22 16,0-21-16,1-1 0,-1 1 0,21 20 15,-21 1-15,0-22 0,1 22 16,-1-21-16,-21 20 0,21-20 0,-21-1 16,0 1-16,0-22 0,0 22 0,0-22 15,0 0-15,0 1 0,-21-1 0,0-21 16,-1 21-16,1-20 0,0-1 16,0-21-16,0 0 0,0 0 0,-1 0 15,-20-21-15,21-1 0,-21 1 0,20-21 16,-20 21-16,21-43 0,-21 22 15,-1-22-15,1 1 0,21-1 0,-22-20 16,1-1-16,21 0 0,0 1 16,0-1-16,-1 22 0,22-1 15,0 1-15,0-1 0,0 1 0,22 20 16,-1-20-16,0 20 0,0 1 16,0 21-16,22-21 0,-22-1 0,0 22 15,21 0-15,-21 0 0,1 0 16,20-1-16,-21 1 0,0 0 0,0 21 15,43-42-15</inkml:trace>
  <inkml:trace contextRef="#ctx0" brushRef="#br0" timeOffset="8479.81">6710 5122 0,'0'0'0,"-21"0"0,-1 0 0,1 0 0,0 0 15,0 0-15,0 0 0,0 0 0,-1 0 16,1 0-16,42 0 47,22 0-47,-1 0 0,0 0 15,22 0-15,-1 0 0,22 0 0,-21 0 16,20 0-16,1 0 0,0 0 16,-1 0-16,1 0 0,0 0 0,-1 0 15,1 0-15,0 0 0,-1 0 16,1 0-16,-22 0 0,1 0 0,-22 0 16,1 0-16,-1 0 0,0 0 15,-21 0-15,1 0 0,-44 0 31,1-21-15,0 0-16,0 21 0,0-21 16,21 0-16</inkml:trace>
  <inkml:trace contextRef="#ctx0" brushRef="#br0" timeOffset="8963.53">7747 4657 0,'21'0'0,"-42"0"0,0 0 0,0 0 16,-1 0-16,1 0 15,21 21-15,0 0 16,0 0-16,0 0 16,0 1-16,21-1 0,1 21 0,20-21 15,-21 0-15,21 1 16,1-1-16,-1-21 0,0 21 0,22 0 0,-22-21 15,1 0-15,-1 0 0,21 21 16,-20-21-16,-22 0 0,21 0 16,1 0-16,-22 0 0,21 0 0,-21 0 15,0 0-15,1 0 16,-22 21 0,0 1-16,-22-22 15,1 21-15,-21 0 0,21 0 0,-22 21 16,1-20-16,21 20 0,-21 0 0,-1-21 15,-20 22-15,20-1 0,1 0 16,0 1-16,-1 20 0,1-20 16,0-1-16,-1-21 0,22 21 0,-21 1 15,21-22-15,0 21 0,-1-21 16,1 1-16,21-1 0,-21 0 0,21 0 16,21-21 30,0 0-46,1 0 16,-22-21-16,21 0 0</inkml:trace>
  <inkml:trace contextRef="#ctx0" brushRef="#br0" timeOffset="12532.12">10837 4720 0,'21'21'0,"1"-21"31,-22-21-31,21 0 16,0 21-16,-21-21 0,21 0 15,-21 0-15,0-1 0,21 1 16,-21 0-16,0 0 0,0 0 15,0 0-15,0-1 0,0 1 0,-21 0 16,0-21-16,0 21 0,-22-1 16,22 22-16,-21-21 0,21 21 15,-22 0-15,22 0 0,-21 0 0,0 0 16,-1 0-16,22 21 0,-21 1 16,-1-1-16,1 0 0,21 0 0,-21 21 15,20-20-15,-20 20 0,21 0 16,0 1-16,0-1 0,21 0 0,0 1 15,0 20-15,0-21 0,0 1 0,0-1 16,0 0-16,21 1 0,0-22 16,0 21-16,0-21 0,0 1 0,1-1 15,-1-21-15,21 0 0,-21 0 16,22 0-16,-22 0 0,21 0 16,-21 0-16,22-21 0,-1-1 0,-21 1 15,21 0-15,1-21 0,-22-1 16,21 22-16,1-21 0,-22 0 0,21-22 15,-21 22-15,0-1 0,1 22 16,-1-21-16,0 0 0,-21-1 0,21 22 16,-21 0-16,0 0 0,0 0 15,0-1-15,0 44 16,-21-1 0,21 0-16,0 0 0,0 0 15,0 0-15,0 22 0,0-1 0,0-21 16,0 22-16,0-1 15,0 0-15,0 1 0,0-1 0,21 0 16,0-21-16,-21 1 0,21 20 0,1-21 16,-1 0-16,0-21 0,0 21 15,0-21-15,0 0 0,1 0 0,20 0 16,-21-21-16,0 21 0,0-21 16,1 0-16,-1 0 0,0-22 0,-21 22 15,21-21-15,0 21 0,0-22 0,-21 1 16,22 0-16,-1-1 0,0 1 15,0 0-15,0-1 0,0 22 0,1-21 16,-1 21-16,0-22 16,0 22-16,0 21 0,0-21 0,1 21 15,-1 0-15,0 21 16,0 22 0,-21-22-16,21 0 0,-21 0 15,0 0-15,21-21 16,1 0-1,-22-21 17,0 0-32,0 0 15,-22 0-15,1 21 0,0-22 16,21 1-16,-21 21 0,0-21 0,0 21 16,-1 0-1,1 0-15,0 0 0,0 0 16,0 0-16,21 21 0,0 0 15,0 1-15,-21-1 0,21 0 16,0 0-16,0 0 0,0 22 0,0-22 16,0 21-16,0-21 0,0 22 15,0-1-15,0-21 0,0 21 0,21-20 16,0-1-16,-21 21 0,21-21 16,0 0-16,0 1 0,1-22 0,-1 21 15,0-21-15,0 0 0,0 0 0,22 0 16,-22 0-16,21-21 0,-21-1 15,22 22-15,-1-21 0,0-21 16,-21 21-16,22-22 0,-1 22 16,-21-21-16,22 0 0,-22-1 0,21 1 15,-21 21-15,0-22 0,22 1 0,-22 21 16,0 0-16,-21 0 0,21-1 16,0 22-16,1 0 15,-1 0 1,-21 22-16,0-1 15,0 0-15,21-21 0,-21 21 16,21-21-16,-21 21 16,0-42 15,21 0-15,-21 0-16,0 0 15,0-1-15,0 1 16,-21 0-16,0 0 15,0 21 1,0 0-16,-1 0 0,1 21 16,0 0-16,21 0 15,-21 1-15,0-1 0,21 21 0,-21-21 16,21 0-16,-22 22 0,22-22 0,0 21 16,-21 1-16,21-22 15,0 21-15,0 0 0,0-20 0,0 20 16,21-21-16,1 21 0,-1-20 0,21-1 15,-21-21-15,0 21 0,22 0 16,-1-21-16,-21 0 0,22 0 0,-1 0 16,0 0-16,22 0 0,-22-21 15,0 0-15,1 0 0,-1-1 0,22 1 16,-22-21-16,-21 21 0,21-22 16,-20 1-16,20 0 0,-21 21 0,-21-22 15,0 1-15,21 21 0,-21-22 0,0 22 16,0-21-16,0 21 0,0 0 15,0-1-15,-21 22 16,0 0-16,0 0 0,0 0 16,-1 22-16,1-22 0,0 21 15,0 0-15,21 0 0,0 0 0,-21 22 16,21-22-16,-21 21 0,21-21 16,0 22-16,0-22 0,0 0 0,0 21 15,0-21-15,0 1 0,21-1 16,0 0-16,0 0 0,0-21 0,0 21 15,1-21-15,-1 0 0,21 0 16,-21 0-16,22 0 0,-1 0 16,-21-21-16,21 0 0,1 21 0,-1-21 0,0-22 15,-20 22-15,20 0 0,-21-21 16,21 21-16,-20-1 0,-1-20 16,0 21-16,0-21 0,0 20 0,-21 1 15,0 0-15,0 0 0,0 0 16,0 0-16,-21 21 15,0 21 1,21 0-16,0 0 0,-21 0 16,21 0-16,0 1 0,0-1 0,0 21 15,0-21-15,0 0 16,0 1-16,0 20 0,0-21 0,21 0 16,0 0-16,0 1 0,0 20 15,-21-21-15,22-21 0,-22 21 0,21 0 16,-21 1-16,-21-22 31,-1 0-15,1-22-16,0 22 0,0-21 15,0 21-15,0-21 16,21 42 15,0 0-15,0 1-1,21-1-15,0-21 16,0 0-16,0 0 0,0 0 16,22 0-16,-22 0 0,0 0 15,21-21-15,-20 21 0,20-22 0,-21 1 16,21 21-16,-20-21 0,20 0 0,-21-21 16,21 20-16,-20 1 0,20 0 15,-21-21-15,0 21 0,0-1 0,1-20 16,-22 21-16,0 0 0,0 0 15,0-1-15,0 1 0,0 0 16,0 0-16,-22 21 16,22 21-1,0 0-15,0 0 16,0 1-16,0-1 0,0 0 16,0 0-16,0 0 0,0 0 0,22 1 15,-22-1-15,0 0 0,0 0 0,0 0 16,0 0-16,0 1 15,0-1-15,-22 0 16,1-21-16,0 21 16,0-21-16,0 0 0,0 0 15,-1 0 1,22-21 0,-21 21-16,21-21 0,0 0 0,0-1 15</inkml:trace>
  <inkml:trace contextRef="#ctx0" brushRef="#br0" timeOffset="13175.75">15833 3831 0,'0'-42'15,"0"21"-15,0 0 16,0-1-16,-22 22 0,22-21 16,0 0-16,-21 21 15,0 0 1,21 21-16,0 0 0,0 1 16,0 20-16,0 0 0,0 1 15,0 20-15,0 1 0,0-1 16,0 1-16,0-1 0,0 1 0,0-1 15,0-21-15,0 22 0,0-22 16,0 22-16,0-22 0,0 0 0,0 1 16,0-22-16,0 21 0,0-21 15,0 1-15,0-1 0,0 0 0,21-21 16,-21-21 0,0 0-1,0-1-15,0 1 0,-21-21 0,0 21 16</inkml:trace>
  <inkml:trace contextRef="#ctx0" brushRef="#br0" timeOffset="14035.53">15303 4424 0,'22'0'16,"-1"0"-16,0 0 15,21 0-15,1 0 0,-1 0 0,21 0 16,-20-21-16,20 0 0,1-1 15,-1 1-15,1 0 0,20-21 0,-20 21 16,21-22-16,-1 1 16,-20 0-16,-1 20 0,1-20 0,-22 0 0,0-1 15,1 22-15,-22-21 16,0 21-16,-21-22 0,0 22 0,0 0 16,0 0-16,-21 0 0,0 21 0,0 0 15,-1-21-15,1 21 0,0 0 16,0 0-16,0 21 0,0 0 15,21 21-15,-22-21 0,22 22 16,0-1-16,0 0 0,0 1 0,0 20 16,0-20-16,0 20 0,0-21 15,0 1-15,0 20 0,0-20 16,22-1-16,-22 0 0,0 1 0,0-1 16,0-21-16,0 21 0,0-20 15,0-1-15,0 0 0,0 0 0,0 0 16,-22-21-16,1 0 15,21-21 1,0 0-16,0 0 0,0 0 16,0-1-16,0 1 0,21-21 15,1 0-15,-1-1 0,0 22 0,0-21 16,21-1-16,-20 1 0,20 21 16,-21 0-16,21 0 0,1-1 0,-22 1 15,21 21-15,-21 0 0,22 0 16,-22 0-16,0 21 0,0 1 15,0-1-15,-21 0 0,0 0 0,0 0 16,0 22-16,22-22 0,-22 21 16,0-21-16,0 22 0,21-22 0,-21 21 15,0-21-15,21 0 0,0 1 16,-21-1-16,21 0 0,0-21 0,1 0 16,20 21-16,-21-21 0,21 0 0,1 0 15,-1 0-15,0-21 0,22 0 16,-22 21-16,1-21 0,-1-22 0,0 22 15,1 0-15,-1-21 0,-21 20 16,21-20-16,-20 0 0,-1-1 16,-21 22-16,0-21 0,0 0 0,0 20 15,0-20-15,0 21 16,-21 21-16,-1 0 0,1 0 0,0 21 16,-21-21-16,21 42 0,-1-20 15,22-1-15,-21 21 0,21 0 0,0-20 16,0 20-16,0-21 0,0 21 0,0-20 15,0-1-15,0 0 0,21 0 16,1 0-16,-1 0 0,0-21 0,0 22 16,21-22-16,-20 0 0,-1 0 15,21 0-15,-21 0 0,0 0 16,22 0-16,-22-22 0,0 22 0,0-21 0,0 0 16,-21 0-16,0 0 0,22 0 15</inkml:trace>
  <inkml:trace contextRef="#ctx0" brushRef="#br0" timeOffset="14963.85">19135 4699 0,'0'0'0,"-22"0"15,1 0-15,21-21 32,0 0-32,21 0 15,1-1-15,-1 1 0,21 0 0,0-21 16,1-1-16,-1 1 0,0 0 0,22-22 15,-22 1-15,22-1 0,-22 1 16,0-1-16,-20 1 0,20-1 16,-21 1-16,0-1 0,-21 1 15,0 20-15,0 1 0,0 0 0,-21-1 16,0 22-16,0 0 0,0 21 16,-1 0-16,1 0 0,-21 0 0,21 0 15,0 21-15,-22 0 0,22 22 16,0-22-16,21 21 0,0 1 0,-21 20 15,21-21-15,0 22 0,0-1 16,0 1-16,-21 21 0,21-22 0,0 1 16,0-1-16,0 1 0,-22-22 0,22 0 15,0 1-15,0-1 16,-21-21-16,21 0 0,0 0 0,0 1 0,0-1 16,21-42-1,1-1 1,-1-20-16,0 21 0,0 0 15,0-22-15,0 22 0,1-21 16,-1 0-16,0 20 0,0-20 0,21 21 16,-20-21-16,-1 20 0,0 22 15,0-21-15,0 21 0,0 21 16,-21 1-16,22-1 16,-22 0-16,0 0 0,0 0 0,0 22 15,21-22-15,-21 21 0,0-21 0,21 22 16,-21-22-16,0 0 15,21 0-15,0 0 0,-21 0 0,21-21 16,1 22-16,-1-22 16,0 0-16,0 0 0,21 0 0,-20 0 15,-1-22-15,21 1 0,-21 0 0,22 0 16,-22 0-16,0 0 0,21-22 16,-21 22-16,1-21 0,-1-1 0,0 22 15,-21-21-15,0 0 0,0 20 16,0 1-16,0 0 0,0 42 31,0 0-31,-21 1 0,21-1 16,0 0-16,-21 21 0,21-21 15,0 1-15,0 20 0,0-21 16,0 0-16,0 0 0,0 1 0,0-1 16,0 0-16,0 0 0,0 0 15,21-21 1,0 0-1,-21-21-15,0 0 0,0 0 16,0 0-16,0-1 0</inkml:trace>
  <inkml:trace contextRef="#ctx0" brushRef="#br0" timeOffset="15139.75">20341 3916 0,'0'0'0,"-42"-42"16,21 42-16,-1 0 15,1 0-15,21 21 16,0 0-16,0 0 16,21 0-16,1 0 15,-1 1-15,0-22 0,0 21 0,21-21 16,-20 21-16,20 0 0</inkml:trace>
  <inkml:trace contextRef="#ctx0" brushRef="#br0" timeOffset="16911.73">21167 4339 0,'0'0'0,"63"0"15,-63-21 1,21 21-16,-21-21 0,0 0 16,21 0-16,1-1 0,-22 1 0,0 0 15,0 0-15,0 0 0,0 0 16,0-1-16,-22 1 0,1 21 0,0-21 15,0 21-15,0 0 0,-22 0 16,22 0-16,0 21 0,-21 0 16,21 1-16,-22-1 0,22 0 0,-21 21 15,21-21-15,-1 22 0,1-1 16,0 0-16,21-20 0,0 20 0,-21 0 16,21-21-16,0 1 0,0 20 0,0-21 15,0 0-15,21-21 0,0 21 16,0-21-16,1 0 0,-1 0 0,21 0 15,-21 0-15,0 0 0,22 0 16,-22 0-16,21-21 0,-21 0 0,22 0 16,-22-21-16,0 20 0,21-20 0,-20 21 15,-1-21-15,0-22 16,0 22-16,0-22 0,0 1 0,1-1 16,-1 1-16,-21-1 0,0 1 0,0 20 15,21-20-15,-21 21 0,0-1 16,0 1-16,0 0 0,0 20 15,0 1-15,-21 42 16,0 1-16,21-1 16,0 21-16,-22 0 0,22 1 15,-21-1-15,21 0 0,0 22 0,0-1 16,0 1-16,0-1 0,0 1 16,0-22-16,0 22 0,0-22 0,21 0 15,1 1-15,-1-1 0,0 0 16,0-20-16,0-1 0,22 0 15,-1 0-15,-21 0 0,21-21 0,1 0 16,-1 0-16,0 0 0,1 0 16,-1 0-16,0 0 0,1-21 0,-1 0 15,0 0-15,1 0 0,-22-1 16,21 1-16,-21-21 0,1 21 0,-1-22 16,0 1-16,-21 21 0,0-21 0,0-1 15,0 1-15,0 21 0,0-22 16,-21 22-16,0 0 0,-1 0 0,1 21 15,0 0-15,-21 0 0,21 0 16,-22 21-16,22 0 0,-21 0 16,21 22-16,-1-22 0,1 21 0,0 1 15,0-22-15,0 21 0,21 0 16,-21-20-16,21 20 0,0-21 0,0 0 16,0 22-16,0-22 15,21 0-15,0 0 0,0-21 0,0 0 16,22 0-16,-22 0 0,0 0 0,0 0 15,21-21-15,-20 0 0,-1 0 16,21-1-16,-21 1 0,0 0 0,1-21 16,20 21-16,-21-22 0,0-20 15,0 20-15,1 1 0,-1-21 0,0-1 16,-21 1-16,21-1 16,-21 22-16,21-22 0,-21 1 0,0 20 15,0-20-15,0 21 0,0-22 0,0 43 16,0-21-16,0 20 0,0 1 15,-21 21-15,0 0 16,0 21-16,0 1 0,21 20 16,0-21-16,-22 21 0,1 1 0,21-1 15,0 22-15,0-22 0,0 0 16,0 22-16,0-22 0,0 22 0,0-22 16,0 21-16,0-20 0,0-1 15,0 0-15,21 1 0,1-1 0,-1-21 16,0 22-16,0-22 0,0 0 15,0 0-15,22 0 0,-1-21 16,0 0-16,1 21 0,20-21 0,-20 0 16,20 0-16,-21-21 0,22 0 15,-22 21-15,1-21 0,20-21 0,-42 20 16,22 1-16,-22-21 0,21 0 0,-21-1 16,-21 1-16,0 0 0,21-1 15,-21 22-15,0-21 0,0 21 0,0-22 16,0 22-16,-21 21 0,0 0 15,0 0-15,0 0 16,21 21-16,-21 0 0,21 1 16,0-1-16,-22 21 0,22-21 15,0 22-15,0-22 0,0 21 0,0-21 16,0 22-16,0-22 0,0 0 16,22 0-16,-22 0 0,21 0 0,0-21 15,0 22-15,0-22 0,22 0 16,-22 0-16,21 0 0,-21 0 0,22 0 15,-1 0-15,-21 0 0,21-22 0,-20 22 16,-1-21-16,0 0 0,0-21 16,0 21-16,0-22 0,-21 22 0,0-21 15,0-1-15,0 22 0,0-21 16,0 21-16,0 0 0,0 42 47,0 0-47,0 21 0,0-21 0,-21 1 15,21-1-15,0 21 0,0-21 16,-21 22-16,21-22 0,-21 0 0,21 0 16,0 0-16,0 0 0,-21 1 15,21-1-15,-21 0 0,21 0 16,-22-21 0,22-21-1,0 0-15,0 0 16,0-1-16,0 1 0,0-21 15,0 0-15,22-1 0,-1 1 16,0 0-16,0-1 0,0-20 0,22 20 16,-1 1-16,0 0 0,1 21 15,-1-1-15,21 1 0,-20 21 0,-1 0 16,0 0-16,1 21 0,-1 1 16,-21-1-16,0 0 0,1 21 0,-1 1 15,-21-1-15,0 0 0,0 1 16,0-1-16,0 0 0,0 1 0,0-1 15,-21 0-15,21 1 0,-22-22 0,22 21 16,0-21-16,0 0 16,-21 1-16,21-1 0,0 0 15,-21-42 17,21 0-32,-21 21 0,0 0 15,-22 0-15</inkml:trace>
  <inkml:trace contextRef="#ctx0" brushRef="#br0" timeOffset="19716.75">9207 7260 0,'-21'0'47,"21"-21"-31,0 0-16,0 0 0,0 0 16,21-22-16,1 22 15,-1-21-15,21 21 0,-21-22 0,0 1 16,1-22-16,20 22 0,-21-21 0,0-1 15,0 1-15,22-1 0,-22 1 16,0-1-16,0 22 0,0-1 0,-21 1 16,0 0-16,0 21 0,0-1 15,0 1-15,-21 21 0,0 0 16,0 0-16,-21 21 0,20-21 16,1 22-16,-21 20 0,21-21 0,-22 21 15,22 1-15,21-1 0,0 0 16,0 1-16,0-1 0,0 0 0,0 1 15,21-22-15,1 21 0,20-21 16,-21 1-16,21-1 0,1 21 0,-1-21 16,0 0-16,1-21 0,-22 22 15,21-1-15,1 0 0,-22 0 0,0 0 16,0 0-16,0-21 0,-21 22 0,0-1 16,0 0-16,0 0 0,-21-21 15,0 21-15,-21 0 0,20-21 0,-20 0 16,21 22-16,-21-22 0,20 0 15,-20 0-15,21 0 0,0 0 0,-22-22 16,22 22-16,0-21 0,0 0 16,-21 0-16,20 0 0,1 0 15,0-1-15,0 1 0,21 0 16,21 21 15,0 0-31,-21 21 0,21 0 0,1 1 16,-1-1-16,0 0 0,0 0 0,0 0 15,0 0-15,22 1 0,-22-1 16,0 0-16,0 0 0,22 0 0,-22-21 16,21 0-16,-21 0 0,22 0 15,-22 0-15,21 0 0,-21-21 0,22 0 16,-1 0-16,0 0 0,-21-1 0,22 1 16,-1-21-16,0 21 15,1-22-15,-22 22 0,0-21 0,21 0 16,-20-1-16,-22 22 0,0-21 0,0 21 15,0-22-15,0 22 0,0 0 16,0 0-16,-22 42 31,22 0-31,-21 0 0,21 22 16,-21-22-16,21 0 0,0 21 0,0-21 0,0 22 16,0-22-16,0 21 0,0-21 15,0 22-15,0-22 0,0 0 16,21 0-16,0 0 0,1 1 0,-22-1 0,21-21 15,21 0-15,-21 0 16,0 0-16,1 0 0,-1 0 0,0-21 16,0 21-16,21-22 0,-20 1 0,-1 0 15,21-21-15,-21 21 0,0-1 16,1-20-16,-1 21 0,0 0 0,-21-22 16,21 22-16,-21-21 0,0 21 0,0 0 15,0-1-15,0-20 0,0 21 16,-21 0-16,0 21 15,21 21 17,0 0-32,0 0 0,0 0 15,0 1-15,0-1 0,0 0 16,0 0-16,0 0 0,0 0 0,0 1 16,0-1-16,0 0 0,21 0 15,0-21 1,-21 21-16,0-42 94,0 42 452,0 0-546,0 1 16,21-22-16,-21 21 0,21 0 16,-21 0-16,22 0 0,-22 0 15,21-21-15,0 22 0,0-22 16,0 21-16,0-21 0,1 0 16,-1 0-16,0 0 0,21 0 0,-21-21 15,22 21-15,-1-22 0,-21 1 16,22 0-16,-1 0 0,-21 0 15,21 0-15,-20-1 0,20-20 0,-21 21 16,0-21-16,0 20 0,1-20 16,-22 0-16,0-1 0,0 1 0,0 0 15,0-1-15,0-20 0,0 21 16,0-1-16,0 1 0,0 0 0,0 20 16,-22-20-16,22 21 0,-21 21 0,0 0 31,21 21-31,0 21 0,0-20 15,0 20-15,0 0 0,0 1 0,0 20 16,21-21-16,-21 1 16,0-1-16,0 22 0,0-22 0,0 0 15,0-21-15,0 22 0,0-1 0,0 0 16,0-20-16,0-1 0,0 0 16,0 0-16,0 0 0,0 0 15,0-42 1,0 0-1,21 0-15,-21 0 0,22 0 16,-22-22-16,21 1 16,0 0-16,0 20 0,0 1 15,0 0-15,1 0 0,-1 0 0,0 0 16,0 21-16,0 0 0,22 0 0,-22 0 16,0 0-16,21 0 0,-21 0 15,22 21-15,-22 0 0,42 21 16,-41-21-16,-1 1 0,-21-1 15,0 0-15,0 21 0,0-21 0,0 1 16,0 20-16,-21-21 0,-1 0 0,1 22 16,0-22-16,-21 0 0,21 0 15,-1 0-15,-20-21 0,21 21 0,-21-21 16,20 0-16,1 0 0,0 0 16,-21 0-16,21 0 15,-1 0-15,1 0 0,0 0 16,21-21-1,0 0 1,0 0-16</inkml:trace>
  <inkml:trace contextRef="#ctx0" brushRef="#br0" timeOffset="21799.74">13441 7091 0,'0'0'0,"-21"0"0,-1 0 15,22 21-15,-21-21 0,0 0 31,21-21-31,0 0 0,0 0 16,0-1-16,0 1 0,0 0 16,21-21-16,-21 21 15,21-22-15,1 1 0,-22 0 0,21-1 0,0-20 16,-21 20-16,21-20 16,0-1-16,0 1 0,1 21 0,20-43 15,-21 64-15,0-22 0,0 22 16,1 21-16,-1 0 0,0 0 15,0 0-15,0 0 0,0 0 0,-21 21 16,22-21-16,-22 22 0,0-1 16,0 21-16,0-21 0,0 0 0,0 1 15,0-1-15,0 0 0,0 0 16,0-42 31,0 0-47,0 0 0,0-1 0,0 1 15,0 0-15,-22 0 0,22 0 16,-21 21-16,0-21 0,21-1 16,-21 22-16,0 0 0,0 0 15,-1 0-15,1 0 16,0 0-16,0 22 0,0-1 0,0 0 16,-1 21-16,22 1 0,-21-1 0,0 0 15,0 43-15,21-22 16,-21-20-16,21-1 0,0 0 15,0 1-15,0-1 0,0 0 0,21 1 16,0-1-16,0-21 0,0 0 16,1 1-16,-1-1 0,21 0 0,0-21 15,1 0-15,-1 0 0,0 0 16,1 0-16,-1-21 0,22 0 0,-22-1 16,21 1-16,-20 0 0,20-21 0,-20-1 15,-1 1-15,21 0 0,-20-22 16,-1 1-16,0-1 0,-20 1 15,20-1-15,-21 1 0,-21-1 0,0 1 16,0-1-16,0-20 0,0 41 16,0 1-16,0 21 0,0 0 0,0-1 15,0 1-15,-21 21 16,0 21-16,0 1 16,21-1-16,0 0 0,0 21 0,-22-21 15,22 22-15,0-1 0,-21 22 16,21-22-16,0 21 0,0 1 0,0-22 15,0 22-15,0-1 0,0-20 16,0 20-16,0-21 0,21 1 0,1-1 16,-1-21-16,0 0 0,0 22 0,0-22 15,22-21-15,-22 21 0,21-21 16,0 0-16,1 0 0,-1 0 0,43-42 16,-43 21-16,0-1 0,1 1 15,-1 0-15,0-21 0,1-1 16,-1 1-16,0 0 0,-20-1 0,-1 1 15,0 0-15,-21-22 16,0 22-16,0 0 0,0 20 0,0-20 16,-21 21-16,0 0 0,-1 0 0,1-1 15,0 22-15,0 0 0,-21 0 16,20 0-16,1 0 0,-21 0 0,21 22 16,-22-1-16,22 21 0,0 0 0,0-20 15,0 20-15,21 0 0,0 1 16,0-1-16,0 0 0,0 1 0,0-1 15,0-21-15,0 0 0,21 0 16,0 1-16,0-1 0,0-21 16,1 0-16,-1 0 0,0 0 0,0 0 15,0 0-15,22-21 0,-22-1 16,0 1-16,21 0 0,-21 0 0,1-21 16,-1 20-16,0-20 0,0 0 0,-21-1 15,0 1-15,0 21 0,0-21 16,0-1-16,0 22 0,0 0 0,0-21 15,0 20-15,0 44 32,0-1-17,0 21-15,0 0 0,0-20 16,0 20-16,0 0 0,0 1 0,0-1 16,0 0-16,0 1 0,0-1 15,21-21-15,0 21 0,1-20 16,-1-1-16,0-21 0,0 21 0,0-21 15,0 21-15,1-21 0,20 0 0,-21 0 16,21-21-16,-20 0 0,20 21 16,-21-21-16,21-22 0,1 22 0,-22-21 15,21 21-15,-21-22 0,22-20 16,-22 20-16,0 1 0,0 0 0,0-1 16,-21 1-16,0 21 0,0-21 0,0 20 15,0 1-15,-21 21 31,0 21-31,0-21 0,21 22 0,0-1 16,-21 21-16,21-21 0,0 22 16,0-1-16,0-21 0,0 21 0,0-20 15,0 20-15,21-21 0,-21 0 16,21 22-16,0-22 0,-21 0 16,21 0-16,-21 0 0,22 0 0,-22 1 15,21-22-15,-21 21 16,0-42 15,-21 21-31,21-22 0,-22 1 16,1 21-16,21-21 0,-21 0 15,0 21-15,21-21 0,-21 21 16,0 0 0,21 21-16,-22-21 0,22 21 15,0 0-15,0 0 16,0 1-16,0-1 0,22 0 15,-1-21-15,0 21 0,0-21 0,0 0 16,0 21-16,22-21 0,-22 0 16,21 0-16,1 0 0,-1 0 0,0 0 15,1-21-15,-1 21 0,-21-21 0,21 0 16,1 0-16,-1-1 0,-21 1 16,22 0-16,-22 0 0,21-21 15,-21 20-15,0-20 0,1 0 0,-22-1 16,0 1-16,0 21 0,0-21 15,0 20-15,0 1 0,0 0 0,0 0 16,-22 21-16,1 0 16,0 0-16,21 21 0,-21 0 15,21 0-15,0 22 0,0-22 0,0 0 16,0 21-16,0-20 0,0 20 16,0-21-16,21 0 0,0 22 0,0-22 15,-21 0-15,22 0 0,-22 0 16,21-21-16,-21 21 0,21 1 0,-21-1 15,0 0-15,0 0 16,-21-21-16,0 21 16,-1-21-16,1 0 0,0 21 15,0-21-15,0 0 0,0 0 0,-1 0 16,1 0-16,0 0 16,0 0-16,21-21 15,0 0-15</inkml:trace>
  <inkml:trace contextRef="#ctx0" brushRef="#br0" timeOffset="22747.63">17886 6350 0,'0'0'0,"21"-21"0,-21-43 16,0 43-16,0 0 0,0 42 47,21 0-32,-21 1-15,0-1 0,21 0 0,-21 21 16,0 1-16,0-22 0,0 21 0,0 0 15,0 1-15,0-22 16,0 21-16,0-21 0,-21 22 0,21-22 16,-21 0-16,21 0 0,0 0 15,0 1-15,-21-22 0,0 0 16,21-22 0,0 1-16,0 0 15,0-21-15,0 21 0,0-22 0,0 1 16,0 0-16,0-22 0,0 22 15,21-1-15,0 1 0,0 0 0,0-1 16,22 1-16,-22 21 0,21 0 16,0 0-16,1-1 0,-1 22 15,0 0-15,1 0 0,-1 0 0,0 0 16,1 22-16,-22-1 0,21 0 16,-21 0-16,1 21 0,-1-20 0,0 20 15,-21 0-15,0 1 0,0-22 0,0 21 16,0 0-16,0-20 0,0 20 15,-21-21-15,21 0 0,-21 0 0,-1 1 16,22-1-16,-21-21 16,21-21-1,0-1-15,0 1 0,0 0 16,0-21-16,0-1 16,21 1-16,1 0 0,-1-1 0,0 1 15,0-21-15,21 20 0,1 1 0,-1 21 16,0-22-16,1 22 0,-1 0 15,0 0-15,1 21 0,-1 0 0,0 0 16,1 0-16,-22 21 0,21 0 16,1 0-16,-22 1 0,0-1 0,0 21 15,0-21-15,-21 22 0,21-1 0,-21 0 16,0 1-16,0-22 0,0 21 16,0 0-16,0-20 0,-21 20 0,21-21 15,-21 0-15,21 0 0,0 1 16,0-44 15,0 1-15,21 0-16,-21 0 0,21 0 15,1 21-15</inkml:trace>
  <inkml:trace contextRef="#ctx0" brushRef="#br0" timeOffset="23773.05">19304 6541 0,'0'21'0,"0"0"16,21-21-16,-21 21 15,21-21-15,0 0 16,1 0-16,-1 0 16,0 0-16,21 0 0,-21-21 0,22 21 15,-1-21-15,22 0 0,-22-1 0,0 1 16,1 0-16,-1-21 0,0 21 16,1-22-16,-1 22 0,-21-21 0,0 21 15,0-22-15,-21 22 0,0-21 16,0 21-16,0-1 0,0-20 0,-21 21 15,0 0-15,0 21 0,0 0 16,-22 0-16,22 0 0,0 0 16,0 21-16,0 0 0,-22-21 0,22 42 15,0-20-15,21-1 0,-21 0 16,21 21-16,0 1 0,0-22 16,0 21-16,0 0 0,0 1 0,0-22 15,21 21-15,0-21 0,0 1 16,1-1-16,20 0 0,-21 0 0,21 0 15,1-21-15,-1 0 0,0 0 0,1 0 16,20 0-16,-20 0 0,-1-21 16,21 0-16,-20 0 0,20 0 0,-20-1 15,-1-20-15,-21 21 0,21-21 16,-20 20-16,-1-20 0,-21 21 0,0-21 16,0 20-16,0-20 0,0 21 0,0-21 15,0 20-15,0 1 16,-21 21-1,-1 0-15,22 21 16,0 1-16,-21-1 0,21 0 16,0 0-16,0 21 0,0-20 0,0-1 15,0 21-15,0-21 0,0 22 16,0-22-16,0 21 0,0-21 0,0 0 16,0 1-16,0-1 0,0 0 15,0 0-15,0-42 31,0 0-31,0 0 0,0-1 16,0 1-16,0-21 16,0 21-16,0-22 0,21 1 0,1 21 15,-1-21-15,0-1 0,0 22 16,0-21-16,0 21 0,1-1 0,-1 1 16,0 21-16,0 0 0,21 0 0,-20 0 15,-1 0-15,0 0 0,0 21 16,0-21-16,0 22 0,1-1 0,-1 0 15,-21 0-15,0 21 0,21-20 0,-21-1 16,0 0-16,0 21 0,0-21 16,0 1-16,0-1 0,0 0 0,0 0 15,0 0-15,-21 0 0,0-21 16,21 22-16,0-44 31,0 1-31,0 0 16,0 0-16,0 0 0,0-22 0,21 22 15,0-21-15,0 21 0,0-22 0,0 22 16,1-21-16,-1 0 0,21 20 16,-21 1-16,0 0 0,22 0 0,-22 21 15,21 0-15,-21 0 0,1 0 16,20 0-16,-21 21 0,0 0 0,-21 0 16,21 1-16,1-1 0,-22 0 0,21 21 15,-21 1-15,0-22 0,0 21 16,0 0-16,21 1 0,-21-22 15,0 21-15,0 1 0,0-22 0,0 0 16,0 21-16,0-21 0,0 1 16,0-1-16,0 0 0,21-21 31,0-21-31,0 0 16</inkml:trace>
  <inkml:trace contextRef="#ctx0" brushRef="#br0" timeOffset="25547.55">22183 5800 0,'0'0'0,"0"-43"0,0 22 0,0-85 16,0 85 0,0 0-16,0 0 0,0 0 0,0 0 15,0 42 1,0 0 0,0 0-16,0 21 0,0 1 0,0-1 15,0 22-15,0-1 16,0-21-16,0 22 0,0-1 0,0-20 15,21 20-15,-21 1 0,0-22 16,0 0-16,0 22 0,0-22 0,0 1 16,0-1-16,0-21 0,0 21 0,0-20 15,0-1-15,0 0 16,0-42 0,0 0-1,0-1-15,0 1 0,0-21 0,0 21 16,0-22-16,21 1 0,-21 21 15,21-21-15,0 20 0,0-20 0,1 0 16,-1 21-16,0-1 0,21-20 16,-21 21-16,22 0 0,-1 21 15,0 0-15,-20 0 0,20 0 0,0 0 16,1 0-16,-1 21 0,-21 0 16,21 0-16,-20 0 0,-1 1 0,0-1 15,-21 21-15,21-21 0,-21 0 0,0 22 16,0-22-16,-21 21 0,0-21 15,0 1-15,-1-1 0,-20 21 0,21-21 16,0-21-16,-22 21 0,22 1 16,-21-22-16,21 0 0,-22 0 0,22 0 15,-21 0-15,21-22 0,-22 22 0,22-21 16,0 0-16,0 0 16,0 0-16,0 0 0,-1 21 0,22-22 15,0 1 1,0 42-1,22 1 1,-1-1-16,-21 0 0,21-21 16,0 21-16,0 0 0,0 0 0,1 1 15,-1-1-15,0-21 0,0 21 16,0 0-16,22-21 0,-22 0 0,21 21 16,-21-21-16,22 0 0,-1 0 0,0 0 15,1 0-15,-1-21 0,0 21 16,1-21-16,-1 0 0,21 0 15,-20-1-15,-1-20 0,-21 21 16,22-21-16,-22 20 0,21-20 0,-21 21 16,0-21-16,-21-1 0,0 22 0,0 0 15,0-21-15,0 20 0,0 1 16,0 0-16,0 0 0,0 0 16,-21 21-1,0 21-15,21 0 16,-21 0-16,21 0 0,0 1 0,0-1 15,0 0-15,0 21 0,0-21 16,0 22-16,0-22 0,0 0 0,0 21 16,0-20-16,0-1 15,0 21-15,0-21 0,21 0 0,0-21 16,0 22-16,-21-1 0,22-21 0,-1 0 16,0 0-16,0 0 0,0 0 15,22 0-15,-22 0 0,0 0 0,21 0 16,-21-21-16,22-1 0,-22 1 15,21 0-15,-21 0 0,1 0 0,-1-22 16,0 22-16,0 0 0,0-21 0,-21 21 16,21-1-16,-21-20 0,0 21 15,0 0-15,0 0 0,0-1 32,22 44-17,-1-22 1,-21 21-16,21 0 0,0-21 15,0 21-15,-21 0 0,0 0 0,0 1 16,21-1-16,-21 0 0,0 0 16,0 0-16,0 0 0,0 1 0,0-1 15,0 0-15,0 0 0,0 0 0,0 0 16,22 1-16,-1-22 16,0 21-16,0-21 0,21 0 15,-20 0-15,-1 0 0,21 0 16,-21-21-16,0 21 0,22-22 0,20-20 15,-42 21-15,1 0 16,20 0-16,-21-22 0,0 22 16,22-21-16,-22 21 0,0-22 0,0 22 15,0 0-15,-21-21 0,0 20 0,0 1 16,0 0-16,0 0 0,0 0 16,-21 21-16,0 0 15,0 0-15,0 21 16,-1 0-16,22 0 0,-21 0 0,21 1 15,0-1-15,0 0 0,0 0 16,0 0-16,0 0 0,21 1 16,1-1-16,-22 21 0,21-21 0,-21 0 0,21 1 15,-21-1-15,0 0 16,21 0-16,-21 0 0,0 0 16,0 1-16,0-1 15,-21-21-15,0 0 16,0 0-16,-1 0 0,1 21 15,0-21 1,0 0-16,21-21 63,0 0-63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4:09:24.54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1080 0,'0'-22'15,"21"22"1,-21-21-16,21 21 31,-21-21-31,21 21 0,-21-21 16,0 0-1,0 0 1,0-1 0,-21 22-16,0 0 15,21-21-15,-21 21 0,0 0 16,-1 0-16,1 0 0,0 0 0,0 0 15,-21 21-15,20-21 0,1 22 16,-21 20-16,0-21 16,-1 21-16,22 1 0,-21-22 0,-1 21 15,22 22-15,0-22 0,0 0 16,0 1-16,0-1 0,21 0 16,-22 1-16,22 20 0,0-20 0,0-1 15,0 0-15,0-21 0,22 22 16,20-22-16,-21 0 0,0 0 0,0-21 15,22 0-15,-22 0 0,0 0 16,21 0-16,-20-21 0,20 0 16,0 0-16,-21-22 0,22 22 0,-22-21 15,21 0-15,1-1 0,-22 1 16,0-22-16,21 22 0,-21-21 16,1-1-16,20 1 0,-21-22 15,0 21-15,-21-20 0,21 20 16,1-20-16,-1 20 0,-21 1 0,0 20 15,0-20-15,0 20 0,0 22 16,0-21-16,0 21 0,-21 21 16,-1 21-1,22 0-15,-21 0 0,0 22 16,21-1-16,-21 0 0,21 1 16,0 20-16,-21 1 0,21-1 15,-21 22-15,21-22 0,0 1 0,0-1 16,0 1-16,0-1 0,0 1 0,0-22 15,0 0-15,0 1 16,0-1-16,0 0 0,0 1 16,0-22-16,0 0 0,0 0 0,0 0 15,21-21-15,0 0 0,0 0 16,0 0-16,0-21 0,1 0 16,-1 0-16,0 0 0</inkml:trace>
  <inkml:trace contextRef="#ctx0" brushRef="#br0" timeOffset="447.46">2498 1207 0,'0'0'0,"21"0"0,-21-43 15,-21 64 17,-1 1-32,1-1 15,21 0-15,-21 0 0,0 21 16,21-20-16,-21 20 0,0-21 0,21 21 15,-22-20-15,22 20 0,0-21 16,0 21-16,0-20 0,0-1 16,0 21-16,22-21 0,20 0 15,-21-21-15,0 0 0,22 0 16,-22 0-16,21 0 0,0-21 0,-20 0 16,20 0-16,0 0 15,1-22-15,-22 22 0,21 0 0,-21-21 16,0 21-16,1-22 0,-1 1 15,-21 21-15,0-22 0,0 22 0,0-21 16,-21 21-16,-1 0 0,1-1 16,0 1-16,-21 0 0,21 21 15,-22 0-15,22 0 0,-21 0 0,-1 21 16,22 0-16,-21 1 0,21-1 16,0 0-16,-22 0 0,22 21 0,0-20 15,0-1-15,21 0 16,0 0-16,0 0 0,0 0 0,0 1 15,0-1-15,21-21 0,0 21 16,0-21-16,0 0 0,22 0 0,-1 0 16,-21 0-16</inkml:trace>
  <inkml:trace contextRef="#ctx0" brushRef="#br0" timeOffset="1096.59">3281 1207 0,'0'0'15,"21"-43"1,-21 64 0,0 1-1,-21-1-15,21 0 16,-21 0-16,21 21 0,-22-20 0,1-1 16,21 21-16,0-21 0,-21 22 15,21-22-15,-21 21 0,21-21 16,0 0-16,0 22 0,0-22 0,0 0 15,0 0-15,0 0 0,21-21 16,0 22-16,0-22 0,1 0 16,-1 0-16,0 0 0,0-22 15,0 22-15,0-21 0,1 0 16,20 0-16,-21 0 0,0 0 0,0-22 16,1 22-16,-1 0 0,-21 0 0,21-22 15,0 22-15,-21 0 16,21 21-16,-21-21 0,0 42 31,0 0-15,0 0-16,0 1 0,0-1 15,0 0-15,0 0 0,0 0 0,0 0 16,0 22-16,0-22 0,0 0 16,21 0-16,-21 0 0,22 1 0,-1-22 15,0 21-15,0-21 16,0 0-16,0 0 0,1 0 0,-1 0 0,21 0 15,-21-21-15,0 21 16,22-22-16,-22-20 0,0 21 0,21 0 16,-20-22-16,-1 22 0,-21-21 15,0 0-15,0 20 0,0-20 0,0 0 16,0-1-16,0 22 0,-21-21 16,-1 21-16,22 0 0,-21-1 0,0 1 15,0 21-15,0 0 0,0 0 16,-1 0-16,1 0 0,0 0 0,21 21 15,-21-21-15,21 22 16,0-1-16,0 0 16,0 0-16,0 0 15,21-21-15,0 21 16</inkml:trace>
  <inkml:trace contextRef="#ctx0" brushRef="#br0" timeOffset="1622.34">4381 1207 0,'0'0'0,"-21"0"31,0 0-15,21 21-1,0 0-15,0 0 0,0 0 0,0 0 16,0 1-16,0-1 0,0 0 15,0 0-15,0 0 0,0 22 0,0-22 16,0 0-16,0 0 0,0 0 16,0 22-16,0-22 0,-21 0 0,21 0 15,-21 0-15,21 0 16,0-42 15,0 0-31,0 0 0,0 0 16,0 0-16,0-1 0,0-20 15,0 21-15,0-21 0,0 20 0,21-20 16,0 21-16,0-21 0,22 20 16,-1-20-16,-21 21 0,21 0 0,1 0 15,-1-1-15,0 1 0,1 21 16,-1 0-16,0 0 0,1 0 0,-22 21 16,21-21-16,-21 22 0,1-1 15,-22 0-15,0 21 0,0-21 0,0 1 16,0 20-16,0-21 0,0 21 15,0-20-15,-22 20 0,1-21 0,0 0 16,0 0-16,21 22 16,-21-22-16,0 0 0,21 0 15,0-42 17</inkml:trace>
  <inkml:trace contextRef="#ctx0" brushRef="#br0" timeOffset="2128.05">5440 1270 0,'0'0'0,"21"-21"16,0 0-16,0 21 0,-21-21 0,0-1 16,0 1-16,0 0 15,-42 21-15,21 0 0,0 0 16,-22 0-16,22 0 0,-21 0 16,21 0-16,-22 21 0,22-21 0,-21 43 15,21-22-15,-1 0 0,1 21 16,0-21-16,21 22 0,0-1 0,0 0 15,0-20-15,0 20 0,0 0 16,0-21-16,0 22 0,21-22 0,-21 0 16,21 0-16,1 0 15,20 1-15,-21-22 0,0 0 0,22 0 16,-1 0-16,-21 0 0,21-22 16,1 22-16,20-21 0,-20 0 0,-1 0 15</inkml:trace>
  <inkml:trace contextRef="#ctx0" brushRef="#br0" timeOffset="2595.78">6138 1228 0,'0'0'0,"0"-21"0,-21-1 16,0 22-16,0 0 0,0 0 16,-1 0-16,1 0 0,0 22 15,-21-1-15,21 0 0,-1 0 16,1 0-16,0 0 0,0 22 0,0-22 15,0 21-15,21-21 0,-22 1 16,22 20-16,0-21 0,0 21 0,0-20 16,0-1-16,0 0 0,0 0 15,22-21-15,-1 21 0,0-21 0,0 0 16,0 0-16,0 0 0,1 0 16,-1-21-16,0 0 0,21 0 15,-21 0-15,1-1 0,-1 1 0,0 0 16,0-21-16,0 21 0,0-1 15,-21-20-15,0 21 0,0-21 16,0 20-16,0-20 0,0 21 0,0 0 16,0 0-16,0-1 15,0 44 1,0-1-16,0 0 16,0 21-16,0-21 0,0 1 0,0 20 15,0-21-15,0 21 0,0-20 16,0-1-16,0 21 0,0-21 0,0 0 15,0 1-15,0-1 0,0 0 16,22-21 0,-1 0-16,0 0 0,0 0 15,21-21-15,-20 0 0,20-1 16</inkml:trace>
  <inkml:trace contextRef="#ctx0" brushRef="#br0" timeOffset="3605.72">6837 1228 0,'0'0'0,"21"-43"0,0-20 16,-21 42-16,0 0 16,0-1-16,0 1 15,-21 21-15,0 0 16,-22 21-16,22-21 0,0 22 0,-21-1 16,21 0-16,-1 21 0,-20-21 15,21 1-15,0 20 0,0-21 16,-1 0-16,22 22 0,-21-22 0,21 0 15,0 0-15,0 0 16,21 0-16,1-21 0,-1 22 0,0-22 16,21 0-16,-21 0 0,22 21 15,-1-21-15,0 0 0,-20 21 0,20 0 16,0-21-16,-21 21 0,1-21 16,20 21-16,-21-21 0,-21 22 0,0-1 15,0 0-15,0 0 0,0 0 16,0 0-16,-21 1 15,-21-22-15,20 21 0,1 0 0,-21-21 16,0 0-16,-1 21 0,1-21 16,0 0-16,-1 0 0,22 0 0,-21 0 15,21 0-15,-22 0 0,22 0 16,0 0-16,0 0 16,42 0 15,0 0-31,0 0 0,0 0 15,1 0-15,20 0 0,-21 0 16,0 21-16,22-21 0,-22 0 0,0 0 0,21 0 16,-21 0-16,22 0 15,-1 0-15,-21 0 0,22 0 0,-22-21 16,21 21-16,-21-21 0,22 0 16,-22 0-16,21-1 0,-21 1 0,0 0 15,22-21-15,-22 21 0,0-22 16,0 1-16,0 0 0,1-1 0,-1 1 15,0 0-15,0-22 0,0 22 16,-21-22-16,0 22 0,0-22 0,0 22 16,0 0-16,0-1 0,0 1 15,0 21-15,0 0 0,-21 0 0,21-1 16,-21 22-16,0 0 16,21 22-16,-21-1 15,21 21-15,-22-21 0,22 22 16,0-1-16,0 0 0,0 22 0,0-22 15,-21 0-15,21 1 0,0 20 16,0-20-16,0-1 0,0 0 0,0 1 16,0-22-16,0 21 0,0 0 15,0-20-15,21-1 0,-21 21 0,22-21 16,-1 0-16,0-21 0,0 22 0,0-22 16,0 0-16,1 0 15,-1 0-15,0 0 0,0 0 0,0-22 16,22 1-16,-22 0 0,0 0 0,0 0 15,0 0-15,0-1 0,1-20 16,-1 21-16,0 0 0,-21 0 16,0-1-16,0 1 0,0 0 0,0 42 31,0 0-15,0 1-16,-21-1 0,21 0 15,0 21-15,-21-42 0,21 21 16,0 1-16,0-1 0,0 0 0,21 0 31,0-21-31,0 0 0,0 0 0,22 0 16,-22-21-16,0 0 0,0 21 15,0-21-15,0-1 0,1-20 16,-1 21-16,0 0 0</inkml:trace>
  <inkml:trace contextRef="#ctx0" brushRef="#br0" timeOffset="3795.61">7916 974 0,'0'0'0,"-21"0"0,0 0 15,0 0 1,0 0-16,21 21 47</inkml:trace>
  <inkml:trace contextRef="#ctx0" brushRef="#br0" timeOffset="3971.51">7260 1334 0,'0'0'0,"-21"21"16,21 0-16,21-21 31,0 0-31,0 0 0,1 0 0,-1 0 16,0 0-16,0 0 0,21-21 15,-20 0-15,-1 21 0,0 0 0,0-22 16</inkml:trace>
  <inkml:trace contextRef="#ctx0" brushRef="#br0" timeOffset="4628.18">8213 1312 0,'0'0'0,"21"-21"0,-21 0 16,21 21-16,-21 21 31,0 0-31,0 1 15,0-1-15,0 21 0,0-21 0,-21 0 16,21 1-16,0 20 0,0-21 16,0 0-16,0 0 0,0 22 0,-21-22 15,21 0-15,0 0 16,0-42 15,0 0-31,0 0 16,0 0-16,0-1 15,0 1-15,0 0 0,21-21 0,0 21 16,-21-22-16,21 22 0,0-21 0,0-1 16,22 22-16,-22-21 0,0 21 15,21 0-15,1-1 0,-1 1 0,0 21 16,1 0-16,-1 0 0,0 0 16,1 0-16,-22 21 0,21 1 0,-21-1 15,1 0-15,20 21 0,-42-21 16,21 1-16,-21 20 0,21 0 0,-21-21 15,0 22-15,0-22 0,0 21 16,0 1-16,0-22 0,-21 0 0,21 21 16,-21-21-16,21 1 15,0-1-15,0-42 32,21 21-32,0-22 0,0 1 15</inkml:trace>
  <inkml:trace contextRef="#ctx0" brushRef="#br0" timeOffset="5424.72">9631 1291 0,'0'0'0,"21"-42"16,-21 21 0,0 0-1,-21 21-15,0 0 0,-1-22 0,1 22 16,0 0-16,0 0 0,0 0 15,0 0-15,-1 22 0,-20-22 0,21 21 16,0 0-16,-22 0 0,22 21 16,0-20-16,0-1 0,0 21 0,21-21 15,0 22-15,-21-22 0,21 21 0,0-21 16,0 0-16,0 1 0,0 20 16,21-42-16,-21 21 0,21 0 0,0-21 15,0 0-15,0 0 0,1 0 16,-1 0-16,21 0 0,-21-21 15,0 0-15,1 0 0,-1 0 16,0-1-16,-21 1 0,21 0 0,0 0 16,-21 0-16,21 0 0,-21-22 0,0 22 15,0 0-15,0 0 0,0 0 16,22-1-16,-22 1 0,0 0 16,0 42 15,0 0-31,0 1 0,0-1 15,0 21-15,0-21 0,0 0 16,0 22-16,0-22 0,-22 21 0,22 1 16,0 20-16,0-21 0,0 22 15,0-1-15,0-20 0,0 20 16,0 22-16,0-22 0,0 1 16,0-1-16,0 1 0,22 21 0,-1-22 15,0 22-15,0-22 0,-21 22 0,21-22 16,0 1-16,-21-1 0,0 1 15,22-1-15,-22-20 0,21-1 0,-21 0 16,0 1-16,0-22 0,0 0 0,0 0 16,0 0-16,-21-21 0,-1 0 15,1 0-15,0-21 0,0 0 16,-21 0-16,20 0 0,1-22 0,0 22 16,0-21-16,0-22 0,0 22 15,-1-21-15,1-1 0,0 1 16,0-22-16,21 21 0,0 1 0,0-1 15,0 1-15,0-1 0,0 1 16,0-1-16,0 22 0,0-21 0,21-1 16,0 22-16,0-1 0,1-20 15,20 21-15,0 20 0,1-20 0,-1 21 16,0 0-16,1 0 0,-1-1 16,0 22-16,-21 0 0,22 0 0,-22 0 15,0 0-15,0 0 0,-42 22 31,0-22-31,0 0 16</inkml:trace>
  <inkml:trace contextRef="#ctx0" brushRef="#br0" timeOffset="6338.2">1990 2477 0,'0'0'0,"-22"0"0,-20 0 16,21 0-16,0 0 0,-22 0 16,22 0-16,0 0 0,0 0 15,42 0 17,0 0-32,22 0 0,-1 0 15,0 0-15,1 0 0,20 0 16,1 0-16,-1 0 0,22 0 0,-1 0 15,22 0-15,0 0 0,0 0 16,0 0-16,21 0 0,0 0 16,0 0-16,21 0 0,21-22 15,-21 22-15,22 0 0,-1-21 0,22 21 16,-1 0-16,1-21 0,-1 21 16,22-21-16,-1 21 0,-20 0 0,21-21 15,-1 0-15,-20 21 0,20-22 16,1 22-16,0-21 0,-22 21 0,22-21 15,0 0-15,-22 21 0,22-21 16,-22 21-16,1-21 0,-1-1 0,-20 22 16,20-21-16,-21 21 0,1-21 0,-22 0 15,0 21-15,-21-21 0,0 21 16,0-21-16,-21 21 0,0 0 16,-22-22-16,1 22 0,-21 0 15,-22-21-15,0 21 0,1 0 0,-22 0 16,-42 0 15,-1 0-31,1 0 0,-21 0 0,21 0 16,-22 0-16,1 21 0,0-21 15,-22 22-15</inkml:trace>
  <inkml:trace contextRef="#ctx0" brushRef="#br0" timeOffset="7154.14">1693 3408 0,'-21'0'0,"21"-21"78,0 0-62,0-1 0,-21 22 30,0 0-46,21 22 16,-21-22-16,-1 21 16,22 0-16,-21-21 0,21 21 15,0 0-15,0 0 16,0 1-16,0-1 0,0 0 0,0 0 16,0 0-16,21-21 15,1 21-15,-22 1 0,21-22 0,0 0 16</inkml:trace>
  <inkml:trace contextRef="#ctx0" brushRef="#br0" timeOffset="7523.43">2053 3344 0,'0'0'0,"-21"0"47,21 22-47,21-44 63,-21 1-48,0 0-15,0 0 16,-21 21 15,0 0-31,21 21 16,-21 0-16,-1-21 0,22 21 15,-21 1-15,21-1 0,0 0 0,0 0 16,0 0-16,0 0 0,0 1 16,0-1-16,0 0 0,0 0 15,21-21-15,1 0 0,-1 21 16,0-21-16</inkml:trace>
  <inkml:trace contextRef="#ctx0" brushRef="#br0" timeOffset="8023.15">3365 3408 0,'0'0'0,"0"-21"0,0 0 0,0-22 16,0 22-16,22 0 0,-22 0 16,0-22-16,0 22 0,0 0 0,0 0 15,-22 0-15,1 21 16,0 0-16,-21 0 0,-1 0 16,22 21-16,-21 0 0,0 0 0,-1 0 15,22 22-15,-21-1 0,-1 0 16,1 1-16,21 20 0,-21-20 15,20 20-15,1 1 0,0-1 16,0 1-16,21-1 0,0-21 0,0 22 16,0-1-16,0 1 0,0-22 15,0 1-15,21-1 0,0-21 0,0 21 16,22-20-16,-22-22 0,21 21 16,1-21-16,-22 0 0,21 0 0,0-21 15,1-1-15,20 22 0,-20-21 16,-1 0-16</inkml:trace>
  <inkml:trace contextRef="#ctx0" brushRef="#br0" timeOffset="8453.9">3683 3704 0,'0'0'0,"0"-21"16,0-42-16,-21 63 16,0 0-1,-1 21-15,1-21 0,0 21 16,21 21-16,-21-21 0,0 1 15,0 20-15,21-21 0,0 21 0,0 1 16,-22-1-16,22 0 0,0-20 16,0 20-16,0 0 0,0-21 0,22 22 15,-1-22-15,0 0 0,0-21 16,0 21-16,22-21 0,-22 0 0,21 0 16,-21 0-16,22-21 0,-22 21 15,21-21-15,-21 0 0,22-22 16,-22 22-16,0 0 0,21-21 0,-21-1 15,1 22-15,-22-21 0,21 21 16,-21-22-16,0 1 0,0 0 0,0-1 16,0 22-16,0-21 0,-21 21 15,-1-22-15,1 22 0,-21 21 0,21-21 16,0 21-16,-22 0 0,1 0 16,21 21-16,-22-21 0,22 21 0,-21 1 15,21-1-15,0 21 0,-1-21 16,1 0-16,21 1 0,0-1 0,0 21 15,0-21-15,0 0 0,21-21 16,1 22-16,-1-1 0,21-21 16,0 0-16,-20 0 0,20 0 0</inkml:trace>
  <inkml:trace contextRef="#ctx0" brushRef="#br0" timeOffset="8936.84">4445 3556 0,'0'0'0,"0"-21"15,0 42 17,-21 0-32,21 0 15,0 1-15,0-1 0,0 0 0,0 21 16,0-21-16,0 22 0,0-22 16,0 21-16,0-21 0,0 22 0,0-22 15,0 0-15,0 21 0,0-20 0,0-1 16,0 0-16,0 0 15,0 0-15,-21-21 16,-1-21 0,22 0-16,0 0 0,-21 0 15,21-1-15,0-20 0,0 21 16,0 0-16,0-22 0,0 1 0,21 0 16,1 21-16,-1-22 15,0 1-15,0 21 0,21-22 0,-20 22 16,20 0-16,0 0 0,1 0 15,-1 21-15,-21 0 0,21 0 0,1 21 16,-1 0-16,0 0 0,-20 0 0,-1 22 16,0-22-16,0 21 0,0-21 15,-21 22-15,0-22 0,0 21 0,0 1 16,0-22-16,0 21 0,0-21 16,0 0-16,0 1 0,0-1 0,0 0 15,0 0 1,0-42-1,0 0-15,0 0 16,21-1-16,-21 1 0</inkml:trace>
  <inkml:trace contextRef="#ctx0" brushRef="#br0" timeOffset="9183.7">5186 3471 0,'0'-21'16,"0"42"-1,21-21-15,-21 22 16,21 20-16,-21-21 0,21 0 0,-21 22 16,21-22-16,1 21 0,-22-21 0,0 22 15,21-22-15,-21 21 0,0-21 16,0 22-16,0-22 0,0 0 16,0 0-16,0 0 0,0 0 0,21 1 15,-21-1-15,21-21 16,0 0-16,-21-21 15,21-1-15,1 1 16,-1 0-16,0-21 0</inkml:trace>
  <inkml:trace contextRef="#ctx0" brushRef="#br0" timeOffset="9399.08">5673 3429 0,'0'-21'0,"0"42"31,0 0-31,-22 0 15,1 22-15,0-22 0,0 21 16,0 1-16,0-22 0,-1 21 0,1 0 16,0 1-16,0-1 0,0-21 15,21 22-15,0-22 0,-21 0 0,21 0 16,0 0-16,0 0 0,21-21 31,-21-21-15,21 0-16</inkml:trace>
  <inkml:trace contextRef="#ctx0" brushRef="#br0" timeOffset="9787.86">5863 3768 0,'21'0'31,"0"0"-31,1-21 16,-1 21-16,0-22 0,0 1 16,0 0-1,0 0-15,1 0 0,-22 0 16,0-1-16,0 1 0,0 0 16,0 0-16,0 0 0,0 0 15,-22 21-15,1 0 0,0 0 16,0 0-16,0 21 0,0 0 15,-1 0-15,1 0 0,0 22 0,0-22 16,21 21-16,0 0 0,0 1 16,0-22-16,0 21 0,0-21 0,0 22 15,0-22-15,0 0 0,0 0 16,21 0-16,-21 1 0,21-22 0,0 0 16,1 0-16,-1 0 0,21 0 15,-21 0-15,0 0 0,22 0 16,-22-22-16,0 22 0,0-21 0,22 0 15,-22 0-15</inkml:trace>
  <inkml:trace contextRef="#ctx0" brushRef="#br0" timeOffset="10141.29">6308 3556 0,'0'0'16,"0"-21"-16,0 0 15,21 21 1,0 0-1,0 21-15,0-21 0,0 21 0,1 0 16,-1 0-16,0 1 0,0-1 16,0 0-16,0 0 0,1 21 0,-1-20 15,-21-1-15,21 21 0,-21-21 16,21 22-16,-21-22 0,0 21 0,0-21 16,0 0-16,0 1 0,0-1 0,0 0 15,0 0-15,-21-21 16,0 0-1,21-21-15,0 0 16,0 0-16,0-1 0,0-20 16,0 21-16,0-21 0,21-1 0,0 1 15,-21 0-15,21-22 0,0 22 16,-21-1-16,22 22 0,-1-21 0,0 0 16,0 20-16,0 1 0,-21 0 15,21 0-15,1 0 0</inkml:trace>
  <inkml:trace contextRef="#ctx0" brushRef="#br0" timeOffset="11295.63">7302 3217 0,'0'0'0,"22"-42"0,-22 21 0,21-21 16,-21 20-16,0 1 0,0 0 16,0 0-16,-21 42 31,21 0-31,-22 0 16,22 1-16,0 20 0,0 0 0,0 22 15,0-22-15,0 22 0,-21-1 16,21 1-16,0-1 0,-21-21 0,21 22 15,0-1-15,0-20 0,0-1 16,0 22-16,0-22 0,0-21 0,0 21 16,0-20-16,0-1 0,21 0 15,0 0-15,1 0 0,-1-21 16,0 0-16,0 0 0,21 0 0,-20-21 16,20 0-16,-21 0 0,21 0 0,1-1 15,-22-20-15,21 21 0,1-21 16,-22 20-16,21-20 0,-21 0 0,0 21 15,1-22-15,-1 1 0,-21 21 16,0 0-16,0-1 0,0 1 0,0 0 16,0 42 15,-21 0-31,-1 1 0,1-1 0,21 21 16,0-21-16,-21 0 15,21 22-15,0-22 0,0 0 0,0 21 16,0-20-16,0-1 0,0 0 0,21 0 15,0 0-15,1 0 0,-1-21 16,0 0-16,21 0 0,-21 0 0,22 0 16,-1 0-16,-21 0 0,22 0 15,-1-21-15,-21 0 0,21 0 0,-20 0 16,20 0-16,-21-22 0,0 22 0,0 0 16,1-21-16,-1 20 0,-21 1 15,0-21-15,0 21 0,0 0 0,0-1 16,0 1-16,0 0 0,0 42 31,0 0-15,0 1-16,0-1 0,0 0 15,0 0-15,0 0 0,-21 0 0,21 22 16,0-22-16,-22 0 0,22 0 16,0 0-16,0 1 0,0-1 0,0 0 15,-21 0-15,21 0 0,-21-21 16,0 0-1,21-21 1,0 0-16,0 0 0,0 0 16,0-1-16,0 1 15,21-21-15,0 21 0,0-22 0,-21 22 16,22-21-16,20 0 0,-21 20 16,0-20-16,22 21 0,-1 0 0,0 0 15,1-1-15,-22 22 0,21 0 0,0 0 16,1 0-16,-22 22 0,21-1 15,-21 0-15,1 0 0,-1 21 0,0-20 16,-21-1-16,21 21 0,-21-21 16,0 0-16,0 1 0,0 20 0,0-21 15,0 0-15,-21 0 0,0-21 16,0 22-16,21-1 0,0 0 0,-22-21 16,44-21 15,-1 0-16,0-1-15,0 22 0</inkml:trace>
  <inkml:trace contextRef="#ctx0" brushRef="#br0" timeOffset="11960.28">9483 3471 0,'0'0'0,"0"-21"16,0-21-16,0 21 15,-22 21-15,1 0 16,0 0-16,0 0 0,0 0 0,0 0 16,-22 0-16,22 21 0,0 0 0,-21 0 15,20 22-15,-20-22 0,21 21 16,0-21-16,0 0 0,-1 22 0,1-22 16,21 21-16,0-21 0,0 1 15,0-1-15,0 0 0,0 0 0,0 0 16,0 0-16,21-21 0,1 0 0,-1 0 15,0 0-15,0 0 0,0 0 16,0 0-16,22-21 0,-22 21 16,0-21-16,0 0 0,0 0 0,1 0 15,-1-1-15,0 1 0,0 0 16,-21 0-16,0 0 0,0 0 0,0-1 16,0 1-16,0 0 0,0 0 0,0 0 15,0 42 16,0 0-31,0 0 16,0 0-16,-21 1 0,21-1 0,-21 0 16,21 21-16,0 1 0,0-22 0,-21 21 15,21 0-15,0 22 0,0-22 16,0 22-16,0-1 0,0 1 16,0-1-16,0 1 0,0-1 0,0 1 15,21 20-15,0-20 0,0-1 0,-21 22 16,21 0-16,0-22 0,-21 22 15,0 0-15,22-22 0,-22 1 0,21 20 16,-21-20-16,0-1 0,0-20 0,0 20 16,0-21-16,0 22 0,0-43 15,-21 21-15,-1-20 0,1-1 0,0 0 16,0 0-16,-21-21 0,20 0 0,1 0 16,-21 0-16,21 0 0,-22-21 0,22 0 15,0 0-15,0-1 0,0 1 16,0 0-16,-1-21 0,22 21 15,0-1-15,-21-20 0,21 21 0,0-21 16,-21-1-16,21 1 0,0 0 16,0-1-16,0-20 0,0 20 0,0-20 15,0-1-15</inkml:trace>
  <inkml:trace contextRef="#ctx0" brushRef="#br0" timeOffset="12208.14">8784 2921 0,'0'0'0,"-21"-21"16,0 21-16,0 0 0,-1 0 31,1 0 0,0 0-15,0 0-16,0 0 0,0 21 15</inkml:trace>
  <inkml:trace contextRef="#ctx0" brushRef="#br0" timeOffset="12428.02">7387 3366 0,'0'0'0,"-21"0"0,21 21 15,21-21 1,0 0 0,0 0-16,22 0 0,-1-21 15,0 21-15,1-22 0,-1 1 16,22 21-16,-22-21 0,0 21 0,22-21 15,-22 21-15,0-21 0,-20 21 16,20-21-16</inkml:trace>
  <inkml:trace contextRef="#ctx0" brushRef="#br0" timeOffset="13175.87">11896 3133 0,'0'-21'31,"0"-1"-15,21 1 0,0 21-16,0-21 0,0 0 15,22 0-15,-22 0 0,21 21 16,-21-22-16,22 1 0,-22 0 0,0 0 15,0 0-15,0 0 0,-21-1 0,0 1 16,0 0-16,-42 0 16,21 21-16,-22 0 0,1 0 0,-21 0 15,20 0-15,-20 21 0,-1-21 16,1 21-16,-1 0 0,22 1 0,0-1 16,-1 0-16,1 0 0,21 0 15,0 0-15,-1 1 0,22-1 16,0 0-16,0 0 0,22 0 0,-1-21 15,0 21-15,21 1 16,-21 20-16,22-21 0,-1 0 0,0 22 16,1-22-16,-1 21 0,-21-21 15,22 22-15,-22-1 0,0-21 0,0 21 16,-21 1-16,0-22 0,-21 21 0,0 1 16,0-22-16,-22 0 0,-20 21 15,20-21-15,-20 1 0,21-1 0,-22 0 16,1 0-16,-1-21 0,22 0 15,-22 0-15,22 0 0,0 0 0,-1 0 16,1-21-16,0 0 0,-1 0 0,22-1 16,0 1-16,0-21 0,0 0 15,-1 20-15,22-20 0,-21 0 16,21-1-16,0 22 0,0-21 0,0 21 16,0 0-16,21-1 0,1 1 15,-1 0-15,0 21 0,0 0 0,0 0 16,0 0-16,1 0 0,-1 0 15,21 0-15,-21 0 0,22 0 0,-1 0 16</inkml:trace>
  <inkml:trace contextRef="#ctx0" brushRef="#br0" timeOffset="13595.63">12213 3196 0,'0'0'0,"21"0"15,-21-21 1,0 0-16,-21 21 16,0 0-16,0 21 15,0 0-15,21 0 0,0 1 0,-22 20 16,1-21-16,21 21 0,-21-20 16,21 20-16,0 0 0,0-21 0,0 22 15,0-22-15,0 21 16,0-21-16,0 1 0,0-1 0,0 0 15,0 0-15,21 0 0,0-21 0,1 0 16,-1 0-16,0 0 0,0 0 16,21 0-16,-20-21 0,-1 21 0,0-21 15,21 0-15,-21 0 0,1-1 16,-1 1-16,0 0 0,0 0 0,0-21 16,0 20-16,-21 1 0,22 0 0,-22-21 15,0 21-15,0-1 0,0 1 16,0 0-16,0 0 0</inkml:trace>
  <inkml:trace contextRef="#ctx0" brushRef="#br0" timeOffset="13940.44">12869 3112 0,'-21'0'15,"0"0"-15,0 0 0,21 21 0,-21-21 0,21 21 16,-22 21-16,22-21 16,0 22-16,0-1 0,-21 0 0,21 22 15,0-22-15,-21 22 0,21-22 16,0 22-16,0-1 0,0 1 0,0-1 15,0 22-15,0-22 0,-21 22 0,21 0 16,0-1-16,0-20 0,-21 20 16,21 1-16,0-21 0,-21 20 0,21-20 15,0 20-15,0-20 0,0-1 0,-22-20 16,22 20-16,0-20 0,0-22 16,-21 21-16,21-21 0,0 0 0,0-42 31,0 0-31,0 0 15,0 0-15,0-22 0,0 1 0,0 0 16,0-22-16,0 1 0,0-1 0,21 1 16</inkml:trace>
  <inkml:trace contextRef="#ctx0" brushRef="#br0" timeOffset="14236.27">12827 3344 0,'0'0'16,"21"-42"-16,-21 0 0,0 21 0,0-22 0,0 22 15,21 0-15,0 0 0,1 0 0,-1-1 16,0 22-16,0-21 16,0 21-16,22 0 0,-22 0 0,21 0 15,0 0-15,-20 0 0,20 21 16,-21-21-16,0 22 0,0-1 0,1 21 16,-22-21-16,0 0 0,0 22 0,0-22 15,-22 21-15,1-21 0,0 22 16,0-22-16,-21 0 0,20 21 0,-20-20 15,21-1-15,-21-21 0,20 21 16,1 0-16,0-21 0,0 0 0,21 21 16,21-42 15,0 0-31,0 21 16</inkml:trace>
  <inkml:trace contextRef="#ctx0" brushRef="#br0" timeOffset="14545.09">13631 3217 0,'0'0'15,"0"-21"-15,0 0 16,0 0 0,0 0-16,0 0 0,0-1 15,0 1-15,-21 21 31,0 0-31,0 0 0,0 21 16,-1 1-16,1-1 0,0 0 16,0 21-16,0 1 0,0-22 0,21 21 15,0 0-15,0-20 0,0 20 0,0-21 16,0 0-16,0 0 0,0 1 16,0-1-16,21 0 0,0-21 0,0 0 15,-21 21-15,21-21 0,0 0 16,22 0-16,-22 0 0,0-21 0,0 21 15,0-21-15,22 0 0</inkml:trace>
  <inkml:trace contextRef="#ctx0" brushRef="#br0" timeOffset="14891.06">13822 3175 0,'0'0'0,"0"-21"0,0 0 0,0 0 15,0-1-15,0 1 0,21 21 16,0-21-16,0 21 15,0 0-15,1 0 0,-1 0 0,0 0 16,0 21-16,0-21 0,22 21 16,-22 1-16,0 20 0,0-21 0,0 0 15,0 22-15,-21-22 0,22 21 0,-22-21 16,0 0-16,0 22 0,0-22 16,0 0-16,-22 0 0,1 0 15,0 1-15,0-22 0,21 21 16,-21-21-16,0 0 15,21-21-15,0-1 16,0 1-16,0 0 0,0 0 16,0-21-16,0 20 0,21-20 0,-21 0 15,21-1-15,0 22 0,-21-21 0,21 21 16,0 0-16,-21-1 0,22 1 16,-1 0-16,0 0 0,0 21 15,0-21-15</inkml:trace>
  <inkml:trace contextRef="#ctx0" brushRef="#br0" timeOffset="15324.34">15388 3069 0,'0'0'16,"21"-21"-16,43-42 0,-64 41 15,0 1-15,0 0 16,0 0-16,-21 21 15,-1 0-15,1 0 0,0 0 16,0 0-16,0 21 0,-22 0 0,22 22 16,-21-22-16,21 21 0,0-21 0,-1 22 15,1 20-15,0-21 0,21 1 16,0 20-16,0-20 0,0-1 16,0 0-16,0 1 0,21-22 15,0 0-15,22 0 0,-22 0 0,21 0 16,1-21-16,-1 0 0,0 0 0,1 0 15,-1 0-15,0 0 0,1-21 16,20 0-16,-21 0 0,1 0 0,-1-22 16,0 22-16,1-21 0</inkml:trace>
  <inkml:trace contextRef="#ctx0" brushRef="#br0" timeOffset="15576.19">16150 2752 0,'0'-43'0,"0"86"0,0-128 16,0 43-16,0 21 15,0-1-15,0 1 0,0 42 16,0 1-16,-21-1 16,21 21-16,-21 0 0,21 1 15,-21-1-15,21 22 0,0-22 0,-22 21 16,22-20-16,-21 20 0,0-20 16,21 20-16,-21 1 0,21-22 0,0 0 15,-21 1-15,21-1 0,0-21 16,0 21-16,0-20 0,0-1 0,0 0 15,21-21-15,0 0 0,0 0 0,0 0 16,1 0-16,20 0 0,0-21 16,-21 0-16,22-1 0</inkml:trace>
  <inkml:trace contextRef="#ctx0" brushRef="#br0" timeOffset="16696.08">16679 3133 0,'0'0'0,"21"-43"0,-21 22 0,0 0 16,0-21-16,0 21 0,0-1 0,0 1 15,-21 21-15,0-21 0,0 21 0,0 0 16,-22 0-16,22 0 0,0 0 16,0 21-16,-21 0 0,20 1 0,-20-1 15,21 0-15,0 21 16,0 1-16,-1-1 0,1 0 0,21 1 16,0-1-16,0 0 0,0-21 0,0 22 15,0-22-15,0 21 0,0-21 16,21-21-16,1 22 0,-1-1 0,0-21 15,0 0-15,43 0 16,-43 0-16,21-21 0,-21-1 0,0 1 16,22 0-16,-22 0 0,0 0 0,0 0 15,0-22-15,1 22 0,-1-21 16,-21-1-16,0 1 0,0 21 0,0-21 16,0-1-16,0 22 0,0 0 15,0 0-15,0 0 0,0 42 31,0 0-31,0 0 16,0 0-16,0 22 0,0-22 0,0 21 16,0-21-16,0 22 0,0-22 15,0 21-15,0-21 0,0 22 0,0-22 16,0 0-16,0 0 0,0 0 0,21-21 16,0 21-16,0-21 0,0 0 15,1 0-15,20 0 0,-21 0 0,0-21 16,22 0-16,-22 21 0,0-21 15,21 0-15,1 0 0,-22-22 0,0 22 16,21-21-16,-21 21 0,1-22 16,-1 22-16,0-21 0,-21-1 15,21 22-15,-21 0 0,0 0 0,0 0 16,0 0-16,-21 21 16,0 0-16,0 21 0,-1-21 15,22 21-15,0 0 0,0 0 0,0 0 16,0 1-16,0 20 0,0-21 15,0 0-15,22 0 0,-22 1 0,21-1 16,0 0-16,-21 0 0,21 0 16,-21 0-16,21 1 0,-21-1 0,21 0 15,-21 0-15,0 0 16,-21-21 0,0 0-1,0 0-15,0 0 0,0-21 16,-1 21-16,22-21 15,-21 21-15,21 21 32,0 0-17,0 0-15,21-21 16,1 0-16,-1 22 16,0-22-16,0 0 0,21 0 0,-20 0 15,-1 0-15,21 0 0,-21 0 16,22-22-16,-1 1 0,-21 21 15,21-21-15,-20 0 0,20 0 0,-21 0 16,21-1-16,-20 1 0,20-21 16,-21 21-16,21-22 0,-20 22 0,-1-21 15,0 21-15,0-22 0,0 22 16,-21 0-16,0 0 0,0 0 0,0 0 16,-21 42-1,0 0-15,0 0 16,21 0-16,0 0 0,0 1 0,0 20 15,0-21-15,0 0 0,0 22 16,0-22-16,0 0 0,0 0 0,0 21 16,0-20-16,21-1 0,0 0 15,-21 0-15,21 0 0,0-21 16,-21 21-16,0 1 0,0-1 0,0 0 16,-21-21-1,0 21-15,0-21 0,0 0 16,0 0-16,-1 0 0,1 0 31,21-21-31,0 0 16,0 0-16</inkml:trace>
  <inkml:trace contextRef="#ctx0" brushRef="#br0" timeOffset="17353.29">20066 2836 0,'0'0'0,"0"-21"0,0 0 0,0 0 0,0 0 16,0 0-16,-21 21 15,0 0-15,-22 0 0,22 0 16,0 21-16,0 0 0,-22 0 16,22 0-16,-21 22 0,21-1 15,-22 0-15,22 1 0,0 20 0,0-21 16,21 1-16,0 20 0,-21-20 16,21-1-16,0 0 0,0 1 0,0-1 15,0-21-15,21 21 0,0-20 16,0-22-16,0 21 0,22-21 0,-22 0 15,21 0-15,-21 0 0,22-21 0,-1 21 16,-21-22-16,22 1 0,-22-21 16,21 21-16,-21 0 0,0-22 0,1 1 15,-1 21-15,-21-22 0,0 1 16,0 0-16,0-1 0,-21 1 16,-1 0-16,1-1 0,-21 1 15,21 0-15,-22 21 0,22-1 0,0 1 16,-21 21-16,21 0 0,-1 0 15,-20 0-15,42 21 0,-21 1 0,0-1 16,21 21-16,0-21 0,0 0 0,0 1 16,0-1-16,0 0 0,21 0 15,0 0-15,0-21 0,0 0 0,22 0 16,-1 0-16</inkml:trace>
  <inkml:trace contextRef="#ctx0" brushRef="#br0" timeOffset="18353.25">20616 2582 0,'0'0'0,"0"-42"0,21-43 16,-21 64-16,0-42 15,0 42-15,0 42 32,22 21-32,-22-21 0,0 22 15,0 20-15,0-21 0,0 22 16,0-1-16,0-20 0,0 20 0,0-20 15,0 20-15,0-21 0,0 22 16,0-22-16,0 1 0,0-1 16,0 0-16,-22 1 0,22-22 0,-21 0 0,0 0 15,21 0-15,0 0 16,-21 1-16,0-22 0,0 0 16,21-22-1,0 1-15,0 0 0,0 0 0,0 0 16,0 0-16,21-22 0,0 22 0,0-21 15,0 21-15,0-22 0,22 22 16,-1 0-16,-21 0 0,22 0 0,-1-1 16,-21 22-16,21 0 0,-20 0 15,20 0-15,-21 0 0,0 22 16,0-1-16,1 0 0,-1 0 0,0 0 16,-21 0-16,0 1 0,0-1 15,0 0-15,0 21 0,-21-21 0,0 1 16,-1-1-16,1 21 0,-21-21 15,21 0-15,0 1 0,-22-1 0,22-21 16,0 21-16,-21-21 0,20 0 0,1 0 16,0 0-16,0 0 15,42 0 17,0 0-32,0 0 0,1 0 0,20 0 15,-21 0-15,21-21 0,1 21 16,-22-21-16,21 21 0,1-22 15,-1 1-15,0 0 0,1 0 0,-1 0 16,0 0-16,1-1 0,-1 1 16,-21 0-16,0 0 0,0-21 0,1 20 15,-1 1-15,-21 0 0,21 21 0,-21-21 16,0 0-16,0 0 16,0-1-1,-21 44 16,21-1-31,-21 0 0,21 0 0,-22 0 16,22 0-16,0 22 16,0-1-16,-21 0 0,21 1 0,0-1 15,0 0-15,0 22 0,0-1 0,0-20 16,0 20-16,0 1 0,0-1 16,0 1-16,21-1 0,-21 22 0,22 0 15,-22-1-15,21 1 0,0 0 16,-21-1-16,21 1 0,-21 0 0,21-22 15,-21 22-15,0-1 0,0-20 0,0-1 16,0 1-16,0-1 0,0-20 0,0-1 16,-21 0-16,0 1 0,0-22 15,0 0-15,-1 0 0,1 0 0,0-21 16,0 0-16,0 0 16,0-21-16,-1-21 15,22 21-15,-21 0 0,21-22 0,0-20 16,-21 20-16,21-20 0,0-1 0,0 1 15,0-1-15,0-20 0,0 20 16,21-20-16,0-1 0,1 0 0,-22 22 16,21-22-16,0 22 0,0-22 0,-21 21 15,21 1-15,0-1 0,-21 1 16,0 21-16</inkml:trace>
  <inkml:trace contextRef="#ctx0" brushRef="#br0" timeOffset="18560.13">21569 2709 0,'0'0'0,"-21"0"0,-1-21 16,1 0-16,21 42 62,21-21-62,1 21 0,-22 1 16,21-22-16</inkml:trace>
  <inkml:trace contextRef="#ctx0" brushRef="#br0" timeOffset="18879.95">21759 3006 0,'0'0'0,"21"21"16,1-21-1,-1 0-15,-21-21 0,21 21 16,0-21-16,0-1 0,0 1 16,1 0-16,-1 0 0,-21 0 0,21 21 15,-21-21-15,21-1 0,-21 1 0,-21 21 32,0 0-32,0 0 15,-1 0-15,1 21 0,0 1 16,-21-1-16,21 0 0,-22 0 0,22 21 15,0-20-15,0-1 0,0 21 0,-1-21 16,22 0-16,0 1 0,0-1 16,0 0-16,0 0 0,0 0 0,22 0 15,-1 1-15,21-22 0,-21 0 16,22 0-16,-1 0 0,-21 0 0,21 0 16,1-22-16,-1 22 0,0-21 15</inkml:trace>
  <inkml:trace contextRef="#ctx0" brushRef="#br0" timeOffset="19391.65">22500 2900 0,'0'0'0,"0"-21"0,0 0 0,0-1 0,0 1 15,-21 21-15,0-21 16,0 21-16,-1 0 0,1 21 16,0 0-16,0-21 0,0 43 15,0-22-15,21 0 0,-22 0 0,1 22 16,21-22-16,-21 21 0,21-21 15,0 0-15,0 22 0,0-22 0,0 0 16,0 0-16,21 0 0,0 1 0,1-1 16,-1 0-16,21-21 15,-21 0-15,22 0 0,-1 0 0,0 0 16,-21 0-16,22 0 0,-1-21 16,0 0-16,1-1 0,-1 1 0,0 0 15,1 0-15,-22-21 0,21 20 0,-21-20 16,22 0-16,-22-1 0,0 1 15,0-21-15,0-1 0,1 22 0,-22-22 16,0 1-16,21 20 0,-21-20 16,21 21-16,-21-1 0,0 22 0,0 0 15,0 0-15,-21 21 16,0 42 0,21-21-16,-22 22 0,22-1 15,-21 0-15,21 1 0,-21-1 16,0 21-16,21-20 0,0 20 0,0-20 15,-21-1-15,21 0 0,0 1 16,0-1-16,0 0 0,0 1 0,0-1 16,0-21-16,0 21 0,0-20 15,21-1-15,-21 0 0,21 0 0,0-21 16,0 0-16,1 0 0,-1 0 16,0-21-16,0 21 15,0-21-15,-21 0 0,0-22 16</inkml:trace>
  <inkml:trace contextRef="#ctx0" brushRef="#br0" timeOffset="19595.59">22818 2858 0,'0'0'0,"-22"0"0,1 0 0,42 0 31,22 0-31,-22 0 16,21 0-16,-21 0 0,22 0 0,-1-22 15,0 22-15,1-21 0,-22 21 16,21 0-16,1-21 0,-22 21 16,0 0-16,0-21 0,0 21 0,0-21 15,1 0-15,-1-1 16</inkml:trace>
  <inkml:trace contextRef="#ctx0" brushRef="#br0" timeOffset="21984.4">24617 2773 0,'0'0'0,"21"0"0,-21-21 0,0 0 16,21 21-16,-21-22 0,0 1 16,-21 21 30,21 21-46,-21 1 0,0-1 16,21 0-16,0 21 0,-22-21 0,1 22 16,0-22-16,21 21 0,-21-21 0,0 22 15,0-22-15,21 21 0,-22-21 16,22 22-16,0-22 0,-21 21 16,21-21-16,0 1 0,0-1 15,21 0-15,1-21 0,-1 0 16,0 0-16,0 0 0,21 0 0,-20-21 15,20 0-15,0-1 0,-21 1 16,22 0-16,-22 0 0,0 0 0,21 0 16,-42-22-16,22 22 0,-22 0 15,0-21-15,0 20 0,0 1 0,0 0 16,0-21-16,-22 21 0,22-1 16,-21 22-16,0-21 0,0 0 0,0 21 15,0 0-15,-1 0 0,1 0 16,0 0-16,0 0 0,0 0 15,21 21-15,-21 0 0,-1-21 0,1 22 16,21-1-16,-21-21 16,21 21-16</inkml:trace>
  <inkml:trace contextRef="#ctx0" brushRef="#br0" timeOffset="22271.86">24193 2709 0,'-21'-21'16,"21"0"-16,0 0 16,21 21-16,1 0 15,20-21-15,-21 21 0,43 0 0,-22-21 16,21 21-16,-20-22 0,20 22 15,22 0-15,-22-21 0,-20 21 0,20 0 16,-20 0-16,-1 0 0,0-21 16,-21 21-16,22 0 0,-22 0 15,-21 21 32,-21 0-47</inkml:trace>
  <inkml:trace contextRef="#ctx0" brushRef="#br0" timeOffset="23052.85">24744 2265 0,'-21'0'15,"-1"0"1,1 0-16,0 0 15,21 21-15,-21 0 0,0 0 16,-22 1-16,22-1 0,0 21 0,0 0 16,-21 1-16,20-1 0,1 0 15,-21 22-15,21-22 0,0 1 16,-1 20-16,1-21 0,0 1 0,0-1 16,21-21-16,0 22 0,0-22 0,0 21 15,0-21-15,0 0 0,0 1 0,21-22 16,0 21-16,0-21 0,1 0 15,20 0-15,-21 0 0,21 0 16,-20 0-16</inkml:trace>
  <inkml:trace contextRef="#ctx0" brushRef="#br0" timeOffset="24647.93">25760 3112 0,'0'0'0,"-21"0"15,21-22 16,0 1-31,21 0 16,0 0-16,0 0 0,21 0 0,-20-22 16,20 22-16,0-21 0,1-1 15,-1 1-15,0 0 0,1-1 0,-22 1 16,21 0-16,-21-1 0,22 1 16,-43 21-16,0-21 0,0 20 0,-22 22 31,1 0-31,-21 0 0,0 0 0,-1 22 15,1-1-15,0 21 0,-22-21 16,43 0-16,-21 22 0,20-1 0,1-21 16,21 22-16,0-1 0,0-21 15,0 21-15,21-20 0,-21-1 0,43 21 16,-22-21-16,0 0 0,21 22 0,1-22 16,-22 0-16,0 0 0,21-21 15,-20 21-15,-1 1 0,-21-1 16,0 0-1,-21-21 1,-1 0-16,-20 0 16,21 0-16,-21 0 0,20 0 0,-20-21 0,21 21 15,0 0-15,-22-21 0,22 21 16,0 0 0,21 21-1,0 0-15,21 0 0,-21 0 16,21-21-16,1 21 0,-1 1 0,21-1 15,-21-21-15,0 0 0,22 21 16,-22-21-16,21 0 0,-21 0 0,22 0 16,-1-21-16,0 21 0,-20-21 15,20-1-15,0 1 0,1 0 0,-1 0 16,0 0-16,1-22 0,-22 22 16,0 0-16,0 0 0,0-21 15,0 20-15,-21-20 0,22 21 0,-22-21 16,0 20-16,0 1 0,0 0 15,0 0-15,0 0 0,0 0 0,0 42 32,0 0-32,-22-21 0,22 21 15,-21 21-15,21-20 0,0-1 0,0 21 16,0-21-16,0 22 0,0-22 16,0 21-16,0-21 0,0 22 0,0-22 15,0 0-15,0 0 0,0 0 16,21-21-16,1 0 0,-1 0 15,0 0-15,21 0 0,-21 0 0,22 0 16,-22 0-16,21-21 0,1 0 16,-22 0-16,21 0 0,-21-1 0,22 1 15,-22 0-15,0 0 0,0-21 16,0 20-16,-21 1 0,21-21 0,-21 21 16,0 0-16,0-22 0,0 22 15,0 0-15,0 42 16,-21 0-1,0 0-15,21 22 0,-21-22 16,0 21-16,21-21 0,0 22 0,-21-22 16,-1 21-16,22-21 15,0 22-15,0-22 0,0 0 0,0 21 16,0-20-16,22-1 16,-1-21-16,0 0 0,0 0 0,0 0 15,22 0-15,-22 0 0,21-21 0,-21-1 16,22 22-16,-22-21 0,21-21 15,-21 21-15,22 0 0,-22-22 0,0 22 16,0-21-16,0-1 0,0 1 16,1 0-16,-22-22 0,21 22 0,-21-22 15,21 22-15,-21 0 0,0-1 16,0 1-16,0 0 0,0 21 0,0-1 16,0 1-16,0 42 15,0 1 1,0-1-16,0 21 0,0 0 15,-21 1-15,0-1 0,-1 0 0,22 1 16,0 20-16,-21-20 0,21-1 16,-21 0-16,21 1 0,-21-1 0,21-21 15,0 21-15,0-20 0,0-1 16,-21 0-16,21 0 0,0 0 0,-21 0 16,21-42 15,0 0-31,0 0 15,0-21-15,21 20 0,0 1 16,0 0-16,0 0 0,0-21 0,1 20 16,20 1-16,-21 0 0,21 0 15,1 0-15,-1 0 0,-21 21 0,22 0 16,-1 0-16,0 0 0,1 0 0,-22 21 16,21 0-16,-21 0 0,-21 0 15,0 0-15,0 1 0,0 20 0,0-21 16,0 0-16,-21 0 0,0 1 15,-21 20-15,-1-21 0,1 0 0,0 0 16,-1 1-16,1-1 0,0 0 16,-1 0-16,1-21 0,0 0 15,20 0-15,1 0 0,0 0 0,0 0 16,21-21 0,0 0-16,21 21 0,0-21 15,0-1-15,22 1 0,-1 0 16,0 0-16</inkml:trace>
  <inkml:trace contextRef="#ctx0" brushRef="#br0" timeOffset="24944.76">28765 2688 0,'0'0'0,"0"-21"0,0 0 15,0 0-15,-21 21 16,0 0-16,0 0 15,0 21-15,0 0 0,-22 0 0,22 0 16,0 22-16,0-22 0,-22 21 16,22 1-16,0-1 0,0 0 0,0 1 15,0-22-15,21 21 0,0 0 16,0 1-16,0-22 0,0 21 0,0-21 16,0 1-16,0-1 0,42 0 15,-21-21-15,0 21 0,22-21 0,-1 0 16,-21 0-16,21 0 0,22 0 15,-22-21-15,1 0 0,-1 0 16,0-1-16,1 1 0,-1 0 0,0 0 16,1-21-16</inkml:trace>
  <inkml:trace contextRef="#ctx0" brushRef="#br0" timeOffset="25207.61">29358 2455 0,'0'0'0,"21"-105"16,-21 83-16,0 1 0,-21 42 31,0 22-31,0-22 0,21 21 16,-21 1-16,-1-1 0,1 0 15,0 22-15,21-1 0,-21-20 16,0 20-16,21-21 0,0 1 0,-21 20 16,-1-20-16,22-22 0,-21 21 15,21 0-15,0-20 0,0 20 0,0-21 16,0 0-16,0 0 0,0 1 0,0-1 15,0 0-15,21-21 16,1 0-16,-1 0 0,21-21 16,-21 0-16,22-1 0,-22 1 15</inkml:trace>
  <inkml:trace contextRef="#ctx0" brushRef="#br0" timeOffset="25679.34">29697 2921 0,'0'0'0,"21"-21"0,0 0 16,-21 0-16,21-1 0,-21 1 15,0-21-15,0 21 0,0 0 16,-21-1-16,0 22 0,0 0 16,0 0-16,-1 0 0,1 0 0,-21 0 15,21 22-15,0-1 0,-1 0 16,-20 21-16,21-21 0,0 22 0,0-22 16,-1 21-16,1 1 0,0-22 15,21 21-15,0-21 0,0 0 16,0 22-16,0-22 0,0 0 0,0 0 15,0 0-15,21 1 16,0-22-16,1 0 0,-1 0 16,0 0-16,0 0 0,0-22 15,0 1-15,1 0 0,-1 0 0,0 0 16,0 0-16,0-1 0,0-20 16,1 21-16,-1-21 0,-21 20 0,21-20 15,-21 0-15,21 21 0,-21-22 0,0 22 16,0 0-16,21 21 0,-21 21 31,0 0-31,-21 0 16,21 1-16,-21-1 0,21 21 0,-21-21 15,0 22-15,21-22 0,-22 0 16,22 21-16,0-21 0,0 1 0,0-1 16,0 0-16,0 0 0,0 0 15,0 0-15,0 1 0,22-22 16,20 0-16,-21 0 15,0-22-15,22 22 0,-22-21 16,21 0-16</inkml:trace>
  <inkml:trace contextRef="#ctx0" brushRef="#br0" timeOffset="26072.21">30522 2858 0,'0'0'0,"21"-22"0,-21-20 15,0 21-15,0 0 0,-21 0 16,0 21-16,-21 0 0,21 0 15,-22 0-15,22 0 0,-21 0 0,-1 21 16,1 0-16,0 0 0,21 0 16,-22 0-16,22 1 0,0-1 0,0 0 15,21 0-15,0 0 0,0 0 16,0 1-16,0-1 0,21-21 16,21 21-16,-21-21 0,22 0 15,-22 21-15,21-21 0,-21 0 0,22 21 16,-22-21-16,0 21 15,0-21-15,22 0 0,-22 22 16,-21-1-16,0 0 16,0 0-16,-21 0 15,-1-21-15,1 21 0,-21-21 0,21 22 16,-22-22-16,1 0 0,21 0 16,-21 21-16,-1-21 0,22 0 0,-21 0 15,21 0-15,-1 0 0,1 0 16,0 0-16,0-21 0,21-1 15,0 1-15,21 0 16,0 0-16,22 0 0,-22 0 16,21-1-16</inkml:trace>
  <inkml:trace contextRef="#ctx0" brushRef="#br0" timeOffset="26451.99">30755 2836 0,'0'0'0,"21"0"0,0-21 15,1 0-15,-1 0 0,-21 0 0,0 0 16,0-1 0,-21 22-1,-1 0-15,1 22 0,0-1 0,0-21 16,0 21-16,0 0 0,-1 0 16,22 0-16,0 1 0,-21-1 15,21 0-15,0 0 0,0 0 16,0 0-16,21 1 15,1-22-15,-1 21 0,0-21 16,-21 21-16,21-21 0,0 0 0,-21 21 16,21 0-16,-21 0 15,0 1-15,-21-1 16,-21-21 0,21 21-16,0-21 0,-1 21 0,1-21 15,0 0-15,-21 21 0,21-21 16,-1 0-16,1 0 0,0 0 0,0 0 15,0 0-15,0 0 16,-1 0-16,22-21 16,0 0-16,0 0 0</inkml:trace>
  <inkml:trace contextRef="#ctx0" brushRef="#br0" timeOffset="26939.72">31771 2540 0,'0'0'0,"21"-42"0,22-22 16,-22 43-16,-21 0 15,0 0-15,0 0 16,-21 21-1,-1 21-15,1 0 0,-21 21 0,21-21 16,0 22-16,-1 20 0,1-20 16,0 20-16,0-21 0,0 22 15,0-1-15,-1-20 0,1 20 0,0-20 16,0-1-16,21 0 0,0 1 16,-21-1-16,21 0 0,0-21 0,0 1 15,0-1-15,0 0 0,0 0 16,21-21-1,0 0 1,-21-21-16,21 0 0,-21 0 0,0-1 16</inkml:trace>
  <inkml:trace contextRef="#ctx0" brushRef="#br0" timeOffset="27659.82">31369 2985 0,'-21'0'0,"42"0"0,-21 0 47,21 0-47,0 0 16,0 0-16,22 0 0,-1-22 0,0 22 15,1 0-15,-1-21 0,0 0 16,22 21-16,-22-21 0,1 21 16,-22 0-16,21-21 0,-21 21 0,0 0 15,1 0-15,-1 0 16,-42 21-1,-1-21-15,1 21 16,0 0-16,21 0 0,-21 1 0,0-1 16,21 0-16,0 0 0,0 0 15,0 0-15,0 1 0,0-1 0,0 0 16,0 0-16,21-21 16,0 0-16,0 0 0,22 0 15,-22 0-15,21 0 0,-21 0 16,22 0-16,-1-21 0,0 0 15,1 21-15,-1-21 0,-21-1 0,0 1 16,22 0-16,-22 0 0,-21 0 16,21 0-16,-21-1 0,21 1 0,-21 0 15,0 0-15,0 0 16,0 0-16,0 42 16,-21 0-1,0 0-15,21 0 0,-21 0 16,21 22-16,-22-22 0,1 21 0,21 1 15,-21-1-15,0 0 16,21 22-16,-21-22 0,21 22 0,-21-1 16,21-21-16,0 22 0,-22-1 15,22 1-15,-21-1 0,21 1 0,-21-1 16,21 1-16,0-1 0,0 1 16,-21-1-16,0-20 0,0 20 0,21-20 15,-22-1-15,1 0 0,0 1 16,0-1-16,-21-21 0,20 0 0,1 0 15,0-21-15,-21 22 0,21-22 16,-22 0-16,22 0 0,0 0 16,-21 0-16,20-22 0,1 22 0,-21-21 15,21 0-15,0 21 0,-1-21 16,1 0-16,21 0 0,0-1 0,0 1 16,0 0-16,0 0 15,0 0-15,0-22 0,21 22 0,1-21 16,20 21-16,-21-22 0,21 1 15</inkml:trace>
  <inkml:trace contextRef="#ctx0" brushRef="#br0" timeOffset="28031.88">32554 2879 0,'0'-21'15,"0"42"1,-21 0-16,0 0 16,21 0-16,-21 22 0,21-1 15,0 0-15,-21 1 0,21 20 0,-22 1 16,22-1-16,0 1 0,0-1 16,0 1-16,-21-1 0,21 1 0,0-1 15,-21 1-15,21-1 0,-21 1 16,21-22-16,0 21 0,-21-20 15,0 20-15,21-20 0,-22-1 16,1 0-16,21 1 0,-21-22 0,0 0 16,21 21-16,0-21 0,-21-21 15,21 22-15,-21-22 0,21-22 32,0 1-32,21 0 15,-21 0-15,21-21 0,0 20 16,0-20-16,-21-21 0,21 20 0</inkml:trace>
  <inkml:trace contextRef="#ctx0" brushRef="#br0" timeOffset="28359.69">32533 3154 0,'0'0'0,"0"-21"0,0 0 0,0-1 0,0 1 15,0 0-15,0 0 0,0 0 16,0 0-16,21-1 0,0 22 15,1 0-15,20-21 0,-21 21 16,21 0-16,-20 0 0,20 0 16,0 0-16,-21 21 0,22-21 0,-22 22 15,0-1-15,0 0 0,-21 0 16,0 0-16,0 22 0,0-22 0,-21 0 16,0 0-16,0 0 0,0 0 15,-1 1-15,-20-1 16,21 0-16,0 0 0,0-21 0,-1 21 15,1-21-15,0 0 0,0 0 16,0 0-16,21-21 31,21 0-31,0 0 16,0 0-16,0-1 0,1 22 0</inkml:trace>
  <inkml:trace contextRef="#ctx0" brushRef="#br0" timeOffset="28696.01">32914 3112 0,'0'0'0,"21"0"0,0 0 16,1-22-1,-1 22-15,0 0 0,0-21 0,0 21 16,0-21-16,1 0 0,-1 21 16,21-21-16,-21 0 0,0-1 15,1 1-15,-1 21 0,0-21 0,-21 0 16,0 0-1,-21 21-15,-22 0 16,22 0-16,0 0 0,-21 21 0,21-21 16,-22 21-16,1 0 15,21 22-15,0-22 0,-1 0 0,-20 0 16,42 0-16,-21 22 0,21-22 16,0 0-16,0 0 0,0 0 0,0 0 15,0 1-15,21-1 16,0-21-16,0 0 0,1 0 15,20 0-15,-21 0 0,0 0 0,22-21 16,-22-1-16,21 1 0,-21 0 16,0 0-16</inkml:trace>
  <inkml:trace contextRef="#ctx0" brushRef="#br0" timeOffset="28987.92">33359 2159 0,'0'0'0,"0"-21"16,0 42 31,0 0-32,0 0-15,-22-21 16,22 22-16,-21-1 16,21 0-16,-21-21 15,0 21-15,0-21 16</inkml:trace>
  <inkml:trace contextRef="#ctx0" brushRef="#br0" timeOffset="29179.81">33549 2180 0,'0'0'0,"0"-21"16,0 42 31,0 0-47,0 1 15,0-1 1,0 0-16,0 0 0,-21-21 15,0 0-15,0 21 0,-1-21 16,1 0-16</inkml:trace>
  <inkml:trace contextRef="#ctx0" brushRef="#br0" timeOffset="44940.1">2857 5503 0,'0'-21'0,"0"0"16,0 0-16,0 0 0,0 0 16,0-1-1,0 1 1,-21 0 0,21 42-1,0 0-15,0 1 16,0-1-16,0 0 0,0 0 0,0 21 15,0 1-15,0-1 0,0 0 16,-21 1-16,21-1 0,0 0 0,0 1 16,0-1-16,0 0 0,0 1 15,-21-1-15,21-21 0,0 22 0,0-22 16,-21 0-16,21 0 0,0 0 16,0 0-16,0 1 0,0-1 15,0-42 32,0-1-47,0 1 16</inkml:trace>
  <inkml:trace contextRef="#ctx0" brushRef="#br0" timeOffset="45548.23">3111 5906 0,'0'21'0,"0"0"16,0 0 0,0 0-16,22-21 46,-1 0-46,0 0 16,-21-21-16,21 0 16,-21 0-16,0 0 15,0-1-15,-21 22 32,0 0-17,0 0 1,21 22-16,-22-1 0,22 0 15,0 0-15,0 0 16,22-21 31,-1 0-47,0 0 16,-21-21-16,0 0 15,0 0 1,0 0-1,-21 21 1,0 0 15,21 21-15,0 0 15</inkml:trace>
  <inkml:trace contextRef="#ctx0" brushRef="#br0" timeOffset="47735.57">1418 5334 0,'0'0'0,"0"-21"15,0 0-15,21 21 16,-21-21-16,0 42 15,0 0 1,0 0-16,0 21 16,0-20-16,0 20 0,0-21 15,0 21-15,0 1 0,0-22 16,0 21-16,0 1 0,0-22 0,0 21 16,-21-21-16,21 0 0,0 1 15,0-44 16,0 1-31,0-21 16,0 21-16,0 0 0,0-22 0,0 22 16,0-21-16,0 21 0,0-22 15,0 1-15,0 21 0,0 0 16,0-22-16,0 22 0,0 0 16,0 0-16,21 21 0,-42 21 31,0 0-16,0 0-15,0 0 0,-1 1 16,-20 20-16,21-21 0,0 0 0,0 0 16,-1 1-16,1-1 0,0 0 15,21 0-15,-21-21 16,42 0 15,0 0-31,0 0 16,1-21-16,-1 21 0,21-21 0,-21 21 15,22-21-15,-22 21 16,21-22-16,-21 22 0,0 0 0,1-21 16,-1 21-16,0 0 0,0 0 15,-42 0 17,0 0-32,0 0 15,-1 0-15,1 0 0,-21 0 0,21 0 16,0 0-16,-1 0 0,1-21 15,0 0-15,0 21 0,-21-21 0,20 0 16,1 21-16,0-22 16,0 1-16,0 0 0,0 21 15,21-21-15,-22 21 0,44 21 32,-1 0-17,0 0-15,21 22 0,-21-22 0,22 21 16,-22-21-16,0 1 0,21 20 15,-20-21-15,-1 21 0,0-20 0,0-1 16,-21 0-16,21 0 0,-21 0 16,21 0-16,1-21 15,-1 0-15,0 0 16,0-21-16</inkml:trace>
  <inkml:trace contextRef="#ctx0" brushRef="#br0" timeOffset="48476.28">2011 5165 0,'0'0'16,"0"21"31,0 0-47,0 0 0,0 0 15,0 1-15,0-1 0,0 0 16,0 0-16,0 0 0,0 0 16,0 1-16,0-1 0,0 0 0,-21-21 15,21 21-15,0-42 32,0 0-17,0 0-15,0-1 0,0 1 0,0 0 16,0 0-16,21-21 0,-21 20 15,0-20-15,0 21 0,21 0 0,-21 0 16,21-1-16,-21 1 16,0 42-1,0 1 1,-21-1-16,0 0 0,0 0 16,-1 0-16,1 0 0,0-21 0,0 22 15,0-1-15,0 0 0,-1-21 16,22 21-16,22-42 31,-1 0-15,0 21-16,0-21 15,0 21-15,0 0 0,1-22 0,-1 22 16,0 0-16,0 0 16,0 0-16,-21-21 0,-21 21 46,0 0-46,0 0 0,0 0 16,-1 0-16,1 0 0,0 0 16,0 0-16,21-21 0,-21 0 0,0 21 15,-1-21-15,1 0 0,21-1 16,-21 1-16,21 42 31,21-21-15,-21 43-16,21-22 0,1 0 0,-1 21 15,0-20-15,-21-1 16,21 21-16,0-21 0,-21 0 0,0 1 16,21-1-16,-21 0 0,22 0 15,-22 0-15,0 0 0,21-21 0,0 0 16,0 22-16</inkml:trace>
  <inkml:trace contextRef="#ctx0" brushRef="#br0" timeOffset="49140.04">4530 5588 0,'0'0'0,"21"-21"0,-21-21 16,0 20-16,0 1 16,0 42 15,0 1-15,0-1-16,0 21 0,-21 0 0,21 1 15,0-1-15,0 0 0,0 22 16,0-22-16,0 1 0,0-1 15,0 0-15,0 1 0,0-1 0,21 0 16,0-21-16,-21 1 0,21-1 16,0 0-16,22 0 0,-22-21 0,0 0 15,21 0-15,-21 0 0,22 0 16,-1-21-16,-21 0 0,22 21 0,-22-43 16,21 22-16,-21 0 0,22-21 0,-22 21 15,0-22-15,0 1 0,0 0 16,0-1-16,-21 1 0,0 0 0,0-1 15,0 22-15,0-21 0,0 21 16,0-1-16,0 1 0,-21 0 16,21 42 15,0 0-15,0 1-16,21-1 15,1-21-15</inkml:trace>
  <inkml:trace contextRef="#ctx0" brushRef="#br0" timeOffset="49503.99">5440 5588 0,'0'0'0,"0"21"15,0 0 1,0 22-16,0-22 15,0 21-15,0 1 0,0-1 0,-21 0 16,21 1-16,0 20 0,0-21 16,-22 22-16,22-1 0,0 1 0,0-1 15,-21 1-15,21-1 0,-21 1 0,21 21 16,0-22-16,0 22 0,0-22 16,0 22-16,-21-22 0,21 1 15,0-1-15,-21 1 0,21-1 0,0-20 0,0-1 16,-21 0-16,21 1 0,0-22 15,0 0-15,0 0 0,0-42 32,0 0-17,0 0-15,0-22 0,0 1 0,0 0 16,0-22-16,0 22 0,0-22 0,0 1 16,0-1-16,0-20 0,0 20 15</inkml:trace>
  <inkml:trace contextRef="#ctx0" brushRef="#br0" timeOffset="49799.81">5334 5736 0,'0'0'0,"0"-21"0,0-21 0,0-1 15,0 22-15,0 0 0,21 0 16,0 0-16,0 0 0,22-1 16,-22 22-16,21-21 0,1 21 0,-1 0 15,0 0-15,22 0 0,-22 0 16,0 21-16,-20 1 0,20-1 0,-21 0 15,0 21-15,-21-21 0,0 22 0,0-1 16,-21-21-16,0 22 0,0-1 16,-22-21-16,22 21 0,-21-20 0,0-1 15,20 0-15,-20 0 0,21 0 16,-21 0-16,20 1 0,1-22 16,21 21-16,21-42 31,1-1-31,-1 22 15,0-21-15,21 0 0,-21 0 16</inkml:trace>
  <inkml:trace contextRef="#ctx0" brushRef="#br0" timeOffset="50092.06">6308 5482 0,'0'0'0,"-22"0"31,1 0-31,0 0 16,0 0-16,0 21 0,0 1 15,-1-1-15,22 0 0,-21 21 16,0-21-16,0 22 0,0-1 0,21 0 16,0 1-16,-21-22 0,21 21 15,0-21-15,0 22 0,0-22 0,0 0 16,0 0-16,0 0 0,21-21 0,0 0 15,0 0-15,0 0 0,22 0 16,-22 0-16,21 0 0,0 0 0,1-21 16,-1 21-16,0-21 0,1 0 15,-1 0-15,22 0 0</inkml:trace>
  <inkml:trace contextRef="#ctx0" brushRef="#br0" timeOffset="50539.8">6964 5609 0,'0'0'0,"0"-21"0,0-21 15,0 21-15,-21-1 0,-1 1 16,1 21-16,0 0 0,0 0 16,0 0-16,0 0 15,-1 0-15,1 43 0,21-22 0,-21 0 0,0 21 16,0-21-16,0 22 0,-1-1 16,1-21-16,0 22 0,21-1 15,0-21-15,-21 21 0,21-20 0,0-1 16,0 0-16,0 0 0,0 0 15,21-21-15,0 0 16,0 0-16,1 0 0,20 0 0,-21 0 16,0-21-16,0 21 0,1-21 15,20 0-15,-21 0 0,0-22 0,0 22 16,1 0-16,-22-21 0,0-1 16,21 22-16,-21-21 0,0 21 0,0-1 15,0-20-15,0 21 0,0 0 16,0 42-1,0 0 1,0 0-16,0 0 0,0 1 16,0 20-16,0-21 0,0 21 0,0-20 15,0 20-15,0-21 0,0 21 0,0-20 16,0-1-16,0 0 0,0 0 16,0 0-16,21 0 0,0-21 15,0 0-15,0 0 16,1 0-16,20 0 0,-21-21 0,0 0 15,22 0-15</inkml:trace>
  <inkml:trace contextRef="#ctx0" brushRef="#br0" timeOffset="50924.09">7620 5525 0,'0'0'0,"0"-22"16,0-20-16,-21 42 15,0 0 1,-1 21-16,1-21 15,-21 21-15,21 1 0,0-1 0,-1 21 16,1-21-16,0 0 0,21 1 16,0-1-16,-21 0 0,21 0 0,0 0 15,0 0-15,0 1 16,21-22-16,0 21 0,0-21 16,1 0-16,-1 0 0,21 0 15,-21 21-15,0-21 0,1 0 16,20 0-16,-21 21 0,0-21 0,0 21 15,1 0-15,-22 1 16,0-1-16,0 0 16,-22-21-16,1 21 0,0 0 0,0 0 15,-21-21-15,20 22 0,1-1 0,-21-21 16,21 21-16,-22-21 0,22 0 16,0 0-16,0 21 0,0-21 0,0 0 15,-1 0-15,22-21 16,0 0-1,0 0-15,0-1 0</inkml:trace>
  <inkml:trace contextRef="#ctx0" brushRef="#br0" timeOffset="52075.45">8107 5313 0,'0'0'0,"21"-21"0,0 0 15,-21-1-15,0 1 0,0 0 0,0 0 16,0 0-16,0 42 47,-21 0-47,21 0 0,-21 22 15,21-22-15,-21 21 0,21 0 0,-22 1 16,1 20-16,21-20 0,-21 20 16,21-21-16,-21 22 0,21-22 0,-21 22 15,21-22-15,0 0 0,0 1 16,0-22-16,0 21 0,0-21 0,21 1 16,0-1-16,0-21 0,0 21 0,1-21 15,-1 0-15,21 0 0,-21 0 16,22 0-16,-22-21 0,21 0 0,-21-1 15,22 1-15,-22 0 0,21 0 16,-21 0-16,22-22 0,-22 1 16,0 21-16,-21-21 0,21 20 0,-21-20 15,21 21-15,-21 0 0,0 0 16,0-1-16,0 44 31,-21-1-31,21 0 0,-21 0 16,21 0-16,0 22 0,0-22 0,0 0 15,0 21-15,0-21 16,0 22-16,0-22 0,0 0 0,0 0 0,0 0 16,21 1-16,0-1 0,0-21 0,1 0 15,-1 0-15,21 0 16,-21 0-16,22 0 0,-1 0 0,0 0 16,1-21-16,-1 21 0,-21-22 0,21 1 15,1 0-15,-22 0 0,0-21 16,0 20-16,0 1 0,-21 0 0,22-21 15,-22 21-15,0-1 0,0 1 0,0 0 16,0 0 0,0 42-1,-22 0-15,22 0 16,0 1-16,-21-1 16,21 0-16,0 21 0,0-21 0,0 1 15,0-1-15,0 0 0,0 0 16,0 0-16,0 0 0,-21 1 15,21-1-15,-21-21 16,21-21 15,0-1-31,0 1 16,0 0-16,0 0 0,21-21 16,0 20-16,-21-20 0,21 0 0,1 21 15,-1-22-15,21 1 0,-21 0 16,22 20-16,-1 1 0,0 0 15,1 0-15,-1 21 0,0 0 0,1 0 16,-1 0-16,0 0 0,-21 21 0,22 0 16,-22 0-16,0 1 0,0-1 15,-21 21-15,0-21 0,0 0 0,0 22 16,0-22-16,0 0 0,-21 21 16,0-20-16,0-1 0,21 0 0,-21 0 15,21 0-15,-22 0 0,1 1 16,42-22 15,1 0-31,-1-22 16,0 1-16,0 0 0</inkml:trace>
  <inkml:trace contextRef="#ctx0" brushRef="#br0" timeOffset="52865.56">10541 5588 0,'0'0'15,"0"-21"-15,0 0 0,0 0 0,0-1 16,0 1-16,-21 21 0,0 0 16,-1 0-16,1 0 0,0 0 0,-21 0 15,21 0-15,-22 21 0,22 1 16,-21-1-16,-1 0 0,22 21 0,-21-21 15,0 22-15,20-22 0,1 21 16,-21 1-16,21-22 0,0 21 0,-1-21 16,22 22-16,0-22 0,0 0 15,0 0-15,0 0 0,22 0 16,-1-21-16,21 0 0,-21 0 0,0 0 16,22 0-16,-1 0 0,-21 0 15,22-21-15,-22 21 0,21-21 0,-21 0 16,22 0-16,-22 0 0,0-22 15,0 22-15,0 0 0,0-21 0,1 20 16,-22-20-16,0 21 0,21-21 16,-21 20-16,0 1 0,21 0 0,-21 0 15,0 0-15,0 42 32,0 0-17,0 21-15,-21-20 16,21-1-16,0 21 0,-21-21 0,21 22 15,-22-1-15,22 0 0,-21-21 16,0 22-16,21-1 0,-21 22 16,0-22-16,0 0 0,-1 22 0,22-1 15,0-20-15,-21 41 0,21-20 0,-21-1 16,21 1-16,0-1 0,0 1 16,0-1-16,0 1 0,0-1 0,0 1 15,0-1-15,0 1 0,0-22 0,0 22 16,0-1-16,0-21 0,0 1 0,0-1 15,0 0-15,-21-20 0,0 20 16,0-21-16,21 0 0,-22-21 0,1 21 16,0-21-16,0 0 0,0 0 15,0 0-15,-1-21 16,1 0-16,0 0 0,21 0 16,-21-22-16,21 22 0,-21-42 0,21 20 15,0 1-15,0-21 0,0-1 0,0 1 16,0-1-16,0-21 0,0 1 0,21 20 15,0-20-15,-21-1 0,21 0 16,0 22-16,1-1 0,-1 1 0,0-1 16,0 22-16,-21 0 0,21-1 0,0 1 15,1 0-15,-1 20 0,-21-20 16,0 21-16,21-21 0,-21 20 0,21-20 16</inkml:trace>
  <inkml:trace contextRef="#ctx0" brushRef="#br0" timeOffset="53211.78">9059 5059 0,'0'0'0,"0"-21"16,-21 21 62,0 0-78,0 21 16,0-21-16,-1 0 0,1 0 15,0 21-15</inkml:trace>
  <inkml:trace contextRef="#ctx0" brushRef="#br0" timeOffset="53483.62">8107 5440 0,'0'0'15,"21"0"1,0 0 0,0 0-16,0 0 0,1 0 0,-1 0 15,21 0-15,-21 0 0,22-21 16,-22 21-16,21 0 0,0-21 0,-20-1 15,-1 22-15,0 0 16,0 0-16,0 0 0,-21-21 0,21 21 16,-42 0 15,0 0-31,0 0 0,0 0 0</inkml:trace>
  <inkml:trace contextRef="#ctx0" brushRef="#br1" timeOffset="66943.82">3154 8276 0,'0'-21'15,"0"0"-15,0 0 16,0 0-1,-21 21 17,21 21-32,0 0 15,0 0-15,0 21 0,0-20 0,0 20 16,0 0-16,0 1 0,0-1 16,-22 0-16,22 22 0,0-1 15,0 1-15,0-1 0,-21 22 0,21 0 16,-21-1-16,0 1 0,21 0 15,-21-1-15,0 1 0,21 0 0,-22 20 16,1-20-16,21 0 0,-21-22 16,21 22-16,-21-22 0,21 1 0,-21-1 15,21-20-15,0-1 0,0 0 16,-21 1-16,21-22 0,0 0 0,-22 0 16,22 0-16,0-42 31,0 0-31,0 0 0,0 0 0,0 0 15,0-1-15,0-20 16,0 0-16,0-1 0,22 1 0,-22 0 16,21-22-16</inkml:trace>
  <inkml:trace contextRef="#ctx0" brushRef="#br1" timeOffset="68075.7">3111 8530 0,'0'0'0,"0"-21"0,0 0 0,0 0 0,0 0 16,22 21 31,-1 0-47,0 0 0,0-22 15,0 22-15,0 0 0,22 0 16,-22 0-16,21 0 0,1 0 0,-1 0 16,0 0-16,1 0 0,20 0 15,1 0-15,-22 0 0,21 0 0,22 22 16,-21-22-16,20 0 16,-20 0-16,42 21 0,-22-21 0,22 0 15,21 0-15,-21 0 0,21 0 0,0 0 16,-21 0-16,21 0 0,21 0 15,-21 0-15,21 0 0,0 0 0,-21 0 16,21 0-16,-21 0 0,22 21 16,-22-21-16,0 0 0,0 0 0,0 0 15,0 0-15,-22 0 0,22 0 0,-42 0 16,21 0-16,-21 0 0,20 0 16,-41 0-16,21 0 0,-22 0 0,1 0 15,-22 0-15,0 0 0,1 0 16,-1 0-16,-21 0 0,0 21 15,0-21-15,-21 21 16,0 0-16,0 1 16,0-1-16,0 0 15,0 0-15,-21 0 0,21 0 0,-21 1 16,21-1-16,0 21 0,-21-21 16,0 22-16,21-1 0,-21 0 0,21 1 15,0 20-15,0-21 0,0 22 0,0-22 16,0 22-16,0-22 0,0 22 15,0-1-15,0-21 0,0 22 0,0-1 16,0 1-16,0-1 0,0 1 0,0-1 16,0-20-16,0 20 15,0 1-15,0-22 0,0 0 0,0 22 16,0-22-16,-22 1 0,1-1 0,21 0 16,-21 1-16,21-1 0,-21 0 15,0 1-15,21-1 0,-21-21 0,-1 0 16,1 22-16,0-22 0,0 0 0,0 0 15,0 0-15,-1 0 16,1-21-16,0 0 0,0 0 0,0 0 16,0 22-16,-1-22 0,1 0 0,0 0 15,-21 0-15,21 0 0,-1 0 16,-20 0-16,0 0 0,-1 0 16,-20 0-16,21 0 0,-22 0 0,1 0 15,-1 0-15,1 0 0,-1 0 0,1 0 16,-1 0-16,1 0 0,-22 0 15,21 0-15,-20 0 0,-1 0 0,0 0 16,-20 0-16,-1-22 0,0 22 0,0 0 16,0-21-16,0 21 0,22 0 15,-22-21-15,21 21 0,1-21 0,-1 21 16,0 0-16,1-21 0,-1 21 0,21 0 16,-41 0-16,20 0 0,0 0 15,1-21-15,-1 21 0,0 0 0,-21 0 16,1 0-16,-1 0 0,0 0 0,0 0 15,0 0-15,0 0 16,1 0-16,20 21 0,-21-21 0,21 0 16,1 0-16,-1 0 0,22 21 15,-1-21-15,1 0 0,-1 0 0,1 0 16,20 0-16,22 0 0,-21 0 0,21 0 16,-1 0-1,44 0 32,-22-21-47,21 0 0,0-1 0,0 1 16,0 0-16,0 0 0</inkml:trace>
  <inkml:trace contextRef="#ctx0" brushRef="#br1" timeOffset="68621.38">4106 7599 0,'0'0'0,"0"-21"0,0 0 0,0-1 16,-21 22-16,21-21 15,0 42 1,0 1-16,0-1 0,0 0 16,0 21-16,0 22 0,0-22 0,21 22 15,-21-1-15,0 1 0,0-1 16,0 1-16,0-1 0,0-21 0,0 22 15,0-22-15,0 1 0,0-22 16,0 0-16,0 21 0,0-21 16,0 1-16,0-44 31,0 1-31,0 0 0,0-64 16</inkml:trace>
  <inkml:trace contextRef="#ctx0" brushRef="#br1" timeOffset="68940.03">4000 7662 0,'0'0'0,"0"-21"0,-21 0 15,21 0-15,0 0 16,0 0-16,0-1 0,21 22 0,1-21 16,-1 0-16,0 0 15,0 21-15,21-21 0,1 21 0,-1 0 16,0 0-16,1 0 0,20 0 15,-42 21-15,22 0 0,-1 0 0,-21 0 16,-21 22-16,0-22 0,0 21 16,0-21-16,-21 22 0,0-1 0,0-21 15,-22 22-15,22-22 0,0 0 0,0 0 16,0 21-16,0-42 0,-1 22 16,22-1-16,-21-21 0,21 21 0,21-21 31,1 0-31,-1 0 15,0 0-15,0-21 16,21 0-16,-20 21 0,-1-22 16</inkml:trace>
  <inkml:trace contextRef="#ctx0" brushRef="#br1" timeOffset="69332.19">4699 8065 0,'0'0'15,"0"21"-15,0 0 0,21 0 0,0-21 16,0 0-16,1 0 16,-1 0-16,0 0 0,21 0 15,-21-21-15,1 0 0,-1 0 0,21-1 16,-21 1-16,0 0 0,1 0 16,-1 0-16,0 0 0,-21-1 0,21 1 15,-21 0-15,0 0 0,0 0 16,0 0-16,-21 21 0,0-22 0,0 22 15,-1 0-15,1 0 0,0 0 0,0 0 16,0 0-16,0 22 0,-1-1 16,1 0-16,0 0 0,21 21 0,0-20 15,0 20-15,0 0 0,0 1 16,0-22-16,0 21 0,0 0 0,21-20 16,0 20-16,1-21 0,-1 0 15,0 0-15,0 1 0,21-22 16,-20 21-16,-1-21 0,21 0 0,-21 0 15,0 0-15,22 0 0,-22-21 16,21 21-16,-21-22 0,22 1 0,-1 0 16,-21-21-16,22 21 0,-22-1 0,0-20 15</inkml:trace>
  <inkml:trace contextRef="#ctx0" brushRef="#br1" timeOffset="69762.94">5567 7874 0,'0'0'0,"0"21"16,0 0-1,0 1-15,0-1 0,0 0 16,-21 21-16,21-21 0,-22 1 0,22-1 16,0 21-16,0-21 0,0 0 0,0 1 15,-21-1-15,21 0 0,0 0 16,0 0-16,-21-21 0,21 21 0,0 1 16,-21-22 15,21-22-31,0 1 0,0 0 15,0 0-15,0-21 0,0 20 16,0-20-16,0 0 0,21-1 0,-21 22 16,21-21-16,0 0 15,1-1-15,20 22 0,-21-21 0,21 21 16,-20 21-16,20-22 0,0 22 0,-21 0 16,22 0-16,-1 22 0,-21-1 15,22 0-15,-22 0 0,0 0 0,21 22 16,-21-1-16,-21 0 0,22-21 15,-22 22-15,0-1 0,0 0 0,0-20 16,0 20-16,0-21 0,0 0 0,0 0 16,-22 22-16,22-22 15,0 0-15,-21 0 0,0-21 16,21 21-16,-21-21 16</inkml:trace>
  <inkml:trace contextRef="#ctx0" brushRef="#br1" timeOffset="70607.46">3069 12912 0,'0'0'0,"0"-21"16,-21 21 15,0 21-15,21 21-16,0-21 15,0 22-15,-21-1 0,21 0 0,0 22 16,-22-1-16,22 22 0,0-22 16,0 22-16,0 0 0,0 21 0,0-22 15,0 1-15,0 0 0,0-1 16,0 1-16,0-22 0,0 22 0,0 0 16,-21-22-16,21 22 0,-21-22 15,0 1-15,21-1 0,-21-20 0,21 20 16,-21-20-16,-1-1 0,22-21 15,0 21-15,0-20 0,-21-22 0,21 21 16,0-42 0,-21 21-1,21-43-15,0 22 0,0-21 16,0-1-16,0-20 0,0 21 0</inkml:trace>
  <inkml:trace contextRef="#ctx0" brushRef="#br1" timeOffset="71591.38">3069 12933 0,'0'0'0,"0"-21"15,21 21 32,0 0-47,22 0 0,-22 0 16,42 0-16,-20 0 0,20 0 0,22 0 15,0 0-15,20 0 0,-20 0 16,21 0-16,21 0 0,0 0 0,0 0 16,21-21-16,21 21 0,-20 0 0,-1-22 15,21 22-15,0 0 0,1-21 16,-22 21-16,21 0 0,1 0 15,-22 0-15,0-21 0,-21 21 16,21 0-16,-42 0 0,21 0 0,-21 0 16,-22 0-16,22 0 0,-42 0 15,20 0-15,-20 0 0,-22 0 0,22 0 16,-22 0-16,0 0 0,-20 0 0,-1 0 16,0 0-16,0 0 0,0 0 15,0 0-15,1 21 16,-1-21-16,-21 21 15,0 1-15,21-1 0,-21 0 16,0 0-16,0 0 0,0 0 16,0 22-16,0-22 0,-21 21 15,21-21-15,-21 22 0,-1-1 0,22 0 16,0 1-16,-21-1 0,21 0 16,-21 22-16,21-22 0,0 22 0,0-1 15,0 1-15,0-22 0,0 22 0,0-1 16,0 1-16,0-1 0,0-21 15,0 22-15,21-1 0,-21 1 0,21-22 16,-21 22-16,0-1 0,0-20 0,0 20 16,0-21-16,0 1 0,22-1 15,-22 22-15,0-22 0,0-21 0,0 21 16,0 1-16,0-22 0,0 21 16,0-21-16,-22 22 0,22-22 15,-21 0-15,21 0 0,-21 0 0,0 1 16,0-1-16,0-21 0,-1 21 0,-20-21 15,21 21-15,0-21 0,-22 0 16,1 0-16,21 0 0,-21 21 0,-22-21 16,22 0-16,-22 0 0,22 0 15,-22 0-15,1 0 0,-22 0 0,22 0 16,-22 0-16,22 0 0,-22 0 0,-21 0 16,21 0-16,-20 0 0,-1 0 15,0 0-15,0 0 0,0 0 0,0-21 16,1 21-16,-1 0 0,21 0 15,0-21-15,-20 0 0,20 21 16,0-21-16,1 21 0,-1-22 0,-21 22 16,21-21-16,1 0 0,-22 21 15,21-21-15,-21 21 0,1 0 0,-1 0 16,0-21-16,21 21 0,-21 0 16,22 0-16,20 0 0,-20 0 0,41 0 15,-20 0-15,20 0 0,-20 0 16,21 0-16,-1 0 0,22 0 0,-21 0 15,-1 0-15,22 0 0,-21 21 0,21-21 16,-22 0-16,22 0 16,0 0-16,0 0 0,0-21 0,0 0 15,21-1-15</inkml:trace>
  <inkml:trace contextRef="#ctx0" brushRef="#br1" timeOffset="72287.3">3831 11896 0,'0'0'0,"21"-43"15,-21 22-15,0 0 16,0 0-16,0 42 47,0 0-47,0 0 0,0 22 15,0-1-15,-21 0 0,21 22 0,0-22 16,0 22-16,0-22 0,0 22 16,0-22-16,0 0 0,0 1 0,0-1 15,21-21-15,-21 21 0,21-20 16,-21-1-16,0 0 0,0 0 16,22-21-1,-22-21 1,0 0-16,0 0 0,0-1 15,0 1-15</inkml:trace>
  <inkml:trace contextRef="#ctx0" brushRef="#br1" timeOffset="72651.98">3746 11896 0,'0'0'0,"-21"-21"15,21-1-15,0 1 16,0 0-16,0 0 0,21 0 0,1 0 16,-1-1-16,21 1 0,0 0 15,1 0-15,-1 0 0,0 0 0,1 21 16,20-22-16,-20 22 0,20 0 16,-21 0-16,1 22 0,-1-22 0,0 21 15,-20 21-15,-1-21 0,-21 22 0,0-22 16,0 21-16,-43 0 0,22 1 15,0-22-15,-21 21 0,21 1 0,-22-22 16,1 21-16,21-21 0,0 0 16,-22 1-16,22-1 0,0 0 15,0 0-15,0 0 16,42-42 31,0 0-47</inkml:trace>
  <inkml:trace contextRef="#ctx0" brushRef="#br1" timeOffset="73116.75">4339 12319 0,'21'42'16,"0"-42"-16,1 0 16,-1 0-16,0 0 15,0 0-15,0 0 0,0-21 16,1 0-16,-1 0 0,0 21 0,0-21 16,21 0-16,-20-1 0,-22 1 0,21 0 15,0 0-15,-21 0 0,0 0 16,0-1-16,0 1 0,0 0 15,-21 21 1,0 0-16,-1 0 0,1 0 16,0 21-16,0 0 0,0 1 15,0-1-15,21 0 0,0 21 16,-22-21-16,22 1 0,0 20 0,0-21 16,0 0-16,0 22 0,0-22 15,0 0-15,0 0 0,0 0 0,22-21 16,-1 21-16,0-21 15,0 0-15,21 0 0,-20 0 0,-1 0 16,21 0-16,-21 0 0,22 0 0,-22-21 16,21 0-16,0 21 0,-20-21 15,-1 0-15,21 0 0,-21-1 16,0-20-16,1 21 0,-22 0 0,0 0 16</inkml:trace>
  <inkml:trace contextRef="#ctx0" brushRef="#br1" timeOffset="73552.5">5080 12171 0,'0'-21'16,"-21"63"-16,42-63 0,-21 21 15,0 21 1,0 0-16,0 0 16,0 1-16,-21-1 0,21 0 15,0 0-15,0 0 0,0 0 16,0 1-16,0-1 0,0 0 16,0 0-16,0 0 15,0 0-15,-21-21 0,21 22 31,-22-22-31,22-22 32,0 1-32,0 0 15,0 0-15,0 0 0,0-22 0,0 22 16,0 0-16,22-21 0,-1 21 16,0-1-16,0-20 0,0 21 0,0 0 15,1 21-15,-1-21 0,21 21 16,-21 0-16,0 0 0,1 0 15,-1 0-15,0 21 0,0 0 0,-21 0 16,0 0-16,0 0 0,0 1 16,0-1-16,0 0 0,0 0 0,0 0 15,-21 0-15,0 1 0,21-1 16,-21 0-16,21 0 0,-22-21 0,22 21 16,0 0-16,22-42 46,-1 0-46,0 21 0,0-21 16</inkml:trace>
  <inkml:trace contextRef="#ctx0" brushRef="#br1" timeOffset="74055.73">5863 12107 0,'0'0'0,"0"-21"0,-21 21 15,21-21-15,-21 21 0,0 0 0,-1 0 16,1 0-16,0 0 16,0 0-16,0 21 0,0 0 0,21 1 15,-22-1-15,1 0 16,0 0-16,0 0 0,21 43 16,-21-43-16,21 21 0,-21-21 0,21 1 15,0-1-15,0 0 0,0 21 16,0-21-16,0 1 0,21-1 15,0-21-15,0 0 0,0 21 0,0-21 16,1 0-16,-1 0 0,0 0 16,21 0-16,-21-21 0,22 21 0,-22-21 15,21-1-15,-21 1 0,22 0 0,-22 0 16,0 0-16,21 0 0,-20-1 16,-1-20-16,0 21 0,0 0 0,0 0 15,-21-1-15,21 22 16,-21 22 15,0-1-31,0 0 16,0 0-16,0 0 0,0 0 0,0 1 15,0-1-15,0 0 0,-21-21 0,21 21 16,0 0-16,0 0 0,0 1 16,21-22-1,1 0 1,-1-22-16,0 1 15,0 0-15,-21 0 0,21 0 16,0 0-16</inkml:trace>
  <inkml:trace contextRef="#ctx0" brushRef="#br1" timeOffset="74407.53">6435 11853 0,'0'0'0,"-22"0"0,-20 0 16,21 0-1,21 22-15,-21-1 0,0 0 16,21 0-16,0 0 0,0 0 16,0 1-16,0-1 0,0 0 15,21-21 1,0 0-16,0 0 0,0 0 16,0 0-16,1-21 15,-1 0-15,-21-1 0,21 1 16,-21 0-16,0 0 0,0 0 15,0 0-15,0-1 0,0 1 16,-21 21-16,0-21 0,-1 21 16,1 0-16,0 0 0,0 0 15,0 0-15,21 21 16,-21 0-16,21 1 0,0-1 0,0 0 16,0 0-16,0 0 0,0 0 15,0 1-15,0-1 0,21 0 16,0 0-16,0-21 0,0 0 0,0 21 15</inkml:trace>
  <inkml:trace contextRef="#ctx0" brushRef="#br1" timeOffset="74784.14">7070 11790 0,'0'0'0,"0"-21"0,0 0 0,0-1 15,-22 22 1,1 0-16,21 22 16,0-1-1,-21-21-15,21 21 0,0 21 16,-21-21-16,21 1 0,0 20 0,0 0 16,0 1-16,-21-1 0,21 0 0,-21 1 15,-1-1-15,22 0 0,0 1 16,0-1-16,-21 0 0,21 1 0,0-1 15,0 0-15,0-21 0,0 22 0,0-22 16,0 0-16,21 0 0,1 0 16,-1-21-16,0 22 0,0-22 0,0 0 15,22 0-15,-22 0 0,0 0 0,0 0 16,21-22-16,-20 22 0,-1-21 16,0 0-16,21 0 0,-21 0 15,1 0-15,-1-1 0,0 1 0,-21 0 16,21-21-16,0 21 0,-21-1 15</inkml:trace>
  <inkml:trace contextRef="#ctx0" brushRef="#br1" timeOffset="75479.39">5546 10964 0,'-22'0'47,"1"22"-32,21-1 1,0 0-16,0 0 0,0 21 0,0 1 15,0-1-15,0 0 0,0 22 0,0-1 16,0-20-16,0 20 0,0 1 16,0-1-16,0 1 0,-21 20 0,0-20 15,21-1-15,-21 22 0,0-21 0,21 20 16,0-20-16,-22 20 0,1-20 16,21-1-16,0 1 0,0-1 0,-21 1 15,21-22-15,0 22 0,-21-22 16,21 22-16,0-22 0,0 0 15,0-21-15,0 22 0,0-22 0,0 0 16,-21 0-16,21-63 31,0 21-31,0-22 0,0 22 16,0-42-16,0 20 0</inkml:trace>
  <inkml:trace contextRef="#ctx0" brushRef="#br1" timeOffset="76115.19">5567 10774 0,'-21'0'16,"-1"0"-16,1 21 15,0 0-15,0 0 0,0 1 16,0-22-16,-1 21 0,1 21 16,0-21-16,0 0 0,0 1 15,0-1-15,21 0 0,-22 21 0,1-21 16,0 1-16,21-1 0,0 0 15,-21 0-15,0-21 16,21-21 15,21 0-31,0 0 0,-21-1 16,21 1-16,0 0 0,1 0 16,-1 0-16,0 0 0,0-1 0,0 1 15,0 0-15,1 0 0,-1 0 0,0 0 16,0-1-16,0 1 15,0 0-15,1 21 0,-1-21 0,0 21 16,0 0 0,0 0-16,-21 21 0,21 0 15,1 0-15,-22 1 0,21 20 16,0-21-16,0 21 0,0-20 16,0 20-16,1 0 0,-1-21 0,0 22 15,0-1-15,0 0 0,0-20 0,-21 20 16,22-21-16,-1 0 0,-21 22 15,21-22-15,-21 0 0,0 0 16,0 0-16,0 0 16,-21-21 31</inkml:trace>
  <inkml:trace contextRef="#ctx0" brushRef="#br1" timeOffset="77539.46">2815 13843 0,'0'21'16,"0"0"15,-21-21-15,0 0-16,21 22 15,-21-22-15,-1 0 0,1 0 0,0 0 16,0 21-16,0-21 0,0 0 15,-22 0-15,22 0 0,0 21 0,-21-21 16,20 0-16,-20 0 0,0 0 16,21 0-16,-22 0 0,1 0 0,21 0 15,-22 0-15,22 0 0,-21 0 16,0 0-16,20 0 0,-20-21 0,21 21 16,-21-21-16,20 21 0,-20-22 15,21 1-15,-21 0 0,20 0 0,-20 21 16,0-21-16,21-22 0,-22 22 15,22 0-15,-21 0 0,-1 0 16,1-22-16,0 22 0,-1-21 16,1 0-16,0 20 0,-1-20 0,1 0 15,21 21-15,-21-22 0,-1 1 16,22 0-16,-21-1 0,-1 1 0,22 0 16,-21-22-16,21 22 0,-22-1 15,22-20-15,0 21 0,-21-22 0,21 22 16,-22-22-16,22 22 0,0 0 15,-21-22-15,20 22 0,1-22 16,0 22-16,0-22 0,-21 22 0,20-21 16,1-1-16,0 22 0,21-22 15,-21 22-15,0-22 0,0 1 16,21 21-16,0-22 0,0 22 16,-22-22-16,22 22 0,-21-22 0,21 1 15,0 21-15,0-22 0,0 1 16,0-1-16,0 22 0,0-22 0,0 22 15,0-22-15,21 22 0,1-21 16,-22 20-16,21-20 0,0 20 0,0-20 16,0 21-16,0-22 0,1 22 15,20-22-15,-21 1 0,0 20 0,22-20 16,-22 21-16,21-1 16,0 1-16,-20 0 0,20-1 0,0 1 0,1 0 15,-1-1-15,0 1 16,22 21-16,-22-22 0,22 1 0,-22 0 15,21 21-15,-20-1 0,-1-20 16,22 21-16,-22 0 0,-21 21 0,21-21 16,1-1-16,-22 22 0,21 0 15,-21-21-15,1 21 0,-1 0 0,0 0 16,0 0-16,0 0 0,0 0 16,1 0-16,-1 0 0,0-21 15,0 21-15,21 0 16,-20 0-16,-1 0 0,0-21 0,21 21 0,-21 0 15,1 0-15,20 0 16,-21-21-16,0 21 0,0 0 0,1 0 16,-1 0-1,-21-21-15,21 21 0,-21-22 32,-21 22-17,0 0-15,-1 0 0,1 0 16,0-21-16,0 21 0,0-21 15,0 21-15</inkml:trace>
  <inkml:trace contextRef="#ctx0" brushRef="#br1" timeOffset="78019.17">1841 9335 0,'0'0'15,"-21"0"-15,0-22 0,0 22 0,0 0 16,0 0-16,21-21 0,-22 21 15,44 0 17,-1 0-17,0 21-15,0-21 0,0 22 0,0-22 16,22 21-16,-22-21 16,0 21-16,21-21 0,-20 21 0,-1-21 15,21 0-15,-21 21 0,22-21 16,-22 0-16,0 21 0,21-21 0,-21 22 15,1-22-15,-1 0 0,0 0 16,0 21-16,0-21 0,0 0 0,-21 21 16,22-21-16,-22 21 15,0 0 1,0 0-16,-22 1 0,22-1 16,-21 0-16,-21 0 0,21 0 0,0 22 15,-22-22-15,22 21 0,-21-21 16,21 22-16,-22-1 0,22 0 0,-21-21 15,21 22-15,-1-22 0,-20 21 16,21-21-16,0 1 0,21-1 16,-21 0-16,-1 0 0,22 0 0,0 0 15,0 1-15,0-44 47,22 1-31</inkml:trace>
  <inkml:trace contextRef="#ctx0" brushRef="#br1" timeOffset="79456.2">8022 9419 0,'-42'0'15,"63"0"64,0 0-79,0 0 0,0 0 0,22 0 15,-22 0-15,21 0 0,-21 0 0,22 0 16,-1 0-16,0 0 0,1 0 15,-1 0-15,22 0 0,-22 0 0,21 0 16,-20 0-16,20 0 0,-20 0 16,20 0-16,1 21 0,-22 1 0,21-22 15,-20 21-15,20 0 0,-20 0 0,-1 0 16,0 0-16,22 1 0,-43 20 16,21-21-16,1 21 0,-1-20 0,-21 20 15,21-21-15,-20 21 0,20 1 16,-21-1-16,0-21 0,22 22 15,-22-1-15,0-21 0,21 21 0,-21 1 16,1-1-16,20 0 0,-21 1 0,0-1 16,22 0-16,-22 1 0,0-1 15,-21 22-15,21-22 0,0 0 0,-21 22 16,21-22-16,-21 22 0,0-22 0,0 0 16,0 22-16,0-22 0,0 22 15,0-22-15,0 21 0,0-20 0,0 20 16,0 1-16,-21-1 0,0 1 0,21-22 15,-21 22-15,0-1 0,21-21 16,-21 22-16,-1-1 0,1-20 16,0 20-16,0 1 0,0-22 0,0 22 15,-1-1-15,1 1 0,0-22 16,0 21-16,0 1 0,0-22 0,-1 22 16,-20-22-16,21 22 0,0-22 0,0 0 15,-22 22-15,22-1 0,-21-20 16,21 20-16,-22-21 0,22 22 0,-21-22 15,-1 22-15,1-22 0,0 22 0,-1-22 16,1 0-16,-21 1 0,20 20 16,1-21-16,-64 43 15,43-43-15,20 22 0,1-22 0,-22 1 16,22-1-16,0 0 0,21 1 16,-22-1-16,1 0 0,21-21 0,-22 22 15,22-22-15,-21 21 0,21-21 16,0 1-16,-1-1 0,1 0 0,0 0 15,0 0-15,21 0 0,0 1 0,-21-22 16,21 21-16,-21-21 16,21-21 46,-22 21-62,22-22 31,-21 22-31,0 0 16,21-21-16,0 0 16</inkml:trace>
  <inkml:trace contextRef="#ctx0" brushRef="#br1" timeOffset="80103.92">8043 13737 0,'0'0'0,"0"-21"0,-21 21 16,21-21-16,0 0 31,0 42-15,0 0-1,0 0-15,0 0 0,0 1 16,0-1-16,0 0 0,0 0 0,0 0 16,0 22-16,0-22 0,0 0 15,0 21-15,-21-21 0,21 1 0,-21 20 16,0-21-16,21 0 0,-22 0 0,1 1 16,21-1-16,0 0 15,-21 0-15,0 0 0,0 0 16,21 1-16,0-44 47,0 1-32,0 0 1,21 21-16,-21-21 16,21 21-16,0 0 0,0 0 15,1 0-15,-1 0 0,0 0 0,21 0 16,-21 0-16,22 0 0,-1 0 0,-21 0 15,22 0-15,-1 0 16,-21 0-16,21 0 0,1 0 0,-1 0 16,0 0-16,1 0 0,-22 21 0,21-21 15,-21 0-15,1 0 0,-1 0 16,0 0-16,0 21 0,0-21 0,0 0 109,-21-21-93,22 21-16,-22-21 0</inkml:trace>
  <inkml:trace contextRef="#ctx0" brushRef="#br1" timeOffset="86694.28">12488 6985 0,'21'-21'0,"-21"0"16,0 0-16,0-1 15,0 1-15,0 0 16,0 0-16,0 0 15,0 0-15,-21-1 16,21 1-16,-21 0 16,21 42 15,0 0-15,0 1-16,0 20 0,0-21 15,0 21-15,0 1 0,0 20 16,0-20-16,0 20 0,0 1 0,0-1 15,0 22-15,0-22 0,0 1 16,0-1-16,-21 1 0,21-1 16,0 1-16,-21-1 0,0 1 0,-1-22 15,22 22-15,0-22 0,-21 0 16,21 1-16,-21-1 0,21-21 0,0 0 16,-21 0-16,21 1 0,0-1 0,0-42 46,0-1-46,0 1 0,0 0 16,0-21-16,0 21 0,0-22 0,0 1 16</inkml:trace>
  <inkml:trace contextRef="#ctx0" brushRef="#br1" timeOffset="87080.07">12150 7218 0,'0'0'0,"-22"-21"0,1 0 16,21-1-16,-21-20 0,0 21 0,0 0 16,0 0-16,-1-22 0,22 22 15,0 0-15,0-21 0,0 20 0,0-20 16,0 21-16,0-21 0,22 20 16,20-20-16,-21 21 0,21-21 0,22-1 15,-22 22-15,22 0 0,-22 0 16,22 0-16,-1 21 0,-21 0 15,22 21-15,-1 0 0,-20 21 0,-1 1 16,-21-1-16,22 21 0,-43-20 16,0 20-16,0 1 0,-22-1 0,1 1 15,0 20-15,0-20 0,-21-1 16,20-20-16,-20 20 0,0 1 0,21-22 16,-22 0-16,22 1 0,-21-22 0,21 21 15,-1-21-15,1 1 0,21-1 16,-21-21-16,21 21 0,21-21 31,0 0-31,1 0 16,-22-21-16,21 21 0,0-21 15</inkml:trace>
  <inkml:trace contextRef="#ctx0" brushRef="#br1" timeOffset="87487.84">12636 7853 0,'0'0'0,"0"21"0,0 0 0,0 0 0,0 1 16,0-1-16,22-21 15,-1 0-15,-21 21 0,21-21 0,0 0 16,0 0-16,22-21 0,-22 0 16,0-1-16,0 22 15,0-42-15,22 21 0,-22 0 0,0 0 16,0-1-16,0 1 0,0-21 0,-21 21 15,0 0-15,0-22 0,0 22 16,0 0-16,0 0 0,-21 21 0,0-21 16,0 21-16,0 0 0,0 0 15,-1 0-15,1 21 0,0 0 0,0 0 16,0 0-16,0 0 0,-1 1 0,1-1 16,21 0-16,0 21 0,-21-21 15,21 1-15,0-1 0,0 21 0,0-21 16,0 0-16,0 1 0,0-1 15,0 0-15,0 0 0,21 0 16,0 0-16,1-21 0,-1 0 0,0 0 16,0 0-16,0 0 0,22 0 15,-22 0-15,21-21 0,0 0 0,1 0 16,-22 0-16,21 0 0,1-1 16</inkml:trace>
  <inkml:trace contextRef="#ctx0" brushRef="#br1" timeOffset="87983.55">13441 7578 0,'0'0'0,"0"21"31,0 0-15,0 0-16,0 0 0,0 1 16,0-1-16,0 0 0,0 0 15,0 0-15,0 0 0,0 1 0,0-1 16,0 0-16,0 0 0,0 0 0,0 0 15,0 1-15,-21-1 16,21 0-16,0 0 0,0 0 16,-22-21-1,1 0 1,21-21-16,0 0 0,0 0 16,0 0-16,0-22 0,0 22 15,0 0-15,0-21 0,0 20 16,0-20-16,0 0 0,21 21 0,1-22 15,-1 22-15,0-21 0,21 21 16,-21-1-16,22 1 0,-22 0 0,21 0 16,-21 21-16,22 0 0,-1 0 15,0 0-15,-20 21 0,20 0 0,-21 0 16,0 1-16,-21-1 0,0 0 0,21 21 16,-21-21-16,0 1 0,0 20 15,0-21-15,0 0 0,-21 0 16,21 22-16,0-22 0,-21 0 15,0 0-15,21 0 0,0 1 0,0-1 16,0 0-16,21-21 31,0 0-31,0-21 16,1 0-16,-1 21 0,21-22 0</inkml:trace>
  <inkml:trace contextRef="#ctx0" brushRef="#br1" timeOffset="88393.64">14817 7472 0,'0'-21'15,"0"0"-15,-22 21 16,1 0-1,21 21-15,0 21 16,0-21-16,0 0 0,0 22 16,0-22-16,0 21 0,0 1 0,0-1 15,0 0-15,0 22 0,0-1 0,0 1 16,0-1-16,0 1 16,0 20-16,0-20 0,0 21 0,0-22 15,0 22-15,0-1 0,0-20 0,0 21 16,-21-22-16,21 22 0,0-22 15,0 1-15,-21-1 0,21-20 0,-21-1 16,21 0-16,0 1 0,-21-22 0,21 21 16,0-21-16,0 0 0,0-42 31,0 0-31,0 0 0,21-21 16,-21 20-16,21-20 0,-21 0 0,0-1 15,0-20-15,21-1 0,-21 1 16</inkml:trace>
  <inkml:trace contextRef="#ctx0" brushRef="#br1" timeOffset="88719.46">14668 7832 0,'-21'-21'16,"42"42"-16,-63-85 0,21 43 0,21-21 16,0 21-16,0-22 0,0 22 0,0-21 15,0 21-15,0-1 0,21-20 0,-21 21 16,42-21-16,-20 20 0,-1 1 15,21 0-15,0 21 0,1 0 0,-1 0 16,0 0-16,1 0 16,-1 21-16,-21 0 0,22 1 0,-22 20 15,0-21-15,-21 21 0,0 1 0,0-22 16,0 21-16,-21 1 0,0-22 16,-1 21-16,-20-21 0,21 22 0,0-22 15,-22 21-15,22-21 0,-21 0 0,21 1 16,0-1-16,-1 0 0,22 0 15,-21-21-15,21-21 32,0 0-32,21 0 0,1-1 15,-1 1-15,21 0 0,-21 0 0</inkml:trace>
  <inkml:trace contextRef="#ctx0" brushRef="#br1" timeOffset="88987.97">15917 7535 0,'0'22'16,"21"-22"15,1 0-31,-1 0 0,0 0 15,0 0-15,0 0 0,0 0 0,1 0 16,-1-22-16,0 22 0,0 0 16,0 0-16,0 0 0,1 0 0,-44 22 47</inkml:trace>
  <inkml:trace contextRef="#ctx0" brushRef="#br1" timeOffset="89155.39">15938 7747 0,'0'0'0,"0"21"0,0 0 16,0 1-16,22-22 15,-1 0-15,0 0 16,0 0-16,0 0 0,22 0 16,-22 0-16,0 0 0,0 0 0,0 0 15,0-22-15,1 22 0,-1-21 16,0 21-16,-21-21 0</inkml:trace>
  <inkml:trace contextRef="#ctx0" brushRef="#br1" timeOffset="89923.95">17230 7366 0,'0'0'0,"0"-21"0,0 0 16,0 42 15,0 0-31,0 0 16,0 0-16,0 1 0,0 20 15,0-21-15,0 0 0,21 22 0,-21-22 16,0 21-16,0-21 0,0 0 16,0 1-16,0-1 0,0 21 15,0-21-15,0 0 0,0 1 16,0-1-16,0-42 47,0-1-32,-21 1-15,21 0 0,0 0 0,0-21 16,0 20-16,0-20 0,0 21 16,0-21-16,0-1 0,21 1 0,0 0 15,0 20-15,21-20 0,-20 21 0,20-21 16,0 20-16,1 22 0,-1-21 16,0 21-16,1 0 0,-1 0 15,0 21-15,1 1 0,-1-1 16,-21 0-16,0 0 0,0 21 0,1-20 15,-22-1-15,0 21 0,0-21 0,0 22 16,0-22-16,0 0 0,0 21 16,-22-21-16,22 1 0,-21-1 0,0-21 15,21 21-15,0 0 0,-21-21 0,0 21 16,42-21 46,0-21-62,0 0 0,0 21 16</inkml:trace>
  <inkml:trace contextRef="#ctx0" brushRef="#br1" timeOffset="90879.88">18224 7535 0,'22'0'47,"-1"-21"-31,0 0-16,0 0 0,0 0 15,0 0-15,1-1 0,-1 1 16,0 0-16,0 0 0,0 0 0,-21 0 16,0-1-16,0 1 0,0 0 0,0 0 15,-21 21 1,0 0-16,0 21 0,0-21 15,-1 42-15,1-20 0,0-1 16,0 21-16,0-21 0,0 22 0,-1-1 16,22 0-16,0-21 0,-21 22 0,21-1 15,-21-21-15,21 22 16,0-22-16,0 0 0,0 0 0,0 0 0,0 0 16,21 1-16,0-22 0,-21 21 0,22-21 15,-1 0-15,21 0 16,-21 0-16,0 0 0,22 0 0,-22-21 15,21 21-15,1-22 0,-22 1 0,21 0 16,0 0-16,-20-21 0,20 20 16,-21-20-16,21 21 0,-20-21 0,-1-1 15,0 1-15,-21 21 0,21 0 16,-21-22-16,21 43 0,-21-21 0,0 0 16,0 42-1,0 0-15,0 0 16,0 1-16,0 20 15,0-21-15,0 0 0,0 0 0,0 1 16,0 20-16,0-21 0,0 0 16,0 0-16,0 1 0,0-1 0,0 0 15,21-21-15,1 0 16,-1 0-16,0 0 16,0 0-16,0 0 0,0 0 0,-21-21 15,22 0-15,-1 21 0,0-22 16,-21 1-16,0 0 0,21 0 0,-21-21 15,21 42-15,-21-22 0,0 1 0,0 0 16,21 21-16,-21 21 31,0 0-31,0 1 0,0-1 16,0 0-16,0 0 0,0 0 16,0 0-16,0 1 0,0-1 0,0 0 15,0 0-15,0 0 0,22 0 16,-1 1-16,0-22 0,0 0 15,0 0-15,0 0 0,1 0 0,-1 0 16,0 0-16,0 0 0,21-22 16,-20 1-16,-1 21 0,0-21 0,0 0 15,0 0-15,0 0 0,-21-22 0,0 22 16,0 0-16,0-21 0,0 20 16,0 1-16,-21-21 0,0 21 15,0 0-15,0-1 0,0 1 0,-1 21 16,22-21-16,-21 21 15,42-21 1,1 21 0,20 0-16,-21 0 0,0-21 15,0 21-15,22 0 0,-22 0 0,0-21 16,0 21-16,0-22 0,-21 1 31,0 0-31</inkml:trace>
  <inkml:trace contextRef="#ctx0" brushRef="#br1" timeOffset="91355.11">20849 6625 0,'0'0'0,"0"-21"0,0 0 0,21 0 16,0 0-16,-21-22 0,0 22 15,0 0-15,0 0 0,22 21 16,-22 21-16,0 0 16,0 0-16,0 22 0,0-1 15,0 0-15,0 22 0,0-1 0,0 1 16,0-1-16,0 1 0,0 20 16,0-20-16,0 21 0,0-22 15,-22 22-15,22-22 0,-21 1 0,0-1 16,21 1-16,0-22 0,0 0 15,-21 1-15,21-22 0,0 21 0,0-21 16,0 1-16,21-22 16,-21-22-1,0 1-15,0 0 0,21 0 0,-21-21 16,0 20-16,0-20 0</inkml:trace>
  <inkml:trace contextRef="#ctx0" brushRef="#br1" timeOffset="91644.87">20659 7027 0,'-43'-42'0,"86"84"0,-128-126 0,64 20 16,-22 22-16,22 0 0,0-1 0,0-20 16,21 20-16,0-20 0,0 21 15,21-1-15,0-20 0,43 20 0,-22 22 16,22-21-16,-1 21 0,22 21 0,-22 0 16,22 0-16,0 0 0,-22 42 15,1 0-15,-1 1 0,-21-1 0,1 22 16,-22-22-16,-21 21 0,0-20 15,0 20-15,-21 1 0,0-22 0,-22 0 16,1 1-16,0 20 0,-1-20 16,1-1-16,-22 0 0,22 1 0,21-22 15,-21 21-15,20-21 0,1 0 16,0 1-16,21-1 0,0 0 16,21-21-1,0 0-15,1 0 0,20 0 0,-21 0 16</inkml:trace>
  <inkml:trace contextRef="#ctx0" brushRef="#br1" timeOffset="92404.44">21357 7408 0,'0'0'0,"21"22"16,0-1-16,1-21 0,-1 0 16,0 0-16,21 0 0,-21 0 15,1-21-15,20-1 16,0 22-16,1-21 0,-22-21 0,21 21 15,0 0-15,-20-1 0,20-20 16,-21 21-16,-21-21 0,0 20 0,0 1 16,0 0-16,0 0 0,0 0 0,-42 21 15,21 0-15,-1 0 0,1 0 16,0 21-16,-21 0 0,21 0 0,-1 0 16,1 22-16,0-1 0,0-21 0,0 22 15,21-1-15,0 0 0,0 1 16,0-1-16,0 0 0,0-21 0,0 22 15,21-22-15,0 0 16,21 0-16,-20 0 0,20 1 0,0-22 16,1 0-16,-1 0 0,0 0 0,1 0 15,20-22-15,-21 1 0,1 21 16,-1-21-16,0 0 0,-20-21 0,20 20 16,-21 1-16,21 0 0,-20-21 0,-22 21 15,0-22-15,21 22 0,-21-21 16,0 21-16,0-1 0,0 1 0,-21 42 31,21 1-15,0-1-16,0 0 0,0 0 0,0 0 15,0 0-15,0 1 16,0 20-16,0-21 0,0 0 0,0 0 16,0 1-16,0-1 0,-22 0 0,22 0 15,-21 0-15,21-42 31,0 0-15,0 0-16,0 0 16,0-22-16,21 22 0,1-21 0,-1-1 15,0 1-15,-21 0 0,21-1 16,0 1-16,0 21 0,22-21 16,-22 20-16,21 1 0,1 21 0,-22 0 15,21 0-15,0 0 0,1 0 16,-1 21-16,-21 1 0,22-1 0,-22 21 15,0-21-15,0 22 0,-21-1 0,0-21 16,0 21-16,0-20 0,0 20 16,0-21-16,-21 0 0,0 0 0,0 1 15,21-1-15,-22 0 0,1 0 16,21 0-16,-21-21 0,42-21 31,0 0-15,1 0-16,-1 0 0</inkml:trace>
  <inkml:trace contextRef="#ctx0" brushRef="#br1" timeOffset="92895.15">23474 7070 0,'0'0'0,"0"-21"16,-21 21-1,-1 0-15,1 0 16,0 21-16,0 0 0,21 0 16,-21 21-16,0-20 0,-1 20 15,1 0-15,0 1 0,0-22 0,21 21 16,-21 0-16,21 1 0,-21-22 0,21 21 16,0-21-16,0 1 0,0-1 15,0 0-15,0 0 0,21-21 0,0 21 16,0-21-16,0 0 0,22 0 0,-22 0 15,21 0-15,0-21 0,-20 21 16,20-21-16,0 0 0,1 0 0,-22-1 16,21 1-16,0-21 0,-20 21 15,-1-22-15,0 22 0,21-21 0,-42 21 16,21-22-16,1 22 0,-22 0 16,21 21-16,-21 21 15,0 0 1,0 1-16,0-1 0,-21 0 0,-1 0 15,1 21-15,21-20 0,0-1 16,0 0-16,-21 0 0,21 0 0,0 0 16,0 1-16,0-1 0,0 0 15,21-21 1,0 0 0,-21-21-16,22 21 0,-1-21 0,0-1 15,0 1-15,0 0 0</inkml:trace>
  <inkml:trace contextRef="#ctx0" brushRef="#br1" timeOffset="93176.5">24109 6943 0,'-21'0'16,"-1"0"-16,1 0 16,42 0 30,-21-21-46,22 21 16,-1-22 0,-21 1-16,0 0 15,-21 21 1,-1 0-16,1 0 16,0 21-1,21 0-15,0 1 16,0-1-16,21 0 15,0-21-15,-21 21 0,22 0 16</inkml:trace>
  <inkml:trace contextRef="#ctx0" brushRef="#br1" timeOffset="93627.24">24447 7705 0,'-21'21'16,"42"-42"-16,-42 21 16,21-21-1,0-1-15,0 1 0,0 0 0,21 0 16,1-21-16,-1 20 0,0-20 16,0 0-16,0-22 0,0 22 0,-21-22 15,22 22-15,-22-21 0,0 20 16,0-20-16,0 20 0,0 1 15,0 0-15,0-1 0,0 22 0,0-21 16,0 21-16,-22 21 16,1 0-16,21 21 15,0 0-15,-21 0 0,21 0 0,-21 22 16,21-1-16,0 0 0,0 1 16,0-1-16,-21 22 0,21-22 0,0 0 15,-21 22-15,21-22 0,0 0 0,0 1 16,-22-1-16,22 0 0,0 1 15,0-22-15,0 21 0,0-21 0,0 1 16,0-1-16,0 0 0,0 0 16,22-21-1,-1 0-15,0 0 0,0 0 16,0 0-16,0 0 0,1-21 0,-1 0 16,0 0-16,0-1 0,0 1 15</inkml:trace>
  <inkml:trace contextRef="#ctx0" brushRef="#br1" timeOffset="93868.1">24955 7133 0,'-21'0'16,"0"0"-16,21 21 0,-21 1 16,21-1-16,-21 0 15,21 0-15,-21 21 0,21-20 16,0-1-16,0 21 0,-22-21 0,22 22 15,0-22-15,-21 0 0,21 21 0,0-21 16,0 1-16,0-1 0,0 0 16,0 0-16,0 0 0,21-21 15,1 0-15,-1 0 16,0-21-16,0 21 16,0-21-16</inkml:trace>
  <inkml:trace contextRef="#ctx0" brushRef="#br1" timeOffset="94161.94">25146 7133 0,'0'0'0,"0"-21"0,21 21 32,0 21-32,-21 0 0,21 1 15,1-1-15,-22 0 0,0 21 16,0-21-16,0 1 0,21-1 15,-21 21-15,0-21 0,0 0 0,0 22 16,0-22-16,0 0 0,0 0 0,0 0 16,-21 1-16,21-1 15,0 0-15,-22 0 0,1-21 16,21 21-16,-21-21 16,21-21-1,21 21 1,0-21-16,-21 0 0,22 0 0,-1-1 15</inkml:trace>
  <inkml:trace contextRef="#ctx0" brushRef="#br1" timeOffset="94355.83">25463 7303 0,'0'21'78,"0"0"-63,0 0 1</inkml:trace>
  <inkml:trace contextRef="#ctx0" brushRef="#br1" timeOffset="94463.76">25358 7768 0,'0'0'0</inkml:trace>
  <inkml:trace contextRef="#ctx0" brushRef="#br1" timeOffset="94623.67">25315 8001 0,'-21'21'15,"0"0"1,0-21-16,0 22 0,21-1 16,-22-21-16,1 21 0,-21 0 0,21 0 15,0-21-15,-1 21 0,1-21 16,0 22-16,0-22 0,0 0 0,0 0 16,-1 0-16</inkml:trace>
  <inkml:trace contextRef="#ctx0" brushRef="#br1" timeOffset="-158897.6">26225 4085 0,'-21'0'0,"0"0"15,42 0 79,0 0-78,1 0-16,-1 0 0,0-21 0,21 21 15,-21 0-15,22-21 0,-1 21 16,22 0-16,-22 0 0,21-21 0,1 21 16,-1 0-16,22-21 0,-21 21 15,20-22-15,1 22 0,0-21 0,-1 21 16,1-21-16,21 21 0,-22 0 16,22 0-16,0-21 0,-21 21 0,21 0 15,-1 0-15,1-21 0,-21 21 16,21 0-16,-22 0 0,1 0 15,21 0-15,-21 0 0,20 0 0,-20 0 16,21-21-16,-21 21 0,20 0 16,-20 0-16,0 0 0,21 0 0,-22 0 15,1 0-15,0 0 0,-1-22 16,-20 22-16,20 0 0,-20 0 0,21 0 16,-22 0-16,-21 0 0,1 0 15,20 0-15,-42 0 0,22 0 0,-22 0 16,0 0-16,0-21 15,-42 21 17,0 0-17,-21 0-15,20 0 0,-20 0 0,-21 0 16,20 0-16</inkml:trace>
  <inkml:trace contextRef="#ctx0" brushRef="#br1" timeOffset="-158304.53">26268 4360 0,'0'0'0,"-21"0"0,-1 0 0,1 0 16,0 0-16,0 0 0,21 22 16,21-22 15,0 0-16,0 0-15,22 0 0,-22 0 16,21 0-16,-21-22 0,22 22 0,20 0 16,-20-21-16,20 0 0,22 21 15,-22-21-15,22 0 0,21 21 0,-22-21 16,22-1-16,-21 1 0,21 0 0,0 21 16,-1-21-16,1 0 0,0 21 15,21-21-15,-21-1 0,0 22 0,0-21 16,-1 21-16,1 0 0,0-21 15,-21 21-15,21 0 0,-22-21 0,22 21 16,-21-21-16,-1 21 0,1 0 16,-21 0-16,20 0 0,-20 0 15,-1 0-15,-20-21 0,20 21 16,-21 0-16,1 0 0,-22 0 0,0 0 16,0 0-16,0 0 0,-42 0 46,0 0-46,0 0 16,0 0-16,-22-22 0,22 22 0,-21-21 16</inkml:trace>
  <inkml:trace contextRef="#ctx0" brushRef="#br1" timeOffset="-148877.03">12065 9694 0,'0'-21'94</inkml:trace>
  <inkml:trace contextRef="#ctx0" brushRef="#br1" timeOffset="-147901.66">12065 9716 0,'0'-22'32,"0"1"-17,-21 0-15,21 0 16,-21 0-1,21 0-15,-22-1 16,22 1 0,-21 21-16,21-21 0,0 0 31,0 42 16,0 0-47,0 0 15,-21-21-15,21 22 0,0-1 16,0 0-16,-21-21 0,21 21 16,0 0-16,0 0 0,0 1 15,0-1 17,0-42 14,0-1-14,0 1-17,0 0 1,0 0-16,0 0 16,0 0-1,-21 21 1,21-22-16,-21 22 31,21 22-15,0-1-1,0 0-15,0 0 0,0 0 0,0 22 16,0-1-16,0 0 0,0 1 16,0-1-16,0 0 0,0 1 0,0 20 15,0-21-15,0 22 0,0-1 16,0 1-16,0-1 0,-22 1 15,22 21-15,-21-1 0,21-20 0,0 20 16,0 1-16,-21 0 0,21-1 16,0 1-16,-21 0 0,21-22 0,0 22 15,0 0-15,0-22 0,0 1 0,-21-1 16,21-21-16,-21 22 0,21-22 16,0-21-16,0 22 0,0-22 0,-22 0 15,22 0-15,-21-21 31,0-21-31,21 0 0,-21 0 16,21 0-16,-21-22 0,21 22 0,0-21 16,0-1-16,-21-20 15,21 21-15,0-22 0,0 22 0,0-22 16</inkml:trace>
  <inkml:trace contextRef="#ctx0" brushRef="#br1" timeOffset="-147509.15">11620 10287 0,'0'0'0,"0"-21"0,-21-21 15,21 20-15,0 1 0,-21 0 16,21 0-16,0 0 16,0-22-16,0 22 0,0 0 0,21-21 15,0 21-15,1-22 0,-1 22 16,0 0-16,21-21 0,1 20 0,-1 1 15,0 0-15,1 21 0,-1 0 0,21 0 16,-20 0-16,-1 0 0,0 0 16,1 0-16,-1 21 0,-21 0 0,22 1 15,-43 20-15,21-21 0,-21 0 16,0 22-16,0-22 0,0 21 0,-21-21 16,21 22-16,-22-22 0,1 0 0,0 21 15,0-21-15,0 1 0,0 20 16,-1-21-16,1 0 0,0 0 15,0 1-15,21-1 16,-21-21-16,21 21 0,0-42 31,0 0-31,0-1 16,0 1-16,0 0 0,0 0 16</inkml:trace>
  <inkml:trace contextRef="#ctx0" brushRef="#br1" timeOffset="-146613.64">12340 10160 0,'21'21'15,"-21"0"-15,21-21 16,1 0-16,-1 0 16,0 0-16,0 0 15,0 0-15,0-21 0,22 0 16,-22 21-16,0-21 0,0 0 0,22-22 15,-1 22-15,-21 0 0,21-21 16,-20 21-16,20-22 0,-21 22 0,-21-21 16,0 21-16,0-22 0,0 22 15,0 0-15,0 0 0,0 0 0,-21 21 16,0 0-16,0 0 0,-1 0 16,1 0-16,0 0 0,0 21 15,0 0-15,0 0 0,-1 0 0,1 22 16,0-22-16,0 21 0,21 0 15,0 1-15,0-22 0,0 21 16,0 1-16,0-22 0,0 21 0,0-21 16,0 22-16,21-22 0,-21 0 15,21 0-15,0-21 0,1 21 0,-1-21 16,21 0-16,-21 0 0,0 0 0,22 0 16,-22 0-16,21 0 0,1-21 15,-22 0-15,21 0 0,-21 21 0,22-21 16,-22-22-16,21 22 0,-21 0 15,0 0-15,1-22 0,20 22 16,-21 0-16,-21-21 0,21 21 0,-21-22 16,0 22-16,21 0 0,-21 0 15,0 0-15,0-1 0,0 44 32,0-1-32,0 0 15,0 0-15,0 21 0,0-20 0,0-1 16,0 21-16,0-21 0,0 0 0,0 1 15,0 20-15,0-21 0,0 0 16,0 0-16,0 1 0,0-1 0,0 0 16,0 0-16,0 0 15,0-42 32,0 0-47,0 0 0,0 0 0,0-1 16,22 1-16,-1-21 0,-21 21 0,21-22 15,0 22-15,0-21 0,0 0 16,22 20-16,-22-20 0,21 21 0,1 0 16,-22 0-16,21-1 0,0 22 0,1 0 15,-1 0-15,-21 0 0,22 0 16,-22 22-16,0-1 0,0-21 0,0 21 16,-21 21-16,21-21 15,-21 1-15,0-1 0,0 21 0,0-21 16,0 22-16,0-22 0,0 0 0,-21 21 15,0-21-15,21 1 0,0-1 16,0 0-16,-21-21 0,21 21 0,-21 0 16,21-42 15,0 0-31,21 21 0,0-21 16,0 0-16,0-1 0,1 22 0,-1-21 15</inkml:trace>
  <inkml:trace contextRef="#ctx0" brushRef="#br1" timeOffset="-146093.68">14499 9758 0,'0'0'16,"0"-21"-16,0 0 0,-21 21 15,0 0 1,0 0-16,-1 0 0,1 21 15,0 0-15,0 0 0,0 21 0,0-20 16,-1 20-16,1-21 0,0 21 16,0 1-16,21-22 0,-21 21 15,21-21-15,0 22 0,0-22 0,0 21 16,0-21-16,0 1 0,0-1 16,21 0-16,0 0 0,0 0 0,0-21 15,1 0-15,-1 0 0,0 0 0,21 0 16,-21 0-16,22 0 0,-22 0 15,0-21-15,21 21 0,-20-21 0,20 0 16,-21 0-16,0-1 0,0 1 0,1 0 16,-1 0-16,0-21 0,-21 20 15,21 1-15,-21-21 0,21 21 0,-21 0 16,0-1-16,0 1 0,21 21 16,-21 21 15,0 1-31,0-1 0,0 0 15,0 0-15,0 0 0,-21 22 0,21-22 16,0 0-16,0 0 0,0 0 0,0 0 16,0 1-16,0-1 0,0 0 15,0 0-15,0 0 16,21-21 0,1-21-16,-1 0 15,0 0-15,0 0 0,-21-1 0,21 1 16,0 0-16,1-21 0</inkml:trace>
  <inkml:trace contextRef="#ctx0" brushRef="#br1" timeOffset="-145757.87">15028 9631 0,'0'0'0,"-21"0"0,0 0 0,0 0 16,0 21-16,21 0 15,0 0-15,0 1 16,0-1-1,21-21-15,0 0 16,0 0-16,0 0 0,0-21 16,1-1-16,-1 1 15,0 21-15,-21-21 0,0 0 16,0 0-16,0 0 0,0-1 0,0 1 16,0 0-16,0 0 0,-21 21 15,0 0-15,-1 0 16,1 0-16,0 0 0,0 21 15,21 0-15,-21 0 0,0 1 16,21-1-16,-22 0 0,22 0 16,0 0-16,0 0 0,0 1 15,0-1-15,22-21 16,-1 0-16,0 0 16</inkml:trace>
  <inkml:trace contextRef="#ctx0" brushRef="#br1" timeOffset="-144043.6">15663 9356 0,'0'0'0,"0"-21"0,21-1 0,-21 1 15,22 0-15,-22 0 16,21 0-16,-21 0 16,0-1-16,0 44 47,0-1-47,0 0 0,0 0 0,0 0 15,-21 0-15,-1 22 0,22-1 16,-21-21-16,21 43 0,-21-22 0,0 0 15,21 22-15,-21-22 0,0 22 16,-1-1-16,1-20 0,0 20 0,0-21 16,0 22-16,21-22 0,0 1 0,-21-1 15,21 0-15,0 1 16,0-22-16,0 21 0,0-21 0,0 0 16,21 1-16,-21-1 0,21 0 0,0-21 15,0 0-15,0 0 0,22 0 16,-22 0-16,0 0 0,21-21 0,-20 0 15,20 21-15,-21-22 0,0 1 16,0 0-16,1 0 0,-1 21 0,0-21 16,0 0-16,0 21 0,-21-22 0,21 22 15,-21-21-15,0 0 16,22 21 0,-22 21 62,-22-21 1031,1 0-1093,21-21-16</inkml:trace>
  <inkml:trace contextRef="#ctx0" brushRef="#br1" timeOffset="-143317.02">17145 9864 0,'0'0'16,"0"-21"-16,0-1 0,21 1 0,-21 0 15,0 0-15,0 0 0,0 0 16,0-1-16,0 1 0,0 42 47,21 1-47,-21-1 15,0 21-15,0 0 0,0 1 16,21 20-16,-21-20 0,0 20 0,0 1 16,0-1-16,0 1 0,0 20 15,0 1-15,0 0 0,0-22 0,0 22 16,0-1-16,0 1 0,-21 0 0,0-1 15,21 1-15,0 0 0,0-22 16,-21 22-16,21-22 0,-21 22 0,21-21 16,0-1-16,0-21 0,0 22 0,0-22 15,-21 1-15,21-1 16,0-21-16,0 0 0,0 0 0,0 1 16,0-1-16,-22-21 15,22-21-15,0-1 16,0-20-16,0 21 0,0-21 0,0 20 15,0-41-15,0 21 0,0-22 0,0 22 16,-21-22-16</inkml:trace>
  <inkml:trace contextRef="#ctx0" brushRef="#br1" timeOffset="-142949.22">17018 9991 0,'0'0'0,"0"-43"16,0-62 0,0 83-16,0-20 0,21 21 0,0 0 15,22-22-15,-22 22 0,21 0 0,-21 0 16,22 0-16,-1 0 0,21 21 16,-20 0-16,-1 0 0,0 0 0,1 0 15,-1 21-15,0 0 0,1 0 0,-22 0 16,0 0-16,0 22 0,-21-1 15,0-21-15,0 22 0,0-1 0,-21 0 16,-21-21-16,21 22 16,-1-1-16,-20-21 0,0 0 0,21 22 15,-22-22-15,22 0 0,-21 0 0,21 0 16,21 1-16,-22-22 16,22 21-16,22-21 15,-1 0 1,0-21-16,0-1 15,0 22-15,0-21 0,22 0 0</inkml:trace>
  <inkml:trace contextRef="#ctx0" brushRef="#br1" timeOffset="-142625.4">18415 9821 0,'0'0'0,"0"22"16,-21-22-16,21 21 16,21-21-1,0 0-15,0 0 0,0 0 0,1 0 16,20 0-16,-21 0 15,0 0-15,22 0 0,-22 0 0,0 0 16,21 0-16,-21-21 0,1 21 16,-1 0-16,0 0 0,0 0 15</inkml:trace>
  <inkml:trace contextRef="#ctx0" brushRef="#br1" timeOffset="-142421.77">18584 10054 0,'0'0'0,"-21"0"0,21 21 0,-21 1 0,0-1 15,42-21 1,0 0 0,0 0-16,0 0 0,22 0 15,-22 0-15,0 0 0,21 0 0,-20 0 16,-1 0-16,0-21 0,0 21 0,0-22 15,-21 1 1,0 0 0</inkml:trace>
  <inkml:trace contextRef="#ctx0" brushRef="#br1" timeOffset="-141721.17">19981 8954 0,'0'0'15,"21"-22"-15,1 1 0,-1 0 0,0 0 16,0 21-16,0-21 0,-21 0 0,0-1 15,0 1 1,-21 21 0,0 0-16,0 21 0,0 1 15,-1-1-15,-20 21 0,0 0 16,-1 1-16,1 20 0,0 1 0,-22-1 16,22 22-16,-22 0 0,22-1 15,0 22-15,-1-21 0,22 21 0,0-22 16,21 22-16,0-21 0,0-22 0,21 22 15,0-22-15,22 1 0,-1-1 16,0 1-16,1-22 0,20 1 0,1-1 16,-1-21-16,1 21 0,-1-42 15,1 22-15,-1-22 0,-20 0 0,20 0 16,-21 0-16,-20 0 0,20-22 0,-21 22 16,0-21-16,-21 0 0,0 0 15,0 0-15,0 0 0,0-1 16,0 1-16,0-21 0</inkml:trace>
  <inkml:trace contextRef="#ctx0" brushRef="#br1" timeOffset="-139608.58">17886 9525 0,'21'-21'0,"0"21"47,-21 21-47,0 21 15,0-20-15,21-1 16,-21 21-16,0 0 0,21-20 0,-21 20 16,0 0-16,0 1 15,0-1-15,0 0 0,0 1 0,0-1 16,0 0-16,-21 1 0,0-1 0,21-21 16,-21 21-16,0 1 0,21-22 15,0 0-15,0 0 0,-21 0 0,21 1 16,0-1-16,0-42 31,0-1-31,0 1 16,0 0-16,0-21 0,0 21 0,21-22 15,-21 1-15,21 0 0,-21-1 16,0-20-16,0 20 0,0-20 0,0 21 16,0-1-16,21-20 15,-21 20-15,0 22 0,21-21 0,-21 21 16,0 0-16,0-1 0,0 44 31,0-1-31,0 0 0,0 21 16,21-21-16,-21 22 0,0-1 15,0 0-15,0 1 0,0-1 0,0 0 16,0-20-16,0 20 0,0 0 0,0 1 16,0-22-16,0 21 0,0-21 15,0 0-15,0 1 0,0-1 0,0 0 16,0 0-16,0-42 47,0 0-47,0 0 0,0-22 0,0 22 15,22-21-15,-22-1 0,0 1 16,0-21-16,0 20 0,0-20 0,0-1 16,0 22-16,0-22 0,0 22 15,0 21-15,0-21 0,0 20 0,0 1 16,0 42-1,0 1 1,0 20-16,0-21 0,-22 21 16,22-20-16,0 20 0,0 0 0,0 1 15,0-1-15,0 0 0,0-21 16,0 22-16,0-1 0,0-21 0,-21 0 16,21 22-16,0-22 0,0 0 15,-21 0-15,21 0 0,0-42 47,0 0-47,0-21 0,21 21 0,-21-22 16,0 1-16,0 0 0,0-1 0,0-20 15,0 20-15,0-20 0,0 21 16,0-22-16,0 43 0,0-21 16,0 20-16,0 1 0,0 42 15,0 1 1,0 20-16,0-21 0,0 21 0,0 1 15,0 20-15,0-20 0,0-1 16,0 0-16,0 1 0,0-1 0,0 0 16,0-21-16,0 22 0,0-22 0,0 0 15,0 0-15,0 0 0,-21 1 16,21-1-16,0 0 0,-21-21 16,0 0-16,0 0 0,-1 0 15,1 0-15,0 0 0</inkml:trace>
  <inkml:trace contextRef="#ctx0" brushRef="#br1" timeOffset="-135585.08">20616 9652 0,'0'0'0,"0"-21"0,21 0 16,-21 42 15,0 0-15,0 0-16,0 0 0,0 22 0,0-1 15,22 0-15,-22 1 0,0 20 0,0 1 16,21-1-16,-21 1 0,21-1 16,-21 22-16,21 0 0,-21-1 0,0 1 15,0 0-15,0-1 16,0 22-16,0-21 0,0-1 0,0 22 15,0-21-15,0 0 0,0-1 0,0 1 16,0-22-16,0 1 0,0-1 16,0 1-16,0-22 0,0 1 0,0-1 15,0-21-15,0 0 0,0 0 0,0 1 16,21-44 0,-21 1-1,21 0-15,-21-21 0,0-1 0,22 1 16,-22-21-16,21-1 0,-21 1 15</inkml:trace>
  <inkml:trace contextRef="#ctx0" brushRef="#br1" timeOffset="-135257.25">20489 10097 0,'0'0'0,"-21"-43"0,-21 22 0,42-21 16,0 21-16,0-22 0,0 1 0,0 21 15,0-22-15,42 22 0,-21-21 16,22 21-16,-1 0 0,0-22 0,22 22 16,-22 0-16,22 21 15,-22 0-15,21 0 0,-20 0 0,20 0 0,-42 21 16,22 0-16,-22 0 16,0 22-16,-21-22 0,0 21 0,0 1 15,0-1-15,0 0 0,-21 1 0,0-22 16,0 21-16,-22 0 0,1 1 15,21-22-15,-22 0 0,22 21 0,-21-20 16,21-1-16,0-21 0,21 21 16,21-21-1,0 0 1,0-21-16,21 0 0,-20 21 16</inkml:trace>
  <inkml:trace contextRef="#ctx0" brushRef="#br1" timeOffset="-134464.71">21357 10097 0,'0'0'0,"21"0"47,22 0-47,-22-22 0,0 1 15,0 0-15,21 0 0,-20 0 16,-1 0-16,0-1 0,0-20 0,0 21 15,-21-21-15,0 20 16,0 1-16,0 0 0,0 0 0,-21 21 16,0 0-16,0 0 15,0 0-15,-1 21 0,1 0 16,0 0-16,0 22 0,0-22 0,0 21 16,21 1-16,-22-22 0,22 21 15,-21 0-15,21 1 0,0-22 0,0 21 16,0-21-16,0 1 0,0 20 0,0-21 15,21 0-15,1-21 0,20 21 16,-21-21-16,0 0 0,22 0 0,-22 0 16,0 0-16,21 0 15,-21-21-15,22 0 0,-22 0 0,0 0 16,0 0-16,0-1 0,-21 1 0,0-21 16,0 21-16,0-22 0,0 22 15,0 0-15,0-21 0,0 21 0,0-1 16,0 1-16,0 0 15,0 42 1,0 0 0,0 1-16,22-1 0,-22 0 15,0 0-15,21 0 0,-21 22 0,0-22 16,0 0-16,0 21 0,0-21 16,0 1-16,0 20 0,0-21 15,0 0-15,0 0 0,0 1 0,0-1 16,0 0-1,0-42 1,0 0-16,0-1 16,0 1-16,0 0 0,0 0 0,0-21 15,21 20-15,0-20 0,-21 0 0,21 21 16,0-22-16,22 22 0,-22-21 16,0 21-16,0 21 0,0-22 0,22 1 15,-22 21-15,0 0 0,21 0 16,-20 0-16,-1 21 0,0 1 15,0-1-15,0 0 0,0 0 0,-21 0 16,0 22-16,0-22 0,0 0 16,0 21-16,0-21 0,0 1 0,0 20 15,0-21-15,-21 0 0,21 0 16,0 1-16,-21-1 0,21 0 16,0-42-1,21 0 1,0 21-16,1-43 0,-1 22 0</inkml:trace>
  <inkml:trace contextRef="#ctx0" brushRef="#br1" timeOffset="-134008.97">22733 9927 0,'0'0'0,"0"-42"16,0 21-1,-21 21-15,0 0 0,-1 0 16,1 0-16,0 0 0,0 21 15,0 0-15,21 0 0,-21 0 0,-1 1 16,1-1-16,21 21 0,0-21 16,-21 22-16,21-22 0,0 21 0,0-21 15,0 0-15,0 22 0,0-22 0,0 0 16,0 0-16,0 0 0,21 1 16,-21-1-16,21-21 0,1 0 15,-1 0-15,0 0 0,21 0 0,-21 0 16,1 0-16,20-21 0,-21-1 15,21 1-15,-20 0 0,-1 0 0,21 0 16,-21 0-16,0-1 0,1 1 16,-1-21-16,-21 21 0,21 0 0,-21-1 15,21 1-15,-21 0 0,0 0 0,0 42 32,0 0-32,0 0 15,0 1-15,0-1 0,0 0 16,0 21-16,0-21 0,-21 1 15,21-1-15,0 0 0,0 0 16,0 0-16,0 0 0,0 1 16,21-22-1,0 0-15,-21-22 16,21 1-16,1 21 0,-22-21 16</inkml:trace>
  <inkml:trace contextRef="#ctx0" brushRef="#br1" timeOffset="-133671.16">23156 9694 0,'0'0'0,"-21"0"15,-42 0-15,41 22 16,1-22-16,21 21 0,0 0 16,0 0-16,0 0 15,0 0-15,21-21 16,1 0-16,-1 0 0,0 0 15,0 0-15,0 0 0,0-21 0,1 0 16,-1 0-16,-21 0 16,21 0-16,-21-1 0,0-20 0,0 21 15,0 0-15,0 0 0,-21-1 0,0 1 16,21 0-16,-22 21 0,1 0 16,0 0-16,0 0 15,0 21-15,0 0 16,21 1-16,0-1 0,0 0 15,0 0-15,0 0 0,0 0 16,21 1-16,0-22 16,0 0-16,21 0 0</inkml:trace>
  <inkml:trace contextRef="#ctx0" brushRef="#br1" timeOffset="-133344.45">23664 9483 0,'0'0'0,"0"-21"16,0 42 15,0 0-31,0 0 0,0 0 16,0 22-16,0-22 0,-21 21 0,0 22 15,21-22-15,-21 0 0,0 1 0,-1 20 16,1-21-16,0 22 0,0-22 15,0 1-15,21-1 0,-21 0 0,21 1 16,-22-1-16,22 0 0,0-21 16,0 22-16,0-22 0,0 0 15,22 0-15,-1 0 0,0-21 0,0 0 16,0 0-16,22 0 0,-22 0 16,21 0-16,0 0 0,-20-21 0,20 0 15,0 0-15,-21 0 0,22 0 0,-22-1 16,21-20-16,-21 21 0</inkml:trace>
  <inkml:trace contextRef="#ctx0" brushRef="#br1" timeOffset="-132973.2">24003 9144 0,'0'0'0,"0"-21"0,0 0 0,0 0 15,0-1-15,0 1 0,21 21 16,0 0 0,0 0-16,1 0 0,20 0 0,-21 21 15,21 1-15,-20-1 0,20 0 16,0 0-16,1 21 0,-22 1 0,21-1 16,0 0-16,-20 1 0,20 20 15,-21-20-15,0 20 0,-21 1 0,0-1 16,0 1-16,0-22 0,0 21 15,-21 1-15,0-1 0,0-20 0,0 20 16,-1-20-16,1 20 0,-21-21 16,21 1-16,0-1 0,-22 22 0,22-43 15,0 21-15,-21 0 0,20-20 16,1-1-16,0 0 0,0 0 0,0-21 16,0 0-16,-1 0 15,22-21-15,0 0 16,-21 0-16</inkml:trace>
  <inkml:trace contextRef="#ctx0" brushRef="#br1" timeOffset="-131361.02">14986 8213 0,'21'0'31,"0"0"-31,0 21 16,1-21 0,-1 0-16,0 21 0,0-21 0,0 21 15,0-21-15,1 0 0,-1 0 16,0 21-16,21-21 0,-21 0 0,22 0 16,-22 22-16,21-22 0,-21 0 15,22 0-15,-1 21 0,0-21 0,-20 0 16,20 0-16,0 21 0,1-21 0,-1 0 15,0 0-15,22 0 0,-22 21 16,22-21-16,-22 0 0,21 0 0,1 0 16,-1 0-16,1 0 15,-1 0-15,1 0 0,-1 21 0,1-21 16,-1 0-16,1 0 0,-1 0 0,-20 21 16,20-21-16,1 0 0,-1 0 15,1 0-15,-1 22 0,1-22 0,-1 0 16,22 0-16,-22 21 0,1-21 15,-1 0-15,1 0 0,-1 21 0,1-21 16,-1 0-16,-20 0 0,20 21 0,1-21 16,-1 0-16,1 0 0,-1 0 15,1 21-15,-1-21 0,1 0 0,20 0 16,-20 0-16,21 0 0,-1 21 16,1-21-16,0 0 0,-1 0 15,1 0-15,21 0 0,0 0 0,-1 22 16,1-22-16,21 0 0,-21 0 15,0 0-15,21 0 0,-21 0 0,21 0 16,-21 0-16,21 21 0,0-21 0,0 0 16,0 0-16,-22 0 0,22 0 15,-21 0-15,21 21 0,0-21 0,-21 0 16,21 0-16,-21 0 0,0 21 16,21-21-16,-21 0 0,-1 0 0,1 21 15,0-21-15,0 0 0,0 0 0,0 21 16,-1-21-16,-20 0 0,21 22 15,-21-22-15,-1 0 0,1 21 16,0 0-16,-22-21 0,1 0 16,20 21-16,-20-21 0,-1 0 0,1 21 15,-1-21-15,-20 0 0,20 21 0,-21-21 16,1 0-16,-22 0 0,21 0 16,-21 22-16,1-22 0,-1 0 0,0 0 31,-21-22 47,0 1-62</inkml:trace>
  <inkml:trace contextRef="#ctx0" brushRef="#br1" timeOffset="-130953.25">23834 8509 0,'0'21'15,"21"-21"1,0 21-16,0-21 0,0 22 16,0-22-16,1 21 0,-1-21 15,0 21-15,0-21 0,0 21 0,0-21 16,1 21-16,-1-21 0,0 21 16,0-21-16,0 0 0,0 22 15,-21-1-15,22-21 0,-22 21 16,0 0-1,0 0 1,0 0-16,-22 1 16,1-1-16,0 0 0,0-21 0,0 21 15,-22 0-15,22 0 0,0 1 0,0-1 16,0 0-16,-22 0 0,22 0 16,0-21-16,0 21 0,0-21 0,0 22 15</inkml:trace>
  <inkml:trace contextRef="#ctx0" brushRef="#br1" timeOffset="-130244.66">24998 10033 0,'0'0'0,"0"-21"31,0 42 16,0 0-31,0 0-16,0 1 0,0 20 15,0 0-15,0 1 0,0-1 0,0 21 16,0 1-16,0-1 0,0 22 0,0-21 16,0 20-16,0-20 15,0 20-15,0 1 0,0 0 0,0-1 16,0 1-16,0 0 0,-21-1 0,21 1 16,-22-21-16,22 20 0,-21-20 15,0-1-15,21 22 0,-21-43 0,0 22 16,21-1-16,0-20 0,-21-1 0,-1 0 15,22-21-15,-21 22 0,21-22 16,-21-21-16,21 21 0,0-42 16,0 0-1,0 0-15,0-22 0,0 1 16,21 0-16,0-1 0,1 1 0,-1 0 16,-21-22-16,21 22 0,0-22 15</inkml:trace>
  <inkml:trace contextRef="#ctx0" brushRef="#br1" timeOffset="-129864.87">24871 10287 0,'0'0'16,"0"-21"-16,0-85 15,0 85-15,0 0 0,0 0 0,21-1 16,0-20-16,21 21 0,-20 0 0,-1 0 15,21 21-15,-21-22 0,22 1 16,-1 21-16,0 0 0,-21-21 16,22 21-16,-22 0 0,21 0 0,1 0 15,-22 21-15,0 0 0,21 1 0,-21-1 16,1 0-16,-22 0 0,0 0 16,0 22-16,0-22 0,0 21 0,-22-21 15,22 0-15,-21 22 0,0-22 16,-21 21-16,21-21 0,-1 22 0,-20-22 15,21 0-15,0 21 0,0-20 0,-22-1 16,22 0-16,21 0 16,-21-21-16,42 0 47,-21-21-47,21 21 0,0-21 15,1 0-15</inkml:trace>
  <inkml:trace contextRef="#ctx0" brushRef="#br1" timeOffset="-129417.27">26225 9970 0,'22'0'78,"-22"-22"-63,0 1 1,0 42 125,0 1-126</inkml:trace>
  <inkml:trace contextRef="#ctx0" brushRef="#br1" timeOffset="-128824.9">26331 10287 0,'0'21'16,"0"0"-16,0 1 31,0-1-15,0 0 15,0-42 16,0 0-47,0-1 15,21 22 1,1 0-16,-1 0 31,-21 22-31,0-1 0,0 0 16,0 0-16,0 0 15,0 0-15,0 1 0,0-1 16,-21 0-16,-1 0 16,22 0-16,-21 0 15,0-21 1,21-21 15,0 0-31,0 0 16,0 0-16,0 0 0,0-1 0,0 1 15,0 0-15,0 0 16,21 21-16,0 0 0,-21-21 0,22 21 16,-1 0-1,0 21-15,-21 0 0,0 0 16,0 0-16,0 1 0,0-1 0,0 21 16,0 0-16,0-20 0,-21 20 15,0 0-15,-22-21 0,22 22 0,-21-1 16,-1-21-16,1 0 0,21 22 0,-21-22 15,20 0-15</inkml:trace>
  <inkml:trace contextRef="#ctx0" brushRef="#br1" timeOffset="-127789.98">26331 9864 0,'-21'0'15,"21"21"-15,-21-21 16,21 21-16,-21-21 0,21 21 15,0 0-15,0 1 0,0-1 16,0 0-16,0 0 16,21-21-1,0 0-15,0 0 16,0 0-16,1 0 0,-1-21 16,-21 0-1,0 0-15,0-1 16,0 1-16,0 0 15,-21 21-15,-1-21 0,1 21 16,0 0-16,0 0 0,0 0 0,0 0 16,-1 0-16,1 0 0,0 21 15,21 0-15,-21 0 0,21 1 16,0-1-16,0 0 16,21 0-16,0-21 0,0 0 15,22 21-15,-22-21 0,0 0 0,0 0 16,0 0-16,22 0 0,-22 0 15,-21-21-15,21 21 0,-21-21 0,21 21 16,-21-21-16,0 0 0,0-1 16,-21 1-16,0 0 0,0 0 15,0 21-15,-22-21 0,22 21 16,0 0-16,0 0 0,0 0 16,-1 0-16,22 21 0,-21 0 15,21 0-15,0 0 0,0 1 16,0-1-16,0 0 15,0 0-15,0 0 16,21-21-16,-21 21 16,22-21-16</inkml:trace>
  <inkml:trace contextRef="#ctx0" brushRef="#br1" timeOffset="-126795.7">26416 10372 0,'-21'21'16,"0"-21"-16,21 21 15,-22-21-15,1 21 0,21 0 16,0 1 0,0-1-16,0 0 0,0 0 15,21-21 16,1 0-31,-1 0 16,-21-21 0,0 0-16,0 0 0,0-1 15,0 1-15,0 0 16,-21 21 0,-1 0-16,1 0 15,0 21-15,21 0 0,-21-21 16,21 22-16,-21-1 15,21 0-15,0 0 0,0 0 0,0 0 16,0 1-16,0-1 16,21-21-1,0 0-15,0 0 0,0 0 16,1 0 0,-1-21-16,-21-1 0,0 1 15,0 0-15,0 0 0,0 0 16,0 0-16,0-1 15,-21 22-15,-1-21 0,1 21 16,0 0-16,0 0 16,21 21-16,-21-21 15,21 22-15,0-1 0,0 0 0,0 0 16,0 0-16,0 0 16,0 1-16,21-22 31,0 0-16,0 0 1,-21-22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4:14:56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1757 0,'0'0'0,"0"-21"16,0-22-16,0 22 0,0-21 16,0 21-16,0 0 0,0-1 0,0 1 15,0 0-15,0 0 16,0 0-16,0 42 31,0 0-31,0 0 0,0 22 16,0-1-16,0 21 0,0 1 15,0-1-15,0 22 0,0 0 16,0-1-16,0 1 0,0 0 0,0 21 16,0-22-16,-21 22 0,21-21 15,-21-1-15,0 1 0,21 0 0,-21-1 16,21 1-16,-21-21 0,-1 20 16,22-20-16,0-22 0,0 22 15,-21-22-15,21 0 0,-21 1 16,21-22-16,0 0 0,-21 0 0,21 0 15,0-42 1,0 0 0,0 0-16,0-22 0,0 22 15,0-21-15,0-22 0,0 22 0,0-21 16</inkml:trace>
  <inkml:trace contextRef="#ctx0" brushRef="#br0" timeOffset="1635.03">2476 1439 0,'0'-21'16,"22"21"46,-1 0-46,0 0-16,0 0 15,0 0-15,0 0 0,1 0 16,-1 0-16,0 0 16,0 0-16,21 0 0,-20 0 0,20 0 15,-21 0-15,21 0 0,1 0 16,20 0-16,-20 0 0,20 0 0,1 0 15,20 0-15,1 0 0,0 0 16,20 0-16,-20 0 0,21-21 0,0 21 16,0 0-16,-1 0 0,1 0 15,21 0-15,-21 0 0,0 0 16,21 0-16,-21 0 0,0 0 0,-1-21 16,1 21-16,0 0 0,0 0 15,-21 0-15,20-21 0,1 21 0,-21 0 16,21 0-16,-22-21 0,1 21 15,0-22-15,-1 22 0,-20 0 16,21 0-16,-22 0 0,1-21 0,-1 21 16,-21 0-16,1 0 0,-1 0 15,0 0-15,1 0 0,-22 0 0,0 0 16,0 0-16,0 0 0,1 0 16,-22 21-1,0 1 1,0-1-16,0 0 0,-22 0 15,22 0-15,-21 0 0,0 1 16,21 20-16,-21-21 0,0 21 0,21 1 16,-21-1-16,21 0 15,-22 1-15,22 20 0,0-20 0,-21-1 16,21 0-16,-21 22 0,21-22 0,-21 0 16,21 1-16,0-1 0,0 0 15,0 22-15,0-22 0,0 1 0,0-1 16,0 0-16,0 1 0,0 20 15,0-21-15,0 1 0,0-1 0,0 0 16,0 1-16,0-1 0,0 0 16,0-20-16,0 20 0,0 0 0,0-21 15,0 22-15,0-1 0,0-21 16,0 22-16,0-22 0,0 21 0,0-21 16,0 22-16,0-22 0,0 21 15,0-21-15,0 22 0,0-22 16,0 0-16,0 0 0,0 0 0,0 0 15,0 22-15,0-22 16,0 0-16,0 0 0,0 0 0,-21-21 16,21 22-16,-21-22 0,21 21 0,-22-21 15,1 21 1,0-21-16,0 0 0,0 21 16,0-21-16,-1 0 15,1 0-15,0 0 0,0 21 16,0-21-16,-22 0 0,22 0 15,0 0-15,-21 0 0,21 21 0,-22-21 16,-63 0 0,64 0-16,0 0 0,-1 22 15,-20-22-15,21 0 0,-1 0 0,-20 0 16,-1 0-16,22 0 0,-22 0 0,1 21 16,-1-21-16,22 0 0,-21 0 15,-1 0-15,1 0 0,-1 0 0,1 0 16,-1 0-16,1 0 0,-22 0 15,21 0-15,1 0 0,-1 0 0,1 0 16,-1 0-16,1 0 0,21 0 16,-22 0-16,1 0 0,-1 0 0,1 0 15,20 0-15,-20 0 0,-1 0 0,22 0 16,-22 0-16,22 0 16,-21 0-16,20 0 0,-20 0 0,-1 0 15,22 0-15,-22 0 0,22 0 16,-21 0-16,20 0 0,1 0 0,-22 0 15,22 0-15,0 0 0,-1 0 16,1 0-16,0 0 0,21 0 0,-22 0 16,22 0-16,0 0 0,0 0 15,0 0-15,-1 0 0,1 0 16,0 0 0,21 21-16,-21-21 31,0 0-31,21 21 15,-21-21-15,-1 0 16,1 0-16,0 0 0,0 0 16,0 0-16,0 21 15,-1-21-15,22-21 78,0 0-62,0 0 0,0 0-1,0-1 1,0 1-16,0 0 16</inkml:trace>
  <inkml:trace contextRef="#ctx0" brushRef="#br0" timeOffset="2455">2180 6350 0,'0'0'0,"0"-21"0,0 0 0,0 0 0,21-1 16,-21 1-16,0 0 15,0 0-15,0 0 0,0 0 0,0-1 16,0 1-16,0 0 15,0 0-15,0 0 16,0 0-16,-21 21 31,21 21-15,-21 0-16,21 0 0,0 21 16,0 1-16,-21 20 0,21 1 0,-21-1 15,21 22-15,-22 0 0,22-1 16,0 1-16,0 0 0,-21-1 0,21 1 15,0 0-15,-21-1 0,21 22 16,-21-21-16,21-1 0,-21 1 16,21 0-16,0-1 0,-21 1 0,-1-21 15,22 20-15,0-20 0,0-1 16,0 1-16,0-1 0,0-20 0,0-1 16,0 0-16,0-21 0,0 1 15,0-1-15,0 0 0,0-42 31,0 0-31,0-22 0,0 22 16,0-21-16,0-1 0</inkml:trace>
  <inkml:trace contextRef="#ctx0" brushRef="#br0" timeOffset="3562.78">2180 6033 0,'-21'-22'16,"0"22"-1,21-21 1,21 21-1,0 0-15,21 0 0,-20 0 16,-1 0-16,21 0 0,0 0 16,1 0-16,20 0 0,-20-21 0,20 21 15,22 0-15,-22 0 0,22 0 16,0 0-16,-1-21 0,22 21 16,0 0-16,21-21 0,0 21 15,0 0-15,-21 0 0,21 0 0,0 0 16,0 0-16,21 0 0,-21 0 15,21 0-15,-21 0 0,0 0 0,0 0 16,0 0-16,-21 0 0,0 0 16,21 0-16,-21 0 0,-1 0 0,1 0 15,0 0-15,-21 21 0,-1-21 0,-20 0 16,21 0-16,-43 0 16,21 0-16,-20 21 0,-1-21 0,0 0 15,-20 0-15,20 21 0,-21 0 16,0-21-16,0 22 0,-21-1 15,22-21-15,-22 21 0,0 0 0,0 0 16,0 0-16,0 1 0,0-1 16,0 0-16,0 0 0,0 0 0,0 22 15,0-1-15,-22 0 0,22-21 16,0 22-16,0-1 0,-21 22 0,21-22 16,0 0-16,-21 1 0,21-1 15,0 0-15,0 1 0,0-1 0,0 0 16,0 1-16,0-1 0,0 0 15,0-21-15,0 22 0,0-1 16,0 0-16,0 1 0,0-1 0,0 0 16,0 1-16,0-1 0,0-21 0,0 22 15,0-1-15,0-21 0,0 21 16,0-20-16,0 20 0,0-21 0,0 0 16,0 22-16,0-22 0,-21 0 0,21 0 15,-21 0-15,21 22 0,0-22 16,0 0-16,-21-21 0,21 21 0,-22 0 15,1 0-15,21 1 0,0-1 0,-21-21 16,21 21-16,-21 0 0,0-21 16,21 21-16,-21-21 0,-1 21 15,1-21-15,21 22 0,-21-22 0,0 0 16,0 21-16,0 0 0,-1-21 16,1 0-16,-21 21 0,21-21 0,0 0 15,-22 21-15,22-21 0,-21 0 0,-1 0 16,1 21-16,0-21 0,-22 0 15,22 0-15,-22 22 0,1-22 0,-1 0 16,-20 21-16,20-21 0,-20 21 0,-1-21 16,0 21-16,1-21 0,-1 0 15,-21 21-15,0-21 0,0 0 0,22 21 16,-22-21-16,0 0 0,0 0 16,0 22-16,1-22 0,-22 0 15,21 0-15,-21 0 0,21 21 0,0-21 16,0 0-16,0 0 0,22 21 15,-1-21-15,22 0 0,-22 0 0,21 0 16,1 21-16,-1-21 0,1 0 16,21 0-16,-1 0 0,1 21 0,0-21 15,-1 0-15,22 0 0,-21 0 16,21 21-16,-22-21 0,22 0 0,0 0 16,0 0-16,0 0 0,-1 0 15,22-21-15,0 0 16,0 0-16,0 0 15,0 0-15</inkml:trace>
  <inkml:trace contextRef="#ctx0" brushRef="#br0" timeOffset="4361.39">4127 3916 0,'0'0'0,"0"-21"16,0 0 0,0-1-1,0 1 1,-21 21-1,21-21 1,-21 21 0,21 21-1,0 0-15,0 1 0,0-1 0,0 21 16,0 0-16,0 1 0,0 20 16,0-20-16,0 20 0,0 1 0,0 20 15,0-20-15,0-1 0,0 22 16,0-22-16,0 22 0,0 0 0,0-22 15,0 22-15,0-22 0,21 22 16,-21-21-16,21-1 0,-21 1 0,0-1 16,0 1-16,0-1 0,0-21 0,0 22 15,0-22-15,0 1 0,0-1 16,0 0-16,0 1 0,0-22 16,0 21-16,0-21 0,0 0 15,0 1-15,-21-22 16,0-22-1,21 1-15,0 0 16,0 0-16,-21-21 0,21 20 0,-21-20 16,21 0-16,-21-1 0,21-20 15,0 21-15</inkml:trace>
  <inkml:trace contextRef="#ctx0" brushRef="#br0" timeOffset="5151.45">4127 3874 0,'-21'0'16,"0"0"0,21 21-1,-21 0-15,0-21 0,21 21 0,-21 21 16,-1-20-16,22-1 0,-21 21 16,0 0-16,0 1 0,0-1 0,0 22 15,-1-22-15,1 0 0,0 1 16,0-1-16,0 21 0,0-20 0,-1-22 15,-20 21-15,21 1 0,21-22 16,-21 0-16,0 0 0,-1 0 0,22 0 16,-21-21-16,21 22 0,0-44 47,0 1-47,0 0 15,21 21-15,1-21 0,-22 0 0,21 0 16,0-22-16,0 22 0,0 0 15,0-21-15,1 20 0,-1-20 0,0 0 16,0-1-16,0 1 0,-21 0 16,21-1-16,1 1 0,-1 0 0,0-1 15,-21 1-15,21 21 0,-21-21 16,21 20-16,0 1 0,-21 0 0,0 0 16,0 0-16,22 0 0,-22-1 15,21 1 1,0 21 15,0 21-31,0 1 16,0-1-16,-21 0 0,22 21 15,-1-21-15,0 22 0,0-1 0,0 0 16,0 1-16,22-1 0,-22 0 16,21 1-16,-21-1 0,1 0 0,20 1 15,-21-1-15,21 0 0,-20-20 16,-1 20-16,0-21 0,0 21 0,0-20 15,0-1-15,1 0 0,-1 0 16,-21 0-16,0 0 0,21-21 16,-21 22-16,0-44 31,0 1-15,-21 0-16,21 0 0,0 0 15</inkml:trace>
  <inkml:trace contextRef="#ctx0" brushRef="#br0" timeOffset="7179.35">3450 1905 0,'21'0'15,"-21"-21"1,0 0 15,0 0-31,0-1 16,0 1-1,0 0-15,0 0 16,-21 21 0,0 0-16,0-21 0,0 21 15,-22 0-15,22 0 0,0 21 0,-21-21 16,-1 21-16,22 0 0,-21 22 16,21-22-16,-1 21 0,-20 0 0,21 1 15,0-1-15,0 0 0,21 1 16,0-1-16,-22 0 0,22 1 0,0-1 15,0 22-15,0-22 0,0 0 16,0 1-16,0-1 0,0-21 16,22 21-16,-1-20 0,-21-1 15,21 0-15,0 0 0,0 0 0,0-21 16,1 0-16,-1 0 16,0 0-16,0 0 0,21 0 0,-20 0 15,-1 0-15,0-21 0,0 0 16,21 0-16,-20 0 0,20-22 0</inkml:trace>
  <inkml:trace contextRef="#ctx0" brushRef="#br0" timeOffset="7596.12">3768 2138 0,'0'-21'16,"-22"21"-16,1 0 15,0 0-15,0 0 0,0 0 0,0 21 16,-1 0-16,1 0 0,0 0 15,0 1-15,21-1 0,-21 0 0,21 21 16,-21 1-16,21-22 0,0 21 16,0 0-16,0-20 0,0 20 15,0-21-15,0 21 0,0-20 0,21-1 16,0 0-16,0-21 0,21 0 16,-20 0-16,-1 0 0,21 0 0,-21 0 15,22 0-15,-22-21 0,0 0 16,21-1-16,-21 1 0,1-21 15,20 21-15,-21-22 0,-21 22 0,21-21 16,-21 21-16,0-22 0,0 22 16,0-21-16,0 21 0,-21-22 0,0 22 15,0 0-15,0 21 0,-1-21 16,-20 21-16,21 0 0,0 0 0,-22 0 16,22 0-16,0 21 0,0 0 15,0-21-15,0 21 0,-1 1 0,22-1 16,0 0-16,0 0 15,0 0-15,22-21 0,-1 0 16,0 0-16,0 0 16,21 0-16,-20 0 0</inkml:trace>
  <inkml:trace contextRef="#ctx0" brushRef="#br0" timeOffset="9083.46">4360 2011 0,'0'0'0,"21"-21"0,1 0 0,41-64 31,-42 64-31,0-22 0,-21 22 0,0 0 16,0 0-16,0 0 16,-21 21-1,21 21-15,-21 0 0,-21 0 16,21 22-16,-1-1 0,1 0 0,0 1 15,0-1-15,0 0 0,0 22 16,-22-1-16,22 1 0,21-1 0,-21 1 16,0-1-16,0 1 0,21-1 15,0 1-15,0-1 0,0 1 0,0-22 16,0 22-16,0-22 0,0 0 16,0-21-16,0 22 0,0-22 0,0 0 15,0 0-15,0 0 16,0 1-16,21-22 0,0 0 15,0 0-15,0-22 16,-21 1-16,21 0 0,-21 0 16,22 0-16,-22 0 0,0-22 0,0 22 15,0-21-15,0-1 0,0 22 16,-22-21-16,1 0 0,0-1 0,0 22 16,-21-21-16,20 21 0,1-1 15,-21 1-15,21 0 0,0 21 16,-1-21-16,22 0 15,22 0 1,-1-1 0,21 22-16,0-21 0,1 0 0,-1 0 15,22 0-15,-1 0 0,1-1 16,-1-20-16,22 21 0,-22-21 0,22-1 16,-22 22-16,1-21 0,-1-1 15,-20 1-15,-1 0 0,-21-1 0,0 1 16,1 0-16,-22 21 0,0-22 15,0 22-15,0 0 0,0 0 16,-22 21-16,1 0 0,0 0 16,0 0-16,0 21 15,0 0-15,21 0 0,-22 22 0,22-22 16,-21 21-16,0 0 0,21 1 16,0 20-16,0-20 0,-21-1 0,0 21 15,21-20-15,-21 20 0,21 1 16,-22-1-16,1 1 0,0-1 0,0 1 15,21-1-15,-21-20 0,0 20 16,21-21-16,0 22 0,0-22 0,0 1 16,0-1-16,0 0 0,0-21 15,0 22-15,0-22 0,0 0 0,0 0 16,0 0-16,21-21 0,0 0 16,0 0-16,0 0 0,0 0 0,1 0 15,20-21-15,-21 0 0,21 0 0,-20 0 16,20-22-16,-21 22 15,21-21-15,-20 21 0,20-22 0,-21 1 16,0 21-16,-21-21 0,0-1 16,0 1-16,0 0 0,0 20 0,-21-20 15,0 0-15,0 21 0,-22-22 0,1 22 16,21 0-16,-21 0 0,-1 0 16,22 21-16,-21 0 0,21-22 0,-1 22 15,44 0 1,-1 0-1,0 0-15,21 0 0,-21-21 16,22 21-16,-1-21 0,0 21 16,22-21-16,-22 0 0,1 0 15,20-1-15,-21 22 0,22-42 0,-22 21 16,1 0-16,-1 0 0,0-1 16,-21 22-16,22-21 0,-22 0 0,-21 0 15,21 0-15,-21 0 16,-21 21-1,0 0-15,0 0 16,-1 0-16,1 21 0,0 0 0,0-21 16,0 21-16,21 0 0,0 22 15,-21-22-15,21 0 0,0 21 16,0-21-16,0 1 0,0-1 0,0 21 16,21-21-16,-21 0 0,21 1 15,0-22-15,0 21 0,0 0 0,1-21 16,20 0-16,-21 0 0,0 0 15,0 0-15,22 0 0,-22 0 0,21-21 16,-21 0-16,22-1 0,-22 1 16,21 0-16,-21 0 0,22 0 0,-22 0 15,0-22-15,0 22 0,0 0 16,1 0-16,-1 0 0,-21-1 0,0 1 16,0 0-16,0 0 0,-21 21 31,-1 0-31,1 0 0,0 0 0,0 0 15,0 21-15,21 0 0,-21 0 16,-1 1-16,22-1 0,-21 21 0,21-21 16,0 0-16,0 22 0,0-22 0,0 21 15,0-21-15,0 1 0,0 20 16,0-21-16,0 0 0,21 0 16,1-21-16,-1 0 0,0 0 15,0 0-15,0 0 0,0 0 0,1 0 16,-1 0-16,0-21 0,0 0 15,-21 0-15,21 21 0,-21-21 16,0 0-16</inkml:trace>
  <inkml:trace contextRef="#ctx0" brushRef="#br0" timeOffset="9838.87">3090 6329 0,'0'0'0,"21"-21"0,1 0 0,-22-1 15,0 1-15,0 42 47,0 1-47,0 20 0,-22 0 0,1 1 16,0-1-16,21 21 0,-21 1 15,0-22-15,21 22 0,-21-1 0,21 1 16,-22-1-16,22 1 0,0-1 16,0-20-16,0 20 0,0-21 15,0 1-15,0-22 0,0 21 16,0-21-16,0 1 0,22-1 0,-1-21 16,0 0-16,0 0 0,0 0 15,0 0-15,1-21 0,-1-1 16,0 1-16,0 0 0,0 0 0,-21 0 15,21 0-15,1-1 0,-22-20 16,21 21-16,-21 0 0,0 0 0,0-22 16</inkml:trace>
  <inkml:trace contextRef="#ctx0" brushRef="#br0" timeOffset="10039.76">2836 6879 0,'0'21'15,"21"-21"1,1 0-16,-1 0 16,0 0-16,0 0 0,21 0 15,-20-21-15,20 21 0,0-21 0,-21 21 16,22 0-16,-22-21 0,21 0 16,-21 21-16,1-21 0,-1 21 0,0-22 15,0 22-15,0-21 0,0 21 0</inkml:trace>
  <inkml:trace contextRef="#ctx0" brushRef="#br0" timeOffset="10507.2">3873 6964 0,'0'0'0,"0"21"16,22-21-16,-1 0 15,0 0 1,0 0-16,-21-21 0,21 0 16,0 0-16,1 21 0,-22-22 0,21 1 15,0 0-15,-21 0 16,0 0-16,21 0 0,-21-1 16,0 1-16,0 0 15,-21 21 1,0 0-16,0 0 15,-22 0-15,22 0 0,0 0 16,0 0-16,0 21 0,-1 0 0,1-21 16,21 22-16,-21-1 0,21 0 15,-21-21-15,0 21 0,21 0 0,0 0 16,0 1-16,0 20 0,0-21 16,0 0-16,0 0 0,0 1 0,0 20 15,0-21-15,0 0 0,21 0 16,0 1-16,0-22 0,0 21 15,22 0-15,-22-21 0,21 0 0,-21 0 16,22 0-16,-22 0 0,21 0 16,-21 0-16,22 0 0,-1-21 0,0 0 15,-20 21-15,20-22 0,0 1 16,1 0-16,-1 0 0,0 21 0</inkml:trace>
  <inkml:trace contextRef="#ctx0" brushRef="#br0" timeOffset="11007.91">5080 6795 0,'0'0'0,"0"-22"0,0 1 16,-21 0-16,0 21 16,21-21-16,-22 21 0,1 0 0,0 0 15,0 0-15,0 0 0,0 0 0,-22 0 16,22 0-16,0 21 0,0 0 15,0 0-15,-1 1 0,1-1 0,-21 0 16,21 0-16,0 21 0,-1-20 0,22-1 16,-21 21-16,21-21 15,-21 0-15,21 1 0,0-1 0,0 0 16,0 0-16,0 0 0,21-21 16,0 0-16,1 0 0,-1 0 15,42-21-15,-42 0 0,1 21 16,20-21-16,-21 0 0,0-1 15,22-20-15,-22 21 0,0 0 0,0 0 16,0-22-16,-21 22 0,0 0 16,21 0-16,-21 0 0,22 21 15,-22-22-15,0 44 16,0-1 0,0 0-16,-22 0 0,22 21 15,0-20-15,0-1 0,0 21 0,0-21 16,0 22-16,0-22 0,0 21 15,0-21-15,0 0 0,0 22 0,22-22 16,-1 0-16,0 0 0,0 0 16,0 1-16,0-22 0,22 0 0,-22 0 15,0 0-15,21 0 0,-20-22 0,-1 1 16,21 0-16,0 0 0,-20-21 0</inkml:trace>
  <inkml:trace contextRef="#ctx0" brushRef="#br0" timeOffset="12151.26">6435 2963 0,'0'-21'16,"0"0"15,21 21-31,0 0 16,0 0-16,0 0 0,0 0 16,1 0-16,20 0 15,-21 0-15,21 0 0,1 0 0,-1 0 16,0 0-16,22 0 0,-1 0 15,-20 21-15,20-21 0,1 21 0,20 1 16,-20-1-16,-1 0 0,1 0 16,21 0-16,-22 0 0,1 22 0,20-1 15,-20 0-15,-1 1 16,-20-1-16,20 0 0,1 22 0,-22-22 16,21 22-16,-20-22 0,20 22 0,-20-22 15,-1 0-15,-21 22 0,21-22 16,1 22-16,-22-1 0,0-21 0,0 22 15,0-1-15,1 1 0,-1-1 16,-21-20-16,21 20 0,-21 1 0,0-1 16,0 1-16,0-22 0,0 22 15,-21-1-15,0 1 0,-1 20 0,1-20 16,0-1-16,-21 1 0,21-22 0,-1 22 16,-20-1-16,21-21 0,-21 22 15,-1-22-15,22 22 0,-21-22 16,-1 22-16,22-22 0,-21 21 15,0 1-15,-1-22 0,1 22 0,0-22 16,-1 22-16,1-22 0,0 21 0,-1-20 16,1 20-16,0 1 0,-1-22 15,1 22-15,0-22 0,-1 21 0,1-20 16,0-1-16,-1 22 0,1-22 0,0 0 16,-1 1-16,1-1 0,0-21 15,20 21-15,-20-20 0,21-1 0,-21 0 16,20 0-16,1 0 0,21 0 15,-21-21-15,21 22 0,-21-22 16,0 0 15,0 0-31,21-22 16,0 1-16,0 0 16,0 0-16,0 0 15</inkml:trace>
  <inkml:trace contextRef="#ctx0" brushRef="#br0" timeOffset="12677.07">6858 6329 0,'0'0'0,"0"-21"15,0 42 32,0 0-47,0 0 0,0 0 16,0 1-16,0 20 0,0-21 15,0 0-15,0 22 0,-21-22 0,21 21 16,-21 0-16,-1-20 0,22 20 0,-21-21 16,0 0-16,0 22 0,21-22 15,-21 0-15,0 0 0,-1-21 16,22 21-16,-21-21 0,21 21 15,-21-21-15,0 0 16,42-21 15,0 21-15,0 0-16,22 0 0,-22-21 0,21 21 16,-21 0-16,22 0 0,-1 0 15,0 0-15,1 0 0,-1 0 0,0 0 16,1 0-16,-1 0 0,0 0 15,1 0-15,-1 0 0,0 0 16,-20 0-16,20 0 0,-21 0 0,0 21 16,0-21-16,1 0 0,-1 21 15,0-21 1,-21-21 15,0 0-15,21-21-16</inkml:trace>
  <inkml:trace contextRef="#ctx0" brushRef="#br0" timeOffset="41823.08">11070 2117 0,'21'0'94,"0"0"-47</inkml:trace>
  <inkml:trace contextRef="#ctx0" brushRef="#br0" timeOffset="44026.43">11176 1947 0,'21'0'0,"0"0"32,0 0-1,-21-21-31,0 0 15,22 21 1,-22-21-16,0 0 0,0 0 16,0-1-16,0 1 15,0 0-15,0 0 16,0 0-16,-22 21 0,1 0 16,0-21-16,0 21 0,-21 0 15,20 0-15,-20 0 0,21 0 16,-21 0-16,20 0 0,-20 21 0,21-21 15,-21 21-15,20 0 0,-20 0 16,21 0-16,0 22 0,-22-22 0,22 21 16,0 1-16,0-1 0,21 0 15,-21 1-15,21-1 0,-21 21 0,21-20 16,0 20-16,0 1 0,0-22 0,0 22 16,0-1-16,0-21 0,21 1 15,0-1-15,0 0 0,-21-20 16,21 20-16,0-21 0,1 0 15,20 0-15,-21-21 0,0 22 0,0-22 16,1 0-16,-1 0 0,0 0 16,21 0-16,-21 0 0,1 0 0,-1 0 15,0 0-15,0 0 0,-21-22 0,21 22 16,0-21-16,1 21 0,-1-21 16,-21 0-16,21 0 0,0 0 0</inkml:trace>
  <inkml:trace contextRef="#ctx0" brushRef="#br0" timeOffset="44512.02">11557 2286 0,'-21'-21'15,"0"21"1,-1 0-1,1 0-15,21 21 0,-21 0 16,21 0-16,-21 1 0,0-1 16,21 0-16,0 21 0,0 1 0,0-22 15,0 21-15,-21 0 0,21 1 16,0-22-16,0 21 0,0-21 16,0 22-16,0-22 0,0 0 0,0 0 15,21 0-15,0-21 0,-21 22 0,21-22 16,0 0-16,0 0 0,1 0 15,20 0-15,-21-22 0,0 1 0,22 0 16,-22 0-16,21 0 0,-21 0 16,22-22-16,-22 22 0,0-21 0,0 21 15,0-22-15,-21 1 0,0 21 16,0-22-16,0 22 0,-21-21 0,0 21 16,0 0-16,-22-1 0,22 1 15,0 0-15,-21 21 0,21 0 16,-1 0-16,-20 0 0,21 0 0,0 0 15,0 0-15,-1 21 0,1 0 16,0 1-16,21-1 0,-21 0 16,21 0-16,0 21 0,0-20 15,0-1-15,0 0 0,0 0 16,21-21-16,0 0 16</inkml:trace>
  <inkml:trace contextRef="#ctx0" brushRef="#br0" timeOffset="46173.35">11938 2519 0,'0'0'0,"63"-42"15,-41 20 1,-1 1-16,0 0 0,0 0 0,21 0 16,-20 0-16,-1-22 0,21 22 15,-21-21-15,22 21 0,-22-22 0,0 22 16,-21-21-16,0 21 0,21-22 15,-21 22-15,0 0 0,0-21 0,0 20 16,0 1-16,0 0 16,-21 0-16,0 21 15,0 0-15,-1 0 0,1 0 16,0 21-16,0 0 0,21 22 16,-21-22-16,21 21 0,-21-21 0,-1 22 15,22 20-15,0-21 0,0 22 16,-21-1-16,21 1 0,0-1 0,-21 1 15,21-1-15,0 22 0,0-21 0,0-1 16,0 22-16,0-22 0,0 1 16,0-1-16,0 22 0,0-22 0,0 1 15,0-22-15,0 22 0,0-1 16,0-20-16,0-1 0,0 0 0,0-21 16,0 22-16,21-22 0,0 0 15,-21 0-15,22-21 0,-1 0 16,0 0-16,21 0 0,-21 0 0,1-21 15,-1 0-15,21-21 0,-21 20 0,0-20 16,22 0-16,-22-1 0,0 1 16,0-21-16,0 20 0,1-20 0,-22 20 15,0 1-15,0-21 0,0 20 0,-22 1 16,1 21-16,0-22 0,0 22 16,-21-21-16,-1 21 0,22 0 0,-21 21 15,-1-22-15,1 1 0,21 21 16,-21 0-16,20 0 0,1 0 0,0-21 15,21 0 1,21 21 0,0-21-16,22 21 0,-1-21 0,0-1 15,1 1-15,-1 0 0,0-21 16,1 21-16,20-22 0,-20 1 0,20 0 16,-21-1-16,1-20 0,-1 20 0,0 1 15,-20 0-15,-1-1 0,0 1 16,-21 0-16,0 21 0,0-22 0,0 22 15,0 0-15,0 0 0,0 0 16,-21-1-16,0 1 0,-1 21 0,1-21 16,0 21-16,0 0 15,0 0-15,0 21 16,21 0-16,-22 1 16,22-1-16,0 21 0,0 0 0,0 1 15,0-1-15,0 22 0,0-22 0,0 21 16,0 1-16,0-1 0,0 22 15,0-21-15,0-1 0,22 1 0,-22-1 16,0 1-16,0-1 0,0 1 16,0-1-16,0 1 0,0-1 0,0-21 15,0 22-15,0-22 0,0 1 0,0-1 16,0 0-16,0-21 16,0 22-16,0-22 0,0 0 0,0 0 0,21-21 15,-21 21-15,21-21 16,0 0-16,0-21 15,0 0-15,1 0 0,-1 0 0,0 0 16,0-22-16,0 1 0,0 0 0,1-1 16,-1 1-16,0-22 0,0 22 15,-21 0-15,0-1 0,0-20 0,0 21 16,0-1-16,0 1 0,-21 21 16,0-22-16,0 22 0,-22-21 0,22 21 15,-21 0-15,21-1 0,-1 1 16,1 21-16,0-21 0,0 21 15,0 0-15,21-21 16,21 0 0,0 21-16,0 0 15,22 0-15,-22-21 0,21 21 0,-21-22 16,22 22-16,-1-21 0,0 0 16,1 0-16,-1 0 0,0 0 0,1-22 15,-1 22-15,-21 0 0,21 0 16,-20 0-16,-1-1 0,0 1 0,0 0 15,-21 0-15,0 0 0,0 0 16,-21 21 0,0 0-16,0 0 15,-1 0-15,1 0 16,0 21-16,0-21 0,0 21 0,0 0 16,-1 0-16,1 0 0,21 22 0,0-22 15,0 0-15,0 21 0,0 1 16,0-22-16,0 21 0,0-21 0,0 22 15,21-22-15,1 0 0,20 0 16,-21 0-16,0 1 0,22-22 0,-22 21 16,0-21-16,21 0 0,1 0 0,-22 0 15,21 0-15,0 0 0,-20-21 16,20-1-16,0 1 0,-21 21 0,22-21 16,-22 0-16,0 0 0,0 0 0,0-22 15,1 22-15,-22 0 16,0 0-16,21 0 0,-21-22 0,0 22 15,0 0-15,0 0 0,0 0 16,0-1-16,0 1 0,0 0 0,-21 21 16,21-21-16,-22 21 0,1 0 15,0 0-15,0 0 16,21 21-16,-21 0 16,21 0-16,-21 1 0,21-1 15,0 21-15,0-21 0,0 22 0,-22-22 16,22 21-16,0-21 0,0 22 0,0-22 15,0 21-15,0-21 0,0 0 16,0 1-16,0-1 0,0 0 16,22 0-16,-1 0 0,0-21 15,0 21-15,0-21 0,0 0 16,1 0-16,-1 0 0,0 0 0,0 0 16,0 0-16,0 0 0,1-21 15,-1 0-15,0 21 0,0-21 0,0 0 16,0 0-16</inkml:trace>
  <inkml:trace contextRef="#ctx0" brushRef="#br0" timeOffset="46644.08">15600 2011 0,'0'0'0,"0"-21"0,-21 21 0,21-21 15,-22 21-15,1 0 0,0 0 16,0 0-16,0 0 0,0 0 16,-22 21-16,22 0 0,0 0 15,-21 0-15,20 0 0,1 1 0,-21-1 16,21 21-16,0 0 0,-1-20 0,1 20 16,0 0-16,21 1 0,-21-22 15,21 21-15,0 0 0,0 1 0,0-22 16,21 21-16,0-21 0,0 1 15,1-1-15,20 0 0,0-21 0,1 21 16,-1-21-16,0 0 0,-21 0 16,22 0-16,-1 0 0,0 0 15,-20 0-15,20 0 0,-21-21 0,0 21 16,0-21-16,1 0 0,-1-1 0,21 1 16,-21 0-16</inkml:trace>
  <inkml:trace contextRef="#ctx0" brushRef="#br0" timeOffset="46994.89">16722 2201 0,'0'0'0,"-22"0"0,1 22 16,42-22 15,1 0-31,-1 0 0,0 0 16,0 0-16,0 0 0,0 0 15,1 0-15,-1 0 0,0 0 16,0-22-16,0 22 0,0 0 0,1 0 15,-1 0 1,-42 0 31</inkml:trace>
  <inkml:trace contextRef="#ctx0" brushRef="#br0" timeOffset="47227.76">16700 2413 0,'0'0'0,"0"21"15,0 0 1,22-21 0,-1 0-16,0 0 15,0 0-15,0 0 0,0 0 16,1 0-16,-1 0 0,0-21 0,0 21 15,0 0-15,0 0 0,-21-21 16,22 21-16,-1-21 0,-21 0 16,21 21-16</inkml:trace>
  <inkml:trace contextRef="#ctx0" brushRef="#br0" timeOffset="48031.27">17886 2138 0,'0'0'0,"42"-21"15,-21 0 1,-21-1-16,0 1 16,0 42 31,0 1-47,0-1 15,0 0-15,0 0 0,0 21 16,0-20-16,0-1 0,0 21 0,0-21 15,0 0-15,0 22 0,0-22 0,0 21 16,0-21-16,0 22 0,0-22 16,0 0-16,0 0 0,0 0 15,0 1-15,0-1 16,-21-21 0,0 0-16,21-21 15,0-1-15,0 1 0,0 0 16,0-21-16,0 21 0,0-22 0,0 1 15,0 21-15,0-22 0,0 1 16,0 0-16,0 21 0,21-22 0,0 22 16,22-21-16,-22 21 0,21-1 15,-21 1-15,22 0 0,-1 21 0,0 0 16,1 0-16,-1 0 0,0 0 16,1 0-16,-1 0 0,-21 21 15,0 0-15,22 1 0,-22-1 0,-21 0 16,0 0-16,0 21 0,0-20 15,0-1-15,0 21 0,0-21 0,0 22 16,0-22-16,-21 0 0,21 0 16,-22 21-16,22-20 0,-21-22 0,21 21 15,0 0-15,0-42 32,0 0-17,21-22-15</inkml:trace>
  <inkml:trace contextRef="#ctx0" brushRef="#br0" timeOffset="48454.63">18838 2244 0,'0'21'15,"21"-21"16,1 0-31,-1 0 16,0-21-16,0 0 0,21 21 0,-20-22 16,-1 1-16,0 0 0,0 0 15,0 0-15,-21 0 0,0-1 0,0 1 16,0 0-16,0 0 16,-21 21-1,0 0-15,0 0 0,0 0 16,-1 21-16,1 0 0,0 0 0,0 1 15,0-1-15,0 0 0,21 21 16,-22-21-16,1 1 0,21 20 0,-21-21 16,21 21-16,0-20 0,0 20 15,0-21-15,0 21 0,0-20 0,0-1 16,0 0-16,0 21 0,0-21 0,21 1 16,0-1-16,1-21 15,-1 0-15,0 0 0,0 0 16,0 0-16,0 0 0,1-21 15,20-1-15,-21 1 0,0 0 0,22 0 16,-1-21-16,-21 20 0</inkml:trace>
  <inkml:trace contextRef="#ctx0" brushRef="#br0" timeOffset="49051.3">19516 2096 0,'0'0'15,"0"-22"-15,0 1 0,0 42 31,0 1-15,0-1-16,0 0 16,0 0-16,0 21 0,0-20 15,-22-1-15,22 0 0,0 21 0,0-21 16,0 1-16,0 20 0,-21-21 16,21 0-16,0 0 0,0 1 0,0-1 15,0 0-15,21-21 16,1 0-1,-1 0-15,0-21 0,0 0 0,0-1 16,0 1-16,1 0 0,-1 0 16,0-21-16,0 20 0,0 1 15,0-21-15,1 21 0,-1 0 0,0 21 16,-21-22-16,0 1 0,21 21 16,0 0-16,-21 21 31,0 1-31,0-1 0,0 0 15,0 0-15,0 0 0,0 0 0,0 1 16,0-1-16,0 0 0,0 0 16,0 0-16,0 0 0,21 1 0,1-1 15,-1-21-15,0 21 0,0-21 16,0 0-16,0 0 0,1 0 0,-1 0 16,0 0-16,0-21 0,21 0 15,-20-1-15,-1 1 0,0 0 16,0 0-16,0 0 0,0-22 0,-21 22 15,0-21-15,0 21 0,0-22 16,0 1-16,0 0 0,0 21 0,-21-22 16,0 22-16,0 0 0,0 0 0,0 0 15,-1 21-15,1-22 16,0 22-16,0 0 16,0 0-16,21 22 15,-21-22-15,21 21 0,0 0 16</inkml:trace>
  <inkml:trace contextRef="#ctx0" brushRef="#br0" timeOffset="49663.66">21611 1482 0,'0'0'0,"-21"0"47,21 21-47,-21 0 0,21 0 0,-21 22 16,21-1-16,0 0 0,-22 1 0,22-1 15,-21 21-15,21-20 0,0 20 16,-21-20-16,21 20 0,-21-21 0,21 1 16,0-1-16,0 0 0,0 1 15,0-22-15,0 21 0,0-21 0,0 22 16,0-22-16,0 0 0,21 0 15,0 0-15,0-21 0,1 0 16,-1 0-16,0 0 0,0 0 0,0 0 16,0-21-16,1 21 15,-1-21-15,-21 0 0,0 0 16,0 0-16,0-1 16,0 1-16,0 0 0,0 0 15,-21 0-15,21 0 0,-22 21 0</inkml:trace>
  <inkml:trace contextRef="#ctx0" brushRef="#br0" timeOffset="50111.63">21082 2032 0,'21'0'31,"0"0"-31,0 0 16,22 0-16,-22 0 0,21 0 16,1 0-16,-1 0 0,0-21 0,1 21 15,-1 0-15,-21-21 0,21 21 0,-20 0 16,-1 0-16,0 0 0,-21 21 62</inkml:trace>
  <inkml:trace contextRef="#ctx0" brushRef="#br0" timeOffset="50505.64">21907 2223 0,'22'21'15,"-1"-21"-15,0 0 16,0 0-16,0 0 0,0-21 16,1 21-16,-22-22 0,21 1 15,0 21-15,21-21 0,-21 0 0,1 0 16,-1 0-16,0-1 0,0 1 15,0 0-15,-21 0 0,0 0 16,0 0-16,-21 21 16,0 0-16,0 0 15,0 0-15,-1 0 0,-20 21 16,21 0-16,0 0 0,-22 0 16,22 0-16,0 1 0,0-1 0,21 21 15,0-21-15,-21 0 0,21 1 16,0 20-16,0-21 0,0 0 0,0 0 15,0 1-15,21-1 0,0 0 16,0 0-16,0-21 0,1 0 16,-1 0-16,0 21 0,0-21 15,21 0-15,-20 0 0,20 0 0,-21-21 16,21 21-16,1-21 0</inkml:trace>
  <inkml:trace contextRef="#ctx0" brushRef="#br0" timeOffset="50996.1">22902 2053 0,'0'0'0,"0"-21"0,0 0 15,-21 0-15,-21 21 0,21-21 16,-1 21-16,1 0 0,0 0 0,-21 0 16,21 0-16,-1 21 0,-20-21 15,21 21-15,0 0 0,0 0 0,-1 0 16,1 1-16,0 20 0,0-21 15,21 21-15,0-20 0,0-1 0,0 21 16,0-21-16,0 0 0,0 1 16,0-1-16,0 0 0,21 0 15,0-21-15,0 0 0,1 21 0,-1-21 16,0 0-16,0 0 0,21 0 16,-20-21-16,20 0 0,-21 21 0,0-21 15,22 0-15,-22-1 0,0 1 16,0-21-16,0 21 0,0 0 0,-21-22 15,0 22-15,0-21 0,0 21 0,0-1 16,0 1-16,0 0 0,0 0 16,0 42 15,0 0-31,0 0 0,0 1 0,-21-1 16,21 0-16,0 21 0,0-21 15,-21 1-15,21 20 0,0-21 16,0 0-16,0 0 0,0 1 0,0-1 15,0 0-15,0 0 0,21 0 16,0 0-16,1-21 0,-1 0 16,0 0-16,21 0 0,-21 0 15,22-21-15,-22 0 0,21 0 0,1 0 16</inkml:trace>
  <inkml:trace contextRef="#ctx0" brushRef="#br0" timeOffset="51279.49">23601 1820 0,'0'0'0,"0"-21"0,-21 21 15,-1 0-15,1 0 0,0 0 16,0 21-16,21 22 16,-21-22-16,0 0 0,21 21 15,-22-20-15,22 20 0,0 21 16,0-20-16,0-1 0,0-21 0,0 22 15,0-22-15,0 21 0,0-21 16,0 0-16,0 22 0,0-22 0,22 0 16,-22 0-16,21 0 0,0-21 15,0 22-15,0-22 0,0 0 16,1 0-16,-1 0 0,0 0 0,0 0 16,21-22-16,-20 1 0,-1 0 15,0 0-15</inkml:trace>
  <inkml:trace contextRef="#ctx0" brushRef="#br0" timeOffset="51618.81">23918 1842 0,'0'0'0,"0"-22"16,21 1-16,-21 0 16,22 21-16,-1 0 0,0 0 15,0 0 1,0 0-16,0 0 0,1 0 0,-1 21 15,0 0-15,21 1 0,-21-1 16,1 0-16,-1 21 0,0-21 16,0 22-16,0-1 0,-21-21 0,21 22 15,-21-22-15,0 21 0,0-21 0,0 22 16,0-22-16,-21 21 0,0-21 0,0 0 16,21 1-16,-21-1 0,0 0 15,-1 0-15,1 0 0,0 0 0,21 1 16,-21-22-16,21-22 62,0 1-62,0 0 0,21 0 16</inkml:trace>
  <inkml:trace contextRef="#ctx0" brushRef="#br0" timeOffset="51906.98">24828 2032 0,'0'0'0,"0"-21"0,-21 21 15,21 21 79,0 0-94,0 0 16,0 1-1,0-1-15</inkml:trace>
  <inkml:trace contextRef="#ctx0" brushRef="#br0" timeOffset="52195.97">24871 2625 0,'0'0'0,"-21"0"0,21 21 16,0 0 0,0 0-16,0 0 0,0 1 15,0-1-15,-22-21 16,22 21-16,-21 0 0,0 0 0,21 0 16,-21-21-16,0 22 0,-22-1 0,22 0 15,-21 0-15,21 0 0,-22-21 16,1 21-16,0 1 0,-1-1 0,-20-21 15,21 21-15,-22-21 0,1 21 0</inkml:trace>
  <inkml:trace contextRef="#ctx0" brushRef="#br0" timeOffset="58214.51">11091 4022 0,'0'-21'0,"0"-1"31,0 1-15,0 0-1,0 0 1</inkml:trace>
  <inkml:trace contextRef="#ctx0" brushRef="#br0" timeOffset="58716.22">11112 3916 0,'0'-21'16,"0"0"-1,0-1 1,0 1-16,0 0 15,0 0-15,0 0 16,0 0 0,0 42 15,0 0-31,22 0 16,-22 21-16,0 1 0,0-1 15,0 22-15,0-1 0,0 1 0,0-1 16,-22 1-16,22-1 0,-21-21 15,0 22-15,0-1 0,21-20 16,-21 20-16,0-20 0,21-1 0,-22 0 16,22 1-16,0-1 0,0 0 15,0-21-15,0 22 0,0-22 0,0 0 16,0 0-16,22-21 0,-1 21 0,0-21 16,0 0-16,0 0 0,0 0 15,22 0-15,-22-21 0,0 0 0,0 0 16,22 0-16,-22 0 0,0-1 15,0-20-15,-21 21 0,0 0 0,21-22 16,-21 22-16,0 0 0,0-21 0,0 21 16</inkml:trace>
  <inkml:trace contextRef="#ctx0" brushRef="#br0" timeOffset="58921.1">10837 4530 0,'0'0'15,"21"0"1,1 0 0,-1 0-16,21 0 0,-21 0 0,22-21 15,-22 21-15,21-22 0,0 22 0,-20-21 16,20 21-16,0-21 16,-21 21-16,1-21 0,-1 21 0,0 0 15,0-21-15,0 21 0,-21-21 16</inkml:trace>
  <inkml:trace contextRef="#ctx0" brushRef="#br0" timeOffset="59338.86">11557 4551 0,'0'0'0,"21"21"0,0-21 16,-21 21-16,21-21 15,1 0-15,-1 0 16,0 0-16,21 0 0,-21 0 0,1-21 16,20 21-16,0-21 0,1 0 15,-22 0-15,21 21 0,0-22 0,-20 1 16,20 0-16,-21 0 0,0 0 16,-21 0-16,0-1 0,0 1 0,0 0 15,0 0-15,0 0 0,0 0 16,-42 21-16,21 0 0,0 0 0,-22 0 15,22 0-15,-21 0 0,21 0 0,-22 21 16,1 0-16,0 21 0,20-21 16,-20 1-16,21 20 0,0-21 15,0 21-15,21 1 0,0-1 16,0-21-16,0 22 0,0-22 0,0 21 16,0-21-16,0 22 0,21-22 15,0 0-15,0 21 0,0-21 0,22-21 16,-22 22-16,21-1 0,-21-21 0,22 0 15,-1 0-15,0 0 0,1 0 16,-1 0-16,0-21 0,22-1 0,-22 1 16</inkml:trace>
  <inkml:trace contextRef="#ctx0" brushRef="#br0" timeOffset="59874.94">12742 4424 0,'0'0'0,"0"-21"15,0-22 1,-21 22-16,0 0 0,0 21 16,0 0-16,-1 0 0,1 0 0,0 0 15,0 0-15,0 21 0,0-21 16,-1 21-16,22 22 0,-21-22 0,0 0 16,0 21-16,21-20 0,-21 20 0,21 0 15,0 1-15,-21-22 0,21 21 16,0 0-16,-22 1 0,22-22 0,0 21 15,0-21-15,0 1 0,0-1 16,0 0-16,22 0 0,-1 0 16,0-21-16,0 0 0,0 0 0,0 0 15,22 0-15,-22-21 0,0 0 16,21 0-16,-20 0 0,-1-1 0,21 1 16,-21-21-16,0 21 0,1-22 0,-1 22 15,0-21-15,0 0 0,-21-1 16,21 1-16,-21 21 0,0-22 0,0 1 15,0 0-15,0-1 0,0 22 16,0 0-16,0 0 0,0 0 0,0 42 31,0 0-31,0 0 16,0 0-16,0 22 0,0-1 0,0 0 16,0-20-16,0 20 0,0 0 15,-21 1-15,21-1 0,0 0 0,0 1 16,0-22-16,0 21 0,0-21 0,0 22 15,21-22-15,0 0 0,1 0 16,-1-21-16,0 0 0,21 21 0,-21-21 16,22 0-16,-1 0 0,-21-21 15,22 21-15,-1-21 0,-21 0 0,21 0 16,-20-22-16</inkml:trace>
  <inkml:trace contextRef="#ctx0" brushRef="#br0" timeOffset="61911.04">15134 3895 0,'0'-21'15,"21"21"1,-21-22 15</inkml:trace>
  <inkml:trace contextRef="#ctx0" brushRef="#br0" timeOffset="63127.54">15240 4001 0,'0'-22'16,"0"1"-16,0 0 15,0 0-15,-21 21 16,21-21-16,0 0 0,0-1 0,0 1 16,-21 0-16,21 0 15,0 0-15,-22 21 0,22-21 0,0-1 16,0 1 0,0 42 15,0 1-31,0-1 0,0 0 15,0 0-15,0 21 0,0 1 0,-21-1 16,21 22-16,0-22 0,0 21 16,-21 1-16,0-22 0,21 22 0,0-22 15,-21 22-15,21-22 0,-21 0 0,21 1 16,0-1-16,0-21 0,0 21 16,0-20-16,0-1 0,0 0 0,0 0 15,21 0-15,0 0 0,0-21 16,0 0-16,0 0 0,1 0 0,20 0 15,-21 0-15,0 0 0,22 0 16,-22-21-16,0 0 0,21 21 16,-21-21-16,1 0 0,-1 0 0,-21-1 15,0 1-15,21 0 0,-21-21 16,0 21-16,0-1 0</inkml:trace>
  <inkml:trace contextRef="#ctx0" brushRef="#br0" timeOffset="63404.19">14944 4339 0,'-22'0'0,"44"0"0,-44 21 15,44-21 1,-1 0 0,21 0-16,0 0 0,1 0 15,20-21-15,1 0 0,-22 21 0,22-21 16,-1 0-16,1 0 0,-22 21 15,0-22-15,1 1 0,-22 21 0,21 0 16,-42-21-16,21 21 0,-42 0 31,0 0-31,21 21 32,21-21-17</inkml:trace>
  <inkml:trace contextRef="#ctx0" brushRef="#br0" timeOffset="63824.46">16849 4297 0,'0'0'0,"-22"21"15,44-21 17,-1 0-32,0 0 0,0 0 15,0 0-15,0 0 0,1-21 16,20 21-16,-21 0 0,0 0 0,0 0 16,1 0-16,-1 0 0,-21 21 46,-21-21-46,-1 21 16</inkml:trace>
  <inkml:trace contextRef="#ctx0" brushRef="#br0" timeOffset="64037.34">16870 4530 0,'0'0'0,"-21"21"16,-1-21-16,44 0 31,-1 0-31,0 0 16,0 0-16,0 0 0,22 0 0,-22 0 15,0 0-15,21 0 0,-21 0 16,1 0-16,-1 0 0,0 0 0,0 0 16,-21-21-16,21 21 15</inkml:trace>
  <inkml:trace contextRef="#ctx0" brushRef="#br0" timeOffset="68330.78">18373 3408 0,'21'0'16,"0"0"-16,-21-21 15,21 21 1,0 0 0,-21-21-16,21 21 15,1 0 1,-22-22-16,-22 44 78,1-22-78,0 21 16,0-21-16,21 21 15,-21 0-15,0-21 0,-1 21 0,22 0 16,-21 1-16,0-22 0,0 21 16,0 0-16,0 0 0,21 0 0,-22 0 15,1 1-15,0-1 0,21 0 16,-21 21-16,0-21 0,21 1 0,-21-1 15,21 0-15,-22 21 0,22-21 16,-21 1-16,21 20 0,0-21 0,-21 21 16,21-20-16,-21 20 15,21-21-15,0 21 0,-21 1 0,21-22 16,0 21-16,0-21 0,0 22 16,0-22-16,0 21 0,0-21 0,0 1 15,0-1-15,0 21 0,0-21 16,0 0-16,0 1 0,0-1 0,0 0 15,21 0-15,-21 0 0,21 22 0,-21-22 16,0 0-16,21 0 0,-21 0 16,21 0-16,1 1 0,-22-1 15,21 0-15,0 0 0,0 0 16,0 0-16,-21 1 0,21-1 0,1 0 0,20 0 16,-21 0-16,0-21 0,0 21 15,1 1-15,-1-1 0,0 0 16,0-21-16,0 21 0,0-21 0,1 21 15,-1 0-15,0-21 16,0 22-16,0-22 0,0 0 0,1 0 16,-22 21-16,21-21 0,0 0 15,0 0 1,0 0 31,0 0-16,1 0 16,-22-21 47,-22 21-79,1 0-15,0 0 16,0 0-16,0 0 16,0 0-16,-1 0 15,1 0 1,0-22-16,0 1 15,0 21-15,21-21 16,-21 0-16,-1 0 16,1 21-16,21-21 0,0-1 15,-21 22-15,21-21 0,-21 0 16,0 21-16,21-21 0,-21 21 0,21-21 16,-22 21-16,1-21 0,0-1 15,21 1-15,-21 0 16,0 0-1,0 0-15,21 0 0,0-1 0,0 1 16,-22 0-16,22 0 0</inkml:trace>
  <inkml:trace contextRef="#ctx0" brushRef="#br0" timeOffset="69990.89">19008 3874 0,'0'0'0,"21"0"0,-21-22 16,0 1-16,21 21 15,-21-21 1,-21 21 31,21 21-31,-21 0-16,21 1 0,0-1 15,0 21-15,0-21 0,0 22 0,0-1 16,0 0-16,-22 1 0,22-1 15,0 21-15,0-20 0,0-1 0,0 0 16,0 1-16,0-1 0,-21 0 16,21-20-16,0 20 0,0 0 0,0-21 15,0 1-15,0 20 0,0-21 0,0 0 16,0 0-16,0 1 0,21-1 16,1-21-1,-1 0-15,0 0 0,0 0 16,0 0-16,0 0 0,1 0 15,-1-21-15,0 21 0,0-22 0,0 22 16,0-21-16,1 0 0,-22 0 16,21 0-16,-21 0 0,0-1 15,21 22-15,-21-21 0</inkml:trace>
  <inkml:trace contextRef="#ctx0" brushRef="#br0" timeOffset="70268.73">18859 4339 0,'0'21'16,"22"-21"15,-1 0-31,0 0 0,0 0 16,0 0-16,0-21 0,22 21 15,-22 0-15,0 0 0,0 0 0,0-21 16,1 21-16,-1 0 0,0 0 16,0 0-16,0 0 15,-21-21 1</inkml:trace>
  <inkml:trace contextRef="#ctx0" brushRef="#br0" timeOffset="70759.48">19494 4509 0,'22'21'15,"-1"-21"1,0 0-16,0 0 0,0 0 15,0 0-15,1 0 0,-1 0 16,21-21-16,-21 21 0,0-22 0,1 22 16,20-21-16,-21 0 0,0 21 15,0-21-15,22 0 0,-43 0 0,21 21 16,0-22-16,-21 1 0,21 0 16,-21 0-16,0 0 15,-21 21 1,0 0-16,0 0 0,0 0 0,-1 0 15,1 0-15,0 0 0,0 0 16,0 0-16,0 21 16,-1-21-16,1 21 0,0 0 0,0 0 15,21 1-15,-21-1 0,21 0 16,-21 0-16,21 21 0,-22-20 0,22-1 16,0 0-16,0 0 0,0 0 0,0 0 15,0 1-15,0-1 0,0 0 16,22 0-16,-1 0 0,0 0 15,0-21-15,0 0 0,0 22 16,1-22-16,-1 0 0,0 0 16,0 0-16,21 0 0,-20 0 0,-1 0 15,0 0-15,0 0 16,0-22-16,22 1 0,-22 21 0,0-21 16</inkml:trace>
  <inkml:trace contextRef="#ctx0" brushRef="#br0" timeOffset="71338.14">20532 4403 0,'0'0'0,"0"-21"0,0-1 0,0 1 16,0 0-16,-22 0 16,1 21-16,21-21 0,-21 21 15,0 0-15,0 0 16,0 0-16,-1 0 0,1 21 15,0-21-15,21 21 0,-21 0 0,0 0 16,0 1-16,-1-1 0,22 0 16,-21 21-16,0-21 0,21 1 0,-21-1 15,21 0-15,0 0 0,0 0 0,-21 0 16,21 1-16,0-1 0,0 0 16,0 0-16,21-21 15,0 0-15,0 0 16,0 0-16,1 0 0,20 0 0,-21 0 15,0 0-15,0 0 0,1-21 0,20 0 16,-21 21-16,0-21 16,0-1-16,1 1 0,-22 0 0,21 0 15,-21 0-15,21 0 0,-21-1 0,0-20 16,0 21-16,0 0 0,0 0 16,0-1-16,0 44 46,0-1-46,0 0 0,0 0 16,0 0-16,0 0 0,0 1 16,0-1-16,0 0 0,0 0 0,0 0 15,0 0-15,0 1 0,0-1 16,0 0 0,0 0-16,21-21 0,0 0 15,0 0-15,-21 21 0,22-21 16,-1 0-16,0 0 15,0 0-15,0 0 0,-21-21 0,21 21 16,1-21-16,-1 21 0,0-21 0</inkml:trace>
  <inkml:trace contextRef="#ctx0" brushRef="#br0" timeOffset="72390.53">20807 3620 0,'0'0'0,"-21"0"0,21-22 16,21 22 31,0 0-47,0 22 15,0-1-15,0-21 0,1 21 16,-1 0-16,0-21 0,0 21 0,21 0 16,-20 22-16,-1-22 0,0 0 15,0 0-15,0 22 0,0-22 0,1 21 16,-1-21-16,0 22 0,0-1 15,0 0-15,0 1 0,1-22 16,-22 21-16,21 0 0,0 1 0,-21-1 16,21 0-16,-21-20 0,0 20 15,0-21-15,0 21 0,0-20 0,0-1 16,0 21-16,-21-21 0,0 0 16,0 1-16,-1-1 0,1 0 0,0 21 15,0-21-15,0 1 0,0-1 0,-1 0 16,1 0-16,0 0 0,0 0 15,0 1-15,0-1 0,-1 0 0,1 0 16,0 0-16,0 0 0,0-21 0,0 22 16,-1-1-16,1-21 0,21 21 15,-21-21-15,21 21 0,21-21 63,0 0-63,1 0 0,-1-21 15,-21 0-15,21 21 0,0-21 0,0-1 16,0 22-16,1-21 0,-1 0 0,0 0 16,0 0-16,0 0 0,0-1 15,1 1-15,-1 0 0,0 0 0,-21-21 16,21 20-16,0 1 0,-21 0 16,0-21-16,0 21 0,21-1 0,-21-20 15,0 21-15,0-21 0,0 20 0,0-20 16,0 0-16,0 21 0,0-22 15,0 1-15,0 21 0,0-22 16,0 1-16,-21 21 0,21-21 0,0 20 16,0-20-16,-21 21 0,21-21 15,-21 20-15,21 1 0,-21 0 0,21 0 16,-21 0-16,-1 0 16,22-1-16,-21 22 0,0-21 0,21 0 15,-21 21-15,0-21 0,21 0 16,-21 21-16,-1-21 0,1-1 0,0 1 15,0 21-15,0-21 16,0 21-16,-1-21 0,1 21 16,0 0-16,0-21 15,0 21-15,0 0 0,-1-21 16,1 21-16,0 0 0,0 0 16,0-22-1,21 44 48</inkml:trace>
  <inkml:trace contextRef="#ctx0" brushRef="#br0" timeOffset="74511.22">22352 3916 0,'21'0'0,"-21"-21"15,0 0-15,0-1 16,0 1 0,-21 0 15,0 21-31,0 0 15,-1 0-15,1 0 16,0 0-16,0 0 0,0 21 16,0-21-16,-1 21 0,1 1 0,0-1 15,0 0-15,0 0 0,0 0 0,-1 0 16,1 22-16,0-22 0,0 21 16,0-21-16,21 22 0,-21-22 0,21 21 15,-22-21-15,22 22 0,-21-22 0,21 21 16,0-21-16,0 22 0,0-22 15,0 0-15,0 0 0,0 0 0,0 1 16,21-1-16,1 0 16,-22 0-16,21 0 0,0 0 0,0-21 15,0 22-15,0-22 0,1 0 0,-1 0 16,0 0-16,21 0 0,-21 0 16,22 0-16,-22 0 0,21 0 0,-21 0 15,22 0-15,-1-22 0,-21 22 16,22-21-16,-1 21 0,-21-21 0,0 21 15,0-21-15,1 21 0,-1 0 16,-42 0 15,-1 0-31,1 0 0,0 0 16,0 21-16,0-21 16,0 21-16,-1-21 0,1 0 0,0 0 15,0 0-15,0 21 0,-22-21 16,22 0-16,0 0 0,0 0 0,-21 0 15,20 0-15,1 0 0,0 0 16,-21 0-16,21 0 0,-1 0 0,1 0 16,0 0-16,0-21 0,0 21 15,21-21-15,-21 0 0,-1 0 0,1 0 16,21-1-16,0 1 0,-21-21 0,21 21 16,-21 0-16,21-22 0,0 22 15,0-21-15,0 21 0,0-22 0,0 22 16,0-21-16,0 21 15,21-1-15,0-20 0,0 21 0,1 0 16,-1 0-16,0-1 0,0 1 16,0 21-16,0-21 0,1 0 0,-1 21 15,0 0-15,-21-21 0,21 21 16,0 0-16,0 0 16</inkml:trace>
  <inkml:trace contextRef="#ctx0" brushRef="#br0" timeOffset="74994.94">23558 3979 0,'0'-21'31,"0"0"16,22 0-31,-22 0-1,-22 21 1,1 0-16,0 0 16,0 0-1,0 0-15,0 0 16,21 21-16,0 0 78,21 0-62,-21 0-16,0 1 15,21-1-15,-21 0 16</inkml:trace>
  <inkml:trace contextRef="#ctx0" brushRef="#br0" timeOffset="75515.64">23558 4614 0,'0'0'0,"-21"0"16,0 0 0,0 0-16,21-21 15,0 0 1,0 0-1,21 21 1,0 0-16,0 0 16,-21 21-16,0 0 15,22 0-15,-22 1 0,0-1 16,0 0-16,0 0 16,-22 0-16,22 0 0,-21-21 15,21 22-15,-21-22 0,0 0 16,0 21-16,0-21 15,21-21 1,0-1 0,0 1-16,0 0 15,0 0-15,21 21 0,-21-21 16,21 21-16,0 0 0,0-21 16,0 21-16,1 0 0,-1 0 15,0 21 1,0-21-16,0 21 0,-21 0 0,0 0 15,0 0-15,21 1 0,-21-1 0,0 21 16,0-21-16,0 22 0,-21-1 16,0-21-16,0 21 0,-21 1 0,-1-1 15,22-21-15,-21 22 0,-1-22 16,1 21-16,0-21 0,-1 0 0,22 22 16,-21-22-16</inkml:trace>
  <inkml:trace contextRef="#ctx0" brushRef="#br0" timeOffset="77459.17">2646 10266 0,'0'0'0,"0"-21"0,0 0 15,0-1 1,0 1-16,0 0 16,-21 21-1,-1 0 1,1 0 0,21 21-1,0 0-15,-21 1 16,21-1-16,0 0 0,0 21 0,0-21 15,0 22-15,0-1 0,0 0 16,0 22-16,0-22 0,0 22 0,0-1 16,-21-20-16,21 20 0,-21 22 15,21-22-15,-21 1 0,21 20 16,0-20-16,0 21 0,0-22 0,0 22 16,0-22-16,0 22 0,0-22 15,0 1-15,0-1 0,0 1 0,0-1 16,0 1-16,0-1 0,0 1 15,0-1-15,0 1 0,0-22 0,0 22 16,0-22-16,0 0 0,0 1 16,0-1-16,0 0 0,0 1 0,-22-1 15,22-21-15,-21 22 0,21-22 16,0 21-16,0-21 0,0 0 0,0 1 16,0-1-16,-21-21 15,21-21 1,0-1-16,0 1 15,0 0-15,0 0 0,0-21 0,0 20 16,21-20-16,-21 0 0,21-1 0</inkml:trace>
  <inkml:trace contextRef="#ctx0" brushRef="#br0" timeOffset="79202.96">2625 10329 0,'21'0'16,"0"0"15,0 0-31,0 0 15,0 0-15,1 0 0,-1 0 16,0 0-16,0 0 0,0 0 16,22 0-16,-22 0 0,21 0 0,0 0 15,1 0-15,-1 0 0,0 0 16,22 0-16,-1 0 0,22 0 16,0 0-16,-1 0 0,1 0 0,0 0 15,-1 0-15,1 0 0,0-21 16,-1 21-16,22 0 0,-21 0 15,21 0-15,-22 0 0,22 0 0,-21 0 16,21-21-16,-22 21 0,1 0 16,0 0-16,-1 0 0,-20 0 0,-1 0 15,22 0-15,-21 0 0,20-21 0,-20 21 16,-1 0-16,1 0 0,-1 0 16,1 0-16,-1 0 0,-20 0 0,20-21 15,-21 21-15,1 0 0,-1 0 16,-21 0-16,22 0 0,-22 0 0,0 0 15,0 0-15,0 0 0,0 0 16,1 0 0,-22 21-16,0 0 15,0 0 1,0 0-16,0 1 16,0-1-16,0 0 0,0 0 15,0 0-15,0 0 0,0 1 16,0 20-16,0-21 0,0 0 0,0 22 15,0-22-15,0 21 0,0-21 16,0 22-16,0-1 0,0-21 0,21 21 16,-21 1-16,0-22 0,21 21 15,-21 1-15,0-1 0,0 0 0,0 1 16,0-1-16,0 21 0,0-20 16,0-1-16,0 22 0,0-22 0,0 0 15,0 22-15,0-22 0,0 0 16,0 1-16,0-1 0,0 22 0,0-22 15,0 0-15,0 1 0,0 20 16,0-21-16,0 1 0,21 20 0,-21-20 16,0-1-16,0 0 0,21 1 0,-21-1 15,0 0-15,0-21 0,0 22 16,0-1-16,0-21 0,0 0 0,0 22 16,0-22-16,0 0 15,0 0-15,0 0 0,0 1 0,0-1 16,0 0-16,0 0 15,-21 0-15,0-21 16,21 21-16,-21-21 0,0 0 0,21 22 16,-22-1-16,1-21 0,0 0 15,0 21-15,0-21 0,-22 21 0,22-21 16,0 0-16,-21 21 0,21-21 0,-22 0 16,22 21-16,-21-21 0,21 0 15,-22 22-15,1-1 0,0-21 0,-1 21 16,1-21-16,0 0 0,-1 21 15,1-21-15,0 21 0,-1-21 16,1 21-16,0-21 0,-1 0 0,1 22 16,0-22-16,-1 0 0,-20 0 15,20 21-15,1-21 0,-21 0 0,20 0 16,-20 0-16,20 0 0,-20 0 16,21 0-16,-22 0 0,1 0 0,20 0 15,-20 0-15,20 0 0,-20 21 16,21-21-16,-1 0 0,-20 0 0,20 0 15,1 0-15,0 0 0,-1 0 16,-20 0-16,21 0 0,-1 0 16,1 0-16,-22 0 0,22 0 0,-21 0 0,20 0 15,1 0-15,0 0 0,-1 0 16,-20 0-16,20 0 0,22 0 16,-21 0-16,0 0 0,-1 0 15,22 0-15,-21 0 0,21 0 0,-22 0 16,22-21-16,0 21 0,0 0 15,0 0-15,-22 0 0,22-21 0,0 21 16,0 0-16,0 0 0,-1-22 16,1 22-16,0 0 0,0 0 0,0-21 15,0 21-15,-1 0 16,1 0-16,0 0 0,0 0 16,0 0-16,0 0 15,-1-21-15,1 21 0,0 0 31,0 0-31,21-21 47,0 0-15,0 0 14,0-1 1,0 1-47,0 0 16,0 0 0,0 0-16,0 0 0,0-1 15,0 1 1,0 0-1,0 0-15,0 0 16</inkml:trace>
  <inkml:trace contextRef="#ctx0" brushRef="#br0" timeOffset="80427.56">3154 11134 0,'-21'21'0,"21"0"0,-22 0 16,22 0-16,0 1 0,0 20 15,0 0-15,0-21 0,0 22 0,0-1 16,0 0-16,0 1 0,0-1 16,0 0-16,0 1 0,0-22 0,0 21 15,0-21-15,0 1 16,0-1-16,0 0 0,0 0 15,0 0-15,0-42 32,0 0-32,0 0 15,0 0-15,0-1 0,0-20 16,0 21-16,0 0 0,0-22 16,0 22-16,0-21 0,0 0 0,0 20 15,0-20-15,0 21 0,0 0 16,0 0-16,0-1 0,22 1 0,-1 21 15,0 0-15,0 0 16,0 21-16,0 1 0,22-1 16,-22 21-16,0-21 0,0 22 15,-21-22-15,21 21 0,-21-21 0,22 22 16,-22-22-16,0 21 0,0-21 16,0 0-16,0 1 0,0-1 0,0 0 15,0-42 32,0 0-47,0-1 0,0 1 16,0 0-16,21-21 0,-21 21 0,21-22 15,-21 1-15,21 0 0,0 20 16,0-20-16,1 0 0,20 21 16,-21-22-16,21 22 0,-20 0 15,20 21-15,-21 0 0,21 0 0,-20 0 16,20 21-16,-21 0 0,0 22 15,0-22-15,-21 0 0,0 21 0,22-21 16,-22 22-16,0-22 0,0 21 16,0-21-16,0 22 0,0-22 0,0 0 15,0 0-15,0 0 0,0 1 16,0-1-16,0 0 0,0-42 47</inkml:trace>
  <inkml:trace contextRef="#ctx0" brushRef="#br0" timeOffset="80672.42">4106 11388 0,'0'0'16,"21"0"-1,-21 21-15,0 0 16,0 0-16,0 0 15,0 22-15,0-22 0,0 0 0,0 21 16,0-20-16,0-1 0,0 0 16,0 0-16,0 0 0,0 0 15,0 1-15,0-1 0,0 0 0,0-42 47,0 0-47,22-1 16</inkml:trace>
  <inkml:trace contextRef="#ctx0" brushRef="#br0" timeOffset="81023.53">4170 11049 0,'0'0'0,"-21"0"16,-1 0-1,1 0-15,21 21 0,-21-21 16,21 21-16,0 1 0,0-1 15,0 0-15,0 0 16,21-21 0,0 0-16,1 0 0,20-21 0,-21 0 15,0 21-15,0-21 0,1-1 16,-1 22-16,0-21 0,-21 0 0,0 0 16,0 0-16,-21 0 15,0 21 1,-1 0-16,1 0 0,0 0 0,0 0 15,0 0-15,0 0 0,-1 0 16,1 21-16,21 0 0,-21 0 16,21 0-16,0 0 0,0 1 15,0-1-15,0 21 0,0-21 0,0 0 16,0 1-16,21-1 0,0-21 16,1 21-16,-1-21 0,0 0 0</inkml:trace>
  <inkml:trace contextRef="#ctx0" brushRef="#br0" timeOffset="81368.84">4805 10837 0,'-21'0'0,"-1"0"16,1 22-16,0-1 15,0 0-15,21 0 0,0 21 16,0-20-16,-21-1 0,21 21 0,0 0 16,0-20-16,0 20 0,0 21 15,0-20-15,0-1 0,0 0 0,0 1 16,0-1-16,0 0 0,0 1 16,0-1-16,0 0 0,0-20 15,21-1-15,-21 21 0,0-21 0,0 0 16,21-21-16,-21 22 0,21-1 15,0-21-15,1 0 16,-1 0-16,0 0 0,0-21 16,-21-1-16,21 1 0,0 0 15,1-21-15,-1 21 0,0-22 0</inkml:trace>
  <inkml:trace contextRef="#ctx0" brushRef="#br0" timeOffset="82039.46">5207 10795 0,'0'0'0,"0"21"31,0 0-15,0 1-16,0 20 0,0-21 16,0 0-16,0 22 0,0-22 15,21 21-15,-21 0 0,0 1 0,0 20 16,0-20-16,0-1 0,0 0 15,0 1-15,0-1 0,0 0 16,0 1-16,0-22 0,0 21 0,0-21 16,0 0-16,0 1 0,0-1 15,0 0-15,0-42 32,0 0-17,0-1-15,0 1 0,0 0 0,0 0 16,0-21-16,21 20 0,-21-20 15,21 21-15,1-21 0,-1-1 0,-21 22 16,21-21-16,0 21 0,21-1 16,-20 1-16,-1 0 0,0 0 0,0 21 15,0 0-15,0 0 0,1 0 16,-1 0-16,0 0 0,0 21 16,-21 0-16,0 0 0,0 1 15,0-1-15,0 0 0,-21 0 16,0 0-16,0 0 0,-1 1 0,1-1 15,0 0-15,-21 0 0,21 0 16,-1 0-16,-20-21 0,21 22 0,0-22 16,0 0-16,-1 0 0,22 21 15,0 0 1,22 0 0,-1-21-1,21 21-15,-21-21 0,0 21 16,22-21-16,-22 22 0,0-22 0,21 21 15,-20-21-15,-1 21 0,21-21 16,-21 21-16,0-21 0,1 21 0,-1-21 16,0 0-16,0 21 0,0-21 15,0 0-15,-21 22 16,22-22 0,-22-22-1,0 1-15,0 0 0</inkml:trace>
  <inkml:trace contextRef="#ctx0" brushRef="#br0" timeOffset="83473.48">6435 7514 0,'-22'0'0,"22"-21"47,22 21-32,-1 0-15,0-21 16,0 21-16,0 0 0,0 0 0,22 0 16,-22 0-16,21 0 15,1-21-15,-1 21 0,0 0 0,1 0 16,-1 0-16,0 0 0,1 0 0,20 0 16,-21 0-16,1 0 0,20 0 15,-20 0-15,-1 21 0,0-21 0,22 21 16,-22 0-16,22-21 0,-1 21 15,-21 1-15,22-22 0,-1 21 0,1 0 16,-1 0-16,1 0 0,-1-21 16,1 21-16,-1 1 0,-20-1 0,20 21 15,-20-21-15,-1 0 0,0 1 0,22-1 16,-22 21-16,0-21 0,1 22 16,-1-1-16,0 0 0,1-21 15,-1 22-15,0-1 0,1 22 16,-1-22-16,-21 0 0,22 1 0,-22-1 15,0 0-15,21 1 0,-42-1 16,21 0-16,-21 1 0,22-1 0,-22 0 16,0 1-16,0-1 0,0 0 0,0 22 15,0-22-15,0 0 0,0 1 16,0-1-16,0 0 0,-22 1 0,22 20 16,-21-20-16,21-1 0,0 0 15,-21 22-15,0-22 0,21 22 0,-21-22 16,21 21-16,-21 1 0,-1-1 15,22-20-15,-21 20 0,0 1 0,0-22 16,0 22-16,0-1 0,-1-21 0,1 1 16,-21 20-16,21-20 0,-22 20 15,22-21-15,-21 22 0,21-1 16,-22-20-16,1 20 0,21-20 0,-21 20 16,-1-21-16,1 1 0,-22-1 15,22 22-15,0-22 0,-22 0 0,22 1 16,-22-1-16,1 21 0,-1-20 0,22-1 15,-21 0-15,-1 22 0,22-22 16,-1 1-16,-20-22 0,21 21 16,-1 0-16,22-20 0,-21 20 0,21-21 0,-22 0 15,22 0-15,0 1 16,0-1-16,0 0 0,-1 0 0,1 0 16,0-21-16,0 21 0,0 1 0,0-22 15,21 21-15,-22-21 0,1 21 16,0-21-16,0 21 0,0-21 0,0 21 15,-1 0-15,1-21 0,0 0 16,21 22-16,-21-22 0,0 21 0,0-21 16,-1 21-16,1-21 0,0 21 15,0 0-15,0-21 0,0 0 16,21 21-16,-22-21 0,1 22 0,0-22 16,0 0-1,0 0-15,0 0 16,21-22 15,0 1-31,0 0 0,0 0 16,0 0-16,0 0 0</inkml:trace>
  <inkml:trace contextRef="#ctx0" brushRef="#br0" timeOffset="84059.14">6879 11240 0,'0'0'0,"0"-22"15,0 1-15,0 42 32,0 1-17,0-1-15,0 0 0,0 0 16,0 0-16,0 22 0,0-22 15,0 0-15,-21 21 0,21-21 0,0 22 16,-21-22-16,0 21 0,-1-21 0,1 1 16,0 20-16,21-21 0,-21 0 15,0 0-15,0 1 0,-1-1 16,1 0-16,0 0 0,0 0 16,21 0-16,-21-21 0,0 22 0,-1-22 15,1 0 1,0 0-1,42 0 17,0 0-32,1 0 0,-1 0 15,0 0-15,0 0 0,0 0 0,22 0 16,-1 0-16,-21 0 0,21 0 16,1 0-16,20 0 0,-20 0 0,20 21 15,-21-21-15,22 0 0,-22 0 0,22 21 16,-22-21-16,22 0 15,-22 21-15,0-21 0,1 0 0,-1 21 16,0-21-16,-21 0 0,1 0 16,-1 21-16,0-21 0,-21 22 0,21-22 15,-21-22 32,0 1-47,0 0 16,0 0-1</inkml:trace>
  <inkml:trace contextRef="#ctx0" brushRef="#br0" timeOffset="86601.29">4170 8530 0,'0'-21'15,"0"0"1,0 42 15,0 0-15,0 0-16,0 1 0,0-1 15,0 21-15,0 0 0,0 1 0,0-1 16,0 22-16,21-1 0,-21 1 16,21-1-16,-21 1 0,0-22 15,21 21-15,0 1 0,-21-1 16,22 1-16,-22-22 0,0 22 0,21-1 15,-21 1-15,0-1 0,0 1 16,21-1-16,-21 1 0,0-1 0,0 1 16,0-22-16,0 0 0,0 1 15,0-1-15,0 0 0,0 1 0,0-22 16,0 0-16,0 21 0,0-20 16,0-1-16,0-42 31,0-1-16,0 1-15,0 0 16,0 0-16,-21 0 0,21 0 16,-21-22-16,21 22 0,0 0 0</inkml:trace>
  <inkml:trace contextRef="#ctx0" brushRef="#br0" timeOffset="87384.84">4106 8573 0,'-21'42'0,"21"-21"16,0 0-16,0 0 0,-21 22 15,21-22-15,-21 21 0,0 1 0,21-1 16,-22 0-16,22 1 0,-21-22 16,0 21-16,21 0 0,0-20 0,-21 20 15,0-21-15,21 0 0,-21 0 16,21 1-16,-22-22 16,1 0-1,21-22-15,0 1 16,0 0-16,0 0 15,0 0-15,0 0 0,0-1 16,0-20-16,21 21 0,1-21 0,-22 20 16,21-20-16,0 0 0,-21 21 15,21-22-15,0 1 0,0 21 0,1-22 16,-1 22-16,0-21 0,0 21 16,0 0-16,0-22 0,1 43 0,-1-21 15,-21 0-15,21 21 16,0 0-16,0 0 15,-21 21-15,0 0 0,21 0 16,-21 1-16,22-1 16,-1 0-16,-21 0 0,21 0 15,0 22-15,0-1 0,22-21 0,-22 21 16,21 1-16,-21-1 0,22-21 16,-22 22-16,21-1 0,-21-21 0,0 21 15,22-20-15,-22-1 0,0 0 16,0 0-16,0 0 0,1 0 0,-1 1 15,0-22-15,-21 21 0,0 0 16,21-21-16,-42 0 31,0 0-15,0 0-16,-22 0 0,22 0 0</inkml:trace>
  <inkml:trace contextRef="#ctx0" brushRef="#br0" timeOffset="91463.26">11345 7684 0,'-21'0'0,"0"0"0,0 0 15,0 0 1,-1 0-16,1 0 16,0 0-1,42 0 16,22 0-31,-22 0 0,21 0 16,0-22-16,1 22 0,-1 0 16,0-21-16,22 21 0,-1 0 0,-20-21 15,20 21-15,1 0 0,-1-21 16,-20 21-16,20-21 0,-21 21 0,1 0 16,-1 0-16,-21 0 0,0 0 0,1 0 15,-1 0-15,-21 21 16,-21 0-1,-1-21-15,1 0 16,21 21-16,-42-21 0,21 0 0,0 0 16</inkml:trace>
  <inkml:trace contextRef="#ctx0" brushRef="#br0" timeOffset="91779.26">11726 7662 0,'0'0'0,"-42"0"16,21 0 0,21 22-1,0-1-15,0 0 0,0 0 16,0 0-16,0 22 0,0-1 0,0 0 16,0 1-16,0-1 0,0 21 15,0-20-15,0 20 0,0-20 0,0 20 16,0-21-16,0 22 0,0-22 15,0 1-15,0-22 0,0 21 0,-21-21 16,21 22-16,0-22 0,0 0 16,0 0-16,0-42 31,0 0-15,0 0-16,0-1 15,0 1-15</inkml:trace>
  <inkml:trace contextRef="#ctx0" brushRef="#br0" timeOffset="92191.02">11980 8340 0,'0'0'0,"0"21"0,21-21 0,-21 21 15,22-21-15,-1 0 16,0 0-16,0 0 15,0 0-15,0-21 16,1 0-16,-1 21 0,21-21 0,-21-1 16,0 1-16,1 0 0,-1-21 15,21 21-15,-42-1 0,21 1 0,-21 0 16,21 0-16,-21 0 0,-21 21 31,0 0-31,0 0 0,0 21 16,-22 0-16,22 0 0,0 0 15,-21 22-15,21-22 0,-1 21 0,1-21 16,0 22-16,0-22 0,0 21 16,21-21-16,0 1 0,0 20 15,0-21-15,0 0 0,0 0 0,0 1 16,0-1-16,21 0 16,0-21-16,0 0 15,0 0-15,1 0 0,-1 0 0,21 0 16,-21-21-16,22 0 0,-1-1 0,0 22 15,1-21-15</inkml:trace>
  <inkml:trace contextRef="#ctx0" brushRef="#br0" timeOffset="92703.73">13017 8086 0,'0'0'0,"-21"-21"16,21-1-16,-21 22 15,0 0-15,0 0 0,0 0 0,-1 22 16,1-22-16,21 21 0,-42 0 16,21 0-16,0 21 0,-1-20 0,1 20 15,0-21-15,0 21 0,21-20 16,-21 20-16,21-21 0,-21 21 0,21-20 16,0-1-16,0 0 0,0 0 15,0 0-15,0 0 16,21-21-1,0 0-15,0 0 0,0-21 16,22 0-16,-22 0 0,0 21 0,21-42 16,-21 20-16,22 1 0,-22-21 0,21 21 15,-21-22-15,1 1 0,-1 0 16,0 21-16,0-22 0,-21 22 0,0-21 16,0 21-16,0-1 0,0 1 15,21 0-15,-21 42 16,0 0-1,-21 1 1,21 20-16,0-21 0,0 21 0,0 1 16,0-22-16,0 21 0,0 1 0,0-1 15,0-21-15,0 21 0,0-20 16,0 20-16,21-21 0,-21 0 0,43 0 16,-22 1-16,0-1 0,0-21 15,0 21-15,22-21 0,-22 0 0,21 0 16,-21 0-16,22 0 0,-22 0 0,21-21 15,0 0-15,-20-1 0,20 1 16,0 0-16</inkml:trace>
  <inkml:trace contextRef="#ctx0" brushRef="#br0" timeOffset="93095.01">14690 7472 0,'0'0'0,"21"-21"0,-21 0 15,0 42 17,0 0-32,0 21 15,0-21-15,-21 22 0,21-22 16,0 21-16,-22 1 0,22-1 0,-21 0 15,21 22-15,0-22 0,0 0 16,-21 22-16,21-22 0,0 1 0,-21-1 16,21 21-16,0-20 0,0-22 15,0 21-15,0 1 0,0-22 0,0 0 16,0 0-16,0 0 0,21 0 0,0 1 16,0-22-16,1 0 15,-1 0-15,0 0 0,0 0 16,0 0-16,22-22 0,-22 1 0,0 21 15,0-21-15,0-21 16,0 21-16,1-1 0,-1 1 0,-21-21 16,0 21-16,0 0 0</inkml:trace>
  <inkml:trace contextRef="#ctx0" brushRef="#br0" timeOffset="93342.87">14457 7980 0,'0'0'0,"-21"21"16,42-21 0,0 0-1,0 0-15,21 0 0,-20 0 0,-1-21 16,21 21-16,0-21 0,-20 21 0,20-21 16,0 21-16,-21 0 0,22 0 15,-22-22-15,21 22 0,-21 0 0,1 0 16,-1 0-16,0 0 31,-21-21-31</inkml:trace>
  <inkml:trace contextRef="#ctx0" brushRef="#br0" timeOffset="93698.72">15981 8065 0,'0'0'0,"-21"0"0,21 21 0,21-21 31,0 0-15,0 0-16,21 0 0,-20 0 15,-1 0-15,0 0 0,0-21 16,0 21-16,22 0 0,-22 0 0,0 0 16,0-22-16,0 22 0,0 0 15,1 0-15</inkml:trace>
  <inkml:trace contextRef="#ctx0" brushRef="#br0" timeOffset="93900.6">16065 8297 0,'-21'0'0,"42"0"0,-63 22 0,63-22 31,0 0-15,1 0-16,-1 0 0,21 0 0,-21 0 16,22 0-16,-22 0 0,0 0 15,21 0-15,-21-22 0,1 22 0,-1 0 16,0 0-16,-21-21 0,21 21 16</inkml:trace>
  <inkml:trace contextRef="#ctx0" brushRef="#br0" timeOffset="94662.71">17547 7747 0,'0'-21'15,"21"21"17,-21 21-17,0 0-15,21 0 0,-21 1 16,0-1-16,0 21 0,0-21 0,0 22 15,0-22-15,0 21 0,0 0 0,0-20 16,0 20-16,0-21 0,0 21 16,0-20-16,0-1 0,0 0 0,0 0 15,0 0-15,0 0 16,-21-21 0,21-21-1,0 0-15,-21 21 0,21-42 16,-21 21-16,21-1 0,0 1 0,0-21 15,0 0-15,0-1 0,0 22 16,0-21-16,0-1 0,21 1 0,0 21 16,22-21-16,-22 20 0,0-20 0,21 21 15,1 0-15,-1 0 0,0 21 16,-21 0-16,43 0 0,-22 0 0,1 0 16,-1 0-16,-21 0 0,21 21 15,-20 0-15,20 0 0,-21 21 0,-21-20 16,0-1-16,0 21 0,0 0 0,0-20 15,0 20-15,0 0 16,-21-21-16,21 22 0,-21-22 0,0 21 16,-1-21-16,1 1 0,21-1 15,0 0-15,-21-21 0,21-21 32,0 0-32,0-1 15,21 1-15,-21 0 0,21 0 0</inkml:trace>
  <inkml:trace contextRef="#ctx0" brushRef="#br0" timeOffset="95056">18478 7895 0,'0'21'0,"0"1"16,22-22 15,-1 0-31,0 0 0,0-22 15,0 22-15,0-21 0,22 0 0,-22 0 16,0 0-16,0 0 0,22-1 16,-22 1-16,0 0 0,-21 0 0,21 0 15,-21 0-15,0-1 16,-21 22 0,0 0-16,0 0 0,-1 0 15,1 22-15,0-22 16,0 21-16,0 0 0,0 0 0,-1 0 15,1 22-15,0-22 0,21 21 0,0-21 16,-21 22-16,21-1 0,0-21 16,0 21-16,0-20 0,0 20 0,0-21 15,0 0-15,0 0 0,21 1 16,-21-1-16,21-21 0,0 21 0,1-21 16,-1 0-16,0 0 0,0 0 0,21 0 15,1-21-15,-22 21 0,21-21 16,-21-1-16,22 1 0,-1 0 15</inkml:trace>
  <inkml:trace contextRef="#ctx0" brushRef="#br0" timeOffset="95742.49">19325 7789 0,'0'0'0,"0"-21"0,21 0 0,-21 0 16,0 0-16,0 42 46,0 0-46,-21 0 0,21 0 0,0 1 16,0-1-16,-21 0 0,0 21 16,21-21-16,-21 22 0,21-22 15,0 0-15,0 0 0,0 0 16,0 1-16,0-1 0,0 0 0,0 0 16,0 0-16,21-21 15,0-21 1,0 21-16,21-21 0,-20 0 15,-1 0-15,0-22 0,0 22 0,21 0 16,-20-21-16,-1 20 0,0 1 16,0 0-16,0 0 0,0 0 0,1 0 15,-1 21 1,-21 21 15,0 0-31,0 0 16,0 0-16,0 0 0,0 1 0,0-1 15,0 0-15,0 0 0,0 0 0,0 0 16,0 1-16,0-1 0,0 0 16,21 0-16,-21 0 0,21-21 0,0 21 15,0-21-15,1 0 0,-1 0 16,0 0-16,0 0 0,21 0 0,-20 0 16,-1-21-16,21 0 0,-21 0 0,0 0 15,1 0-15,-1-1 0,0-20 16,0 21-16,-21-21 0,21 20 0,-21-20 15,0 21-15,0-21 0,0-1 16,-21 22-16,0-21 0,0 21 16,0-1-16,-1 1 0,1 21 15,0-21-15,0 21 0,0 0 16,42 0 15,0 0-31,0 0 16,0 0-16,1 0 0,-1 0 0,0 0 15,0 0-15,-21-21 16,21 21-16</inkml:trace>
  <inkml:trace contextRef="#ctx0" brushRef="#br0" timeOffset="96690.94">21040 7705 0,'0'0'16,"0"-21"-16,0-1 0,0 1 15,0 0-15,0 42 47,0 0-47,0 1 0,0 20 0,0-21 16,0 0-16,21 22 0,-21-22 0,0 21 16,0 0-16,0-20 0,0 20 15,0-21-15,0 0 0,0 22 0,0-22 16,0 0-16,0 0 0,0 0 15,0 0-15,0-42 32,0 0-32,0 0 15,0 0-15,0-22 0,0 22 0,0-21 16,0 21-16,0-22 16,0 22-16,0-21 0,0 0 0,21 20 15,-21-20-15,21 21 0,0-21 0,0 20 16,22 1-16,-22 0 0,0 0 15,21 21-15,1 0 0,-1 0 0,0 0 16,-20 0-16,20 0 0,0 21 16,-21 0-16,22 22 0,-22-22 0,0 0 15,-21 21-15,0-21 0,21 22 16,-21-22-16,0 21 0,0-21 0,0 22 16,0-22-16,0 0 0,0 0 0,0 0 15,0 1-15,0-1 0,-21-21 16,21-21 15,0-1-31,0 1 16,0 0-16,0 0 0,21-21 0,0 20 15,-21-20-15,22 21 0,-1-21 16,0-1-16,0 22 0,21-21 0,-20 21 16,20-22-16,-21 22 0,21 0 0,-20 21 15,20 0-15,-21 0 0,21 0 16,-20 0-16,-1 0 0,0 21 15,0 0-15,0 0 0,-21 1 16,0-1-16,0 21 0,21-21 0,-21 22 16,0-22-16,0 0 0,0 21 0,0-21 15,0 22-15,-21-22 0,21 0 16,-21 0-16,21 0 0,0 1 0,-21-1 16,21 0-16,-21-21 15,21-21 1,0 0-16,0-22 15,21 22-15</inkml:trace>
  <inkml:trace contextRef="#ctx0" brushRef="#br0" timeOffset="96934.8">22458 7641 0,'0'-21'15,"0"42"1,0 0-1,0 1-15,0-1 0,0 0 0,0 0 16,0 0-16,0 0 0,0 22 16,0-22-16,0 0 0,0 0 0,-21 22 15,21-22-15,0 0 0,0 0 16,0 0-16,-22 0 0,22 1 16,0-44 15,22 1-31,-22 0 0,21 0 15,0 0-15</inkml:trace>
  <inkml:trace contextRef="#ctx0" brushRef="#br0" timeOffset="97275.61">22479 7324 0,'0'0'0,"-21"0"0,0 0 15,-1 21-15,1 0 0,0-21 16,0 21-16,21 0 0,0 1 15,0-1-15,0 0 16,0 0-16,21-21 16,0 0-16,0 0 0,1 0 0,-1 0 15,0 0-15,0 0 0,0-21 0,22 21 16,-22-21-16,0 0 0,-21-1 16,0 1-16,0 0 0,0 0 0,0 0 15,0 0-15,0-1 0,-21 1 16,0 0-16,-22 21 0,22 0 0,0 0 15,0 0-15,0 0 0,-1 0 16,1 21-16,0 0 0,21 1 0,-21-1 16,21 0-16,0 0 0,0 0 15,0 0-15,0 1 16,0-1-16,21-21 0,0 0 0,22 0 16,-22 0-16,0 0 0,21 0 15</inkml:trace>
  <inkml:trace contextRef="#ctx0" brushRef="#br0" timeOffset="97586.95">23050 7133 0,'0'0'0,"0"-21"16,0 42 15,0 0-15,0 1-16,0-1 0,-21 21 0,21 0 15,0 1-15,0-1 0,0 0 0,-21 1 16,21-1-16,-21 0 0,21 1 16,0 20-16,0-20 0,0-1 0,-21 0 15,21 1-15,0-1 0,0 0 16,0-21-16,0 22 0,0-22 0,0 21 16,0-21-16,21 1 0,-21-1 0,21 0 15,0-21-15,0 0 16,1 0-16,-1 0 0,0 0 0,0-21 15,0 0-15,0-1 16,1 1-16,-1-21 0,0 21 0,0-22 16</inkml:trace>
  <inkml:trace contextRef="#ctx0" brushRef="#br0" timeOffset="98210.92">23537 7091 0,'0'-21'0,"0"42"0,0-63 15,0 63 1,0 0-16,0 0 16,0 21-16,0-20 15,0 20-15,0 0 0,0 1 0,0-1 16,0 0-16,0 22 0,-21-22 16,21 0-16,0 1 0,-21-1 0,21 0 15,-21 1-15,21-1 0,0-21 0,0 22 16,-21-22-16,21 0 0,0 0 15,-22 0-15,22 0 0,0 1 0,0-1 16,0-42 15,0-1-31,0 1 0,0 0 0,22 0 16,-22 0-16,21-22 0,0 22 16,-21-21-16,21 21 0,0-22 15,0 22-15,1-21 0,-1 21 0,0 0 16,0-1-16,21 1 0,-20 0 15,-1 0-15,0 21 0,0 0 0,0 0 16,0 0-16,1 0 0,-22 21 31,0 0-31,-22 0 16,1-21-16,0 22 0,0-22 16,0 21-16,0-21 0,-1 21 0,-20-21 15,21 21-15,0-21 16,0 21-16,-1 0 15,22 1-15,0-1 16,0 0-16,22 0 16,-1 0-16,0 0 0,0 1 15,0-22-15,0 21 0,1 0 16,-1 0-16,0-21 0,0 21 16,0-21-16,-21 21 0,21-21 15,1 0 1,-1 0-16,0 0 0,0 0 15,0 0-15,0-21 16,1 0-16,-1 21 0,0-21 0</inkml:trace>
  <inkml:trace contextRef="#ctx0" brushRef="#br0" timeOffset="98510.75">24299 7303 0,'0'0'0,"0"-22"0,0-20 15,-21 63 17,21 0-32,-21 1 0,21-1 15,0 0-15,-21 21 0,21-21 0,-21 22 16,21-1-16,-22 0 0,22 1 16,0-1-16,0-21 0,0 22 15,0-1-15,0-21 0,0 21 0,0-20 16,0 20-16,0-21 0,0 0 15,0 0-15,0 1 0,22-1 0,-1 0 16,0-21-16,0 0 0,-21 21 16,21-21-16,0 0 0,1 0 0,-1 0 15,0 0-15,0-21 0,0 21 0,0-21 16,1 0-16,-1-1 0,0 1 16</inkml:trace>
  <inkml:trace contextRef="#ctx0" brushRef="#br0" timeOffset="98840.17">24638 7281 0,'0'0'0,"0"-21"0,0 0 0,0 0 15,21 21 1,0-21-16,0 21 0,1 0 16,-1 21-16,0 0 0,0 0 15,0 0-15,0 1 0,1-1 0,-1 0 16,-21 21-16,21 1 0,-21-22 0,21 21 15,-21 0-15,0 1 0,0-22 16,0 21-16,0 1 0,0-22 0,0 21 16,-21 0-16,0-20 0,0 20 15,21-21-15,-22 0 0,1 22 0,0-22 16,0 0-16,0 0 0,0 0 16,-1-21-16,22 21 0,-21-21 15,21-21 16,21 0-15,-21 0-16,22 0 0,-1-22 0,0 22 16</inkml:trace>
  <inkml:trace contextRef="#ctx0" brushRef="#br0" timeOffset="99096.02">25252 7514 0,'0'-21'15,"21"21"63,-21 21-62,0 0 0,0 1-16</inkml:trace>
  <inkml:trace contextRef="#ctx0" brushRef="#br0" timeOffset="99518.79">25231 7959 0,'0'0'0,"0"21"0,0 0 16,0 0-1,0 0 1,0-42 46,0 0-46,21 21 31,0 0-47,0 0 0,0 0 16,0 0-1,1 0-15,-1 21 16,-21 0-16,0 1 0,0-1 15,0 21-15,0-21 16,-21 0-16,-1 22 0,1-22 0,-21 21 16,0 1-16,20-1 0,-20-21 15,0 21-15,-1-20 0,22 20 0,-21-21 16,21 0-16,-22 0 0,22 1 0,0-22 16,0 0-16</inkml:trace>
  <inkml:trace contextRef="#ctx0" brushRef="#br0" timeOffset="100246.49">25273 7535 0,'-21'0'31,"21"22"-31,0-1 16,0 0 0,21-21 15,0 0-31,0 0 15,0 0 1,-21-21-16,0 0 16,0-1-1,0 1-15,-21 21 16,0 0 0,0 21-16,21 1 0,0-1 15,0 0-15,-21 0 16,21 0-1</inkml:trace>
  <inkml:trace contextRef="#ctx0" brushRef="#br0" timeOffset="103050.99">11049 10160 0,'0'0'0,"0"-21"0,0 0 15,0 42 17,0 0-32,0 21 15,0-20-15,0 20 0,0 0 16,0 1-16,21-1 0,-21 0 0,0 1 16,0-1-16,21 0 0,-21 1 15,0-1-15,0-21 0,0 21 0,0-20 16,0-1-16,0 0 0,0 0 15,0-42 17,0 0-17,0 0-15,0-1 0,0-20 0,-21 0 16,21 21-16,0-22 0,0 1 0,-21-22 16,21 22-16,0 0 0,0-1 15,0 1-15,0 0 0,21-1 0,21 22 16,-20 0-16,-1 0 0,21 0 15,-21 21-15,22 0 0,-22 0 0,21 21 16,-21 0-16,0 0 0,22 0 16,-22 1-16,0 20 0,0 0 0,-21-21 15,21 22-15,-21-1 0,0 0 16,22-20-16,-22 20 0,0-21 16,0 21-16,0-20 0,0-1 0,0 0 15,0 0-15,0-42 31,0 0-31,0 0 16,0-1-16,0-20 0,0 21 16,0-21-16,21-1 0,0 1 0,0 0 15,-21-1-15,21 1 0,22 0 0,-22 20 16,21-20-16,0 21 0,1 0 16,-1 21-16,0 0 0,22 0 0,-22 0 15,-21 21-15,22-21 16,-1 42-16,-21-21 0,0 1 0,-21 20 15,0-21-15,0 21 0,0 1 0,0-1 16,0 0-16,0 1 0,0-22 16,0 21-16,0-21 0,-21 1 0,21-1 15,-21 0-15,21 0 0,0 0 0,-21-21 16,21-21 15,21 0-15,0 0-16</inkml:trace>
  <inkml:trace contextRef="#ctx0" brushRef="#br0" timeOffset="103278.86">12467 10224 0,'21'-22'0,"-21"44"31,0-1-31,0 0 0,0 0 16,0 0-16,0 22 0,0-22 0,0 21 15,0-21-15,0 22 0,0-22 16,0 21-16,0-21 0,0 0 0,0 1 16,0-1-16,0 0 0,0 0 15,0 0 1,0-42 0,0 0-16,0 0 0,0 0 15,21-22-15</inkml:trace>
  <inkml:trace contextRef="#ctx0" brushRef="#br0" timeOffset="103615.67">12509 9970 0,'-42'0'15,"84"0"-15,-84 21 16,21-21-16,21 21 0,-21 0 16,21 0-16,0 0 0,0 1 15,0-1-15,0 0 0,0 0 0,21 0 16,0-21-1,0 0-15,0 0 0,1 0 16,-1-21-16,0 0 0,0 21 0,-21-21 16,21 0-16,-21-1 0,0 1 15,0 0-15,0 0 0,0 0 0,0 0 16,0-1-16,0 1 0,-21 21 16,0 0-16,0 0 0,0 0 0,-1 0 15,1 0-15,0 0 0,0 21 0,21 1 16,-21-1-16,21 21 0,-21-21 15,21 0-15,-22 1 0,22-1 16,0 0-16,0 0 0,0 0 0,0 0 16,22-21-16,-1 0 15,0 0-15,0 0 0,0 0 0</inkml:trace>
  <inkml:trace contextRef="#ctx0" brushRef="#br0" timeOffset="103935.81">13039 9906 0,'0'0'0,"0"-21"0,0 0 16,0 42 15,0 0-31,0 0 16,0 0-16,0 1 0,0 20 0,0-21 15,-22 21-15,22 1 0,0-22 16,0 21-16,0 1 0,0 20 0,0-21 15,0 1-15,0-1 0,0 0 0,0 1 16,0-1-16,0 0 0,0 1 16,0-22-16,22 0 0,-22 0 0,21 0 15,0 1-15,0-22 16,0 0-16,0 0 0,1 0 0,-1 0 16,0 0-16,0-22 0,0 1 15,22 0-15,-22 0 0,0-21 0,21-1 16,-21 1-16,1 0 0,-1-1 15,0-20-15</inkml:trace>
  <inkml:trace contextRef="#ctx0" brushRef="#br0" timeOffset="104532.99">13589 9864 0,'0'-43'0,"0"86"0,0-107 0,0 43 0,0 0 16,0 42 0,0 0-1,0 0-15,0 1 0,0 20 0,0-21 16,0 21-16,0 1 0,0-1 15,0 0-15,0 1 0,0-1 16,0 0-16,0 1 0,0 20 0,0-20 16,0-1-16,-21 0 0,21 1 15,0-1-15,0-21 0,0 21 0,0-20 16,-21-1-16,21 0 0,0 0 0,-22-21 16,22-21 15,0-21-31,0 20 15,0-20-15,22 21 0,-1-21 0,0-1 16,-21 1-16,21 0 0,0-1 0,0 1 16,1 21-16,-1 0 0,0-1 15,21 1-15,-21 0 0,1 21 16,-1 0-16,0 0 0,-21 21 31,0 0-31,-21 1 16,0-22-16,-1 21 0,1-21 15,0 0-15,0 21 0,0-21 16,0 0-16,-1 0 0,1 0 16,21 21-1,0 0 1,0 0-16,21 1 16,-21-1-16,22 0 15,-22 0-15,21 0 0,0 0 16,-21 1-16,0 20 0,21-21 0,0 0 15,-21 0-15,21 1 0,1-22 0,-22 21 16,21 0-16,0 0 0,0-21 16,0 21-16,0-21 15,1 0-15,-1 0 16,0 0-16,0 0 16,-21-21-16,0 0 0,21 0 15</inkml:trace>
  <inkml:trace contextRef="#ctx0" brushRef="#br0" timeOffset="105516.95">15007 9970 0,'0'0'0,"0"21"31,0 0-15,0 0-16,0 0 0,0 22 15,0-22-15,0 21 0,0-21 0,0 22 16,0-1-16,0-21 0,0 21 16,0 1-16,0-22 0,0 21 0,0-21 15,0 22-15,0-22 0,0 0 0,0 0 16,0 0-16,0 1 16,-21-22-1,21-22 1,0 1-16,0 0 0,0 0 15,0-21-15,0 20 0,0-20 0,0 0 16,0-1-16,0 1 0,0 0 0,0 21 16,21-22-16,0 1 0,0 0 15,1 20-15,-1-20 0,0 21 0,21 0 16,1 0-16,-22 21 0,21 0 16,0 0-16,1 0 0,-1 0 0,0 0 15,-20 21-15,20 0 0,-21 21 16,0-21-16,0 22 0,1-22 0,-1 21 15,-21 1-15,0-22 0,0 21 0,0 0 16,0 1-16,0-22 0,0 21 16,0-21-16,0 1 0,0-1 0,-21 0 15,21 0-15,-22-21 16,22 21-16,-21-21 16,21-21-16,0 0 15,0 0-15,0-22 0,0 1 16,0 21-16,0-21 0,0-1 0,0 1 15,0-22-15,21 22 0,1 0 16,-1-1-16,0 1 0,0 0 0,0 21 16,22-1-16,-22 1 0,21 0 0,0 21 15,1 0-15,-1 0 0,-21 21 16,22 0-16,-1 1 0,-21-1 0,21 0 16,-20 21-16,-22 1 0,21-22 15,-21 21-15,0 0 0,0 1 16,0-22-16,0 21 0,0 1 0,0-1 15,-21-21-15,21 21 0,-22-20 16,1-1-16,21 0 0,0 0 0,0 0 16,0 0-16,0-42 31,21 0-31,22 0 0,-22-21 16,21 20-16</inkml:trace>
  <inkml:trace contextRef="#ctx0" brushRef="#br0" timeOffset="105790.79">16976 10097 0,'0'0'0,"0"21"0,-22-21 15,44 0 16,-1 0-15,0 0-16,0 0 0,0 0 16,0 0-16,1 0 0,-1 0 15,0 0-15,0 0 16,-21 21 15,-21-21-15</inkml:trace>
  <inkml:trace contextRef="#ctx0" brushRef="#br0" timeOffset="105978.68">16954 10351 0,'-21'42'16,"0"-42"-16,21 21 16,21-21 15,0 0-31,1 0 0,-1 0 0,0-21 15,0 21-15,21 0 0,-20 0 0,-1-21 16,0 21-16,-21-21 0,21 21 16,0 0-16,-21-22 0</inkml:trace>
  <inkml:trace contextRef="#ctx0" brushRef="#br0" timeOffset="106651.3">18648 9292 0,'0'0'0,"42"0"0,-21-21 0,22 0 0,-1 0 0,-21 0 15,0 21-15,0-22 16,1 1-16,-1 21 0,-21-21 0,0 0 15,0 0-15,-21 21 16,-1 0-16,-20 0 16,21 21-16,-21 0 0,-1 21 0,1-20 15,0 20-15,-1 0 0,-20 1 16,20 20-16,22 1 0,-21 20 0,0 1 16,-1 0-16,22-1 0,0 1 0,0-22 15,0 22-15,21-21 0,0-1 16,0 22-16,0-43 0,21 22 0,0-22 15,0 21-15,21-20 0,-20-22 16,20 21-16,0-21 0,22 1 16,-22-1-16,0 0 0,1 0 0,20-21 15,-20 0-15,-1 0 0,-21 0 16,21 0-16,-20 0 0,20 0 0,-21-21 16,-21 0-16,21 0 0,0-1 0,-21 1 15</inkml:trace>
  <inkml:trace contextRef="#ctx0" brushRef="#br0" timeOffset="109741.06">19283 9779 0,'-21'0'16,"21"-21"-16,-22 0 15,22 0-15,0-1 16,0 1-16,0 0 16,-21 21-16,21 21 31,0 0-31,0 22 0,0-22 15,0 21-15,0-21 0,0 22 0,0-1 16,0 0-16,0-20 0,0 20 16,0 0-16,0-21 0,0 22 0,0-22 15,0 0-15,0 0 0,0 0 0,0 1 16,-21-22 0,21 21-16,0-42 31,-21-1-31,21 1 0,-21 0 15,21 0-15,0-21 0,0 20 0,0 1 16,0-21-16,0 0 0,0-1 16,0 1-16,0 21 0,0-22 0,21 1 15,0 0-15,0 21 0,22-1 16,-22 1-16,21 0 0,-21 21 0,22 0 16,-1 0-16,0 21 0,1 0 15,-22 1-15,21 20 0,-21-21 16,0 21-16,1-20 0,-1 20 0,0-21 15,-21 21-15,0-20 0,0 20 0,0-21 16,0 21-16,0-20 0,0-1 16,0 0-16,-21 0 0,21 0 0,-21-21 15,21 21-15,-22-21 16,22-21 0,0 0-16,0 0 15,0 0-15,22-22 0,-22 22 16,21-21-16,0 0 0,0-1 0,21 1 15,-20 0-15,20 20 0,-21-20 16,21 21-16,-20 0 0,20 0 16,0-1-16,-21 22 0,22 0 0,-22 0 15,21 22-15,-21-1 0,1 21 16,-1-21-16,-21 0 0,0 22 0,0-1 16,0-21-16,0 22 0,0-22 0,0 21 15,0-21-15,0 22 0,0-22 16,0 0-16,0 0 0,0 0 0,-21 0 15,21 1-15,0-1 16,0-42 15,21-1-31,-21 1 0,21 0 0</inkml:trace>
  <inkml:trace contextRef="#ctx0" brushRef="#br0" timeOffset="109983.04">20553 9716 0,'0'-22'0,"0"44"0,0-22 32,0 21-17,0 0-15,0 21 0,0-21 0,0 1 16,0 20-16,0-21 0,0 0 16,0 22-16,0-22 0,0 0 0,0 0 15,0 0-15,0 0 0,0 1 16,-21-1-16,21 0 0,0 0 15,0-42 17,0 0-32,21 0 15,-21-1-15</inkml:trace>
  <inkml:trace contextRef="#ctx0" brushRef="#br0" timeOffset="110327.47">20510 9419 0,'0'0'0,"-21"0"0,21-21 0,-42 21 32,21 0-32,21 21 0,0 0 15,-21-21-15,21 22 0,0-1 16,0 0-16,0 0 0,21-21 16,0 0-1,0 0-15,0 0 0,0 0 16,1 0-16,-1-21 0,0 21 0,0-21 15,-21 0-15,0-1 16,0 1-16,0 0 0,-21 0 16,0 21-16,0 0 15,-1 0-15,1 0 16,0 0-16,0 0 0,21 21 0,-21-21 16,21 21-16,-21-21 0,21 21 0,0 1 15,0-1-15,0 0 16,0 0-16,21-21 15,0 0-15,0 0 0,0 0 16,0 0-16</inkml:trace>
  <inkml:trace contextRef="#ctx0" brushRef="#br0" timeOffset="110637.43">20976 9398 0,'21'0'0,"-21"-42"15,0 63 17,0 0-32,0 0 0,0 22 15,21-22-15,-21 21 0,0 0 16,0 1-16,0-1 0,0 0 0,0 1 16,0 20-16,0 22 0,0-43 15,0 1-15,0-1 0,0 0 16,0-21-16,0 22 0,0-22 0,0 0 15,0 0-15,0 0 0,22 1 16,-1-22-16,0 0 16,0 0-16,0 0 0,0 0 0,1 0 15,-1-22-15,21 1 0,-21 0 0,0 0 16,1 0-16,-1 0 0,0-22 16</inkml:trace>
  <inkml:trace contextRef="#ctx0" brushRef="#br0" timeOffset="111293.34">21569 9398 0,'0'0'0,"0"-21"0,0 0 0,0 0 16,0-1-16,0 44 31,0-1-15,0 0-16,0 0 0,0 21 15,0-20-15,0 20 0,0 0 0,0 1 16,0-1-16,0 0 0,0 1 0,0-1 15,0 0-15,0 1 0,0-1 16,0 0-16,0-21 0,0 22 0,0-22 16,0 0-16,0 0 0,0 0 15,-21 1-15,21-1 16,0-42 0,0-1-1,0 1-15,21-21 16,0 21-16,0 0 0,0-22 0,0 1 15,1 0-15,-1-1 0,0 22 16,0-21-16,21-22 0,-20 43 16,-1 0-16,0 0 0,0 21 15,0 0-15,0 0 0,1 0 0,-1 0 16,0 0-16,-21 21 16,0 0-16,0 0 15,0 0-15,-21 1 0,-22-1 16,22 0-16,0 0 0,-21 0 15,21-21-15,-1 21 0,-20-21 16,21 0-16,0 22 0,0-22 0,-1 0 16,22 21 15,0 0-31,22-21 0,-1 21 16,0 0-16,0 0 15,0-21-15,-21 22 0,21-1 0,1 0 16,-1 0-16,0 0 0,-21 0 15,21 1-15,0-22 16,-21 21-16,43 0 0,-43 0 16,21-21-16,0 0 0,0 21 15,0-21-15,0 0 16,1 0-16,-1 0 16,-21-21-16,0 0 0,21 0 15,-21 0-15,21-1 0,-21 1 16</inkml:trace>
  <inkml:trace contextRef="#ctx0" brushRef="#br0" timeOffset="111665.31">22183 9271 0,'0'0'0,"0"-21"16,-22 21-16,22-21 0,0 0 15,22 21 1,-1 0-16,0 0 15,21 0-15,-21 21 0,22 0 16,-1 0-16,-21 0 0,22 0 0,-1 1 16,0 20-16,1 0 0,-1-21 15,-21 22-15,21 20 0,-20-20 0,-1-1 16,0 0-16,-21 64 0,0-42 16,0-22-16,-21 0 0,0 22 15,-1-22-15,-20 0 0,0 22 16,-1-22-16,-20 1 0,21 20 0,-1-21 15,1 1-15,0-1 0,-1 0 16,1-20-16,0 20 0,20-21 0,1 21 16,0-20-16,0-1 0,0-21 0,21 21 15,0-42 17,21 0-32,0-1 0,-21 1 15,21 21-15,0-21 0</inkml:trace>
  <inkml:trace contextRef="#ctx0" brushRef="#br0" timeOffset="112681.09">23558 9462 0,'0'0'0,"0"-22"0,0 1 15,0 0-15,0 0 16,0 42 31,0 0-47,0 22 0,0-22 15,0 21-15,0 0 0,0 22 16,0-22-16,0 1 0,0 20 0,0-21 16,-21 22-16,0-22 0,21 22 15,-21-22-15,21 0 0,-21 1 0,21-1 16,0 0-16,0 1 0,0-22 15,0 21-15,0-21 0,0 1 16,0-1-16,0 0 0,21 0 0,0 0 0,0-21 16,0 0-16,1 0 15,20 0-15,-21 0 16,0-21-16,0 21 0,1-21 0,20 0 16,-21 0-16,0-1 0,0-20 15,22 21-15,-22 0 0,0 0 0,-21-22 16,21 22-16,-21 0 0,0-21 0</inkml:trace>
  <inkml:trace contextRef="#ctx0" brushRef="#br0" timeOffset="112935.33">23368 9843 0,'0'0'0,"-21"0"0,0 0 0,42 0 31,0 0-15,0 0-16,0 0 0,0 0 0,1 0 16,20 0-16,0-22 0,-21 22 15,22-21-15,-1 21 0,-21-21 0,22 21 16,-1-21-16,-21 21 0,0 0 16,0-21-16,1 21 0,-1 0 15,0 0-15,0 0 0,-21-21 16,21 21-1,0 0-15</inkml:trace>
  <inkml:trace contextRef="#ctx0" brushRef="#br0" timeOffset="113319.11">24807 9864 0,'0'21'0,"0"0"15,0 0-15,0 0 32,0-42-1,0 0-16,0 0-15,0 0 16,0 0-16,0-1 16,-21 22-16,0 0 0,21-21 15,-21 21-15,0 0 32,21 21-32,0 1 15,0-1 1,0 0-16,0 0 15,0 0-15</inkml:trace>
  <inkml:trace contextRef="#ctx0" brushRef="#br0" timeOffset="114034.69">24807 10351 0,'0'0'0,"0"21"78,21 0-62,-21 0-1,0 0-15,0 0 16,-21-21 0,0 22-16,0-22 15,0 0 1,0-22 0,21 1-16,0 0 15,0 0-15,0 0 16,21 21-1,0 0-15,0 0 16,0 0-16,0 21 31,-21 0-31,0 0 16,0 0-16,0 1 16,0-1-16,-21-21 15,21 21-15,-21-21 0,0 0 16,21 21-16,-21-21 0,0 0 31,21-21-15,0 0-16,0 0 0,0-1 15,0 1-15,21 21 16,0-21-16,0 21 0,-21-21 16,21 21-16,0 0 15,1 0-15,-1 0 16,-21 21-16,21 0 15,-21 0-15,0 1 16,0-1-16,0 0 0,0 0 0,-21 21 16,21-20-16,-21-1 0,-1 0 0,1 0 15,-21 21-15,21-20 0,0-1 16,-22 0-16,22 0 0,0-21 0,0 21 16,0 0-16,-1-21 0,1 0 15</inkml:trace>
  <inkml:trace contextRef="#ctx0" brushRef="#br0" timeOffset="116375.73">2752 14669 0,'0'0'0,"0"-22"0,-22 22 16,22-21-16,0 0 16,0 0-16,0 0 15,0 42 17,0 0-17,0 21-15,0-20 0,0 20 0,22 0 16,-22 1-16,21 20 0,0 1 15,-21-22-15,0 43 0,0-22 16,21 1-16,-21 20 0,21-20 0,-21-1 16,0 22-16,0-22 0,0 1 15,0-1-15,0 22 0,0-21 16,0-1-16,0 22 0,0-22 0,0 1 16,0-1-16,0 1 0,0-1 15,0-20-15,0-1 0,0 0 16,21 1-16,-21-1 0,0-21 0,22 0 15,-22 0-15,0-42 32,0 0-32,0 0 0,0 0 15,0-22-15,0 1 0,0 0 0,0-1 16,0-20-16</inkml:trace>
  <inkml:trace contextRef="#ctx0" brushRef="#br0" timeOffset="117474.76">2730 14732 0,'-42'-21'16,"21"21"-16,21-21 15,-21 21 1,21-21 15,21 21-31,0 0 16,0-22-16,0 22 0,22 0 15,-22 0-15,21-21 0,1 21 0,-22 0 16,42-21-16,-20 21 0,20-21 16,1 21-16,-1 0 0,22-21 0,-1 21 15,1-21-15,0 21 0,21 0 16,-22-22-16,22 1 0,0 21 0,0 0 15,0-21-15,21 21 0,-22 0 16,22-21-16,0 21 0,-21 0 0,21 0 16,-21-21-16,0 21 0,0 0 15,0 0-15,21 0 0,-22 0 0,-20 0 16,21 0-16,-21 0 16,-1 0-16,1 0 0,-22 0 0,1 0 15,-1 0-15,-20 0 0,20 0 16,-20 0-16,-1 0 0,-21 0 0,21 0 15,-20 0-15,-1 0 0,0 0 0,0 0 16,0 0 0,0 0-16,-21 21 15,0 0 1,0 0-16,22-21 0,-22 21 16,0 1-16,0-1 0,0 0 15,0 0-15,0 21 0,0-20 0,0 20 16,0-21-16,0 21 0,0 1 15,0-1-15,0 0 0,0 1 16,0-1-16,0 0 0,0 22 0,0-22 16,0 22-16,0-1 0,0-20 0,0 20 15,0 1-15,0-22 0,0 21 16,0-20-16,0 20 0,0 1 0,0-22 16,0 22-16,0-22 0,0 21 15,0-20-15,0 20 0,0-20 0,0 20 16,0-21-16,0 1 0,0-1 15,0 0-15,0 1 0,0-1 16,0 0-16,0-20 0,0 20 0,-22-21 16,22 0-16,0 22 0,0-22 15,-21 0-15,21 0 0,-21-21 0,21 21 16,0 0-16,0 1 0,-21-22 16,0 21-1,0-21-15,-1 0 0,1 0 16,0 0-16,0 0 0,0 0 15,0 0-15,-1 0 0,-20 0 0,0 0 16,21 0-16,-22 0 0,-20 0 16,20 0-16,-20 0 0,-1 0 15,1 0-15,-1-21 0,1 21 16,-22 0-16,1 0 0,-1 0 0,0 0 16,1 0-16,-1 0 0,-21 0 0,0 0 15,0 0-15,1 0 0,-1 0 16,-21 0-16,21 0 0,0 0 0,0 21 15,22-21-15,-22 0 0,21 0 16,0 0-16,1 0 0,20 0 16,-20-21-16,20 21 0,22 0 0,-22-22 15,22 22-15,0 0 0,-1 0 16,1-21-16,0 21 0,20 0 0,1 0 16,0 0-16,-21 0 15,21 0-15,-1 0 0,22-21 0,-21 21 16,0 0-16,0 0 0,0 0 15,0 0 1,-1-21-16,22 0 16,0 0-16</inkml:trace>
  <inkml:trace contextRef="#ctx0" brushRef="#br0" timeOffset="118165.36">3302 15558 0,'0'0'0,"-21"-22"15,21 44 1,0-1-16,0 0 15,0 21-15,0-21 0,0 22 16,0-1-16,21 0 0,0 1 0,-21-1 16,21 0-16,-21 1 0,21 20 15,-21-42-15,0 22 0,22-1 16,-22-21-16,0 0 0,0 1 16,21-22-16,-21-22 31,21 1-31,-21 0 0,0 0 0,21-21 15,-21-1-15,0 1 0,0 0 16,0 20-16,0-20 0,0 21 0,0-21 16,21 20-16,0 1 15,1 21-15,-1 0 16,0 21-16,-21 1 0,21-1 0,0 0 16,0 21-16,1-21 0,20 22 0,-21-1 15,0-21-15,0 22 16,1-22-16,-1 21 0,0-21 0,0 0 15,0 1-15,0-1 0,1-21 16,-1 0-16,0 0 0,0 0 0,0 0 16,0 0-16,1-21 0,-1 21 15,-21-22-15,21-20 0,0 21 0,0-64 16,-21 43-16,0 0 16,0-1-16,0 1 0,0 0 0,0-1 15,-21-20-15,0 20 0,0 1 16,-22 0-16,22-1 0,-21 22 0,0-21 15,-1 21-15,22 21 0,-21-21 16,21 21-16,-1 0 0,1 0 16,0 21-16,0-21 0,21 21 15,0 0-15,0 21 0,0-20 0,0-1 16,21 0-16,0 21 0,0-21 16,1 1-16,-1-1 0,21 0 0,-21 0 15,0 0-15,22-21 0,-22 0 0</inkml:trace>
  <inkml:trace contextRef="#ctx0" brushRef="#br0" timeOffset="118642.6">4466 15558 0,'-21'0'15,"0"0"-15,0 0 0,-1 21 16,1-21-16,0 21 0,0 0 0,0 0 15,0 22-15,-1-22 0,1 21 16,21-21-16,0 22 0,-21-1 0,21-21 16,-21 21-16,21-20 0,0 20 15,0-21-15,0 0 0,0 0 0,0 1 16,21-22-16,0 0 16,0 0-16,1 0 15,-22-22-15,21 1 0,0 0 0,0 0 16,0 0-16,0 0 0,1-22 15,-22 22-15,21-21 0,-21 21 16,21-22-16,-21 1 0,0 21 0,0-22 16,0 22-16,0 0 0,0 0 15,0 0-15,0 42 16,0 0-16,0 0 16,0 0-16,0 1 0,0-1 15,0 21-15,0-21 0,0 22 0,21-22 16,-21 21-16,0 0 0,0 1 15,0-22-15,0 21 0,21-21 16,-21 1-16,0-1 0,21 0 16,-21 0-16,22-21 15,-1 0-15,0 0 16,0-21-16,-21 0 0,21 0 0,0-22 16,1 22-16,-22-21 0</inkml:trace>
  <inkml:trace contextRef="#ctx0" brushRef="#br0" timeOffset="118913.45">4974 15134 0,'0'0'15,"0"21"1,0 1-16,0-1 0,0 21 16,0-21-16,0 22 0,0-1 15,0 0-15,0 1 0,0-1 0,-21 0 16,21 22-16,0-22 0,0 0 0,0 1 15,0-1-15,0-21 0,0 22 16,0-1-16,0-21 0,0 0 0,0 22 16,0-22-16,0 0 15,0 0-15,21-21 32,-21-21-32,0 0 0,0 0 15,0-1-15,0 1 0</inkml:trace>
  <inkml:trace contextRef="#ctx0" brushRef="#br0" timeOffset="119135.32">4805 15663 0,'0'0'0,"-21"0"15,-1 0-15,44 0 32,-1 0-17,0 0-15,0 0 16,21 0-16,-20 0 0,-1 0 0,0 0 15,0-21-15,0 21 0,0 0 16,1 0-16,-1 0 0,-21-21 16,21 21-16,0 0 15,-21-21-15,0 0 32</inkml:trace>
  <inkml:trace contextRef="#ctx0" brushRef="#br0" timeOffset="119543.64">5228 15642 0,'0'21'0,"0"1"15,21-22 32,0 0-47,-21-22 16,22 22-16,-1-21 0,0 0 15,0 21-15,-21-21 0,21 0 0,-21 0 16,0-1-16,21 1 0,-21 0 16,0 0-16,0 0 0,-21 21 31,0 0-31,0 21 0,0 0 16,0 0-16,-1 0 0,22 22 0,0-22 15,-21 0-15,21 21 16,-21-20-16,21-1 0,0 0 0,0 21 15,0-21-15,0 1 0,0-1 16,0 0-16,0 0 0,0 0 0,21 0 16,0 1-16,-21-1 0,22-21 15,-1 21-15,0-21 0,0 0 16,0 0-16,0 0 0,1 0 16,-1 0-16,0 0 0,0-21 15,0 0-15,-21-1 0,21 1 16</inkml:trace>
  <inkml:trace contextRef="#ctx0" brushRef="#br0" timeOffset="120004.38">5715 15558 0,'0'0'0,"0"-22"15,0 1 1,0 0-16,21 21 16,0 0-16,0 0 15,1 0-15,-1 0 16,0 0-16,0 0 0,0 0 0,0 21 16,1 0-16,-22 1 15,0-1-15,21 0 0,-21 0 0,21 0 16,-21 22-16,21-22 0,-21 0 15,0 21-15,0-21 0,0 22 0,0-22 16,0 21-16,0-21 0,0 22 0,0-22 16,0 0-16,0 0 0,0 0 15,-21-21-15,21 22 0,-21-22 32,21-22-32,0 1 0,0 0 0,0-21 15,0 21-15,0-22 16,0 22-16,0-21 0,0-1 0,0 22 15,21-21-15,0 0 0,0 20 0,-21-20 16,21 21-16,1 0 0,-22 0 16,0-1-16,21 1 0,0 21 0,-21-21 15,21 21-15,-21-21 0,0 0 16,21 21-16</inkml:trace>
  <inkml:trace contextRef="#ctx0" brushRef="#br0" timeOffset="124284.18">6286 2286 0,'0'0'0,"0"-21"47,22 21-15,-1 0-32,-21-21 15,21 21-15,0 0 16,0 0-1,0 0 1,1 0-16,-1 0 16,0 0-16,0 0 15,0 0-15,0 0 0,1 0 16,20 0-16,-21 0 0,0 0 0,0 0 16,22 0-16,-22 0 0,21 0 15,-21 0-15,22 0 0,-22 0 0,21 0 16,1 0-16,-22 0 0,21 0 15,0 0-15,-20 0 0,20 0 0,0 0 16,-21 0-16,22 21 0,-22-21 16,0 0-16,21 0 0,-20 21 0,20-21 15,-21 0-15,21 0 0,-20 21 16,20-21-16,-21 0 0,21 0 16,-20 21-16,20-21 0,0 22 0,-21-22 15,22 21-15,-22-21 0,21 21 16,1 0-16,-1-21 0,-21 21 15,21-21-15,1 21 0,-22-21 16,21 22-16,-21-1 0,22-21 0,-22 21 16,0 0-16,21-21 0,-20 21 15,-1 0-15,21-21 0,-21 22 0,0-1 16,1-21-16,-1 21 0,0 0 16,0 0-16,0 0 0,22 1 0,-22-22 15,0 21-15,21 0 0,-21 0 16,1 0-16,20 0 0,-21 1 15,21-1-15,-20 0 0,20 0 0,-21 0 16,0 0-16,22-21 0,-22 22 0,0-1 16,21 0-16,-21 0 0,1 0 15,-1 0-15,0 1 0,0-1 16,21 0-16,-20 0 0,-22 0 0,21 0 16,0 1-16,0 20 0,0-21 15,-21 0-15,21 0 0,1 22 0,-22-22 16,0 0-16,21 21 0,0-20 15,-21 20-15,21-21 0,-21 0 0,0 0 16,21 22-16,-21-22 0,21 0 16,1 0-16,-22 0 0,0 1 15,21-1-15,-21 0 0,21 0 0,-21 0 16,0 0-16,21 1 0,-21-1 0,21 0 16,-21 42-16,0-41 15,21-1-15,-21 21 0,22-21 16,-22 22-16,21-22 0,-21 21 0,0-21 15,21 22-15,0-22 0,-21 21 16,21-21-16,0 22 0,-21-22 0,22 0 16,-1 21-16,-21-21 0,21 22 15,0-22-15,-21 0 0,21 21 0,-21-20 16,0 20-16,21-21 0,1 21 16,-1-20-16,-21 20 0,0 0 0,21-21 15,0 22-15,-21-1 0,21 0 16,-21-20-16,21 20 0,-21 0 15,22-21-15,-1 22 0,-21-22 0,21 21 16,-21-21-16,21 22 0,0-1 16,-21-21-16,0 22 0,21-22 0,1 21 15,-22 0-15,21-20 0,-21 20 16,21 0-16,-21 1 0,21-1 0,-21 0 16,0 1-16,21-1 0,0-21 15,-21 21-15,22 1 0,-22-1 0,0-21 16,21 22-16,0-1 0,-21-21 0,0 21 15,0-20-15,21 20 16,-21 0-16,21-21 0,-21 22 0,0-1 16,0 0-16,0 1 0,0-1 15,0 0-15,21 1 0,-21-1 0,0 0 16,0 1-16,22-1 0,-22-21 0,0 22 16,0-1-16,0 0 0,0 1 15,21-1-15,-21-21 0,21 21 0,-21 1 16,0-1-16,0 22 0,0-22 15,0 0-15,21 1 0,-21-1 0,0 0 16,0 22-16,0-22 0,0 0 0,0 1 16,0-1-16,0 0 0,0 1 15,0-1-15,0 0 0,0 1 16,0-1-16,0 22 0,0-22 0,0 0 16,0 22-16,0-22 0,0 0 15,0 22-15,0-22 0,0 1 0,0-1 16,0 0-16,0 1 0,0-1 15,0 0-15,0 22 0,0-22 0,0 0 16,-21 1-16,21-1 0,0 22 0,0-22 16,0 0-16,0 1 0,0 20 15,0-21-15,0 1 0,-21-1 0,21 0 16,-21 22-16,21-22 0,-22 1 16,22-1-16,0 0 0,0 1 15,-21-1-15,0 21 0,21-20 0,0-1 16,-21 22-16,21-22 0,-21 0 15,21 1-15,0-1 0,-21 21 0,-1-20 16,1-1-16,21 0 0,-21-20 0,21 20 16,-21 0-16,0 1 0,0-1 15,21 0-15,-22 22 0,1-22 0,0 0 16,21 1-16,-21-1 0,0 0 16,0 1-16,-1-1 0,22 0 0,-21 1 15,0-1-15,0 0 0,0 1 0,21-22 16,-21 21-16,-1 1 0,1-1 15,0-21-15,0 21 0,0 1 16,0-1-16,-1 0 0,1 1 0,0-1 16,0 0-16,0 1 0,0-1 15,-1 0-15,1 1 0,0-1 0,-21 22 16,-1-22-16,22 0 16,0 1-16,0-1 0,-21 0 0,20 1 15,1-1-15,-42 43 16,20-43-16,22 0 0,-21 1 0,21-1 15,-22 0-15,1 22 0,0-22 0,21 0 16,-22 1-16,1-1 16,0 0-16,-1 1 0,1-1 0,0 0 15,-1 1-15,22-1 0,-21 0 0,-1 22 16,1-22-16,21 1 0,-21 20 16,-1-21-16,1 1 0,0-1 0,20 22 15,-20-22-15,0 0 0,-1 1 16,1-1-16,21 0 0,-21 1 0,-1-1 15,1 0-15,0 1 0,20-1 16,-20 0-16,0 1 0,-1-1 0,22 21 16,-21-20-16,0-1 0,-1 0 0,22 1 15,-21-1-15,21 0 0,-22-20 16,22 20-16,-21 0 0,21-21 16,-1 22-16,1-1 0,-21-21 0,21 22 0,0-22 15,-1 21-15,1-21 16,21 0-16,-21 22 0,0-22 0,0 0 15,21 0-15,-21 0 0,-1 1 0,22-1 16,0 0-16,-21 0 0,0 0 16,0-21-16,21 21 0,-21 1 0,21-1 15,-21 0-15,-1-21 16,22 21-16,0 0 0,-21-21 16,0 0-16,0 21 0,21 1 15,-21-22-15,0 21 0,-1 0 16,1-21-16,21 21 0,-21-21 15,0 21-15,0 0 16,0-21-16,21 22 16,-22-22-16,1 21 0,21 0 15,-21-21 1,21 21-16,-21-21 0,21 21 0,0 0 16,-21-21-16,21 22 0,-21-22 15,21 21-15,-22-21 0,22 21 16,-21-21-16,21 21 0,0 0 0,-21 0 15,0 1 1,0-22 15,21-22 1,0 1-32,0 0 15,0 0-15,0 0 0</inkml:trace>
  <inkml:trace contextRef="#ctx0" brushRef="#br0" timeOffset="125979.72">6498 14309 0,'0'-21'15,"21"21"1,-21 21 15,0 0-15,0 0-16,0 0 0,0 0 15,0 1-15,0 20 0,0-21 16,21 0-16,-21 0 0,0 22 16,0-22-16,0 0 0,0 21 15,0-20-15,0-1 0,0 0 0,0 21 16,0-21-16,0 1 0,0-1 16,0 21-16,0-21 0,0 0 0,0 1 15,0-1-15,0 0 0,0 0 0,0 0 16,0 0-16,-21 1 15,21-1-15,0 0 0,0 0 16,-21 0 0,42-21 62,0 0-78,1 0 15,-1 0-15,0 0 16,0 0-16,21 0 0,-20-21 0,-1 21 16,0 0-16,21-21 0,-21 21 0,22-21 15,-22 21-15,21 0 0,1-21 16,-1 21-16,-21 0 0,21-22 16,1 22-16,-1 0 0,-21 0 0,22-21 15,-1 21-15,-21 0 0,0 0 0,22 0 16,-22 0-16,0-21 0,0 21 15,0 0-15,0 0 16,1 0 0,-22 21-1,0 0 17,-22-21-32,1 0 15,0 0-15,21 22 16,-21-22-16,0 0 0,0 0 15,-1 0-15,1 0 16,0 0-16,0 0 0,0 0 0,0 0 16,-1 0-16,-20 0 0,21 21 15,0-21-15,-22 0 0,22 0 0,-21 21 16,21-21-16,-22 0 0,1 0 0,21 21 16,-21-21-16,20 0 0,1 0 15,-21 21-15,21-21 0,0 0 0,-1 0 16,1 0-16,0 0 0,0 21 15,0-21-15,0 0 0,-1 0 16,1 22-16,0-22 31,21-22 16,0 1-47,0 0 16,0 0-16,-21 0 0,21 0 15,-21-1-15,21 1 0,0 0 0,-21-21 16,-1 21-16,22-1 0,0-20 16,-21 21-16,0-21 0,21 20 0,-21-20 15,21 21-15,0-21 0,0-1 16,0 22-16,0-21 0,0 21 16,-21-22-16,21 22 0,0 0 15,0-21-15,0 20 0,-21 1 0,21 0 0,0 0 16,0 0-1,0 42 32,0 0-47,0 0 0,0 0 16,0 22-16,21-22 0,-21 0 0,21 21 16,0-20-16,-21 20 0,21 0 0,-21-21 15,21 22-15,-21-22 0,22 21 16,-22-21-16,21 22 0,-21-22 0,21 21 15,-21-21-15,0 1 16,0 20-16,0-21 0,21 0 0,-21 0 16,0 22-16,0-22 0,0 0 15,21 0-15,-21 0 0,0 1 16,0-1-16,0 0 0,0 0 16,0 0 15,21-21 16,1 0-47,-1 0 15,0 0-15,0 0 0,0 0 16,0 0-16,1-21 0,20 21 16,0-21-16,-21 21 0,22-21 0,20 0 15,-20 21-15,-1-22 0,0 22 0,1-21 16,-1 0-16,0 21 0,1-21 15,-1 21-15,0 0 0,-21-21 0,1 21 16,20 0-16,-21 0 0,0 0 16,0 0-16,1 0 0,-1 0 15,0 0-15,0 0 63,-21-21-16,0-1-32</inkml:trace>
  <inkml:trace contextRef="#ctx0" brushRef="#br0" timeOffset="131480.7">11917 12721 0,'0'-21'31,"21"21"-31,0-21 15,0 21-15,-21-21 0,21 0 16,1 21-16,-22-22 0,0 1 16,0 0-1,-22 0 1,1 21-16,0 0 0,-21 0 16,21 0-16,-22 0 0,1 0 15,0 0-15,-1 0 0,1 0 0,0 21 16,-1 0-16,1 0 0,21 1 15,-22 20-15,1-21 0,21 21 0,0 22 16,0-22-16,-1 22 0,1-22 16,21 22-16,0-22 0,0 21 0,0-20 15,0 20-15,0-20 0,0-1 16,21 0-16,1 1 0,-1-22 0,0 21 16,0-21-16,0 0 0,0 22 15,1-43-15,-1 21 0,0 0 16,0 0-16,21-21 0,-20 0 0,-1 0 15,0 0-15,21 0 0,-21-21 16,1 0-16,20 21 0,-21-21 0,21 0 16,-20-22-16,20 22 0,0 0 15</inkml:trace>
  <inkml:trace contextRef="#ctx0" brushRef="#br0" timeOffset="131899.46">12340 12975 0,'0'0'0,"0"-42"15,-21 42 17,0 0-32,0 0 0,21 21 0,-22 0 15,1 0-15,0 22 0,21-22 16,0 21-16,0-21 0,0 22 0,0-22 16,0 21-16,0-21 0,0 22 15,0-22-15,0 21 0,0-21 0,21 1 16,0-1-16,1-21 0,-1 21 15,0-21-15,0 0 0,21 0 0,-20 0 16,-1 0-16,21 0 0,-21 0 0,0-21 16,22 0-16,-22 21 0,0-22 15,0-20-15,0 21 0,1 0 16,-1 0-16,-21-22 0,0 22 16,0-21-16,0 21 0,0-22 0,0 1 15,0 21-15,-21-22 0,-1 22 0,-20 0 16,21 0-16,0 0 0,-22 0 15,22 21-15,0 0 0,-21 0 0,21 0 16,-1 21-16,1 0 0,0 0 16,0 0-16,0 0 0,21 22 0,0-22 15,0 0-15,0 0 0,0 0 16,21 1-16,0-1 0,0-21 16,0 0-16,22 0 0,-22 0 0</inkml:trace>
  <inkml:trace contextRef="#ctx0" brushRef="#br0" timeOffset="133506.75">12912 13208 0,'0'0'0,"42"0"16,-21 0 0,0 0-16,0-21 0,1 21 0,-1-21 15,0 0-15,0-1 0,21-20 16,-20 21-16,-1-21 0,21 20 0,-21-20 15,0 0-15,-21-1 0,0 1 16,22 0-16,-22-1 0,0 22 16,0-21-16,0 21 0,-22 0 0,22-1 15,-21 1-15,0 21 0,0 0 16,0 0-16,0 0 0,-1 0 16,1 21-16,21 1 0,0 20 15,-21-21-15,21 21 0,0 1 0,0-1 16,0 22-16,-21-22 0,21 21 15,0-20-15,0 20 0,0 1 0,0-22 16,0 22-16,0-1 0,0 22 0,0-22 16,-21 1-16,21 20 0,0 1 15,0-21-15,-21-1 0,21 22 0,0-22 16,0 1-16,0-22 0,0 22 16,0-22-16,0 21 0,0-20 15,0-22-15,21 21 0,0-21 0,0 1 16,-21-1-16,21-21 0,0 0 0,1 0 15,20-21-15,-21-1 0,0 1 16,22 0-16,-22-21 0,21 21 0,-21-22 16,22 1-16,-22 0 0,0-22 15,0 22-15,0-1 0,-21-20 0,0-1 16,0 22-16,0-21 0,0 20 16,-21-20-16,0 20 0,-21 1 15,20 0-15,-20-1 0,-21 22 0,20-21 0,1 21 16,-22 0-16,22 21 0,0-22 15,-1 22-15,22 0 0,0 0 16,0 0-16,21-21 0,21 21 16,0 0-1,22-21-15,-1 21 0,0-21 0,1 21 16,20-21-16,-21 0 0,22 21 16,-1-22-16,1-20 0,-1 21 0,1 0 15,-1-22-15,-20 1 0,20 0 0,-20-1 16,20 1-16,-42 0 0,22 21 15,-22-22-15,0 1 0,-21 21 16,0-22-16,0 22 0,0 0 16,0 0-16,0 0 0,0 0 15,-21 21-15,0 0 16,-1 0-16,22 21 0,-21 0 16,21 0-16,0 0 0,0 22 0,0-1 15,0 0-15,0 1 0,0 20 16,0-21-16,0 22 0,0-1 0,0 1 15,0-22-15,-21 22 0,21-1 16,0 1-16,-21-1 0,21 1 0,0-1 16,0 1-16,0-1 0,-21 1 15,21-1-15,-21-20 0,21 20 16,0-21-16,0 1 0,0-1 0,0 0 16,0 1-16,0-22 0,0 0 15,0 21-15,0-20 0,21-1 16,0-21-16,0 0 0,0 0 0,0 0 15,22-21-15,-22-1 0,0 1 16,21 0-16,-20-21 0,20 21 0,-21-22 16,0 1-16,0 0 0,1-1 0,-1 1 15,-21 0-15,0-1 0,0-20 16,0 20-16,-21 1 0,-1-21 16,1 20-16,-21 1 0,0 0 0,20 20 15,-20-20-15,0 21 0,-1 0 0,1 0 16,21-1-16,0 22 0,0 0 15,-1-21-15,1 21 16,42-21 0,22 21-16,-22 0 15,21 0-15,1 0 0,-1-21 0,0 21 16,22-21-16,-1 21 0,1-21 0,-1-1 16,1 22-16,-22-21 0,22 0 15,-22 0-15,0 0 0,1 0 0,-1-1 16,-21 1-16,0 0 0,0 0 15,1 0-15,-22 0 0,0-1 16,0 1-16,0 0 0,-22 0 16,1 21-1,0 0-15,0 0 0,0 0 0,21 21 16,-21-21-16,-1 21 0,1 0 16,21 1-16,0-1 0,0 21 0,0-21 15,0 0-15,0 22 0,0-22 0,0 21 16,0-21-16,0 1 0,0-1 15,0 0-15,21 0 0,1 0 0,-1 0 16,0 1-16,0-1 0,0-21 0,0 21 16,1-21-16,-1 0 15,0 0-15,21 0 0,-21 0 0,22 0 16,-22-21-16,21 0 0,1 21 0,-22-22 16,21 1-16,-21 0 0,22 0 15,-22 0-15,0 0 0,0-1 0,0-20 16,0 21-16,-21 0 0,0-22 15,0 22-15,0 0 0,0-21 0,0 21 16,0-1-16,-21 22 0,0-21 0,0 21 16,0 0-16,0 0 15,21 21-15,-22 1 0,22-1 16,0 0-16,-21 0 0,21 21 16,0-20-16,-21-1 0,21 21 15,0-21-15,0 22 0,0-22 0,0 0 16,0 0-16,0 0 0,0 0 15,21 1-15,0-1 0,1 0 0,-1-21 16,0 0-16,0 0 0,0 0 16,22 0-16,-22 0 0,21 0 15,0 0-15,1-21 0,-1 0 0,0 21 16,1-22-16,-1 1 0,0-21 0</inkml:trace>
  <inkml:trace contextRef="#ctx0" brushRef="#br0" timeOffset="133963">17103 12594 0,'-22'0'0,"22"-21"16,-21 21-16,0 0 16,0 0-16,0 0 0,0 0 15,-1 21-15,1 0 0,0 1 0,0-1 16,0 0-16,-22 21 0,22 1 15,0-1-15,0 0 0,0 1 0,21-1 16,-21 0-16,21 1 0,-22-1 16,22 0-16,0-21 0,0 22 0,0-22 15,0 21-15,0-21 0,22 1 0,-1-1 16,0 0-16,0 0 0,0 0 16,0-21-16,22 0 0,-22 21 15,0-21-15,21 0 0,-20 0 0,-1 0 0,21 0 16,-21 0-16,22-21 15,-22 0-15,0 21 0,21-21 0,1 0 16,-22 0-16,21-1 0,0 1 0,1 0 16</inkml:trace>
  <inkml:trace contextRef="#ctx0" brushRef="#br0" timeOffset="134282.99">18076 12954 0,'0'0'16,"-42"21"-16,63-21 47,0 0-47,0 0 0,1 0 15,-1 0-15,0 0 0,0 0 16,0 0-16,0 0 0,1 0 16,-1 0-16,0-21 15,0 21-15,0 0 16</inkml:trace>
  <inkml:trace contextRef="#ctx0" brushRef="#br0" timeOffset="134554.51">17992 13208 0,'0'21'16,"-22"-21"-16,22 21 15,22-21 1,-1 0-1,0 0-15,0 0 0,0 0 16,0 0-16,1 0 0,-1 0 0,0 0 16,0-21-16,0 21 0,0 0 15,1 0-15,-1-21 16,0 21-16,0 0 31,-21-21-15</inkml:trace>
  <inkml:trace contextRef="#ctx0" brushRef="#br0" timeOffset="136478.67">19304 12827 0,'0'-21'0,"-21"0"16,21 0-16,0-1 15,0 1-15,0 0 0,0 0 16,0 42 31,0 0-47,0 22 15,0-22-15,0 21 0,0 0 0,0 1 16,0-22-16,0 21 0,0 1 0,0-1 16,0 0-16,0-21 0,0 22 15,0-22-15,0 21 0,0-21 0,0 1 16,0-1-16,0 0 15,-21-42 17,21 0-17,-22-1-15,22 1 0,0 0 16,0 0-16,-21-21 0,21 20 16,0-20-16,0 0 0,0-1 0,0 1 15,0 21-15,0-21 0,21-1 0,22 1 16,-22 0-16,21 20 0,1 1 15,20 0-15,-21 0 0,22 21 0,-22 0 16,22 0-16,-1 0 0,-20 21 16,-1 0-16,0 22 0,1-22 0,-22 21 15,0 0-15,-21 1 0,0-1 0,0 0 16,0 1-16,0-1 0,0-21 16,-21 22-16,0-1 0,-1-21 0,1 0 15,0 22-15,0-22 0,0-21 16,21 21-16,0 0 0,-21-21 15,42-21 17,-21 0-32,21 0 0,0-1 0,0 1 15</inkml:trace>
  <inkml:trace contextRef="#ctx0" brushRef="#br0" timeOffset="136863.45">20193 13060 0,'0'21'0,"21"-21"31,0 0-31,0-21 16,1 21-16,20-21 16,-21 0-16,0-1 0,0 1 0,22 0 15,-22 0-15,-21 0 0,21 0 0,-21-22 16,21 22-16,-21 0 0,0 0 15,0 0-15,-21 21 0,0 0 16,0 0-16,0 0 0,-1 0 16,1 0-16,0 21 0,0 0 0,0 0 15,-22 0-15,22 22 0,0-22 16,21 21-16,-21-21 0,0 22 16,21-22-16,0 21 0,0 0 0,0-20 15,0-1-15,0 21 0,0-21 16,0 0-16,0 1 0,21-1 15,0 0-15,0-21 0,0 0 0,1 0 16,-1 0-16,0 0 0,0 0 16,21 0-16,-20 0 0,20-21 0,0 0 15,1-1-15,-1 1 0</inkml:trace>
  <inkml:trace contextRef="#ctx0" brushRef="#br0" timeOffset="137432.12">20997 12827 0,'0'0'0,"0"21"32,0 0-17,0 22-15,0-22 0,-21 0 0,21 0 16,0 22-16,-21-22 0,21 21 16,0-21-16,0 0 0,0 22 0,-21-22 15,21 0-15,0 0 0,0 0 16,0 1-16,21-22 15,0 0 1,0 0-16,0-22 16,1 1-16,-1 0 0,0 0 15,0 0-15,-21 0 0,21-1 0,0-20 16,1 21-16,-22 0 0,21 0 16,-21-1-16,21 1 0,0 21 15,-21 21 1,0 1-16,0-1 15,0 0-15,0 0 0,0 0 0,0 0 16,0 1-16,0-1 0,0 0 16,0 0-16,0 0 0,21 0 0,0-21 15,-21 22-15,22-22 0,-1 0 0,0 21 16,0-21-16,0 0 16,0 0-16,1 0 0,-1 0 0,21-21 15,-21-1-15,0 22 0,1-21 0,-1 0 16,-21 0-16,0-21 0,0 20 15,0-20-15,0 21 0,0-21 0,0 20 16,-21-20-16,-1 21 0,1 0 16,0 0-16,21-1 0,-21 22 0,0-21 15,42 21 17,0 0-17,0 0-15,0 0 0,1-21 16,-1 21-16,0-21 15</inkml:trace>
  <inkml:trace contextRef="#ctx0" brushRef="#br0" timeOffset="138251.71">22437 12615 0,'0'0'0,"0"-21"0,21 0 0,-21 0 16,21 21-16,0 0 15,-21 21 1,0 21-16,21-20 0,-21 20 16,21 0-16,-21 1 15,0-1-15,0 0 0,0 1 0,0 20 16,0-21-16,0 1 0,0-1 15,0-21-15,0 22 0,0-22 0,0 0 16,0 0-16,0 0 0,0 0 0,0-42 47,0 0-47,0 0 0,22-21 16,-1 20-16,-21-20 0,21 0 15,0 21-15,0-22 0,0 1 0,1 21 16,-1 0-16,0-1 0,0 22 15,0 0-15,0 22 16,1-1-16,-22 0 16,21 21-16,-21-21 0,0 1 0,0 20 15,21-21-15,0 0 0,-21 22 0,0-22 16,21 0-16,0 0 0,1 0 16,-1 0-16,0-21 0,21 22 15,-21-22-15,1 0 0,20 0 16,-21 0-16,21 0 0,1-22 0,-1 1 15,0 0-15,1 0 0,-1-21 16,0 20-16,1-20 0,-1 0 16,-21-22-16,0 22 0,1 0 0,-22-22 15,0 22-15,0-22 0,-22 22 0,-20-22 16,21 22-16,-21 0 0,-1-1 16,1 22-16,0 0 0,-1 0 0,22 0 15,-21 21-15,-1 0 0,22 0 16,0 0-16,-21 21 0,21 0 0,-1 0 15,22 0-15,0 1 0,0 20 16,0-21-16,0 0 0,0 22 0,0-1 16,22-21-16,-1 0 0,0 22 0,0-22 15,21 0-15,1-21 16,-1 21-16,0 0 0</inkml:trace>
  <inkml:trace contextRef="#ctx0" brushRef="#br0" timeOffset="138707.45">23961 12742 0,'-22'0'0,"44"0"0,-86 0 0,43 0 16,0 0-16,0 0 0,-1 0 0,-20 22 16,21-1-16,0 0 0,0 21 0,-1-21 15,1 22-15,0-22 16,0 21-16,21-21 0,0 22 0,-21-1 15,21-21-15,0 0 0,0 1 16,0-1-16,0 0 0,0 0 0,21 0 16,0-21-16,0 0 0,0 0 15,1 0-15,20 0 0,-21-21 16,0 21-16,0-21 0,22 0 0,-22 0 16,0-1-16,0-20 0,0 21 15,-21 0-15,0-22 0,22 1 0,-22 21 16,0-21-16,0-1 0,0 22 0,0 0 15,0 0-15,0 0 0,0 42 32,0 0-32,-22 0 15,22 0-15,0 22 0,0-22 0,0 21 16,0-21-16,0 22 0,0-22 0,0 0 16,0 21-16,0-21 0,0 1 15,22-1-15,-22 0 0,21-21 0,-21 21 16,21-21-16,0 0 0,0 0 15,0 0-15,1 0 16,-1-21-16,0 0 0</inkml:trace>
  <inkml:trace contextRef="#ctx0" brushRef="#br0" timeOffset="138983.79">24426 12404 0,'0'0'0,"0"21"31,0 0-31,0 21 16,0-20-16,0 20 0,0 0 0,0 1 15,0-1-15,0 0 0,0 22 16,0-22-16,0 0 0,0 1 0,-21-1 16,21 0-16,0 1 0,0-1 15,-21-21-15,21 22 0,0-22 16,0 0-16,0 0 0,0 0 15,21-21 1,0 0 0,-21-21-16,21 0 0,-21 0 15,0 0-15</inkml:trace>
  <inkml:trace contextRef="#ctx0" brushRef="#br0" timeOffset="139161.7">24257 12891 0,'0'0'15,"21"0"17,0 0-32,0 0 0,1 0 15,-1 0-15,21 0 0,-21 0 0,0-22 16,22 22-16,-22 0 0,0 0 16,21-21-16,-20 0 0,-1 21 0,0 0 15,0-21-15,0 21 0</inkml:trace>
  <inkml:trace contextRef="#ctx0" brushRef="#br0" timeOffset="139532.49">24786 12954 0,'-21'0'0,"42"0"0,-42 21 0,21 0 16,21-21 15,0 0-31,0-21 0,1 21 15,20-21-15,-21 0 0,0 0 0,22 0 16,-22-1-16,0 1 0,-21 0 16,0 0-16,21 21 0,-21-21 0,0 0 15,-21 21 1,0 0-16,0 0 16,-1 21-16,1 0 0,0 0 0,21 0 15,0 22-15,-21-22 16,21 0-16,0 21 0,0-21 0,0 1 15,0-1-15,0 0 0,0 0 16,0 0-16,0 0 0,21 1 0,0-1 16,0 0-16,1-21 0,-1 0 15,0 0-15,0 0 0,0 0 16,0 0-16,1 0 0,-1 0 16,0-21-16,0 0 0,0-1 15</inkml:trace>
  <inkml:trace contextRef="#ctx0" brushRef="#br0" timeOffset="139890.28">25252 12806 0,'0'0'0,"0"-21"15,0 0 1,21 21-16,0 0 16,0 0-16,0 0 15,1 21-15,-1-21 0,0 21 16,0 0-16,0 0 0,0 0 0,-21 1 15,22 20-15,-22-21 0,0 0 16,0 22-16,0-22 0,0 0 0,0 0 16,0 0-16,0 22 0,-22-43 0,22 21 15,0 0-15,0 0 0,-21-21 16,21 21-16,0-42 31,0 0-31,0 0 16,21 0-16,1-1 0,-22-20 0,21 21 15,0-21-15,-21 20 0,21-20 16,0 21-16,-21-21 0,0 20 0,21 1 16,1 0-16,-22 0 15,0 0-15,21 21 0,0 0 16,-21-21-16,21 21 0,0 0 0</inkml:trace>
  <inkml:trace contextRef="#ctx0" brushRef="#br0" timeOffset="140219.81">26077 12531 0,'-21'0'16,"0"0"-1,0 0-15,21 21 0,0 0 16,-21 0-16,-1 0 0,1 1 0,21 20 0,-21 0 16,0-21-16,21 22 15,-21-1-15,21 0 0,-21 1 0,21-22 16,-22 21-16,22 1 0,0-22 16,0 0-16,0 21 0,0-21 0,0 1 15,0-1-15,22 0 0,-1-21 0,0 21 16,0-21-16,0 0 0,0 21 15,1-21-15,20 0 0,-21 0 0,0 0 16,0 0-16,1 0 0,-1-21 0,21 21 16</inkml:trace>
  <inkml:trace contextRef="#ctx0" brushRef="#br0" timeOffset="140547.62">26331 12594 0,'0'0'0,"0"-21"0,21 21 16,1 0-1,-1 21-15,0 0 16,0 1-16,0-1 0,0 0 0,-21 0 16,22 21-16,-1-20 0,-21 20 15,21-21-15,-21 21 0,0-20 16,0 20-16,0-21 0,0 21 0,-21-20 15,0-1-15,-1 0 0,22 21 16,-21-21-16,0 1 0,0-1 16,21 0-16,-21 0 0,0-21 0,21 21 15,0-42 32,0 0-47,21 21 0,0-21 16,0 0-16</inkml:trace>
  <inkml:trace contextRef="#ctx0" brushRef="#br0" timeOffset="140790.48">26755 12742 0,'0'-21'0,"0"0"31,21 21-15,-21 21 15,0 0-15,0 1-16,0-1 15</inkml:trace>
  <inkml:trace contextRef="#ctx0" brushRef="#br0" timeOffset="141191.25">26733 13293 0,'0'0'0,"-21"0"0,21 21 16,21-21 15,-21 21 16,0 0-47,0 0 16,0 1-1,0-1 63,0 0-62,-21 0-16,0 0 16,0 22-16,0-22 0,0 21 0,-1-21 15,-20 22-15,0-1 0,-1-21 0,1 21 16,0 1-16,-22-1 0,1-21 15,20 0-15,-20 22 0</inkml:trace>
  <inkml:trace contextRef="#ctx0" brushRef="#br0" timeOffset="146587.34">11811 15050 0,'0'0'0,"0"-22"0,-21 1 15,21 0-15,0 0 0,0 0 16,-21 21-16,21-21 15,-22 21 1,1 0-16,21 21 16,0 0-16,0 0 15,0 21-15,-21 1 0,21-1 0,0 0 16,0 22-16,0-22 0,0 22 16,-21-22-16,21 22 0,0-22 0,-21 0 15,21 1-15,0-1 0,0 0 16,0-21-16,0 1 0,0-1 0,0 0 15,0 0-15,0-42 32,0 0-32,21 0 15,-21-22-15,21 22 0,0 0 16,0-21-16,-21-1 0,22 22 0,-1-21 16,0 21-16,0-1 0,0 1 15,0 0-15,1 21 0,-1 0 0,0 0 16,21 0-16,-21 21 0,1-21 15,-1 21-15,21 1 0,-21 20 0,0-21 16,1 0-16,-1 22 0,0-22 16,0 21-16,0-21 0,0 22 0,1-22 15,-1 0-15,21 0 0,-21 0 0,0 0 16,1 1-16,-1-22 0,21 0 16,-21 0-16,0 0 0,22 0 15,-1 0-15,-21-22 0,22 1 16,-1 0-16,-21 0 0,21 0 0,-20-22 15,20 1-15,-21 0 0,0-1 0,0 1 16,-21-21-16,0 20 0,0-20 16,-21 20-16,0-20 0,-21 21 0,-1-22 15,1 22-15,0 21 0,-1-22 16,1 22-16,0 0 0,-1 21 0,1 0 16,0 0-16,21 0 0,-22 0 15,22 21-15,0 0 0,21 0 0,0 22 16,0-22-16,0 21 0,21 1 15,0-1-15,22 0 0,-22 1 16,21-22-16,0 21 0,1-21 0,-1 0 16</inkml:trace>
  <inkml:trace contextRef="#ctx0" brushRef="#br0" timeOffset="147051.07">13462 15325 0,'0'0'0,"-21"-43"16,-22 22-16,22 21 0,0-21 0,-21 21 16,21 0-16,-22 0 0,22 0 0,-21 21 15,21 0-15,-22 1 0,22-1 16,0 21-16,21 0 0,-21-20 16,21 20-16,-21 0 0,21 1 15,0-1-15,0 0 0,0 1 0,0-22 16,0 0-16,0 21 0,21-21 0,0-21 15,0 22-15,0-22 0,0 0 16,1 0-16,20 0 0,-21-22 16,0 22-16,22-21 0,-22-21 15,0 21-15,0 0 0,0-22 0,0 1 16,1 21-16,-1-22 0,-21 1 0,0 0 16,0-1-16,0 1 15,0 21-15,0-21 0,0 20 16,-21 44-1,21-1-15,0 0 0,0 0 16,0 21-16,0-20 0,0 20 0,0 0 16,0-21-16,0 22 0,0-22 15,0 21-15,0-21 0,0 22 0,21-22 16,0 0-16,-21 0 0,21-21 16,0 21-16,0-21 0,1 0 15,-1 0-15,0-21 0,0 0 0,21 21 16,-20-42-16</inkml:trace>
  <inkml:trace contextRef="#ctx0" brushRef="#br0" timeOffset="147306.56">14012 14944 0,'0'0'0,"0"-21"0,0-1 16,0 1-16,0 0 0,0 42 31,0 0-31,0 1 15,0 20-15,0 0 0,0 1 0,0 20 16,0-21-16,-21 1 0,21 20 0,0-20 16,0 20-16,-21-21 0,21 1 15,0-1-15,0 0 0,0-20 16,0-1-16,0 21 0,0-21 16,0 0-16,21-21 15,0 0-15,0 0 0,1-21 16,-22 0-16,0 0 15</inkml:trace>
  <inkml:trace contextRef="#ctx0" brushRef="#br0" timeOffset="147487.45">13779 15346 0,'0'0'0,"0"21"31,22-21-15,-1 0-16,0 0 0,0 0 0,21 0 15,1 0-15,-22 0 0,21 0 16,1-21-16,-22 21 0,21-21 0,-21 21 16,0-21-16,1-1 0,-1 22 15,0-21-15,0 21 0</inkml:trace>
  <inkml:trace contextRef="#ctx0" brushRef="#br0" timeOffset="147863.24">14372 15367 0,'0'0'0,"0"21"0,0 0 16,0 22-16,0-22 16,21-21-16,0 0 15,1 0-15,-1 0 16,0-21-16,0 0 16,0-1-16,0 1 0,1 0 0,-1 0 15,-21 0-15,21-22 0,-21 22 16,21 0-16,-21 0 0,0 0 0,0 0 15,0-1-15,0 1 0,-21 21 16,0 0-16,0 0 0,-22 0 0,22 0 16,0 21-16,-21 1 0,20-1 0,1 21 15,0-21-15,0 22 0,0-22 16,21 21-16,0 0 0,0-20 16,0 20-16,0-21 0,0 21 15,0-20-15,21-1 0,0 0 0,0 0 16,0 0-16,1-21 0,-1 21 0,21-21 15,-21 0-15,0 0 0,22 0 16,-22 0-16,0 0 0,21 0 0,-20 0 16,-1 0-16,0-21 0,0 0 0,0 0 15,0 0-15</inkml:trace>
  <inkml:trace contextRef="#ctx0" brushRef="#br0" timeOffset="148203.04">14859 15304 0,'0'0'0,"0"-22"16,0 1-16,0 0 0,0 0 0,0 0 15,21 21 1,0-21-16,0 21 0,1 0 0,-1 0 16,0 0-16,0 0 0,0 21 15,0 0-15,22-21 0,-22 21 0,0 0 16,0 0-16,22 22 0,-22-22 0,0 0 16,-21 21-16,21-20 0,-21 20 15,0-21-15,0 21 0,0-20 0,0-1 16,0 0-16,-21 0 0,21 0 15,0 0-15,-21-21 0,21-21 47,0 0-47,0 0 0,0-21 0,21 20 16,-21-20-16,0 0 0,21-1 0,0 1 16,-21 0-16,0 21 0,21-22 15,-21 22-15,22-21 0,-22 21 0,21-1 16,0 22-16,0 0 15,0 0-15,0 0 0,22 0 16,-22 0-16</inkml:trace>
  <inkml:trace contextRef="#ctx0" brushRef="#br0" timeOffset="148860.67">16319 14965 0,'0'0'0,"0"-21"0,-21 0 0,0-1 16,0 22 15,0 22-31,21-1 0,0 0 16,0 0-16,0 21 0,-21-20 15,21 20-15,-22 0 0,22-21 0,0 22 16,0-1-16,0 0 0,-21-20 16,21 20-16,0-21 0,0 0 0,0 0 15,0 1-15,0-1 0,21-21 16,1 0-16,-1 0 16,0 0-16,21-21 0,-21-1 15,1 1-15,-1 0 0,0 0 0,0 0 16,0-22-16,0 22 0,-21 0 15,22-21-15,-1 21 0,-21-1 16,0 1-16,21 21 16,-21 21-1,0 1-15,0-1 0,0 0 16,0 0-16,0 21 0,0-20 16,0-1-16,0 0 0,21 21 0,-21-21 15,21 1-15,-21-1 0,21 0 0,1 0 16,-1-21-16,0 21 0,21-21 15,-21 0-15,22 0 0,-22 0 0,21 0 16,1 0-16,-22-21 0,21 21 16,0-21-16,1 0 0,-22 0 0,21-22 15,-21 22-15,1-21 0,-1-1 16,0 1-16,-21 0 0,0-1 16,0 1-16,0 0 0,0-1 0,0 22 15,-21-21-15,0 21 0,-1 0 0,1-1 16,0 22-16,0 0 0,0 0 15,0 0-15,-1 0 0,1 0 16,0 22-16,21-1 0,-21-21 16,21 21-16,0 0 15</inkml:trace>
  <inkml:trace contextRef="#ctx0" brushRef="#br0" timeOffset="149315.98">18076 15007 0,'-42'0'15,"63"0"17,0 0-32,0 0 15,1 0-15,-1 0 0,21 0 0,-21 0 16,0 0-16,22 0 0,-22 0 16,0 0-16,0 0 0,0 0 0,1 0 15,-1 0-15,0 0 0,-21 21 31,-21-21-31</inkml:trace>
  <inkml:trace contextRef="#ctx0" brushRef="#br0" timeOffset="149478.88">18161 15219 0,'0'0'0,"0"21"0,-21 0 0,21 0 16,0 1-16,0-1 15,0 0-15,21-21 16,0 0-16,0 21 0,0-21 15,22 0-15,-1 0 0,0 0 0,1 0 16,-1 0-16,0-21 0,1 0 16,-1 21-16,0-21 0,1-1 0,-1 1 15</inkml:trace>
  <inkml:trace contextRef="#ctx0" brushRef="#br0" timeOffset="150111.51">19854 14520 0,'0'0'0,"0"-21"0,21 21 16,-21-21-16,0 0 0,0 0 16,-21 21-1,0 0-15,0 0 0,0 0 16,0 0-16,-22 0 0,22 21 15,-21 0-15,-22 0 0,22 0 0,0 22 16,-22-22-16,22 21 0,-22 22 16,22-22-16,0 22 0,-1-1 0,22 22 15,-21-22-15,21 22 0,-1 0 16,1-1-16,21 1 0,0 0 0,0-22 16,0 1-16,0 20 0,0-20 0,0-22 15,0 22-15,21-1 0,1-21 16,-1 1-16,0-1 0,21-21 0,1 22 15,-1-22-15,0 0 0,1-21 16,20 0-16,1 0 0,-1 0 16,1 0-16,-1 0 0,22-21 0,-22 0 15,1-1-15,-1 1 0</inkml:trace>
  <inkml:trace contextRef="#ctx0" brushRef="#br0" timeOffset="150304.41">20595 15579 0,'0'0'0,"-21"0"16,0 0-16,0 0 0,-1 0 0</inkml:trace>
  <inkml:trace contextRef="#ctx0" brushRef="#br0" timeOffset="153003.16">20024 14901 0,'0'-21'218,"0"0"-186,0 0 218,-22 21-157,22-21-77,0 0 78,-21 21-47,21-22 249</inkml:trace>
  <inkml:trace contextRef="#ctx0" brushRef="#br0" timeOffset="154661.01">19981 14774 0,'0'-21'32,"0"0"-17,0 42 16,0 0-15,0 1-16,0-1 0,0 21 0,0 0 16,0 1-16,0-1 0,0 22 0,0-22 15,0 21-15,0-20 16,0 20-16,0-20 0,0-1 0,0 0 0,0-21 16,0 22-16,0-22 15,0 0-15,0 0 0,0 0 0,0 1 16,0-44 15,0 1-31,0 0 0,0 0 16,0 0-16,0 0 0,0-22 15,0 22-15,0 0 0,0 0 0,0 0 16,0-1-16,0 1 0,0 0 16,0 0-16,0 0 31,21 21-31,-21-21 172,22 21-157,-22-22 32,0 1-31,21 21 62,-21-21-78,21 21 344,-21-21-344,21 21 31,-21-21-31,21 21 78,0 0-31,1 0-16,-22 21-31,0 0 16,21-21-16,-21 21 0,21-21 15,0 21-15,-21 1 0,21-1 16,0 0-16,1 0 16,-1 0-16,-21 0 0,21 1 15,0-1-15,0 0 0,-21 21 0,21-21 16,1 1-16,-1-1 0,0 0 16,0 0-16,0 0 0,-21 0 15,21 1-15,1-22 0,-1 21 0,0-21 16,0 0-16,0 21 0,0-21 15,1 0-15,-1 0 0,0 0 16,0 0-16,0 0 0,0 0 16,1-21-16,-1 21 0,-21-21 0,21-1 15,0 1-15,-21-21 0,21 21 16,-21-22-16,0 1 0,0 0 0,0-1 16,0 1-16,0 0 0,0-1 0,-21-20 15,0 21-15,0-1 0,0 1 16,-1 0-16,-20-1 0,21 22 0,0-21 15,0 21-15,-1-1 16,1 1-16,0 0 0,0 21 0,0 0 0,0 0 31,21 21-31,-22 0 0,22 1 0,0-1 16,0 0-16,0 0 0,0 0 0,22 0 16,-1 22-16,0-22 0,0 0 15,21-21-15,-20 21 0</inkml:trace>
  <inkml:trace contextRef="#ctx0" brushRef="#br0" timeOffset="155163.25">21399 15028 0,'0'0'0,"-21"0"0,0-21 15,0 21-15,0 0 16,0 0-16,-1 0 0,1 0 16,0 21-16,0 22 0,0-22 15,0 0-15,-1 21 0,1 1 0,0-1 16,0 0-16,0 1 0,21-22 16,-21 21-16,21 1 0,0-22 15,0 0-15,0 21 0,0-21 0,0 1 16,21-1-16,0-21 15,0 0-15,0 0 0,0 0 16,1-21-16,20-1 0,-21 1 0,0 0 16,0 0-16,1 0 0,-1 0 15,0-22-15,0 1 0,0 0 0,-21 20 16,0-20-16,0 0 0,0-1 16,0 1-16,0 21 0,0 0 0,0 0 15,-21 42 1,21 0-1,-21 0-15,21 0 0,0 22 0,0-22 16,0 21-16,0 0 16,0-20-16,0 20 0,0-21 0,0 21 15,0-20-15,0-1 0,21 0 0,0 0 16,-21 0-16,21 0 0,1-21 16,-1 0-16,0 0 0,0 0 15,0 0-15,0 0 0,1-21 0</inkml:trace>
  <inkml:trace contextRef="#ctx0" brushRef="#br0" timeOffset="155443.09">21992 14626 0,'0'21'16,"0"1"-16,0-1 0,0 21 15,0-21-15,-21 22 0,21-1 0,-21 0 16,21 1-16,-21 20 0,21-21 0,-22 1 16,22-1-16,0 22 0,0-22 15,-21 0-15,21 1 0,0-1 0,0-21 16,0 21-16,0-20 0,0-1 16,0 0-16,0 0 0,21-21 15,1 0 1,-22-21-16,21 21 15,0-21-15,-21 0 0,0-1 0</inkml:trace>
  <inkml:trace contextRef="#ctx0" brushRef="#br0" timeOffset="155635.14">21759 15071 0,'0'21'0,"-21"-21"0,21 21 16,21-21-1,0 0-15,1 0 16,-1 0-16,0 0 0,0 0 0,21 0 16,-20 0-16,20-21 0,-21 21 15,0-21-15,0 21 0,1-21 16,-1 21-16,0 0 0,0-22 0,0 22 16</inkml:trace>
  <inkml:trace contextRef="#ctx0" brushRef="#br0" timeOffset="156008.93">22225 15177 0,'0'0'0,"0"21"0,0 0 16,0 0-16,0 0 15,21-21-15,0 21 0,0-21 16,1 0-16,-1 0 16,0 0-16,0 0 0,0-21 15,0 0-15,22 0 0,-22 0 0,21 0 16,-21-1-16,1 1 0,-1-21 15,0 21-15,0 0 0,-21-1 0,0 1 16,0 0-16,0 0 0,0 0 16,-21 21-16,0 0 0,0 0 0,-22 0 15,22 0-15,0 0 0,-21 21 0,20 0 16,-20 0-16,21 0 0,0 22 16,0-22-16,-1 21 0,1-21 0,21 22 15,0-1-15,0 0 0,0-20 16,0 20-16,0-21 0,21 0 15,1 22-15,-1-22 0,0 0 0,0 0 16,0-21-16,22 21 0,-22-21 16,21 0-16,-21 0 0,22 0 0,-22 0 15,0 0-15,21 0 0,-21 0 16,22-21-16,-22 0 0,0 0 0</inkml:trace>
  <inkml:trace contextRef="#ctx0" brushRef="#br0" timeOffset="156392.12">22966 15007 0,'0'0'0,"0"-21"16,0 0-1,21 21 1,0 0-16,0 0 0,0 0 16,1 0-16,20 0 0,-21 21 15,0 0-15,0-21 0,1 21 0,-1 1 16,0 20-16,0-21 0,0 0 0,-21 22 15,0-22-15,0 0 0,0 21 16,0-21-16,0 22 0,0-22 0,0 21 16,-21-21-16,21 1 0,-21-1 15,0 0-15,21 0 0,-21 0 0,21 0 16,-22-21 0,22-21-1,0 0-15,0 0 16,0 0-16,22-22 0,-22 22 0,21-21 15,0 21-15,-21-22 0,21 1 16,0 0-16,-21-1 0,21 1 0,1 21 16,-22 0-16,0-22 0,21 22 15,0 0-15,0 0 0,0 0 16,0 21-16,-21-21 16,22 21-16,-1-22 0</inkml:trace>
  <inkml:trace contextRef="#ctx0" brushRef="#br0" timeOffset="156835.87">23601 14478 0,'0'0'0,"-21"-42"15,-1 42 1,22-21-16,22 21 31,-1 0-31,0 21 0,21 0 16,1 0-16,-22 0 0,21 0 0,0 1 15,1 20-15,-1 0 0,0-21 16,1 22-16,-1-1 0,-21 0 0,0 1 16,1-1-16,-1 0 0,-21 1 15,21-1-15,-21 0 0,0 1 0,0 20 16,0-20-16,-21 20 0,0-21 0,-1 1 15,-20 20-15,21-20 0,-21-1 16,20 0-16,-20 1 0,0-1 0,-1 0 16,22 1-16,-21-1 0,0 0 15,-1-21-15,1 22 0,21-1 16,-22-21-16,22 22 0,-21-1 0,21-21 16,0 21-16,-22-20 0,22-1 0,0 0 15,21 0-15,0 0 16,0-42-1,21 0 1,0 0-16,0 0 0</inkml:trace>
  <inkml:trace contextRef="#ctx0" brushRef="#br0" timeOffset="159455.12">24913 14986 0,'21'-21'0,"0"21"16,-21-21 0,22 0-16,-1 21 0,-21-22 15,0 1 1,0 0-16,-21 21 15,-1 0 1,1 0-16,-21 0 0,21 0 0,-22 21 16,1-21-16,0 21 0,-1 1 15,1 20-15,0-21 0,21 21 16,-22 1-16,22-1 0,-21 0 0,21 1 16,-1 20-16,1-20 0,0-1 15,0 21-15,21-20 0,0-22 0,0 21 16,0 1-16,0-22 0,21 0 0,0 0 15,22 0-15,-22 0 0,21-21 16,0 0-16,1 0 0,-1 0 0,0 0 16,1 0-16,-1 0 0,22 0 15,-22-21-15,0 0 0,-21 0 0,22 21 16,-1-21-16,-21 0 0,0 21 0,-21-22 16,22 1-16,-22 0 15,21 21-15,-21-21 0,0 0 31,0 0-31,0-1 0,21 22 16,-21-21-16,21 21 0</inkml:trace>
  <inkml:trace contextRef="#ctx0" brushRef="#br0" timeOffset="159802.92">25993 14986 0,'0'21'31,"0"0"-31,-22-21 0,22 22 16,0-1 0,0-42 30,0-1-46,0 1 16,-21 0 0,0 21-16,21-21 0,-21 21 15,0 0-15,0 0 16,21 21-16,0 0 16,0 0-16,0 1 15,0-1-15,0 0 16,0 0-16</inkml:trace>
  <inkml:trace contextRef="#ctx0" brushRef="#br0" timeOffset="160279.93">25971 15494 0,'0'42'16,"22"-42"78,-22 22-94,0-1 15,0 0-15,0 0 16,0 0-1,-22-21-15,22 21 0,-21-21 16,0 0 0,0 0-1,0-21 1,21 0-16,0 0 16,0 0-16,0 0 0,0-1 15,21 22 1,0 0-16,0 0 0,0 0 15,-21 22-15,22-1 0,-22 0 16,0 0-16,0 0 0,0 0 16,0 1-16,0-1 0,-22 21 0,1-21 15,0 22-15,-21-1 0,-1-21 16,22 21-16,-42 1 0,20-22 16,1 21-16,0-21 0,-1 1 0,1-1 15,0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4:18:04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2096 0,'0'0'0,"0"-43"0,0 22 0,0-21 0,0-1 16,0 22-16,0-21 0,0 0 15,0-1-15,0 1 0,0 0 16,0 20-16,0-20 0,0 21 0,0 0 16,0 0-16,0-1 15,-21 22-15,0 0 16,0 22-16,21-1 0,0 21 16,0 0-16,0 1 0,0 41 15,0-20-15,0 21 0,0-1 0,0 22 16,0 0-16,0 0 0,-21 0 15,21-1-15,-22 22 0,1-21 16,21 0-16,-21 21 0,0-21 16,0 0-16,21-22 0,0 22 0,0-21 15,-21 0-15,21-1 0,0-20 0,0-1 16,-22 1-16,22-1 0,0-20 16,0 20-16,0-21 0,0-20 0,0 20 15,0-21-15,-21 0 16,21-42-16,0 0 15,0 0-15,0-22 0,0 1 16,0 0-16,0-22 0,0 1 0,0-1 16</inkml:trace>
  <inkml:trace contextRef="#ctx0" brushRef="#br0" timeOffset="1436.83">5630 1799 0,'0'0'0,"0"-21"0,-21 21 16,21-21-1,21 21 32,0 0-31,22-21-16,-1 21 0,0 0 0,1 0 15,-1 0-15,22 0 0,-1-21 16,1 21-16,-1-22 0,22 22 16,21 0-16,-1 0 0,22 0 0,-21-21 15,21 21-15,0 0 0,0 0 16,21 0-16,-21 0 0,22 0 0,20 0 15,-21 0-15,0 0 16,22 0-16,-1-21 0,0 21 0,1 0 16,-1 0-16,0 0 0,1 0 15,-22 0-15,21 0 0,-21 0 16,22 0-16,-43 0 0,21 0 0,-42 0 16,-1 0-16,1 0 0,-21 0 15,0 0-15,-1 0 0,-20 21 0,-22-21 16,0 0-16,1 21 0,-1 1 15,-21-22-15,0 21 0,1 0 0,-1 0 16,-21 0-16,0 22 16,0-22-16,0 0 0,0 0 0,0 21 15,-21-20-15,21 20 16,-22-21-16,1 21 0,21 1 0,0-1 16,0 0-16,-21 1 0,21-1 15,0 0-15,0 22 0,0-22 0,0 22 16,0-1-16,0 1 0,0-1 15,0 1-15,0-1 0,0 1 0,0-1 16,21 1-16,-21-1 0,0 1 0,21-1 16,1 1-16,-22 20 0,0-20 15,21-1-15,-21 1 0,21-22 0,-21 22 16,0-1-16,21-20 0,-21 20 16,0-21-16,0 22 0,0-22 15,0 22-15,0-22 0,0 22 0,0-22 16,-21 0-16,0 1 0,21-1 15,-21 0-15,-1 1 0,22-22 0,-21 21 16,21-21-16,-21 0 0,0 1 16,21-1-16,-21-21 0,0 21 0,-1 0 15,1-21-15,0 0 16,0 21-16,0-21 0,0 21 16,-22-21-16,22 0 0,0 0 0,-21 0 15,-1 0-15,22 22 0,-21-22 16,-22 0-16,22 0 0,0 0 0,-1 0 15,-20 0-15,20 0 0,-20 0 0,-1 0 16,22 0-16,-21 0 0,-22 0 16,21 0-16,1 0 0,-1 0 15,-20 0-15,-1 0 0,0 0 0,1 0 16,-22 0-16,21 0 0,-21 0 16,1 0-16,20 0 0,0 0 0,-21 0 15,22 0-15,-1 0 0,0 0 16,1 0-16,-22 0 0,0 0 0,21 0 15,-20 0-15,-1 0 0,0 0 0,0 0 16,21 0-16,-20 0 0,-1 0 16,0 0-16,21 0 0,-21 0 0,22 0 15,-1 0-15,0 0 0,1 0 16,20 0-16,-20 0 0,20 0 16,1 0-16,-1 0 0,-21-22 15,22 22-15,-1 0 0,1 0 0,21 0 16,-22 0-16,1 0 0,-1 0 0,22 0 15,-1 0-15,1-21 0,0 21 16,-1 0-16,22 0 0,-21 0 0,21 0 16,0 0-16,-1 0 15,1 0-15,0 0 16,0 0 15,0 0 0,0 0-31,-1-21 16,1 21 15,21-21-31,-21 21 16,21-21-16,0 0 16,0-1-1,0 1-15,0 0 16,0 0-16,0 0 0,0 0 15,0-1-15,0 1 16,0 0-16,0 0 16,0 0-16,0 0 0,21-1 15,-21 1-15,0 0 0,0 0 16,0-21-16,0 20 0,0 1 0,0-21 16,-21 21-16,21-22 0,0 22 15</inkml:trace>
  <inkml:trace contextRef="#ctx0" brushRef="#br0" timeOffset="2320.23">6435 2540 0,'0'0'15,"0"-42"-15,-43-64 16,22 64-16,21 20 0,0 1 0,-21 0 16,21 0-16,-21 0 0,21 42 31,0 0-31,0 21 0,0-20 16,0 20-16,21 21 15,-21-20-15,0 20 0,21 1 0,-21-22 16,21 22-16,-21-1 0,0-21 15,0 22-15,0-22 0,0 1 0,0-1 16,0 0-16,0 1 0,0-22 16,0 21-16,0-21 0,0 0 15,0-42 17,-21 0-32,21 0 0,-21 0 15,21 0-15,-21-22 0</inkml:trace>
  <inkml:trace contextRef="#ctx0" brushRef="#br0" timeOffset="2601.07">6138 2540 0,'0'0'0,"-42"-85"15,42 43-15,0 21 16,0-21-16,0 20 0,0-20 16,21 0-16,0 21 0,22-1 0,-1-20 15,0 21-15,22 0 0,-1 21 16,22 0-16,-22 0 0,22 0 0,-21 21 15,-22 21-15,0-21 0,1 43 16,-22-22-16,-21 22 0,0-22 0,-43 22 16,1-1-16,0 1 0,-22-1 15,22 1-15,-22-22 0,1 0 16,21 1-16,-1-1 0,1 0 16,0-21-16,20 1 0,1-1 0,0 0 15,21 0-15,21-21 16,0-21-1,1 0-15,20 21 0</inkml:trace>
  <inkml:trace contextRef="#ctx0" brushRef="#br0" timeOffset="3361.57">6858 2985 0,'0'0'0,"0"21"0,0 0 0,21-21 16,0 0-1,0 0-15,1 0 0,-1 0 16,21-21-16,-21 0 0,0-1 16,22 1-16,-22 0 0,21 0 0,-21 0 15,1 0-15,-1-1 0,0 1 16,-21 0-16,0 0 0,0 0 0,-21 21 16,0 0-1,-1 0-15,-20 21 0,21 0 0,-21 0 16,20 0-16,1 1 0,-21 20 0,21-21 15,0 21-15,21-20 0,0 20 16,0-21-16,0 21 0,0-20 16,0-1-16,0 21 0,0-21 15,21 0-15,0 1 0,21-1 0,-21-21 16,1 0-16,20 0 0,0 0 16,-21 0-16,22-21 0,-1-1 0,0 1 15,1 0-15,-1 0 0,0-21 16,1 20-16,-1 1 0,-21-21 0,22 21 15,-22-22-15,0 22 0,0 0 0,-21 0 16,0 0-16,0 0 0,0 42 47,0 0-47,0 0 0,0 0 16,0 0-16,0 1 0,0-1 15,0 0-15,0 21 0,0-21 0,-21 1 16,21 20-16,-21-21 0,0 0 15,21 0-15,0 1 0,0-1 0,-22-21 16,1 21-16,0-21 16,0 0-16,21-21 15,-21 0-15,21-1 0,0 1 16,0 0-16,0-21 0,0-1 0,0 22 16,0-21-16,21 0 0,0-1 0,21 1 15,1 0-15,-1-1 0,22 22 16,-1-21-16,1 21 0,-1 21 15,1 0-15,20 0 0,-41 0 16,20 0-16,1 21 0,-22 0 0,0 0 16,-21 21-16,1-20 0,-1 20 15,-21 0-15,0-21 0,0 22 0,0-1 16,0 0-16,-21-20 0,-1 20 0,-20 0 16,21-21-16,0 22 0,0-22 15,-1 0-15,1 0 0,21 0 0,-21-21 16,0 0-1,0 0-15,0 0 16</inkml:trace>
  <inkml:trace contextRef="#ctx0" brushRef="#br0" timeOffset="4096.16">5228 6795 0,'0'0'0,"0"-43"0,-21-41 16,21 41-16,0 22 0,0-21 16,0 21-16,0-22 0,-21 22 15,0 21-15,21 21 16,0 22 0,0-1-16,0 0 0,0 22 0,0-1 15,0 1-15,0 20 0,0 1 16,0 21-16,0 0 0,0 0 0,0-1 15,0 1-15,0 0 0,0 0 0,0 0 16,0 0-16,0-22 0,0 22 16,0-21-16,0-1 0,0 1 0,-22-21 15,22-22-15,0 21 16,0-20-16,0-22 0,0 0 0,0 0 16,0 0-16,0-42 15,22 0-15,-22-21 16,0-1-16,0 1 0,0 0 0,0-22 15,0 1-15</inkml:trace>
  <inkml:trace contextRef="#ctx0" brushRef="#br0" timeOffset="4897.1">5186 6668 0,'0'0'0,"0"-22"0,0 1 15,21 21-15,0 0 16,0-21-16,22 21 0,-1-21 16,21 21-16,1-21 0,-1 21 0,43-21 15,-21-1-15,21 22 0,0-21 16,-1 0-16,44 0 0,-1 0 16,0-22-16,21 22 0,22 0 0,-22 0 15,22 0-15,20 0 0,-20-1 0,20 22 16,-20-21-16,21 0 0,-22 0 15,22 21-15,-22 0 0,1-21 16,-1 21-16,1 0 0,-22 0 16,22 0-16,-22 0 0,-21 0 0,-21 0 15,0 0-15,0 0 0,-21 0 0,0 0 16,-22 0-16,-20 0 0,21 0 16,-43 21-16,21 0 0,-41 0 0,20-21 15,-21 21-15,0 22 0,0-22 16,-21 0-16,0 21 0,0 1 0,0-1 15,0 0-15,-21 1 0,0 20 16,0-20-16,21 20 0,0-21 0,-21 22 16,21-1-16,0 1 0,0-1 0,0 1 15,0 21-15,0-22 16,0 22-16,21-22 0,-21 22 0,21-22 16,0 22-16,0-21 0,-21 20 0,0 1 15,22 0-15,-22-1 0,0 1 16,0 0-16,0-22 0,0 22 0,0-22 15,-22 1-15,22-1 0,-21 1 0,-21-1 16,21 1-16,0-22 0,-22 22 16,1-22-16,0-21 0,-1 21 0,1 1 15,0-22-15,-1 0 0,-20 0 0,20 0 16,-20-21-16,-1 0 0,1 0 16,-22 0-16,1 0 0,-22 0 0,21 0 15,-42 0-15,21 0 0,-21-21 16,0 0-16,0 21 0,-21-21 15,21 21-15,-21-21 0,-21 0 0,20 21 16,1-22-16,-21 22 0,0 0 16,-1 0-16,-20 0 0,-1 0 0,1 0 15,-1 0-15,1 0 0,-22 22 0,22-22 16,-1 21-16,22 0 0,-22 0 16,43-21-16,0 0 0,0 21 0,21-21 15,42 0-15,-21 0 0,43 0 16,-22 0-16,43 0 0,-22-21 0,22 0 15,21 21-15,-22-21 0,22 0 0,0 21 16,21-22-16,0 1 16,-21 0-16,21 0 0,0 0 0,0-22 15,0 22-15,21-21 0</inkml:trace>
  <inkml:trace contextRef="#ctx0" brushRef="#br0" timeOffset="5240.91">6117 7112 0,'0'-42'16,"-21"-1"-16,21 22 15,0 0-15,-21 21 0,21 21 31,0 0-31,0 22 0,0-1 0,0 22 16,0-1-16,0 1 0,0-1 16,21 1-16,-21 20 0,21-20 0,-21-1 15,0 1-15,0-1 0,0-20 16,0 20-16,0-21 0,0 22 0,0-22 16,0-21-16,0 22 0,0-22 0,0 0 15,0 0-15,0-42 31,0 0-31,0 0 16,0 0-16,0-22 0</inkml:trace>
  <inkml:trace contextRef="#ctx0" brushRef="#br0" timeOffset="5520.75">5927 7472 0,'0'0'16,"-22"-42"-16,1-1 0,0-20 0,21 20 15,0-20-15,0 21 0,0-1 0,21 1 16,0 0-16,22-1 0,-22 22 15,21-21-15,1 21 0,-1-1 0,21 1 16,-20 0-16,20 21 0,1 0 16,-1 21-16,22 0 0,-43 22 15,22-22-15,-22 42 0,-21-20 0,0 20 16,-21-20-16,-21 20 0,0 1 16,-21-1-16,-1 1 0,1-22 0,0 21 15,-22-20-15,22-22 0,0 21 16,20 1-16,-20-22 0,0 0 0,21 0 15,-1-21-15,1 21 0,21-42 32,21 0-32,1 0 15,-1 21-15</inkml:trace>
  <inkml:trace contextRef="#ctx0" brushRef="#br0" timeOffset="6276.32">6562 7811 0,'0'0'0,"0"63"15,0-42-15,21 0 16,0 1-16,0-22 0,0 0 16,0 0-16,22 0 15,-22-22-15,21 22 0,1-21 0,-22 0 16,42 0-16,-20-21 0,-1 20 16,-21 1-16,21-21 0,-20 21 0,-1-22 15,0 22-15,-21 0 0,0 0 16,0 0-16,0 0 0,-21 21 15,0 0-15,-1 21 16,1 0-16,0 0 0,-21 0 16,21 22-16,-1-22 0,1 21 0,0-21 15,0 22-15,21-1 0,-21-21 16,21 21-16,0 1 0,0-22 0,0 21 16,0-21-16,21 1 0,0-1 0,21 0 15,-20 0-15,-1-21 0,21 0 16,-21 0-16,22 0 0,-1 0 0,-21 0 15,21-21-15,1-21 0,-22 20 16,21 1-16,-21-21 0,22 0 0,-22 20 16,0-20-16,0 0 0,0 21 15,1-22-15,-22 1 0,21 21 16,-21 0-16,0-1 0,0 1 0,0 42 31,0 1-31,0-1 16,0 0-16,0 0 0,0 21 15,0-20-15,0-1 0,0 21 0,0-21 16,0 0-16,-21 22 0,21-22 0,-22 21 16,22-21-16,-21 1 0,21-1 15,0 0-15,-21 0 16,0-21 0,21-21-16,0 0 15,0 0-15,0-1 0,0-20 0,21 0 16,0 21-16,0-22 0,1 1 15,-1 21-15,21-22 0,-21 22 0,22 0 16,-1-21-16,0 42 0,1-21 16,-1 21-16,0 0 0,1 0 0,-1 0 15,0 0-15,-21 21 0,1 0 0,-1 0 16,0 0-16,-21 0 0,0 1 16,0-1-16,0 21 0,0-21 15,0 0-15,-21 22 0,0-22 0,21 0 16,-22 21-16,22-20 0,-21-1 15,0 0-15,63-21 32,-20-21-32,-1 0 0,0-1 15,21 1-15,-21 0 0,22-21 0</inkml:trace>
  <inkml:trace contextRef="#ctx0" brushRef="#br0" timeOffset="6724.06">8530 7620 0,'0'-21'15,"0"42"-15,0-63 0,-21 42 32,0 0-32,0 0 0,-1 21 15,1 0-15,0 0 0,0 22 0,0-22 16,0 21-16,-1-21 0,1 22 16,0-1-16,21-21 0,0 21 0,0 1 15,0-1-15,0-21 0,0 22 16,0-22-16,21 21 0,0-21 0,22-21 15,-22 21-15,0-21 0,21 22 0,1-22 16,-1 0-16,0 0 0,1-22 16,-1 1-16,0 0 0,1 0 0,-1 0 15,0 0-15,-20-22 0,20 22 16,-21-21-16,0 21 0,0-22 16,1 22-16,-1 0 0,-21 0 0,21 0 15,-21-1-15,0 44 31,0-1-31,0 21 16,0-21-16,0 0 0,-21 1 16,21 20-16,0-21 0,-21 0 0,21 22 15,0-22-15,0 0 0,0 0 0,0 0 16,0 0-16,0 1 0,21-22 16,0 0-16,0 0 15,-21-22-15,21 1 0,0 0 16,1 0-16,-1-21 0,-21 20 15,21-20-15,-21 0 0</inkml:trace>
  <inkml:trace contextRef="#ctx0" brushRef="#br0" timeOffset="7008.9">9102 7451 0,'0'0'0,"-64"-21"16,43 21-16,0 0 16,0 0-16,21 21 15,0 0-15,0 0 16,0 0-16,0 0 15,21-21-15,0 0 0,0 0 16,0 0-16,0-21 16,1 0-16,-22 0 15,0 0-15,0 0 0,0-1 16,0 1-16,-22 21 0,1-21 16,0 21-16,0 0 0,0 0 15,0 21-15,-1-21 0,22 21 16,-21 1-16,21-1 0,0 0 15,0 0-15,0 0 0,21 0 16,1 1-16,-1-1 0,0 0 16,-21 0-16,21 0 0</inkml:trace>
  <inkml:trace contextRef="#ctx0" brushRef="#br0" timeOffset="7436.65">9461 8149 0,'0'0'15,"0"21"-15,0 1 0,0-1 0,22 0 16,-1-21 0,0 0-16,0-21 0,0 0 15,0-1-15,1 1 0,-1 0 0,21-21 16,-21-1-16,22 22 0,-22-42 16,21 20-16,-21 1 0,0 0 0,1-22 15,20 1-15,-21-1 0,0 1 16,-21-22-16,21 22 0,-21-22 15,0 0-15,0 22 0,0-1 0,0 1 16,0-1-16,0 1 0,-21 20 16,0 22-16,0 0 0,21 0 0,-21 21 15,0 0-15,-1 0 0,1 21 16,0 0-16,0 22 0,0-1 0,0 21 16,21 1-16,-22 21 0,22-22 0,-21 22 15,21-1-15,0 1 0,0-21 16,0-1-16,0 22 0,0-22 0,0-20 15,21 20-15,1-21 0,-1 22 16,0-22-16,0-21 0,0 22 0,0-22 16,22 0-16,-22-21 0,0 0 15,21 0-15,-20 0 0,20 0 16,0-21-16,-21 0 0,22 0 0,-22-22 16,21 1-16,-21 0 0,1-1 0,-1 1 15</inkml:trace>
  <inkml:trace contextRef="#ctx0" brushRef="#br0" timeOffset="8093.33">7705 4826 0,'0'0'0,"0"-21"0,0-64 16,0 43-16,0 21 16,0 0-16,-22 21 15,1 0 1,21 21-16,0 21 0,0 0 0,0 22 16,0 21-16,0-1 0,0 1 15,0 0-15,0-1 0,0 22 0,0-21 16,0 21-16,0-22 0,0 1 15,0 0-15,21-22 0,-21 22 0,22-43 16,-22 22-16,0-22 0,21 0 16,-21-21-16,0 22 0,0-22 0,21 0 15,-21 0-15,0 0 0,0 1 16,0-44 15,0 1-15,0 0-16,0 0 0,0 0 15</inkml:trace>
  <inkml:trace contextRef="#ctx0" brushRef="#br0" timeOffset="9184.31">7662 4678 0,'-21'0'31,"21"21"-31,-21 0 0,0 0 0,0 1 16,-1-1-16,1 21 0,0 0 16,0 1-16,0-1 0,0 0 0,-1-20 15,1 20-15,0 0 0,0-21 16,0 1-16,21-1 0,0 0 15,0-42 1,0 0 0,21-1-16,-21-20 15,42 21-15,-21-21 0,1 20 0,20-20 16,-21 0-16,21-1 0,-20 1 16,20 0-16,-21 21 0,21-1 0,-20 1 15,-1 0-15,0 21 0,0 21 16,0 22-16,-21-22 0,21 21 15,1 22-15,-22-22 0,21 21 16,0-20-16,0-1 0,0 22 0,0-22 16,1 0-16,-1-21 0,0 22 15,0-22-15,0 0 0,0 0 0,1 0 16,-1 1-16,0-22 0,0 0 0,0 0 16,0 0-1</inkml:trace>
  <inkml:trace contextRef="#ctx0" brushRef="#br0" timeOffset="10048.39">10795 3408 0,'21'0'15,"0"0"-15,-21-21 0,21 21 16,1 0-16,-1 0 0,21-21 15,-21 21-15,22 0 0,-1-22 0,0 22 16,22 0-16,-22 0 0,22 0 16,-1 0-16,-21 0 0,43 0 0,-21 22 15,-1-22-15,22 21 0,-1 0 16,1 0-16,0 0 0,21 0 0,-22 22 16,1-1-16,0-21 0,-1 22 15,-20-1-15,20 21 0,-20-20 16,21 20-16,-22 1 0,1-1 0,-1 1 15,1 20-15,-1-20 0,1 21 16,-1-22-16,1 22 0,-1-1 0,-21 1 16,22 0-16,-22 21 0,1-22 15,-1 22-15,-21 0 0,0-21 0,0 20 16,-21 1-16,0 0 0,0 0 16,0 0-16,-21 0 0,-21-1 0,21-20 15,-43 21-15,22 0 0,-22-22 0,1 22 16,-1 0-16,-20-21 0,20-1 15,-20 1-15,20 0 0,-21-1 16,22-20-16,-22 21 0,22-22 0,-22 1 16,22-1-16,-1-21 0,1 22 15,-1-22-15,22 1 0,-22-1 0,22-21 16,21 0-16,-22 22 0,22-43 16,0 21-16,0 0 0,0-21 15,0 0-15,21 21 16,-22-21-16,1 0 15,0 0-15,0 0 16,0 0 0,21-21-1,0 0 1,0 0-16,0-1 0,0 1 16</inkml:trace>
  <inkml:trace contextRef="#ctx0" brushRef="#br0" timeOffset="10511.56">12044 6985 0,'0'-21'16,"0"42"0,0 0-1,-21 22-15,21-22 0,-22 0 16,1 21-16,21-21 0,-21 22 15,0-1-15,0 0 0,0 1 0,-1-1 16,1 0-16,0 1 0,0-1 16,0 0-16,-22 1 0,22-22 0,0 21 15,0-21-15,0 1 0,0-1 0,-1 0 16,1 0-16,0 0 0,0-21 16,0 0-1,42 0 16,0 0-31,21 0 0,-20 0 16,20 0-16,0 0 0,22 0 16,-22 0-16,22 0 0,-1 0 15,1 0-15,-1 0 0,1 0 0,-1 0 16,-21 0-16,1 0 0,-1 0 0,0 0 16,1 0-16,-22 0 0,0 0 15,0 21-15,-21 1 16,0-1-1,-21-21 1,0 0 0</inkml:trace>
  <inkml:trace contextRef="#ctx0" brushRef="#br0" timeOffset="11949.28">5165 11515 0,'0'0'0,"0"-21"0,0-1 16,0 1-16,0 0 0,0 0 0,0 0 15,0-22-15,0 22 0,0 0 16,-22 0-16,22-21 0,0 20 0,0 1 16,0 0-16,0-21 0,0 21 15,0-1-15,0 1 0,0 0 0,0 0 16,0 0-16,0 0 0,0 42 31,0 0-15,-21 0-16,21 43 0,0-22 15,0 21-15,0 1 0,0 21 0,-21-22 16,21 22-16,0-1 0,-21 1 16,21 21-16,0-21 0,0 20 0,0-20 15,0 21-15,0-21 0,0 20 0,0-20 16,0 21-16,0 0 0,0-22 16,0 22-16,-21 0 0,21 0 0,0-21 15,0 20-15,0 1 0,-21-21 16,21 21-16,0-22 0,0 1 0,0 0 15,0-1-15,0-20 0,0-1 16,0 1-16,0-1 0,0 1 16,0-22-16,0 1 0,0-1 0,0 0 15,0-21-15,0 1 0,0-1 16,0 0-16,0-42 16,0 0-16,0-1 0,0 1 0,0-21 15,0 0-15,0-22 0</inkml:trace>
  <inkml:trace contextRef="#ctx0" brushRef="#br0" timeOffset="13239.33">5101 11451 0,'-21'-21'15,"42"21"16,0 0-31,0 0 16,1 0-16,-1 0 0,21 0 0,0 0 16,1 21-16,20-21 0,1 0 15,-1 0-15,1 0 0,20 0 0,1 0 16,-21 21-16,41-21 0,-20 0 16,0 0-16,21 0 0,-1 22 0,1-22 15,21 0-15,0 21 0,0-21 16,0 0-16,0 21 0,0-21 15,21 0-15,1 0 0,-1 0 0,0 0 16,0 0-16,0 0 0,0 21 0,1-21 16,-1 0-16,0 0 0,0 0 15,0 0-15,-21 0 0,0 21 16,0-21-16,-21 0 0,0 0 0,21 0 16,-21 21-16,0-21 0,-22 22 0,22-22 15,-21 0-15,-1 21 0,1-21 16,-21 0-16,-1 0 0,1 21 0,-22-21 15,0 0-15,1 0 0,-22 0 16,0 0-16,0 0 0,0 0 0,0 21 16,-21 0 15,0 0-15,-21 1-16,0-1 0,21 0 15,0 0-15,-21 0 0,21 0 16,-21 22-16,21-22 0,-21 21 0,21 1 15,-22-22-15,22 21 0,0 0 16,-21 1-16,0-1 0,21 0 0,0 1 16,0 20-16,-21-20 0,21-1 0,0 21 15,0-20-15,-21 20 0,21-20 16,0 20-16,0 1 0,0-1 0,0 1 16,0-1-16,0 1 0,0-1 15,0 1-15,0-1 0,0 1 16,0-1-16,0 1 0,-21-1 0,21 1 15,0 20-15,-22-20 0,22-1 16,0 1-16,0 20 0,0-20 0,0-1 16,0 1-16,0-1 0,0 1 0,0-1 15,0 1-15,0-1 0,0 1 16,0-1-16,0-20 0,0 20 0,0-20 16,0-1-16,-21 0 0,21 1 0,0-1 15,0-21-15,0 0 0,-21 22 16,21-22-16,-21-21 0,21 21 0,0 0 15,-21 0-15,0-21 16,-1 21-16,1-21 16,0 0-16,0 0 0,0 0 0,0 0 15,-1 0-15,1 0 0,-21 0 0,0 0 16,20 0-16,-41 0 0,21-21 16,-1 21-16,-20 0 0,-1-21 0,1 21 15,-1 0-15,-20 0 0,20 0 16,-21-21-16,1 21 0,-1 0 0,0 0 15,-20 0-15,20 0 0,-21 0 0,21 0 16,-20 0-16,-1 0 0,21 0 16,-21 0-16,0 0 0,-21 0 0,22 0 15,-1 0-15,-21 0 0,0 0 16,21 0-16,-21 0 0,-21 0 16,21 0-16,0 0 0,0 0 0,-21 21 15,42-21-15,0 0 0,0 0 0,0 0 16,0 0-16,22 0 0,-1 0 15,-21 0-15,22 0 0,-1 0 0,0 0 16,1 0-16,-22 0 0,42 0 16,-20 0-16,20 0 0,1 0 0,-1 0 15,22 0-15,-1 0 0,22 0 16,0-21-16,0 21 0,0 0 0,0 0 16,21-21-16,0 0 46,0-1-46,0 1 16</inkml:trace>
  <inkml:trace contextRef="#ctx0" brushRef="#br0" timeOffset="13739.02">6435 12827 0,'0'0'0,"-22"-21"0,1-21 0,21 20 0,0-20 16,-21 0-16,0-1 0,21 1 15,-21 21-15,21-21 0,0 20 0,0 1 16,0 0-16,0 63 31,0-20-31,0 20 0,0 21 16,0-20-16,0 41 0,0-20 0,0-1 15,21 22-15,-21-21 0,0-1 16,0 1-16,0-1 0,0 1 0,21-1 16,-21-21-16,0 1 0,0-1 0,0 0 15,0-20-15,0 20 16,0-21-16,0-42 15,0 0 1,0 0-16</inkml:trace>
  <inkml:trace contextRef="#ctx0" brushRef="#br0" timeOffset="14268.22">6138 12827 0,'0'0'0,"-21"-42"0,21-43 15,0 43-15,0 21 16,0-22-16,21 22 0,0-21 0,1 21 15,20-1-15,21 1 0,-20 0 16,41 0-16,-20 21 0,21 0 16,-1 0-16,1 0 0,0 21 15,-1 0-15,-20 0 0,-22 1 0,0 20 16,1 0-16,-22 1 0,-21-1 0,0 0 16,-21 1-16,0-1 0,-22 21 15,1-20-15,0-1 0,-22 0 0,22-20 16,-1 20-16,-20-21 0,21 0 15,-1 0-15,22 1 0,0-22 16,0 0-16,21-22 16,0 1-16,0 0 0,21 0 0,21 0 15,1 0-15,-1-1 0,21 1 16,1 21-16,-1-21 0,1 0 16,-1 21-16,1 0 0,-1 0 0,1 0 15,-1 0-15,-20 21 0,20-21 16,-20 21-16,-22 0 0,0 22 0,0-22 15,-21 0-15,0 21 0,0 1 16,-42-22-16,21 21 0,-22 1 0,1-1 16,0-21-16,-1 21 0,-20 1 0,20-22 15,-20 21-15,-1-21 0,22 1 16,-21-1-16,20-21 0,1 0 0,0 0 16,-1 0-16,1 0 0,0 0 15,20 0-15,-20-21 0,21-1 16,0 1-16,0 21 0,21-21 0,0 0 15,0 0-15,0 0 16,0-1-16,21 1 16,21 0-16,-21 21 15,0-21-15</inkml:trace>
  <inkml:trace contextRef="#ctx0" brushRef="#br0" timeOffset="15023.95">7959 12954 0,'0'0'0,"-22"0"15,1 21 1,-21 0-16,21-21 0,0 22 0,-22-1 16,22 21-16,0-21 0,-21 0 15,20 22-15,1-22 0,21 0 0,-21 21 16,21-20-16,-21-1 0,21 0 15,0 0-15,0 0 0,0 0 0,0 1 16,21-1-16,0-21 0,0 0 0,1 0 16,20 0-16,-21 0 0,0 0 15,22 0-15,-22 0 0,0 0 16,0-21-16,0 21 0,0-22 16,-21 1-16,0 0 0,0 0 15,0 0-15,0 0 0,-21-1 0,0-20 16,21 21-16,0-21 0,0 20 15,0-20-15,0 0 0,0 21 0,21-22 16,0 22-16,1 0 0,20 0 16,0 0-16,1-1 0,-1 1 0,0 21 15,1 0-15,-1 0 0,0 0 16,1 21-16,-1 1 0,-21-1 0,21 0 16,-20 21-16,-22 1 0,0-22 0,0 21 15,0 0-15,0 1 16,-22-1-16,22 0 0,-21-20 0,0 20 15,0 0-15,0 1 0,0-22 0,-1 21 16,22-21-16,0 0 0,-21 1 16,42-44-1,1 1 1,-1 0-16,0-21 0,0 21 0,0-22 16,22 1-16,-22 0 0,21-1 0,-21 1 15,22 0-15,-22-1 0,21 1 16,-21 0-16,0-1 0,1 1 0,-22 21 15,0 0-15,0-1 0,-22 44 32,1-1-32,0 21 0,0-21 15,-21 22-15,20-1 0,1 0 16,0 1-16,0-1 0,0 21 0,21-20 16,0-1-16,0 0 0,0-20 15,0 20-15,21 0 0,0-21 0,0 22 16,22-22-16,-22 0 0,21 0 0,0-21 15,1 0-15,-1 0 0,0 0 16,22 0-16,-22-21 0,1 0 0,-1 0 16,0 0-16,1-22 0,-1 1 0,-21 0 15</inkml:trace>
  <inkml:trace contextRef="#ctx0" brushRef="#br0" timeOffset="15968.18">11409 8467 0,'-21'0'16,"-1"0"-16,22-21 16,-21 21-1,42-22 17,1 22-32,20 0 0,-21 0 0,21 0 15,1 0-15,20 0 0,-20 0 16,20 0-16,1 0 0,20 0 0,-20 22 15,20-1-15,-20 0 0,21 21 16,-1-21-16,1 22 0,0-1 0,-22 0 16,22 1-16,-1-1 0,1 22 0,0-1 15,-1 1-15,1-1 0,0 1 16,-22-1-16,22 1 0,-22-1 0,1 22 16,-1-1-16,-20 1 0,-1 0 15,0-1-15,1 22 0,-22-21 0,0 0 16,-21 20-16,0 1 0,0 0 15,0 0-15,0 0 0,0-22 0,-21 22 16,0 0-16,0 0 0,-22 0 16,22 21-16,-21-21 0,-22-1 0,22 1 15,-22 0-15,1 0 0,-1 0 16,1 0-16,-1-1 0,-20 1 0,-1 0 16,0 0-16,1 0 0,-1 0 0,0-1 15,-20 1-15,20-21 0,-21 21 16,0-22-16,0 1 0,22 0 0,-22-1 15,21 1-15,1-21 0,20 20 0,-21-20 16,1-1-16,20 1 0,1-1 16,-1-20-16,1 20 0,-1-21 15,22 1-15,0-22 0,-1 21 0,22-21 16,0-21-16,0 22 0,21-44 31,0 1-31,21 0 16,0 0-16,0 0 0,0-22 15</inkml:trace>
  <inkml:trace contextRef="#ctx0" brushRef="#br0" timeOffset="16356.95">11303 13314 0,'0'0'0,"0"-21"0,0 42 46,0 0-46,0 0 0,-21 0 16,21 1-16,-21-1 0,-1 0 0,1 21 16,0-21-16,0 22 0,0-1 0,-22-21 15,22 22-15,0-1 0,-21-21 16,21 21-16,-22-20 0,22 20 0,-21-21 16,21 0-16,-1 22 0,1-22 0,0-21 15,21 21-15,0 0 16,0 0-16,21-21 15,0 21-15,22-21 16,-22 0-16,21 0 0,1 0 16,-1 22-16,21-22 0,-20 0 0,20 21 15,-20-21-15,20 0 0,1 0 16,-22 0-16,21 21 0,-20-21 0,-1 0 16,0 0-16,1 0 0,-1 0 0,-21 21 15,22-21-15,-22 21 0,-42-21 31,-1-21-31</inkml:trace>
  <inkml:trace contextRef="#ctx0" brushRef="#br0" timeOffset="17025.02">7197 9059 0,'0'0'0,"0"-21"0,0 0 16,0 0-16,0 0 16,21 21-1,0 21 1,-21 0-16,0 21 0,0 1 0,21-1 15,-21 22-15,21-1 0,-21 1 0,21 20 16,-21 1-16,0 0 16,0 20-16,0-20 0,0 21 0,0 0 15,0-22-15,0 22 0,0 0 0,0 0 16,0 0-16,-21 0 0,0-22 16,21 1-16,-21 0 0,21-1 0,0 1 15,0-22-15,0 22 0,-21-43 16,21 22-16,0-22 0,0 1 0,0-22 15,0 0-15,0 0 0,0 0 0,-21-21 16,21-21 0,-22 21-16,1-21 15,21 0-15,-21 0 0,0-22 0</inkml:trace>
  <inkml:trace contextRef="#ctx0" brushRef="#br0" timeOffset="17424.14">6731 10816 0,'0'0'0,"-21"0"0,0 0 16,42 21 15,-21 1-31,21-22 16,0 21-16,0 0 0,0-21 0,1 21 15,-1-21-15,0 21 0,0 0 16,0-21-16,-21 22 15,21-22-15,1 0 16,-22 21-16,21 0 0,0 0 16,0-21-16,-21 21 15,21-21-15,-21 21 16,21-21-16,-21 22 0,0-44 78,0 1-62,0 0 15,0 0-31,-21 21 16,21-21-16</inkml:trace>
  <inkml:trace contextRef="#ctx0" brushRef="#br0" timeOffset="18172.71">7218 9102 0,'21'-21'16,"-42"21"15,0 0-31,21 21 0,-22 0 15,1 0-15,0 21 0,0-20 0,0 20 16,0 0-16,-1 1 16,1-1-16,-21 0 0,21 1 0,21-1 15,-21 0-15,21-21 0,-22 1 0,22-1 16,0 0-16,0 0 0,22-21 31,-1-21-31,-21 0 0,21 0 16,0-22-16,0 22 0,0 0 0,1-21 15,-1 20-15,0-20 0,0 0 16,-21 21-16,21-22 0,0 1 0,1 0 16,-22-1-16,21 1 0,0 21 0,-21 0 15,0-1-15,21 1 0,0 21 16,0 0-16,1 21 16,-1 1-16,0-1 0,21 0 15,-21 21-15,1 1 0,20-1 0,0 0 16,-21 1-16,22 20 0,-22-21 0,21 1 15,-21-1-15,22 0 0,-22 1 16,21-1-16,-21 0 0,22-20 0,-22-1 16,21 0-16,-21 0 0,1 0 15,-1 0-15,0-21 0,0 0 0,0 0 16,0 0-16,1 0 16</inkml:trace>
  <inkml:trace contextRef="#ctx0" brushRef="#br0" timeOffset="33808.83">14309 7705 0,'0'0'0,"-22"-21"16,22-1-16,-21 1 15,21 0-15,0 0 0,0 0 16,21 21 0,1-21-16</inkml:trace>
  <inkml:trace contextRef="#ctx0" brushRef="#br0" timeOffset="34096.87">14605 7408 0,'0'0'0,"0"-42"16,0 21-16,-21 0 16,0 0-16,21 42 31,0 0-31,0 21 0,0 1 0,0-1 15,21 0-15,0 22 0,-21-1 16,0-20-16,0 20 0,21 1 0,-21-1 16,0-21-16,0 22 0,0-22 0,0 22 15,0-22-15,0 0 0,0 1 16,0-22-16,0 0 0,0 0 16,0 0-16,0 1 0,0-44 31,0-20-31,0 21 15,0 0-15</inkml:trace>
  <inkml:trace contextRef="#ctx0" brushRef="#br0" timeOffset="34359.72">14436 7684 0,'0'0'0,"-22"-43"0,-20 1 16,42 0-16,-21-1 0,21 1 16,0 0-16,0-1 0,0 1 0,0 0 15,21-1-15,0 22 0,22-21 16,-1 21-16,21-1 0,-20 22 15,20 0-15,1 0 0,-22 22 0,22-1 16,-22 0-16,0 21 0,1 1 16,-22-1-16,-21 0 0,0 22 0,0-22 15,-21 0-15,-22 22 0,1-22 0,0 1 16,-1-1-16,1 0 0,0 1 16,-1-22-16,1 21 0,21-21 0,-22 0 15,43 1-15,0-1 0,22-21 16,-1 0-1,0 0-15,21-21 0,-21 21 16</inkml:trace>
  <inkml:trace contextRef="#ctx0" brushRef="#br0" timeOffset="34716.51">14944 8022 0,'0'0'0,"0"64"15,0-43-15,0 0 16,0 0-16,0 0 0,21-21 15,0 0-15,0 0 16,21 0-16,-20-21 0,20 21 16,-21-21-16,21 0 0,1-21 15,-1 20-15,-21 1 0,0-21 0,22 21 0,-43 0 16,0-1-16,0-20 0,0 21 16,0 0-16,0 0 15,-21 21-15,-22 0 0,22 0 0,0 0 16,-21 21-16,20 0 0,-20 0 15,21 0-15,-21 0 0,20 22 0,1-1 16,21 0-16,0-20 0,0 20 16,0 0-16,0 1 0,0-22 0,0 21 15,0-21-15,0 0 0,21 1 0,1-1 16,20 0-16,-21-21 0,0 0 16,22 0-16,-1 0 0,0 0 0,1 0 15,-1-21-15,0 0 0,1-22 16,-1 22-16,0-21 0,1 21 15</inkml:trace>
  <inkml:trace contextRef="#ctx0" brushRef="#br0" timeOffset="35129.26">15727 7895 0,'0'0'0,"0"-21"0,0 0 0,0 0 15,0 42 1,-21 0 0,21 0-16,0 0 0,-22 22 15,22-22-15,0 21 0,0-21 0,0 22 16,0-22-16,0 21 0,0-21 0,0 1 15,0 20-15,0-21 16,0 0-16,0 0 0,0 1 0,0-1 16,-21-21 15,21-21-31,0-1 0,0 1 16,0-21-16,0 21 0,0-22 0,0 1 15,0 0-15,0-1 0,21 1 16,-21 0-16,43-1 0,-22 22 0,0 0 15,0 0-15,0 0 0,22 21 16,-22 0-16,0 0 0,21 0 0,-20 0 16,-1 21-16,0 0 0,0 0 0,-21 0 15,0 22-15,0-22 16,0 21-16,0 1 0,0-22 0,0 21 16,0 0-16,-21-20 0,0-1 0,0 21 15,21-21-15,0 0 0,0 1 16,-22-1-16,44-21 15,-1 0 1,0-21-16,21-1 0,1 1 16,-1 0-16</inkml:trace>
  <inkml:trace contextRef="#ctx0" brushRef="#br0" timeOffset="35561.03">16595 7853 0,'0'0'16,"0"-21"-16,0 0 0,-22 21 31,1 0-31,0 21 0,21 0 0,-21 0 16,0 0-16,21 0 0,0 22 0,-21-22 15,21 21-15,-22 1 0,22-22 16,0 21-16,0 0 0,0-20 0,0 20 16,0-21-16,0 0 0,0 0 0,0 1 15,22-1-15,-1-21 0,0 0 16,0 0-16,21 0 0,-20 0 15,-1 0-15,21-21 0,-21-1 16,0 1-16,22 0 0,-22-21 16,0 21-16,0-22 0,0 1 0,1 21 15,-22-22-15,0 22 0,21 0 0,-21 0 16,21 0-16,-21 42 31,0 0-31,0 0 0,0 0 0,0 1 16,0 20-16,-21-21 0,21 0 15,0 0-15,-21 22 0,21-22 0,0 0 16,0 0-16,0 0 0,0 1 0,0-1 16,0 0-1,21-21 1,0 0-16,0-21 0,0 0 0,-21-1 16,21 1-16,1-21 0,-1 21 15</inkml:trace>
  <inkml:trace contextRef="#ctx0" brushRef="#br0" timeOffset="35869.82">17060 7705 0,'0'0'0,"-21"-21"0,0-1 0,0 1 16,0 21-16,21 21 15,0 1 1,-22-1-16,22 0 16,0 0-16,0 0 0,22-21 15,-1 0 1,0 0-16,0 0 0,0 0 15,0-21-15,1 21 0,-22-21 0,0 0 16,0 0-16,21-1 0,-21 1 16,0 0-16,-21 0 15,-1 21-15,1 0 0,0 0 16,0 0-16,0 21 16,0 0-16,-1-21 0,22 21 0,0 1 15,-21-1-15,21 0 0,0 0 16,0 0-16,21-21 15,1 0-15,-1 0 0,21 0 16,-21 0-16,0 0 0</inkml:trace>
  <inkml:trace contextRef="#ctx0" brushRef="#br0" timeOffset="36208.8">17716 7472 0,'0'0'0,"0"-85"15,0 64 1,-21 0-16,0 21 16,21 21-1,0 0-15,0 0 0,0 22 16,0-22-16,-21 21 0,21 1 16,0-1-16,-21 0 0,21 1 15,-21-1-15,21 21 0,-22-20 0,1 20 16,21 1-16,-21-22 0,21 22 0,-21-22 15,21 21-15,0-20 0,0-1 16,0 0-16,0-20 0,0 20 0,0-21 16,0 0-16,21-21 0,0 0 15,0 0-15,1 0 0,-1 0 16,0-21-16,0 0 0,0 0 0,22 0 16,-22-1-16,0 1 0,0 0 0,0-21 15,0 21-15,22-1 16,-22 1-16,21-21 0</inkml:trace>
  <inkml:trace contextRef="#ctx0" brushRef="#br0" timeOffset="36602.72">18775 7959 0,'0'0'0,"-21"-21"0,-1-64 16,1 64-16,21 0 0,0-1 15,0 1-15,0 42 32,21 1-32,-21-1 0,22 0 0,-22 21 15,0 1-15,21-1 0,-21 21 16,0 1-16,0-22 0,0 22 0,0-1 15,0 1-15,0-1 0,-21 22 0,21-22 16,-22 1-16,1-1 0,0 22 16,0-21-16,0-1 0,-22 1 0,43-1 15,-21-21-15,0 1 0,0-1 0,0 0 16,21 1-16,0-22 0,0 0 16,0-42-1,0 0 1,0-22-16,21 22 0,0-21 0,0 0 15,0-22-15,-21 22 0</inkml:trace>
  <inkml:trace contextRef="#ctx0" brushRef="#br0" timeOffset="36880.56">18605 8170 0,'0'0'0,"-21"-42"0,21-21 16,0 20-16,0 1 0,0 21 15,0-22-15,0 1 0,21 21 0,1 0 16,-1 0-16,0-1 0,21 1 15,1 21-15,-22 0 0,21 0 0,0 0 16,-20 0-16,20 0 0,-21 0 16,21 0-16,-20 21 0,-1 1 0,-21-1 15,0 0-15,0 0 0,0 21 0,0-20 16,0-1-16,0 21 0,-21-21 16,-1 22-16,1-22 0,0 0 0,0 21 15,0-21-15,0 1 0,-1-1 16,22 0-16,0 0 0,0 0 15,22-21 1,-1 0-16,21-21 16</inkml:trace>
  <inkml:trace contextRef="#ctx0" brushRef="#br0" timeOffset="37102.43">19621 8065 0,'0'-22'16,"22"22"-1,-1 0-15,0 0 16,0-21-16,0 21 0,0 0 16,1 0-16,-1 0 0,0-21 15,0 21-15,0 0 0,0 0 16</inkml:trace>
  <inkml:trace contextRef="#ctx0" brushRef="#br0" timeOffset="37285.75">19621 8192 0,'0'0'0,"-21"21"0,0 21 15,42-42 16,0 0-31,1 0 16,-1 0-16,0 0 0,0 0 16,0 0-16,0 0 0,-21-21 15,22 21-15,-1 0 16,-21-21-16</inkml:trace>
  <inkml:trace contextRef="#ctx0" brushRef="#br0" timeOffset="38804.33">20595 7684 0,'0'0'0,"0"-22"15,0 1 1,0 42 15,0 1-15,0-1-16,0 21 0,21-21 15,-21 0-15,21 22 0,-21-22 16,0 21-16,0-21 0,0 22 0,0-1 16,0-21-16,0 22 0,0-22 15,0 21-15,0-21 0,0 0 16,0 1-16,0-1 0,0-42 31,0-1-31,0 1 16,0 0-16,0 0 0,0-21 0,0-1 15,0 1-15,0 0 0,22-1 16,-22 1-16,21 0 0,0 20 0,21-20 16,-21 0-16,22 21 0,-22-1 15,21 1-15,1 0 0,-1 21 0,0 0 16,1 0-16,-1 0 0,0 21 16,1 0-16,-22 1 0,0-1 15,0 0-15,0 21 0,-21 1 0,21-22 16,-21 21-16,0 0 0,0 1 15,0-1-15,0-21 0,0 22 0,-21-1 16,0-21-16,21 21 0,-21-20 16,21-1-16,0 0 0,0 0 15,0-42 1,0 0 0,21 0-16,0-1 0</inkml:trace>
  <inkml:trace contextRef="#ctx0" brushRef="#br0" timeOffset="39156.26">21611 7853 0,'21'0'15,"0"0"1,-21-21-16,22 21 0,-1 0 16,-21-21-16,21 21 0,0-22 0,0 22 15,0-21-15,-21 0 0,22 0 16,-1 0-16,0 0 0,0-1 0,-21 1 15,0 0-15,0 0 0,0 0 16,0 0-16,-21 21 0,0 0 16,0 0-16,-1 0 0,1 0 15,0 0-15,-21 21 0,21 0 16,-1 21-16,1-21 0,21 1 0,-21 20 16,0 0-16,21-21 0,0 22 15,0-1-15,0 0 0,0-20 0,0 20 16,0 0-16,0-21 0,0 22 0,21-22 15,-21 0-15,21 0 0,0 0 16,1-21-16,-1 0 0,0 0 0,0 0 16,0 0-16,22 0 0,-22-21 15,21 0-15,-21 0 0,22 0 0,-1-22 16</inkml:trace>
  <inkml:trace contextRef="#ctx0" brushRef="#br0" timeOffset="39679.97">22204 7662 0,'0'0'0,"0"-21"15,0 42 17,0 1-32,0-1 0,0 0 15,0 21-15,0-21 0,0 22 0,0-1 16,0-21-16,0 22 0,0-1 0,0-21 16,0 21-16,0-20 0,0 20 15,0-21-15,0 0 0,0 0 0,21 1 16,0-22-1,0 0-15,0 0 0,-21-22 16,22 1-16,-1 0 0,0 0 0,0-21 16,0 20-16,0-20 0,1 21 15,20-21-15,-42 20 0,21-20 0,-21 21 16,21 21-16,-21-21 0,0 42 31,0 0-15,0 0-16,0 0 0,0 1 15,0-1-15,0 0 0,0 21 0,0-21 16,21 1-16,1-1 0,-1 0 16,-21 0-16,21-21 0,0 0 15,0 0-15,0 0 0,22 0 16,-22 0-16,0-21 0,21 21 16,-20-21-16,-1 0 0,21-22 0,-21 22 15,-21-21-15,0 21 0,21-22 0,-21 22 16,0-21-16,0-1 0,0 22 15,-21-21-15,0 21 0,21 0 0,-21-1 16,0 1-16,0 21 16,-1 0-16,44 0 31,-1 0-15,0 0-16,0 0 0</inkml:trace>
  <inkml:trace contextRef="#ctx0" brushRef="#br0" timeOffset="39972.31">23495 7133 0,'0'0'16,"0"43"-1,0-22 1,0 21-16,0 0 0,0 1 15,0-1-15,0 0 0,0 22 16,21-22-16,-21 22 0,0-22 0,0 22 16,0-22-16,0 0 0,0 1 15,0-1-15,0-21 0,0 21 0,0-20 16,0 20-16,0-21 0,0 0 0,0 0 16,21-42-1,0 0 1,-21 0-16,0-21 0,22 20 15,-1-20-15</inkml:trace>
  <inkml:trace contextRef="#ctx0" brushRef="#br0" timeOffset="40424.05">23495 7387 0,'0'0'0,"-21"-42"0,0 21 16,-1-22-16,22 22 0,-21 0 0,21 0 16,0 0-16,0 0 0,0-1 15,43 22-15,-22-21 0,0 0 0,21 21 16,1 0-16,-1 0 0,0 0 15,1 0-15,-1 0 0,0 21 0,1 0 16,-1 1-16,0 20 0,-21-21 16,1 21-16,-22 1 0,0-1 0,0-21 15,0 22-15,-22-1 0,1-21 0,-21 21 16,21-20-16,-22-1 0,1 0 16,0 0-16,21 0 0,-22 0 0,22-21 15,0 0-15,0 22 0,42-44 31,0 22-31,21-21 0,1 0 16,-1 21-16,0 0 0,1 0 16,-22 0-16,21 0 0,1 0 0,-22 0 15,21 0-15,-21 21 0,0 0 0,1 1 16,-1-22-16,-21 21 0,21 0 16,-21 0-16,0 0 0,0 0 0,-21 22 15,0-22-15,-1 0 0,1 0 16,-21 0-16,0 1 0,20-1 0,-20 0 15,0 0-15,-1-21 0,22 21 0,-21-21 16,21 0-16,0 0 16,21-21-1,21 0 1,0 0-16,21 0 0,-21-1 16,22 1-16</inkml:trace>
  <inkml:trace contextRef="#ctx0" brushRef="#br0" timeOffset="41060.35">24320 7641 0,'0'0'0,"-21"0"15,0 0-15,0 0 0,21 21 16,-21 1-16,0-1 0,21 0 16,0 0-16,0 0 0,0 0 15,0 1-15,-22-1 0,22 0 16,0 0-16,0 0 0,0 0 15,0 1-15,0-44 47,0 1-31,0 0-16,0 0 0,0 0 16,22-22-16,-22 22 0,21 0 0,0 0 15,-21-21-15,21 20 0,0 1 16,0 0-16,1 21 0,-1-21 15,0 21-15,0 0 0,0 0 0,0 0 16,1 0-16,-1 21 16,0 0-16,-21 0 0,0 1 15,0-1-15,0 21 0,0-21 16,-21 0-16,21 1 0,-21-1 0,-1 0 16,22 0-16,0 0 0,-21-21 0,0 21 15,21-42 16,21 21-31,0-21 16,1 0-16,-22 0 16,21-22-16,0 22 0,0 0 0,0-21 15,0 21-15,-21-1 0,0 1 0,22 0 16,-22 0-16,0 42 31,0 0-31,-22 0 16,1 1-16,21-1 0,0 0 0,-21 0 15,21 0-15,-21 0 0,21 22 0,0-22 16,0 0-16,0 0 16,0 0-16,0 1 0,0-1 15,21-21-15,0 0 16,0 0-16,1 0 16,20 0-16,-21 0 0,21 0 0,-20-21 15</inkml:trace>
  <inkml:trace contextRef="#ctx0" brushRef="#br0" timeOffset="41320.19">25019 7493 0,'0'0'0,"-21"0"0,0 0 0,-1 0 16,22 21-16,-21-21 0,21 21 15,0 1-15,-21-1 0,0 0 16,21 0-16,-21 0 0,21 22 0,0-22 15,0 0-15,0 0 0,-21 21 16,21-20-16,0-1 0,0 0 0,-22 0 16,22 0-16,0 0 0,0 1 15,0-1-15,0 0 0,0 0 16,22 0-16,-1-21 0,0 0 0,0 0 16,0 0-16,0 0 0,1 0 15,-1 0-15,0-21 0</inkml:trace>
  <inkml:trace contextRef="#ctx0" brushRef="#br0" timeOffset="41609.03">25231 7514 0,'0'21'31,"0"1"-31,0-1 0,21 0 15,-21 0-15,0 0 0,0 0 16,0 22-16,0-22 0,0 0 16,0 0-16,0 0 0,0 1 0,-21 20 15,-1-21-15,1 0 0,0 0 16,21 1-16,-21-1 0,0 0 16,-22 0-16,43 0 0,-21-21 0,0 21 15,21 1-15,-21-22 0,21-22 31,21 1-31,0 0 0,0 0 16</inkml:trace>
  <inkml:trace contextRef="#ctx0" brushRef="#br0" timeOffset="41820.12">25569 7641 0,'0'21'79,"0"1"-64,0-1-15</inkml:trace>
  <inkml:trace contextRef="#ctx0" brushRef="#br0" timeOffset="41929.1">25527 10287 0,'0'0'0</inkml:trace>
  <inkml:trace contextRef="#ctx0" brushRef="#br0" timeOffset="42076.6">25506 8107 0,'0'0'0,"0"21"31,21 0-31,-21 0 16,0 1-16,0-1 0,0 0 16,0 0-16,0 0 15,-21 0-15,0 1 0,-1-1 16,1 0-16,0 0 0,0 0 0,-21 22 16,-1-22-16,1 0 0,21 0 0,-22 0 15,1-21-15,-21 0 0</inkml:trace>
  <inkml:trace contextRef="#ctx0" brushRef="#br0" timeOffset="50517.92">6964 13991 0,'-21'0'15,"42"0"16,0 0-15,0 0-16,0 0 0,22 0 16,-1 0-16,0 0 0,-21-21 0</inkml:trace>
  <inkml:trace contextRef="#ctx0" brushRef="#br0" timeOffset="50657.25">8276 13864 0,'21'0'0,"22"0"16,-1 0-16,21-21 15,-20 21-15,-22 0 0,0 0 16,0 0-16,-42 0 16,0 0-1,0 21-15,0-21 0,-22 0 0,22 21 16</inkml:trace>
  <inkml:trace contextRef="#ctx0" brushRef="#br0" timeOffset="51000.45">7175 14161 0,'0'0'0,"-21"0"0,21 21 16,21-21 15,1 0-31,20 0 0,-21 0 0,21 0 16,22 0-16,-22 0 0,22 0 15,20-21-15,-20 21 0,21-22 0,-1 1 16,22 21-16,-21-21 0,-1 0 0,1 0 16,0 0-16,-1-1 15,1 22-15,0-21 0,-1 0 0,-20 21 16,-1 0-16,-20-21 0,-1 21 0,-21 0 16,22 0-16,-22 0 15,-21 21 1,0 0-1</inkml:trace>
  <inkml:trace contextRef="#ctx0" brushRef="#br0" timeOffset="53088.57">15727 9271 0,'0'0'0,"0"-21"16,0 0 0,0 0-1,0 42 1,0 0-16,0 0 16,0 0-16,0 0 0,0 22 15,0-1-15,0 0 0,0 1 0,0 20 16,0 1-16,0-1 0,21-20 0,-21 20 15,0 1-15,0-1 0,0 1 16,0-22-16,0 21 0,0-20 0,0-1 16,0 22-16,0-22 0,0-21 15,-21 21-15,21-20 0,0-1 0,0 0 16,0 0-16,0-42 31,0 0-31,0 0 0,0-1 0,-21-20 16,-1 21-16,22-21 0,0 20 0</inkml:trace>
  <inkml:trace contextRef="#ctx0" brushRef="#br0" timeOffset="53324.96">15452 9462 0,'0'0'0,"0"-22"0,0 1 0,0 0 15,-22 0-15,22 0 0,-21 0 0,21-1 16,0 1-16,0 0 0,0 0 16,21 0-16,1 0 0,-1-1 0,0 1 15,21 0-15,1 0 0,-1 0 0,0 0 16,22 21-16,-22 0 0,22 0 16,-1 0-16,1 0 0,-22 21 0,0 0 15,1 21-15</inkml:trace>
  <inkml:trace contextRef="#ctx0" brushRef="#br0" timeOffset="53724.49">16023 9737 0,'-21'0'0,"-64"42"16,43-21 0,0 0-16,20 1 0,-20-1 15,21 0-15,0-21 0,-22 0 0,22 21 16,0-21-16,21-21 16,0 0-16,0 0 15,0-1-15,21 1 0,0 0 0,1 0 16,-1 0-16,21 0 0,0-1 15,1 1-15,20 0 0,-20 0 0,20 21 16,22 0-16,-22 0 0,1 0 0,-1 0 16,-20 21-16,20 0 0,-21 0 15,-20 22-15,-1-22 0,0 21 0,-21 1 16,0-1-16,0 0 16,-21 1-16,0-1 0,-22 0 0,1 22 15,0-22-15,-1 0 0,-20 1 0,20-1 16,-20-21-16,21 22 0,-22-1 15,22-21-15,-22 0 0,22 0 16,0-21-16,-1 0 0,22 0 0,-21 0 0,-1 0 16,22 0-16,-21 0 0,21-21 15,0 0-15,-1 21 0,22-21 0,0 0 16,-21 0-16,21-1 0,0 1 16,0 0-16,0 0 15,21 21-15,-21-21 0,22 21 16,-1-21-16,21 21 0,-21-22 15,0 1-15</inkml:trace>
  <inkml:trace contextRef="#ctx0" brushRef="#br0" timeOffset="54496.35">16806 9843 0,'0'0'0,"0"-22"0,-21 22 47,0 22-47,0-1 0,0 21 0,21-21 16,-22 0-16,1 22 0,0-22 16,21 21-16,0-21 0,0 22 0,-21-1 15,21-21-15,0 0 0,0 22 0,0-22 16,0 0-16,0 21 15,0-20-15,21-22 0,0 0 16,0 0-16,1 0 0,-1 0 0,0-22 16,0 1-16,0 0 15,0 0-15,-21 0 0,0 0 0,22-1 16,-22 1-16,0 0 0,0 0 0,0-21 16,0 20-16,0 1 15,0 0-15,0 0 0,0 0 0,0 0 16,0-1-16,21 1 0,0 21 0,-21-21 15,21 21-15,0 0 0,0 0 16,1 0-16,20 0 0,-21 0 0,0 0 16,0 0-16,1 0 0,-1 21 15,0 0-15,0 1 0,-21-1 0,21 0 16,-21 21-16,0-21 0,0 1 0,0-1 16,0 21-16,-21-21 0,0 0 15,0 1-15,0-1 0,21 0 0,-22 0 16,22 0-16,-21-21 0,21 21 15,0-42 1,0 0 0,21 0-16,1 0 0,-22 0 0,21-1 15,0 1-15,0 0 0,0-21 16,0-1-16,1 22 0,-1-21 0,0 0 16,0 20-16,0-20 0,22 0 15,-43 21-15,21-1 0,0 1 0,-21 42 47,-21 1-47,21-1 0,-21 0 0,-1 21 0,1-21 16,21 22-16,0-22 0,-21 21 15,21 1-15,-21-22 0,21 21 16,0-21-16,0 22 0,0-22 0,0 0 16,0 0-16,0 0 0,0 0 15,21-21-15,0 0 0,0 0 16,1 0-16,-1-21 0,0 0 15,-21 0-15,0 0 0,21 0 0,-21-1 16,0 1-16,0-21 0</inkml:trace>
  <inkml:trace contextRef="#ctx0" brushRef="#br0" timeOffset="54905.12">16002 9250 0,'0'0'0,"0"-21"0,0 0 16,21 21-1,0 0-15,22 0 0,-22 0 0,21 0 16,0 21-16,1 0 0,-1 0 16,-21 0-16,22 22 0,-22-22 0,0 21 15,-21 0-15,0 1 0,0-1 0,-21 0 16,0 22-16,-22-22 0,1 1 15,0-1-15,-1 0 0,1 1 0,-22-22 16,22 21-16,0-21 0,-1 0 16,22 1-16,0-22 0,0 0 15,0 0-15,21-22 0,0 1 16</inkml:trace>
  <inkml:trace contextRef="#ctx0" brushRef="#br0" timeOffset="55605.8">18775 9292 0,'0'0'0,"0"-21"0,-21-64 16,21 64-16,0 42 31,0 22-31,0-22 0,0 21 15,0-21-15,0 43 0,0-22 0,0 1 16,0 20-16,0-21 0,0 22 16,0-1-16,0-20 0,0 20 0,0-20 15,0 20-15,21-21 0,-21 1 0,0-1 16,0 0-16,0 1 0,0-22 16,0 21-16,0-21 0,0 1 0,0-1 15,-21 0-15,-1-21 0,1 0 16,0 0-1,21-21-15,0 0 0,0-1 16,0 1-16,0-21 0,0 21 16,0-22-16,0 1 0,0 21 15,21-21-15,0-1 0,1 1 0,-1 21 16,0 0-16,21-22 0,-21 43 16,22-21-16,-1 21 0,0 0 0,1 0 15,-22 0-15,21 0 0,1 21 0,-1 0 16,-21-21-16,21 43 0,-20-22 15,-22 0-15,0 0 0,0 22 0,0-22 16,-22 0-16,1 21 0,-21-21 0,0 1 16,20 20-16,-20-21 0,0 0 15,-1 0-15,-62 1 0,83-1 16,1 0-16,0-21 0,0 0 16,21-21-1,0 0 1,21-1-16,0 1 0,0 0 15,1 0-15,-1 0 0</inkml:trace>
  <inkml:trace contextRef="#ctx0" brushRef="#br0" timeOffset="55729.73">19706 9927 0,'0'0'0</inkml:trace>
  <inkml:trace contextRef="#ctx0" brushRef="#br0" timeOffset="55852.66">19748 9991 0,'0'0'16,"22"0"-16,-1 0 15,0-21-15,0 21 0,0-22 16,0 22-16,1 0 0,-1 0 0,0 0 16,0-21-16,0 21 15,0 0-15,-21 21 31,-21 1-31,0-22 0</inkml:trace>
  <inkml:trace contextRef="#ctx0" brushRef="#br0" timeOffset="55984.58">19706 10202 0,'0'0'16,"-21"22"-16,42-22 31,0 0-31,0 0 0,1 0 0,-1 0 16,21-22-16,-21 22 0,0-21 15,22 21-15,-22-21 0,0 0 0</inkml:trace>
  <inkml:trace contextRef="#ctx0" brushRef="#br0" timeOffset="56637.21">20891 9123 0,'0'0'0,"22"-21"0,-1 21 0,0 0 16,0-21-16,0 21 0,0 0 0,-21-22 16,22 22-16,-44 0 31,1 0-31,0 22 0,0 20 15,0-21-15,-22 21 0,22 22 16,-21-22-16,0 22 0,20 20 0,-20-20 16,21 21-16,-21-1 0,20 1 0,1 0 15,0-22-15,21 22 16,-21-22-16,21 1 0,0 20 0,0-41 16,21 20-16,0 1 0,0-22 0,1 0 15,-1 1-15,21-22 0,-21 21 16,22-21-16,-22 1 0,21-22 0,0 21 15,-20-21-15,20 0 0,-21 0 0,21 0 16,1-21-16,-22-1 0,21 1 16,-21 0-16,1-21 0</inkml:trace>
  <inkml:trace contextRef="#ctx0" brushRef="#br0" timeOffset="56918.04">21505 9483 0,'0'0'0,"0"-21"16,0-1-16,0 44 15,0 20-15,0-21 16,0 21-16,0 1 0,0-1 16,0 0-16,-21 22 0,0-22 0,21 22 15,-21-22-15,21 0 0,-21 22 0,-1-22 16,22 1-16,-21-1 0,21-21 15,0 21-15,0-20 0,0-1 0,0 0 16,0 0-16,0 0 0,0-42 47,0 0-47,21 0 0,-21-22 0</inkml:trace>
  <inkml:trace contextRef="#ctx0" brushRef="#br0" timeOffset="57360.32">21378 9610 0,'0'0'0,"0"-43"0,0 22 0,-21-21 0,21 21 16,0 0-16,0-1 0,0 1 15,0 0-15,21 0 0,0 21 16,1-21-16,20 21 0,0 0 16,-21 0-16,43 0 0,-22 0 0,1 0 15,-1 0-15,21 21 0,-20 0 16,-1 0-16,-21 22 0,0-22 0,1 21 15,-22 0-15,0 1 0,0-22 0,-22 21 16,1 1-16,0-1 0,-21 0 16,-1-21-16,1 22 0,0-22 0,-22 0 15,22 0-15,21 0 0,-22-21 0,22 0 16,0 22-16,0-22 0,21-22 16,21 1-1,0 0-15,0 0 0,22 0 16,-1 21-16,0-21 0,1 21 15,-1 0-15,22 0 0,-22 0 0,0 0 16,1 0-16,-1 21 0,0 0 16,-21 0-16,22 0 0,-22 0 0,0 1 15,0-1-15,-21 21 0,0-21 0,0 0 16,0 22-16,-21-22 0,0 21 16,0-21-16,-22 1 0,1 20 0,0-21 15,-22 21-15,22-20 0,-22-1 0,1 0 16,21 0-16,-22 0 0,22 0 15,-1-21-15,1 0 0,-21 0 16</inkml:trace>
  <inkml:trace contextRef="#ctx0" brushRef="#br0" timeOffset="57652.56">22352 9948 0,'0'0'0,"21"-21"16,-42 21 15,21 21-15,-21 1-16,-22-1 0,22 0 0,0 0 15,21 0-15,-21 0 0,0 1 0,21 20 16,-21-21-16,21 0 0,0 22 16,-22-22-16,22 0 0,0 0 0,0 0 15,0 0-15</inkml:trace>
  <inkml:trace contextRef="#ctx0" brushRef="#br0" timeOffset="58193.24">22225 10414 0,'0'0'16,"21"0"-16,0 0 0,0-21 0,1 21 15,-22-21-15,21 0 0,-21-1 16,0 1-16,0 0 0,0 0 15,0 0-15,0 0 0,0-22 16,0 22-16,0-21 0,0 21 16,0-22-16,0 22 0,0 0 0,21-21 15,0 20-15,0 1 0,0 0 0,1 21 16,20-21-16,-21 21 0,21 0 16,-20 0-16,20 0 0,-21 0 0,21 0 15,-20 21-15,-1 0 0,21-21 0,-21 21 16,-21 1-16,0-1 0,0 0 15,0 0-15,0 21 0,0-20 0,0-1 16,-21 0-16,0 0 0,0 0 0,0 0 16,-22 1-16,22-1 15,0 0-15,0 0 0,0-21 16,21-21 15,21 0-31,0 0 0,0 21 0,0-43 16,0 22-16,22 0 0,-22-21 0,0 20 15,0-20-15,22 21 0,-22-21 16,0 20-16,0 1 0,21 0 0,-42 0 16,22 0-16,-1 21 0,-21 21 31,-21-21-31,-1 21 0,1 0 16,21 22-16,-21-22 0,0 0 0,0 0 15,0 21-15,21-20 0,0-1 16,-22 21-16,22-21 0,-21 0 0,21 22 15,0-22-15,0 0 0,0 0 0,0 0 16,0 1-16,21-1 0,1-21 16,-1 21-16,0-21 0,0 0 0,0 0 15,0 0-15,1 0 0,20 0 0,-21-21 16,21 21-16,-20-21 0,20-1 16,-21 1-16,0 0 0,0 0 0,1-21 15,-1 20-15</inkml:trace>
  <inkml:trace contextRef="#ctx0" brushRef="#br0" timeOffset="58545.04">23220 9483 0,'0'0'16,"-21"-43"-16,-1 1 16,22 21-16,0 0 0,0 0 0,0-1 15,22 22 1,-1 0-16,0 22 0,0-22 15,21 21-15,-20 21 0,20-21 0,21 22 16,-20-1-16,-1 0 0,0 1 16,1 20-16,-1-21 0,0 22 15,-20-22-15,-1 22 0,0-22 0,-21 22 16,0-22-16,0 21 0,-21-20 0,0 20 16,-1 1-16,-20-22 0,0 22 15,-1-1-15,1-21 0,-21 22 0,20-22 16,-20 22-16,-1-22 0,22 0 0,0-20 15,-1 20-15,1-21 0,21 0 16,-22 0-16,43 1 0,-21-22 0,0 0 16,21-22-1,0 1-15,0-21 16,0 21-16,0-22 0,0 22 16</inkml:trace>
  <inkml:trace contextRef="#ctx0" brushRef="#br0" timeOffset="59280.43">18394 8615 0,'0'0'0,"-21"0"0,-1 0 0,1 21 16,42-21 15,1 0-31,20 0 16,0 0-16,1-21 15,-1 21-15,0 0 0,1 0 0,20 0 0,-21-21 16,1 21-16,-22 0 15,21 0-15,-21 0 0,1 0 0,-1 0 16,0 0-16,0 0 47</inkml:trace>
  <inkml:trace contextRef="#ctx0" brushRef="#br0" timeOffset="59916.21">24680 9948 0,'0'0'0,"-21"0"16,0 0 0,21 22-16,0-1 0,0 0 15,0 0-15,0 21 0,0-20 16,0 20-16,0-21 0</inkml:trace>
  <inkml:trace contextRef="#ctx0" brushRef="#br0" timeOffset="60096.53">24744 10668 0,'0'85'15,"0"-170"-15,0 212 16,0-63-16,0-22 0,0 21 0,0 1 15,0-1-15,0 1 0,0-1 0,0 1 16,0-1-16,0 1 0,0-1 0,0 1 16,0-22-16,0 22 0,-21-22 15,21 0-15,-22-20 0,22 20 0,-21-21 16,21 0-16,0 0 0,0 1 0,-21-22 16,21-22-1,0 1-15,-21 0 16,21 0-16,0-21 0,0-1 0,0 1 15,0-22-15</inkml:trace>
  <inkml:trace contextRef="#ctx0" brushRef="#br0" timeOffset="60433.87">24574 10266 0,'0'0'0,"-21"-42"0,-21-1 0,21 1 0,0 21 16,-22-22-16,43 1 0,0 0 0,0-1 15,0 22-15,43 0 0,-1 0 16,0 21-16,1-21 0,-22 21 0,21-21 16,-21 21-16,22 0 0,-1 0 0,21 0 15,-20 0-15,-1 21 0,0-21 16,1 42-16,-1-21 0,0 0 0,-20 22 16,-1-22-16,-21 21 0,0-21 0,0 22 15,0-22-15,-43 21 0,22-21 16,0 22-16,-21-22 0,21 0 0,-22 0 15,1-21-15,21 0 0,0 43 0,-43-43 16,43 21-16,0 0 0,0-21 16,21 21-16,-22-21 0,22-21 31,0 0-15,22 21-16,-22-21 0,0-1 0</inkml:trace>
  <inkml:trace contextRef="#ctx0" brushRef="#br0" timeOffset="60744.85">24786 10139 0,'0'0'0,"-21"0"16,21 21-1,0 0-15,0 22 16,0-22-16,0 0 0,0 21 15,0 1-15,0-1 0,0 0 0,0 22 16,0-22-16,21 22 0,-21-1 0,21 1 16,-21-22-16,0 21 0,21 1 15,-21-1-15,22 1 0,-22-1 0,0 1 16,0-1-16,0-20 0,0 20 0,0-20 16,0-1-16,-22 0 0,22 1 0,-21-1 15,21-21-15,0 0 0,0 0 16,-21-21-16,21-21 31,0 0-31,0-21 0,0-1 0</inkml:trace>
  <inkml:trace contextRef="#ctx0" brushRef="#br0" timeOffset="61108.72">25760 10054 0,'-21'0'0,"-1"0"16,1 21-16,21-42 78,0 0-78,-21 21 16,0 0-1,0 0 17,21 21-32,0 0 15,0 1 1,0-1-1,0 0-15,21 0 16</inkml:trace>
  <inkml:trace contextRef="#ctx0" brushRef="#br0" timeOffset="61350.58">25802 10393 0,'0'0'0,"-21"21"15,0-21-15,21-21 32,21 21-17,0 0-15,0 21 0,-21 0 16,0 0-16,0 1 0,0-1 0,0 0 16,0 21-16,-21 1 0,0-22 0,0 21 15,-22 0-15,-20 22 0,-1-22 16,1 1-16,-1-1 0,1 0 0,-1 1 15,1-1-15</inkml:trace>
  <inkml:trace contextRef="#ctx0" brushRef="#br0" timeOffset="73045.17">13864 2180 0,'0'0'0,"0"-42"0,0 21 0,0-22 0,0 1 15,0 0-15,0-1 16,42 1-16,-20 0 0,41-1 0,1 1 16,-1 21-16,1 0 0,20 0 15,-20 21-15,-1 0 0,1 21 0,-1 0 16,-20 0-16,-1 21 0,0 1 16,-21-1-16,-21 22 0,0-22 0,-21 21 15,0-20-15,-21-1 0,-1 22 16,1-22-16,0 21 0,-1-20 0,-20-1 15,21 0-15,-1-20 0,22 20 16,-21-21-16,21 0 0,21 0 0,-22-21 16,22 22-16,22-22 31,-1 0-31,0-22 0,21 22 16</inkml:trace>
  <inkml:trace contextRef="#ctx0" brushRef="#br0" timeOffset="73756.96">14563 2688 0,'0'0'0,"21"21"0,0 1 16,0-22-1,0 0-15,0 0 0,1 0 16,-1-22-16,21 1 0,-21 0 16,22 0-16,-1 0 0,0 0 0,-21-22 15,22 22-15,-1-21 0,-21-1 16,22 22-16,-43-21 0,0 21 15,0 0-15,0-1 0,-22 22 0,1-21 16,0 21-16,-21 0 0,21 0 16,-22 0-16,1 21 0,21 1 0,-22 20 15,22-21-15,-21 21 0,21 1 16,0-22-16,-1 21 0,22 1 0,0-22 16,0 21-16,0-21 0,0 22 15,0-22-15,22 0 0,-1-21 0,0 21 16,21-21-16,1 0 0,-1 0 0,0 0 15,1 0-15,20-21 16,-21 0-16,22 0 0,-22-1 0,1 1 16,-1 0-16,0 0 0,1-21 15,-22 20-15,0-20 0,0 21 0,0-21 16,-21 20-16,0 1 0,0 0 16,0 0-16,0 0 0,0 0 0,-21 21 15,21 21 1,-21 0-16,21 0 0,0 21 15,0-20-15,0 20 0,0-21 0,-21 21 16,21-20-16,-21 20 0,-1 0 16,22-21-16,0 1 0,-21 20 0,21-21 15,-21 0-15,21 0 0,-21-21 16,21 22-16,0-44 31,0 1-31,0 0 16,0 0-16,21-21 0,0 20 0,0-20 15,1 0-15,-1-1 0,0 1 16,21 0-16,-21-1 0,1 1 0,20 21 16,-21 0-16,21 21 0,-20 0 15,20 0-15,-21 0 0,0 0 0,0 21 16,22 0-16,-43 21 0,21-20 16,-21-1-16,21 21 0,-21 0 0,0-20 15,0-1-15,0 21 0,0-21 16,0 0-16,-21 22 0,21-22 15,-21-21-15,0 21 0,-1 0 0,1-21 16,0 0-16,0 0 0,0 0 0,-22 0 16,22 0-16</inkml:trace>
  <inkml:trace contextRef="#ctx0" brushRef="#br0" timeOffset="74121.77">14012 1947 0,'0'0'15,"0"-21"-15,0 42 31,0 22-31,0-22 16,0 21-16,0 22 0,0-1 0,-21 1 16,21-1-16,0 22 0,-21 0 0,21-1 15,-21 1-15,21 21 0,-21-22 16,-1 1-16,22 21 0,-21-21 16,0-1-16,21 1 0,0-22 15,0 1-15,0-1 0,0-20 0,0-1 16,0 0-16,21-20 0,0-1 15,1-21-15,-1 0 0,21 0 0,0 0 16,1-21-16,-1-22 0,0 22 0</inkml:trace>
  <inkml:trace contextRef="#ctx0" brushRef="#br0" timeOffset="74504.55">16954 2328 0,'0'22'31,"0"-1"-31,0 21 0,0 0 16,0 1-16,0 20 0,0 1 0,0-1 15,0-20-15,0 20 0,0 22 16,0-22-16,0 1 0,0 20 0,-21-20 16,21 21-16,-21-22 15,0 22-15,0-22 0,21 1 0,-21-1 16,-1 1-16,1-22 0,0 0 0,21 1 16,0-1-16,-21-21 0,21 0 15,0 1-15,-21-22 0,21-22 31,21 1-31,0 0 0,-21-21 16,21-1-16,0 1 0,-21 0 0,22-22 16,-1 1-16</inkml:trace>
  <inkml:trace contextRef="#ctx0" brushRef="#br0" timeOffset="74768.39">16954 2455 0,'0'0'0,"0"-84"16,0 63-16,0-1 0,0 1 15,0 0-15,22 0 0,-1 0 0,0 21 16,21 0-16,1-21 0,-1 21 16,0 0-16,1 0 0,-1 21 0,0 0 15,1 0-15,-22 0 0,0 22 16,0-1-16,-21 0 0,0 1 0,0-1 16,-21 0-16,0 1 15,-22-1-15,22 0 0,-21-21 0,0 1 0,20 20 16,1-21-16,0-21 0,0 21 15,0 0-15,42-42 32,0 0-32,0 0 0,22 21 15,-22-42-15</inkml:trace>
  <inkml:trace contextRef="#ctx0" brushRef="#br0" timeOffset="74972.28">17949 2540 0,'0'0'0,"0"21"0,-21-21 0,21 21 16,21-21-1,0 0 1,1 0-16,20 0 0,-21 0 16,21 0-16,1 0 0,-22 0 0,21 0 15,-21 0-15,22 0 0,-22 0 16,0 0-16</inkml:trace>
  <inkml:trace contextRef="#ctx0" brushRef="#br0" timeOffset="75098.22">18055 2773 0,'-21'21'0,"0"-21"0,63-21 0,-105 63 16,41-21-16,22 1 16,22-22-1,-1 0-15,21 0 16,-21 0-16,22-22 0,-22 1 0,21 21 15,0-21-15</inkml:trace>
  <inkml:trace contextRef="#ctx0" brushRef="#br0" timeOffset="75591.94">19008 2286 0,'0'0'0,"-22"-21"16,22 42-1,0 0-15,0 0 16,0 1-16,22-1 0,-22 21 16,0 0-16,0-20 0,0 20 0,0 0 15,0 1-15,0-1 0,0 0 16,0-21-16,-22 22 0,22-22 0,-21 0 15,0 21-15,0-42 0,21 22 0,0-1 16,-21-21-16,0 0 16,21-21-1,0-1-15,0-20 16,0 21-16,0-21 0,21-1 0,0 1 16,0 0-16,21-1 0,-20-20 15,20 20-15,-21 1 0,21 0 0,1 21 16,-1-1-16,-21 1 0,22 21 0,-1 0 15,-21 0-15,21 21 0,-20 1 16,-1-1-16,0 21 0,0-21 0,-21 22 16,0-1-16,0 0 0,0-21 15,0 22-15,0-1 0,0-21 0,0 22 16,0-22-16,-21 0 16,21 0-16,-21 0 0,21 0 15,0-42 1,21 21-16,0-21 15</inkml:trace>
  <inkml:trace contextRef="#ctx0" brushRef="#br0" timeOffset="76364.27">19748 2498 0,'0'0'0,"22"0"0,-1-21 16,-21-1-16,0 1 0,21 21 15,-21-21-15,21 0 0,-21 0 16,0 0-16,0-1 15,-21 22 1,0 22 0,21-1-16,0 21 15,-21-21-15,-1 22 0,22-1 0,-21-21 16,21 21-16,0 1 0,0-1 0,0-21 16,0 0-16,0 22 0,0-22 15,0 0-15,0 0 0,21-21 16,1 0-16,-1 0 0,0 0 15,0 0-15,21 0 0,-20-21 16,-1 0-16,0 0 0,0 0 0,21-1 16,-20 1-16,-1-21 0,0 21 15,0-22-15,0 1 0,0 0 0,1 21 16,-1-1-16,-21 1 0,0 0 16,21 0-16,-21 42 15,0 0 1,0 0-16,0 1 0,0-1 0,0 0 15,0 21-15,0-21 0,0 22 16,-21-22-16,21 21 0,0-21 0,0 1 16,0 20-16,0-21 0,0 0 0,21 0 15,-21 1-15,21-22 16,0 0-16,0 0 0,1 0 0,20 0 16,-21 0-1,0-22-15,0 22 0,1-21 0,-1 0 16,0 0-16,0 0 0,0-22 0,0 22 15,-21-21-15,22 21 0,-22-22 16,0 22-16,21 0 0,-42 21 31,21 21-31,-22 0 16,22 1-16,0-1 0,0 0 16,0 0-16,0 0 0,0 0 15,22-21 1,-1 22-16,0-22 0,0 0 15,0 0-15,0 0 0,1-22 0,-1 1 16,0 21-16,-21-21 0,21 0 16,-21 0-16,21 0 0,-21-1 0,0 1 15,0-21-15,0 21 0,0-22 16,0 22-16,0 0 0,0 0 0,0 0 16,0 0-16,21 21 15,1-22 1,-1 22-16,0 0 15,0-21-15,-21 0 16,21 21-16,-21-21 0</inkml:trace>
  <inkml:trace contextRef="#ctx0" brushRef="#br0" timeOffset="76828">21992 1990 0,'0'0'0,"-21"-85"16,21 64-16,0-21 16,0 20-16,0-20 0,0 21 15,0 0-15,0 42 32,0 21-32,0 1 0,0-1 0,0 21 15,-21 1-15,21-1 0,-21 1 16,-1-1-16,1 22 0,0 0 15,0-1-15,0-20 0,-22 21 0,43-22 16,-21 1-16,0-22 0,21 0 16,0 1-16,0-1 0,0-21 0,0 0 15,0 0-15,21-21 16,-21-21 0,21 21-16,-21-21 0,0-21 0,0 21 15,0-22-15,0 1 0,0-22 16</inkml:trace>
  <inkml:trace contextRef="#ctx0" brushRef="#br0" timeOffset="77072.47">21759 2117 0,'0'0'16,"0"-64"-16,0 1 0,0-1 0,21 1 15,1 20-15,-1-20 0,21 21 0,-21 20 16,22-20-16,-1 21 0,0 21 16,1 0-16,-1 0 0,0 0 0,1 42 15,-1-21-15,-21 22 0,0-1 16,-21 0-16,0 1 0,0-1 0,-21 0 15,0 1-15,-21-1 0,-1 0 16,1 1-16,21-22 0,-22 21 0,1-21 16,0 1-16,21-1 0,-22 0 15,22 0-15,21 0 16,0 0-16,21-21 16,0 0-1,22 22-15,-22-22 0,0 0 0</inkml:trace>
  <inkml:trace contextRef="#ctx0" brushRef="#br0" timeOffset="77777.06">22183 2477 0,'0'0'16,"0"21"-16,0 21 15,0-21-15,21-21 0,0 21 0,0-21 16,0 0-16,0 0 0,1 0 16,20 0-16,-21 0 15,21-21-15,1 0 0,-22 0 0,21 0 16,1 0-16,-22-1 0,0 1 15,0-21-15,0 21 0,-21 0 0,0-1 16,0 1-16,0 0 0,-21 0 0,0 21 16,0 0-16,0 0 0,-22 0 15,22 21-15,-21 0 0,21 0 0,-22 1 16,22 20-16,0-21 0,0 21 16,0 1-16,-1-1 0,22-21 0,-21 22 15,21-22-15,0 21 0,0-21 16,0 0-16,21 1 0,1-1 0,20-21 15,-21 0-15,21 0 16,1 0-16,-1 0 0,0 0 0,1 0 16,-1-21-16,0-1 0,1 22 0,-1-21 15,-21 0-15,22-21 0,-22 21 16,0-22-16,0 22 0,-21-21 0,0 21 16,21-22-16,-21 22 0,0 0 15,0 0-15,0 0 0,0 42 31,0 0-31,0 21 16,0-21-16,0 1 0,0 20 16,0-21-16,0 0 0,0 22 0,0-22 15,0 0-15,0 0 0,-21 0 16,21 0-16,0 1 0,0-44 47,0 1-47,0-21 0,0 21 15,21 0-15,0-22 0,1 1 16,-1 0-16,0 20 0,21-20 0,-21 21 16,1 0-16,20 0 0,-21-1 15,21 22-15,-20 0 0,-1 0 0,21 0 16,-21 0-16,0 22 0,-21-1 16,0 0-16,22 0 0,-22 21 0,0-20 15,0-1-15,0 21 0,0-21 16,0 0-16,-22 22 0,1-22 15,21 0-15,0 0 0,-21 0 0,21 1 16,-21-1-16,21 0 16,21-42-1</inkml:trace>
  <inkml:trace contextRef="#ctx0" brushRef="#br0" timeOffset="78224.81">23728 2307 0,'0'0'0,"0"-21"0,0 0 0,-21 21 32,-1 0-32,1 21 0,0 0 15,0 0-15,0 1 0,0-1 16,-1 21-16,1-21 0,21 22 0,-21-1 16,0 0-16,21-21 0,0 22 15,0-22-15,0 21 0,0-21 0,0 1 16,0-1-16,0 0 0,21-21 0,0 0 15,0 0-15,22 0 0,-22 0 16,0 0-16,21 0 0,-20 0 0,20-21 16,-21 0-16,21-1 0,-20 1 15,-1 0-15,21-21 0,-21 21 0,0-22 16,1 22-16,-22 0 16,21 0-16,-21 0 0,21-1 0,-21 44 31,0-1-31,0 0 0,0 0 15,0 0-15,0 0 0,0 1 0,-21 20 16,21-21-16,0 0 0,0 0 16,0 1-16,0-1 0,0 0 15,21-21 1,0 0 0,0 0-16,-21-21 0,21 0 15,1 21-15,-22-22 0,21 1 0,-21-21 16,0 21-16,0-22 0,21 22 15,-21-21-15</inkml:trace>
  <inkml:trace contextRef="#ctx0" brushRef="#br0" timeOffset="78456.69">24130 2223 0,'-21'0'16,"21"21"-16,0 0 16,0 0-16,0 0 0,0 0 15,21-21 1,0 0-1,-21-21 1,0 0-16,0 0 16,0 0-16,0 0 15,-21-1 1,42 22 31</inkml:trace>
  <inkml:trace contextRef="#ctx0" brushRef="#br0" timeOffset="78772.5">24384 1969 0,'0'0'0,"0"-43"0,-21 22 0,21 0 15,0 0-15,0 0 0,0-1 0,0 44 31,0 20-31,0-21 16,0 21-16,0 1 0,0-1 16,0 22-16,-21-22 0,21 21 0,0 1 15,-22-22-15,1 22 0,21-1 16,-21 1-16,0-22 0,21 22 0,-21-22 16,21 0-16,0 1 15,0-1-15,0-21 0,0 21 0,0-20 16,0-1-16,0 0 0,21-21 31,0-21-15,0 0-16,0-1 0,1 1 15,-1 0-15,21-21 0</inkml:trace>
  <inkml:trace contextRef="#ctx0" brushRef="#br0" timeOffset="79016.36">24807 2328 0,'-21'0'16,"0"0"-16,0 0 0,0 22 15,-1-1-15,1 0 16,21 0-16,0 0 0,-21 0 16,21 22-16,-21-22 0,21 0 0,-21 21 15,21-20-15,0-1 0,0 21 0,0-21 16,-21 0-16,21 1 15,0-1-15,0 0 0,0 0 16,21-21 0,0 0-16,0 0 0,0 0 15</inkml:trace>
  <inkml:trace contextRef="#ctx0" brushRef="#br0" timeOffset="79300.2">24998 2350 0,'0'0'0,"0"-22"0,0 1 0,0 0 16,21 21-16,0 0 0,0 0 31,0 21-31,1 0 0,-22 1 16,0 20-16,0-21 0,0 0 16,0 22-16,0-22 0,0 21 0,0-21 15,0 0-15,0 22 0,-22-22 16,22 0-16,0 0 0,-21 0 15,0 1-15,21-1 0,0 0 0,-21 0 16,0 0-16,0-21 16,21-21 15,0 0-31,21 0 16,0 0-16</inkml:trace>
  <inkml:trace contextRef="#ctx0" brushRef="#br0" timeOffset="79498.47">25379 2434 0,'0'-21'15,"21"21"32,-21 21-31,0 0-16,0 1 15,0-1-15,0 0 16,0 0-16</inkml:trace>
  <inkml:trace contextRef="#ctx0" brushRef="#br0" timeOffset="79716.86">25400 2900 0,'0'0'0,"-21"21"0,0-21 15,21 21-15,-22-21 16,22 21-16,0 1 16,0-1-1,0 0-15,0 0 16,-21-21-16,21 21 0,-21-21 16,0 21-16,0-21 0,0 22 0,-1-1 15,1-21-15,-21 21 0,21-21 0,-22 21 16,1-21-16,0 21 15</inkml:trace>
  <inkml:trace contextRef="#ctx0" brushRef="#br0" timeOffset="80817.37">14393 4149 0,'0'0'0,"0"-21"0,0-22 16,-21 22-16,21 0 0,-21 0 0,0 0 15,0 21 1,-1 0-16,1 21 0,21 0 16,0 21-16,0 22 15,0-22-15,0 22 0,-21-1 0,21 22 0,0-22 16,-21 1-16,21 20 0,-21 1 15,21-21-15,-21 20 0,-1-20 16,1 20-16,21-20 0,-21-22 0,21 22 16,-21-22-16,21 0 0,0-20 15,0-1-15,0 0 0,0 0 0,0 0 16,0-42 0,0 0-16,0 0 15,0 0-15</inkml:trace>
  <inkml:trace contextRef="#ctx0" brushRef="#br0" timeOffset="81094">13885 4657 0,'0'0'0,"-21"-43"0,0-20 0,0 21 15,0-22-15,21 22 0,0-22 16,0 1-16,0 20 0,21-20 0,21 21 16,-21-1-16,43 1 0,-1 21 15,1-22-15,-1 43 0,22 0 0,-22 0 16,1 0-16,-1 43 0,1-22 15,-1 21-15,-41 22 0,20-22 0,-21 0 16,-21 22-16,0-22 0,0 22 16,-42-22-16,21 22 0,-22-22 0,1 0 15,0 1-15,-1-22 0,1 21 16,0 0-16,-1-20 0,1-1 16,0 0-16,20 0 0,1-21 0,64 0 31,-22 0-16</inkml:trace>
  <inkml:trace contextRef="#ctx0" brushRef="#br0" timeOffset="81800.35">14541 5080 0,'0'0'0,"0"21"0,22-21 0,-22 21 15,21-21-15,0 0 16,0-21-16,0 0 15,0 0-15,1 0 0,-1 0 16,0-22-16,0 22 0,21-21 0,-20-1 16,-1 22-16,0-21 0,-21 21 15,0-22-15,0 22 0,0 0 0,0 0 16,-21 21-16,0 0 16,-1 0-16,1 21 0,0 0 15,0 0-15,21 1 0,-21 20 0,0 0 16,-1-21-16,22 22 0,-21-1 15,21 0-15,0-20 0,0 20 0,0-21 16,0 21-16,0-20 0,0-1 16,21 0-16,1-21 15,20 0-15,-21 0 0,0 0 0,22 0 16,-22-21-16,21 0 0,0-1 16,-20 1-16,20 0 0,0-21 0,-21 21 15,1-22-15,20 22 0,-21-21 0,-21 21 16,21-22-16,-21 22 0,21 0 15,-21 0-15,0 42 32,0 0-32,0 0 15,0 0-15,0 22 0,0-22 0,0 0 16,0 21-16,0-20 0,0-1 16,0 0-16,0 0 0,-21 0 15,21 0-15,-21-21 0,0 22 16,0-22-1,21-22-15,0 1 16,0 0-16,0 0 0,0 0 16,21-22-16,-21 1 0,21 21 0,21-21 15,-20-1-15,20 22 0,-21-21 16,21 21-16,1-1 0,-22 22 0,21 0 16,1 0-16,-22 0 0,0 0 0,21 0 15,-42 22-15,21-1 16,-21 0-16,0 0 0,0 21 0,0-20 15,0 20-15,-21-21 0,21 21 0,-21-20 16,0 20-16,0-21 0,0 21 16,-1-20-16,22-1 0,-21 0 0,21 0 15,-21 0-15,21 0 0,21-21 32</inkml:trace>
  <inkml:trace contextRef="#ctx0" brushRef="#br0" timeOffset="82240.42">15875 4868 0,'0'0'15,"0"-21"-15,0 0 0,0 0 0,0 0 16,0 42 15,0 0-31,0 0 16,-21 0-16,21 22 0,-21-22 0,21 0 15,-22 21-15,22-20 0,0 20 0,0-21 16,0 0-16,0 0 0,0 1 16,0-1-16,0 0 0,22-21 15,-1 0-15,0 0 0,0 0 16,21 0-16,-20 0 0,20 0 0,-21-21 16,21 0-16,-20-1 0,20 1 15,-21 0-15,21-21 0,-20 21 16,-1-1-16,0 1 0,0 0 0,-21 0 15,0 0-15,21 21 0,-21 21 32,0 0-32,0 0 0,0 0 0,0 1 15,0-1-15,-21 0 0,21 21 16,-21-21-16,21 1 0,0-1 0,0 0 16,0 0-16,0 0 0,0 0 15,21-21 1,0-21-1,0 21-15,1-21 16,-1 0-16</inkml:trace>
  <inkml:trace contextRef="#ctx0" brushRef="#br0" timeOffset="82548.25">16404 4636 0,'0'0'0,"-21"0"0,0 0 16,0 0-16,-1 0 15,22 21-15,0 0 16,22-21 0,-1 0-16,0 0 15,0 0-15,0 0 0,0 0 0,1-21 16,-1 21-16,0-21 0,-21-1 16,0 1-16,0 0 0,0 0 15,0 0-15,0 0 0,-21-1 16,0 1-16,-1 21 0,1 0 15,0 0-15,0 0 0,0 0 0,0 0 16,21 21-16,0 1 0,0-1 16,0 0-16,0 0 0,0 0 15,0 0-15,21 1 16,0-1-16,0-21 0,0 0 16,0 0-16</inkml:trace>
  <inkml:trace contextRef="#ctx0" brushRef="#br0" timeOffset="82848.08">17081 4170 0,'0'0'15,"22"-42"-15,-22-43 16,0 64-16,0 42 16,-22 21-16,1-21 0,0 22 15,0 20-15,21-20 0,-21 20 16,0 1-16,21-1 0,-22 1 15,1-1-15,0 22 0,0-22 0,0 22 16,0-22-16,21 1 0,0-1 16,-22 1-16,22-22 0,0 1 0,0-1 15,0-21-15,22 0 0,-1 0 0,0 1 16,0-22-16,21 0 0,1 0 16,-1 0-16,0-22 0,1 22 0,-1-21 15,0 0-15,1 0 0,-22 0 16,21-22-16,-21 22 0,1 0 0,-1-21 15,0 21-15</inkml:trace>
  <inkml:trace contextRef="#ctx0" brushRef="#br0" timeOffset="84832.33">7937 8361 0,'0'0'0,"-21"0"0,-21 0 16,21 0-16,-22 0 0,1 0 0,21 0 16,-21 0-16,-1 0 0,1 21 15,0-21-15,-1 0 0,1 0 16,0 0-16,20 0 0,-20 21 0,21-21 15,0 0-15,0 0 0,-1 0 16,1 0-16,21 21 16,21-21-16,22 0 15,-22 0-15,42 0 0,1 0 16,-1 0-16,1 0 0,21 0 0,20 0 16,-20 0-16,0 0 0,21 0 15,-22 0-15,1 0 0,21 0 16,0 0-16,-1 0 0,-20 0 0,21-21 15,0 21-15,-22 0 0,1 0 16,0-21-16,-22 21 0,1 0 0,-22 0 16,0 0-16,-20 0 0,20 0 0,-63 0 31,0 0-15,-1 0-16,-20 0 0,0 0 15,-1 0-15,1 0 0,0 0 0,-22 21 16,1-21-16</inkml:trace>
  <inkml:trace contextRef="#ctx0" brushRef="#br0" timeOffset="85137.16">7641 8636 0,'0'0'16,"-42"0"-16,-1 21 0,1-21 0,21 0 15,0 0-15,42 0 16,0 0-16,21 0 15,22 0-15,-1 0 0,1 0 16,21 0-16,-1-21 0,1 21 0,0 0 16,-1-21-16,1 21 0,0-21 15,20 21-15,-20 0 0,21-21 16,-21 21-16,-1 0 0,1 0 0,-22-22 16,1 22-16,-1 0 0,-20 0 15,-1 0-15,0 0 0,-20-21 0,-1 21 16,-42 0 15,-1-21-31,1 0 16,0 21-16,-21-21 0,21 21 0</inkml:trace>
  <inkml:trace contextRef="#ctx0" brushRef="#br0" timeOffset="86320.55">17886 4530 0,'0'0'0,"-21"0"16,21-21 0,0 42 30,0 0-46,0 21 16,0-21-16,0 22 0,21-1 16,0 22-16,-21-22 0,21 21 0,-21 1 15,0-1-15,0 1 0,0-22 16,21 22-16,-21-22 0,0 0 0,0 1 16,0-1-16,0 22 0,21-22 15,-21 0-15,0 1 0,0-1 0,0 0 16,0 1-16,0-1 15,0-21-15,22 21 0,-22 1 0,0-22 16,0 0-16,0 0 0,0 0 0,0 1 16,0-44 31,0 1-47,0 0 0,0 0 0,0-21 15,-22 20-15,22-20 0</inkml:trace>
  <inkml:trace contextRef="#ctx0" brushRef="#br0" timeOffset="86620.54">17822 4805 0,'0'0'0,"0"-21"0,-21-22 15,21 22-15,0 0 0,0-21 16,21 21-16,0-22 0,22 22 0,-1 0 15,0 0-15,1 0 0,-1-1 16,22 22-16,-1 0 0,-21 0 0,22 22 16,-22-1-16,1 0 0,-22 21 15,0 1-15,-21-1 0,0 21 16,-21-20-16,0-1 0,-22 22 0,1-22 16,21 0-16,-22 1 0,1-1 15,21-21-15,0 21 0,-22-20 0,43-1 16,0 0-16,0-42 31,22 21-31,20-21 0</inkml:trace>
  <inkml:trace contextRef="#ctx0" brushRef="#br0" timeOffset="86856.41">18775 4509 0,'0'0'0,"0"21"31,0 0-31,0 21 0,0-21 16,0 22-16,0-1 0,0 0 15,0 1-15,0-1 0,0 22 0,0-22 16,0 0-16,0 1 0,0-22 16,0 21-16,0-21 0,0 0 0,0 1 15,0-1-15,21-21 31,0-21-31,0-1 0,0 1 16</inkml:trace>
  <inkml:trace contextRef="#ctx0" brushRef="#br0" timeOffset="87060.29">19262 4593 0,'21'0'0,"0"0"15,0 0-15,0 0 16,0 0-16,1 0 0,-1 0 16,0 0-16,0 0 0,0 0 15,22 0-15,-22 0 16,0 0-16,-42 0 31</inkml:trace>
  <inkml:trace contextRef="#ctx0" brushRef="#br0" timeOffset="87198.21">19304 4868 0,'0'0'0,"-21"22"0,21-1 0,0 0 16,0 0-16,0 0 0,21-21 15,0 0-15,0 0 16,22 0-16,-22 0 0,21 0 0,0-21 16,-20 0-16,20 0 0,0 0 15,1-1-15,-1 1 0</inkml:trace>
  <inkml:trace contextRef="#ctx0" brushRef="#br0" timeOffset="87509.03">20510 3810 0,'0'0'0,"-21"-21"0,21 0 0,-21 0 0,0 21 15,0-22-15,0 22 0,-1 0 16,1 0-16,0 0 0,0 22 16,0-1-16,0 21 0,-22 22 0,1-1 15,21 22-15,-22 21 0,22-22 16,0 1-16,0 21 0,0-22 0,21 1 16,0 0-16,0-1 0,0-20 15,21-1-15,0 1 0,0-22 0,22 1 16,-1-1-16,0-21 0,1 0 15,20 0-15,-21 1 0,1-22 0,-1 0 16,22 0-16,-43-22 0,21 1 16,0 0-16,1 0 0</inkml:trace>
  <inkml:trace contextRef="#ctx0" brushRef="#br0" timeOffset="87748.9">20955 4149 0,'0'0'0,"0"-43"15,-21 22-15,0 0 0,-1 21 16,22 21-16,0 0 0,0 22 16,-21-1-16,21 22 0,0-1 15,-21 1-15,21-1 0,0 1 0,0-1 16,0 22-16,0-22 0,0 1 16,0-22-16,0 22 0,0-22 0,0 0 15,0 1-15,0-1 0,0-21 16,0 0-16,0 0 15,21-42 1,-21 0-16,21 0 16</inkml:trace>
  <inkml:trace contextRef="#ctx0" brushRef="#br0" timeOffset="88001.75">20849 4487 0,'0'0'15,"-21"-42"-15,21 0 0,0-1 0,0 1 0,0 0 16,0 21-16,0-1 0,42 1 15,-21 0-15,1 0 0,20 0 0,0 0 16,1 21-16,-1 0 16,0 0-16,1 0 0,-1 0 0,0 0 15,-21 21-15,1 21 0,-22 0 16,0-20-16,0 20 0,-22 0 0,-20 1 16,21-1-16,-21 0 0,-1 1 15,1-1-15,0-21 0,-1 0 0,22 22 16,-21-22-16,21 0 0,-1 0 0,1 0 15,21 0-15,21-21 16,1 0 0</inkml:trace>
  <inkml:trace contextRef="#ctx0" brushRef="#br0" timeOffset="89440.29">21145 4826 0,'0'0'0,"0"21"0,43 22 16,-22-43-1,0 0-15,0 0 0,22 0 16,-22 0-16,0-22 0,21 22 0,1-21 16,-22 0-16,21 0 0,0 0 15,-20 0-15,-1-1 0,21 1 0,-42 0 16,21 0-16,-21 0 0,0 0 16,0-1-16,0 1 0,-21 0 0,0 21 15,0 0-15,0 0 0,-1 0 16,1 21-16,-21 0 0,21 1 15,0-1-15,-1 0 0,22 0 0,0 21 16,0-20-16,0-1 0,0 0 16,0 0-16,0 0 0,22 0 0,-1 1 15,0-1-15,0-21 0,0 0 16,22 0-16,-22 0 0,21 0 0,0 0 16,-20-21-16,20 21 0,0-22 0,-21 1 15,22 0-15,-22 0 0,0 0 16,-21 0-16,21-1 0,-21 1 0,21 0 15,-21 0-15,0 0 0,0 42 47,0 0-47,-21 0 0,21 0 16,-21 1-16,21-1 0,0 21 0,0-21 16,-21 0-16,21 1 0,0-1 15,0 0-15,-21 0 0,21 0 16,0-42-1,0 0 1,0 0-16,21 0 0,0-1 16,0 1-16,0-21 0,1 21 0,-1-22 15,0 22-15,0-21 0,0 21 0,22 0 16,-22-1-16,0 1 16,0 21-16,0 0 0,0 0 15,1 0-15,-1 0 0,0 21 16,-21 1-16,21-1 0,-21 0 0,0 0 15,0 0-15,0 0 0,0 1 16,0-1-16,0 0 0,21-21 16,0 0-16,1 0 15,-1 0-15,0 0 16,-21-21-16,21 0 0,0 21 0,-21-22 16,21 1-16,1 0 0,-1 0 15,-21 0-15,21 0 0,0-1 0,-21 1 16,21 0-16,-21 0 15,0 0-15,21 21 32,-21 21-32,0 0 15,-21-21 63,0 0-78,0 0 16,0 21 0,21 0-16,-21 1 15,21-1-15,0 0 16,-22 0-16,22 0 0,0 0 0,0 1 16,0-1-16,0 0 0,0 0 15,0 0-15,22-21 0,-1 21 0,0-21 16,0 0-16,0 0 0,0 0 0,1 0 15,-1 0-15,0 0 0,21 0 16,-21 0-16,1-21 0,-1 0 0,0 0 16,0 0-16,0 0 0,0-1 15,-21 1-15,0 0 0,22 0 0,-22 0 16,0 0-16,0-1 16,0 44-1,0-1 1,0 0-16,0 0 0,0 0 15,0 0-15,0 1 0,0-1 0,0 0 16,0 0-16,0 0 0,0 0 16,21-21-16,0 0 15,0 0-15,0 0 0,0 0 16,1 0-16,20 0 0,-21-21 0,0 21 16,0-21-16,1 0 0,-1-21 15,0 20-15,0 1 0,0-21 0,0 0 16,1-1-16,-22 1 0,0 0 15,21-1-15,0-20 0,-21 20 16,0-20-16,0 21 0,0-1 0,0 22 16,0 0-16,0 0 0,0 42 15,0 0-15,0 0 16,0 0-16,0 22 0,-21-1 16,0 0-16,-1 22 0,22-22 0,0 1 15,-21-1-15,21 21 0,-21-20 16,21-1-16,0 0 0,0 1 0,0-22 15,0 21-15,0-21 0,0 22 16,21-22-16,0 0 0,1 0 16,-1-21-16,0 0 0,0 0 15,0 0-15,0-21 0,1 21 16,-1-21-16,0 0 0,0 0 0,0-22 16,0 22-16,-21 0 0,0-21 15,0 20-15</inkml:trace>
  <inkml:trace contextRef="#ctx0" brushRef="#br0" timeOffset="89601.2">23135 4382 0,'0'0'15,"-21"0"-15,0 21 0,0-21 0,-1 0 16,1 21-16,21 0 16,-21-21-16,21-21 31,21 0-16,0 0-15</inkml:trace>
  <inkml:trace contextRef="#ctx0" brushRef="#br0" timeOffset="89920.02">23685 3620 0,'0'0'0,"-21"0"0,21 21 16,0 0-16,0 0 0,0 0 16,43 0-16,-22 1 0,0 20 15,21 0-15,1-21 0,-1 43 0,0-22 16,1 1-16,20 20 0,-21 1 16,1-22-16,-22 21 0,21 1 0,-21-1 15,1 1-15,-22-1 0,0 1 16,0-1-16,-22 1 0,1-1 0,-21 1 15,21-1-15,-22 1 0,1-1 16,0-20-16,-1 20 0,-20-20 16,21-22-16,-1 21 0,1-21 0,0 0 15,-1 1-15,22-1 0,-21-21 16,21 0-16,-22 0 0,22 0 0,0 0 16</inkml:trace>
  <inkml:trace contextRef="#ctx0" brushRef="#br0" timeOffset="90529.67">17822 3366 0,'0'0'0,"0"42"16,0-21-16,21 0 15,1-21-15,-1 21 0,21-21 16,22 0-16,-1 22 0,43-22 0,-21 0 16,42 21-16,0-21 0,21 0 15,21 0-15,22 0 0,-1 21 0,43-21 16,0 0-16,21 0 0,0 0 15,0 21-15,21-21 0,0 21 0,0 0 16,0-21-16,1 22 0,-1-1 16,0-21-16,-42 21 0,0 0 15,-22 0-15,-20 0 0,-1 1 16,-20-1-16,-43-21 0,0 21 0,-43 0 16,1 0-16,-22-21 0,-20 21 15,-22-21-15,0 0 0,0 0 0,-42 0 31,0 0-15,21-21 0,0 0-1,0 0-15</inkml:trace>
  <inkml:trace contextRef="#ctx0" brushRef="#br0" timeOffset="90796.38">24236 3577 0,'0'0'0,"0"-21"0,-21 21 0,42 21 31,0 0-15,0 1-1,0-1-15,0 0 0,1 0 0,-22 21 0,0-20 16,21-1-16,-21 0 0,0 0 15,0 21-15,0-20 0,0-1 16,-21 0-16,-1 0 0,1 0 0,0 0 16,-21 1-16,21-1 0,-22 0 15,22 0-15,-21 0 0,21-21 0,-1 21 16,1 1-16,21-1 16</inkml:trace>
  <inkml:trace contextRef="#ctx0" brushRef="#br0" timeOffset="91196.75">24723 4339 0,'0'0'0,"-22"0"0,22 21 32,0 1-32,0-1 0,0 0 0,0 21 15,0-21-15,0 22 0,0-1 16,0 0-16,0 22 0,0-22 0,0 22 15,0-22-15,0 22 0,0-22 16,0 0-16,0 1 0,0-1 0,0 0 16,0 1-16,0-22 0,0 21 0,0-21 15,0 0-15,0 1 16,0-44 0,0 1-1,0 0-15,0 0 0</inkml:trace>
  <inkml:trace contextRef="#ctx0" brushRef="#br0" timeOffset="91464.11">24786 4572 0,'0'0'0,"0"-21"0,21 0 0,-21 0 16,21-1-16,1 1 0,20 0 0,-21 21 16,21-21-16,1 0 0,-22 21 15,21 0-15,1 0 0,-22 0 0,21 0 16,-21 21-16,0 0 0,1 0 0,-22 0 15,0 1-15,0 20 16,0-21-16,0 0 0,-43 0 0,22 1 16,0-1-16,-21 0 0,20 0 15,-20 0-15,0 0 0,21 1 0,-1-1 16,-20-21-16,21 21 16,42-21 15,-21-21-31</inkml:trace>
  <inkml:trace contextRef="#ctx0" brushRef="#br0" timeOffset="91662">25400 4720 0,'0'-21'15,"0"0"1,21 21 31,-21 21-47,21-21 0,-21 21 0,0 0 15,0 1-15,0-1 16,0 0-16</inkml:trace>
  <inkml:trace contextRef="#ctx0" brushRef="#br0" timeOffset="91819.92">25485 5186 0,'0'0'0,"0"21"16,0 0-16,0 0 0,-22 22 16,22-22-16,-21 0 0,21 0 15,0 0-15,0 1 0,-21-1 16,0-21-16,0 21 0,21 0 16,-21 0-16,-1-21 0,1 21 0,-21-21 15,21 0-15,-22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4:20:45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5270 762 0,'0'0'0,"22"0"15,-22-21-15,21 0 0,-21 0 16,0-1-16,21 1 0,-21 0 16,0 0-16,0 0 15,0 0-15,0-1 0,0 1 16,0 0-1,0 42 17,0 0-32,-21 1 15,21 20-15,0-21 0,0 21 16,-21 1-16,-1 20 0,22-20 0,-21 20 16,0 1-16,0-1 0,0 22 15,0-22-15,-1 1 0,1-1 0,21 1 16,-21-1-16,0 1 15,0-1-15,0 1 0,21-22 0,0 22 16,-22-22-16,1 0 0,21 1 16,0-1-16,0-21 0,0 0 0,0 0 15,-21 1-15,21-44 32,21 1-32,-21 0 0,21 0 15,1-21-15,-1-1 0,-21-20 0,21-1 16,0 1-16,0-1 0,-21 1 15,0-22-15,21 0 0,1 22 16</inkml:trace>
  <inkml:trace contextRef="#ctx0" brushRef="#br0" timeOffset="320.43">5228 804 0,'0'0'15,"21"-148"-15,0 127 16,-21-21-16,0-1 0,22 22 16,-22-21-16,21 21 0,-21 0 0,0-1 15,21 1-15,0 21 16,0 0-1,-21 21-15,21 22 0,-21-22 16,0 21-16,0 1 0,0-1 16,0 0-16,0 22 0,0 20 0,22-20 15,-22-1-15,0 22 0,0-21 16,21-1-16,-21 22 0,0-22 16,0-20-16,21 20 0,-21 1 15,21-1-15,-21 1 0,21-22 0,-21 21 16,0-20-16,0-1 0,21 0 15,-21-20-15,0-1 0,0 0 0,0 0 16,22 0-16,-22 0 0,0-42 31,0 0-15,0 0-16,0-21 0,0 20 16,-22 1-16</inkml:trace>
  <inkml:trace contextRef="#ctx0" brushRef="#br0" timeOffset="563.88">5101 1566 0,'21'0'31,"0"-21"-31,1 21 0,-1-21 0,0 21 16,0-21-16,0 21 0,0 0 15,22-21-15,-22 21 0,21 0 0,-21-21 16,1 21-16,20-22 16,-21 22-16,0 0 0,0 0 0</inkml:trace>
  <inkml:trace contextRef="#ctx0" brushRef="#br0" timeOffset="1160.32">6202 1376 0,'21'0'15,"0"0"-15,0-21 0,0 0 16,1-1-16,-1 1 15,0 21-15,-21-21 0,0 0 16,0 0-16,0 0 16,-21 21-1,0 0-15,-1 0 16,-20 0-16,21 21 0,0 0 16,-22 0-16,22-21 0,0 21 0,0 0 15,-21 1-15,42-1 0,-22 0 16,1 0-16,21 0 0,0 0 15,0 1-15,0-1 0,0 0 16,21 0-16,-21 0 16,22-21-16,-1 0 0,0 21 0,21-21 15,-21 0-15,1 22 0,-1-22 16,21 0-16,-21 21 0,0-21 16,22 21-16,-22-21 0,0 21 0,0 0 15,0-21-15,1 21 0,-22 1 16,0-1-16,0 0 0,0 0 0,-22 0 15,1 0-15,0 1 0,-21-1 16,21 0-16,-1 0 0,1 0 0,0-21 16,-21 0-16,21 21 0,-1-21 15,1 0-15,0 0 0,0 0 16,0 0-16,0 0 0,-1-21 0,1 21 16,0-21-16,0 21 0,0-21 15,0 21-15,21-21 16,0 0-1,21 21 1,0-22-16,0 1 0,0 21 16,0-21-16,1 21 0,20-21 0,0 0 15</inkml:trace>
  <inkml:trace contextRef="#ctx0" brushRef="#br0" timeOffset="1672.54">6900 1503 0,'0'0'16,"21"-21"-16,1 21 0,-22-21 0,21-1 16,0 22-16,-21-21 0,21 0 15,-21 0-15,0 0 0,0 0 16,0-1-16,-21 22 31,0 0-31,0 0 0,-1 0 0,1 0 16,-21 22-16,0-1 0,20 0 15,-20 0-15,21 0 0,-21 0 0,20 1 16,1-1-16,21 0 0,-21 0 16,21 0-16,0 0 0,0 22 15,0-22-15,0 0 16,21 0-16,0-21 0,1 0 0,-1 21 16,21-21-16,-21 0 0,22 0 15,-22 22-15,21-22 0,-21 0 0,22 21 16,-22-21-16,0 21 0,0 0 15,0-21-15,-21 21 0,0 0 16,0 1-16,0-1 0,0 0 16,-21-21-16,0 21 0,0 0 0,-22 0 15,22 1-15,-21-1 0,0-21 16,-1 21-16,1-21 0,21 0 0,-22 0 16,22 0-16,-21 0 0,21 0 15,-22 0-15,22 0 0,0 0 0,0 0 16,0 0-16,21-21 15,0 0-15,0-1 16,21 1 0,0 21-16,0-21 0,0 21 0,22-21 15,-22 21-15,21-21 0,1 0 16</inkml:trace>
  <inkml:trace contextRef="#ctx0" brushRef="#br0" timeOffset="1967.62">7366 1482 0,'0'0'15,"0"-21"-15,0 42 47,0 0-47,0 0 0,0 0 16,0 0-16,0 22 0,0-22 15,0 21-15,0-21 0,0 22 0,0-22 16,0 21-16,0-21 0,0 1 16,0 20-16,-21-21 0,21 0 15,0 0-15,21-42 47,0-21-47,-21 21 0,21-22 0</inkml:trace>
  <inkml:trace contextRef="#ctx0" brushRef="#br0" timeOffset="2283.44">7535 1185 0,'0'0'16,"-21"0"-16,0 0 0,0 0 0,0 0 16,-1 0-16,1 0 0,0 22 0,21-1 15,-21 0-15,21 0 16,0 0-16,0 0 15,21-21-15,0 0 16,0 0-16,1 0 0,-1-21 16,0 21-16,0-21 0,0 0 15,-21 0-15,0 0 16,0-1-16,0 1 0,0 0 16,0 0-16,-21 21 0,0 0 0,0 0 15,0 0-15,-1 0 0,1 0 16,0 0-16,0 21 0,0 0 15,21 0-15,0 1 16,0-1-16,0 0 16,0 0-16,0 0 0,0 0 0,0 1 15</inkml:trace>
  <inkml:trace contextRef="#ctx0" brushRef="#br0" timeOffset="3175.65">7959 1926 0,'0'0'0,"21"-21"0,0 21 0,-21-21 16,42-21 0,-21 20-16,1 1 0,-22 0 0,21-21 15,-21 21-15,21-1 0,-21-20 16,0 21-16,0 0 0,0-22 15,0 22-15,0 0 0,0 0 16,-21 21-16,0 0 0,-22 0 0,22 0 16,-21 0-16,-1 21 0,1 0 15,0 0-15,-1 1 0,1 20 0,0 0 16,21 1-16,-22-1 16,22-21-16,21 21 0,0 1 0,0-22 15,0 21-15,0-21 0,0 1 16,0-1-16,21-21 0,0 0 0,1 0 15,20 0-15,0 0 0,1 0 16,-22-21-16,21-1 0,0 1 0,1 0 16,-1 0-16,0-21 0,-20 20 15,-1-20-15,0 21 0,0-21 0,0 20 16,-21-20-16,21 21 0,-21 0 16,0 0-16,0-1 0,0 1 0,0 0 15,0 42 16,0 0-31,0 1 16,0-1-16,0 21 0,0 0 16,0 1-16,0-1 0,0 0 0,0 22 15,0-22-15,0 22 0,0-1 16,0 1-16,0-1 0,22 1 0,-1 20 16,-21-20-16,0 21 0,21-1 15,-21-20-15,21 20 0,0-20 0,-21-1 16,0 22-16,0-21 0,0-1 0,0 1 15,0-22-15,0 0 0,0 22 16,-21-22-16,0-21 0,0 22 0,0-22 16,-22 0-16,1 0 15,0-21-15,-1 0 0,-20 0 0,20 0 16,1-21-16,0 0 0,-1-22 0,1 1 16,0 0-16,-1-1 0,22 1 15,-21-21-15,21-1 0,21 1 0,0-1 16,0 1-16,0-22 0,0 21 15,0-20-15,0 20 0,21 1 0,0-22 16,0 22-16,22-1 0,-1 1 16,0 20-16,1-20 0,20 20 0,-21-20 15,1 21-15,-1-1 0,0 1 16</inkml:trace>
  <inkml:trace contextRef="#ctx0" brushRef="#br0" timeOffset="3691.86">8530 1461 0,'0'0'0,"0"-22"15,0 44 17,0-1-32,0 0 0,0 0 0,0 0 15,0 22-15,0-22 0,0 21 16,21 0-16,-21-20 0,0 20 15,0 0-15,0-21 0,0 22 16,0-22-16,0 21 0,0-21 0,0 1 16,0-1-16,0 0 0,0 0 15,-21-21-15,21 21 0,-21-21 32,0-21-32,21 0 0,0 0 15,0 0-15,0-1 0,0 1 16,0-21-16,0 21 0,0-22 0,0 22 15,0-21-15,0 0 16,21 20-16,0-20 0,0 0 0,22 21 16,-22-1-16,21 1 0,-21 0 15,22 0-15,-1 21 0,-21 0 0,21 0 16,-20 0-16,20 0 0,-21 21 16,0 0-16,0 0 0,1 22 0,-22-1 15,21-21-15,-21 22 0,0-1 16,0 0-16,0-21 0,0 22 0,-21-22 15,21 21-15,-22-21 0,22 1 0,0-1 16,0 0-16,0 0 0,-21-21 16,42 0-1,-21-21 1,22 21-16,20-21 0,-21 0 0,0-1 16</inkml:trace>
  <inkml:trace contextRef="#ctx0" brushRef="#br0" timeOffset="4415.96">9398 1545 0,'0'0'0,"0"-21"0,0 0 0,0 0 16,-21 21-16,21-21 0,0 42 31,0 0-31,0 0 16,0 0-16,0 0 0,0 22 15,0-22-15,0 21 0,0-21 16,0 22-16,0-1 0,0-21 16,0 22-16,-21-22 0,21 0 0,0 21 15,0-21-15,-22-21 0,22 22 16,0-1-16,0-42 31,0-1-31,0 1 0,0-21 16,0 21-16,0-22 0,22 1 15,-22 0-15,21-1 0,-21 1 0,21 0 16,0-1-16,-21 1 0,21 21 16,0 0-16,1 0 0,-1-1 0,0 1 15,0 21-15,0 0 0,0 0 16,1 0-16,-1 0 0,0 21 16,0 1-16,0-1 0,0 0 0,1 21 15,-1-21-15,0 22 0,-21-22 16,0 21-16,0 1 0,0-1 0,0-21 15,0 21-15,0-20 0,0-1 16,0 0-16,0 0 0,0 0 0,0 0 16,-21-21-1,0 0 1,21-21-16,0 0 0,0-21 16,0 21-16,0-22 0,0 1 15,21 0-15,0-1 0,0 1 0,0-22 16,22 22-16,-22 0 0,21-1 15,0 22-15,1 0 0,-1 0 0,-21 0 16,22 21-16,-1 0 0,0 0 16,-21 21-16,22-21 0,-22 21 0,0 0 15,0 22-15,0-22 0,1 21 16,-22 0-16,0 1 0,0-1 0,0-21 16,0 22-16,0-1 15,0 0-15,0-21 0,0 22 0,0-22 0,0 0 16,0 0-16,-22-21 0,22 21 15,0-42 1,0 0 0,22 0-16,-1-21 0,0-1 15,0 22-15,0-21 0</inkml:trace>
  <inkml:trace contextRef="#ctx0" brushRef="#br0" timeOffset="4788.74">10647 1651 0,'0'0'0,"-21"0"16,21 21-16,21-21 31,0 0-31,0 0 0,0 0 0,22 0 16,-1-21-16,0 0 0,-21 0 16,22 0-16,-1-1 0,0 1 0,1 0 15,-22 0-15,0-21 0,0 20 16,-21 1-16,0 0 0,-21 21 15,0 0 1,-21 0-16,20 0 0,-20 0 0,21 0 16,-21 21-16,20 0 0,-20 1 15,21-1-15,0 21 0,0-21 0,-1 0 16,22 22-16,0-1 0,0-21 0,0 22 16,0-1-16,22-21 15,-1 21-15,0-20 0,0-1 0,0 0 16,22 0-16,-1 0 0,0-21 15,1 0-15,-1 0 0,0 0 0,1 0 16,-1 0-16,0 0 0,1-21 0,-1 0 16,0 0-16,-21 0 0,22-1 15,-22 1-15</inkml:trace>
  <inkml:trace contextRef="#ctx0" brushRef="#br0" timeOffset="5263.48">11578 1461 0,'0'0'0,"0"-22"0,0 1 16,0 0-16,-21 21 31,21 21-31,0 0 16,0 1-16,0-1 0,0 0 0,0 0 15,0 0-15,0 22 0,0-22 16,0 21-16,-21-21 0,21 22 0,0-22 16,0 21-16,-21-21 0,21 0 15,0 1-15,0-1 0,0 0 0,0 0 16,0 0-1,-22-21-15,22-21 16,0 0-16,0 0 16,0 0-16,0-22 15,0 1-15,0 0 0,22-1 0,-1 1 16,-21 0-16,42-1 0,-21 1 16,0 0-16,1 20 0,20-20 0,0 21 15,-21 0-15,22 0 0,-1 21 16,0 0-16,1 0 0,-1 0 0,-21 0 15,22 21-15,-1 0 0,-21 0 16,21 21-16,-20-20 0,-1 20 0,0 0 16,-21 1-16,0-1 0,0-21 0,0 21 15,0 1-15,0-1 0,0-21 16,0 22-16,0-22 0,0 0 16,0 0-16,0 0 0,-21 0 15,21 1-15,0-44 31,21 1-31,-21 0 16,21 0-16,0-21 0,22-1 0</inkml:trace>
  <inkml:trace contextRef="#ctx0" brushRef="#br0" timeOffset="5631.49">12658 953 0,'0'0'0,"0"-22"15,0 1-15,0 0 0,0 0 16,0 42 15,0 21-31,-22-20 0,22 20 0,0-21 16,-21 21-16,21 1 0,0-1 16,0 22-16,0-22 0,0 0 0,-21 1 15,21-1-15,-21 21 0,21-20 0,-21-1 16,21 22-16,0-22 0,-21 0 15,-1 1-15,22-1 0,0 0 16,0 1-16,0-22 0,0 21 0,0-21 16,0 0-16,0 1 0,0-1 15,22-21-15,-1 0 0,0 0 16,0 0-16,0 0 0,0 0 16,1 0-16,20-21 0,-21-1 0,0 1 15,0 0-15,22 0 0,-22 0 16,0 0-16,0-22 0,0 22 0,1 0 15,-1-21-15,0 20 0,-21-20 16</inkml:trace>
  <inkml:trace contextRef="#ctx0" brushRef="#br0" timeOffset="5868.36">12509 1291 0,'0'0'0,"-42"0"0,21 0 15,42 0 1,21 0-1,-20 0-15,20 0 0,21 0 16,-20 0-16,20 0 0,-20 0 0,20 0 16,-21-21-16,22 21 0,-22 0 0,1 0 15,-1 0-15,-21 0 0,21 0 16,-20 0-16,-44 0 31,-20 21-15,21-21-16,-21 0 0,-1 0 15,22 21-15,-21-21 0</inkml:trace>
  <inkml:trace contextRef="#ctx0" brushRef="#br0" timeOffset="6719.88">4995 2836 0,'0'0'0,"-84"0"16,62-21-16,1 21 0,0 0 16,0 0-16,0-21 0,0 0 15,-1 21-15,1 0 16,42 0 46,1 0-62,20 0 0,-21 0 16,21 0-16,1 0 0,20 0 0,1 0 16,-1 0-16,1 0 0,20 0 15,1 0-15,0 0 0,21 0 0,-1 0 16,22 0-16,-21 0 0,21 0 16,21 0-16,1 0 0,-1 0 0,21 0 15,0 0-15,1 0 0,20 0 16,22 0-16,0 0 0,-1 0 0,1 0 15,21 0-15,0 0 0,-1 0 16,1 0-16,0 0 0,21 0 0,0 0 16,0 0-16,0 0 0,0 0 15,-21 0-15,21 21 0,-21-21 16,0 0-16,-1 0 0,1 0 0,-21 0 16,-22 0-16,22 0 0,-21 0 15,-22 0-15,0 0 0,-21 0 0,1 0 16,-22 0-16,0 0 0,-22 0 0,-20 0 15,0 0-15,-1 0 0,-41 0 16,20 0-16,-42 0 0,22 0 0,-22 0 16,-42 0 15,0 0 0,21-21-31,0 0 0,0 0 16</inkml:trace>
  <inkml:trace contextRef="#ctx0" brushRef="#br0" timeOffset="7947.84">16552 974 0,'0'-21'16,"0"-1"-16,0 1 15,0 0 1,-21 21-16,0 21 31,21 0-31,-21 22 16,21-1-16,0 0 0,0 1 15,0 20-15,-21 1 0,21-22 0,-22 22 16,22 20-16,0-20 16,0-1-16,0 1 0,0 20 0,0-20 15,0-1-15,0-20 0,0 20 0,0-20 16,0-1-16,0 0 0,22-21 15,-1 1-15,0-1 0,0 0 0,0-21 16,22 0-16,-22 0 0,21-21 16,0 0-16,1-1 0,-1-20 0,-21 21 15,22-43-15,-1 22 0,0-21 16,-21-1-16,22 1 0,-22-1 0,0 1 16,0-1-16,-21-21 0,21 22 15,-21-1-15,0 1 0,0-1 0,0 1 16,0 21-16,0-22 15,-21 43-15,21-21 0,0 20 0,-21 1 16,21 0-16,0 42 31,0 0-31,0 1 0,21-1 16,0 21-16,-21-21 0,22 22 0,-22-22 16,21 21-16</inkml:trace>
  <inkml:trace contextRef="#ctx0" brushRef="#br0" timeOffset="8297.31">17484 1461 0,'0'0'0,"-22"0"0,22-22 0,-21 22 16,21-21-16,0 42 15,0 1 1,0-1-16,0 21 0,0 0 15,0 1-15,0-1 0,0 22 0,0-1 16,-21 1-16,21-1 0,0 22 16,-21-22-16,21 22 0,0 0 0,0-1 15,-21 22-15,21 0 0,-21-21 16,21 20-16,0-20 0,-22 0 16,1-1-16,0 1 0,21-21 0,-21 20 15,0-41-15,21 20 0,-21-21 0,21-20 16,0 20-16,0-21 0,-22-21 15,22-21 1,0-21 0,22-1-16,-22 1 0,21 0 0,0-22 15,0 1-15,0-1 0,0-21 0</inkml:trace>
  <inkml:trace contextRef="#ctx0" brushRef="#br0" timeOffset="8575.87">17378 1926 0,'0'0'0,"0"-148"15,0 85-15,0 20 16,0 1-16,0 0 0,0-1 0,21 1 16,21 21-16,1-22 0,-1 22 15,0 0-15,1 21 0,-1 0 0,0 0 16,1 0-16,-1 21 0,0-21 16,-21 21-16,1 22 0,-1-22 0,-21 21 15,0 1-15,0-1 16,-21 0-16,-22 1 0,22-1 0,-21 0 0,-1 1 15,1-1-15,0-21 0,-1 0 16,1 22-16,21-43 0,0 21 16,0 0-16,-1-21 0,44 0 31,-1 0-31,21-21 0,-21 0 16,22-1-16,-1 1 0</inkml:trace>
  <inkml:trace contextRef="#ctx0" brushRef="#br0" timeOffset="8839.21">18415 1376 0,'0'0'0,"21"-42"15,-21 20 1,-21 22 0,0 0-16,0 0 0,-1 22 15,-20-1-15,21 0 0,-21 0 0,20 0 16,1 22-16,-21-22 0,21 21 15,0 0-15,-1 1 0,1 20 0,0-20 16,21-1-16,0-21 0,0 21 16,0 1-16,0-22 0,0 0 0,21 0 15,0 0-15,1 1 0,20-22 16,-21 0-16,21 0 0,1 0 0,20 0 16,-20 0-16,20 0 0,-21-22 15,22 1-15,-1 0 0</inkml:trace>
  <inkml:trace contextRef="#ctx0" brushRef="#br0" timeOffset="9299.95">19029 1503 0,'0'0'0,"21"-21"0,-21-22 0,0 22 15,0 0-15,0 0 0,0 0 0,0 0 16,-21 21-16,0 0 16,-1 0-16,22 21 0,-21 0 0,0 0 15,0 0-15,0 0 0,0 22 16,-1-22-16,1 21 0,0 1 0,0-1 15,0 0-15,21 1 0,0-1 16,-21 0-16,21-21 0,0 22 16,0-22-16,0 0 0,0 0 0,21 0 15,0-21-15,0 0 0,0 0 16,0 0-16,1 0 0,-1-21 0,21 0 16,-21 0-16,0 0 0,1 0 15,-1-22-15,0 1 0,0 21 0,0-22 16,0 1-16,-21-21 0,0 20 15,0 1-15,0 21 0,0-22 0,0 22 16,0 0-16,22 21 0,-22 21 31,0 0-31,0 1 0,0-1 0,-22 21 16,22 0-16,-21-20 16,21 20-16,0 0 0,0 1 0,0-22 15,0 21-15,0 0 0,0-20 16,0-1-16,0 0 0,0 0 0,0 0 15,0 0-15,43-21 0,-22 0 0,0 0 16,21 0-16,-21 0 0,22-21 16,20 0-16,-20 0 0,-1 0 0,21 0 15,1-22-15,-1 22 0,1-21 16</inkml:trace>
  <inkml:trace contextRef="#ctx0" brushRef="#br0" timeOffset="9607.78">19981 1461 0,'0'0'0,"21"-22"0,-21 1 0,0 0 0,-21 21 16,0 0-1,0 0-15,0 0 0,-22 0 0,22 0 16,-21 21-16,21 0 0,-22 1 0,22 20 16,-21-21-16,21 0 0,21 0 15,0 1-15,0 20 0,0-21 0,0 0 16,0 0-16,42-21 0,-21 22 16,0-1-16,22-21 0,-1 21 0,0-21 15,1 21-15,-1-21 0,22 21 16,-22 0-16,0-21 0,-21 22 0,1-1 15,-1-21-15,-21 21 0,0 0 16,-21 0-16,-22-21 0,1 21 16,0-21-16,-1 22 0,-20-22 15,20 0-15,-20 21 0,21-21 16,-22 0-16,22 0 0,-1 0 0,22 0 16,0 0-16,0 0 0,42-21 31,0-1-31,0 1 0,22 0 0</inkml:trace>
  <inkml:trace contextRef="#ctx0" brushRef="#br0" timeOffset="10713.15">20616 1207 0,'0'0'0,"21"-22"0,1-20 15,-1 0-15,-21 21 0,0-22 16,21 22-16,-21 0 0,0 0 16,0 0-16,0-1 0,0 44 31,-21-1-31,21 21 0,-21 0 0,-1-20 16,1 41-16,0-21 0,0 1 15,21 20-15,-21-20 0,0 20 0,-1 1 16,1-22-16,21 21 0,0 1 15,0-22-15,0 22 0,0-22 16,0 0-16,0-20 0,21 20 16,1-21-16,20 0 0,-21 0 0,21 1 15,1-22-15,-22 0 0,21 0 16,1 0-16,-1 0 0,0-22 0,1 1 16,-22 0-16,21 0 0,-21 0 15,22-22-15,-22 1 0,0 21 0,0-21 16,0-1-16,-21 1 0,0 0 15,0 20-15,21 1 0,-21 0 0,0 0 16,0 0-16,0 42 31,0 0-31,-21 0 16,21 0-16,0 22 0,0-22 16,0 0-16,0 21 0,0-20 0,0-1 15,0 21-15,0-21 0,0 0 16,0 1-16,21-1 0,1-21 0,-1 21 15,0-21-15,0 0 0,0 0 16,22 0-16,-22 0 0,0 0 0,21-21 16,-21 0-16,1-1 0,20 1 15,-21 0-15,0-21 0,0 21 0,-21-22 16,0 1-16,0 21 0,0-22 0,0 22 16,22 0-16,-22 0 0,0 0 15,0 0-15,0 42 31,0 0-31,0 21 0,0-21 16,0 1-16,0 20 0,0-21 16,-22 21-16,22-20 0,-21 20 0,21-21 15,0 21-15,-21-20 0,21-1 16,-21 0-16,21 0 0,-21 0 0,21 0 16,-21-42 15,21 0-31,0-21 0,0 21 15,0-1-15,0-20 0,0 0 16,0 21-16,21-22 0,0 1 16,0 0-16,21-1 0,-20 1 15,20 21-15,0 0 0,1-1 0,20 1 16,-21 0-16,1 21 0,-1 0 0,22 0 16,-22 21-16,0-21 0,-21 21 15,22 1-15,-22 20 0,0-21 0,0 0 16,-21 22-16,0-22 0,0 21 15,0 0-15,0-20 0,0-1 0,-21 21 16,0-21-16,0 0 0,0 1 16,21-1-16,0 0 0,-22-21 0,22-21 47,22 21-47,-1-21 0,0-1 0,0 1 15,0 0-15</inkml:trace>
  <inkml:trace contextRef="#ctx0" brushRef="#br0" timeOffset="11439.25">22796 1461 0,'0'0'0,"0"-22"0,0-20 16,0 21-16,0 0 0,0 0 16,-21-1-1,0 22-15,0 0 0,0 0 0,0 0 16,-22 22-16,22-1 15,0-21-15,-21 21 0,20 0 0,-20 21 16,21-20-16,0-1 0,0 21 16,-22 0-16,22-20 0,21 20 0,0 0 15,0-21-15,0 1 0,0 20 0,0-21 16,0 0-16,0 0 0,21-21 16,0 22-16,22-22 0,-22 0 0,21 0 15,-21 0-15,22 0 0,-22-22 16,21 22-16,-21-21 0,22 0 0,-22-21 15,0 21-15,21-1 0,-20-20 16,-1 21-16,-21-21 0,42-22 16,-42 43-1,0 0-15,0 0 0,0 42 47,0 0-47,0 0 0,-21 21 16,0-20-16,21 20 0,-21-21 15,21 21-15,0 1 0,-22-1 0,22 22 16,0-22-16,0 21 0,0 1 16,0-1-16,0 1 0,0-1 0,0 22 15,0 0-15,0-22 0,0 22 0,0 0 16,0-1-16,0 1 0,0 0 16,0-1-16,0-20 0,0 20 15,0-20-15,0-1 0,0 1 0,0-1 16,0-20-16,-42 63 15,21-85-15,0 0 0,0-21 16,-1 0-16,1 0 0,0 0 0,0 0 16,0-21-16,0 0 0,-1-1 15,1-20-15,0 0 0,0-1 0,0 1 16,21 0-16,0-22 0,-21 1 16,21-1-16,0 1 0,0-1 0,0-20 15,0-1-15,0 0 0,0 1 16,21-1-16,0 21 0,-21-20 15,42 20-15,-21 1 0,1-1 0,20 1 16,0 20-16,-21-20 0,22 21 16,-22 20-16,0-20 0,0 21 0,0 0 15,1 0-15,-22-1 0,21 1 0,-21 0 16,0 0-16</inkml:trace>
  <inkml:trace contextRef="#ctx0" brushRef="#br0" timeOffset="12216.62">20934 1609 0,'-21'0'0,"21"21"16,-22 0 0,22 0-1,22-21 17,-22-21-17,21 0-15,-21 0 16,-21 21-1,-1 0 1,1 0-16,0 0 16,21 21 15,0 0-15</inkml:trace>
  <inkml:trace contextRef="#ctx0" brushRef="#br0" timeOffset="12491.46">20489 1672 0,'0'21'0,"21"-21"32,1 0-32,-1 0 0,0 0 15,21 0-15,-21 0 16,1 0-16,-22-21 0,21 21 0,0 0 16,-42 0 15,0 0-16</inkml:trace>
  <inkml:trace contextRef="#ctx0" brushRef="#br0" timeOffset="13292.01">16362 2286 0,'0'0'16,"-21"-21"-16,-1 21 15,22-21 1,22 21-1,-1 0-15,0 0 0,0 0 16,21 0-16,1 0 0,-1 0 16,0 0-16,1 0 0,20 0 15,1 0-15,-1 0 0,22 0 0,0 0 16,20 0-16,1-21 0,21 21 0,0 0 16,0 0-16,21 0 0,1 0 15,-1 0-15,21 0 0,-21 0 0,22 0 16,-1 0-16,0 0 0,22-22 15,-1 22-15,-20 0 0,20 0 0,22 0 16,-22 0-16,22 0 0,0 0 16,-22 0-16,22 0 0,-22 0 0,22 0 15,-22 0-15,-20 0 0,-1 0 16,0 0-16,-20 0 0,-1 0 16,-21 0-16,0 0 0,-21 0 15,-1 0-15,-20 0 0,-21 0 0,-1 0 16,-21 0-16,-20 0 0,20 0 0,-21 0 15,-42 0 1,0 0-16,-22 0 16,1 0-16,-21 0 0,-1 0 15,1 0-15,-22 0 0</inkml:trace>
  <inkml:trace contextRef="#ctx0" brushRef="#br0" timeOffset="13971.62">16891 2455 0,'0'0'0,"-21"0"15,42 0 32,0 0-47,21 0 0,-20 0 16,20 0-16,21 0 0,1 0 0,21 0 16,-1 0-16,22 0 15,0 0-15,21 0 0,0-21 0,21 21 16,0 0-16,0-21 0,1 21 15,-1 0-15,0 0 0,21-21 0,-21 21 16,22 0-16,-1 0 0,0 0 16,1-21-16,20 21 0,1 0 0,-1 0 15,1 0-15,-22 0 0,22 0 16,-1 0-16,-21 0 0,22 0 0,-22 0 16,-21 0-16,1 0 0,-1 0 0,-21 0 15,-21 0-15,-1 0 0,1 0 16,-21-21-16,0 21 0,-22 0 0,1 0 15,-22 0-15,0 0 16,-21 0-16,1 0 0,-1 0 0,0 0 16,0 0-16,-42 0 47,0 0-32,0 21-15,-1-21 0,-20 21 0,0 0 16</inkml:trace>
  <inkml:trace contextRef="#ctx0" brushRef="#br0" timeOffset="15176">2349 3958 0,'0'-21'0,"0"0"16,0 0-16,22 21 16,-22-21-16,0-1 0,21 22 0,-21-21 15,0 0-15,0 0 16,0 0-1,-21 21 1,21-21 0,-22 21-1,22 21-15,0 0 16,0 0-16,0 0 0,0 22 16,0-1-16,0 0 0,0 1 15,0-1-15,0 21 0,0-20 16,0 20-16,0 1 0,0-1 0,0 1 15,0-1-15,0 1 0,0-1 16,0 1-16,0 20 0,0-20 16,0 21-16,0-1 0,0 1 15,0 0-15,0-22 0,0 22 0,0-1 16,0-20-16,-21 21 0,21-1 16,0-20-16,-21-1 0,21 1 0,0-1 15,0-20-15,0 20 0,0-21 16,0-20-16,-21 20 0,21-21 0,0 0 15,-21 0-15,21 1 0,-21-22 16,21-22 0,0 1-16,0-21 15,0 21-15,0-22 0,0 1 0,0-21 16</inkml:trace>
  <inkml:trace contextRef="#ctx0" brushRef="#br0" timeOffset="16679.29">2413 3852 0,'0'0'0,"0"-21"31,21 21 16,0 21-32,0-21-15,22 0 0,-22 0 0,21 22 16,-21-22-16,22 0 0,20 0 16,-20 0-16,20 21 0,1-21 15,-1 0-15,1 0 0,20 0 16,22 0-16,-21 0 0,21 0 0,-1 0 16,1 0-16,21 0 0,-21 0 15,0 0-15,0 0 0,0 0 0,21 0 16,-22 0-16,22 0 0,0 0 15,-21 0-15,21 0 0,-21 0 0,0 0 16,-21 0-16,20-21 0,1 21 16,-21 0-16,0 0 0,-1 0 0,-20 0 15,-1 0-15,1 0 0,-22 0 16,0 0-16,-20 0 0,-1 0 0,0 0 16,0 0-16,-21 21 31,0 0-16,0 0-15,0 0 16,0 0-16,0 1 0,0-1 16,0 0-16,0 0 0,0 0 15,0 22-15,0-22 0,0 21 0,0-21 16,0 22-16,0-1 0,0 0 16,-21 1-16,21-1 0,0 0 15,-21 1-15,21-1 0,0 21 0,0-20 16,0 20-16,0 1 0,-21-1 0,21 1 15,0-1-15,0-20 0,0 20 16,0 1-16,0-1 0,0 1 16,0-22-16,0 21 0,0 1 0,0-1 15,0-20-15,0 20 0,0 1 16,21-22-16,-21 22 0,0-22 0,0 0 16,21 22-16,-21-22 0,21 0 15,-21-20-15,0 20 0,0 0 0,0-21 16,0 1-16,0 20 0,0-21 0,0 0 15,0 0 1,0 1-16,-21-22 0,0 21 16,0-21-16,-1 21 0,1-21 15,0 0-15,0 0 16,0 21-16,0-21 0,-1 0 0,1 0 16,-21 0-16,21 0 0,0 0 15,-22 0-15,1 0 0,21 0 0,-22 0 16,1 0-16,0 0 0,-1 0 15,1 21-15,0-21 0,-1 0 0,1 0 16,0 0-16,-22 0 0,22 21 0,-22-21 16,1 0-16,-1 0 0,1 22 15,-22-22-15,1 21 0,20-21 16,1 0-16,-22 0 0,21 0 16,1 0-16,-1 21 0,1-21 0,21 0 0,-22 0 15,1 0-15,20 0 0,-20 0 16,-1 0-16,1 0 0,-1 0 15,22 0-15,-43 0 0,22 0 0,-1 0 16,1 0-16,-1 0 0,1 0 16,-1 0-16,1 0 0,20 21 0,-20-21 15,21 0-15,-22 0 0,22 0 16,-22 0-16,22 0 0,-22 21 0,22-21 16,0 0-16,-1 0 0,1 0 15,0 0-15,-1 0 0,22 0 16,-21 0-16,21 0 0,0 0 15,-1 0-15,1 0 16,21-21 0,-21 21-1,0 0 17,0 0-1,0 0-16,21-21 64,0 0-64,0 0 1,21-1-16,-21 1 0,0 0 15,0 0-15,0 0 16,0 0-16,0-1 0,0 1 16,0 0-16,0 0 0,0 0 0,21 0 15,0-1-15,0 1 16,0 0-16</inkml:trace>
  <inkml:trace contextRef="#ctx0" brushRef="#br0" timeOffset="17851.77">2942 4360 0,'0'0'0,"0"-21"16,0 42 31,0 1-47,0 20 15,0-21-15,0 21 0,0 1 16,0-1-16,0 0 0,0 1 0,0 20 15,0-20-15,0 20 0,0 1 16,0-22-16,0 0 0,0 22 0,0-43 16,0 21-16,0 1 0,0-22 15,-21 0-15,21 0 0,0 0 0,0-42 47,0 0-47,0 0 0,0-22 16,0 22-16</inkml:trace>
  <inkml:trace contextRef="#ctx0" brushRef="#br0" timeOffset="18155.3">2815 4487 0,'0'0'0,"0"-21"0,0 0 16,0 0-16,0 0 0,0-22 15,0 22-15,21 0 0,0 0 16,22 0-16,-22 0 0,21-1 0,1 1 15,-22 0-15,42 21 16,-20 0-16,-1 0 0,0 21 0,-21 0 0,22 22 16,-22-22-16,-21 21 0,0 1 15,0-1-15,0 0 0,-21-21 16,-22 22-16,22-1 0,-21 0 16,21 1-16,-22-1 0,22-21 0,-21 22 15,21-22-15,0 0 0,-1 0 16,22 0-16,0 0 15,22-42 17,-1 0-32,0 0 0,0 0 0</inkml:trace>
  <inkml:trace contextRef="#ctx0" brushRef="#br0" timeOffset="18536.08">3365 4847 0,'0'0'0,"0"21"0,22-21 16,-1 0-1,0 0-15,0 0 0,0-21 16,0 0-16,1 0 0,20 0 16,-21 21-16,0-21 0,0-1 0,1 1 15,-22 0-15,0 0 0,0 0 16,0 0-16,0-1 15,-22 22 1,1 0-16,0 0 0,0 0 16,0 0-16,0 22 0,-1-1 15,1 0-15,21 0 0,0 21 0,0 1 16,-21-22-16,21 21 0,0 1 16,0-1-16,0 0 0,0-21 0,0 22 15,0-22-15,0 0 0,0 0 16,0 0-16,21 1 0,0-22 15,1 0-15,20 0 0,-21 0 16,0-22-16,22 1 0,-22 0 16,21 0-16,-21 0 0,22-22 15,-1 22-15</inkml:trace>
  <inkml:trace contextRef="#ctx0" brushRef="#br0" timeOffset="18995.82">4000 4636 0,'0'21'31,"0"0"-15,0 0-16,0 0 0,0 0 15,0 1-15,0-1 0,0 0 16,0 0-16,0 21 0,0-20 16,0-1-16,0 0 0,0 0 15,0 21-15,0-20 0,0-1 0,0 0 16,0 0-16,0 0 15,-21-21 1,0 0-16,21-21 16,0 0-1,0 0-15,0-22 0,0 1 0,0 21 16,0-21-16,0-1 0,21 1 16,0 0-16,1 20 0,-1-20 0,0 21 15,0 0-15,0 0 0,0-1 16,22 22-16,-22 0 0,21 0 15,-21 0-15,1 0 0,-1 0 16,21 22-16,-21-1 0,0 21 0,-21-21 16,22 0-16,-22 22 0,0-1 15,0-21-15,0 22 0,0-1 0,-22-21 16,22 21-16,-21-20 0,0-1 0,21 0 16,0 0-16,-21 0 0,21-42 46,0 0-46</inkml:trace>
  <inkml:trace contextRef="#ctx0" brushRef="#br0" timeOffset="21248.11">2434 7874 0,'0'-21'0,"0"0"15,0 0 1,-21 21-16,21-22 16,0 44 15,0-1-16,0 21-15,0-21 16,0 22-16,0-1 0,0 21 16,0-20-16,0 20 0,0 1 0,0-1 15,0 1-15,0-1 0,0 1 16,0 20-16,0-20 0,-21 21 0,21-1 16,0 1-16,-21 0 0,21-1 15,0 1-15,0 0 0,0-1 0,0 1 16,0 0-16,0-1 0,0 1 15,0 0-15,0-1 0,0-20 0,0 20 16,0-20-16,0-1 0,0-20 16,0 20-16,0-20 0,0 20 0,0-42 15,0 22-15,0-1 0,-22-21 0,22 0 16,0 0-16,-21-21 16,21-42-1,0 21 1,0 0-16,0-22 0,0 1 0,0 0 15,0-1-15,0-20 0,0 21 0</inkml:trace>
  <inkml:trace contextRef="#ctx0" brushRef="#br0" timeOffset="22339.6">2476 8213 0,'0'0'0,"0"-21"0,-42-1 16,21 22-16,21-21 16,-21 21-16,21-21 15,-21 21-15,42 0 47,0 0-47,0 0 0,0 0 16,22 0-16,-22 0 0,21 0 15,0 0-15,22 0 0,-1 0 16,1 0-16,-1 0 0,1 0 0,21 0 16,-1 0-16,1 0 0,21 0 15,0 0-15,21 0 0,-22-21 0,1 21 16,21 0-16,-21 0 0,21 0 15,0 0-15,0 0 0,0-21 0,0 21 16,0 0-16,0 0 0,-21 0 0,0 0 16,0 0-16,-22 0 0,22 0 15,-21 0-15,-1 0 0,1 21 0,-21-21 16,-1 0-16,1 0 0,-1 21 16,-21-21-16,1 0 0,-22 0 15,21 0-15,-21 0 0,1 0 0,-22 21 16,21-21-16,0 0 15,-21 21 1,0 1-16,0-1 16,0 0-16,0 0 15,0 0-15,0 0 0,0 1 16,0-1-16,0 0 0,0 0 16,0 0-16,0 22 0,0-22 0,0 0 15,0 21-15,0 1 0,0-1 0,0 0 16,0 1-16,0-1 0,0 0 15,0 22-15,0-1 0,-21-20 16,21 20-16,0 1 0,-21-1 0,21-21 16,0 22-16,0-1 0,0-20 15,0 20-15,0 1 0,0-22 0,0 22 16,0-22-16,0 21 0,-22-20 0,22 20 16,0-20-16,0-1 0,0 0 15,-21 1-15,21-1 0,0 0 0,0 1 16,0-22-16,0 21 0,0-21 0,-21 22 15,21-22-15,-21 0 0,21 0 16,-21 0-16,21 0 0,0 1 16,0-1-16,-21-21 0,-1 21 0,1-21 15,0 0-15,0 0 16,0 21-16,0-21 0,-1 0 0,1 0 16,-21 0-16,21 0 0,-22 0 0,22 0 15,-21 0-15,-43 0 16,22-21-16,20 21 0,-20 0 0,-1 0 15,1-21-15,-1 21 0,-20 0 0,-22 0 16,21 0-16,-21 0 0,1-21 16,-1 21-16,21 0 0,0 0 15,1 0-15,-22-22 0,21 22 0,1 0 0,-1 0 16,-21 0-16,0 0 16,22 0-16,-22 0 0,0 0 0,21 0 15,-21 0-15,22 0 0,-22 0 16,21 0-16,1 0 0,20 0 0,-21 0 15,22-21-15,-1 21 0,22 0 16,0 0-16,-1 0 0,1-21 0,21 21 16,0 0-16,-22 0 0,43-21 0,-21 21 15,0-21-15,0 21 16,21-21-16,-21 21 0,0-22 16,21 1-16,0 0 15,0 0-15,0 0 0</inkml:trace>
  <inkml:trace contextRef="#ctx0" brushRef="#br0" timeOffset="22695.93">2709 8721 0,'0'0'16,"0"21"15,0 0-31,0 21 16,0 1-16,0-1 0,0 0 15,0 1-15,21-1 0,-21 22 0,0-22 16,0 0-16,0 22 0,0-22 15,0 0-15,0-20 0,0 20 0,0 0 16,0-21-16,0 1 0,0-1 16,0 0-16,0 0 0,0-42 31,0 0-31,0 0 16,0-1-16</inkml:trace>
  <inkml:trace contextRef="#ctx0" brushRef="#br0" timeOffset="22983.77">2603 8784 0,'0'0'0,"0"-21"0,-21-42 15,21 41-15,0 1 0,0 0 16,21 0-16,1 0 0,20 0 16,-21-1-16,21 1 0,1 21 15,-1 0-15,0 0 0,1 0 0,-1 0 16,0 0-16,1 0 15,-22 21-15,21 1 0,-42 20 0,21-21 16,-21 21-16,0 1 0,0-1 16,-21 0-16,0 1 0,0-1 0,0 0 15,-22 1-15,22-1 0,0-21 16,-21 0-16,21 22 0,-1-22 0,22 0 16,22-21 15,-22-21-31</inkml:trace>
  <inkml:trace contextRef="#ctx0" brushRef="#br0" timeOffset="23762.32">3090 9208 0,'0'0'0,"0"21"0,0 0 15,0 0-15,0 0 0,21-21 16,1 0-16,-1 0 15,0 0-15,0 0 16,0 0-16,0-21 0,1 0 0,20 0 16,-21 0-16,0-1 0,0 1 15,1-21-15,-1 21 0,-21 0 0,21-22 16,-21 22-16,0 0 0,0 0 16,-21 0-16,0 21 0,-1 0 15,1 0-15,0 0 0,0 0 16,0 21-16,0 0 0,-1 21 15,1-21-15,21 22 0,0-1 16,0-21-16,0 22 0,0-1 0,0-21 16,0 21-16,0-20 0,0-1 0,0 0 15,21 0-15,1 0 0,-1 0 16,0-21-16,0 0 0,21 0 0,-20 0 16,20 0-16,0 0 15,-21-21-15,22 0 0,-1 0 0,0 0 0,1 0 16,-22-1-16,21 1 0,-21 0 15,1-21-15,-1 21 0,0-1 16,0-20-16,-21 21 0,0 0 0,0 0 16,0-1-1,0 44 1,0-1-16,0 0 16,0 0-16,0 21 0,0-20 0,0-1 15,0 0-15,0 0 0,0 21 16,0-20-16,0-1 0,0 0 0,0 0 15,0 0-15,0 0 0,-21-21 16,21 22-16,-21-1 0,0-21 31,21-21-31,0-1 16,0 1-16,0 0 0,0 0 16,0-21-16,21 20 0,0 1 0,-21-21 15,21 21-15,21-22 0,-20 22 16,-1 0-16,0 0 0,21 0 0,-21 0 15,22 21-15,-22 0 0,0 0 0,0 0 16,0 0-16,1 21 0,-1 0 16,-21 0-16,21 0 0,-21 0 0,0 1 15,0-1-15,0 0 0,0 21 16,0-21-16,0 1 0,-21-1 16,0 0-16,-1 0 0,22 0 0,0 0 15,-21-21-15,42-21 31,-21 0-31,22 21 16,-1-21-16</inkml:trace>
  <inkml:trace contextRef="#ctx0" brushRef="#br0" timeOffset="24224.69">4678 8954 0,'0'0'0,"0"-22"16,-21 22-1,-1 0-15,1 22 0,0-1 16,-21 0-16,21 0 0,-1 0 0,1 0 16,0 1-16,0 20 0,0 0 15,21-21-15,0 22 0,-21-22 0,21 21 16,0-21-16,0 22 0,0-22 16,0 0-16,0 0 0,21 0 0,-21 1 15,21-1-15,21 0 0,-21-21 0,1 0 16,20 0-16,0 0 0,-21 0 15,22 0-15,-1-21 0,0 0 0,1 21 16,-22-22-16,21 1 0,1-21 16,-22 21-16,0 0 0,0-1 15,0 1-15,0-21 0,-21 21 0,22 0 16,-22-1-16,0 1 16,0 42-1,0 1 1,0-1-16,-22 0 0,22 0 15,0 0-15,-21 0 0,21 1 0,0-1 16,0 0-16,0 0 0,0 0 16,0 0-16,0-42 47,21 21-47,-21-21 15,22 0-15,-22 0 0,0 0 0,21-1 16,0-20-16</inkml:trace>
  <inkml:trace contextRef="#ctx0" brushRef="#br0" timeOffset="24509.53">5101 8932 0,'0'0'0,"0"-21"0,0 0 15,-21 21-15,0 0 16,0 0 0,21 21-16,0 0 15,21-21 16,0-21-15,-21 0-16,0 0 16,0 0-1,-21 21 1,0 0-16,-1 21 16,22 0-1,-21 0-15,21 0 0,0 1 16,21-22-1,1 0 1,-1 0-16,0 0 0</inkml:trace>
  <inkml:trace contextRef="#ctx0" brushRef="#br0" timeOffset="24855.84">5546 8573 0,'0'0'0,"0"-43"15,0 64 17,0 1-32,0-1 15,-22 0-15,22 0 0,0 21 0,-21-20 16,21 20-16,0 0 0,0 1 16,-21 20-16,0-21 0,21 22 15,-21-22-15,21 1 0,-21-1 0,21 21 16,-22-20-16,22-1 0,-21-21 15,21 22-15,0-1 0,0-21 0,0 21 16,0-20-16,21-1 0,1 0 16,-1 0-16,0-21 0,0 21 0,0-21 15,22 0-15,-22 0 0,21 0 0,0 0 16,-20-21-16,20 0 0,-21 21 16,21-21-16,-20 0 0,20-1 0,-21 1 15,0-21-15,0 21 0,-21-22 0,22 22 16,-22-21-16,21 0 0</inkml:trace>
  <inkml:trace contextRef="#ctx0" brushRef="#br0" timeOffset="25571.18">4170 6541 0,'0'-22'31,"0"1"-31,0 0 16,-21 21 15,21 21-16,0 0-15,0 1 16,0-1-16,0 21 0,0 0 0,0 1 16,0-1-16,0 22 0,0-22 15,0 21-15,0 1 0,0-1 0,0 22 16,0-21-16,0 20 0,0-20 16,0 20-16,0-20 0,0-1 0,0 22 15,0-21-15,0-1 0,0-21 16,0 22-16,0-1 0,-22-20 0,22-1 15,0 0-15,0 1 0,0-22 0,0 0 16,-21 0-16,21 0 16,-21-21-1,21-21-15,0 0 0,0 0 16,0-21-16,0-1 0,0 1 16,0 0-16,0-22 0</inkml:trace>
  <inkml:trace contextRef="#ctx0" brushRef="#br0" timeOffset="26247.8">4212 6519 0,'0'0'0,"-21"0"47,0 0-32,0 22 1,21-1-16,-22 0 0,1 0 0,21 0 16,-21 22-16,0-22 0,0 21 0,21-21 15,-21 22-15,-1-1 0,-20 0 16,21 1-16,0-1 0,0-21 15,-1 21-15,1 1 0,0-22 16,0 21-16,0-21 0,0 22 0,-1-22 16,22 0-16,-21-21 0,21 21 15,0-42 17,0 0-32,21 0 0,1 0 15,-1-22-15,0 22 0,0-21 0,0 21 16,0-22-16,1 1 0,-1 21 15,0-22-15,0 1 0,21 0 0,-20-1 16,-1 1-16,0 0 16,-21-1-16,21 1 0,0 0 0,0 21 15,-21-1-15,0 1 0,0 0 16,22 21-16,-1 0 16,0 21-1,0 0-15,-21 1 0,21 20 0,0 0 16,1-21-16,-1 22 0,21-1 15,-21 0-15,0 1 0,22 20 0,-22-20 16,0-1-16,0 0 0,22 1 0,-22-1 16,0-21-16,-21 21 0,21 1 15,0-1-15,-21-21 0,21 22 0,-21-22 16,0 0-16,0 0 0,22 0 16,-1 0-1,0-21 1,-21-21-16,21 0 0,-21 0 15,0 0-15,21 0 0,0-1 0</inkml:trace>
  <inkml:trace contextRef="#ctx0" brushRef="#br0" timeOffset="27863.05">2434 8763 0,'0'21'0,"0"0"16,0 1-1,0-1-15,0 0 16,0 0-16,0 0 0,0 0 16,-21 1-16,21-1 0,-21 0 15,21 0-15,0 0 16,-21-21-16,21 21 0,-22-21 0,1 22 16,0-22-16,0 21 0,0-21 15,0 0-15,-1 0 0,1 0 16,0 21-16,-21-21 0,21 0 0,-1 0 15,1 0-15,0 0 16,0 0-16,0-21 0,-22 21 0,22-21 16,0 21-16,0-22 0,-21 1 15,20 0-15,1 0 0,-21 0 0,21 0 16,-22-1-16,22-20 0,-21 21 16,0-21-16,20 20 0,-20-20 0,0 0 15,21-1-15,-22 1 0,1 0 16,0-1-16,20-20 0,-20 21 0,0-22 15,21 1-15,-22-1 0,22 1 16,0-1-16,-21 1 0,20-1 16,1-21-16,0 22 0,0-1 15,0-20-15,0 20 0,21-20 0,0-1 16,-22 0-16,22 22 0,0-22 16,0 22-16,0-22 0,0 21 0,0 1 15,0-22-15,22 22 0,-1-1 16,0-20-16,0 20 0,21 1 15,-20-1-15,20 1 0,0-1 0,1 1 16,20-1-16,-21 1 0,22-1 16,-22 22-16,22-22 0,-22 22 0,22-22 15,-22 1-15,21 21 16,-20-1-16,-1-20 0,22 20 0,-22 22 16,0-21-16,1 0 0,-22 20 0,21 1 15,0 0-15,-20 0 0,-1 21 16,21-21-16,-21 21 0,0 0 15,1 0-15,-1 0 0,0 0 0,0 0 16,0 0-16,0 0 0,1 0 16,-1 0-16,0 0 15,-21-21 32,-21-1-31,0 22-16,-1-21 0,1 0 0</inkml:trace>
  <inkml:trace contextRef="#ctx0" brushRef="#br0" timeOffset="28331.92">1947 5144 0,'0'0'15,"-21"0"-15,0 0 0,0 0 0,0 0 0,21 21 47,21 0-31,0-21-16,0 0 15,0 0-15,0 21 0,1-21 16,20 0-16,-21 0 0,21 0 0,1 0 16,-1 0-16,0 0 0,1 0 15,-1 0-15,0 0 0,-20 0 0,20 0 16,-21 21-16,21-21 0,-20 0 15,-1 21-15,-21 1 16,0-1-16,0 0 16,0 0-16,0 0 0,-21 0 0,21 1 15,-22-1-15,1 21 0,0-21 16,-21 22-16,21-1 0,-1 0 16,1 1-16,-21-1 0,21 0 15,0 22-15,-22-22 0,22 0 0,0 1 16,0-1-16,0 0 0,-1-20 15,1 20-15,21-21 0,0 0 16,0 0-16,0 1 0,0-1 0,0 0 16,0 0-1,21-42 17,1 0-32,-22 0 0,21 21 0,21-22 15</inkml:trace>
  <inkml:trace contextRef="#ctx0" brushRef="#br0" timeOffset="29244.91">10541 3810 0,'0'0'0,"0"-42"16,0 21-16,21-1 0,-21 1 0,0-21 15,0 21-15,21 0 0,-21-1 16,0 1-16,0 0 0,0 42 47,0 0-47,0 1 0,0 20 0,0 0 15,0 1-15,0-1 0,0 21 16,0 1-16,0-1 0,0 1 0,0 21 16,0-1-16,0-20 0,0 20 15,0 1-15,0-21 0,0 20 0,0 1 16,0 0-16,0-1 0,0 1 15,0 0-15,0-22 0,-21 22 0,21-22 16,-21 1-16,21 20 0,0-20 0,0-1 16,-21-20-16,21 20 0,0-20 15,-21-1-15,21 0 0,0 1 0,0-22 16,0 0-16,-22-42 31,22 0-15,0-1-16,0 1 0,-21-21 0,21 21 15,0-22-15</inkml:trace>
  <inkml:trace contextRef="#ctx0" brushRef="#br0" timeOffset="30261.33">10350 3704 0,'0'-42'16,"0"21"15,22 21 0,-1 0-31,0 0 16,0 0-16,21 0 0,-20-21 0,20 21 0,0 0 16,1 0-16,-1-22 15,21 22-15,1 0 0,21-21 0,-1 21 16,1-21-16,21 21 0,-22-21 16,22 21-16,0-21 0,21 21 0,0 0 15,0-21-15,21-1 0,-21 22 16,0 0-16,21 0 0,-21-21 0,22 21 15,-1 0-15,0 0 0,-21 0 16,0 0-16,0 0 0,-21-21 0,0 21 16,-1 0-16,1 0 0,-21 0 0,0 0 15,-1-21-15,-20 21 16,-1 0-16,-20 0 0,-1 0 0,0 0 16,-21 0-16,1 0 0,-1 0 15,0 0-15,0 21 0,-21 0 0,0 0 16,0 1-16,0-1 15,0 0-15,0 0 0,0 21 0,0-20 16,0 20-16,0-21 0,0 21 0,0 1 16,0-1-16,0 0 0,-21 1 15,21 20-15,-21-20 0,21 20 0,0 1 16,0-1-16,0 1 0,0-1 16,0 1-16,0-1 0,0 1 0,21-1 15,-21 22-15,21-22 0,-21 1 0,0-1 16,0 22-16,0-22 0,0 1 15,0-1-15,0 1 0,0-1 16,0 1-16,0-1 0,0-20 0,0 20 16,0-20-16,0-1 0,-21 0 15,21 1-15,0-22 0,-21 21 0,21-21 16,0 0-16,0 1 0,-21-1 0,-1 0 16,1 0-16,0-21 15,21 21-15,-21-21 0,0 21 16,0-21-16,-1 0 0,1 0 15,0 0-15,0 0 0,0 22 16,0-22-16,-22 0 0,22 0 0,-21 21 16,-1-21-16,1 0 0,0 0 15,-1 0-15,1 21 0,0-21 0,-22 0 16,1 0-16,-1 0 0,-20 0 0,20 0 16,-42 0-16,22 21 0,-22-21 15,0 0-15,21 0 0,-42 0 0,21 0 16,-21 0-16,0 0 0,0 0 0,22 0 15,-22 0-15,0 0 0,21 0 16,0 0-16,0 0 0,-21 21 0,21-21 16,0 0-16,22 0 0,-22 21 15,21-21-15,-21 0 0,43 22 16,-22-22-16,22 21 0,20-21 0,-20 0 16,21 0-16,20 0 0,1 0 15,0 0-15,0 0 0,42-21 31,0-1-31,0 1 0,1 0 16,-1 0-16,21 0 0</inkml:trace>
  <inkml:trace contextRef="#ctx0" brushRef="#br0" timeOffset="30903.92">11515 4191 0,'0'0'15,"0"-21"-15,-22 42 63,22 0-63,0 0 15,0 1-15,0-1 0,0 0 16,0 0-16,0 0 0,0 0 0,-21 1 16,21 20-16,-21-21 0,21 0 0,0 0 15,-21-21-15,21 22 0,0-1 16,0-42 15,0-1-31,0 1 16,21 0-16,-21-21 0,21 21 0,-21-1 15,21 1-15,-21-21 0,0 21 16,0-22-16,0 22 0,0 0 16,0-21-16,0 21 15,0-1-15,0 44 16,0-1-1,0 21-15,0 0 0,0 1 0,0-1 16,0 22-16,0-22 0,0 21 0,0 1 16,0-1-16,0 1 0,0-1 15,0 22-15,0-21 0,0-1 0,0 1 16,0-22-16,0 21 0,0-20 16,0-1-16,0-21 0,0 0 0,0 1 15,0-1-15,0 0 0,0-42 31,0 0-15,0-1-16,0-20 0,0 0 16,0 21-16,0-22 0,0-20 0</inkml:trace>
  <inkml:trace contextRef="#ctx0" brushRef="#br0" timeOffset="31163.22">11134 4276 0,'0'0'15,"-43"0"-15,22-21 0,0 21 16,21-22-16,0 1 0,0 0 16,21 0-16,21 21 15,1-21-15,-1 0 0,0 21 0,22-22 16,-22 1-16,22 21 0,-22-21 0,22 21 16,-1-21-16,1 0 0,-22 21 15,21 0-15,-20 0 0,-1 0 0,0 0 16,-20 0-16,-1 0 0,-21 21 31,0 0-31,0 0 16,0 0-16,0 1 0,0-1 15</inkml:trace>
  <inkml:trace contextRef="#ctx0" brushRef="#br0" timeOffset="31571.81">11853 4530 0,'0'0'0,"-21"0"0,21 21 16,21-21 15,0 0-15,1 0-16,-1 0 15,21 0-15,-21 21 0,22 0 0,-22 0 0,0 1 16,21-1-16,-21 0 0,1 0 15,-22 21-15,0 1 0,0-1 16,0-21-16,0 22 0,0-1 0,0 0 16,-22 1-16,22-22 0,-21 21 15,0-21-15,21 0 0,0 1 0,-21-1 16,0-21-16,0 0 16,21-21-1,0-1-15,0-20 0,0 21 16,0-21-16,21 20 0,0-20 15,0 0-15,-21-1 0,21 1 0,0 0 16,1-1-16,-1 22 0,-21-21 0,21 21 16,0 0-16,0-1 15,0 1-15,1 0 0,-1 0 16,0 21-16,0 0 16</inkml:trace>
  <inkml:trace contextRef="#ctx0" brushRef="#br0" timeOffset="32187.73">12446 4847 0,'0'21'0,"0"-42"0,0 64 0,0-22 15,0 0-15,21-21 16,0 0-16,0 0 0,1 0 16,-1 0-16,0-21 15,0 21-15,0-21 0,0-1 0,22 1 16,-22 0-16,0 0 0,21-21 15,-20 20-15,-1 1 0,0 0 0,0 0 16,-21 0-16,21 0 0,-21-1 0,-21 22 31,0 0-31,0 0 0,0 0 16,-1 22-16,1-1 0,-21 0 16,21 0-16,0 0 0,-1 22 0,22-22 15,-21 21-15,0-21 0,21 22 0,-21-22 16,21 21-16,0 0 15,0-20-15,0 20 0,0-21 0,0 0 16,21 0-16,0 1 0,0-1 16,1 0-16,20-21 0,-21 21 0,21-21 15,1 0-15,-22 0 0,21 0 0,22 0 16,-22 0-16,0-21 0,1 0 16,20 0-16,-20-1 0,-1 1 0,0 0 15,1-21-15,-1 21 0,-21-22 16,21 1-16,-20 21 0,-1-22 15,0 1-15,-21 0 0,0 21 0,0-1 16,0 1-16,0 0 0,0 0 0,-21 21 16,0 0-16,-1 0 15,1 21-15,0 0 0,0 0 0,0 1 16,0-1-16,-1 21 0,1-21 16,0 22-16,21-1 0,0-21 0,0 21 15,0 1-15,0-22 0,0 0 16,0 21-16,21-20 0,-21-1 0,21-21 15,22 21-15,-22 0 0,0-21 0,0 0 16,22 0-16,-22 0 0,21 0 16,-21 0-16,0 0 0,22-21 0,-22 21 15,0-21-15,0 21 0,0-21 16,-21-1-16,22 22 16</inkml:trace>
  <inkml:trace contextRef="#ctx0" brushRef="#br0" timeOffset="32852.35">10414 8107 0,'0'0'0,"-21"-42"15,21 20-15,0 1 16,0 0-16,0 0 0,0-21 0,0 20 15,0 1-15,0-21 0,0 21 0,0 0 16,0-22-16,0 22 0,0 0 16,0 0-16,0 42 31,0 21-31,0 1 0,0-1 16,0 21-16,0 22 0,0-21 0,21 20 15,-21 1-15,21 0 0,-21 20 0,0-20 16,0 0-16,0 21 0,0-22 15,0 1-15,0 21 0,0-22 0,-21-20 16,21 21-16,-21-22 0,21 22 0,0-22 16,-21-20-16,21 20 0,0-21 15,0 1-15,0-1 0,0-21 0,0 0 16,0 1-16,0-44 16,0 1-1,21-21-15,-21 0 0,0-1 16,0 1-16,21 0 0</inkml:trace>
  <inkml:trace contextRef="#ctx0" brushRef="#br0" timeOffset="33720.37">10520 8022 0,'0'0'0,"0"-42"0,21 21 15,-21-22-15,0 22 0,0 0 0,0 0 16,21 0-16,-21 0 0,0-1 15,21 1-15,0 21 0,1-21 0,-1 21 16,0 0-16,21-21 16,1 0-16,-1 21 0,21 0 0,1-21 15,21 21-15,-22-22 0,22 22 0,21-21 16,-22 21-16,22-21 0,21 21 16,0-21-16,0 0 0,0 21 0,21-21 15,-21 21-15,21 0 0,1 0 16,-1-22-16,21 22 0,-21 0 0,22 0 15,-43 0-15,21 0 0,-21 0 0,0 0 16,-21 0-16,-1 0 0,1 0 16,-21 0-16,-22 0 0,22 0 0,-43 0 15,22 0-15,-22 0 16,-21 0-16,22 0 0,-22 0 0,0 0 0,0 0 16,0 0-1,-21 22-15,0-1 16,0 0-16,0 0 0,0 0 15,0 0-15,0 22 0,0-22 0,0 21 16,0 1-16,0-1 0,-21 21 16,21-20-16,0 20 0,0 1 0,0-1 15,-21 1-15,21-1 0,-21 1 16,21-22-16,0 22 0,0-1 0,0 1 16,-21 20-16,21-20 0,-21-1 0,21 1 15,-22-1-15,22 22 0,-21-22 16,0 1-16,21-22 0,0 22 15,-21-22-15,21 0 0,-21 1 0,21-1 16,0 0-16,0 1 0,0-22 0,0 0 16,-21 0-16,21 0 0,-22 1 15,1-1-15,0 0 0,21 0 16,-21-21-16,0 0 0,0 0 0,-1 21 16,1-21-16,0 0 0,0 0 15,-21 0-15,-1 21 0,22-21 0,-21 0 16,-1 0-16,1 0 0,-21 0 0,20 0 15,-20 0-15,-1 0 16,-20 0-16,-1 0 0,0 0 0,1 0 16,-22 0-16,21-21 0,-21 21 0,0 0 15,22-21-15,-22 21 0,0 0 16,0 0-16,0 0 0,-21 0 0,22 0 16,-22 0-16,0 0 0,21 0 0,-21 0 15,0 0-15,0 0 0,0 0 16,0 0-16,21-21 0,0 21 0,0 0 15,22 0-15,-1 0 0,0 0 0,22 0 16,-1 0-16,1-21 0,-1 21 16,22 0-16,21 0 0,0 0 0,-22 0 15,22-21-15,0 21 16,0 0 0,21-22-16,0 1 15,0 0-15,21 0 16</inkml:trace>
  <inkml:trace contextRef="#ctx0" brushRef="#br0" timeOffset="34023.19">11155 8192 0,'0'0'0,"0"-22"15,-21 22-15,-1 0 16,22 22-16,-21-1 0,21 0 16,0 21-16,0 1 0,-21-1 15,21 0-15,0 1 0,-21-1 0,21 21 16,0 1-16,0-22 0,0 22 0,-21-1 16,21 1-16,-21-22 0,21 22 15,0-22-15,0 0 0,0 1 0,-22-22 16,22 0-16,0 0 0,0 0 15,0 0-15,0-42 32,0 0-32,0 0 0</inkml:trace>
  <inkml:trace contextRef="#ctx0" brushRef="#br0" timeOffset="34311.03">10943 8530 0,'0'-42'16,"0"84"-16,0-126 0,0 62 0,0-20 0,0 0 15,0 21-15,0-22 0,0 22 16,21 0-16,0-21 0,22 20 0,-1 1 16,0 21-16,1-21 0,-1 21 0,0 0 15,22 0-15,-22 21 0,1 0 16,-22 1-16,21 20 0,-21-21 16,0 21-16,-21 1 0,0-1 0,0 0 15,0-20-15,-42 20 0,21 0 16,0 1-16,-22-22 0,1 21 0,0 0 15,-1-20-15,1 20 0,0-21 0,-1 0 16,22 0-16,-21 1 0,21-22 16,21 21-16,0-42 15,21-1 1,0 1-16,0 0 0,22 0 0</inkml:trace>
  <inkml:trace contextRef="#ctx0" brushRef="#br0" timeOffset="34567.4">11790 8149 0,'0'0'0,"21"0"16,-21 21-1,0 1 1,0 20-16,0-21 0,-21 21 0,21 1 16,0-1-16,0 0 0,-21 1 15,21-1-15,-22 0 0,1 22 0,21-22 16,-21 1-16,21 20 0,0-21 0,-21 1 15,0 20-15,21-20 0,-21-1 16,21-21-16,0 21 0,0-20 16,0-1-16,0 0 0,0 0 0,21-21 31,0 0-31,0 0 0,0-21 0,22 0 16,-1 0-16</inkml:trace>
  <inkml:trace contextRef="#ctx0" brushRef="#br0" timeOffset="35727.96">12446 8700 0,'0'0'16,"0"-22"-16,0 1 0,0 0 15,0 0-15,0 0 16,-21 0-16,0 21 0,-1 0 0,1-22 16,0 22-16,0 0 0,0 0 15,-22 0-15,22 22 0,0-1 0,-21 0 16,21 0-16,-1 0 0,1 0 15,-21 22-15,21-1 0,0 0 0,21-20 16,-22 20-16,22 0 0,-21 1 0,21-1 16,0-21-16,0 21 0,0-20 15,0-1-15,21 0 0,1 0 0,-1 0 16,0-21-16,0 0 0,0 0 0,22 0 16,-22 0-16,21 0 0,-21 0 15,22-21-15,-1 0 0,-21 0 16,21-22-16,-20 22 0,20 0 0,-21-21 15,21-1-15,-20 22 0,-1-21 16,-21 0-16,0-1 0,21 22 0,-21-21 16,0 21-16,0-1 0,0 1 0,-21 21 31,0 21-15,21 1-16,0-1 0,-22 21 15,22-21-15,-21 0 0,21 22 0,0-22 16,0 21-16,0-21 0,0 22 0,0-22 15,0 0-15,21 0 0,1 0 16,-1 1-16,0-1 0,0-21 16,21 0-16,1 0 0,-1 0 0,0 0 15,1-21-15,-1 21 0,0-22 16,1 1-16,-1 0 0,-21 0 0,22-21 16,-1 20-16,-21-20 0,0 21 0,0-21 15,1 20-15,-22-20 0,21 21 16,-21 0-16,0 0 0,0-1 0,0 1 15,0 42 1,0 1 0,0-1-16,-21 0 0,21 0 0,0 21 15,0-20-15,0-1 0,-22 0 0,22 0 16,0 21-16,0-20 16,0-1-16,-21 0 0,21 0 15,21-21 1,1 0-1,-1-21-15,0 0 0,0 0 16,-21-22-16,21 22 0,0 0 0,1-21 16,-1 20-16,0-20 0,0 21 15,-21 0-15,21 0 0,0-1 0,1 22 16,-22 22 0,0-1-1,0 0-15,0 0 0,0 0 0,0 0 16,0 1-16,0 20 0,0-21 15,0 0-15,0 0 0,0 1 16,21-1-16,-21 0 0,21-21 0,0 21 16,0-21-16,0 0 0,1 0 0,-1 0 15,0 0-15,0 0 0,0 0 16,22-21-16,-22 0 0,0 0 0,0-1 16,0-20-16,0 21 0,1-21 0,-1-1 15,0 1-15,0 0 0,-21-1 16,0 1-16,21 0 0,-21-1 0,0 1 15,0 0-15,0-1 0,0 1 16,0 21-16,0-22 0,0 22 16,0 0-16,0 42 15,0 0 1,0 1-16,0-1 0,0 21 0,-21 0 16,21-20-16,0 20 0,0 0 0,0 1 15,0-1-15,-21 0 0,21 1 16,0-1-16,-21 0 0,21 1 0,0-22 15,0 21-15,0 0 0,0-20 0,0-1 16,0 0-16,0 0 0,0 0 16,0 0-16,21-21 0,0 0 0,0 0 15,0 0-15,1 0 0,-1 0 0,0 0 16,0-21-16,0 0 0,0 0 16,-21 0-16,22 0 0,-1-1 15,-21 1-15,21 0 0,-21 0 0,0-21 16,0 20-16,0 1 0</inkml:trace>
  <inkml:trace contextRef="#ctx0" brushRef="#br0" timeOffset="35935.86">13737 8573 0,'-21'21'16,"42"-21"0,0 0-1,22 0-15,-22 0 0,0 0 16,21 0-16,-21-21 0,22 21 15,-22 0-15,21-22 0,1 22 16,-22-21-16,0 21 0,21-21 0,-21 21 16,1 0-16,-22 21 31,0 0-31,-22-21 0</inkml:trace>
  <inkml:trace contextRef="#ctx0" brushRef="#br0" timeOffset="36603.37">10118 12129 0,'0'0'0,"-22"-85"15,22 43-15,0-1 0,-21 22 16,21-21-16,-21 21 0,21-1 0,0 1 16,0 0-16,0 42 31,0 0-31,21 22 0,-21 20 16,0 1-16,21-1 0,1 22 0,-22-22 15,21 22-15,-21 0 0,0 21 0,0-22 16,21 1-16,-21 21 0,0-22 15,21 1-15,-21 0 0,0-1 0,0 1 16,0-21-16,0 20 0,0-20 16,0-1-16,0-20 0,0 20 15,0-21-15,0-20 0,0 20 0,0-21 16,0-42 15,0 0-31,0-22 0,0 22 0,0-21 16,0 0-16,0-1 0</inkml:trace>
  <inkml:trace contextRef="#ctx0" brushRef="#br0" timeOffset="37411.1">10223 12150 0,'0'0'0,"0"-43"0,0-20 15,22 42-15,-1 0 16,-21-1-16,21 22 0,21-21 15,-21 0-15,22 0 0,20 21 0,1-21 16,-1 0-16,22-1 0,21 22 0,0-21 16,-1 21-16,22-21 0,0 21 15,0 0-15,0-21 0,22 21 0,-1 0 16,21-21-16,-21 21 0,0-21 16,1 21-16,-1 0 0,0 0 0,0-22 15,0 22-15,-21 0 0,0 0 16,0-21-16,-21 21 0,-21 0 15,-1 0-15,1 0 0,-21-21 0,-1 21 16,1 0-16,-22 0 0,0 0 0,-21 0 16,1 0-16,-1 0 0,0 0 15,0 0-15,-21 21 16,0 0 0,0 1-16,0-1 15,0 0-15,0 0 0,0 0 16,0 22-16,0-22 0,0 21 0,0 0 15,0 1-15,0-1 0,0 22 16,0-22-16,0 21 0,0-20 0,0 20 16,-21-20-16,21 20 0,0 1 15,-21-22-15,21 21 0,0 1 16,0-1-16,0 1 0,0-1 0,-21 1 16,21-1-16,-22 1 0,22-1 15,-21 1-15,21-22 0,0 22 0,-21-22 16,21 22-16,-21-22 0,21 0 0,0 1 15,-21-1-15,21 0 0,-21 1 16,21-1-16,-22-21 0,22 0 0,0 22 16,0-22-16,-21 0 0,0 0 15,0 0-15,0-21 16,0 21-16,-1-21 0,1 0 16,0 0-16,-21 0 0,21 0 0,-22 0 15,1 0-15,-22 0 0,1 0 16,-1 0-16,1 0 0,-43 0 0,21 0 15,-20 0-15,-1-21 0,0 21 0,-21 0 16,0 0-16,-21 0 0,21 0 16,-21 0-16,-1 0 0,22 0 0,-21 0 15,21 0-15,-21 0 0,21 0 16,0 0-16,-21 0 0,42 0 0,-21 0 16,21 0-16,22 0 0,-1-21 0,0 21 15,22 0-15,-1 0 0,22-21 16,21 21-16,0 0 0,-1 0 15,22-21-15,0 0 16,22 21-16,-22-22 0,21 22 16,0-21-16,0 0 0,21 21 0,-20-21 15,-1 0-15</inkml:trace>
  <inkml:trace contextRef="#ctx0" brushRef="#br0" timeOffset="39403.87">10731 13335 0,'0'0'16,"-21"0"-16,21 21 15,-21-21-15,21-21 16,21 0 0,0 0-16,1 0 15,20-1-15,-21 1 0,21-21 0,1 0 16,-22-1-16,21 1 0,1 0 15,-22-1-15,0-20 0,0 20 0,0-20 16,-21 21-16,21-22 0,-21 22 0,0-1 16,0 1-16,0 0 0,0 21 15,0-22-15,-21 22 0,0 0 16,0 21-16,21-21 0,-21 21 16,0 0-16,21 21 15,-22 0-15,22 0 0,0 22 0,0-1 16,0 0-16,0 1 0,0 20 15,0-21-15,0 22 0,0 21 0,0-22 16,-21 22-16,21-22 0,-21 22 0,21-22 16,0 22-16,-21 0 0,21-1 15,-21 1-15,0 0 0,21-1 0,0 1 16,-22 0-16,22-22 0,0 22 16,0-22-16,0 1 0,0-1 0,0-20 15,22 20-15,-1-20 0,0-1 16,0-21-16,0 0 0,0 0 15,22 1-15,-22-22 0,21 0 0,-21 0 16,22 0-16,-22-22 0,21 1 0,-21 0 16,1-21-16,20 21 0,-21-22 15,0 1-15,0 0 0,1-1 0,-1-20 16,-21 20-16,0 1 0,0-21 0,0-1 16,0 22-16,-21-22 0,-22 1 15,22 20-15,-21-20 0,-22 21 0,22-1 16,0 1-16,-22 0 0,1 20 0,20 1 15,1 0-15,0 0 0,-1 21 16,1 0-16,21-21 0,0 21 16,-1 0-16,22-21 15,22 21-15,-1-22 0,0 22 16,21-21-16,1 0 0,-1 0 0,0 0 16,1 0-16,-1-1 0,21 1 15,-20-21-15,-1 0 0,0 20 0,1-20 16,-1 0-16,0-1 0,-20 1 0,-1 0 15,0-1-15,0 22 0,-21 0 16,0 0-16,0 0 0,-21 21 16,0 0-1,0 0-15,21 21 0,0 0 0,-22 0 16,22 0-16,0 1 0,0 20 16,0-21-16,0 21 0,0-20 15,0-1-15,0 21 0,0-21 0,22 22 16,-1-22-16,-21 0 0,21 0 0,0 0 15,0 0-15,-21 1 0,21-22 16,1 0-16,-1 21 0,0-21 0,0 0 16,0 0-16,0 0 0,1-21 15,-1 21-15,0-22 0,0 1 0,0 0 16,0 0-16,-21 0 0,22-22 0,-1 22 16,-21-21-16,21 21 0,-21 0 15,0-22-15,0 22 0,0 0 0,0 0 16,21 21-16,-21 21 31,0 0-31,0 0 16,0 22-16,0-22 0,0 0 0,0 21 15,0-21-15,0 1 0,0 20 16,0-21-16,0 0 0,21 0 0,-21 1 16,21-1-16,1 0 0,-1-21 15,0 0-15,0 0 0,0 0 16,0 0-16,1 0 0,-1-21 0,21 0 15,-21-1-15,0 1 0,22 0 16,-22 0-16,0 0 0,0-22 16,0 22-16,1-21 0,-1 21 0,0 0 15,-21-22-15,0 22 0,21 0 16,-21 0-16,21 21 0,-21 21 31,0 0-31,0 0 0,0 22 16,0-22-16,0 0 0,0 0 15,0 0-15,0 22 0,0-22 0,0 0 16,0 0-16,0 0 0,21 0 16,1 1-16,-1-1 0,0-21 15,0 0-15,0 0 0,0 0 0,1 0 16,-1 0-16,21 0 16,-21-21-16,0 21 0,22-22 0,-22 1 15,0 0-15,0 0 0,0 0 0,1 0 16,-1-22-16,0 22 0,-21 0 15,21 0-15,-21 0 0,0-1 0,0 1 16,0 0-16,0 0 0,0 0 16,0 0-1,0 42 32,0 0-16,0 0 63,0 0-94,0 0 0,0 1 16,-21-1-16,21 0 0,0 0 15,-21 0-15,21 0 0,0 1 0,0-1 16,0 0-16,0 0 0,0 21 16,0-20-16,0-1 15,0 0-15,0 0 0,21-21 0,0 21 16,0-21-16,22 0 0,-22 0 16,0 0-16,21 0 0,1 0 15,-22 0-15,21-21 0,0 0 0,-20 0 16,20 0-16,-21-1 0,21-20 0,-20 21 15,-1-21-15,0-1 0,0 1 16,0 0-16,0-22 0,-21 22 0,22-22 16,-22 22-16,0-22 0,0 22 0,0 0 15,0-1-15,0 1 0,0 21 16,0 0-16,0 0 0,0 42 31,-22 0-31,22 21 16,-21-21-16,21 22 0,0-1 0,0 0 15,0 22-15,0-22 0,0 1 16,-21-1-16,21 21 0,0-20 0,0-1 16,0 0-16,0 1 0,0-1 0,0-21 15,0 22-15,0-22 0,0 0 16,0 0-16,21 0 0,0-21 16,1 0-16,-1 0 0,0 0 0,0 0 15,0 0-15,22 0 0,-22-21 16,0 0-16,0 0 0,0 0 15,0-1-15,1 1 0,-1 0 0,0 0 16,0 0-16,0-22 0,-21 22 16,0 0-16,0 0 0,0-21 0</inkml:trace>
  <inkml:trace contextRef="#ctx0" brushRef="#br0" timeOffset="39619.49">13356 12785 0,'0'0'0,"-21"0"16,42 0 0,0 0-1,0 0-15,1 0 0,-1-21 16,0 21-16,21 0 0,-21-22 0,1 22 16,20 0-16,-21-21 0,0 0 15,0 21-15,-21-21 16</inkml:trace>
  <inkml:trace contextRef="#ctx0" brushRef="#br0" timeOffset="39794.91">12996 12658 0,'0'0'0,"-21"0"0,0 21 16,0-21-16,21 21 15,0-42 32,0 0-47</inkml:trace>
  <inkml:trace contextRef="#ctx0" brushRef="#br0" timeOffset="40443.53">12615 9906 0,'0'0'0,"0"-21"15,0 42 16,0 0-15,0 22-16,0-1 0,0 0 0,0 1 16,0 20-16,0 1 0,21-1 15,-21 22-15,22-22 0,-22 22 0,0 0 16,0-22-16,0 22 0,0-1 0,0-20 16,0 21-16,0-1 0,0 1 15,0-22-15,-22 22 0,22-21 16,-21-1-16,21 1 0,-21-22 0,21 21 0,0-20 15,0-22-15,-21 21 16,21-21-16,0 1 0,-21-22 16,21-43-1,0 22-15,0 0 16,0-21-16,0-1 0,0-20 16,0 20-16</inkml:trace>
  <inkml:trace contextRef="#ctx0" brushRef="#br0" timeOffset="40904.12">12658 10033 0,'0'0'0,"-22"-21"0,-20 0 16,21 21-16,0 0 16,0 0-16,-1 0 0,1 0 15,0 21-15,0 0 0,0 0 0,0 22 16,-1-22-16,1 21 0,0-21 0,0 22 15,0-22-15,0 21 0,-1-21 16,1 22-16,0-22 0,21 0 0,0 0 16,-21-21-16,21 21 15,0-42 1,21 0-16,-21 0 0,21 0 16,0-1-16,1 1 0,-1-21 15,0 0-15,0 20 0,0-20 0,0 0 16,22-1-16,-22 22 0,0-21 0,21 0 15,-20 20-15,-1 1 0,21 0 16,-21 0-16,22 0 0,-1 21 0,-21 0 16,21 0-16,1 21 0,-1 0 0,22 0 15,-22 22-15,0-22 0,1 21 16,-1 0-16,0-20 0,1 20 0,-1 0 16,-21-21-16,21 22 0,-20-1 0,-1-21 15,0 22-15,0-1 0,-21-21 16,0 0-16,0 0 0,0 1 15,0-1-15,0 0 0,0 0 0,-21-42 32,21 0-32</inkml:trace>
  <inkml:trace contextRef="#ctx0" brushRef="#br0" timeOffset="41515.76">12425 6054 0,'0'0'0,"0"-21"16,0 42 0,21-21-16,-21 21 0,0 21 15,21-21-15,-21 22 0,0 20 16,0 1-16,0-1 0,0 22 15,0-22-15,0 22 0,0 0 0,0-1 16,0-20-16,-21 21 0,21-1 16,-21 1-16,0-22 0,-1 22 0,22-21 15,0-1-15,-21 1 0,0-22 0,21 0 16,0 1-16,0-1 0,-21-21 16,21 0-16,0 0 0,0-42 15,0 0 1,0-21-16,0 21 15,0-22-15,0 1 0,0 0 0,21-22 16,-21 1-16,0-1 0,21 1 16</inkml:trace>
  <inkml:trace contextRef="#ctx0" brushRef="#br0" timeOffset="41983.02">12446 6414 0,'0'0'0,"21"-43"0,-21 22 0,0-21 15,0 21-15,0-22 0,0 22 0,0 0 16,-21 21-16,0 0 15,0 21-15,-1-21 16,1 42-16,21-20 0,-21 20 0,0 0 16,21 1-16,-21-1 0,0 21 15,-1-20-15,1-1 0,0 0 0,0 22 16,0-43-16,0 21 0,-1-20 16,22 20-16,-21-21 15,21 0-15,0-42 16,21 0-16,-21 0 15,22 0-15,-1-1 0,0-20 16,0 0-16,21-1 0,-20 1 0,-1-21 16,0-1-16,0 22 0,0-22 15,0 1-15,22 20 0,-22-20 0,0 21 16,0-22-16,0 22 0,1 21 0,-1-22 16,0 22-16,0 21 15,0 0-15,0 21 0,-21 0 0,22 22 16,-1-1-16,0 0 0,0 1 15,0 20-15,0 1 0,1-1 16,20 1-16,-21 20 0,0-41 0,0 20 16,1 1-16,-1-22 0,21 22 15,-21-22-15,0 0 0,1-21 0,-22 22 16,21-22-16,0 0 0,-21 21 0,21-20 16,-21-1-16,0 0 15,0 0-15,0 0 0,0 0 0,0 1 16,0-1-16,-21 0 0,21 0 0</inkml:trace>
  <inkml:trace contextRef="#ctx0" brushRef="#br0" timeOffset="43208.39">9991 12256 0,'0'0'0,"0"21"0,21-21 0,0 21 0,-21 0 16,0 0-16,0 0 0,21-21 15,-21 22-15,0-1 0,0 0 16,0 0-16,0 0 16,0 0-16,0 1 0,0-1 15,-21 0-15,21 0 16,-21-21-16,0 21 0,-1 0 0,1-21 15,0 22-15,0-22 0,-21 21 0,20 0 16,-20-21-16,21 21 0,-21-21 0,-1 0 16,1 0-16,0 0 0,-1 0 15,1 0-15,0 0 0,-1 0 0,1 0 16,-22 0-16,22 0 0,-21-21 16,-1 21-16,22-21 0,-22 0 15,1-1-15,-1 1 0,22 0 0,-22 0 16,1 0-16,21 0 0,-22-22 0,22 22 15,-1-21-15,1-1 0,0 1 16,-1 0-16,1-1 0,0 1 0,-1-21 16,22 20-16,-21 1 0,21-22 0,-22 22 15,22-21-15,0 20 0,-21-20 0,21-1 16,-1 22-16,-20-22 0,21 1 16,0-1-16,0 22 0,-1-21 0,22-1 15,0 1-15,-21 20 0,21-20 0,0 20 16,0-20-16,0 21 0,0-22 15,0 1-15,21 20 0,-21-20 16,22-1-16,-1 1 0,0-1 0,21 1 16,-21 20-16,1-20 0,20-1 0,-21 1 15,21-1-15,1 22 0,-22-21 16,21-1-16,1 22 0,-1-22 0,-21 22 16,21-22-16,1 22 0,-1-21 0,0 20 15,1 1-15,-1 0 0,0-1 16,1 1-16,-1 0 0,0 20 0,1-20 15,-1 0-15,22 21 0,-22-22 16,21 1-16,-20 21 0,20-22 16,-20 1-16,20 21 0,-21-21 0,22 20 15,-1-20-15,-20 21 0,20 0 0,1 0 16,-22-1-16,22 1 0,-1 0 16,-21 0-16,22 0 0,-22 21 0,22-21 15,-22-1-15,0 22 0,1-21 0,-1 21 16,0 0-16,1 0 0,-22 0 15,0-21-15,0 21 0,0 0 0,1 0 16,-22-21 47,-22 21-63,22-21 15</inkml:trace>
  <inkml:trace contextRef="#ctx0" brushRef="#br0" timeOffset="43595.66">10118 8573 0,'0'0'0,"-22"0"16,44 0 31,-1 0-47,0 0 15,0 0-15,0 0 0,0 0 16,1 0-16,-1 0 0,21 0 0,-21 0 16,0 0-16,1 0 0,-1 0 0,0 0 15,0 0-15,0 21 0,-21 0 16,0 0-16,0 0 16,0 0-16,0 1 0,-21 20 15,0-21-15,0 0 0,0 22 16,-1-22-16,1 21 0,-21-21 0,21 22 15,0-1-15,-22-21 0,22 21 0,0 1 16,-21-22-16,20 0 0,1 21 16,0-20-16,21-1 0,0 0 15,-21-21-15,21 21 0,-21-21 16,21-21 15,0 0-31,0 0 0,0-1 16</inkml:trace>
  <inkml:trace contextRef="#ctx0" brushRef="#br0" timeOffset="44610.29">10435 8022 0,'0'21'31,"0"1"-31,-21-22 16,0 21-16,0 0 0,-1 0 16,1-21-16,21 21 0,-21-21 15,0 21-15,0-21 0,0 0 0,-22 22 16,22-22-16,0 0 0,-21 21 0,20-21 15,-20 0-15,0 0 0,21 21 16,-22-21-16,1 0 0,0 0 16,-1 0-16,1 0 0,0 21 0,-1-21 15,22 0-15,-21 0 0,-1 0 16,1 0-16,0 0 0,-1-21 0,1 21 16,0-21-16,-1 21 0,1-21 0,0-1 15,-22 1-15,22 21 0,-22-21 16,22 0-16,-21 0 0,20 0 0,-20-22 15,20 22-15,1 0 0,-21 0 0,20-22 16,1 22-16,0-21 0,-1 21 16,22-22-16,-21 1 0,-1 21 0,22-21 15,-21-1-15,21 1 0,0-22 0,-1 22 16,1 0-16,0-22 16,0 1-16,0 20 0,0-20 0,21 21 15,-22-22-15,22 22 0,-21-22 0,21 22 16,-21-22-16,21 22 0,0-21 15,0-1-15,0 22 0,0-22 0,0 1 16,0 20-16,0-20 0,0-1 0,21 22 16,0-21-16,1 20 0,-1 1 15,0-22-15,0 22 0,0-21 0,0 20 16,1-20-16,20 20 0,-21 1 0,21-21 16,-20 20-16,20 1 0,0-22 15,1 22-15,-1 0 0,0-1 16,1 1-16,20 0 0,-21-1 0,22 1 15,-22 0-15,22-1 0,-22 22 16,22-21-16,-22 0 0,21-1 0,-20 22 16,20-21-16,1-1 0,-1 22 0,1-21 15,-1 21-15,22-22 0,0 22 16,-22-21-16,22 21 0,-1 0 0,1-1 16,-21 1-16,20 0 0,-20 0 15,20 0-15,-20 21 0,-1-21 0,1-1 16,-22 22-16,22-21 0,-22 21 0,0 0 15,22-21-15,-43 21 0,21 0 16,-20 0-16,20-21 0,-21 21 16,0 0-1,-42-21 17,0 21-32,0 0 0,0 0 15,-1-21-15,1-1 16,0 22-16,0 0 0,-21 0 0</inkml:trace>
  <inkml:trace contextRef="#ctx0" brushRef="#br0" timeOffset="45080.11">10266 4339 0,'0'0'0,"-21"-21"16,42 21 46,0 0-62,0 21 0,0-21 0,0 0 16,22 0-16,-22 21 0,0-21 0,21 0 16,-20 22-16,-1-22 0,21 21 15,-21-21-15,22 21 0,-22-21 16,21 21-16,-21-21 0,22 21 0,-22-21 15,0 0-15,0 21 0,0-21 16,-21 22-16,0-1 0,0 0 16,0 0-16,0 0 0,-21 22 15,0-22-15,0 0 0,0 0 16,-22 21-16,22 1 0,-21-1 0,-1 0 16,1 1-16,0 20 0,-1-20 15,1-1-15,0 21 0,-1-20 0,22 20 16,-21-20-16,0-1 0,20 0 0,1 1 15,-21-22-15,21 21 0,0-21 16,21 0-16,-22 22 0,22-22 16,0 0-16,0 0 0,0 0 15,22-21 1,-1 0 0,0 0-16,0 0 15</inkml:trace>
  <inkml:trace contextRef="#ctx0" brushRef="#br0" timeOffset="46199.51">19939 3577 0,'0'0'16,"0"-21"-16,0 0 0,0 0 16,-21 21 30,21 21-46,-21 21 0,21-21 16,-22 22-16,22-1 0,0 0 0,0 22 16,0 21-16,0-22 0,0 22 15,0 21-15,0-22 0,0 1 16,0 21-16,0-22 0,0 22 16,0 0-16,0 0 0,-21-21 0,21 20 15,0-20-15,0 0 0,0-1 0,0 1 16,0 0-16,0-1 0,0-20 15,0-1-15,0 1 0,0-1 0,0-20 16,0 20-16,0-42 0,0 22 16,-21-22-16,21 0 0,0 0 0,0-42 15,0 0 1,-21 0-16,21 0 16,0-22-16,-21 1 0,21-22 0</inkml:trace>
  <inkml:trace contextRef="#ctx0" brushRef="#br0" timeOffset="47547.79">19833 3725 0,'0'0'0,"21"0"0,-21-21 15,21 21-15,1 0 0,-1 0 16,0 0-16,0 0 0,0 0 16,0 0-16,1 0 0,-1 0 15,21 0-15,0 0 0,22-21 0,-22 21 16,43 0-16,-22 0 0,22-21 15,21 21-15,0 0 0,0-21 0,-1 21 16,22 0-16,0-21 0,0-1 16,22 22-16,-22 0 0,21-21 15,0 21-15,0 0 0,0-21 16,22 21-16,-1-21 0,-21 21 0,0-21 16,0 0-16,1 21 0,-22-22 15,0 1-15,0 21 0,-22-21 0,1 21 16,-21-21-16,0 21 0,-22 0 15,1 0-15,-1-21 0,-42 21 0,22 0 16,-22 0-16,0 0 0,0 0 16,0 0-16,0 0 0,1 0 15,-1 21 1,-21 0 0,0 0-16,0 0 0,0 1 15,21 20-15,-21-21 0,0 21 0,0 1 16,0-1-16,0 0 0,0 22 0,0-22 15,0 22-15,0-1 0,-21 1 16,21-1-16,0 22 0,-21-22 0,21 1 16,-22-1-16,1 1 0,21-1 15,0 1-15,0 21 0,-21-22 0,21 1 16,0-1-16,-21 1 0,21-1 16,0 1-16,0-22 0,0 21 0,0 1 15,0-22-15,0 1 0,0 20 0,0-21 16,0 1-16,0 20 15,21-20-15,0-1 0,-21 0 0,0 1 16,21-1-16,-21 0 0,22 1 16,-22-1-16,0-21 0,0 21 0,0-20 15,0-1-15,0 0 0,0 0 0,0 0 16,0 0-16,0 1 0,0-1 16,-22 0-16,1 0 15,0-21-15,0 21 0,0-21 16,0 0-16,-1 21 15,1-21-15,0 0 0,0 0 0,0 22 16,-22-22-16,22 0 0,0 0 0,-21 0 16,-1 0-16,22 21 15,-21-21-15,-22 0 0,22 0 0,0 0 16,-1 0-16,-20 0 0,-1 0 0,1 0 16,-1 0-16,1 0 0,-1 0 15,-20 0-15,20 0 0,-20 0 0,-1 0 16,0 0-16,1 0 0,-1 0 15,0 0-15,1-21 0,-1 21 0,0 0 16,1 0-16,-1 0 0,0-22 0,1 22 16,-1 0-16,0 0 0,1 0 15,-1 0-15,0 0 0,1 0 0,20 0 16,1 0-16,-22-21 0,21 21 0,1 0 16,21 0-16,-22 0 15,22 0-15,-22 0 0,22 0 0,-22 0 16,22 0-16,-21 0 0,20 0 0,1 0 15,0 0-15,-1 0 0,1 0 16,0 0-16,-1 0 0,22 0 0,-21 0 16,21 0-16,-1 0 0,1 0 15,-21 0-15,21 0 0,0-21 16,-1 21-16,1 0 0,0 0 16,0 0-1,0 0 16,0 0-15,-1 0-16,1 0 16,0 0-16,0 0 15,0 0-15,0 0 0,-1 0 0,1 0 16,0 0-16,0 0 0,0 0 16,0 0-16,-1 0 0,1 0 0,21 21 15,21-42 48,-21 0-48,22 21-15,-1-21 0,0 0 0,-21-1 16</inkml:trace>
  <inkml:trace contextRef="#ctx0" brushRef="#br0" timeOffset="48383.25">20468 4403 0,'0'0'0,"0"-21"0,0 42 31,0 0-31,0 0 16,0 21-16,0 1 0,0-1 0,0 0 15,21 1-15,-21-1 0,0 0 16,0 22-16,0-22 0,0 1 0,0-1 16,0 0-16,0 1 0,0-22 15,0 21-15,0-21 0,0 0 16,0 1-16,21-44 31</inkml:trace>
  <inkml:trace contextRef="#ctx0" brushRef="#br0" timeOffset="48875.48">20405 4593 0,'0'0'15,"-22"-84"-15,1 41 16,21 22-16,0 0 0,0 0 0,0-22 15,0 22-15,21 0 0,1 0 16,20 0-16,0 0 0,1 21 16,-1 0-16,21 0 0,1 0 15,-22 21-15,22 0 0,-22 0 0,0 21 16,1 1-16,-22-1 0,-21 0 16,0-20-16,0 20 0,-21 0 0,-22 1 15,22-1-15,-21-21 0,0 21 16,-1-20-16,1 20 0,0-21 0,-1 0 15,22-21-15,0 21 0,0-21 0,0 0 16,21-21 0,0 0-16,21 21 0,21-21 15,-21 0-15,22 0 16,-1 21-16,0 0 0,1 0 0,-1 0 0,21 0 16,-20 0-16,-1 0 15,0 21-15,1 0 0,-22 0 0,0 0 16,0 0-16,-21 22 0,0-1 0,0-21 15,-21 22-15,-21-22 0,21 21 16,-22-21-16,-20 22 0,20-22 0,-20 0 16,-1 0-16,1 0 0,-1 0 15,1 1-15,21-22 0,-22 0 0,22 0 16,21 0-16,-22 0 0,22 0 16,0 0-16,0 0 0,21-22 0,0 1 15,0 0-15,0 0 0,0-21 0,21 20 16,0 1-16,0 0 15,22 0-15,-1 0 0,0 21 0,1-21 16</inkml:trace>
  <inkml:trace contextRef="#ctx0" brushRef="#br0" timeOffset="49893.92">21251 4784 0,'0'0'15,"0"-21"-15,-21 21 32,0 21-32,0 0 0,0 0 0,-1 0 15,1 22-15,0-22 0,21 0 16,-21 21-16,0-21 0,0 22 0,21-22 16,-22 0-16,22 0 0,0 0 15,0 1-15,22-22 16,-1 0-1,0 0-15,0 0 0,0-22 0,0 1 16,1 0-16,-1 0 0,0 0 16,0 0-16,0-1 0,-21-20 0,21 21 15,-21 0-15,22-22 0,-22 22 0,0 0 16,0 0-16,0 42 31,0 0-15,0 22-16,-22-22 0,22 0 0,0 21 15,-21-21-15,21 22 0,0-22 16,0 0-16,0 0 0,0 0 0,0 1 16,21-1-16,1-21 0,-1 0 0,0 0 15,0 0-15,0 0 0,0 0 16,22 0-16,-22-21 0,0 21 0,21-22 16,-20 1-16,20 0 0,-21 0 15,0 0-15,0 0 0,1-22 16,-1 22-16,-21 0 0,0 0 15,0 0-15,0-1 0,0 1 0,0 42 32,0 1-32,0-1 15,0 0-15,0 0 0,0 0 0,0 0 16,0 1-16,0-1 0,0 0 16,-21 0-16,21 0 0,-22 0 15,1 1 1,21-44-1,0 1 1,0 0 0,0 0-16,0 0 0,0 0 0,0-1 15,0 1-15,21-21 0,1 21 16,-1 0-16,0-1 0,0 1 0,0 0 16,0 21-16,1 0 0,-1 0 15,0 0-15,0 21 0,0 0 0,0 1 16,1-1-16,-22 0 0,0 0 15,21 0-15,-21 0 0,0 1 0,0-1 16,0 0-16,0 0 0,0 0 0,0 0 16,0 1-16,-21-22 31,21-22-15,0 1-16,0 0 15,0 0-15,0 0 0,0 0 0,21-22 16,0 22-16,0-21 0,-21 21 15,21-1-15,0-20 0,1 21 0,-1 0 16,0 21-16,0 0 16,0 0-16,-21 21 0,21 0 15,-21 0-15,0 0 0,0 1 16,0-1-16,0 21 0,0-21 0,0 22 16,0-22-16,0 0 0,0 0 0,0 21 15,0-20-15,0-1 16,0 0-16,0-42 31,0 0-31,22 21 16</inkml:trace>
  <inkml:trace contextRef="#ctx0" brushRef="#br0" timeOffset="50371.65">22394 4509 0,'0'0'16,"0"-22"-16,0 1 0,0 0 0,0 42 31,0 0-31,0 1 0,0 20 16,0-21-16,0 21 15,0 1-15,0-1 0,0 0 0,0 1 16,0-1-16,0 0 0,0 1 16,0-1-16,0 0 0,0 1 0,0-22 15,0 21-15,-21-21 0,21 1 0,0-1 16,0 0-16,0 0 15,0-42 17,0 0-32,0 0 0,0-1 15,21-20-15,0 21 0,1-21 0,-1 20 16,0-20-16,0 21 0,0 0 16,0 0-16,22-1 0,-22 22 15,0 0-15,0 0 0,0 0 16,1 0-16,-1 0 0,0 22 0,-21-1 15,0 0-15,0 0 0,0 0 16,0 0-16,0 1 0,-21-1 0,0 0 16,-1 0-16,1 0 0,-21 0 0,0 1 15,20-1-15,-20 0 0,21 0 16,-21-21-16,20 21 0,-20-21 16,21 0-16,42 0 31,0-21-31,22 0 0,-22 0 15,21 0-15</inkml:trace>
  <inkml:trace contextRef="#ctx0" brushRef="#br0" timeOffset="51024.63">22987 4805 0,'0'21'31,"-21"0"-31,0 0 0,-1 22 15,22-22-15,-21 0 0,0 21 0,0-20 16,21-1-16,0 0 0,0 21 0,0-21 16,0 1-16,0-1 15,0 0-15,21-21 16,0 0-16,0 0 16,1 0-16,-1 0 0,0-21 15,0 21-15,-21-21 0,21-1 0,-21 1 16,0 0-16,0 0 15,0-21-15,0 20 0,0 1 0,0 0 16,0-21-16,0 21 0,0-1 16,0 1-16,0 0 0,0 0 0,21 0 15,22 21-15,-22 0 16,0 0-16,0 0 0,0 0 0,1 0 16,-1 21-16,0 0 15,0 0-15,-21 0 0,0 1 0,0 20 16,0-21-16,0 0 0,0 22 0,0-22 15,0 0-15,0 0 0,-21 21 16,0-20-16,0-1 0,21 0 0,-22-21 16,22 21-16,-21-21 0,21 21 15,21-42 1,1 21-16,-1-21 16,0 0-16,0 0 0,0-1 15,0 1-15,1-21 0,-1 21 0,0-22 16,0 1-16,0 21 0,-21-21 15,0-1-15,21 22 0,-21 0 16,0 0-16,-21 42 31,21 21-31,-21-21 0,21 22 0,-21-22 16,21 21-16,-21 1 0,21-22 16,0 21-16,0 0 0,-21-20 0,21-1 15,0 21-15,0-21 0,0 0 16,0 1-16,0-1 0,21-21 0,0 21 15,0-21-15,0 0 0,22 0 16,-22 0-16,0 0 0,0 0 16,0 0-16</inkml:trace>
  <inkml:trace contextRef="#ctx0" brushRef="#br0" timeOffset="51748.23">19897 7938 0,'0'0'0,"0"-22"16,-22 44 15,22-1-31,0 21 0,0 0 0,0 1 16,-21 20-16,21 1 0,0 20 0,0 1 15,-21 0-15,21-1 0,-21 1 16,0 21-16,21-21 0,0 20 0,0-20 16,-21 0-16,21-1 0,0-20 15,0-1-15,0 22 0,0-43 0,0 22 16,0-22-16,0 1 0,0-1 16,0-21-16,0 0 0,21-21 15,0 0-15,0 0 16,0-21-16,-21 0 0,21-21 0,1-1 15,-22 1-15,21 0 0</inkml:trace>
  <inkml:trace contextRef="#ctx0" brushRef="#br0" timeOffset="52625.24">19981 8149 0,'0'0'0,"0"-42"15,0 21-15,0 0 0,0-1 16,0 1-16,0 0 0,21 0 16,1 0-16,20 21 0,0-21 15,1-1-15,20 22 0,22-21 16,-1 0-16,22 21 0,0-21 0,0 0 16,0 21-16,21-21 0,21 21 15,21 0-15,-21-22 0,22 22 0,20 0 16,1 0-16,-1-21 0,22 21 0,-22 0 15,1 0-15,21-21 0,-22 21 16,1-21-16,-1 21 0,-21 0 16,1 0-16,-22 0 0,0 0 15,-21-21-15,0 21 0,0 0 0,-21 0 16,0 0-16,-22 0 0,1 0 16,-21 0-16,-1 0 0,-21 0 0,1 0 15,-22 0-15,0 0 0,-21 21 16,0 0-16,0 0 15,0 0-15,0 1 0,0-1 16,0 21-16,0-21 0,0 22 16,0-1-16,0 0 0,0 1 0,-21 20 15,0-21-15,21 22 16,-21-22-16,-1 22 0,1-22 0,21 22 16,-21-22-16,21 21 0,-21-20 0,21 20 15,-21 1-15,21-1 0,0 1 16,0-22-16,-21 22 0,21-22 0,-22 21 15,22-20-15,0-1 0,0 0 0,0 1 16,-21-1-16,21 0 0,-21 1 16,21-22-16,-21 21 0,21 1 0,-21-22 15,0 21-15,21-21 0,-22 0 16,1 22-16,0-22 0,0 0 0,21 0 16,-21 0-16,0 1 0,-1-1 0,1 0 15,0 0-15,0 0 16,0-21-16,-22 21 0,22-21 15,-21 0-15,21 22 0,-22-22 0,1 21 16,0-21-16,-1 0 0,-20 0 0,-1 0 16,1 0-16,-22 0 0,1 0 15,-1 0-15,-21 0 0,0 0 0,0 0 16,-21 0-16,0 0 0,0 0 16,0 0-16,-21 0 0,-21-21 0,21 21 15,0 0-15,-1-22 0,-20 22 0,21 0 16,-21 0-16,20 0 0,1 0 15,0 0-15,21 0 0,-21 0 0,21 0 16,0 0-16,0 0 0,21 0 16,0 0-16,0 0 0,22 0 15,-1 0-15,0 0 0,22 0 0,21 0 16,-1 0-16,22 0 0,0 0 0,0 0 16,0 0-16,21-21 15,-22 21-15,22-21 0,0 0 16,0 0-1,0 0-15</inkml:trace>
  <inkml:trace contextRef="#ctx0" brushRef="#br0" timeOffset="52941.06">21188 8573 0,'0'0'0,"21"0"0,-21-22 16,0 44-1,0-1 1,0 0-16,0 21 0,0 1 16,0-1-16,0 0 0,-21 22 0,21-22 15,-21 22-15,21-22 0,-22 21 16,22-20-16,0-1 0,-21 0 15,0 1-15,21-1 0,-21-21 0,21 0 16,0 1-16,0-1 0,0 0 16,21-42-1,-21 0-15,21-1 16,-21 1-16,0 0 0,0 0 16</inkml:trace>
  <inkml:trace contextRef="#ctx0" brushRef="#br0" timeOffset="53459.76">21061 8700 0,'0'0'0,"0"-22"0,0-20 0,0 21 0,0 0 16,0 0-16,0-22 0,0 22 15,42 0-15,-21 0 0,0 21 0,22-21 16,-1-1-16,0 1 0,1 21 16,20 0-16,1 0 0,-1 21 0,-20 1 15,-1-1-15,21 0 0,-41 0 16,-1 21-16,0-20 0,-21 20 0,0 0 15,-21-21-15,0 22 0,-22-1 16,1-21-16,0 22 0,-1-1 0,1-21 16,0 0-16,-1 22 0,1-22 0,0-21 15,20 21-15,1-21 0,0 0 16,21-21 0,21 21-16,0-21 15,1-1-15,20 1 0,-21 0 0,21 0 16,22 0-16,-22 0 0,1 21 0,20 0 15,-21 0-15,22 0 0,-1 0 16,-20 0-16,-1 21 0,0 0 0,1 0 16,-22 21-16,0-20 0,-21 20 15,0-21-15,0 21 0,0-20 0,-21 20 16,-21 0-16,-1-21 0,1 22 0,-22-22 16,1 0-16,-1 21 15,1-20-15,-1-1 0,1 0 0,-1 0 16,1 0-16,-1-21 0,22 0 0,0 0 15,-1 0-15,1 0 0,0 0 16,21 0-16,-1 0 0,1 0 0,0-21 16,21 0-16,0 0 15,0 0-15,0-1 0,0 1 16,0 0-16,21 21 0,0 0 16,1-21-16,-1 21 0,0-21 15,21 0-15</inkml:trace>
  <inkml:trace contextRef="#ctx0" brushRef="#br0" timeOffset="54207.33">22352 8763 0,'0'0'0,"0"-21"16,-21 42 15,0 0-31,-1 0 0,1 1 0,21 20 15,-21-21-15,0 0 0,0 22 16,21-1-16,0-21 0,0 0 0,0 22 16,0-22-16,0 0 0,0 0 0,0 0 15,0 0-15,0 1 0,0-1 16,21-21-16,0 0 0,0 21 0,0-21 16,1 0-16,-1 0 15,-21-21 1,0 0-16,0-1 15,0 1-15,0 0 0,0 0 16,0-21-16,0 20 0,0-20 0,0 21 16,0-21-16,0-1 0,0 1 0,21 0 15,0-1-15,21 1 0,-20 21 16,20-22-16,0 22 0,22 0 0,-22 21 16,0 0-16,1 0 0,20 0 15,-20 0-15,-1 0 0,-21 21 0,21 0 16,-20 1-16,-1-1 0,-21 21 0,0-21 15,0 22-15,0-22 16,-21 21-16,-1-21 0,1 22 0,0-22 16,-21 21-16,21-21 0,-1 0 15,1 1-15,0-1 0,0 0 0,0-21 16,21 21-16,0-42 31,21 21-31,0-21 0,21 0 0,-20-22 16,-1 22-16,0-21 0,21 21 15,-21-22-15,1 1 0,20 0 16,-21-1-16,0 1 0,0 21 0,1-22 16,-1 22-16,0 0 0,-21 42 31,-21 0-31,0 1 16,-1 20-16,1-21 0,21 21 15,-21 1-15,21-22 0,-21 21 0,21 1 16,-21-22-16,21 21 0,0-21 15,0 0-15,0 22 0,0-22 0,21-21 16,0 21-16,21 0 0,-20-21 0,-1 0 16,0 0-16,21 0 0,-21 0 15,1 0-15,20 0 0,0 0 16,-21 0-16,22-21 0,-22 0 0,0 21 16,0-21-16,0 21 0,-21-21 15</inkml:trace>
  <inkml:trace contextRef="#ctx0" brushRef="#br0" timeOffset="54973.91">19897 12107 0,'0'0'0,"0"-21"16,0-42-16,0 42 15,0-1 1,0 44 0,0-1-1,-22 21-15,22 0 0,0 1 0,0 20 16,0 1-16,0-1 0,0 22 0,0 0 16,-21-1-16,21 22 0,0 0 15,0-21-15,-21 20 0,0-20 0,21 21 16,0-21-16,-21-1 15,21 1-15,-21-22 0,21 22 0,0-21 16,-22-1-16,22 1 0,0-22 0,0 0 16,0 1-16,0-22 0,0 21 15,0-21-15,0-42 16,0 0 0,0 0-16,0-22 0,0 22 15,0-21-15,0-22 0,0 22 0,0-21 16</inkml:trace>
  <inkml:trace contextRef="#ctx0" brushRef="#br0" timeOffset="55919.37">20129 12023 0,'0'-21'0,"0"42"0,0-64 0,0 22 16,22 21 15,-22-21-31,21 21 0,0 0 16,21 0-16,-21 0 0,22 0 0,-1 0 16,22 0-16,-22 0 15,43 0-15,-22 0 0,22 0 0,-1-21 16,1 21-16,0 0 0,21-21 0,21 21 15,0-21-15,21 21 0,0-22 16,0 22-16,0-21 0,22 21 0,-1 0 16,0 0-16,1-21 0,-1 21 15,0 0-15,1 0 0,-1 0 0,-21 0 16,21 0-16,-20 0 0,-1 0 16,-21 0-16,0 0 0,0-21 0,-21 21 15,-1 0-15,1 0 0,0-21 16,-21 21-16,-22 0 0,22-21 0,-22 21 15,-20 0-15,-1 0 0,0 0 16,1-22-16,-22 22 0,0 0 16,0 0-16,-21 22 15,0-1-15,0 0 0,0 0 16,0 0-16,0 22 0,0-22 16,0 21-16,0 0 0,-21 1 0,21 20 15,-21-20-15,21-1 0,0 0 16,0 22-16,-21-22 0,21 0 0,0 22 15,0-22-15,0 1 0,0 20 0,0-21 16,0 22-16,0-22 16,0 22-16,-21-1 0,21-20 0,0 20 15,0-21-15,0 22 0,0-22 16,0 22-16,0-22 0,0 0 0,-22 1 16,22-1-16,-21 0 0,0 1 0,21-1 15,0-21-15,-21 22 0,0-1 16,0-21-16,-1 21 0,22-20 0,-21-1 15,0 21-15,21-21 0,-21 0 0,0 1 16,0-1-16,-1 0 16,1 0-16,0 0 0,0 0 0,0-21 0,0 22 15,-1-1-15,-20-21 0,21 21 0,-21 0 16,-1-21-16,1 21 16,0-21-16,-22 0 0,1 0 0,-22 21 0,0-21 15,1 0-15,-22 0 0,21 0 16,-42 0-16,21 0 0,0 22 15,1-22-15,-1 0 0,-21 0 0,0 0 16,0 0-16,0 0 0,-21 0 0,-1 21 16,1-21-16,0 0 0,0 0 15,0 0-15,-22 0 0,22 0 0,0 0 16,0 0-16,21 0 0,-21 21 0,21-21 16,0 0-16,21 0 0,0 0 15,21 0-15,1 0 0,20 0 16,1 0-16,-1 0 0,22 0 15,0-21-15,-1 21 0,1 0 0,21 0 16,-22-21-16,22-1 0,21 1 16,-21 21-16,21-21 0,0 0 15,0-21-15,21 20 0,0-20 0</inkml:trace>
  <inkml:trace contextRef="#ctx0" brushRef="#br0" timeOffset="56200.21">21315 12594 0,'0'0'0,"0"-21"0,0 42 32,0 0-32,-21 22 15,21-1-15,0 0 0,0 1 0,-22 20 16,22-20-16,0 20 0,-21 1 0,21-22 15,0 21-15,0-20 0,-21-1 16,21 0-16,0-20 0,0 20 0,0-21 16,0 0-16,21-21 15,-21-21 1,21 21-16,-21-21 16,22 0-16,-22-22 0</inkml:trace>
  <inkml:trace contextRef="#ctx0" brushRef="#br0" timeOffset="56663.94">21167 12806 0,'0'0'0,"0"-42"0,-22-1 0,22 1 16,0 0-16,0 20 0,0-20 0,0 21 15,22 0-15,-1 0 0,21-1 0,-21 22 16,0-21-16,22 21 0,-1 0 16,0 0-16,1 0 0,-1 0 0,-21 21 15,22 1-15,-22-1 0,0 21 16,-21-21-16,0 22 0,0-22 15,0 21-15,-21 0 0,0 1 0,-1-1 16,-20-21-16,0 22 0,21-22 16,-22 0-16,1 21 0,21-42 0,-22 21 15,22 1-15,0-22 0,0 0 16,21-22 0,21 1-16,21 21 0,-20-21 15,20 0-15,0 21 0,1 0 16,20 0-16,-21 0 0,22 0 0,-22 0 15,22 0-15,-22 21 0,0 0 16,1-21-16,-1 21 0,-21 22 0,0-22 16,-21 0-16,0 0 0,0 22 15,-42-22-15,21 0 0,-21 21 16,-1-21-16,-20 22 0,20-22 0,-20 0 16,-1 0-16,1 0 0,21 1 0,-22-1 15,22-21-15,-1 0 0,1 21 16,0-21-16,21 0 0,-1 0 0,1 0 15,0-21-15,0 0 16,21-1-16,0 1 0,0 0 0,21 21 16,0-21-16,0 0 0,22 0 0,-22-1 15,21 1-15</inkml:trace>
  <inkml:trace contextRef="#ctx0" brushRef="#br0" timeOffset="57597.41">22140 12954 0,'0'0'0,"21"-21"0,-21 0 16,-21 21 0,0 0-16,0 0 15,21 21-15,-21 0 0,0 0 16,-1 0-16,1 1 0,0-1 0,0 0 16,0 21-16,21-21 0,0 1 0,0-1 15,0 21-15,-21-21 16,21 0-16,0 1 0,0-1 0,0 0 15,21-21-15,0 0 16,0 0-16,0 0 0,0-21 16,1 0-16,-1 21 0,0-22 0,0 1 15,-21 0-15,21-21 0,0 21 16,1-1-16,-1-20 0,-21 21 0,0-21 16,0 20-16,0-20 0,0 21 0,0 0 15,0 0-15,0-1 0,0 44 31,0-1-31,0 0 0,0 21 16,0-21-16,0 1 0,0 20 0,0-21 16,0 21-16,21-20 0,-21 20 15,21-21-15,-21 0 0,0 0 16,21 1-16,0-1 0,1-21 0,-1 21 16,0-21-16,21 0 0,-21 0 15,1 0-15,20-21 0,-21 0 16,21 21-16,-20-22 0,20 1 0,-21-21 15,21 21-15,-20-22 0,-1 22 16,21-21-16,-42 0 0,21-1 0,0 1 16,-21 0-16,0-1 0,0 1 0,0 0 15,0 20-15,0 1 16,0 0-16,0 0 0,-21 42 16,21 0-16,0 0 15,-21 1-15,21 20 0,-21-21 16,21 21-16,-21 1 0,21-1 0,0-21 15,-21 22-15,21-1 0,0-21 16,0 21-16,0-20 0,0 20 0,0-21 16,0 0-16,21 0 0,0 1 0,0-22 15,0 21-15,22-21 0,-22 0 16,0 0-16,21 0 0,-21 0 0,22 0 16,-22-21-16,21 21 0,-21-22 15,22 1-15,-22 0 0,0 0 0,21-21 16,-20 20-16,-1-20 0,0 0 15,0-1-15,-21 1 0,21 0 16,0-22-16,-21 22 0,22-22 0,-22 22 16,0 0-16,0-1 0,0 1 0,0 0 15,0-1-15,0 22 0,0 0 16,0 0-16,-22 21 0,1 0 16,21 21-16,-21 0 0,21 0 15,0 22-15,-21-22 0,21 21 0,0 22 16,-21-22-16,21 22 0,0-22 0,0 21 15,0 1-15,0-22 16,0 1-16,0-1 0,0 0 0,0 1 16,0-1-16,0-21 0,21 21 0,0-20 15,0-1-15,-21 0 0,43 0 16,-22-21-16,0 0 0,0 0 0,21 0 16,-20 0-16,20 0 0,-21 0 15,21-21-15,-20 0 0,20 0 0,0-1 16</inkml:trace>
  <inkml:trace contextRef="#ctx0" brushRef="#br0" timeOffset="59299.7">20362 15769 0,'0'0'0,"0"-21"0,0 0 0,0 0 16,0 0-16,0-1 0,0 1 16,0 0-16,-21 21 31,0 0-31,0 21 15,21 0-15,0 1 0,-21 20 16,21 21-16,-22 1 0,1-1 0,21 22 16,0-21-16,-21 20 0,0 1 15,21 0-15,-21-1 0,0 1 0,21 0 16,-22-1-16,1 1 0,0 0 16,21-1-16,-21-20 0,0-1 15,21 1-15,0-22 0,-21 22 16,21-22-16,-22-21 0,22 21 0,0-20 15,0-1-15,0 0 0,22-21 32,-1-21-32,0 0 0,-21-1 15,21-20-15,0 21 0,-21-21 0,0-1 16</inkml:trace>
  <inkml:trace contextRef="#ctx0" brushRef="#br0" timeOffset="60524.88">20299 15875 0,'0'0'0,"0"-21"0,0 0 0,0 0 0,-21 21 16,21-22-16,0 1 16,21 21-1,0 0-15,0 0 0,21 0 16,1-21-16,-1 21 0,22-21 0,-1 21 15,22-21-15,-1 21 0,1-21 16,0 21-16,21-22 0,21 22 16,0-21-16,0 0 0,0 21 15,21 0-15,-21-21 0,21 21 0,0 0 16,0 0-16,0 0 0,1 0 16,-22 0-16,21 0 0,-21 0 0,21 0 15,-21 0-15,0 0 0,0 0 0,0 21 16,-21-21-16,21 0 0,-21 0 15,-22 0-15,22 0 0,-21 0 0,21 0 16,-22 0-16,1 0 0,0 0 16,-22 0-16,22 0 0,-22 0 0,-20 0 15,20 0-15,-21 0 16,1 0-16,-22 0 0,0 0 0,0 0 16,0 0-16,1 0 0,-22 21 31,0 0-31,0 1 0,0-1 15,0 0-15,0 21 16,0-21-16,0 1 0,0 20 0,0 0 16,-22-21-16,22 22 0,-21-1 15,0 0-15,21 1 0,0 20 0,-21-20 16,21-1-16,-21 0 0,21 22 16,-21-22-16,21 0 0,-22 1 0,22 20 15,0-20-15,0-1 0,-21 21 16,21 1-16,0-22 0,-21 22 15,21-22-15,0 22 0,0-22 0,-21 0 16,21 22-16,-21-22 0,21 0 16,0-20-16,-21 20 0,-1-21 0,22 21 15,-21-20-15,21-1 0,-21 21 16,21-21-16,0 0 0,0 1 0,-21-1 16,0-21-16,0 21 0,21 0 15,-22-21-15,1 21 0,0-21 0,0 0 16,-21 0-16,20 0 0,1 21 15,-21-21-15,0 0 0,-1 0 0,1 0 16,0 0-16,-1 0 16,1 0-16,-22 0 0,1 0 0,-1 0 15,1 22-15,-1-22 0,1 0 16,-22 0-16,1 0 0,20 0 0,-21 0 16,-20 0-16,20 0 0,0 0 15,-21 0-15,1 0 0,-1 0 0,-21 0 16,21 0-16,0 0 0,0-22 15,0 22-15,1 0 0,-1 0 0,21-21 16,-21 21-16,0 0 0,22 0 16,-22 0-16,21 0 0,1 0 0,-22 0 15,21 0-15,0 0 16,1 0-16,-1 0 0,0 0 0,1 0 0,-1 0 16,0 0-16,22 0 15,-1 0-15,1 0 0,21 0 0,-22 0 16,22 0-16,21 0 0,-22 0 15,22-21-15,0 21 0,0 0 0,0 0 16,-1 0-16,1 0 0,21-21 16,-21 21-16,0 0 15,21-21 1,-21 21 0,0 0 15,-1-21-31,1 21 15,0 0-15,0 0 0,0 0 16,0 0-16,-1 0 0,1 0 0,0 0 16,0 0-16,0 0 0,0 0 15,-1 0-15,1 0 0,0 0 0,0 0 16,42 0 62,0 0-78,0 0 0,22 0 16,-1-22-16</inkml:trace>
  <inkml:trace contextRef="#ctx0" brushRef="#br0" timeOffset="62057.7">21950 16468 0,'21'0'0,"-42"0"0,42-21 0,0 21 16,-21-22-16,0 1 16,0 0-16,0 0 15,-21 0-15,0 0 16,0 21-16,-1-22 0,-20 22 16,21 0-16,0 0 0,0 0 15,-22 0-15,22 0 0,-21 0 0,-1 22 16,22-1-16,-21 0 0,0 0 15,-1 21-15,22 1 0,-21-1 0,21 0 16,-1 1-16,1 20 0,21-20 16,0 20-16,0-21 0,0 22 0,0-22 15,0 1-15,43-1 0,-22 0 16,0 1-16,21-22 0,1 0 0,-1 0 16,21 0-16,-20 0 15,20-21-15,1 0 0,-22 0 0,22 0 16,-1 0-16,-21 0 0,22-21 15,-1 21-15,-20-21 0,20 0 0,-20 0 16,-22 0-16,21-1 0,-21 1 16,0 0-16,1 0 0,-22 0 0,0 0 15,0-1-15,0 1 0,-22 0 16,1-21-16,0 21 0,0-1 0,-21 22 16,20-21-16,1 21 0,0 0 15,0 0-15,-21 0 0,20 0 16,1 21-16,0 1 0,-21-1 0,21 0 15,-1 21-15,22-21 0,0 1 16,0-1-16,0 21 0,0-21 0,0 0 16,0 1-16,0-1 15,22-21-15,-1 0 0,0 0 16,0 0-16,0 0 0,0 0 0,1 0 16,-1 0-16,0-21 0,0-1 15,0 1-15,22 0 0,-22 0 0,-21 0 16,21 0-16,-21-1 0,0 1 0,0 0 15,0 0-15,0 0 0,0 0 16,0-1-16,0 1 16,-21 21-1,21 21-15,0 1 16,0-1-16,0 0 0,0 0 16,0 21-16,0-20 0,0-1 0,0 21 15,0-21-15,0 0 0,21 1 16,0-1-16,0 0 0,-21 0 0,21-21 15,1 21-15,20-21 0,-21 0 16,21 0-16,-20 0 0,20 0 0,-21 0 16,21 0-16,1 0 0,-1-21 15,-21 0-15,22 0 0,-22 0 0,0-1 16,0 1-16,0 0 16,-21-21-16,21 21 0,-21-22 0,0 1 15,0 21-15,0-22 0,-21 22 16,0-21-16,21 21 0,-21 0 0,21-1 15,-21 1-15,21 0 16,21 21 0,0 0-1,0 21-15,22-21 0,-1 21 0,-21 1 16,21-22-16,1 21 0,-1 0 16,0-21-16,1 21 0,-22 0 15,21 0-15,1 1 0,-22 20 0,0-21 16,-21 0-16,0 0 0,0 1 15,0-1-15,0 21 0,0-21 0,-21 0 16,0 1-16,21-1 0,-22-21 16,1 21-16,0-21 0,0 0 0,0 21 15,0-21 1,21-21-16,0 0 16,0-22-16,0 22 0,0 0 15,0-21-15,0-1 0,21 1 0,-21-21 16,0 20-16,21 1 0,0-22 15,0 22-15,-21 0 0,21 21 16,1-22-16,-1 22 0,0 0 0,0 0 16,-21 0-16,21-1 0,0 22 15,1-21-15,-1 21 16</inkml:trace>
  <inkml:trace contextRef="#ctx0" brushRef="#br0" timeOffset="63064.04">22669 14266 0,'22'0'0,"-22"22"31,0 20-15,21-21-16,-21 43 0,21-22 0,-21 21 15,0 1-15,0-1 0,21 1 16,-21 21-16,21-22 0,-21 22 0,0-1 16,0-20-16,0 21 0,0-1 0,0-20 15,0-1-15,0 1 0,-21-1 16,0-20-16,21-1 0,-21 0 0,21-21 15,0 1-15,0-1 0,0-42 32,21-22-32,0 22 15,-21-21-15,21 21 0,-21-43 16,0 22-16,21-1 0,-21-20 0,22-1 16</inkml:trace>
  <inkml:trace contextRef="#ctx0" brushRef="#br0" timeOffset="63489.42">22860 14584 0,'0'0'16,"0"-21"-16,0 0 0,0-1 0,-21 22 16,0 0-16,-1 0 0,1 0 15,-21 0-15,21 22 0,-22-1 0,22-21 16,-21 21-16,21 0 0,-22 0 16,22 0-16,-21 1 0,21-1 15,0 0-15,-22 0 0,22 0 0,0 0 16,0 1-16,0-22 15,42-22 17,0 1-32,0 0 0,0 0 15,0 0-15,1-22 0,-1 22 0,21-21 16,-21 0-16,22-1 16,-22 1-16,21 21 0,0-22 0,-20 1 0,-1 21 15,21 0-15,-21 0 16,0 21-16,1 0 0,-1 0 15,0 21-15,0 0 0,-21 21 16,21-21-16,0 22 0,1-1 0,-1 0 16,0 1-16,0-1 0,0 0 0,0 1 15,1-1-15,-1-21 0,0 22 16,0-22-16,0 0 0,0 0 0,1 0 16,-1 0-16,0-21 0,0 22 15,0-22-15,0-22 16,-21 1-16,0-21 15</inkml:trace>
  <inkml:trace contextRef="#ctx0" brushRef="#br0" timeOffset="64215.52">22437 10139 0,'0'0'0,"0"-21"0,0 0 16,-22 21 0,22 21-16,0 21 15,0 0-15,-21 1 0,21 20 16,0 22-16,0-22 0,0 22 16,0 0-16,0-1 0,0 1 0,0-21 15,0 20-15,0 1 0,0 0 16,0-22-16,0 1 0,0-1 0,0 1 15,0-1-15,0-21 0,-21 1 16,21-1-16,-21 0 0,21 1 0,0-22 16,-21 0-16,0 0 0,-1 0 0,1 1 15,0-22 1,0 0-16,0 0 0,0-22 16,21 1-16,0 0 0,-22-21 15,22 21-15,0-43 0</inkml:trace>
  <inkml:trace contextRef="#ctx0" brushRef="#br0" timeOffset="64696.24">22352 10287 0,'0'0'0,"0"-21"0,0 0 15,0 0-15,-21 21 16,0 0-1,-1 0-15,1 21 0,0 21 0,0-21 16,0 22-16,0-1 0,-22 0 16,22 1-16,0-1 0,0 0 0,-22 1 15,22-1-15,0 0 0,21-21 16,-21 1-16,21-1 0,-21 0 0,21 0 16,0-42 15,21 0-31,0 0 0,0-22 15,0 1-15,-21 21 0,22-43 0,-1 22 16,0 0-16,0-22 0,21 22 16,-20-22-16,-1 22 0,0-22 15,21 22-15,-21 0 0,1-1 0,20 22 16,-21 0-16,0 0 0,22 21 16,-22 0-16,0 0 0,0 21 0,21 21 15,-20-20-15,-1 20 0,0 21 16,21-20-16,-21 20 0,1 1 0,-1-1 15,21-20-15,-21 20 0,0-21 0,1 1 16,-1-1-16,0 0 0,0 1 16,-21-22-16,21 0 0,0 0 0,1 0 15,-22 1-15,21-22 16,-21-22 0,0 1-16,0-21 0</inkml:trace>
  <inkml:trace contextRef="#ctx0" brushRef="#br0" timeOffset="65343.89">22225 6456 0,'0'0'0,"0"-21"0,21 21 16,-21-21-16,0 42 15,0 0-15,21 0 16,-21 21-16,0 1 0,0 20 16,0-20-16,0 20 0,0 1 0,0-1 15,0-21-15,0 22 0,0-1 16,0 1-16,0-1 0,0 1 0,0-1 15,0 1-15,0-1 0,-21-20 16,0-1-16,21 0 0,-21 1 0,21-22 16,0 0-16,0 0 0,0 0 15,-21 1-15,-1-22 16,1 0-16,21-22 16,0 1-16,0 0 0,0-21 15,0 21-15,0-22 0,0-20 0</inkml:trace>
  <inkml:trace contextRef="#ctx0" brushRef="#br0" timeOffset="65827.49">22204 6583 0,'0'0'0,"0"-42"0,0-22 0,0 22 16,0 21-16,0-22 0,0 22 16,0 0-16,0 0 15,-21 42 1,-1 0-16,22 0 0,-21 22 15,0-1-15,0 0 0,0-21 0,0 22 16,-1-1-16,1 0 0,0 1 16,0-1-16,0-21 0,21 22 15,-21-22-15,-1 0 0,22 0 0,-21 0 16,21 0 0,21-42-1,1 0-15,-1 0 16,0 0-16,0 0 0,0-22 0,0 1 15,1 0-15,20-1 0,-21 1 16,0-22-16,22 22 0,-22-21 0,21 20 16,-21 1-16,22 21 0,-22-22 15,21 22-15,-21 0 0,0 21 0,1 0 16,-1 0-16,21 21 0,-21 0 16,0 22-16,1-1 0,-1 0 0,0 1 15,21 20-15,-21 1 0,1-22 16,-1 22-16,0-22 0,0 0 15,0 1-15,0-1 0,1 0 0,-22 1 16,0-22-16,21 0 0,0 21 16,-21-21-16,21 1 0,-21-1 15,21-21-15,-21 21 0</inkml:trace>
  <inkml:trace contextRef="#ctx0" brushRef="#br0" timeOffset="67927.14">19748 9123 0,'0'0'0,"22"0"16,-22 21-16,0 0 15,0 0 17,-22 1-32,1-1 15,0 0-15,0-21 0,0 21 16,-22-21-16,22 21 0,-21-21 15,21 21-15,-22 1 0,1-22 0,0 21 16,-1-21-16,1 21 0,0 0 0,-1-21 16,1 0-16,0 21 0,-1-21 15,22 0-15,-21 21 0,0-21 0,20 0 16,-20 0-16,0 0 0,21 0 0,-22 0 16,1 0-16,0 0 0,-22 0 15,22 0-15,-1-21 0,-20 0 0,21 0 16,-22 0-16,22 21 0,-22-21 0,22-22 15,-22 22-15,22 0 0,-21-21 16,20 20-16,1-20 0,-22 0 16,22-1-16,0 1 0,-1 0 0,1-1 15,0 1-15,-22-21 0,22 20 16,0-20-16,-1 20 0,1-20 0,-22 21 16,22-22-16,0 22 0,-1-22 0,1 1 15,21-1-15,-21 1 0,-1-1 16,22 1-16,0-1 0,0 1 0,0-1 15,-1 1-15,1-1 0,21 1 16,0-1-16,0 1 0,0-22 0,0 22 16,0-1-16,0 1 0,0-1 0,21 1 15,1-1-15,-1 1 0,0-1 16,21 1-16,-21-1 0,22 1 16,-1-1-16,0 1 0,1-22 0,-1 21 15,0 1-15,22 21 0,-1-22 16,-20 1-16,20 20 0,1-20 0,-1 20 15,1-20-15,20 21 0,-20-1 16,21 1-16,-1 0 0,1-22 0,0 22 16,-1-1-16,1 22 0,0-21 0,-1 0 15,1-1-15,0 22 0,-1-21 16,1 21-16,0-1 0,-1 1 0,1-21 16,-22 21-16,22 0 0,-21-1 15,-22 22-15,21-21 0,-20 21 0,-22 0 16,0-21-16,0 21 0,0 0 15,-42 0 32,0 0-47,0 0 0,0 0 16,0 0-16,-1 0 16,1 0-16,0 0 0,0 0 15,0 0-15,0 0 0,-1 0 0,1 0 16,0 0-16,0 0 0,-21 0 15,20 0-15,1 0 0,0 0 0,0 0 16,0 0-16,0 0 0,-1-21 16,1 21-16,0 0 0,0-21 15,21 0-15,-21 21 0,0 0 0,-1 0 16,22-22 0,-21 22-16,0 0 0,21 22 31,0-1-16,0 0 1,21-21-16,22 0 16,-22 0-16,0 0 0,0 0 0,21 0 15,1 21-15,-22-21 0,21 0 16,1 0-16,-1 0 0,0 0 0,1 0 16,-1 0-16,-21 0 15,21 0-15,-20 0 0,-1 0 0,0 0 16,0 0-16,0 0 0,-21 21 15,0 0-15,0 1 16,0-1-16,0 0 0,-21 0 16,0 21-16,0-20 0,0 20 15,-1 0-15,1 1 0,0-22 0,0 21 16,0 0-16,-22 1 0,22-22 16,0 21-16,0 1 0,0-22 0,0 0 15,-1 0-15,1 21 0,0-20 16,21-1-16,0 0 15,0 0-15,-21-21 16,21 21 0,21-42-1,-21 0 1,21 21-16</inkml:trace>
  <inkml:trace contextRef="#ctx0" brushRef="#br0" timeOffset="69031.74">24278 4932 0,'0'-21'78</inkml:trace>
  <inkml:trace contextRef="#ctx0" brushRef="#br0" timeOffset="72143.25">25209 16447 0,'0'0'16,"0"21"0,-21-21-16,21 21 0,21-21 47,1 0-47,-1 0 0,0 0 15,0 0-15,0 0 0,0 0 0,1 0 16,20 0-16,-21 0 0,21 0 15,1 0-15,-1 0 0,0-21 0,1 21 16,20-21-16,-20-1 0,20 22 0,1-21 16,-1 0-16,1 21 0,-1-21 15,22 0-15,-43 0 0,22-1 0,-1 1 16,1 0-16,-1 0 0,1 0 16,-1 0-16,1-1 0,-1 1 15,1 0-15,-1 0 0,1-21 0,20 20 16,-20-20-16,-1 21 0,22-21 0,-22-1 15,22 1-15,-21 0 0,20-1 16,-20 1-16,20-22 0,1 22 0,-21-21 16,20 20-16,-20-20 0,20 20 0,-20-20 15,-1-1-15,1 1 0,-22-1 16,22 1-16,-22-1 0,0-20 0,1 20 16,-22 1-16,21-22 0,1 0 15,-1 22-15,-21-22 0,21 1 16,1-1-16,-1 0 0,0 22 0,1-22 15,-1 0-15,0-20 0,22 20 0,-22 0 16,-21 1-16,22-22 0,-1 21 16,0 0-16,-20-20 0,20 20 0,-21-21 15,0 21-15,22-20 0,-22-1 16,0 21-16,0-21 0,0 0 0,0 1 16,1-1-16,-1-21 0,0 21 0,0 0 15,0 0-15,0 0 0,1 1 16,-1-22-16,-21 21 0,21 0 0,0 0 15,0-21-15,0 21 0,-21 0 0,22 1 16,-1-22-16,0 21 16,-21 0-16,0 0 0,21-21 0,0 21 15,-21-21-15,0 21 0,0 1 0,0-22 16,0 21-16,0 0 0,0-21 16,0 21-16,0 0 0,0-21 0,0 21 15,0 1-15,0-1 0,-21 21 0,0-21 16,21 0-16,-21 1 0,0-1 15,21 21-15,-22-21 0,1 22 0,0-22 16,0 21-16,0-21 0,0 22 16,-1-22-16,-20 21 0,21 0 0,-21 1 15,20 20-15,-20-20 0,0-1 0,-1 21 16,1-20-16,21 20 16,-21 1-16,-22-22 0,22 22 0,-1-1 15,1 1-15,0 20 0,-22-20 0,22-1 16,-22 22-16,22-22 0,-21 22 15,-1 0-15,22-22 0,-22 22 0,1 0 16,-1-1-16,1 22 0,-1-21 16,1-1-16,-1 22 0,1 0 0,-1-21 15,1 21-15,-1-1 0,1 1 0,-1 0 16,1 21-16,-1-21 0,1 0 16,-1 0-16,1 21 0,-1-22 0,1 22 15,-1 0-15,-20-21 0,20 21 16,-21 0-16,22 0 0,-22-21 15,22 21-15,-1 0 0,1 0 0,-1-21 16,1 21-16,-1 0 0,1 0 16,20 0-16,-20 0 0,-1-21 0,1 21 15,-1 0-15,1 0 0,-1 0 0,1 0 16,-1 0-16,1 0 0,21 0 16,-22 0-16,1-21 0,-1 21 0,22 0 15,-22 0-15,22 0 0,0 0 0,-1 0 16,-20 0-16,20 0 0,1 21 15,-21-21-15,20 0 0,1 21 0,0-21 16,-22 0-16,43 0 0,-21 21 16,20-21-16,-20 0 0,21 0 15,0 0-15,21 21 32,21-21-1,-21-21-16,0 0-15,21 0 16,-21 0-16,21 21 16</inkml:trace>
  <inkml:trace contextRef="#ctx0" brushRef="#br0" timeOffset="72767.67">25463 4699 0,'0'0'0,"22"-21"15,-44 21 17,22 21-17,-21-21-15,0 21 0,0 0 0,21 1 16,-21-1-16,0 0 15,-1 0-15,1 21 0,-21-20 0,21-1 16,0 21-16,-22-21 0,1 22 16,0-22-16,-1 21 0,1-21 0,0 22 15,-1-22-15,1 0 0,0 0 0,-1 0 16,1 0-16,0-21 0,20 22 16,-20-22-16,21 0 0,0 0 0,0 0 15,-1 0-15,1 0 0,0 0 16,0 0-1,21 21 32,0 0-47,21-21 16,0 21-16,0-21 0,1 21 0,-1 0 16,0 1-16,0-1 0,21 0 15,1 0-15,-22 0 0,21 0 0,1 1 16,-1-1-16,0 0 0,22 0 0,-22 0 15,0 0-15,1 22 0,20-22 16,-20 0-16,-1 0 0,0 0 0,1 1 16,-1-1-16,0 0 0,1 0 0,-22 0 15,21 0-15,-21 1 0,22-22 16,-22 21-16,0 0 0,0 0 16,-21 0-1,0 0 1,0 1 15</inkml:trace>
  <inkml:trace contextRef="#ctx0" brushRef="#br0" timeOffset="73975.72">25315 12531 0,'0'21'15,"21"0"-15,-21 0 16,0 0-16,22-21 15,-1 0-15,-21 22 0,21-22 16,0 0-16,0 0 0,0 21 0,22-21 16,-22 0-16,21 0 0,1 0 0,20 0 15,-21 0-15,22 0 0,-1-21 16,22-1-16,-21 22 0,20-21 0,-20 0 16,20 0-16,-20 0 0,21 0 0,-1-1 15,1 1-15,-22-21 0,22 21 16,-21-22-16,20 1 0,-20 0 0,-1-1 15,1 1-15,-1-21 0,1 20 16,-1 1-16,1-22 0,-22 22 16,22-21-16,-22 20 0,0 1 0,1-22 15,-1 22-15,0-21 0,-21 20 16,22 1-16,-22-22 0,0 1 0,0 21 16,0-22-16,1 1 0,-1 20 0,-21-20 15,0 20-15,0-20 0,0-1 16,0 22-16,0-21 0,0 20 0,0-20 15,0 20-15,0-20 0,-21-1 16,21 22-16,-22-21 0,1 20 0,0-20 16,0 20-16,0 1 0,0-21 0,-22 20 15,22 1-15,0 0 0,-21-22 16,20 22-16,-20-1 0,21 1 16,-21 0-16,-1-22 0,22 22 0,-21 0 15,-1-1-15,1 1 0,0 0 16,-1-1-16,1 22 0,0-21 0,-1-1 15,-20 22-15,21 0 0,-22-21 16,22 21-16,-22-1 0,22 1 0,-22 0 16,22 0-16,-21 0 0,-1 0 0,1-1 15,20 1-15,-20 21 0,-1 0 16,-20-21-16,20 21 0,1 0 0,-1 0 16,1 0-16,20 0 0,-20 0 15,20 0-15,1 0 0,0 0 0,21 0 16,-1 0-16,1 0 0,0 0 15,0 0-15,21-21 110,0 0-110</inkml:trace>
  <inkml:trace contextRef="#ctx0" brushRef="#br0" timeOffset="74475.63">26056 8636 0,'0'0'0,"0"-21"0,21 21 0,0 0 16,-42 21 15,0-21-31,0 21 0,0 0 16,0 1-16,-22-1 0,22 0 16,-21-21-16,-1 21 0,22 0 15,-21 0-15,0 1 0,-1-1 0,-20 0 16,20 0-16,1 0 0,0 0 15,-1 1-15,1-22 0,0 21 0,-1 0 16,1-21-16,21 21 0,-21-21 0,20 0 16,1 21-16,0-21 0,0 0 15,21 21-15,0 1 32,0-1-32,0 0 0,21-21 15,0 21-15,22 0 0,-22 0 0,0-21 16,21 22-16,1-1 0,-22 21 15,21-21-15,0 0 0,1 1 16,-1-1-16,-21 0 0,22 21 0,-1-21 16,-21 1-16,21-1 0,-20 0 15,20 21-15,-21-21 0,0 1 0,0-22 16,-21 21-16,0 0 0,22 0 0,-22 0 16,-22-21 15,1 0-31</inkml:trace>
  <inkml:trace contextRef="#ctx0" brushRef="#br0" timeOffset="80123.22">20489 1609 0,'-21'0'16,"0"0"-1,0 0-15,0 0 16,-1 21-16,1-21 16,0 21-16,0-21 0,0 0 15,21 21-15,-21-21 16,-1 0-16,22 21 0,22-21 62,-1 0-46,0 0-16,0 0 0,0 0 16,0 0-16,1 0 0,-1 0 0,0 0 15,0-21-15,21 21 0,-20 0 16,-1 0-16,0-21 0,0 21 0,0 0 16,0 0-16,-42 0 46,0 21-46,0-21 0,-21 21 0,20-21 16,-20 22-16,21-22 0,-21 0 16,20 21-16,1-21 0,0 0 0,0 0 15,0 0-15,0 0 0,-1 0 16,44 0 15,-1 0-31,0 0 0,21 0 0,-21-21 16,22 21-16,-1 0 0,0-22 15,1 22-15,-1 0 0,0 0 0,-20-21 16,20 21-16,-21 0 16,-42 0-1,-21 21 1,20-21-16,-20 22 0,0-22 0,-1 21 16,1 0-16,0-21 0,-1 21 15,1-21-15,21 0 0,0 21 16,0-21-16,42 0 15</inkml:trace>
  <inkml:trace contextRef="#ctx0" brushRef="#br0" timeOffset="148118.6">19219 13526 0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4:22:11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8086 1334 0,'0'0'0,"0"-43"0,0 22 0,0 0 0,0-21 16,0-1-16,0 1 0,21 0 15,-21-22-15,0 22 0,0-1 16,0-20-16,0 21 0,0 20 16,0-20-16,-21 42 0,-1 0 0,1 0 15,0 0-15,-21 42 0,21 1 16,-22-1-16,1 43 0,0-22 0,20 22 16,-20 0-16,21 20 0,-21 1 15,-1 0-15,22 0 0,0 0 0,-21 0 16,20-22-16,1 22 0,0-21 15,-21 21-15,21-22 0,21-20 0,-22 20 16,22-41-16,0-1 0,0 0 16,0-20-16,22-44 15,-1 1-15,-21 0 16,21-21-16,0-22 0,21 22 0,-20-22 16,-1-20-16,0 20 0,0-42 15,21 22-15,-20-22 0,20 0 0,-21 0 16,0 0-16,22 1 0,-22-1 15,0 0-15,0 0 0,-21 0 0,21 22 16,-21 20-16,21 1 0,-21 20 16,0 1-16,0 21 0,22 42 15,-22 21-15,21 1 0,0 20 16,-21 22-16,21-1 0,-21 1 16,0 0-16,0-1 0,0 22 0,0-21 15,0 21-15,0 0 0,0-22 16,0 22-16,0-21 0,0-22 15,0 22-15,0-22 0,0 1 0,0-1 16,0-20-16,0-1 0,0-21 16,0 0-16,0 1 0,0-1 0,0-42 15,0-1 1,0 1-16,0 0 0</inkml:trace>
  <inkml:trace contextRef="#ctx0" brushRef="#br0" timeOffset="167.9">7514 2053 0,'21'0'16,"0"0"-1,22 0-15,-22 0 0,21 0 16,1 0-16,-1 0 0,0 0 0,1-21 16,20 0-16,-21 0 0,22 0 15,-22-1-15,1 22 0,-1-21 0,0 0 16,-21 0-16</inkml:trace>
  <inkml:trace contextRef="#ctx0" brushRef="#br0" timeOffset="580.54">8594 1884 0,'0'0'0,"21"0"0,42-21 16,-63 0-16,21-1 15,1 1-15,-22 0 0,0 0 16,0 0-16,0 0 0,-22 21 15,-20 0 1,21 0-16,0 21 0,-22 0 16,1 0-16,21 21 0,-21-20 0,20-1 15,1 21-15,0-21 0,21 0 16,0 22-16,0-22 0,0 0 0,0 0 16,21-21-16,0 21 0,1 1 15,-1-1-15,21-21 0,0 21 0,-20-21 16,20 21-16,-21-21 15,21 21-15,-20 0 0,-1-21 0,0 22 16,-21-1-16,0 0 0,-21 0 16,0 0-16,-22 0 0,22 1 15,-21-1-15,-1-21 0,1 21 0,0-21 16,21 0-16,-22 0 0,22 0 16,-21 0-16,21 0 0,-1 0 0,1-21 15,0 0-15,0 21 0,21-22 16,0 1-16,0 0 15,21 21-15,0-21 0,0 0 16,1 0-16,20 21 0</inkml:trace>
  <inkml:trace contextRef="#ctx0" brushRef="#br0" timeOffset="968.27">9165 1926 0,'0'0'15,"21"-21"-15,22-21 0,-22 21 0,0-1 16,-21 1-16,21 21 0,-21-21 0,0 0 15,-21 21-15,0 0 16,0 0-16,-22 21 0,22 0 0,-21 0 16,21 1-16,-22 20 0,1-21 15,21 0-15,-22 22 0,22-22 0,21 21 16,0-21-16,0 0 0,0 1 16,0-1-16,21-21 0,22 21 15,-22 0-15,21-21 0,-21 21 16,22-21-16,-1 0 0,0 21 0,1-21 15,-22 22-15,21-22 0,-21 21 0,1-21 16,-1 21-16,-21 0 0,0 0 16,0 0-16,-21 1 0,-22-1 0,22 0 15,-21 0-15,-1 0 0,-20 0 16,21 1-16,-22-1 0,1 0 0,20 0 16,1-21-16,-22 0 0,43 0 15,-21 0-15,21 0 0,0 0 0,-1-21 16,22 0-16,0 0 0,0-1 15,22 1-15,-1 0 0,0 0 16,21 0-16,-21 0 0,43-1 0,-22 1 16,1 0-16</inkml:trace>
  <inkml:trace contextRef="#ctx0" brushRef="#br0" timeOffset="1180.15">9525 1969 0,'0'0'0,"21"0"0,0 0 0,0 0 16,-21 21-16,0 0 0,0 0 15,0 0-15,0 0 0,0 1 16,0 20-16,0-21 0,0 0 0,0 22 16,0-22-16,0 0 0,0 21 15,0-21-15,0 1 0,-21-1 16,21 0-16,-21 0 0,21-42 31,0 0-31,0 0 16,0-22-16,0 22 0,0-21 15</inkml:trace>
  <inkml:trace contextRef="#ctx0" brushRef="#br0" timeOffset="1300.18">9588 1799 0,'0'0'15,"0"-42"-15,0 21 0,0 0 0,0-1 16,0 1-16,-21 21 0,21 21 16,0 1-1,0-1-15,0 0 16,0 0-16,21 0 0,1 0 0</inkml:trace>
  <inkml:trace contextRef="#ctx0" brushRef="#br0" timeOffset="1952.06">10075 2244 0,'0'0'0,"64"21"16,-43-21-16,0 0 15,0 0-15,0 0 0,1-21 0,-1 0 16,0-1-16,21 1 15,-21 0-15,1-21 0,-1 21 0,0-22 16,-21 22-16,0-21 0,0-1 16,0 22-16,0 0 0,0 0 0,-21 0 15,0 21-15,-1 0 0,1 0 16,0 21-16,-21 0 0,-1 0 0,22 22 16,-21-1-16,0 0 0,20 1 0,-20-1 15,21 0-15,0 1 0,0-1 16,-1 0-16,22-21 0,0 22 0,0-22 15,0 0-15,22-21 16,-1 0-16,0-21 16,21 21-16,1-21 0,-22-22 15,21 22-15,0 0 0,-20-21 0,20 21 16,-21-22-16,21 22 0,-20 0 0,-1-21 16,-21 20-16,0 1 0,21 0 15,-21 42 1,0 22-1,0-22-15,0 0 0,0 21 16,0 1-16,0-1 0,0 21 16,0 1-16,0-1 0,0 1 0,0 21 15,0-1-15,0 1 0,0 0 0,21-1 16,-21 22-16,0-21 0,0 21 16,0-1-16,0 1 0,0 0 15,0 0-15,-42 0 0,21-22 0,-1 1 16,-20 0-16,0-1 0,21-20 15,-22-1-15,1-20 0,0-1 0,-1 0 16,-20-20-16,20-22 0,-20 0 0,21 0 16,-22-22-16,1-20 0,20 0 15,-20-1-15,20-20 0,22-1 0,-21-20 16,21-1-16,0-21 0,21 22 0,0-22 16,0 0-16,0 0 0,21 21 15,21-20-15,0 20 0,1 0 16,20 1-16,1 20 0,-1-21 0,22 1 15,-22 20-15,22-20 0,-21 20 16,-1 1-16,1-1 0</inkml:trace>
  <inkml:trace contextRef="#ctx0" brushRef="#br0" timeOffset="3783.82">10604 1926 0,'0'21'15,"0"1"-15,0-1 0,0 0 16,0 0-16,0 0 0,0 0 15,-21 1-15,21 20 0,0-21 0,-21 0 16,21 22-16,-21-22 16,21 0-16,0 0 0,0 21 0,0-20 15,-21-1-15,21-42 47,0-1-47,0 1 0,0-21 0,21 21 16,-21 0-16,0-22 0,21 1 0,-21 21 15,21-22-15,0 22 0,-21 0 16,22 0-16,-1 0 0,0 21 16,0 0-16,0 21 15,0 0-15,-21 0 0,0 0 16,22 22-16,-22-22 0,21 0 16,-21 0-16,0 22 0,0-22 15,21 0-15,0 0 0,-21 0 0,21-21 16,0 21-16,1 1 0,20-22 15,-21 0-15,0 0 0,0 0 16,22 0-16,-1-22 0,0 22 16,-20-21-16,20 0 0,0 0 0,1 0 15,-22 0-15,0-22 0,21 22 16,-21 0-16,-21-21 0,22 20 0,-22-20 16,0 21-16,0 0 0,0 0 0,0-1 15,0 44 1,-22-1-1,22 0-15,0 21 16,0-21-16,-21 1 0,21 20 0,0-21 16,-21 21-16,21-20 0,0 20 15,0-21-15,-21 0 0,21 0 0,0 1 16,0-1-16,0 0 0,0-42 31,0 0-15,0-1-16,0-20 0,0 21 15,21 0-15,0-22 0,-21 22 0,21-21 16,-21 21-16,0 0 0,22-1 16,-1 1-16,-21 0 0,21 21 15,0 0-15,0 0 0,0 0 16,-21 21-16,22 0 16,-22 1-16,21-1 0,0 0 0,-21 0 15,0 21-15,0-20 0,21-1 16,-21 21-16,21-21 0,-21 0 0,0 1 15,0-1-15,0 0 0,21-21 16,1 0-16,-1 0 16,0 0-16,0-21 0,0 0 0,0-1 15,1 1-15,-1 0 0,0-21 16,0-1-16,0 22 0,0-21 0,1 0 16,20 20-16,-21-20 15,0 21-15,0 0 0,1 0 0,-1-1 16,0 22-16,-21 22 15,0-1-15,0 0 16,0 0-16,0 0 0,0 22 0,0-22 16,0 0-16,0 21 0,0-21 15,0 22-15,21-22 0,0 0 0,-21 0 16,21 0-16,1 1 0,20-1 16,-21 0-16,0-21 0,22 0 15,-1 0-15,-21 0 0,21 0 0,1 0 0,-1-21 16,-21 21-16,22-21 15,-1-1-15,-21-20 0,21 21 0,-20 0 16,-1 0-16,0-22 0,0 22 16,-21 0-16,0-21 0,0 20 0,0 1 15,0 0-15,0 0 0,-21 21 16,0 0-16,0 0 0,-1 0 16,1 21-16,0 0 0,0 0 0,0 1 15,21-1-15,0 0 0,-21 21 16,21-21-16,0 1 0,0-1 0,0 0 15,0 0-15,0 0 0,21 0 16,-21 1-16,21-1 0,0-21 0,0 0 16,22 0-16,-22 0 0,21 0 15,0 0-15,1 0 0,-22-21 16,21-1-16,1 1 0,-22 0 0,21 0 16,-21 0-16,22-22 0,-22 22 15,0-21-15,0 21 0,-21-22 0,0 22 16,21 0-16,-21 0 0,0 0 0,0 0 15,0 42 1,0 0 0,0 21-16,-21-21 0,0 1 15,21 20-15,0-21 0,-21 0 16,0 22-16,21-22 0,-22 0 0,22 0 16,0 0-16,0 0 0,0 1 15,22-44 1,-1 1-1,0 0-15,0 0 0,0 0 16,0-22-16,1 22 0,-1-21 0,0 21 16,0-22-16,0 22 0,-21 0 15,21 0-15,1 21 0,-1 0 16,-21 21 0,0 0-16,0 0 0,0 1 15,0-1-15,0 21 0,0-21 0,0 0 16,0 22-16,0-22 15,0 0-15,0 0 0,0 22 0,0-22 16,0 0-16,21 0 0,0 0 16,21-21-16,-20 0 0,-1 0 15,21 0-15,-21 0 0,22-21 0,-22 0 16,21 0-16,-21-22 0,0 22 16,22-21-16,-22 0 0,0-1 0,0-20 15,0-1-15,1 1 0,-22-1 0,0 1 16,21-22-16,-21 0 0,0 22 15,0-22-15,0 22 0,0-1 0,0 22 16,0-22-16,0 43 16,0 0-16,0 0 0,-21 63 15,-1-21 1,22 22-16,-21-1 0,21 22 0,0-1 16,-21 22-16,21-22 0,-21 1 15,21 20-15,-21-20 0,21-1 0,0 1 16,0-1-16,0-20 0,0 63 15,0-64-15,0-21 0,0 21 16,0-20-16,0-1 0,21 0 0,0 0 16,0-21-16,0 0 0,1 0 15,-1 0-15,21 0 0,-21-21 0,22 0 16,-22 0-16,21-1 0,-21 1 16,22 0-16,-1 0 0,-21-21 15,0 20-15,0-20 0,1 21 0</inkml:trace>
  <inkml:trace contextRef="#ctx0" brushRef="#br0" timeOffset="3911.75">13547 1884 0,'0'0'0,"-22"21"0,22 0 0,-21 0 0,21 1 16,21-22-16,1 0 15,-1 0-15,0 0 0</inkml:trace>
  <inkml:trace contextRef="#ctx0" brushRef="#br0" timeOffset="3991.74">14033 1884 0,'85'-21'16,"-43"0"-16,-20 21 0,20-22 0,-21 22 16,0 0-16,-21-21 15,0 0-15</inkml:trace>
  <inkml:trace contextRef="#ctx0" brushRef="#br0" timeOffset="6255.15">16743 1439 0,'0'0'15,"21"-42"-15,21-43 0,-42 43 16,0 0-16,0 21 0,0-1 0,0-20 16,0 21-16,-21 21 15,0 21-15,0 0 16,0 22-16,-1 20 0,1 1 16,-21-1-16,21 22 0,0-1 15,-22 1-15,22 0 0,-21 21 0,-1-22 16,1 1-16,0 0 0,21-22 0,-22 1 15,1 20-15,21-41 0,-22-1 16,22 0-16,0 1 0,21-22 16,0 0-16,-21-21 0,21-21 15,0-22 1,0 22-16,0-21 0,0 0 0,0-22 16,0 22-16,0-22 0,0 1 15,21-1-15,-21 1 0,0-1 0,0 1 16,0 20-16,0 1 0,21 21 15,-21 0-15,21 21 0,1 0 0,-1 21 16,0 0-16,0 21 0,0 1 16,0-1-16,1 0 0,-22 1 15,21 20-15,0-20 0,0-1 0,0 0 16,0 1-16,1-1 0,-1-21 16,0 21-16,21-20 0,-21-1 0,22 0 15,-1 0-15,0-21 0,1 0 16,-1 0-16,0-21 0,1 0 0,20 0 15,-20-1-15,20-20 0,-21 21 16,22-21-16,-1-1 0,-20-20 0,-1 20 16,0-20-16,-20-1 0,20-20 0,-42 20 15,0-20-15,0-1 0,0 21 16,0-20-16,-21-1 0,-22 0 0,1 1 16,0-1-16,-1 0 15,-20 1-15,21 20 0,-22 1 0,1 20 16,20 22-16,-20 0 0,20 21 15,-20 21-15,21 0 0,-22 43 16,22-1-16,-1 1 0,1 21 0,21-1 16,0 22-16,0-21 0,21 21 15,0-22-15,0 22 0,21-21 0,0-22 16,0 22-16,21-22 0,1-20 0,-1 20 16,0-20-16,1-22 0,-1 0 15,0 0-15,22 0 0,-22 0 0,22-21 16,-22 0-16,22 0 0,-1-21 15,1 0-15,-1 0 0,1 0 16,-22 0-16,21-22 0,1 22 16,-22-21-16,1-1 0,-22 22 0,21-21 15,-21 21-15,0-22 0,-21 22 0,0 0 16,0 0-16,22 21 0,-22 21 31,0 21-31,-22-20 0,22-1 16,-21 21-16,21 0 0,-21 1 0,21-22 15,-21 21-15,21 1 0,0-22 16,0 0-16,0 0 0,0 21 16,21-20-16,0-1 0,0-21 15,22 0-15,-22 0 0,0 0 16,21 0-16,-20-21 0,20-1 0,0 1 16,-21 0-16,22 0 0,-1 0 15,0-22-15,-20 1 0,20 0 0,-42-1 16,21 1-16,-21 0 0,0-1 15,0 1-15,-21-21 0,0 20 0,0 1 16,-1 21-16,-20 0 0,0-1 16,-1 1-16,22 21 0,-21 0 0,0 0 15,-1 21-15,1 22 16,0-22-16,20 21 0,-20 1 0,21-1 0,0 21 16,0-20-16,21-1 15,-22 0-15,22 1 0,0-1 0,0 0 16,22-20-16,-1-1 0,0 0 0,21 0 15,-21-21-15,22 0 0,-1 0 16,0 0-16,22 0 0,-22 0 0,22 0 16,-1-21-16,1 0 0,-1-22 15,-20 22-15,20 0 0,-21-21 0,1-1 16,-1 22-16,-21-21 0,0 0 16,1-1-16,-1 22 0,-21-21 15,0 21-15,0-1 0,0 44 31,0-1-31,-21 0 0,21 21 16,-22-21-16,22 22 0,0-1 0,-21-21 16,21 22-16,-21-22 0,21 21 0,0-21 15,0 22-15,0-22 0,0 0 16,0 0-16,21 0 0,0-21 0,1 21 16,-1-21-16,0 0 0,0 0 15,0 0-15,22 0 0,-22-21 0,21 0 16,-21 0-16,22 0 0,-22 0 15,21-22-15,-21 22 0,0-21 0,1-1 16,-1 22-16,0-21 0,0 21 16,-21-22-16,0 22 0,21 21 15,-21 21 1,0 1 0,0 20-16,0-21 0,0 0 0,-21 0 15,21 22-15,0-22 0,0 0 16,0 0-16,0 0 0,0 1 0,0-1 15,21 0-15,0 0 0,1-21 16,-1 0-16,0 21 0,0-21 0,0 0 16,0 0-16,1 0 0,20-21 0,-21 21 15,0-21-15,0 0 0,1 0 16,-1-1-16,0 1 0,-21-21 16,0 21-16,0-22 0,0 1 15,0 21-15,0-21 0,-21-1 0,0 22 16,-1 0-16,1 0 0,-21 0 15,21-1-15,0 22 0,42 0 32,21 0-17,-21-21-15,0 21 0,22-21 16,-22 21-16,21 0 0,1 0 16,-1 0-16,0 0 0,1 0 0,-1 0 15,0 21-15,-21 0 0,22 1 16,-22-1-16,0 0 0,-21 0 15,0 0-15,0 0 0,0 22 16,0-22-16,0 0 0,0 21 0,0-20 16,-21-1-16,0 0 0,0 0 15,21 0-15,-22 0 0,1 1 0,0-1 16,21 0-16,-21 0 16,0-21-1,21-21-15,0 0 0,0-22 16,0 22-16,21-21 15,0 21-15,0-22 0,0-20 0,1 21 16,-1-1-16,0 1 0,0 0 16,21-1-16,-20 22 0,-1 0 15,21 21-15,-21 0 0,0 0 16,22 0-16,-22 21 0,0 0 0,0 0 16,-21 22-16,0-22 0,21 21 0,-21-21 15,0 22-15,0-1 0,0-21 16,0 22-16,0-22 0,0 21 0,0-21 15,0 0-15,-21 1 0,21-1 16,-21 0-16,21 0 0,-21 0 16,42-42-1,0 0 1,22 0-16,-1 0 0</inkml:trace>
  <inkml:trace contextRef="#ctx0" brushRef="#br0" timeOffset="8165">20701 1545 0,'0'0'0,"0"-21"0,-21 21 0,0 0 0,-1 0 15,-20 0-15,21 0 0,-21 0 16,20 21-16,-20 0 0,21 1 0,-21-1 16,-1 21-16,22 0 0,-21-20 15,21 20-15,-1 0 0,1 1 0,0-1 16,21 0-16,-21 1 15,21-22-15,0 21 0,0-21 0,0 22 16,21-22-16,21 0 0,-20-21 0,20 21 16,-21 0-16,21-21 0,1 0 15,-1 0-15,22 0 0,-22 0 0,21 0 16,1-21-16,-22 0 0,22 0 16,-22 0-16,0-1 0,1 1 0,-22 0 15,21-21-15,-21 21 0,1-22 16,-1 1-16,-21 21 0,0-22 0,0 1 15,0 21-15,0 0 0,0 0 16,0-1-16,-21 22 0,-1 0 0,1 0 16,0 0-1,0 22-15,0-1 0,0 0 0,-1 0 16,1 0-16,0 22 0,0-22 0,0 0 16,21 21-16,0-21 0,-21 22 15,21-22-15,0 0 0,0 0 0,0 0 16,0 1-16,0-1 0,21-21 15,0 0 1,0 0-16,21 0 0,-20-21 16,-1 21-16,0-22 0,0 1 0,21-21 15,-20 21-15,-1 0 0,0-22 16,0 1-16,-21 21 0,21-22 0,-21 22 16,21 0-16,-21 0 0,0 0 15,0 0-15,0 42 16,0 0-16,0 21 15,0-21-15,-21 1 16,21-1-16,-21 21 0,21-21 0,0 0 16,0 22-16,0-22 0,0 0 15,0 0-15,0 0 0,0 1 0,0-1 16,21-21 0,0 0-16,1 0 0,-1 0 0,21 0 15,-21-21-15,22 21 0,-1-22 16,0 1-16,1-21 0,-22 21 0,21-22 15,0 22-15,1-21 0,-22 0 16,21-1-16,-21-20 0,1 42 16,-1-22-16,-21 22 0,0 0 0,0 0 15,-21 21-15,-1 0 16,-20 0-16,21 21 0,0 0 0,0 0 16,-1 0-16,1 1 0,21 20 15,0-21-15,0 21 0,0-20 0,0-1 16,0 21-16,0-21 0,21 0 15,1 1-15,-22-1 0,21 0 0,0 0 16,21-21-16,-21 21 0,22 0 16,-22-21-16,0 0 0,0 22 15,0-22-15,-42 0 32,-21-22-32,21 22 0,0 0 15,-1 0-15,1 0 0,0 0 16,0 0-16,0 0 0,0 0 15,21 22-15,21-22 16,21 21 0,-21-21-16,0 0 0,22 0 0,-1 0 15,0 0-15,-20 0 16,20 0-16,0-21 0,1 21 0,-1-22 16,0 1-16,-21 0 0,22-21 15,-22 21-15,21-22 0,-21 1 0,22 0 16,-22-22-16,0 22 0,0-22 15,0-20-15,1 20 0,-22-21 0,0 22 16,21-22-16,0 22 0,-21-1 16,0 1-16,0 20 0,0 1 0,0 0 15,0 21-15,-21 21 16,0 21-16,-1 21 0,1 0 16,21 1-16,-21-1 0,0 22 15,0-22-15,0 21 0,21 1 16,0-1-16,0 1 0,-22-1 0,22 1 15,0-1-15,-21 1 0,21-1 16,0 1-16,0-22 0,0 1 0,0-1 16,0-21-16,0 21 0,0-20 15,0-1-15,0 0 0,21-21 32,1 0-32,-1-21 0,0 0 0,21-1 15,-21 1-15,22 0 0,-22-21 16,21 21-16,-21-1 0,22 1 0,-22 0 15,0 0-15,0 0 0,0 0 0,1 21 16,-22 21 15,0 0-31,0 0 16,-22 0-16,22 0 0,0 1 16,0-1-16,0 0 15,0 0-15,22-21 16,-1 0-16,0 0 15,0 0-15,0 0 0,0 0 16,22 0-16,-22 0 0,0-21 0,0 21 16,0 0-16,1 0 0,-1 0 15,0 0-15,0 0 16,0 0 0,0 21-16,1-21 0,-22 21 15,21-21-15,0 0 16,0 21-16,0 1 0,0-22 0,1 0 15,20 0-15,-21 0 0,0 0 0,22 0 16,-22 0-16,0-22 0,0 22 16,0-21-16,0 0 0,1-21 0,-1 21 15,-21-22-15,0 1 0,0 0 16,0-22-16,0 22 0,0-1 0,0 1 16,0 0-16,-21-1 0,-1 22 15,1 0-15,0 0 0,0 21 0,0 0 16,0 0-16,-1 0 15,1 0-15,-21 21 0,21 21 0,0-20 16,-22 20-16,22-21 0,0 21 16,0 1-16,21-1 0,0 0 0,-21 1 15,21 20-15,0-20 0,-22-1 0,22 0 16,0 1-16,0 20 0,0-21 16,0 22-16,0-1 0,0 1 0,0-1 15,0 1-15,-21 21 0,21-22 16,0 1-16,-21 20 0,0-20 0,21-1 15,-21-20-15,0 20 0,21-21 16,-22 1-16,1-22 0,21 21 16,-21-21-16,0 1 0,0-22 15,21-22 1,0 1-16,0 0 16,21 0-16,0-21 0,0 20 0,0-20 15,1 0-15,20-22 0,-21 1 16</inkml:trace>
  <inkml:trace contextRef="#ctx0" brushRef="#br0" timeOffset="8371.81">23156 1207 0,'0'0'0,"-21"0"0,0-22 0,0 1 0,0 21 16,21-21-16</inkml:trace>
  <inkml:trace contextRef="#ctx0" brushRef="#br0" timeOffset="8592.68">22204 1312 0,'0'0'0,"-43"22"0,22-22 0,0 0 0,0 0 15,21 21-15,21-21 16,0 0-16,22 0 0,-1 0 16,0 0-16,1 0 0,-1 0 15,0 0-15,22 0 0,-22 0 0,22 0 16,-22 0-16,-21 0 0,21 0 15,-20 0-15,-22 21 0,-22-21 16,1 21-16,-42-21 0,20 21 16</inkml:trace>
  <inkml:trace contextRef="#ctx0" brushRef="#br0" timeOffset="9516.66">8064 3196 0,'0'0'0,"-42"-21"0,0 21 0,21 0 16,-1 0-16,1-21 0,0 21 15,0 0-15,21-21 0,-21 21 16,0 0-16,-1 0 15,22-21 1,-21 21-16,0 0 0,0 0 0,21-22 16,-21 22-16,-22 0 0,22 0 15,0 0-15,0 0 0,0 0 0,-22 0 16,22 0-16,0-21 0,-21 21 0,21 0 16,-1-21-16,1 21 0,0 0 15,0 0 1,42 0-1,0 0 1,0 0-16,22 0 0,-22 0 16,42 0-16,-20 0 0,20 0 15,1 0-15,20 0 0,1 0 0,0 0 16,21 0-16,-22 0 0,43 0 16,0 0-16,0 0 0,21 0 0,1 0 15,20-21-15,0 21 0,22 0 0,-1 0 16,22-21-16,-22 21 0,43 0 15,-21 0-15,21-21 0,0 21 0,-1 0 16,22 0-16,0 0 0,0-22 16,0 22-16,22 0 0,-22 0 0,21 0 15,0 0-15,0-21 0,21 21 16,-20 0-16,-1 0 0,21 0 16,-21 0-16,22 0 0,-22 0 0,21 0 15,-21 0-15,0 0 0,1 0 16,-1 0-16,0 0 0,-21 0 0,21 0 15,0 0-15,-21 0 0,0 0 16,0 0-16,0 0 0,0 0 0,-21 0 16,0 0-16,0 0 0,0 0 15,-22 0-15,1 0 0,0 0 0,-22 0 16,1 0-16,-1 0 0,-21 0 0,1 0 16,-22-21-16,0 21 0,-21 0 15,0-21-15,0 0 0,-21 21 0,0 0 16,0-21-16,-22 21 15,-20 0-15,20-22 0,-41 22 0,-1 0 16,0 0-16,-20 0 0,-1 0 16,0 0-16,-42 0 47,0 0-47,-22 0 0</inkml:trace>
  <inkml:trace contextRef="#ctx0" brushRef="#br0" timeOffset="11524.63">4826 4255 0,'0'-22'16,"0"44"15,-21 20-31,21-21 0,0 21 0,0 22 16,-21-22-16,21 22 0,0 20 15,0 1-15,0 0 0,0-1 0,-22 22 16,22-21-16,-21 21 0,21-22 16,0 22-16,0 0 0,-21 0 0,0 0 15,0 0-15,21-22 16,-21 22-16,-1-21 0,22-1 0,-21 1 15,21 0-15,-21-1 0,0 1 0,21-21 16,0-1-16,0-21 0,-21 1 16,21-1-16,0 0 0,0-20 0,-21-1 15,21 0-15,0-42 16,0-22 0,0 22-16,0-21 0,0 0 0,0-1 15</inkml:trace>
  <inkml:trace contextRef="#ctx0" brushRef="#br0" timeOffset="12428.45">4974 4487 0,'0'0'15,"-21"-21"-15,21 0 16,0 0 0,21 21-1,0 0-15,22 0 0,-22 0 16,21 0-16,22-21 0,-22 21 16,21 0-16,22 0 0,0 0 0,-1 0 15,22 0-15,0 0 0,0 0 16,0 0-16,0 0 0,21 0 0,0 0 15,0 0-15,0 0 0,21 0 16,-21 0-16,0 0 0,0 0 0,0 0 16,0 21-16,-21-21 0,21 0 15,-22 0-15,1 21 0,0-21 0,0 0 16,-21 21-16,-22 0 0,22-21 0,-22 22 16,-20-22-16,-1 21 0,0-21 15,-21 21-15,22-21 0,-22 21 0,0-21 16,-21 21-16,21 0 15,-21 1-15,0-1 0,0 0 16,0 0-16,0 0 0,0 22 0,0-1 16,0 0-16,0 1 0,0-1 15,0 0-15,0 22 0,0-22 0,0 22 16,0-1-16,0-21 0,0 22 16,0-1-16,0 1 0,0-1 0,0 1 15,21-1-15,-21 1 0,0-1 0,0 1 16,0-1-16,22 1 0,-22-1 15,0 1-15,0-1 0,0-20 0,0 20 16,0-20-16,0 20 0,0-21 16,0 1-16,0 20 0,0-20 15,0-1-15,0-21 0,0 21 0,0 1 16,-22-22-16,22 0 0,0 0 16,0 0-16,-21-21 0,21 22 0,-21-22 15,0 0-15,0 0 0,0 21 16,-1-21-16,1 0 0,-21 0 15,21 0-15,-22 0 0,1 0 0,0 0 16,-22 0-16,1 0 0,-1 0 0,-20 0 16,-22 0-16,21 0 0,-21 0 15,0 0-15,1 0 0,-22 0 0,0 0 16,0 21-16,0-21 0,0 0 16,-22 21-16,22-21 0,-21 21 15,0-21-15,0 21 0,0-21 0,0 22 16,-1-22-16,22 21 0,0-21 15,0 0-15,0 21 0,22-21 0,20 0 16,-21 0-16,21 0 0,22 0 0,-1 0 16,1 0-16,21 0 0,-1 0 15,1 0-15,21 0 0,0 0 0,-1 0 16,44 0 15,-1 0-31,0 0 0,0 0 16,0 0-16,0 0 0,1 21 0</inkml:trace>
  <inkml:trace contextRef="#ctx0" brushRef="#br0" timeOffset="13028.81">4911 9123 0,'0'0'0,"-22"-21"0,1 0 0,0-1 16,21 1-16,-21 21 0,0-21 15,0 21-15,-1 21 16,22 0-16,0 22 16,0-1-16,0 0 0,0 1 0,0 20 15,0 1-15,22 20 0,-1-20 16,-21 21-16,21 20 0,0-20 0,0 0 16,-21-1-16,0 22 0,0-21 0,0 21 15,0 0-15,0-22 0,0 22 16,0-21-16,0-1 0,0 1 0,0-21 15,0 20-15,0-20 0,0-1 16,0-20-16,0-1 0,0 21 16,0-41-16,21 20 0,-21-21 0,0 0 15,0-42 1,0-21 0,0 21-16,0-22 0,0 1 0,0-22 15,0 22-15</inkml:trace>
  <inkml:trace contextRef="#ctx0" brushRef="#br0" timeOffset="13822.15">4953 9271 0,'0'0'0,"0"-21"0,-21-21 15,21 20-15,21 22 16,0-21-16,0 21 0,0 0 15,22 0-15,20-21 0,1 0 0,20 21 16,1 0-16,21-21 0,0 21 16,21 0-16,0-21 0,0 21 0,21 0 15,0 0-15,0-22 0,0 22 16,1 0-16,20 0 0,-21 0 0,0 0 16,0 0-16,1 0 0,-1 0 15,-21 0-15,21 0 0,-42 0 16,21 0-16,-21 0 0,-1 0 0,-20 0 15,0 22-15,-1-22 0,-20 0 16,-1 21-16,1-21 0,-22 0 0,1 21 16,-1-21-16,-21 21 0,0-21 0,0 21 15,1-21-15,-22 21 0,21-21 16,-21 22-16,0-1 0,0 0 16,0 0-16,0 0 0,0 0 15,0 1-15,0-1 0,0 0 16,0 21-16,0-21 0,0 1 15,0 20-15,0 0 0,0 1 0,0 20 16,0-21-16,0 1 0,0 20 16,0 1-16,0-1 0,0-20 0,0 20 15,0 1-15,0-1 0,0 1 0,0 20 16,0-20-16,0-1 0,0 1 16,0-1-16,0 1 0,0-1 0,0 1 15,-21-1-15,21-20 0,-22 20 0,1-21 16,21 22-16,-21-22 0,0 1 15,0-1-15,0 0 0,-1 1 0,1-1 16,0-21-16,0 21 0,0-20 16,0-1-16,-22-21 0,22 21 15,-21-21-15,21 0 0,-22 0 0,1 0 16,0 0-16,-22 0 0,22 0 0,-43-21 16,22 21-16,-22-21 0,-21 21 15,0-22-15,0 22 0,1-21 0,-22 21 16,0 0-16,-22 0 0,22 0 0,-21 0 15,0 0-15,0 0 0,0 0 16,0 21-16,-1 1 0,1-22 0,0 21 16,0 0-16,0 0 0,0 0 0,21 0 15,0-21-15,0 22 16,21-22-16,0 0 0,21 0 0,1 0 16,-1 0-16,43 0 0,-22 0 0,22-22 0,21 1 15,-1 0-15,1 0 16,21-21-16,0-1 0,0 22 0,21-21 15,1-22-15,-1 22 0,0 0 0,21-22 16</inkml:trace>
  <inkml:trace contextRef="#ctx0" brushRef="#br0" timeOffset="14476.52">6244 6985 0,'0'0'0,"21"-21"0,0 0 16,1 0-16,-1 21 16,-21-22-16,21 22 0,0 22 31,-21-1-31,0 0 0,0 21 0,0 1 15,0-1-15,0 21 0,0 22 0,0-21 16,0 20-16,0-20 0,-21 20 16,21 1-16,-21 0 0,0-1 0,21 1 15,-22 0-15,22-1 0,-21-20 16,21 21-16,0-22 0,0 1 0,0-1 16,0-21-16,0 1 0,0-1 0,0 0 15,0-20-15,0-1 0,0 0 16,0 0-16,0 0 15,0-42 17,-21 21-32,21-21 0,-21 0 0,21 0 15</inkml:trace>
  <inkml:trace contextRef="#ctx0" brushRef="#br0" timeOffset="14755.96">5905 8170 0,'0'0'0,"22"22"47,-1-1-47,0 0 0,0 0 16,21 0-16,-20 0 0,-1 1 0,21 20 16,-21-21-16,22 0 0,-22 22 0,0-22 15,0 0-15,0 21 0,0-21 16,1 1-16,-1-1 0,0 0 0,-21 0 15,0 0-15,0 0 0,21-21 0,-21 22 16,21-22-16,0 0 31,-21-22-31,0 1 0,22 0 16,-22 0-16,21 0 16</inkml:trace>
  <inkml:trace contextRef="#ctx0" brushRef="#br0" timeOffset="15000.41">6985 7938 0,'0'0'0,"21"0"0,-21 21 0,0 0 15,0 0-15,-42 0 0,21 22 16,-22-1-16,22 0 0,-21 1 0,-22 20 16,22 1-16,0-22 0,-22 21 15,22 1-15,-22-22 0,22 22 0,0-22 16,-1 0-16,1 22 0,0-22 0,20-21 15,1 22-15,0-1 16,0-21-16,21 0 0,-21 1 0,42-22 31,0-43-31,0 22 16,0 0-16,1-21 0</inkml:trace>
  <inkml:trace contextRef="#ctx0" brushRef="#br0" timeOffset="16004.52">8572 5313 0,'0'21'15,"-21"-21"-15,0 0 0,42 0 47,0 0-47,1-21 0,-1 21 0,21 0 16,-21-21-16,22 0 0,-1 21 15,0-22-15,22 22 0,-1-21 0,1 0 16,-1 21-16,1 0 0,20-21 16,-20 21-16,-1 0 0,22 0 15,0 0-15,-1 0 0,22 0 0,-21 21 16,21 0-16,0 0 0,-22 1 16,1-1-16,0 0 0,-1 0 0,1 21 15,-22 1-15,22-1 0,0 0 16,-22 1-16,22 20 0,-22-20 0,1 20 15,21 1-15,-22-1 0,1 1 16,20-1-16,-20 1 0,-1-1 0,1 1 16,-1 20-16,-20-20 0,20 20 0,-21 1 15,1 0-15,-22-1 16,21 1-16,-21 0 0,-21-22 0,0 22 0,0 21 16,0-22-16,-21 1 0,0 0 15,-21-1-15,21 1 0,-22 0 16,1-1-16,0 22 0,-22-21 0,22 0 15,-22-1-15,-20 1 0,20 0 0,-21-1 16,22 1-16,-22 0 0,1-1 16,-1 1-16,0 0 0,1-1 0,-1-20 15,0 20-15,1-20 0,20-1 0,-21 22 16,1-21-16,-1-22 0,22 21 16,-22-20-16,21 20 0,1-20 0,-1-1 15,1 0-15,21 1 0,-1-22 16,22 21-16,-21-21 0,21-21 15,-1 21-15,22 1 0,-21-22 16,21-22 15,0 1-31,0 0 0,0 0 16,0 0-16,0 0 0,21-1 0</inkml:trace>
  <inkml:trace contextRef="#ctx0" brushRef="#br0" timeOffset="16547.84">9610 8932 0,'0'-21'16,"0"42"-1,0 1 1,0-1-16,0 0 0,-22 0 0,22 21 16,0-20-16,-21 20 0,21 0 15,0-21-15,0 22 0,-21-1 0,0 0 16,0 1-16,21-1 0,-21 0 0,-1 1 16,1-1-16,0 0 15,0 1-15,0-22 0,0 21 0,-1-21 16,1 1-16,0-1 0,21 0 0,-21 0 15,0-21-15,42 0 63,0 0-63,0 0 16,0 0-16,1 0 0,20 0 15,0 0-15,1 0 0,-1 0 16,21 0-16,1 0 0,-22 0 0,43 0 15,-22 0-15,1 0 0,-1 0 0,-20 21 16,20-21-16,1 21 0,-22-21 16,0 22-16,1-22 0,-1 21 0,-21-21 15,0 21-15,1-21 0,-1 0 0,-21 21 16,21-21 0,-21-21-1,0 0 1,0 0-16,0-1 0</inkml:trace>
  <inkml:trace contextRef="#ctx0" brushRef="#br0" timeOffset="17376.93">16341 3641 0,'0'-21'15,"0"-1"-15,0 1 0,0 0 16,0 0-16,0 0 16,0 42 15,0 21-31,0-21 15,0 22-15,0-1 0,0 22 0,0 63 16,0-64-16,0 22 16,21-1-16,-21 1 0,21 0 0,-21-1 15,21 1-15,0 0 16,-21 21-16,0-22 0,0 22 0,0-21 16,0 21-16,0-22 0,0 1 0,0 0 15,0-1-15,0 1 0,0 0 16,0-1-16,0-20 0,0-1 0,0 1 15,0-1-15,0-20 0,-21-1 0,21-21 16,0 21-16,0-20 0,0-1 16,-21-21-16,21-21 15,0-1 1,-21 1-16,21 0 0</inkml:trace>
  <inkml:trace contextRef="#ctx0" brushRef="#br0" timeOffset="18359.95">16298 3789 0,'0'0'0,"0"-21"0,-21 21 0,21-21 15,0-1-15,0 1 16,21 21 0,0-21-16,22 21 0,-22 0 15,21 0-15,1 0 0,-1 0 16,0-21-16,22 21 0,-1 0 0,1 0 16,-1 0-16,22 0 0,0 0 15,20-21-15,22 21 0,-21 0 0,21-21 16,21 21-16,-21 0 0,22 0 15,-1-22-15,0 22 0,0-21 0,0 21 16,0 0-16,-21-21 0,22 0 16,-22 21-16,0 0 0,0-21 0,0 21 15,0-21-15,-22 21 0,-20 0 16,21-22-16,-21 22 0,-22 0 16,22 0-16,-22 0 0,-20 0 0,-1 0 15,0 0-15,-21 0 0,22 0 16,-22 0-16,-21 22 0,21-1 0,0 0 15,-21 0-15,0 0 0,0 0 16,0 1-16,21-1 0,-21 21 0,0-21 16,0 22-16,0-22 0,0 21 15,0 22-15,0-22 0,0 21 0,0-20 16,0 20-16,0 1 0,0 20 0,0-20 16,0-1-16,0 1 0,0-1 15,0-20-15,0 20 0,0 1 0,22-1 16,-22 1-16,0-1 0,0 1 15,21-1-15,-21 1 0,0-1 16,0-20-16,21 20 0,-21-21 0,0 22 16,0-22-16,0 1 0,0-1 15,0 0-15,0 1 0,0-1 0,0 0 16,0-21-16,-21 22 0,21-22 0,-21 0 16,-1 0-16,22 0 0,-21 1 15,0-1-15,0 0 0,0-21 0,0 21 16,-1-21-16,1 21 0,0-21 15,0 21-15,0-21 0,0 0 16,-22 22-16,22-22 0,-21 0 0,-1 21 0,1-21 16,0 0-16,-1 21 15,-20-21-15,-1 0 0,1 0 0,-1 21 16,-20-21-16,20 0 0,-20 0 0,-1 0 16,-21 0-16,21 0 0,-20 0 15,-1 21-15,0-21 0,0 0 0,-21 0 16,21 0-16,-21 0 0,21 21 15,1-21-15,-1 0 0,0 0 0,0 0 16,-21 0-16,21 22 0,-21-22 0,21 0 16,-21 0-16,22 0 0,-1 21 15,0-21-15,21 0 0,1 0 16,-1 21-16,0-21 0,22 21 0,-1-21 16,1 0-16,-1 0 0,22 21 15,0-21-15,20 0 0,-20 0 0,21 0 16,0 21-16,0-21 0,-1 0 15,22 22 17,22-22-17,-1 0-15,0 0 0</inkml:trace>
  <inkml:trace contextRef="#ctx0" brushRef="#br0" timeOffset="18987.09">16531 7557 0,'0'0'0,"0"-22"0,0 1 0,0 0 0,-21 0 16,21 0-16,-21 21 0,21-21 15,0-1-15,-21 22 32,21 22-32,0-1 0,0 0 0,0 21 15,0 1-15,0 20 0,0-21 16,0 22-16,0-1 0,0 22 15,0-21-15,0 20 0,0 1 0,0 0 16,0-22-16,0 22 0,0-1 16,0 1-16,0 0 0,0-1 0,0-20 15,0 21-15,0-1 0,0-20 0,0 20 16,0-20-16,0-1 0,0 1 16,21-22-16,-21 1 0,0-1 0,0 0 15,0 1-15,0-22 0,0 21 16,0-21-16,0 0 0,0-42 31,0 0-31,0 0 16,0 0-16,0 0 0,0-22 0,-21 22 15,21-21-15</inkml:trace>
  <inkml:trace contextRef="#ctx0" brushRef="#br0" timeOffset="19879.77">16531 7620 0,'0'0'0,"0"-21"16,0-21 0,0 20-16,0 1 0,21 0 0,0 0 15,22 0-15,-22 0 0,21 21 16,22-22-16,-1 1 0,1 0 0,20 21 15,1-21-15,21 0 0,0 21 16,21-21-16,-21-1 0,21 22 0,0-21 16,21 0-16,0 21 0,0-21 0,0 0 15,0 21-15,1-21 0,-1 21 16,0 0-16,-21 0 0,21-22 16,0 22-16,-21 0 0,-21 0 15,21-21-15,-42 21 0,21-21 0,-22 21 16,1 0-16,0-21 0,-22 21 15,1 0-15,-1 0 0,-21 0 0,1 0 16,-1 0-16,0 0 0,-20 0 0,-1 0 16,0 0-16,-21 21 0,0 0 15,0 0-15,0 1 0,0-1 0,0 0 16,0 21-16,0 1 0,0-22 16,0 21-16,0 0 0,0 1 0,0-1 15,0 0-15,0 1 0,0 20 16,0-20-16,0-1 0,0 21 0,0 1 15,0-1-15,0-20 0,0 20 16,0 1-16,0-1 0,0 1 16,0-1-16,0 1 0,0-1 0,0 1 15,-21-22-15,21 22 0,0-1 0,-21-21 16,21 22-16,0-22 0,0 1 16,-22 20-16,22-21 0,-21 1 0,21-1 15,0-21-15,-21 43 16,21-22-16,-21-21 0,21 0 0,-21 1 15,0-1-15,21 0 0,-22-21 16,1 21-16,0-21 0,0 0 16,0 21-16,0-21 0,-1 0 15,1 0-15,-21 0 0,21 0 16,-22 0-16,1 21 0,0-21 0,-1 0 16,-20 0-16,-1 0 0,1 0 15,-1 0-15,-20 0 0,20 0 0,-20 0 16,-1 0-16,-21 22 0,0-22 0,22 0 15,-43 0-15,21 0 0,-21 0 16,0 0-16,21 0 0,-21 0 0,0 21 16,0-21-16,0 0 0,0 0 0,0 21 15,0-21-15,0 0 0,0 21 16,0-21-16,0 0 0,21 21 16,21-21-16,-20 0 0,20 0 0,0 21 15,22-21-15,-1 0 0,22 0 16,0 0-16,-1 0 0,22 0 0,0 0 15,42 0 17,0 0-32,-21 22 15,21-22-15,-21 21 16,22-21-16</inkml:trace>
  <inkml:trace contextRef="#ctx0" brushRef="#br0" timeOffset="20497.41">16446 11853 0,'-21'-21'0,"42"42"0,-42-63 0,0 21 15,21 0-15,-21 0 0,0 21 16,0 0-16,21 21 31,0 21-31,0-21 0,0 22 0,0-1 16,0 21-16,0 1 0,0-1 15,0 1-15,21-1 0,0 1 0,-21-1 16,21 22-16,-21-21 0,0-1 0,21 22 16,-21-1-16,21-20 0,-21 21 15,0-22-15,0 22 0,0-22 0,0 1 16,0 20-16,0-20 0,0-1 16,0 22-16,0-21 0,0-1 15,0 1-15,0-1 0,-21 1 0,0-1 0,21-21 16,0 1-16,0-22 0,0 0 15,0 0-15,0 0 0,0-42 32,0 0-32,0 0 0,0 0 0,0-22 15,0 1-15,0-21 0,0 20 16,0-20-16</inkml:trace>
  <inkml:trace contextRef="#ctx0" brushRef="#br0" timeOffset="21420.07">16404 11769 0,'0'0'0,"-21"-21"0,0-1 0,0 1 0,-1 0 16,1 0-16,0 0 0,21 0 15,0-1-15,0 1 0,21 21 16,0-21-16,22 21 0,-1 0 15,22-21-15,-22 21 0,43 0 16,-22 0-16,22 0 0,21-21 0,-1 21 16,22-21-16,0 21 0,22 0 15,-1-22-15,0 22 0,148-21 16,-126 21-16,-1 0 0,-21-21 16,0 21-16,0 0 0,-21-21 15,22 0-15,-22 21 0,21 0 0,-21 0 16,-21-21-16,-1 21 0,1 0 15,0 0-15,-21 0 0,-1-22 0,-20 22 16,-1 0-16,-20 0 0,20 0 0,-20 0 16,-22 0-16,0 0 0,0 0 15,0 22-15,0-1 0,-21 0 16,0 0-16,0 0 16,0 0-16,0 1 0,0-1 0,0 0 0,0 0 15,0 21-15,0-20 0,0 20 0,0-21 16,0 21-16,0-20 15,0 20-15,0 0 0,0 1 0,0-1 16,0 0-16,0 22 0,0-22 0,0 0 16,0 22-16,0-22 0,0 1 15,0-1-15,0 21 0,0-20 0,0-1 16,0 0-16,0 22 0,0-22 0,0 1 16,0 20-16,0-21 0,0 22 15,0-1-15,0-20 0,0 20 0,0 1 16,0-22-16,0 22 0,0-22 15,0 0-15,22 22 0,-22-22 0,0 0 16,0 1-16,21-1 0,-21 0 0,0 1 16,0-1-16,0-21 15,0 22-15,0-22 0,0 0 0,0 0 16,0 0-16,-21-21 0,-1 21 0,1-21 16,21 22-16,-21-22 0,0 0 15,0 21-15,0 0 0,-22-21 0,22 0 16,-21 21-16,21-21 0,-22 21 0,1-21 15,0 0-15,-1 21 0,-20-21 16,20 0-16,-41 22 0,20-22 0,-20 0 16,-1 21-16,-21-21 0,0 21 0,-21-21 15,21 0-15,-21 0 0,0 21 16,-21-21-16,21 21 0,0-21 0,21 0 16,-21 21-16,22-21 0,-22 0 15,21 0-15,0 22 0,0-22 16,-21 0-16,42 0 0,-20 0 0,-1 0 15,21 0-15,0 0 0,22 0 0,-22-22 16,22 22-16,20-21 0,-20 21 16,21-21-16,20 21 0,-20-21 0,21 21 15,21-21-15,0 0 16,21-1 0,0 22-16,0-21 15,1 21-15,-1-21 0,0 0 0,0 0 16,21 0-16,-20-1 0</inkml:trace>
  <inkml:trace contextRef="#ctx0" brushRef="#br0" timeOffset="22139.97">17907 9737 0,'0'0'0,"0"-21"0,0-22 16,0 22-16,0 0 0,0 0 15,0 0-15,0 42 31,21 21-31,-21-21 16,21 22-16,-21 20 0,0-21 16,0 22-16,0-1 0,21 1 0,-21-1 15,0 1-15,0-1 0,0 22 0,0-21 16,0 20-16,0-20 0,0-1 16,0 1-16,0-1 0,0 1 0,0-22 15,0 22-15,0-22 0,0 0 0,0 22 16,0-43-16,0 21 15,0 22-15,0-22 0,0-21 0,0 0 16,0 1-16,-21-22 31,0-22-31,21 1 16,0 0-16,-21 0 0,0 0 0,0 0 16</inkml:trace>
  <inkml:trace contextRef="#ctx0" brushRef="#br0" timeOffset="22376.36">17589 10837 0,'0'0'0,"-21"0"0,42 0 47,1 22-47,-1-1 16,0-21-16,0 21 0,0 0 0,22 0 15,-22 0-15,0 1 0,0-1 16,0 0-16,0 0 0,1 0 0,-1 0 15,-21 1-15,21-22 0,-21 21 0,21 0 16,-21 0-16,21 0 16,0-21-1,-21-21 1</inkml:trace>
  <inkml:trace contextRef="#ctx0" brushRef="#br0" timeOffset="22605.22">18309 10668 0,'-21'21'31,"0"-21"-31,0 21 0,-22 1 16,22-1-16,0 0 0,-21 21 0,20-21 15,1 1-15,-21 20 0,21-21 16,0 21-16,-1-20 0,1-1 0,0 0 15,21 0-15,0 0 0,-21 0 0,21 1 16,-21-22-16,0 0 16,21-22-1</inkml:trace>
  <inkml:trace contextRef="#ctx0" brushRef="#br0" timeOffset="23636.14">17970 6011 0,'0'-21'0,"22"21"32,-22 21-17,0 1-15,0-1 0,21 21 16,-21 0-16,21-20 0,-21 20 15,0 21-15,0-20 0,21 20 0,-21 1 16,0-1-16,0-20 0,0 20 16,0 1-16,0-22 0,0 21 0,0-20 15,0-1-15,0 0 0,0 1 0,0-1 16,0 0-16,0-20 16,0 20-16,0-21 0,0 0 0,0 0 15,0 1-15,0-1 0,0 0 16,0 0-16,-21-21 15,21-21 1,-21 0-16,0 21 16,-1-21-16,22-1 0,-21 1 0,0 0 15,21 0-15,0 0 0,-21 0 0,0-1 16,21 1-16,0 0 0,-21 0 16,21 0-16,-22 0 0,22-1 0,-21 22 15,21-21-15,0 42 31,0 1-31,0-1 0,0 0 16,0 0-16,0 0 0,21 22 16,-21-22-16,22 0 0,-22 21 0,21-21 15,-21 1-15,0 20 0,21-21 0,-21 0 16,21 0-16,0 1 16,0-1-16,1-21 15,-1 0-15,0 0 0,0 0 16,0-21-16,0-1 0,1 22 15,-1-21-15,21 0 0,-21 0 16,22 0-16,-22 0 0,21 21 0,-21-22 16,0 22-16,1-21 0,-1 21 0,0 0 15,0-21-15,0 0 0,-21 0 16,21 21-16,-21-21 16,22-1-16</inkml:trace>
  <inkml:trace contextRef="#ctx0" brushRef="#br0" timeOffset="24615.81">20595 4720 0,'0'0'0,"-21"0"0,21-21 15,0 0 1,0 0 0,21 0-16,0 21 15,22-22-15,-22 22 0,0-21 16,21 21-16,1-21 0,-1 21 0,21-21 15,-20 21-15,20-21 0,1 21 16,-1 0-16,1-21 0,20 21 0,-20 0 16,21 0-16,-1 0 0,1 0 15,0 0-15,20 21 0,-20 0 0,-21-21 16,20 42-16,1-21 0,84 43 16,-84-22-16,0 1 15,-1-1-15,1 0 0,-22 22 0,22-1 16,-21-20-16,-22 20 0,21 1 15,-20-1-15,-1 1 0,0-1 0,1 1 16,-22 20-16,0-20 0,21 20 16,-20 1-16,-22 0 0,0-1 0,21-20 15,-21 21-15,0-1 0,0 1 0,-21 0 16,-1-1-16,-20 1 0,0 0 16,-1-1-16,-20-20 0,-1 20 0,1-20 15,-22 21-15,1-22 0,-1 22 16,-21-22-16,21 22 0,1-22 15,-1 1-15,0-1 0,1 1 0,-1-1 16,0-20-16,1-1 0,-1 0 16,22 1-16,-22-1 0,21 0 0,1-20 15,21-1-15,-22 21 0,22-21 0,-1-21 16,22 21-16,0-21 0,-21 0 16,21 22-16,-1-22 0,1 0 15,0 0-15,21-22 16,0 1-1,0 0-15,-21 0 16,21 0-16,0 0 16,0-1-1,0 1-15,0 0 0,0 0 16</inkml:trace>
  <inkml:trace contextRef="#ctx0" brushRef="#br0" timeOffset="25101.54">21167 7408 0,'21'-21'16,"-21"42"15,0 1-31,0-1 16,-21 0-16,-1 21 0,22-21 16,-21 22-16,0-22 0,0 21 0,0-21 15,21 22-15,-21-22 0,-1 21 16,-20 1-16,21-22 0,0 21 0,0 0 15,-22-20-15,22 20 0,0-21 0,0 0 16,0 0-16,-1 1 0,22-1 16,0 0-16,-21-21 0,21 21 15,21-21 1,1 0 0,-1 0-16,0 0 0,21 0 0,-21 0 15,22 0-15,-1 0 0,0 0 16,1 0-16,20 0 0,1 0 15,-1 0-15,1 0 0,-1 0 0,1 21 16,-1-21-16,1 21 0,-1 1 16,1-22-16,-22 21 0,22-21 0,-22 21 15,0-21-15,-21 21 0,22-21 0,-22 0 16,0 21-16,0-21 0,-21 21 16,0-42 46,0 0-62,0 0 16,0 0-16</inkml:trace>
  <inkml:trace contextRef="#ctx0" brushRef="#br0" timeOffset="26120.47">20405 8742 0,'0'0'0,"-22"0"32,22 21-17,22-21 1,-1 0-16,0 0 0,21 0 16,-21 0-16,22 0 0,-1 0 0,0 0 15,22 0-15,-22 0 0,22 0 16,-1 0-16,1 0 0,-1 0 0,1 0 15,20 0-15,-20 0 0,-1 0 16,1 21-16,21 0 0,-22 1 0,22-1 16,-1 0-16,1 21 0,0-21 0,-1 22 15,22-1-15,-21 0 0,21 1 16,-22-1-16,22 0 0,-21 1 16,21 20-16,-22-20 0,1 20 0,0-21 15,-1 22-15,-20 21 0,21-22 16,-22 1-16,1 20 0,-22-20 0,21 20 15,-20-20-15,20 21 0,-20-1 0,-1 1 16,0 0-16,1-1 0,-1 1 16,-21 0-16,21-1 0,-20 1 0,-22 0 15,0-1-15,0-20 0,0 20 0,-22 1 16,1 0-16,-21-1 0,0-20 16,-22 21-16,22-22 0,-22 1 0,1-1 15,-22 22-15,22-22 0,-22 1 0,0-1 16,1 1-16,-22-1 15,21-20-15,-21 20 0,0 1 0,1-22 16,20 0-16,-21 22 0,0-22 0,0 0 16,1 1-16,-1-1 0,0 0 0,21 1 15,-21 20-15,22-20 0,-1-1 16,0-21-16,1 21 0,20 1 0,1-1 16,-1-21-16,22 0 0,-22 22 0,22-22 15,21-21-15,-21 21 0,20 0 16,1-21-16,21 21 0,21-42 47,1 0-32,-1 0-15,0 0 0,0 21 0,-21-21 16,21-1-16</inkml:trace>
  <inkml:trace contextRef="#ctx0" brushRef="#br0" timeOffset="26688.52">21082 12298 0,'0'0'0,"0"-21"15,0 0-15,0-1 0,0 1 16,0 42 15,0 1-15,0-1-16,-21 21 0,21-21 15,-21 22-15,-1-1 0,1-21 0,0 21 16,0 1-16,0-1 0,0 0 16,-22 22-16,1-22 0,21 1 0,-22-1 15,1 0-15,0 1 0,-1-1 0,1 0 16,0 1-16,-1-1 15,22-21-15,0 0 0,-21 0 0,21 1 16,21-1-16,-22-21 0,44 0 31,-1 0-15,0 0-16,0 0 0,21 0 0,1 0 16,-1 0-16,0 0 0,1 0 15,-1 0-15,0 21 0,22-21 0,-22 0 16,22 0-16,-22 0 0,22 21 0,-22 0 15,21-21-15,-20 21 0,20-21 16,-20 22-16,-1-22 0,0 21 0,1 0 16,-1-21-16,0 21 0,1 0 15,-1 0-15,-21-21 0,0 22 0,0-1 16,1-21-16,-1 21 0,0 0 16,-21-42 15,0 0-16,0 0-15,0-1 0</inkml:trace>
  <inkml:trace contextRef="#ctx0" brushRef="#br0" timeOffset="27632.1">25633 3154 0,'0'0'0,"0"-21"0,42-43 16,-42 43 0,0 0-16,0 0 0,21 21 0,-21-21 15,0 42 16,0 21-31,0 0 0,0 1 0,0 20 16,0 1-16,0 20 0,0 1 16,0 21-16,21-21 0,-21-1 0,0 22 15,0 0-15,0 0 0,0 0 16,0-1-16,0 1 0,0 0 0,0-21 16,0 21-16,0-1 0,0-20 15,-21 0-15,0-1 0,21 1 0,-21-21 16,21 20-16,0-41 0,-21 20 0,21-21 15,-21 1-15,21-1 16,0 0-16,-22-20 0,22-1 0,0-42 31,0-1-31,0 1 16,0 0-16,0-21 0,0-1 0,0 1 16</inkml:trace>
  <inkml:trace contextRef="#ctx0" brushRef="#br0" timeOffset="28524.1">25675 3090 0,'0'0'0,"0"-21"0,0-21 16,0 21-16,21 21 0,0-21 16,1-1-16,41 22 0,-21-21 0,22 21 15,21-21-15,-22 0 0,43 21 16,-21-21-16,20 0 0,1 21 0,21-22 16,0 22-16,21-21 0,-21 21 15,22-21-15,-1 21 0,21 0 16,-21-21-16,22 21 0,-22-21 15,0 21-15,0 0 0,-21 0 0,21 0 16,-21 0-16,0 0 0,-21 0 16,0 0-16,0 0 0,-22 0 0,1 0 15,-21 0-15,-1 0 0,-21 0 16,22 0-16,-22 0 0,-21 0 0,22 0 16,-22 0-16,0 21 0,0 0 15,0-21-15,1 21 0,-22 0 0,21 1 16,-21-1-16,0 0 0,0 21 15,0-21-15,0 22 0,21-1 0,-21 0 16,0 22-16,21-22 16,-21 22-16,0-1 0,0 1 0,0-1 15,21 22-15,-21-22 0,21 1 16,-21 21-16,0-22 0,0 22 0,0-22 16,0 22-16,0-22 0,0 22 15,0-21-15,0 20 0,0-20 0,0-1 16,0 1-16,0-1 0,0-20 0,0 20 15,-21 1-15,21-22 0,-21 0 16,21 22-16,0-22 0,-21 0 0,0-20 16,0 20-16,21-21 0,-22 21 15,1-20-15,21-1 0,-21 0 16,0 0-16,0-21 0,21 21 16,-21 0-16,-1-21 0,1 0 0,-21 22 15,21-22-15,-22 0 0,1 21 0,0-21 16,-22 0-16,1 0 0,-1 21 15,1-21-15,-22 0 0,22 0 0,-43 21 16,21-21-16,-21 0 0,0 0 0,-21 21 16,-21-21-16,21 21 0,-21-21 15,0 0-15,-21 22 0,20-22 0,-20 0 16,21 21-16,0-21 0,0 21 16,21-21-16,0 21 0,21-21 0,0 0 15,0 21-15,21-21 0,22 0 16,-22 0-16,22 0 0,-1 0 0,1 0 15,20 0-15,1 0 0,0 0 16,21 0-16,-22 0 0,22 0 0,0 0 16,0 0-1,21 21 1,21-21 0,0 0-16,0 0 15</inkml:trace>
  <inkml:trace contextRef="#ctx0" brushRef="#br0" timeOffset="29124.35">25696 7112 0,'0'0'0,"0"-21"0,-21 0 0,21 0 0,0-1 16,0 1-16,0 0 16,0 0-16,0 42 31,0 0-31,0 0 0,0 22 0,0-1 15,0 22-15,0-1 0,0 22 16,0-1-16,21 1 0,-21 0 16,0-1-16,0 1 0,0 21 0,0-21 15,0 20-15,0-20 0,0 0 16,0-1-16,0 1 0,0 0 0,0-1 16,0 1-16,0-21 0,0 20 0,0-20 15,0-1-15,0 1 0,0-22 16,0 0-16,0 1 0,0-1 0,0-21 15,0 0-15,0 1 0,0-1 0,0-42 32,0-1-32,0 1 0,0 0 15,0-21-15,0-1 0,0 1 16,0-21-16,0-1 0</inkml:trace>
  <inkml:trace contextRef="#ctx0" brushRef="#br0" timeOffset="29947.87">25844 7049 0,'0'0'0,"22"-22"0,-1-20 0,0 21 16,0 0-16,21 0 0,1-1 0,-1 1 15,22 0-15,-22 0 0,21 0 16,22 0-16,-21 21 0,41-22 0,1 1 15,0 21-15,21-21 0,0 21 16,0 0-16,21-21 0,22 21 0,-22 0 16,21-21-16,0 21 0,1-21 15,-1 21-15,0 0 0,1 0 0,-22-22 16,21 22-16,-42 0 0,21 0 16,-42 0-16,0 0 0,0 0 0,-21 0 15,-1 0-15,-20 0 0,-22 0 16,22 0-16,-43 0 0,21 0 0,-21 0 15,0 0-15,-21 22 0,0-1 16,22 0 0,-22 0-16,0 0 0,0 0 0,0 1 15,0 20-15,0 0 0,0 1 16,-22-1-16,22 0 0,0 22 0,0-22 16,0 22-16,0-1 0,0 1 15,0-1-15,0 1 0,-21-1 0,21 1 16,0-22-16,0 21 0,0 1 0,0-1 15,0 1-15,0-1 0,0 1 16,0-1-16,0 1 0,0-1 16,0 1-16,0-22 0,21 1 15,-21 20-15,0-21 0,0 1 0,0-1 16,0 0-16,0-20 0,0 20 0,0-21 16,0 21-16,0-20 0,-21-1 15,0 21-15,0-21 0,0 0 0,0 1 16,-1-22-16,-20 21 0,21 0 15,0 0-15,-22-21 0,22 21 0,-21-21 16,21 21-16,-22-21 0,1 0 0,0 22 16,-22-22-16,22 0 0,-22 21 15,-20-21-15,20 21 0,-20-21 0,-22 0 16,21 0-16,-21 21 0,-21-21 16,0 0-16,0 0 0,-21 0 15,0 0-15,21 21 0,-21-21 0,0 0 16,21 21-16,-22-21 0,22 22 0,0-22 15,22 0-15,-22 0 0,21 21 16,0-21-16,21 21 0,-21-21 0,22 0 16,-1 0-16,0 0 0,22 0 0,-1 21 15,1-21-15,-1 0 0,22 0 16,0 0-16,-1 0 0,1 0 0,21 0 16,0 0-16,0 0 0,-1 0 0,44 0 46,-1 0-46,0 21 0,0-21 16,21 0-16</inkml:trace>
  <inkml:trace contextRef="#ctx0" brushRef="#br0" timeOffset="30472.57">26183 10393 0,'0'0'0,"0"-42"0,-21-1 16,0 43 0,21 21-16,0 22 0,0-22 15,0 21-15,0 22 0,0-22 0,0 22 16,0-1-16,0 1 0,0-1 15,0 1-15,0 20 0,0-20 0,0 20 16,0 1-16,0-21 0,0 20 0,0 1 16,0-22-16,0 22 0,0-21 15,0 20-15,0-20 0,0-1 0,0 1 16,0-1-16,0 1 0,0-22 0,0 22 16,0-22-16,0 0 0,0 1 15,0-22-15,0 21 0,-21-21 0,21 0 16,0 1-16,0-1 0,0-42 31,0-1-31,0 1 16,0-21-16,0 21 0,0-22 0</inkml:trace>
  <inkml:trace contextRef="#ctx0" brushRef="#br0" timeOffset="31292.1">26247 10774 0,'0'0'0,"0"-21"0,0-64 15,0 64-15,21 21 16,21-21-16,-21 0 0,22-1 16,20 1-16,1 0 0,20 21 0,1-21 15,21 0-15,0 21 0,21-21 16,-22-1-16,44 22 0,-22-21 0,21 21 15,0-21-15,0 0 0,21 21 16,-20-21-16,-1 21 0,0-21 0,21 21 16,-21 0-16,1-22 0,-1 22 15,-21 0-15,0-21 0,-21 21 0,21 0 16,-22 0-16,-20 0 0,21 0 16,-21 0-16,-1 0 0,-20 0 15,-1 0-15,-20 0 0,-1 0 0,0 0 16,1 0-16,-22 0 0,0 21 15,-21 1-15,0-1 0,0 0 16,0 0-16,0 0 0,0 0 16,0 22-16,-21-22 0,0 21 0,21-21 15,-22 22-15,1-1 0,0 0 16,21 1-16,0 20 0,-21-20 0,21 20 16,-21 1-16,21-1 0,0 1 0,0-1 15,-21 1-15,21 20 16,0-20-16,0-1 0,0 1 0,0-1 0,0 1 15,0-1-15,0-20 16,0 20-16,0 1 0,0-1 0,0-21 16,0 22-16,0-22 0,-22 1 0,22-1 15,-21 0-15,21 1 0,0-22 16,-21 21-16,0-21 0,0 22 0,0-22 16,-1 0-16,1-21 0,0 21 15,21 0-15,-21-21 0,0 21 0,-22-21 16,22 0-16,0 22 0,0-22 0,-21 0 15,20 0-15,-20 21 0,21-21 16,-21 0-16,-1 0 0,-20 0 0,-1 0 16,1 0-16,-1 0 0,-20 0 15,-22 0-15,0 0 0,0 0 16,-21-21-16,0 21 0,0-22 0,-42 22 16,21-21-16,-22 21 0,1 0 15,-22 0-15,22 0 0,0 0 0,-1 0 16,1 0-16,21 0 0,21 0 0,0 0 15,21 0-15,0 0 0,0 0 16,22 0-16,20 0 0,1 0 0,-1 0 16,22 0-16,0 0 0,20 0 0,1 0 15,42 0 17,1 0-32,-1 0 0,0 0 0,21 0 15,-21 0-15,1 0 0,20 0 16,-21 0-16</inkml:trace>
  <inkml:trace contextRef="#ctx0" brushRef="#br0" timeOffset="31871.96">26352 15050 0,'0'0'0,"-21"-22"15,-21-20 1,42 21-16,-21 0 0,21 0 0,0-1 16,0 1-16,0 0 0,0 42 31,0 0-16,0 22-15,0-1 0,0 0 0,0 1 16,0 20-16,0 1 0,0-1 16,0 1-16,0-1 0,0 1 0,0-1 15,0-20-15,0 41 0,0-20 16,0-1-16,-21 22 0,21-22 16,0 22-16,-22-21 0,22 20 0,-21-20 15,21-1-15,-21 1 0,21-1 16,0 1-16,0-1 0,0-20 0,0-1 15,0 0-15,0 1 0,0-1 0,0-21 16,0 0-16,0 0 0,21-21 16,-21-21-1,0 0-15,21 0 16,-21-21-16</inkml:trace>
  <inkml:trace contextRef="#ctx0" brushRef="#br0" timeOffset="32702.28">26310 15219 0,'0'0'16,"0"-21"-16,0 0 0,0-1 0,0 1 0,0 0 16,21 0-16,22 0 0,-22 21 15,21-21-15,0-1 0,22 22 0,21-21 16,-1 0-16,1 21 0,21-21 0,0 21 15,-1 0-15,22-21 0,0 0 16,0 21-16,22 0 0,-22 0 16,21-22-16,0 22 0,0 0 15,0 0-15,0 0 0,1 0 0,-1 0 16,0 0-16,-21 0 0,0 0 16,-21 0-16,0 0 0,-1 0 0,-20 0 15,0 0-15,-22 0 0,1 0 0,-1 0 16,-20 0-16,-1 0 0,0 0 15,1 0-15,-22 0 0,0 0 0,0 0 16,-21 22 15,0-1-31,0 0 16,0 0-16,-21 0 16,21 22-16,-21-22 0,21 21 15,-21 0-15,21 1 0,-22-1 0,22 22 16,0-22-16,0 0 0,0 22 0,0-1 15,0-20-15,0 20 0,0 1 16,0-22-16,0 21 0,0 1 0,0-1 16,0 1-16,0-1 0,0 1 15,0-1-15,22 1 0,-1-22 0,-21 22 16,0-22-16,0 0 0,0 1 16,0-1-16,21 0 0,-21-20 0,0 20 15,0-21-15,0 0 0,0 22 16,0-22-16,0 0 0,-21 0 15,0 0-15,-1 0 0,1 1 16,0-1-16,0-21 0,0 21 16,0 0-16,-1-21 0,1 21 0,-21-21 15,21 21-15,-22 1 0,1-22 16,0 21-16,-1-21 0,-20 21 0,-1 0 16,1-21-16,-22 21 0,1-21 15,-22 0-15,0 21 0,0-21 0,-21 0 16,0 0-16,0 0 0,-21 0 0,0 0 15,0 0-15,-1 0 0,1 0 16,0-21-16,0 21 0,0 0 0,0-21 16,-1 21-16,22 0 15,0 0-15,0-21 0,22 21 0,-1 0 16,21 0-16,0 0 0,22 0 0,-1-21 16,22 21-16,21 0 0,-21 0 15,20 0-15,22-21 0,0-1 16,0 1-16,0 0 15,0 0-15,22 0 0,-1 0 16,0-22-16</inkml:trace>
  <inkml:trace contextRef="#ctx0" brushRef="#br0" timeOffset="33818.16">30268 11494 0,'-21'-22'16,"21"1"-1,21 21-15,0-21 16,22 21-16,-1 0 0,-21 0 16,43-21-16,-22 21 0,22 0 0,-1-21 15,1 21-15,20 0 0,1 0 16,0 0-16,20 0 0,-20 0 0,21 21 16,-21 0-16,20 0 0,-20 0 15,0 22-15,-1-22 0,22 21 0,-21 1 16,0-1-16,-1 21 0,1 1 15,0-1-15,-1 1 0,-20 21 16,-1-1-16,1-20 0,-1 20 16,-20 1-16,-1-21 0,0 20 15,-21 1-15,1 0 0,-1-1 0,-21 1 16,0 0-16,0 20 0,0-20 16,-21 0-16,-1-1 0,1 1 0,-21 0 15,-22 21-15,22-22 0,-43-20 16,22 20-16,-22 1 0,1-21 0,20-1 15,-21 1-15,1-1 0,-1 1 16,0-1-16,1 1 0,20-1 0,-20 1 16,-1-1-16,0 1 0,22-1 15,-22-21-15,0 22 0,22-22 16,-1 22-16,-20-22 0,20 0 16,1 1-16,20-1 0,-20 0 0,21-20 15,-1 20-15,1-21 0,0 21 0,20-20 16,-20-1-16,21 0 0,0-21 15,0 21-15,-1 0 0,1 0 16,0-21-16,0 0 16,0 22-16,0-22 0,-1 0 15,22 21-15,-21-21 0,0 0 16,0 0-16,0 0 16,0 0 15,21-21-31,0-1 0,0 1 15,0 0-15,0 0 0,0 0 0</inkml:trace>
  <inkml:trace contextRef="#ctx0" brushRef="#br0" timeOffset="34219.71">30628 14732 0,'0'0'0,"0"-21"16,0 42 15,0 0-31,0 0 0,0 22 16,-21-22-16,21 0 0,-21 0 15,0 22-15,-1-22 0,1 21 0,0 0 16,0-20-16,0 20 0,0-21 16,-1 21-16,-20-20 0,21-1 0,-21 21 15,20-21-15,1 0 0,0 1 0,0-22 16,0 21-16,42 0 31,0-21-31,21 0 16,-20 0-16,20 0 0,0 0 0,1 21 15,-1-21-15,0 0 0,1 0 16,-1 0-16,0 21 0,1-21 16,-1 0-16,0 0 0,1 0 0,-22 0 15,21 0-15,-21 0 0,22 21 0,-22-21 16,0 0-1,-21-21 1,-21 0 0,0 0-16,-1 0 0</inkml:trace>
  <inkml:trace contextRef="#ctx0" brushRef="#br0" timeOffset="34767.58">28236 12615 0,'21'-21'15,"-21"0"1,0 63 15,0-20-15,0 20-16,0 21 15,0 1-15,0 21 0,-21-1 0,21 1 16,-21 0-16,21 20 0,-21-20 0,0 21 16,0 0-16,-1 0 0,1-1 15,0 1-15,0-21 0,0 0 0,0 20 16,-1-20-16,1-21 0,0 20 0,0-20 15,21-1-15,-21-20 0,21 20 16,0-21-16,0-20 0,0 20 0,0-21 16,0 0-16,21-42 31,-21 0-31,21 0 0,-21-22 16,0 1-16,21 0 0,0-22 0</inkml:trace>
  <inkml:trace contextRef="#ctx0" brushRef="#br0" timeOffset="35254.04">28130 12975 0,'0'-42'16,"0"84"-16,0-126 0,0 41 0,-21 1 0,0 21 16,21-22-16,-21 43 0,0-21 15,0 21-15,-1 0 0,1 0 16,0 0-16,0 0 0,-21 21 15,20 1-15,1-1 0,-21 0 0,21 0 16,0 21-16,-22-20 0,22-1 0,0 0 16,0 0-16,0 21 0,-1-20 15,1-22-15,21 21 0,-21 0 0,21 0 16,21-21 15,0-21-31,1 0 0,-1 0 16,21-1-16,-21 1 0,22 0 0,-1-21 15,-21 21-15,21-22 0,1 22 0,-1-21 16,0 21-16,1-22 0,-1 22 16,0 0-16,1 0 0,-1 0 15,-21-1-15,22 22 0,-1 0 16,-21 0-16,0 0 0,0 0 0,22 22 16,-22-1-16,0 0 0,0 0 0,0 21 15,1 1-15,-1-1 0,0 0 16,0 22-16,0-22 0,-21 1 0,21 20 15,-21-21-15,22-20 0,-22 20 16,21 0-16,-21-21 0,0 1 0,0-1 16,0 0-16,21-21 15,-21-21 1,0 0-16,0-1 0</inkml:trace>
  <inkml:trace contextRef="#ctx0" brushRef="#br0" timeOffset="35888.04">28533 9567 0,'0'0'16,"0"-21"-16,0 0 0,0 0 0,0 0 15,-22 0-15,22-1 0,-21 1 0,21 0 16,-21 0-16,0 21 0,0 0 16,0 0-1,21 21-15,0 0 0,0 22 0,0-1 16,0 21-16,0-20 0,0 20 16,0 22-16,0-22 0,0 1 15,0 21-15,0-22 0,0 1 0,0-1 16,0-21-16,0 22 0,0-22 0,0 1 15,0-1-15,0-21 0,0 21 16,0-20-16,0-1 0,0-42 31,0-1-15,0-20-16,0 21 0,0-21 0,0-1 16,0 1-16</inkml:trace>
  <inkml:trace contextRef="#ctx0" brushRef="#br0" timeOffset="36328.94">28427 9483 0,'0'0'0,"0"-64"0,0 22 0,0-43 16,0 64-16,0 0 15,0 42 1,-21 0-16,-1 0 0,1 22 16,21-22-16,-21 21 0,0 1 15,0 20-15,0-21 0,-1 1 0,1-1 16,0 0-16,0 1 0,0-1 0,21-21 15,0 22-15,-21-22 0,21 0 16,0 0-16,0-42 31,21 0-15,0 0-16,-21-1 0,21 1 0,0-21 16,-21 0-16,21-1 0,1 1 15,-1 0-15,-21-22 0,21 22 0,0-1 16,0 1-16,0-21 0,-21 41 15,22-20-15,-1 21 0,0 0 0,0 0 16,0 21-16,0 0 0,1 0 0,20 21 16,-21 0-16,0 0 0,0 21 15,1 1-15,20-1 0,-21-21 0,0 22 16,0-1-16,1 0 0,-1 1 16,-21-1-16,0 0 0,21-21 15,-21 22-15,21-22 0,-21 0 0,0 0 16,0 0-1,0-42 1,0 0-16,0 0 0</inkml:trace>
  <inkml:trace contextRef="#ctx0" brushRef="#br0" timeOffset="36934.43">27982 5546 0,'0'0'16,"0"-21"-16,0-22 0,-21 22 0,21 0 15,-21 0-15,0 21 0,0-21 16,21-1-16,-22 22 0,1 0 16,0 22-16,21-1 15,0 21-15,0 0 0,0 22 16,0-1-16,0 22 0,0-21 0,0 20 15,21 1-15,-21 0 0,0-1 0,21-20 16,1 20-16,-22-20 0,0-1 16,0-20-16,0-1 0,0 22 0,0-43 15,0 21-15,0-21 0,0 0 16,0 1-16,0-1 0,0 0 0,0-42 31,0 0-15,0-1-16,0 1 0,0-21 0,0 0 0,0-1 15</inkml:trace>
  <inkml:trace contextRef="#ctx0" brushRef="#br0" timeOffset="37388.32">27982 5546 0,'0'0'0,"21"-43"0,-21 22 0,0 0 15,-21 21 1,0 0-16,0 21 15,0 0-15,-22 22 0,22-1 16,0-21-16,0 22 0,-21 20 0,20-21 16,1 1-16,-21-1 0,21 0 15,0 1-15,-1-22 0,1 21 0,0-21 16,21 1-16,-21-1 0,21 0 16,21-21 15,0-21-31,0 0 0,22-1 15,-22-20-15,0 21 0,0-21 16,22-1-16,-22 1 0,21 0 0,-21-1 16,22-20-16,-22 20 0,21 1 0,-21 0 15,22-1-15,-22 22 0,0-21 16,0 21-16,0 21 0,0 0 16,1 0-16,-1 0 0,0 21 15,0 0-15,0 0 0,0 22 0,1 20 16,-22-21-16,21 22 0,0-22 15,0 22-15,0-22 0,0 0 0,-21 1 16,22-1-16,-1 0 0,0 1 0,0-22 16,-21 0-16,21 0 0,0 0 15,1 1-15,-1-22 0,0 0 0,0 0 16,0 0-16,0 0 16,1 0-16</inkml:trace>
  <inkml:trace contextRef="#ctx0" brushRef="#br0" timeOffset="39008.41">25696 4890 0,'21'-22'0,"1"22"16,-22-21-1,0 0 32,-22 21-31,1 0-1,0 0-15,0 0 16,0 0 0,0 0-16,-1 0 15,1 0-15,0 0 16,0 0-16,0 0 0,0 0 15,-1 0-15,1 0 16,-21 0-16,21 21 0,0-21 0,-22 21 16,1-21-16,21 22 15,-22-1-15,1 0 0,-21 0 0,20 21 16,-20-20-16,-1 20 0,1 0 0,-1 1 16,1-1-16,-1 0 0,22 1 15,-22-1-15,1 21 0,21 1 0,-22-22 16,22 22-16,-1-1 0,22 1 15,-21 20-15,21-20 0,0-1 0,-1 22 16,1 0-16,-21-22 0,21 22 0,0 0 16,-1 20-16,1-20 0,0 0 15,0-1-15,0 1 0,21 0 0,0-1 16,0 1-16,0 0 0,0-1 16,0 1-16,21 0 0,21 21 15,-21-22-15,1 1 0,20-22 0,-21 22 16,21 0-16,1-1 0,-1-20 15,0 21-15,1-22 0,-1 1 0,22-1 16,-22-21-16,21 22 0,-20-22 0,20 1 16,1-1-16,-22-21 0,22 0 15,-22 0-15,21 1 0,-20-1 0,20-21 16,-20 0-16,-1 21 0,-21-21 0,21 0 16,1 0-16,-22 0 0,21 0 15,-21 0-15,1 0 0,-1 0 16,0 0-16,0 0 0,0 0 15,-21-21 1,0 0 0,-21 21-16,0 0 15,0-22-15,0 22 16,-1-21-16,1 0 16</inkml:trace>
  <inkml:trace contextRef="#ctx0" brushRef="#br0" timeOffset="39668.03">25209 7874 0,'0'21'47,"0"0"-47,0 1 16,0-1-16,0 0 0,0 21 15,22-21-15,-22 1 0,21 20 0,0-21 16,0 21-16,-21-20 0,21 20 16,0-21-16,1 0 0,-1 22 15,0-22-15,0 0 0,0 21 0,0-21 16,22 1-16,-22-1 0,21 0 15,-21 0-15,22 0 0,-22 0 0,0 1 16,21-1-16,-20-21 0,-1 21 0,0 0 16,-21 0-16,0 0 15,0 1-15,-21-1 0,0 0 16,-1-21-16,-20 21 0,21 0 0,-21 0 16,-1 1-16,-20-1 0,20 0 15,1 21-15,0-21 0,-22 1 0,22-1 16,0 21-16,-1-21 0,1 0 0,0 1 15,-1-1-15,1 0 16,0 0-16,-1 0 0,22 0 0,-21 1 16,21-1-16,-1-21 0,1 21 0,0 0 15,21 0 1,-21-21-16,21 21 125</inkml:trace>
  <inkml:trace contextRef="#ctx0" brushRef="#br0" timeOffset="41244.12">30078 4170 0,'0'0'0,"0"-21"16,-21 21-16,-1 0 0,22-21 15,-21 21-15,21-22 16,21 22 15,1-21-31,20 21 16,0-21-16,1 21 0,-1 0 0,0 0 15,22 0-15,-1-21 0,1 21 16,-1 0-16,1 0 0,20 0 0,1 0 16,0 0-16,-1 0 15,22 0-15,-21 21 0,0 0 0,-1 0 16,1 1-16,0-1 0,-1 21 16,1-21-16,0 22 0,-1-1 0,1-21 15,0 43-15,-1-22 0,1 0 16,0 22-16,-1-22 0,-20 22 15,20 20-15,1-20 0,0 20 0,-1 1 16,1 0-16,0-1 0,-1 22 16,1-21-16,0 21 0,-22 0 0,22-1 15,-22 22-15,1-21 0,-1 0 16,1 0-16,-22 0 0,-21 21 16,22-21-16,-22-1 0,0 1 15,-21 0-15,0 21 0,0-21 16,0 0-16,0 0 0,-21-1 0,-21 1 15,20 0-15,-20-21 0,0-1 16,-1 22-16,1-21 0,-21 21 0,20-22 16,-20 1-16,-1 0 0,-20-1 15,20 1-15,-21 0 0,22-22 16,-22 22-16,1 0 0,-1-22 0,0 22 16,-21-22-16,22 1 0,-1-1 15,0 1-15,1-1 0,-1-20 0,0-1 16,22 21-16,-22-20 0,22-1 15,-22 0-15,22 1 0,-1-1 16,1 0-16,-1-20 0,1 20 0,-1 0 16,1-21-16,20 22 0,1-22 15,-22 21-15,43-21 0,-21 1 0,0-1 16,20 0-16,1 0 0,-21 0 16,21 0-16,0 1 0,-1-1 0,1 0 15,0-21-15,0 21 0,21 0 16,-21-21-16,0 21 0,21 1 0,-22-1 15,1-21-15,0 21 16,21 0 0,-21-21-16,0 0 78,0 0-63,-1 0 1,1 0 0,21-21-1,0 0 1,0 0-16</inkml:trace>
  <inkml:trace contextRef="#ctx0" brushRef="#br0" timeOffset="41743.92">30713 9631 0,'0'0'0,"0"-21"0,0-43 15,0 43-15,0 42 47,0 0-47,0 1 16,0 20-16,-21-21 0,21 21 15,-22 1-15,1-1 0,21 0 16,-21 22-16,0-22 0,0 1 0,0-1 16,-1 0-16,1 1 0,0-22 15,0 21-15,0 0 0,0-20 0,-1 20 16,1-21-16,0 0 0,21 0 16,0 1-16,-21-22 0,21 21 15,-21-21-15,42-21 31,0 21-31,0 0 0,0-22 16,1 22 0,20 0-16,-21 0 0,0 0 0,22 0 15,-1 0-15,0 0 0,1 0 16,-1 0-16,0 0 0,22 0 0,-22 0 16,22 0-16,-22 0 0,0 22 15,22-22-15,-22 0 0,-21 21 0,22-21 16,-22 0-16,0 21 0,0-21 15,0 0-15,-21 21 0,0 0 16,0-42 15,0 0-15</inkml:trace>
  <inkml:trace contextRef="#ctx0" brushRef="#br0" timeOffset="45736.47">25993 11113 0,'21'0'0,"0"0"16,0 0-1,-42 0 48,0 0-63,0 0 15,-1 21-15,1-21 16,0 0-16,0 21 0,0-21 0,0 21 16,-22-21-16,1 21 0,0-21 0,-1 21 15,-20 1-15,20-1 0,-20 0 16,-1 0-16,1 0 0,-1 0 16,1 1-16,-1 20 0,1-21 0,-22 0 15,22 22-15,-1-22 0,-20 21 16,20-21-16,-21 22 0,22-22 0,-1 21 15,1 0-15,-1 1 0,1-1 0,-1 0 16,22 22-16,-21-1 0,20 1 16,1-1-16,-22 1 0,22-1 0,-21 22 15,-1-21-15,22 20 0,-22-20 0,22 20 16,-22 1-16,22 0 0,0-1 16,-1 1-16,22 0 0,0-1 0,0-20 15,0 21-15,21-1 0,0 1 0,0-22 16,0 22-16,21 0 15,21-22-15,-21 22 0,22 0 0,-22-22 16,21 1-16,1 20 0,20-20 0,-21-1 16,1 1-16,20 20 0,-20-20 0,20-1 15,1-20-15,-1 20 0,1 1 16,-1-22-16,1 0 0,-1 1 0,22-1 16,-1 0-16,-20 1 0,105 41 15,-84-62-15,0 20 0,-1-21 16,1 0-16,-22 22 0,22-22 0,-21 0 15,20 0-15,-20 0 0,63 22 16,-85-1-16,22-21 0,-22 0 0,0 0 16,1 1-16,-1-1 15,-21 0-15,0 0 0,0 0 0,1-21 16,-1 21-16,-21 1 0,21-22 16,-21 21-16,-21-21 31,0 0-16,-1 0-15,1 0 0,0 0 16,21-21-16,-21 21 16,0-22-16,21 1 15,0 0-15</inkml:trace>
  <inkml:trace contextRef="#ctx0" brushRef="#br0" timeOffset="46244.41">25760 14923 0,'0'0'0,"0"-22"16,0 1-1,0 42 16,0 1-15,21-1-16,-21 0 0,21 0 0,0 0 16,0 0-16,-21 22 0,22-22 15,-1 0-15,0 21 0,0-20 0,21 20 16,-20-21-16,-1 0 0,0 0 0,0 1 16,21-1-16,-20 21 0,-1-42 0,0 21 15,0 0-15,0 1 0,0-1 16,1-21-16,-1 21 0,0 0 0,-21 0 15,21-21-15,-21 21 16,0 1 0,-21-22-1,0 21-15,0 0 0,-22-21 16,22 21-16,-21-21 0,-1 21 16,1-21-16,0 21 0,-22 1 0,1-1 15,-1-21-15,22 21 0,-22 0 0,1 0 16,21 0-16,-1 1 0,1-1 0,0 0 15,-1 0-15,22 0 0,-21 0 16,21-21-16,-1 0 16,22-21-1,0 0-15,22 0 0,-1-21 0,0-1 16</inkml:trace>
  <inkml:trace contextRef="#ctx0" brushRef="#br0" timeOffset="49492.51">6159 5313 0,'0'0'0,"0"-21"16,0 42-1,0 0-15,0 0 0,0 22 16,0-1-16,0 0 0,0 22 0,0-1 16,0 1-16,-21-1 0,0 1 15,21-1-15,0 1 0,-21-1 0,0 1 16,0-1-16,-1-20 0,22 20 0,-21-21 15,0 1-15,21-1 0,0 0 16,0-20-16,0-1 0,0 0 0,0-42 31,0 0-31,0-1 0,0 1 16,0-21-16,21 0 0,-21-1 16,21 1-16,1-22 0,-22 22 15,21-21-15,0-22 0,-21 21 0,21 1 16,0-22-16,-21 22 0,21-22 0,-21 22 15,22-1-15,-22 22 0,0-1 16,21 1-16,0 21 0,-21 0 0,21 21 16,0 0-16,0 42 0,-21-21 15,22 22-15,-1-1 0,0 21 0,0 1 16,0-1-16,0 1 0,1-22 16,-1 22-16,0-1 0,0 1 0,0-1 15,-21-20-15,0-1 0,0 0 0,21 1 16,-21-1-16,22-21 15,-22 0-15,0 0 0,0 1 0,21-22 16,-21-22 15,0 1-31,-21 0 0,-1 0 16</inkml:trace>
  <inkml:trace contextRef="#ctx0" brushRef="#br0" timeOffset="49704.39">5905 6033 0,'0'0'0,"22"0"16,-1 0-16,21 0 15,0 0-15,-20 0 0,20-22 16,0 22-16,22-21 0,-22 0 0,0 21 16,1-21-16,20 0 0,-20 0 15,20-1-15,-21 1 0,22 21 0,-22-21 16,1 0-16,-1 21 0,-21 0 15,0 0-15,22 0 0,-22 0 16,-21 21-16,21 0 0</inkml:trace>
  <inkml:trace contextRef="#ctx0" brushRef="#br0" timeOffset="50376">6329 9673 0,'0'0'0,"0"-42"0,0 21 0,0-22 16,0 22-16,0 0 0,0 42 31,0 22-31,0-22 0,0 21 16,0 22-16,0-22 0,0 21 16,0-20-16,0 20 0,0-20 0,0 20 0,0 1 15,0-22-15,0 21 16,0-20-16,-21 20 0,-1-20 0,1-1 15,21 0-15,-21 1 0,21-1 0,0-21 16,-21 0-16,21 0 0,-21-21 16,21-21-1,0 0-15,0 0 0,0-21 0,0-1 16,0 1-16,0 0 0</inkml:trace>
  <inkml:trace contextRef="#ctx0" brushRef="#br0" timeOffset="50900.71">6202 9800 0,'0'0'0,"0"-84"16,0 62-16,0 1 0,0 0 0,0 0 16,21 0-16,0 0 15,0 21-15,22-22 0,-1 22 0,0 0 16,1 0-16,20 0 0,1 0 0,-1 0 16,1 22-16,-1-1 0,1 0 15,-22 21-15,0-21 0,1 22 0,-1-22 16,-42 21-16,0 1 0,0-1 0,0 0 15,0 1-15,-42-1 0,20-21 16,-20 21-16,21 1 0,-21-22 16,-1 0-16,1 21 0,0-20 0,-1-1 15,1-21-15,0 21 0,20-21 16,1 0-16,0 0 0,0 0 0,21-21 16,0 0-16,0-1 15,21 1-15,0 0 0,22 0 16,-1 0-16,21 0 0,-20 21 0,20 0 15,22-22-15,-22 22 0,1 0 0,-1 0 16,22 0-16,-21 0 0,-1 22 16,-21-1-16,22-21 0,-22 21 0,-21 21 15,1-21-15,-1 1 0,-21 20 0,0 0 16,-21 1-16,-1-1 0,1 0 16,-21-21-16,0 22 0,-1-1 15,-20 0-15,-1 1 0,1-22 0,-1 21 16,-20-21-16,20 1 0,-21-1 0,22-21 15,-22 0-15,22 21 0,-1-21 16,1 0-16,-1 0 0,22-21 0,-22 21 16,22-21-16,21-1 0,-21 1 0,20 21 15,1-21-15,0 0 0,21 0 16,0 0-16,0-1 0,0 1 16,0 0-16,21 0 0,0-21 0,1 20 15</inkml:trace>
  <inkml:trace contextRef="#ctx0" brushRef="#br0" timeOffset="51792.51">18394 4043 0,'0'-21'15,"-21"21"-15,-1 21 16,22 0-16,0 21 0,0 1 15,-21 20-15,21 1 0,-21-1 16,0 1-16,21-1 0,0 22 16,-21 0-16,0-22 0,-1 22 0,1-1 15,0-20-15,-21-1 0,21 1 16,-1-1-16,1-20 0,0 20 0,0-42 16,21 1-16,0 20 0,0-21 15,0-42 1,0 0-16,0 0 0,0-1 15,21-20-15,0 0 0,0-1 16,1 1-16,-1-21 0,0-1 0,0 1 16,0-1-16,0-21 0,1 22 15,-1-1-15,0-20 0,0 20 16,0-20-16,0 20 0,1 1 0,-1 20 16,0 1-16,0 0 0,0 20 15,0 22-15,1 22 0,-1 20 16,0 0-16,0 1 0,0 20 15,0 1-15,1-1 0,-22 1 0,21-1 16,-21 1-16,21-1 0,-21 1 0,0-1 16,0 1-16,21-1 0,-21-21 15,21 22-15,-21-22 0,0-21 0,21 22 16,1-22-16,-1 0 0,-21 0 16,-21-42 15,-1 21-31</inkml:trace>
  <inkml:trace contextRef="#ctx0" brushRef="#br0" timeOffset="51972.41">17907 4953 0,'21'0'16,"21"0"-16,1-21 0,-1 21 0,0-21 15,22 21-15,-1-21 0,1 21 16,-1-22-16,1 22 0,-1-21 0,1 21 15,-22 0-15,1 0 16,-22 0-16,21 0 0,-21 0 16,-21 21-16,0 1 0</inkml:trace>
  <inkml:trace contextRef="#ctx0" brushRef="#br0" timeOffset="52540.46">18182 8107 0,'-21'21'16,"21"0"-16,-21 22 15,21-22-15,-21 21 0,21 0 16,-22 1-16,22-1 0,0 0 15,-21-20-15,0 20 0,0 0 0,21-21 16,0 1-16,-21 20 0,0-21 16,21 0-16,-22 0 0,22-42 47,0 0-47,0 0 0,0 0 0,0 0 15,0-22-15,0 1 0,0 0 16</inkml:trace>
  <inkml:trace contextRef="#ctx0" brushRef="#br0" timeOffset="52912.25">18267 7895 0,'0'0'0,"84"21"16,-62 22-16,-1-22 0,0 21 16,-21 1-16,0-1 0,0 0 15,0 1-15,0-1 0,-21-21 0,0 21 16,-1-20-16,1 20 0,0-21 0,0 0 15,0-21-15,21 21 0,21-21 32,0 0-32,0 0 0,22-21 15,-1 0-15,-21 21 0,21 0 0,1-21 16,-1 21-16,0 0 0,1 0 0,-1 21 16,0 0-16,-20-21 15,-1 21-15,0 1 0,-21 20 0,0-21 16,0 0-16,0 0 0,-21 22 0,-22-22 15,1 0-15,0 21 0,-1-20 16,-20-1-16,-1 21 0,1-21 0,-1 0 16,22 22-16,-21-22 0,41-21 15,-20 21-15,21 0 0,0-21 0,42 0 32,0-21-32,0 0 0,22 21 15,-22 0-15,21-21 0,-21 21 0</inkml:trace>
  <inkml:trace contextRef="#ctx0" brushRef="#br0" timeOffset="53759.96">18373 12510 0,'21'0'0,"0"-22"16,0 1-16,-21 0 15,0 0-15,0 0 0,0 0 16,0-1-16,0 1 0,0 0 15,-21 0-15,0 21 0,0 0 16,-22 0-16,1 0 0,0 0 16,-1 0-16,1 21 0,-22 0 15,22 22-15,-21-22 0,20 21 0,1 0 16,0 1-16,-1 20 0,22 1 16,-21-1-16,21-20 0,-1 20 0,22 1 15,0-22-15,0 21 0,0-20 0,0-1 16,22-21-16,-1 22 0,0-22 15,21 0-15,1 0 0,20 0 0,-21-21 16,22 0-16,-1 0 0,22 0 0,-21 0 16,-1-21-16,22 0 0,-22 0 15,1 0-15,-1-1 0,-20 1 0,-1 0 16,0-21-16,1 21 0,-22-22 16,21 1-16</inkml:trace>
  <inkml:trace contextRef="#ctx0" brushRef="#br0" timeOffset="54804.38">27390 3852 0,'0'0'0,"21"-21"0,0 21 0,0-21 0,-21 0 16,0 0-16,0 0 0,21-1 0,-21 1 15,0 42 16,0 1-31,-21 20 0,0-21 16,21 21-16,-21 22 0,0-22 0,-1 22 16,1-1-16,0 1 0,0-1 15,0 1-15,0-1 0,-1 1 0,-20-1 16,21-20-16,0 20 0,0-21 0,-1 1 16,22-1-16,0-21 0,-21 22 15,21-22-15,0-42 16,0-1-1,21 1-15,1-21 0,-1 0 0,0-1 16,0-20-16,-21-1 0,21 1 0,0-1 16,1 1-16,-1-22 15,0 22-15,0-22 0,-21 21 0,21 1 16,0-1-16,1 1 0,-1-1 16,0 22-16,0 21 0,0-21 0,0 20 15,1 22-15,-1 0 0,0 0 16,0 22-16,0-1 0,-21 21 0,21-21 15,1 22-15,-22 20 0,21-21 16,0 22-16,0-1 0,0 1 0,0-1 16,1-20-16,-1 20 0,0 1 0,0-22 15,0 0-15,0 1 0,1-1 16,-1 0-16,-21-20 0,21 20 0,0-21 16,-21 0-16,0 0 15,0-42 1,-21 0-1</inkml:trace>
  <inkml:trace contextRef="#ctx0" brushRef="#br0" timeOffset="54984.27">27284 4360 0,'0'0'16,"0"22"-16,21-22 15,0 0-15,21 0 16,-20 0-16,20 0 0,21-22 0,1 1 15,-1 21-15,1-21 16,-1 0-16,1 0 0,-1 21 0,-20-21 16,20 21-16,-42 0 0,22 0 0,-22 0 15</inkml:trace>
  <inkml:trace contextRef="#ctx0" brushRef="#br0" timeOffset="55928.24">28152 7197 0,'0'-43'0,"0"86"0,0-107 15,0 43-15,0 0 0,0 42 32,0 21-32,0 1 0,0-1 15,0 0-15,-22 22 16,22-1-16,0 1 0,0-22 0,-21 22 15,21-22-15,0 0 0,-21 22 0,21-43 16,-21 21-16,21 1 0,0-22 16,0 0-16,0 0 0,0 0 0,0-42 31,0 0-15,0 0-16,0 0 0,0-22 0,0 22 15,0-21-15,0 0 0,0-1 16,0 1-16,0-22 0,0 1 0,0-1 15,21 1-15,-21-1 16,21 1-16,0 21 0,1-1 0,-1 1 0,0 21 16,0-22-16,0 43 15,22-21-15,-22 21 0,0 0 0,21 0 16,-21 21-16,1 1 0,-1-1 16,-21 21-16,0-21 0,0 22 0,0-1 15,0 0-15,-21 1 0,-22-1 16,22 0-16,-21-21 0,-1 22 0,1-22 15,0 21-15,-1-21 0,22 1 0,-21-22 16,21 21-16,42-21 16,0 0-1,0 0-15,22-21 0,-1 21 16,0 0-16,1 0 0,20 0 0,-21 0 16,1 0-16,-1 21 15,0 0-15,1 0 0,-1 0 0,0 0 16,1 1-16,-22 20 0,0-21 0,-21 0 15,0 22-15,-21-22 0,0 0 16,0 0-16,-22 21 0,1-20 0,-22-1 16,1 21-16,-1-21 0,-20 0 15,-1 1-15,0-1 0,1 0 0,-1 0 16,0-21-16,22 21 0,-1-21 16,22 0-16,0 0 0,21 0 0,-1 0 15</inkml:trace>
  <inkml:trace contextRef="#ctx0" brushRef="#br0" timeOffset="56527.86">27538 11684 0,'0'0'0,"21"0"0,0 0 0,0 0 15,0-21-15,22 0 0,-22 21 0,21-21 16,1-1-16,-1-20 0,21 21 16,-20 0-16,-1-22 0,-21 22 0,22 0 15,-22 0-15,0-21 0,-21 20 16,0 1-16,-21 21 0,0 0 16,-22 0-16,1 21 0,0-21 0,-1 43 15,-20-22-15,20 21 16,-20 1-16,21 20 0,-22-21 0,22 1 15,-1 20-15,22 1 0,-21-22 0,21 22 16,0-1-16,21-21 0,0 1 16,0-1-16,0-21 0,42 22 0,-21-22 15,21 0-15,1 0 0,-1-21 16,22 0-16,-1 0 0,1 0 0,-1 0 16,-21 0-16,22 0 0,-22 0 0,1 0 15,-1 0-15</inkml:trace>
  <inkml:trace contextRef="#ctx0" brushRef="#br0" timeOffset="57052.56">27855 14901 0,'0'0'0,"0"22"0,0-1 16,0 0-16,0 0 0,0 0 15,0 0-15,0 22 0,0-22 0,0 21 16,0 1-16,-21-1 0,21 0 15,-21 1-15,0-1 0,21 21 0,-21-20 16,-1-1-16,1 22 0,21-22 16,-21 0-16,0 1 0,0-1 0,0 0 15,21 22-15,-22-43 0,22 21 0,-21 1 16,21-1-16,0-21 0,0 21 16,0-20-16,0-1 0,0 0 15,0-42 1</inkml:trace>
  <inkml:trace contextRef="#ctx0" brushRef="#br0" timeOffset="57412.36">27517 15558 0,'0'0'0,"-22"0"0,22-22 15,0 1 1,0 0-16,22 0 0,-1 0 15,21 0-15,0 21 0,1-22 0,-1 1 16,22 21-16,-1 0 0,1-21 16,20 21-16,-20 0 0,20 0 0,-20 0 15,-1 21-15,1 0 0,-22-21 16,1 43-16,-1-22 0,-21 0 0,0 21 16,-21 1-16,0-1 0,0 0 15,0 1-15,-21-1 0,0 0 16,0 22-16,-22-22 0,1 22 0,0-22 15,-1 0-15,1 1 0,0-1 0,-1 0 16,1 1-16,0-1 0,-1-21 16,1 22-16,0-22 0,21 0 0,-22 0 15,22 0-15,0 0 0,0-21 0,0 0 16,-1 22-16,1-22 0,0 0 16,0 0-16,0 0 15,0 0-15,-1-22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12:58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1207 0,'0'0'0,"0"-43"15,21 22-15,-21 0 16,0 0-16,0 0 0,0-1 16,-21 44 30,21-1-30,-21 21-16,21 0 0,-21 1 16,21-1-16,0 22 0,0-1 0,-21 22 15,-1-22-15,1 22 0,0 0 16,0-1-16,0 1 0,-22-22 16,22 22-16,-21-21 0,21-22 0,-22 21 15,22-20-15,0-1 0,0 0 16,0-20-16,0 20 0,-1-21 15,1 0-15,0-21 16,21-21 0,0 0-16,0 0 0,0 0 15,0-1-15,0-20 0,0 21 16,0-21-16,0-1 0,0 22 16,0-21-16,0-1 0,0 1 0,0 21 15,21 0-15,0-22 0,1 43 16,-22-21-16,21 21 0,0 0 15,0 21-15,0 1 0,22-1 16,-22 0-16,0 21 0,0-21 16,0 22-16,0-1 0,1-21 15,-1 22-15,0-22 0,0 0 0,0 0 16,0 21-16,1-20 0,-1-1 16,0-21-16,0 21 0,0-21 15,0 0-15,1 0 16,-1 0-16,0 0 0,0 0 15,0-21-15,0 0 0,1-1 0,-1 1 16,0 0-16,-21 0 0,21-21 16,0-1-16,0 1 0,-21 0 15,0-1-15,22-20 0,-22-1 0,0 1 16,0-85 0,0 84-16,0 1 0,-22-1 0,22 1 15,-21-1-15,0 22 0,0-22 16,-21 22-16,20 0 0,-20-1 0,21 1 15,-21 21-15,-1-22 16,1 43-16,0-21 0,-22 21 0,22 0 16,-1 0-16,1 21 0,0 1 15,-1 20-15,22-21 0,-21 43 16,21-22-16,21 0 0,0 22 0,0-1 16,0 1-16,0-1 0,21-20 15,0 20-15,0 1 0,22-22 16,-22 0-16,21 1 0,-21-22 0,22 0 15,-1 0-15,-21 0 16,21 0-16,-20-21 0,20 0 0,-21 0 16,0 0-16,0 0 0,22 0 15,-22 0-15,0-21 0,0 0 16,0 0-16,1 21 0,-1-21 16,-21 0-16,0-1 0,21 22 15,-21-21-15,21 0 0</inkml:trace>
  <inkml:trace contextRef="#ctx0" brushRef="#br0" timeOffset="399.77">1270 2053 0,'0'0'0,"42"0"16,-21 0-1,1 0-15,-1-21 16,-21 0-16,21 0 0,0 0 0,0-1 16,-21 1-16,0 0 0,0 0 15,0 0-15,0-22 0,0 22 16,0 0-16,0 0 0,0 0 16,-21 21-16,0 0 15,0 21-15,0 0 16,-1 0-16,22 0 0,0 22 15,0-1-15,0-21 0,0 22 16,0-1-16,0-21 0,0 21 0,0 1 16,0-22-16,0 0 0,0 0 15,22 0-15,-1 1 0,0-22 0,0 0 16,-21 21-16,21-21 0,22 0 16,-22 0-16,0 0 0,0 0 15,0-21-15,22 21 0,-22-22 0,0 1 16,0 21-16,0-21 0,0 0 15,1 0-15,-1 0 0</inkml:trace>
  <inkml:trace contextRef="#ctx0" brushRef="#br0" timeOffset="656.87">1863 1757 0,'0'0'0,"0"-42"15,0 63 1,0 0-1,0 0-15,0 0 0,0 22 16,21-22-16,-21 21 0,0-21 0,0 0 16,21 22-16,-21-22 0,0 21 15,0-21-15,0 1 0,0-1 16,0 0-16,0 0 0,21 0 16,0-21-1,0 0 1,1-21-1,-22 0-15,0 0 0,21 0 0,0-1 16</inkml:trace>
  <inkml:trace contextRef="#ctx0" brushRef="#br0" timeOffset="879.74">2159 1736 0,'0'21'16,"0"0"-16,0 0 15,0 0-15,-21 1 0,0-1 16,21 21-16,-22-21 0,22 0 0,-21 22 16,21-22-16,-21 0 0,0 0 15,21 0-15,0 1 0,0-1 0,0 0 16,0 0-16,21-42 31,0 0-15</inkml:trace>
  <inkml:trace contextRef="#ctx0" brushRef="#br0" timeOffset="1296.5">2286 2011 0,'21'0'16,"0"21"-16,0-21 0,1 0 15,-1 0-15,0 0 0,0 0 16,21-21-16,1 0 0,-22 21 0,21-21 16,1-1-16,-1 22 0,-21-21 15,21 0-15,-20 0 0,-1 0 0,0 0 16,0-1-16,-21 1 16,0 0-16,0 0 0,0 0 15,-42 0-15,21-1 16,-1 22-16,1 0 0,0 0 0,-21 0 15,21 0-15,-22 22 0,22-1 16,0 21-16,0-21 0,0 22 0,-1-22 16,1 21-16,21 0 0,-21 1 15,21-1-15,0-21 0,0 22 16,0-22-16,0 0 0,21 0 0,0 0 16,1-21-16,-1 21 0,0-21 15,0 0-15,0 0 0,22 0 16,-1 0-16,-21 0 0,21 0 15,1-21-15,-22 0 0,21 0 0,1 0 16,-22 0-16,21-22 0,-21 22 16</inkml:trace>
  <inkml:trace contextRef="#ctx0" brushRef="#br0" timeOffset="1596.33">3408 953 0,'0'0'15,"0"-43"-15,0 22 0,0 0 0,0 0 16,0 0-16,0 42 16,-21 0-16,21 21 15,0 1-15,-22-1 0,1 0 16,21 22-16,-21-1 0,0 1 0,21-1 16,-21 22-16,0-22 0,-1 1 15,22-1-15,0 1 0,-21-1 0,21 1 16,-21-22-16,21 1 0,0-1 15,0-21-15,0 21 0,0-20 0,0-1 16,0 0-16,0 0 16,21-21-1,0 0 1,-21-21-16,0 0 0,22 0 16,-1-1-16</inkml:trace>
  <inkml:trace contextRef="#ctx0" brushRef="#br0" timeOffset="1992.07">3408 1736 0,'0'0'0,"0"21"0,0 0 0,0 0 15,0 0-15,0 1 0,-21 20 0,21-21 16,-22 0-16,22 22 0,0-22 16,0 21-16,0-21 0,0 0 0,0 1 15,0-1-15,0 0 16,0 0-16,22 0 0,-1-21 0,0 0 15,21 0-15,-21 0 0,1 0 0,20 0 16,0 0-16,-21 0 0,22-21 16,-1 0-16,-21 0 0,22 0 0,-22-1 15,0 1-15,21 0 0,-42-21 16,21 21-16,-21-22 0,0 22 0,0-21 16,0-1-16,0 22 0,-21-21 15,21 0-15,-21 20 0,0 1 0,-21 0 16,20 0-16,1 0 0,0 21 15,-21 0-15,21 0 0,-1 0 16,-20 21-16,21 0 0,0 0 0,0 0 16,-22 1-16,43 20 0,-21-21 15,0 0-15,21 0 0,0 1 16,0-1-16,0 0 0,21-21 31,0 0-31,0 0 0</inkml:trace>
  <inkml:trace contextRef="#ctx0" brushRef="#br0" timeOffset="2395.79">4297 1672 0,'0'0'0,"-21"0"16,-1 0-16,1 0 0,21 21 0,-21 1 15,0-22-15,21 21 0,-21 0 16,21 0-16,0 21 0,0-20 0,-21 20 16,21 0-16,0 1 0,0-1 15,0 0-15,0 22 0,0-22 0,0 22 16,0-1-16,21-21 0,-21 22 16,0-1-16,0 1 0,21-1 15,-21 1-15,0-1 0,0-20 16,0 20-16,0-20 0,0-1 0,0 0 15,0 1-15,0-1 0,-21 0 0,21 1 16,0-1-16,0-21 0,-21 21 16,21-20-16,-22 20 0,22-21 0,0 0 15,0 0-15,-21 1 0,21-44 32,0 1-32,0-21 15,0 21-15,0-22 0,21 1 16,-21 0-16,22-1 0,-22-20 0,0-1 15,0 1-15</inkml:trace>
  <inkml:trace contextRef="#ctx0" brushRef="#br0" timeOffset="2716.61">4191 1884 0,'0'0'0,"0"-42"0,0 20 0,0 1 15,0-21-15,0 21 0,0 0 16,0-1-16,0 1 0,21 0 0,0 0 15,0 0-15,22 21 0,-22 0 16,21 0-16,-21 0 0,22 21 0,-1 0 16,0 0-16,-20 0 0,20 1 15,-21 20-15,21-21 0,-20 21 16,-22 1-16,0-22 0,0 21 0,0-21 16,0 22-16,-22-22 0,1 21 15,0-21-15,0 1 0,0-1 0,-22 0 16,22 0-16,-21-21 0,21 21 15,0 0-15,-1-21 0,1 0 0,0 22 16,0-22-16,21-22 31,21 1-31,0 21 16,0-21-16,22 0 0,-22-21 0</inkml:trace>
  <inkml:trace contextRef="#ctx0" brushRef="#br0" timeOffset="2947.47">4826 1715 0,'0'21'15,"0"0"-15,0 0 16,0 0-16,0 22 0,0-22 0,0 0 16,0 0-16,0 21 0,0-20 15,0-1-15,-21 0 0,21 0 0,0 0 16,0 0-16,0 1 15,21-44 17,0 1-17,-21 0-15,21 0 0</inkml:trace>
  <inkml:trace contextRef="#ctx0" brushRef="#br0" timeOffset="3288.28">4889 1355 0,'0'0'0,"-21"-21"0,0 21 16,0 0 0,21 21-16,0 0 15,0 0 1,0 0 0,21-21-1,0 0-15,0 0 0,1 0 16,-1 0-16,0-21 15,-21 0-15,0 0 16,0 0-16,0-1 16,0 1-16,0 0 15,-21 21-15,0 0 16,-1 0-16,1 21 31,0-21-31,21 21 0,-21 1 0,21-1 16,0 0-16,0 0 0,0 0 15,0 0-15,0 1 0,0-1 0,0 0 16,0 0-16</inkml:trace>
  <inkml:trace contextRef="#ctx0" brushRef="#br0" timeOffset="3880.47">5461 1778 0,'-21'0'16,"0"0"-1,21 21 1,0 0-16,0 1 15,0-1-15,0 0 0,0 0 16,0 0-16,0 0 16,0 1-16,0-1 0,0 0 15,-22 0-15,22 0 0,-21 0 16,21-42 31,0 0-47,0 0 15,0 0-15,21 0 0,1-1 16,-22 1-16,21-21 0,0 21 0,0 0 16,-21-22-16,21 22 0,0-21 15,1 21-15,-1-1 0,0-20 0,0 42 16,0-21-16,0 21 0,1 0 16,-1 0-16,0 0 0,0 0 0,0 21 15,0 0-15,1 0 0,-1 22 16,-21-22-16,0 0 0,21 21 15,-21-20-15,0-1 0,0 21 0,0-21 16,0 0-16,0 1 0,0-1 16,0 0-16,0 0 0,0 0 15,0 0-15,-21-21 16,42-21 15,0 21-15,0-21-16</inkml:trace>
  <inkml:trace contextRef="#ctx0" brushRef="#br0" timeOffset="4804.25">6456 1630 0,'0'-42'15,"0"20"-15,-21 1 0,-1 21 16,1 0-16,0 0 0,0 0 16,0 0-16,0 21 0,-22 1 15,22-1-15,0 0 0,-21 21 0,20-21 16,-20 1-16,21 20 16,0-21-16,0 21 0,-1-20 0,1-1 15,21 21-15,0-21 0,0 0 0,0 1 16,0-1-16,21-21 15,1 0-15,-1 0 16,0 0-16,0 0 0,0-21 16,0-1-16,1 1 0,-1 21 15,0-21-15,0 0 0,-21 0 16,21 0-16,-21-1 0,21 22 0,-21-21 16,22 0-16,-22 0 0,0 0 0,0 0 15,0-1-15,0 1 16,0 0-16,0 0 15,0 42 17,0 0-17,0 0-15,0 1 0,0-1 16,0 21-16,0-21 0,0 0 0,0 22 16,0-1-16,0 0 0,0 1 15,0-1-15,0 22 0,0-22 0,0 0 16,0 22-16,0-1 0,0 1 15,21-1-15,0 1 0,0-1 0,-21 1 16,21 20-16,0-20 0,1-1 16,-1 22-16,-21-21 0,21-1 15,0 22-15,0-22 0,0 22 0,1-22 16,-1 22-16,0-21 0,0-1 0,0 1 16,0 20-16,-21-20 0,0-1 15,22 1-15,-22-1 0,0 1 0,0-1 16,0 1-16,0-22 0,0 0 0,0 1 15,0-1-15,-22 0 0,1-20 16,0-1-16,-21 0 0,21 0 0,-22 0 16,22-21-16,-21 0 0,-1 0 0,1 0 15,-21 0-15,20-21 0,-20 0 16,20 0-16,-20 0 0,-1-22 16,1 1-16,21 0 0,-22-1 0,22-20 15,-22-1-15,43 1 0,-21-1 0,21 1 16,-1-22-16,1 22 0,0-22 15,21 0-15,0-21 0,0 22 0,0-1 16,0 0-16,0 1 0,21 20 16,0-20-16,1-1 0,20 21 0,0 1 15,-21-1-15,22 1 0,-1 21 16,0-1-16,1 1 0,-1 0 16,0-1-16,1 22 0,-22 0 0,0 0 0,21 21 15,-20-21-15,-22-1 0,21 22 16,0 0-1,-21-21 1</inkml:trace>
  <inkml:trace contextRef="#ctx0" brushRef="#br0" timeOffset="5552.31">8382 2032 0,'21'-21'32,"0"0"-32,-21 0 15,21-1-15,-21 1 0,0 0 16,0 0-16,0 0 0,0 0 15,0-1-15,0 1 0,0 0 0,0 0 16,-21 0-16,0 0 0,0-1 16,0 1-16,0 0 0,-1 21 0,-20 0 15,0 0-15,21 0 0,-22 0 16,1 21-16,0 0 0,-1 1 0,1-1 16,21 21-16,-22 0 0,22 1 15,-21-1-15,21 0 0,0 1 0,21 20 16,0-42-16,0 22 0,0-1 15,0-21-15,0 0 0,0 22 16,21-22-16,0-21 0,0 21 0,21-21 16,-20 0-16,-1 0 0,21 0 15,-21 0-15,22 0 0,-22 0 0,21-21 16,-21 0-16,22 0 0,-22-1 0,21-20 16,-21 21-16,0 0 0,22-22 15,-22 1-15,0 21 0,0-21 0,-21-1 16,0 1-16,21 21 0,-21-22 15,0 22-15,0-21 0,0 21 16,0 42 0,0 0-16,0 21 15,-21 1-15,21-22 0,0 21 16,0 1-16,0-1 0,0 0 0,0 1 16,0-1-16,0-21 0,0 21 15,0-20-15,0-1 0,21 0 0,1 0 16,-1 0-16,0 0 0,0-21 15,0 0-15,22 0 0,-22 0 16,0 0-16,21 0 0,-21 0 0,1 0 16,20-21-16</inkml:trace>
  <inkml:trace contextRef="#ctx0" brushRef="#br0" timeOffset="6479.78">9842 1715 0,'0'0'15,"0"-22"-15,0 1 0,0-21 0,-21 21 0,21-22 16,0 22-16,0 0 0,0 0 16,0 0-16,0 0 15,0 42 1,0 0-16,21 0 0,-21 0 0,22 22 15,-22 20-15,21-21 16,-21 1-16,0 20 0,0-20 0,0 20 0,0-21 16,21 1-16,-21-1 0,0 0 15,0-20-15,0 20 0,0-21 16,0 0-16,0 0 0,0 1 0,0-1 16,0-42 15,0-1-31,-21 1 15,21 0-15,0 0 0,0 0 0,0 0 16,0-22-16,0 1 0,0 0 0,0 20 16,0-41-16,21 21 0,0-1 15,-21 1-15,21-22 0,0 22 16,1 21-16,20-21 0,-21 20 16,21 1-16,-20 0 0,-1 0 0,21 21 15,-21 0-15,22 0 0,-22 21 16,0 21-16,21-20 0,-21 20 0,1 0 15,-1-21-15,0 22 0,0-1 16,0 0-16,-21 1 0,0-1 0,0 0 16,0-20-16,0 20 0,0-21 15,0 0-15,0 0 0,0 1 0,0-1 16,0-42 15,21-1-15,-21 1-16,22 0 0,-22-21 15,21 21-15,0-1 0,-21-20 0,21 0 16,0-1-16,0 1 0,1 21 16,-1-21-16,0-1 0,0 1 0,0 21 15,0 0-15,1-1 0,-1 1 0,0 21 16,0 0-16,0 0 0,0 21 16,-21 1-16,22-1 0,-22 21 0,21 0 15,-21-20-15,0 20 0,0 0 16,0 1-16,0-22 0,0 21 0,0-21 15,0 0-15,0 1 16,0 20-16,0-21 0,0 0 16,0 0-16,21-21 47,0-21-47,-21 0 0</inkml:trace>
  <inkml:trace contextRef="#ctx0" brushRef="#br0" timeOffset="6855.57">11134 1969 0,'0'0'0,"21"0"16,0 0-16,0 0 0,0 0 16,0 0-16,1-22 0,-1 22 15,0-21-15,0 0 0,0 0 0,22 0 16,-22 21-16,0-21 0,0-1 15,0 1-15,-21 0 0,0 0 0,21 0 16,-21 0-16,0-1 0,0 1 0,0 0 16,0 0-16,-21 0 0,0 21 15,0 0-15,0 0 0,0 0 0,-22 0 16,22 21-16,0 0 0,-21 21 16,20-20-16,1 20 0,0 0 0,21 1 15,-21-1-15,21 0 16,0-21-16,-21 22 0,21-1 0,0-21 15,0 22-15,0-22 0,0 0 0,0 0 16,21 0-16,0 0 0,0-21 16,0 22-16,1-22 0,-1 0 15,0 0-15,0 0 0,0 0 16,22 0-16,-22-22 0,0 1 0,0 0 16,0 0-16,22 0 0,-22 0 0</inkml:trace>
  <inkml:trace contextRef="#ctx0" brushRef="#br0" timeOffset="7148.4">12001 1397 0,'0'0'0,"0"-21"0,0 0 16,0 0-16,-21 42 16,21 0-1,-21 21-15,21-21 0,-21 22 16,21-1-16,0 0 0,0 1 0,-21 20 15,21-20-15,-21 20 0,21-21 16,-22 1-16,22-1 0,0 0 0,-21 1 16,21-1-16,0-21 0,-21 0 15,21 22-15,0-22 0,0 0 16,21-42 31,0 0-47,-21 0 0,22-1 0,-1 1 15,0-21-15</inkml:trace>
  <inkml:trace contextRef="#ctx0" brushRef="#br0" timeOffset="7616.13">12213 1397 0,'0'0'0,"0"-21"0,0 0 16,0 42-1,0 0 1,0 0-16,0 0 0,0 22 15,0-1-15,0 0 0,0-20 0,0 41 16,0-21-16,0 1 0,-21-1 16,0 0-16,21 1 0,0-1 0,-21 0 15,21 1-15,-22-22 0,22 0 16,0 0-16,-21 0 0,21 1 0,0-1 16,0-42 15,0-1-31,21 1 15,1 0-15,-1 0 0,0 0 16,0-22-16,0 22 0,0-21 0,1 0 16,20 20-16,-21-20 0,0 21 15,0-21-15,1 20 0,-1 22 16,21 0-16,-21 0 0,0 0 16,1 22-16,-22 20 15,0-21-15,0 0 0,0 22 0,0-22 16,0 0-16,0 21 0,0-21 0,0 1 15,-22-1-15,1 21 0,21-21 16,-21-21-16,21 21 0,0 1 0,-21-22 16,21 21-16,-21-21 15,0 0 17,-1-21-32,1 21 15,0-22-15</inkml:trace>
  <inkml:trace contextRef="#ctx0" brushRef="#br0" timeOffset="7788.03">11790 1693 0,'21'0'0,"-42"0"0,21-21 0,-21 21 16,42-21 0,0 21-16,0 0 15,0 0-15,22 0 0,-22 0 16,0 0-16,21 0 0,1 0 15,-22 0-15,21 0 0,-21-21 0,22 21 16,-22 0-16,21 0 0</inkml:trace>
  <inkml:trace contextRef="#ctx0" brushRef="#br0" timeOffset="8245.77">12933 1651 0,'0'21'0,"-21"0"15,-1 1-15,1-1 0,21 21 16,-21-21-16,0 0 0,21 22 0,-21-22 16,0 21-16,-1-21 0,22 22 0,0-22 15,0 0-15,-21 21 0,21-20 16,0-1-16,0 0 0,0 0 0,0 0 15,21 0-15,1-21 16,-22 22-16,21-22 0,0 0 0,21 0 16,-21 0-16,1 0 0,20 0 0,-21-22 15,0 1-15,22 21 16,-22-21-16,0 0 0,0 0 0,0 0 16,-21-1-16,0 1 0,21 0 0,-21 0 15,0-21-15,0 20 0,0-20 16,0 21-16,0-21 0,-21 20 0,0 1 15,0 0-15,0 0 0,0 0 16,-1 21-16,1 0 0,-21 0 0,21 0 16,0 0-16,-1 0 0,-20 0 0,21 0 15,0 0-15,21 21 0,-21 0 16,21 0-16,0 0 16,0 1-16,21-1 15,0-21-15</inkml:trace>
  <inkml:trace contextRef="#ctx0" brushRef="#br0" timeOffset="8807.95">13674 1799 0,'0'0'0,"-22"0"0,-20-21 16,21 0-16,0 21 0,0 0 15,-1 0-15,1 0 0,0 0 0,-21 21 16,21 0-16,-1-21 16,1 43-16,0-22 0,0 0 0,0 21 15,0-21-15,-1 22 0,1-22 0,0 21 16,21-21-16,0 22 0,0-22 16,0 0-16,0 0 0,0 0 0,0 1 15,21-1-15,0-21 0,1 21 16,-1-21-16,0 0 0,0 0 0,0 0 15,22 0-15,-22 0 0,0 0 0,21-21 16,-21 0-16,1 21 0,20-22 16,-21 1-16,0 0 0,22 0 0,-22-21 15,0 20-15,0-20 0,21 0 0,-20 21 16,-1-43-16,0 22 16,0-1-16,-21-20 0,21 21 0,0-22 15,-21 22-15,22-22 0,-22 22 16,0 0-16,0-1 0,0 1 0,0 21 15,0 0-15,0-1 0,0 1 0,0 42 16,0 1 0,-22-1-16,22 21 0,-21 0 0,0 1 15,21 20-15,0-20 0,0 20 16,-21 1-16,21-22 0,0 21 0,-21-20 16,21 20-16,0-20 0,0-22 15,0 21-15,0-21 0,0 22 16,0-22-16,0 0 0,21 0 0,0 0 15,-21 0 1,21-21-16,0 0 16,1 0-16,-1 0 0</inkml:trace>
  <inkml:trace contextRef="#ctx0" brushRef="#br0" timeOffset="9672.61">16044 1778 0,'0'0'0,"0"-21"0,0-21 0,0 20 15,0 1-15,0 0 0,0 0 16,-21 21 0,21 21-16,0 0 15,0 0-15,0 22 0,0-1 0,-21 0 16,21 22-16,0-22 0,-21 1 16,21-1-16,-21 0 0,21 1 0,0-1 15,0-21-15,-22 0 0,22 22 16,-21-43-16,21 21 0,0 0 15,0-42 17,0 0-32,0-1 0,0 1 15,0 0-15,21-21 0,-21 21 16,22-22-16,-22 22 0,21-21 0,0-1 16,-21 22-16,21 0 0,0 0 15,-21 0-15,21 21 0,1 0 0,-1 0 16,0 0-16,-21 21 0,21 0 15,0 21-15,0-20 0,-21 20 0,22-21 16,-22 21-16,21-20 0,-21 20 16,0-21-16,21 21 0,0-20 15,0-1-15,-21 0 0,21 0 0,1 0 16,-1 0-16,0-21 16,0 0-16,0 0 0,0 0 0,1 0 15,-1-21-15,21 0 0,-21 0 0,0 0 16,1 0-16,-1-1 0,0-20 15,0 21-15,0-21 0,-21-1 0,0 1 16,21 0-16,-21-1 0,0 1 16,0 0-16,0-1 0,0 1 0,0 0 15,0 20-15,0 1 16,0 0-16,-21 21 16,21 21-16,-21 0 0,0 1 15,21 20-15,0-21 0,-21 21 0,21-20 16,0 20-16,0-21 0,0 21 0,0-20 15,0-1-15,0 21 0,0-21 16,21 0-16,0-21 0,0 0 16</inkml:trace>
  <inkml:trace contextRef="#ctx0" brushRef="#br0" timeOffset="9928.45">17103 1799 0,'0'0'0,"0"-21"0,0 0 15,0 0-15,-22 42 32,1 0-32,21 0 0,-21 22 0,0-22 15,21 0-15,0 21 0,-21-21 0,21 22 16,-21-22-16,21 21 0,0-21 16,0 22-16,0-22 0,0 0 0,0 0 15,0 0-15,0 1 0,0-1 16,0 0-16,0-42 31,0 0-15,21-1-16,0 22 0</inkml:trace>
  <inkml:trace contextRef="#ctx0" brushRef="#br0" timeOffset="10344.21">17145 1545 0,'-21'-42'15,"42"84"-15,-63-105 0,42 20 0,-22 22 0,1 0 16,0 21-16,21 21 31,0 0-31,0 1 16,0-1-16,0 0 16,21 0-16,0-21 15,1 21-15,-1-21 0,0 0 16,0 0-16,0 0 0,0 0 15,1 0-15,-1 0 0,0-21 16,0 0-16,-21 0 0,21 21 16,-21-21-16,21-1 0,-21 1 0,0 0 15,0 0-15,0 0 16,-21 21-16,0-21 0,0 21 0,0 0 16,0 0-16,-1 0 15,1 0-15,0 0 0,0 0 0,21 21 0,-21 0 16,0 0-16,21 0 15,-22 22-15,22-22 0,0 21 0,0-21 16,0 22-16,0-22 0,0 21 0,0-21 16,0 22-16,0-22 0,22 0 15,-1 0-15,0 0 0,0-21 0,21 0 16,-20 0-16,20 0 0,0 0 16</inkml:trace>
  <inkml:trace contextRef="#ctx0" brushRef="#br0" timeOffset="10656.32">17992 1461 0,'0'0'0,"0"-43"0,21 22 0,-21 0 0,0-21 15,21 20-15,-21 1 0,0 0 16,0 0-16,0 42 31,0 0-31,0 22 0,0-22 0,-21 21 16,0 0-16,21 22 0,-22-22 15,1 22-15,21-22 0,-21 22 0,0-22 16,0 21-16,21-20 0,0-1 16,-21 0-16,21 1 0,-22-1 0,22-21 15,0 0-15,0 1 16,0-1-16,0 0 0,0 0 0,0 0 16,0-42 15,22 0-31,-1 21 0,-21-21 15,21 0-15,21-22 0,-21 22 16</inkml:trace>
  <inkml:trace contextRef="#ctx0" brushRef="#br0" timeOffset="11168.02">18457 1376 0,'0'0'0,"0"-21"0,0 0 15,0 42 16,0 0-31,0 0 0,0 21 0,-21-20 16,21 20-16,-21 0 0,0 22 16,21-22-16,-21 0 0,21 1 0,-22-1 15,22 22-15,-21-22 0,21-21 16,-21 21-16,21 1 0,-21-22 0,21 0 16,-21 21-16,21-20 0,-21-22 15,21 21-15,0 0 0,0-42 47,0 0-47,0-1 0,0 1 16,0 0-16,0 0 15,0-21-15,21 20 0,0-20 0,0 0 16,0 21-16,22-22 0,-22 1 16,21 21-16,-21-22 0,22 22 0,-1 0 15,-21 0-15,21 21 0,-20 0 16,-1 0-16,21 21 0,-21 0 0,0 0 15,-21 1-15,22 20 0,-22 0 16,21-21-16,-21 22 0,0-1 0,0 0 16,0-20-16,0 20 0,0-21 15,-21 21-15,-1-20 0,1-1 0,21 0 16,-21 0-16,0 0 0,21 0 16,-21 1-16,0-22 15,21 21-15,-22-21 0,1 0 16,0 0-1,21-21-15,-21-1 16,0 22-16,0-21 0,-1 0 0</inkml:trace>
  <inkml:trace contextRef="#ctx0" brushRef="#br0" timeOffset="11380.09">17738 1757 0,'0'0'0,"-22"-21"15,22 0 1,22 21 0,-1 0-16,0 0 0,21-22 0,-21 22 15,22 0-15,-22 0 0,21-21 16,-21 21-16,22 0 0,-22 0 0,21 0 16,-21 0-16,1 0 0,-1 0 15,0 0-15</inkml:trace>
  <inkml:trace contextRef="#ctx0" brushRef="#br0" timeOffset="13551.85">19812 2138 0,'0'0'0,"-21"21"16,-22-21-16,22 0 15,0 0-15,42-21 32,0 0-32,22 0 15,-22-1-15,21 1 0,1 0 0,-1-21 16,0-1-16,1 22 0,-1-42 16,21 20-16,-20 1 0,20-21 0,-20-1 15,-1 22-15,21-22 16,-41 22-16,20 0 0,-21-1 0,0 1 15,-21 21-15,0 0 0,0-1 16,0 1-16,-21 21 0,0 0 0,-21 0 16,-1 0-16,1 21 0,0 1 15,-1-1-15,1 21 0,0-21 0,20 22 16,1-1-16,0 0 0,21 1 16,0-1-16,0 0 0,0 1 0,0-1 15,0 0-15,21 1 0,0-1 16,1 0-16,20 1 0,-21-22 0,0 21 15,22-21-15,-22 0 16,0 1-16,0-1 0,0 0 0,0-21 16,-21 21-16,-21-21 31,0-21-31,0 21 0,0-21 16,0 0-16,-1 21 0,-20-22 15,21 1-15,0 0 0,0 0 0,-1 21 16,1-21-16,0 21 0,21 21 31,0 0-31,0 0 16,21 0-16,-21 1 0,21-1 0,1 0 15,20 0-15,-21-21 16,0 21-16,22 0 0,-1-21 0,-21 22 16,21-22-16,1 0 0,-1 0 0,0 0 15,1 0-15,-1 0 0,22 0 16,-22 0-16,0 0 0,1-22 0,-1 1 15,-21 0-15,21 21 0,1-21 16,-22-21-16,21 20 0,-21 1 0,1-21 16,-1 21-16,-21-22 0,0 1 15,0 21-15,0-21 0,0-1 0,0 1 16,0 21-16,0-22 0,-21 22 16,-1 21-16,1-21 0,0 21 0,-21 0 15,21 0-15,-22 21 16,1 0-16,0 1 0,-1-1 0,1 21 15,21-21-15,-22 22 0,22-1 16,-21 0-16,21 1 0,21-22 0,0 21 16,0 0-16,0-20 0,0-1 15,0 21-15,0-21 0,21-21 0,21 21 16,-21 1-16,1-22 0,-1 0 16,21 0-16,-21 0 0,22 0 0,-22 0 15,21 0-15,-21 0 0,22-22 0,-22 1 16,0 21-16,0-21 0,0 0 15,0 0-15,1 0 0,-1-1 0,0-20 16,-21 21-16,0 0 16,0-22-16,0 22 0,0 0 0,0-21 15,0 21-15,0-1 16,0 44 0,0-1-1,-21 0-15,21 0 0,0 0 0,0 0 16,0 1-16,0 20 0,0-21 15,0 0-15,21 0 0,0 1 0,0-22 16,0 21-16,1 0 0,-1-21 16,0 0-16,0 0 0,0 0 0,22 0 15,-22 0-15,0 0 0,0 0 0,21-21 16,-20 21-16,-1-21 16,0-1-16,0 1 0,0 21 0,0-21 15,1-21-15,-22 21 0,0-1 16,21 1-16,-21-21 0,0 21 0,21-22 15,-21 22-15,0 0 0,0 0 16,-21 42 15,0 21-31,21-20 0,-22 20 0,22-21 16,-21 21-16,21-20 0,-21 20 16,21 0-16,-21-21 0,21 1 0,0-1 15,0 0-15,0 0 0,0 0 0,0 0 16,21-21 31,0-21-47,-21 0 0,21 0 15,1 0-15,-1 0 0,-21-1 16,21 1-16,0 0 0,0 0 0,0-21 16,1 20-16,-1-20 0,0 21 0,0 0 15,0 0-15,0-1 0,1 1 16,-1 21-16,0 21 15,-21 1-15,0-1 16,21 0-16,-21 0 0,0 0 0,21 0 0,-21 1 16,0 20-16,0-21 15,0 0-15,0 0 0,0 1 0,0-1 16,0 0-16,21-21 0,-21 21 16,0 0-16,22-21 0,-1 0 15,0 0-15,0 0 16,0 0-16,0 0 15,-21-21-15,22 21 0,-1-21 0,0 0 16,0 0-16,0-1 0,-21 1 16,21 0-16,1 0 0,-1 0 15,0 0-15,0-1 0,0-20 0,0 21 16,1 0-16,-1 0 0,0-1 0,-21 1 16,0 0-16,21 21 15,-21 21 1,0 0-16,0 1 0,0-1 15,0 0-15,0 0 0,-21 21 16,21-20-16,-21-1 0,21 21 0,0-21 16,0 0-16,0 1 0,0-1 15,0 0-15,0 0 0,21 0 0,0 0 16,0-21-16,0 22 0,1-22 16,-1 0-16,0 0 0,21 0 15,-21 0-15,22 0 0,-22 0 0,21 0 16,-21 0-16,22-22 0,-22 1 0,21 21 15,-21-21-15,1 0 0,20 0 16,-21 0-16,0-1 0,0 1 16,1 0-16,-1-21 0,0 21 0,0-22 15,-21 22-15,0-21 0,21-1 16,-21 22-16,0 0 0,0 0 0,0 0 16,-21 21-1,0 0-15,0 21 0,-22 0 0,22 21 16,-21-20-16,21 20 0,-22 0 15,22 1-15,0-1 0,0-21 16,21 21-16,0-20 0,0 20 0,0-21 16,0 0-16,21 0 0,0 1 15,22-1-15,-22 0 0,21-21 0,0 21 16,1-21-16,-1 0 0,0 0 16,22 0-16,-22 0 0,1 0 0,-1 0 15,0 0-15,1-21 0,-1 21 0,0-21 16,-21 21-16,22-21 0,-22-1 15,21 1-15,-21 0 0,1 21 0,-1-21 16,-21 0-16,0 0 0,0-1 16,0 1-16</inkml:trace>
  <inkml:trace contextRef="#ctx0" brushRef="#br0" timeOffset="16247.62">1439 3493 0,'0'0'0,"0"-22"15,0 1-15,0 0 0,0 0 16,-21 0-16,0 21 16,0 0-1,0 0 1,-1 21-16,22 0 16,-21 0-16,21 22 0,0-22 0,0 21 15,-21 0-15,21 1 0,-21-1 16,0 0-16,21 1 0,-21-1 0,21 0 15,-22 1-15,1-1 0,21 0 16,0-20-16,-21 20 0,0-21 16,0 0-16,21-42 15,0 0 1,0 0-16,0 0 16,0-1-16,0-20 0,21 21 0,0-21 15,0 20-15,0-20 0,1 0 16,-1-1-16,21 22 0,-21-21 15,0 21-15,1-22 0,-1 22 0,21 0 16,-21 21-16,0 0 16,1 0-16,-1 0 0,0 0 0,0 21 15,0 0-15,0 1 0,1 20 16,-1-21-16,0 0 0,0 22 16,0-22-16,0 21 0,1 0 0,-1-20 15,0 20-15,21-21 0,-21 21 16,22-20-16,-22-1 0,21 0 15,-21 0-15,22-21 0,-1 0 16,0 0-16,1 0 0,-1 0 0,0-21 16,1 21-16,-1-21 0,0 0 15,1-1-15,-1 1 0,0-21 0,-20 21 16,20 0-16,-21-1 0,0 1 16,0-21-16,1 21 0,-22 0 0,0-22 15,0 22-15,0-21 0,0 21 16,-22-22-16,1 1 0,0 21 0,0-22 15,0 22-15,-22 0 0,1 0 16,21 0-16,-21 21 0,20 0 16,1 0-16,-21 0 0,21 21 15,0 0-15,-1 0 0,1 0 16,0 22-16,0-1 0,21-21 0,-21 22 16,21-1-16,0 0 0,0 1 15,0-1-15,0 0 0,21-21 0,0 22 16,0-22-16,0 0 0,1 0 15,-1 0-15,21-21 0,-21 0 16,22 0-16,-22 0 0,21 0 0,0 0 16,-20-21-16,20 21 0,-21-21 15,0 0-15,22 0 0,-22 0 0,0-22 16,0 22-16,0 0 16,0 0-16,1-22 0,-22 22 0,0-21 15,0 21-15,0-22 0,0 22 16,0 0-16,0 0 0,0 0 0,0 0 15,0-1-15,0 44 16,0-1-16,-22 0 16,22 0-16,0 21 0,0-20 15,0 20-15,0-21 0,0 21 0,22 1 16,-1-22-16,0 21 0,-21-21 16,21 1-16,0-1 0,0 0 0,22 0 15,-22-21-15,0 0 0,21 0 16,-20 0-16,-1 0 0,21 0 15,-21 0-15,22 0 0,-22-21 16,21 0-16,-21 0 0,0-1 0,1 1 16,20 0-16,-21 0 0,0 0 15,0-22-15,-21 22 0,0 0 0,22-21 16,-22 21-16,0-1 0,0-20 16,0 21-16,0 0 0,0 0 0,-22 21 15,22 21 1,-21 0-1,21 21-15,0-21 16,0 22-16,0-22 0,0 21 0,0-21 16,0 22-16,0-22 0,0 21 15,0-21-15,-21 1 0,21-1 0,0 0 16,0 0-16,0 0 0,0 0 16,0-42 15,0 0-31,0 0 15,0 0-15,0 0 0,0-1 16,0 1-16,21-21 0,-21 21 0,21 0 16,-21-22-16,0 22 0,0 0 15,0 0-15,22-22 0,-22 22 16,21 21-16,-21-21 0,21 21 16,0 0-16,0 0 0,0 0 15,1 21-15,-1-21 0,0 21 16,0 1-16,0-1 0,-21 0 0,21 0 15,1 0-15,-22 0 0,21 1 16,-21-1-16,0 0 0,0 0 0,0 0 16,21 0-16,-21 1 0,21-1 15,0-21 17,0 0-17,-21-21-15,22-1 0,-22 1 16,21 0-16,0 0 0,-21 0 15,21 0-15,0-22 0,-21 22 0,21-21 16,1 21-16,-22-22 0,21 22 16,0-21-16,-21 21 0,21-1 0,0 1 15,-21 0-15,21 0 0,1 21 16,-1 21 0,-21 0-16,21 0 0,-21 1 15,21-1-15,-21 0 0,0 21 0,0-21 16,21 22-16,-21-22 0,21 0 0,-21 21 15,22-20-15,-22-1 16,0 0-16,21 0 0,0 0 0,-21 0 16,21 1-16,0-1 0,0-21 15,1 0-15,-1 0 0,21 0 0,-21 0 16,22 0-16,-22 0 0,21 0 16,0-21-16,1-1 0,-22 1 0,21 0 15,1 0-15,-1 0 0,0 0 0,1-1 16,-22 1-16,21-21 0,-21 21 15,0-22-15,1 22 0,-1-21 0,-21 21 16,21 0-16,-21-22 0,0 22 16,0 0-16,0 0 0,-21 21 15,0 0-15,-1 0 16,1 21-16,0 0 0,0 0 16,0 0-16,0 22 0,21-1 0,-22-21 15,22 22-15,-21-1 0,21-21 16,0 21-16,0 1 0,0-22 0,0 21 15,0-21-15,0 1 0,21-1 16,1 0-16,-22 0 0,21 0 0,21 0 16,-21-21-16,0 0 0,1 0 15,20 0-15,-21 0 0,0 0 0,0 0 16,1 0-16,-1 0 0,0-21 0,0 21 16,0-21-16,0 21 0,1-21 15,-1 0-15,0 0 0,0-1 16</inkml:trace>
  <inkml:trace contextRef="#ctx0" brushRef="#br0" timeOffset="18016.7">7959 4022 0,'0'-21'16,"0"-1"-16,21 1 15,-21 0-15,21 0 0,0 0 16,-21 0-16,21-1 16,-21 1-16,21 0 0,-21 0 0,0 0 15,0 0-15,0-22 0,0 22 0,0 0 16,0 0-16,0-22 0,-21 22 15,0 0-15,-21 0 0,21 0 0,-22 0 16,22-1-16,-21 1 0,-1 21 16,1 0-16,21 0 0,-21 0 0,-1 21 15,1 1-15,0 20 0,-1-21 16,22 21-16,-21 1 0,21-1 0,-22 0 16,22 22-16,0-22 0,0 22 0,21-22 15,0 0-15,0 22 0,0-22 16,0 1-16,0-22 0,21 0 15,0 0-15,0 0 0,22 0 16,-22-21-16,21 0 0,0 0 0,1 0 16,-1-21-16,0 0 0,22 0 0,-22 0 15,1-22-15,-1 22 0,21-21 16,-20 21-16,-1-22 0,0 1 0,-20 0 16,20 21-16,-21-22 0,0 1 15,0 21-15,-21-22 0,0 1 0,0 21 16,0-21-16,0 20 0,0 1 15,0 0-15,-21 21 16,0 0-16,21 21 0,-21 0 16,0 1-16,21-1 15,0 21-15,0-21 0,0 22 0,0-1 16,0-21-16,21 21 0,-21 1 16,21-1-16,0-21 0,0 22 0,1-22 15,20 21-15,-21-21 0,0 0 0,0 1 16,22-22-16,-22 0 0,0 21 15,21-21-15,-20 0 0,-1 0 0,21 0 16,-21-21-16,0-1 0,1 22 0,-1-21 16,0 0-16,0 0 0,0 0 15,-21-22-15,21 22 0,-21 0 0,22 0 16,-22-21-16,0 20 0,0 1 16,0 0-16,0-21 0,0 21 15,0-1-15,-22 22 16,1 0-1,21 22-15,-21-1 0,21 21 16,0-21-16,0 0 0,-21 22 16,21-22-16,0 0 0,0 21 0,0-20 15,0-1-15,0 0 0,0 0 0,0 0 16,0 0-16,0 1 0,0-44 47,21 22-47,-21-21 0,0 0 15,21 0-15,0 0 0,1 0 0,-22-22 16,21 22-16,0 0 0,-21 0 0,21-22 16,0 22-16,0 0 0,-21 0 15,22 0-15,-1 0 0,0 21 16,0 0-16,0 0 0,0 21 16,1 0-16,-1 0 0,-21 0 15,21 0-15,0 1 0,0 20 0,0-21 16,1 0-16,-22 22 0,21-22 15,0 0-15,0 0 0,21 0 0,-20 0 16,-1 1-16,0-1 0,21 0 16,-21-21-16,1 0 0,20 0 15,-21 0-15,21 0 0,-20 0 0,20 0 16,-21-21-16,0 21 0,22-21 16,-22-1-16,0 1 0,21 0 0,-21 0 15,1 0-15,-1-22 0,-21 22 0,21 0 16,0-21-16,-21 21 0,21-22 15,-21 22-15,0-21 0,0-1 0,0 1 16,0 21-16,0-21 0,0 20 0,-21-20 16,0 21-16,0 0 0,0 21 15,-1 0-15,-20 0 0,21 0 0,-21 0 16,20 21-16,-20 0 16,0 21-16,-1 1 0,22-22 0,-21 21 15,21 1-15,-22-1 0,22 0 0,0 1 16,0-1-16,21 0 0,-21 1 15,21-1-15,0-21 0,0 21 0,0-20 16,0-1-16,21 0 0,0-21 0,0 0 16,0 0-16,1 0 0,-1 0 15,0 0-15,21 0 0,-21 0 0,1-21 16,20 0-16,-21-1 0,0 1 16,22 0-16,-22-21 0,21 21 15,-21-22-15,22 22 0,-22-21 0,21-1 0,-21 1 16,0 0-16,22-1 15,-22 1-15,0-21 0,0 20 0,0 1 16,1-22-16,20 22 0,-42-21 0,21 20 16,0 1-16,-21 0 0,21-1 15,-21 22-15,0-21 0,0 21 0,-21 42 32,0 0-32,0 21 15,0 22-15,0-22 0,-1 22 16,1-1-16,0 1 0,0-1 0,0 1 15,0-1-15,21 1 0,-22-22 0,22 0 16,0 22-16,0-22 16,0-21-16,0 22 0,0-22 0,0 0 15,22 0-15,-1 0 0,0 0 0,0-21 16,0 0-16,22 22 0,-22-22 16,0 0-16,0 0 0,21 0 0,-20 0 15,20 0-15,-21-22 0,0 1 0,22 0 16,-22 0-16,0 0 0,21 0 15</inkml:trace>
  <inkml:trace contextRef="#ctx0" brushRef="#br0" timeOffset="19227.78">12404 3408 0,'0'-42'16,"21"20"-16,0 22 0,0-21 16,-21-21-16,21 21 0,0 0 0,1-22 15,-1 22-15,-21-21 0,21 21 16,0-22-16,0 22 0,-21-21 0,0 21 16,0-22-16,0 22 0,0 0 15,0 0-15,0 0 0,0-1 0,0 1 16,-21 21-16,0 0 0,-21 0 0,20 0 15,1 0-15,-21 0 0,0 0 16,20 21-16,-20 1 0,0-1 0,-1 0 16,22 0-16,-21 0 0,21 22 15,-22-22-15,22 21 0,0-21 0,21 22 16,0-1-16,0 0 16,0 1-16,0-1 0,0-21 0,21 21 15,0 1-15,1-1 0,20 0 16,-21 1-16,0-1 0,0-21 0,22 22 15,-22-1-15,0-21 0,0 21 0,-21-20 16,0-1-16,0 21 0,0-21 16,0 0-16,0 1 0,0-1 0,-21 0 15,0-21-15,-21 21 0,20 0 16,-20-21-16,0 0 0,-1 0 0,1 0 16,-21 0-16,20 0 0,1 0 0,-22-21 15,22 0-15,0 0 16,-1 0-16,1-1 0,21-20 0,-21 21 15,20-21-15,1-1 0,0 1 16,0 0-16,0-1 0,21-20 0,0 20 16,0-20-16,0 21 0,0-1 0,0 1 15,0 21-15,0 0 0,21-1 16,0 1-16,0 21 0,0 0 0,1 21 16,-1 1-16,0-1 0,21 21 15,-21-21-15,22 22 0,-22-1 0,0 0 16,21 22-16,-20-22 0,-1 0 15,21 1-15,-21-1 0,0 0 0,1 1 16,20-1-16,-21-21 0,0 22 16,22-22-16,-22 0 0,21 0 15,-21 0-15,22 0 0,-22-21 0,21 0 16,-21 0-16,0 0 0,22 0 16,-22 0-16,21-21 0,-21 0 0,1 0 15,20 0-15,-21 0 0,0-1 0,22 1 16,-22 0-16,0 0 0,0-21 15,0 20-15,0-20 0,1 21 0,-22-21 16,0-1-16,0 22 0,0 0 16,0 0-16,0 0 0,0 42 31,0 0-31,0 0 0,0 0 16,0 0-16,0 1 0,0 20 0,0-21 15,0 0-15,0 0 0,0 1 16,0-1-16,0 0 0,0 0 0,0 0 15,0 0 1,0-42 31,21 0-47,-21 0 0,0 0 16,0 0-16,0-1 0</inkml:trace>
  <inkml:trace contextRef="#ctx0" brushRef="#br0" timeOffset="19428.68">12933 3302 0,'0'0'15,"0"-21"-15,0 0 16,0 42 31,0 0-32,21-21 1,0 0 0,0 0-16,0 21 0</inkml:trace>
  <inkml:trace contextRef="#ctx0" brushRef="#br0" timeOffset="20249.55">13441 3662 0,'0'0'0,"21"0"15,0 0-15,0 0 0,0-21 16,-21 0-16,22-1 0,-1 22 16,-21-21-16,21 0 0,0 0 15,-21 0-15,0 0 0,0-1 0,0 1 16,21 0-16,-21 0 0,0-21 0,0 20 15,0 1-15,0 0 0,-21 21 16,0-21-16,0 21 0,0 0 0,-1 0 16,-20 21-16,21 0 0,-21 0 15,20 1-15,-20 20 0,21 0 0,-21-21 16,20 22-16,1-1 0,0 0 16,21 1-16,0-22 0,-21 21 0,21-21 15,0 22-15,0-22 0,0 0 0,0 0 16,21-21-16,0 21 15,0-21-15,1 0 0,20 0 0,-21 0 16,21 0-16,-20-21 0,20 21 0,-21-21 16,21 0-16,-20 21 0,-1-21 15,0 0-15,0-1 0,0 1 0,0 0 16,1 0-16,-22 0 0,21 0 16,-21-1-16,0 1 0,0 0 15,0 0-15,-21 21 31,-1 0-31,22 21 0,-21 21 16,21-20-16,-21 20 0,21 0 16,0 1-16,-21-1 0,21 0 15,-21 22-15,21-22 0,0 22 0,0-1 16,0 1-16,-21-1 0,21 1 16,0-1-16,-22-21 0,22 22 0,0-1 15,0 1-15,-21-1 0,21 22 0,0-21 16,0-1-16,0 22 0,0-22 15,0 22-15,-21-22 0,0 22 0,21-21 16,-21-1-16,21 1 0,-21-1 0,-1 1 16,1-1-16,0-21 0,0 22 15,0-22-15,-22 1 0,22-22 16,-21 21-16,0-21 0,-1 0 0,1 1 16,0-1-16,-22 0 0,1-21 0,20 0 15,-20 0-15,-1 0 0,1 0 16,20-21-16,-20 0 0,21-1 0,-1-20 15,1 0-15,0-1 0,-1 1 0,22-21 16,0-1-16,0 1 0,21-1 16,0 1-16,0-22 0,0 21 0,0-20 15,21 20-15,0-20 0,0 20 0,0 1 16,22-22-16,-22 21 0,21 1 16,-21-1-16,22 1 0,-1-1 0,0 1 15,1-1-15,-1 22 0,0-21 16</inkml:trace>
  <inkml:trace contextRef="#ctx0" brushRef="#br0" timeOffset="20740.27">13674 3493 0,'0'0'0,"21"-22"0,0 1 0,0 21 16,-21 21 15,0 1-31,0 20 15,0-21-15,0 0 0,0 0 0,0 22 16,0-22-16,0 21 16,0-21-16,0 1 0,0 20 0,-21-21 15,21 0-15,0 0 0,-21 1 0,21-1 16,0 0-16,0 0 16,0-42-1,0 0 1,0 0-16,0-22 15,0 22-15,21 0 0,0-21 0,0 20 16,0-20-16,1 0 0,-1-1 16,0 1-16,0 0 0,0 21 0,22-1 15,-22 1-15,0 0 0,0 21 16,0 0-16,22 0 0,-22 21 16,0 0-16,0 1 0,0 20 15,-21-21-15,0 21 0,0-20 16,0 20-16,0-21 0,0 21 0,0-20 15,0-1-15,0 0 0,0 21 0,0-21 16,0 1-16,0-1 16,0 0-16,21-21 47,1-21-47,-1 0 0,0-1 15,0 1-15</inkml:trace>
  <inkml:trace contextRef="#ctx0" brushRef="#br0" timeOffset="22687.89">14838 3577 0,'0'0'0,"0"-21"16,0 0-16,0 0 0,0 0 0,0-1 0,0 1 15,0 0-15,0 0 0,0 0 0,0 0 16,-21 21-16,-1 0 0,1-22 15,0 22-15,0 0 16,0 22-16,21-1 0,-21 0 16,-1 0-16,1 21 0,0-20 0,0 20 15,0 0-15,21 1 0,-21-22 0,-1 21 16,22 0-16,-21-20 0,21-1 16,0 21-16,0-21 0,0 0 0,0 1 15,0-1-15,21-21 16,1 0-16,-1 0 15,0 0-15,0 0 0,0-21 16,0-1-16,1 1 0,-1 21 16,0-21-16,-21 0 0,21-21 0,0 20 15,-21 1-15,0-21 0,21 21 0,1-22 16,-22 22-16,0 0 16,0 0-16,0 0 0,0 0 0,21-1 15,-21 44 1,0-1-16,0 0 15,0 0-15,0 0 0,0 0 0,0 22 16,0-22-16,0 21 0,0-21 16,0 1-16,0 20 0,0-21 0,0 0 15,0 0-15,0 1 0,21-22 0,0 21 16,-21 0-16,21-21 16,0 21-16,1-21 0,-1 0 15,0 0-15,0 0 0,0-21 16,0 0-16,1 0 15,-1-1-15,0 1 0,0 0 0,0 0 16,0-21-16,1 20 0,-22-20 16,21 0-16,0-1 0,-21 1 0,0 0 15,21-1-15,0-20 0,-21 21 0,21-1 16,-21 1-16,0 21 0,0 0 16,0-1-16,22 1 0,-22 0 0,0 42 31,0 0-31,0 1 0,0-1 15,0 21-15,0-21 0,0 22 16,0-1-16,0 0 0,0-21 16,0 22-16,0-1 0,0 0 0,0 1 15,0-22-15,0 21 0,0-21 16,0 22-16,0-22 0,0 0 0,0 0 16,0 0-16,0 1 0,21-1 15,0-21-15,0 0 16,0 0-16,0 0 0,1 0 15,-1 0-15,0 0 0,0-21 0,0 21 16,0-22-16,1 1 0,-1 0 16,0 0-16,-21 0 0,21 0 0,0-1 15,-21-20-15,0 21 0,21-21 16,1 20-16,-22-20 0,21 21 16,-21 0-16,0 0 0,0-1 15,0 44 1,0-1-1,0 0-15,0 0 0,0 0 16,0 0-16,0 22 0,0-22 0,0 0 16,0 0-16,0 0 0,0 1 0,0-1 15,0 0-15,0 0 0,0 0 16,0 0-16,0 1 0,0-1 16,21-21-16,0 0 0,0 21 15,0-21 1,1 0-16,-1 0 0,0 0 0,0-21 15,0 21-15,0-21 16,1-1-16,-1 1 0,0 0 16,-21 0-16,21 0 0,-21 0 0,21-1 15,-21 1-15,0 0 0,0 0 16,0 0-16,21 0 0,-21-1 0,0 1 16,0 42 15,0 1-31,0-1 15,0 0-15,0 0 16,0 0-16,0 0 0,-21 1 16,21-1-16,0 0 15,0 0-15,0 0 16,0 0 0,0 1-16,0-1 31,21-21 16,1 0-47,-1-21 15,0-1-15,0 22 0,-21-21 16,21 0-16,0 21 0,1-21 0,-22 0 16,21 0-16,0-1 0,0 1 15,-21 0-15,0 0 0,21 0 16,-21 0-16,21-1 0,-21 1 0,0 0 15,0 0-15,0 0 16,-21 42 15,0 0-31,21 0 16,0 0-16,0 1 0,0-1 16,0 0-16,0 0 15,0 0 1,0 0-16,21-21 0,-21 22 0,21-22 15,-21 21-15,0 0 16,0 0-16,22 0 16,-22 0-16,0 1 15,21-22-15,-21 21 0,0 0 16,21-21-16,0 0 16,0 0-16,0 0 0,1 0 15,-1 0-15,0 0 16,0 0-16,0 0 0,0 0 0,1 0 15,-1-21-15,21 21 0,-21-21 0,22-1 16,-22 22-16,0-21 16,0 0-16,21 0 0,-20 0 0,-1 0 15,0-22-15,-21 22 0,21 0 16,0 0-16,-21-22 0,21 22 0,-21 0 16,0 0-16,0 0 15,-21 42 1,21 0-16,-21-21 0,0 21 15,0 0-15,0 22 0,21-22 16,-22 0-16,22 0 0,-21 0 0,21 22 16,-21-22-16,21 0 0,0 0 0,0 0 15,0 1 1,0-1-16,21 0 16,0-21-16,1 0 0,-1 0 15,0 0-15,0 0 0,0 0 16,0 0-16,1-21 0,-1 21 15,0-21-15,0 21 0,-21-22 0,21 22 16,0-21-16,1 0 0,-22 0 16,0 0-16,21 0 0,-21-1 0,0 1 15</inkml:trace>
  <inkml:trace contextRef="#ctx0" brushRef="#br0" timeOffset="22999.71">15176 3366 0,'0'0'0,"-42"21"0,21-21 0,0 0 16,0 0-16,42 0 15,0 0-15,21 0 16,1-21-16,-1 21 0,0-22 0,1 22 15,20-21-15,1 0 0,-22 21 16,21 0-16,1-21 0,-22 21 16,22 0-16,-22 0 0,0 0 15,1 0-15,-22 0 0,0 0 0,0-21 16,0 21-16,1 0 0,-44 0 31,1 0-15</inkml:trace>
  <inkml:trace contextRef="#ctx0" brushRef="#br0" timeOffset="26936.14">4911 6117 0,'0'0'0,"0"-21"0,-22 21 15,1 0-15,0 0 0,0 0 16,0 0-16,21 21 16,0 0-1,0 1-15,0 20 0,0-21 16,0 21-16,0 1 0,0 20 0,0 1 15,0-1-15,0 1 0,-21-1 16,21 1-16,0 20 0,0-20 0,-22 21 16,22-22-16,0 22 0,0-1 15,-21 1-15,0-21 0,21 20 0,-21-20 16,0 20-16,21-41 0,-21 20 0,21-20 16,-22-1-16,22-21 0,0 0 15,0 0-15,0 1 0,0-44 16,0 1-16,0 0 15,0 0-15,0-21 0,0 20 16,0-20-16,-21 0 0,21-22 16,0 22-16,-21-22 0,21 1 0,-21-1 15</inkml:trace>
  <inkml:trace contextRef="#ctx0" brushRef="#br0" timeOffset="27272.08">4403 6604 0,'0'0'16,"-22"-42"-16,1-1 0,0 1 0,0 0 15,0 21-15,21-22 0,0 22 0,0 0 16,0-21-16,0 20 0,0 1 0,21 0 16,21 0-16,-21 21 0,22-21 15,-1 0-15,0 21 0,22 0 0,-22 0 16,22 0-16,-1 0 0,1 0 16,-22 0-16,22 21 0,-22 0 15,0 0-15,1 0 0,-22 22 0,0-22 16,-21 21-16,0-21 0,0 22 15,0-1-15,-21-21 0,0 21 0,-22-20 16,22 20-16,0-21 0,-21 0 16,20 0-16,-20 1 0,21-1 0,0-21 15,0 21-15,-1-21 0,22-21 47,0 0-47,22 21 16,-1-22-16,21 1 0,-21-21 0,0 21 0,1 0 15,-1-1-15</inkml:trace>
  <inkml:trace contextRef="#ctx0" brushRef="#br0" timeOffset="27736.33">5228 6265 0,'21'-21'0,"-42"42"0,63-42 0,-42 42 16,0 1-1,0-1-15,0 0 0,0 21 16,0-21-16,0 1 0,0 20 0,0-21 15,0 21-15,0-20 16,0-1-16,0 0 0,0 0 0,0 0 16,0 0-16,0 1 0,22-22 15,-1 0-15,0 0 16,0 0-16,0 0 0,0-22 16,1 22-16,-1-21 0,0 0 15,0 0-15,-21 0 0,21-22 0,0 22 16,1 0-16,-1-21 0,0 21 15,-21-1-15,0-20 0,21 21 0,-21 0 16,0 0-16,0-1 0,0 1 0,0 42 47,0 1-47,0 20 16,0-21-16,0 21 0,-21 1 15,21-22-15,0 21 0,0 1 0,0-1 16,0 0-16,0-21 0,0 22 15,0-22-15,0 0 0,0 0 0,21-21 16,0 0-16,0 0 0,1 0 0,-1 0 16,0 0-16,0 0 0,0-21 15,0 21-15,1-21 0,-1 0 0,0 0 16,0-22-16,0 22 0,0-21 0,1 21 16,-1-22-16,0 1 0,0 0 15</inkml:trace>
  <inkml:trace contextRef="#ctx0" brushRef="#br0" timeOffset="28216.54">6011 6350 0,'0'-85'16,"0"191"-16,0-127 0,0-106 0,0 106 15,0-21-15,0 20 0,0-20 0,0 21 16,-21-21-16,0 20 0,0 1 0,21 0 16,-21 21-16,-1 0 15,22 21-15,0 0 0,0 1 16,0-1-16,0 0 0,0 21 16,0 1-16,0-22 0,0 21 0,0 0 15,0 1-15,0-1 0,0 0 0,0 1 16,0-1-16,-21-21 0,21 22 15,0-22-15,-21 21 0,21-21 0,0 0 16,0 1-16,0-44 47,0 1-47,21 0 16,-21-21-16,21 21 0,1-1 0,-22-20 15,21 21-15,0-21 0,0 20 0,0 1 16,0 0-16,1 0 0,-1 0 15,21 21-15,-21 0 0,0 0 0,1 0 16,20 0-16,-21 0 0,0 21 16,0 0-16,1 0 0,-1 0 0,-21 1 15,0-1-15,0 0 0,0 0 16,0 0-16,0 22 0,0-22 0,-21 0 16,-1 0-16,1 21 0,0-20 15,-21-1-15,21 0 0,-1-21 0,1 21 16,-21-21-16,21 0 0,0 21 15,-1-21-15,1 0 0,0 0 16,21-21 0,0 0-16,0 0 15,0 0-15,0-1 0,21 1 0,0 0 16,1 0-16,-1 0 0</inkml:trace>
  <inkml:trace contextRef="#ctx0" brushRef="#br0" timeOffset="29071.88">6456 6096 0,'0'0'0,"21"-21"0,-21 0 0,0 0 0,21 21 16,-21-22-16,21 44 15,-21-1 1,0 0-16,0 0 0,0 0 16,0 0-16,0 22 0,0-22 0,0 21 15,0 1-15,0-1 0,0-21 0,0 21 16,0 1-16,0-1 0,0-21 15,0 22-15,0-22 0,21 0 0,-21 21 16,22-42-16,-22 21 0,0 1 0,21-22 16,0 0-16,0 0 15,0 0-15,0-22 0,1 1 16,-22 0-16,21 0 0,0 0 0,0 0 16,0-1-16,0 1 0,-21-21 15,0 21-15,22 0 0,-22-1 0,0 1 16,21 0-16,-21 0 0,0 42 31,0 0-15,0 0-16,0 1 15,0 20-15,0-21 0,0 0 0,0 22 0,0-22 16,21 0-16,-21 0 0,21 0 0,-21 0 16,0 1-16,0-1 15,21-21-15,0 0 0,1 0 0,-1 0 16,0 0-16,0 0 15,0-21-15,0-1 0,1 22 16,-1-21-16,0 0 0,0 0 0,0 0 16,0 0-16,1-1 0,-1-20 15,-21 21-15,21 0 0,0-22 0,0 22 16,-21 0-16,21 0 0,1 0 0,-22 0 16,0-1-16,21 22 0,0-21 15,0 21 1,0 0-16,0 0 15,-21 21 1,22-21 0,-22-21 15,0 0-15,0 0-1,-22 21 1,1 0-16,0 0 31,0 21-31,21 0 0,-21 0 0,0 1 0,21 20 16,0-21-16,0 21 0,-22-20 15,22 20-15,-21-21 0,21 21 16,0-20-16,0 20 0,0-21 0,0 0 16,0 0-16,0 1 0,21-22 15,1 21-15,-1-21 16,0 0-16,0 0 0,0 0 0,0-21 15,1 21-15,-1-22 16,0 1-16,0 0 0,0 0 16,-21 0-16,21-22 0,-21 22 0,22 0 15,-22 0-15</inkml:trace>
  <inkml:trace contextRef="#ctx0" brushRef="#br0" timeOffset="29281.76">7133 5927 0,'0'0'0,"-21"0"0,0 21 16,21 0-16,0 0 16,0 0-1,21-21 1,-21 22-1,21-22-15,0 0 0</inkml:trace>
  <inkml:trace contextRef="#ctx0" brushRef="#br0" timeOffset="29759.93">9102 5948 0,'0'0'0,"0"-21"16,0 42-1,0 0 1,0 0-16,0 0 0,0 22 0,0-22 15,21 21-15,-21 1 0,0-22 16,0 21-16,0 0 0,0-20 0,0 20 16,0-21-16,0 21 0,0-20 0,0-1 15,0 0-15,0 0 0,0 0 16,21-21-16,0 0 16,0 0-16,-21-21 15,21 21-15,1-21 0,-1 0 16,0 0-16,0-1 0,0 1 0</inkml:trace>
  <inkml:trace contextRef="#ctx0" brushRef="#br0" timeOffset="29975.8">9504 5990 0,'0'0'0,"0"-42"16,-21 42 0,-1 21-16,22 0 15,-21 22-15,0-22 0,0 0 16,0 21-16,0-21 0,-1 22 0,22-22 15,-21 0-15,0 21 0,21-20 16,-21-1-16,21 0 0,0 0 16,0 0-16,0 0 0,21-21 31,0 0-31,0 0 0,1-21 0,-1 0 16,0 21-16,0-21 0</inkml:trace>
  <inkml:trace contextRef="#ctx0" brushRef="#br0" timeOffset="30376.07">9821 6011 0,'0'0'0,"0"22"15,0-1 1,-21 0-16,0 21 16,21-21-16,-21 1 0,0 20 0,21-21 15,-22 0-15,22 22 0,-21-22 0,21 21 16,-21-21-16,21 0 0,0 1 15,0-1-15,0 0 0,21 0 0,0 0 16,1-21-16,-1 0 0,0 0 0,0 0 16,0 0-16,22 0 0,-22-21 15,0 0-15,21 0 0,-21 21 0,1-21 16,-1-1-16,0-20 0,0 21 16,0 0-16,0 0 0,-21-1 15,22-20-15,-22 21 0,0-21 0,0 20 16,0 1-16,0-21 0,-22 21 15,1 0-15,-21-1 0,21 1 0,0 21 16,-1 0-16,-20 0 0,21 0 0,0 0 16,-22 21-16,22-21 0,0 22 15,0-1-15,21 0 0,0 21 0,-21-21 16,21 1-16,0-1 0,0 0 16,0 0-16,0 0 0,21 0 0,0-21 15,0 22-15,0-22 0,1 0 0,20 0 16</inkml:trace>
  <inkml:trace contextRef="#ctx0" brushRef="#br0" timeOffset="30608.93">10477 6054 0,'0'0'0,"0"21"15,0 0 1,0 0-16,0 0 0,0 22 15,0-22-15,-21 0 0,21 0 0,-21 0 16,21 1-16,0-1 0,0 0 16,-21 0-16,21 0 0,-21-21 0,21 21 15,0-42 17,0 0-32,0 0 15</inkml:trace>
  <inkml:trace contextRef="#ctx0" brushRef="#br0" timeOffset="30757.85">10499 5906 0,'0'-22'16,"0"44"0,0-1-16,0 0 0,0 0 15,0 0-15,0 0 0,21 1 16,0-1-16</inkml:trace>
  <inkml:trace contextRef="#ctx0" brushRef="#br0" timeOffset="31267.81">11176 6138 0,'0'0'0,"0"-21"0,0 0 16,0 0-16,0 0 0,0 0 15,-21 21-15,0 0 0,-1 0 16,1 0-16,0 0 16,0 21-16,0 0 0,0 0 0,-1 0 0,1 0 15,0 1-15,0-1 0,0 21 16,0-21-16,21 22 0,0-22 16,0 0-16,0 21 0,0-21 0,0 1 15,0-1-15,0 0 16,21-21-16,0 0 0,0 0 0,21 0 15,-20 0-15,-1-21 0,21 21 0,-21-21 16,22-1-16,-22 1 0,0 0 16,21-21-16,-21 21 0,1-1 0,20 1 15,-21-21-15,0 0 0,0 20 16,-21-20-16,22 0 0,-22-1 16,21 1-16,-21-21 0,0 20 0,0-20 15,0 20-15,0-20 0,0 21 16,0-1-16,0 22 0,0-21 0,0 21 15,-21 21-15,-1 21 0,1 0 16,21 21-16,-21 1 0,0-1 16,0 0-16,21 22 0,0-1 0,0 1 15,-21-22-15,21 22 0,0-22 16,0 21-16,0-20 0,0-1 0,0-21 16,21 22-16,-21-22 0,21 0 0,0 0 15,0 0-15,0-21 16,1 0-16,-1 0 0,0 21 0,0-21 15,0 0-15</inkml:trace>
  <inkml:trace contextRef="#ctx0" brushRef="#br0" timeOffset="31768.04">13060 6308 0,'0'0'0,"0"-21"31,0-1-31,21 1 15,-21 0-15,0 0 0,21 0 16,-21 0-16,0-1 0,0 1 0,0 0 16,0 0-16,0 0 0,0 0 15,-21-1-15,0 1 0,0 21 0,-22 0 16,22 0-16,0 0 0,-21 0 16,-1 0-16,22 0 0,-21 21 15,-1 1-15,22-1 0,-21 21 0,21-21 16,0 0-16,21 22 0,0-22 15,0 21-15,0-21 0,0 22 0,0-22 16,0 0-16,21 0 0,0 0 0,0-21 16,0 22-16,0-22 0,22 0 15,-22 0-15,21 0 0,-21 0 0,22-22 16,-22 22-16,21-21 0,1 0 0,-1 0 16,-21 0-16,21 0 0,1-22 15,-22 22-15,21-21 0,1 21 16,-22-22-16,0 1 0,21-22 0,-21 22 15</inkml:trace>
  <inkml:trace contextRef="#ctx0" brushRef="#br0" timeOffset="33183.48">13462 5546 0,'0'0'0,"0"-21"0,-42 21 16,20 21-16,1 0 16,0 21-16,0 1 0,0-1 0,0 0 15,-1 1-15,1-1 0,21 0 0,-21 22 16,0-22-16,21 0 0,-21 1 15,21-1-15,0 0 0,0-20 16,0 20-16,0-21 0,0 0 0,21 22 16,0-22-16,0-21 0,0 21 15,22 0-15,-22-21 0,0 0 0,21 0 16,-20 0-16,20 0 0,0 0 16,-21-21-16,22 0 0,-22 0 0,0 21 15,21-22-15,-20 1 0,-1 0 0,0 0 16,0 0-16,0 0 0,-21-22 15,0 22-15,0 0 0,0 0 0,0 0 16,0-1-16,0 1 0,-21 21 16,0 0-16,0 0 0,0 0 15,-1 21-15,1-21 0,0 22 16,21-1-16,-21 0 0,21 21 16,-21-21-16,21 1 0,0-1 0,0 0 15,0 0-15,0 0 0,0 0 0,21 1 16,0-1-16,0-21 0,0 21 15,1-21-15,20 0 0,-21 0 0,0 0 16,22 0-16,-22 0 0,21 0 0,-21-21 16,22 21-16,-1-21 0,-21-1 15,0 22-15,22-21 0,-22 0 0,0 0 16,-21 0-16,21 0 0,-21-1 16,0 1-16,0 0 0,0 0 15,0 0-15,0 0 0,0-1 16,-21 44-1,21-1 1,0 0-16,0 0 0,-21 0 0,21 0 16,-21 1-16,21-1 0,0 0 15,0 0-15,0 0 0,-22-21 0,22 21 16,0 1-16,0-1 16,0-42 15,0-1-16,22 1-15,-22 0 16,21 0-16,0 0 0,-21 0 0,21-1 16,0 1-16,-21 0 0,21-21 15,1 21-15,-22-1 0,21 22 0,0-21 16,0 21-16,0 0 16,-21 21-16,21 1 0,-21-1 15,22-21-15,-22 21 0,0 0 0,0 0 16,21 0-16,-21 1 0,21-1 0,-21 0 15,0 0-15,0 0 0,21 0 16,-21 1-16,21-22 16,-21 21-16,21-21 0,1 0 31,-1 0-31,0 0 0,0-21 0,0-1 16,0 1-16,1 0 15,-1 21-15,0-21 0,0 0 0,0 0 16,0-1-16,-21-20 0,22 21 0,-1 0 15,0 0-15,-21-1 0,21 1 16,0 21 0,-21 21-1,0 1-15,0-1 0,0 0 16,0 0-16,0 0 0,0 22 0,0-22 16,0 0-16,0 0 0,0 0 15,0 0-15,0 1 16,0-1-16,21-21 0,-21 21 15,22-21-15,-1 0 0,0 0 16,0 0-16,0 0 0,0 0 16,1-21-16,-1 0 0,0 21 15,-21-22-15,21 1 0,0 21 0,-21-21 16,21 0-16,-21 0 0,22 0 0,-1-1 16,-21 1-16,0 0 0,0 0 15,21 0-15,-21 0 0,0 42 31,0 0-31,-21 0 16,0 0-16,21 0 0,-22 1 16,1-1-16,21 0 0,0 0 0,-21 0 15,21 0-15,0 1 0,0-1 16,0 0-16,0 0 0,0 0 0,0 0 16,21 1-16,0-22 0,1 0 15,-1 0-15,0 0 0,0 0 16,0 0-16,0 0 0,1-22 0,-1 22 15,21-21-15,-21 0 0,0 0 16,1 21-16,-1-21 0,-21 0 0,21-22 16,-21 22-16,21 0 0,-21 0 15,0-22-15,0 22 0,0-21 0,0 21 16,0 0-16,0-1 0,0 1 16,-21 0-16,0 0 0,0 21 0,-1 0 15,1 0-15,0 0 16,0 21-16,0 0 0,0 0 0,-1-21 15,1 22-15,0-1 0,0 0 16,0 0-16,21 0 0</inkml:trace>
  <inkml:trace contextRef="#ctx0" brushRef="#br0" timeOffset="33608.51">16468 5419 0,'0'0'0,"0"-21"16,-22 21 0,1 0-16,0 0 15,0 0-15,0 21 0,0 0 0,-1 21 16,1 1-16,0-1 0,0 0 16,0 22-16,-22-22 0,22 22 0,0-1 15,-21 1-15,21-1 0,-1 1 16,1-1-16,0 1 0,0-1 0,21 1 15,0-1-15,0 1 0,0-1 0,0-21 16,0 1-16,21-1 0,0 0 16,22 1-16,-22-22 0,21 21 0,-21-21 15,22 1-15,20-1 0,-21 0 0,22-21 16,-1 0-16,22 0 0,-21 0 16,-1 0-16,22 0 0,-1-21 15</inkml:trace>
  <inkml:trace contextRef="#ctx0" brushRef="#br0" timeOffset="34285.01">20891 5313 0,'0'-21'16,"22"21"15,-1 0-31,0 0 16,21 21-16,-21-21 15,1 21-15,20 0 0,0 22 16,1-1-16,-1 0 0,0 1 0,1 20 15,-1-21-15,0 22 0,-21-1 0,22 1 16,-22-1-16,-21-20 0,0 20 16,0 1-16,0-1 0,0-20 0,0 20 15,-42 1-15,20-22 0,-20 21 16,21-20-16,-21-1 0,-22 0 0,22 1 16,-22-1-16,1-21 0,-1 22 0,1-22 15,-1 0-15,1 0 16,-22-21-16,22 21 0,-1-21 0,-21 0 15,22 0-15,-1 0 0,1 0 0,-22 0 16,22 0-16</inkml:trace>
  <inkml:trace contextRef="#ctx0" brushRef="#br0" timeOffset="34812.23">16383 6160 0,'0'0'0,"0"21"31,0 0-15,0 0-16,0 0 0,0 0 0,0 22 16,-21-22-16,21 0 0,-21 21 0,-1-20 15,22-1-15,0 0 16,-21 0-16,21 0 0,-21-21 0,0 21 15,21-42 17,0 0-32,0 0 15</inkml:trace>
  <inkml:trace contextRef="#ctx0" brushRef="#br0" timeOffset="35148.03">16446 5948 0,'0'0'0,"0"-21"0,0 0 16,-21 21-16,0 0 16,21 21-1,-21 0-15,21 0 0,0 0 16,21-21 0,0 0-1,0 0-15,1 0 0,-1 0 16,0 0-16,0-21 0,-21 0 15,0 0-15,0 0 0,0-1 16,0 1-16,-21 21 16,0-21-16,0 21 0,-1 0 0,1 0 15,0 0-15,0 0 0,0 21 0,0 0 16,21 1-16,-22-1 0,22 0 16,0 0-16,0 0 0,22 0 15,-1 22-15,21-22 0,-21 0 16,22 0-16,-22-21 0,21 21 0,-21-21 15,22 0-15,-1 22 0</inkml:trace>
  <inkml:trace contextRef="#ctx0" brushRef="#br0" timeOffset="35596.78">16976 6096 0,'-22'0'31,"1"21"-31,21 0 0,0 1 15,0-1-15,-21 0 0,21 21 0,-21-21 16,21 1-16,-21-1 0,21 21 16,0-21-16,0 0 0,-21 1 0,21-1 15,0 0-15,0 0 0,0-42 32,21 0-17,0 0-15,-21-1 16,21 1-16,0-21 0,22 21 0,-22 0 15,0-22-15,0 22 0,21 0 16,-20-21-16,-1 20 0,21-20 16,-21 21-16,0 0 0,1 0 0,-1 21 15,0 0-15,0 21 16,-21 0-16,0 0 16,0 0-16,0 22 0,0-22 0,0 0 15,0 21-15,-21-21 0,21 1 16,0 20-16,0-21 0,-21 21 0,21-20 15,0-1-15,-21 0 0,21 0 16,0 0-16,21-21 31,0-21-31,0 0 16,0 0-16,0 0 0,1-1 16,-1-20-16</inkml:trace>
  <inkml:trace contextRef="#ctx0" brushRef="#br0" timeOffset="35851.62">17738 5842 0,'21'-42'0,"-42"84"0,42-127 0,-21 43 16,0 21-16,0 0 0,0 42 15,0 0 1,0 0-16,-21 22 0,21-1 0,-22 0 16,1 1-16,21-1 0,-21 0 0,21 1 15,-21-1-15,21 21 16,-21-20-16,0-1 0,21-21 0,0 22 15,0-1-15,0-21 0,0 21 0,0-20 16,0-1-16,0 0 0,0 0 16,21-21-1,0 0-15,0 0 16,0 0-16,-21-21 0,0 0 16,21 0-16,1-1 0</inkml:trace>
  <inkml:trace contextRef="#ctx0" brushRef="#br0" timeOffset="36079.64">17632 6075 0,'21'0'32,"0"0"-32,0 0 15,22 0-15,-22 0 0,0 0 16,21 0-16,-21 0 0,22 0 0,-22 0 15,21 0-15,1 0 0,-22 0 16,21 0-16,-21 0 0,22 0 0,-22-21 16,21 21-16,-21 0 0,0 0 0,1 0 15,-1 0-15,0 0 16</inkml:trace>
  <inkml:trace contextRef="#ctx0" brushRef="#br0" timeOffset="36657.31">19770 5990 0,'0'0'0,"0"-63"16,0 42-16,-22-1 0,1 1 0,0 21 16,0-21-16,-21 0 0,20 21 15,-20 0-15,21 0 0,-21 0 0,-1 21 16,22 0-16,-21 22 0,-1-22 0,22 21 16,-21 0-16,21 1 0,-22-22 15,22 21-15,-21 1 0,42-1 0,-21-21 16,21 21-16,0-20 0,0-1 15,0 0-15,0 0 0,21-21 16,0 21-16,0-21 0,22 0 16,-22 0-16,0 0 0,21-21 15,-21 0-15,1 21 0,-1-21 0,0 0 16,21-1-16,-21 22 0,1-21 0,-1 0 16,0 0-16,-21-21 0,21 20 15,0 1-15,-21 0 0,0-21 0,21 21 16,1-1-16,-22-20 0,21 21 15,-21 0-15,0 42 16,0 0-16,0 0 16,0 0-16,0 1 15,0 20-15,0-21 0,0 21 0,0-20 0,0-1 16,0 0-16,0 0 0,0 0 16,21 0-16,0 1 0,-21-1 15,21 0-15,0 0 0,1-21 0,-1 21 16,0-21-16,0 0 15,0 0-15,0 0 0</inkml:trace>
  <inkml:trace contextRef="#ctx0" brushRef="#br0" timeOffset="37543.99">16446 6943 0,'0'0'0,"-21"0"16,0 21-16,21 0 15,0 0-15,0 0 0,0 1 16,0 20-16,0-21 0,21 0 16,0 0-16,-21 1 0,22-1 0,-1 0 15,0 0-15,0 0 0,21 0 0,-20 1 16,-1-22-16,21 21 0,-21-21 15,0 0-15,22 0 0,-22 0 0,21 0 16,1-21-16,-22 21 0,21-22 0,0 1 16,22 0-16,-22 0 15,1-21-15,20 20 0,-21 1 0,22 0 0,-1-21 16,1 21-16,-22-1 0,22 1 0,-1 0 16,1 0-16,-22 0 15,22 21-15,-1 0 0,-21 0 0,22 0 16,-22 0-16,1 0 0,-1 0 0,0 21 15,1-21-15,-1 21 0,-21 0 16,0 0-16,22 1 0,-22-1 0,-21 0 16,21 0-16,-21 0 0,21 0 0,-21 1 15,0-1-15,0 0 16,0 0-16,21-21 47,0-21-47,1 0 0,-1 0 15,0-1-15,21 1 0,-21 0 16,1-21-16,20 21 0,0-1 16,-21 1-16,22 21 0,-1-21 0,0 0 15,-20 21-15,20 0 0,-21 0 16,21 0-16,-20 0 0,-1 21 0,0-21 16,0 21-16,0 0 0,0-21 0,1 22 15,-1-1-15,0 0 0,0 0 16,0-21-16,0 21 0,1 0 0,-1-21 15,0 0-15,21 0 0,-21 0 0,1 0 16,-1 0-16,21 0 0,-21 0 16,0-21-16,1 21 0,20-21 15,-21 21-15,0-21 0,0 0 0,1 0 16,-1-1-16,-21 1 16,21 0-16,-21 0 0,0 0 0,0 0 15,0-1-15,21 1 0,-21 0 0,0 0 16,0 0-16,0 0 0,0-1 15,-21 22 1,0 0-16,-22 22 0</inkml:trace>
  <inkml:trace contextRef="#ctx0" brushRef="#br0" timeOffset="47873.13">18817 3471 0,'0'-21'16,"0"0"0,0 0-1,0 0-15,0 0 16,0-1-16,0 1 15,-21 21-15,0-21 0,0 21 16,21-21-16,-22 21 0,1 0 0,0-21 16,0 21-16,0 0 15,-22 0-15,22 0 0,-21 0 0,21 0 16,0 0-16,-22 21 0,22 0 16,-21 0-16,21 0 0,-22 1 0,22 20 15,0 0-15,0-21 0,0 22 16,-1-1-16,1-21 0,0 22 15,0-22-15,21 21 0,0-21 0,0 0 16,0 1-16,0-1 0,0 0 0,0 0 16,21-21-1,0 0-15,0 0 0,1 0 0,-1 0 16,21 0-16,-21-21 0,0 0 0,22 21 16,-22-21-16,21-1 0,-21 1 15,1 0-15,20 0 0,-21 0 16,0 0-16,0-1 0,22-20 15,-22 21-15,0-21 0,-21 20 0,21-20 16,0 21-16,-21-21 0,22 20 16,-22 1-16,0 0 0,0 0 0,0 0 15,0 42 17,0 0-32,0 0 0,0 0 15,0 22-15,0-22 0,0 21 16,0 1-16,0-22 0,0 21 0,0 0 15,0-20-15,0-1 0,0 21 0,0-21 16,21 0-16,0 1 0,-21-1 16,21-21-16,0 21 0,0-21 15,1 0-15,-1 0 0,21 0 0,-21 0 16,0 0-16,22 0 0,-22-21 16,21 21-16,1-21 0,-22-1 0,21 1 15,0 0-15,1 0 0,-22 0 16,21 0-16,1-22 0,62-41 15,-83 41-15,-1 22 16,0-21-16,0 21 0,-21-1 0,0 1 16,0 0-16,0 0 0,-21 21 31,0 0-31,0 21 0,-1 0 16,1 0-16,0 1 0,0 20 0,0-21 15,21 0-15,0 0 0,0 1 16,0 20-16,0-21 0,0 0 0,21 0 15,0 1-15,0-22 0,0 21 16,1 0-16,20 0 0,-21-21 0,0 21 16,0 0-16,22-21 0,-22 22 15,-21-1 1,-21-21 0,0 0-16,-1 0 0,-20 0 0,21 0 15,-21 0-15,-1 0 0,1 0 16,0 0-16,-1 0 0,22 0 15,-21 0-15,21 0 0,-1 0 0,1 0 16,42 0 15,1 0-31,20 0 16,-21 0-16,0 0 0,0-21 16,1 21-16,20 0 0,-21-22 0,0 22 15,22 0-15,-22-21 0</inkml:trace>
  <inkml:trace contextRef="#ctx0" brushRef="#br0" timeOffset="49748.39">20891 3514 0,'22'0'0,"-22"-21"140,0-1-109,0 1-15,0 0 0,0 0 15,0 0-15,0 0-1,0 42 188,-22 0-203,22 0 16,0 0-16,0 0 0,0 1 0,0-1 16,0 0-16,0 21 0,0-21 15,0 1-15,0-1 0,0 0 16,0 0-16,0 0 0,0 0 15,0 1-15,-21-22 16,21 21-16,-21-21 31,0 0 1,21-21-32,0-1 0,0 1 15,0 0-15,0 0 0,0 0 0</inkml:trace>
  <inkml:trace contextRef="#ctx0" brushRef="#br0" timeOffset="50132.22">20891 3154 0,'-21'21'15,"21"0"-15,-21-21 16,21 21-16,0 1 0,0-1 15,0 0 1,21-21 0,0 0-1,1 0-15,-1-21 16,0 21-16,-21-21 16,0-1-16,0 1 15,0 0-15,0 0 16,0 0-16,-21 21 15,0 0-15,21-21 0,-22 21 16,1 0-16,0 0 16,0 0-16,21 21 0,0 0 15,0 0-15,0 0 16,0 0-16,0 1 0,0-1 0,0 0 16,21-21-16,-21 21 15,21 0-15,0 0 0,1-21 0,-1 22 16,21-22-16,-21 21 0</inkml:trace>
  <inkml:trace contextRef="#ctx0" brushRef="#br0" timeOffset="50648.44">21315 3387 0,'0'21'16,"0"0"-16,0 0 15,0 0 1,-21 1-16,21-1 0,0 0 15,0 0-15,0 0 0,0 0 16,0 1-16,0-1 16,0 0-16,0 0 0,0 0 0,0 0 15,0 1-15,0-1 0,-22 0 16,22 0 0,-21-21-16,21-21 31,0 0-16,0 0-15,0-1 16,0 1-16,21 0 0,1-21 16,-1 21-16,0-1 0,0-20 15,0 21-15,0-21 0,1 20 0,20-20 16,-21 21-16,21 0 0,-20 0 16,20-1-16,-21 22 0,21 0 0,-20 0 15,-1 0-15,0 22 0,0-1 0,0 0 16,0 0-16,1 0 0,-22 22 15,0-22-15,0 21 0,0 0 0,0-20 16,0 20-16,0-21 0,0 21 16,0-20-16,0 20 0,0-21 0,0 0 15,-22 0-15,22 1 0,-21-1 16,21 0-16,0 0 16,21-21 15,1-21-31,-1 21 0,0-21 0,0 0 15,0-1-15</inkml:trace>
  <inkml:trace contextRef="#ctx0" brushRef="#br0" timeOffset="50952.26">22881 3196 0,'0'0'0,"21"-21"0,-21 0 0,0 0 15,21 21 1,-21 21 0,0 0-16,0 0 0,0 22 15,-21-1-15,21 0 0,-21 1 16,21-1-16,0 0 0,-21 1 0,0-1 16,21 0-16,0-21 0,-21 22 15,21-22-15,-22 21 0,22-21 0,0 1 16,-21-1-16,21 0 15,0 0-15,0-42 47,0 0-47,0 0 16</inkml:trace>
  <inkml:trace contextRef="#ctx0" brushRef="#br0" timeOffset="51796.29">22521 3577 0,'0'0'15,"-21"0"-15,42 0 32,0 0-32,1 0 0,20 0 0,0-21 15,1 21-15,-1 0 0,0-21 16,22 0-16,-22 21 0,22-21 0,-22-1 16,0 1-16,22 0 0,-22 0 15,-21 0-15,22 0 0,-22-22 16,0 22-16,0-21 0,0 21 0,-21-1 15,0-20-15,0 21 0,0 0 16,0 0-16,0-1 0,0 1 16,-21 21-16,0 0 0,0 0 15,0 0-15,21 21 0,-22 1 16,22-1-16,-21 0 0,21 21 16,0 1-16,-21-1 0,21 0 0,0 1 15,-21-1-15,21 0 16,0 1-16,0-1 0,0-21 0,0 21 15,0-20-15,-21-1 0,21 0 0,0 0 16,0 0-16,-21 0 0,21 1 16,0-44 31,21 1-47,-21 0 0,21 0 15,0 0-15,-21 0 0,21-1 0,0-20 16,1 21-16,-1-21 0,0 20 15,0 1-15,0 0 0,0 0 16,1 0-16,-1 21 0,0 0 16,-21 21-16,21 0 15,-21 0-15,0 22 0,0-22 16,0 0-16,21 0 0,-21 0 16,0 0-16,0 1 0,21 20 0,-21-21 15,0 0-15,22 0 16,-1-21-16,-21 22 0,21-22 0,0 0 15,0 0-15,0 21 0,1-21 0,-1 0 16,0 0-16,0 0 0,21 0 16,-20-21-16,20 21 0,-21-22 0,21 1 15,-20 21-15,-1-21 16,21 0-16,-21 0 0,0-22 0,22 22 16,-22 0-16,-21-21 0,21 21 15,0-22-15,-21 22 0,0-21 0,0 21 16,0-1-16,-21 44 31,0-1-31,0 0 0,21 0 0,-21 0 16,-1 22-16,1-22 0,21 0 15,-21 21-15,21-21 0,0 1 0,0-1 16,0 0-16,0 0 16,0 0-16,21-21 15,0 0 1,1 0-16,-1 0 15,0 0-15,-21-21 0,21 21 16,0-21-16,0 0 16</inkml:trace>
  <inkml:trace contextRef="#ctx0" brushRef="#br0" timeOffset="53328.45">25315 3556 0,'0'0'0,"-21"21"0,0-21 16,0 21-16,21 1 15,0-1 1,0-42 15,21-1-31,0 22 16,-21-21-16,21 0 0,0 0 0,1 0 15,-1 0-15,0-1 0,0-20 16,0 21-16,0-21 0,22-1 0,-22 1 16,0 0-16,0-1 0,0 1 0,1 0 15,-22-1-15,0 1 0,0 21 16,0-22-16,0 22 0,0 0 0,0 0 16,0 0-16,-22 21 15,1 0-15,0 0 0,0 0 16,0 21-16,0 0 0,-1 0 0,22 22 15,0-22-15,-21 21 0,21 0 16,0 22-16,0-22 0,0 22 16,0-22-16,0 0 0,21 1 0,1-1 15,-22 0-15,0 1 0,0-22 16,21 0-16,-21 0 0,0 0 0,21 1 16,-21-1-16,-21-21 31,0 0-31,-1-21 0,1-1 15,0 1-15,0 0 16,0 0-16,0 0 0,-1-22 16,22 22-16,-21 0 0,21 0 0,-21 21 15,21-21-15,0 42 32,0 0-32,0 0 0,21 0 15,0 1-15,1-1 0,-1 0 0,0-21 16,0 21-16,0 0 0,22-21 15,-22 21-15,0-21 0,21 0 0,-21 0 16,1 0-16,20 0 0,-21 0 16,21 0-16,-20 0 0,-1-21 0,0 21 15,21-21-15,-21 0 16,1 0-16,-1 0 0,0-1 0,-21 1 16,21 0-16,-21-21 0,0 21 15,0-22-15,0 22 0,0-21 0,0-1 16,21 22-16,-21 0 0,0 0 0,0 0 15,0 42 1,0 0 0,0 0-16,0 0 0,0 22 15,0-1-15,0-21 0,0 22 0,0-1 16,0-21-16,0 21 0,0-20 16,0 20-16,0-21 0,0 0 0,21 0 15,1-21-15,-22 22 16,21-22-16,0 0 0,0 0 15,0 0-15,0 0 0,1 0 0,-1 0 16,0 0-16,0 0 0,0-22 16,0 1-16,-21 0 0,22 0 0,-1 0 15,0 0-15,0-1 0,-21-20 16,0 21-16,21-21 0,-21 20 0,21-20 16,-21 21-16,0 0 0,0-22 15,0 22-15,0 0 0,0 42 31,0 0-31,0 1 0,0-1 0,0 0 16,0 21-16,0-21 16,0 1-16,0 20 0,0-21 0,0 0 15,0 0-15,22 1 0,-22-1 0,21 0 16,0-21-16,0 0 16,0 0-16,0 0 0,1 0 15,20 0-15,-21-21 16,0 21-16,0-21 0,1-1 0,-1 1 15,0 0-15,0 0 0,-21 0 16,21 0-16,-21-1 0,21-20 0,-21 21 16,22-21-16,-22 20 0,0 1 15,0 0-15,0 0 0,0 0 0,0 0 16,0 63 15,-22-21-31,22 21 0,-21-20 16,21 20-16,-21 21 0,21-20 15,0-1-15,0 0 0,-21 1 0,21-1 16,0 22-16,-21-22 0,21 0 16,0 1-16,0-1 0,0 0 0,0 22 15,-21-22-15,21 0 0,0 1 0,0 20 16,0-20-16,0-1 0,-22 0 16,22 1-16,-21-22 0,21 21 0,0-21 15,0 22-15,-21-22 0,21 0 16,0 0-16,-21-21 15,21-21 1,0 0 0,0 0-16,0-22 0,21 22 0,0-21 15,-21 21-15,21-22 0,-21 1 0,22-22 16</inkml:trace>
  <inkml:trace contextRef="#ctx0" brushRef="#br0" timeOffset="53644.27">26670 3493 0,'0'0'0,"0"-43"0,0 1 0,0 0 0,0-1 0,0 1 16,0 21-16,0 0 0,0-22 16,21 22-16,0 0 15,0 0-15,1 21 0,-1 0 16,0 0-16,0 0 0,21 0 16,-20 0-16,-1 0 0,0 21 0,0 0 15,0 0-15,0 22 0,-21-22 16,0 0-16,0 21 0,0-21 0,0 1 15,0-1-15,0 21 0,-21-21 16,0 0-16,0 1 0,0-1 0,-22 0 16,22-21-16,0 21 0,0-21 15,0 21-15,0-21 0,-1 0 0,1 0 16,42 0 15,1-21-15,-22 0-16,21 21 0,0-21 15,0 21-15</inkml:trace>
  <inkml:trace contextRef="#ctx0" brushRef="#br0" timeOffset="53991.07">27220 3366 0,'0'0'0,"21"-22"0,1 1 0,-1 0 15,0 0-15,-21 0 16,21 21-16,-21-21 0,21-1 15,-21 1-15,0 0 0,21 0 0,-21 0 16,22 0-16,-22-1 16,0 1-16,0 0 0,-22 21 31,1 0-31,0 21 0,21 0 16,-21 1-16,21-1 0,-21 0 15,0 21-15,21-21 0,0 22 0,0-22 16,0 21-16,0-21 0,0 22 15,0-22-15,0 0 0,0 0 16,21 0-16,-21 1 0,21-22 0,0 21 16,0-21-16,0 0 0,1 0 15,-1 0-15,0 0 0,0 0 0,0 0 16,0 0-16,1 0 0,-1 0 16,0-21-16,0-1 0,0 1 15,0 0-15</inkml:trace>
  <inkml:trace contextRef="#ctx0" brushRef="#br0" timeOffset="54376.38">27644 3196 0,'0'-21'0,"0"42"0,0-63 0,0 21 0,0 0 16,0-1-16,0 1 0,21 0 15,-21 0-15,21 21 16,0 0-16,0 0 0,0 0 16,1 0-16,-1 0 15,21 0-15,-21 21 0,0-21 16,1 21-16,-1 22 0,0-22 0,0 21 15,0-21-15,-21 22 0,0-22 16,0 21-16,0-21 0,0 22 0,0-22 16,0 0-16,0 0 0,-21 0 0,21 0 15,-21-21-15,0 22 0,0-22 32,-1-22-17,22 1-15,0 0 16,0 0-16,0 0 15,0 0-15,0-22 0,0 22 0,22-21 16,-1-1-16,-21 22 0,21-21 16,-21 21-16,21-22 0,0 22 0,-21 0 15,21 21-15,-21-21 0,0 0 16,22 21-16,-22-21 0,21 21 16,0 0-1,0 0-15,0 0 0,0 0 16</inkml:trace>
  <inkml:trace contextRef="#ctx0" brushRef="#br0" timeOffset="56407.89">28575 3535 0,'-21'0'16,"21"-21"-1,0 0-15,0-1 0,0 1 16,0 0-16,21 0 0,0 0 0,0-22 16,-21 1-16,21 21 0,22-21 15,-22-1-15,0 22 0,0-21 16,22-1-16,-22 22 0,0-21 0,21 21 15,-21 0-15,1-1 0,-1 1 16,0 21-16,0 0 0,0 0 16,0 21-16,-21 1 15,0-1-15,0 0 0,0 0 16,0 0-16,0 0 0,0 1 16,0-1-16,0 0 0,0-42 62,0 0-62,0-1 16,22 22-16,-22-21 0,0 0 15,0 0-15,0 0 0,0 0 16,0-1-16,0 1 0,0 0 16,-22 21-16,1 0 0,21-21 0,-21 21 15,0 0-15,0 0 16,21 21-16,-21 0 0,-1 0 0,1 1 15,0-1-15,0 21 0,0-21 16,0 22-16,-1-1 0,22 0 0,0 1 16,-21-1-16,21 0 0,0 1 15,0-1-15,0 0 0,0-21 16,21 1-16,-21-1 0,22 0 0,-1 0 16,21 0-16,-21-21 0,0 0 15,22 0-15,-22 0 0,21 0 0,-21 0 16,22 0-16,-22-21 0,21 21 15,-21-21-15,22 0 0,-22 0 0,21-22 16,-21 22-16,22-21 0,-22-1 16,21-20-16,-21 21 0,1-1 0,20 1 15,-21-22-15,0 22 0,0 0 16,1-22-16,-1 22 0,-21 0 0,21-1 16,-21 1-16,21 0 15,-21-1-15,0 22 0,0 0 0,-21 63 31,0-21-31,21 22 16,-21-1-16,-1 0 0,22 1 16,-21-1-16,21 22 0,0-22 0,-21 0 15,21 1-15,0 20 0,0-21 16,0 1-16,0-1 0,0-21 0,0 22 16,21-1-16,0-21 0,1 0 15,-1 0-15,0 1 0,0-22 0,0 21 16,0-21-16,22 0 15,-22 0-15,0 0 0,0 0 0,22-21 16,-22 21-16,0-22 0,0 1 16,0 0-16,0 0 0,1-21 0,-1 20 15,0-20-15,0 21 0,-21-21 16,0-1-16,0 22 0,0-21 0,0 21 16,0-1-16,0 1 0,-21 21 15,0 0-15,0 0 0,-1 0 16,1 0-16,0 0 0,-21 21 15,21 1-15,-1 20 0,1-21 16,0 0-16,21 22 0,-21-1 0,21-21 16,-21 21-16,21-20 0,0 20 15,0-21-15,0 0 0,0 0 0,0 1 16,0-1-16,21-21 16,0 0-16,0 0 0,0 0 15,1 0-15,-1 0 0,0 0 16,0 0-16,0-21 0,0-1 15,1 1-15,-22 0 0,21 0 16,0 0-16,0-22 0,-21 22 0,21-21 16,0 0-16,1 20 0,-22-20 15,0 21-15,21-21 0,-21 20 16,21 1-16,-21 0 0,0 42 31,-21 0-31,0 1 16,-1 20-16,1-21 0,21 21 0,0 1 15,0-1-15,0-21 0,0 22 16,0-22-16,0 21 0,0-21 0,0 0 16,21 1-16,1-1 0,-1-21 15,0 21-15,21-21 0,-21 0 0,1 0 16,20 0-16,-21 0 0,0 0 16,22 0-16,-22 0 0,0-21 0,21 0 15,-21-1-15,1 1 16,20 0-16,-21 0 0,0-21 0,0 20 15,1-20-15,-22 0 0,0 21 16,21-22-16,-21 1 0,0 21 0,0 0 16,0-1-16,0 1 0,-21 21 15,-1 0-15,1 0 16,0 0-16,21 21 0,0 1 16,0-1-16,-21 21 0,21-21 15,0 22-15,0-22 0,0 21 0,0-21 16,21 22-16,0-22 0,0 0 15,-21 0-15,22 0 0,-1 0 0,-21 1 16,21-22 0,0 0-16,-21-22 47,-21 22-32,0 0-15,0 0 0,-1 0 16,1 0-16,0 0 15,21 22-15,0-1 16,0 0-16,21-21 16,0 0-16,1 21 15,-1-21-15,0 0 0,21 0 0,-21 0 16,1 0-16,20 0 0,-21 0 16,21-21-16,-20 21 0,-1-21 15,21 0-15,-21-1 0,22 22 16,-22-42-16,0 21 0,21 0 0,-21 0 15,1-22-15,-1 22 0,0-21 16,-21-1-16,0 22 0,0-21 0,0 21 16,0 0-16,0-1 0,0 1 15,-21 21-15,0 0 16,-1 0-16,22 21 0,0 1 16,0 20-16,0-21 0,0 0 15,0 22-15,0-22 16,0 21-16,0-21 0,22 22 0,-1-22 15,-21 0-15,21 0 0,-21 0 16,0 0-16,0 1 0,0-1 0,0 0 16,0 0-1,-21-21-15,0 0 16,-1 0-16,1 0 0,0 0 16,0 0-16,0 0 15,0 0-15,21-21 16,0 0-1,0 0-15,21-1 16</inkml:trace>
  <inkml:trace contextRef="#ctx0" brushRef="#br0" timeOffset="58076.93">32004 2815 0,'0'0'0,"0"-21"0,-21 0 0,21 0 0,0 0 15,-21-1-15,21 1 16,0 0-16,-22 21 15,1 21 1,21 0-16,0 22 16,0-1-16,0 0 0,0 1 15,0-1-15,0 22 0,0-22 16,0 21-16,0 1 0,0-1 0,0-20 16,0-1-16,0 22 0,0-22 15,0-21-15,-21 21 0,21-20 0,0-1 16,0 0-16,0 0 0,-21-21 15,21 21-15,0-42 32,0 0-32,0 0 15,0 0-15,0-22 0,0 22 16,0-21-16,21 21 0,0-22 0,0 1 16,1 0-16,-1 20 0,0-20 15,21 0-15,1 21 0,-22-1 16,21 1-16,-21 0 0,22 21 0,-22 0 15,0 0-15,21 0 0,-21 21 16,-21 0-16,22 1 0,-1-1 16,-21 21-16,0-21 0,0 22 0,0-22 15,0 21-15,0-21 0,0 0 16,0 22-16,-21-22 0,-1 0 16,1-21-16,0 21 0,0 0 15,0-21-15,0 0 0,-1 22 0,1-22 16,0 0-16,0 0 0,0 0 15,0 0-15,-1 0 0,1-22 0,21 1 16,-21 0-16,21 0 16,-21 21-1,21-21-15,21 42 32,0-21-32,-21 21 0,21-21 15,1 21-15,-22 0 0,21-21 16,0 22-16,0-22 0,0 0 15,0 21-15,1-21 0,20 0 16,-21 0-16,0 0 0,0 0 0,22 0 16,-22 0-16,0 0 0,21-21 15,-20 21-15,-1-22 0,0 1 16,0 0-16,0 21 0,0-42 0,1 21 16,-1-1-16,0-20 0,-21 21 15,21-21-15,-21 20 0,21 1 16,-21-21-16,0 21 0,0 0 15,0 42 17,0 0-32,0 0 0,0 0 15,0 22-15,0-22 0,0 21 16,-21-21-16,21 22 0,0-22 0,0 0 16,0 0-16,0 0 0,0 0 15,0 1-15,0-1 0,21-21 16,0 0-16,1 0 15,-1 0-15,0 0 16,0 0-16,0-21 0,-21-1 0,21 22 16,1-21-16,-1 0 0,-21 0 15,21-21-15,0 20 0,0-20 16,-21 21-16,21-21 0,1-1 16,-22 22-16,0-21 0,21 21 15,-21-1-15,21 1 0,-21 0 0,0 42 31,0 0-31,-21 22 16,21-22-16,-21 21 0,21-21 0,-22 22 16,22-1-16,0-21 0,0 0 15,0 22-15,0-22 0,0 0 0,0 0 16,0 0-16,0 1 0,22-22 16,-1 0-16,0 21 0,0-21 15,0 0-15,0 0 0,1 0 0,-1 0 16,21-21-16,-21-1 15,0 22-15,1-21 0,20 0 0,-21 0 16,0-21-16,0 20 0,1-20 16,-1 0-16,21-1 0,-21 1 15,0 0-15,-21-22 0,22 22 0,-1 0 16,0-1-16,-21-20 0,21 20 16,0 1-16,-21 21 0,0 0 15,0 0-15,0 42 16,0 0-16,0 21 15,-21-21-15,0 22 0,0-1 16,0 22-16,-1-22 0,22 0 0,-21 1 16,0-1-16,21 0 0,0 22 15,0-43-15,-21 21 0,21 1 16,0-22-16,0 0 0,0 21 16,0-21-16,0 1 15,0-1-15,21-21 0,0 0 16,0 0-16,1 0 0,-1 0 15,0 0-15,0 0 0,0 0 16,0-21-16,1-1 0,-1 1 0,0 0 16,0 0-16,0 0 0,0 0 15,-21-1-15,0 1 0,0-21 16</inkml:trace>
  <inkml:trace contextRef="#ctx0" brushRef="#br0" timeOffset="58325.79">33168 3027 0,'0'0'0,"-21"0"0,0 0 15,42 0 1,0 0-16,0 0 0,0-21 16,22 21-16,-1 0 0,22 0 15,-22 0-15,0 0 0,1 0 16,20 0-16,-21 0 0,1-21 15,-1 21-15,-21 0 0,0 0 0,1 0 16,-1 0-16,-42 0 31,-22 0-31,1 0 0</inkml:trace>
  <inkml:trace contextRef="#ctx0" brushRef="#br0" timeOffset="60139.23">1524 5503 0,'0'0'0,"21"0"0,0 0 16,-21-21-16,21 21 0,-21-21 15,22 21-15,-22-21 16,0 0-16,0 0 15,0-1-15,0 1 0,-22 0 16,1 0-16,0 21 0,0-21 16,0 0-16,-22-1 0,22 1 15,-21 0-15,21 21 0,-22-21 16,22 21-16,-21 0 0,21 0 0,0 0 16,-22 0-16,22 0 0,0 21 15,-21 0-15,20 0 0,1 22 16,0-22-16,0 21 0,21 1 0,-21-22 15,21 21-15,0 0 0,0 1 16,0-1-16,21 0 0,0-20 16,0 20-16,0-21 0,1 0 0,-1-21 15,21 21-15,-21-21 0,22 0 16,-22 0-16,21 0 0,0-21 16,-20 21-16,20-21 0,-21 0 15,21 0-15,-20-22 0,20 22 16,-21-21-16,21 0 0,-20-1 0,20 22 15,-21-21-15,0-1 0,0-20 16,-21 21-16,22-1 0,-22 1 0,21-22 16,-21 1-16,0 21 0,0-22 15,0 22-15,0-22 0,0 22 16,0 0-16,0 20 0,0-20 0,0 21 16,0 0-16,0 0 15,-21 21-15,-1 0 0,1 42 16,0-21-1,0 21-15,0 22 0,21-22 16,0 22-16,0-1 0,0 1 0,0-1 16,0 1-16,0-1 0,0-20 15,0 20-15,21-21 0,0 1 0,0-1 16,0-21-16,1 22 0,-1-22 16,0 0-16,0 0 0,0-21 15,0 0-15,1 0 0,-1 0 0,0 0 16,0 0-16,0 0 0,0 0 15,1 0-15,-22-21 0,21 0 0,0 0 16,-21-1 0,21 1-16,0 0 0,-21 0 0,0 0 15,0 0-15,0-1 16,0 1-16,0 42 31,0 1-31,0-1 16,21 0-16,-21 21 0,22-21 15,-22 1-15,0-1 16,0 0-16,0 0 0,0 0 0,21 0 16,0-21 31,-21-21-32,0 0-15,0 0 16,0 0-16,0 0 0</inkml:trace>
  <inkml:trace contextRef="#ctx0" brushRef="#br0" timeOffset="60313.13">2074 5080 0,'0'21'31,"21"-21"1,1 0-32,-1 0 0,0 21 15</inkml:trace>
  <inkml:trace contextRef="#ctx0" brushRef="#br0" timeOffset="63056.43">2540 5461 0,'21'0'0,"0"0"0,0 0 0,1 0 16,-1 0-16,0-21 16,21 21-16,-21-21 0,1 0 0,-1-1 15,21 1-15,-21 0 0,0 0 16,22-21-16,-22 20 0,0-20 0,0 21 15,0-21-15,1-1 0,-1 1 16,0 0-16,-21-1 0,0 1 0,0 0 16,0-1-16,0 1 0,0 21 15,0-22-15,0 22 0,0-21 0,-21 21 16,21 0-16,-21-1 16,-1 22-16,1 0 0,0 0 15,0 0-15,21 22 0,-21-1 16,0 21-16,-1 0 0,22 1 0,0 20 15,0 1-15,-21 20 0,21-20 16,0-1-16,0 22 0,0-21 0,0 20 16,0-20-16,-21 20 0,21-20 15,0 21-15,0-22 0,0 1 0,0 20 16,0-20-16,0-1 0,-21 1 16,21-22-16,0 22 0,-21-1 0,21-21 15,0 22-15,0-22 0,-21 1 16,21-1-16,0 0 0,0-21 15,-22 1-15,22-1 0,0 0 16,0 0-16,0-42 16,0 0-1,0 0-15,0-1 0,22 1 0,-22-21 16,21 21-16,-21-22 0,0 1 0,0 0 16,21 21-16,-21-22 0,21 1 15,-21 0-15,0-1 0,21-20 0,-21 20 16,0 1-16,0 0 0,0-1 15,0 1-15,21 0 0,-21-1 0,22 1 16,-22 21-16,0-21 0,21 20 16,-21 1-16,21 0 0,0 0 15,-21 0-15,21 0 0,0-1 16,1 1-16,-1 0 0,0 0 0,0 0 16,0 0-16,0-1 0,1-20 15,-1 21-15,21-21 0,-21-1 0,0 22 16,1-21-16,-1-1 0,0 1 15,0 0-15,0-1 0,-21 1 0,0 0 16,0 21-16,0-22 0,0 22 16,0 0-16,0 0 15,0 0-15,-21 21 16,0 21 0,21 21-16,-21-21 0,0 22 15,21 20-15,-22-21 0,1 22 0,21-1 16,0 1-16,-21-1 0,0 1 15,21-1-15,-21 1 0,21 21 0,0-22 16,0 22-16,-21-22 0,21 1 16,-22-1-16,22 22 0,0-43 0,-21 22 15,21-1-15,0 1 0,0-1 16,0 1-16,-21-22 0,21 22 0,0-22 16,0 21-16,0-20 0,0-1 15,0-21-15,0 22 0,0-22 0,0 0 16,0 0-16,21-21 15,0 0 1,1-21-16,-22 0 0,21 0 16,0-22-16,0 22 0,-21-21 15,21-1-15,0 1 0,1 0 0,-22-1 16,21-20-16,0 21 0,-21-1 16,21-20-16,-21-1 0,0 22 0,0-22 15,0 22-15,0-21 0,0 20 16,0 1-16,-21 0 0,21-1 0,-21 22 15,0 0-15,-1-21 0,1 42 16,0-22-16,0 1 0,0 21 0,0 0 16,-1 0-16,1 0 15,21-21 17,21 0-17,1 21-15,-1-21 16,0 0-16,0 21 0,21-22 0,-20 1 15,20 0-15,-21 0 0,21 0 16,1 0-16,-22-1 0,21 1 0,-21 0 16,22 0-16,-22 0 0,0 0 15,0-1-15,-21 1 0,0 0 16,0 0-16,0 0 16,-21 21 15,21 21-16,-21-21-15,21 21 0,0 0 16,0 0-16,0 1 0,0-1 0,0 0 16,0 0-16,0 0 15,21 0-15,0 1 0,0-22 0,-21 21 16,22-21-16,-1 0 0,0 21 16,0-21-16,0 0 0,0 0 15,1 0-15,-1 0 0,0 0 0,0 0 16,0-21-1,0 21-15,1-21 0,-1-1 16,0 1-16,0 0 0,-21 0 16,21 0-16,0 0 0,-21-1 0,22 1 15,-22 0-15,0 0 0,21-21 16,-21 20-16,0 1 0,0 0 0,0 0 16,-21 21 15,-1 0-31,22 21 15,0 0-15,0 0 0,0 1 0,0-1 16,0 0-16,0 0 16,22 0-16,-1-21 0,0 21 15,0 1-15,0-1 0,0 0 16,1-21-16,-22 21 16,21-21-16,0 0 0,-21 21 15,0 0 1,21-21-16,-21 22 15,21-22 1,0 0 0,1 0-16,-1 0 15,0 0-15,0 0 16,-21-22-16,21 22 0,0-21 0,1 0 16,-1 21-16,0-21 0,0 0 15,0 0-15,0-1 0,1 22 0,-1-21 16,-21-21-16,0 21 0,0 0 15,21-1-15,-21 1 0,0 0 0,0 0 16,0-21-16,-21 20 16,0 1-16,-1 21 0,1 0 15,0 0-15,0 0 0,0 21 16,21 1-16,-21-1 0,21 0 16,0 21-16,0-21 0,0 1 0,0 20 15,0-21-15,0 0 16,0 22-16,0-22 0,21 0 0,-21 0 15,21 0-15,0-21 0,0 21 16,0 1-16,1-22 0,20 0 0,-21 0 16,21 0-16,1 0 0,-22 0 0,21 0 15,1 0-15,-22 0 0,21 0 16,-21-22-16,22 1 0,-22 0 0,21 21 16,-21-21-16,0 0 0,1 0 15,-1-1-15,-21 1 0,0 0 0,21 0 16,-21-21-16,0 20 0,0 1 15,0 0-15,0 0 0,0 0 16,0 42 0,0 0-1,-21 0-15,21 0 0,-21 22 0,21-22 16,-22 0-16,22 21 0,0-20 16,0-1-16,-21 0 0,21 21 0,0-21 15,0 1-15,0-1 16,0-42 31,21-1-47,1 22 0,-22-21 15,21 0-15,-21 0 16,21 0-16,0 0 0,-21-22 0,0 22 16,21 0-16,-21 0 0,21-22 0,-21 22 15,0 0-15,22 0 0,-1 21 16,0 0-1,-21 21-15,0 0 16,0 0-16,0 1 0,0-1 0,0 21 16,0-21-16,0 22 0,0-22 15,0 0-15,0 0 0,0 0 0,21 0 16,-21 1-16,21-22 0,-21 21 0,21-21 16,1 0-16,-1 0 15,0 0-15,0 0 0,0 0 16,0-21-16,1 21 0,-1-22 15,0 1-15,0 21 0,0-21 0,0 0 16,1-21-16,-1 20 0,0 1 0,0-21 16,0 21-16,-21-22 0,21 1 15,-21 0-15,22-1 0,-22 1 0,0 0 16,0-22-16,0 22 0,0 21 16,0-22-16,0 22 0,0 0 0,0 0 15,0 0-15,0 42 16,0 0-16,0 0 15,-22 22-15,22-1 0,0 0 16,-21 1-16,21-1 0,0 21 16,0-20-16,0-1 0,0 0 0,-21 1 15,21-1-15,0 0 0,0-20 16,0-1-16,0 0 0,0 0 0,0 0 16,0 0-16,0 1 0,0-1 15,21-21 1,0 0-16,1 0 0,-1 0 15,0 0-15,-21-21 16,21 21-16,-21-22 0,21 1 0,-21 0 16,0 0-16,21 0 0</inkml:trace>
  <inkml:trace contextRef="#ctx0" brushRef="#br0" timeOffset="63324.27">5546 4974 0,'0'0'0,"0"21"16,0 1 0,21-22-16,0 0 0,0 0 15,21 0-15,-20 0 0,-1 0 16,21 0-16,-21 0 0,22 0 0,-1-22 16,-21 22-16,0-21 0,22 21 15,-22-21-15,0 21 0,0 0 0,0-21 16,0 21-1,-42 0 32,0 0-47</inkml:trace>
  <inkml:trace contextRef="#ctx0" brushRef="#br0" timeOffset="63879.48">7175 5101 0,'0'0'0,"-21"0"0,21-42 16,0 63 30,0 0-46,-21 0 16,21 1-16,0-1 0,0 0 0,0 0 16,0 0-16,-21 0 0,21 1 15,0-1-15,0 0 0,0 0 16</inkml:trace>
  <inkml:trace contextRef="#ctx0" brushRef="#br0" timeOffset="64260.27">7091 4784 0,'0'0'0,"-21"0"16,-1 0-16,1 0 15,21 21 1,0 0 0,21-21-1,1 0-15,-1 0 0,0 0 0,0 0 16,0-21-16,0 21 0,1-21 16,-22 0-16,21 21 0,-21-22 15,21 1-15,-21 0 0,0 0 16,0 0-1,-21 21-15,0-21 0,-1 21 16,1 0-16,21-22 0,-21 22 0,0 0 16,0 0-16,0 0 15,21 22-15,0-1 0,0 0 16,0 0-16,0 21 0,0-20 16,0-1-16,21 21 0,0-21 0,0 22 15,0-22-15,0 21 0,1-21 16,-1 0-16,0 1 0</inkml:trace>
  <inkml:trace contextRef="#ctx0" brushRef="#br0" timeOffset="64979.73">7620 5059 0,'-21'0'16,"0"0"-16,21 21 15,0 0-15,-22-21 0,22 21 16,0 1-16,0-1 0,0 0 0,0 0 16,0 0-16,0 0 15,0 1-15,0-1 0,0 0 16,-21-21-16,21 21 16,0-42 15,0 0-31,0 0 15,0-1-15,0 1 0,0 0 16,0 0-16,21 0 0,-21 0 16,22-1-16,-1-20 0,-21 21 0,21 0 15,0-22-15,0 22 0,-21 0 16,21 0-16,1 21 0,-1 0 16,0 0-16,0 0 0,0 0 15,0 21-15,1-21 0,-22 21 16,21 0-16,-21 22 0,21-22 0,-21 0 15,0 0-15,0 0 0,0 1 16,0-1-16,0 0 0,0 0 0,0 0 16,0 0-16,0 1 0,0-1 15,-21-21 1,21-21 15,0-1-31,0 1 16,0 0-16,21 0 0,0 0 0,-21 0 15,21-1-15,0-20 0,1 21 16,-1-21-16,0-1 0,0 22 0,0-21 16,0 21-16,1-1 0,-1 1 15,0 21-15,0 0 0,0 0 0,0 0 16,1 21-16,-22 1 0,0-1 16,0 21-16,21-21 0,-21 22 0,0-22 15,0 21-15,0-21 0,0 22 0,0-22 16,0 0-16,0 21 0,0-21 15,0 1-15,-21-22 0,21 21 0,0 0 16,0 0 0,21-42 15,0 21-15,-21-21-16,21 0 0,0-1 0</inkml:trace>
  <inkml:trace contextRef="#ctx0" brushRef="#br0" timeOffset="65338.52">8594 4720 0,'0'21'32,"0"1"-32,-22-1 0,22 21 0,0-21 15,0 22-15,-21-1 0,21 0 0,0 1 16,0-1-16,0 0 0,0 1 15,0-1-15,0 0 0,0 1 0,0-1 16,0 0-16,0 1 0,0-1 16,0 0-16,0 22 0,0-22 0,0 0 15,-21 22-15,21-22 0,0 1 0,0-1 16,-21 21-16,21-20 0,0-22 16,0 21-16,0 1 0,0-22 0,0 21 15,-21-21-15,21 0 0,0 1 16,0-1-16,0-42 31,21-1-31,-21 1 0,0 0 16,0 0-16,21-21 0,-21 20 0,0-20 15,21 0-15,-21-1 0,0 1 16,0 0-16,0-1 0</inkml:trace>
  <inkml:trace contextRef="#ctx0" brushRef="#br0" timeOffset="65619.36">8551 5292 0,'0'0'0,"0"-43"0,0 1 0,0 0 0,0-1 15,0 1-15,0 21 0,0-21 16,21 20-16,1 1 0,-22 0 16,21 0-16,0 0 0,0 0 0,21-1 15,-20 22-15,20-21 0,-21 21 16,21 0-16,-20 0 0,20 0 0,-21 0 16,0 0-16,0 21 0,1 22 15,-22-22-15,0 21 0,0-21 0,0 22 16,0-1-16,0-21 0,-22 22 0,-20-22 15,21 21-15,0-21 0,-22 0 16,22 1-16,-21-1 0,21 0 0,0 0 16,-1 0-16,1 0 0,0-21 15,0 22-15,0-22 0,0 0 16,21-22 15</inkml:trace>
  <inkml:trace contextRef="#ctx0" brushRef="#br0" timeOffset="68132.49">8848 5292 0,'21'21'15,"0"-21"-15,-21 21 16,21-21 0,0 0-16,0 0 15,1 0-15,-1 0 0,0-21 16,0 21-16,0-21 0,0 0 16,1-1-16,-1 1 0,0 0 0,0 0 15,0 0-15,0-22 0,1 22 0,-1-21 16,-21 0-16,21-1 0,0 1 15,-21 0-15,0-22 0,21 22 0,-21-1 16,0 1-16,21 0 0,-21-1 16,0 1-16,0 21 0,0-21 0,0 20 15,0 1-15,0 0 0,-21 21 16,0 0-16,0 21 16,21 0-16,0 22 15,-21-22-15,21 21 0,-21 1 16,21-1-16,0 0 0,0 1 0,0 20 15,0-21-15,-22 22 0,22-22 16,0 1-16,0-1 0,0 0 0,0-21 16,22 22-16,-22-22 0,21 0 0,0 0 15,0 0-15,0-21 0,0 22 16,1-22-16,-1 0 0,0 0 0,0 0 16,21 0-16,-20 0 0,-1-22 15,21 22-15,-21-21 0,22 0 16,-22 0-16,0 0 0,21 0 0,-21-1 0,1 1 15,-1 0-15,0-21 16,-21 21-16,0-1 0,0-20 0,0 21 16,0 0-16,0-22 0,0 22 0,0 0 15,0 0-15,-21 21 16,0 0-16,-1 0 16,22 21-16,0 0 0,-21 22 15,21-22-15,-21 21 0,21-21 0,0 22 16,0-22-16,0 21 0,0-21 15,0 22-15,0-22 0,0 0 0,21 0 16,0 0-16,-21 0 0,22 1 16,-1-22-16,0 21 0,21-21 15,-21 0-15,1 0 0,20 0 0,0 0 16,-21 0-16,22-21 0,-1-1 0,-21 22 16,22-21-16,-1 0 0,-21 0 15,0 0-15,22 0 0,-22-1 0,0-20 16,0 21-16,-21 0 0,0-22 15,21 22-15,-21-21 0,0 21 0,0 0 16,0-1-16,0 1 0,0 0 0,0 42 31,0 0-15,0 1-16,0 20 0,0-21 16,0 0-16,0 22 0,0-22 0,0 21 15,0-21-15,0 22 0,0-22 0,0 0 16,0 0-16,0 0 0,0 0 15,0 1-15,0-1 16,0-42 15,0-1-31,0 1 16,21 21-16,-21-21 0,22-21 16,-22 21-16,21-1 0,0 1 0,-21-21 15,21 21-15,-21-22 0,21 1 16,0 21-16,-21 0 0,22 0 15,-1-1-15,-21 1 0,21 21 0,0 0 16,0 21 0,-21 1-16,0-1 0,0 0 15,0 21-15,21-21 0,-21 1 16,0 20-16,22-21 0,-22 0 0,0 0 16,0 1-16,0-1 0,21 0 0,0 0 15,-21 0-15,21-21 16,0 0-16,0 0 0,1 0 15,-1 0-15,0 0 0,0 0 16,0-21-16,0 0 0,1 21 0,-1-21 16,0 0-16,0-1 0,0-20 15,0 21-15,1 0 0,-1-22 16,0 1-16,0 21 0,0-21 0,0 20 16,1-20-16,-1 21 0,-21 0 15,0 0-15,21 21 0,-21-22 16,0 44-1,0-1-15,0 0 0,0 0 16,-21 0-16,21 22 0,0-22 0,0 21 16,-21-21-16,21 22 0,0-22 15,0 21-15,0-21 0,0 0 0,0 1 16,0-1-16,0 0 0,21 0 16,0 0-16,0-21 15,21 21-15,-20-21 0,-1 0 0,0 0 16,0 0-16,0 0 0,0 0 15,22 0-15,-22-21 0,0 0 0,0 21 16,0-21-16,1 0 0,-1 0 0,0-1 16,0 1-16,0 0 0,-21 0 15,21-43-15,1 22 0,-22 21 16,0-21-16,0 20 0,0-20 16,0 21-16,0 0 0,-22 21 31,1 21-31,21 0 15,0 0-15,-21 22 0,0-22 0,21 21 16,-21 0-16,21-20 0,0 20 16,0-21-16,0 0 0,0 22 0,0-22 15,0 0-15,0 0 0,21-21 16,0 21-16,0-21 16,0 0-16,1 0 0,-1 0 0,0 0 15,0 0-15,21 0 0,-20 0 16,-1-21-16,0 21 0,0-21 0,0 0 15,0 21-15,1-21 0,-22-1 16,21 1-16,0-21 0,-21 21 16,21 0-16,-21-1 0,0-20 0,0 21 15,0 0-15,0 0 0,0 42 32,0 0-32,0 0 15,0 0-15,0 0 0,-21 1 16,21 20-16,-21-21 0,21 0 0,-21 0 15,21 1-15,0-1 0,0 0 0,0 0 16,0 0 0,21-21 15,0-21-31,-21 0 16,21 0-16,0 21 0,0-21 15,-21-1-15,0 1 0,22 0 16,-1 0-16,-21-21 0,0 20 0,0 1 15,21 0-15,-21-21 0,21 21 16,-21-1-16,21 22 0,0 0 16,-21 22-1,0-1-15,0 0 0,0 0 16,0 0-16,0 22 0,0-22 0,0 0 16,0 21-16,0-21 0,0 1 15,0-1-15,0 0 16,22 0-16,-1 0 0,0 0 15,0-21-15,0 0 0,0 0 16,22 0-16,-22 0 0,0 0 0,0 0 16,0 0-16,1 0 0,-1 0 0,0-21 15,0 0-15,0 0 0,-21 0 16,21 0-16,1-22 0,-1 22 0,0-21 16,-21-1-16,21 1 0,-21 0 15,21-1-15,-21 1 0,0 0 0,21 21 16,-21-22-16,22 1 0,-22 0 15,0-1-15,0 22 0,0 0 0,0-21 16,21 20-16,-21 44 31,0-1-31,0 0 16,0 21-16,0-21 0,-21 22 16,21-1-16,-22 0 0,22 1 0,0-1 15,0 0-15,-21 1 0,21-22 0,-21 21 16,21 1-16,-21-22 0,21 0 15,0 21-15,0-21 0,0 1 0,0-1 16,0 0-16,0 0 16,0 0-16,21-21 15,0 0-15,0 0 16,1 0 0,-1-21-16,0 0 0,-21 0 15,21 21-15,-21-21 0,21-1 0,-21 1 16,0 0-16</inkml:trace>
  <inkml:trace contextRef="#ctx0" brushRef="#br0" timeOffset="68372.36">12509 4784 0,'-21'0'0,"42"0"0,-21 0 15,22 0 1,-1 0-16,0 0 0,0 0 15,21 0-15,-20 0 0,20 0 16,-21 0-16,21 0 0,-20 0 0,-1 0 16,21 0-16,-21 0 0,0 0 15,1 0-15,-1 0 0,0-21 0</inkml:trace>
  <inkml:trace contextRef="#ctx0" brushRef="#br0" timeOffset="70563.64">13208 5144 0,'21'0'0,"0"0"16,0 0-16,1-22 16,-1 22-16,-21-21 15,0 0-15,0 0 0,21 0 16,-21 0-1,0-1-15,0 1 0,0-21 0,0 21 16,-21 0-16,0-1 0,-1 1 16,1-21-16,0 21 0,0 0 0,0 21 15,0-22-15,-1 1 0,1 21 16,0 0-16,0 0 0,-21 21 16,20 1-16,1-1 0,0 21 0,0-21 15,0 22-15,0-1 0,21 0 16,0 1-16,0-22 0,0 21 0,0 0 15,0-20-15,0 20 0,0-21 0,0 0 16,0 0-16,21-21 0,-21 22 16,21-22-16,0 0 0,0 0 15,0 0-15,1 0 16,-1 0-16,0-22 0,0 1 0,0 21 16,-21-21-16,21 0 0,1 0 0,-1 0 15,0-1-15,0 1 0,-21 0 16,21 0-16,-21-21 0,21 20 0,-21 1 15,0-21-15,0 21 0,0 0 16,22-1-16,-22 1 0,0 42 31,0 1-31,0 20 16,0-21-16,21 0 0,-21 22 16,0-22-16,0 0 0,21 21 15,0-21-15,-21 1 0,0-1 0,21 0 16,0-21-16,1 21 0,-1-21 15,0 0-15,0 0 0,0 0 16,0 0-16,1 0 0,-1 0 0,0 0 16,0-21-16,0 0 0,0 0 15,1-1-15,-1 1 0,0 0 0,0-21 16,0 21-16,0-22 0,1 22 16,-22-21-16,0-1 0,21 1 0,-21 0 15,21-1-15,-21 1 0,0 0 16,0-1-16,0 1 0,0 21 15,0-21-15,0 20 0,0 1 0,0 0 16,0 0-16,0 42 16,0 0-16,-21 0 15,21 1-15,-21 20 0,21 0 0,0-21 16,0 22-16,0 20 0,0-20 16,0-1-16,0 0 0,0 22 0,0-22 15,0 0-15,0-20 0,0 20 16,0-21-16,0 21 0,21-20 0,0-1 15,0 0-15,0-21 0,-21 21 16,21-21-16,1 0 0,-1 0 16,0 0-16,0 0 0,0 0 0,0-21 15,1 21-15,-1-21 0,0 0 16,0-1-16,0 22 0,0-42 0,1 21 16,-1 0-16,0 0 0,0-1 0,0-20 15,-21 21-15,0-21 0,0 20 16,21 1-16,-21 0 0,0 0 0,0 0 15,0 0-15,0 42 32,0 0-32,0 0 0,0 0 15,0 0-15,0 22 0,0-22 16,0 0-16,0 0 0,0 22 0,22-22 16,-22 0-16,0 0 15,21 0-15,0-21 0,0 21 16,0-21-16,0 0 15,1 0-15,-1 0 0,0 0 0,0 0 16,0-21-16,0 21 0,1-21 0,-1 0 16,0 0-16,-21 0 0,21-1 15,0 1-15,0 0 0,-21 0 0,0-21 16,0 20-16,22 1 0,-22 0 16,0 0-16,21 0 0,-21 0 0,0 42 31,0 0-16,0 0-15,0 21 0,-21-20 0,21 20 16,0-21-16,-22 0 0,22 22 16,0-22-16,0 0 0,0 0 0,0 0 15,0 0-15,0 1 0,0-1 16,0 0-16,22-21 0,-1 0 16,0 0-16,0 0 0,0 0 15,0-21-15,1 21 16,-22-21-16,0-1 0,21 22 0,-21-21 15,21 0-15,-21 0 0,0-21 16,0 20-16,0 1 0,0-21 16,0 21-16,0-22 0,0 22 0,0 0 15,-21 0-15,21 0 0,-21 0 16,-1-1-16,1 22 0,0 0 16,0 0-1,0 0-15,21 22 0,0-1 16,21-21-1,0 0 1,0 0-16,0 0 0,22 0 16,-22 0-16,0 0 0,0 0 15,22-21-15,-22-1 0,0 22 16,21 0-16,-21-21 0,1 21 16,20 0-16,-21 0 0,0 0 0,0 0 15,1 0-15,-1 0 0,-21 21 16,21 1-16,-21-1 0,0 21 15,0-21-15,0 0 0,0 1 16,0-1-16,0 0 0,0 21 16,0-21-16,0 1 0,0-1 0,0 0 15,0 0-15,0 0 0,0 0 16,0 1-16,0-1 0,-21 0 16,21 0-1,-21-21 1,21-21-1,0 0-15,0 0 16,0-1-16,0 1 16,0 0-16,0 0 0,21-21 0,0 20 15,0-20-15,-21 0 0,21 21 16,22-22-16,-22 1 0,0 0 0,21-1 16,-21 22-16,22 0 0,-22 0 15,21 0-15,-21 21 0,22 0 0,-22 0 16,0 0-16,-21 21 0,21 0 0,-21 0 15,21 21-15,-21-20 0,0 20 16,0-21-16,0 21 0,0 1 16,0-1-16,0-21 0,0 22 15,-21-22-15,21 0 0,-21 21 0,21-21 16,0 1-16,0-1 0,-21-21 16,21 21-16,-21-21 15,21-21 16,0 0-15,0-1-16,-21 1 0,21 0 16,-22 0-16,22 0 0,0-22 15</inkml:trace>
  <inkml:trace contextRef="#ctx0" brushRef="#br0" timeOffset="70764.52">14965 4339 0,'0'0'0,"-21"0"0,-1 0 16,1 0-1,0 0 48</inkml:trace>
  <inkml:trace contextRef="#ctx0" brushRef="#br0" timeOffset="71016.38">14012 4720 0,'0'0'0,"-21"0"0,21 21 15,21-21 1,0 0-16,1 0 16,-1 0-16,0 0 0,21 0 0,-21 0 15,22-21-15,-1 21 0,-21 0 16,22 0-16,-1-21 0,-21 21 0,21 0 16,-20 0-16,-1-21 0,0 21 15,0 0-15,0 0 0</inkml:trace>
  <inkml:trace contextRef="#ctx0" brushRef="#br0" timeOffset="71543.85">17081 4763 0,'0'0'0,"0"-22"0,0 1 16,0 42 15,0 1-15,0-1-16,0 21 15,0-21-15,0 22 0,-21-22 0,21 0 16,0 21-16,0-21 0,-21 1 16,21-1-16,0 0 0,0 0 0,0 0 15,0 0 1,0-42-1,0 0-15,21 21 16,0-21-16,-21 0 0</inkml:trace>
  <inkml:trace contextRef="#ctx0" brushRef="#br0" timeOffset="71899.64">17124 4466 0,'0'0'0,"-21"0"0,-1 0 16,22 21-16,0 1 16,0-1-1,22-21-15,-1 0 16,0 0-16,0 0 16,0 0-16,0 0 0,1 0 0,-1-21 15,0 21-15,-21-22 0,21 1 16,0 0-16,-21 0 15,0 0-15,0 0 0,-21-1 16,0 22-16,0-21 16,0 21-16,-1 0 0,1-21 0,0 21 15,0 0-15,0 0 16,21 21-16,0 0 0,0 1 16,0-1-16,0 0 0,0 0 15,0 0-15,0 22 0,21-22 0,-21 0 16,21 0-16,0 0 0,0 0 0,1 1 15,-1-1-15</inkml:trace>
  <inkml:trace contextRef="#ctx0" brushRef="#br0" timeOffset="72404.44">17653 4678 0,'-21'0'15,"0"0"-15,-1 21 0,22 0 16,0 0-16,-21 1 16,21 20-16,0-21 0,-21 0 0,21 22 15,0-22-15,0 0 0,0 0 16,0 0-16,0 0 0,0 1 16,-21-1-16,21 0 0,0 0 15,-21-21-15,21-21 31,0 0-15,0 0-16,0-1 0,0 1 16,0-21-16,0 21 0,21-22 15,0 22-15,0-21 0,22 0 0,-22-1 16,21 1-16,0 21 0,1-22 16,-1 22-16,0 0 0,1 0 0,-1 0 15,22 21-15,-22 0 0,-21 0 16,21 0-16,1 21 0,-22 0 15,0 0-15,0 22 0,0-22 0,1 0 16,-22 21-16,0 1 0,0-22 16,0 21-16,0 0 0,0-20 0,-22-1 15,1 21-15,0-21 0,0 0 16,21 1-16,-21-1 0,0 0 0,21 0 16,-22-21-16,1 0 15,21-21 1,21 0-1,1 0-15,-1 21 0</inkml:trace>
  <inkml:trace contextRef="#ctx0" brushRef="#br0" timeOffset="72696.41">19156 4255 0,'-21'0'16,"21"21"-16,-22 0 0,22 21 16,-21-21-16,21 22 0,0-1 0,0 0 15,0 1-15,0-1 0,0 0 16,-21 1-16,21-1 0,0 0 16,0 1-16,-21-1 0,21 0 15,0-20-15,0 20 0,0-21 0,0 0 16,-21 0-16,21 1 0,-21-1 15,-1-21 17,1-21-17,0-1-15</inkml:trace>
  <inkml:trace contextRef="#ctx0" brushRef="#br0" timeOffset="73357.42">18754 4699 0,'0'0'0,"21"0"31,0 0-31,21 21 16,-21-21-16,1 21 0,20-21 15,0 0-15,-21 0 0,43 0 0,-22 0 16,1 0-16,-1 0 0,0 0 16,1-21-16,-1 21 0,0-21 0,1 0 15,-1 21-15,0-21 0,-21 0 16,1-1-16,-1 22 0,0-21 0,0 0 15,0-21-15,0 21 0,-21-1 0,0 1 16,0-21-16,0 21 0,0 0 16,0-1-16,0 1 0,0 0 15,0 0-15,-21 21 16,0 0-16,0 21 0,0 0 16,0 22-16,-1-22 0,1 21 15,0-21-15,21 22 0,-21-1 0,0 0 16,0 1-16,21-22 0,0 21 15,-22 0-15,22 1 0,-21-22 0,21 21 16,0-21-16,0 22 0,-21-22 0,21 0 16,0 0-16,-21 0 0,21 1 15,0-1 1,0-42 15,0-1-31,0 1 16,0 0-16,21 0 0,0 0 15,0-22-15,22 22 0,-22-21 0,21 21 16,1 0-16,-22-22 0,21 22 16,0 0-16,1 0 0,-22 0 0,0 21 15,21 0-15,-20 0 0,-1 0 16,-21 21-16,21 0 0,-21 0 16,0 0-16,0 0 0,0 22 0,0-22 15,-21 21-15,21-21 0,-21 22 16,-1-22-16,22 0 0,0 0 0,-21 0 15,21 1-15,-21-1 16,21 0-16,0-42 47,21 0-31,0 21-16,1-22 0</inkml:trace>
  <inkml:trace contextRef="#ctx0" brushRef="#br0" timeOffset="73740.2">20002 4763 0,'22'0'0,"-1"0"16,0 0-16,0 0 0,0 0 0,0 0 15,1-22-15,-1 22 0,0-21 16,0 21-16,0-21 0,0 21 0,1-21 15,-1 21-15,0-21 0,0 0 16,0 21-16,-21-22 0,0 1 0,21 0 16,-21 0-16,-21 21 31,0 0-31,0 0 0,0 0 16,0 21-16,-1 0 0,1 0 15,0 22-15,0-22 0,0 21 0,0-21 16,21 22-16,-22-22 0,22 21 0,0-21 15,0 1-15,0-1 0,0 0 16,0 0-16,0 0 0,22-21 0,-1 21 16,0-21-16,0 0 0,0 0 15,0 0-15,1 0 0,-1 0 0,0 0 16,21 0-16,-21-21 0,1 0 16,-1 0-16,0 0 0,0 21 0,0-43 15,0 22-15</inkml:trace>
  <inkml:trace contextRef="#ctx0" brushRef="#br0" timeOffset="75644">22394 5101 0,'0'0'15,"-21"0"1,42-21 0,-21 0-16,21 21 15,1-21-15,-1 0 0,0-1 16,0-20-16,0 21 0,0-21 0,1 20 16,20-20-16,-21 0 0,21-1 15,1 22-15,-22-21 0,0 0 0,21-1 16,-20 22-16,-22-21 0,0 21 15,0-1-15,0 1 0,0 0 16,-22 21 0,1 0-16,0 21 0,0 0 15,0 1-15,0-1 0,-1 21 0,1-21 16,21 22-16,0-1 0,0-21 16,0 21-16,0 1 0,0-1 0,0 0 15,0 1-15,21-22 0,-21 21 16,22-21-16,-1 1 0,-21-1 0,0 0 15,21 0-15,-21 0 0,21 0 0,-42-21 47,0 0-47,0-21 16,-1 21-16,1-21 0,0 0 0,0 21 16,0-21-16,0 0 0,-1-1 0,22 1 15,-21 21-15,21-21 0,-21 21 16,21 21 15,0 0-31,21 1 0,-21-1 0,21 0 16,1 0-16,-1-21 15,21 21-15,-21 0 0,0-21 0,1 22 0,20-22 16,-21 0-16,21 0 0,-20 0 16,20 0-16,0 0 0,-21 0 15,22 0-15,-22-22 0,21 1 0,-21 21 16,22-21-16,-22 0 0,0 0 15,21 0-15,-20-1 0,-1 1 0,-21-21 16,21 21-16,0 0 0,-21-22 16,0 22-16,0-21 0,0 21 0,0-1 15,0-20-15,0 21 0,0 0 16,0 42 0,0 0-1,0 0-15,0 0 0,0 22 16,-21-22-16,21 21 0,0 1 15,-21-22-15,21 21 0,0-21 16,0 0-16,0 22 0,0-22 0,0 0 16,21-21-16,-21 21 0,21 0 0,0-21 15,0 0-15,1 0 16,-1 0-16,0 0 0,0 0 0,0 0 16,0-21-16,1 0 0,-1 0 15,0 21-15,0-21 0,0-22 0,0 22 16,1 0-16,-22-21 0,21 21 15,0-1-15,-21-20 0,0 21 0,0-21 16,0 20-16,21 1 0,-21 0 0,0 0 16,0 0-16,0 42 31,-21 0-15,21 21-16,0-20 0,0-1 0,0 21 15,0-21-15,0 22 0,0-22 0,0 21 16,0-21-16,0 22 0,0-22 15,0 0-15,21 0 0,0 0 0,0 0 16,1 1-16,-1-22 0,0 0 16,0 0-16,0 0 0,0 0 0,1 0 15,-1 0-15,0 0 0,0 0 16,0-22-16,0 1 0,1 0 16,-1 0-16,-21 0 0,21 0 0,0-1 15,-21-20-15,0 21 0,0-21 16,21-1-16,-21 1 0,21 21 0,-21-22 15,0 1-15,0 0 0,0-1 16,0 22-16,0-21 0,0 21 0,0 0 16,0-1-16,0 44 31,0-1-31,0 0 0,0 21 0,0-21 16,0 22-16,-21-1 0,21 0 15,-21 1-15,21-1 0,0 0 0,0 1 16,-21-22-16,21 21 15,0-21-15,-21 1 0,21-1 0,0 0 16,0 0-16,0 0 0,0 0 16,0-42 15,0 0-15,21 0-16,-21 0 0,21 0 15,-21-1-15,21 1 0,0-21 0,1 21 16,-1 0-16,0-1 0,0-20 15,0 21-15,22 0 0,-22 21 0,0-21 16,0 21-16,0 0 0,0 0 16,1 0-16,-1 0 0,0 0 15,0 21-15,-21 0 0,21 0 16,-21 0-16,21 0 0,-21 22 0,0-22 16,0 0-16,0 0 0,0 0 0,0 1 15,0-1-15,-21 0 0,0-21 16,0 21-16,0 0 0,0 0 0,-1-21 15,1 22-15,0-22 0,0 0 16,0 0-16,-22 0 0,22 0 0,0 0 16,0 0-16,0 0 0,0 0 15,-1 0-15,1 0 16,0 0 15,21-22-15,0 1-16</inkml:trace>
  <inkml:trace contextRef="#ctx0" brushRef="#br0" timeOffset="78057.08">25527 5165 0,'0'21'16,"21"-21"15,-21-21-15,0 0-16,21-1 15,0 1-15,-21 0 0,0 0 16,0 0-16,22 0 0,-22-1 15,21 1-15,-21 0 0,21 0 0,0-21 16,-21 20-16,21 1 0,0 0 16,-21 0-16,22-21 0,-1 42 0,0-22 15,-21 1-15,21 21 0,0 0 16,0 0 0,1 0-16,-22 21 15,0 1-15,0-1 16,0 0-16,0 0 0,0 0 31,0-42 0,0 0-31,0 0 16,0 0 0,0-1-16,0 1 15,-22 21 16,1 0-15,0 0-16,21 21 0,-21 1 16,21-1-16,-21 0 0,21 0 0,-21 21 15,21-20-15,0 20 0,-22-21 16,22 21-16,0-20 0,0 20 0,0-21 16,0 21-16,0-20 0,0-1 15,0 0-15,22 0 0,-22 0 0,21 0 16,0-21-16,0 22 0,0-22 0,0 0 15,22 0-15,-22 0 0,0 0 16,21 0-16,-20 0 0,-1 0 0,21-22 16,-21 1-16,0 21 0,1-21 15,20 0-15,-21 0 0,0 0 16,0-1-16,1-20 0,-1 21 0,0-21 16,0 20-16,-21-20 0,21 0 15,0-1-15,1 22 0,-22-21 0,0 0 16,21 20-16,0-20 0,-21 21 15,21-21-15,-21 20 0,0 1 0,0 0 16,0 0 0,0 42-1,0 0-15,0 0 0,-21 22 16,21-22-16,0 21 16,0-21-16,-21 22 0,21-1 0,-21 0 15,21 1-15,-22-22 0,22 21 16,0 1-16,0-22 0,0 21 0,0-21 15,0 0-15,0 22 0,0-22 16,0 0-16,22 0 0,-1-21 16,0 0-16,0 21 0,0-21 0,0 0 15,1 0-15,-1 0 0,21 0 16,-21 0-16,22 0 0,-22 0 0,0-21 16,21 21-16,-21-21 0,22 0 15,-22 0-15,0 21 0,0-21 16,0-22-16,1 22 0,-1 0 0,0 0 15,0-22-15,-21 22 0,0-21 16,0 0-16,0 20 0,0-20 0,0 21 16,0 0-16,0 0 0,0-1 15,-21 22-15,0 0 16,0 0-16,-1 0 0,1 0 16,21 22-16,-21-1 0,0 0 0,0 0 15,0 21-15,-1-20 0,1 20 16,21-21-16,-21 21 0,21-20 0,-21 20 15,21-21-15,0 0 0,0 0 16,0 1-16,0-1 0,0 0 16,0 0-16,0 0 0,21-21 15,0 0-15,0 0 16,1 0-16,-1-21 16,0 21-16,0-21 15,-21 0-15,21 21 0,0-21 16,-21-1-16,22 1 0,-22 0 0,21-21 15,-21 21-15,0-1 0,21-20 16,0 21-16,-21-21 0,21-1 0,-21 22 16,21 0-16,-21 0 0,0 0 15,0-1-15,0 1 0,22 21 16,-22 21 0,0 1-1,0-1-15,0 0 0,0 0 0,0 0 16,0 22-16,0-22 0,-22 21 15,22-21-15,0 22 0,0-22 0,0 0 16,0 0-16,0 0 0,0 0 16,0 1-16,22-1 0,-1-21 15,0 0-15,-21 21 0,21-21 16,0 0-16,0 0 0,1 0 16,-1 0-16,21-21 0,-21 21 15,0-21-15,1-1 16,-1 1-16,0 0 0,0 0 0,0 0 15,0 0-15,1-1 0,-1-20 16,0 21-16,0-21 0,0 20 0,0 1 16,-21-21-16,0 21 0,22 21 0,-22-21 15,0-1-15,0 44 16,0-1-16,0 0 16,-22 0-16,22 0 0,0 22 15,-21-22-15,21 0 0,-21 21 0,21-21 16,0 1-16,0 20 0,0-21 15,0 0-15,0 0 0,0 1 16,0-1-16,0 0 16,0 0-16,0 0 15,0-42 32,-21 0-31,0 0-16,0 21 15,21-21 1,-22 21-16,22-22 0,-21 22 16,0 0-1,21 22-15,0-1 0,0 0 16,0 0 0,0 0-16,21 0 15,0-21-15,1 22 0,-1-22 16,0 0-16,0 0 15,-21 21-15,21-21 0,0 0 0,1 0 16,-1 0-16,0 0 0,21 0 0,-21 0 16,1-21-16,-1-1 0,0 22 15,0-21-15,21 0 0,-20 21 0,-1-21 16,21 0-16,-21 0 0,0-1 16,22-20-16,-22 21 0,0 0 15,0-22-15,0 22 0,1-21 0,-22 21 16,0 0-16,0-22 0,0 22 15,0 0-15,0 0 16,-22 21 0,1 21-16,0 0 0,21 0 0,0 0 15,0 1-15,-21 20 0,21-21 16,0 0-16,0 0 0,0 22 0,0-22 16,0 0-16,0 0 0,21 0 15,-21 1-15,21-22 0,-21 21 0,21 0 16,-21 0-16,22-21 15,-22 21-15,0 0 16,-22-21 0,1 0-1,0 0-15,0 22 0,0-22 16,0 0-16,-1 0 0,1 0 16,0 0-16,0 0 15,21 21-15,0-42 47,21-1-47,0 1 16,0 0-16,1 0 0</inkml:trace>
  <inkml:trace contextRef="#ctx0" brushRef="#br0" timeOffset="78515.33">29189 4466 0,'0'0'0,"0"-21"0,-21 42 62,21 0-62,-22-21 16,1 22-16,21-1 0,0 0 0,-21 0 16,0-21-16,21 21 0,-21 0 15,21 1-15,-21-22 0,-1 21 16,22-42 31,22 21-47,-1-22 15</inkml:trace>
  <inkml:trace contextRef="#ctx0" brushRef="#br0" timeOffset="78720.21">29316 4445 0,'0'21'31,"0"0"-31,-21-21 16,21 22-16,-22-1 0,1-21 15,21 21-15,0 0 0,-21 0 16,0 0-16,21 1 16,-21-1-1,0-21 1,-1 0-16,1 21 0,0-21 16</inkml:trace>
  <inkml:trace contextRef="#ctx0" brushRef="#br0" timeOffset="80152.03">889 677 0,'0'0'0,"0"-21"0,21 21 0,-21-21 15,0 0-15,0 42 63,0 0-48,21-21 32,0 0-31,-21-21 0,0 0-16,0 0 0,0 0 15,0-1 1,0 44 15,0-1-15,-21 0-16,21 0 0,0 0 0,-21 0 15,21 1-15,0-1 0,0 0 16,0 0-16,0 0 16,0 0-16,0 1 0,0-1 15,21-21 1,0-21-1,1-1-15</inkml:trace>
  <inkml:trace contextRef="#ctx0" brushRef="#br0" timeOffset="80519.82">1122 677 0,'21'0'47,"-21"-21"-31,0 0-1,21 0-15,-21 0 16,0 0 0,-21 21 15,21 21-16,-21 0-15,21 0 0,0 0 16,0 0-16,0 1 0,0-1 16,0 21-16,0-21 0,0 0 0,0 1 15,0 20-15,0-21 0,0 0 16,0 0-16,0 1 16,0-1-16,21-21 15,0 0 1,0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23:20.6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4149 2900 0,'21'-21'79,"0"21"-79,0-21 15,21-1-15</inkml:trace>
  <inkml:trace contextRef="#ctx0" brushRef="#br0" timeOffset="4000.2">2984 1482 0,'22'0'15,"-22"-21"-15,0-22 16,0 1 15,0-22-15,-43 43-1,-20 0 1,-64 21 0,21 21-1,0 43 1,64-43-16,-128 148 16,65 43-1,62 0 1,43 20-1,0-168-15,127 190 32,21-169-17,-21-85 17,43-22-17,-64-41 1,63-106-1,-84 42 1,-22-22 0,-21-105-1,-42 85 1,-105 42 0,-22 85-1,-106 42 1,-148 211 15,338-84-15,43 43-1,85-64 1,42-64 15,-63-42-31,-22 0 0</inkml:trace>
  <inkml:trace contextRef="#ctx0" brushRef="#br0" timeOffset="4365.99">4022 1122 0,'0'0'0,"-22"42"32,-20 43-17,-43 127 1,22-1 15,-22 86-15,43-128-1,42-127-15,0 22 0,0 126 32,63-126-17,1-64 1,21-21 0,-22-43-1</inkml:trace>
  <inkml:trace contextRef="#ctx0" brushRef="#br0" timeOffset="4982.64">4762 2096 0,'0'0'15,"22"-22"-15,-22-41 16,21-1-1,-21-41 1,-43 41 0,-41 64-1,-22 0 1,64 21-16,-64 64 16,-42 84-1,84-42 1,43 43-1,21-86 1,42-20 0,22-64-1,42-21 1,-1-43 15,1-63-15,-21 21-1,-64 64-15,64-233 32,-85 232-17,0 65 1,-21 105 0,-1-64-16,22 212 31,0-232-31,0 62 15,43 22 1,-1-84 0,22-43-1,-22-21 17,-42-1-32</inkml:trace>
  <inkml:trace contextRef="#ctx0" brushRef="#br0" timeOffset="5567.1">2201 2794 0,'0'0'15,"-21"0"1,0 0-16,42 0 31,85 0-15,169 0 0,21 0-1,191 0 1,-360 0-16,254 0 15,106 0 1,-169 0 0,-234 0-1,255 0 1,-276 0 15,-105 0 0,-43 0-15,-63 0 0,42 0-16</inkml:trace>
  <inkml:trace contextRef="#ctx0" brushRef="#br0" timeOffset="5998.96">2159 2836 0,'0'0'0,"-21"0"0,0 22 15,126-22 16,107 21-15,-127-21-16,211 0 16,170 21-1,42-21 1,-170 21 0,107 0-1,126-21 16,-507 0-15,-43 0 0,-42 0 15,-21 0-31,-1-21 31,22 21-31,0-21 0</inkml:trace>
  <inkml:trace contextRef="#ctx0" brushRef="#br0" timeOffset="9282.78">7006 1630 0,'0'0'0,"0"-21"0,0-64 31,0 43-15,0-1-1,-21 43 1,21 22 0,0-1-16,-42 148 15,-1-21 1,-20 85-1,-1-64 1,64-126-16,-63 168 31,42-189-15,-1-22 0,22-22 15,-21 1-31,-21-85 15</inkml:trace>
  <inkml:trace contextRef="#ctx0" brushRef="#br0" timeOffset="9848.9">6392 1757 0,'0'0'0,"-21"-106"15,21 85-15,21-85 16,64 21 0,169-20-1,-21 41 1,42 64 15,-42 42-15,-106 64-1,-85 85 1,-317 190 15,127-275-15,-22-22 0,128-84-16,-148-21 31,168-21-16,22 21-15,43-22 32,-22 43-32,127 127 31,-127-106-15,85 191 15,-42-127-16,-22-64-15,127 42 32,-126-63-32,84-42 15,-64-21 1,-21 20-16</inkml:trace>
  <inkml:trace contextRef="#ctx0" brushRef="#br0" timeOffset="10248.54">7683 2350 0,'0'0'0,"0"21"16,22-21 0,-1 0-16,0 0 15,64-43 1,-1 1-1,1-21 1,-64 20 0,-21 22-16,-42-42 31,-64 63-15,0 63-1,43 43 1,84 106 15,42-170-15,-42-21-16,85-21 15,42 0 1,64-127 15</inkml:trace>
  <inkml:trace contextRef="#ctx0" brushRef="#br0" timeOffset="10748.96">8488 2053 0,'0'21'47,"-21"-21"-47,-1 64 16,22 42-1,-21-85-15,0 64 16,21-1 0,-21-41-1,0-22 1,21-42 31,0-43-32,0-42 1,42 22 0,85-1-1,-21 43 1,0 63 0,-85 0-16,21 127 31,-42-63-16,-42-22 1,21-20 0,21-22-1,0-42 17,63-43-32,-20 1 15</inkml:trace>
  <inkml:trace contextRef="#ctx0" brushRef="#br0" timeOffset="11082.26">9377 1482 0,'0'0'0,"0"-43"16,0 22-16,0-21 31,0 63-15,-21 106-1,-1-85-15,-41 191 16,21-63 0,-43 20-1,64-84 1,21 0 0,0-43 15,106-63 0,-22-63-15,-41-1-1,-1 1-15</inkml:trace>
  <inkml:trace contextRef="#ctx0" brushRef="#br0" timeOffset="11319.12">9123 1947 0,'0'0'0,"42"0"47,43 0-47,-1 0 16,43 0 15,-42-21-16,-43 21 1,-42-21 15</inkml:trace>
  <inkml:trace contextRef="#ctx0" brushRef="#br0" timeOffset="11981.94">11007 1884 0,'21'0'15,"-42"0"-15,84-42 0,-42 20 0,64-41 16,-22-43 15,-41 21-15,-44 1-1,-83 63 1,-86 21 0,-21 84-1,64 64 1,0 106 0,106-63-1,42-1 1,21-63-1,0-105-15,127 62 16,-21-84 0,64 0-1,-22-42 1,-84 0 0</inkml:trace>
  <inkml:trace contextRef="#ctx0" brushRef="#br0" timeOffset="12515.14">11599 2074 0,'0'0'0,"-21"-105"31,-42 62-15,-128 128 15,128 0-15,-22 63-1,85-42 1,0-1 0,21-41-1,0-64 1,127-21 0,-63-64 15,0-21-16,-22 22 1,-42-43 0,1 42-1,-22 106 17,0 0-32,-22 64 15,22 0 1,0 42-1,0-64 1,0-42-16,64 43 16,-1-64-1,22 0 1,-21-43 15,-43 22-31,0-21 0</inkml:trace>
  <inkml:trace contextRef="#ctx0" brushRef="#br0" timeOffset="12931.98">11980 2117 0,'0'-43'15,"0"86"-15,0-128 16,0 43 0,21 21-16,43 21 15,21-22 1,-1 44-1,22 62 1,-42 1 0,-64 84-1,0-84 1,-43 21 15,22-43-15,0-42-1,21-84 17,0 42-32,21-85 15,85-63 1,-21 42 0,42-22-1,-22 86 1,-83 63-16,83 0 15,-62 0 1,-43 21 0</inkml:trace>
  <inkml:trace contextRef="#ctx0" brushRef="#br0" timeOffset="13682.06">7429 2646 0,'0'0'0,"0"21"16,22 0-1,41-21 1,-21 0-16,107 21 16,147-21-1,-21 0 1,233 0 0,-85 0 15,424 43-16,254-22 17,-720 0-17,21-21 1,-190 0 0,-64 0-1,-127 0-15,0 0 16,-211-42 15,63 21-15</inkml:trace>
  <inkml:trace contextRef="#ctx0" brushRef="#br0" timeOffset="14248.05">7556 2836 0,'22'0'16,"-1"0"-1,444 0 16,1 22-15,-21-1 0,63 0-1,190 0 1,-84 0 0,-233-21-1,-275 0-15,105 0 16,86 0 15,-297-21-15,-21 21 15,-22 0-31,1 0 0,-191 0 31,148 0-31</inkml:trace>
  <inkml:trace contextRef="#ctx0" brushRef="#br0" timeOffset="15131.55">6900 381 0,'0'0'0,"0"-21"15,-21 42 17,21 21-17,-190 170 1,-1 148 0,43-21 15,-85 147-16,191-359-15,-106 212 16,-22 21 0,64-43 15,106-253-15,0-85-1,0 0-15</inkml:trace>
  <inkml:trace contextRef="#ctx0" brushRef="#br0" timeOffset="19519.16">14965 3323 0,'-21'0'0,"21"21"0,-22-21 16,22 22 15,0-44 63</inkml:trace>
  <inkml:trace contextRef="#ctx0" brushRef="#br0" timeOffset="20081.18">14944 3408 0,'-22'0'0,"1"21"0,0-21 16,21-21 47,0 0-63,21 0 0,-21-1 15,127-168 16,-42 84-15,0-84 0,-1 41-1,-84 107-15,43-127 16,-43 105 0,-22 22-1,-20 63 1,0 43-1,-22 105 1,22 0 0,21 1-1,21-43 1,0-22 0,0-62-1,63-22 16,-42-21-31,22 0 16,20-42 0,-20-22-1,-22 22-15</inkml:trace>
  <inkml:trace contextRef="#ctx0" brushRef="#br0" timeOffset="20335.13">14965 2985 0,'-21'0'15,"21"-22"1,0 1 0,63 0-1,64 0 16,-21 21-15,0-21 0,-22 21-1,-20 0 1,-43 0-16</inkml:trace>
  <inkml:trace contextRef="#ctx0" brushRef="#br0" timeOffset="20863.41">15515 3006 0,'0'0'0,"-21"0"16,0-21 0,21-1-1,63-20 16,1 21-15,42 21 0,-43 0-1,43 42 1,-43 22 0,-20 20-1,-43 1 1,0-21-1,-106-22 17,85-42-17,0-42 1,21-22 0,0 43-16,21-64 15,21-21 16,22 43-15,20 21 0,-41 20-1,41 22 1,-63 22 0</inkml:trace>
  <inkml:trace contextRef="#ctx0" brushRef="#br0" timeOffset="21163.24">16446 2942 0,'-21'0'0,"0"0"16,0 43 15,21-22-31,-21 106 31,0-21-15,21-43 0,0-42-1,21-21 16,0-21-31,21-21 16</inkml:trace>
  <inkml:trace contextRef="#ctx0" brushRef="#br0" timeOffset="21564.18">16616 2646 0,'0'0'0,"-21"-21"0,-1 0 15,-83 42 17,105 42-17,0 22 1,21-22 0,42-41-1,22-22 1,0-43-1,-64-20 1,0-1 0,-42-20-1,-43 41 1,1 43 0,20 43-1,1 62 16,42 1-15,0 0 0,42-64-16</inkml:trace>
  <inkml:trace contextRef="#ctx0" brushRef="#br0" timeOffset="21963.94">16933 3048 0,'0'0'0,"0"-21"0,0 42 62,0 0-62,0 0 16,0 1-16,0 147 31,-42 0-15,-43 43-1,22-64 1,42-84-16,-64 359 31,43-254-15,42-84-1,0-43 1,21-63 0,21-64-1,22-20 1</inkml:trace>
  <inkml:trace contextRef="#ctx0" brushRef="#br0" timeOffset="22302.93">16806 3323 0,'0'0'16,"0"-42"-16,0-106 15,0 84 1,43-20 0,20 41-1,22 22 1,-43 21-16,43 0 15,21 64 1,-85-22 0,-21 64-1,-21-85-15,-170 85 32,170-85-32,-148 64 46,190-107-14</inkml:trace>
  <inkml:trace contextRef="#ctx0" brushRef="#br0" timeOffset="23013.77">18415 2985 0,'0'0'0,"0"-22"15,0 1-15,127-106 32,-85 21-17,1 1 1,-43 83-16,0-20 15,-22 84 17,1 107-17,0-22 1,0 21 0,21-106-16,-21 64 31,0 21-16,-22-64 1,1-41 0,-22-22-1,-41 0 1,20-22 0,43 1-1,84 21 16,21 0-15,64 0 0,-21 0-1,-21 0 1,-22 0 0,-20-21-1,41-21 1</inkml:trace>
  <inkml:trace contextRef="#ctx0" brushRef="#br0" timeOffset="23713.58">19791 3090 0,'21'-21'16,"0"0"-16,-21-42 16,0-1-1,-63 22 1,-22 21 0,64 21-16,-127 21 31,63 42-16,-21 64 1,43-21 0,63 21-1,0-63 1,0-43-16,84 0 16,1-21-1,21-21 1,0-22-1,42-84 1,-42 0 0,-64 85-16,43-148 15,-64 41 1,0 1 0,-21 0-1,0 127 16,-64 84-15,1 86 0,21 83-1,20 128 17,44-254-17,-1-85-15,42 43 16,43-22-1,21-42 1,-21 0 0,63-63-1,-105 20 1</inkml:trace>
  <inkml:trace contextRef="#ctx0" brushRef="#br0" timeOffset="24780.98">20786 3112 0,'21'-22'16,"-42"44"-16,42-149 15,-42 63 1,-85 43 0,21 21-1,-21 85 1,85-64-16,-42 85 16,-1 21-1,64-64 1,0 1-1,42-43 1,43-21 0,-64-21-16,43-22 15,20-41 1,-20-22 0,-22-21-1,-21 63 16,-21 43-15,0 63 0,0 22-1,0 42 1,0 0 0,22-22-1,-1-63-15,42 1 16,-42-1-16,85-21 15,-21-21 1,63-128 15,-63 44-15,-43 20 0,-21 64-1,-21 0-15,21 21 31,-21 63-15,-42 1 0,21 41-1,21-20 1,85-43 0,-22-20-1,64-44 1,-63-20-1,20-43 1,-41 1 0,-22 63-16,0-64 15,-21 64 1,0 42 31,-64 42-32,22 43 1,0 42 0,21-105-16,21 84 15,0 63 1,0-42 0,0 85-1,-22 0 1,1-191-16,-42 107 15,-43-22 1,21-43 0,-21-41-1,22-22 1,41-21 0,-20-64-1,21 22 16,-22 0-31</inkml:trace>
  <inkml:trace contextRef="#ctx0" brushRef="#br0" timeOffset="26529.36">8467 5609 0,'0'-21'0,"-22"21"16,1 0-1,-21 0 1,-22 64 0,1-1-1,-22 85 1,22-42 0,-1 42-1,64-105 1,21 168 15,64-168-15,0-43-1,42-43 1,-85 22-16,85-64 16,21-42-1,-63 22 1,-43-44-1,-105 1 1,-22 42 0,64 85-16,-85 21 15,0 21 1,22 43 0,41 21-1,22-43 16</inkml:trace>
  <inkml:trace contextRef="#ctx0" brushRef="#br0" timeOffset="26997.09">8530 5525 0,'-21'0'0,"42"0"0,-42 21 15,0 0-15,42-21 32,64-21-17,105-64 16,64 0-15,-190 64-16,253-148 31,-190 84-15,-42 43 0,-85 21-1,-21 21 1,-1 0-1,1 0 1,21 21 0,21-21 31,-21-21-47,22 21 15</inkml:trace>
  <inkml:trace contextRef="#ctx0" brushRef="#br0" timeOffset="27730.78">9610 4995 0,'-22'0'63,"44"0"46,-1 0-109,0 22 16,21-22-16,276 42 15,-234-42-15,234 21 16,148 0 15,-85 22-15,42-22-1,-169 0 1,0 0 0,-191-21-1,-41 0 1,-65 0 15,22 0-15,0 0-1,21 21 63,0 0-78,21 1 16,43 41 0,-43-42-16,42 64 15,212 148 17,-126-127-17,-22-22 1,-43-63-1,-84 1-15,21-22 16,-21-22 31,-21 22-31</inkml:trace>
  <inkml:trace contextRef="#ctx0" brushRef="#br0" timeOffset="28529.32">9292 5525 0,'0'0'0,"-85"21"15,43-21-15,-85 21 32,106 0-32,21 0 31,63-21 0,43 21-15,127 1-1,42-22 1,233 21 0,-360 0-16,297 0 15,105 0 1,-211 0-1,21 1 1,-106-22 0,-170 0-1,-62 0-15,-1 0 32,-21 21-1,21-21-16,-21 21-15</inkml:trace>
  <inkml:trace contextRef="#ctx0" brushRef="#br0" timeOffset="29080.01">12700 6054 0,'0'-21'0,"-21"-1"31,0 22-31,-1 0 0,-83 0 31,41 43-15,-21 20 0,43 43-1,21-42 1,21 41 0,21-83-16,43 20 15,63-42 1,21-42-1,85-149 17,-212 170-32,-21-64 15,0 64-15,-106-127 16,21 63 0,-169 64 15,212 63 0,0 43-15,42-64-16,0 22 15,63-22 1</inkml:trace>
  <inkml:trace contextRef="#ctx0" brushRef="#br0" timeOffset="44094.75">10372 4995 0,'0'0'0,"0"-21"109,0 0-109,-22 0 16,-20-21-1,0-64 1,-22 0 0,22 0-1,42 85-15,-64-127 16,43 42 0,-21-63-1,42 42 1,-42-43 15,42 128-31,0-85 16,0-21-1,0 21 1,0 0 0,42 42-1,-42 64 1,0-21-1,21 42 1,0-22 0,-21 44 109,-21-1-110,0-21 1,21 21-16</inkml:trace>
  <inkml:trace contextRef="#ctx0" brushRef="#br0" timeOffset="44827.99">10096 3069 0,'0'0'0,"-21"0"31,-106 0 0,21 64-15,1-22 0,-22 43-1,42-22 1,21 22-1,43-85-15,21 21 16,43-21 15,20-42-15,22-1 0,-1-41-1,22-1 1,-21 0-1,-22 22 1,-20 21 15,-22 20-15,0 22 0,-21 22-1,21 62 1,0-20-1,43 42 1,-1-1 0,22 22-1,-85-105-15,64 62 16,-22-20 0,-21-22-1,-21-21 1,21 0-1</inkml:trace>
  <inkml:trace contextRef="#ctx0" brushRef="#br0" timeOffset="49077.77">15240 4741 0,'0'-21'16,"0"-42"0,0 42-1,0-1 1,-21 22-1,0 0 1,21 43 15,0 84-15,-22 21 0,-20 42-1,0-63 1,-22 43-1,43-128-15,-42 149 32,63-170-17,0-42 32,0-1-47,0-83 16,0-22-1,21 0 1,0 0 15,64-22-15,-1 22 0,-63 106-16,85-63 15,42 41 1,-63 43-1,0 64 1,-85 20 0,-21 43-1,-85-42 1,-42 0 0,63-64-1,-21-21 1,64-21-1,21-22 1,-1 22 15,44 64 1,20 20-17,21 43 1,-20-21-1,-22-64-15,64 63 16,-1-20 0,64-43-1,-21-21 1,43-21 0,-64-21-1,-85 20-15,63-62 16,-62-1 15,-22 0-31,0 22 31,-64 63-15,22 21 0,-1 106-1,22-63 1,21 41-1,0-41 1,64 21 0,42-64-1,21 0 1,0-21 0,63-42-1,-42-43 1,-63 21-1,-64 43 1,21-169 15,-63 126-15,-21 64 0,-43-21-1,-84 148 16,148-106-31,-43 64 16,22 21 0,84-43 15,22-63-15,42-21-1,-22-21 1,-63 21-16,64-64 15,-64 21 17,-21 1-17,0 42 1,0 42 15,0 64-15,-21-1-1,0 64 1,-21 43 0,-1-43-1,-20 85 1,42-170-16,-22 149 16,-20 21-1,42-64 1,21-105-1,0-43 17,21-63-17,21-43 1,43-106 0,21-84-1,-22 64 1,-63 147-16,149-444 31,-107 318-15,-63 105-1,0 64-15,0-22 32,0 65-17,-21 62 1,0 43-1,21 21 32,42-126-31,1-22 0,41-22-1,-63 1-15,64-42 16,0-43-1,-64 85-15,64-149 32,-64 149-17,-21 85 17,0 20-17,0-20 1,0-1-1,42-41 1,0-22 0,-20 0-1,41-22 1,1-20 0,-1-43-1,-42 22 1,-21-43-1,0 85 1,0 63 0,0 22-1,-42 63 1,21-64 0,21 22-1,0-64 1,0-42 31,0 0-47,0-22 15</inkml:trace>
  <inkml:trace contextRef="#ctx0" brushRef="#br0" timeOffset="49310.64">17949 4995 0,'0'0'0,"-42"-21"15,-22 21 17,43 0-32,21 21 31,21 1-16,1-1 1,-1 0 0</inkml:trace>
  <inkml:trace contextRef="#ctx0" brushRef="#br0" timeOffset="49744.61">17970 5355 0,'0'0'0,"0"-21"16,22-42 15,-1 41-31,106-20 31,-43 42-15,-62 21-16,-1 22 15,21 62 17,-42 1-17,0-63 1,-42-1 0,42-21-1,-21-84 16,21-1-15,0 1 0,63-43-1,-42 42 1,0 43-16,1-64 16,-1 64-1</inkml:trace>
  <inkml:trace contextRef="#ctx0" brushRef="#br0" timeOffset="52010.27">18754 5503 0,'21'0'16,"0"0"-16,0-21 0,21 0 31,22-42-15,-22 20 0,-21-41-1,-21 62-15,0-20 16,-42 21-1,-21 21 1,-22 42 0,64 43-1,21-64-15,0 64 16,0-64-16,0 42 16,42 1-1,0-43 1,64-21-1,0-42 1,0-22 15,-85 43-31,85-64 16,-64 22 0,-21-1-1,-21 86 16,0-1-31,0 21 16,-21-21-16,0 64 16,21-43-1,-21 22 1,21-43 0,0-42 15,0-22-16,21-41 1,21 20 15,1-42-15,20 64 0,-63 21-16,106 21 31,-85 21-31,22 64 15,-22-22 1,-21 22 0,0-64-16,0 64 31,0-64-15,0-42 15,42-43-16,0 22 1,43-64 15,-64 85-31,127-85 32,-126 106-17,-22 42 1,0 43-1,0 0 1,0-22 0,0-42-16,0 22 15,148-22 17,0-42-17,-42-22 1,-85 43-16,85-84 15,-64-1 1,-42 0 15,0 43-15,-42 42 0,21 0-16,-85 169 31,106-105-16,21 21 1,42-64 0,107 0-1,-22-42 1,-21-43 0,-64 1-1,-41-1 1,-22 1-1,-43 105 17,1 22-1,42-43-31,-42 63 16,20-20-1,1-22 1,21-63 15,21 0-15,64-64-1,-21 1 1,41-43 0,-20 84-1,-64 22-15,0 85 31,-21 41-15,-21 1 0,21-21 15,0-22-15,43-41-1,-22-1-15,42-21 16,1-21-1,42-64 1,-43-21 0,43-42-1,-64 106-15,1-64 16,-22 63-16,42-126 16,-42 84-1,-21 64 1,0 42-1,-84 85 1,20 64 15,1-1-15,20-42 0,43 0-1,0-42 1,0-43-1,22-42-15,41 0 16,-42 0-16,43 0 16,20-42-1,-20-1 1,-1-41 0,-41 41-1</inkml:trace>
  <inkml:trace contextRef="#ctx0" brushRef="#br0" timeOffset="52276.63">21696 5292 0,'0'0'0,"-43"0"15,22 0 1,21-21-16,106-1 31,-21 22-15,63-21-1,-85 0 1,-41 21-16,20-21 16,-21 0-1,-21-22 1,-42 22-1</inkml:trace>
  <inkml:trace contextRef="#ctx0" brushRef="#br0" timeOffset="53260.14">14711 3281 0,'-21'21'16,"-1"-21"15,22 21-31,0 0 16,-21 1 0,21-1-1,43 21 1,20-21-1,128 22 1,63-22 0,84 0-1,-41-21 1,168 21 0,-63 0-1,170 0 1,-424-21-16,275 22 15,149-1 1,-149-21 15,170 0-15,-170 0 0,-296 0-16,233 0 15,42-21 1,-190 21-1,63 0 17,-254 0-17,-63 0 32,21 0-47,-22 0 16</inkml:trace>
  <inkml:trace contextRef="#ctx0" brushRef="#br0" timeOffset="54123.39">14986 3493 0,'-42'0'15,"20"0"1,-20 21 0,21 0-1,42 0 32,0 0-31,149 0-1,20 1 1,149-1 0,126 0-1,-41-21 1,190 21-1,-128 0 1,192 0 0,-43 1 15,-64 20-15,-211-21-1,21 0 1,-42-21-1,-149 0 1,-126 0-16,84 0 16,-21 0-1,-64 0 1,-41 0-16,-1 0 31,-42-21 94,-1 21-125</inkml:trace>
  <inkml:trace contextRef="#ctx0" brushRef="#br0" timeOffset="57415.26">10901 6011 0,'-21'0'16,"-1"0"124,1 0-124</inkml:trace>
  <inkml:trace contextRef="#ctx0" brushRef="#br0" timeOffset="67258.37">3619 8446 0,'0'0'0,"0"-22"16,0 1-16,22 21 15,-1-21-15,0 0 32,-21 0-17,-64 42 16,-41 21-15,83-21-16,-62 43 16,-22 63-1,64 42 1,20 106 0,22-63-1,0-148-15,43 168 16,20-83-1,43-22 1,-21-106 0,42-21-1,21-85 17,-42-21-17,-64 64-15,106-127 16,-63-1-1,0-105 1,-64 42 0,-42 0-1,-85 43 1,-64 84 0,1 64-1,-64 63 1,85 64-1,-21 84 1,105 0 0,107 128 15,41-149-15,64 0-1,-105-127-15,232 64 31,-148-85-15,-85 0-16,128-64 16,-65 1-1,65-43 1,-43-21 0,-64 63-1,-63 43 1,0 106 15,0 0-15,-21 63-1,0-64 1,21 1 15,0-64-31,0 22 16,42-43-1,22 0 1,-1-43 0,1-63-1,-1-21 1,-20 43 0,-22 41-1,0 43 1,-21 64-1,21-1 1,0 64 0,-21-63-1,43-1 17,20-20-17,1-43 1,-43 0-16,127-64 31,-127 43-31,0-64 16,-21-20-1,-42 20 1,-22 21 0,22 64-1,63 0 32,0 0-47,43 0 16,84-21-1,0 21 17,-42 0-17,-85 0-15,43 43 16,-43 20-1,-21 22 1,0-1 0,-21-41-1,0 41 1,-1-62 0,22-1-1,0-64 16,0-41-15,0 41-16,22-20 16,-1 42-16,85-127 15,84 42 17,-63 63-17,21 86 1,-63 20-1,-22 107 1,-105-1 15,21-106-15,0-41 0</inkml:trace>
  <inkml:trace contextRef="#ctx0" brushRef="#br0" timeOffset="67841.09">7810 8742 0,'0'0'0,"22"-42"0,20-1 15,64-105 17,-106 85-17,-106 63 1,-21 0-1,-106 105 1,106 22 0,21 106-1,85 0 1,21-85 0,106 0-1,-85-105-15,297 63 31,-107-106-15,-41-43 0,20-41-1,-63 20 1</inkml:trace>
  <inkml:trace contextRef="#ctx0" brushRef="#br0" timeOffset="68324.82">8594 9186 0,'21'-21'16,"-42"42"-16,42-148 15,-42 43 1,-1 84-16,-83 0 31,20 63-15,64-42-16,-43 106 16,43-21-1,0 0 1,21-21-1,42-64 1,43-21 0,84-127 15,-105 21 0,-43 21-15,-21-20-1,0 83-15,0 44 32,0-1-32,0 63 15,0 1 1,21 21 0,21-43-1,22-20 1,-43-43-16,64 0 15,-22 0 1,64-106 15</inkml:trace>
  <inkml:trace contextRef="#ctx0" brushRef="#br0" timeOffset="68775.06">9144 9123 0,'0'0'0,"-21"-85"16,0 43 0,63-43-1,43 64 1,-1 21 0,-63 21-16,106 64 15,-63 21 1,-22 21-1,-42-43 1,0 22 0,0-85-16,-42 22 15,21-43 1,0-43 31,21-41-32,63-64 1,22-1 0,-64 107-16,127-127 15,-63 105 1,-22 43 0,-63 42-1,-21 64 1,0-64-16,-106 85 15</inkml:trace>
  <inkml:trace contextRef="#ctx0" brushRef="#br0" timeOffset="69474.67">4022 9652 0,'0'0'0,"-22"0"0,-62 0 16,84 21-16,-43-21 15,22 0 1,21 21 15,43 1-15,20-1-1,106 0 1,85 0 0,127 0-1,-21-21 1,233 21 0,105 1-1,-126-22 1,-360 0-16,1163 21 31,-655 0-15,-254-21-1,-1 21 1,-380-21 0,148 21 15,-212-21-31,-21 21 78,-21 1-62,0-1-16</inkml:trace>
  <inkml:trace contextRef="#ctx0" brushRef="#br0" timeOffset="70291.72">6244 12573 0,'0'0'0,"0"-21"16,-42 21 15,-22-21-15,43 21-16,-42 42 15,-43 43 1,21 21 0,-21 63-1,64 43 1,42-43 0,85-21-1,-22-42 1,85-21-1,-42-64 1,-85-21 0,276-127-1,-128-21 17,-42-22-17,-85 22 1,-42 85-16,-148-276 31,-42 170-15,63 147-1,0 22 1,42 43 0,0 20-1,64 43 1,21-21-1,64-85 1</inkml:trace>
  <inkml:trace contextRef="#ctx0" brushRef="#br0" timeOffset="71158.55">6265 12679 0,'0'-21'0,"-21"0"16,21-1 0,21-20-1,64-43 1,-64 64-16,381-275 31,-105 84-15,-107 85-1,43 0 1,-106 64 0,-42-1-1,-64 43 1,-42 21 31,-1 0-32,22 42 1,22 1 0,-1-22-16,339 85 31,-64-64-15,-21-21-1,85-21 1,-297 0-16,149 0 15,-21-21 1,-64 0 0,-64 21-1,-42 0 1,0 0 15,1 42-15,-22 22-1,63 42 1,-63-64-16,148 233 31,-42-63-15,-85-149-16,85 85 16,85 22-1,-149-128-15,212 106 31,-169-105-15,-43-22 0,-42-42 46,-21 21-46,0 0-1,-43 0-15</inkml:trace>
  <inkml:trace contextRef="#ctx0" brushRef="#br0" timeOffset="71624.28">10562 13208 0,'-21'0'16,"-21"-21"-1,42 0-15,-85 21 16,0 0 0,-42 42-1,-21 43 17,63 21-17,22 84 1,63-126-16,-42 126 15,147-42 17,22-148-17,0 0 1,22-106 0,-107 64-16,64-85 15,0-63 1,-85 126-16,-64-211 31,-84 148-15,-21 85-1,106 20-15,-170 1 32,-21 0-17,43 0-15</inkml:trace>
  <inkml:trace contextRef="#ctx0" brushRef="#br0" timeOffset="72173.97">7048 12615 0,'0'0'0,"-21"0"0,-85-21 16,43 21 15,21 0-15,20 0-16,1 0 15,21 21 1,85 22 0,63-22-1,148 42 1,170 1 0,550 21 15,-466-64-16,-211 0 1,0-21 0,-149 0-1,-105 0 1,-64 0-16,-42 0 62,-21 0-46,-64 0 0</inkml:trace>
  <inkml:trace contextRef="#ctx0" brushRef="#br0" timeOffset="72357.87">9885 13039 0,'0'21'0,"-21"0"31,-1-21-31,-20 0 16,21 0 0</inkml:trace>
  <inkml:trace contextRef="#ctx0" brushRef="#br0" timeOffset="77327.25">12848 10605 0,'0'-22'16,"0"1"-1,0-42 1,0 84 15,-42 85-15,21 63-1,-1-21 1,1 43 0,21-64-1,0-85-15,0 85 31,21-106-15,22-63 0,-43-64-1,0 64 1,-43-233 0,1 105 15,42 22-16,21-21 1,43 105 0,63 43-1,21 106 1,-85 42 0,-63-43-1,-105 22 1,-1-42-1,-42-22 1,105-42-16,-20 0 16,-1 0-1,64 21 1,0 0 15,21 1-31,170 147 31,-64-106-15,-21-20 0,42-43-1,0-21 1,21-43 0,-20 1-1,-65-1 1,-63 43-1,-21-21 1,22 20 0,-22 44 234,-22-22-235,1 0-15,0 0 16</inkml:trace>
  <inkml:trace contextRef="#ctx0" brushRef="#br0" timeOffset="77790.5">12721 10753 0,'0'0'0,"-21"-64"15,21 22-15,42-149 31,-21 149-31,106-85 32,-105 127-17,-1 0 1,-21 21-16,0 85 31,-64 85-15,1-22-1,-22 43 1,64-43 0,21-42-1,0-64 1,42-63 0,43 0-1,0-42 1,20-64-1,-83 43 1</inkml:trace>
  <inkml:trace contextRef="#ctx0" brushRef="#br0" timeOffset="78023.99">12552 10901 0,'0'0'0,"-21"0"0,-1 0 15,44 0 17,62-21-17,107 0 1,-22-1 0,43 22-1,-170 0-15,85 0 16,-106 0-1</inkml:trace>
  <inkml:trace contextRef="#ctx0" brushRef="#br0" timeOffset="78490.23">13631 10986 0,'21'0'31,"1"-22"-31,-1 1 16,0 21-1,64 0 1,-22 43 0,1 41-1,-22 64 1,-42-63-1,-21 21 1,0-85-16,-1 0 16,1 0-1,21-42 1,0-42 15,0 42-31,43-128 31,-22 107-31,42-64 16,1 22 0,-1 20-1,-63 43-15,64 21 32,-43 0-32</inkml:trace>
  <inkml:trace contextRef="#ctx0" brushRef="#br0" timeOffset="78757.1">14414 10922 0,'-21'21'32,"21"0"-17,-42 43 1,21 21-1,21 42 1,0-43 0,0 1-1,0-64-15,0 21 16,21-42 15,0-63-15</inkml:trace>
  <inkml:trace contextRef="#ctx0" brushRef="#br0" timeOffset="79156.87">14520 10816 0,'0'0'0,"-42"-21"0,0 0 31,20 21-16,44 0 17,41 0-17,1 0 1,-1-64 0,-42 43-1,-21 0-15,-21 0 16,-42 0-1,-22 21 1,64 0-16,-43 63 31,43 1-15,42-1 15,43 1-15,-1-22-1</inkml:trace>
  <inkml:trace contextRef="#ctx0" brushRef="#br0" timeOffset="79473.78">14753 10943 0,'0'0'0,"0"21"16,0 22-1,0 41 1,0 22-1,0 85 1,0-149-16,0 106 16,0 64-1,0 0 1,0-85 15,0-85-31,0 127 31,0-148-31,0-63 32,0-21-17,42-128 1,1 85-16</inkml:trace>
  <inkml:trace contextRef="#ctx0" brushRef="#br0" timeOffset="79739.91">14901 11282 0,'0'0'0,"0"-42"0,0-107 16,0 44 0,43 41-1,84 43 1,-85 21 0,127 127 15,-169-21-16,-63 42 1,-22-42 0,43-85-16,-170 64 31,191-85-31,21-22 31</inkml:trace>
  <inkml:trace contextRef="#ctx0" brushRef="#br0" timeOffset="80373.55">16700 11113 0,'0'0'0,"-21"0"0,0 0 15,-21-22 1,42-41 0,21-22-1,64-42 1,-22 43-1,-21 20 1,-42 85 15,0 0-15,-21 43-16,-42 126 31,42-41-15,-1-65-1,22 22 1,0-42 0,-63-22-1,-149-21 17,85-42-17,64 21 1,42-21-1,63 21 1,106 0 0,-106 0-16,107 0 15,20 0 1,21-43 15</inkml:trace>
  <inkml:trace contextRef="#ctx0" brushRef="#br0" timeOffset="81972.42">17865 11282 0,'0'0'0,"21"0"0,21-64 16,-21-84 15,-63 85-15,-43 42-1,-84 21 1,0 63 15,63 64-15,85-21-1,42-21 1,42-22 0,64-63-1,85-42 1,-106-43 0,21-42-1,-106 85-15,127-255 31,-106 128-15,-42-85 0,0 191-1,-42 63 1,-21 105 15,-43 107-15,85-43-1,-1-105-15,22 126 16,85-20 0,42-86-1,64-41 1,-43-43 0,85-64-1,-170 22 1,-21 0-16,22-85 15,-43 21 1,-84 21 0,-43 85-1,-21 64 1,-21 84 15,126-64-15,22 22-1,22-63 1,41-22 0,22-21-1,-1-64 1,-62 43-16,41-64 16,1-42-1,-64 43 1,0 63-1,0 84 17,0-42-32,-43 85 15,43-21 1,21 21 15,64-64-15,0-42-1,21-21 1,-22-43 0,43-147 15,-106 126-15,-21 106 15,-21 43-16,21-1 1,21 22 0,1-64-16,126 21 31,-42-63-15,-1-42 15,-41-43-16,-43 21 1,-21 0 0,0 64-1,0 42 1,0 1 0,-63 83-1,-1 86 1,1-43-1,-22 64 1,21-43 0,43-105-16,-42 168 15,-1-62 1,43-86 0,0-20 15,0-64-16,0-21 1,-22-43 0,43 22-1,0-22 1,0 43 0</inkml:trace>
  <inkml:trace contextRef="#ctx0" brushRef="#br0" timeOffset="82723.96">17039 13060 0,'0'0'16,"-21"0"-16,0-64 15,21 43-15,0-63 31,21 62-15,64 1 0,-64 21-16,63 21 15,1 43 1,-64 21 15,-21-64-31,-84 148 31,-1-105-15,64-43-16,-64 0 16,64-21-1,21-21 17,63 0-17,22 21 1,-21 21-1,-22 0-15,21 64 16,-63-22 0,0-42-1,-105 106 1,-22-84 0,105-22-1,-105-21 1,43-43-1,41 43-15,-20-105 32,63 62-17,21 43-15,21-21 16,22 21-16</inkml:trace>
  <inkml:trace contextRef="#ctx0" brushRef="#br0" timeOffset="84289.55">18415 13356 0,'0'0'15,"21"-63"-15,-21 20 31,-85 22-15,64 21-16,-63 0 16,-43 64-1,63-1 1,22 22 0,42 21-1,42-22 1,64-62-1,63-44 1,-42-20 0,21-64-1,-63 0 1,0-63 0,-64-43 15,-21 22-16,-21 105 1,0 106 0,-22 191 15,43-170-31,-21 149 16,21-64-1,64 0 1,-43-85-16,190 64 31,-41-106-15,-22-42-1,21-128 17,-169 65-1,-42 41-16,0 64 1,20 0-16,-62 64 16,20 20-1,-20 22 1,84-42 0,0-22-1,63-21 1,-42-21-16,64-21 15,105-127 17,-126 42-17,-22 21 1,-42 64 0,0 42-1,0 0 1,0 43-1,0 42 1,0-22 0,0 1-1,85-43 1,21-42 0,21-42-1,-21-21 1,-22-43-1,-20 21 1,-22-21 0,-21 106-1,-21 21 1,-21 64 0,-21 0-1,42-1 16,-21 1-15,21-21 0,148-86 15,-42-41-15,-22-43-1,1 21 1,-64 64-16,21-85 15,-20 64 1,-22 63 15,-64 85-15,-42 21 0,85-106-16,-64 106 31,22 64-16,21-1 1,20-63 0,22 21-1,0-42 1,0-42 0,-42-85 15,21-64-16,0 43-15</inkml:trace>
  <inkml:trace contextRef="#ctx0" brushRef="#br0" timeOffset="85038.97">16679 13504 0,'-21'0'16,"0"0"-1,0 0-15,-22 0 16,22 0-16,-212-63 31,64 42-15,-85-43-1,-63-20 1,41 20 0,-274-63-1,42 21 1,127 22 0,-148-22 15,148 42-16,-85 1 1,43-1 0,338 64-16,-148-42 15,22 21 1,147 0 0,43 21-1,148 0 1,106 0-1,-64 0 1</inkml:trace>
  <inkml:trace contextRef="#ctx0" brushRef="#br0" timeOffset="85540.57">16700 13356 0,'0'0'0,"-169"-21"15,-106-42 1,42 20 0,-254-63-1,22 1 1,84-1 0,-170 0 15,-20 0-16,190 43 1,-127-22 0,275 64-1,21 0 1,106 21 0,85-22-1,42 22 16,1-21-15</inkml:trace>
  <inkml:trace contextRef="#ctx0" brushRef="#br0" timeOffset="86008.84">12404 12107 0,'21'-21'16,"-21"0"0,-43 0-1,-41 21 1,-64-21-1,-64 21 1,85 0 0,-21 0-1,105 0-15,-126 42 32,169 43-17,0 21 16,42 84-15,-42-148-16,85 128 16,21-1-1,-21-21 1,-43-84 0,-21-22-1</inkml:trace>
  <inkml:trace contextRef="#ctx0" brushRef="#br0" timeOffset="90272.39">6562 9800 0,'-22'0'15,"1"0"17,21 21-17,0 1 1,21 20 0,43 21-1,-22 1 1,43 63-1,0 0 1,-64-85-16,127 255 31,-85-107-15,1-42 0,21 22-1,-64-128-15,21 64 31,-21 0-15,0-43 0,-21-84 31,0 0-47,0 0 15,0-1-15,0-105 16,0 106-16</inkml:trace>
  <inkml:trace contextRef="#ctx0" brushRef="#br0" timeOffset="90772.1">7112 9970 0,'0'0'0,"0"-22"0,-21 1 16,0 0 0,21 42 30,0 0-46,0 43 16,0-22-16,0 85 16,42 21-1,21 64 1,-20 0 0,-1-85-1,-21-85 1,0 127-1,22-63 1,-22 21 0,-21-106-16,21 85 31,-21-85-15,0-42 15,-21-21-16</inkml:trace>
  <inkml:trace contextRef="#ctx0" brushRef="#br0" timeOffset="91189.22">6646 11176 0,'0'0'0,"-21"-21"16,0 0-1,63 21 17,43 21-17,63 64 1,0-1-1,-42-41 1,-64-22-16,64 42 16,-85-42-16,43 22 31,-43-22-15,-21-42 30,0 0-30,21-22 0,-21 1-16</inkml:trace>
  <inkml:trace contextRef="#ctx0" brushRef="#br0" timeOffset="92005.09">7810 10859 0,'0'0'0,"22"-22"16,-22 44 31,-22-1-47,-20 63 15,0 1 16,-1 42-15,-20 21 0,21-42-1,20-85-15,-20 64 16,21-43 0,0-21-1,42-21 204,-21 22-203,21-22 124,-21-22-15,21 1-125,-21 0 0,21 0 0</inkml:trace>
  <inkml:trace contextRef="#ctx0" brushRef="#br1" timeOffset="103270.17">21378 9313 0,'0'0'0,"-21"0"0,0-42 15,21 0 1,0-1 0,0 1-1,0 21-15,0 42 47,0 0-31,0 22-1,0-1 1,0-21-16,63 21 31,43-42-15,-21 0-1,21-63 1,-43-22 0,-63 22-1,0 42-15,0-43 16,0 85 15,-42 64-15,0 42-1,42-85 1,-43 85 0,22 43-1,-21-43 1,21-22 0,-22-41-1,-20-22 1,42-42-16,-22 0 15,-41-21 1,20-64 0,43 22-1,-21-1 1,20 64 0,22 43-1,0-1 1,64 43 15,-1-22-15,22-42-1,21-21 1,42-21 0,43-127 15,-149 42-16,-21 22 1,-21 62 0,0 44-1,0-1-15,0 85 16,-42-22 0,-22 1-1,43-22 16,42-84 1,0 0-17,64-42 1,-43-22 0,43 0-1,-64 43 1,-21 63-1,0 64 1,0 21 0,0-22-1,0-41 1,43-22 0,20-21-1,-42 0-15,85-21 16,-21-43 15,-64 43-31,85-254 31,-85 127-15,0 105-16,-21-84 16,0 106-1,0 42 1,-63 64-1,20 84 1,22-42 0,-21 43-1,42-107 1,0-42 0,0-42 15,0 0-16,106-127 17,-43 84-17,-21 43 1,-42 63 0,0 43-1,0-21 1,0-43-16,22 63 15,20-62 1,43-1 0,20-21-1,1-21 1,-21-43 0,-43-21-1,-42 1 1,-21 84 15,-42 21-15,-1 21-1,22 43 1,42-64-16,0 85 31,42-106-15,43 0-1,-1 0 1,-41-42 0,20-22-1,-42 43-15,1-21 16,-1 20 0,-21 65 15,-21 20 0,21 22-15,0-64-16,21 0 31,42-21-15,1 0-1,-1-42 1,-20 0-1,-22 20-15,21-62 16,-21 41 0,-42 65 15,-21 41-15,42-42-16,0 43 15,0-22 1,21-21 15,0 0-31,85-21 31,-43-42-15,1-43 0,21-63-1,-22 21 1,-21-42-1,-42 127-15,22-85 32,-65 190-17,1 64 1,21-85 0,-43 212-1,64-127 1,0-42 15,0-21-15,64-64-1,20 0 1,22-22 0,-42-20-1,-22-21 1,-42 20-16</inkml:trace>
  <inkml:trace contextRef="#ctx0" brushRef="#br1" timeOffset="103487.05">23770 9779 0,'0'21'15,"21"-21"-15,170 0 31,-149 0-15,149 0 15,-170-21-15,-21-21 0,0 21-16</inkml:trace>
  <inkml:trace contextRef="#ctx0" brushRef="#br1" timeOffset="103670.94">23580 9610 0,'0'21'31,"0"0"0,21-21-15,42 0-16</inkml:trace>
  <inkml:trace contextRef="#ctx0" brushRef="#br1" timeOffset="105503.53">24490 10097 0,'-21'0'16,"-22"0"-1,43-22 17,21 1-32,-21 0 15,22 0-15,-1-64 16,-21 22 15,-21-22-15,-43 85-1,1 0 1,41 0-16,-168 148 31,126-63-15,64-22-1,22-41 1,83-22 0,-20 0-1,21-64 1,-64 22 0,-21 21-1,1-85 16,-44 148 1,22 22-17,0-43-15,-21 63 16,21-20 0,43-22-1,41-21 1,22-21-1,0-63 1,-43-1 0,-20-41-1,-22 41 1,-21 43 0,-42 42-1,-22 43 1,22 20-1,42-20 17,0-22-17,21-42 17,0 0-17,43-63 1,20-1-1,-20 1 1,-22 63 0,-21 0-1,-21 21-15,21 42 16,-21 1 0,22-22-1,-1-21 1,0-21 15,21 0-15,-21 0-16,22-42 15,41-22 1,-20 1 0,-1-22-1,-20 64 1,-43 63 15,0-20-15,0-1-1,0 0 1,0-42 31,0 0-47,0-1 0,0-20 31,-21 21 0,-1 21-31,-62 85 32,84-64-32,-43 42 15,22 22 1,21-43-1,64 22 1,-1-43 0,-42-21-16,22 0 15,-22 0-15,85-21 16,-22-43 0,1-20-1,-43-1 1,-42 64 15,-21 0-15,0 42-16,-127 127 31,127-85-15,0 22-1,63-43 1,21-20-1,22-22 1,-43-22-16,43-20 16,42-43-1,-85 43-15,128-106 32,-149 127-17,-21 42 1,-64 64 15,-20-1-15,20 1-1,1-22 1,20-20 0,-20-22-1,42-21-15</inkml:trace>
  <inkml:trace contextRef="#ctx0" brushRef="#br1" timeOffset="106037.23">22056 10118 0,'0'0'0,"-43"0"15,-105-21 1,63 21-1,107 0 17,41 0-32,128 21 15,190 42 1,21 1 0,169 20-1,-423-62-15,276 62 16,105 1-1,-63 0 17,-22-43-1,-402-42-15,-63 0-1,-63-21 1,-128-22-1,64 1-15</inkml:trace>
  <inkml:trace contextRef="#ctx0" brushRef="#br1" timeOffset="106420.02">21992 10245 0,'0'0'16,"-21"0"-16,21 0 31,190 42-15,64 22-1,191 20 1,-85-20-1,-254-43-15,317 21 16,-169 1 0,-21-22-1,-149-21 1,-20 0 0,-43 0-1,-84 21 16,-22-21-15</inkml:trace>
  <inkml:trace contextRef="#ctx0" brushRef="#br1" timeOffset="118652.85">16108 5779 0,'-21'0'15,"-1"0"1,1 0 0,0 0-1,0 0 1,21 21 0,42 21-1,64-21 1,148 0-1,0 1 1,-169-22-16,296 21 31,-43-21-15,149 42 0,-85-21-1,64 22 1,-127-22-1,-128-21 1,-147 21 0,-43-21-1,-42 0 32,-21 0-47,-1 0 0,-41 0 16,-107-21-1</inkml:trace>
  <inkml:trace contextRef="#ctx0" brushRef="#br1" timeOffset="119635.61">16595 6054 0,'21'21'0,"0"-21"0,42 0 16,149 21-1,63 0 1,-169 0 0,847 64 15,-467-43-15,-105 1-1,-169-43 1,0 0-1,-170 0-15,22 0 16,-1 0 0,-63 21 109,0 0 0,0 0-32,21 0 17,0-21-32,1 0-62,-1 0 15,0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30:07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9356 720 0,'0'0'0,"-22"0"0,1 0 31,0 0-31,0 0 16,0 0-16,0 0 16,-1 0-16,1 0 15,0 0-15,-21 0 0,21 0 16,-1 0-16,-20 21 0,21-21 15,-21 0-15,-1 0 0,1 21 16,0-21-16,-22 0 0,22 0 16,-1 0-16,1 0 0,0 0 0,-1 0 15,1 0-15,0 0 0,-1 0 16,1 0-16,0 0 0,21 0 16,-1 0-16,1 0 0,0 0 0,0 0 15,0 0-15,21-21 31,42 21-31,-21 0 0,22 0 16,-1 0-16,21 0 0,1 0 16,21 0-16,-1 0 0,1-21 0,0 21 15,20 0-15,-20 0 0,21 0 16,-21 0-16,20 0 0,-20-21 0,21 21 16,-21 0-16,20 0 0,-20 0 15,0 0-15,-1 0 0,-20 0 16,-1 0-16,1 0 0,-1 0 15,-20 0-15,-1 0 0,-21 0 0,22 0 16,-22 0-16,0 0 0,0 0 16,-42 0 31,0 0-47,0 0 15,-1 0-15,1 21 0,0-21 16,0 0-16,0 0 0,0 0 15</inkml:trace>
  <inkml:trace contextRef="#ctx0" brushRef="#br0" timeOffset="535.8">9546 868 0,'0'0'0,"-21"0"0,21-21 16,-21 21 0,0-21-1,21 42 48,0 0-63,0 0 15,0 0-15,0 0 0,0 1 16,0 20-16,0 0 0,0 1 16,-22-1-16,22 0 0,0 1 15,0 20-15,-21-21 0,21 22 0,0-1 16,0 1-16,0-1 0,0 1 15,-21 21-15,21-22 0,0 22 0,-21-22 16,21 1-16,0-1 0,0 1 16,0-1-16,0 1 0,0-22 0,0 22 15,0-22-15,0 0 0,0 1 16,0-1-16,0-21 0,0 0 0,0 0 16,0 1-16,0-1 0,0 0 15,0-42 32,0 0-47,21-1 0,-21 1 16</inkml:trace>
  <inkml:trace contextRef="#ctx0" brushRef="#br0" timeOffset="2846.24">9969 2117 0,'-21'0'0,"0"0"0,0 0 15,0 0 1,0 0 0,21-21-1,0-1-15,0 1 16,0 0-16,21 0 0,0 0 16,0 0-16,0-1 0,0 1 0,1 0 15,20 0-15,-21 0 0,21-22 16,-20 22-16,20 0 0,-21 21 0,0-21 15,0 0-15,1 21 0,-1 0 16,0 0-16,0 0 16,0 21-1,-21 0-15,0 0 0,0 0 16,0 22-16,0-22 0,0 0 16,0 21-16,0-20 0,0 20 0,0-21 15,0 21-15,0-20 0,0 20 16,0-21-16,0 0 0,0 0 0,0 1 15,0-1-15,21-21 0,-21 21 16,22-21-16,-1 0 0,0 0 16,0 0-16,0 0 15,0 0-15,1 0 0,-1 0 0,0-21 16,0 21-16,0-21 16,0-1-16,1 1 0,-1 0 0,0 0 0,0 0 15,0-22-15,-21 22 16,21 0-16,-21-21 0,22 21 0,-22-1 15,0-20-15,0 21 0,0 0 16,0 0-16,0-1 0,0 1 0,0 0 16,0 0-16,0 0 0,0 0 15,0-1-15,0 44 32,0-1-17,0 0-15,0 0 16,0 21-16,0-20 0,0 20 0,0 0 15,0-21-15,0 22 0,0-1 16,0 22-16,0-22 0,0 0 0,0 22 16,0-1-16,0 1 0,0-1 15,0 1-15,0 20 0,0-20 0,0-1 16,0 22-16,0-21 0,0 20 16,0-20-16,0 20 0,0-20 0,0 21 15,0-22-15,0 22 0,-22-22 0,1 1 16,21-1-16,-21-20 0,0 20 15,0-21-15,0 1 0,-22-22 0,22 0 16,-21 21-16,-1-20 0,22-22 16,-21 0-16,0 0 0,20 0 15,-20 0-15,0-22 0,-1 1 0,1 0 16,0-21-16,-1-1 0,22 1 16,-21-21-16,21-1 0,0 1 0,21-22 15,0 21-15,0-20 0,0 20 16,21 1-16,0-22 0,0 22 0,0-1 15,22-21-15,-22 22 0,0-1 0,21-20 16,-21 20-16,22 1 0,-22-1 16,21 22-16,-21 0 0,22-1 0,-1 1 15,-21 0-15,22 20 16,-1-20-16,0 21 0,1 0 0,-1 0 16,0 21-16,1-22 0,-1 1 15</inkml:trace>
  <inkml:trace contextRef="#ctx0" brushRef="#br0" timeOffset="3247.9">11303 1863 0,'0'0'0,"-21"0"16,21-21-16,-21 21 15,21-22-15,-22 22 0,22 22 32,0-1-32,0 0 0,0 0 15,0 21-15,0 1 0,0-1 16,0 0-16,0 1 0,0 20 0,0 1 16,0-1-16,-21 1 0,21 20 15,-21 1-15,21 0 0,-21-22 0,21 22 16,-21 0-16,0-22 0,21 22 0,-22-22 15,1 22-15,21-22 0,0 1 16,-21-22-16,0 22 0,21-22 0,0 0 16,0-20-16,0 20 0,0-21 15,0 0-15,0 0 0,0-42 47,0 0-47,0-21 0,0 21 0,0-22 16,0 1-16,0-22 0,0 22 0</inkml:trace>
  <inkml:trace contextRef="#ctx0" brushRef="#br0" timeOffset="3615.7">11197 2011 0,'0'-21'0,"0"42"0,0-63 0,0 20 15,0 1-15,0 0 0,0 0 0,21 0 16,0 0-16,22-1 16,-22 1-16,0 21 0,21 0 0,-20 0 15,20 0-15,-21 0 0,21 0 16,-20 0-16,20 0 0,-21 21 0,21 1 16,-20-1-16,-1 0 0,0 0 15,0 0-15,-21 22 0,0-22 16,0 0-16,-21 21 0,0-21 0,0 1 15,-1 20-15,1-21 0,0 0 16,0 0-16,0 1 0,-22-22 0,22 21 16,0 0-16,0-21 0,0 0 15,21 21-15,-21-21 0,-1 0 16,44 0 15,-1 0-31,0-21 16,0 0-16</inkml:trace>
  <inkml:trace contextRef="#ctx0" brushRef="#br0" timeOffset="4036.46">11938 2053 0,'21'0'31,"0"0"-15,0 0-16,1 0 0,-1-21 0,0 21 16,21-21-16,-21 0 0,22 21 15,-22-21-15,21-1 0,-21 1 0,22 0 16,-22 21-16,0-21 0,-21 0 16,0 0-16,0-1 0,0 1 15,-21 21 1,0 0-16,-22 0 0,22 0 15,-21 21-15,0-21 0,20 22 16,-20-1-16,0 0 0,21 21 0,-22-21 16,22 1-16,0 20 0,0-21 15,0 21-15,21-20 0,0-1 0,0 21 16,0-21-16,0 0 0,0 1 16,0-1-16,0 0 0,21-21 0,0 21 15,0-21-15,0 0 0,0 21 0,22-21 16,-22 0-16,21 0 15,-21 0-15,22 0 0,-22 0 0,21 0 16,1 0-16,-22-21 0,21 21 16,0-21-16</inkml:trace>
  <inkml:trace contextRef="#ctx0" brushRef="#br0" timeOffset="4362.27">13081 1799 0,'0'0'0,"-64"-21"16,43 21-16,-21 0 15,21 0-15,0 0 0,-22 0 16,22 21-16,0 0 0,-21 1 0,20-1 16,1 0-16,0 0 0,0 21 15,0-20-15,-22 20 0,43 0 0,-21-21 16,0 22-16,0-22 0,21 21 15,0-21-15,0 1 0,0-1 0,0 0 16,0 0-16,0 0 0,21 0 16,0-21-16,0 22 0,1-22 0,-1 0 15,21 0-15,-21 0 0,22 0 16,-1 0-16,0 0 0,1 0 16,-1 0-16,21 0 0,-20-22 0,20 22 15,-20-21-15,20 21 0,-21-21 16</inkml:trace>
  <inkml:trace contextRef="#ctx0" brushRef="#br0" timeOffset="4871.97">13737 1799 0,'0'0'0,"-21"0"0,-21 0 15,20 0-15,1 0 16,0 0-16,0 21 0,0-21 0,0 22 15,-1-1-15,1 0 0,0 0 16,0 21-16,0-20 0,0-1 0,-1 21 16,1-21-16,0 22 0,0-22 15,21 0-15,0 21 0,-21-21 0,21 1 16,0-1-16,0 0 0,0 0 16,0 0-16,0 0 0,21 1 15,0-22-15,0 0 16,0 0-16,1 0 0,-1 0 0,0 0 15,0 0-15,0-22 0,22 1 16,-22 0-16,0 21 0,0-21 0,0 0 16,0 0-16,1-22 0,-22 22 15,21-21-15,-21-1 0,21 22 16,-21-21-16,21 0 0,-21-1 0,0 1 16,0 21-16,0 0 0,0-1 15,21 1-15,-21 42 16,0 1-1,0-1-15,0 0 0,0 21 0,-21-21 16,21 22-16,0-22 0,0 21 16,0-21-16,0 22 0,0-22 0,0 21 15,0-21-15,0 1 0,0-1 16,21 0-16,0 0 0,1 0 16,-1-21-16,0 0 15,0 0-15,0 0 0,0 0 16,1 0-16,-1 0 0,0 0 0</inkml:trace>
  <inkml:trace contextRef="#ctx0" brushRef="#br0" timeOffset="5387.27">14605 1884 0,'0'0'0,"0"-42"15,0 20 1,0 1-16,0 0 16,-21 21-16,0 0 0,-1 0 15,1 0-15,0 0 0,0 0 16,-21 0-16,20 0 0,1 21 16,-21 0-16,21 1 0,-22-1 0,22 21 15,-21-21-15,21 0 0,0 1 0,-1 20 16,1-21-16,21 0 0,-21 0 15,21 1-15,0-1 0,0 0 16,21-21-16,0 21 16,1-21-16,-1 0 0,21 0 0,0 21 15,-20-21-15,20 0 0,0 0 16,1 21-16,-22-21 0,21 22 0,0-22 16,-20 0-16,20 21 0,-21-21 0,0 21 15,0-21-15,1 21 0,-1-21 16,-21 21-16,0 0 0,0 1 15,0-1-15,-21 0 16,-22-21-16,22 21 0,-21 0 0,-1 0 16,1-21-16,0 22 0,-1-22 15,1 21-15,-21-21 0,20 0 0,1 21 16,0-21-16,-1 21 0,22-21 16,-21 0-16,21 0 0,-1 0 15,1 0-15,21-21 16,0 0-1,0 0-15,0-1 0</inkml:trace>
  <inkml:trace contextRef="#ctx0" brushRef="#br0" timeOffset="6263.39">15430 1291 0,'0'-21'16,"0"42"-16,0-63 0,0 21 0,0 0 16,0-1-16,0 44 31,-21-1-15,21 21-16,-21-21 0,0 22 15,21-1-15,-21 0 0,21 1 16,-21-1-16,-1 21 0,1 1 15,21-1-15,-21 1 0,0-22 0,21 22 16,0-1-16,0-20 0,-21-1 16,21 0-16,0 1 0,0-1 0,0-21 15,0 21-15,0-20 0,0-1 0,21 0 16,-21 0-16,21-21 0,0 21 16,0 0-16,1-21 0,-1 0 15,0 0-15,0 0 16,0 0-16,0-21 0,1 0 0,-1 21 15,21-21-15,-21 0 0,0 0 16,1-22-16,20 22 0,-21 0 0,0-21 16,0-1-16,1 22 0,-1-21 0,0-1 15,0 22-15,-21-21 0,0 21 16,21 0-16,-21-1 0,0 1 0,0 0 16,0 42 15,0 0-31,0 1 0,0-1 15,0 21-15,-21-21 0,21 0 0,0 22 16,0-22-16,0 21 0,0-21 16,0 1-16,0-1 0,0 0 15,0 0-15,0 0 0,0 0 16,0 1-16,0-44 47,21 1-47,0 0 15,-21 0-15</inkml:trace>
  <inkml:trace contextRef="#ctx0" brushRef="#br0" timeOffset="6450.81">15981 1524 0,'-21'-21'15,"-1"0"-15,1 21 31,21 21 16</inkml:trace>
  <inkml:trace contextRef="#ctx0" brushRef="#br0" timeOffset="6663.68">15028 1757 0,'43'-21'0,"-86"42"0,22-21 0,0 0 16,0 21-16,42-21 31,0 0-31,0 0 0,22 0 0,-1 0 16,-21 0-16,21 0 0,1 0 15,-1 0-15,0 0 0,1 0 0,-1 0 16,0 0-16,-20 0 0,-1 0 16,21 0-16</inkml:trace>
  <inkml:trace contextRef="#ctx0" brushRef="#br0" timeOffset="7279.82">16256 1947 0,'0'-21'16,"-21"21"0,0 0-16,-1 0 31,1 0-31,21 21 15,-21 1-15,21-1 0,0 0 16,0 0-16,0 0 0,0 22 0,0-22 16,0 0-16,0 0 0,0 0 0,0 0 15,0 1-15,0-1 0,0 0 16,0 0-16,0 0 0,0 0 16,0 1-1,0-44 16,0 1-31,0 0 16,0 0-16,0-21 16,0 20-16,0 1 0,21-21 0,0 0 15,-21 20-15,22-20 0,20 0 0,-21-1 16,21 22-16,1-21 0,-1 21 16,22-22-16,-22 22 0,21 0 15,-20 21-15,20 0 0,-20 0 0,20 0 16,-21 0-16,1 21 0,-1 22 15,-21-22-15,22 0 0,-22 21 0,-21-21 16,0 22-16,0-1 0,0-21 0,0 22 16,0-22-16,0 0 15,0 21-15,0-21 0,-21 1 0,-1-1 16,1 0-16,21 0 0,-21 0 16,0 0-16,0-21 15,42-21 16,0 0-15,0 21-16,22-21 0</inkml:trace>
  <inkml:trace contextRef="#ctx0" brushRef="#br0" timeOffset="8212.79">17992 2032 0,'0'0'0,"0"-21"0,0-21 16,0 20-16,0 1 0,0 0 15,0 0-15,0-21 0,0 20 0,-22 1 16,1 0-16,0 0 0,0 21 16,0 0-16,0-21 0,-1 21 0,-20 0 15,21 0-15,-21 21 16,-1 0-16,22 0 0,-21 0 0,-1 1 0,1-1 15,0 21-15,21-21 16,-1 22-16,-20-1 0,21-21 0,21 21 16,-21-20-16,21 20 0,0-21 0,0 0 15,0 0-15,0 22 0,0-22 16,21-21-16,0 21 0,0 0 0,0-21 16,22 0-16,-22 21 0,21-21 15,-21 0-15,22 0 0,-1 0 0,-21 0 16,0 0-16,22-21 0,-22 0 15,0 21-15,21-21 0,-42 0 0,22 0 16,-1-1-16,0-20 0,-21 21 16,21 0-16,-21 0 0,0-22 15,0 22-15,0 0 0,0 0 16,0 0-16,0-1 0,0 1 31,0 42-15,0 1-1,0-1-15,0 0 0,0 0 16,0 0-16,0 22 0,0-22 0,-21 21 16,21-21-16,-21 22 0,21-1 15,-21 0-15,21 1 0,0 20 0,0 1 16,-22-1-16,22 1 16,0-1-16,0 22 0,-21-22 0,21 1 15,0 20-15,0 1 0,0-21 16,0 20-16,0-20 0,0 20 0,0-20 15,0-1-15,0 1 0,0-1 0,0 1 16,0-22-16,0 22 0,0-22 16,0 0-16,-21 1 0,21-1 0,-21-21 15,0 22-15,21-22 0,-21 0 16,-1-21-16,1 21 0,0-21 16,0 0-16,0 0 0,0-21 0,-1 21 15,-20-21-15,21 0 0,0-22 16,0 22-16,-1-21 0,1-1 15,0 1-15,0 0 0,0-1 16,0-20-16,-1-1 0,1 1 0,21-1 16,0-20-16,0 20 0,0-20 0,0 20 15,0 1-15,0-22 0,0 21 16,21-20-16,1 20 0,-1 1 0,0-1 16,0 1-16,21-1 0,-20 22 15,20 0-15,-21-1 0,21 1 0,1 21 16,-22 0-16,21-1 0,-21 1 15,22 0-15,-22 21 0,21-21 0,-21 21 16,1-21-16,20 21 0,-21 0 16,0 0-16,0 0 15,-42 0 17,0 21-32,-21-21 0</inkml:trace>
  <inkml:trace contextRef="#ctx0" brushRef="#br0" timeOffset="9040.84">9800 2963 0,'0'0'0,"-21"0"0,-21 0 16,20 0-16,1-21 0,0 21 15,0 0-15,0 0 0,0 0 16,42 0 31,0 0-47,21 0 16,-21 0-16,22 0 0,-1 0 15,22 0-15,-22 0 0,21 0 0,22 0 16,-21 0-16,20 0 0,1 0 0,0 0 15,-1 0-15,1 0 0,21 0 16,21 21-16,-21-21 0,21 0 0,0 0 16,0 0-16,0 22 0,21-22 15,0 0-15,0 0 0,0 21 0,22-21 16,-22 0-16,42 0 0,-20 21 16,41-21-16,-20 0 0,-1 0 15,22 21-15,0-21 0,-1 0 16,1 21-16,-22-21 0,22 21 0,0-21 15,-22 0-15,22 22 0,-22-22 0,-20 0 16,20 21-16,-20 0 0,-1-21 16,-21 0-16,0 21 0,-21-21 0,0 21 15,-21-21-15,0 0 0,-21 0 16,-1 21-16,-20-21 0,-1 0 0,-20 0 16,-22 0-16,0 0 0,0 0 15,-42 0 1,0 0-1,0 0-15,-1 0 0,-20 0 16,0-21-16,-1 21 0,1-21 16,0 21-16,-22 0 0</inkml:trace>
  <inkml:trace contextRef="#ctx0" brushRef="#br0" timeOffset="9779.79">10393 3006 0,'0'0'16,"-21"0"-16,-1-21 16,1 21-1,0 0 1,0 0-1,0 0-15,0 0 0,-1 0 16,1 0 0,0 0-16,42 21 31,0-21-31,1 0 16,-1 0-16,21 21 0,0-21 0,1 0 15,-1 0-15,22 21 0,-1-21 16,22 0-16,-1 0 0,22 0 15,0 21-15,0-21 0,21 0 16,-21 0-16,42 21 0,-21-21 0,42 0 16,-21 22-16,22-22 0,-22 0 15,42 21-15,-20-21 0,41 0 0,-20 21 16,21 0-16,-1-21 0,1 21 0,21-21 16,0 21-16,-22-21 0,22 22 15,-21-22-15,21 21 0,-22-21 0,1 21 16,-22-21-16,1 21 0,-1-21 15,1 21-15,-22-21 0,1 21 0,-22-21 16,-21 22-16,21-22 16,-21 21-16,-21-21 0,0 0 0,-1 21 15,-20-21-15,0 0 0,-1 21 16,-41-21-16,20 0 0,-20 0 0,-22 0 16,0 0-16,0 0 0,0 0 15,-42 0 16,0 0-31,0 0 16,0-21-16</inkml:trace>
  <inkml:trace contextRef="#ctx0" brushRef="#br0" timeOffset="27687.48">868 4170 0,'21'0'94,"0"0"-63,-21-21-31,0 0 0,0-1 16,0 1-16,0 0 0,0 0 15,0 0-15,0 0 16,0-1-16,-21 1 16,0 21-1,21-21-15,-21 21 0,-1 0 31,22 21-31,0 0 0,-21-21 0,21 22 16,0-1-16,0 0 0,0 0 16,0 0-16,0 0 15,0 1-15,0-1 16,21-21 0,1 0-1,-1-21-15,0-1 16,-21 1-1,21 0-15,-21 0 0,0 0 16,0 0-16,0-1 16,-21 22 15,21 22-15,0-1-16,0 0 0,-21 0 15,21 0-15,0 0 0,0 1 0,0-1 16,0 0-16,0 21 0,0-21 15,0 1-15,0-1 16,0 0-16,0 0 0,21-21 16,0 0-1,0 0-15,0-21 16</inkml:trace>
  <inkml:trace contextRef="#ctx0" brushRef="#br0" timeOffset="28092.76">1418 3874 0,'-42'21'15,"42"0"-15,0 0 16,21-21 31,0 0-47,0 0 0,-21-21 15,21 0-15,-21 0 16,0-1 0,0 1-1,-21 21-15,0 0 16,0 0-16,21 21 0,-21-21 15,0 22-15,21-1 0,0 0 16,-22 0-16,22 0 0,-21 0 16,21 1-16,0-1 0,0 0 0,0 0 15,0 0-15,21 0 0,-21 1 16,22-22-16,-1 21 0,0-21 16,0 21-16,0-21 0</inkml:trace>
  <inkml:trace contextRef="#ctx0" brushRef="#br0" timeOffset="28731.39">2815 3937 0,'0'0'0,"0"-21"0,0 0 0,0 0 16,0-1-1,-21 22 1,0-21-16,0 21 0,-1 0 0,1 0 15,-21 0-15,21 0 16,0 21-16,-22 1 0,1-1 0,21 0 16,-22 21-16,1 1 0,0-1 15,21 21-15,-22-20 0,1 20 0,21 1 16,-22-1-16,22 1 0,0 20 16,0-20-16,0-1 0,0 1 15,-1 21-15,22-22 0,0 1 0,0-1 16,0 1-16,0-22 0,0 21 15,0-20-15,22-1 0,-1 0 0,0-20 16,0 20-16,0-21 0,22 0 16,-22 0-16,21 1 0,0-22 15,1 0-15,-1 21 0,-21-21 16,22 0-16,-1 0 0,0 0 0,1-21 16,-1-1-16,0 22 0,-21-42 15,22 21-15,-1 0 0,-21-22 0</inkml:trace>
  <inkml:trace contextRef="#ctx0" brushRef="#br0" timeOffset="29179.44">3260 4657 0,'0'0'0,"0"-21"0,0-1 16,0 1-16,-22 21 16,1-21-16,0 21 0,0 0 15,0 0-15,0 0 0,-1 21 16,1 0-16,0 1 15,21-1-15,0 21 0,-21 0 0,21-20 16,-21 20-16,21 0 0,0 1 16,0-1-16,0 0 0,0 1 0,0-1 15,0 0-15,0-21 0,0 1 16,21 20-16,0-21 0,-21 0 0,21 0 16,0-21-16,1 22 0,-1-22 15,21 0-15,-21 0 0,0 0 16,1 0-16,20-22 0,-21 1 15,21 0-15,-20 0 0,20-21 0,-21 20 16,0-20-16,0 0 0,1-1 16,-1 1-16,0-21 0,-21 20 0,0 1 15,0-22-15,0 22 0,0 0 16,-21-1-16,0 1 0,-22 21 0,22-21 16,0 42-16,-21-22 0,20 22 15,1 0-15,0 0 0,-21 0 16,21 0-16,-1 22 0,1-1 0,0 0 15,0 0-15,0 21 0,0-20 16,21 20-16,0 0 0,-22 1 16,22-22-16,0 21 0,0 0 0,0-20 15,0-1-15</inkml:trace>
  <inkml:trace contextRef="#ctx0" brushRef="#br0" timeOffset="29904.17">3873 4657 0,'0'0'16,"0"-64"-1,0 43-15,0 0 0,0 0 16,0 42 15,0 0-31,0 0 0,0 22 16,0-1-16,0 0 0,0 1 0,0 20 15,0-21-15,-21 22 0,21-22 16,0 1-16,0 20 0,-21-21 16,21 1-16,0-22 0,0 21 0,0-21 15,0 1-15,0-1 0,0 0 16,0-42 15,0 0-15,0-1-16,0 1 0,0 0 0,0-21 15,0 21-15,0-22 0,0 1 16,0 0-16,21-22 0,0 22 0,-21-22 16,22 22-16,-1 0 0,0-1 15,21 1-15,-21 0 0,1 20 16,-1 1-16,0 0 0,21 21 0,-21 0 15,1 0-15,-1 0 0,21 21 16,-21 0-16,0 1 0,1 20 0,20-21 16,-21 21-16,0 1 0,-21-1 15,21 0-15,-21 1 0,0-1 0,22 0 16,-22 1-16,0-1 0,0-21 16,0 22-16,0-22 0,0 0 15,0 0-15,0 0 0,0 0 16,0-42-1,0 0 1,21-21-16</inkml:trace>
  <inkml:trace contextRef="#ctx0" brushRef="#br0" timeOffset="30195">4593 4636 0,'0'0'16,"0"-22"-16,0 1 15,21 42 17,0 1-32,1-1 0,-1 0 15,0 0-15,21 21 0,-21 1 16,1-1-16,-22 0 0,21 1 0,0-1 16,0 0-16,-21-20 0,0 20 15,0 0-15,0-21 0,0 1 0,0 20 16,0-21-16,0 0 0,0 0 15,0 1-15,0-44 32,21 1-17,-21 0-15,21 0 0,-21-21 0,0 20 16,22-20-16</inkml:trace>
  <inkml:trace contextRef="#ctx0" brushRef="#br0" timeOffset="30425.89">5143 4572 0,'0'0'0,"0"-21"0,0 42 32,-21 0-17,21 0-15,-21 1 0,0 20 0,0 0 16,0 1-16,-1-1 0,1 0 0,0 22 16,0-22-16,0 0 15,0 1-15,-1-1 0,1 0 0,21 1 16,0-22-16,0 0 0,0 0 15,0 0-15,0 1 0,21-22 16,1 0-16,-1 0 16,0 0-16,21-22 0,-21 1 0,1 0 15</inkml:trace>
  <inkml:trace contextRef="#ctx0" brushRef="#br0" timeOffset="30831.88">5355 4868 0,'0'22'0,"-21"-22"16,42 0 15,0 0-31,0 0 0,1 0 16,-1-22-16,0 1 0,0 21 15,0-21-15,0 0 0,1 0 0,-1 0 16,0-1-16,-21 1 0,0 0 15,0 0-15,0 0 16,-21 21 0,0 0-16,-1 0 0,1 0 15,0 0-15,0 21 0,0 0 0,0 0 16,-1 22-16,1-1 0,21-21 16,-21 21-16,21 1 0,0-1 15,-21 0-15,21 1 0,0-1 0,0 0 16,0-20-16,21-1 0,0 21 15,0-21-15,1-21 0,-1 21 0,0 1 16,0-22-16,21 0 0,1 0 0,-22 0 16,21 0-16,1 0 0,-1 0 15,0-22-15,-21 1 0,22 0 0,-22 0 16,21 0-16,-21 0 0,1-1 16</inkml:trace>
  <inkml:trace contextRef="#ctx0" brushRef="#br0" timeOffset="31209.53">6054 4805 0,'0'0'0,"0"-21"0,0 0 16,0-1-16,0 1 16,0 0-16,21 0 15,0 21 1,0 0-16,21 0 0,-20 0 16,20 0-16,-21 0 0,21 21 0,1 0 15,-22 0-15,0 1 0,21-1 16,-20 21-16,-1-21 0,0 22 0,0-22 15,-21 21-15,0 0 16,0-20-16,0 20 0,0-21 0,0 21 16,0-20-16,-21-1 0,0 0 0,21 0 15,-21 0-15,-1-21 0,22 21 16,-21-21-16,0 0 16,21-21-1,0 0-15,0 0 0,0 0 0,0-22 16,0 1-16,0 0 0,21-1 15,0-20-15,-21-1 0,22 22 0,-1-21 16,0 20-16,0 1 0,0 21 16,0-22-16,-21 22 0,22 0 0,-22 0 15,0 0 1</inkml:trace>
  <inkml:trace contextRef="#ctx0" brushRef="#br0" timeOffset="32379.91">7048 4085 0,'0'0'0,"0"-21"16,0 42 0,-21 0-1,0 22-15,21-22 0,-21 21 16,21 1-16,0 20 0,-21-21 0,21 22 16,-21-22-16,-1 22 0,22-1 15,0 1-15,-21-1 0,21 1 0,-21-1 16,21 1-16,0-1 0,0 1 15,0-22-15,0 0 0,0 1 0,21-1 16,0-21-16,1 0 0,-1 1 16,0-1-16,0 0 0,0-21 15,22 0-15,-22 0 0,21 0 0,0-21 16,-20 0-16,20-1 0,0 1 16,1 0-16,-22 0 0,21-21 0,0 20 15,-20-20-15,20 0 0,-21-1 16,0 1-16,0 0 0,1-1 0,-22 1 15,0 21-15,0-21 0,0-1 0,0 22 16,0 0-16,0 0 0,-22 42 31,22 0-15,0 0-16,-21 22 0,21-22 0,0 21 16,0 0-16,0 1 15,0-22-15,0 21 0,0 1 0,0-22 16,0 21-16,0-21 0,21 0 0,1 1 15,-1-1-15,0-21 0,0 0 16,0 0-16,0 0 0,22 0 0,-1 0 16,-21-21-16,22 21 0,-1-22 15,0 1-15,-21 0 0,22-21 0,-1 21 16,-21-22-16,0 22 0,1-21 16,-1-1-16,0 1 0,-21 21 0,0-21 15,0 20-15,0 1 0,0 0 0,0 0 16,0 42 15,0 0-15,0 0-16,0 1 0,0 20 0,0-21 15,0 0-15,0 22 0,0-22 0,0 0 16,0 21-16,0-21 0,0 1 16,0-1-16,0 0 0,0 0 0,0 0 15,0 0-15,0-42 47,0 0-47,0 0 16,0 0-16,0-22 0,0 22 15,0-21-15,0 0 0,21-1 16,0 1-16,0 0 0,1-1 0,20 1 16,-21 21-16,21-22 0,1 22 15,-1 0-15,0 21 0,1 0 0,-1 0 16,0 0-16,1 0 0,-1 0 15,-21 21-15,22 0 0,-22 1 0,0 20 16,0-21-16,-21 0 0,0 22 0,0-22 16,0 21-16,0-21 0,0 22 15,0-22-15,0 21 0,0-21 16,0 22-16,0-22 0,-21 0 0,21 0 16,0 0-16,-21-21 15,42-21 16</inkml:trace>
  <inkml:trace contextRef="#ctx0" brushRef="#br0" timeOffset="33171.58">9631 4741 0,'0'0'16,"0"-21"-16,0-21 15,0 21-15,0 0 0,0-1 16,-21 1-16,-1 0 0,1 21 0,0-21 16,0 21-16,0 0 0,0 0 15,-1 0-15,1 0 0,-21 0 0,21 0 16,0 21-16,-22 0 0,22 0 16,0 22-16,-21-22 0,20 21 0,1 1 15,0-1-15,0 0 0,0 1 16,0-1-16,21 0 0,0-21 0,0 22 15,0-22-15,0 0 0,0 0 0,21 0 16,0-21-16,0 0 0,0 0 16,0 0-16,1 0 0,-1 0 15,21 0-15,-21 0 0,0-21 0,1 0 16,20 0-16,-21 0 0,0 0 16,0-1-16,1-20 0,-1 21 0,-21 0 15,21-22-15,-21 22 0,21 0 16,-21 0-16,0 0 0,0 0 0,0-1 15,21 1-15,-21 42 32,0 1-17,0-1-15,0 0 16,0 21-16,0-21 0,0 22 0,0-1 0,0 0 16,0 22-16,0-22 0,0 22 15,0-1-15,0-20 0,21 20 16,1 22-16,-1-22 0,-21 1 0,21 20 15,0-20-15,21 21 0,-20-22 0,-1 1 16,0 20-16,0-20 0,0-1 16,0 1-16,1-1 0,-1 1 0,0 20 15,-21-41-15,0 20 0,0 1 0,0-22 16,0 0-16,0 1 0,0-1 16,0 0-16,-21-20 0,0-1 15,-1 0-15,1 0 0,-21-21 0,21 0 0,-22 0 16,22 0-16,0 0 0,-21 0 0,21-21 15,-22 0-15,22-22 16,0 22-16,-21-21 0,20-22 0,1 22 16,0-21-16,21-1 0,0-21 0,-21 22 15,21-1-15,0-20 0,0-1 16,0 22-16,0-22 0,0 0 0,0 22 16,21-1-16,-21-20 0,21 41 0,0-20 15,-21 20-15,22-20 0,-1 21 16,0-1-16,0 22 0,0-21 0,-21-1 15,0 22-15,21 0 0,-21-21 0,0 21 16,0-1-16,0-20 0,0 21 16,0 0-16,-21 0 0,0 21 0</inkml:trace>
  <inkml:trace contextRef="#ctx0" brushRef="#br0" timeOffset="33435.43">8848 4212 0,'0'0'0,"-22"0"16,22-21-16,-21 21 0,0 0 31,0 0 16,0 0-47,0 0 15,-1 0-15,22 21 0</inkml:trace>
  <inkml:trace contextRef="#ctx0" brushRef="#br0" timeOffset="33704.28">7387 4530 0,'0'0'15,"0"21"-15,-21-21 0,21 21 16,21-21 0,0 0-16,22 0 0,-1 0 15,0 0-15,1 0 0,-1-21 0,21 21 16,-20 0-16,20-21 0,1 21 15,-1-21-15,-20 21 0,20 0 0,-21 0 16,1 0-16,-1 0 0,-21 0 16,0 0-16,1 0 0,-1 0 15,-21 21 1,0 0-16</inkml:trace>
  <inkml:trace contextRef="#ctx0" brushRef="#br0" timeOffset="34595.33">11747 4847 0,'-21'0'16,"0"0"-16,21-21 15,21 21 1,0-21-1,1 21-15,-1-21 0,21 0 16,-21 21-16,22-22 0,-1 1 0,0 21 16,1-21-16,-1 0 0,0 0 0,1 0 15,-1-22-15,0 22 0,-21 0 16,22-21-16,-22 20 0,0-20 0,-21 21 16,0-21-16,0 20 0,0-20 15,0 0-15,0 21 0,0-22 0,0 22 16,-21 0-16,0-21 0,0 20 15,-1 22-15,1-21 0,0 21 0,0 0 16,0 0-16,-22 0 0,22 21 16,0 1-16,0-1 0,0 0 15,0 21-15,-1 22 0,22-22 0,0 22 16,-21-1-16,21 1 0,-21-1 16,21 22-16,-21-1 0,21 1 0,0 0 15,0 21-15,0-22 0,-21 1 16,21 0-16,-21 20 0,21 1 0,-22-21 15,22 21-15,0-22 0,0 22 0,0-21 16,0 21-16,0-22 0,0 1 16,0 0-16,0-1 0,0-20 0,0-1 15,0 1-15,0-22 0,22 1 0,-1-22 16,-21 21-16,21-42 0,0 0 16,0 0-16,0 0 0,1 0 15,20-42-15,-21 21 0,0-1 0,22-20 16,-1 0-16,-21-22 0,21 22 15,1-22-15,-22 1 0,21-1 0,-21 1 16,22-1-16,-22 1 0,0-22 0,-21 22 16,0-1-16,0-20 0,0 20 15,-21 1-15,-21-1 0,20 1 0,-20 20 16,0-20-16,-22 20 0,22 1 0,-22 21 16,1 0-16,21 0 0,-1-1 15,1 1-15,0 21 0,-1 0 16,22 0-16,0 0 0,0 0 15,42 0 17,0 0-32,0 0 0,0 0 15,1 0-15,20 0 0,-21 0 0,21 0 16,-20-21-16,20 0 0,-21 0 16,21 0-16,-20-1 0,20 1 0,-21 0 15</inkml:trace>
  <inkml:trace contextRef="#ctx0" brushRef="#br0" timeOffset="35015.49">12425 4741 0,'0'0'0,"0"-21"16,0 0-16,0 0 16,0 0-16,21 0 15,0 21-15,0 0 16,0-22-16,1 1 0,-1 21 15,0 0-15,0 0 0,21 0 0,-20 0 16,-1 21-16,0 1 0,0-1 16,0 0-16,-21 0 0,21 21 0,-21-20 15,22 20-15,-22-21 0,0 21 16,0 1-16,0-22 0,0 21 16,-22-21-16,1 1 0,21-1 0,0 0 15,-21 0-15,0-21 16,21-21-1,0 0-15,0 0 16,0-1-16,0 1 0,0-21 0,0 21 16,0-22-16,0 1 0,0 21 15,21-21-15,-21-1 0,21 22 0,0-21 16,-21 21-16,22-1 0,-1 1 0,0 0 16,0 21-16,0 0 15,0 0-15,1 0 0,-1 0 16,0 21-16,0 0 15,0-21-15,0 22 0,22-1 16</inkml:trace>
  <inkml:trace contextRef="#ctx0" brushRef="#br0" timeOffset="35471.23">13547 4614 0,'0'0'16,"0"-21"-16,0 0 0,0 0 15,-22 21-15,22-21 0,-21 21 0,0 0 16,0 0-16,0 0 0,0 0 16,-1 0-16,1 21 15,0 0-15,0 0 0,0 0 0,0 22 16,-1-22-16,1 21 0,21 1 16,0-1-16,0 0 0,0-21 0,0 22 15,0-1-15,0-21 0,0 22 0,21-22 16,1 0-16,20 0 0,-21 0 15,21-21-15,-20 0 0,20 0 0,0 0 16,-21 0-16,22 0 0,-22 0 16,21 0-16,-21-21 0,1 0 0,-1 0 15,0-22-15,0 22 0,0-21 16,-21 21-16,0-22 0,0 1 16,0 0-16,0-1 0,0 1 0,-21 21 15,0-21-15,0-1 0,0 22 16,-1 0-16,1 21 0,0-21 0,0 21 15,0 0-15,0 0 0,-1 0 16,1 21-16,0-21 0,0 21 0,0 0 16,21 0-16,0 1 0,-21-1 0,21 21 15,0-21-15,0 0 0,0 1 16,0-1-16,0 0 0,21 0 0,-21 0 16,21-21-16,21 0 0,-21 0 15</inkml:trace>
  <inkml:trace contextRef="#ctx0" brushRef="#br0" timeOffset="36125.87">14118 4657 0,'0'0'0,"-21"0"47,21 21-47,0 0 15,0 0-15,0 0 0,0 1 16,0-1-16,0 0 0,0 0 0,0 21 15,0-20-15,0-1 0,0 0 16,0 0-16,0 0 0,0 0 0,0 1 16,0-1-16,0 0 15,-21-21 1,0 0 0,21-21-1,0 0-15,0-1 0,0 1 0,0-21 16,0 21-16,0-22 0,0 1 0,0 0 15,0 21-15,21-22 0,0 1 16,0 21-16,0 0 0,0-1 0,22 1 16,-22 0-16,21 21 0,1 0 15,-1 0-15,-21 0 0,21 21 16,1 0-16,-22 1 0,0-1 0,0 0 0,0 0 16,1 0-16,-1 22 15,-21-22-15,21 21 0,-21-21 0,0 0 16,0 22-16,0-22 0,0 0 15,0 0-15,0 0 0,-21 1 0,0-1 16,21 0-16,-22-21 0,1 0 16,21-21-1,0 0-15,0-1 16,0 1-16,21 0 0,1-21 16,-1-1-16,0 1 0,21 0 0,-21-1 15,22 1-15,-22 21 0,21-21 0,1 20 16,-1 1-16,0 0 15,-21 21-15,22 0 0,-1 0 0,-21 21 16,22 0-16,-22 1 0,0-1 16,-21 0-16,0 21 0,0-21 0,0 22 15,0-1-15,0-21 0,0 22 0,0-1 16,0-21-16,0 21 0,0-20 16,0-1-16,-21 0 0,0 0 0,21 0 15,-22 0-15,22 1 16</inkml:trace>
  <inkml:trace contextRef="#ctx0" brushRef="#br0" timeOffset="37059.58">17124 4572 0,'0'-21'16,"21"21"62,0 0-78,-21-21 0,21 21 16,0-21-16,1 21 0,-1-22 15,0 22-15,0-21 0,0 0 16,-21 0-16,21 0 0,1 0 0,-1-1 16,-21 1-16,0 0 15,0 0-15,0 42 32,-21 0-32,21 22 0,0-22 15,-22 21-15,22 0 0,-21 1 16,21 20-16,0-20 0,0-1 0,0 21 15,0-20-15,0 20 0,0-20 16,-21-1-16,21 21 0,0-41 0,0 20 16,0 0-16,0-21 0,0 22 0,0-22 15,0 0-15,0 0 16,0 0-16,-21 1 0,0-1 16,0-21-16,-1 0 15,1 0-15,-21 0 0,0 0 16,-1 0-16,1 0 0,0 0 0,20 0 15,-20 0-15,0 0 0,-1 0 16,22 0-16,0 21 0,0-21 0,0 0 16,63 0-1,-21 0 1,22 0-16,-22-21 0,42 21 0,-20 0 16,-1-21-16,21 21 0,1 0 15,-22 0-15,22-22 0,-1 22 0,-20 0 16,-1 0-16,0 0 15,-21 0-15,22 0 0,-22 0 16,-21-21 15,21 21-31</inkml:trace>
  <inkml:trace contextRef="#ctx0" brushRef="#br0" timeOffset="37628.26">19558 4022 0,'0'0'0,"21"-21"0,-21-1 15,-21 44 32,21-1-47,-21 0 0,0 21 0,21 1 16,0-1-16,-22 21 0,1-20 16,21 20-16,-21-20 0,0 20 0,0-21 15,21 22-15,0-1 16,-21-20-16,21 20 0,-22-20 0,22 20 15,0-21-15,0 1 0,0-1 16,0-21-16,0 22 0,0-22 0,22 0 16,-1 0-16,0 0 0,0-21 15,0 0-15,0 0 16,1 0-16,-22-21 0,21 21 0,0-21 16,0 0-16,-21 0 0,0-1 15,0 1-15,0 0 0,0-21 0,0 21 16,0-22-16,0 22 0,0-21 15</inkml:trace>
  <inkml:trace contextRef="#ctx0" brushRef="#br0" timeOffset="38383.55">19240 4657 0,'0'0'0,"-21"21"16,42-21-1,1 0-15,-1 0 0,0 0 16,21 0-16,-21 0 0,22 0 15,-1 0-15,0 0 0,1 0 0,-1-21 16,22 21-16,-22-21 0,0 21 0,1-22 16,-1 22-16,0-21 0,-21 21 15,22 0-15,-22-21 0,0 21 16,0 0-16,0 0 0,-21 21 47,0 0-47,0 1 15,0 20-15,0-21 0,0 0 0,0 0 16,0 22-16,0-22 0,0 0 16,0 21-16,0-20 0,0-1 0,0 0 15,22 0-15,-1 0 0,-21 0 16,21-21-16,0 0 0,21 22 0,-20-22 16,-1 0-16,21 0 0,0 0 15,-20-22-15,20 22 0,0-21 0,1 0 16,-22 0-16,21 0 0,-21 0 15,22-1-15,-22-20 0,0 21 16,-21 0-16,0-22 0,21 22 0,-21 0 16,0 0-16,0 0 0,0-22 15,0 22-15,0 0 0,0 0 16,-21 21 0,21 21-1,0 0-15,0 0 0,-21 1 0,21 20 16,-21-21-16,21 21 0,0 1 15,0-1-15,0 0 0,-22 1 0,22-1 16,0 22-16,0-22 16,0 21-16,0-20 0,0 20 0,0 1 15,0-1-15,0 1 0,0-1 0,0 1 16,0-1-16,0 1 0,0-1 16,0-20-16,0 20 0,0-21 0,-21 22 15,21-22-15,0 1 0,-21-1 0,0-21 16,0 21-16,0-20 0,-1-1 15,1 0-15,-21 0 0,0 0 0,20-21 16,-20 0-16,0 0 0,-1 0 0,1 0 16,0 0-16,21 0 0,-22 0 15,22-21-15,0 0 0,21 0 0,0 0 16,-21-1-16,21 1 0,0 0 16,0 0-16,0-21 0,0 20 15,21-20-15,-21 21 0,21-21 0,0-1 16,0 1-16,22 0 0,-22-1 15,21 1-15,1 0 0</inkml:trace>
  <inkml:trace contextRef="#ctx0" brushRef="#br0" timeOffset="38724.96">20934 4741 0,'0'0'0,"0"-21"0,0-21 0,0 21 0,0 0 16,0-1-16,0 1 15,0 42 1,0 1 0,0 20-16,0 0 0,0 1 0,0-1 15,0 21-15,0 1 0,0-1 0,0 1 16,0-1-16,0 1 0,0-1 16,0 1-16,0-1 0,0 1 0,0-1 15,0 1-15,0-1 0,-21 1 16,-1-1-16,1 1 0,21-22 0,-21 22 15,0-22-15,0 0 0,21-20 0,0 20 16,-21-21-16,21 0 0,-22 0 16,22-42-1,0 0 1,22 0-16,-22 0 0,21-22 16,-21 22-16,0-21 0,21-22 0,0 22 15,0-21-15</inkml:trace>
  <inkml:trace contextRef="#ctx0" brushRef="#br0" timeOffset="39016.41">20891 4741 0,'0'0'0,"-21"-42"15,21 0-15,0 21 16,21-1-16,1 1 0,-1 0 0,0 0 16,0 21-16,0-21 0,0 0 15,22 21-15,-22 0 0,0 0 16,21 0-16,1 0 0,-22 21 0,21 0 15,-21 0-15,1 0 0,-1 0 16,-21 1-16,0-1 0,0 21 0,0-21 16,0 0-16,0 22 0,-21-22 15,-22 0-15,22 0 0,0 22 0,0-22 16,0-21-16,-1 21 0,1 0 0,0-21 16,0 0-16,21 21 0,-21-21 15,21-21 1,0 0-1,21 0-15,-21 0 0,21-1 0,0 1 16</inkml:trace>
  <inkml:trace contextRef="#ctx0" brushRef="#br0" timeOffset="39364.37">21421 4720 0,'42'0'16,"-21"0"-16,0 0 0,0 0 15,1 0-15,20-21 0,-21 21 0,21-21 16,-20 0-16,20 21 0,-21-21 0,21-1 16,1 1-16,-22 0 15,0 0-15,0 0 0,-21 0 0,0-1 16,0 1-16,0 0 16,-21 21-16,0 0 0,0 0 15,-22 21-15,22 0 0,-21 1 16,21-1-16,-22 21 0,22-21 0,0 22 15,0-1-15,0 0 0,21 1 0,0-1 16,0 0-16,0-21 0,0 22 16,0-22-16,0 21 0,0-21 0,21 1 15,0-1-15,0 0 16,0-21-16,22 0 0,-22 0 0,0 0 16,0 0-16,0 0 0,1-21 15,-1 0-15,0 21 0,0-22 16,21 1-16</inkml:trace>
  <inkml:trace contextRef="#ctx0" brushRef="#br0" timeOffset="39875.23">23495 4191 0,'0'0'0,"0"-21"0,21-21 15,-21 20-15,21 1 0,-21-21 0,0 21 16,0 0-16,0 42 31,0 0-31,0 21 0,-21 1 16,21-1-16,-21 0 0,21 22 0,0-1 15,0-20-15,0 20 0,0-21 0,-21 1 16,21 20-16,-21-20 0,21-1 16,-22 0-16,22-21 0,0 22 0,0-1 15,-21-21-15,21 0 0,0 1 16,0-1-16,0 0 16,21-21-1,1-21-15,-1 0 16,0-1-16,0 1 0,0 0 0,0 0 15</inkml:trace>
  <inkml:trace contextRef="#ctx0" brushRef="#br0" timeOffset="40247.19">23939 4403 0,'0'0'16,"0"-21"-16,0 42 31,0 0-31,0 0 0,-21 0 0,0 22 16,21-22-16,0 21 15,-21-21-15,21 22 0,-21-1 0,21-21 16,-21 21-16,21-20 0,0 20 0,0-21 16,0 0-16,0 0 0,0 1 15,21-22-15,0 21 0,0-21 0,21 0 16,-20 0-16,-1 0 0,21 0 16,-21-21-16,22 21 0,-22-22 0,0 1 15,0 0-15,0-21 0,0 21 16,-21-1-16,22-20 0,-22 21 0,0-21 15,0 20-15,0-20 0,0 21 16,-22 0-16,1 0 0,0-1 0,0 1 16,0 21-16,0 0 0,-1 0 15,1-21-15,-21 21 0,21 0 16,0 0-16,-1 0 0,1 0 16,21-21 15,0 0-31</inkml:trace>
  <inkml:trace contextRef="#ctx0" brushRef="#br0" timeOffset="40519.69">23601 4233 0,'0'0'0,"-21"0"0,-1 0 15,44 0 16,-1 0-31,21 0 0,0 0 0,1 0 16,-1-21-16,22 21 0,-1-21 16,1 21-16,-1 0 0,1-21 0,-1 21 15,-21 0-15,22 0 0,-1-21 16,-20 21-16,-1 0 0,0 0 0,-20 0 16,20 0-16,-21 0 15,-21 21 1,-21-21-1,0 0-15,-22 21 0,1 0 16,0-21-16</inkml:trace>
  <inkml:trace contextRef="#ctx0" brushRef="#br0" timeOffset="42403.68">1820 7218 0,'0'-21'32,"0"0"-17,0-1-15,0 1 0,0 0 16,0 0-16,0 0 0,0 0 0,0-1 16,-21 1-16,0 0 15,0 21-15,0-21 0,-1 21 16,1-21-16,-21 21 0,21 0 15,-22 0-15,1 0 0,0 0 0,21 0 16,-22 0-16,1 21 0,0 0 16,20 0-16,-20 0 0,21 1 0,0-1 15,0 21-15,-1 0 0,1 1 16,21 20-16,0-20 0,0 20 16,0-21-16,0 22 0,0-1 0,21-20 15,1-1-15,-1 22 0,0-43 16,0 21-16,0-21 0,0 22 0,1-43 15,20 21-15,-21-21 0,21 0 16,-20 0-16,20 0 0,-21-21 16,21 21-16,-20-22 0,20 1 15,-21-21-15,21 21 0,-20-22 0,20 1 16,-21 0-16,0-1 0,0 1 16,1 0-16,-1-1 0,0 1 15,-21-21-15,21 20 0,-21 1 0,0 21 16,0-22-16,0 22 0,0-21 15,0 21-15,-21 0 0,0 21 0,0 0 16,-1 0 0,1 0-16,21 21 0,0 21 15,0-21-15,0 22 0,0-1 16,0 21-16,21-20 0,1-1 16,-22 0-16,21 22 0,0-22 0,-21 1 15,21-22-15,0 21 0,0-21 16,1 22-16,-1-22 15,0 0-15,0-21 0,0 0 0,0 0 16,22 0-16,-22-21 0,0 0 16,21-1-16,-20 1 0,20 0 0,-21-21 15,21 21-15,-20-22 0,-1 1 16,0 0-16,0-1 0,0 1 0,-21 0 16,0-1-16,0 1 0,0 0 15,0-1-15,0 22 0,0 0 16,0 0-16,-21 42 31,21 21-31,0-21 16,0 1-16,0 20 0,0 0 0,0 1 15,0-22-15,0 21 0,0 0 16,0-20-16,0 20 0,0 0 0,0-21 16,0 1-16,0-1 0,0 0 15,0 0-15,0 0 0,0 0 16,0-42 15,0 0-15,0 0-16,-21 0 0,21-22 15,0 22-15,0-21 0,0 0 0,0-1 16,0 1-16,21 0 0,0-1 16,0 1-16,1 0 0,20-1 0,-21 22 15,21 0-15,1 0 0,-1 0 16,0 21-16,1 0 0,-1 0 0,0 21 15,1 0-15,-22 0 0,21 21 16,-21-20-16,1 20 0,-1 0 0,0 1 16,0-22-16,-21 21 0,0 0 15,0 1-15,0-22 0,0 21 0,0-21 16,0 1-16,0 20 0,0-21 16,0 0-16,0 0 15,-21-21 1,21-21-1,0 0-15,0 0 16,0 0-16,0 0 0</inkml:trace>
  <inkml:trace contextRef="#ctx0" brushRef="#br0" timeOffset="42842.43">3492 7070 0,'0'-21'0,"0"-1"16,-21 44 0,0-22-1,21 21-15,-21 0 0,21 21 0,-21-21 16,21 22-16,0-1 0,-21 0 16,21 1-16,0-1 0,-22-21 0,22 22 15,0-1-15,0 0 0,0-21 16,0 1-16,22 20 0,-1-21 0,0 0 15,0 0-15,21-21 0,-20 0 16,-1 0-16,0 0 16,21 0-16,-21-21 0,1 0 0,20 0 0,-21 0 15,0 0-15,22-1 16,-22-20-16,0 21 0,-21-21 0,0-1 16,0 1-16,0 0 0,0-1 0,0 1 15,-21 0-15,21-1 0,-21 22 16,-22-21-16,22 21 0,0-1 0,0 22 15,0-21-15,-1 21 0,1 0 16,0 0-16,0 0 0,0 21 0,0-21 16,-1 22-16,1-1 0,0-21 15,21 21-15,0 0 0,0 0 0,-21 0 16,21 1-16,0-1 16,21-21-16</inkml:trace>
  <inkml:trace contextRef="#ctx0" brushRef="#br0" timeOffset="43258.19">4339 6689 0,'0'0'0,"0"-21"16,-21-22 0,21 64-1,0 1-15,0-1 16,0 21-16,0 0 0,0 1 15,0-1-15,0 0 0,0 22 0,0-22 16,0 22-16,0-1 0,0 1 16,0-22-16,-21 22 0,0-1 15,21-21-15,-22 1 0,22-1 0,0 0 16,-21-20-16,21-1 0,0 0 16,21-21-1,1 0-15,-1-21 0,0 0 16,0-1-16,0 1 0,0-21 15,1 0-15</inkml:trace>
  <inkml:trace contextRef="#ctx0" brushRef="#br0" timeOffset="43758.91">4720 6689 0,'0'0'0,"0"-21"0,0-1 0,0 65 46,0-22-46,0 0 0,0 21 0,21 1 16,-21-1-16,0 0 0,0 1 16,21-1-16,-21 22 0,0-22 0,0 0 15,0 1-15,0-1 0,0 43 16,0-43-16,0-21 0,0 21 16,0-20-16,0-1 0,0 0 0,0 0 15,0 0 1,0-42-1,-21 0 1,21 0-16,0-22 16,0 22-16,0-21 0,0 21 0,0-22 15,0 1-15,21 0 0,-21-1 16,43 1-16,-22 0 0,0-1 0,21 22 16,-20 0-16,20 0 0,0 0 0,-21 21 15,22 0-15,-22 0 0,21 0 16,-21 21-16,1 0 0,20 0 0,-21 0 15,0 1-15,0 20 16,-21-21-16,0 21 0,22 1 0,-22-22 0,0 21 16,0 1-16,0-22 0,0 21 15,-22 22-15,22-43 16,-21 0-16,21 0 0,0 0 0,-21-21 16,21 21-16,-21-21 15,21-21 1,-21 0-16,0 0 0,21 0 15,-22 0-15,1-1 0</inkml:trace>
  <inkml:trace contextRef="#ctx0" brushRef="#br0" timeOffset="43991.77">4297 7112 0,'0'0'0,"-21"0"0,-1 21 16,44-21 15,-1 0-31,0 0 16,21-21-16,-21 21 0,22-21 0,-1 21 15,0-21-15,1 21 0,20 0 0,-20-21 16,-22 21-16,21 0 0,0 0 16,-20 0-16,-1 0 0,0 0 0</inkml:trace>
  <inkml:trace contextRef="#ctx0" brushRef="#br0" timeOffset="44411.53">5419 7197 0,'-22'0'15,"44"-21"17,-1-1-32,0 1 15,0 0-15,0 21 0,0-21 16,1 0-16,-1 21 0,0-21 16,0-1-16,0 1 0,-21 0 15,0 0-15,0 0 0,0 0 16,-21 21-1,0 0-15,0 0 0,0 0 16,-1 0-16,22 21 0,-21 0 16,0 0-16,21 21 0,0-20 0,0-1 15,0 21-15,0-21 0,0 22 16,0-1-16,0-21 0,0 21 16,0-20-16,0-1 0,21 0 0,-21 0 0,21 0 15,1 0-15,-22 1 16,21-22-16,0 21 0,0-21 0,0 0 15,0 0-15,1 0 0,-1 0 16,0 0-16,0-21 0,0 21 16,-21-22-16</inkml:trace>
  <inkml:trace contextRef="#ctx0" brushRef="#br0" timeOffset="44811.3">5905 7027 0,'0'-21'0,"0"42"0,0-84 15,22 42 1,-1 21-16,-21-21 16,21 21-16,0 0 0,0 0 15,0 0-15,1 21 0,-1 0 16,0-21-16,-21 21 0,21 21 0,0-20 16,0-1-16,1 21 0,-22-21 0,0 22 15,21-22-15,-21 21 0,0 0 16,0-20-16,0 20 0,0-21 0,0 21 15,0-20-15,0-1 0,0 0 0,-21 0 16,21 0-16,-22 0 16,22-42 15,0 0-31,0 0 16,0 0-16,22-22 0,-1 22 0,-21-21 15,21 0-15,0-1 0,0 1 0,-21 0 16,21-1-16,1 1 0,-22 0 15,21 20-15,0 1 0,-21-21 0,21 21 16,-21 0-16,21 21 0,-21-22 31,21 22-31</inkml:trace>
  <inkml:trace contextRef="#ctx0" brushRef="#br0" timeOffset="45373.87">8234 6562 0,'0'0'15,"0"-21"-15,0-1 0,-21 22 16,-1 0-16,22 22 16,0-1-16,0 21 15,0 0-15,0 1 0,0-1 16,0 0-16,0 1 0,0 20 0,0 1 15,0-22-15,0 22 0,0-1 16,0-21-16,0 22 0,0-22 0,0 1 16,0-1-16,0 0 0,0-21 0,0 1 15,0-1-15,0 0 0,22 0 16,-22 0-16,21-21 0,0 0 31,-21-21-31,0 0 16,0 0-16,0 0 0</inkml:trace>
  <inkml:trace contextRef="#ctx0" brushRef="#br0" timeOffset="46179.86">7980 7176 0,'0'0'0,"-21"0"0,-1 0 16,22-22 0,22 22-1,-1 0 1,0-21-16,0 21 0,0 0 15,22-21-15,-1 21 0,-21 0 0,21-21 16,1 0-16,-22 21 0,21-21 16,1 21-16,-22-22 0,21 22 0,-21 0 15,22-21-15,-22 0 0,0 21 0,0 0 16,0 0-16,0 0 0,1 0 16,-22 21-1,0 0-15,0 1 16,0-1-16,0 0 0,0 0 0,0 0 15,0 0-15,-22 22 0,22-22 16,0 0-16,0 0 0,0 0 16,0 1-16,0-1 0,22 0 0,-1 0 15,0-21-15,0 21 16,0-21-16,0 0 0,22 0 0,-22 0 16,0 0-16,21-21 0,-20 21 0,-1-21 15,21 0-15,-21 0 0,22-1 16,-22-20-16,0 21 0,0 0 0,0-22 15,0 22-15,-21 0 0,22 0 0,-22-21 16,0 20-16,0 1 0,0 0 16,0 0-16,0 0 15,-22 42 17,22 0-32,0 0 0,0 0 15,0 22-15,0-22 0,0 21 16,0 1-16,0-1 0,0 0 0,0 22 15,0-22-15,0 0 0,0 22 0,22-1 16,-22 1-16,0-22 0,21 22 16,-21-1-16,21 1 0,-21 20 0,0-20 15,21-1-15,-21 22 0,21-21 0,-21 20 16,21-20-16,-21 20 0,0-20 0,0-1 16,22 1-16,-22-1 0,0 1 15,0-1-15,0 1 0,0-22 0,0 1 16,0-1-16,0 0 0,0-21 15,0 1-15,-22-1 0,1 0 0,0-21 16,0 0-16,0 0 0,0 0 16,-1-21-16,1 0 0,-21-1 0,21-20 15,0 21-15,-1-21 0,1-22 0,0 1 16,21 20-16,0-20 0,-21-22 16,21 22-16,0-22 0,0 21 0,0-20 15,0-1-15,0 0 0,0 1 0,21 20 16,0-20-16,0 20 0,1 1 15,-1 20-15,0-20 0,0 20 0,0 1 16,0 0-16,1-1 0,20 1 0,-21 21 16,0-21-16,0-1 15,1 22-15,-1-21 0</inkml:trace>
  <inkml:trace contextRef="#ctx0" brushRef="#br0" timeOffset="46557.65">9610 7049 0,'0'0'16,"0"-22"-16,-22 22 0,22-21 15,-21 21-15,0 0 16,21 21 0,0 22-16,0-22 15,0 21-15,0 1 0,0 20 0,0-21 16,0 22-16,0-1 0,0 1 15,0-1-15,21 1 0,0-1 0,-21 22 16,22-21-16,-22-1 0,0 1 0,0 20 16,21-20-16,-21-1 0,0 1 15,0-1-15,0-20 0,0 20 0,0 1 16,0-22-16,0 0 0,0 22 0,0-22 16,0 0-16,0-20 0,0 20 15,0-21-15,0 21 0,0-20 0,0-1 16,0-42 15,0-1-31,0 1 0,0 0 16,0-21-16,0-1 0,21 1 0,-21 0 15,0-1-15,0-20 0</inkml:trace>
  <inkml:trace contextRef="#ctx0" brushRef="#br0" timeOffset="46891.45">9525 7366 0,'0'0'0,"0"-63"0,-21-1 16,0 22-16,21 21 0,0-22 16,0 22-16,0 0 0,0 0 0,21 0 0,0-1 15,0 1-15,21 0 16,1 21-16,-1-21 0,0 21 0,1 0 16,20 0-16,-20 0 0,-1 21 0,0-21 15,1 42-15,-1-20 0,-21-1 16,0 21-16,-21-21 0,0 22 0,0-1 15,0 0-15,-21 1 0,0-1 0,0-21 16,-22 21-16,22 1 0,-21-22 16,21 0-16,-22 21 0,1-20 0,21-1 15,-21 0-15,20-21 0,-20 21 0,21 0 16,0-21-16,0 0 16,-1 0-16,22-21 15,22 0 1,-1 0-16,0 0 0,0-1 15,0 1-15,0 0 0,1 0 0</inkml:trace>
  <inkml:trace contextRef="#ctx0" brushRef="#br0" timeOffset="47263.26">10308 7260 0,'0'0'0,"21"0"15,0-21-15,1 21 16,-1-21-16,0 0 15,0 0-15,0-1 0,0 1 0,1 0 16,-1 0-16,0 0 0,0 0 16,21-1-16,-42 1 0,22-21 0,-1 21 15,-21 0-15,0-1 16,0 1-16,-21 21 0,-1-21 16,1 21-16,0 0 0,0 0 0,0 0 15,-22 21-15,22 0 0,0 1 16,-21-1-16,21 21 0,-1-21 0,1 22 15,0-1-15,21 0 0,0 22 0,0-22 16,0 0-16,0 1 16,0-1-16,0 0 0,0 1 0,21-22 15,0 21-15,22-21 0,-22 1 0,0-22 16,21 21-16,1-21 0,-1 0 16,0 0-16,1 0 0,-1 0 0,22-21 15,-22-1-15,0 22 0,1-42 0,-22 21 16,21 0-16,0 0 0,-20-22 15,-1 1-15,0 0 0,0-1 0</inkml:trace>
  <inkml:trace contextRef="#ctx0" brushRef="#br0" timeOffset="47850.97">11134 5969 0,'-22'0'15,"22"21"32,0 0-31,0 1-16,0-1 15,0 0-15,0 0 16,0 0 0,-21-21-16,21 21 0,0 1 15,-21-22 1,21 21-16</inkml:trace>
  <inkml:trace contextRef="#ctx0" brushRef="#br0" timeOffset="48091.48">11303 5906 0,'0'-22'16,"-21"22"0,0 22-1,21-1 1,0 0-16,0 0 15,0 0 1,0 0-16,0 1 16,0-1-16,-22 0 15,1-21 1,0 21-16,0-21 16,0 0-16,0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31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11218 1757 0,'0'0'0,"-21"0"0,0 0 16,0 0-1,0 0-15,-1 0 16,1 0-16,0 0 0,0 0 16,0 0-16,0 0 0,-22 0 15,22 0-15,0 0 0,0 0 16,0 0-16,-1 0 0,1 0 16,0 0-16,0 21 0,0-21 15,0 0-15,-1 21 0,1-21 0,0 0 16,0 21-16,0-21 15,21 22-15,-21-22 0,21 21 0,21-21 32,21 0-17,0 0-15,1 0 0,20 0 16,1 0-16,-1 0 0,22 0 0,0 0 16,-1 0-16,1 0 0,0 0 15,-1 0-15,22 0 0,0 0 0,0 0 16,0 0-16,-1 0 15,1-21-15,0 21 0,-21 0 0,21 0 16,-22-22-16,-20 22 0,20 0 16,-20 0-16,-1-21 0,1 21 0,-22 0 15,22 0-15,-22 0 0,-21 0 16,22 0-16,-22-21 0,0 21 0,-42 0 47,0 0-32,-1 0-15,1 0 0,0 0 0,0 0 16,0 0-16,0 0 0,-1 0 0,1 21 16,0-21-16,0 21 15,-21-21-15</inkml:trace>
  <inkml:trace contextRef="#ctx0" brushRef="#br0" timeOffset="456.46">12128 2032 0,'0'0'0,"-21"-21"0,0 21 16,0 0-16,21-21 0,-21 0 16,0 21-16,21-22 0,-22 22 15,1 0 1,21 22 15,0-1-31,0 0 16,0 0-16,0 0 0,0 0 15,0 1-15,0 20 0,0-21 0,0 0 16,21 22-16,-21-1 0,22-21 16,-22 43-16,0-22 0,0 0 0,0 22 15,0-22-15,0 22 0,0-1 0,0 1 16,0-22-16,0 21 0,0-20 15,0 20-15,0-20 0,0 20 16,-22-21-16,22 22 0,0-22 16,0 1-16,0-1 0,0 0 0,0 1 15,0-22-15,0 0 0,0 0 0,0 0 16,22-21-16,-22 21 16,0-42-1,0 0 1,0 0-16,0 0 15,0 0-15</inkml:trace>
  <inkml:trace contextRef="#ctx0" brushRef="#br0" timeOffset="1524.42">12509 3048 0,'0'-21'15,"0"0"1,0 0 0,0-1-1,0 1 1,0 0-16,0 0 0,0 0 15,0 0-15,22 21 16,-1-22-16,0 1 0,0 0 16,0 21-16,0 0 15,1 0-15,-1 0 0,0 21 16,0 0-16,-21 1 0,0-1 16,21 0-16,-21 21 0,21-21 0,-21 22 15,0-1-15,0 0 0,0 1 0,0-1 16,0 0-16,0 1 0,0-22 15,0 21-15,0 1 0,0-22 0,0 0 16,0 0-16,22 0 16,-22 0-16,21-21 0,0 0 0,0 0 15,0 0-15,0 0 0,1 0 16,-1-21-16,21 0 0,-21 0 0,0 0 16,22 0-16,-22-22 0,0 22 0,0-21 15,22 21-15,-22-22 0,0 22 16,-21-21-16,21 21 0,0-22 0,-21 22 15,0 0-15,0 0 0,0-22 16,0 22-16,0 0 0,0 0 16,0 0-1,0 42 17,0 0-32,0 0 15,0 0-15,0 1 0,0-1 0,0 21 16,21-21-16,-21 22 0,0-1 15,0 0-15,22 1 0,-22 20 0,0-21 16,0 22-16,21-1 0,-21 1 16,21-22-16,-21 22 0,21-1 0,0 1 15,-21 20-15,21-20 0,1-1 0,-1 22 16,-21-21-16,21 20 0,0-20 16,0 20-16,-21 1 0,21-21 0,1-1 15,-22 22-15,0-22 0,0 1 0,0-1 16,0-20-16,0 20 0,0-21 15,0-20-15,0 20 0,0-21 16,-22 0-16,-20-21 0,21 21 0,-21-21 16,20 0-16,-41 0 0,21 0 15,-1-21-15,-20 0 0,20 0 0,1 0 16,0-22-16,-1 1 0,1 0 16,21-1-16,-21-20 0,20-1 0,1 1 15,0-1-15,0-20 0,21 20 0,-21-20 16,21-1-16,0 0 0,0 22 15,21-22-15,0 22 0,21-1 0,-20 1 16,20 20-16,-21-20 0,21 20 16,1 1-16,-1 0 0,-21-1 0,22 1 15,-1 21-15,0-21 0,-21-1 16,22 22-16,-1 0 0</inkml:trace>
  <inkml:trace contextRef="#ctx0" brushRef="#br0" timeOffset="2024.37">13737 3154 0,'0'-21'0,"0"0"16,0-1-16,0 1 0,0 0 16,0 0-16,-21 21 0,21-21 0,0 0 15,0-1 1,-21 22-16,21 22 31,0-1-31,0 0 0,0 21 16,21 1-16,0-1 0,-21 0 0,21 22 15,0-1-15,1-20 0,-1 20 16,-21 1-16,21-1 0,0 1 0,-21-1 16,0 1-16,0-1 0,0 1 15,0 20-15,0-20 0,0-1 0,0 22 16,0 0-16,0-22 0,0 22 16,0-22-16,0 1 0,0 20 0,0-20 15,0-1-15,0 1 0,0-22 0,0 1 16,0-1-16,0 0 0,0-21 15,0 1-15,0-1 0,0-42 16,0-22 0,0 22-1,0-21-15,0-1 0,21 1 0,-21 0 16,0-22-16,0 22 0,0-22 0</inkml:trace>
  <inkml:trace contextRef="#ctx0" brushRef="#br0" timeOffset="2368.17">13631 3196 0,'0'0'0,"-21"-42"0,21 21 15,-21 0-15,0-22 0,0 22 16,21 0-16,0 0 0,0 0 16,0-1-16,0 1 0,21 21 15,21-21-15,-21 21 0,22 0 16,-1 0-16,0 0 0,22 0 0,-22 0 15,22 0-15,-22 0 0,21 21 16,-20 0-16,-1 1 0,-21-1 0,22 0 16,-43 21-16,0-21 0,0 22 0,0-1 15,-22 0-15,1-20 0,0 20 16,-21 0-16,-1 1 0,1-22 0,21 21 16,-21-21-16,-1 0 0,1 22 15,21-22-15,0-21 0,-1 21 16,1 0-16,21-42 31,21 0-31,1 0 0,-1 0 16,21-1-16,-21 1 0</inkml:trace>
  <inkml:trace contextRef="#ctx0" brushRef="#br0" timeOffset="2736.96">14414 3112 0,'0'0'0,"22"-22"16,-1 22-1,0-21-15,0 0 0,0 21 16,0-21-16,1 0 0,-1 0 16,0-1-16,0 1 0,0 0 0,0 0 15,1 21-15,-22-21 0,0 0 16,-22 21-1,1 0-15,-21 21 16,21-21-16,0 21 0,-1 0 16,-20 0-16,21 22 0,0-22 0,0 21 15,-1-21-15,1 22 0,0-22 16,21 21-16,-21 0 0,21 1 16,0-22-16,0 0 0,0 21 15,0-20-15,0-1 0,21 0 0,0-21 16,0 21-16,1-21 0,20 0 0,-21 0 15,0 0-15,22 0 0,-22 0 16,21-21-16,0 21 0,1-21 0,-1 0 16,0-1-16</inkml:trace>
  <inkml:trace contextRef="#ctx0" brushRef="#br0" timeOffset="3016.77">15515 2858 0,'0'0'0,"-42"-22"16,21 1-16,-1 21 0,1 0 0,-21 0 16,21 0-16,-22 0 0,22 0 0,-21 0 15,21 21-15,-22 1 0,22-1 16,0 0-16,-21 0 0,21 21 0,-1-20 16,1 20-16,0 0 0,0 1 15,21-22-15,0 21 0,0 0 0,0 1 16,0-22-16,0 21 0,0-21 15,0 22-15,0-22 0,21 0 0,0 0 16,0-21-16,22 21 0,-22-21 0,21 0 16,1 0-16,-1 0 15,21 0-15,-20-21 0,20 0 0,1 0 16,-22 0-16</inkml:trace>
  <inkml:trace contextRef="#ctx0" brushRef="#br0" timeOffset="3500.5">16129 2900 0,'0'0'0,"0"-21"0,-21 0 16,0 21-16,-1 0 0,1 0 15,0 0-15,0 0 0,-21 0 0,20 0 16,1 0-16,-21 21 0,21 0 0,0 0 16,-1 0-16,-20 22 15,21-22-15,0 21 0,0 0 0,-1-20 16,22 20-16,0 0 0,-21 1 15,21-22-15,0 21 0,0-21 0,0 22 16,0-22-16,21 0 0,-21 0 16,22-21-16,-1 21 0,0-21 0,0 0 15,0 0-15,0 0 0,1 0 0,20 0 16,-21-21-16,0 0 0,0 0 16,22 0-16,-22-1 0,0-20 0,0 21 15,0-21-15,1-1 0,-1 22 16,0-21-16,0-1 0,-21 1 0,21 0 15,-21 21-15,0-22 0,0 22 16,0-21-16,0 21 16,0 42-1,0 21 1,-21-21-16,21 0 0,-21 22 0,21-1 16,0-21-16,0 22 0,0-1 15,-21 0-15,21 1 0,0-22 0,0 21 16,0-21-16,0 0 0,0 1 0,0-1 15,0 0-15,21 0 0,0-21 16,0 0-16,22 0 0,-22 0 16,0 0-16,21 0 0,-21-21 15</inkml:trace>
  <inkml:trace contextRef="#ctx0" brushRef="#br0" timeOffset="3960.23">17018 2900 0,'0'0'0,"0"-21"0,-21 0 16,0-1-16,-1 22 0,22-21 0,-21 21 15,0 0-15,0 0 0,0 0 16,-22 0-16,22 0 0,0 0 16,0 21-16,0 1 0,-22-1 0,22 0 15,0 0-15,0 0 0,21 0 16,0 1-16,-21-1 0,21 0 0,0 0 15,0 0-15,0 0 16,0 1-16,21-22 0,0 0 0,0 21 16,22-21-16,-22 0 0,21 0 0,0 21 15,1-21-15,-22 0 0,21 0 16,1 21-16,-22-21 0,21 0 0,-21 21 16,0-21-16,1 21 0,-1-21 15,0 22-15,-21-1 0,0 0 16,0 0-16,0 0 0,0 0 15,-21 1-15,-22-22 0,22 21 16,0 0-16,-21 0 0,-1 0 0,22 0 16,-21-21-16,0 22 0,-1-1 15,22-21-15,-21 0 0,-1 0 0,22 21 16,0-21-16,-21 0 0,21 0 0,-1 0 16,1 0-16,0-21 0,0 0 15,21-1-15,-21 1 0,21 0 16,0 0-16,0 0 0,0 0 15,0-1-15,21-20 0</inkml:trace>
  <inkml:trace contextRef="#ctx0" brushRef="#br0" timeOffset="4736.79">17759 2519 0,'0'0'16,"0"-21"-16,0 0 0,0-1 0,0 1 15,0 0-15,0 0 0,0 0 0,0 0 16,0-1-1,0 1-15,0 0 16,0 42 0,0 0-1,0 22-15,0-1 0,0 22 16,0-22-16,-21 21 0,21 1 0,-22-1 16,1 1-16,21-1 0,0 1 15,-21-1-15,21 1 0,-21-22 0,21 22 16,-21-1-16,21-20 0,0-1 0,0 0 15,0 1-15,0-22 0,0 0 16,0 0-16,21 0 0,0 0 0,0-21 16,0 0-16,1 0 15,-1 0-15,21 0 0,-21-21 0,0 0 16,1 0-16,20-21 0,-21 20 16,21 1-16,-20-21 0,-1 0 0,0-1 15,0 22-15,0-21 0,0-1 0,-21 1 16,0 21-16,22 0 0,-22 0 15,0-1-15,0 1 0,0 42 32,0 1-32,0-1 0,0 0 0,0 0 15,0 0-15,0 22 0,0-22 16,-22 0-16,22 0 0,0 0 0,0 0 16,0 1-16,0-1 0,0 0 15,0 0-15,0 0 16,22-21-1,-1-21 1,0 0-16,-21 0 0,21 0 0,0-1 16,-21 1-16</inkml:trace>
  <inkml:trace contextRef="#ctx0" brushRef="#br0" timeOffset="4929.68">18330 2540 0,'0'0'0,"-21"0"0,-21-21 15,21 21 1,-1 0-16,1 0 31,21 21-15,0 0 0,-21-21-1,21 21-15,-21-21 0</inkml:trace>
  <inkml:trace contextRef="#ctx0" brushRef="#br0" timeOffset="5132.56">17505 2900 0,'0'0'0,"-21"21"0,-1-21 0,1 0 15,42 0 1,1 0-1,20 0-15,-21 0 0,21 0 0,1-21 16,-22 21-16,21-21 0,1 21 16,-22 0-16,21 0 0,0 0 0,1 0 15,-22 0-15</inkml:trace>
  <inkml:trace contextRef="#ctx0" brushRef="#br0" timeOffset="5692.23">18584 2963 0,'0'0'0,"-21"0"0,0 0 16,21-21-16,-21 21 0,0 0 15,21 21 1,0 1-1,0-1-15,0 0 16,0 0-16,0 0 0,0 0 16,0 1-16,0 20 0,0-21 0,0 0 15,21 0-15,-21 1 0,0-1 16,0 0-16,0 0 0,0 0 0,0 0 16,0 1-16,-21-22 31,-1 0-31,1 0 15,21-22-15,0 1 16,0 0-16,0 0 0,0 0 16,0-22-16,0 22 0,0-21 15,21 0-15,1-1 0,-1 1 0,21 0 16,-21-1-16,22 1 0,-1 21 0,0 0 16,22-1-16,-22 1 0,0 0 15,1 21-15,-1 0 0,-21 0 0,22 21 16,-1 0-16,-21 1 0,0-1 15,0 0-15,1 21 0,-22-21 0,21 1 16,-21 20-16,0-21 0,0 21 16,0-20-16,0 20 0,0-21 0,-21 0 15,-1 0-15,1 1 0,21-1 16,0 0-16,-21 0 0,0-21 16,21 21-16,21-42 31,0 0-31,0 21 0</inkml:trace>
  <inkml:trace contextRef="#ctx0" brushRef="#br0" timeOffset="6545.74">19854 2942 0,'21'-42'15,"-21"21"-15,0-22 0,0 22 16,0-21-16,0 21 0,0 0 15,0-22-15,-21 22 0,0 0 16,0 21-16,0 0 0,0-21 0,-1 21 16,1 0-16,0 0 0,-21 21 0,21 0 15,-22 0-15,22 0 0,-21 1 16,21 20-16,-22-21 0,22 21 0,0 1 16,0-22-16,0 21 0,-1 1 15,22-22-15,-21 21 0,21-21 0,0 0 16,0 1-16,0-1 0,0 0 15,21 0-15,1 0 0,20-21 0,-21 0 16,0 0-16,0 0 0,22 0 16,-22 0-16,21 0 0,-21 0 15,22-21-15,-22 0 0,21 0 0,-21 0 16,22-1-16,-22 1 0,0-21 16,0 21-16,0 0 0,1-1 0,-1 1 15,-21 0-15,21 0 0,-21 0 16,0 0-16,0-1 15,0 44 17,0-1-32,0 0 0,0 0 15,0 0-15,0 0 16,0 1-16,0-1 0,0 0 16,0 0-16,0 21 0,0-20 0,0-1 15,-21 21-15,21-21 0,-21 22 16,21-1-16,-22 0 0,22 1 0,0-1 15,0 0-15,0 1 0,0 20 16,0-21-16,0 22 0,0-22 0,0 22 16,0-22-16,0 22 0,0-1 0,0 1 15,22-1-15,-22 1 0,0-1 16,0 1-16,21-1 0,-21 1 0,0-1 16,21-21-16,-21 22 0,0-22 0,0 1 15,0 20-15,0-21 0,0 1 16,0-1-16,-21-21 0,0 22 15,21-22-15,-22 0 0,1 0 0,0-21 16,0 0-16,0 0 0,0 0 16,-1 0-16,1 0 0,0-21 15,0 21-15,0-21 0,0-22 0,-1 22 16,1-21-16,0 21 0,0-22 16,0-20-16,0 21 0,21-22 0,-22 1 15,1-1-15,21 1 0,0-22 16,0 21-16,0-20 0,0 20 0,21 1 15,1 20-15,-1-20 0,0 21 0,21-22 16,1 22-16,-22-1 0,21 1 16,0 21-16,1-21 0,-1-1 15,0 1-15,-20 21 0,20-22 0,0 22 16,-21-21-16,1 21 0,-1 0 16,0-1-16,-21 1 0</inkml:trace>
  <inkml:trace contextRef="#ctx0" brushRef="#br0" timeOffset="7600.55">9864 1312 0,'0'0'0,"-22"0"16,22-21-16,-21 21 15,21-21 17,0 42-1,0 0-16,0 1-15,0-1 16,0 21-16,0-21 0,0 22 0,21 20 16,1-21-16,-1 22 0,-21-22 15,21 22-15,0-1 0,0 1 0,0-1 16,-21 1-16,22 20 0,-22-20 0,21-1 16,-21 22-16,0 0 0,0-22 15,0 22-15,0 0 0,0-22 0,0 22 16,0-22-16,0 22 0,-21-22 15,-1 22-15,22-21 0,-21 20 0,0-20 16,21-1-16,-21 22 0,21-22 0,-21 1 16,0-1-16,21-20 15,0 20-15,-22 1 0,22-22 0,-21 0 16,21 22-16,-21-22 0,21 1 0,0-22 16,0 21-16,0-21 0,0 0 15,0-42 16,0-21-31,0 21 0,0-22 16,21 22-16,-21-21 0</inkml:trace>
  <inkml:trace contextRef="#ctx0" brushRef="#br0" timeOffset="9556.94">9800 1461 0,'-21'-22'0,"0"22"16,21-21-16,0 0 15,21 21 32,0 0-47,0 0 0,0-21 16,1 21-16,-1 0 0,0 0 15,21 0-15,-21 0 0,1 0 16,20 0-16,-21 0 0,21 0 0,1 0 16,-22 0-16,21 0 0,1 0 15,-1 0-15,0 0 0,1 0 0,-1 0 16,21 0-16,1 0 0,-1 0 15,1 0-15,-1 0 0,22-21 0,0 21 16,-1-21-16,1 21 0,21 0 16,0-22-16,0 22 0,-1-21 0,22 21 15,0-21-15,22 21 0,-22-21 16,21 21-16,-21-21 0,21 21 16,0-21-16,0 21 0,22 0 15,-22-22-15,0 22 0,0-21 0,21 21 16,1-21-16,-1 21 0,0-21 15,-20 21-15,20-21 0,0 21 0,22-21 16,-22 21-16,22 0 0,-22-22 16,0 22-16,1 0 0,20 0 0,-42-21 15,22 21-15,-1 0 0,0 0 16,1-21-16,-22 21 0,21 0 0,0-21 16,-20 21-16,20 0 0,-21 0 15,0 0-15,0 0 0,1 0 0,-1 0 16,0 0-16,0 0 15,-21 0-15,0 0 0,21-21 0,-21 21 16,-21 0-16,21 0 0,0 0 16,-21 0-16,0 0 0,0 0 0,-1 0 15,-20 0-15,0 0 0,-1-21 16,1 21-16,0 0 0,-1 0 0,-20 0 16,-1 0-16,1 0 0,-22 0 15,22 0-15,-43 0 0,21 0 0,-21 0 16,1 0-16,-1 0 15,-21 21 48,0 0-32,0 0-31,0 0 16,0 0-16,0 1 15,0-1-15,21 0 0,-21 21 0,0-21 16,0 22-16,0-22 0,0 21 16,0 1-16,0-22 0,0 21 0,0 0 15,0 1-15,0-1 0,0 22 16,-21-22-16,21 0 0,-21 22 16,21-22-16,0 22 0,-22-22 15,22 21-15,0 1 0,0-22 0,0 22 16,0-1-16,0-20 0,0 41 15,0-20-15,0-1 0,0 1 0,0 20 16,0-20-16,0 21 0,0-22 16,0 1-16,0-1 0,0 1 0,0-1 15,0 1-15,0-1 0,0 1 0,0-1 16,0-21-16,0 22 0,0-22 16,0 22-16,22-22 0,-22 0 0,0 1 15,0-1-15,0-21 0,0 22 16,0-22-16,0 0 0,0 0 15,0 0-15,0 0 0,0 1 16,-22-22 15,1 0-15,0 0 0,0 0-1,0 0-15,0 0 0,-1 0 16,1 0-16,0 0 0,0 0 15,0 0-15,0 0 0,-1 0 16,1 0-16,-21 0 0,21 0 0,-22 0 16,22 0-16,-21 0 0,21 0 15,-22 0-15,1 0 0,0 0 16,-22 0-16,22 0 0,-43 0 0,22 0 16,-22 0-16,0 0 0,1 0 15,-1 0-15,0 0 0,-20 0 0,20 0 16,0 0-16,-21 0 0,1 0 0,-1 21 15,0-21-15,0 0 0,-21 0 16,21 0-16,-21 21 0,0-21 0,21 0 16,-42 0-16,21 21 0,0 0 0,-21-21 15,21 0-15,-21 21 0,21-21 16,-21 22-16,21-22 0,-21 0 0,-1 21 16,1-21-16,21 0 15,-21 21-15,21-21 0,-21 21 0,0-21 16,21 0-16,-21 0 0,21 21 0,-22-21 15,22 0-15,0 0 0,0 0 16,0 21-16,-21-21 0,21 0 0,0 0 16,0 0-16,21 0 0,-21 0 0,0 22 15,22-22-15,-22 0 0,21 0 16,-21 0-16,21 0 0,-21 0 0,21 0 16,21 21-16,-20-21 0,-1 0 15,0 0-15,21 0 0,-21 0 0,1 21 16,20-21-16,-21 0 0,21 0 0,1 0 15,-1 0-15,0 0 16,1 0-16,20 0 0,-20 0 0,-1 21 16,21-21-16,-20 0 0,-1 21 0,22-21 15,-1 0-15,-21 0 0,22 0 16,21 0-16,-22 0 0,1 0 0,20 0 16,-20 0-16,20 0 0,1 0 15,0 0-15,21 0 0,-22 0 0,22 0 16,-21 0-16,21 0 0,-1 0 15,1 0 1,21 21 15,21-21-15,1 0-16,-1 0 0,0 0 16,0 0-16,0 0 0,0 0 15,1 0-15,-1 0 0,0 0 0</inkml:trace>
  <inkml:trace contextRef="#ctx0" brushRef="#br0" timeOffset="10368.4">14668 4149 0,'-21'0'47,"0"0"-47,0 21 16,0 0-16,-22-21 0,22 21 15,-21 0-15,0 1 0,-1-1 0,1 0 16,-22 21-16,1-21 0,-1 22 16,1-22-16,-22 21 0,1 1 0,20-1 15,-42 0-15,22 1 0,-1-1 16,-21 0-16,0 1 0,22 20 0,-22-21 16,0 22-16,0-22 0,0 22 0,22-22 15,-22 22-15,0-22 0,0 21 16,0-20-16,0-1 0,1 22 15,-22-22-15,21 0 0,0 1 0,0-1 16,0 0-16,0 1 0,22-1 0,-22 0 16,0 1-16,21-22 0,1 0 15,-1 21-15,0-21 0,22 1 0,-22-22 16,43 21-16,-22-21 0,22 0 16,21 0-16,-21 0 0,20 0 0,1 0 15,0 0 1,21-21 15,21 21-31,0-22 16,-21 1-16,22 21 0</inkml:trace>
  <inkml:trace contextRef="#ctx0" brushRef="#br0" timeOffset="10862.21">10774 5503 0,'0'0'0,"21"-21"16,-21 0 0,0 42 31,0 0-32,0 1-15,-21-1 0,0 0 0,21 0 16,-22 0-16,22 22 0,-21-22 0,0 0 15,0 0-15,0 21 0,0-20 16,-1-1-16,1 21 0,0-21 0,-21 0 16,21 1-16,-1-22 0,1 21 15,0 0-15,0 0 0,0-21 16,0 0-16,21 21 16,21 0 15,21-21-31,-21 0 0,0 22 0,22-22 15,-22 21-15,21-21 0,1 21 16,-1-21-16,0 21 0,22-21 0,-22 21 16,0-21-16,22 21 0,-22-21 0,1 22 15,-1-22-15,21 21 0,-20-21 16,-22 0-16,21 21 0,-21-21 0,1 21 16,-1-21-16,0 0 0,-21 21 0,0 0 31,0 1-31,-21-22 15,0 0-15,-1 0 0,1 0 0,-21 21 16,21-21-16,-22 0 0,1 0 16,0 0-16</inkml:trace>
  <inkml:trace contextRef="#ctx0" brushRef="#br0" timeOffset="11663.72">2963 6519 0,'0'0'16,"0"-42"-16,0 21 0,-21 0 0,21 0 15,0-1-15,-21 1 0,21 0 0,0 0 16,-21 0-16,0 0 16,-1 21-1,1 0-15,0 0 16,0 0-16,0 0 15,21 21-15,-21 21 0,21 0 16,-22 1-16,22-1 0,0 0 16,0 22-16,0-1 0,0 1 15,0-1-15,0 1 0,0 21 0,0-22 16,22 22-16,-22-1 0,21 1 16,-21 0-16,21-22 0,-21 22 0,0-22 15,0 22-15,21-21 0,-21-1 16,0 1-16,0-1 0,0-21 0,21 22 15,-21-22-15,0 1 0,0-1 16,0 0-16,0-21 0,0 1 0,0-1 16,0 0-16,0 0 0,0-42 31,0 0-31,0 0 0,0-22 16,0 22-16</inkml:trace>
  <inkml:trace contextRef="#ctx0" brushRef="#br0" timeOffset="13368.8">2815 6646 0,'0'0'0,"0"-21"16,0 0-16,0 0 15,21 21 32,0 0-47,1 0 0,-1 0 0,0 0 16,0 0-16,21 0 0,1-21 16,-1 21-16,22-21 0,-22 21 0,43 0 15,-22-22-15,22 22 0,-1 0 16,1-21-16,0 21 0,21-21 0,-22 21 15,1 0-15,21 0 0,0-21 16,-1 21-16,1-21 0,21 21 0,0 0 16,-21 0-16,21-21 0,0 21 0,0 0 15,21-22-15,0 22 16,1 0-16,-1-21 0,21 0 0,-21 21 16,43-21-16,-22 0 0,22 21 15,-1-21-15,1-1 0,-1 1 0,1 21 16,20-21-16,-20 0 0,-1 0 0,1 0 15,-1-1-15,1 22 0,-1-21 16,-20 0-16,20 21 0,-21-21 0,1 0 16,-1 21-16,0-21 0,-20 21 15,-1-22-15,-21 22 0,-21 0 0,-1 0 16,1-21-16,0 21 0,-21-21 0,-1 21 16,-20 0-16,-1 0 0,1 0 15,-22 0-15,1 0 0,-1 0 16,-21 0-16,0 0 0,-21 21 109,0 0-93,0 1-1,0-1-15,0 0 0,21 0 0,-21 0 16,0 0-16,0 22 16,0-22-16,22 21 0,-22 1 0,0-1 15,0 0-15,0 1 0,0-1 0,0 21 16,0-20-16,0 20 0,0-20 16,-22 20-16,1-21 0,21 22 0,-21-1 15,21 1-15,0-1 0,0 1 0,-21-1 16,21 22-16,-21-21 0,21-1 15,-21 1-15,21 20 0,0-20 0,0-1 16,0 1-16,-22-1 0,22 1 0,0-1 16,-21 1-16,21-1 0,0 1 15,0-1-15,0-20 0,-21 20 16,21-21-16,-21 22 0,21-22 0,-21 1 16,21-1-16,0-21 0,-21 21 15,21 1-15,-22-22 0,1 0 0,21 0 16,-21 0-16,21 1 0,0-1 0,-21-21 15,21 21-15,-21-21 0,0 0 16,-1 0 0,1 0-16,0 0 0,0 0 15,0 0-15,0 0 0,-1 0 16,1 0-16,0-21 0,0 21 16,0 0-16,-22-21 0,22 21 0,-21 0 15,21-22-15,-22 22 0,-20-21 0,21 21 16,-1 0-16,-20-21 0,-1 21 15,1 0-15,-1 0 0,-20-21 0,-1 21 16,0 0-16,1 0 0,-22 0 0,21 0 16,-21 0-16,-21 0 0,21 0 15,-21-21-15,0 21 0,22 0 0,-44 0 16,22 0-16,0 0 0,-21 0 0,21 0 16,-21 0-16,0 0 0,0 0 15,21 0-15,-21 0 0,-1 0 0,1 0 16,0 0-16,0 0 0,0 0 15,21 0-15,-21 0 0,21 0 0,-22 0 16,22 0-16,0 0 0,0 0 16,0 0-16,22 0 0,-22 0 0,21 0 15,0 0-15,0 0 0,21 0 0,-20 0 16,20 0-16,0 0 0,1 0 16,-1 0-16,21 0 0,1 0 0,-1 0 15,1 0-15,-1 0 0,22 0 16,0 0-16,-22 0 0,22 0 0,0 0 15,-1 0-15,1 0 0,21 0 0,-22 0 16,1 0-16,21 0 0,0 0 16,0 0-16,-22 0 0,22 0 15,0 0-15,0 0 0,0 0 32,-1 0-32,1 0 0,0 0 15,0 0 1,0 0-16,0 0 0,-1 0 0,1 0 15,-21 0-15,21 0 0,0 0 16,-22 0-16,22 0 0,0 0 0,0 0 16,-22 21-16,22-21 0,0 0 0,0 0 15,0 0-15,0 0 0,-1 0 16,1 0-16,0 0 0,0 0 16,0 0-1,0 0 48,-1 0-48,1 0-15,0 0 16,0-21 0,21 0-16,-21-1 0,21 1 15,-21 0-15,21 0 0,-22 0 16,22 0-16,0-1 0,0-20 15,0 0-15,0 21 0,0-22 16,0 1-16,0 0 0,22-1 0,-1 1 16,0 0-16,0-1 0,21 1 0</inkml:trace>
  <inkml:trace contextRef="#ctx0" brushRef="#br0" timeOffset="13904.49">4000 6604 0,'0'0'15,"-21"0"-15,0 0 0,0 0 16,21 21-16,-21 22 0,21-22 16,0 21-16,0 0 0,0 22 15,0-22-15,0 22 0,0 20 0,0-20 16,0 21-16,0-1 0,21 1 16,-21-22-16,21 22 0,-21-21 15,0-1-15,0 1 0,21-1 0,-21-21 0,0 22 16,21-22-16,-21-21 15,0 22-15,0-22 0,0 0 0,0 0 16,22-21-16,-1-21 16,-21 0-1,0-21-15,0 20 0,0 1 16,0-21-16,0 21 0,0-22 16</inkml:trace>
  <inkml:trace contextRef="#ctx0" brushRef="#br0" timeOffset="14229.33">3619 7091 0,'-21'-21'16,"42"42"-16,-84-63 0,42 20 0,0 1 0,-1-21 0,22 21 15,0 0-15,0-1 16,0-20-16,22 21 0,-1-21 0,21 20 16,0 1-16,1-21 0,-1 21 15,22 0-15,-22-1 0,21 1 0,-20 21 16,20 0-16,-20 0 0,-1 21 15,0 1-15,1 20 0,-1 0 0,0 1 16,-21-1-16,1 21 0,-22-20 16,0 20-16,0 1 0,0-22 0,0 22 15,-22-1-15,1-21 0,0 22 16,0-22-16,0 1 0,21-1 16,-21-21-16,-1 21 0,1-20 0,0-1 15,21 0-15,21-21 31,0 0-31,1-21 16,-1 0-16,0 21 0</inkml:trace>
  <inkml:trace contextRef="#ctx0" brushRef="#br0" timeOffset="14617.11">4551 7832 0,'0'0'0,"0"21"16,0-42 15,21 0-31,-21-1 0,21 1 16,0-21-16,0 21 0,-21-22 16,22 1-16,-1 0 0,0-22 0,0 22 15,-21 0-15,21-22 0,-21 22 0,0-1 16,0 1-16,0 0 0,0 21 15,0-1-15,0 1 0,-21 21 16,0 21 0,21 1-16,-21-1 0,21 0 0,0 21 15,-21-21-15,21 1 0,-22 20 16,22-21-16,0 0 0,0 0 0,0 1 16,0-1-16,0 0 0,22 0 0,-1-21 15,0 21-15,0 0 0,0-21 16,0 0-16,1 22 0,-1-22 0,0 21 15,0 0-15,0-21 0,0 21 16,1 0-16,-1 0 0,-21 1 16,0-1-16</inkml:trace>
  <inkml:trace contextRef="#ctx0" brushRef="#br0" timeOffset="14903.95">4974 7768 0,'0'0'0,"0"21"16,21-21 0,0 0-16,1 0 15,-1 0-15,-21-21 16,21 21-16,0-21 0,0 0 0,-21 0 15,21 0-15,1-22 0,-1 22 16,-21 0-16,0-21 0,21 20 0,-21-20 16,21 21-16,-21 0 0,0-22 0,0 22 15,0 0-15,0 42 32,0 0-32,0 1 15,-21-1-15,21 21 0,0-21 0,0 0 16,0 1-16,0-1 0,-21 0 15,21 0-15,0 0 0,0 0 16,0 1-16,0-1 0,0 0 0,0 0 16,0-42 15,0 0-31,0 0 16</inkml:trace>
  <inkml:trace contextRef="#ctx0" brushRef="#br0" timeOffset="15084.85">5228 7133 0,'-21'0'16,"0"0"0,21 21-1,0 1 1,21-1-1,0-21-15</inkml:trace>
  <inkml:trace contextRef="#ctx0" brushRef="#br0" timeOffset="15800.45">5546 7387 0,'0'0'0,"-22"0"0,1 21 15,21 1-15,-21-22 0,21 21 16,0 0-16,-21 0 0,21 0 0,0 0 16,0 1-16,0-1 0,0 0 15,0 0-15,0 21 0,0-20 0,0-1 16,0 0-16,0 0 0,0 0 16,0 0-16,0 1 0,0-1 15,-21-21 32,21-21-47,-21-1 16,21 1-16,0 0 0,0-21 15,0 21-15,0-22 0,0 22 16,0-21-16,21-1 0,0 22 0,0-21 16,-21 0-16,21 20 0,0 1 15,22 0-15,-22 0 0,0 21 0,0 0 16,22 0-16,-22 0 0,0 0 0,0 21 15,0-21-15,0 21 0,1 22 16,-1-22-16,0 0 0,-21 0 0,21 21 16,-21-20-16,0-1 0,0 21 0,0-21 15,0 0-15,0 1 16,0-1-16,0 0 0,0 0 0,0 0 16,0 0-16,0-42 46,0 0-46,0 0 0,0 0 0,0 0 16,21-1-16,-21-20 0,21 0 16,-21 21-16,22-22 0,-1 1 0,0 0 15,0-1-15,0 22 0,0-21 16,1 21-16,-1 21 0,0 0 0,0 0 16,0 0-16,0 0 0,1 0 0,-1 21 15,-21 21-15,0-21 16,21 0-16,-21 22 0,0-1 0,21-21 15,-21 22-15,0-22 0,0 21 0,0-21 16,0 22-16,0-22 0,0 0 16,0 0-16,0 0 0,0 0 0,0 1 15,0-44 17,21 1-32,0 0 15,-21 0-15</inkml:trace>
  <inkml:trace contextRef="#ctx0" brushRef="#br0" timeOffset="16052.3">6540 7281 0,'0'0'0,"0"22"32,-21-1-17,21 21-15,0-21 0,0 0 16,0 22-16,0-22 0,0 0 0,0 21 15,0-20-15,0 20 0,0-21 0,0 0 16,0 0-16,0 22 0,0-22 16,0 0-16,0 0 0,0-42 47,43-42-32,-43 41-15</inkml:trace>
  <inkml:trace contextRef="#ctx0" brushRef="#br0" timeOffset="16384.18">6562 6985 0,'0'0'0,"-22"-21"0,-20 21 16,21 21 0,21 0-1,0 0-15,0 1 16,0-1-16,0 0 0,21 0 15,0-21 1,0 0-16,1 0 16,-1 0-16,-21-21 0,21 0 0,0 21 15,-21-21-15,21-1 0,-21 1 16,0 0-16,0 0 0,0 0 16,0 0-16,-21-1 15,0 22-15,0 0 0,21-21 16,-21 21-16,-1 0 0,1 0 15,0 21 1,0-21-16,21 22 0,-21-1 0,21 0 16,0 0-16,0 0 15,0 0-15</inkml:trace>
  <inkml:trace contextRef="#ctx0" brushRef="#br0" timeOffset="17136.3">7112 7027 0,'0'0'0,"0"-42"0,21 21 16,0 0-16,-21-22 0,21 22 0,-21 0 15,0-21-15,22 21 0,-22-1 0,21 1 16,-21 0-16,0 0 0,0 0 15,0 0-15,0 42 32,0 0-32,0 0 0,0 0 0,0 22 15,0-1-15,0 0 0,0 1 16,0 20-16,0 1 0,0-22 0,0 21 16,0 1-16,-21 21 0,21-22 0,0 1 15,0-22-15,0 21 0,0-20 16,0-1-16,0 0 0,0 1 15,21-1-15,0-21 0,-21 0 0,21 1 16,0-1-16,0-21 16,1 0-16,-1 0 0,0 0 15,0 0-15,0-21 0,0-1 0,1 1 16,-1 0-16,0 0 0,0 0 16,0-22-16,0 22 0,1-21 0,-1 21 15,0-22-15,-21 1 0,0 21 16,21-21-16,-21-1 0,0 22 0,0-21 15,0 21-15,0-1 0,0 1 16,0 42 0,0 1-16,0-1 15,0 0-15,0 0 0,0 21 16,21-20-16,-21 20 0,0-21 16,0 0-16,0 22 0,0-22 0,0 0 15,21 0-15,-21 0 0,22 0 16,-22 1-1,21-22 1,-21-22 0,21 1-16,-21 0 15,21-21-15,-21 21 0,0-1 0</inkml:trace>
  <inkml:trace contextRef="#ctx0" brushRef="#br0" timeOffset="17332.18">7832 7027 0,'0'0'0,"0"-21"16,-22 21 0,1 0-16,0 0 15,0 0 63</inkml:trace>
  <inkml:trace contextRef="#ctx0" brushRef="#br0" timeOffset="17565.06">7175 7366 0,'0'0'16,"0"21"-16,-42-21 15,63 0 17,0 0-17,1-21-15,20 0 0,-21 21 16,0-21-16,0 21 0,22-21 16,-22 21-16,21-22 0,-21 22 0,22-21 15,-22 21-15,21-21 0,-21 21 16,22 0-16</inkml:trace>
  <inkml:trace contextRef="#ctx0" brushRef="#br0" timeOffset="18040.78">8043 7176 0,'0'0'0,"0"-22"16,0 1-1,21 21 17,-21 21-32,22-21 0,-22 22 15,21-1-15,0 0 0,-21 0 16,21 0-16,-21 22 0,21-22 0,-21 0 16,0 21-16,21-21 0,-21 22 0,22-22 15,-22 0-15,0 0 0,0 0 16,0 1-16,21-1 0,-21 0 15,0 0-15,21-21 0,-21 21 16,21-21 0,-21-21-16,21 21 15,-21-21-15,0 0 0,0 0 0,21-1 16,-21-20-16,22 21 0,-22-21 16,21-1-16,-21 22 0,0-21 0,0-1 15,21 1-15,-21 0 0,21 21 0,0-22 16,-21 22-16,0 0 0,0 0 15,21 21-15,-21-21 0,22 21 0,-1 0 47,-21 21-31,21-21-16,-21 21 16,21-21-16,-21 21 0</inkml:trace>
  <inkml:trace contextRef="#ctx0" brushRef="#br0" timeOffset="18456.55">8594 7366 0,'0'0'0,"0"64"16,21-43-1,0-21-15,0 0 16,0 0-16,0 0 0,1 0 16,-1 0-16,0 0 0,0-21 15,0 21-15,22-22 0,-22 1 0,0 0 16,0 0-16,21 0 0,-20 0 15,-1-1-15,0 1 0,0-21 0,0 21 16,-21 0-16,0-1 0,21 1 0,-21 0 16,0 0-16,0 0 0,0 0 15,0-1-15,0 1 0,-21 21 0,0 0 16,0 0-16,0 0 0,0 0 0,-1 0 16,-20 21-16,21 1 0,0-1 15,0 21-15,-22-21 0,22 22 0,21-1 16,-21 0-16,0 1 0,21 20 15,0-21-15,0 1 0,0-1 16,0 0-16,0 1 0,0-22 0,0 21 16,0-21-16,21 22 0,0-22 0,0 0 15,0 0-15,1-21 0,20 21 16,-21-21-16,21 0 0,-20 0 0,20 0 16,-21 0-16,21 0 0,-20 0 0,20-21 15,-21 21-15,0-21 0,0 0 16,1 21-16,-1-21 0,0 0 0,0-1 15,-21 1-15</inkml:trace>
  <inkml:trace contextRef="#ctx0" brushRef="#br0" timeOffset="19340.04">17399 4191 0,'0'-21'0,"0"42"0,-21-42 0,0 0 0,21 0 15,-22 21-15,1-22 0,21 1 16,-21 21-16,0 0 16,21-21-16,0 42 15,0 0 1,21 1-16,0 20 16,0 0-16,22 1 0,-1 20 0,0-21 15,22 22-15,-1-1 0,1 1 16,-1-1-16,1 1 0,-1-1 0,1 1 15,-1-1-15,1 1 0,-1-1 0,1-20 16,-22 20-16,22-20 0,-22-1 16,0 0-16,1 1 0,-1-22 0,0 21 15,-20-21-15,-1 0 0,0 1 16,0-1-16,0 0 0,-21 0 0,0 0 16,21-21-16,-21 21 0,22-21 0,-44 0 46,1-21-46,0 21 0,21-21 16</inkml:trace>
  <inkml:trace contextRef="#ctx0" brushRef="#br0" timeOffset="19601.12">18224 5292 0,'-42'0'16,"42"21"-1,21 0 1,0-21-16,1 21 0,-1-21 16,21 21-16,-21 1 0,22-22 0,-1 21 15,0-21-15,-21 21 0,22-21 16,-1 21-16,-21-21 0,0 0 0,22 21 16,-22-21-16,0 0 0,0 0 15,0 0-15,-21-21 31,0 0-15,22 0-16</inkml:trace>
  <inkml:trace contextRef="#ctx0" brushRef="#br0" timeOffset="19778.02">18838 5207 0,'0'0'0,"0"21"47,0 0-47,0 1 0,0-1 15,-21 0-15,0 0 0,0 0 16,0 0-16,-1 1 0,22-1 16,0 0-16,-21-21 15,21 21-15,0 0 16,-21-21-16</inkml:trace>
  <inkml:trace contextRef="#ctx0" brushRef="#br0" timeOffset="20496.77">16658 6329 0,'0'0'0,"-21"-42"15,0 42-15,0-22 0,21 1 0,-22 0 16,1 0-16,0 0 0,21 0 16,-21 21-1,21 21 1,0 0 0,0 0-16,0 21 0,0 1 0,21 20 15,-21 1-15,21 20 0,0-20 16,-21 21-16,22-22 0,-1 22 15,-21-22-15,0 1 0,21 20 0,-21-20 16,0 21-16,21-1 0,-21-20 16,0-1-16,0 1 0,0-1 0,0 1 15,0-22-15,0 0 0,0 1 16,0-1-16,0 0 0,0 1 0,0-22 16,0 0-16,0 0 0,0 0 0,0 1 15,0-44 16,0 1-31,0 0 0,0 0 0,0 0 16,0-22-16,0 22 0,0-21 0,0-22 16,0 22-16,0 0 15</inkml:trace>
  <inkml:trace contextRef="#ctx0" brushRef="#br0" timeOffset="21900.48">16552 6414 0,'0'0'16,"-21"-22"-16,0 1 0,0 0 0,21 0 0,0 0 16,-21 21-16,21-21 0,0-1 15,21 22 1,0 0-16,0 0 16,21 0-16,-20-21 15,-1 21-15,21 0 0,0 0 0,1 0 16,-1 0-16,0-21 0,22 21 15,-1 0-15,1 0 0,21-21 0,-1 21 16,1 0-16,0-21 0,20 21 0,-20-21 16,21 21-16,-21 0 0,20-22 15,22 22-15,-21 0 0,21-21 0,0 21 16,21-21-16,-21 21 0,22-21 16,-1 21-16,0-21 0,21 21 0,1-21 15,-1 21-15,21-22 0,-20 22 16,41-21-16,-20 21 0,-1-21 15,1 21-15,-1 0 0,-20-21 0,20 0 16,1 21-16,-22 0 0,22-21 16,-22 21-16,21 0 0,-20 0 0,-1-22 15,0 22-15,-20 0 0,-1 0 16,0-21-16,-21 21 0,0-21 0,0 21 16,-21 0-16,0 0 0,-1 0 0,-20 0 15,0-21-15,-22 21 0,1 0 16,-1 0-16,-20 0 0,-1 0 0,-21 0 15,0 0-15,0 0 0,1 0 16,-1 0 15,-21 21 32,21 0-63,-21 0 15,0 1-15,21-1 0,-21 21 0,0-21 16,0 22-16,0-22 0,0 21 16,0 0-16,0 1 0,0-1 0,0 0 15,0 22-15,0-22 0,0 22 16,0-22-16,0 22 0,0-1 0,0 1 16,0-22-16,0 21 0,0 1 15,0-22-15,0 22 0,0-1 16,0 1-16,0-1 0,0-20 0,0 20 15,0 1-15,0-1 0,0 1 0,0-1 16,0-21-16,0 22 0,0-22 16,0 1-16,0-1 0,0 0 0,0 1 15,-21-22-15,21 21 0,0-21 16,-21 22-16,21-22 0,0 0 0,0 0 16,-21 0-16,-1 0 0,22 1 15,-21-22 1,21 21-16,-21-21 0,0 0 15,0 0-15,0 0 0,-1 0 16,1 0-16,0 0 16,0 0-16,0 0 0,0 0 0,-1 0 15,-20-21-15,21 21 0,-21 0 16,-1 0-16,1 0 0,0 0 0,-1 0 16,-20 0-16,-1 0 0,1 0 0,-1 0 15,-20 0-15,-1 0 0,0 0 16,1 0-16,-22 0 0,-21 0 0,21 0 15,-21 0-15,0 0 0,0 21 0,0-21 16,0 0-16,-21 0 16,21 0-16,-21 0 0,21 0 0,-22 21 15,1-21-15,21 0 0,-21 0 0,0 0 16,0 0-16,0 0 0,-1 0 16,22 0-16,-21 21 0,0-21 0,21 0 15,-21 0-15,0 0 0,21 0 0,0 0 16,0 0-16,0 0 0,0 21 15,21-21-15,-21 0 0,21 0 0,0 0 16,22 0-16,-22 0 0,21 0 16,0 0-16,1 0 0,20 0 0,1 0 15,-1 0-15,1 0 0,-1 0 0,1 0 16,-1 0-16,1 0 0,20 0 16,-20 0-16,21 0 0,-22 0 15,22 0-15,-1 0 0,1 21 0,21-21 16,-21 0-16,-1 0 0,1 0 15,0 0-15,20 22 0,-20-22 0,0 0 16,21 0-16,-22 0 0,22 0 0,0 0 16,0 0-16,0 0 15,-1 0-15,1 0 32,0 0-32,0 0 15,0 0 1,0 0-16,-1 0 15,1 0-15,0 0 16,0 0-16,0 0 16,21-22-1,0 1-15,0 0 16,0 0-16</inkml:trace>
  <inkml:trace contextRef="#ctx0" brushRef="#br0" timeOffset="22256.92">17526 6773 0,'0'0'0,"0"64"16,0-43-16,0 21 15,-21-20-15,21 20 0,0 0 16,0 22-16,0-22 0,0 22 16,-21-22-16,21 0 0,0 22 15,-22-22-15,22 0 0,0 1 0,0-1 16,0-21-16,-21 22 0,21-22 0,0 0 15,0 0-15,-21 0 0,21 0 16,0-42 15</inkml:trace>
  <inkml:trace contextRef="#ctx0" brushRef="#br0" timeOffset="22527.77">17357 7027 0,'0'0'0,"0"-21"16,-22-63-16,22 62 16,0 1-16,22 21 15,-1 21-15,21-21 16,-21 43-16,22-22 0,-1 21 0,0 1 16,1-1-16,-1 0 0,0 1 15,1 20-15,-1-21 0,-21 1 0,0-1 16,22 0-16,-22 1 0,-21-22 15,21 21-15,-21-21 0,21 1 0,-21-1 16,0 0-16,0 0 16,0-42 15,0 0-31</inkml:trace>
  <inkml:trace contextRef="#ctx0" brushRef="#br0" timeOffset="22800.61">18013 6837 0,'0'0'0,"0"-42"16,0-1-16,0 1 0,0 21 0,0-22 15,0 22-15,0 64 32,0-22-32,0 21 0,0 0 15,0 1-15,-21 20 0,21-20 16,0-1-16,-22 21 0,22-20 0,0 20 15,0-20-15,-21 20 0,21-21 16,-21 1-16,0-1 0,21 0 0,0 1 16,0-22-16,-21 21 0,21-21 0,-21 1 15,21-1-15,0 0 0,21-21 32,0-21-32,0 21 15</inkml:trace>
  <inkml:trace contextRef="#ctx0" brushRef="#br0" timeOffset="23216.37">18373 7091 0,'0'0'0,"0"-21"0,-22 42 32,1 0-17,21 0-15,-21 0 0,0 22 16,0-22-16,0 21 0,-1 1 0,1-22 15,21 21-15,0 0 0,-21-20 16,21 20-16,0-21 0,0 21 0,0-20 16,0-1-16,0 0 15,21-21-15,0 0 0,1 0 16,-1 0-16,0 0 0,21 0 0,-21 0 16,1 0-16,-1 0 0,21-21 0,-21 0 15,0 21-15,1-22 0,-1 1 16,0 0-16,-21 0 0,0 0 0,0 0 15,0-22-15,0 22 0,0 0 0,0-21 16,-21 20-16,0-20 0,-1 21 16,-20 0-16,21-22 0,-21 22 0,20 21 15,1-21-15,0 21 16,0-21-16,0 21 0,0 0 0,-1 0 0,1 21 16,21 0-16,0 0 15,0 1-15,0-1 0,21 0 16,1 0-16,-1 0 0,21-21 15,-21 0-15,0 21 0,22-21 16</inkml:trace>
  <inkml:trace contextRef="#ctx0" brushRef="#br0" timeOffset="23700.09">18944 7091 0,'0'0'0,"-21"21"31,21 0-15,-21 0-16,21 1 0,0-1 0,0 0 16,0 21-16,0-21 0,0 22 0,0-22 15,0 0-15,0 21 0,0-20 16,0-1-16,0 0 0,0 21 0,0-21 16,0 1-16,0-1 15,0 0-15,0 0 16,-21-21-16,-1 0 15,22-21 1,0 0 0,0 0-16,0-1 0,0-20 15,0 21-15,0-21 0,0-1 16,0 1-16,0 0 0,22-1 0,-1 1 16,0 0-16,0-1 0,0 1 15,0 0-15,1 20 0,-1 1 0,21 0 16,-21 21-16,22 0 0,-22 0 0,21 0 15,-21 21-15,0 22 0,1-22 16,-1 0-16,-21 21 0,0 1 0,21-22 16,-21 21-16,0 0 0,0 1 15,0-1-15,0-21 0,0 22 0,0-22 16,-21 0-16,21 21 0,0-21 16,-21-21-16,21 22 0,-22-1 15,22 0-15,-21-21 0,21 21 0,-21-21 16</inkml:trace>
  <inkml:trace contextRef="#ctx0" brushRef="#br0" timeOffset="24187.81">20193 6731 0,'0'0'0,"0"-21"0,21-21 0,-21 20 0,21 1 15,-21 0-15,0 0 0,0 0 16,0 42 0,-21 0-16,0 0 15,21 22-15,0-1 0,0 0 0,0 22 16,0-22-16,0 22 0,0 20 15,0-20-15,0-1 0,0 22 0,0-22 16,0 1-16,0-1 0,0-20 0,0 20 16,0-20-16,0-1 0,0-21 15,0 21-15,0-20 0,0-1 0,0 0 16,21-21-16,0 0 16,0 0-1,1 0-15,-22-21 0,0 0 0,21-22 16,-21 22-16</inkml:trace>
  <inkml:trace contextRef="#ctx0" brushRef="#br0" timeOffset="24511.33">20024 6879 0,'0'0'0,"-22"-42"0,-41-85 16,63 85-16,0-1 0,0 1 15,0 21-15,21-22 0,0 22 0,0-21 16,1 21-16,20 0 0,0-1 15,1 1-15,-1 21 0,21 0 16,1 0-16,-22 0 0,22 21 0,-1 1 16,-20 20-16,-1 0 0,0 1 15,1 20-15,-22 1 0,-21-22 0,0 21 16,0 1-16,0-22 0,-21 22 16,-1-22-16,1 22 0,0-22 0,-21 0 15,21 1-15,-22-22 0,22 21 0,0-21 16,-21 0-16,20 1 0,22-1 15,-21-21-15,0 21 0,42-21 32,0 0-17,1-21-15,20 21 0,-21 0 0</inkml:trace>
  <inkml:trace contextRef="#ctx0" brushRef="#br0" timeOffset="25136.48">20764 7557 0,'0'21'0,"0"-42"0,-21 42 0,0-21 16,21-21 15,21-1-31,0 1 0,1 0 16,-1 0-16,21-21 0,-21 20 15,0-20-15,1 0 0,-1-1 0,0 1 16,0 0-16,-21-1 0,0 1 0,0 0 15,0 21-15,0-1 0,0 1 16,-21 21 0,0 21-16,0 1 15,-1-1-15,1 0 0,21 0 0,0 21 16,-21-20-16,21 20 0,0-21 0,0 0 16,0 0-16,0 1 0,0-1 15,21 0-15,0 0 0,1-21 16,-1 21-16,0-21 0,0 21 15,0 1-15,0-22 16,1 21-16,-1-21 0,-21 21 16,21-21-16,0 21 15,-21 0-15,21-21 16,0 0 0,1 0-16,-1 0 15,-21-21-15,21 0 0,0 21 0,0-21 16,0 0-16,-21-22 0,22 22 15,-1 0-15,0-21 0,-21 20 16,0-20-16,21 21 0,-21 0 0,0 0 0,21-1 16,-21 1-16,0 42 31,0 1-15,0 20-16,0-21 0,0 0 0,-21 0 15,21 22-15,-21-22 0,21 0 0,0 0 16,0 0-16,0 1 0,0-1 15,-21 0-15,21 0 0,0 0 16,0-42 15,0 0-31,0 0 0</inkml:trace>
  <inkml:trace contextRef="#ctx0" brushRef="#br0" timeOffset="25300.57">21357 7027 0,'0'0'0,"-21"-21"0,0 21 0,0 0 16,-1 0-1,44 21 17,-1-21-32,0 22 15,0-22-15</inkml:trace>
  <inkml:trace contextRef="#ctx0" brushRef="#br0" timeOffset="25996.17">21717 7112 0,'0'0'0,"-21"0"16,0 21-16,-1 0 0,1 1 15,0-1-15,21 0 16,0 0-16,0 0 0,0 0 0,0 1 15,0-1-15,0 0 0,0 0 16,0 0-16,0 0 0,0 1 0,0-1 16,0 0-16,0 0 0,0 0 15,0 0 1,-21-21 0,0 0-1,21-21 1,0 0-16,0 0 0,0 0 0,0 0 15,0-1-15,0-20 0,0 21 0,0-21 16,0 20-16,0-20 0,21 21 16,0-21-16,0 20 0,0 1 0,1 0 15,-1 21-15,0 0 0,0-21 16,0 21-16,0 0 0,1 0 0,-1 21 16,0 0-16,0-21 0,-21 21 0,21 22 15,-21-22-15,21 0 16,-21 0-16,0 0 0,0 22 0,0-22 15,0 0-15,0 0 0,0 0 0,0 1 16,0-1-16,0 0 0,0 0 16,0-42 31,0 0-47,0 0 0,0-1 15,22 1-15,-1-21 16,0 21-16,0-22 0,0 1 0,0 0 15,1 21-15,20-22 0,-21 22 0,0 0 0,0 0 16,22 21-16,-22 0 16,0 0-16,0 0 0,0 0 0,1 0 15,-22 21-15,21 0 0,-21 0 0,21 0 16,-21 1-16,0-1 0,0 0 16,0 21-16,0-21 0,0 1 0,0-1 15,0 0-15,-21 0 0,21 0 16,-21 0-16,21 1 0,-22-1 15,1-21-15,21-21 47</inkml:trace>
  <inkml:trace contextRef="#ctx0" brushRef="#br0" timeOffset="26244.03">22479 7091 0,'0'0'0,"0"-42"15,21 42 17,-21 21-17,0 0-15,0 0 0,0 0 0,0 0 16,0 22-16,0-22 0,0 0 16,0 0-16,0 0 0,0 22 15,-21-22-15,21 0 0,-21 0 16,21 0-16,0 1 0,0-44 47,0 1-47</inkml:trace>
  <inkml:trace contextRef="#ctx0" brushRef="#br0" timeOffset="26428.92">22479 6900 0,'0'0'0,"-21"-21"0,0 21 16,-1 0 0,1 0-1,42 0 17,1 0-17,-1 0-15,0 0 0</inkml:trace>
  <inkml:trace contextRef="#ctx0" brushRef="#br0" timeOffset="26935.81">22881 6519 0,'0'0'16,"0"-21"-16,0 0 0,0 0 15,0 42 1,0 0-1,0 22-15,0-22 0,0 21 0,0 0 16,0 1-16,0-1 0,0 22 0,-21-22 16,21 0-16,-21 1 0,21-1 15,0 21-15,0-20 0,-21-1 0,21 0 16,-22 22-16,22-22 0,0-21 16,0 22-16,0-1 0,0-21 15,0 22-15,0-22 0,22 0 0,-1-21 16,0 21-16,-21 0 0,21-21 15,0 0-15,0 0 0,1 0 0,-1 0 16,0 0-16,0-21 0,21 0 0,-20 0 16,-1 0-16,0-1 0,-21 1 15,21 0-15,0-21 0,0 21 0,-21-22 16,22 22-16,-22-21 0,0 21 0,0-1 16,0 1-16,0 0 0,0 42 46,0 0-46,0 1 0,0-1 0,0 0 16,0 0-16,0 0 0,0 0 0,0 1 16,0-1-16,0 0 15,0 0-15,0 0 16,21-21 0,0-21-1,-21 0-15,0 0 16</inkml:trace>
  <inkml:trace contextRef="#ctx0" brushRef="#br0" timeOffset="27120.71">23368 6858 0,'0'0'0,"0"-21"0,-21 21 16,21 21 46</inkml:trace>
  <inkml:trace contextRef="#ctx0" brushRef="#br0" timeOffset="27320.59">22860 7070 0,'0'0'16,"21"0"15,0 0-31,0 0 16,1 0-16,-1 0 0,0 0 16,21 0-16,-21 0 0,1-21 0,-1 21 15,21 0-15,-21 0 16,0 0-16,1 0 0,-1 0 0</inkml:trace>
  <inkml:trace contextRef="#ctx0" brushRef="#br0" timeOffset="27728.36">23431 7070 0,'0'21'0,"22"0"31,-22 0-15,0 0-16,21 1 0,-21-1 0,21 0 16,-21 0-16,21 0 0,-21 0 0,0 1 15,0-1-15,21 0 16,0 0-16,-21 0 0,0 0 16,0 1-16,22-22 0,-1 0 15,0 0 16,0-22-31,-21 1 16,0 0-16,21 0 0,-21-21 16,21 20-16,1 1 0,-22-21 0,0 21 15,21-22-15,-21 22 0,21-21 16,-21 21-16,0 0 0,0-1 16,21 1-16,-21 0 0,21 21 0,0 0 31,-21 21-16,0 0 1,0 1-16</inkml:trace>
  <inkml:trace contextRef="#ctx0" brushRef="#br0" timeOffset="28148.18">23812 7239 0,'0'0'15,"0"21"-15,0 0 0,22-21 16,-1 0-1,0 0-15,0 0 0,0 0 0,0 0 0,22 0 16,-22-21-16,0 0 16,21 21-16,-20-21 0,-1 0 0,0 0 15,0-1-15,0 22 0,-21-21 0,21 0 16,-21 0-16,22 0 0,-22 0 16,0-1-16,0 1 0,0 0 15,-22 21-15,1 0 16,0 0-16,0 0 0,0 0 15,0 21-15,-1 0 0,1 1 0,0-1 16,0 0-16,0 0 16,0 21-16,21-20 0,-22 20 0,22-21 0,-21 21 15,21-20-15,0-1 0,0 0 16,0 21-16,0-21 0,0 1 16,0-1-16,21-21 0,-21 21 0,22-21 15,-1 21-15,0-21 0,0 0 0,0 0 16,0 0-16,1 0 0,-1 0 15,0 0-15,0 0 0,0 0 16,0-21-16,1 21 0,-22-21 0,21 21 16,-21-21-16,21-1 0,0 1 15,-21 0-15,21 0 0,-21 0 16,0 0-16,0-1 0</inkml:trace>
  <inkml:trace contextRef="#ctx0" brushRef="#br0" timeOffset="29780.86">6075 8763 0,'0'0'0,"21"0"16,-21-21-16,21 21 0,0-21 16,0 0-16,-21-1 15,22 22-15,-1 0 0,-21-21 16,0 0-16,21 21 15,-21 21 32,0 0-47,0 1 0,-21-1 16,0 0-16,-1 21 0,1 1 0,0-22 16,0 42-16,-21-20 0,-1-1 15,1 0-15,0 22 0,-1-22 0,-20 22 16,-1-22-16,1 21 0,-22 1 15,22-1-15,-22 1 0,21-1 0,-20 22 16,-1-21-16,0 20 0,22-20 0,-22-1 16,22 22-16,-22-22 0,22 1 15,-1 21-15,1-22 0,20 1 0,-20-1 16,20 1-16,1-1 16,0 1-16,-1-22 0,1 0 0,21 1 15,0-1-15,0-21 0,-1 0 0,1 0 16,21 1-16,0-1 0,0-42 62,21-1-46,1 1-16,-1 0 0,0 0 16</inkml:trace>
  <inkml:trace contextRef="#ctx0" brushRef="#br0" timeOffset="30716.41">8297 8827 0,'0'-22'15,"0"1"1,-21 21-1,0-21-15,0 0 16,0 21-16,-1-21 16,1 21-16,0 0 15,0-21-15,0-1 16,21 44 31,21-1-47,0 0 0,0 0 15,0 0-15,22 22 0,-1-22 16,0 21-16,1 0 0,20 1 0,1-1 16,-22 0-16,22 1 0,20 20 0,-20-20 15,-1-1-15,22 0 0,-22 22 16,22-22-16,-21 0 0,-1 22 16,22-22-16,-22 22 0,1-22 0,-1 22 15,22-22-15,-22 21 0,1-20 0,-1 20 16,22-20-16,-21 20 0,-1-21 15,1 22-15,20-22 0,-41 1 16,20 20-16,-21-21 0,22 1 0,-22-1 16,-21 0-16,22-20 0,-22-1 0,0 21 15,0-42-15,0 21 0,1 0 0,-22-42 47,0 0-31,-22 21-16,22-21 0,-21 0 0,0 0 15,0 21-15,0-22 0,-22 1 16</inkml:trace>
  <inkml:trace contextRef="#ctx0" brushRef="#br0" timeOffset="31528.19">3789 10626 0,'0'0'0,"0"-21"0,0-1 0,-21 22 15,21-21-15,0 0 16,0 42 15,21 0-31,0 1 16,0-1-16,0 21 0,0 0 16,1 1-16,-1-1 0,0 0 0,0 1 15,0-1-15,0 0 0,1 1 0,-1-1 16,0 0-16,0-20 0,0-1 15,-21 21-15,0-21 0,21 0 0,1 1 16,-22-1 0,21-21-16,0-21 15,-21-1 1,21 22-16,-21-42 0,0 21 16</inkml:trace>
  <inkml:trace contextRef="#ctx0" brushRef="#br0" timeOffset="31797.03">4762 10626 0,'22'0'16,"-22"21"-16,0 0 0,-22 21 16,1-20-16,0-1 0,0 0 15,-21 21-15,20-21 0,-20 22 16,0-22-16,-1 21 0,1-21 0,0 22 15,-1-22-15,1 0 0,0 21 0,21-20 16,-22-1-16,22 0 0,0 0 16,0 0-16,21 0 0,-21-21 15,42 0 17,0-21-32,21 21 15</inkml:trace>
  <inkml:trace contextRef="#ctx0" brushRef="#br0" timeOffset="32568.1">9906 10541 0,'0'-21'0,"21"21"47,0 21-47,0 0 0,1-21 15,-1 21-15,21 1 0,0-1 16,-20 0-16,20 0 0,0 0 0,1-21 15,-1 21-15,0 1 0,1-1 16,20-21-16,-21 21 0,1-21 16,-1 0-16,0 21 0,1-21 0,-22 0 15,21 0-15,-21 0 0,22 0 0,-22 0 16,-21 21-16,21-21 0,-21-21 31,0 0-15,-21 0-16</inkml:trace>
  <inkml:trace contextRef="#ctx0" brushRef="#br0" timeOffset="32855.94">11070 10012 0,'0'0'0,"21"0"0,-21 21 31,0 0-31,-21 0 0,0 1 16,0 20-16,0 0 0,-1-21 15,1 22-15,0-1 0,0 0 0,0 1 16,0-1-16,-1 0 0,1-20 0,0 20 16,21 0-16,-21-21 0,0 22 15,0-22-15,21 0 0,0 0 0,0 0 16,0 1-16,-22-22 15,1 0 1</inkml:trace>
  <inkml:trace contextRef="#ctx0" brushRef="#br0" timeOffset="34010.19">233 12192 0,'0'0'0,"0"-21"0,0 0 0,0 0 15,0-1-15,0 1 0,0 0 16,0 0-16,0 0 0,0 0 16,0-1-16,0 1 0,0 0 0,0 0 15,0 0-15,0 0 16,0-1-16,0 1 0,0 0 15,0 0 17,0 42-17,21 0 1,0 22-16,0-22 0,-21 21 16,21 0-16,1 22 0,-22-22 15,21 22-15,-21-1 0,21 1 16,-21-22-16,0 22 0,21-1 15,-21 22-15,0-22 0,0 1 16,0 20-16,0-20 0,0-1 0,0 22 16,0-21-16,0-1 0,0 1 15,0-1-15,-21 1 0,21-22 0,0 21 16,0-20-16,0-1 0,0 0 16,0-20-16,0 20 0,0-21 15,0 0-15,21-21 0,-21 21 0,21-21 16,-21-21-1,0 0 1,0-21-16,0 21 16,0-1-16,0-20 0,0 0 0,0-1 15,0 1-15,0-21 0</inkml:trace>
  <inkml:trace contextRef="#ctx0" brushRef="#br0" timeOffset="35964.94">254 12023 0,'0'0'0,"-42"-21"15,63 21 16,0 0-15,0 0-16,0 0 0,0 0 16,22 0-16,-1 0 0,-21 0 0,43 0 15,-22 0-15,0 0 0,22 0 16,-22 0-16,22 0 0,-1 0 16,1 0-16,-1 0 0,1 0 0,-1-22 15,22 22-15,-22 0 0,22 0 16,0 0-16,-22-21 0,22 21 15,0 0-15,-1 0 0,1 0 16,-22 0-16,22 0 0,21 0 0,-21 0 16,20 0-16,-20 0 0,21 0 15,0 0-15,0 0 0,-1 0 0,1-21 16,0 21-16,0 0 0,0 0 16,21 0-16,-21 0 0,21 0 0,-22-21 15,22 21-15,-21 0 0,21 0 0,-21 0 16,21 0-16,0-21 0,0 21 15,0 0-15,0 0 0,0 0 0,-21-21 16,21 21-16,0 0 0,0 0 16,0 0-16,0-22 0,-21 22 15,21 0-15,-21 0 0,-1 0 0,1 0 16,-21 0-16,21 0 0,-22 0 16,1 0-16,0 0 0,-1 0 0,-20 0 15,21 0-15,-22 0 0,-21 0 0,22 0 16,-22 0-16,1 0 0,-1 0 15,-21 0-15,0 0 0,0 0 0,1 0 16,-1-21-16,0 21 0,0 0 31,-21-21-31,21 21 0,-21-21 16,21 21 15,-21-21-31,0 42 47,0 0-31,0 0-16,0 0 15,0 1-15,0-1 0,0 0 16,0 21-16,0-21 0,0 1 0,0 20 16,0-21-16,0 21 0,0-20 15,0 20-15,0 0 0,0-21 0,0 22 16,0-1-16,0 0 0,0 1 0,0-1 15,0 0-15,0 1 16,0-1-16,0 0 0,0 1 0,0-1 16,0 22-16,22-22 0,-22 0 15,0 1-15,21-1 0,-21 21 0,0-20 16,0-1-16,0 0 0,0 1 0,0-22 16,0 21-16,0 1 0,0-22 15,0 21-15,0-21 0,0 22 0,0-22 16,0 0-16,0 21 0,0-21 0,0 1 15,0-1-15,0 0 0,0 0 16,0 0-16,-21-21 0,-1 21 16,1-21-1,0 0 1,0 0-16,0 0 0,0 0 16,-1 0-16,1 0 0,0 0 15,0 0-15,0 0 0,0 0 16,-22 0-16,22 0 0,-21 0 0,-1 0 15,1-21-15,0 21 0,-1 0 0,1 0 16,0 0-16,-1-21 0,-20 21 16,21 0-16,-22 0 0,22 0 0,-22-21 15,22 21-15,-22-21 0,1 21 0,-1 0 16,-20 0-16,20 0 0,-20-21 16,-1 21-16,0 0 0,1 0 15,-1 0-15,0 0 0,1 0 16,-1 0-16,0 0 0,1 0 0,-22 0 15,21-22-15,0 22 0,-20 0 0,20 0 16,-21 0-16,21 0 0,-20 0 16,20 0-16,0 0 0,-21 0 0,22 0 15,-1 0-15,-21 0 0,22 0 16,-1-21-16,-21 21 0,21 0 0,1 0 16,-1 0-16,0 0 0,1 0 15,-1 0-15,22 0 0,-22 0 0,0 0 16,22 0-16,-22 0 0,0 0 0,22 0 15,-22-21-15,22 21 16,-22 0-16,22 0 0,-1 0 0,1 0 16,-1 0-16,1 0 0,-1 0 15,1 0-15,-1 0 0,22 0 0,-22 0 16,22 0-16,-22 0 0,22 0 16,0 0-16,-22 0 0,22 0 15,0 0-15,20 0 0,-20 0 0,0 0 16,21 0-16,-22 0 0,22 0 15,-21 0-15,21 0 0,-1 0 0,1 0 16,0 0-16,0 0 0,0 0 16,0 0-16,-1 0 0,1 0 15,0 0-15,21 21 0,-21 0 16,0-21-16,0 0 16,21 22-1,-22-22 1,1 0-1,21 21 1,-21-21 0,0 0-16,0 0 0,0 21 15,-1-21-15,1 0 16,0 0-16,21 21 0,-21-21 16,0 0-16,0 0 0,-1 0 15,1 0 1,0 0-16,21-21 78,0 0 78,0 0-140,0-1-1,0 1-15,21 0 0</inkml:trace>
  <inkml:trace contextRef="#ctx0" brushRef="#br0" timeOffset="37372.58">974 12510 0,'0'0'0,"-22"0"16,22-22 0,0 1-16,-21 0 15,21 0 1,-21 21-16,21-21 15,0 0-15,0-1 0,0 1 16,0 0 0,0 0-16,0 42 62,0 0-62,0 0 16,0 1-16,21-1 0,0 21 0,-21-21 15,22 22-15,-22-22 0,0 21 16,21-21-16,-21 22 0,21-22 16,-21 21-16,0-21 0,0 22 0,0-1 15,0-21-15,21 0 0,-21 0 16,0 1-16,0-1 0,0 0 16,0 0-16,0 0 15,21-21 16,-21-21-15,0 0-16,21 0 16,1-22-16,-1 22 0,-21 0 0,21 0 15</inkml:trace>
  <inkml:trace contextRef="#ctx0" brushRef="#br0" timeOffset="37644.87">1460 12488 0,'0'0'0,"0"22"32,-21-1-32,0 0 15,0 0-15,0 21 16,0-20-16,-1 20 0,1-21 16,0 21-16,0-20 0,0 20 0,0-21 15,-1 21-15,22-20 0,0-1 16,0 0-16,-21 0 0,21 0 15,21-21 17,1-21-32,-1 0 15,0 0-15,0 0 0,0-22 0,-21 22 16,21 0-16</inkml:trace>
  <inkml:trace contextRef="#ctx0" brushRef="#br0" timeOffset="37900.73">1460 12488 0,'22'-21'15,"-44"42"-15,44-63 0,-1 21 0,0 21 32,-21 21-32,21-21 15,0 21-15,-21 0 0,21 1 16,1-1-16,-22 21 0,21-21 0,0 0 16,0 22-16,-21-22 0,21 21 15,-21-21-15,21 22 0,-21-22 0,0 21 16,0-21-16,0 1 0,22-1 15,-22 0-15,21 0 16,0-21 0,-21-21-1,21 21-15,-21-21 0,0 0 16,0-22-16,21 22 0,-21 0 0</inkml:trace>
  <inkml:trace contextRef="#ctx0" brushRef="#br0" timeOffset="38208.56">1841 12213 0,'0'0'0,"0"21"47,0 1-47,0-1 15,0 21-15,0-21 0,0 22 0,0-1 16,0-21-16,0 21 0,0 1 15,0-1-15,0 0 0,0 22 0,0-22 16,0 1-16,0-1 0,0-21 16,0 21-16,0 1 0,0-22 15,0 0-15,0 0 0,0 0 0,0 1 16,0-1-16,22-21 47,-1 0-47,-21-21 15,21 21-15,-21-22 0</inkml:trace>
  <inkml:trace contextRef="#ctx0" brushRef="#br0" timeOffset="38493.39">2201 12615 0,'0'22'31,"0"-1"-31,0 0 0,0 0 16,0 0-16,0 0 0,0 1 15,0-1-15,0 0 0,0 0 0,0 0 16,0 0-16,0 1 0,0-1 16,0 0-16,0 0 0,0 0 0,0 0 15,21-21 1,-21-21 15,0 0-15,0 0-16,0 0 0</inkml:trace>
  <inkml:trace contextRef="#ctx0" brushRef="#br0" timeOffset="38672.58">2180 12467 0,'0'-21'15,"-21"21"1,42 0 47,0 0-63,0 0 15,1 0-15</inkml:trace>
  <inkml:trace contextRef="#ctx0" brushRef="#br0" timeOffset="39326.19">2942 12637 0,'0'-22'16,"0"1"-16,0 0 16,0 0-1,0 0-15,-21 21 0,0 0 0,0-21 16,-1 21-16,1 0 0,0 0 16,0 0-16,0 0 0,0 0 15,-1 21-15,1 0 0,0-21 16,21 21-16,0 0 0,-21 22 0,21-22 15,0 0-15,-21 21 0,21-21 16,0 22-16,0-22 0,0 21 0,0-21 16,0 1-16,0-1 15,0 0-15,21 0 0,-21 0 0,21-21 16,0 0-16,0 0 16,1 0-16,-1 0 0,0 0 15,0-21-15,0 0 0,-21 0 16,21 0-16,1-1 0,-1 1 0,-21-21 15,21 21-15,0-22 0,-21 1 0,0 21 16,21-21-16,-21-1 0,21 22 16,-21-21-16,0-1 0,0 22 0,0-21 15,0 0-15,0 20 16,-21 1-16,21-21 0,-21 21 0,21 0 0,0-1 16,-21 22-16,0 0 15,21 22 1,0-1-16,0 21 15,0-21-15,0 22 0,0-22 0,0 21 16,0 0-16,21 1 0,-21-1 0,0 0 16,0 1-16,0-1 0,21-21 15,-21 22-15,0-1 0,21-21 0,-21 0 16,0 22-16,21-22 16,1 0-16,-1-21 0,0 0 15,0 0 1,0 0-16,0 0 0,1-21 15</inkml:trace>
  <inkml:trace contextRef="#ctx0" brushRef="#br0" timeOffset="39916.65">3556 12679 0,'0'-42'15,"0"20"-15,0 1 16,-21 21-16,21-21 0,-21 21 16,-1 0-16,1-21 0,0 21 0,0 0 15,0 0-15,0 0 0,-1 0 16,22 21-16,-21-21 0,0 21 16,0 0-16,21 1 0,0-1 0,-21 0 15,21 0-15,-21 21 0,21-20 16,0-1-16,0 21 0,0-21 0,0 0 15,0 22-15,0-22 0,0 0 16,0 0-16,21 0 0,0-21 16,0 0-16,0 0 15,0 0-15,1 0 0,-1 0 16,0 0-16,0-21 0,0 0 16,0 0-16,1 0 0,-1-22 15,0 22-15,0 0 0,-21-21 0,21 21 16,0-22-16,-21 1 0,0 21 15,0-22-15,0 1 0,0 21 0,0-21 16,0-1-16,0 1 0,0 21 0,0-22 16,0 22-16,0-21 0,0 21 15,0 0-15,0-1 0,-21 22 0,0 0 32,21 22-32,0-1 0,0 21 15,0-21-15,0 22 0,0-1 16,0 0-16,0 1 0,0-1 15,0 0-15,0 22 0,0-22 0,0 0 16,0 1-16,0 20 0,21-20 16,-21-1-16,0-21 0,21 21 0,-21-20 15,22 20-15,-22-21 0,0 0 16,21-21-16,-21 21 0,21-21 0,0 0 16,0 0-16,0 0 0</inkml:trace>
  <inkml:trace contextRef="#ctx0" brushRef="#br0" timeOffset="40460.86">3937 12848 0,'0'-21'47,"0"0"-31,21 0-16,-21 0 0,21-1 15,-21 1-15,0 0 0,0 0 16,0 0-16,0 0 0,0-1 16,0 1-16,-21 0 15,0 21-15,0 0 16,0 21-16,-1-21 15,22 21-15,0 1 0,-21-1 16,21 21-16,0-21 0,0 22 0,0-1 16,0-21-16,0 21 0,0 1 15,21-22-15,-21 21 0,22-21 0,-1 1 16,0-1-16,-21 0 0,21 0 16,0-21-16,0 0 0,1 0 15,-1 0-15,0 0 0,0 0 0,21-21 16,1 21-16,-22-21 15,0 0-15,0-1 0,0-20 0</inkml:trace>
  <inkml:trace contextRef="#ctx0" brushRef="#br0" timeOffset="40963.68">4424 12615 0,'0'22'46,"0"-1"-46,0 0 0,0 0 16,0 0-16,0 0 0,0 1 16,21-1-16,-21 0 0,0 0 0,0 0 15,21 0-15,-21 1 0,0-1 16,0 0-16,0 0 0,0 0 0,0 0 16,0 1-1,-21-22 1,0 0-1,21-22-15,0 1 16,0 0-16,0 0 0,0 0 0,0 0 16,0-22-16,0 22 0,0-21 0,0-1 15,21 1-15,0 21 0,0-21 16,0 20-16,22-20 0,-22 21 0,21 0 16,1 0-16,-1 21 0,0 0 15,-21 0-15,22 0 0,-1 0 0,0 0 16,-20 0-16,20 21 0,-21 0 0,0 0 15,0 0-15,1 0 16,-22 22-16,0-22 0,0 0 0,0 21 16,0-20-16,0 20 0,0-21 0,0 21 15,0-20-15,0-1 0,0 0 16,0 0-16,-22-21 0,22 21 0,0-42 47,0 0-47,0 0 15,0 0-15,0-1 0</inkml:trace>
  <inkml:trace contextRef="#ctx0" brushRef="#br0" timeOffset="41208.54">5313 12531 0,'0'21'31,"0"0"-31,0 0 0,0 0 16,0 1-16,0-1 16,0 0-16,0 0 0,0 0 0,0 0 15,0 1-15,0-1 0,0 0 0,0 0 16,0 0-16,0 0 0,0 1 16,0-1-16,0 0 15,0-42 16,21 0-31,-21-1 0</inkml:trace>
  <inkml:trace contextRef="#ctx0" brushRef="#br0" timeOffset="41516.37">5355 12277 0,'-21'0'15,"21"-21"48,0-1-63,-21 22 47,21 22-32,0-1-15,0 0 16,0 0-16,0 0 16,0 0-16,21 1 31</inkml:trace>
  <inkml:trace contextRef="#ctx0" brushRef="#br0" timeOffset="42172.48">5715 12552 0,'0'0'16,"21"0"15,-21 21-31,21 0 0,-21 0 0,0 1 15,21-1-15,-21 0 0,22 0 16,-22 21-16,0-20 0,0 20 0,0-21 16,0 0-16,0 22 0,0-22 15,0 0-15,0 0 0,0 0 0,0 0 16,-22 1-16,22-44 31,0 1-31,0 0 16,0-21-16,22 21 15,-22-1-15,21-20 0,-21 21 16,21-21-16,0-1 0,0 22 0,-21-21 16,21 21-16,1-22 0,-1 22 15,0 0-15,0 0 0,0 0 0,0-1 16,1 22-16,20 0 0,-21 0 0,0 0 16,0 0-16,1 22 0,-22-1 15,21 0-15,0 0 0,0 0 0,-21 0 16,0 1-16,0 20 0,0-21 0,0 0 15,0 22-15,0-22 0,0 0 16,0 0-16,0 0 0,0 0 0,0 1 16,0-1-16,0 0 0,0 0 15,0-42 17,21 0-17</inkml:trace>
  <inkml:trace contextRef="#ctx0" brushRef="#br0" timeOffset="43004.36">6794 12510 0,'0'0'0,"0"-22"15,-21 22-15,0 0 0,0 0 16,0 0-16,0 0 0,-1 22 15,1-22-15,0 21 0,0 0 16,0-21-16,0 21 0,-1 0 0,1 0 16,0 1-16,21-1 0,0 0 15,0 0-15,0 0 0,0 0 16,0 1-16,0-1 0,21-21 16,0 0-1,1 0-15,-1 0 0,0-21 16,0 21-16,0-22 0,22 1 15,-22 0-15,0 21 0,-21-21 0,21 0 16,0 0-16,-21-1 0,21 22 16,-21-21-16,0 0 15,0 42 32,0 0-47,0 1 16,0-1-16,0 21 0,0-21 0,0 0 15,0 22-15,0-22 0,0 21 0,0 1 16,0-1-16,0 0 0,0 1 16,0-1-16,0 0 0,0 1 0,0 20 15,0-21-15,0 22 0,0-1 0,0 1 16,0-1-16,0 1 16,0 21-16,22-22 0,-1 1 0,-21-1 15,21 22-15,-21-22 0,0 1 0,21-1 16,-21 22-16,21-22 0,-21 22 0,0-21 15,0-1-15,0 1 0,21-1 16,-21 1-16,0-22 0,0 21 0,0-20 16,0-1-16,0 0 0,0-20 0,-21 20 15,0-21-15,21 0 0,-21 22 16,-21-22-16,20-21 0,1 21 0,-21 0 16,21-21-16,-22 0 0,1 0 0,21 0 15,-21 0-15,20-21 0,-20 0 16,21 0-16,0-22 0,-22 1 0,22 0 15,0-1-15,0-20 0,0-1 16,0 1-16,-1-1 0,1-20 0,0-1 16,21 0-16,0 1 0,0-1 15,0 0-15,0 1 0,0-1 0,0 0 16,0-21-16,0 43 0,0-22 0,21 1 16,0 20-16,22-21 0,-22 22 15,21-1-15,1 1 0,-1 21 0,21-1 16,-20 1-16,-1 0 0,0-1 15,1 22-15,-1 0 0,-21 0 16,22 0-16,-22 21 0,0 0 0</inkml:trace>
  <inkml:trace contextRef="#ctx0" brushRef="#br0" timeOffset="43676.1">8721 11917 0,'0'0'16,"-22"-21"-16,-41 0 15,63-1-15,-21 22 0,0-21 16,-1 0-16,22 0 15,0 0-15,-21 21 16,21 21 15,0 0-31,0 0 0,21 22 0,1-1 16,-22 0-16,21 22 0,0-22 16,0 22-16,-21-1 0,21 1 0,-21-1 15,21 1-15,-21-1 0,0 1 16,0-1-16,0 1 0,0-1 0,0-21 15,0 22-15,-21-1 0,0-20 0,0 20 16,21-20-16,-21-22 0,21 21 16,-21-21-16,21 0 0,0 1 0,0-1 15,0-42 17,0-1-32,0 1 0,0 0 0,0-21 15,0 21-15,0-22 0</inkml:trace>
  <inkml:trace contextRef="#ctx0" brushRef="#br0" timeOffset="44807.76">8594 12044 0,'0'0'0,"0"-21"0,0 0 0,-22-1 15,22 1-15,0 0 31,22 21-31,20-21 16,-21 21-16,0-21 0,22 21 16,-22 0-16,21 0 0,0 0 0,1-21 15,20 21-15,-20 0 0,20 0 16,1-22-16,-1 22 0,22 0 0,-22 0 16,22 0-16,0 0 0,-1-21 0,22 21 15,-21 0-15,21 0 0,-1 0 16,1 0-16,0-21 0,0 21 0,0 0 15,21 0-15,21-21 0,-21 21 0,42 0 16,-21-21-16,1 21 0,20-21 16,21 21-16,-20-22 0,-1 22 15,22-21-15,-22 21 0,21 0 0,-20-21 16,20 0-16,-20 21 0,-1-21 16,-21 21-16,21 0 0,-20-21 0,-1 21 15,-21-22-15,21 22 0,-21-21 16,0 21-16,-21-21 0,0 21 0,-1 0 15,1-21-15,-21 21 0,0 0 0,-1-21 16,-20 21-16,-22 0 0,22 0 16,-22-21-16,-21 21 0,0 0 0,0 0 15,1 0-15,-44 0 47,22 21-31,-21-21-16,21 21 0,-21 0 15,21 0-15,0 0 0,0 1 16,0 20-16,0-21 0,0 21 16,0-20-16,0 20 0,-21 0 0,21 1 15,0 20-15,0-21 0,-21 1 0,21 20 16,0-20-16,0-1 0,0 21 16,0-20-16,-21 20 0,21-20 0,0-1 15,0 21-15,0-20 0,-22-1 0,22 22 16,0-22-16,0 21 0,0-20 15,0-1-15,0 0 0,0 22 16,0-22-16,0-21 0,0 22 0,0-1 16,0-21-16,-21 22 0,21-22 15,-21 0-15,0 0 0,21 0 0,-21 0 16,0-21-16,-1 0 0,1 0 16,0 0-16,0 0 15,0 0-15,0 0 0,-22 0 0,22 0 16,-21 0-16,21 0 0,-22 0 0,1 0 15,-22 0-15,22 0 0,-21 0 16,-1 0-16,1 0 0,-1-21 16,-21 21-16,22 0 0,-22 0 0,1-21 0,-1 21 15,0 0-15,-21 0 0,22 0 16,-22 0-16,0 0 0,-21 0 16,21 0-16,-21 0 0,0 0 0,0 0 15,0 0-15,0 0 0,-21 0 0,0 0 16,21 0-16,-21 0 0,0 0 15,-1 0-15,1 0 0,0 0 0,0 0 16,0 21-16,21-21 0,-21 0 16,-1 21-16,22-21 0,0 0 0,0 22 15,-21-22-15,42 0 0,-21 0 0,0 21 16,22-21-16,-1 0 0,0 0 16,0 21-16,21-21 0,1 0 15,-1 0-15,0 0 0,1 0 0,-1 0 16,22 0-16,-1 0 0,1 0 15,20 0-15,-20 0 0,20 0 0,22 0 16,-21 0-16,21 0 0,0 0 0,-1 0 16,1 0-16,0 0 15,21-21 32</inkml:trace>
  <inkml:trace contextRef="#ctx0" brushRef="#br0" timeOffset="45128.68">9186 12383 0,'0'0'0,"0"-22"16,-21 22 0,21 22-1,-21-1-15,0 0 0,21 0 16,0 21-16,-21 1 0,21-1 0,0 0 16,0 1-16,0-1 0,0 0 15,0 22-15,0-22 0,0 1 0,0-1 16,0 0-16,0 1 0,0-22 15,0 21-15,0-21 0,0 0 0,0 1 16,0-1-16,0 0 0</inkml:trace>
  <inkml:trace contextRef="#ctx0" brushRef="#br0" timeOffset="45632.48">9017 12615 0,'0'-21'0,"0"42"0,-21-84 16,21 42-16,0 0 0,0-1 15,0-20-15,0 21 0,0 0 0,0 0 16,21 21-16,21-22 0,-21 1 16,1 21-16,20 0 0,0 0 0,1 0 15,-1 21-15,0 1 0,22-1 0,-22 0 16,22 0-16,-22 21 0,21-20 15,-20 20-15,-1 0 0,0 1 16,-20-1-16,-1 0 0,0 22 0,-21-22 16,0 0-16,0 1 0,0-1 15,0 0-15,0 1 0,0-22 0,-21 21 16,0-21-16,21 1 0,0-1 16,-22-21-16,1 0 15,21-21-15,0-22 16,0 22-16,0 0 15,0-21-15,0-1 0,0 1 0,0-22 16,0 22-16,21-21 0,1-1 0,-22 1 16,21-1-16,-21 22 15,21-22-15,0 1 0,0-1 0,-21 22 16,21-22-16,1 22 0,-1 0 16,0 21-16,0-22 0,0 22 0,0 0 15,1 21-15,-22 21 16,0 0-1,0 0-15,0 1 0,0-1 0,0 0 16,0 0-16,0 0 0,0 0 16,0 22-16,0-22 0,0 0 0,0 0 15,0 0-15,21 1 0</inkml:trace>
  <inkml:trace contextRef="#ctx0" brushRef="#br0" timeOffset="47215.75">10562 12869 0,'21'0'16,"0"-21"-16,-21 0 0,22 0 16,-22 0-16,0 0 0,0-1 0,0 1 15,0 0-15,0 0 0,0 0 0,-22 0 16,1-1-16,0 1 0,0-21 15,0 21-15,0 21 0,-1-21 16,1-1-16,0 22 0,0 0 0,0 0 16,0 0-16,-1 0 0,1 22 15,0-1-15,21 0 0,-21 0 0,0 21 16,0-20-16,21 20 0,0-21 0,0 21 16,-22 1-16,22-1 0,0-21 15,0 22-15,0-22 0,0 0 0,0 21 16,0-21-16,22 1 15,-1-22-15,0 0 0,0 0 0,0 0 16,0 0-16,22 0 0,-1-22 16,-21 22-1,0-21-15,1 0 0,-1 0 0,-21 0 16,21 0-16,0-1 0,0-20 0,0 21 16,1 0-16,-22-22 0,0 22 15,0 0-15,0 0 0,0-21 0,0 20 16,0 1-16,0 42 31,0 1-15,0-1-16,0 0 0,21 21 15,-21-21-15,0 1 0,21 20 0,-21-21 16,0 0-16,0 0 0,21 22 0,-21-22 16,0 0-16,0 0 15,21 0-15,0 1 0,1-22 16,-1 0-16,0 0 0,0 0 15,0 0-15,22 0 16,-22-22-16,0 1 0,0 0 0,21 0 16,-20 0-16,20 0 0,-21-1 15,0 1-15,22-21 0,-22 21 0,0-22 16,0 22-16,-21 0 0,0-21 0,0 21 16,0-22-16,0 22 0,0 0 15,0 0-15,0 0 0,-21 21 16,0 0-16,0 0 15,21 21 1,-22 0-16,22 0 16,0 0-16,0 0 0,0 1 15,22-1-15,-22 0 16,21-21-16,0 21 0,-21 0 0,21-21 16,-21 21-16,21 1 0,-21-1 15,21 0-15,-21 0 0,0 0 16,22-21-16,-22 21 0,0 1 0,0-1 15,0 0 1,21-21 0,0 0-16,0 0 15,0 0-15,0 0 16,1-21-16,-1 21 0,0-21 0,0-1 16,0 1-16,0 0 0,1 0 0,-1 0 15,0 0-15,0-1 0,0-20 16,-21 21-16,0 0 0,0 0 0,0-22 15,0 22-15,0 0 0,0 0 16,0 0-16,-21 21 16,0 0-16,0 0 15,21 21-15,0 0 0,-21 0 16,21 0-16,0 0 16,0 1-16,0-1 15,0 0-15,0 0 0,21-21 16,-21 21-16,21-21 0,0 21 15,0 1-15,0-1 16,-21 0-16,0 0 0,0 0 16,22-21-16,-22 21 15,0 1 1,21-22-16,0 0 16,0 0-1,0 0-15,0 0 0,-21-22 16,22 1-16,-1 21 0,0-21 15,0 0-15,0 0 0,0 0 16,1-1-16,-1 1 0,-21 0 0,21 0 16,0 0-16,0 0 0,0-1 15,-21 1-15,22 21 16,-22 21 15,0 1-31,-22-1 16,22 0-16,0 0 0,0 0 0,-21 0 15,21 1-15,-21-1 0,21 21 16,0-21-16,0 0 0,0 1 16,0-1-16,0 0 0,0 0 0,0 0 15,21 0-15,0-21 0,1 0 16,-1 0-16,0 0 0,0 0 16,0 0-16,0 0 0,22 0 0,-22 0 15,0-21-15,0 0 0,0 0 16,1 21-16,-1-21 0,0 0 0,0-1 15,-21 1-15,0-21 0,0 21 0,0 0 16,0-22-16,0 22 0,0 0 16,0-21-16,0 20 0,-21-20 0,0 21 15,-22 0-15,22 0 0,0 21 0,0-22 16,0 22-16,0 0 0,-22 0 16,22 0-16,0 0 0,-21 0 15,20 22-15,1-22 0,21 21 0,-21 0 16,0 0-16,21 0 0,0 0 15</inkml:trace>
  <inkml:trace contextRef="#ctx0" brushRef="#br0" timeOffset="47984.83">12594 12573 0,'0'0'0,"0"-21"0,0 42 47,0 0-31,0 0-16,0 1 0,0-1 0,0 0 15,0 21-15,0-21 0,0 1 16,0-1-16,0 0 0,0 21 0,0-21 15,0 1-15,0-1 0,0 0 16,0-42 15,0 0-31,21 21 16,-21-22-16,21 1 0,-21 0 0,0 0 16,22 0-16,-22 0 0,21-1 0,-21 1 15,21 0-15,-21 0 16,21 21-1,-21 21 1,21-21-16,-21 21 0,0 0 0,21 1 16,-21-1-16,22 21 0,-22-21 15,0 0-15,0 1 0,21-1 0,0-21 16,-21 21-16,21 0 0,0-21 16,0 0-16,1 0 0,20 0 15,-21 0-15,0 0 0,0-21 16,1 0-16,20 0 0,-21-1 15,0-20-15,0 21 0,1-21 16,-1 20-16,-21-20 0,0 21 0,0-21 16,0 20-16,0 1 0,0 0 15,-21-21-15,-1 21 0,1 21 0,21-22 16,-21 22-16,0 0 0,0 0 0,0 0 16,-1 0-16,1 0 15,21 22-15,-21-22 0,21 21 0,0 0 16,0 0-16,0 0 0,0 0 15,21-21-15,0 0 16,1 22-16,-1-22 0,0 0 0,0 0 16</inkml:trace>
  <inkml:trace contextRef="#ctx0" brushRef="#br0" timeOffset="48212.69">13568 12488 0,'0'22'16,"-21"-22"-16,21 21 0,-22 0 0,22 0 16,0 0-16,0 0 0,-21-21 15,21 22-15,0-1 0,0 0 16,0 0-16,0 0 0,-21-21 16,21 21-16,0 1 15,0-44 16,0 1-31</inkml:trace>
  <inkml:trace contextRef="#ctx0" brushRef="#br0" timeOffset="48403.86">13483 12340 0,'0'0'0,"0"-21"16,-21 21-16,0 0 15,21 21 17,21 0-17,0-21 1,0 0-16,0 0 0,1 0 16</inkml:trace>
  <inkml:trace contextRef="#ctx0" brushRef="#br0" timeOffset="48892.79">13885 12446 0,'0'42'16,"0"-20"0,0-1-16,0 0 15,0 0-15,0 0 16,0 0-16,0 1 0,0-1 15,0 0-15,0 0 0,0 0 16,0 0-16,0 1 0,0-1 16,-21-21-16,21 21 0,-21-21 0,21 21 15,-21-21 1,21-21 0,0 0-1,0 0-15,0-1 16,0 1-16,0 0 0,0 0 0,0-21 15,21 20-15,0 1 0,0-21 0,-21 21 16,21 0-16,22-22 0,-22 22 16,0 0-16,0 21 0,22-21 0,-22 21 15,0 0-15,0 0 0,0 0 16,0 0-16,1 21 0,-1 0 0,0-21 16,-21 21-16,0 0 0,21 1 0,-21-1 15,0 0-15,21 0 0,-21 0 16,0 0-16,0 1 0,0-1 15,0 0-15,0 0 0,0 0 0,0 0 16,0 1-16,0-1 16,-21 0-16,21 0 15</inkml:trace>
  <inkml:trace contextRef="#ctx0" brushRef="#br0" timeOffset="49792.72">14711 12446 0,'0'0'0,"0"-21"0,0 0 16,-21 21-1,-1 0-15,1 0 16,0 0-16,0 0 15,0 0-15,0 21 0,21 0 0,-22 0 16,22 0-16,-21 1 0,0-1 16,21 0-16,0 0 15,0 0-15,0 0 0,0 1 16,0-1-16,21-21 31,0 0-31,1 0 16,-1-21-16,0 21 0,-21-22 15,21 1-15,0 0 0,-21 0 16,0 0-16,21 0 16,-21-1-16,22 1 0,-22 0 15,0 0 1,21 21-16,-21 21 47,0 0-32,0 0-15,-21 1 0,21-1 16,0 0-16,0 0 0,0 21 0,0-20 16,0 20-16,0 0 0,0 1 0,0-1 15,0 21-15,0-20 0,0-1 16,21 22-16,-21-22 0,21 21 0,-21 1 16,0-22-16,21 22 0,0-1 0,-21 1 15,21-22-15,-21 22 0,22-1 16,-1 1-16,0-1 0,0 1 0,-21-22 15,21 21-15,0 1 0,1-22 0,-1 22 16,0-22-16,-21 22 0,21-22 0,0 0 16,-21 22-16,0-22 15,0 0-15,0-20 0,0 20 0,0 0 16,0-21-16,0 1 0,0-1 0,0 0 16,0 0-16,-21 0 0,0 0 0,0-21 15,0 22-15,-1-1 0,1-21 0,0 0 16,-21 0-16,21 0 0,-22 0 15,22 0-15,-21 0 0,21-21 0,-22-1 16,1 1-16,21 0 0,0-21 0,-22-1 16,22 1-16,0-21 0,0-1 0,21 1 15,0-22-15,0 21 0,0-20 16,0-1-16,0 0 0,0 1 0,0-1 16,0 0-16,0 1 0,0 20 15,21-20-15,0 20 0,21 1 16,-20-1-16,-1 22 0,0-22 0,21 22 15,-21 0-15,22-1 0,-22 1 0,21 21 16,-21-22-16,22 1 0,-1 21 16,-21-21-16,22 20 0,-22 1 0,21 0 15,-21 0-15,0 0 0,1 0 0,-1-1 16,0 22-16,-21-21 0,0 0 16,0 0-16</inkml:trace>
  <inkml:trace contextRef="#ctx0" brushRef="#br0" timeOffset="50804.41">19812 8192 0,'0'0'0,"21"-22"0,-21 1 0,21 0 0,0 0 15,-21 0-15,22 21 0,-22-21 0,0-1 16,21 22-16,-21 22 31,0-1-15,-21 21-16,-1 0 0,1-20 0,0 20 15,0 21-15,0-20 0,-22 20 16,1-20-16,0 20 0,-1 1 0,-20-1 16,-1 22-16,1-22 0,-1 22 15,1-22-15,-22 22 0,22-21 16,-1 20-16,-20-20 0,20-1 0,22 1 0,-22 20 16,1-20-16,-1-22 15,22 22-15,-22-1 0,22-20 0,0-1 16,-1 0-16,1 1 0,0-22 0,21 0 15,-22 0-15,22 0 0,0 0 16,21 1-16,-21-22 0,21 21 16,-21-21-1,21-21 1,0-1 0,0 1-16,0 0 15,0 0-15,0 0 0</inkml:trace>
  <inkml:trace contextRef="#ctx0" brushRef="#br0" timeOffset="51184.71">18288 9462 0,'0'0'0,"21"0"31,-21 21-15,0 21-1,0-21-15,0 22 0,0-22 0,0 21 16,-21 0-16,0 1 0,0-1 16,-1-21-16,1 22 0,-21-1 15,21 0-15,0-21 0,-1 1 0,1 20 0,21-21 16,0 0-16,-21 0 0,21 1 16,21-22-1,22 0 1,-22 0-16,21 0 0,0-22 0,1 22 15,20-21-15,-20 0 0,20 21 16,1-21-16,-1 21 0,-21 0 0,22-21 16,-1 21-16,-20 0 0,20 0 15,-20-21-15,-1 21 0,-21 0 0,21 0 16,-20 0-16,-1 0 0,0 0 16,0-22-1</inkml:trace>
  <inkml:trace contextRef="#ctx0" brushRef="#br0" timeOffset="51931.79">22246 8382 0,'0'0'15,"21"0"-15,-21-21 0,0 0 0,0 0 16,0-1-16,0 1 15,-21 0-15,0 0 16,21 0-16,-21 21 0,21-21 0,-21 21 31,21 21-15,0 0 0,21 0-16,0 0 0,21 22 15,1-1-15,-22-21 0,21 21 0,22 1 16,-22 20-16,21-20 0,1-1 15,-22 21-15,22 1 0,-1-22 0,1 22 16,-1-1-16,1 1 0,-1-1 0,1 1 16,-1-22-16,1 22 0,-1-1 15,1 1-15,-1-22 0,1 21 0,-1 1 16,1-1-16,-1 1 0,1-1 16,-1 1-16,1-1 0,-22 1 0,22-1 15,-1-20-15,-21-1 0,1 22 0,-1-22 16,22-21-16,-22 21 15,-21 1-15,21-22 0,1 0 0,-22 0 16,0 0-16,0 1 0,0-22 0,-21 21 16,-21-21 15,0-21-15,0 21-16,0 0 0,0-22 15,-1 1-15,1 21 0,0-21 0</inkml:trace>
  <inkml:trace contextRef="#ctx0" brushRef="#br0" timeOffset="52249.02">23770 10245 0,'0'0'0,"-21"0"16,0 0-1,21 21 1,21-21-16,0 0 0,0 21 15,0-21-15,1 21 0,20-21 0,-21 21 16,21-21-16,1 22 0,-1-22 0,0 21 16,-20-21-16,20 21 0,0-21 15,1 21-15,-1 0 0,-21-21 0,21 21 16,-20-21-16,20 0 0,-21 0 0,0 22 16,0-22-1,1 0-15,-22-22 47,0 1-47,0 0 16,0 0-16,0 0 0,0 0 0,21-22 15</inkml:trace>
  <inkml:trace contextRef="#ctx0" brushRef="#br0" timeOffset="52460.41">24659 9948 0,'0'0'0,"42"-42"16,-42 21-16,22 21 15,-22 21 1,0 0-16,0 0 16,0 1-16,0-1 0,0 0 0,-22 0 15,1 21-15,21-20 0,-21-1 16,0 0-16,21 0 0,-21 0 0,0 0 16,21 1-16,0-1 0,-22-21 0,1 21 15</inkml:trace>
  <inkml:trace contextRef="#ctx0" brushRef="#br0" timeOffset="53421.01">16891 11176 0,'0'0'0,"-21"0"0,0-21 15,-1 21 1,1 0-16,0 0 0,0 0 15,0 0-15,0 0 16,21 21-16,-22 0 0,22 0 0,-21 22 16,21-1-16,-21 0 0,21 1 15,0 20-15,0 1 0,0-1 0,0 1 16,0 20-16,0 1 0,0-21 16,0 20-16,0 1 0,0 0 0,0-1 15,0-20-15,0-1 0,0 1 0,0-1 16,0-20-16,0 20 15,0-21-15,0 1 0,0-1 0,0 0 16,0-20-16,-21-1 0,21 0 0,0 0 16,0-42 15,0 0-31,0 0 0,0-22 16,21 22-16,-21-21 0,0-1 0,0 1 15</inkml:trace>
  <inkml:trace contextRef="#ctx0" brushRef="#br0" timeOffset="54424.57">16679 11388 0,'0'0'16,"0"-21"-16,0-1 0,0 1 15,21 21 1,1-21-1,-1 21-15,0 0 0,0 0 0,21 0 16,1-21-16,-1 21 0,0 0 16,22 0-16,-1-21 0,22 21 0,0 0 15,-1-21-15,1 21 0,0 0 16,21 0-16,-22-22 0,22 22 0,0 0 16,21-21-16,0 21 0,0 0 15,0-21-15,0 21 0,0-21 16,0 21-16,0 0 0,21-21 0,0 21 15,-21 0-15,0 0 0,0-21 16,0 21-16,-21 0 0,0 0 0,0 0 16,-22 0-16,22-22 0,-21 22 15,0 0-15,-22 0 0,22 0 0,-22 0 16,1 0-16,-22-21 0,22 21 0,-22 0 16,0 0-16,1 0 0,-1 0 15,-21 0-15,0 0 0,0 0 0,1 0 16,-1 0-16,0 0 0,0 0 15,0 0-15,0 0 16,1 0-16,-1 0 16,0 0-16,0 0 15,-21 21 1,21-21-16,-21 22 0,0-1 0,0 0 16,0 0-16,0 0 0,0 22 15,0-22-15,0 21 0,0 0 0,0 1 16,0-1-16,0-21 0,0 22 15,0-1-15,0 0 0,0 1 0,0-1 16,0 0-16,0 1 0,0-1 16,0 21-16,-21-20 0,0-1 15,21 22-15,-21-22 0,0 21 0,-1 1 16,1-22-16,0 22 0,21-22 0,-21 0 16,0 22-16,0-22 0,-1 1 15,22 20-15,-21-21 0,0 1 0,21-1 16,-21 0-16,0-20 0,21 20 0,-21-21 15,-1 21-15,22-20 0,-21-1 16,0 0-16,0 0 0,0 0 0,21 0 16,-21-21-16,-1 22 0,1-1 0,0-21 15,-21 21-15,21-21 0,-1 0 16,-20 0-16,0 21 0,-1-21 16,1 0-16,0 0 0,-1 0 0,1 0 15,-21 0-15,20 0 0,-20 0 16,-1 0-16,1 0 0,-22 0 0,22 0 15,-43 0-15,21 0 0,0 0 0,-20 0 16,-22 0-16,21 0 0,0 0 16,-21 0-16,0 0 0,0 0 0,-21 0 15,21 0-15,0 0 0,0 0 0,0 0 16,0 0-16,21 0 0,-21 0 16,21 0-16,21 0 0,-20 0 0,20 0 15,-21 0-15,21 0 0,22 0 16,-22 0-16,22 0 0,-1 0 15,1 0-15,20 0 0,1 0 0,21 0 16,-21-21-16,20 21 0,1 0 16,21-21-1,-21 21-15,21-21 0,0-1 16,0 1-16,0 0 16,0 0-16,0 0 0,0 0 0,0-1 15,0 1-15</inkml:trace>
  <inkml:trace contextRef="#ctx0" brushRef="#br0" timeOffset="54871.83">17103 11853 0,'0'0'0,"21"-42"15,-21 63 17,0 0-32,0 1 15,0-1-15,0 21 0,0 0 0,0 1 16,0-1-16,0 0 16,0 1-16,21-1 0,-21 0 0,0-20 15,21 20-15,-21-21 0,21 21 16,0-20-16,-21-1 0,22 0 0,-1-21 15,0 0-15,0 0 0,0 0 0,0 0 16,1 0-16,-1 0 0,0-21 16,0 21-16,0-21 0,0-1 0,1 1 15,-1 0-15,0-21 0,0 21 16,-21-22-16,0 22 0,21-21 0,-21 21 16,0-22-16,0 1 0,0 21 0,0-22 15,0 22-15,0 0 0,-21 0 16,21 0-16,0 0 0,-21-1 15</inkml:trace>
  <inkml:trace contextRef="#ctx0" brushRef="#br0" timeOffset="55216.63">17822 11896 0,'0'0'0,"0"42"0,0 0 0,0 1 16,0-1-16,0 22 0,0-22 16,-21 21-16,0 1 0,0-1 0,21 22 15,-21-21-15,-1 20 0,1 1 0,0 0 16,0-1-16,0 1 0,0 0 15,-1-1-15,1 1 0,0 0 0,0-1 16,0 1-16,0 0 0,-1-22 16,1 22-16,21-22 0,0 1 0,-21-1 15,21-20-15,0-1 0,0 0 0,0 1 16,0-1-16,0-21 0,0 0 0,0 0 16,21-21-1,-21-21 1,21 0-16,-21-21 0,22 21 15,-1-22-15,-21-20 0,0 20 16</inkml:trace>
  <inkml:trace contextRef="#ctx0" brushRef="#br0" timeOffset="55552.44">17801 11959 0,'0'0'0,"21"-42"0,43-43 16,-43 64-16,0 0 16,0 21-16,0 0 0,22 0 15,-22 0-15,0 0 0,0 21 0,22 0 16,-22 0-16,0 1 0,0-1 16,-21 0-16,0 21 0,21-21 0,-21 1 15,0 20-15,0-21 0,0 21 0,-21-20 16,-21 20-1,21-21-15,-1 0 0,1 22 0,-21-22 0,21-21 16,0 21-16,-22 0 0,22 0 16,0-21-16,0 21 0,0-21 0,-1 0 15,22-21 17,22 0-32,-22 0 15,21 0-15,0 21 0</inkml:trace>
  <inkml:trace contextRef="#ctx0" brushRef="#br0" timeOffset="55817.15">18605 11790 0,'-21'0'16,"0"0"-16,0 0 0,0 0 0,0 21 15,-22-21-15,22 21 0,-21 0 16,21 1-16,-22-1 0,22 0 0,0 21 16,0-21-16,0 1 0,21 20 0,0-21 15,0 0-15,0 22 0,0-22 16,0 0-16,0 0 0,21 0 0,0-21 16,0 0-16,21 21 0,-20-21 15,20 0-15,0 0 0,-21 0 0,22-21 16,-1 0-16</inkml:trace>
  <inkml:trace contextRef="#ctx0" brushRef="#br0" timeOffset="56276.9">19092 11832 0,'0'0'15,"-21"0"-15,0 0 0,0 0 0,0 0 16,-1 0-16,1 0 0,0 21 0,0 1 15,0-1-15,0 0 0,-1 0 0,1 0 16,0 0-16,21 22 0,-21-22 16,21 21-16,-21-21 0,21 1 15,0-1-15,0 21 0,0-21 16,0 0-16,0 1 0,21-22 16,0 0-16,0 0 15,0 0-15,1 0 16,-1-22-16,0 1 0,0 21 0,0-21 15,-21 0-15,21 0 0,1 0 0,-1-1 16,0 1-16,-21-21 0,21 21 16,-21 0-16,21-22 0,-21 22 0,0 0 15,0-21-15,0 20 16,21 1-16,-21 42 31,0 1-31,0-1 16,0 0-16,0 0 0,-21 0 0,21 0 15,0 22-15,0-22 0,0 0 16,0 21-16,0-20 0,0-1 0,0 0 16,0 0-16,0 0 0,21-21 31,1 0-31,-1-21 0</inkml:trace>
  <inkml:trace contextRef="#ctx0" brushRef="#br0" timeOffset="56673.73">19643 11790 0,'0'0'0,"-22"0"16,1 0-16,0 0 0,0 21 16,-21 0-16,20-21 0,-20 21 0,21 1 15,0-1-15,-22 0 0,22 0 0,0 0 16,21 0-16,0 1 0,0-1 15,0 0-15,0 0 0,21 0 16,0-21 0,1 0-16,-1 21 0,0-21 15,21 0-15,-21 22 0,1-22 0,-1 0 16,21 21-16,-21-21 0,0 21 16,-21 0-16,22-21 0,-22 21 15,0 0-15,-22 1 16,1-1-16,0-21 15,-21 0-15,21 21 0,-1-21 0,1 0 16,0 0-16,0 0 0,0 0 16,0 0-16,-1 0 0,1 0 0,0 0 15,21-21 1,0 0 0,21-1-16,0 1 15,1 0-15</inkml:trace>
  <inkml:trace contextRef="#ctx0" brushRef="#br0" timeOffset="57168.44">20002 11599 0,'0'0'0,"0"-21"0,0 42 31,0 1-16,0-1-15,0 0 0,0 0 16,-21 21-16,21-20 0,-21 20 16,0 0-16,21 1 0,-21-1 0,21 0 15,-21 1-15,21-1 0,-22 0 0,22 1 16,-21-22-16,21 21 0,0-21 16,0 0-16,0 1 0,0-1 0,0 0 15,21-21-15,1 0 16,-1 0-16,0 0 15,0 0-15,0-21 0,0 21 0,1-21 16,-1-1-16,0 1 0,0 0 16,0 0-16,0 0 0,1 0 0,-22-1 15,21 1-15,0 0 0,-21 0 16,21 0-16,-21 0 0,0 42 31,0 0-15,0 0-16,0 0 15,0 0-15,0 1 0,-21-1 16,21 0-16,0 0 0,-21-21 0,21 21 16,0-42 31,0 0-47</inkml:trace>
  <inkml:trace contextRef="#ctx0" brushRef="#br0" timeOffset="57332.35">20278 11811 0,'-22'0'47</inkml:trace>
  <inkml:trace contextRef="#ctx0" brushRef="#br0" timeOffset="57536.23">19748 12023 0,'0'21'16,"22"-21"0,-1 0-16,0 0 15,0 0-15,0 0 0,22-21 16,-22 21-16,21-21 0,0 21 16,-20 0-16,20-22 0</inkml:trace>
  <inkml:trace contextRef="#ctx0" brushRef="#br0" timeOffset="58016.47">20574 11980 0,'0'22'16,"0"-1"15,0 0-31,0 0 16,-21 0-16,21 0 15,0 1-15,0-1 16,0 0-16,-21 0 0,-1 0 16,22 0-16,0 1 15,-21-22-15,21 21 16,-21-21-16,21-21 31,0-1-31,21 22 16,0-21-16,1 0 0,-22 0 0,21 0 15,0 0-15,0-1 16,0 1-16,0 0 0,1 0 0,-1 0 16,0 0-16,0 21 0,0 0 0,0-22 15,1 22-15,-1 0 16,0 22-16,-21-1 16,0 0-16,0 0 15,0 0-15,0 0 0,0 1 0,0-1 16,-21 0-16,21 0 0,0 0 0,-21 0 15,21 1-15,-22-22 0,22 21 16,0 0-16,22-42 47</inkml:trace>
  <inkml:trace contextRef="#ctx0" brushRef="#br0" timeOffset="58745.17">21124 12023 0,'0'0'0,"-21"0"31,0 0-15,0 21-16,0 0 0,-1 0 15,1-21-15,21 21 0,-21 1 0,0-1 16,21 0-16,-21 0 15,21 0-15,-21-21 0,21 21 0,21-21 32,0 0-17,0 0-15,0 0 16,0-21-16,1 21 0,-22-21 16,21 0-16,0 0 0,-21 0 15,21-1 1,-21 1-1,0 42 17,0 1-17,-21-1-15,21 0 0,-21 0 16,21 0-16,-21 0 0,-1 1 0,22-1 16,-21 21-16,0-21 0,0 22 15,0-22-15,21 21 0,-21-21 16,21 22-16,-22-1 0,22 0 0,0 22 0,0-22 15,0 22-15,0-22 0,0 21 16,0 1-16,22-1 0,-22 1 16,21 21-16,0-22 0,-21 1 0,21-1 15,0 1-15,-21-1 0,0 1 16,21-1-16,-21 1 0,22-1 0,-22-21 16,0 22-16,0-22 0,0 1 0,-22-1 15,-20-21-15,21 21 0,0-20 0,-22-1 16,22 0-16,-21 0 0,0 0 15,-22 0-15,22 1 0,-22-1 0,1-21 16,20 0-16,-20 0 0,21 0 0,-22 0 16,22 0-16,-1-21 0,22-1 15,-21 1-15,21-21 0,0 0 16,-1-1-16,1 1 0,21-22 0,0 1 16,0-22-16,0 22 0,0-22 0,0 0 15,43 1-15,-22-1 0,0 0 16,0 1-16,21 20 0,1-20 0,-1-1 15,0 21-15,22 1 0,-22-1 0,22 22 16,-1 0-16,-20-22 0,20 22 16,1 0-16,-1-1 0,-21 22 0</inkml:trace>
  <inkml:trace contextRef="#ctx0" brushRef="#br0" timeOffset="59520.12">22161 10859 0,'0'-22'15,"0"44"16,0-1-15,0 21-16,0-21 0,0 43 0,0-1 16,0 1-16,0 20 0,0-20 0,0 21 15,22-1-15,-22 1 0,0 0 16,0-22-16,0 22 0,0-22 0,0 22 16,0-22-16,0 22 0,0-21 15,0-1-15,0-21 0,0 22 0,0-22 16,-22 1-16,22-1 0,0-21 0,0 21 15,0-20-15,0-1 0,0-42 47,0-1-47,0 1 0,0-21 16,22 21-16,-22-22 0</inkml:trace>
  <inkml:trace contextRef="#ctx0" brushRef="#br0" timeOffset="60580.54">22310 11028 0,'0'0'0,"0"-21"0,0 0 0,0-1 16,0 1 15,21 21-31,21 0 15,-21 0-15,22 0 0,-1-21 16,0 21-16,22 0 0,-1 0 0,1-21 16,-1 21-16,22 0 0,-22 0 0,43-21 15,-21 21-15,21 0 0,0 0 16,-1-21-16,22 21 0,-21 0 0,21 0 16,0 0-16,0-22 0,0 22 15,0 0-15,0 0 0,21-21 0,-21 21 16,-21 0-16,21 0 0,-21 0 15,0 0-15,0 0 0,0-21 16,-22 21-16,1 0 0,0 0 0,-1 0 16,1 0-16,-22 0 0,22 0 15,-21 0-15,-1 0 0,1 0 0,-1 0 16,1 0-16,-22 0 0,21-21 16,-20 21-16,-1 0 0,-21 0 0,22 0 15,-22 0-15,21-21 0,-21 21 0,0 0 16,1 0-16,-1 0 31,-21 21-15,0 0-1,0 0-15,0 0 0,0 1 0,0-1 16,0 0-16,0 0 16,0 0-16,0 0 0,0 1 0,0-1 15,0 0-15,0 21 0,-21-21 0,21 22 16,0-1-16,-22-21 0,22 43 15,0-22-15,0 0 0,0 1 0,0 20 16,0-20-16,0 20 0,0-21 16,0 22-16,0-22 0,0 1 0,0 20 15,0-21-15,0 22 0,0-22 0,0 22 16,0-22-16,0 0 0,0 22 16,0-22-16,0 1 0,0-1 0,0 0 15,0 1-15,0-1 0,0 0 16,-21-21-16,21 22 0,-21-22 0,21 21 15,-21-21-15,0 22 0,0-22 16,-1 0-16,1 21 0,0-20 0,0-1 16,0 0-16,0 0 0,-1 0 0,1 0 15,0 1-15,0-1 16,0 0-16,0-21 0,-1 21 0,1-21 16,0 21-16,0-21 0,0 21 15,0-21-15,-1 0 0,1 0 16,0 22-16,0-22 0,0 0 0,0 0 15,-22 21-15,1-21 0,0 0 16,-1 0-16,-20 0 0,20 21 16,-20-21-16,-1 0 0,-20 0 0,20 0 15,-20 0-15,-1 0 0,0 0 0,-21 0 16,1 0-16,-22 0 0,21 0 16,-21 0-16,0 0 0,-21 0 0,21 0 15,-22 0-15,22 0 0,0 0 0,0 0 16,22 0-16,-1 0 0,0 0 15,21-21-15,1 21 0,-1 0 0,0 0 16,22 0-16,-1-21 0,1 21 0,20 0 16,1 0-16,0-22 0,21 22 15,-1-21-15,1 21 0,21-21 16,0 0 0,0 0-16,21 0 15,1 21-15,-1-22 0,0 1 0,0 21 16,-21-21-16,21 0 0,0 0 15,1 0-15</inkml:trace>
  <inkml:trace contextRef="#ctx0" brushRef="#br0" timeOffset="61381.08">23389 11578 0,'0'0'0,"0"-21"0,0 0 15,0 0-15,0 42 16,-21-21 0,21 21-16,0 21 0,-21-20 0,0 20 15,21-21-15,-22 21 0,1 22 16,21-22-16,-21 1 0,0-1 0,0 21 15,0-20-15,-22-1 0,22 0 0,0 1 16,0-1-16,0-21 16,-22 22-16,22-22 0,0 0 0,0-21 15,21 21-15,-21-21 0,-1 0 16,22-21 0,0 0-16,0 0 0,0-22 15,0 22-15,0-21 0,0-1 16,0 22-16,0-21 0,22 0 0,-1-1 15,-21 1-15,0 21 0,21 0 16,-21-1-16,21 1 0,0 21 16,0 0-16,1 21 15,-22 1-15,21 20 16,0-21-16,-21 0 0,21 22 0,-21-22 16,21 21-16,-21-21 0,0 22 0,21-22 15,1 0-15,-22 21 0,21-21 16,-21 1-16,21-22 0,0 21 0,-21 0 15,21-21-15,0 0 0,1 0 16,-1 0-16,0 0 0,0 0 0,0-21 16,22 0-16,-22 21 0,0-43 0,21 22 15,-21 0-15,22 0 0,-22-22 16,0 1-16,0 0 0,0-1 0,-21 1 16,22 0-16,-22-1 0,0 1 15,0 0-15,-22-1 0,1 1 16,0 0-16,-21-1 0,21 1 0,-22 0 15,1-1-15,0 1 0,-1 21 16,1-21-16,0 20 0,-1 1 0,1 21 16,-22 0-16,22 0 0,0 0 15,-1 21-15,1 1 0,0 20 0,-1 0 16,22 1-16,0-1 0,0 0 0,21 22 16,0-22-16,0 0 0,21 22 15,0-22-15,0 1 0,1-1 0,20 0 16,-21 1-16,21-22 0,-20 0 15,20 0-15,-21 0 0,21 0 16,1-21-16,-22 0 0,21 0 0,1 0 16,-1 0-16,-21 0 0,21 0 15,1-21-15,-1 0 0</inkml:trace>
  <inkml:trace contextRef="#ctx0" brushRef="#br0" timeOffset="61788.85">23918 11769 0,'0'21'32,"-21"-21"-17,0 21-15,21 0 0,-21 0 16,21 22-16,0-22 0,-21 0 0,21 21 16,0-20-16,0-1 0,0 21 15,0-21-15,0 0 0,0 1 0,0-1 16,0 0-16,21-21 0,0 21 15,0-21-15,0 0 0,0 0 16,1 0-16,-1 0 0,0-21 0,0 21 16,0-21-16,0 0 0,1-1 0,-1 1 15,-21 0-15,21 0 0,-21 0 16,21 0-16,-21-1 0,0-20 16,0 21-16,0 0 0,0-22 15,-21 22-15,0 0 0,0 0 0,-1 0 16,1 21-16,0 0 0,0-21 0,0 21 15,0 0-15,-1 0 0,1 0 16,0 21-16,0-21 0,21 21 0,0 0 16,0 0-16,-21 0 0,21 1 0,0-1 15,0 0-15,0 0 0,21 0 16,0 0-16,0 1 0,0-22 16,1 0-16,-1 0 0</inkml:trace>
  <inkml:trace contextRef="#ctx0" brushRef="#br0" timeOffset="62384.51">24426 11790 0,'0'0'0,"0"21"32,-21-21-32,21 21 15,-21 0-15,21 1 0,0-1 16,-21 0-16,21 0 0,-21 0 0,21 22 15,0-22-15,0 0 0,0 0 0,0 0 16,0 0-16,0 1 0,0-1 16,0 0-16,21-21 31,0 0-31,0 0 0,0-21 16,0 21-16,1-21 0,-22-1 15,21 1-15,0 0 0,-21 0 16,21 0-16,-21 0 0,21-1 0,-21 1 15,0 0-15,0 0 0,0 0 0,0 0 16,0 42 15,0 0-31,0 0 0,0 0 16,0 0-16,0 1 16,0-1-16,0 0 0,0 0 15,21-21-15,1 0 0,-22 21 16,21-21-16,0 0 0,0 0 15,0 0-15,0 0 0,1 0 16,-1 0-16,0-21 0,0 21 0,-21-21 16,0 0-16,21 0 0,-21-1 15,0 1-15,0 0 0,0 0 16,0 0-16,0 0 0,0-1 16,-21 1-16,0 0 0,21 0 0,-21 21 15,0-21-15,-1 21 16,1 0-1,21 21 1,0 0 0,21-21-1,1 0-15,-1 21 0</inkml:trace>
  <inkml:trace contextRef="#ctx0" brushRef="#br0" timeOffset="62876.74">25040 11790 0,'-21'0'16,"0"21"-1,0 0 1,21 0-16,0 1 0,0-1 16,0 0-16,0 0 0,0 0 15,0 0-15,0 1 0,0-1 16,0 0-16,0 0 0,-22-21 15,22 21-15,0 0 16,-21-21 0,0 0-1,21-21-15,0 0 16,0 0 0,0 0-16,0 0 0,0-1 15,0 1-15,21 0 0,-21-21 0,21 21 16,1-1-16,-1 1 0,0 0 15,0 0-15,0 21 0,0-21 0,1 21 16,-1 0-16,0 0 0,0 0 16,0 0-16,0 21 0,1 0 0,-22 0 15,0 0-15,21 1 0,-21-1 0,0 0 16,0 0-16,0 0 0,0 0 16,0 22-16,0-22 0,0 0 0,-21 0 15,-1-21-15,22 21 0,0 1 0,-21-1 16,0-21-16,21 21 15,0-42 17,0 0-32,21-1 0,0 22 15,1-21-15</inkml:trace>
  <inkml:trace contextRef="#ctx0" brushRef="#br0" timeOffset="63148.58">25548 11726 0,'0'0'0,"0"-21"16,-21 21 0,0 0-16,0 0 0,-1 0 15,1 21-15,0 1 16,0-1-16,0 0 0,21 0 16,0 0-16,0 0 0,-21 1 0,21-1 15,0 0-15,0 0 0,-22 21 16,22-20-16,0-1 0,0 0 0,0 0 15,0 0-15,0 0 0,0 1 16,22-22-16,-1 0 16,0 0-16,0 0 15,0 0-15,0 0 0,1 0 16,-1-22-16,0 22 0</inkml:trace>
  <inkml:trace contextRef="#ctx0" brushRef="#br0" timeOffset="63580.64">25802 11832 0,'0'0'16,"0"-21"-16,0 0 0,-21 21 31,0 0-31,0 0 16,-1 21-16,22 0 16,-21 0-16,0 1 0,21-1 15,-21 0-15,21 0 0,0 21 16,0-20-16,-21-1 0,21 0 0,0 0 15,0 0-15,0 0 16,21-21 15,0 0-31,0 0 0,0-21 16,1 0-16,-1 21 0,0-21 0,-21 0 16,21 0-16,0-1 0,-21 1 15,0 0-15,21 0 0,-21 0 0,22 21 16,-22-21-16,0-1 0,0 44 31,0-1-15,0 0-16,0 0 15,-22 0-15,22 0 0,0 1 16,0-1-16,-21 0 0,21 0 0,0 0 16,0 0-16,0 1 15,21-22 1,1 0-1,-1 0-15</inkml:trace>
  <inkml:trace contextRef="#ctx0" brushRef="#br0" timeOffset="63940.9">26141 11832 0,'0'0'0,"0"-21"15,-21 21 1,-1 0-16,1 21 15,0 0-15,21 1 16,-21-1-16,21 0 0,0 0 16,0 0-1,21 0 1,0 1-16,0-22 0,-21 21 16,22-21-16,-1 21 15,-21 0-15,0 0 16,0 0-1,0 1-15,-21-22 0,-1 21 16,1 0-16,0-21 0,0 0 16,0 21-16,0-21 0,-1 0 0,1 0 15,21 21-15,-21-21 16,21-21 0,0 0-1,21 0-15,-21 0 16,21-1-16</inkml:trace>
  <inkml:trace contextRef="#ctx0" brushRef="#br0" timeOffset="64768.65">26247 11557 0,'0'0'0,"0"-21"0,21 0 0,-21 42 46,0 0-46,0 0 0,0 0 16,0 22-16,0-22 0,0 0 0,0 21 16,0-20-16,0 20 0,0-21 0,0 21 15,0-20-15,0 20 0,-21-21 16,21 21-16,-22-20 0,22-1 16,0 0-16,0 0 0,0 0 0,0 0 15,0 1 1,22-22 15,-1 0-31,-21-22 16,21 22-16,-21-21 0,21 0 0,0 0 15,-21 0-15,21 0 0,1 21 16,-22-22-16,21 22 16,-21 22 15,0-1-31,0 0 15,0 0-15,0 0 16,0 0 0,21-21-16,0 0 15,0 0 1,0 0-16,1 0 0,-1 0 16,0 0-16,0 0 0,0 0 15,0 0-15,1-21 16,-1 21-1,-21-21-15,0 0 16,0 0 0,0 0-1,0-1-15,-21 22 32,-1 0-32,22 22 15,0-1-15,-21 0 0,21 0 16,-21-21-16,21 21 0,-21 0 0,21 1 15,0-1-15,0 0 0,-21 0 16,21 0-16,-21 0 0,21 1 0,0 20 16,0-21-16,-22 0 0,22 22 0,-21-22 15,21 21-15,-21 0 0,0-20 16,21 20-16,-21 0 0,0 1 0,-1-1 16,1 0-16,0 1 0,21-1 15,-21-21-15,0 21 0,0-20 0,-1 20 16,1-21-16,21 0 0,-21 0 15,0 1-15,0-1 0,21-42 32,0-1-17,0 1-15,21-21 0,0 21 0,0-22 16,0 1-16</inkml:trace>
  <inkml:trace contextRef="#ctx0" brushRef="#br0" timeOffset="65016.51">26691 11642 0,'0'0'0,"-21"0"15,0 0 63</inkml:trace>
  <inkml:trace contextRef="#ctx0" brushRef="#br0" timeOffset="65271.99">26225 11832 0,'0'0'0,"22"0"31,-1 0-15,0 0-16,0 0 15,0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41:45.23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7747 9779 0,'0'0'0,"0"-21"0,0 0 16,0 0-1,21 21 16,-21-22-31,21 22 16,0 0 0,1 0-16,-1 0 0</inkml:trace>
  <inkml:trace contextRef="#ctx0" brushRef="#br0" timeOffset="1478.56">5101 12912 0,'0'0'0,"21"0"16,0 0-16,-21 21 31,22-21-15,-22 21 46,0 0-46,0 0-1,0 1-15</inkml:trace>
  <inkml:trace contextRef="#ctx0" brushRef="#br0" timeOffset="2546.96">4424 13822 0,'0'0'0,"0"-21"31,-21 21-31,21 21 63,0 0-48,0 0-15,21 0 16,-21 1-16,21-22 0,0 21 0,0 0 16,-21 0-16,21 0 0,1 0 15,-1 1-15,0-1 0,0 0 16,0 0-16,0 0 15,1-21-15,-22 21 0,21-21 16,0 0 0,0 22-16,0-22 15,0 0-15,1 0 16,-1 0-16,0-22 16,0 22-16,-21-21 0,42 0 0,-20 0 15,-1 0-15,0 0 0,21-1 16,1-20-16,-22 0 0,21 21 0,0-22 15,1 1-15,-1 0 0,22-22 16,-22 22-16,0-1 0,22 1 0,-22 21 16,22-21-16,-22-1 0,21 22 15,-20-21-15,-1 21 0,0-1 0,1 1 16,-1 0-16,-21 0 0,22 0 0,-22 21 16,0-21-16,0 21 0,0 0 15,-21-22 1,0 44 46,0-1-46</inkml:trace>
  <inkml:trace contextRef="#ctx0" brushRef="#br0" timeOffset="3684.21">9694 13335 0,'-21'0'16,"21"-21"-16,-21 21 15,21 21 32,21-21-31,0 21-16,-21 0 0,21 1 16,1-22-16,-22 21 0,0 0 15,21-21-15,0 21 0,0 0 16,-21 0-16,21 1 0,0 20 0,-21-21 15,0 0-15,22 0 0,-1 1 0,-21-1 16,21 0-16,0 0 0,-21 0 16,21 0-16,0 1 0,1-22 15,-1 0-15,0 0 0,0 0 16,0 0-16,0 0 16,1 0-16,20-22 0,-21 1 0,0 0 15,22 0-15,-1 0 0,-21 0 0,21-22 16,1 22-16,-1-21 0,0 21 15,1-22-15,-1 22 0,0-21 16,1 21-16,-1-1 0,0 1 0,-20 0 16,20-21-16,-21 42 0,0-21 15,0-1-15,1 1 0,-1 21 0,0 0 16,0-21-16,0 21 16,0-21-16,1 21 15,-1 0 1,-21-21 93</inkml:trace>
  <inkml:trace contextRef="#ctx0" brushRef="#br0" timeOffset="9688.29">17166 5271 0,'0'0'0,"21"0"16,0 0 0,1 0-16,-1 0 31,-21-22 31,0 1-46,-21 21-16,-1 0 0,1-21 0,21 0 16,-42 21-16,21 0 0,0-21 15,-1 21-15,1 0 0,-21-21 0,21 21 16,0 0-16,-1-22 0,-20 22 15,21 0-15,0 0 0,-22 0 0,22 0 16,0 0-16,-21 0 0,-1 22 16,22-1-16,-21 0 0,-22 0 0,22 0 15,0 0-15,-22 22 0,1-22 16,20 21-16,-20 1 0,-1-22 0,1 21 16,21 0-16,-22 22 0,22-22 15,-22 1-15,22-1 0,0 21 16,-1-20-16,1-1 0,0 22 0,-1-22 15,22 0-15,-21 1 0,21-1 16,-1 21-16,1-20 0,0-1 0,0 0 16,21 22-16,0-1 0,-21-20 0,21 20 15,0-20-15,0 20 0,0-21 16,0 22-16,0-22 0,0 22 0,21-22 16,-21 0-16,21 1 0,0-1 15,0 22-15,1-22 0,-1 0 0,0 1 16,0 20-16,21-21 0,-20 1 15,-1 20-15,21-20 0,0-1 16,1 0-16,-1 1 0,0-1 0,1-21 16,20 21-16,-20-20 0,20 20 15,-21-21-15,22 0 0,-22 0 0,22 1 16,-22-1-16,22 0 0,-22 0 0,0 0 16,1 0-16,-1 1 0,-21-1 15,21-21-15,-20 21 0,-1-21 0,0 21 16,-21 0-16,21-21 15,-42 21 32,0-21-47,0 0 16,-1 22-16,1-22 0,0 0 0,0 21 16,0-21-16,21 21 0,-21-21 15,-1 21-15,1-21 0,0 21 0,-21 0 16,-1 1-16,22-1 15,0 0-15,0 0 0,0 0 16,0-21-16,-1 43 0,1-22 0,0 0 16,0 0-16,-21 21 0,20 1 15,1-22-15,-21 21 0,21 1 0,0 20 16,-1-21-16,-20 1 0,21 20 16,0-20-16,0 20 0,-1 1 15,22-22-15,0 21 0,0 1 0,-21-22 16,21 22-16,0-22 0,0 22 15,0-22-15,0 21 0,0 1 0,21-22 16,1 22-16,-1-1 0,0 1 0,0-22 16,0 22-16,0-1 0,1-21 15,20 1-15,0 20 0,-21-20 0,22-1 16,-1 0-16,0 22 0,22-22 0,-22 0 16,1 1-16,20-1 0,-21-21 15,22 22-15,-22-1 0,22-21 16,-22 21-16,22-20 0,-22-1 0,21 0 15,-20 21-15,20-21 0,-20 1 16,-1-22-16,21 21 0,-20 0 0,-22 0 16,21-21-16,-21 21 0,1 0 15,-1-21-15,0 0 0,-21 22 0,21-22 16,-21 21 0,-21-21-1,0 0-15,0 0 0,-1 0 16,1 0-16,-21 0 0,21 0 15,0 0-15,-1 0 0,1 0 16,0 0-16,-21 0 0,21 21 16,-1-21-16,1 0 0,0 0 0,-21 21 15,21-21-15,-1 21 0,1-21 16,0 21-16,0-21 0,0 22 0,0-1 16,-1-21-16,1 21 0,0 0 0,0 0 15,0 0-15,0 1 0,-1-1 16,1 0-16,0 21 0,0-21 0,0 22 15,-22-1-15,22-21 0,0 22 0,-21-1 16,21 0-16,-1 1 0,1 20 16,-21-21-16,21 1 0,0-1 0,-1 0 15,1 22-15,0-22 0,0 1 0,21 20 16,-21-21-16,0 22 16,21-22-16,-22 22 0,22-1 0,0 1 15,0-22-15,0 22 0,0-1 0,0-21 16,0 22-16,0-1 0,0 1 15,0-22-15,0 22 0,0-1 0,22 1 16,-1-22-16,0 22 0,0-1 0,21-21 16,-20 22-16,20-22 0,-21 1 15,21 20-15,1-21 0,-1 1 0,0-1 16,1 0-16,20 1 0,-20-1 0,20 0 16,1 1-16,-1-1 0,1-21 15,-1 0-15,22 22 0,-22-22 0,22 0 16,0 0-16,-1 0 0,1 1 15,-22-1-15,22 0 0,0-21 16,-22 21-16,22-21 0,-22 0 0,22 0 16,-21 21-16,-1-21 0,1 0 0,-1 0 15,1 0-15,-22 0 0,21 0 16,-20 0-16,-1 0 0,0 0 0,-20-21 16,-1 21-16,21 0 0,-21-21 0,0 21 15,-21-21 1,22 21-16,-22 21 62,0 0-46,0 0-16,0 0 0,21-21 16,0 22-16,-21-1 0,21 0 15,0 0-15,0 0 0,1 0 0,-1 22 16,21-22-16,-21 0 0,43 21 0,-22-20 15,22-1-15,-1 21 0,1-21 16,-1 22-16,22-22 0,-22 21 0,22-21 16,0 0-16,-1 1 0,1-1 0,0 0 15,20 0-15,-20 0 0,0 0 16,21 1-16,-1-22 0,1 21 16,-21-21-16,21 0 0,0 0 0,-1 0 15,-20 0-15,21 0 0,-21 0 0,20-21 16,-20-1-16,0 22 0,-1-21 0,1 0 15,0-21-15,-1 21 0,-20-1 16,21-20-16,-22 0 0,1-1 0,-22 1 16,21 0-16,1-1 0,-22 1 0,22 0 15,-22-1-15,0 1 0,1-21 16,-1 20-16,0 1 0,-20 0 0,20-1 16,-21 1-16,0 0 0,0-1 0,-21 1 15,0 0-15,22 20 0,-22 1 0,0-21 16,0 21-16,0 0 15,0-1-15,0 1 0,0 0 16,-22 0-16,22 0 16,0 42 15,0 0-15,22 0-16,-22 0 0,21 1 15,0-22-15,0 21 0,0 0 16,0 0-16,1 0 0,-1 0 0,21 22 15,-21-22-15,22 0 0,-1 0 16,0 0-16,1 22 0,20-22 0,-21 0 16,22 0-16,-1 22 0,1-22 15,-1 0-15,22 0 0,-21 21 0,20-20 16,1-1-16,0 0 0,-1 0 0,1 0 16,0-21-16,-1 21 0,22 1 0,-21-22 15,21 0-15,-1 0 0,-20 0 16,21 0-16,0 0 0,-22 0 0,22 0 15,0-22-15,-21 1 0,21 0 0,-22 0 16,1 0-16,21 0 0,-22-1 16,1 1-16,21-21 0,-21 0 0,-1 20 15,-20-20-15,20 0 0,1-22 16,-21 22-16,20 0 0,-20-22 0,-1 22 0,1-22 16,-1 22-16,1-22 0,-22 22 15,22-21-15,-22 20 0,0-20 0,1 20 16,-22-20-16,21 21 0,-21-1 15,0 1-15,-21 0 0,0-1 0,22 22 16,-22-21-16,0 21 0,0-1 0,0 1 16,0 0-16,0 0 0,0 0 0,0 0 15,21 21 32,-21 21-47,0 0 16,21 0-16,0-21 0,-21 21 15,21-21-15,0 21 0,1 1 16,-1-22-16,0 21 0,0-21 0,0 21 16,22-21-16,-1 0 0,-21 21 0,21-21 15,22 0-15,-22 0 0,22 0 16,-1 0-16,1 0 0,-1 0 0,22 0 16,-22-21-16,22 0 0,-21 21 0,-1-21 15,22-1-15,-22-20 0,22 21 0,-22 0 16,22-22-16,-21 22 0,-1-21 15,1 0-15,-1 20 0,1-41 16,-1 21-16,1-1 0,-22-20 0,0 20 16,1-20-16,-1-1 0,0 1 0,-21-1 15,1 1-15,-1-22 0,0 22 16,-21-1-16,0 1 0,0-22 0,0 22 16,0-1-16,0 1 0,0-1 0,-21 1 15,0-1-15,-1 1 0,-20 20 0,21-20 16,-21 20-16,20-20 0,-20 21 15,-21-1-15,20-20 0,1 20 0,-22 1 16,22 0-16,-21-1 0,20 1 0,-20 0 16,20-1-16,-20 22 0,21-21 15,-22 21-15,22 0 0,-1 21 16,-20-22-16,21 1 0,-1 21 0,1 0 16,-22 0-16,22 0 0,0 0 0,-1 0 15,22 0-15,-21 0 0,0 0 16,20 0-16,1 0 0,0 0 0,0 0 15,42-21 17,0 0-17,0 21-15,1-21 0,-1 0 16,0-1-16,0 1 0,0-21 0,0 21 16,1-22-16,-1 22 0,0-21 0,-21 0 15,21-1-15,0-20 0,-21 20 16,0-20-16,0 21 0,0-22 15,0 1-15,0 20 0,0-20 0,0-1 16,0 1-16,-21-1 0,-21 1 0,21-1 16,-1 1-16,-20-1 0,0 1 15,21-1-15,-22 1 0,-20-1 0,20 22 16,1-22-16,-21 22 0,20 0 0,-20-22 16,-1 43-16,22-21 0,-22-1 15,1 1-15,-1 21 0,-20 0 0,20-22 16,-20 22-16,20 0 0,-21 0 0,22 0 15,-22 21-15,22-21 0,-22 21 0,22 0 16,-22-22-16,21 1 0,1 21 16,-22 0-16,22 0 0,-1-21 15,1 21-15,-1 0 0,22 0 0,0 0 16,-1-21-16,1 21 0,21 0 0,0-21 16,-1 21-16,1 0 0,21-21 15,0-1-15,0 1 0,0 0 16,0 0-16,0 0 0,21 0 15,1-1-15,-22 1 0,21 0 16,-21-21-16,21 21 0,0-1 0,-21-20 16,21 21-16,0-21 0,-21-1 15,0 1-15,22 0 0,-22-22 0,21 22 16,-21-22-16,0 1 0,21-1 0,-21 1 16,0 20-16,0-20 0,0-1 15,0 22-15,-21-21 0,0-1 0,-1 22 16,1-22-16,0 22 0,-21 0 15,21-1-15,-22 1 0,1 0 0,0-1 16,-1 1-16,1 21 0,0-22 0,-1 22 16,1 0-16,-22 0 0,1 0 15,21 0-15,-22-1 0,1 1 16,-1 0-16,1 21 0,-1 0 0,1-21 16,-1 21-16,1 0 0,-1 0 0,1 0 0,20 0 15,-20 0-15,20 0 16,1 0-16,21 0 0,-21 0 0,20 0 15,1 0-15,0 0 0,0 0 16,21-21 0,0 0-16,0-1 15,21 1-15,-21 0 0,21-21 16,-21 21-16,0-22 0,21 1 16,1 0-16,-22-1 0,21 1 0,-21 0 15,0-22-15,0 1 0,0 20 0,0-20 16,0 20-16,0-20 0,-21-1 15,-1 22-15,1-21 0,0-1 0,0 22 16,0-22-16,0 22 0,-43-64 16,22 64-16,-1-1 0,1 1 15,0 0-15,-1 21 0,-84-43 16,85 43-16,-85-21 16,64 42-16,-1-22 0,1 22 0,-1 0 15,1 0-15,-1 0 0,1 0 16,-1 0-16,1 0 0,20 0 0,-20 22 15,20-22-15,-20 21 0,21-21 16,-1 21-16,1-21 0,0 0 0,-1 21 16,22-21-16,0 0 0,-21 0 0,20 21 15,1-21-15,21-21 32,0 0-32,0 0 15,0 0-15,0-1 0,0 1 0,0 0 16,-21 0-16,0 0 0,0 0 15,0-1-15,-1-20 0,1 21 0,0 0 16,-42-22-16,41 22 0,-20 0 16,0 0-16,-1 0 15,1 21-15,0 0 0,-1-21 0,1 21 0,-21 0 16,20 0-16,-20 0 0,-1 21 0,1-21 16,-22 21-16,22 0 15,-1 0-15,-21 22 0,22-22 0,-22 21 0,22-21 16,-1 22-16,-20-1 0,20 0 15,-63 22-15,64-22 16,-1 0-16,1-20 0,-43 62 16,63-63-16,-41 43 0,41-43 15,1 0-15,21 0 16,0-21-16,0 0 16,21-21-16,0 0 0,0 0 15,-22 0-15,22 0 16,-21-1-16,0 1 0,21 0 0,-21 0 15,21 0-15,-21 0 0,-22-22 16,22 22-16,0 21 0,0-21 16,0 21-16,0 0 0,-1 0 15,1 0-15,0 0 0,-21 0 0,21 21 16,-1 0-16,-20 0 0,0 1 16,21-1-16,-22 21 0,1-21 0,0 22 15,-1-1-15,1 0 0,0 1 0,-1-1 16,1 0-16,0 1 0,-1-1 15,22 0-15,-21 1 0,-1 20 16,43-42-16,0 0 0,-21 1 0,21-1 16,0 0-16,-21-21 47,0 0-32,21-21-15,-21 21 0,0-21 16,-1-1-16,-20 22 0,21-21 0,-21 0 15,20 0-15,-20 21 0,0-21 0,-1 21 16,1 0-16,0 0 0,-1-21 16,-20 21-16,-1 0 0,22 0 0,-21 0 15,-1 21-15,1 0 0,20-21 0,-20 21 16,-1 0-16,22 0 0,0 1 16,-1-1-16,1 0 0,21 21 15,-22-21-15,22 1 0,0 20 0,0-21 16,21 0-16,0 0 0,0 1 15,0-1-15,0-42 47,21-1-47,-21 1 16,0 0-16,0 0 0,0 0 16,-21 0-16,0-1 0,21 1 15,-43 21-15,22-21 0,0 0 0,0 0 16,-21 21-16,20 0 0,1 0 0,-21 0 15,21 0-15,0 0 0,-1 0 16,1 0-16,0 21 0,0-21 0,21 21 16,0 0-16,0 0 0,0 22 15,0-22-15,0 0 0,0 21 16,0-20-16,0 20 0,0-21 0,0 21 16,0-20-16,0-1 0,0 0 0,0 0 15,21 0-15,0-21 0</inkml:trace>
  <inkml:trace contextRef="#ctx0" brushRef="#br0" timeOffset="13493.35">21082 12721 0,'0'0'0,"-21"0"15,21-21 32,21 21-47,0-21 0</inkml:trace>
  <inkml:trace contextRef="#ctx0" brushRef="#br0" timeOffset="16948.29">27284 5122 0,'0'22'0,"0"-1"16,0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32:39.22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2053 910 0,'0'0'0,"0"-21"0,21 0 16,-21-21-16,0 20 0,0 1 16,0 0-16,0 0 15,0 0-15,0 42 32,0 21-17,0-21-15,0 22 0,0 20 16,0-20-16,0 20 0,0 1 0,0-1 15,0 1-15,0-1 0,0 1 16,0-1-16,0 22 0,0-22 16,0 1-16,-21 20 0,21-20 0,0-1 15,-21 1-15,21-22 0,0 1 16,0-1-16,0 0 0,0-21 0,0 1 16,0-1-16,0 0 15,0-42 1,0 0-1,0-1-15,0 1 0,0-21 16,0 0-16</inkml:trace>
  <inkml:trace contextRef="#ctx0" brushRef="#br0" timeOffset="383.8">1630 1143 0,'0'0'15,"-21"-21"-15,-22-21 16,43-1-16,0 22 0,0 0 0,0-21 16,21-1-16,22 22 0,-22-21 15,21-1-15,1 1 0,20 21 16,-21-21-16,22 20 0,-1 1 0,22 21 16,-21 0-16,20 0 0,1 0 15,-22 21-15,22 1 0,-21-1 0,-22 21 16,21 0-16,-41 1 0,-1 20 15,0-20-15,-21-1 0,0 21 16,-21-20-16,0 20 0,-22-20 0,1-1 16,0 0-16,-1 1 0,-20-1 15,20 0-15,-20-21 0,21 22 16,-1-22-16,1 0 0,0 0 16,20 0-16,1 1 0,0-1 15,0-21-15,42 0 31,0 0-15,0 0-16,1 0 0,-1 0 0</inkml:trace>
  <inkml:trace contextRef="#ctx0" brushRef="#br0" timeOffset="1171.94">2519 2117 0,'21'0'15,"-21"-21"-15,21-1 16,0 1-16,-21 0 0,21 0 16,1 0-16,-1-22 0,0 1 0,0 0 15,-21-1-15,21-20 0,0 21 16,1-1-16,-1 1 0,-21 0 15,0-1-15,0 1 0,0 21 0,0 0 16,0-1-16,-21 22 16,-1 0-16,1 0 15,0 22-15,0-22 0,0 21 16,21 0-16,-21 21 0,-1-21 0,22 1 16,-21-1-16,21 21 0,0-21 15,0 0-15,0 1 0,0-1 16,21-21-16,1 0 0,-1 0 15,0 0-15,0 0 0,0 0 16,0-21-16,22-1 0,-22 22 0,0-21 16,0 21-16,0 0 15,-21-21-15,22 21 0,-1 0 16,0 0-16,-21 21 16,0 0-16,0 1 0,0-1 0,0 0 15,0 0-15,0 21 0,0-20 16,0 20-16,0-21 0,0 21 15,0-20-15,-21-1 0,21 21 0,0-21 16,0 0-16,0 1 0,0-1 16,21-21-16,0 0 0,0 0 15,0 0-15,1 0 16,-1-21-16,21-1 16,-21 22-16,0-42 0,1 21 15,-1 0-15,0-22 0,0 22 0,0-21 16,0 0-16,1 20 0,-1-20 15,-21 0-15,21 21 0,-21-1 0,0 1 16,0 0-16,0 0 0,0 42 31,0 0-31,0 0 0,0 1 16,-21 20-16,21-21 0,0 21 0,0 1 16,0-22-16,-21 21 0,21-21 15,0 22-15,0-22 0,0 21 16,-22-21-16,22 1 0,0-1 15,0-42 17,0-1-17,0 1-15,0 0 0,0-21 16,0 21-16</inkml:trace>
  <inkml:trace contextRef="#ctx0" brushRef="#br0" timeOffset="1359.83">3302 1418 0,'0'0'0,"-21"0"0,0 0 0,-1 0 16,1 0-1,21 21 17,0 1-17,21-1-15,1-21 16,-22 21-16,21 0 0,0-21 15,0 21-15</inkml:trace>
  <inkml:trace contextRef="#ctx0" brushRef="#br0" timeOffset="2083.42">3683 1672 0,'0'0'0,"0"21"16,-21-21-16,21 22 0,0-1 15,-21 0-15,21 0 16,-22 0-16,22 0 0,0 1 16,0-1-16,0 0 0,0 0 15,0 0-15,0 0 0,0 1 0,0-1 16,0 0-16,0 0 0,0 0 16,0 0-16,0 1 0,0-1 0,0 0 15,-21-21 1,0 0-1,21-21 1,0 0-16,-21-1 16,21 1-16,0 0 0,-21 0 0,21 0 15,0-22-15,0 1 0,0 21 16,0-21-16,0-1 0,21 1 0,0 0 16,0 20-16,0-20 0,22 21 15,-22 0-15,21 21 0,-21-21 16,1 21-16,20 0 0,-21 0 0,21 21 15,-20-21-15,20 21 0,-21 0 16,0 0-16,0 22 0,1-22 0,-1 0 16,-21 21-16,0 1 0,0-22 15,0 21-15,0-21 0,0 22 16,0-22-16,0 21 0,0-21 16,0 0-16,0 1 0,0-1 0,-21-21 15,21 21-15,-22-21 16,22-21-1,0 0-15,0-1 0,0-20 16,0 21-16,0 0 0,22-22 16,-1 1-16,0 0 0,-21-1 0,21 1 15,0 0-15,22 21 0,-22-22 16,0 22-16,21 0 0,1 0 16,-22 21-16,21 0 0,-21 0 15,22 0-15,-22 21 0,21-21 0,-21 21 16,0 0-16,1 22 0,-1-22 15,-21 0-15,0 21 0,0-21 0,0 22 16,0-1-16,0-21 0,0 22 16,0-22-16,0 0 0,0 0 0,0 0 15,0 0-15,-21 1 0,21-1 16,-22-21-16,22-21 31</inkml:trace>
  <inkml:trace contextRef="#ctx0" brushRef="#br0" timeOffset="2368.26">4911 1588 0,'0'-43'16,"0"64"15,0 1-31,0-1 15,0 0-15,0 0 0,0 21 0,0-20 16,0 20-16,0 0 0,0-21 16,0 22-16,-22-1 0,22-21 15,-21 0-15,21 22 0,-21-22 16,21 0-16,-21 0 0,21 0 0,0 1 16,0-44 15,21 1-31,0 0 0,0 0 15,-21 0-15,22-22 0</inkml:trace>
  <inkml:trace contextRef="#ctx0" brushRef="#br0" timeOffset="2684.56">4889 1355 0,'0'0'0,"-21"0"0,0 0 0,0 0 16,0 21-16,21 0 0,0 0 15,0 0-15,0 1 16,21-1 0,0-21-16,0 0 0,0 0 15,1 0-15,-1-21 0,0-1 16,0 22-16,-21-21 0,21 0 0,-21 0 16,0 0-16,0 0 15,0-1-15,0 1 16,-21 0-16,0 21 0,0 0 15,0-21-15,-1 21 0,1 0 0,0 0 16,0 0-16,0 0 0,21 21 16,-21 0-16,21 0 0,-22-21 0,22 22 15,-21-1-15,21 0 0,0 0 16,0 0-16,0 0 0</inkml:trace>
  <inkml:trace contextRef="#ctx0" brushRef="#br0" timeOffset="3451.9">5503 1228 0,'0'0'0,"0"-43"15,0 1-15,0 21 0,0-21 16,0 20-16,0-20 0,0 21 15,-21-21-15,21 20 0,-21-20 0,21 21 16,0 0-16,0 0 0,0-1 16,0 1-16,-21 21 15,21 21-15,0 22 16,0-1-16,0 0 0,0 1 0,0 20 16,0-20-16,0 20 0,0 1 15,0-1-15,0 1 0,0-1 0,0-21 16,0 22-16,0-1 15,0 1-15,0-1 0,0 1 0,0-22 16,21 1-16,-21-1 0,0 0 16,0 1-16,21-1 0,0-21 0,-21 0 15,0 0-15,21 1 0,1-1 16,-1 0-16,0-21 0,0 0 16,0 0-16,0 0 15,1 0-15,-1-21 0,0 21 0,0-21 16,0-22-16,0 22 0,1 0 15,-1-21-15,0-1 0,0 1 0,-21 0 16,0-1-16,21 22 0,-21-21 16,0-1-16,0 22 0,0 0 15,0 0-15,0 0 0,21 0 0,-21 42 32,22 0-32,-22 0 0,0 0 15,0 0-15,0 22 0,0-22 16,0 21-16,0-21 0,0 22 0,0-22 15,0 0-15,0 0 0,0 0 16,0 1-16,0-1 0,0 0 0,21-21 16,0 0-1,-21-21 1,21 0 0,-21-1-16,21-20 0,-21 21 15,0-21-15</inkml:trace>
  <inkml:trace contextRef="#ctx0" brushRef="#br0" timeOffset="3635.91">6075 1312 0,'-21'0'16,"-1"0"0</inkml:trace>
  <inkml:trace contextRef="#ctx0" brushRef="#br0" timeOffset="3863.78">5376 1736 0,'0'0'0,"-21"0"15,42 0 17,0 0-17,1-21-15,20 21 0,-21 0 0,0-22 16,22 22-16,-22 0 0,21-21 15,-21 21-15,22-21 0</inkml:trace>
  <inkml:trace contextRef="#ctx0" brushRef="#br0" timeOffset="4380.41">6265 1672 0,'21'0'16,"1"0"-1,-22 21 1,0 1-16,21-22 16,-21 21-16,21 0 0,-21 0 0,21 0 15,-21 22-15,0-22 0,0 0 16,0 0-16,0 21 0,0-20 15,0-1-15,21 0 0,-21 0 16,0 0-16,0 0 0,0 1 16,21-22-1,1 0 1,-22-22-16,21 1 0,-21 0 16,0 0-16,21 0 0,0 0 15,0-22-15,-21 22 0,0-21 0,21-1 16,1 1-16,-22 21 0,21-21 15,0-1-15,-21 22 0,0 0 0,21-21 16,-21 20-16,21 22 16,-21-21-16,21 21 0,-21-21 15,22 21 17,-22 21-32,0 0 15,0 1 1,0-1-1,0 0-15,0 0 16</inkml:trace>
  <inkml:trace contextRef="#ctx0" brushRef="#br0" timeOffset="4851.14">6773 1842 0,'0'0'0,"0"21"16,21-21-16,1 0 15,-1 0-15,0 0 16,0 0-16,0 0 0,0 0 16,22-21-16,-22-1 0,0 22 0,0-21 15,22 0-15,-22 0 0,0 0 16,0 0-16,0-1 0,22 1 0,-22-21 16,-21 21-16,21 0 0,0-1 15,-21 1-15,0 0 0,0 0 0,0 0 16,0 0-1,-21 21 1,0 0-16,0 0 0,-1 0 16,1 0-16,0 21 15,0 0-15,21 0 0,-21 0 16,0 0-16,-1 1 0,1-1 0,21 21 16,-21 0-16,0-20 0,0 20 0,21 0 15,-21-21-15,21 22 0,-22-1 16,22-21-16,0 22 0,0-22 0,0 0 15,0 0-15,22 0 0,-1 0 16,0-21-16,0 22 0,21-22 0,-20 0 16,20 0-16,-21 0 15,21 0-15,-20 0 0,-1 0 0,21 0 16,-21-22-16,22 22 0,-22-21 16,0 21-16,0-21 0,0 0 0,0 21 15,1-21-15,-1 0 0,-21-1 16,0 1-16</inkml:trace>
  <inkml:trace contextRef="#ctx0" brushRef="#br0" timeOffset="5713.94">2519 2752 0,'0'0'0,"-43"0"0,22 0 0,-21 0 15,0 0-15,20 0 0,-20 0 16,0 0-16,21 0 0,-1 0 0,1 0 16,0 0-16,0 0 15,42 0 32,0 0-31,0 0-16,1 0 0,-1 0 15,0 0-15,0 0 0,21 0 0,1 0 16,-1 0-16,22 21 0,-22-21 16,21 0-16,1 0 0,21 21 15,-22-21-15,22 0 0,-1 0 16,1 21-16,21-21 0,0 0 0,0 0 15,-1 0-15,22 0 0,-21 0 16,21 0-16,0 0 0,0 0 0,0 0 16,21 0-16,1 0 0,-1 0 15,0 0-15,0 0 0,0 0 0,-21 0 16,21 0-16,-21 0 0,0-21 16,0 21-16,-21 0 0,21 0 0,-42 0 15,21 0-15,-22 0 0,1 0 16,-21 0-16,-1 0 0,-21 0 0,1 0 15,-1 0-15,-21 0 0,0 0 16,1 0-16,-44 0 31,1-21-31,0 21 16,0 0-16,0 0 0,0 0 0,-1 0 16,-20 0-16,21 0 0,-21 0 15,-1 0-15,1 0 0,-22 0 0</inkml:trace>
  <inkml:trace contextRef="#ctx0" brushRef="#br0" timeOffset="6355.81">2773 3133 0,'0'0'0,"-21"-21"0,-22 21 16,43-22-16,-21 22 16,21-21-16,-21 21 0,0 0 15,21-21 1,-21 21-16,-1 0 15,1 0-15,42 0 47,1 0-31,-1 0-16,21 0 0,-21 0 16,22 0-16,-1 21 0,21-21 0,1 0 15,-1 0-15,1 0 0,21 0 16,20 0-16,1 0 0,21-21 15,0 21-15,0-21 0,0 21 16,21-21-16,-21 21 0,43-21 0,-22 21 16,0-22-16,0 1 0,0 21 15,1-21-15,-22 21 0,21-21 0,-21 21 16,21-21-16,-21 21 0,-21-21 0,21 21 16,-21 0-16,-22-22 0,22 22 15,-21 0-15,-1-21 0,-20 21 0,-1 0 16,-20 0-16,-1 0 0,0 0 15,-20 0-15,-1 0 0,-21-21 47,-21 21-31,-1 0 0,1 0-1,21-21 1,0 0-1</inkml:trace>
  <inkml:trace contextRef="#ctx0" brushRef="#br0" timeOffset="7407.1">8763 1820 0,'-21'0'0,"0"0"0,-1 22 16,1-22-16,0 0 0,0 0 15,0 0-15,0 21 0,-1-21 16,1 0-16,0 0 0,0 0 0,0 0 16,0 21-16,-1-21 0,1 0 15,0 0-15,42 0 32,22 0-17,-22 0-15,42 0 0,-20 0 0,20 0 16,22 0-16,-22 0 0,22 0 15,0 0-15,-1 0 0,1 0 0,0 0 16,-1 0-16,-20 0 0,20 0 16,1 0-16,-21 0 0,-1 0 0,1 0 15,-1 0-15,-21 0 0,22 0 16,-22 0-16,1 0 0,-22 0 0,21 0 16,-21 0-16,0-21 0,-21 0 15,0-1 1,-21 1-16,0 21 15,0 0-15,-21-21 0,-1 21 16,1 0-16,0 0 0,-1 0 0,1 0 16,0 0-16,-1 0 0,22 0 15,-21 0-15,21 0 0,-1 0 0,1 0 16,0 0-16,0 0 16,42 0-1,0-21-15,0 21 16,22 0-16,-22 0 0,21 0 0,1 0 15,-1 0-15,-21 0 0,21 0 16,1 0-16,-22 21 0,21 0 0,-21 0 16,1 1-16,-22-1 0,0 0 15,0 0-15,0 21 0,0-20 16,-22-1-16,1 21 0,0-21 0,-21 22 16,21-22-16,-22 0 0,22 0 15,-21 21-15,21-20 0,-1-1 0,-20 0 16,21-21-16,21 21 0,-21 0 15,0-21-15,42 0 47,0-21-47</inkml:trace>
  <inkml:trace contextRef="#ctx0" brushRef="#br0" timeOffset="41120.44">11345 1566 0,'0'0'0,"0"22"32,21-22-17,1 0 1,-1-22-1,-21 1 1,21 21-16,-21-21 0,21 21 0,-21-21 16,0 0-16,0 0 15,0-1-15,0 1 16,0 0-16,0 0 16,-21 0-16,0 21 0,0-21 15,-1 21-15,1 0 0,0 0 16,0 0-16,0 0 0,0 0 15,-1 0-15,1 21 0,-21 0 0,21-21 16,0 21-16,-22 0 0,1 0 16,21-21-16,0 43 0,-22-22 0,22 0 15,0 21-15,-21 1 0,20-1 16,1 0-16,0 1 0,0-1 0,0 22 16,0-22-16,21 0 0,0 1 15,-22-1-15,22 0 0,0 1 16,-21-1-16,21 0 0,0 1 15,0-1-15,0-21 0,0 21 0,21-20 16,1-1-16,-1 21 0,0-21 16,0 0-16,0 1 0,22-22 0,-22 21 15,21 0-15,-21-21 0,22 0 16,-1 0-16,-21 0 0,21 0 0,-20 0 16,20 0-16,-21 0 0,0 0 0,0 0 15,22-21-15,-22 0 0,0-1 16,0 1-16,22 0 0,-22 0 15,0 0-15,21 0 0,-21-22 16</inkml:trace>
  <inkml:trace contextRef="#ctx0" brushRef="#br0" timeOffset="41611.16">11874 1926 0,'0'0'15,"0"-21"-15,-21 0 16,0 21-16,0 0 15,0 0-15,0 0 0,-1 0 16,22 21-16,-21 0 0,0-21 16,0 21-16,21 22 0,-21-22 15,21 0-15,-21 21 0,21-20 0,0 20 16,0-21-16,-22 21 0,22 1 16,0-22-16,0 21 0,0-21 0,0 22 15,0-22-15,0 0 0,0 0 16,0 0-16,22 1 0,-1-1 0,0 0 15,0-21-15,0 0 0,22 0 16,-22 0-16,0 0 0,21 0 0,1-21 16,-22 21-16,21-21 0,0-1 15,1 1-15,-22 0 0,21 0 0,-21-21 16,22 20-16,-22 1 0,0-21 16,-21 21-16,0-22 0,0 1 15,0 21-15,0-21 0,0-1 0,-21 1 16,-21 21-16,20-22 0,1 22 15,-21 0-15,0 0 0,-1 0 0,22 0 16,-21 21-16,-1 0 0,22 0 16,-21 0-16,21 0 0,-22 21 0,22 0 15,0 0-15,0 0 0,21 0 16,0 1-16,0 20 0,0-21 0,0 0 16,0 0-16,0 1 0,0-1 15,21 0-15,21 0 0,-20 0 0,-1-21 16,21 0-16,0 0 0,-20 0 15,20 0-15</inkml:trace>
  <inkml:trace contextRef="#ctx0" brushRef="#br0" timeOffset="42183">12509 1884 0,'0'0'0,"0"-21"16,0 42 15,0 0-31,0 0 16,0 0-16,0 1 15,0-1-15,0 21 0,0-21 0,0 0 16,0 22-16,22-22 0,-22 0 16,0 21-16,0-20 0,21-1 0,-21 21 15,21-21-15,-21 0 0,0 1 0,0-1 16,0 0-16,0 0 0,0 0 15,21-21-15,-21-21 47,-21 0-47,21 0 0,-21 0 16,21-22-16,0 22 0,0-21 0,0 21 16,0-22-16,0 1 0,0 0 15,0-1-15,21 1 0,0 0 16,0-1-16,0 1 0,1 0 0,20 20 15,-21-20-15,21 21 0,1 21 16,-22-21-16,21 21 0,1 0 0,-1 0 16,0 21-16,1 0 0,-22 0 15,21 22-15,0-22 0,-20 21 0,-1 0 16,0 1-16,0-1 0,0 0 16,-21 1-16,0-22 0,0 21 0,0 1 15,0-1-15,0-21 0,0 21 16,0-20-16,0-1 0,0 0 0,0 0 15,0 0-15,0 0 16,-21-21 0,21-21-1,0 0-15,0 0 0,0 0 16,0 0-16,0-1 0,21-20 16</inkml:trace>
  <inkml:trace contextRef="#ctx0" brushRef="#br0" timeOffset="42635.74">13420 1863 0,'0'0'0,"21"-21"0,0 21 16,0 0 0,0 21-1,0 0-15,-21 0 0,22 0 0,-1 0 16,-21 1-16,21 20 0,0-21 15,-21 21-15,0-20 0,0 20 0,0-21 16,21 21-16,-21-20 0,0 20 16,0-21-16,0 21 0,0-20 0,0-1 15,0 21-15,0-21 0,0 0 16,0-42 15,0 0-15,21 0-16,-21 0 0,0-22 0,22 1 15,-22 21-15,21-21 0,0-22 0,-21 22 16,21-1-16,-21 1 0,21-21 16,0 20-16,-21 1 0,22 0 0,-22 20 15,21-20-15,-21 21 0,0 0 16,0 0-16,21 21 0,-21-22 16,0 44 15,0-1-16,0 0-15,0 0 16,0 0-16,0 0 16</inkml:trace>
  <inkml:trace contextRef="#ctx0" brushRef="#br0" timeOffset="43079.89">13928 2223 0,'0'0'0,"21"0"31,0-22-15,0 22-16,0-21 0,0 0 15,1 0-15,-1 0 0,0 0 0,21-1 16,-21 1-16,1 0 0,-1 0 0,0-21 15,0 20-15,-21 1 0,0 0 16,0 0-16,0 0 0,0 0 16,-21 21-16,0 0 15,0 0-15,-22 0 0,43 21 16,-42 0-16,42 0 0,-21 21 16,0-20-16,-1 20 0,1-21 15,21 21-15,0 1 0,0-22 0,-21 21 16,21-21-16,0 1 0,0 20 15,0-21-15,0 0 0,21 0 0,-21 1 16,21-1-16,1 0 0,-1-21 16,-21 21-16,21-21 0,0 0 0,0 0 15,0 0-15,1 0 0,-1 0 0,0 0 16,0 0-16,0 0 0,0-21 16,1 21-16,-22-21 0,21 0 0,0 21 15,-21-22-15</inkml:trace>
  <inkml:trace contextRef="#ctx0" brushRef="#br0" timeOffset="43541.57">14478 2032 0,'0'0'16,"0"-21"-16,0 0 0,0 0 0,0-1 16,21 1-1,0 0-15,0 0 0,1 21 16,-1 0-16,-21-21 0,42 21 15,-21 0-15,0 0 0,1 0 0,-1 21 16,0 0-16,0-21 0,21 21 0,-20 22 16,-1-22-16,0 0 0,0 21 15,-21-21-15,0 22 0,0-22 16,0 21-16,0-21 0,0 22 16,0-22-16,-21 0 0,21 21 0,0-20 15,-21-1-15,0 0 0,21 0 16,-22 0-16,22-42 31,0 0-31,0 0 16,0 0-16,22-22 0,-1 22 0,0-21 15,-21-1-15,21 1 0,0 0 16,0-1-16,-21 1 0,22 0 16,-1 21-16,-21-22 0,21 1 0,-21 21 0,21-22 15,-21 22-15,0 0 16,21 21-16,-21-21 0,21 21 0,1 0 31,-1 0-15,-21 21-1</inkml:trace>
  <inkml:trace contextRef="#ctx0" brushRef="#br0" timeOffset="44795.35">15346 2413 0,'0'-21'31,"21"21"-31,0-21 16,0 0-16,-21-1 0,21 22 0,1-42 15,-1 21-15,0 0 0,0-22 0,0 22 16,-21-21-16,21 0 0,1-1 15,-22 1-15,21-22 0,-21 22 0,0-21 16,0 20-16,0-20 0,0 20 16,0-20-16,0 21 0,0 20 0,-21-20 15,-1 21-15,22 0 0,-21 0 16,0-1-16,0 22 0,0 0 16,21 22-16,0-1 15,-21 0-15,21 21 0,0-21 16,0 43-16,0-22 0,0 22 0,0-22 15,0 22-15,0-1 0,0 1 16,0-22-16,0 0 0,0 22 0,0-22 16,0 0-16,21 1 0,-21-22 15,21 21-15,0-21 0,0 22 0,0-22 16,1 0-16,-1 0 0,21-21 16,-21 0-16,0 21 0,22-21 0,-22 0 15,0 0-15,21-21 0,-20 0 16,20 21-16,-21-21 0,21 0 0,-20-22 15,20 22-15,-21 0 0,0-21 16,0 21-16,1-22 0,-1 22 16,-21-21-16,0 21 0,0-22 0,0 22 15,0 0-15,0 0 16,0 42 0,0 0-1,0 21-15,0-20 0,0-1 16,0 0-16,0 0 0,0 21 15,0-20-15,0-1 0,0 0 0,0 0 16,0 0-16,21 0 0,0 1 0,0-1 16,0-21-16,1 21 15,-1-21-15,21 0 0,-21 0 0,22 0 16,-1 0-16,-21 0 0,21-21 16,1 0-16,-22-1 0,21 22 0,-21-21 15,22 0-15,-22 0 0,0 0 0,-21-22 16,0 22-16,21 0 0,-21 0 15,0 0-15,0 0 0,0-1 0,0 1 16,-21 21 0,21 21-1,0 1 1,-21-1-16,21 0 0,0 0 0,0 0 16,0 0-16,0 1 0,0-1 15,0 0-15,0 0 0,0 0 16,0 0-16,0 1 0,0-1 0,0 0 15,-21 0-15,21 0 16,0 0-16,0-42 31,0 0-31,0 0 16,0 0-16,0 0 0,0-1 0,0 1 16,21-21-16,0 21 0,-21-22 15,21 1-15,0 21 0,1-21 0,-1-1 16,0 22-16,0-21 15,21 21-15,-20-1 0,-1 1 0,21 0 0,0 21 16,-20 0-16,20 0 16,-21 21-16,21-21 0,-20 21 0,-1 1 15,0 20-15,0-21 0,0 0 0,-21 22 16,21-22-16,-21 0 0,0 21 16,0-21-16,0 1 0,0-1 0,0 0 15,0 0-15,0 0 0,-21 0 16,21 1-16,-21-1 0,21 0 0,0 0 15,0-42 17,21 0-17,0 21-15,-21-21 0,22-1 16,-1 1-16</inkml:trace>
  <inkml:trace contextRef="#ctx0" brushRef="#br0" timeOffset="45595.37">17843 1990 0,'0'0'0,"22"-21"0,-22-43 15,0 43 1,0 0-16,-22 21 16,1 0-16,0 0 15,0 0-15,0 21 0,0 0 16,-22-21-16,22 21 0,-21 0 0,21 22 15,-1-22-15,1 0 0,0 0 16,0 22-16,0-22 0,21 0 0,0 0 16,0 0-16,0 0 0,0 1 15,0-1-15,0 0 0,21 0 16,0-21-16,0 0 0,0 0 0,1 0 16,-1 0-16,21 0 15,-21 0-15,0-21 0,1 21 16,-1-21-16,0 0 15,0-1-15,-21 1 0,0 0 0,21 0 16,-21 0-16,21 0 0,-21-1 0,0 1 16,0 0-16,0 0 0,0 0 15,0 0-15,0 42 32,0 0-17,0 0-15,0 0 16,0 0-16,0 1 0,0 20 0,0-21 15,0 21-15,0 1 0,-21-1 16,21 22-16,0-1 0,0 1 0,0-1 16,0 22-16,0-22 0,0 22 15,0-22-15,21 22 0,-21 0 16,22-1-16,-1-20 0,0 21 0,0-1 16,0 1-16,0-22 0,1 22 0,-1-21 15,0-1-15,21 22 0,-21-22 16,1 22-16,20-22 0,-21 1 0,0 21 15,0-22-15,1 1 0,-1-22 0,-21 21 16,0-20-16,0-22 0,0 21 16,0-21-16,-21 1 0,-1-22 15,-20 0-15,21 0 0,0 0 16,0-22-16,-1 1 0,1 0 16,0-21-16,0-1 0,0 1 0,0-21 0,21 20 15,0-20-15,-22-1 16,22-20-16,-21 20 0,21 1 0,0-22 15,-21 21-15,21-20 0,0 20 0,0 1 16,0-22-16,0 22 0,0-1 16,0 1-16,0-1 0,0 22 0,0-22 15,0 22-15,0-22 0,0 22 16,0 0-16,0-1 0,0 1 0,21 0 16,-21-1-16,0 1 0,0 0 15,0-1-15,0 1 0,0 0 0,0 21 16,0-22-16</inkml:trace>
  <inkml:trace contextRef="#ctx0" brushRef="#br0" timeOffset="45848.23">16891 1566 0,'0'0'0,"-42"-42"16,42 21-16,-22 0 16,1 21 46,0 0-62,0 0 16,0 0-16,0 0 0</inkml:trace>
  <inkml:trace contextRef="#ctx0" brushRef="#br0" timeOffset="46119.07">15452 1820 0,'0'22'15,"21"-22"1,0 0-16,21-22 0,-21 1 16,22 21-16,-1 0 0,0-21 0,22 21 15,-22 0-15,1-21 0,20 21 16,-21 0-16,22 0 0,-22-21 0,1 21 16,-1 0-16,0 0 0,1 0 15,-22 0-15,0 0 0,0 0 0</inkml:trace>
  <inkml:trace contextRef="#ctx0" brushRef="#br0" timeOffset="48167.88">18902 1990 0,'0'0'0,"-21"0"15,42 0 1,0 0-16,0-21 0,21 21 16,1-22-16,-1 1 0,0 0 15,1 0-15,20-21 0,-20 20 0,20 1 16,-21-21-16,22 0 0,-22-1 16,1 22-16,-1-21 0,-21-1 15,0 1-15,0 0 0,1-1 0,-22 22 16,0-21-16,0 0 0,0 20 15,0 1-15,-22-21 0,1 21 0,0 21 16,0-21-16,0 21 0,0 0 16,-1 0-16,1 0 0,0 0 15,-21 21-15,21 0 0,-1 0 0,1 21 16,0 1-16,21 20 0,0 1 0,-21-1 16,21 1-16,-21 20 0,21 1 15,0 0-15,0-1 0,0 1 0,0 0 16,0-1-16,0 22 0,0 0 15,-21 0-15,21 0 0,0 0 16,-22-1-16,1 1 0,21 0 16,-21 0-16,0 0 0,21-22 0,-21 22 15,0-21-15,21-22 0,0 22 0,-22-21 16,22-1-16,-21 1 0,21-1 16,0-21-16,0 1 0,0-1 0,0-21 15,0 0-15,0 1 0,21-22 16,1-22-16,-1 1 15,0 0-15,21-21 0,-21-1 0,22 1 16,-1 0-16,0-22 0,1 1 16,-1-1-16,0-20 0,1-1 15,-1 0-15,0 1 0,-20-1 0,-1-21 16,0 21-16,-21-20 0,0 20 16,0 0-16,-21 1 0,0-1 0,-22 21 15,1 1-15,0 21 0,-22-22 16,22 22-16,-22 21 0,22-1 0,-22-20 15,22 42-15,0-21 0,-1 21 16,1 0-16,21 0 0,0-21 0,42 21 31,0-21-31,21 21 16,1-22-16,-1 22 0,0-21 16,1 21-16,20-21 0,-20 0 15,20 0-15,1 0 0,-22-1 0,21 1 16,-20-21-16,-1 21 0,0 0 15,-20-22-15,-1 22 0,0 0 0,0 0 16,-21-22-16,0 22 16,0 0-16,-21 21 15,0 0-15,0 0 0,-1 0 16,1 0-16,0 21 0,21 0 0,0 1 16,0-1-16,0 0 0,0 0 15,0 21-15,0-20 0,0-1 0,0 21 16,0-21-16,21 0 0,0 1 15,-21-1-15,22 0 0,-1 0 16,0-21-16,-21 21 0,21-21 16,0 0-16,0 0 0,1 0 0,-1 0 15,0 0-15,0 0 16,21 0-16,-20 0 0,-1-21 0,0 0 16,0 0-16,21 0 0,-20-1 0,-1-20 15,21 21-15,-21-21 0,0 20 16,1-20-16,-22 21 0,0 0 0,21 0 15,-21-1-15,21 22 0,-21-21 16,0 42 0,0 1-16,0-1 15,0 0-15,0 0 0,-21 21 16,21-20-16,-21 20 0,21-21 16,0 21-16,0-20 0,0-1 0,0 21 15,0-21-15,0 0 0,0 1 16,0-1-16,21-21 15,0 0-15,0 0 0,0 0 16,0 0-16,1 0 0,20 0 0,-21-21 16,0 21-16,0-22 0,1 1 0,-1 0 15,0 0-15,0 0 0,-21 0 16,0-1-16,0 1 0,0 0 16,0 0-16,0 0 0,-21 0 0,0-1 15,0 1-15,-1 0 0,-20 21 16,21 0-16,0 0 0,0 0 15,-1 0-15,1 0 0,42 0 47,1 0-47,20-21 0,-21 21 16,21 0-16,1 0 0,-1-21 0,-21 21 16,22 0-16,-1 0 0,0 0 15,-21 0-15,22 0 0,-1 21 0,-21-21 16,0 21-16,1 0 0,-1 0 15,0 1-15,-21-1 0,21 0 16,-21 0-16,0 0 0,0 0 0,0 22 16,0-22-16,0 0 0,0 0 15,0 0-15,-21-21 0,0 22 0,21-1 16,0 0-16,-21 0 16,21-42 15,0 0-31,0 0 15,0-1-15,0 1 0,0 0 0,0 0 16,21-21-16,-21-1 0,21 22 16,0-21-16,0-1 0,0 22 15,-21-21-15,22 21 0,-1 0 16,0-1-16,0 22 0,0 0 0,0 0 16,1 0-16,-1 0 15,0 22-15,0-1 0,0 21 0,-21-21 16,21 22-16,-21-22 0,22 21 15,-22-21-15,0 0 0,0 22 0,0-22 16,0 21-16,0-21 0,0 1 16,0-1-16,0 0 0,0 0 15,-22-21-15,1 0 16,21-21 0,0 0-1,0 0 1,0-22-16,21 22 0,1-21 0,20 21 15,-21-22-15,21 1 0,-20 0 16,20-1-16,0 22 0,1-21 0,-1 21 16,0-1-16,-21 22 0,22 0 0,-1 0 15,-21 0-15,0 22 0,1-1 16,-1 0-16,-21 0 0,0 21 0,0 1 16,0-22-16,0 21 0,0-21 15,0 22-15,0-1 0,0-21 0,0 0 16,-21 22-16,21-22 0,0 0 15,-22-21-15,22 21 0,-21 0 16,21-42 15,21 0-31,1 0 16</inkml:trace>
  <inkml:trace contextRef="#ctx0" brushRef="#br0" timeOffset="48835.52">22712 1947 0,'0'0'0,"0"-21"16,0 0 0,0 0-16,0 0 0,21 0 0,-21-1 15,21 1-15,0 0 0,-21-21 16,21 21-16,1-22 0,-22 1 0,21 21 15,-21-22-15,21 22 0,-21 0 16,0 0-16,0 0 0,0 0 0,0 42 47,0 0-47,0 0 0,-21 21 0,21-20 16,-21 20-16,21 0 0,0 1 15,0-1-15,-22 0 0,22 1 16,0-1-16,-21 21 0,21-20 15,0-22-15,0 21 0,0 1 0,0-1 16,0-21-16,0 21 0,0-20 16,0-1-16,0 0 0,0 0 0,0 0 15,0 0-15,0 1 0,0-1 16,-21 0 0,0-21-16,0 0 0,0 0 15,-1 0-15,1 0 0,0 0 16,-21 0-16,21 0 0,-22 0 0,1 0 15,21 0-15,-22 0 0,1 0 16,21 0-16,0 0 0,-22 0 16,22 0-16,0 0 15,42 0 1,0 0 0,22 0-16,-1 0 0,0 0 0,1 0 15,20 0-15,1 0 0,-1 0 16,1 0-16,-1 0 0,-20 0 0,20-21 15,-21 21-15,1 0 0,-1 0 0,-21 0 16,0 0-16,22 0 16,-22 0-16,0 0 0,0 0 15,-21-21 17,0-1-17,0 1-15</inkml:trace>
  <inkml:trace contextRef="#ctx0" brushRef="#br0" timeOffset="51503.08">24278 2011 0,'0'0'0,"0"-42"0,0 20 0,0 1 16,0 0-16,0 0 0,0 0 0,0 0 15,0-1-15,0 1 16,0 42 15,0 22-31,0-22 0,0 21 16,0 1-16,0 20 0,0 1 16,0-1-16,0 1 0,0-1 0,0 1 15,0 20-15,0-20 0,0 20 16,0 1-16,-21-21 0,21 20 0,-21-20 15,21 20-15,-21-20 0,-1 21 0,22-22 16,-21 22-16,0-22 0,21 1 16,0-22-16,-21 22 0,0-22 0,21 0 15,0-21-15,0 22 0,-21-22 16,21 0-16,0 0 0,0-42 31,0 0-15,0 0-16,0 0 0,0-1 0,0-20 15,0 0-15,0-1 0,0 1 0,0-21 16,0-1-16</inkml:trace>
  <inkml:trace contextRef="#ctx0" brushRef="#br0" timeOffset="51831.89">24130 2265 0,'0'-42'0,"0"84"0,-21-127 0,21 64 16,0-21-16,0-1 0,0 22 0,0-21 15,0 21-15,0-22 0,21 1 16,0 21-16,0 0 0,22-22 16,-22 22-16,21 0 0,0 21 0,1 0 15,20 0-15,-20 0 0,-1 21 16,21 0-16,-20 22 0,-1-22 0,-21 21 16,0 1-16,1-1 0,-22 0 15,0 1-15,-22-22 0,1 21 0,0 0 16,-21-20-16,-1 20 0,22-21 15,-21 0-15,0 22 0,-1-22 0,22-21 16,0 21-16,-21 0 0,20-21 16,1 0-16,21 21 15,21-21 17,1-21-32,-1 0 0,0 21 0,0 0 15,0-21-15</inkml:trace>
  <inkml:trace contextRef="#ctx0" brushRef="#br0" timeOffset="52458.01">24744 2371 0,'21'0'16,"0"-21"-1,0 21-15,0-22 0,1 1 16,-1 0-16,0 0 0,0-21 0,0 20 15,22 1-15,-22-21 0,0 21 16,0-22-16,0 22 0,0 0 0,-21 0 16,0 0-16,-21 21 15,0 0 1,0 0-16,0 21 0,-22 0 16,22 0-16,21 0 0,-21 1 0,21-1 15,-21-21-15,21 21 0,0 0 16,0 0-16,0 0 0,21-21 15,-21 22-15,21-1 0,0-21 0,1 21 16,-1-21-16,0 21 0,0 0 16,0-21-16,0 21 0,1 1 15,-1-1-15,-21 0 16,0 0-16,21-21 16,0 0-1,0 0-15,0 0 16,-21-21-16,22 0 0,-1 21 15,0-21-15,0-1 0,0 1 0,0 0 16,1 0-16,-1 0 0,-21-22 0,21 22 16,0 0-16,-21 0 15,21 0-15,-21-22 0,0 22 16,0 0-16,0 42 31,0 0-31,0 1 16,0-1-16,0 0 0,0 0 0,0 0 15,-21 0-15,21 1 0,0-1 16,-21 0-16,21 0 0,0 0 16,0 0-16,-21-21 15,21-21 32,0 0-47,0 0 0</inkml:trace>
  <inkml:trace contextRef="#ctx0" brushRef="#br0" timeOffset="52642.67">25527 1926 0,'0'0'0,"-21"0"32,0 0-32,21 21 46,21-21-46,0 0 0,-21 22 16,21-22-16,0 0 16,0 21-16</inkml:trace>
  <inkml:trace contextRef="#ctx0" brushRef="#br0" timeOffset="53535.67">25929 2032 0,'0'21'15,"0"0"-15,0 1 16,-21-1-16,21 0 0,-21-21 16,21 21-16,-21 0 0,21 0 0,0 1 15,0-1-15,0 0 0,0 0 16,0 0-16,-22 0 16,22 1-16,0-1 0,0 0 15,-21 0 1,21-42 15,0 0-31,0 0 16,0-1-16,0 1 0,0 0 15,0 0-15,0-21 0,21 20 0,1-20 16,-1 21-16,0-21 0,0-1 0,21 1 16,-20 21-16,-1 0 0,21-1 15,-21 1-15,0 0 0,1 21 16,-1 0-16,0 0 0,0 0 15,0 21-15,0 0 0,1 1 0,-22 20 16,0-21-16,21 21 0,-21-20 16,0 20-16,0-21 0,0 21 0,0-20 15,0-1-15,0 21 0,-21-21 16,21 0-16,-22 1 0,22-1 16,0 0-16,-21-21 0,21-21 46,0 0-46,0-1 0,0 1 16,0 0-16,21 0 0,1-21 0,-1 20 16,0-20-16,0 0 0,0-1 15,0 22-15,22-21 0,-22 0 0,21 20 16,-21 1-16,22 0 0,-22 0 16,0 21-16,21 0 0,-20 0 0,-1 21 15,0 0-15,-21 0 0,0 22 0,21-22 16,-21 21-16,0-21 0,0 22 15,0-22-15,0 21 0,0-21 0,0 22 16,0-22-16,0 0 0,0 0 16,0 0-16,0 1 0,21-1 15,0-21-15,-21 21 16,22-21-16,-1 0 0,0 0 0,0 0 16,0 0-16,0-21 0,1 21 0,-1-21 15,0-1-15,0 1 0,0 0 16,0 0-16,1 0 0,-1 0 0,0-22 15,0 22-15,-21 0 0,0 0 16,21 0-16,-21-1 0,0 44 31,0-1-31,0 0 16,-21 0-16,21 0 0,0 0 0,0 1 16,-21-1-16,21 0 0,-21 0 15,21 0-15,0 0 0,0 1 16,0-1-16,0 0 15,0-42 17,0 0-17,0-1-15,21 22 0</inkml:trace>
  <inkml:trace contextRef="#ctx0" brushRef="#br0" timeOffset="53719.56">27157 1926 0,'0'0'0,"0"-21"0,-21 21 16,-1 0-16,1 0 15</inkml:trace>
  <inkml:trace contextRef="#ctx0" brushRef="#br0" timeOffset="54996.03">27622 1778 0,'0'0'0,"0"-21"0,-21 0 15,21 0-15,0-1 0,-21 1 16,0 0-16,21 42 31,-21 0-15,21 1-16,0-1 0,0 21 16,0 0-16,-21 1 0,21-1 0,0 0 15,0 1-15,0-1 16,-22 22-16,22-22 0,-21 0 0,21-21 15,0 22-15,-21-1 0,21-21 0,0 22 16,0-22-16,0 0 0,0 0 16,0 0-16,0 0 0,21-21 15,0 22-15,1-22 0,-1 0 16,0 0-16,0-22 0,0 22 16,0-21-16,1 0 0,-1 0 15,21 0-15,-21 0 0,0-1 0,1-20 16,-1 21-16,0-21 0,0 20 15,0 1-15,0-21 0,1 21 0,-22 0 16,0 42 15,0 0-15,0 0-16,0 0 0,0 0 16,-22 1-16,22 20 0,0-21 0,-21 0 15,21 0-15,0 1 0,0-1 16,0 0-16,0 0 0,0 0 0,0 0 15,21-21-15,1 0 16,-1 0-16,0 0 0,0 0 16,0 0-16,0 0 0,1 0 0,-1 0 0,0-21 15,0 0-15,0 0 16,0 0-16,-21 0 0,22-1 0,-1 1 16,0 0-16,-21 0 0,0-21 15,21 20-15,-21 1 0,21 0 0,-21 0 16,0 42 31,0 0-47,0 0 0,0 1 0,0-1 15,0 0-15,0 0 0,0 0 0,0 0 16,0 1-16,0-1 16,0 0-16,0 0 0,0 0 0,0 0 31,21-21-31,1 0 0,-1 0 15,0 0-15,0 0 0,0-21 16,0 0-16,1 21 0,-1-21 16,0 0-16,0 0 0,0-1 0,0 1 15,1-21-15,-22 21 0,21 0 16,0-1-16,0 1 0,-21 0 0,0 0 16,21 21-16,-21-21 15,0 42 1,0 0-1,0 0-15,-21 0 0,21 1 16,-21-1-16,21 0 0,0 0 16,0 0-16,0 0 0,0 1 0,0-1 15,0 0-15,0 0 0,0 0 16,21-21-16,0 21 16,22-21-16,-22 0 0,0 0 0,21 0 15,1 0-15,-22 0 0,21 0 16,-21 0-16,22 0 0,-22-21 0,21 0 15,-21 0-15,22 21 0,-22-21 16,0 0-16,0-22 0,0 22 0,0 0 16,-21 0-16,0 0 0,0-22 15,0 22-15,0 0 0,0 0 16,-21 21 0,0 0-16,0 0 0,0 21 15,0-21-15,-1 21 0,1 0 0,0 0 16,0 22-16,0-22 0,21 0 15,0 0-15,-21 22 0,21-22 0,0 0 16,0 0-16,0 0 0,0 0 16,21 1-16,0-1 0,0-21 15,21 0-15,-20 21 0,-1-21 0,21 0 16,0 0-16,-20 0 0,20 0 16,0 0-16,-21 0 0,22 0 15,-22-21-15,21 0 0,-21 21 16,1-22-16,-1 1 0,0 0 0,0 0 15,0 0-15,-21 0 0,0-1 0,0-20 16</inkml:trace>
  <inkml:trace contextRef="#ctx0" brushRef="#br0" timeOffset="55232.9">28744 1820 0,'0'0'0,"-42"0"0,0 0 16,20 0-16,1 0 0,0 0 15,21 22 17,-21-22-1,0 0-31,0 0 15</inkml:trace>
  <inkml:trace contextRef="#ctx0" brushRef="#br0" timeOffset="55451.29">27368 2159 0,'0'0'0,"-21"0"0,-21 0 15,63 0 1,0-21 0,0 21-16,1 0 0,-1-21 15,0 21-15,21 0 0,-21-21 0,1 21 16,20 0-16,-21-22 16,0 1-16,0 21 0,1-21 15</inkml:trace>
  <inkml:trace contextRef="#ctx0" brushRef="#br0" timeOffset="57479.6">30459 2413 0,'0'0'0,"21"0"0,0 0 0,0-21 0,0 21 15,-21-21-15,22 21 0,-1-21 16,-21-1-16,21 1 0,0 21 16,-21-21-16,0 0 0,0 0 15,0 0-15,0-1 0,0 1 0,-21 0 16,0 0-16,0 0 16,-1 21-16,1 0 0,-21 0 0,21 0 15,-22 0-15,22 0 16,-21 0-16,0 21 0,-1 0 0,-20 0 15,20 0-15,1 1 0,0 20 16,-1 0-16,22 1 0,-21-1 0,21 0 16,21-21-16,0 22 0,0-1 15,0 0-15,0-20 0,0-1 0,42 0 16,-21 0-16,0-21 0,22 0 16,-1 0-16,0 0 0,-20 0 0,20 0 15,0 0-15,1-21 0,-22 0 16,21 0-16,-21-1 0,22 1 15,-22-21-15,0 21 0,0-22 0,0 1 16,0 0-16,1 21 0,-1-43 16,-21 22-16,21-1 0,-21 1 0,21-21 15,-21 20-15,0 1 0,21-22 16,-21 22-16,0-21 0,0 20 16,0 1-16,0 0 0,0 20 0,0 1 15,0 0-15,0 0 0,0 42 16,-21 0-1,21 22-15,-21-1 0,21 0 16,0 1-16,0 20 0,0 1 0,0-1 16,0-21-16,0 22 15,0-22-15,0 22 0,0-22 0,0 22 16,0-22-16,0 0 0,0-21 16,0 22-16,21-22 0,0 0 0,-21 0 15,21 0-15,1-21 0,20 0 16,-21 0-16,0 0 0,22 0 0,-1 0 15,-21 0-15,21-21 0,1 0 16,-22 0-16,21 0 0,1 0 0,-22-1 16,0 1-16,0-21 0,0 21 15,0 0-15,-21-22 0,0 22 0,0 0 16,0 0-16,0 0 0,0-1 16,0 1-16,-21 21 0,0 0 0,0 0 15,0 0-15,0 0 16,-1 0-16,1 21 0,0 1 0,0-1 15,0 0-15,0 0 0,-1 0 16,22 0-16,0 22 0,-21-22 0,21 0 16,0 0-16,0 0 0,0 1 15,0-1-15,0 0 0,21-21 16,1 0 0,-1 0-16,0 0 0,0 0 0,0 0 15,0-21-15,22 0 0,-22-1 16,0 22-16,0-42 0,0 21 0,1 0 15,-1 0-15,-21-1 0,0 1 16,21-21-16,-21 21 0,21 0 16,-21-1-16,0 1 15,0 42 1,0 1-16,0-1 16,0 0-16,0 0 0,0 0 15,0 22-15,0-22 0,21 0 16,-21 0-16,0 0 0,0 0 0,21 1 15,1-1-15,-1-21 16,0 0-16,0 0 0,0 0 16,0 0-16,1 0 0,-1 0 15,0 0-15,0-21 0,0-1 16,0 1-16,1-21 0,-1 21 16,-21-22-16,21 22 0,0-21 15,-21 0-15,21-1 0,-21 1 0,21 0 16,1-1-16,-22-20 0,0 20 15,0 1-15,0 0 0,21 21 0,-21-1 16,0 1-16,0 0 0,0 0 16,0 42-1,0 0-15,0 0 0,-21 22 16,21-1-16,-22 0 0,22 1 16,0-1-16,0 0 0,-21 1 15,21-1-15,0 0 0,0-20 16,0 20-16,0 0 0,0-21 0,0 22 15,0-22-15,21 0 0,-21 0 16,22 0-16,-1 1 0,0-1 0,0-21 16,0 0-16,22 0 15,-22 0-15,0 0 0,0-21 0,0 21 16,0-22-16,1 1 0,-1 0 16,0 0-16,0 0 0,0 0 15,0-1-15,-21-20 0,0 21 0,0 0 16,0 0-16,0-1 15,0 1-15,0 0 0,0 0 0,-21 21 16,0 0 0,0 0-16,21 21 0,-21 0 0,0-21 15,21 21-15,0 1 0,-22-1 16,22 0-16,-21 0 0,21 0 0,0 0 16,0 1-16,0-1 0,0 0 15,0 0 1,21-21-16,1 0 0,-1 0 15,0 0-15,0 0 16,-21-21-16,21 0 0,0 21 0,1-21 16,-1-1-16,0 1 0,-21 0 15,21 0-15,-21 0 0,21 21 16,-21-21-16,0 42 31,0 0-15,0 0-16,0 0 15,0 0-15,-21 1 0,21-1 0,0 0 16,0 0-16,0 0 16,0 0-16,0 1 15,21-22-15,0 0 16,1 0-16,-1 0 0,21 0 16,-21 0-16,0 0 0,1-22 0,-1 22 15,0-21-15,-21 0 16,0 0-16,21 0 0,-21 0 15</inkml:trace>
  <inkml:trace contextRef="#ctx0" brushRef="#br0" timeOffset="57719.73">31559 2074 0,'0'0'0,"-42"0"0,21 0 16,0 0-16,0 0 0,42 0 47,0 0-47,0 0 0,0 0 15,0 0-15,1-21 0,-1 21 16,21 0-16,-21 0 0,0 0 0,1 0 16,-1 0-16,0 0 0,21-21 15,-21 21-15,1 0 0,20 0 0,0 0 16</inkml:trace>
  <inkml:trace contextRef="#ctx0" brushRef="#br0" timeOffset="58035.55">32745 1863 0,'0'0'0,"0"-21"15,0-1-15,0 1 0,0 0 16,0 0-16,0 0 0,0 0 15,0 42 17,0 0-32,0 0 0,0 21 15,0 1-15,-21 20 0,21-20 16,0-1-16,0 21 0,-22-20 16,22-1-16,0 0 0,0 1 0,0-1 15,0 0-15,-21 1 0,21-22 16,0 0-16,0 21 0,0-20 15,0-1-15,0 0 16,0-42 15,0 0-31</inkml:trace>
  <inkml:trace contextRef="#ctx0" brushRef="#br0" timeOffset="58780.13">32575 2307 0,'0'0'0,"-21"-21"15,0 21-15,21-21 16,21 21 0,0 0-1,1-21-15,20 21 0,-21 0 0,0 0 16,22-21-16,-22-1 0,21 22 16,0 0-16,-20-21 0,20 21 15,-21 0-15,0-21 0,22 21 0,-22 0 16,0 0-1,-21 21 17,0 0-32,-21 1 15,21 20-15,0-21 0,0 0 0,0 0 16,0 1-16,0-1 0,0 0 16,0 0-16,0 0 15,21 0-15,0-21 0,21 0 16,-20 0-16,-1 0 0,0 0 15,0 0-15,21-21 0,-20 0 0,-1 21 16,0-21-16,0 0 0,0 0 16,0-1-16,1 1 0,-22 0 15,0 0-15,21 0 0,0 0 0,-21-1 16,0 1 0,0 42 15,-21 1-16,21-1-15,-21 0 0,-1 21 16,22 1-16,0-22 0,-21 42 0,21-20 16,0 20-16,0 1 0,0-22 15,0 21-15,21 1 0,1-1 0,-1 1 16,0 21-16,0-22 0,0 1 16,0 20-16,1-20 0,-1 20 15,0-20-15,-21 21 0,0-22 0,0 1 16,0-1-16,-21-21 15,0 22-15,-1-22 0,-20-21 0,21 22 16,-21-22-16,-1 0 0,1 0 16,21-21-16,-22 0 0,22 0 0,-21 0 15,21 0-15,-22-21 0,22 21 16,0-21-16,0-21 0,0 20 16,21 1-16,0-21 0,-21 0 0,21-1 15,0 1-15,0 0 0,0-22 16,0 22-16,0-22 0,21 22 0,0-22 15,0 22-15,0 0 0,-21-1 16,21-20-16,1 21 0,-1 20 16,0-20-16,21 0 0,-21-1 15,1 1-15</inkml:trace>
  <inkml:trace contextRef="#ctx0" brushRef="#br0" timeOffset="59099.94">33549 2307 0,'0'0'0,"0"-42"0,0 21 0,-21 0 16,21-1-16,0 1 0,-21 0 16,0 21-1,21 21-15,0 0 16,0 1-16,0 20 0,0 0 0,0 22 16,0-1-16,-22 1 15,22-1-15,0 1 0,0-1 0,-21 1 16,21-22-16,0 22 0,-21-22 15,21 0-15,0 1 0,0-1 16,0-21-16,0 21 0,0-20 0,0-1 16,0 0-16,0 0 0,0 0 15,0-42 17,0 0-32,0 0 0,0 0 15,0-1-15,0-20 0,0 21 0,0-21 16,0-1-16</inkml:trace>
  <inkml:trace contextRef="#ctx0" brushRef="#br0" timeOffset="59591.17">33443 2392 0,'0'0'0,"0"-21"0,0-22 16,0 22-16,0 0 16,0 0-1,21 21-15,1 0 16,-1 0-16,0 0 15,0 0-15,0 0 0,0 0 16,-21 21 0,0 0-16,0 0 15,0 1-15,-21-1 16,0 0-16,0-21 0,0 21 0,21 0 16,-21-21-16,-1 0 0,22 21 15,22-21 32,-1 0-47,0-21 0,0 21 16,0-21-16,0 21 0,1-21 0,-1 21 15,0-21-15,0 0 0,0-1 16,0 22-16,-21-21 0,22 0 16,-22 0-16,21 21 0,-21-21 15,-21 42 1,-1 0-1,1 0-15,0 0 0,0 1 16,21 20-16,0-21 0,-21 0 16,21 22-16,0-22 0,0 0 0,0 0 15,0 0-15,0 0 16,21-21-16,0 0 0,0 0 16,0 0-16,1 0 0,-1 0 0,0-21 15</inkml:trace>
  <inkml:trace contextRef="#ctx0" brushRef="#br0" timeOffset="61015.74">1863 3768 0,'-22'-21'15,"22"-1"-15,0 1 16,0 0-16,0 0 15,0 0-15,0 0 16,0-1-16,0 1 0,0 0 0,0 0 16,0 0-16,0 0 0,0-1 15,-21 1-15,21 0 16,-21 21-16,0 0 31,0 21-31,21 0 16,0 1-16,0-1 0,0 21 15,0-21-15,0 22 0,0-1 0,0 0 16,0 1-16,0-1 0,0 0 16,0 1-16,0-1 0,0 21 0,0-20 15,0-1-15,0 0 0,0-20 16,0 20-16,0-21 0,0 21 16,0-20-16,0-1 0,0 0 0,0 0 15,0 0 1,21-42 15,-21 0-31,21 0 0,0 0 16,-21-1-16</inkml:trace>
  <inkml:trace contextRef="#ctx0" brushRef="#br0" timeOffset="61399.54">2095 3810 0,'0'0'0,"0"-21"0,22 21 15,-22 21 17,0 21-32,0-20 0,0-1 15,0 21-15,0-21 0,0 22 16,0-1-16,0 0 0,0 1 0,0-22 16,0 21-16,0-21 0,21 0 15,-21 22-15,21-43 0,0 21 16,0 0-16,0-21 0,1 0 15,-1 0-15,0 0 0,0-21 16,0 0-16,0 0 0,1-1 16,-1 1-16,-21 0 0,0 0 0,21-21 15,-21 20-15,0-20 0,0 21 0,0-21 16,-21 20-16,0 1 16,-1-21-16,1 21 0,0 0 0,0-1 15,0 22-15,0-21 0,-1 21 16,1 0-16,0 0 0,0 0 0,0 0 15,0 0-15,-1 0 0,1 0 16,0 0-16,0 0 16</inkml:trace>
  <inkml:trace contextRef="#ctx0" brushRef="#br0" timeOffset="61696.37">1651 3789 0,'0'21'16,"21"-21"-1,21 0-15,-20 0 16,20 0-16,-21-21 0,21 21 16,1 0-16,-1-21 0,0 21 15,1-21-15,-1 21 0,0 0 0,1-22 16,-1 22-16,0 0 15,1-21-15,-22 21 0,21-21 0,-21 21 0,1 0 16,-1 0-16,0 0 16,-21 21 15,0 0-15</inkml:trace>
  <inkml:trace contextRef="#ctx0" brushRef="#br0" timeOffset="62851.32">3746 4212 0,'0'-21'0,"0"0"16,0 0-16,0 0 16,22-1-16,-22 1 0,21 0 15,-21 0-15,21-21 0,0 20 16,-21 1-16,21-21 0,-21 21 0,0-22 15,0 22-15,0-21 0,0 21 16,0 0-16,-21-22 0,0 22 0,0 0 16,0 21-16,-22-21 0,22 21 15,-21 0-15,-1 0 0,1 0 0,0 21 16,-1 0-16,22 0 0,-21 0 16,0 1-16,20 20 0,-20 0 0,21 1 15,21-1-15,0 0 0,0 22 16,0-22-16,0 0 0,0 1 15,21-1-15,0 0 0,0 1 16,1-22-16,-1 0 0,21 0 0,0-21 16,1 0-16,-22 0 0,21 0 15,1 0-15,-1 0 0,0 0 0,1-21 16,-22 0-16,21 0 0,0 0 16,-20-1-16,20-20 0,-21 21 0,0-21 15,0 20-15,1-20 0,-22 0 16,0 21-16,0-22 0,0 22 0,0-21 15,0 21-15,0-1 0,0 1 0,0 0 16,-22 21 0,1 0-16,0 0 0,21 21 15,0 0-15,0 1 0,0 20 16,0-21-16,0 21 0,0 1 0,0-1 16,0-21-16,0 22 0,21-1 15,-21-21-15,21 21 0,1-20 0,-1-1 16,0-21-16,0 21 0,21-21 15,-20 0-15,-1 0 0,21 0 0,0 0 16,-20-21-16,20 21 0,0-21 16,-21-1-16,22 1 0,-22 0 0,0-21 15,0 21-15,0-1 0,1-20 16,-22 21-16,0 0 0,0-22 0,0 22 16,0 0-16,0 0 0,-22 0 15,1 0-15,0 21 0,0 0 16,21 21-1,0 0-15,-21 0 16,21 0-16,0 0 0,0 22 0,0-22 16,0 21-16,0-21 0,0 22 15,0-22-15,0 0 0,0 0 0,0 0 16,0 1-16,0-1 0,0 0 16,0-42 15,0 0-31,21-1 15,0 1-15,0-21 0,-21 21 16,21-22-16,1 1 0,-22 21 16,21-21-16,0-1 0,0 1 0,0 21 15,0-22-15,1 22 0,-1 0 16,0 0-16,0 0 0,0 21 16,0 0-16,1 0 0,-1 21 0,0 0 15,0 0-15,0 0 0,0 1 0,-21-1 16,0 21-16,22-21 0,-22 22 15,21-1-15,-21 0 0,0-21 0,0 22 16,0-22-16,0 21 0,0-21 16,0 1-16,0-1 0,0 0 0,0 0 15,0-42 32,0 0-47,21 0 16,0-1-16,-21-20 0</inkml:trace>
  <inkml:trace contextRef="#ctx0" brushRef="#br0" timeOffset="63279.07">5270 3768 0,'0'-21'0,"0"-1"16,0 44 15,0-1-31,0 0 0,0 0 0,0 0 15,0 0-15,-21 22 0,21-22 0,-21 21 16,21 1-16,-21-1 0,21-21 16,0 21-16,0 1 0,0-22 0,0 21 15,0-21-15,0 1 0,0-1 16,0 0-16,21 0 0,0-21 0,0 0 16,1 0-16,-1 0 0,0 0 15,21 0-15,-21-21 0,1 21 0,20-21 16,-21 0-16,21-22 0,-20 22 15,-1 0-15,0-21 0,-21 20 16,0-20-16,0 21 0,0-21 0,0 20 16,0-20-16,0 0 0,0 21 15,-21-22-15,0 22 0,-22-21 0,22 21 16,0-1-16,0 1 0,-22 21 0,22 0 16,0 0-16,0 0 0,0 0 15,0 0-15,-1 0 0,1 0 0,21 21 16,-21-21-16,21 22 0,0-1 15,0 0-15,0 0 0,0 0 16,21-21-16,0 0 16,1 0-16,-1 0 0,0 0 15,21 0-15</inkml:trace>
  <inkml:trace contextRef="#ctx0" brushRef="#br0" timeOffset="63573.97">6075 3344 0,'0'0'0,"0"-21"0,-21 42 31,-1 1-31,22-1 0,0 0 0,-21 21 16,21 1-16,0-1 16,-21 0-16,21 1 0,0-1 0,0 21 0,0-20 15,0-1-15,0 0 16,0 1-16,0 20 0,-21-20 0,21-1 15,0-21-15,0 21 0,0 1 0,0-22 16,0 0-16,0 0 0,0 0 16,21-21-1,0-21 1,0 0-16,1 0 0,-22-21 16,21 20-16,0-20 0,0 0 0</inkml:trace>
  <inkml:trace contextRef="#ctx0" brushRef="#br0" timeOffset="64059.2">6286 3450 0,'0'0'0,"0"-21"0,0-64 16,0 107 15,0 20-31,0-21 0,0 0 16,0 22-16,0-1 0,22 0 15,-22 1-15,0-1 0,0 0 0,0 1 16,0-22-16,0 21 0,0 0 15,0 1-15,0-22 0,0 21 0,0-21 16,0 1-16,0-1 16,0 0-16,0 0 0,0 0 0,0-42 47,0 0-47,0 0 15,0 0-15,0-1 0,0 1 16,0-21-16,21 21 0,0-22 0,-21 22 15,21-21-15,0 21 0,22-22 16,-22 22-16,0 0 0,0 0 0,21 0 16,-20 21-16,-1 0 0,0 0 0,0 0 15,0 21-15,0 0 0,1 0 16,-1 22-16,0-22 0,-21 0 16,21 21-16,-21-21 0,0 22 0,0-22 15,0 21-15,0-21 0,0 22 16,0-22-16,0 21 0,0-21 0,-21 1 15,21-1-15,-21 0 0,21 0 16,-21-21-16,21 21 0,-22-21 31,1-21-31,21 0 16,0 0-16,0 0 0,-21-1 0,0 1 16</inkml:trace>
  <inkml:trace contextRef="#ctx0" brushRef="#br0" timeOffset="64279.07">5948 3725 0,'0'0'0,"-21"0"0,42 0 31,0 0-15,0 0-16,0 0 0,0 0 0,1 0 15,20-21-15,-21 21 0,21 0 16,-20 0-16,-1-21 0,21 21 0,-21 0 15,0 0-15,1-21 0,-1 21 16,0 0-16,0 0 0,-21-21 16,21 21-1</inkml:trace>
  <inkml:trace contextRef="#ctx0" brushRef="#br0" timeOffset="64683.84">6900 4001 0,'0'0'0,"21"0"16,1 0 0,-1-22-16,0 1 15,0 0-15,-21 0 0,21 21 0,0-21 16,-21 0-16,22-1 0,-1 1 15,-21 0-15,21 0 0,-21 0 0,0 0 16,0-1-16,0 1 0,-21 21 31,0 0-31,-1 21 0,1-21 0,0 22 16,21-1-16,0 21 0,-21-21 16,21 0-16,0 22 0,-21-1 0,21-21 15,0 22-15,0-22 0,0 21 0,0-21 16,0 0-16,21 22 0,0-22 15,0 0-15,0 0 16,1-21-16,-1 0 0,0 0 16,0 0-16,0 0 0,0 0 0,1 0 15,-1-21-15,0 21 0,0-21 0,0 0 16,0 0-16,1-1 0,-1 1 16</inkml:trace>
  <inkml:trace contextRef="#ctx0" brushRef="#br0" timeOffset="65089.61">7472 3704 0,'0'0'0,"21"21"47,0 1-47,0-1 16,0 0-16,1 0 0,-1 0 15,0 0-15,0 1 0,-21 20 0,21-21 16,0 0-16,-21 22 0,0-22 15,0 21-15,0 0 0,0-20 0,0-1 16,0 21-16,0-21 0,0 0 0,-21 1 16,21-1-16,-21 0 0,0-21 15,21 21-15,0-42 32,0 0-32,0 0 0,0-1 15,0 1-15,0-21 0,21 0 16,0-1-16,0 1 0,1 0 0,-1-1 15,0 1-15,0 0 0,21-1 16,-20 1-16,-1 21 0,0-22 0,0 22 16,0 0-16,0 0 0,1 21 15,-22 21 32,-22-21-47</inkml:trace>
  <inkml:trace contextRef="#ctx0" brushRef="#br0" timeOffset="65756.88">9313 3662 0,'0'-21'0,"0"42"0,21-85 16,-21 43-16,0-21 0,0 21 15,0-22-15,0 22 0,0-21 0,0 21 16,0 0-16,0-1 0,0 1 15,0 0-15,0 0 16,-21 21-16,0 0 0,0 0 16,21 21-16,-21 0 15,0 22-15,21-1 0,0 21 16,0 1-16,0-1 0,0 22 0,0 21 16,0-21-16,0 20 0,0 22 0,0-21 15,0-21-15,0 21 0,0 0 16,0-1-16,0 1 0,0-21 0,0 21 15,0-22-15,-22 1 0,1 0 16,21-22-16,-21 1 0,21-1 16,0 1-16,-21-1 0,21-20 0,-21-1 15,21 0-15,-21-21 0,21 22 0,0-22 16,0 0-16,0-42 31,0 0-31,0 0 0,-22-22 0,22 1 16,0 0-16,-21-1 0,21 1 15,0-22-15,0 1 0,-21-22 0,21 22 16,-21-22-16,21 0 0</inkml:trace>
  <inkml:trace contextRef="#ctx0" brushRef="#br0" timeOffset="66041.22">8975 4064 0,'0'0'16,"0"-63"-16,0-1 0,0 22 0,0-1 15,0 1-15,0 0 0,0 21 0,21-22 16,0 22-16,0 0 0,0 0 15,22-22-15,-22 22 0,21 21 0,0-21 16,-20 0-16,20 21 0,0 0 16,1 0-16,-1 0 0,-21 21 0,21 0 15,-42 22-15,0-22 0,0 0 16,0 21-16,0-21 0,0 22 16,-21-1-16,0-21 0,0 22 0,-21-22 0,20 21 15,1-21-15,-21 0 16,21 1-16,0-1 0,-1 0 0,1 0 15,21 0-15,-21-21 16,21 21-16,21-42 16,0 21-1,-21-21-15,22 0 0</inkml:trace>
  <inkml:trace contextRef="#ctx0" brushRef="#br0" timeOffset="66666.86">9610 4022 0,'21'0'0,"0"0"16,0-21-16,0 21 15,-21-22-15,21 1 0,1 0 16,-1 0-16,21 0 0,-21 0 0,0-22 16,1 22-16,20-21 0,-21 21 0,0-22 15,22 22-15,-43-21 0,21 21 16,-21-22-16,0 22 0,0 0 0,-21 21 15,-22 0-15,22 0 16,-21 0-16,-1 21 0,22-21 0,-21 21 16,0 0-16,20 1 0,1-1 15,0 0-15,21 0 0,0 0 16,0 0-16,0 1 0,21-1 16,-21 0-16,21-21 0,22 21 15,-22 0-15,0 0 0,0-21 0,22 22 16,-22-1-16,0 0 0,0 0 0,0 0 15,0 0-15,1 1 0,-1-1 16,-21 0-16,21 0 0,0 0 16,0-21-1,0 0-15,1 0 16,-1 0-16,-21-21 0,21 0 0,0 0 16,0 21-16,22-43 15,-22 22-15,0 0 0,0 0 0,0 0 16,0-22-16,1 22 0,-1 0 15,0-21-15,0 21 0,-21-1 0,0 1 16,0 0-16,0 0 0,0 0 0,0 42 31,0 0-15,0 0-16,0 0 0,0 1 16,0-1-16,-21 0 0,21 0 0,-21 0 15,21 0-15,0 1 0,0-1 0,0 0 16,0 0-16,0 0 0,-21 0 15,21-42 32,0 0-47</inkml:trace>
  <inkml:trace contextRef="#ctx0" brushRef="#br0" timeOffset="66835.75">10393 3493 0,'0'-22'16,"0"44"-16,0-65 0,0 22 0,0 0 16,-21 21-16,21 21 31,0 0-15,21 0-16,0-21 15,-21 22-15,21-22 0,0 21 0</inkml:trace>
  <inkml:trace contextRef="#ctx0" brushRef="#br0" timeOffset="69026.97">10837 3598 0,'0'0'0,"0"22"16,-21-1-1,21 0-15,0 0 0,0 0 0,-21 0 16,21 1-16,0-1 0,0 0 0,0 21 16,0-21-16,0 1 0,0 20 15,0-21-15,0 0 0,0 0 0,-21 1 16,21-1-16,0 0 0,0 0 16,-21-21-1,21-21 1,0 0-1,0 0-15,0-1 0,0 1 16,0-21-16,0 21 0,0-22 0,0 22 16,0-21-16,0 0 0,0 20 15,21-20-15,0 0 0,-21 21 0,21-22 16,0 22-16,0 0 0,1 0 16,20 21-16,-21 0 0,0 0 0,0 0 15,1 0-15,-1 21 0,0 0 16,0 0-16,0 0 0,0 1 0,1 20 15,-1-21-15,-21 0 0,21 22 0,-21-22 16,21 21-16,-21-21 0,0 22 16,0-22-16,0 0 0,0 0 0,0 0 15,0 0-15,0 1 0,0-1 16,0 0 0,0-42-1,0 0 1,0-1-16,0 1 0,0 0 15,0-21-15,21 21 0,-21-22 0,21 22 16,1-21-16,-1-1 0,0 22 16,0-21-16,0 0 0,0 20 0,-21 1 15,22 0-15,-1 0 0,0 0 16,0 21-16,0 0 0,0 21 16,1 0-16,-22 0 0,0 0 15,21 1-15,-21-1 0,21 21 16,-21-21-16,0 22 0,21-22 0,-21 21 15,0-21-15,0 22 0,0-22 0,0 21 16,0-21-16,0 22 0,21-22 16,-21 0-16,21 0 0,-21 0 15,22 0-15,-1-21 0,0 0 16,0 0-16,0 0 0,0 0 16,1-21-16,-1 0 0,0 0 0,21 0 15,-21 0-15,1-1 0,-1 1 16,0 0-16,0 0 0,0-21 0,0 20 15,1 1-15,-22-21 0,0 21 16,0-22-16,0 22 0,21 0 16,-21 0-16,0 0 0,0 42 31,0 0-15,0 0-16,0 0 0,-21 1 0,21-1 15,0 0-15,0 21 0,0-21 16,0 1-16,0 20 0,0-21 0,0 0 15,0 22-15,0-22 0,0 0 16,0 0-16,0 0 0,21 0 0,0-21 16,-21 22-16,21-22 0,0 0 0,0 0 15,1 0-15,-1 0 0,0 0 16,0 0-16,0 0 0,22-22 16,-22 1-16,0 0 0,0 0 0,21 0 15,-20-22-15,-1 22 0,0 0 16,0-21-16,0-1 0,0 1 0,-21 0 15,22-1-15,-22 1 0,21 0 16,-21-22-16,0 22 0,0 0 0,0-22 16,0 22-16,0-1 0,0 1 0,0 21 15,0 0-15,0 0 16,0-1-16,-21 44 16,21-1-1,0 21-15,0-21 0,0 22 16,0-1-16,0 0 0,0 1 0,0-1 15,0 0-15,0 1 0,0-1 16,0 0-16,0 1 0,0-1 0,0 0 16,0 1-16,0-22 0,0 21 0,0-21 15,0 0-15,0 1 0,21-1 16,0 0-16,-21 0 0,21-21 0,0 0 16,0 0-16,1 0 15,-1 0-15,0 0 0,0 0 0,0-21 16,0 0-16,-21 0 0,22 21 15,-1-43-15,0 22 0,0 0 16,0 0-16,0 0 0,-21-1 0,0-20 16,22 21-16,-22 0 0,21 0 0,-21-1 15,21 1-15,-21 42 32,0 1-32,0-1 0,0 0 15,0 0-15,0 0 0,0 0 16,-21 1-16,21-1 0,0 0 0,0 21 15,-21-21-15,21 1 0,0-1 16,0 0-16,0 0 16,21-21-1,0 0-15,0 0 16,0 0-16,0 0 0,1-21 0,-1 0 16,0 21-16,0-21 0,0-1 0,-21 1 15,21 0-15,1 0 0,-1 0 16,0 0-16,0-1 0,0-20 15,-21 21-15,21 0 0,-21 0 16,0 42 15,0 0-31,0 0 16,0 0-16,0 0 0,0 1 16,0-1-16,0 0 0,0 0 15,0 0-15,0 0 16,0 1-16,22-1 0,-1-21 15,0 0-15,-21 21 0,21-21 0,0 0 16,0 0-16,1 0 0,-1 0 16,0-21-16,0 21 0,0-21 0,0-1 15,1 1-15,-1 21 0,0-21 0,0 0 16,0 0-16,0-22 0,-21 22 16,22 0-16,-22 0 0,21 0 0,-21 0 15,0-1-15,21 1 0,-21 0 16,21 21-16,-21 21 31,0 0-31,0 1 16,0-1-16,0 0 0,-21 0 0,21 0 15,0 0-15,-21 1 0,21-1 0,0 0 16,0 0-16,0 0 0,0 0 16,0 1-16,0-1 0,21 0 15,0 0-15,0-21 0,0 0 16,1 21-16,20-21 0,-21 0 0,0 0 15,22 0-15,-22 0 0,21-21 0,-21 21 16,22-21-16,-22 0 16,0 0-16,0-1 0,21 22 0,-20-42 15,-1 21-15,0 0 0,-21 0 0,21-22 16,-21 22-16,21-21 0,-21 21 16,0-22-16,0 22 0,0 0 0,0 0 15,0 0-15,0-1 0,-21 22 0,0 0 16,0 0-16,0 0 0,-1 0 15,1 22-15,21-1 0,-21 0 0,0 21 16,0-21-16,21 22 0,0-22 0,0 0 16,0 21-16,0-20 0,0-1 15,0 0-15,0 0 0,0 0 0,0 0 16,0 1-16,21-1 0,0-21 16,0 0-16,-21 21 0,21-21 15,1 0-15,-1 0 0,0 0 0,0 0 16,21 0-16,-20 0 0,-1 0 15,0-21-15,0 21 0,0-21 0,0-1 16,1 22-16,-1-21 0,0 0 0,-21 0 16,0 0-16,0 0 15</inkml:trace>
  <inkml:trace contextRef="#ctx0" brushRef="#br0" timeOffset="69263.39">13758 3366 0,'0'0'0,"-21"0"0,-42 0 15,41 0 1,1 0-16,0 0 0,0 0 16,0 0 46,0 0-46,-1 0-16</inkml:trace>
  <inkml:trace contextRef="#ctx0" brushRef="#br0" timeOffset="69479.25">12573 3620 0,'-21'21'0,"42"-42"0,-63 63 0,63-42 32,0-21-17,0 21-15,0-21 0,0 21 0,22-22 16,-22 22-16,21-21 16,1 21-16,-22-21 0,0 21 0,21 0 15,-21-21-15,-21 0 16,-21 21-1</inkml:trace>
  <inkml:trace contextRef="#ctx0" brushRef="#br0" timeOffset="69672.14">12023 3471 0,'0'0'0,"-22"0"0,-41 0 16,42 0-1,0 0-15,-1 0 16,44 0 31</inkml:trace>
  <inkml:trace contextRef="#ctx0" brushRef="#br0" timeOffset="71279.75">15684 3874 0,'0'21'16,"22"-21"-1,-1 0-15,0 0 16,0 0-16,0 0 0,0-21 16,1 21-16,-1-22 0,0 22 15,0-21-15,0 0 0,0 0 16,1 21-16,-22-21 0,0 0 0,0-1 16,0 1-16,0 0 15,0 0-15,-22 0 0,1 0 16,0-1-16,0 1 0,0 0 15,-22 0-15,22 21 0,-21-21 0,0 21 16,-1 0-16,1 0 0,0 0 0,-1 21 16,1-21-16,21 21 0,-22 21 15,1-20-15,21-1 0,0 21 0,0 0 16,-1-20-16,22 20 0,0 0 16,0 1-16,0-22 0,0 21 0,0 0 15,0-20-15,22-1 0,-1 21 16,0-21-16,0 0 0,0-21 15,0 22-15,22-22 0,-22 0 0,0 0 0,21 0 16,-20 0-16,-1-22 0,21 22 16,-21-21-16,0 0 0,22-21 15,-22 21-15,0-1 0,0-20 16,0 21-16,1-21 0,20 20 0,-21-20 16,0 0-16,-21-1 0,21 1 0,1 0 15,-22-22-15,21 22 0,-21 0 16,0-22-16,0 22 0,0-1 0,0 1 15,0 21-15,0-21 0,0 20 16,0 1-16,-21 42 16,21 22-1,0-22-15,0 42 0,0-20 0,-22-1 16,22 22-16,0-22 0,-21 21 16,21-20-16,0 20 0,0-20 15,0 20-15,0-21 0,0 1 0,0-1 16,0 0-16,21-20 0,1 20 15,20-21-15,-21 0 0,0 0 0,22-21 16,-22 0-16,21 0 0,0 0 16,1 0-16,-1 0 0,-21 0 0,22-21 15,-1 0-15,0 0 0,-21 0 0,22 0 16,-1-1-16,-21-20 0,0 21 16,1 0-16,-1-22 0,-21 22 0,21-21 15,-21 21-15,0 0 0,0-22 16,-21 22-16,0 0 0,-1 0 15,1 0-15,-21-1 0,21 22 0,0 0 16,-1 0-16,-20 0 0,21 22 16,0-22-16,0 21 0,-1 0 0,1 21 15,0-21-15,0 22 0,0-22 16,21 21-16,0 1 0,0-22 0,0 21 16,0-21-16,0 0 0,0 22 0,0-22 15,0 0-15,21-21 0,0 21 16,0-21-16,0 0 0,1 0 0,20 0 15,-21 0-15,21 0 0,-20-21 16,-1 0-16,21 0 0,-21 0 0,0-1 16,1 1-16,-1 0 0,0 0 15,0 0-15,0 0 0,-21-22 16,21 22-16,-21 0 0,0-21 0,0 20 16,0 1-16,0-21 0,0 21 15,0 0-15,0-1 0,-21 22 31,21 22-31,-21-1 16,21 0-16,0 0 0,0 21 0,0-20 16,0-1-16,0 21 0,0-21 15,0 0-15,0 22 0,0-22 0,21 0 16,0 0-16,1 0 0,-22 1 0,21-1 16,0-21-16,0 21 15,0-21-15,0 0 0,1 0 0,-1 0 16,21 0-16,-21-21 0,0 0 15,22 21-15,-22-22 0,0 1 0,21-21 16,-20 21-16,-1 0 0,0-22 0,0 22 16,0-21-16,0-1 0,1 1 15,-1 0-15,0-22 0,-21 22 0,0-22 16,21 22-16,-21-21 0,0 20 16,21 1-16,-21 0 0,0-1 0,0 22 15,0 0-15,0 0 0,0 42 31,-21 21-31,0-21 0,21 22 16,-21-1-16,21 22 0,-21-22 16,21 0-16,-22 22 0,1-22 0,21 22 15,0-22-15,0 0 0,0 1 16,0-1-16,0 0 0,0 1 0,0-1 16,0-21-16,0 21 0,0-20 0,0-1 15,21 0-15,1 0 0,-1 0 16,0-21-16,0 0 15,0 0-15,0 0 16,1-21-16,-1 0 0,0 0 16,0-22-16,0 22 0,-21 0 0,21 0 15</inkml:trace>
  <inkml:trace contextRef="#ctx0" brushRef="#br0" timeOffset="71527.75">17018 3577 0,'0'0'0,"-21"0"15,42 0 1,0 0 0,0 0-16,22 0 0,-22 0 0,21 0 15,-21 0-15,22 0 16,-1-21-16,-21 21 0,21 0 0,-20 0 15,-1 0-15,0 0 0,0 0 0,0 0 16</inkml:trace>
  <inkml:trace contextRef="#ctx0" brushRef="#br0" timeOffset="72415.35">18119 3874 0,'21'0'16,"0"-22"-16,0 1 15,0 21 1,-21-21-16,21 21 0,-21-21 16,22 21-16,-1-21 0,0 0 0,-21-1 15,0 1 1,0 0-16,0 0 0,0 0 0,0 0 15,-21-1-15,21 1 0,-21 21 16,-22-21-16,22 0 0,0 21 0,-21 0 16,20 0-16,-20 0 0,0 0 15,-1 21-15,1 0 0,0-21 0,-1 43 16,1-22-16,0 0 0,-1 0 16,1 21-16,0-20 0,21 20 0,-22 0 15,22-21-15,21 22 0,0-1 0,0 0 16,0-20-16,0-1 0,21 0 15,0 0-15,1 0 0,-1-21 0,21 0 16,-21 0-16,22 0 16,-22 0-16,21 0 0,-21-21 0,22 0 15,-22 0-15,21 0 0,-21-1 16,22 1-16,-22 0 0,0 0 0,21 0 16,-21 0-16,1-1 0,-1 1 0,0-21 15,0 21-15,0 0 0,-21-1 16,0 1-16,0 0 0,0 0 0,0 0 15,0 0-15,-21 21 16,0 0-16,0 0 16,0 21-16,21 0 15,0 0-15,0 21 0,0-20 0,0 20 16,0-21-16,0 21 0,0-20 16,0 20-16,21-21 0,-21 0 15,21 22-15,0-22 0,0 0 0,-21 0 16,21-21-16,1 21 0,-1-21 15,0 0-15,0 0 0,0 0 0,22 0 16,-22 0-16,0-21 0,21 0 0,-21 0 16,22 0-16,-22-1 0,21 1 15,-21 0-15,22-21 0,-22 21 0</inkml:trace>
  <inkml:trace contextRef="#ctx0" brushRef="#br0" timeOffset="73415.28">18923 3260 0,'0'0'0,"0"-43"0,0-20 16,0 42-16,0 0 16,0-1-16,-21 22 0,0 0 15,-1 0-15,22 22 16,0-1-16,0 21 16,0-21-16,0 22 0,0-1 15,0 0-15,0 22 0,0-22 0,0 0 16,0 22-16,0-22 0,0 1 15,0-1-15,0 0 0,0 1 16,0-1-16,0 0 0,0 1 0,0-1 16,0-21-16,0 0 0,0 22 15,0-22-15,0 0 0,22 0 16,-1-21-16,0 0 16,0 0-16,0-21 0,0 0 15,1 0-15,20-1 0,-21 1 0,0 0 16,0 0-16,1 0 0,-1 0 15,0-1-15,0-20 0,0 21 0,0 0 16,1 0-16,-22-1 16,21 1-16,-21 0 15,0 42 1,0 0 0,0 1-16,0-1 0,0 0 15,0 0-15,0 0 0,0 0 16,0 1-16,0-1 0,0 0 0,0 0 15,0 0-15,0 0 0,0 1 16,21-22-16,0 21 0,0-21 0,0 0 16,1 21-16,-1-21 0,21 0 0,-21 0 15,0 0-15,1 0 0,20-21 16,-21 0-16,0 21 0,0-22 0,1 1 16,-1 0-16,0 0 0,0 0 15,-21 0-15,0-1 0,21 1 16,-21 0-16,0 0 0,21 0 0,-21 0 15,0-1-15,0 1 16,0 0-16,0 0 16,-21 21-16,0 0 15,0 0 1,0 0 0,21 21-16,0 0 0,0 0 0,0 1 15,0-1-15,0 0 0,0 0 0,0 21 16,0 1-16,0-22 15,0 21-15,-21 22 0,21-22 0,0 0 16,0 22-16,0-22 0,-22 22 0,22-22 16,0 22-16,0-1 0,0-21 15,0 22-15,0-22 0,0 22 0,0-1 16,0-20-16,-21 20 0,21 1 0,-21-22 16,21 21-16,0-20 0,0 20 15,0-20-15,0 20 0,0-21 0,-21 1 16,21-1-16,-21-21 0,21 22 0,-21-22 15,21 0-15,-22 0 16,1-21-16,0 0 0,0 0 16,0 0-16,-22-21 0,22 0 15,0 0-15,-21-1 0,21-20 16,-22 21-16,22-21 0,-21-1 0,21 1 16,-1-22-16,22 1 0,-21 21 0,21-22 15,0 1-15,0 20 0,0-20 16,0 20-16,0 1 0,0 0 0,0 21 15,0-22-15,21 22 0,1-21 16,-1 21-16,-21-1 0,21 1 0,0 0 16,0 0-16,0 21 0,1-21 0,20 0 15,-21-1-15,21 1 0</inkml:trace>
  <inkml:trace contextRef="#ctx0" brushRef="#br0" timeOffset="73811.07">20151 3620 0,'-22'-22'16,"44"44"-16,-65-44 0,22 22 16,21 22-16,0-1 15,0 0-15,0 0 0,-21 21 0,21 1 16,0-1-16,0 0 15,0 22-15,0-1 0,0 1 0,0-1 16,0 1-16,0-1 0,-21 1 0,21-1 16,0 1-16,0-1 0,-21 22 15,-1-21-15,1-1 0,21 1 0,-21-1 16,0 1-16,0-1 0,21 1 0,-21-1 16,-1 1-16,1-22 0,21 21 15,0-41-15,-21 20 0,21 0 0,-21-21 16,21 1-16,0-1 0,0 0 0,0 0 15,-21-21-15,21-21 32,0 0-32,21 0 0,0-1 15,0 1-15,-21-21 0,21 21 16,1-22-16,-22 1 0,21-21 0,0 20 16,0-20-16</inkml:trace>
  <inkml:trace contextRef="#ctx0" brushRef="#br0" timeOffset="74192.38">20129 4085 0,'0'0'0,"-21"-42"0,0 0 15,21-1-15,0 22 16,0 0-16,0 0 0,0 0 0,0-1 16,0 1-16,21 0 15,0 0-15,1 0 0,-1 0 16,0 21-16,21-22 0,-21 22 15,1 0-15,-1 0 0,0 0 0,0 0 16,0 0-16,0 22 0,1-1 16,-22 0-16,21 0 0,-21 0 15,0 0-15,0 1 0,0-1 0,0 0 16,0 0-16,0 0 0,-21 0 16,-1 1-16,1-1 0,0 0 0,0 0 15,0-21-15,0 21 0,-1 0 0,1-21 16,0 22-16,0-22 15,0 0-15,21 21 16,-21-21-16,42-21 31,0-1-15,0 1-16,0 21 0,0-21 16,1 0-16,20 21 0</inkml:trace>
  <inkml:trace contextRef="#ctx0" brushRef="#br0" timeOffset="74615.13">20743 3916 0,'21'-21'15,"1"21"1,-22-21-16,21-1 16,0 22-16,-21-21 0,21 21 0,0-21 15,0 0-15,1 0 0,-1 21 0,0-21 16,0-1-16,0 1 0,0 0 15,-21 0-15,22 0 0,-1 0 0,-21-1 16,0 1-16,0 0 16,0 0-16,-21 21 15,-1 0 1,-20 21-16,21 0 0,0 0 16,-22 1-16,22-1 0,0 0 0,0 0 15,0 21-15,21-20 0,0-1 16,0 21-16,-21-21 0,21 22 0,0-22 15,0 21-15,0-21 0,21 22 16,-21-22-16,21 0 0,0 0 0,0 0 16,0 0-16,22 1 0,-22-22 0,0 0 15,0 21-15,0-21 0,22 0 16,-22 0-16,0 0 0,21 0 0,-20-21 16,-1-1-16,0 1 0,21 21 15,-21-21-15,1 0 0,-1 0 0,0 0 16,0-22-16,0 22 0,-21 0 15,21 0-15,-21 0 0</inkml:trace>
  <inkml:trace contextRef="#ctx0" brushRef="#br0" timeOffset="75005.19">18796 3620 0,'0'0'0,"21"0"46,0-22-46,0 22 0,22 0 0,-22-21 16,21 21-16,1-21 0,-1 21 16,0 0-16,1-21 0,-1 21 0,0 0 15,1 0-15,-1-21 0,-21 21 16,21 0-16,-20 0 0,20 0 0,-21 0 16,0 0-1,-42 0 16,0 0-31,0 0 16</inkml:trace>
  <inkml:trace contextRef="#ctx0" brushRef="#br0" timeOffset="89838.95">3281 6541 0,'0'21'0,"0"0"0,0 0 15,0 0-15,0 0 16,21-21 31,0 0-47,0 0 0,0 0 15,1-21-15,-22 0 16,0 0 0,0 0-16,0 0 0,0-1 15,0 1-15,0 0 16,-22 21-16,1 0 0,21-21 0,-21 21 15,0 0-15,0 21 16,21 0 0,0 0-1,-21 1-15,21-1 0,0 0 16,0 0 0,21-21-16,0 0 15,0 0-15,0 0 0,0 0 16</inkml:trace>
  <inkml:trace contextRef="#ctx0" brushRef="#br0" timeOffset="90904.36">2646 6244 0,'0'-21'16,"21"0"0,-21 0-16,21 21 15,-21-21-15,0-1 16,0 1-16,0 0 0,21 0 16,-21 0-16,0 0 15,0 42 32,0 0-47,0 0 16,0 0-16,0 22 0,0-22 0,0 21 0,0 0 15,0 22-15,0-22 16,0 22-16,-21-22 0,21 22 0,0-1 16,0-21-16,-21 22 0,21-22 15,-21 1-15,21-1 0,-21 0 0,21-21 16,0 1-16,0 20 0,0-21 15,0 0-15,21-21 32,0 0-32,0-21 0,-21 0 15</inkml:trace>
  <inkml:trace contextRef="#ctx0" brushRef="#br0" timeOffset="92291.12">4699 5948 0,'0'0'0,"0"-42"15,0 20-15,0 1 0,0 0 16,0 42 15,0 0-15,0 1-16,0 20 0,0-21 0,0 21 15,0 1-15,0-1 0,0 0 16,0 107 0,0-86-16,0-21 0,0 22 0,0-22 15,0 1-15,0-1 0,0 0 0,0-21 16,0 22-16,0-22 0,0 0 16,0 0-16,0 0 0,0 1 15,21-22 1,0 0-1,-21-22-15,21 1 0,-21 0 0,22 0 16,-1 0-16,-21-22 0,21 1 16,0 0-16,-21-1 0,21 1 0,0 0 15,1-1-15,-1 1 0,-21 0 0,21-1 16,0 1-16,0 21 0,0-21 16,1 20-16,-1 1 0,0 0 15,0 21-15,0 0 16,-21 21-16,21-21 15,1 21-15,-1 1 0,-21 20 16,0-21-16,21 21 0,0-20 0,-21 20 16,21 0-16,-21 1 0,0-1 0,21 0 15,1 1-15,-22-22 0,21 21 16,0-21-16,-21 22 0,21-22 0,0 0 16,0 0-16,1 0 15,-1-21-15,0 0 0,0 0 0,0 0 16,22 0-16,-22 0 0,0-21 15,21 0-15,-21 0 0,22 0 0,-22-22 16,0 22-16,21-21 0,-20-1 0,-1 1 16,0 0-16,0-1 15,0-20-15,0 21 0,1-22 0,-22 22 16,0-1-16,0-20 0,0 21 0,0-1 16,0 1-16,0 0 0,0-1 15,0 1-15,0 21 0,0-22 0,0 22 16,0 0-16,-22 0 15,22 42 1,0 0-16,0 0 0,0 1 16,0 20-16,0-21 0,0 21 0,0 1 15,0-1-15,0 0 0,0 1 16,0-1-16,0 0 0,0 22 0,0-22 16,22 1-16,-22-1 0,0 0 15,0 1-15,21-1 0,0 0 16,-21 1-16,0-22 0,21 21 0,0-21 15,0 0-15,1 1 0,-1-22 16,0 21-16,0-21 0,0 0 0,0 0 16,1 0-16,-1 0 0,21-21 0,-21 21 15,0-22-15,1 1 0,20 0 16,-21-21-16,0 21 0,0-22 0,1 22 16,-1-21-16,-21-1 0,0 1 15,0 21-15,0-21 0,0 20 0,0 1 16,0 0-16,0 0 0,0 0 15,0 42 1,0 0-16,0 21 16,0-20-16,0-1 15,0 21-15,0-21 0,0 22 0,0-22 16,0 21-16,0-21 0,0 22 0,0-22 16,0 0-16,21 0 0,-21 0 15,21 0-15,0-21 0,0 0 16,1 0-16,-1 0 0,0 0 15,0 0-15,0-21 0,0 0 16,1 0-16,-1 0 0,0 0 0,-21-1 16,21 1-16,-21 0 15,21-21-15,-21 21 0,0-22 0,0 22 16</inkml:trace>
  <inkml:trace contextRef="#ctx0" brushRef="#br0" timeOffset="92498.99">6540 5884 0,'0'0'16,"-21"0"-16,0 0 15,0 0-15,0 0 16,21 22 62</inkml:trace>
  <inkml:trace contextRef="#ctx0" brushRef="#br0" timeOffset="94576.74">7408 6287 0,'0'0'0,"21"0"0,1 0 0,-22-22 15,21 22 1,0-21-16,0 21 0,-21-21 16,0 0-16,0 0 15,0 0-15,0-1 0,0 1 16,0 0-16,0 0 15,-21 0-15,0 21 0,0-21 0,-1-1 16,1 22-16,0 0 0,-21 0 0,21 0 16,-22 0-16,22 0 0,0 0 15,-21 22-15,20-1 0,1-21 0,0 42 16,0-21-16,0 0 0,0 22 16,21-22-16,-22 21 0,22 1 0,0-1 15,0 0-15,0 1 0,0-1 16,0-21-16,22 21 0,-22-20 15,21 20-15,0-21 0,0 0 0,0-21 16,-21 21-16,21-21 0,1 0 16,-1 0-16,0 0 0,0 0 0,0 0 15,0-21-15,22 0 0,-22 0 0,0 0 16,0 0-16,0-22 0,22 1 16,-22 0-16,0-1 0,0 1 0,0 0 15,1-1-15,-1 1 0,0-22 16,0 22-16,-21-21 0,0 20 0,0-20 15,0-1-15,0 22 0,0-22 16,0 22-16,0 0 0,0-1 16,0 22-16,0 0 0,0 0 0,0 0 15,-21 21-15,0 0 16,0 21-16,21 0 0,0 21 0,-22 1 16,22-1-16,0 0 0,0 22 15,0-22-15,0 22 0,0-22 0,0 22 16,0-22-16,0 21 0,0-20 15,0 20-15,22-20 0,-1-1 0,0 0 16,0 1-16,0-1 0,0-21 0,1 21 16,20-20-16,-21-1 15,21 0-15,-20-21 0,20 0 0,0 21 16,1-21-16,-22 0 0,21 0 0,0-21 16,1 21-16,-22-21 0,21 0 15,1-1-15,-1 1 0,-21-21 0,21 21 16,-20-22-16,-1 22 0,0 0 15,0-21-15,-21 21 0,0-22 0,0 22 16,0 0-16,0 0 0,0 0 0,-21-1 16,0 1-16,0 0 0,-1 21 15,1 0-15,0 0 0,0 0 0,0 0 16,0 21-16,-1-21 0,1 21 16,0 1-16,0-1 0,0 21 15,21-21-15,0 0 0,-21 22 0,21-22 0,0 21 16,0 1-16,0-22 15,0 0-15,0 21 0,0-21 0,21 1 16,0-1-16,0 0 0,0-21 16,0 0-16,1 0 0,-1 0 15,0 0-15,0 0 0,0-21 0,0 21 16,1-21-16,20-1 0,-21 1 0,0-21 16,0 21-16,1-22 0,-1 22 15,0-21-15,0 0 0,-21-1 0,0 1 16,21 0-16,-21-1 15,21-20-15,-21 20 0,0-20 0,0-1 16,0 22-16,0-21 0,0 20 0,0-20 16,0 20-16,0 1 0,0 0 15,0 21-15,0-1 0,0 1 0,0 0 16,0 42 0,0 0-1,0 1-15,0 20 0,0 0 0,0 1 16,0-1-16,0 21 0,0-20 15,0 20-15,0 1 0,0-22 0,0 22 16,0-22-16,0 0 0,0 22 16,0-22-16,0 0 0,22 1 15,-1-1-15,0 0 0,0 1 0,0-22 16,0 0-16,1 21 0,-1-42 16,0 22-16,21-1 0,-21 0 0,22-21 15,-22 0-15,0 0 0,21 0 0,-20 0 16,20 0-16,-21-21 0,21 0 15,-20-1-15,-1 1 0,21 0 0,-21 0 16,0-21-16,1 20 0,-22-20 16,21 21-16,-21-21 0,0 20 0,21-20 15,-21 21-15,0-21 0,0 20 0,0 1 16,0 0-16,-21 21 31,0 0-31,-1 21 0,22 0 16,-21 1-16,21 20 15,-21-21-15,21 0 0,0 22 0,0-22 16,0 21-16,0-21 0,0 22 0,0-22 16,0 0-16,21 0 0,0 0 15,-21 0-15,22 1 0,-1-1 0,0-21 16,0 0-16,0 0 0,0 0 0,1 0 16,20 0-16,-21 0 0,21 0 15,1-21-15,-1 21 0,-21-22 0,22 1 16,-1-21-16,-21 21 0,21 0 15,-20-22-15,-1 22 0,0-21 16,-21 21-16,0-22 0,0 22 0,0-21 16,0 21-16,0-1 0,0 1 15,0 0-15,0 0 0,-21 21 16,0 0-16,21 21 16,0 0-16,-22 0 15,22 1-15,0-1 0,0 0 0,0 0 16,0 21-16,0-20 0,0-1 0,0 21 15,0-21-15,0 0 0,0 22 16,0-22-16,0 0 0,0 0 0,0 0 16,0 1-16,0-1 0,0 0 31,-21-21-15,21-21-16,0 0 15,0-1-15,0 1 0,0 0 16,0 0-16,21-21 0,1-1 0,-22 22 15,21-21-15,0-1 0,0 1 0,0 0 16,0 21-16,22-22 0,-22 22 16,0 0-16,21 0 0,-20 21 0,20 0 15,-21 0-15,0 0 0,0 0 0,1 21 16,-1 0-16,0 0 0,0 0 16,-21 1-16,21-1 0,-21 21 0,0-21 15,0 0-15,0 1 0,0 20 16,0-21-16,0 0 0,0 22 15,0-22-15,-21 0 0,21 0 0,-21-21 16,21 21-16,-21 0 16,21-42 15,0 0-15,0 0-16,21 0 0,0 0 0,0-1 15</inkml:trace>
  <inkml:trace contextRef="#ctx0" brushRef="#br0" timeOffset="94863.59">10520 6033 0,'0'21'31,"0"0"-15,0 0-16,0 0 0,0 0 0,0 1 15,0-1-15,0 0 0,0 0 16,0 21-16,0-20 0,0-1 0,0 0 16,-21 21-16,21-21 0,-22 1 0,22-1 15,-21-21-15,21 21 16,0 0-16,0-42 31,0 0-15,0 0-16,21-1 0,1-20 15,-22 21-15,21-21 0</inkml:trace>
  <inkml:trace contextRef="#ctx0" brushRef="#br0" timeOffset="95175.41">10499 5694 0,'0'0'0,"-22"0"0,1 21 16,21 0-16,0 0 0,-21-21 15,21 22-15,21-22 32,0 0-32,1 0 15,-22-22-15,21 1 0,-21 0 16,0 0-16,0 0 0,0 0 16,0-1-16,0 1 0,0 0 15,0 0-15,0 0 0,-21 21 16,-1 0-16,1 0 15,21 21-15,-21 0 16,0 0-16,0 0 0,21 1 16,0-1-16,0 21 0,-21-21 0,21 0 15,-22 1-15,22-1 0,0 0 16,-21-21-16,21 21 0</inkml:trace>
  <inkml:trace contextRef="#ctx0" brushRef="#br0" timeOffset="95855.66">10858 6075 0,'0'0'0,"22"0"0,-22-21 16,21 21-1,0 0-15,-21 21 16,0 0-16,0 0 15,0 0-15,0 22 0,0-22 16,0 0-16,21 0 0,-21 22 0,0-22 16,0 0-16,0 21 0,0-21 0,0 1 15,0-1-15,0 0 0,0 0 16,0 0-16,-21 0 0,21 1 16,0-44 15,0 1-31,0 0 0,0 0 15,0 0-15,0 0 0,0-22 16,0 1-16,0 21 0,21-22 0,0 1 16,0 0-16,1-1 0,-1 1 0,0 0 15,21 21-15,-21-22 0,22 22 16,-1 0-16,0 21 0,-20 0 0,20 0 16,0 0-16,-21 0 0,22 21 15,-22 0-15,0 0 0,21 1 0,-20 20 16,-22-21-16,21 21 0,-21-20 0,0 20 15,21-21-15,-21 21 0,0 1 16,0-22-16,0 0 0,0 21 16,0-20-16,0-1 0,0 0 0,-21 0 15,21 0-15,0 0 0,-21 1 16,21-1-16,21-21 31,21-21-15,-21-1-16,0 22 0,1-21 0,-1 0 15</inkml:trace>
  <inkml:trace contextRef="#ctx0" brushRef="#br0" timeOffset="96839.61">12255 6160 0,'22'-22'0,"-44"44"0,44-65 0,-1 22 15,-21 0-15,0-21 16,0 20-16,0 1 0,0 0 15,0 0-15,-21 21 0,-1 0 16,1 0-16,0 0 16,0 0-16,0 0 0,0 0 0,-1 21 15,1 0-15,0 0 0,-21 1 0,21-1 16,-1 21-16,1-21 0,0 22 16,-21-22-16,21 21 0,21-21 0,-22 22 15,22-22-15,0 0 0,0 21 0,0-21 16,0 1-16,0-1 0,22 0 15,-22 0-15,21-21 0,0 0 16,21 21-16,-21-21 0,1 0 0,20 0 16,-21 0-16,0-21 0,22 0 15,-22 21-15,0-21 0,0 0 0,0-1 16,0 1-16,1 0 0,-22 0 0,21 0 16,-21-22-16,21 22 0,-21 0 15,0 0-15,0 0 0,0 0 0,0-1 16,0 1-16,0 0 0,0 0 15,0 42 32,0 0-47,0 0 16,0 1-16,0 20 0,0-21 0,0 21 16,0-20-16,0 20 0,0 21 15,0-20-15,0 20 0,0-20 0,21 20 16,0 1-16,-21-22 0,0 21 0,21 1 15,1-1-15,-22 1 0,21-1 16,-21 1-16,21-1 0,0 1 0,-21-1 16,21 1-16,0 21 0,-21-22 0,0 1 15,22-1-15,-22 1 0,21-1 0,-21 1 16,21-1-16,-21 1 0,0-22 16,0 21-16,0 1 0,0-22 0,0 1 15,0-1-15,0 0 0,0 1 16,0-1-16,-21-21 0,0 21 15,-1-20-15,1-22 0,0 21 0,0 0 16,0-21-16,0 0 0,-22 0 0,22 0 16,0 0-16,-21 0 0,20-21 0,1 0 15,-21-1-15,21-20 0,-22 21 16,22-21-16,-21-22 0,0 22 0,20-22 16,-20 1-16,21-1 0,0 1 0,-22-22 15,22 22-15,21-1 0,-21-21 16,21 22-16,0-22 0,0 1 0,0 20 15,0-21-15,21 22 0,0-22 16,1 22-16,20-1 0,-21 1 16,21-1-16,1 1 0,20-1 0,-20 22 15,41-43-15,-41 43 0,-1 21 16,0 0-16,1-1 0,-1 22 16,-21 0-16,0 0 0,22 0 0,-22 0 15,0 0-15,0 0 16,-21 22-1,0-1 1</inkml:trace>
  <inkml:trace contextRef="#ctx0" brushRef="#br0" timeOffset="98999.75">2667 8488 0,'-21'0'0,"0"0"15,-1 0-15,1 0 16,21-21 0,0 0-16,0-1 15,0 1-15,0 0 0,0 0 16,0 0-16,0 0 0,21-1 16,1 1-16,-1 0 15,0 21-15,0 0 0,0 0 0,0 0 16,1 0-16,-1 0 0,21 21 15,-21 0-15,0 1 0,22 20 16,-22-21-16,0 21 0,0 1 16,-21 20-16,0-20 0,0-1 0,0 21 15,0 1-15,0-22 0,-21 22 16,-21-1-16,21 1 0,-22-22 0,1 22 16,0-22-16,-1 0 0,1 1 15,-22-1-15,22 0 0,0-21 0,-1 1 16,1-1-16,21-21 0,0 0 0,-22 0 15,22 0-15,0 0 0,0 0 16,0 0-16,0-21 0,-1-1 0,22-20 16,-21 21-16,21-21 0,-21-1 15,21 1-15,0-22 0,0 22 16,-21-21-16,21 20 0,0-20 16,0 20-16,0 1 0,21 0 0,0 21 15,0-1-15,22 1 0,-22 21 16,21 0-16,1 0 0,-1 0 0,0 21 15,1 1-15,-1 20 0,-21-21 16,21 21-16,1 1 0,-22-1 0,0 0 16,0 1-16,0-1 0,1-21 15,-22 22-15,21-1 0,-21-21 0,0 0 16,21 22-16,-21-22 0,21 0 16,0 0-16,0-21 15,1 0-15,-1 0 16,0 0-16,0 0 15,0-21-15,0 0 0,1 0 16,-1-1-16</inkml:trace>
  <inkml:trace contextRef="#ctx0" brushRef="#br0" timeOffset="99312.08">3429 8742 0,'21'0'47,"0"0"-32,0 0 1,-21-21 0,-21 42 46,21 0-62,0 0 16,0 0-16,0 1 15,21-22 17</inkml:trace>
  <inkml:trace contextRef="#ctx0" brushRef="#br0" timeOffset="99827.79">4911 8297 0,'0'0'0,"0"-21"0,0-21 0,0 0 15,0 20-15,0 1 0,0-21 16,0 21-16,-22 21 0,1 0 16,21 21-1,0 21-15,0-21 0,-21 22 0,21 20 16,0-20-16,0 20 0,0 1 16,0-22-16,0 21 0,0 1 0,0-1 15,0 1-15,0-1 0,0 1 0,0-1 16,0 1-16,0-22 0,0 1 15,0 20-15,0-42 0,0 22 0,0-22 16,0 21-16,0-21 0,0 0 16,0 1-16,0-44 47,0 1-47,0 0 0,-21 0 15,0 0-15</inkml:trace>
  <inkml:trace contextRef="#ctx0" brushRef="#br0" timeOffset="100353.49">4318 8657 0,'0'0'0,"-21"-21"0,0 0 16,-1 0-16,22-22 0,0 22 0,0 0 16,0-21-16,0-1 0,0 22 0,22-21 15,-1 0-15,21-1 16,0 1-16,1 21 0,-1-22 0,22 22 15,-1 0-15,1 21 0,-1 0 16,1 0-16,-1 0 0,1 21 0,-1 0 16,1 22-16,-22-22 0,21 21 15,1 1-15,-22 20 0,1-21 0,-1 1 16,0 20-16,1-20 0,-1 20 0,-21 1 16,0-22-16,0 21 0,-21-20 15,0 20-15,22-20 0,-22-1 0,0 0 16,0 1-16,0-22 0,0 21 0,0-21 15,0 0-15,0 1 0,0-1 16,-22-21 0,22-21-16,0-1 15,0 1-15,0-21 0,0 21 16,0-22-16,0-20 0,0 21 0,0-22 16,0 1-16,0-1 0,0-21 0,22 22 15,-1-22-15,0 1 0,-21-1 16,21 21-16,0-20 0,0-1 0,1 22 15,-1 20-15,0-20 0,-21 20 16,21 1-16,0 21 0,0 0 16,1 0-16,-22-1 0,21 22 15,0 0 1,-21 22 0,0-1-16,0 0 15,0 0-15,0 0 16,0 0-16,0 1 0</inkml:trace>
  <inkml:trace contextRef="#ctx0" brushRef="#br0" timeOffset="102118.99">6667 8869 0,'0'0'0,"0"-21"0,0-22 15,0 22-15,0 0 16,0 0-16,0 0 0,0-22 0,0 22 16,-21 0-16,21 0 0,-21-21 0,0 20 15,0 1-15,0 0 0,-1 21 16,-20-21-16,21 21 0,0 0 0,0 0 15,-22 0-15,22 21 0,-21 0 16,21 0-16,-22 1 0,22 20 0,0 0 16,-21 1-16,42 20 0,-22-21 15,22 1-15,-21 20 0,21-20 16,0-1-16,0 0 0,0 1 0,0-1 16,0-21-16,0 21 0,21-20 0,1-1 15,-1-21-15,0 21 0,0-21 16,21 0-16,-20 0 0,-1 0 15,0 0-15,0-21 0,0 0 16,22-1-16,-22 1 0,0 0 0,21 0 16,-21 0-16,1-22 0,20 1 0,-21 21 15,0-21-15,0-1 0,-21 1 16,22 0-16,-22-1 0,0 1 0,21 0 16,-21-1-16,0 1 0,0 21 15,0 0-15,0-1 0,0 44 31,-21-1-31,21 0 16,0 21-16,0-21 0,0 22 0,0-1 16,0 22-16,0-22 0,0 0 0,0 1 15,0-1-15,0 0 0,0 1 16,0-1-16,21-21 0,0 21 0,0-20 16,0-1-16,0-21 0,1 21 0,-1-21 15,21 0-15,-21 0 0,0 0 16,1 0-16,20 0 0,-21 0 0,21-21 15,-20 0-15,20-1 0,-21 1 16,0 0-16,22-21 0,-22 21 16,0-22-16,0 1 0,0 0 0,0-1 15,1 1-15,-22-22 0,0 22 0,0 0 16,0 21-16,0-22 0,0 22 16,0 0-16,0 0 0,-22 0 0,1 21 15,0 0-15,0 0 16,0 21-16,0 0 0,21 0 0,0 0 15,-22 0-15,22 1 0,0-1 0,0 0 16,0 21-16,22-21 0,-1 1 16,0-1-16,0-21 0,0 21 0,0 0 15,1 0-15,-1-21 0,21 21 16,-21 1-16,0-1 0,1-21 16,-1 21-16,0 0 0,0 0 0,0-21 15,0 21-15,-21 1 0,0-1 0,22-21 16,-22 21-16,21 0 0,-21 0 15,0 0 1,21-21-16,0 0 16,0 0-1,0 0-15,1-21 0,-1 0 0,0 0 16,21 0-16,-21 0 0,22-22 16,-22 1-16,21 0 0,-21-1 0,22-20 15,-22 20-15,0 1 0,0-21 16,-21 20-16,0 1 0,0 21 15,0-22-15,0 22 0,0 0 0,-21 21 16,0 0-16,0 0 0,0 0 16,-1 0-16,1 21 0,-21 0 15,21 1-15,0-1 0,-1 0 0,1 0 16,0 21-16,21-20 0,0-1 0,0 0 16,0 0-16,0 0 0,21 0 15,0-21-15,1 22 0,-1-1 16,0 0-16,21-21 0,-21 21 0,1 0 0,20-21 15,-21 21-15,0 1 16,0-22-16,22 21 0,-22 0 0,0-21 16,-21 21-16,21-21 0,0 21 0,-21 0 15,0 1-15,0-1 16,22-21-16,-22 21 0,0 0 16,21-21-16,0 0 15,0 0 1,0 0-16,0 0 0,1-21 15,-1 21-15,0-21 0,0 0 16,0-1-16,0 1 0,1-21 0,-1 21 16,21-22-16,-21 1 0,0 21 15,1-21-15,-1-1 0,0 1 0,-21 0 16,0 20-16,21 1 0,-21 0 16,0 0-16,0 42 15,-21 0 1,0 0-16,21 22 0,-21-22 15,21 21-15,-22 1 0,22-22 0,-21 21 16,21 0-16,0 1 0,0-22 16,0 21-16,0-21 0,0 1 0,0-1 15,0 0-15,21 0 0,1 0 0,-1-21 16,21 0-16,-21 0 0,22 0 16,-22 0-16,21 0 0,0-21 15,-20 21-15,20-21 0,0 0 0,-21 0 16,22-1-16,-22-20 0,21 21 0,-21-21 15,-21-1-15,22 22 0,-22-21 16,0-1-16,0 1 0,0 0 0,0-1 16,-22 22-16,1-21 0,0 21 0,0 0 15,0-1-15,-22 1 0,22 21 16,-21 0-16,21 0 0,-43 0 16,43 0-16,0 21 0,-21 1 15,20-22-15,1 21 0,0 0 0,0 0 16,21 21-16,0-20 0,-21-1 0,21 0 15,0 0-15,0 0 16</inkml:trace>
  <inkml:trace contextRef="#ctx0" brushRef="#br0" timeOffset="103719.34">9419 8573 0,'0'0'0,"0"-43"16,0 22-1,0 42 1,0 0-1,0 1-15,0-1 0,0 21 16,0-21-16,0 22 0,0-1 0,0 0 16,0 1-16,0-1 0,0 0 0,0 1 15,0-22-15,0 21 0,0-21 16,0 0-16,0 1 0,0-1 0,0 0 16,21-21-1,-21-21 1,21 0-16,1-1 0,-1 1 0,-21 0 15,21-21-15,0 21 0,0-22 16,0 22-16,-21-21 0,0 21 16,0-22-16,22 22 0,-22 0 0,0 0 15,21 21-15,-21 21 32,0 0-32,21 0 0,-21 0 0,21 22 15,-21-22-15,0 0 0,21 21 16,-21-20-16,21-1 0,1 0 0,-22 0 15,21 0-15,0 0 0,0 1 0,0-22 16,0 0-16,1 21 0,-1-21 16,0 0-16,0 0 0,0 0 0,22 0 15,-22-21-15,0-1 0,0 22 0,0-21 16,0 0-16,1 0 16,-1-21-16,0 20 0,0 1 0,0-21 15,-21 0-15,21-1 0,-21 22 0,0-21 16,0-1-16,0 1 0,0 0 15,0 21-15,0-22 0,0 22 0,0 0 16,0 0-16,0 0 0,0 42 31,0 0-31,0 0 0,0 0 16,0 22-16,0-22 0,0 21 16,0 0-16,0-20 0,0 20 0,0 0 15,22-21-15,-22 22 0,21-22 16,-21 0-16,21 21 0,-21-20 15,21-22-15,0 21 0,0 0 0,1-21 16,-1 0-16,0 0 0,0 0 0,0 0 16,0 0-16,1 0 0,-1-21 15,21 0-15,-21-1 0,0 1 0,22 0 16,-22 0-16,0 0 0,21 0 0,-20-22 16,-1 22-16,-21-21 0,21 21 15,-21-1-15,0-20 0,21 21 0,-21 0 16,0 0-16,0-1 0,0 1 0,0 42 31,0 1-15,0-1-16,0 0 0,0 0 0,0 21 15,0-20-15,0 20 0,0 0 16,0-21-16,0 22 0,0-1 0,0-21 16,21 0-16,-21 1 0,21 20 0,1-42 15,-1 21-15,21 0 0,-21-21 16,0 0-16,22 0 0,-1 0 0,-21 0 15,22 0-15,-1 0 0,-21 0 0,21-21 16,-20 0-16,20 0 0,-21 21 0,0-21 16,0-22-16,1 22 15,-1 0-15,0 0 0,-21-22 0,0 22 16,0-21-16,0 21 0,0-22 0,0 22 16,0 0-16,0 0 0,0 0 15,-21 21 1,21 21-16,0 0 15,0 0-15,-21 0 0,21 1 16,0 20-16,-22-21 0,22 0 0,0 22 16,0-22-16,0 0 0,-21 0 0,21 0 15,0 0-15,0 1 0,-21-1 16,21 0-16,0-42 62,0 0-62,0-1 0,0 1 0,0 0 16,0 0-16,0-21 0,21 20 16,0-20-16,1 21 0,-1-21 0,-21 20 15,42-20-15,-21 21 0,22-21 16,-22 20-16,0 22 0,21 0 16,-21 0-16,1 0 0,-1 22 15,0-1-15,-21 0 0,21 0 0,-21 0 16,0 0-16,0 1 0,0 20 15,0-21-15,0 0 0,0 0 16,0 22-16,0-22 0,0 0 0,0 0 16,0 0-16,0 1 0,0-1 15,0 0 1,0-42 15,21 0-31,0 21 16,1-22-16</inkml:trace>
  <inkml:trace contextRef="#ctx0" brushRef="#br0" timeOffset="104568.85">12488 8594 0,'0'0'0,"0"-21"0,0-1 0,0 1 0,0 0 15,0 0-15,0 0 0,0 0 16,-21-1-16,0 22 0,0-21 0,0 21 16,-1 0-16,1 0 0,0 0 15,0 21-15,0 1 0,-22-1 16,22 0-16,0 0 0,-21 0 0,21 22 16,-1-1-16,1-21 0,21 21 15,0 1-15,-21-1 0,21-21 16,0 22-16,0-22 0,0 21 0,0-21 15,0 0-15,0 1 0,0-1 0,21-21 16,0 21-16,1-21 0,-1 0 16,0 0-16,0 0 0,21 0 0,-20 0 15,20-21-15,-21 21 0,0-21 0,22-1 16,-22 1-16,0 0 0,0-21 16,0 21-16,0-1 0,1 1 0,-1-21 15,0 21-15,-21 0 0,0-22 0,0 22 16,0 0-16,0 0 0,21 0 15,-21-1-15,0 1 0,0 0 16,0 42 15,0 0-31,-21 1 16,21-1-16,0 0 0,-21 21 0,0-21 16,21 22-16,-22-1 0,22 0 15,-21 1-15,21-1 0,-21 22 0,0-22 16,21 21-16,0 1 0,0-22 0,0 22 15,0-1-15,0 1 0,0-1 0,0 1 16,0 20-16,0-20 0,0-1 16,21 22-16,-21-21 0,0 20 15,0-20-15,21 20 0,-21-20 0,21 21 16,-21-22-16,0 22 0,22-22 0,-22 22 16,21-22-16,-21 22 0,0-21 15,0-1-15,0 1 0,0-1 0,21 1 16,-21-22-16,0 21 0,0-20 0,0-1 15,0 0-15,0-20 0,0-1 0,0 0 16,-21 0-16,0-21 0,-1 0 16,1 0-16,0 0 0,0-21 15,0 0-15,0 0 0,-22-22 0,22 22 16,0-21-16,-21-1 0,20 1 16,1 0-16,0-1 0,21-20 15,0 21-15,-21-1 0,21-20 0,0-1 16,0 1-16,0-1 0,0 1 0,0-1 15,0 1-15,0-1 0,21-20 16,-21 20-16,21 1 0,-21-22 0,21 21 16,1-20-16,-1 20 0,-21-20 0,21 20 15,0 1-15,-21-1 0,0 1 16,21-1-16,0 22 0,-21-22 0,0 1 16,0-1-16,22 22 0</inkml:trace>
  <inkml:trace contextRef="#ctx0" brushRef="#br0" timeOffset="105203">11388 7938 0,'0'0'0,"0"21"0,0 0 16,0 0 15,0-42 0,0 0-15,0 0-16,0-1 16,-22 22-1,22-21-15,-21 21 16,0 0-16,0 0 16,0 21-1,21 1-15,-21-22 0,21 21 16,0 0-16,0 0 15,0 0 1,21-21-16,0 0 16,-21 21 31,-21-21-47,0 0 15,-1 22-15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3:34:28.0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1990 1312 0,'0'0'0,"0"-21"16,0 0-1,0 0 1,-22 21 0,22 21-1,0 0-15,0 0 0,-21 1 16,21-1-16,0 21 0,0 0 15,0 1-15,0-1 0,-21 22 0,21-1 16,-21 1-16,0-1 0,21 1 16,0-1-16,-21 1 0,-1-1 15,22-21-15,-21 22 0,21-22 0,0 1 16,0-22-16,0 21 0,0-21 16,0 0-16,0 1 15,0-44 16,0 1-31,21 0 0,-21 0 16,22-21-16,-1 20 0,0-20 16,-21 0-16,21-22 0,0 22 15,0-22-15,1 22 0,-1-21 0,0 20 16,0 1-16,0 0 0,0-1 16,1 22-16,-1 0 0,0 0 15,-21 42-15,21 0 16,-21 0-16,21 22 0,-21-1 15,0 0-15,0 1 0,0-1 16,0 0-16,0 1 0,0-1 0,0 0 16,0 1-16,21-1 15,1-21-15,-1 21 0,-21 1 0,21-22 16,0 0-16,0 0 0,22 0 16,-22-21-16,21 0 0,-21 0 0,22 0 15,-1 0-15,0 0 0,1-21 16,-1 0-16,0 0 0,-21 0 15,22-22-15,-1 22 0,-21-21 0,22 0 16,-22-1-16,0 1 0,0 0 16,0-22-16,-21 22 0,0-22 0,21 1 15,-21 20-15,0-20 0,0 21 16,0-1-16,0 1 0,0 21 16,0-22-16,0 22 0,0 0 15,0 0-15,-21 21 16,21 21-1,0 0-15,0 22 0,-21-22 16,21 21-16,0 22 0,0-22 0,0 21 16,-21 1-16,21-1 0,-21 1 15,21-1-15,0 1 0,0-22 16,-21 22-16,21-22 0,0 0 0,0 1 16,0-1-16,0 0 0,0-20 15,21-1-15,0 21 0,0-42 0,0 21 16,0-21-16,1 0 15,-1 0-15,21 0 0,-21-21 0,0 21 16,22-21-16,-1 0 0,-21 0 16,22-22-16,-22 22 0,0 0 0,21-21 15,-21-1-15,1 22 0,-1-21 16,0 21-16,-21-22 0,21 22 0,-21 0 16,21 0-16,-21 42 31,0 0-31,0 0 15,0 0-15,-21 1 0,21 20 16,-21-21-16,21 0 0,0 0 16,0 1-16,0-1 0,-21 0 0,21 0 15,0 0-15,0 0 0,0 1 16,0-44 31,0 1-47,0 0 0,0 0 15,21 0-15</inkml:trace>
  <inkml:trace contextRef="#ctx0" brushRef="#br0" timeOffset="183.89">3471 1715 0,'0'0'0,"-21"-22"15,21 1 1,-21 21-16,21 21 31,0 1-15,21-1-16,0-21 0,-21 21 15,21 0-15,1 0 0,-1-21 16</inkml:trace>
  <inkml:trace contextRef="#ctx0" brushRef="#br0" timeOffset="2341.81">4149 2265 0,'21'-21'16,"-21"0"-16,21 21 0,-21-22 15,21 1-15,-21 0 0,0 0 16,0 0-16,21 0 0,-21-22 15,0 22-15,0 0 0,0-21 0,0 20 16,-21 1-16,0 0 0,0 0 16,0 0-16,-1 0 0,1 21 0,-21 0 15,21 0-15,-22 0 16,1 21-16,0 0 0,-1 0 0,1 21 16,0 1-16,-1-1 0,1 0 15,0 1-15,21 20 0,-22-20 0,22-1 16,0 0-16,21 22 0,0-43 15,0 21-15,0 1 0,21-22 0,0 0 16,0-21-16,22 21 0,-22-21 16,21 0-16,1 0 0,-1 0 0,0-21 15,1 21-15,-1-21 0,0 0 16,1-22-16,-1 22 0,0-21 0,1 21 16,-1-22-16,0 1 0,-21 0 15,22-22-15,-1 22 0,-21-22 16,0 22-16,1-22 0,-1 1 15,0-1-15,0 1 0,-21-1 16,0 1-16,0-1 0,0 22 0,0 0 16,0-1-16,0 1 0,0 0 15,0 21-15,0-1 0,0 1 0,0 42 32,0 1-32,0 20 0,0-21 15,-21 43-15,0-22 0,21 21 16,-21 1-16,21-1 15,-22 22-15,1-21 0,0-1 0,21 1 0,0-1 16,0 1-16,-21-22 16,21 21-16,0-20 0,0-1 0,0 0 15,0-20-15,21 20 0,-21-21 16,21 0-16,22 0 0,-22 1 0,21-1 16,0-21-16,1 0 0,-1 0 15,0 0-15,1 0 0,20-21 0,-20-1 16,20 1-16,-21 0 0,1-21 15,-1 21-15,0-1 0,1-20 0,-1 21 16,-21-21-16,22 20 16,-22-20-16,0 0 0,0 21 0,-21-22 0,0 22 15,0-21-15,0 21 0,0-22 16,0 22-16,0 0 0,-21 21 16,0-21-16,0 21 0,-1 0 15,-20 0-15,21 21 0,-21-21 0,20 21 16,1 0-16,-21 22 0,21-22 15,0 21-15,-1 0 0,1-20 0,21 20 16,-21 0-16,21 22 16,0-43-16,0 0 0,0 21 0,21-20 15,0-1-15,1-21 0,-1 21 16,0 0-16,0-21 0,0 0 0,0 0 16,22 0-16,-22 0 0,0-21 15,21 0-15,-20 21 0,-1-21 0,21-1 16,-21-20-16,0 21 15,22-21-15,-22 20 0,0-20 0,0 0 16,0-22-16,1 22 0,-1-22 16,0 1-16,0-1 0,0-20 0,-21 20 15,0 22-15,21-22 0,-21 1 16,0 21-16,0-1 0,0 1 0,0 21 16,0-22-16,0 22 0,0 0 15,0 0-15,-21 21 0,21 21 31,-21 0-31,0 22 0,21-22 0,-21 42 16,21-20-16,0 20 0,0 1 16,-21-1-16,21 1 0,-22 20 15,22-20-15,-21-1 0,21-20 0,0 20 16,0-21-16,0 1 0,0-1 16,0 0-16,0 1 0,0-1 0,21-21 15,1 0-15,-1 1 0,0-1 16,0 0-16,0-21 0,22 0 0,-22 0 15,21 0-15,0 0 0,-20 0 16,20 0-16,0-21 0,1 0 0,-1-1 16,0 1-16,1-21 15,-22 21-15,21 0 0,-21-22 0,0 22 16,1-21-16,-1-1 0,0 22 0,0-21 16,0 0-16,-21 20 0,0-20 15,0 21-15,0 0 0,0 0 0,-21 21 31,0 21-31,21 0 16,-21 21-16,21-21 0,-21 22 16,-1-1-16,22-21 0,0 22 0,0-1 15,0-21-15,0 21 0,0-20 16,0-1-16,0 21 0,22-21 0,-22 0 16,21-21-16,0 22 15,0-22-15,21 0 0,-20 0 0,-1 0 16,21 0-16,-21 0 0,22 0 15,-22 0-15,21-22 0,0 1 0,-20 0 16,-1 21-16,21-21 0,-21-21 16,0 20-16,1 1 0,-22-21 0,0 21 15,21-22-15,-21 22 0,0-21 16,0 21-16,0-22 0,0 22 0,0 0 16,0 0-16,-21 21 15,-1 0-15,1 0 16,21 21-16,-21 0 15,21 22-15,-21-22 0,21 0 16,0 21-16,0-21 0,0 22 0,0-22 16,0 0-16,-21 0 0,21 22 15,0-22-15,-21 0 0,21 0 0,0 0 16,0 0-16,-22 1 16,22-44 15,0 1-16,22 0-15,-1 0 0,-21 0 16,21 0-16,0-1 0,0-20 0,0 21 16,1-21-16,-1 20 15,0 1-15,21-21 0,-21 21 0,1 0 16,20-1-16,-21 1 0,21 21 16,-20 0-16,20 0 0,-21 0 0,0 0 15,0 21-15,1-21 0,-1 22 16,-21 20-16,0-21 0,0 0 0,0 0 15,0 22-15,0-22 0,0 0 0,0 0 16,0 22-16,0-22 0,0 0 16,0 0-16,0 0 0,0 0 0,0 1 15,0-1-15,21-21 16,0 0-16,0 0 0,0 0 16,1 0-16,-1 0 15,0 0-15,0-21 0,0-1 0,0 1 16,1 0-16,-1 0 15,0 0-15,0-22 0,0 22 0,0 0 16,-21 0-16,22-21 0,-22 20 0,21 1 16,-21 0-16,0 0 0,21 0 15,-21 42 17,0 0-32,0 0 0,0 0 0,0 1 15,0-1-15,0 21 0,0-21 16,0 0-16,-21 1 0,21-1 0,0 0 15,0 0-15,0 0 16,0 0-16,0 1 0,0-44 47,0 1-31,0 0-16,0 0 15</inkml:trace>
  <inkml:trace contextRef="#ctx0" brushRef="#br0" timeOffset="2519.73">7324 1778 0,'0'0'0,"-22"0"0,1 0 16,0 0-1,0 0 1,21 21-1</inkml:trace>
  <inkml:trace contextRef="#ctx0" brushRef="#br0" timeOffset="3259.29">7810 1990 0,'0'21'15,"0"0"1,0 0-16,0 0 16,0 1-16,0-1 0,0 0 0,-21 0 15,21 0-15,0 0 0,-21-21 0,21 22 16,0-1-16,0 0 0,0 0 16,-21-21-16,21 21 0,-21-21 31,21-21 0,0 0-31,0 0 16,0 0-16,21-1 0,0 1 15,0-21-15,0 21 0,22-22 0,-22 22 16,21-21-16,-21 21 0,22-22 16,-1 22-16,0-21 0,-20 21 15,20 0-15,0-1 0,-21 22 0,22 0 16,-22 0-16,0 22 0,0-1 15,0 0-15,1 0 0,-22 21 16,0-20-16,21 20 0,-21-21 0,0 21 16,0 1-16,0-22 0,0 0 0,0 21 15,0-20-15,-21-1 0,21 0 16,0 0-16,0 0 0,-22 0 16,44-21 30,-1-21-46,0 0 0</inkml:trace>
  <inkml:trace contextRef="#ctx0" brushRef="#br0" timeOffset="4032.86">8911 1990 0,'0'0'0,"0"-21"0,0-22 16,0 22-16,0 0 0,0-21 0,0 20 15,0 1-15,0 0 16,-21 21-16,0 0 0,0 0 16,-1 0-16,1 21 0,0 0 0,-21 1 15,21 20-15,-22-21 0,22 21 16,0-20-16,-21 20 0,20 0 0,1-21 16,0 22-16,21-22 0,0 0 15,0 21-15,-21-20 0,21-1 0,0 0 16,0 0-16,21-21 15,0 0-15,0 0 0,22 0 0,-22 0 16,0 0-16,21 0 0,-20 0 16,20-21-16,-21 0 0,21 21 0,-20-21 15,-1-1-15,0 1 0,0 0 0,0 0 16,-21 0-16,0 0 0,21-1 16,-21 1-16,0-21 0,22 42 15,-22-21-15,0 0 0,0-1 16,0 44 15,0-1-31,0 0 16,0 21-16,0-21 0,0 1 15,0 20-15,0 0 0,0-21 0,0 22 16,0-1-16,0 0 0,0 22 16,0-22-16,-22 22 0,1-1 0,21 1 15,0-22-15,-21 22 0,21-1 0,-21 1 16,21-1-16,-21 1 0,21-1 15,0 1-15,0-1 0,-21 1 16,21-22-16,-22 21 0,22 1 0,-21-1 16,21 1-16,0-1 0,0-20 15,0-1-15,0 0 0,0 1 0,0-1 16,0-21-16,0 0 0,0 1 0,0-1 16,-21-21-1,21-21-15,-21-1 16,21 1-16,0 0 0,-21 0 15,21 0-15,-21-22 0,-1 1 0,22 21 16,-21-43-16,0 22 0,0-21 0,21-1 16,-21 1-16,21-1 0,-21 1 15,21-1-15,-22 1 0,22-1 16,0-21-16,0 22 0,0-1 16,0 1-16,22-1 0,-1 1 0,0-1 15,0 22-15,0-21 0,0 20 0,22 22 16,-22-21-16,21 21 0,1-1 15,-22 1-15,21 0 0,-21 21 0,0 0 16,1-21-16,-1 21 0,0 0 16,0 0-16</inkml:trace>
  <inkml:trace contextRef="#ctx0" brushRef="#br0" timeOffset="4825.91">2836 2900 0,'0'0'0,"-21"0"0,0 0 15,0 0-15,0 0 16,-1 0-16,1 0 0,0 0 16,0 0-1,0 0-15,21 21 31,21-21-31,0 0 16,0 0-16,22 21 0,-22-21 16,42 21-16,-20-21 0,20 0 0,1 0 15,-1 0-15,22 0 0,21 0 16,-1 0-16,1 0 0,21 0 0,-21 0 16,21 0-16,0 0 0,21 0 15,0 0-15,22 0 0,-1 0 16,0 0-16,22 0 0,-1 0 15,22 0-15,-21 0 0,20 0 0,1 0 16,0 0-16,20 0 0,-20 0 0,0 0 16,-1 0-16,1-21 0,0 21 15,-1 0-15,-20 0 0,-1 0 0,-20 0 16,-1 0-16,0 0 0,-20 0 16,-1 0-16,-21 0 0,-21 0 0,-1 0 15,-20 0-15,0 0 0,-22 0 16,-20 0-16,-1 0 0,-21 0 15,0 0-15,0 0 0,-21-21 16,-21 21 0,0 0-16,0 0 15,0 0-15,0 0 16,-1 0-16,-20 0 0,21 0 0,0 0 16</inkml:trace>
  <inkml:trace contextRef="#ctx0" brushRef="#br0" timeOffset="5548.5">2519 3874 0,'21'-43'0,"0"22"15,-21 0-15,0 0 16,0 0 0,-21 21-16,0 0 0,0 0 15,-1 0-15,-20 0 0,21 0 16,-21 0-16,-1 21 0,1 0 0,0 0 15,-1 21-15,1 1 0,21-1 16,-22 22-16,22-1 0,-21 1 16,21-1-16,0 1 0,21-1 15,-22 1-15,22-1 0,-21 1 0,21-1 16,0-21-16,0 22 0,0-22 16,0 22-16,0-22 0,0 0 15,21 1-15,1-22 0,-1 0 0,0 0 16,0 0-16,21 1 0,-20-22 15,20 0-15,0 0 0,1 0 16,-1 0-16,21-22 0,-20 1 0,-1 0 16,22-21-16,-22 21 0,21-22 15,-20 1-15</inkml:trace>
  <inkml:trace contextRef="#ctx0" brushRef="#br0" timeOffset="5992.24">3027 4403 0,'0'0'0,"21"-21"16,-21-43-16,0 43 15,-21 21-15,0 0 0,-1 0 16,1 0-16,0 0 0,0 21 0,0 0 16,0 0-16,-1 22 0,1-1 15,0-21-15,0 22 0,21-1 0,0 0 16,-21 1-16,21-1 0,0 0 16,0 1-16,0-1 0,0 0 0,0 1 15,21-22-15,0 21 0,0-21 16,0 0-16,1-21 0,20 22 15,-21-22-15,21 0 0,-20 0 0,20 0 16,0-22-16,-21 1 0,22 0 16,-1 0-16,0 0 0,1-22 15,-1 1-15,-21 21 0,22-21 0,-22-1 16,0 22-16,-21-21 0,0-1 16,0 1-16,0 0 0,0-1 0,-21 1 15,0 21-15,-1 0 0,1-22 16,-21 43-16,21-21 0,-22 21 15,22 0-15,-21 0 0,21 0 0,-22 21 16,22-21-16,-21 22 0,21-1 16,0 0-16,-22 0 0,22 21 15,0-20-15,21-1 0,0 0 16,0 0-16,0 0 0,0 0 0,0 1 16,0-1-16,21-21 0,0 0 15,22 0-15,-22 0 0,21 0 0,0 0 16,1 0-16,-1 0 0</inkml:trace>
  <inkml:trace contextRef="#ctx0" brushRef="#br0" timeOffset="6458.98">3746 4445 0,'0'0'0,"22"0"0,-22-21 16,-22 21 15,22 21-31,0 0 16,-21 0-16,0 22 0,21-22 0,-21 0 15,21 21-15,0 1 0,0-22 16,-21 21-16,21 1 0,0-22 0,-21 21 16,21-21-16,0 22 0,0-22 15,0 0-15,0 0 0,0 0 0,0 0 16,-22-21 0,22-21-1,0 0-15,-21 0 16,21 0-16,0-22 0,0 22 15,0-21-15,0 0 0,0 20 16,21-20-16,1 0 0,-1-1 0,0 1 16,0 0-16,21-1 0,-20 22 15,20-21-15,0 21 0,1 0 0,-1-1 16,0 22-16,1 0 0,-22 0 16,21 0-16,0 22 0,1-1 0,-1 0 15,-21 21-15,0-21 0,1 22 16,-1-22-16,-21 21 0,0-21 0,0 22 15,0-22-15,0 21 0,0 1 16,0-22-16,0 21 0,0-21 0,0 0 16,-21 1-16,21-1 15,-22-21-15,22-21 32,22-1-32</inkml:trace>
  <inkml:trace contextRef="#ctx0" brushRef="#br0" timeOffset="6860.26">4593 4382 0,'21'0'16,"0"0"0,1 21-1,-22 0-15,21-21 0,0 21 16,0 0-16,-21 22 0,21-22 0,0 0 15,-21 0-15,0 0 0,22 22 16,-22-22-16,0 0 0,0 21 0,0-21 16,0 22-16,0-22 0,0 0 15,0 0-15,0 0 0,0 1 0,0-1 16,21-21-16,0 0 16,0-21-16,-21-1 15,21 1-15,0 0 0,-21 0 0,22 0 16,-1-22-16,0 22 15,-21-21-15,21 21 0,0-22 0,-21 1 0,0 0 16,21 21-16,1-22 16,-22 1-16,21 21 0,-21 0 0,0-1 15,0 1-15,0 42 32,-21 1-17,21-1 1,0 0-16</inkml:trace>
  <inkml:trace contextRef="#ctx0" brushRef="#br0" timeOffset="7288.01">5313 4784 0,'0'0'0,"0"-21"16,21-1 0,0 1-1,0 0-15,0 21 0,1-21 0,-1 0 16,0 0-16,0-1 0,0 1 16,0 0-16,-21-21 0,22 21 15,-22-1-15,0 1 0,0 0 16,0-21-16,0 21 0,0-1 0,-22 22 15,1-21-15,0 21 0,0 0 16,0 0-16,0 21 0,-22-21 0,22 22 16,0 20-16,-21-21 0,20 21 0,1 1 15,0-22-15,21 21 0,0 22 16,-21-22-16,21 0 0,0 1 0,0-22 16,0 21-16,0 1 0,0-22 15,21 0-15,-21 0 0,42 0 0,-20 0 16,-1-21-16,21 0 0,0 0 15,1 0-15,-1 0 0,0 0 16,-20 0-16,20-21 0,0 0 16,1 0-16,-22 0 0,21 0 0</inkml:trace>
  <inkml:trace contextRef="#ctx0" brushRef="#br0" timeOffset="7657.8">5927 4466 0,'0'0'0,"0"-21"15,21 21-15,0-21 16,0 21-16,0 0 16,0 0-16,1 21 15,-1 0-15,-21 0 0,21 1 16,0-1-16,0 0 0,0 0 16,-21 0-16,0 22 0,22-22 0,-22 0 15,0 21-15,0-21 0,0 22 0,0-22 16,0 0-16,0 0 0,0 0 15,0 1-15,0-1 0,-22-21 32,22-21-17,0-1-15,0 1 0,0 0 16,0-21-16,22 21 0,-22-1 0,0-20 16,21 21-16,-21-21 0,21 20 15,0-20-15,-21 21 0,0-21 16,21 20-16,0 1 0,-21 0 0,0 0 15,22 21-15,-1 0 0,-21-21 16,21 21-16,0 0 16</inkml:trace>
  <inkml:trace contextRef="#ctx0" brushRef="#br0" timeOffset="8884.37">6689 4847 0,'21'0'16,"0"0"-16,0-21 0,0 0 16,0 0-16,1 0 0,-22-1 15,21 1-15,0 0 0,0 0 16,-21 0-16,21-22 0,0 22 0,-21-21 15,22 0-15,-1-1 0,-21 1 16,21 0-16,-21-1 0,21-20 0,-21 20 16,0 1-16,0-21 0,0 20 0,0 1 15,0 0-15,0 20 0,0-20 16,0 21-16,-21 21 16,21 21-1,0 0-15,-21 0 0,21 22 16,0-1-16,0 0 0,-21 22 15,21-22-15,0 22 0,0-22 0,0 22 16,0-22-16,0 64 16,0-64-16,0 0 0,0-20 0,0 20 15,0 0-15,21-21 0,0 1 0,0 20 16,0-21-16,0 0 0,1-21 16,-1 0-16,21 0 0,-21 0 0,0 0 15,22 0-15,-22 0 16,0-21-16,21 0 0,-20 21 0,-1-21 0,21-22 15,-21 22-15,22 0 0,-22 0 16,0 0-16,0-22 0,0 22 16,-21 0-16,0 0 0,21 0 0,-21 0 15,0-1-15,0 1 0,-21 42 47,21 1-47,0-1 0,0 0 0,0 0 16,0 0-16,0 0 0,0 1 15,0-1-15,0 0 0,0 0 0,0 0 16,0 22 0,0-22-16,21-21 15,1 0-15,-1 0 0,0 0 0,0 0 16,0 0-16,0 0 16,1-21-16,-1 21 0,0-22 0,0 1 15,0 0-15,0 21 0,-21-21 16,22-21-16,-22 20 0,21 1 0,-21 0 15,0 0-15,0 0 0,0 0 0,0-1 16,0 1 0,0 42-1,0 1-15,0-1 16,0 0-16,-21 0 0,21 0 16,0 0-16,-22 1 0,22-1 15,0 0-15,0 0 0,-21 0 16,0 0-16,21 1 0,-21-22 0,21 21 15,0-42 32,0-1-47,0 1 0,21 0 16,-21 0-16,21 0 16,0-22-16,1 22 0,20 0 0,-21-21 15,0 21-15,22-1 0,-22-20 16,21 21-16,-21 21 0,0-21 15,22 21-15,-22 0 0,0 0 0,0 0 16,0 21-16,1 0 16,-1 0-16,-21 22 0,0-22 0,0 0 15,0 0-15,0 0 0,0 0 0,0 22 16,0-22-16,0 0 0,0 0 16,0 0-16,0 1 0,0-1 0,0 0 15,-21-21-15,21 21 0,-22 0 16,44-21-1</inkml:trace>
  <inkml:trace contextRef="#ctx0" brushRef="#br0" timeOffset="9648.42">8869 4466 0,'0'0'0,"0"-42"15,-21 21 1,-1 21-16,1-21 16,0 21-16,0 0 0,0 0 0,0 0 15,-1 21-15,1 0 0,0-21 16,-21 21-16,21 0 0,-1 0 16,1 1-16,0 20 0,0-21 0,0 0 15,21 0-15,-21 1 0,21 20 16,0-21-16,0 0 0,0 0 0,0 1 15,21-1-15,0-21 16,0 0-16,0 0 0,22 0 0,-22 0 16,0 0-16,0 0 0,21-21 0,-20-1 15,-1 22-15,0-21 0,0 0 16,0 0-16,0 21 0,1-21 0,-22 0 16,0-1-16,21 1 0,-21 0 15,21 21-15,-21-21 16,0 42 15,0 0-31,0 0 16,-21 1-16,21-1 0,0 21 15,-21-21-15,21 22 0,0-1 0,-22 0 16,22 22-16,0-22 0,0 22 0,0-22 16,0 21-16,0 1 0,0-22 15,0 22-15,0 20 0,0-20 0,0-1 16,0 22-16,0-21 0,0 20 0,0-20 15,0 20-15,0-20 0,22 21 16,-22-22-16,21 1 0,-21 20 0,21-20 16,-21-1-16,0 1 0,0-22 15,0 22-15,0-22 0,0 0 16,0 1-16,0-22 0,0 0 0,0 0 16,-21-21-1,0-21-15,-1-21 0,1 20 16,0-20-16,0 0 0,-21-1 15,20 1-15,-20-21 0,21-1 0,-21 22 16,20-22-16,1 1 0,0-1 0,0-20 16,0 20-16,0-21 0,21 22 15,0-22-15,0 1 0,0 20 0,0-21 16,0 22-16,0-1 0,0 1 16,0-1-16,0 1 0,21-1 15,0 1-15,0 21 0,0-1 0,0 1 16,1 0-16,-1-1 0,0 22 15,0-21-15,0 21 0,0-1 0,1-20 16,-1 21-16,-21 0 0,0 0 0</inkml:trace>
  <inkml:trace contextRef="#ctx0" brushRef="#br0" timeOffset="9891.28">8191 4022 0,'0'0'0,"-21"0"16,0 0-16,0 0 16,0 0 15,0 0-31,-1 0 15,1 0-15,0 0 0,0 0 16</inkml:trace>
  <inkml:trace contextRef="#ctx0" brushRef="#br0" timeOffset="10108.15">6858 4276 0,'0'0'0,"-21"21"0,21 0 16,21-21 0,0 0-16,0 0 0,22 0 15,-22 0-15,21 0 0,0 0 16,1 0-16,-1 0 0,0 0 0,-20 0 16,20-21-16,-21 21 15,21 0-15,-20-21 0,-1 21 0,0 0 16,0 0-16</inkml:trace>
  <inkml:trace contextRef="#ctx0" brushRef="#br0" timeOffset="12308.42">10350 4636 0,'0'21'15,"22"-42"17,-1 21-32,0-22 15,0 22-15,0-21 0,0 0 0,22 0 16,-22 0-16,21 0 0,-21-1 16,22-20-16,-22 21 0,21-21 0,-21-1 15,22 22-15,-22-21 0,0-1 16,0-20-16,-21 21 0,0-1 0,0 1 15,0 0-15,0-1 0,0 1 16,0 0-16,0 20 0,0-20 0,-21 21 16,0 0-16,0 0 0,0-1 0,21 1 15,-22 21-15,1 0 0,0 0 16,0 0-16,0 21 16,0 1-16,-1-1 15,22 21-15,-21 0 0,21 1 0,-21 20 16,0 1-16,21-1 0,-21 1 15,21 20-15,-21-20 0,-1 21 0,1-22 16,21 22-16,-21-1 0,0 1 16,21 21-16,-21-21 0,0-1 0,-1 22 15,22-21-15,0-1 0,-21 22 0,0-21 16,21 0-16,0 20 0,-21-20 16,0 0-16,21-1 0,-21-20 0,21 21 15,-22-22-15,22 22 0,0-22 0,0 1 16,0-1-16,0-20 0,0 20 15,0-21-15,0 1 0,0-1 16,22 0-16,-1-20 0,-21-1 0,21 0 16,0-21-16,0 0 0,0 0 15,1-21-15,-22 0 0,21-1 16,0 1-16,0 0 0,0-21 0,0 21 16,1-22-16,-1 1 0,0 0 0,0-22 15,0 22-15,22-22 0,-22 1 16,0-1-16,0 1 0,0-1 0,-21-20 15,0 20-15,21-21 0,-21 1 0,0 20 16,0-20-16,0-1 0,0 21 16,0 1-16,-21-1 0,0 1 15,0 21-15,0-22 0,0 43 16,-1-21-16,-20 20 0,21 1 0,-21 0 16,20 21-16,-20 0 0,21 0 0,-21 0 15,20 0-15,1 0 0,0 0 16,0 21-16,21 0 15,21-21 1,0 0-16,0 0 0,22 0 16,-1-21-16,-21 21 0,22-21 15,20 0-15,-21-21 0,22 20 0,-1-20 16,1 21-16,-1-21 0,1 20 0,-22-20 16,22 21-16,-22-21 0,-21 20 15,22-20-15,-22 21 0,0-21 16,-21 20-16,0 1 0,0 0 15,0 0-15,0 0 0,-21 21 0,0 0 16,-1 0-16,1 0 0,0 0 16,0 0-16,0 0 0,21 21 15,-21 0-15,21 0 0,0 0 0,0 1 16,0 20-16,0-21 0,0 0 16,0 22-16,21-22 0,0 21 0,0-21 15,-21 0-15,21 22 0,0-22 16,-21 0-16,22 0 0,-1 0 15,0-21-15,-21 22 0,21-22 0,0 0 0,0 0 16,1 0-16,-1 0 16,0 0-16,0 0 0,0 0 15,0-22-15,1 1 0,-1 0 0,0 0 16,0 0-16,0 0 0,-21-22 16,21 22-16,1 0 0,-22-21 0,21 20 15,-21-20-15,0 21 0,0 0 16,21 0-16,-21-1 0,0 1 15,0 42 17,0 1-32,0-1 0,0 0 0,0 0 15,0 21-15,0-20 16,0-1-16,0 21 0,0-21 0,0 22 16,0-22-16,0 0 0,0 21 0,0-21 15,21 1-15,-21-1 16,21 0-16,0-21 0,1 0 15,-1 0-15,0 0 0,0 0 16,0 0-16,0-21 0,-21 0 0,22-1 16,-1 1-16,0 0 0,-21 0 15,21 0-15,-21 0 0,0-1 0,0 1 16,0 0-16,0 0 0,0 0 0,-21 0 16,0-1-16,0 1 15,-1 21-15,1-21 0,0 21 0,0 0 16,21-21-16,-21 21 0,0 0 15,-1 0-15,22-21 16,22 21 0,-1-21-16,21-1 15,-21 22-15,22 0 0,-22-21 0,21 21 16,0-21-16,1 21 0,-22 0 16,21 0-16,1 0 0,-1 0 0,-21 0 15,0 21-15,22 0 0,-22 1 16,0-1-16,-21 0 0,0 0 0,21 0 15,-21 0-15,0 1 0,0-1 16,0 0-16,0 0 0,0 21 16,0-20-16,0-1 0,0 0 0,0 0 15,0 0-15,0 0 0,0 1 16,-21-22-16,21 21 16,0-42 15,0-1-31,0 1 0,0 0 15,0 0-15,0 0 0,21 0 16,0-22-16,-21 22 0,21-21 0,1 21 16,-1-22-16,0 22 0,0 0 15,0 0-15,0 0 0,1-1 16,-1 22-16,0 0 0,0 0 0,0 0 16,0 22-16,-21-1 0,0 0 15,22 0-15,-1 0 0,-21 0 16,0 1-16,0-1 0,0 21 0,0-21 15,0 0-15,0 1 0,0-1 16,0 0-16,0 0 0,0 0 0,0 0 16,0 1-16,-21-22 0,-1 21 15,22-42 17,0-1-32,0 1 15,0-21-15,22 21 0,-1 0 16,0-22-16,0 22 0,0-21 0,22 21 15,-22-22-15,0 1 0,21 0 16,-21 20-16,22 1 0,-22 0 0,21 0 16,-21 0-16,1 21 0,-1 0 15,0 0-15,0 21 0,0 0 0,0 0 16,1 0-16,-22 22 0,0-22 0,0 21 16,0-21-16,0 22 0,0-22 15,0 21-15,0-21 0,0 22 0,0-22 16,0 0-16,0 0 0,0 22 15,0-22-15,-22-21 0,22 21 16,0 0-16,-21-21 0,21 21 16,-21-21-16,21-21 31</inkml:trace>
  <inkml:trace contextRef="#ctx0" brushRef="#br0" timeOffset="13784.09">14330 4699 0,'21'0'62,"-21"-21"-62,21 0 0,0 0 0,0 21 16,1-43-16,-1 22 0,0 0 16,0-21-16,21-1 0,-20 1 0,-1 0 15,21-22-15,0 22 0,-20-22 0,20 1 16,0-1-16,1-20 0,-1 20 16,0 1-16,1-1 0,-22 1 0,21-1 15,-21 22-15,0-22 0,-21 22 16,0 0-16,0-1 0,-21 22 15,-21 0-15,0 0 0,20 21 16,-20 0-16,0 0 0,-22 21 0,22 0 16,0 21-16,-22 1 0,22-22 15,-1 42-15,1-20 0,0-1 0,21 0 16,-1 22-16,1-22 0,21 22 16,0-1-16,0 1 0,21-22 0,1 22 15,-1-1-15,0-21 0,0 1 0,0 20 16,0-20-16,1-1 0,-1-21 15,-21 21-15,0-20 0,0 20 0,0-21 16,0 0-16,0 0 0,0 1 16,0-1-16,-21-21 15,-1 0-15,1 0 0,0 0 0,-21 0 16,21 0-16,-1 0 0,-20-21 16,21-1-16,0 1 0,-22 0 0,1 0 15,21-21-15,-21 20 0,20-20 16,-20 21-16,21-21 0,-21-1 0,20 1 15,1 21-15,0 0 0,0-1 16,21 1-16,0 42 16,0 1-16,21-1 15,0 21-15,0-21 0,1 22 0,20-1 16,-21 0-16,21-21 0,-20 22 0,20-1 16,-21-21-16,21 0 15,-20 22-15,20-22 0,-21-21 0,21 21 16,1 0-16,-22-21 0,21 0 15,1 0-15,-22 0 0,21 0 0,0 0 16,1-21-16,-1 0 0,0 0 0,1 0 16,-1-1-16,0 1 0,1-21 15,-22 0-15,21 20 0,-21-20 0,1 0 16,-1-1-16,-21 1 0,0 0 16,0-1-16,0 1 0,0 21 0,0 0 15,0 0-15,0 42 31,0 21-31,0-21 0,0 0 16,0 22-16,0-1 0,0-21 16,0 22-16,0-22 0,0 21 0,0-21 15,0 0-15,0 1 0,0-1 16,0 0-16,0 0 0,0 0 16,0-42 15,0 0-31,0 0 0,21 0 15,0-1-15,-21 1 0,21-21 16,0 21-16,-21-22 0,22 1 0,-1 21 16,0-21-16,0 20 15,0-20-15,-21 21 0,21 21 0,1-21 0,-1 21 16,0 0-16,0 0 16,0 21-16,-21 0 0,21 0 0,-21 0 15,0 1-15,22 20 0,-22-21 0,21 0 16,-21 22-16,0-22 0,0 0 15,0 0-15,0 21 0,0-20 0,0-1 16,0 0-16,0 0 16,0-42 15,0 0-15,0 0-16,21-1 0,-21 1 0,21 0 15,0-21-15,0 21 0,1-22 16,-1 1-16,0 0 0,0-1 0,0 1 15,22 21-15,-22 0 0,0-1 16,0 1-16,0 21 0,0 0 0,1 0 16,-1 21-16,0 1 0,0 20 15,0-21-15,-21 21 0,0-20 0,21 20 16,-21 0-16,0 1 0,0-22 16,0 21-16,0-21 0,0 22 0,0-22 15,-21 0-15,21 0 0,0 0 0,0 0 16,0 1-1,0-44 17</inkml:trace>
  <inkml:trace contextRef="#ctx0" brushRef="#br0" timeOffset="14340.77">16510 4424 0,'0'0'0,"21"-21"15,0 0-15,0-1 16,1 22-16,-22-21 0,21 0 0,-21 0 16,21 0-16,-21 0 15,0-1-15,0 1 0,0 0 0,0 0 16,0 0-16,0 0 0,0-1 16,0 1-16,-21 21 0,0 0 15,-1 0-15,1 0 0,0 21 16,0 1-16,-21 20 0,20-21 0,1 0 15,0 22-15,-21-1 0,21-21 0,-1 21 16,1 1-16,0-22 0,0 21 16,0-21-16,0 22 0,21-22 0,0 0 15,0 0-15,0 0 16,0 1-16,21-22 0,0 0 16,0 0-16,0 0 0,0 0 15,1 0-15,20-22 0,-21 1 16,21 0-16,-20 21 0,20-21 0,-21-21 15,21 20-15,-20 1 0,-1-21 16,0 21-16,0-22 0,0 1 0,0 0 16,-21 21-16,0-22 0,22 22 15,-22 0-15,0 0 0,21 0 0,-21 42 32,-21 21-32,21-21 15,0 22-15,0-22 0,0 21 0,0 0 16,0 1-16,0-22 0,0 21 15,0-21-15,0 22 0,0-22 16,0 0-16,0 0 0,0 0 16,21 1-16,0-22 0,0 0 15,0 0-15,0 0 0,1 0 16,-1-22-16,0 1 16,0 21-16,0-21 0,0 0 0,1-21 15</inkml:trace>
  <inkml:trace contextRef="#ctx0" brushRef="#br0" timeOffset="14646.6">17335 3704 0,'0'0'0,"22"-42"15,-22-22 1,21 22-16,-21 21 0,0 0 0,0 42 31,-21 0-31,21 0 0,-22 0 0,1 22 16,21-1-16,-21 0 0,0 1 15,0 20-15,0 1 0,21-1 0,-22 1 16,1-1-16,0 1 0,0-1 16,0 1-16,0-22 0,-1 22 0,1-22 15,0 0-15,21 1 0,-21-22 0,21 0 16,0 21-16,0-21 16,0 1-16,21-22 31,0 0-31,0-22 0,1 1 15,-1 0-15,0 0 0,0 0 16,0-22-16,0 22 0</inkml:trace>
  <inkml:trace contextRef="#ctx0" brushRef="#br0" timeOffset="14908.45">17589 3683 0,'0'0'15,"0"-21"-15,22-43 16,-22 86-16,0-1 15,0 0-15,0 0 0,0 21 16,0 1-16,-22-1 0,22 0 0,-21 22 16,21-1-16,-21 1 0,0-1 15,21 1-15,-21-22 0,0 22 0,21-22 16,0 0-16,-22 1 0,22-1 16,-21-21-16,21 22 0,0-22 0,0 0 15,0 0-15,0 0 16,21-21-1,1-21-15,-1 0 16,0 0-16,0 0 16,0-1-16,0 1 0</inkml:trace>
  <inkml:trace contextRef="#ctx0" brushRef="#br0" timeOffset="15284.23">17674 4339 0,'0'0'16,"0"43"-16,0-22 15,0 0-15,21-21 16,0 0-16,1 0 0,-1 0 16,0 0-16,0 0 15,0 0-15,0 0 0,1-21 0,-1 21 16,0-21-16,0-1 0,0 22 0,0-21 16,1 0-16,-1 0 15,-21 0-15,21-22 0,-21 22 0,0 0 16,0-21-16,0 21 0,0-1 15,0 1-15,-21 21 0,0 0 16,-1 0-16,1 0 0,0 21 16,0 1-16,0 20 0,0-21 0,-1 21 15,1-20-15,0 20 0,21 0 0,0 1 16,-21-22-16,21 21 0,0-21 16,0 0-16,0 22 0,0-22 0,0 0 15,21 0-15,-21 0 16,21-21-16,0 0 0,1 0 15,-1 0-15,0 0 0,0 0 0,0 0 16,0 0-16,1 0 0,-1-21 16,0 21-16,0-21 0</inkml:trace>
  <inkml:trace contextRef="#ctx0" brushRef="#br0" timeOffset="15711.99">18351 4149 0,'0'0'15,"0"-21"-15,0-1 0,0 1 0,0 0 16,22 21-16,-1 0 16,0-21-16,0 21 0,0 0 15,0 0-15,1 0 0,-1 21 0,21-21 16,-21 21-16,0 22 0,1-22 16,-1 0-16,0 21 0,-21 1 0,0-22 15,0 21-15,0 0 0,0 1 16,0-22-16,0 21 0,0-21 0,0 22 15,0-22-15,-21 0 0,21 0 16,-21 0-16,-1 1 0,22-1 0,-21 0 16,21-42 15,0 0-15,0-1-16,0 1 0,21 0 15,-21 0-15,22-21 0,-1-1 16,0 22-16,0-21 0,0-22 0,0 22 15,1 0-15,-1-1 0,0 1 16,0 0-16,0 20 0,0 1 0,-21 0 16,22 0-16,-22 42 47,-22 0-47,1-21 0,0 0 0</inkml:trace>
  <inkml:trace contextRef="#ctx0" brushRef="#br0" timeOffset="16316.15">20235 3514 0,'0'0'0,"0"-43"16,0 22-16,0 0 0,0-21 15,0 21-15,0-1 0,0 44 31,0-1-31,0 0 16,-21 21-16,0 22 0,21-22 16,-21 22-16,0-1 0,21 22 0,-22-1 15,1 1-15,0 0 0,21-22 0,-21 22 16,0 0-16,21-22 0,-21 1 16,21-22-16,0 21 0,-22-20 0,22-22 15,0 21-15,0-21 0,0 1 16,0-1-16,0 0 0,0-42 47,0 0-47,0-1 15,22-20-15,-22 21 0,0-21 16,0-1-16,21 1 0</inkml:trace>
  <inkml:trace contextRef="#ctx0" brushRef="#br0" timeOffset="16595.99">20045 3958 0,'0'0'0,"0"-42"0,0 0 0,0-1 15,0 22-15,0-21 0,0-1 0,0 1 16,21 0-16,0-1 0,0 1 16,22 21-16,-1-21 0,0-1 15,22 22-15,-1-21 0,-20 21 0,41 21 16,-41 0-16,20 0 0,1 21 16,-22 21-16,0-21 0,-21 22 0,22-1 15,-43 0-15,0 1 0,0 20 16,0-21-16,0 1 0,-43-1 0,22 22 15,-21-22-15,0 0 0,-1 1 16,1-1-16,-22 0 0,22 1 0,0-22 16,-1 21-16,22-21 0,-21 0 15,21 1-15,0-1 0,21 0 16,21-21 0,0 21-1,0-21-15,0 0 0</inkml:trace>
  <inkml:trace contextRef="#ctx0" brushRef="#br0" timeOffset="17184.71">20659 4572 0,'21'0'16,"0"0"-16,0 0 16,0 0-16,0 0 15,1-21-15,-1 0 0,0 0 0,0-1 16,0 1-16,22 0 0,-22-21 15,0 21-15,21-22 0,-21 1 16,1 0-16,-1-1 0,0-20 16,0 20-16,-21 1 0,0 0 0,0 21 15,0-1-15,0 1 0,0 0 0,-21 21 16,0 0-16,0 0 0,-1 0 16,1 21-16,0 0 0,0 1 0,0-1 15,0 0-15,21 21 0,-22-21 16,22 22-16,0-22 0,0 21 0,0-21 15,0 1-15,22 20 0,-1-21 16,-21 0-16,21 0 0,0 1 0,0-1 16,-21 0-16,21 0 0,1-21 15,-1 21-15,0-21 0,0 0 16,0 0-16,0 0 0,1 0 16,-1 0-16,0 0 0,0 0 15,0-21-15,0 21 0,1-21 0,-1 0 16,0 0-16,21-1 0,-21 1 15,1-21-15,-1 21 0,0-22 0,0 1 16,0 21-16,0-21 0,1-1 16,-22 22-16,0 0 0,0 63 31,0-21-31,0 1 16,0 20-16,0-21 0,-22 21 0,22-20 15,-21 20-15,21-21 16,-21 0-16,21 0 0,0 1 0,0-1 15,0 0-15,-21-21 0,21 21 16,0-42 15,0 0-15</inkml:trace>
  <inkml:trace contextRef="#ctx0" brushRef="#br0" timeOffset="17366.11">21569 3874 0,'0'0'0,"-21"0"0,-22-22 15,43 44 32,21-22-47,1 0 16,-1 0-16,0 21 0</inkml:trace>
  <inkml:trace contextRef="#ctx0" brushRef="#br0" timeOffset="19400.52">21929 4001 0,'0'0'0,"0"21"0,0 0 15,0 0-15,0 0 0,0 0 16,0 1-16,0 20 0,0-21 15,0 0-15,0 0 0,-22 22 0,22-22 16,0 0-16,0 0 0,0 0 16,0 1-16,0-1 0,0 0 0,0 0 15,-21-21-15,21 21 0,0-42 47,0 0-47,0 0 16,0 0-16,0-1 0,0 1 0,0-21 15,21 0-15,1-1 0,-22 1 16,21 0-16,0-1 0,0 1 0,-21 0 16,21 20-16,0-20 0,1 21 15,-1 0-15,0 0 0,0 21 0,0 0 16,0 0-16,1 21 0,-1 21 16,0-21-16,0 0 15,0 22-15,-21-1 0,21 0 0,-21-20 16,22 20-16,-22 0 0,0-21 15,0 22-15,0-22 0,0 0 16,0 0-16,0 0 0,0 1 16,0-1-16,-22-21 0,1 21 15,0-21-15,21-21 16,0 0 0,0-1-16,0 1 0,0 0 15,21 0-15,0-21 0,1 20 16,-1-20-16,0 0 0,21-1 0,1 1 15,-1 0-15,0 21 0,1-22 16,-22 22-16,21 0 0,0 0 0,-20 21 16,20 0-16,-21 0 0,0 0 15,0 0-15,-21 42 0,22-21 16,-1 0-16,-21 22 0,0-22 16,0 21-16,0 1 0,0-22 0,0 21 15,0 0-15,0-20 0,0-1 0,0 21 16,0-21-16,0 0 0,21 1 15,0-1-15,0 0 0,0-21 16,1 0-16,-1 0 0,0 0 16,0 0-16,0 0 0,0 0 0,22-21 15,-22 21-15,0-21 0,0-1 16,0 1-16,1 0 0,-1 0 16,0 0-16,0-22 0,0 22 0,0-21 15,1 21-15,-22-22 0,0 22 16,21-21-16,-21 21 0,0 0 0,0-1 15,0 1-15,0 42 16,0 1 0,0-1-16,-21 0 0,21 0 15,-22 21-15,22-20 0,-21 20 0,21-21 16,0 21-16,0-20 0,0 20 16,0-21-16,0 0 0,0 0 0,0 1 15,0-1-15,21 0 0,1-21 16,-1 0-16,0 0 0,0 0 15,0 0-15,0 0 16,1 0-16,-1-21 0,0 0 16,21 21-16,-21-22 0,1-20 0,-1 21 15,0 0-15,0-22 0,0 1 0,0 0 16,1-22-16,-1 22 0,0-22 16,0 1-16,0-1 0,0 22 0,1-21 15,-1-1-15,-21 1 0,0-1 16,0 22-16,0-1 0,0 1 0,0 21 15,0 0-15,0 0 0,0-1 16,-21 44-16,-1-1 16,1 0-16,21 21 15,-21 1-15,0-1 0,0 0 0,21 1 16,-21 20-16,21-21 0,-22 22 16,22-22-16,-21 22 0,21-22 0,0 22 15,0-22-15,0 0 0,0 1 0,0-1 16,0 0-16,0-21 0,0 22 15,21-22-15,1 0 0,-1 0 0,0 0 16,0 1-16,0-22 16,0 0-16,1 0 0,-1 0 0,0 0 15,0 0-15,0 0 0,0-22 16,1 1-16,-1 0 0,0 0 0,0 0 16,0 0-16,0-1 0,-21 1 15,0 0-15,0 0 0,22 0 16,-22 0-16,0-1 0,0 44 31,0-1-31,0 0 16,0 0-16,0 0 0,0 0 0,0 1 15,-22-1-15,22 0 0,0 0 16,0 0-16,0 0 0,0 1 16,22-22-1,-1 0-15,0 0 16,0 0-16,0 0 15,0 0-15,1-22 0,-1 1 16,0 0-16,0 0 0,-21 0 16,21 0-16,0-1 0,1 1 15,-22 0-15,21 0 0,-21 0 0,21 0 16,0-1-16,-21 44 31,0-1-31,0 0 0,0 0 16,0 0-16,0 0 0,0 1 15,0-1-15,0 0 0,0 0 0,0 0 16,0 0-16,0 1 16,0-1-16,21 0 15,0-21-15,1 0 16,-1 0-16,0 0 16,0-21-16,0 21 0,0-21 15,1-1-15,-1 1 0,0 21 16,0-42-16,0 21 0,0 0 0,-21-1 15,22 1-15,-1 21 0,0-21 0,0 0 16,0 21-16,-21 21 31,0 0-15,0 0-16,0 1 16,0-1-16,0 0 15,21-21 16,1 0-15,-1 0-16,0 0 0,0 0 16,0-21-16,0 0 0,1-1 15,-1 1-15,-21 0 16,21 0-16,0 0 0,0-22 16,-21 22-16,21 0 0,1 0 0,-22 0 15,0 0-15,0-1 0,-22 22 16,22 22-1,-21-1-15,0 0 0,0 21 0,0-21 16,0 22-16,-1-22 0,22 21 16,0-21-16,-21 22 0,21-22 15,0 0-15,0 0 0,0 22 0,0-22 16,0 0-16,21 0 16,1-21-16,-1 0 0,0 0 15,0 0-15,0 0 0,0 0 16,22 0-16,-22 0 0,0-21 15,0 21-15,0-21 0,1 0 0,-1-1 16,-21 1-16,21 0 0,0-21 16</inkml:trace>
  <inkml:trace contextRef="#ctx0" brushRef="#br0" timeOffset="19623.95">24871 3641 0,'-21'0'16,"42"0"-16,-64 0 0,22 0 15,0 0 1,0 0 31,0 0-32</inkml:trace>
  <inkml:trace contextRef="#ctx0" brushRef="#br0" timeOffset="19852.82">23834 3747 0,'-22'0'0,"44"0"0,-44 21 16,44-21 15,-1 0-31,0 0 0,0 0 16,0 0-16,22 0 0,-22 0 0,21 0 15,-21 0-15,0 0 0,22 0 0,-22-21 16,0 21-16,0 0 0,-21-22 16,0 1-16,0 0 15</inkml:trace>
  <inkml:trace contextRef="#ctx0" brushRef="#br0" timeOffset="20045.32">22860 3683 0,'-42'21'0,"84"-42"0,-106 42 0,43-21 16,0 0-16,0 0 15,21-21 17,21 21-17</inkml:trace>
  <inkml:trace contextRef="#ctx0" brushRef="#br0" timeOffset="24449.44">26882 4064 0,'0'0'0,"0"-21"0,21 21 15,0-21-15,-21 0 16,0-1-1,0 1-15,-21 21 16,0-21-16,-1 21 0,-20-21 16,21 21-16,0-21 0,-22 0 0,1 21 15,0 0-15,-1 0 0,1 0 16,21 0-16,-21 0 0,-1 0 0,22 21 16,-21 0-16,21 0 0,-1 0 0,1 22 15,0-1-15,0 0 0,0 1 16,21-1-16,-21 0 0,21 1 0,0-22 15,0 21-15,0-21 0,0 22 16,21-22-16,0 0 0,0 0 0,0-21 16,0 0-16,22 21 0,-22-21 15,21 0-15,1 0 0,-1-21 16,0 21-16,1-21 0,-1 0 16,0 0-16,1-1 0,-1-20 0,0 21 15,1-21-15,-1-1 0,-21 1 16,21 0-16,-20-22 0,-1 22 0,21-1 15,-21-20-15,0 21 0,-21-22 16,22 1-16,-22 20 0,21-20 0,-21-1 16,0 1-16,0 20 0,0 1 15,0 0-15,0-1 0,0 22 0,0 0 16,-21 21-16,-1 21 0,1 0 16,0 22-16,0-1 0,21 0 15,-21 22-15,0-22 0,-1 22 0,22-1 16,-21-20-16,21 20 0,0 1 15,-21-22-15,0 21 0,21 1 0,0-22 16,0 22-16,0-22 0,0 0 16,0 1-16,0-22 0,21 21 0,0-21 15,0 1-15,22-1 0,-22 0 16,21-21-16,1 0 0,-22 0 0,21 0 16,0 0-16,1 0 0,-1 0 15,0-21-15,1 0 0,-1-1 0,0 1 16,1-21-16,-22 21 15,21-22-15,-21 22 0,1-21 0,-1 0 16,-21 20-16,0-20 0,0 0 16,0-1-16,0 22 0,-21 0 0,-1 0 15,1 0-15,0 0 0,0 21 16,0 0-16,0 0 0,-1 21 0,1 0 16,0 21-16,0-21 0,0 22 15,0-1-15,-1 0 0,22 1 0,-21-22 16,21 21-16,-21 1 0,21-22 0,0 21 15,0-21-15,0 0 0,0 1 16,0-1-16,0 0 0,21-21 0,0 0 16,1 0-16,-1 0 0,0 0 15,0 0-15,0 0 0,0 0 16,22-21-16,-22 0 0,21 21 16,-21-43-16,1 22 0,20 0 0,-21 0 15,0-22-15,-21 22 0,21-21 16,-21 0-16,22 20 0,-22-20 0,0 21 15,0-21-15,0 20 0,0 1 16,-22 42 15,22 1-31,-21 20 0,21-21 0,0 21 16,0-20-16,0 20 0,0-21 16,0 21-16,0-20 0,0-1 0,0 21 15,0-21-15,0 0 0,21 1 16,1-1-16,-1-21 15,21 0-15,-21 0 0,0 0 0,22 0 16,-22 0-16,21 0 0,-21-21 16,22 21-16,-22-22 0,21 1 0,-21-21 15,22 21-15,-22-22 0,0 1 16,0 0-16,22-1 0,-22 1 0,0 0 16,0-22-16,0 22 0,0 0 15,-21-22-15,22 22 0,-22-1 0,21-20 16,-21 21-16,0-1 0,0 22 15,0-21-15,21 21 0,-21-1 0,0 1 16,0 42 0,-21 22-1,0-22-15,21 21 0,-22 1 16,1 20-16,21-21 0,-21 1 0,0 20 16,21 1-16,0-22 0,-21 22 15,21-22-15,-21 21 0,21-20 0,0-1 16,0-21-16,0 22 0,0-22 15,0 0-15,0 0 0,0 0 0,0 0 16,21-21 0,0 0-16,0 0 15,-21-21-15,21 0 0,-21 0 16,21 0-16,-21 0 0,0-1 16</inkml:trace>
  <inkml:trace contextRef="#ctx0" brushRef="#br0" timeOffset="24644.33">28152 3874 0,'21'-22'31,"0"22"-15,0 0-16,0 0 0,0 0 0,22 0 0,-22 0 15,21 0-15,-21 0 16,22 0-16,-22 0 0,21 0 0,1 0 15,-22 0-15,0 0 0,21 0 16,-21 0-16,1 0 0</inkml:trace>
  <inkml:trace contextRef="#ctx0" brushRef="#br0" timeOffset="25222.69">28977 4360 0,'0'0'0,"21"22"0,0-22 16,1 0-16,-22-22 0,21 22 15,0-21-15,-21 0 0,21 0 16,0 0-16,-21 0 0,0-22 0,0 22 16,0-21-16,0 21 0,0-22 15,0 1-15,0 0 0,0-1 0,-21 22 16,0 0-16,0 0 0,0 0 15,-1 21-15,1 0 0,-21 0 0,21 0 16,0 21-16,-22 0 0,22 0 16,0 21-16,0-20 0,0 20 0,-1 0 15,1 1-15,0-1 16,21 0-16,-21 1 0,21-22 0,0 21 16,0-21-16,0 0 0,0 1 15,0-1-15,21-21 0,0 0 0,0 0 16,1 0-16,-1 0 0,0 0 15,21 0-15,-21 0 0,1-21 0,20 21 16,-21-22-16,21 1 0,-20-21 0,20 21 16,-21 0-16,0-22 0,0 1 15,1 0-15,-1 20 0,-21-20 16,0 0-16,21-1 0,-21 22 0,0 0 16,0 0-16,0 0 0,0 42 31,0 0-31,-21 0 0,21 22 0,0-22 15,0 21-15,0 0 0,0 1 16,0-22-16,0 21 0,0 1 0,0-22 16,0 0-16,0 0 0,0 0 15,21 0-15,0 1 0,0-22 16,0 0-16,1 0 0,20 0 16,-21 0-16,0 0 0,0-22 15,1 1-15</inkml:trace>
  <inkml:trace contextRef="#ctx0" brushRef="#br0" timeOffset="26079.3">29845 3450 0,'0'0'0,"0"-148"16,0 106-16,0-1 16,0 22-16,0 0 0,0 0 15,0 0-15,0 42 16,0 21-1,0-21-15,-21 43 0,21-22 0,-21 22 16,-1-1-16,22 1 0,-21-1 16,0 22-16,0-22 0,0 1 0,0 21 15,-1-22-15,1 1 16,0-1-16,21-21 0,0 1 0,0-1 16,0 0-16,0 1 0,0-22 15,0 0-15,0 0 0,21 0 16,0-21-16,1 0 15,-1 0-15,0 0 0,21-21 0,-21 0 16,22 0-16,-22 0 0,21 0 16,-21-1-16,22-20 0,-1 21 0,-21-21 15,0 20-15,22-20 0,-22 0 16,0 21-16,-21-1 0,0 1 0,21 0 16,-21 42-1,-21 0 1,0 22-16,21-22 0,-21 21 15,0-21-15,-1 22 0,22-1 0,0-21 16,-21 22-16,21-22 0,0 0 16,0 0-16,0 0 0,0 0 0,21 1 15,1-22-15,-1 0 16,0 0-16,21 0 0,-21 0 0,22 0 16,-22 0-16,0-22 0,21 1 15,-20 21-15,-1-21 0,0-21 16,0 21-16,0-1 0,0-20 15,1 21-15,-22-21 0,21 20 0,-21-20 16,21 21-16,-21-21 0,0 20 16,0 1-16,0 0 0,0 42 31,0 0-31,-21 22 16,0-1-16,-1 0 0,1 1 15,0-1-15,0 0 0,0 22 0,0-22 16,21 1-16,-22 20 0,1-21 15,0 1-15,0 20 0,21 1 0,0-1 16,0 1-16,0-1 16,0 22-16,-21-22 0,21 1 0,0-1 0,-21 1 15,21-1-15,-22 1 16,22-1-16,-21-20 0,0-1 0,0 0 16,0 1-16,0-22 0,-1 0 15,1 0-15,-21-21 0,21 0 0,0 0 16,-1 0-16,-20 0 0,21-21 0,0 0 15,-22 0-15,22 0 0,0-1 16,0 1-16,0 0 0,0 0 0,21 0 16,0 0-16,0-1 0,0 1 15,0 0-15,0 0 0,21 0 0,0-22 16,0 22-16,21-21 16,-20 21-16</inkml:trace>
  <inkml:trace contextRef="#ctx0" brushRef="#br0" timeOffset="26440.1">30797 4106 0,'0'0'0,"0"-21"0,0-21 16,0 21-16,0 0 0,0-1 16,0 1-16,0 42 31,0 1-31,0 20 0,0 0 15,-21 22-15,0-1 0,21 1 16,-21-1-16,0 1 0,21 20 0,-21-20 16,21 21-16,-22-1 0,1 1 15,21-22-15,-21 22 0,21-21 0,-21-1 16,21 1-16,-21-22 0,0 21 16,21-20-16,0-22 0,0 21 0,-22-21 15,22 22-15,-21-22 0,21 0 16,0-42 15,0 0-31,0 0 16,0-1-16,0 1 0,0-21 15,0 0-15,0-1 0,0-20 16,21 20-16</inkml:trace>
  <inkml:trace contextRef="#ctx0" brushRef="#br0" timeOffset="26723.93">30649 4297 0,'0'0'0,"0"-42"0,0 20 16,0 1-16,0-21 0,21 21 16,1 0-16,-1-1 0,0 1 0,0 0 15,21 0-15,-20 0 0,20 21 16,0 0-16,1 0 0,-22 0 0,21 0 16,-21 21-16,0 0 15,1 0-15,-1 22 0,-21-22 0,0 0 16,0 21-16,0-21 0,-21 22 15,-1-22-15,1 0 0,-21 0 0,21 0 16,0 1-16,-22-22 0,22 21 16,0-21-16,-21 0 0,20 21 15,1-21-15,0 0 0,0 0 16,42-21 0,0 21-1,0-21-15,1-1 0</inkml:trace>
  <inkml:trace contextRef="#ctx0" brushRef="#br0" timeOffset="27072.24">31157 4212 0,'0'0'0,"21"0"0,1 0 0,-1 0 16,0-21-16,0 0 0,0 21 15,22-21-15,-22 0 0,21-1 0,0 1 16,1 21-16,-22-21 0,21 0 15,-21 0-15,1 0 0,-1 21 16,-21-22-16,-21 22 31,-1 0-31,1 0 0,-21 22 16,21-1-16,0 0 0,-22 21 16,22-21-16,0 22 0,-21-22 0,42 21 15,-22-21-15,22 1 0,-21 20 16,21-21-16,0 0 0,0 0 0,0 1 15,21-1-15,1 0 16,-1-21-16,21 0 0,-21 0 16,0 0-16,22 0 0,-22 0 0,0 0 15,21 0-15,-20-21 0,-1 0 16,0-1-16,0 1 0,-21 0 16</inkml:trace>
  <inkml:trace contextRef="#ctx0" brushRef="#br0" timeOffset="27356.08">29612 3683 0,'0'0'0,"-21"0"0,0 0 15,42 0 1,21 0-16,1 0 16,-1-21-16,0 21 0,22 0 15,-1 0-15,22 0 0,-22 0 0,22 0 16,0 0-16,-22 0 0,1 0 16,-1 0-16,1 0 0,-22-21 0,22 21 15,-22 0-15,0 0 0,22 0 16</inkml:trace>
  <inkml:trace contextRef="#ctx0" brushRef="#br0" timeOffset="27740.21">32575 3408 0,'0'0'16,"22"-64"0,-22 43-16,0 0 0,0 42 47,0 0-47,0 22 0,-22-1 15,1 22-15,0-22 0,21 21 0,-21 1 16,0-1-16,21 1 0,-21-1 15,-1 1-15,22 21 0,-21-22 16,21 1-16,0-22 0,-21 21 0,21-20 16,-21-1-16,21-21 0,-21 22 15,21-22-15,0 0 0,0 0 0,0 0 16,21-21 15,0-21-31,0 0 0,0 0 0,1 0 16,-1-1-16</inkml:trace>
  <inkml:trace contextRef="#ctx0" brushRef="#br0" timeOffset="28076.01">32766 4022 0,'0'0'0,"42"-43"15,-42 22-15,0 42 32,-21 1-32,0-1 0,0 0 15,0 0-15,21 21 0,0 1 0,-22-22 16,22 21-16,0-21 0,0 22 15,0-22-15,0 0 0,0 0 16,0 0-16,22 1 0,-1-1 0,21 0 16,-21-21-16,0 0 15,1 0-15,-1 0 0,21 0 0,-21 0 16,0-21-16,1 0 0,-1-1 16,0-20-16,-21 21 0,0-21 15,21-1-15,-21 1 0,0 0 0,0 20 16,0-20-16,0 21 0,0 0 15,-21 0-15,0-1 0,0 22 0,-1 0 16,1-21-16,0 21 0,-21 0 16,21 0-16,-1 0 0,1 0 15,0 0-15,0 0 0,0 0 0,0 0 16,-1 0-16,1 0 0,0 0 16</inkml:trace>
  <inkml:trace contextRef="#ctx0" brushRef="#br0" timeOffset="28371.84">31983 3641 0,'-21'0'0,"42"0"0,-42-21 0,42-1 16,21 22 0,-21 0-16,22 0 0,20 0 15,1 0-15,-1 0 0,22 0 0,-22 0 16,22 0-16,0 0 0,-22 22 15,22-22-15,-22 0 16,22 0-16,-22 0 0,-20 0 0,20 21 16,-20-21-16,-1 0 0,0 0 15,-21 0-15,1 0 0,-44 0 47,1 0-47,-21 0 16,0 0-16,-1 0 0,-20 0 0,-1 0 15</inkml:trace>
  <inkml:trace contextRef="#ctx0" brushRef="#br0" timeOffset="30808.63">2688 6837 0,'0'-21'16,"0"0"-16,0-1 15,0 1-15,21 21 0,-21-21 0,21 0 16,-21 0-16,0 0 15,0-1-15,0 1 0,0 0 0,0 0 16,0 0-16,0 0 0,0-1 16,-21 1-16,0-21 0,-21 21 0,21 0 15,-22-1-15,1 22 0,0-21 16,-1 0-16,-20 21 0,20 0 16,-20 0-16,21 0 0,-1 0 0,1 21 15,0 22-15,20-22 0,-20 21 16,21 0-16,0 1 0,0-1 0,21 0 15,0 1-15,0-1 0,0 22 16,0-22-16,0-21 0,0 21 0,21 1 16,0-22-16,0 21 15,0-21-15,0 1 0,1-22 0,-1 21 16,21-21-16,-21 0 0,22 0 16,-22 0-16,21 0 0,0-21 0,-20-1 15,20 22-15,0-21 0,-21-21 16,22 21-16,-22 0 0,21-22 15,-21 22-15,1-21 0,-22 21 0,21-22 16,-21 22-16,0-21 0,0 21 16,0-22-16,0 22 0,0 0 15,-21 21-15,21 21 16,-22 0-16,22 0 16,0 1-16,0 20 15,0-21-15,0 21 0,0-20 0,22 20 16,-22-21-16,21 0 0,0 0 15,21 1-15,-21-1 0,1 0 0,20 0 16,-21-21-16,21 0 0,-20 0 16,20 0-16,-21 0 0,21 0 0,-20 0 15,20-21-15,-21 0 0,0 0 16,22-1-16,-22 1 0,21 0 0,-21 0 16,22-21-16,-22 20 0,0-20 15,0 21-15,0-21 0,-21-1 0,21 22 16,-21-21-16,0 21 0,0-22 15,0 22-15,0 0 0,-21 21 16,0 0 0,21 21-16,0 0 0,0 0 15,0 1-15,0 20 0,0-21 16,0 21-16,-21-20 0,21 20 0,0-21 16,0 21-16,0-20 0,0-1 15,0 21-15,0-21 0,0 0 0,0 1 16,0-1-16,0-42 31,0-1-15,21 1-16,-21-21 15,21 21-15,-21 0 0,21-22 16,1 1-16,-22 0 0,21 20 16,0-20-16,0 0 0,0-1 0,0 22 15,1 0-15,-1 0 0,0 0 16,0 21-16,0 0 0,0 0 15,-21 21-15,0 0 0,22 0 16,-1 22-16,-21-22 0,21 0 0,-21 21 16,0-21-16,21 22 0,0-22 15,0 21-15,-21-21 0,22 1 0,-1-1 16,0 0-16,-21 0 0,21 0 16,0 0-16,0 1 0,22-22 15,-22 0-15,0 0 0,0 0 0,0 0 16,1 0-16,-1 0 0,0-22 15,0 1-15,0 21 0,0-21 0,22 0 16,-22 0-16,0-22 0,-21 22 16,21-21-16,0 21 0,1-22 0,-1 22 15,-21-21-15,21 0 0,-21 20 16,21 1-16,-21 0 0,21 0 0,-21 0 16,0 42-1,0 0-15,0 0 16,0 0-16,21 22 0,-21-22 0,0 0 15,22 0-15,-22 22 16,0-22-16,0 0 0,21 0 0,0 0 16,0 0-16,-21 1 0,21-22 0,0 0 15,1 21-15,20-21 0,-21 0 16,0 0-16,0 0 0,22 0 0,-22-21 16,0-1-16,0 1 0,0 0 15,1 0-15,-1 0 0,0 0 0,0-1 16,-21-20-16,0 21 0,0-21 15,0 20-15,21 1 0,-21-21 0,0 21 16,0 0-16,0-1 0,0 1 16,0 64 31,0-22-47,0 0 0,-21 21 0,21-21 15,0 22-15,0-1 0,0 0 0,0 1 16,0 20-16,0-20 0,0-1 15,0 21-15,0 1 0,21-22 0,-21 22 16,21 20-16,-21-20 0,0-1 16,22 22-16,-1-21 0,-21 20 0,21-20 15,-21 20-15,0-20 0,0 21 0,0-1 16,0-20-16,0 20 0,0 1 16,0-21-16,0-1 0,0 1 0,0-1 15,-21-21-15,0 22 0,-1-43 16,22 21-16,-21-20 0,0-1 0,0 0 15,0-21-15,0 0 0,-22 0 16,22 0-16,0-21 0,-21 0 0,20-1 16,1-20-16,0 21 0,0-21 0,0-22 15,0 22-15,-1-22 0,1 1 16,0-1-16,21-20 0,-21-1 0,21 21 16,0-20-16,0-22 0,0 21 0,0 1 15,0-22-15,0 21 0,0 0 16,21 22-16,0-22 0,22 22 0,-22 20 15,21-20-15,-21-1 0,22 22 16,-1 0-16,0-1 0,-21 1 16,22 0-16,-1 21 0,-21-22 0,0 22 15,22 0-15,-22 0 0,0 0 16</inkml:trace>
  <inkml:trace contextRef="#ctx0" brushRef="#br0" timeOffset="31921.99">6329 6752 0,'-21'0'31,"21"-21"-15,0 0-16,0 0 0,21 0 16,0-22-16,0 22 0,0-21 15,0 21-15,1-22 0,-1 1 0,0 0 16,0-1-16,0 1 0,-21 0 16,21 20-16,-21-20 0,22 21 15,-22 0-15,0 0 0,0 42 31,0 0-31,0 21 0,0-21 16,0 22-16,0-1 0,0 22 16,-22-22-16,22 0 0,0 1 0,0 20 15,0-21-15,0-20 0,0 20 16,0 0-16,22-21 0,-1 1 0,0-1 16,0-21-16,21 21 0,-20-21 0,20 0 15,-21 0-15,21 0 0,1 0 16,-22-21-16,21 21 0,1-21 15,-22-1-15,21 1 0,-21-21 0,0 21 16,1 0-16,-1-22 0,0 1 16,-21 0-16,0-1 0,0 1 0,0 0 15,0-1-15,-21-41 16,-22 62-16,22-20 0,-21 0 0,0 21 16,-1-1-16,1 1 0,0 0 0,-1 21 15,1 0-15,0 0 0,-1 0 16,22 21-16,0 0 0,0 1 0,21-1 15,0 0-15,0 0 0,0 21 16,0-20-16,21-1 0,0 21 0,21-21 16,1 0-16,-1-21 15,0 22-15,1-22 0,20 0 0,-20 0 16,20 0-16,-21 0 0,22-22 0,-1 22 16,-20-21-16,20 0 0,1 0 15,-22 0-15,0 0 0,22-1 0,-43 1 16,21-21-16,-20 21 0,-1 0 15,0-1-15,-21 1 0,0 0 0,0 0 16,0 0-16,0 0 16,-21 21-1,21 21-15,-21 0 16,21 21-16,0-21 0,0 22 16,0-1-16,0 0 0,0 22 15,0-1-15,0 1 0,0-1 16,21 22-16,-21-21 0,21-1 0,-21 22 15,0-22-15,0 22 0,21 0 0,-21-22 16,21 22-16,-21 21 0,0-22 16,0 1-16,0 21 0,21 0 0,-21-22 15,0 22-15,22-21 0,-22 21 0,21-22 16,-21 22-16,0-21 0,0-22 16,0 22-16,0-22 0,0 1 0,0-1 15,0 1-15,0-22 0,0-21 0,0 22 16,-21-22-16,-1-21 15,1 0-15,0 0 0,0 0 16,0-21-16,-22-22 0,1 22 0,21-21 16,-21 0-16,-1-1 0,1-20 0,0-1 15,-1 1-15,22-1 0,-21-20 0,21-1 16,-22 21-16,22-20 0,0-1 16,0 0-16,21 1 0,0 20 0,0-20 15,0-1-15,0 21 0,0-20 16,21 20-16,0-20 0,0 20 0,22 1 15,-22-1-15,21 22 0,-21-22 0,22 22 16,-1 0-16,0-1 0,1 1 16,-1 21-16,0-22 0,1 22 15,-1-21-15</inkml:trace>
  <inkml:trace contextRef="#ctx0" brushRef="#br0" timeOffset="32372.74">9588 6265 0,'0'0'16,"0"-21"-16,0-21 15,0 21-15,0 42 31,0 0-31,-21 0 16,21 22-16,0-22 0,-21 21 0,21 0 16,0 1-16,0-1 0,0 0 0,0-20 15,0 20-15,0 0 0,0-21 16,0 1-16,0-1 0,0 0 0,0 0 16,21-21 15,0 0-31,-21-21 0,22 0 0,-1 0 15</inkml:trace>
  <inkml:trace contextRef="#ctx0" brushRef="#br0" timeOffset="32668.57">10160 5906 0,'0'0'0,"0"-22"0,0 1 16,0 0-16,0 0 15,-21 42 1,21 0 0,0 22-16,-21-22 0,21 21 0,0 0 15,0 1-15,0-1 0,0 0 0,0 1 16,0-1-16,0 22 0,-22-22 16,22 0-16,-21 1 0,0 20 0,21-21 15,0-20-15,0 20 16,-21-21-16,21 21 0,-21-20 0,21-1 15,0 0-15,21-21 32,0-21-32,0 0 15</inkml:trace>
  <inkml:trace contextRef="#ctx0" brushRef="#br0" timeOffset="33076.33">10604 6202 0,'0'0'0,"0"-21"0,-21 21 47,0 0-47,21 21 0,-42 0 0,-1 0 16,22 22-16,0-22 0,21 0 16,-21 21-16,0-21 0,21 1 15,0-1-15,0 0 0,0 0 0,0 0 16,0 0-16,0 1 0,21-22 15,0 0-15,0 21 0,0-21 0,1 0 16,-1 0-16,21 0 0,-21 0 0,0 0 16,1 21-16,-1-21 0,0 0 15,0 21-15,-21 0 16,0 0-16,0 1 16,0-1-16,-21 0 15,0 0-15,0-21 0,-22 21 0,22-21 16,0 21-16,0-21 0,-22 0 0,22 0 15,0 22-15,0-22 0,0 0 16,0 0-16,-1 0 16,22-22-1,0 1-15,0 0 16,0 0-16,0 0 0,0 0 16,0-1-16</inkml:trace>
  <inkml:trace contextRef="#ctx0" brushRef="#br0" timeOffset="33324.19">10075 6181 0,'0'-21'16,"21"21"0,1 0-16,-1-22 0,21 1 0,-21 21 15,22-21-15,-1 0 0,21 21 0,-20-21 16,-1 0-16,22-1 15,-22 22-15,21-21 0,-20 0 0,-22 21 16,21 0-16,-21-21 0,1 21 16,-44 0-1,-20 0 1,21 0-16,0 0 0,0 0 16</inkml:trace>
  <inkml:trace contextRef="#ctx0" brushRef="#br0" timeOffset="33538.08">9694 5906 0,'0'21'78</inkml:trace>
  <inkml:trace contextRef="#ctx0" brushRef="#br0" timeOffset="34384.1">12912 5779 0,'0'0'0,"21"-43"0,0 22 15,-21-21-15,0 21 0,21-1 0,-21-20 16,0 21-16,0 0 16,0 0-16,-21 21 15,0 0-15,21 21 16,0 0-16,-21 0 0,21 21 0,-22 1 16,22-1-16,0 0 0,0 1 15,0 20-15,0-20 0,0 20 0,0-21 16,0 22-16,0-22 0,0 1 0,0 20 15,0-21-15,0 1 0,-21-1 16,21 0-16,0-20 0,0 20 0,-21-21 16,21 0-16,0 0 0,-21-21 15,21-21 17,0 0-32,0 0 15,0 0-15,0-22 0,0 22 0,0-21 16,0 21-16,0 0 0,21-22 15,0 22-15,-21-21 0,43 21 0,-22-1 16,0-20-16,21 21 0,-21 21 0,22-21 16,-1 21-16,0 0 0,1 0 15,-1 0-15,0 21 0,1-21 0,-22 21 16,21 0-16,-21 22 0,1-22 16,-1 0-16,0 21 0,-21-21 0,0 22 15,0-1-15,0 0 0,-21-20 16,0 20-16,-22-21 0,22 21 15,-21-20-15,-1-1 0,22 0 0,-21 0 16,0 0-16,-1 0 0,22-21 16,0 0-16,-21 0 0,20 0 0,1 0 15,0 0-15,0 0 16,21-21-16,0 0 16,0 0-16,21 0 15,0 21 1,0-21-16,1-1 0,-1 22 15,0-21-15,0 21 0,0-21 0</inkml:trace>
  <inkml:trace contextRef="#ctx0" brushRef="#br0" timeOffset="34655.11">13737 6096 0,'0'0'0,"21"-21"15,-21 42 1,0 0 0,0 0-16,0 1 15,0 20-15,-21-21 0,21 0 0,-21 22 16,21-22-16,0 21 0,0-21 0,-21 22 16,21-22-16,0 0 15,0 0-15,-21 0 0,21 0 0,0 1 16,0-1-16,0-42 31,0-1-31,0 1 0,0 0 16</inkml:trace>
  <inkml:trace contextRef="#ctx0" brushRef="#br0" timeOffset="34838.01">13758 5863 0,'0'-21'0,"0"42"0,0-63 0,0 21 15,0 0 1,-21 21-16,21 21 47,21 0-47,0-21 16,-21 21-16,22 0 0</inkml:trace>
  <inkml:trace contextRef="#ctx0" brushRef="#br0" timeOffset="35580.58">14584 6329 0,'0'0'0,"21"-21"16,0 21-16,0-21 15,-21-1-15,21 1 0,-21 0 16,22 0-16,-22 0 0,0 0 15,0-1-15,0-20 0,0 21 0,0 0 16,-22 0-16,1 21 0,0-22 0,0 22 16,0 0-16,0 0 0,-22 0 15,22 0-15,-21 22 0,21-1 0,-1 0 16,-20 0-16,21 0 0,0 22 16,0-22-16,-1 21 0,22-21 15,0 22-15,-21-1 0,21 0 0,0-21 16,0 22-16,0-22 0,0 0 15,0 0-15,21 0 0,1 1 0,-1-22 16,0 0-16,0 0 0,0 0 0,0 0 16,1 0-16,-1-22 0,0 1 15,21 0-15,-21 0 0,1 0 0,-1 0 16,0-1-16,0 1 0,-21 0 16,21-21-16,-21 21 0,21-1 0,-21 1 15,22 0-15,-22 0 0,0 0 16,0 42 15,0 0-31,0 0 16,0 0-16,0 22 0,0-1 0,0 0 15,0 1-15,0 20 0,-22-20 0,22 20 16,0-21-16,0 22 0,0-1 16,0 1-16,0-1 0,0 1 0,0-1 15,0 1-15,0-1 0,0 22 0,0-21 16,0-1-16,0 1 0,0-1 15,0 1-15,0-1 0,0 1 0,0-22 16,0 21-16,-21-20 0,0-1 0,21-21 16,-21 22-16,0-22 0,0-21 15,-1 21-15,1-21 0,0 0 16,0 0-16,0-21 0,0 0 0,-1-22 16,1 22-16,-21-21 0,21-1 0,0 1 15,21-21-15,-22-1 0,1 1 16,21-1-16,-21 1 0,21-22 0,0 0 15,0 22-15,0-22 0,0 22 0,21-22 16,0 0-16,1 22 0,20-1 16,-21-20-16,0 41 0,22-20 0,-1-1 15,0 22-15,-21 21 0,22-22 16,-1 22-16,0 0 0,1 0 0,-1 0 16,0 21-16</inkml:trace>
  <inkml:trace contextRef="#ctx0" brushRef="#br0" timeOffset="36325.15">15409 6244 0,'0'0'0,"21"0"0,-21-21 16,0 0-16,0 0 0,0 0 16,0-1-16,0 1 15,-21 0-15,0 21 16,0 0-16,0-21 0,-22 21 0,22 0 15,0 0-15,0 21 0,-21 0 16,20 0-16,-20 1 0,21-1 16,-21 0-16,20 21 0,1 1 0,0-1 15,0 0-15,21 1 0,0-1 16,0 0-16,0 1 0,0-22 0,0 21 16,0-21-16,21 0 0,0 1 15,22-22-15,-22 0 0,0 21 0,21-21 16,1 0-16,-22 0 0,21 0 0,-21-21 15,22-1-15,-22 1 0,21 0 16,-21 0-16,0 0 0,1-22 0,-1 22 16,0 0-16,-21-21 15,0 21-15,0-22 0,0 22 0,21 0 16,-21 0-16,0 0 0,0-1 0,0 44 31,0-1-15,0 0-16,0 21 0,0 1 0,0-1 15,0 21-15,0-20 0,0 20 16,0 1-16,0-1 0,0 1 0,0-1 16,0 22-16,0-22 0,0 1 15,0 21-15,0-1 0,0-20 0,0 20 16,0 1-16,0-21 0,0 20 16,0 1-16,0 21 0,0-22 0,0 1 15,0 0-15,0-1 0,0-20 16,0 21-16,0-22 0,0 1 0,0-22 15,0 21-15,0-20 0,0-22 0,0 21 16,0-21-16,0-42 31,0 0-31,-21 0 0,21-21 0,-21-1 16,21 1-16,-21-22 0,21 1 0,-22-22 16,22 22-16,-21-22 0,21-21 15,-21 22-15,21-1 0,-21-21 0,21 21 16,0-20-16,0 20 0,0-21 15,0 21-15,0 1 0,0-1 16,21 22-16,0-22 0,0 21 0,-21 1 16,43-1-16,-22 22 0,0-21 0,0-1 15,22 22-15,-22-1 0,0 1 16,21 0-16,-21 21 0,1-22 0,-1 22 16</inkml:trace>
  <inkml:trace contextRef="#ctx0" brushRef="#br0" timeOffset="36912.81">15790 6414 0,'0'0'0,"-21"0"0,21 63 16,0-42-1,21-21 1,0-21 0,1 21-16,-22-21 0,21 0 15,0 0-15,0-1 0,0 1 0,-21-21 16,21 21-16,1 0 0,-22-22 15,0 22-15,21 0 0,-21-21 0,0 20 16,0 1-16,0 0 0,0 0 0,0 0 16,-21 21-1,-1 0-15,22 21 16,-21 0-16,21 0 16,0 0-16,0 1 0,0-1 15,-21 0-15,21 0 0,0 0 16,0 22-16,0-22 0,0 0 0,0 0 15,0 21-15,0-20 0,21-1 0,0 0 16,-21 0-16,22-21 0,-1 21 16,0-21-16,0 0 0,21 0 0,-20 0 15,-1 0-15,21 0 0,-21 0 16,22-21-16,-1 0 0,0 0 0,-21 0 16,22-1-16,-1 1 0,0 0 0,1-21 15,-22 21-15,21-1 0,-21-20 16,1 21-16,-1 0 0,-21 0 0,0-1 15,0 1-15,-21 21 32,-1 0-32,1 0 0,0 21 0,0 1 15,0-1-15,21 0 0,0 0 16,0 0-16,0 0 0,0 22 0,0-22 16,0 0-16,0 0 0,0 0 0,0 1 15,0-1-15,0 0 0,0 0 16,21-21-16,-21 21 0,21-21 15,-21-21 17,0 0-32,0 0 0</inkml:trace>
  <inkml:trace contextRef="#ctx0" brushRef="#br0" timeOffset="37488.04">18034 5821 0,'42'-64'15,"-42"43"-15,21 21 16,-21-21-16,0 42 15,0 0 1,0 22-16,0-22 0,0 21 16,0 1-16,0 20 0,0-21 0,0 22 15,0-22-15,0 22 0,0-1 16,0 22-16,0-22 0,0 22 0,0 0 16,0-22-16,0 22 0,-21 0 0,21-1 15,0-20-15,-21 20 0,21 1 16,-21 0-16,0-1 0,21 1 0,-21 0 15,-1-1-15,22-20 0,0 21 16,-21-22-16,0 1 0,21-1 0,-21 1 16,21-22-16,0 0 0,-21 1 15,21-22-15,0 0 0,-21 0 0,21-42 32,0 0-32,0 0 0,0-1 15,0-20-15,0 0 0,0-1 0,0 1 16,0-21-16</inkml:trace>
  <inkml:trace contextRef="#ctx0" brushRef="#br0" timeOffset="37800.86">17992 6287 0,'0'0'0,"0"-106"15,21 85-15,0-22 16,0 22-16,0-21 0,22 21 0,-1-1 15,-21 1-15,43 21 0,-22-21 16,0 21-16,1 0 0,-1 0 0,-21 21 16,21 0-16,-20 1 0,-1-1 15,-21 0-15,0 21 0,0-21 0,0 22 16,0-22-16,-21 21 0,-1-21 16,-20 22-16,21-22 0,0 0 0,-22 0 15,22 0-15,0 1 0,-21-22 0,21 21 16,-1 0-16,1-21 15,42-21 17,-21 0-17,22 21-15,-1-22 0</inkml:trace>
  <inkml:trace contextRef="#ctx0" brushRef="#br0" timeOffset="38384.76">18563 6392 0,'0'0'0,"21"0"0,0 0 0,1-21 16,-1 0-16,0 0 16,0 21-16,0-21 0,0 0 0,1-1 15,20 1-15,-21 0 0,0-21 16,22 21-16,-22-22 0,0 22 16,0-21-16,0 21 0,0-22 0,-21 1 15,22 21-15,-22-22 0,0 22 16,0-21-16,0 21 0,-22 21 0,1-21 15,0 21-15,0 0 0,0 0 16,0 0-16,-1 21 0,1 0 0,0 0 16,0 0-16,0 0 0,21 1 0,0 20 15,0-21-15,0 0 0,0 0 16,0 1-16,21-1 0,0 21 0,0-21 16,0 0-16,22 1 15,-43-1-15,42 0 0,-42 0 16,21-21-16,0 21 0,1 0 0,-1-21 15,0 0-15,0 22 0,0-22 16,0 0-16,1 0 0,-1 0 16,0 0-16,0 0 0,0 0 15,0-22-15,1 1 0,20 21 0,-21-21 16,0 0-16,0 0 0,1 0 0,-22-1 16,21-20-16,0 21 0,-21-21 15,21 20-15,-21 1 0,0-21 0,0 21 16,0 0-16,0-1 15,0 44 1,0-1-16,0 0 16,-21 0-16,21 0 15,-21 0-15,21 1 0,-21-1 0,21 0 16,0 0-16,0 0 0,-22 0 16,22 1-1,0-44 16,0 1-15</inkml:trace>
  <inkml:trace contextRef="#ctx0" brushRef="#br0" timeOffset="38575.66">19389 5694 0,'-22'0'15,"1"0"1,0 0 0</inkml:trace>
  <inkml:trace contextRef="#ctx0" brushRef="#br0" timeOffset="40712.54">19770 5842 0,'0'64'15,"-22"-43"-15,22 0 0,0 0 16,0 0-16,0 0 0,0 1 0,0-1 0,0 0 15,0 0-15,0 0 0,0 0 16,0 1-16,0-1 0,-21-21 16,21 21-16,0 0 0,0 0 15,0-42 17,0 0-32,0 0 15,0 0-15,0-1 16,21 1-16,1 0 0,-22-21 0,21 21 15,0-22-15,-21 1 0,21 21 16,0-22-16,0 1 0,1 21 0,-1-21 16,0 20-16,0 1 0,0 21 0,0 0 15,1 0-15,-1 0 16,0 0-16,-21 21 0,21 1 16,-21-1-16,21 0 0,-21 0 15,21 21-15,-21-20 0,22-1 0,-22 21 16,0-21-16,0 0 0,0 22 15,0-22-15,0 0 0,0 0 0,0 0 16,0 1-16,21-22 47,-21-22-47,21 1 0,0 0 16,0 0-16,0 0 15,1-22-15,-1 22 0,0 0 0,21-21 16,-21 21-16,22-22 0,-22 1 15,21 21-15,-21 0 0,22-22 0,-22 22 16,21 21-16,-21-21 0,1 21 16,-1 0-16,0 0 0,0 21 0,0 0 15,-21 22-15,21-22 0,-21 0 16,0 21-16,0-21 0,0 22 16,22-1-16,-22-21 0,0 22 0,21-22 15,-21 0-15,0 21 0,21-21 16,0 1-16,0-1 15,0 0-15,1-21 0,-1 0 0,0 0 16,0 0-16,21 0 0,-20 0 16,-1 0-16,21 0 0,-21 0 0,22-21 15,-22 21-15,0-21 0,21-1 0,-21 1 16,1 0-16,-22 0 0,21-21 16,-21 20-16,0 1 0,21-21 0,-21 21 15,0-22-15,0 22 0,0 0 16,0 0-16,0 0 0,-21 21 31,21 21-31,-21 0 0,21 0 0,0 0 16,0 1-16,0-1 0,0 21 15,0-21-15,0 22 0,0-22 16,0 0-16,0 0 0,21 21 0,0-20 16,0-1-16,0-21 0,0 21 0,1 0 15,-1-21-15,0 0 0,0 0 16,21 0-16,-20 0 0,-1 0 0,21 0 15,-21 0-15,0 0 0,22-21 16,-22 0-16,0 0 0,0-1 0,0 1 16,1 0-16,-1-21 0,0-1 0,0 1 15,-21 0-15,21-22 0,0 22 16,-21-22-16,22 22 0,-1-21 0,-21 20 16,0-20-16,21 20 0,-21 1 15,21 0-15,-21 21 0,0-1 16,0 1-16,-21 21 15,0 21 1,21 1-16,-21 20 0,-1 0 0,1-21 16,0 43-16,0-22 0,0 1 15,21 20-15,-21-21 0,-1 1 0,22 20 16,-21-20-16,21-1 0,0 0 0,0-21 16,0 22-16,0-1 0,0-21 15,0 0-15,0 1 0,21-1 0,1 0 16,-1-21-16,-21 21 0,21-21 15,0 0-15,0 0 0,0 0 16,1 0-16,-1 0 0,21 0 0,-21 0 16,0-21-16,1 0 0,20 21 15,-21-21-15,0-1 0,0 1 0,1 0 16,-1-21-16,0 21 0,0-1 0,-21 1 16,21 0-16,-21 0 0,0 0 15,0 0-15,0-1 0,0 44 31,0-1-31,0 0 0,-21 0 16,21 0-16,0 0 0,-21 1 16,21 20-16,0-21 0,0 0 0,0 0 15,0 1-15,0-1 0,0 0 16,0 0-16,21-21 16,0 0-16,-21 21 0,21-21 0,1 0 15,-1 0-15,0 0 16,0 0-16,0 0 0,0-21 15,1 21-15,-22-21 0,21 0 0,0 0 16,0-1-16,0 1 0,0 0 0,1 0 16,-1 0-16,0 0 0,-21-1 15,0 1-15,21 0 0,0 21 16,-21-21-16,0 42 31,0 0-31,0 0 16,0 1-16,0-1 0,-21-21 15,21 21-15,0 0 0,0 0 0,0 0 16,0 1-16,0-1 16,0 0-16,21-21 15,0 0-15,-21 21 0,22-21 16,-1 0-16,0 0 16,0 0-16,0 0 0,0-21 0,1 21 15,-1-21-15,0 0 0,0-1 0,21 22 16,-20-21-16,-1 0 0,0-21 15,0 21-15,0-1 0,-21 1 16,0 0-16,21 0 0,-21 0 16,22 0-16,-22 42 15,0 0 1,0 0-16,-22 0 0,22 0 16,-21 22-16,21-22 0,-21 0 0,21 21 15,0-20-15,0-1 0,0 0 16,0 0-16,0 0 0,0 0 0,0 1 15,21-22-15,0 0 0,1 21 16,-1-21-16,0 0 0,0 0 16,0 0-16,0 0 0,1 0 0,-1 0 15,21-21-15,-21 21 0,0-22 16,1 1-16,20 0 0,-21 0 16,0 0-16,0 0 0,1-22 0,-1 1 15,0 0-15,0 20 0,0-20 16,-21 0-16,0-1 0,0 22 0,0-21 15,0 21-15,-21 21 16,0 0-16,0 0 16,0 42-16,-1-21 0,-20 0 0,21 22 15,21-22-15,-21 21 0,21-21 16,-21 22-16,21-22 0,0 0 0,0 21 16,0-20-16,0-1 0,21 0 15,0 0-15,0-21 16,0 0-16,0 0 0,1 0 15,-1 0-15,0 0 0,0 0 0,0 0 16,0-21-16,1 21 0,20-21 16,-21 0-16,0-1 0,0 1 0,1 0 15,-1 0-15,0 0 0,0-22 0,0 22 16,-21 0-16,0-21 0,0 21 16,0-1-16,0 1 0,0 0 0</inkml:trace>
  <inkml:trace contextRef="#ctx0" brushRef="#br0" timeOffset="40937.41">23262 5482 0,'0'0'0,"-21"-21"15,0 21-15,21-21 31,-21 21 16,-1 0-47,1 0 0,0 0 0,0 0 0,0 0 16</inkml:trace>
  <inkml:trace contextRef="#ctx0" brushRef="#br0" timeOffset="41156.29">22034 5673 0,'0'0'0,"-21"0"0,0 0 0,21 21 0,-21-21 15,42 0 1,0 0-16,0 0 16,1-21-16,-1 21 0,21 0 0,-21-21 15,22 21-15,-1 0 16,-21-22-16,0 22 0,22 0 0,-22-21 15,-21 0-15,-21 0 16,-1 21-16,-20 0 16,21-21-16</inkml:trace>
  <inkml:trace contextRef="#ctx0" brushRef="#br0" timeOffset="41340.18">21230 5567 0,'0'0'0,"-42"0"0,21 0 0,-1 21 16,1-21-16,0 0 0</inkml:trace>
  <inkml:trace contextRef="#ctx0" brushRef="#br0" timeOffset="42928.18">25315 6287 0,'43'-22'16,"-43"1"-16,21 21 0,0-21 15,0 0-15,0 0 16,0 0-16,-21-1 15,22 1-15,-22 0 0,0 0 0,0 0 16,0 0-16,0-1 0,-22 1 16,1-21-16,0 21 0,-21 0 15,21-22-15,-22 22 0,1 0 0,21 0 16,-22 21-16,1 0 0,0 0 0,-1 0 16,1 0-16,0 21 0,21 0 15,-22 0-15,22 22 0,0-22 0,0 21 16,0 0-16,-1 1 0,22-1 15,-21 0-15,21 1 0,0-1 0,0 0 16,0 1-16,0-22 0,21 0 16,1 21-16,-1-42 0,21 22 15,-21-22-15,0 0 0,22 0 0,-22 0 16,21 0-16,-21 0 0,22-22 16,-22 1-16,21 0 0,-21 0 0,22-21 15,-22 20-15,21-20 0,-21 21 16,22-21-16,-22-22 0,0 22 0,21-22 15,-20 22-15,-1-22 0,21-20 16,-21 20-16,0 1 0,-21-1 0,0 22 16,0-22-16,0 22 0,0 0 0,0 21 15,0-1-15,0 1 0,0 0 16,-21 21-16,21 21 0,-21 0 16,0 1-16,21 20 15,0 0-15,0 1 0,0 20 0,-21 1 16,21-1-16,0 1 0,-21-1 0,21 1 15,0-22-15,0 21 0,0-20 16,0-1-16,0 22 0,0-43 0,0 21 16,0 0-16,21-20 0,21-1 15,-21 0-15,0 0 0,22 0 0,-22-21 16,21 0-16,1 0 0,-1 0 16,0 0-16,1 0 0,-1 0 0,0-21 15,1 0-15,-1 0 0,0 0 0,1-22 16,-22 22-16,21-21 0,-21 21 15,0-22-15,1 1 0,-1 0 16,-21 20-16,0-20 0,0 0 0,0 21 16,0-1-16,-21 1 0,-1 0 15,1 0-15,0 21 0,-21 0 0,21 0 16,-22 0-16,22 21 0,-21 0 16,-1 22-16,22-22 0,0 21 0,0-21 15,0 22-15,0-1 0,-1-21 16,1 21-16,0-20 0,21 20 0,0-21 15,0 0-15,0 0 0,0 1 0,0-1 16,21 0 0,0-21-16,1 0 0,-1 0 15,0 0-15,0 0 0,21-21 0,-20 21 16,-1-21-16,0-1 0,0 1 16,0 0-16,0 0 0,1 0 0,-1-22 15,-21 22-15,21-21 0,0 21 16,0-22-16,-21 22 0,0-21 0,21 21 15,-21 0-15,22 21 0,-22 21 32,0 0-32,0 0 0,0 0 0,0 22 15,0-22-15,0 21 0,0-21 16,0 22-16,0-22 0,0 21 0,0-21 16,21 0-16,0 1 0,-21-1 15,21 0-15,0 0 0,0-21 16,1 0-16,-1 0 0,0 0 0,0 0 15,21 0-15,-20 0 0,20 0 16,-21 0-16,21-21 0,1 0 0,-22 0 16,21-1-16,-21-20 0,1 21 0,-1-21 15,-21-1-15,0 1 0,21 0 16,-21-22-16,21 22 0,-21-22 0,0 1 16,0-1-16,0 1 0,0 20 15,0 1-15,0-21 0,0 41 0,0-20 16,0 21-16,0-21 15,0 20-15,0 44 16,0-1-16,0 0 16,0 21-16,0 1 0,0 20 15,0 1-15,-21-1 0,0 1 0,21-1 16,-21 1-16,21-1 0,0-21 16,0 22-16,0-22 0,0 1 0,0-1 15,0 0-15,0 1 0,0-22 16,0 21-16,0-21 0,0 0 15,21-21-15,0 22 0,0-22 16,0 0-16,0-22 16,-21 1-16,22 0 15,-22 0-15,21 0 0,-21-22 0</inkml:trace>
  <inkml:trace contextRef="#ctx0" brushRef="#br0" timeOffset="43133.07">26606 5927 0,'0'0'16,"-21"0"-16,42 0 31,1 0-31,-1 0 0,0 0 16,0 0-16,21 0 15,-20-21-15,20 21 0,0-22 0,1 22 16,-22-21-16,21 21 0,0-21 15,1 21-15,-1 0 0,-21-21 0</inkml:trace>
  <inkml:trace contextRef="#ctx0" brushRef="#br0" timeOffset="43732.14">27432 6414 0,'0'0'0,"21"0"0,0 0 16,0 0-16,1 0 16,-1-22-16,0 1 15,21 0-15,-21 0 0,1 0 0,-1 0 16,0-1-16,0-20 0,-21 21 16,0-21-16,21 20 0,-21-20 0,0 0 15,0-1-15,0 1 0,0 0 0,0-1 16,-21 22-16,0 0 0,0 0 15,0 0-15,-22 21 0,22 0 0,0 0 16,-21 21-16,20 0 0,-20 0 16,21 22-16,0-1 0,0 0 15,-1 1-15,1-1 0,0 0 0,0 1 16,21-1-16,-21-21 0,21 21 16,0 1-16,0-22 0,0 0 0,0 0 15,0 0-15,21 1 0,0-1 16,0-21-16,0 0 0,1 0 0,-1 0 15,0 0-15,21-21 16,-21-1-16,1 1 0,20 0 0,-21 0 16,0 0-16,0 0 0,22-22 0,-22 22 15,0-21-15,0 21 0,0-22 16,-21 1-16,22 0 0,-22-1 16,21 1-16,-21 21 0,0 0 0,0-1 15,0 1-15,0 42 16,0 1-16,0-1 15,-21 0-15,21 21 0,0-21 16,0 22-16,0-1 0,0-21 0,0 22 16,0-1-16,21-21 0,-21 0 15,21 0-15,0 1 0,-21-1 0,21 0 16,0 0-16,1-21 0,-1 0 16,0 0-16,0 0 0,0 0 15,0 0-15,1-21 0,-1 0 0,21 21 16</inkml:trace>
  <inkml:trace contextRef="#ctx0" brushRef="#br0" timeOffset="44588.75">28427 5546 0,'0'0'0,"21"-21"0,-21-22 16,21 22-16,-21 0 15,0 42 1,0 0-1,0 22-15,0-1 0,0 0 0,0 1 16,0 20-16,-21-21 0,21 22 16,-21-22-16,21 22 0,-21-22 15,21 0-15,0 1 0,-22-1 0,22 0 16,0-20-16,0 20 0,0-21 16,0 0-16,0 0 0,0 1 15,22-22-15,-1 0 16,0 0-16,0 0 0,0 0 15,0-22-15,1 1 0,-1 0 0,0 0 16,0 0-16,0 0 0,0-22 16,1 22-16,-1-21 0,0 21 0,0-22 15,0 22-15,-21 0 0,0 0 16,21 21-16,-21-21 0,0 42 16,0 0-1,0 0-15,0 21 16,0-20-16,-21-1 0,21 21 0,0-21 15,-21 22-15,21-22 0,0 0 16,0 0-16,0 0 0,0 0 0,21-21 16,0 22-16,1-1 0,-1-21 0,0 0 15,0 0-15,0 0 0,0 0 16,1 0-16,-1 0 0,21-21 0,-21 21 16,0-22-16,1 1 0,-1 0 15,0-21-15,0 21 0,0-22 0,-21 22 16,0-21-16,21-1 0,-21 22 15,22-21-15,-22 21 0,0-22 16,0 22-16,0 0 0,-22 42 31,22 0-31,-21 1 16,0 20-16,0-21 0,21 21 16,-21 1-16,0-1 0,-1 0 0,22 1 15,-21-1-15,0 22 0,0-22 0,0 21 16,0-20-16,-1 20 0,22-20 15,-21 20-15,0 1 0,0-22 0,21 21 16,-21-20-16,21 20 0,0 1 16,-21-1-16,21 1 0,0-22 0,0 22 15,0-1-15,0-21 0,0 22 16,-22-22-16,22 1 0,-21-1 0,0-21 16,0 21-16,21-20 0,-21-22 15,0 21-15,-1-21 0,1 0 0,0 0 16,0 0-16,0 0 15,0-21-15,-1-1 0,1 1 0,-21 0 16,21 0-16,0 0 0,21 0 0,-22-1 16,22 1-16,-21 0 0,21-21 15,0 21-15,0-1 0,0 1 0,0 0 16,0 0-16,0 0 0,21 0 0,1-22 16,-1 22-16,0 0 0</inkml:trace>
  <inkml:trace contextRef="#ctx0" brushRef="#br0" timeOffset="44948.05">29506 6096 0,'0'0'0,"0"-21"16,0 0-16,0 0 0,0-1 15,0 44 1,0 20-1,0-21-15,-21 21 0,0 1 16,21-1-16,0 22 0,-21-22 0,0 43 16,21-22-16,-22 1 0,22-1 15,-21 1-15,0-1 0,0 1 0,21-1 16,-21 1-16,0-22 0,21 21 16,-22 1-16,1-22 0,21 1 0,-21 20 15,0-21-15,0 1 0,0-1 0,-1-21 16,22 22-16,-21-22 0,21 0 15,-21 0-15,21 0 0,0 0 0,0 1 16,0-44 15,0 1-31,0 0 0,0 0 16,0 0-16,21 0 0,-21-22 0,21 1 16</inkml:trace>
  <inkml:trace contextRef="#ctx0" brushRef="#br0" timeOffset="45269.87">29400 6265 0,'0'0'0,"22"-42"0,-22 0 0,0-1 15,21 22-15,-21 0 0,42-21 16,-21 21-16,0-1 0,1 1 16,-1 21-16,0-21 0,0 21 15,21 0-15,1 0 0,-22 0 0,21 0 16,1 0-16,-22 21 0,0 0 15,0 1-15,-21-1 0,0 21 0,0-21 16,0 22-16,-21-22 0,0 21 16,-22-21-16,22 22 0,-21-22 0,0 0 15,-1 0-15,1 21 0,0-20 16,-1-22-16,1 21 0,21 0 0,-22-21 16,22 0-16,0 0 0,0 0 0,42-21 31,-21 0-16,21-1-15,22 22 16,-22-21-16,0 0 0</inkml:trace>
  <inkml:trace contextRef="#ctx0" brushRef="#br0" timeOffset="45672.64">29972 6202 0,'0'0'0,"0"-21"0,42 21 16,-21 0-16,1-21 0,-1 21 15,21-22-15,-21 22 0,22-21 16,-1 0-16,-21 21 0,21-21 0,1 0 16,-1 0-16,-21-1 0,22 1 15,-22 0-15,0 0 0,0 0 16,-21 0-16,0-1 0,0 1 16,0 0-16,-21 21 15,0 0-15,0 0 16,-22 0-16,1 21 0,0 22 0,20-22 15,-20 21-15,21-21 0,-21 22 16,20-1-16,22-21 0,0 21 0,-21 1 16,21-22-16,0 21 0,0-21 0,21 1 15,-21 20-15,43-21 0,-22 0 16,0 0-16,21 1 0,-20-1 0,20-21 16,0 21-16,1-21 0,-22 0 15,21 0-15,0 0 0,1 0 16,-22-21-16,21 0 0,-21-1 15,22 1-15,-22 0 0,0-21 0,0 21 16,0-22-16,-21 22 0,0-21 0,0-1 16,0 22-16,0-21 0,0 21 15,0-22-15</inkml:trace>
  <inkml:trace contextRef="#ctx0" brushRef="#br0" timeOffset="45986.48">28088 5779 0,'-63'21'0,"126"-42"0,-190 42 0,85-21 0,21 0 16,-1 0-16,44 0 15,-1 0-15,21 0 0,0 0 16,1 0-16,20 0 0,1 0 15,-1-21-15,1 21 0,-1-22 0,1 22 16,-1 0-16,-20 0 0,20-21 16,1 21-16,-22 0 0,0 0 0,1-21 15,-22 21-15,0 0 0,0 0 16,0 0-16,-21-21 16,-21 0-1,0 21-15,0 0 16</inkml:trace>
  <inkml:trace contextRef="#ctx0" brushRef="#br0" timeOffset="56744.3">4149 11388 0,'0'-21'47,"0"-1"-16,0 1-15,0 0-16,0 0 15,0 0-15,0 0 16,0-1-16,0 1 0,0 0 15,0 0-15,0 0 0,0 0 16,0-1-16,0-20 0,0 21 0,0 0 16,0 0-16,0-1 0,0 1 15,0 0-15,0 0 0,0 0 16,0 0-16,0-1 16,0 44 30,0-1-46,0 0 0,0 0 0,0 0 16,0 0-16,0 22 0,0-22 16,0 21-16,0 1 0,0-1 0,0 0 15,0 22-15,0-22 0,0 0 16,0 1-16,0 20 0,0-20 0,0-1 16,0 0-16,0 1 0,0-1 0,0 0 15,0 1-15,0-1 0,0-21 16,0 21-16,0 1 0,0-22 0,0 21 15,0-21-15,0 1 16,0-1-16,0 0 0,0 0 0,0 0 16,0 0-16,0 1 15,-22-22 17,22-22-32,0 1 15,-21 0-15,21 0 0,0 0 16,0 0-16,0-22 15,0 22-15,0 0 0,0 0 0,0 0 16,0-1-16,0 1 0,0 0 16,0 0-16,0 0 0,0 0 0,21-1 15,1 1-15,-22 0 0,21 0 16,0 0-16,0 0 0,0 21 16,0-22-16,1 1 0,20 21 0,-21-21 15,21 21-15,-20 0 0,20 0 16,-21 0-16,21 0 0,-20 0 0,-1 21 15,0-21-15,0 21 0,0 1 16,0-1-16,1 0 0,-22 0 0,0 0 16,0 0-16,0 1 0,0-1 0,0 0 15,0 0-15,-22 21 0,1-20 16,0-1-16,0 0 0,-21 0 0,20 21 16,1-20-16,-21-22 15,21 21-15,0 0 0,-1 0 0,-20-21 0,21 21 16,0-21-16,0 0 0,-1 0 15,1 21-15,0-21 0,0 0 16,0 0-16,0 0 0,21-21 63,21 0-48,0 21-15,0-21 0,0 0 16,0 0-16,1-1 0,20 1 15</inkml:trace>
  <inkml:trace contextRef="#ctx0" brushRef="#br0" timeOffset="57792.4">4974 11557 0,'0'0'0,"21"0"0,-21-21 15,0 42 32,0 0-31,0 0-16,0 1 0,0-1 16,0 0-16,0 0 0,0 0 15,0 0-15,0 1 0,0-1 0,0 0 16,0 0-16,0 0 0,0 0 0,21 1 15,-21-1-15,0 0 16,22-21-16,-1 0 0,-21 21 0,21-21 16,0 0-16,0 0 0,0 0 15,1 0-15,-1 0 0,0 0 0,0-21 16,-21 0-16,21 21 0,0-21 16,1 21-16,-1-22 0,0 1 0,0 0 15,-21 0-15,21 0 0,-21 0 16,21-1-16,-21 1 0,0 0 15,0 0-15,22 0 0,-22 0 0,0-1 16,21 1-16,-21 0 0,0 0 16,0 63 31,0 1-47,0-22 15,0 0-15,0 0 0,0 0 0,0 22 16,0-22-16,0 21 0,0-21 15,0 22-15,0-1 0,21 0 16,-21 1-16,0-1 0,0 0 16,0 22-16,21-22 0,-21 0 0,21 22 15,-21-22-15,0 22 0,0-1 0,21-20 16,-21 20-16,22 1 0,-22 20 16,0-20-16,0-1 0,21 22 0,-21-22 15,0 22-15,0-21 0,0-1 0,0 1 16,0 20-16,0-20 0,0-1 15,-21 1-15,-1-1 0,22 1 0,-21-1 16,0-20-16,0-1 0,21 0 0,-21 1 16,0-22-16,21 0 0,-22 0 15,22 0-15,-21 0 0,0-21 16,0 0-16,0 0 16,0 0-16,-1 0 0,22-21 15,-21 21-15,0-21 0,0-21 0,0 21 16,-22-1-16,22-20 0,0 0 0,-21-22 15,21 22-15,-22-22 0,22 1 16,-21-1-16,21 1 0,-1-1 0,1 1 16,0-1-16,21 1 0,0-1 15,0 1-15,0-22 0,0 22 0,0-1 16,0 1-16,0-1 0,21 22 16,0-22-16,1 1 0,-1 21 0,21-22 15,-21 22-15,22-1 0,-22-20 16,21 21-16,0-1 0,-20 1 0,20 0 15,0 20-15,-21-20 0,22 21 16,-22-21-16,21 20 0,-21 1 0,1 0 16,-1 0-16,0 0 0,0 21 15,-21-21-15,21 21 0,-21-22 32,21 22 46,1-21-78,-1 0 15</inkml:trace>
  <inkml:trace contextRef="#ctx0" brushRef="#br0" timeOffset="58289.12">6096 10986 0,'0'0'0,"-21"0"47,21 21-31,-21-21-16,21 21 15,0 21-15,0-21 0,0 22 0,0-1 16,0 0-16,-22 1 0,22 20 15,-21-20-15,21-1 0,0 0 0,0 22 16,-21-22-16,21 0 0,-21 1 16,0-1-16,21-21 0,0 22 0,0-22 15,-21 21-15,21-21 0,-22 0 0,22 22 16,0-22-16,0 0 0,0 0 16,0 0-16,0 1 0,0-1 15,0-42 32,0-1-47,0 1 16,22 0-16,-22 0 0</inkml:trace>
  <inkml:trace contextRef="#ctx0" brushRef="#br0" timeOffset="58818.75">6202 11790 0,'21'0'0,"0"0"16,0 0-16,0 0 15,1 0-15,-1 0 0,0 0 0,0-21 16,0 21-16,0-21 0,1 21 15,-1-22-15,-21 1 0,21 0 0,0 21 16,0-21-16,0 0 0,-21 0 0,0-1 16,0 1-16,0 0 15,0 0-15,0 0 0,0 0 16,-21 21 0,0 0-16,0 0 15,0 0-15,0 0 0,-1 0 0,1 0 16,0 0-16,0 21 0,0 0 15,0 0-15,-1 0 0,1 0 16,21 1-16,0-1 0,-21 0 0,21 0 16,0 0-16,-21 0 0,21 1 15,0-1-15,0 0 0,0 0 0,0 0 16,0 0-16,0 1 0,0-1 16,21 0-16,0 0 0,-21 0 0,21 0 15,-21 1-15,22-22 0,-1 21 0,0-21 16,0 0-16,0 0 15,0 0-15,1 0 16,-1 0-16,0 0 0,0 0 0,0-21 16,0-1-16,1 22 0,-1-21 15,0 0-15,0 21 0,0-21 0,0 0 16,1 0-16,-1 21 0</inkml:trace>
  <inkml:trace contextRef="#ctx0" brushRef="#br0" timeOffset="59269.5">5969 11218 0,'21'0'16,"0"0"0,0 0-16,1 0 0,20 0 0,-21-21 15,21 21-15,-20 0 16,20 0-16,0-21 0,1 21 0,-22-21 15,21 21-15,0 0 0,1 0 0,-1-21 16,-21 21-16,22 0 0,-22 0 16,21 0-16,-21 0 0,0-21 0,1 21 15,-1 0-15,0 0 0,0 0 32</inkml:trace>
  <inkml:trace contextRef="#ctx0" brushRef="#br0" timeOffset="60077.03">8932 11980 0,'0'-21'47,"21"0"-47,1 0 0,-1 0 16,0 0-16,0-1 0,21-20 0,-20 21 15,-1-21-15,21-1 0,-21 22 0,22-21 16,-22-22-16,0 22 15,0 0-15,0-1 0,0 1 0,1 0 16,-1-1-16,-21 22 0,0-21 0,0 21 16,0-1-16,-21 22 15,-1 0-15,1 0 16,0 22-16,0-22 0,0 42 16,0-21-16,-1 0 0,1 0 0,21 22 15,-21-22-15,21 21 0,0 1 16,0-22-16,0 21 0,21-21 0,0 22 15,1-1-15,-1-21 0,0 0 0,0 22 16,-21-22-16,21 0 0,0 0 16,1 21-16,-1-20 0,-21-1 15,0 0-15,0 0 0,0 0 0,0 0 16,-21 1-16,-1-22 16,1 21-16,0 0 0,0-21 0,-21 0 15,20 0-15,-20 21 0,21-21 16,-21 0-16,20 0 0,-20 0 0,21 0 15,0 0-15,0 0 0,-1 0 0,1-21 16,0 21-16,21-21 16,0 0-16,0-1 0,0 1 15,0 0-15,21 0 0,0 0 0,1 0 16,-1-1-16,21 1 0,-21 0 16</inkml:trace>
  <inkml:trace contextRef="#ctx0" brushRef="#br0" timeOffset="60652.7">9885 10880 0,'0'0'0,"0"-21"0,-21 21 0,-1-22 0,1 22 16,0 0-1,0 0-15,21 22 0,0-1 16,0 0-16,0 21 0,0 1 0,0-1 15,0 21-15,0 1 16,0-22-16,0 43 0,0-22 0,0 1 16,0-1-16,0 1 0,-21-22 15,21 22-15,0-22 0,0 22 0,0-22 16,-21 0-16,21-21 0,0 22 0,0-1 16,0-21-16,0 0 0,-22 1 15,22-1-15,-21-21 0,21 21 0,-21-21 16,0 0-1,0-21 1,21 0-16,0-1 0,0 1 0,0 0 16,0 0-16,0-21 0,0 20 15,21-20-15,0 21 0,0-21 16,0-1-16,1 1 0,-1 0 0,21 20 16,0-20-16,-20 21 0,20-21 15,0 20-15,1 1 0,-1 21 0,0 0 16,1 0-16,-22 0 0,21 21 0,-21 1 15,0-1-15,1 0 0,-1 0 16,-21 0-16,0 22 0,0-22 0,0 21 16,0-21-16,0 22 0,0-22 15,0 0-15,-21 21 0,-1-21 0,1 1 16,0 20-16,0-21 0,21 0 16,-21 0-16,0 1 0,21-1 31,0-42 0,0-1-31,21 1 0,0 21 0,0-21 16</inkml:trace>
  <inkml:trace contextRef="#ctx0" brushRef="#br0" timeOffset="61756.57">10689 11472 0,'0'0'0,"0"-21"16,0 42 31,0 1-47,-21-1 0,0 0 16,21 0-16,-21 21 0,21-20 0,0 20 15,-22-21-15,1 0 0,21 22 0,0-22 16,0 0-16,0 21 0,0-21 15,0 1-15,0-1 0,0 0 0,0 0 16,21 0-16,1-21 16,-1 0-16,0 0 0,0 0 15,0 0-15,0 0 0,1 0 0,-1 0 16,0 0-16,21-21 0,-21 0 16,1 0-16,20 21 0,-21-21 0,0-22 15,0 22-15,1 0 0,-1 0 0,-21-22 16,0 22-16,0-21 0,0 21 15,0-22-15,0 1 0,0 21 0,0-21 16,-21 20-16,-1-20 0,-20 21 0,21 0 16,0 21-16,0-21 0,-22 21 15,22-22-15,0 22 0,-21 0 0,20 0 16,1 22-16,-21-1 0,21 0 16,0 0-16,-1 0 0,1 0 15,21 1-15,0 20 0,0-21 0,0 0 16,0 22-16,0-22 0,0 0 15,0 0-15,0 0 0,0 0 0,0 1 16,21-22-16,1 21 0,-1 0 0,0-21 16,0 0-16,0 0 15,0 0-15,1 0 0,-1 0 0,0 0 16,0 0-16,0 0 0,0 0 0,22 0 16,-22 0-16,0 0 0,0-21 15,22 0-15,-22 21 0,0-22 0,0 1 16,21 0-16,-20 0 0,-1 0 15,0 0-15,0-1 0,0-20 16,-21 21-16,21 0 0,1 0 0,-22-1 16,21 1-16,-21 0 15,21 21-15,0 0 0,0 21 16,-21 0 0,0 1-16,0-1 0,0 0 15,0 0-15,0 0 0,0 0 0,0 1 16,0 20-16,0-21 0,0 0 0,0 0 15,0 1-15,0-1 16,0 0-16,21-21 16,1 0-16,-1 0 15,0 0 1,0 0-16,-21-21 0,21 21 0,0-21 16,1-1-16,-1 1 0,-21 0 0,21 0 15,0-21-15,0-1 0,-21 1 16,21 0-16,1-1 0,-1 1 0,-21-22 15,21 1-15,0-1 0,0 22 16,0-21-16,1 20 0,-1-20 0,-21 20 16,21 1-16,0 0 0,-21 21 0,0-1 15,0 1-15,0 0 0,0 42 16,0 0 0,0 1-16,0 20 0,-21 0 0,0 1 15,21-1-15,-21 21 16,-1 1-16,22-1 0,-21 1 0,21-1 15,-21 1-15,0-22 0,21 22 16,0-22-16,0 0 0,-21 1 0,21-1 16,0-21-16,-21 22 0,21-22 0,0 0 15,0 0-15,0 0 0,0 0 16,0 1-16,21-22 31,0 0-31,0 0 0,-21-22 16,0 1-16,21 21 0,-21-21 0,21 0 15,1-21-15,-22 20 0</inkml:trace>
  <inkml:trace contextRef="#ctx0" brushRef="#br0" timeOffset="62034.41">11557 11261 0,'21'0'0,"0"0"16,0 0-16,22-21 0,-1 21 0,0 0 16,1 0-16,-1 0 0,0 0 15,22-22-15,-22 22 0,1 0 0,-1 0 16,0 0-16,1 0 0,-22 0 16,21 0-16,-21 0 0,0 0 15,1 0-15,-1 0 0,-21 22 31,0-1-15,-21-21-16,-1 0 16</inkml:trace>
  <inkml:trace contextRef="#ctx0" brushRef="#br0" timeOffset="62536.12">13864 11367 0,'0'0'0,"0"-22"0,0 1 0,0 0 0,21 21 15,-21-21-15,0 42 32,0 0-32,0 0 15,0 1-15,0 20 0,0-21 0,0 21 16,0-20-16,0 20 0,-21-21 0,21 21 16,0-20-16,0-1 0,0 0 15,-21 0-15,21 0 0,0 0 0,-21 1 16,21-1-16,0-42 47,0-1-47,0 1 0</inkml:trace>
  <inkml:trace contextRef="#ctx0" brushRef="#br0" timeOffset="62924.41">13928 10943 0,'0'0'0,"-43"0"16,22 0-16,21 21 15,-21 1-15,21-1 16,0 0-16,0 0 16,21-21-16,0 21 15,0-21-15,1 0 0,-1 0 16,0 0-16,0 0 0,0 0 15,0 0-15,1-21 0,-1 21 16,0-21-16,-21 0 0,0 0 0,0-1 16,0 1-16,0 0 15,0 0-15,-21 21 0,0-21 0,-1 0 16,1 21-16,0 0 0,0-22 16,0 22-16,0 0 0,-1 0 0,1 0 15,0 22-15,0-1 0,21 21 16,-21-21-16,21 0 0,0 1 15,0-1-15,0 21 0,0-21 0,0 22 16,21-22-16,-21 21 0,21-21 16,0 0-16,0 1 0,1-1 0,20 0 15,-21-21-15</inkml:trace>
  <inkml:trace contextRef="#ctx0" brushRef="#br0" timeOffset="63460.11">14541 11303 0,'-21'0'0,"0"0"31,0 0-31,21 21 16,0 0-16,0 1 0,0-1 0,0 0 15,0 0-15,0 21 0,0-20 0,0-1 16,0 21-16,-21-21 0,21 0 15,0 1-15,0-1 0,0 0 0,-21 0 16,21 0-16,0 0 0,0 1 16,-22-22 15,22-22-15,0 1-16,0 0 15,0 0-15,0 0 0,22-22 16,-1 22-16,0-21 0,0 0 15,21-1-15,-20-20 0,20 20 16,-21 1-16,21 0 0,22-1 0,-22 1 16,1 21-16,-1 0 0,0 0 0,1 21 15,-1 0-15,0 21 0,-21 0 16,1 21-16,-1-21 0,0 22 0,-21-1 16,0 0-16,0 1 0,0-1 15,0 0-15,0 1 0,0-1 0,0 0 16,-21 1-16,0-22 0,21 0 0,0 21 15,-22-20-15,22-1 0,-21 0 16,21 0-16,0-42 47,21 0-47,-21 0 16,22-1-16,-1 1 0,0 0 0</inkml:trace>
  <inkml:trace contextRef="#ctx0" brushRef="#br0" timeOffset="63775.92">15706 10689 0,'0'43'15,"0"-22"-15,0 0 0,0 21 16,-22-21-16,22 22 0,-21-1 15,0 0-15,21 1 0,0 20 0,-21 1 16,21-22-16,-21 22 0,21-1 16,0-21-16,0 22 0,0-22 0,0 1 15,0-1-15,0 0 0,-21-21 0,21 22 16,0-22-16,0 0 0,0 0 16,0 0-16,0 1 0,21-22 15,0 0 1,0 0-16,0-22 15,-21 1-15,21 0 0,1 0 16,-22 0-16,0-22 0,0 22 16</inkml:trace>
  <inkml:trace contextRef="#ctx0" brushRef="#br0" timeOffset="64031.87">15452 11197 0,'0'0'0,"21"0"31,0 0-31,0 0 0,21-21 16,1 21-16,-1 0 0,0 0 0,1-21 15,-1 21-15,0 0 16,1-21-16,-22 21 0,21 0 0,1 0 16,-22 0-16,0 0 0,0 0 15,0 0-15</inkml:trace>
  <inkml:trace contextRef="#ctx0" brushRef="#br0" timeOffset="65056.07">17378 11663 0,'0'0'0,"21"0"0,0 0 15,-21-21-15,21 0 0,0-1 16,1 1-16,-1 0 0,-21 0 15,21-21-15,0 20 0,0-20 16,0 0-16,1-1 0,-1-20 0,0-1 16,0 22-16,21-21 0,-20-1 0,-1 22 15,0-22-15,0 1 16,0 20-16,0-20 0,1 21 0,-22-1 16,0 1-16,0 0 0,0-1 15,0 22-15,0-21 0,0 21 0,-22 21 16,1 0-1,0 21-15,0 0 0,0 21 16,0 1-16,-1-1 0,1 0 0,0 22 16,0-22-16,0 22 0,0-1 15,21-21-15,0 22 0,-22-1 0,22 1 16,0-22-16,0 22 0,0-22 16,0 0-16,0 1 0,0-1 15,0 0-15,22-20 0,-22-1 0,21 0 16,0 0-16,0 0 0,0-21 15,0 0-15,1 0 0,-1 0 0,21 0 16,-21 0-16,0 0 0,1-21 16,-1 21-16,21-21 0,-21 0 0,0 0 15,1-1-15,20 1 0,-21-21 0,0 21 16,-21 0-16,21-22 0,-21 22 16,0 0-16,22-21 0,-22 20 0,0 1 15,0 0-15,0 42 31,0 0-31,0 1 16,0-1-16,0 0 0,0 21 16,-22-21-16,22 1 0,0 20 0,0-21 15,0 0-15,0 0 0,0 1 16,0-1-16,0 0 0,0 0 0,22 0 16,-1-21-16,0 0 0,0 0 15,0 0-15,0 0 0,1 0 16,20 0-16,-21 0 0,0-21 0,22 0 15,-22 21-15,21-21 0,-21 0 0,22-22 16,-22 22-16,0 0 0,0-21 16,0-1-16,-21 1 0,21 0 15,-21 20-15,0-20 0,0 0 16,-21 21-16,-21-1 0,21 1 0,0 0 16,-22 0-16,1 21 0,21 0 0,-22 0 15,22 0-15,-21 0 0,21 21 16,0 0-16,-1 0 0,1 1 0,0 20 15,21-21-15,0 0 0,0 0 16,0 22-16,0-22 0,0 0 0,21 0 16,0-21-16,1 21 0,-1 1 0,21-22 15,0 0-15,1 0 0</inkml:trace>
  <inkml:trace contextRef="#ctx0" brushRef="#br0" timeOffset="65568.33">19050 11134 0,'0'0'0,"0"-21"0,-21 21 31,21 21-15,0 0-16,0 0 0,0 21 16,-21-20-16,21-1 0,0 21 0,-22-21 15,22 22-15,0-22 0,0 0 16,-21 21-16,21-21 0,-21 1 0,21-1 15,-21 0-15,21 0 0,-21 0 16,21 0-16,0 1 16,-21-22-16,-1 0 15,22-22 1,0 1 0,0 0-16,0 0 0,0 0 15,22-22-15,-1 22 0,0-21 16,0 0-16,-21-1 0,42 1 0,-20 0 15,-1 20-15,21-20 0,0 0 0,1 21 16,-1-1-16,0 1 0,1 21 16,20 0-16,-20 0 0,-22 0 15,21 0-15,0 21 0,-20 1 0,-1-1 16,-21 21-16,0-21 0,21 22 16,-21-1-16,0-21 0,0 21 0,0-20 15,0 20-15,-21 0 0,21-21 16,-21 1-16,-1-1 0,1 21 0,21-21 15,-21-21-15,0 21 0,0 1 0,21-1 16,21-42 31,21-1-47</inkml:trace>
  <inkml:trace contextRef="#ctx0" brushRef="#br0" timeOffset="66376.38">20362 11070 0,'0'0'16,"0"-21"-16,0 0 0,0 0 0,-21 21 16,0 0-16,0 0 0,0 0 15,-22 0-15,22 0 0,-21 0 0,21 21 16,-22 0-16,1 21 0,21-20 0,-22 20 15,22-21-15,0 21 16,0 1-16,0-22 0,0 21 0,21-21 16,0 1-16,0-1 0,0 0 15,0 0-15,0 0 0,21 0 0,0-21 16,0 22-16,0-22 0,0 0 16,1 0-16,20 0 0,-21 0 15,0 0-15,0-22 0,1 22 0,-1-21 16,0 0-16,0 0 0,0 0 0,0 0 15,1-1-15,-1 1 0,-21-21 16,21 21-16,-21-22 0,0 22 0,21 0 16,-21 0-16,21 0 15,-21 0-15,0-1 0,0 44 47,0-1-47,0 0 16,0 21-16,0-21 0,0 1 0,0 20 15,0-21-15,0 21 0,0-20 16,0 20-16,0 0 0,0-21 0,-21 22 16,21-1-16,-21 0 0,21 1 15,-21-1-15,21 0 0,0 22 0,0-22 16,-21 22-16,21-1 0,0 1 0,-22-1 16,22-20-16,0 20 0,0 1 15,0-1-15,0 1 0,0-22 16,0 21-16,0 1 0,0-1 0,0-20 15,0 20-15,0 1 0,0-1 16,0-20-16,0 20 0,0-21 0,0 1 16,0 20-16,0-20 0,0-1 0,0-21 15,0 21-15,0-20 0,-21-1 0,0 0 16,0 0-16,0-21 0,0 0 16,-1 0-16,1 0 0,-21 0 0,21-21 15,0 21-15,-22-42 0,1 20 0,21 1 16,-22-21-16,22 0 0,0-1 15,0-20-15,21 20 0,0-20 0,0-1 16,0-20-16,0 20 0,0 1 16,0-1-16,0-20 0,21 20 15,0-21-15,0 22 0,1-22 0,-1 22 16,21-1-16,-21 1 0,22 20 16,-22-20-16,21 21 0,-21 20 0,22-20 15,-22 0-15,0 21 0,21-1 0,-21 1 16,1 0-16,-22 0 0,21 0 15,0 0-15</inkml:trace>
  <inkml:trace contextRef="#ctx0" brushRef="#br0" timeOffset="67884.49">21463 11324 0,'21'0'15,"0"0"-15,0 0 16,22 0-16,-22 0 0,21-21 0,1 21 15,-1-21-15,0 0 0,1 0 16,20-1-16,-21 1 0,1 0 0,20 0 16,-20 0-16,-1-22 0,21 22 0,-20 0 15,-22-21-15,21 21 0,-21-22 16,1 1-16,-1 21 0,-21-22 0,0 1 16,0 21-16,0-21 0,0 20 15,-21-20-15,-1 21 0,1 0 0,0 0 16,0-1-16,0 1 0,0 21 0,-1 0 15,1 0-15,0 21 16,21 1-16,-21-1 0,21 21 16,0 0-16,-21 1 0,21 20 15,-21 1-15,21-1 0,0 22 0,0 0 16,-22-1-16,22 1 0,-21 0 0,21-1 16,-21 1-16,21 0 0,0-1 15,0 1-15,-21 0 0,21-1 0,-21-20 16,21 20-16,-21 1 0,21-21 15,-22 20-15,1-20 0,0-1 0,21 22 16,-21-22-16,0 1 0,0-22 0,-1 22 16,1-1-16,0-20 0,0-1 15,21 0-15,0 1 0,0-22 16,0 0-16,0 0 0,0 0 0,21-21 16,0 0-16,0-21 15,22 0-15,-22-21 0,21 20 16,1-20-16,-1 21 0,-21-43 0,21 22 15,1 0-15,-1-22 0,-21 22 16,22-22-16,-22 1 0,0 21 0,0-22 16,-21 1-16,0-22 0,0 21 0,0 1 15,-21-1-15,0 1 0,0-1 16,-22 22-16,22-21 0,0 41 0,-21-20 16,20 0-16,-20 21 0,21-1 15,0 1-15,0 21 0,21-21 16,-22 21-16,22-21 0,0 0 15,22 21-15,-1 0 0,0-21 16,0 21-16,0-22 0,22 1 16,-22 0-16,21 21 0,0-42 0,1 21 15,-1-1-15,0-20 0,22 0 16,-22-1-16,22 1 0,-1-21 0,1 20 16,-1 1-16,-20-22 0,-1 22 0,0-21 15,1 20-15,-22 1 0,21 0 16,-42-22-16,0 22 0,0 21 0,0-22 15,0 1-15,0 21 16,0 0-16,0-1 0,0 1 0,-21 21 16,0 0-16,0 0 15,-1 0-15,1 43 0,0-22 16,21 0-16,0 21 0,-21 1 0,21-1 16,-21 0-16,21 1 0,-21 20 15,21-21-15,-22 1 0,22 20 0,0-20 16,0-1-16,0 0 0,0 1 15,0-1-15,0-21 0,0 21 0,0-20 16,0-1-16,22 0 0,-1 0 16,0-21-16,0 0 0,0 21 0,0-21 15,1 0-15,-1 0 0,21 0 16,-21 0-16,0-21 0,22 0 16,-22 0-16,0 0 0,21-1 0,-20 1 15,-1 0-15,0 0 0,21-21 0,-21 20 16,-21 1-16,22-21 0,-22 21 15,21 0-15,-21-1 0,0 44 32,-21-1-32,-1 0 15,1 0-15,21 0 0,-21 22 16,21-22-16,-21 21 0,21-21 16,0 0-16,0 22 0,0-22 0,0 0 0,0 0 15,21-21-15,0 21 16,0 1-16,1-22 0,20 0 15,-21 0-15,0 0 0,0 0 0,22 0 16,-22-22-16,21 1 0,-21 0 16,1 0-16,20 0 0,-21 0 0,0-1 15,0-20-15,1 0 0,-22-1 16,0 1-16,0 0 0,0 21 0,0-22 16,0 22-16,0-21 0,-22 21 0,1 21 15,0-22-15,0 1 16,0 21-16,-22 0 0,22 0 0,0 0 0,-21 0 15,21 21-15,-1 1 0,1-1 16,0 0-16,0 0 0,21 0 16,-21 0-16,21 22 0,0-22 0,0 21 15,0-21-15,0 1 0,0-1 16,21 0-16,0 0 0,0 0 0,0 0 16,1-21-16,-1 22 0,21-22 15,0 0-15,1 0 0,-1 0 0,0 0 16,1 0-16,-1 0 0,22-22 0,-22 1 15,0 21-15,22-21 0</inkml:trace>
  <inkml:trace contextRef="#ctx0" brushRef="#br0" timeOffset="68580.16">24066 11197 0,'43'-63'15,"-170"169"-15,211-149 0,-20-41 0,-43 62 0,-21 1 0,0 0 16,0 0-16,0 0 0,-21 0 16,0 21-1,0 0-15,-1 0 0,1 0 0,0 21 16,0 0-16,0 0 0,0 0 0,-1 0 15,1 1-15,0 20 0,0-21 16,0 21-16,21-20 0,0-1 0,0 0 16,0 0-16,0 0 0,0 0 15,0 1-15,0-1 0,21-21 16,0 0-16,0 0 16,0 0-16,1 0 15,-1-21-15,0 21 0,0-22 0,0 1 16,-21 0-16,21 0 0,1 0 0,-1-22 15,-21 22-15,0-21 0,21 21 16,0 0-16,-21-1 0,0 1 0,0 0 16,21 21-1,-21 21-15,0 0 16,0 1-16,0-1 0,0 0 0,0 0 16,0 21-16,0-20 0,0-1 15,0 0-15,0 0 0,21-21 0,1 21 16,-22 0-16,21-21 15,0 0-15,0 0 0,0 0 16,0 0-16,1 0 0,-1 0 0,0-21 0,0 0 16,0 0-16,0 0 15,1 0-15,-1-1 0,0-20 0,0 0 16,0-1-16,-21 1 0,21 0 0,1-1 16,-1 1-16,0-21 0,-21 20 15,21-20-15,0-1 0,-21 22 0,0-22 16,21 22-16,-21 0 0,22-1 15,-22 22-15,0-21 0,0 21 16,0 42 0,-22 0-16,1 0 0,0 22 15,0-1-15,0 0 0,0 1 0,21 20 16,-22-21-16,1 22 0,0-22 16,21 1-16,-21 20 0,21-21 0,0 22 15,0-22-15,0 1 0,0-1 16,0 0-16,0 1 0,0-1 0,21-21 15,0 0-15,0 0 0,1 1 0,-1-1 16,-21 0-16,21-21 0,0 0 16,0 0-16,0 0 0,1 0 0,-1 0 15,0 0-15,0-21 0,0 0 0,0-1 16,1 1-16,-1 0 0,0-21 16,0 21-16</inkml:trace>
  <inkml:trace contextRef="#ctx0" brushRef="#br0" timeOffset="68796.03">24426 10922 0,'0'0'0,"-21"21"0,0-21 16,21 21 0,21-21-1,0 0-15,0 0 0,1 0 16,20 0-16,0 0 0,1 0 0,-1 0 15,0 0-15,-21 0 0,22 0 16,-1 0-16,-21 0 0,0 0 16,1 0-16,-1 0 0,-21-21 15</inkml:trace>
  <inkml:trace contextRef="#ctx0" brushRef="#br0" timeOffset="73112.89">27347 11007 0,'0'0'0,"0"-21"0,0-1 16,0 1-16,0 0 0,-21 0 0,21-21 16,-21 20-16,-21 1 0,20 0 15,1 0-15,-21 0 0,0 21 0,-1 0 16,1 0-16,0 0 0,-1 0 0,1 21 15,0 0-15,-1 0 0,1 22 16,21-22-16,-22 21 0,22-21 0,0 22 16,0-1-16,0 0 0,21 1 0,0-1 15,0 0-15,0 1 16,0-1-16,0-21 0,21 0 0,0 22 16,21-43-16,-20 21 0,20 0 15,-21-21-15,21 0 0,1 0 0,-1 0 16,0-21-16,22 0 0,-22-1 0,1 1 15,-1 0-15,0 0 0,1-21 16,-22-1-16,21 22 0,-21-21 0,22-22 16,-22 22-16,0 0 0,21-22 0,-21 22 15,1-22-15,-1 1 0,-21-22 16,21 22-16,0-1 0,-21 1 0,0-1 16,0 1-16,0 20 0,0-20 15,0 20-15,0 22 0,0-21 16,0 21-16,-21 21 15,0 21-15,0 21 16,21 1-16,0-1 0,-22 21 0,22 1 16,-21-1-16,21 1 0,0 21 15,0-22-15,-21 1 0,21-1 0,0 1 16,0-1-16,0-21 0,0 1 0,0-1 16,0 0-16,21 1 0,0-22 15,1 21-15,-1-21 0,0-21 0,0 22 16,0-22-16,0 0 0,22 0 15,-22 0-15,21 0 0,-21 0 0,22-22 16,-1 22-16,-21-21 0,22 0 16,-22-21-16,0 21 0,21-1 15,-21 1-15,1-21 0,-1 21 0,-21 0 16,21-22-16,-21 22 0,21 0 0,-21 0 16,0 0-16,-21 42 31,0 0-31,0 0 15,-1 0-15,1 22 0,21-22 0,0 0 16,-21 21-16,21-21 0,0 1 0,0-1 16,0 0-16,0 0 0,0 0 15,0 0-15,0 1 0,21-22 0,0 0 16,1 0-16,-1 0 0,0 0 16,0 0-16,21 0 0,-20 0 15,-1-22-15,21 22 0,-21-21 0,22 0 16,-22 0-16,0 0 0,0-22 0,0 22 15,0 0-15,-21-21 0,0 21 16,0-22-16,0 22 0,0-21 0,0-1 16,0 22-16,-21-21 0,21 21 15,-21 0-15,0-1 0,0 1 0,0 21 16,-22 0-16,22 0 0,0 21 0,0 1 16,-22-22-16,22 42 15,0-21-15,0 0 0,0 22 0,21-22 0,0 21 16,-21-21-16,21 22 15,0-22-15,0 0 0,0 21 0,0-21 16,0 1-16,21-1 0,0 0 0,0-21 16,21 21-16,-20-21 0,-1 21 15,21-21-15,-21 0 0,22 0 0,-1 0 16,-21-21-16,21 0 0,-20 0 0,20 21 16,-21-21-16,0-1 0,0 1 15,22 0-15,-22 0 0,0 0 0,0-22 16,-21 22-16,21 0 15,-21 0-15,22 0 0,-22 0 0,0-1 16,0 1-16,0 0 0,0 42 31,0 0-31,0 1 0,0-1 0,0 0 16,0 21-16,-22-21 0,22 1 16,0-1-16,-21 0 0,21 0 0,0 0 15,0 0-15,0 1 0,0-1 16,21-21-16,1 0 15,-1 0-15,0 0 0,0 0 0,0 0 16,0-21-16,22 21 0,-22-22 16,0 1-16,0 21 0,22-21 15,-22 0-15,0-21 0,0 20 0,0 1 16,0 0-16,1-21 0,-1 21 16,0-1-16,0 1 0,0 0 0,-21 0 15,0 0-15,0 42 16,0 0-1,0 0-15,0 0 0,0 1 0,0 20 16,-21-21-16,0 0 0,21 0 16,-21 1-16,21-1 0,0 0 0,0 0 15,0 0-15,0 0 0,0 1 0,21-22 16,0 21-16,0-21 0,0 0 16,1 0-16,-1 0 0,21 0 15,-21 0-15,0 0 0,1-21 0,20 21 16,-21-22-16,0 1 0,0 0 15,1-21-15,-1 21 0,0-22 0,0 22 16,-21-21-16,21-22 0,0 22 16,-21-22-16,22 1 0,-1-1 0,-21 1 15,0-1-15,21 22 0,-21-21 16,21 20-16,-21 1 0,21 21 0,-21 0 16,0-1-16,0 44 15,0 20-15,0-21 16,-21 21-16,21 1 0,-21 20 0,0-20 15,21 20-15,-21-21 16,21 22-16,-22-22 0,1 1 0,21-1 16,0 0-16,-21 1 0,0-1 0,21 0 15,-21-21-15,21 22 0,0-22 16,-21 0-16,21 0 0,0 0 0,-22-21 16,22 22-16,0-44 31,0 1-16,22 0-15,-1 0 16,0 0-16,0 0 0,21-22 0,-20 22 16,20 0-16,-21 0 0,21 0 15,1-1-15,-22 1 0,21 21 0,-21 0 16,1 0-16,20 0 0,-21 0 16,0 21-16,-21 1 0,21-1 15,-21 0-15,0 0 0,0 0 16,0 0-16,0 1 0,0-1 0,-21 0 15,0 0-15,0 0 0,0-21 16,-22 21-16,22 1 0,-21-1 0,21 0 16,-22 0-16,22-21 0,-21 21 15,21 0-15,0-21 0,-1 0 0,1 0 16,0 0-16,0 0 0,21-21 31,0 0-31,21 0 0,0-21 16,0 20-16,1 1 0</inkml:trace>
  <inkml:trace contextRef="#ctx0" brushRef="#br0" timeOffset="73434.71">30522 10118 0,'0'0'15,"0"-21"-15,0-1 0,0-20 16,0 63-1,0 0 1,0 1-16,0 20 0,0 21 16,-21-20-16,0 41 0,0-20 0,0-1 15,-1 22-15,1-21 0,0-1 0,0 1 16,0-1-16,0-21 0,-1 1 16,1-1-16,0 0 0,21 1 0,0-1 15,0-21-15,0 22 0,0-22 16,0 21-16,0-21 0,0 0 15,0 1-15,21-22 16,0 0 0,1-22-16,-1 22 0,0-21 0,0 0 15,0 0-15,0 0 16</inkml:trace>
  <inkml:trace contextRef="#ctx0" brushRef="#br0" timeOffset="73828.61">30522 10901 0,'0'0'0,"21"0"0,-21 21 15,22-21 1,-1 21-16,0-21 0,0 21 16,0-21-16,22 0 15,-22 0-15,0 0 0,21 0 0,-21 0 16,22-21-16,-1 0 0,-21 21 16,22-21-16,-22 0 0,21 21 0,-21-21 15,0-1-15,1 1 0,-22 0 16,0 0-16,0 0 0,0 0 15,0-1-15,-22 22 16,-20 0-16,21 0 16,-21 22-16,20-1 0,-20 0 0,0 21 15,-1-21-15,1 22 0,0-1 16,21-21-16,-22 22 0,22-22 0,0 21 16,21-21-16,0 22 0,0-22 0,0 0 15,0 0-15,0 0 0,21 0 16,21-21-16,-20 22 0,20-1 0,0 0 15,1 0-15,20 0 16,-21-21-16,22 0 0,-22 0 0,22 0 16,-22 0-16,0 0 0,1-21 15,-1 0-15,-21 0 0,22 21 0,-22-43 16,0 22-16,0 0 0,0 0 0,0 0 16</inkml:trace>
  <inkml:trace contextRef="#ctx0" brushRef="#br0" timeOffset="75572.24">2244 11853 0,'0'0'16,"-22"0"-16,1 22 16,0-22-16,0 0 0,0 0 15,0 0 1,-1 0-16,44-22 31,-1 22-31,21 0 16,-21-21-16,22 21 0,-1-21 15,0 0-15,22 21 0,-1-21 0,1 0 16,20-1-16,-20 22 0,21-21 16,20 0-16,-20-21 0,21 21 0,0-1 15,21 1-15,0 0 0,0-21 16,0 21-16,0-1 0,21-20 16,21 21-16,-21-21 0,22 20 0,-1-20 15,0 21-15,1-21 0,20-1 16,1 22-16,-1-21 0,1 21 0,20-22 15,1 22-15,0-21 0,21 21 16,-22-22-16,22 1 0,0 21 0,0-22 16,0 22-16,-1-21 0,1 0 0,21 20 15,0-20-15,-21 0 0,21 21 16,0-22-16,0 1 0,0 0 0,0 20 16,0-20-16,21 0 15,-21 21-15,0-22 0,0 22 0,0-21 16,0 21-16,0-1 0,21-20 0,-21 21 15,22 0-15,-22-22 0,21 22 16,-21-21-16,0 21 0,21-22 0,-21 1 16,21 21-16,-21-21 0,21 20 15,0-20-15,1 21 0,-22-21 0,21 20 16,-21-20-16,21 21 0,-21 0 16,0-22-16,21 22 0,-21 0 0,0 0 15,0 0-15,21 0 0,-21-22 0,0 22 16,21 0-16,-21 0 0,22 0 15,-22-1-15,21-20 0,-21 21 16,0 0-16,21 0 0,-21-1 0,21-20 16,-21 21-16,21 0 0,-21 0 15,21-1-15,-21 1 0,0-21 16,0 21-16,0 0 0,0-1 0,0 1 16,0 0-16,0-21 0,0 21 15,-21-1-15,21 1 0,-21-21 0,21 21 16,-21 0-16,21-1 0,-21 1 15,0 0-15,-1 0 0,1 0 0,-21 0 16,21-22-16,-22 22 0,22 0 0,-21 0 16,-22 0-16,22-1 0,-21 1 15,-1 0-15,1 21 0,-1-21 16,-21 0-16,-20 0 0,-1-1 16,0 22-16,-21-21 0,0 0 15,0 21-15,-21-21 0,0 21 0,-1-21 16,-20 0-16,-21 21 0,-1-22 15,1 22-15,-22-21 0,0 21 0,-21 0 16,1-21-16,-22 0 16,0 0-16,-22 21 15,1 0-15,-21 0 16,0 0-16,-1 0 0,-20 0 16</inkml:trace>
  <inkml:trace contextRef="#ctx0" brushRef="#br0" timeOffset="77584.75">1968 12107 0,'0'0'0,"0"-21"15,0 0-15,-21 21 0,21-21 16,-21 21 0,42 0 15,0 0-16,1 0-15,-1 0 0,0 0 16,21 21-16,1 0 0,-1-21 0,0 21 16,22 1-16,-1-22 0,1 21 15,-1 0-15,1 0 0,20-21 16,1 21-16,0 0 0,-1 1 16,1-22-16,0 21 0,21 0 0,21-21 15,-22 21-15,22 0 0,0 0 16,0 1-16,0-1 0,0 0 0,22 0 15,20 0-15,-21 0 0,21 1 0,1-1 16,-1 21-16,22-21 0,-1 0 16,1 1-16,20-1 0,1 0 0,0 0 15,20 0-15,-20 0 0,21 1 16,0-1-16,0 0 0,-1 0 0,22 21 16,-21-20-16,21-1 0,0 0 15,-21 21-15,42-21 0,-21 22 16,0-22-16,0 21 0,21-21 0,1 22 15,-1-22-15,0 21 0,0-21 16,21 1-16,-20 20 0,20-21 0,0 0 16,1 22-16,20-22 0,1 21 0,-22-21 15,21 22-15,1-22 0,-1 21 16,1-21-16,-1 22 0,1-1 0,-1-21 16,1 21-16,-1 1 0,1-1 15,-22 0-15,22-20 0,-22 20 0,22 0 16,-22 1-16,0-1 0,1-21 15,-1 21-15,0 1 0,1-1 16,-22 0-16,21 1 0,-21-1 0,0 0 16,1 1-16,-1-1 0,0 0 15,-21 1-15,21-1 0,-21 0 0,0 1 16,0-22-16,0 21 0,-21 1 16,0-22-16,0 21 0,-1-21 0,1 22 15,0-22-15,-21 21 0,-1 0 0,1-20 16,0 20-16,-1-21 0,-20 21 15,21-20-15,-22 20 0,1-21 0,-1 0 16,-21 22-16,1-22 0,-1 0 16,0 0-16,1 0 0,-22 22 0,0-22 15,0-21-15,0 21 16,-21 0-16,-21 0 0,21 0 0,0-21 16,-21 22-16,0-1 0,-21-21 15,20 21-15,-20-21 0,0 0 0,-22 21 16,1-21-16,-1 0 0,-20 0 0,-1 0 15,0 0-15,1 0 0,-22 0 16,0 0-16,0 0 16,-42 0 15,0 0-31,0-21 0,-1 21 16,-20-21-16,21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86E5-3603-4AD5-A5DF-8C90071FE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80EE-9709-431F-BB4B-7434E2679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D996-CB60-48E1-B5E4-15E9BC6D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8CD8-D9C0-45BB-B846-89153B3C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65F8-6694-4BB1-ACBC-623F784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8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C1C3-E728-47B1-8C4B-A6B19BEE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30AC-4EB2-4FEE-8A45-88DD7FA9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0A99-EFFD-4AD7-837C-3D224AE1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1FA9-9982-4E9E-94F8-3C75E7CC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69FB2-CD57-4A3E-BC51-83C4BDF2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4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89923-CCAB-41FE-B93A-A4D8A2796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DFFAA-18C1-4E5B-BF68-3B13F771F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8963-BC0B-4371-9A8E-1EEB8AEC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AD9D-1100-48BD-B3FC-8511FF8A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326BA-6E98-4FCA-829E-14A860AE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0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FEFD-33FE-481C-AE54-A2C1D1C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73D0-1976-4CF3-A6D5-83C004A8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9BE6-127F-4D08-8659-E43AC23A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EBE5-70C5-4D25-B030-F23F1226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8CD1-D16C-4323-9915-46338312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7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E656-8BE1-4924-BC90-BC162727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5EC6-EFDE-4836-B60B-95F75BA9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3CDB-6004-430B-AB2B-BC679994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AF72-40F2-44D8-810B-B7B77255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D12E-DDBF-4D94-8996-8200290A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9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B71A-2DFE-4958-B0CA-7770A795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2B65-A025-4771-BEA2-98DB9A956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17C00-B7CB-4223-AF4E-786BC210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74CAF-5359-498E-B6E5-38B7CE3B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161D4-F106-49A5-A52D-4B2B42CC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0F65E-7062-4E6B-9674-EB748373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9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EF5D-600D-4D53-961A-21E513B0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F0C3-A7D5-433D-B326-B7B94292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82C37-0406-4BF1-AD41-9E2F6ED22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25A7F-D26F-4026-B00F-7312361CA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52305-5C3D-43E3-8447-CCA02942F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AB91D-D2E5-4E92-82F7-925DEE28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C318C-7421-43BD-A397-F610BC0A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886C2-D5D2-49E6-AD15-2B3ADD28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8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92D7-EE98-43F1-B605-3FC90476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D7CB3-A32F-4A06-99F7-245AA638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E4B2E-38CB-41A7-9A1C-7F2764A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C55D8-D559-4460-9C96-C55ADB27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ACF63-A4DC-42DC-8B8B-05031D24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59015-CCBA-46E0-A1C5-463AE768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DB7E3-8849-4512-8C72-38992D0B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2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8C5D-D6A7-47EA-9EF8-5E73F66B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61F4-6458-41C1-B4BE-10678F910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127BE-6717-40CF-99B1-61702D5EB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D150-52E4-47A8-8CE5-956E9185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608F1-EB1F-4F93-B139-71455D61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B8F29-C712-4AF0-8429-0996FD2A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8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B20-B37B-4F51-8F9A-8A34DD2B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91F88-DEF9-426F-991E-29F38AA16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3185C-373B-46A6-8406-86092405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08A7-0989-429C-90E0-64F791C7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370CF-8E87-4545-94BD-16F60077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2E0D-F31B-4AE7-A516-31CE26CE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5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F3946-419B-44F0-BAB1-321E985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66F9F-C5E7-4F63-9914-CAB8D222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11A6-3BA0-4D03-ADC9-EA2B80DE1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14258-1291-40E0-89D4-F62136688F7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3D6CF-51D4-4A5E-A710-C2E6BA664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AB047-BF30-4E65-8B2E-1A24FA6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510F-67D1-48E4-AE6D-4D6BE0F5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0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customXml" Target="../ink/ink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AB523D-72A1-4272-B9FF-9F133D0C8D34}"/>
                  </a:ext>
                </a:extLst>
              </p14:cNvPr>
              <p14:cNvContentPartPr/>
              <p14:nvPr/>
            </p14:nvContentPartPr>
            <p14:xfrm>
              <a:off x="259200" y="137160"/>
              <a:ext cx="875556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AB523D-72A1-4272-B9FF-9F133D0C8D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27800"/>
                <a:ext cx="877428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34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C0A755-CC10-4BF4-ACB7-EFE27C3357AB}"/>
                  </a:ext>
                </a:extLst>
              </p14:cNvPr>
              <p14:cNvContentPartPr/>
              <p14:nvPr/>
            </p14:nvContentPartPr>
            <p14:xfrm>
              <a:off x="259200" y="198000"/>
              <a:ext cx="11849400" cy="54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C0A755-CC10-4BF4-ACB7-EFE27C3357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88640"/>
                <a:ext cx="1186812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62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17DA3E-BC85-4C71-A17A-E96B6D09215E}"/>
                  </a:ext>
                </a:extLst>
              </p14:cNvPr>
              <p14:cNvContentPartPr/>
              <p14:nvPr/>
            </p14:nvContentPartPr>
            <p14:xfrm>
              <a:off x="159840" y="251640"/>
              <a:ext cx="892368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17DA3E-BC85-4C71-A17A-E96B6D092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42280"/>
                <a:ext cx="894240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29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8F9F79-7E8D-42B0-9154-D940ADDB945B}"/>
                  </a:ext>
                </a:extLst>
              </p14:cNvPr>
              <p14:cNvContentPartPr/>
              <p14:nvPr/>
            </p14:nvContentPartPr>
            <p14:xfrm>
              <a:off x="350640" y="251640"/>
              <a:ext cx="10790280" cy="496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8F9F79-7E8D-42B0-9154-D940ADDB9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42280"/>
                <a:ext cx="10809000" cy="49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65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38EF85-44F1-465A-AB9B-9552164B4AE1}"/>
                  </a:ext>
                </a:extLst>
              </p14:cNvPr>
              <p14:cNvContentPartPr/>
              <p14:nvPr/>
            </p14:nvContentPartPr>
            <p14:xfrm>
              <a:off x="274320" y="213480"/>
              <a:ext cx="8984160" cy="329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38EF85-44F1-465A-AB9B-9552164B4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04120"/>
                <a:ext cx="9002880" cy="33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61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065264-69B5-47BE-816B-CC41F65AD263}"/>
                  </a:ext>
                </a:extLst>
              </p14:cNvPr>
              <p14:cNvContentPartPr/>
              <p14:nvPr/>
            </p14:nvContentPartPr>
            <p14:xfrm>
              <a:off x="129600" y="259200"/>
              <a:ext cx="937296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065264-69B5-47BE-816B-CC41F65AD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49840"/>
                <a:ext cx="939168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5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01A889-C977-4EF7-A363-E4031BC3F384}"/>
                  </a:ext>
                </a:extLst>
              </p14:cNvPr>
              <p14:cNvContentPartPr/>
              <p14:nvPr/>
            </p14:nvContentPartPr>
            <p14:xfrm>
              <a:off x="769680" y="609480"/>
              <a:ext cx="8816760" cy="51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01A889-C977-4EF7-A363-E4031BC3F3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600120"/>
                <a:ext cx="883548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55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A6E3F2-383D-4CF0-BE2B-E03EC414DFFA}"/>
                  </a:ext>
                </a:extLst>
              </p14:cNvPr>
              <p14:cNvContentPartPr/>
              <p14:nvPr/>
            </p14:nvContentPartPr>
            <p14:xfrm>
              <a:off x="655200" y="434520"/>
              <a:ext cx="8039520" cy="494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A6E3F2-383D-4CF0-BE2B-E03EC414D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425160"/>
                <a:ext cx="805824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74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613322-FB72-4B28-8198-954243799490}"/>
                  </a:ext>
                </a:extLst>
              </p14:cNvPr>
              <p14:cNvContentPartPr/>
              <p14:nvPr/>
            </p14:nvContentPartPr>
            <p14:xfrm>
              <a:off x="175320" y="472320"/>
              <a:ext cx="8161200" cy="413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613322-FB72-4B28-8198-954243799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462960"/>
                <a:ext cx="8179920" cy="41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37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2C794C-7DAE-4E32-B833-C84FBDDE2D03}"/>
                  </a:ext>
                </a:extLst>
              </p14:cNvPr>
              <p14:cNvContentPartPr/>
              <p14:nvPr/>
            </p14:nvContentPartPr>
            <p14:xfrm>
              <a:off x="670680" y="68760"/>
              <a:ext cx="7323120" cy="557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2C794C-7DAE-4E32-B833-C84FBDDE2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59400"/>
                <a:ext cx="7341840" cy="55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72E7B6-CC41-4E1D-A517-E1A584024728}"/>
                  </a:ext>
                </a:extLst>
              </p14:cNvPr>
              <p14:cNvContentPartPr/>
              <p14:nvPr/>
            </p14:nvContentPartPr>
            <p14:xfrm>
              <a:off x="4655880" y="800280"/>
              <a:ext cx="4092120" cy="605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72E7B6-CC41-4E1D-A517-E1A5840247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6520" y="790920"/>
                <a:ext cx="411084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74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3F5AA9-1664-42F4-91F9-547E52AA33C0}"/>
                  </a:ext>
                </a:extLst>
              </p14:cNvPr>
              <p14:cNvContentPartPr/>
              <p14:nvPr/>
            </p14:nvContentPartPr>
            <p14:xfrm>
              <a:off x="350640" y="403920"/>
              <a:ext cx="8488800" cy="221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3F5AA9-1664-42F4-91F9-547E52AA33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394560"/>
                <a:ext cx="8507520" cy="223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36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0DFE55-A133-4531-99EA-BFCDC5EEADB6}"/>
                  </a:ext>
                </a:extLst>
              </p14:cNvPr>
              <p14:cNvContentPartPr/>
              <p14:nvPr/>
            </p14:nvContentPartPr>
            <p14:xfrm>
              <a:off x="1394280" y="495360"/>
              <a:ext cx="645480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0DFE55-A133-4531-99EA-BFCDC5EEA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920" y="486000"/>
                <a:ext cx="647352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13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D18580-AE60-44EB-BC5A-D459DE7B3238}"/>
                  </a:ext>
                </a:extLst>
              </p14:cNvPr>
              <p14:cNvContentPartPr/>
              <p14:nvPr/>
            </p14:nvContentPartPr>
            <p14:xfrm>
              <a:off x="152280" y="167760"/>
              <a:ext cx="11925720" cy="528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D18580-AE60-44EB-BC5A-D459DE7B3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58400"/>
                <a:ext cx="11944440" cy="52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98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FF96D8-3AD5-49E1-9F4F-2659D11BDB67}"/>
                  </a:ext>
                </a:extLst>
              </p14:cNvPr>
              <p14:cNvContentPartPr/>
              <p14:nvPr/>
            </p14:nvContentPartPr>
            <p14:xfrm>
              <a:off x="708480" y="464760"/>
              <a:ext cx="8931240" cy="555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FF96D8-3AD5-49E1-9F4F-2659D11BDB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455400"/>
                <a:ext cx="8949960" cy="55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543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E283FA-1FC4-42DD-BE62-027A80BDA301}"/>
                  </a:ext>
                </a:extLst>
              </p14:cNvPr>
              <p14:cNvContentPartPr/>
              <p14:nvPr/>
            </p14:nvContentPartPr>
            <p14:xfrm>
              <a:off x="1783080" y="563760"/>
              <a:ext cx="7513560" cy="484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E283FA-1FC4-42DD-BE62-027A80BDA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3720" y="554400"/>
                <a:ext cx="753228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96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9418F2-420B-48C3-B791-9F145D5ADFE0}"/>
                  </a:ext>
                </a:extLst>
              </p14:cNvPr>
              <p14:cNvContentPartPr/>
              <p14:nvPr/>
            </p14:nvContentPartPr>
            <p14:xfrm>
              <a:off x="342720" y="144720"/>
              <a:ext cx="10371240" cy="618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9418F2-420B-48C3-B791-9F145D5ADF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35360"/>
                <a:ext cx="10389960" cy="62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6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7382B4-0313-4811-AB0C-5959D220698A}"/>
                  </a:ext>
                </a:extLst>
              </p14:cNvPr>
              <p14:cNvContentPartPr/>
              <p14:nvPr/>
            </p14:nvContentPartPr>
            <p14:xfrm>
              <a:off x="1577160" y="259200"/>
              <a:ext cx="10546560" cy="588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7382B4-0313-4811-AB0C-5959D2206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7800" y="249840"/>
                <a:ext cx="10565280" cy="59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08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06C577-D0B6-4B8B-8DB8-6EE8A819C876}"/>
                  </a:ext>
                </a:extLst>
              </p14:cNvPr>
              <p14:cNvContentPartPr/>
              <p14:nvPr/>
            </p14:nvContentPartPr>
            <p14:xfrm>
              <a:off x="99000" y="198000"/>
              <a:ext cx="12055320" cy="261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06C577-D0B6-4B8B-8DB8-6EE8A819C8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88640"/>
                <a:ext cx="12074040" cy="26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81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1D1ED0-D8CB-4CC4-B2BC-AC047383D161}"/>
                  </a:ext>
                </a:extLst>
              </p14:cNvPr>
              <p14:cNvContentPartPr/>
              <p14:nvPr/>
            </p14:nvContentPartPr>
            <p14:xfrm>
              <a:off x="762120" y="129600"/>
              <a:ext cx="8702280" cy="506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1D1ED0-D8CB-4CC4-B2BC-AC047383D1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20240"/>
                <a:ext cx="872100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4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5CC4B-730A-42CC-B48D-A3C249B5E674}"/>
                  </a:ext>
                </a:extLst>
              </p14:cNvPr>
              <p14:cNvContentPartPr/>
              <p14:nvPr/>
            </p14:nvContentPartPr>
            <p14:xfrm>
              <a:off x="289440" y="251640"/>
              <a:ext cx="8542440" cy="303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5CC4B-730A-42CC-B48D-A3C249B5E6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42280"/>
                <a:ext cx="8561160" cy="30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47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29E351-3BE6-488B-B4E7-BC45F315F422}"/>
                  </a:ext>
                </a:extLst>
              </p14:cNvPr>
              <p14:cNvContentPartPr/>
              <p14:nvPr/>
            </p14:nvContentPartPr>
            <p14:xfrm>
              <a:off x="76320" y="343080"/>
              <a:ext cx="9532800" cy="509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29E351-3BE6-488B-B4E7-BC45F315F4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333720"/>
                <a:ext cx="9551520" cy="51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24D7FA-4E3F-4076-8CF6-8F6A3F34DD08}"/>
                  </a:ext>
                </a:extLst>
              </p14:cNvPr>
              <p14:cNvContentPartPr/>
              <p14:nvPr/>
            </p14:nvContentPartPr>
            <p14:xfrm>
              <a:off x="1585080" y="1531800"/>
              <a:ext cx="8976600" cy="375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24D7FA-4E3F-4076-8CF6-8F6A3F34DD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5720" y="1522440"/>
                <a:ext cx="8995320" cy="37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60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E26865-8CCF-4C5E-8D98-32C062652ECE}"/>
                  </a:ext>
                </a:extLst>
              </p14:cNvPr>
              <p14:cNvContentPartPr/>
              <p14:nvPr/>
            </p14:nvContentPartPr>
            <p14:xfrm>
              <a:off x="563760" y="236160"/>
              <a:ext cx="11598120" cy="383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E26865-8CCF-4C5E-8D98-32C062652E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226800"/>
                <a:ext cx="11616840" cy="38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92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316469-EA08-4C29-810E-902620121705}"/>
                  </a:ext>
                </a:extLst>
              </p14:cNvPr>
              <p14:cNvContentPartPr/>
              <p14:nvPr/>
            </p14:nvContentPartPr>
            <p14:xfrm>
              <a:off x="655200" y="449640"/>
              <a:ext cx="1130868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316469-EA08-4C29-810E-9026201217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440280"/>
                <a:ext cx="1132740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61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93FF-4A71-48C6-9728-F3C6D936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74E-1A3E-4E6C-BF68-6D695EB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DAD045-E19D-453C-9918-B64A45708455}"/>
                  </a:ext>
                </a:extLst>
              </p14:cNvPr>
              <p14:cNvContentPartPr/>
              <p14:nvPr/>
            </p14:nvContentPartPr>
            <p14:xfrm>
              <a:off x="228600" y="365760"/>
              <a:ext cx="11856960" cy="39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DAD045-E19D-453C-9918-B64A457084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56400"/>
                <a:ext cx="1187568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03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2021-02-10T03:05:29Z</dcterms:created>
  <dcterms:modified xsi:type="dcterms:W3CDTF">2021-02-10T04:24:20Z</dcterms:modified>
</cp:coreProperties>
</file>