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12:04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11345 2286 0,'0'0'0,"21"0"16,1 0-16,-1-21 15,0 21-15,0-21 0,0 0 0,0 21 16,1-22-16,20-20 0,-21 0 0,21 21 16,-20-22-16,20 22 0,-21-21 15,21 21-15,1-22 0,-22 22 0,21-21 16,-21 21-16,1-1 0,-1 22 15</inkml:trace>
  <inkml:trace contextRef="#ctx0" brushRef="#br0" timeOffset="627.47">11980 5165 0,'0'0'0,"0"-381"0,21-43 16,1 65-16</inkml:trace>
  <inkml:trace contextRef="#ctx0" brushRef="#br0" timeOffset="1596.42">11874 2053 0,'0'0'0,"22"0"16,-1-21-16,0 21 0,0-21 16,0 21-16,0 0 0,-21-21 15,22 21-15,-1-21 0,-21-1 0,0 1 16,0 0-16,0 0 15,0 0 1,0 0-16,-21-1 16,-1 22-16,1 0 0,0 0 15,-21 0-15,21 0 0,-1 22 0,-20-1 16,21 0-16,-21 0 0,-1 0 0,22 22 16,0-22-16,-21 21 0,20 0 15,-20 1-15,21-1 0,0-21 0,0 22 16,-1 20-16,1-21 0,21 1 15,0-1-15,0 0 0,0 1 0,0-22 16,0 21-16,0-21 0,0 22 0,21-22 16,1 0-16,-1-21 0,0 21 15,21-21-15,-21 0 0,22 0 16,-1 0-16,-21 0 0,22 0 0,-1 0 16,21-21-16,-20 0 0,-1 0 15,0-22-15,22 22 0,-22-21 0,1 21 16,-1-22-16</inkml:trace>
  <inkml:trace contextRef="#ctx0" brushRef="#br0" timeOffset="2116.21">12721 1503 0,'0'0'0,"-42"0"16,21 0-16,21 21 15,-22 0-15,22 0 0,0 1 16,-21 20-16,21 0 0,0 1 0,-21 20 16,21-21-16,0 22 0,0-22 0,0 22 15,-21-22-15,21 22 0,-21-22 16,21 21-16,0-20 0,0-1 0,0 0 16,0 1-16,0-1 0,-21-21 0,21 22 15,0-22-15,0 0 0,0 0 16,0 0-16,0-42 31,0 0-15,0 0-16,0-22 0,0 22 15,21-21-15,0 21 0,-21-22 0,21 1 16,0 21-16,22-21 0,-22 20 16,21-20-16,-21 21 0,22 0 0,-1 0 15,0-1-15,1 1 0,-1 21 16,0 0-16,1 0 0,-22 21 0,21 1 15,-21-1-15,0 0 0,1 0 0,-22 0 16,0 0-16,21 22 0,-21-22 16,0 21-16,0-21 0,0 22 0,0-22 15,-21 0-15,21 21 0,0-20 0,-22-1 16,1 0-16,21 0 0,0 0 16,-21 0-16,21-42 31,0 0-16,21 21-15</inkml:trace>
  <inkml:trace contextRef="#ctx0" brushRef="#br0" timeOffset="2663.91">13737 2307 0,'21'-42'15,"-21"21"-15,0 0 0,0-1 16,-21 1-16,0 21 16,0-21-16,0 21 0,-1 0 15,1 0-15,0 0 0,-21 0 0,21 21 16,-1 0-16,1-21 0,-21 22 16,21-1-16,-22 21 0,22-21 0,0 22 15,-21-22-15,21 21 0,-1 0 0,22 1 16,0-1-16,0-21 0,0 22 15,0-22-15,0 0 0,0 0 0,0 0 16,0 0-16,22 1 0,-1-22 0,0 0 16,0 0-1,0 0-15,0 0 0,1 0 0,-1-22 16,0 1-16,0 0 0,0 0 0,0 0 16,1 0-16,-1-1 0,0-20 15,0 21-15,-21-21 0,21 20 0,0-20 16,-21 21-16,22 0 0,-22 0 0,0-1 15,0 1-15,0 42 32,0 1-17,0-1-15,0 0 16,0 0-16,0 21 0,0-20 0,0-1 0,0 0 16,0 0-16,0 0 0,0 22 15,0-22-15,21 0 16,0 0-16,0 0 0,0-21 15,0 0-15,1 0 0,-1 0 16,0 0-16,21 0 0,-21-21 16,1 21-16,-1-21 0,0 0 0,0 0 15,21-1-15,-20 1 0</inkml:trace>
  <inkml:trace contextRef="#ctx0" brushRef="#br0" timeOffset="2859.8">14224 2244 0,'0'0'0,"0"-21"0,0-1 16,0 1-16,0 0 0,0 0 15,0 0-15,0 0 16,0 42 0,0 0-16,0 0 15,0 0-15,0 0 0,-21 1 0,21 20 16,-21 0-16,-1 1 0,22 20 0,-21-21 16,0 22-16,21-1 0,-21 22 15,21-21-15,-21 20 0,21-20 0,0 20 16,0 1-16,0 21 0,0-21 0</inkml:trace>
  <inkml:trace contextRef="#ctx0" brushRef="#br0" timeOffset="3039.7">14012 3958 0,'0'0'0,"0"21"0,0 1 0,0 41 0,0-21 16,0 22-16,0-22 0,0 22 15,0-1-15,0-20 0,0 20 0,0-21 16,0 1-16,0-1 0,0-21 0,0 22 16,0-22-16,0 0 0,0 0 0,0 0 15,-21-21-15,21-21 16,0 0-1,0 0-15,0 0 0,0-1 0,0-20 16,0 0-16,0-1 0,0 1 0,21-21 16,-21-1-16,21-21 0,1 22 15,-22-22-15,21 1 0</inkml:trace>
  <inkml:trace contextRef="#ctx0" brushRef="#br0" timeOffset="3380.5">14245 2413 0,'0'0'0,"0"-42"0,0 21 0,0-1 0,0 1 16,0 0-16,0 0 0,0 0 0,21 0 15,0-1-15,1 22 0,20-21 16,-21 21-16,21 0 0,1-21 0,-1 21 16,0 0-16,-20 0 0,20 0 15,0 0-15,1 0 0,-22 21 16,21 0-16,-21-21 0,22 22 0,-22-1 15,-21 0-15,0 0 0,0 21 0,0-20 16,0 20-16,-21-21 0,-1 21 0,1-20 16,-21 20-16,21 0 0,-22-21 0,1 1 15,0-1-15,-1 21 0,22-42 0,-21 21 16,21 0-16,-22-21 0,22 0 16,0 22-16,0-22 0,21-22 31,0 1-16,21 21-15,0-21 16,0 0-16,1 0 0</inkml:trace>
  <inkml:trace contextRef="#ctx0" brushRef="#br0" timeOffset="3735.81">15388 1630 0,'0'0'0,"0"-21"16,0 0-16,0-1 0,-21 1 0,21 0 15,-21 21-15,0 0 16,21 21-16,0 0 16,0 1-16,0-1 0,-22 21 15,22 0-15,0 1 0,-21 20 0,21-20 16,0 20-16,0 1 0,-21-1 0,21-21 15,-21 22-15,21-22 0,-21 22 0,21-22 16,-21 0-16,21 1 0,0-1 0,0 0 16,0 1-16,0-22 0,0 21 0,0-21 15,0 1-15,0-1 0,21-21 32,0 0-17,-21-21-15,21-1 0,0 1 16,0 0-16,-21 0 0,22 0 0,-1 0 15,0-1-15</inkml:trace>
  <inkml:trace contextRef="#ctx0" brushRef="#br0" timeOffset="4127.59">15494 2328 0,'0'22'0,"0"-1"15,0 0 1,21-21-16,0 0 15,0 0-15,1 0 16,-1-21-16,0 21 0,0-21 16,0-1-16,0 22 0,1-21 0,-1 21 15,-21-21-15,21 0 0,0 0 0,-21 0 16,0-1-16,0 1 0,0 0 16,0 0-16,-21 21 15,0 0 1,0 0-16,-1 0 0,1 0 0,0 0 15,0 21-15,0 0 0,0 0 0,-1 1 16,22-1-16,-21 0 0,21 21 0,-21-21 16,21 1-16,0-1 0,0 21 0,0-21 15,0 0-15,0 22 0,0-22 16,0 0-16,0 0 0,0 0 16,21 1-16,0-22 0,1 21 15,-1-21-15,0 0 0,0 0 16,0 0-16,0 0 0,1-21 15,-1 21-15,0-22 0,0 22 0,0-21 16,0 0-16</inkml:trace>
  <inkml:trace contextRef="#ctx0" brushRef="#br0" timeOffset="4532.3">15960 2265 0,'0'-21'15,"0"0"1,21 21-1,0-22-15,0 22 16,0 0-16,0 0 16,1 0-16,-1 0 0,0 22 15,-21-1-15,21-21 0,-21 21 0,21 0 16,-21 21-16,21-20 0,-21-1 0,0 21 16,0-21-16,0 22 0,0-22 15,0 21-15,0-21 0,0 0 0,0 1 16,-21-1-16,21 0 0,-21 0 0,21 0 15,-21-21-15,21 21 0,-21-21 32,21-21-32,0 0 0,0 0 15,0 0-15,0 0 0,0-1 16,21-20-16,-21 21 0,21 0 0,0-22 16,-21 1-16,21 21 0,1 0 15,-22-22-15,21 22 0,0 0 0,0 0 16,-21 0-16,21 21 0,-21-21 0,21-1 15,-21 1 1,22 21-16,-22-21 16</inkml:trace>
  <inkml:trace contextRef="#ctx0" brushRef="#br0" timeOffset="4828.39">15198 2011 0,'-22'-21'16,"44"21"0,-1-21-16,0 21 0,21 0 0,-21-22 15,22 1-15,-1 21 0,0 0 0,1-21 16,-1 21-16,0 0 0,1-21 15,-1 21-15,0 0 0,-20 0 0,20-21 16,0 21-16,-21 0 0,1 0 16,-1 0-16,0 0 0,0 0 0,0 0 15</inkml:trace>
  <inkml:trace contextRef="#ctx0" brushRef="#br0" timeOffset="7199.25">17293 2413 0,'0'0'0,"-21"0"0,0 0 0,0 0 15,-1 0-15,1 0 16,0 0-16,0 0 0,0 0 16,0 0-16,-1 0 15,1 0-15,0 0 16,21 21-16,42-21 47,-20 0-47,-1 0 0,21 0 0,-21 0 15,22 0-15,-1-21 0,0 21 0,1 0 16,-1 0-16,0-21 16,1 21-16,-1-21 0,-21 21 0,21 0 15,-20 0-15,-1 0 0,0 0 0,0 0 16,0 0-16,0 0 15,-42 0 17,0 0-17,0 0-15,21-21 32</inkml:trace>
  <inkml:trace contextRef="#ctx0" brushRef="#br0" timeOffset="7879.86">18330 2117 0,'-21'-21'15,"0"21"-15,21-22 0,0 1 16,0 0 0,0 0-16,21 0 15,0 0-15,22 21 0,-22 0 16,0-22-16,0 22 0,21 0 0,-20 0 16,20 0-16,-21 0 0,0 0 15,0 0-15,22 22 0,-22-1 16,-21 0-16,0 0 0,0 0 15,0 0-15,0 1 0,0-1 0,-21 0 16,-22 0-16,22 0 0,-21 22 0,21-22 16,-22 0-16,1 0 0,0 0 15,-1 0-15,22 1 0,0-22 0,0 21 16,0-21-16,0 0 16,-1 0-16,22-21 31,22-1-31,-1 22 15,0-21-15,0 21 0,21 0 0,-20-21 16,-1 21-16,21 0 0,-21-21 16,0 21-16,22 0 0,-22 0 0,21 0 15,-21 0-15,1 0 0,20 0 0,-21 0 16,0 21-16,0-21 0,1 21 16,-1 0-16,-21 1 0,0-1 0,21 0 15,-21 0-15,0 0 0,0 0 16,0 1-16,-21-1 0,-22 0 15,22 0-15,-21 0 0,0 0 0,-1 1 16,1-1-16,-22 0 0,1-21 16,21 21-16,-22-21 0,1 0 0,20 0 15,-20 0-15,20 0 0,22 0 16,-21 0-16,21-21 0,0 21 0,-1 0 16,1-21-16,0 21 0,21-21 15</inkml:trace>
  <inkml:trace contextRef="#ctx0" brushRef="#br0" timeOffset="8883.9">14203 3027 0,'0'-21'16,"0"0"0,0-1-1,0 44 48,-21-1-63,21 0 15,-22 0-15,22 0 0,0 0 0,0 1 16,0-1-16,0 21 0,0-21 16,-21 22-16,21-1 0,0 0 0,-21 1 15,21-1-15,0 21 0,0-20 16,0 20-16,-21 1 0,21-22 15,-21 22-15,21-1 0,-21-21 0,21 22 16,0-22-16,0 22 0,0-1 16,0-20-16,-22-1 0,22 0 0,0 1 15,0-1-15,0 0 0,-21 1 0,21-22 16,0 0-16,0 21 0,0-21 16,0 1-16,0-1 0,0-42 46,0-1-46,0 1 0,-21 0 16,21 0-16,0-21 0</inkml:trace>
  <inkml:trace contextRef="#ctx0" brushRef="#br0" timeOffset="9591.96">12086 3323 0,'-21'0'15,"0"0"1,42 0 31,21 0-32,1 0-15,-1-21 0,0 21 16,1 0-16,20 0 0,1 0 0,-1 0 16,22 0-16,-1 0 0,1 0 0,21 0 15,21-21-15,-21 21 0,21 0 16,0 0-16,0 0 0,21-21 0,0 21 15,0 0-15,22 0 0,-22 0 16,0-21-16,21 21 0,1 0 0,20 0 16,-21 0-16,22-22 0,-22 22 15,43 0-15,-22 0 0,22 0 16,-21-21-16,20 21 0,1-21 0,21 21 16,-22 0-16,1 0 0,0-21 15,-1 21-15,1 0 0,0 0 0,-22-21 16,1 21-16,-22 0 0,0 0 15,1 0-15,-22 0 0,-21 0 0,0-21 16,-21 21-16,-22 0 0,-20 0 0,-1 0 16,-20 0-16,-22 0 15,0 0-15,-21-22 16,-21 22 0,0 0-16,0 0 0,-22 0 0,22 0 15,-21 0-15,-1 0 0,-20 0 0,21 0 16</inkml:trace>
  <inkml:trace contextRef="#ctx0" brushRef="#br0" timeOffset="10420.21">12128 3641 0,'0'0'0,"-21"0"0,0-21 16,0 21-16,0 0 16,0 0-16,-1 0 0,22-22 15,-21 22-15,0 0 16,42 0 31,22 0-32,-22 0-15,21 0 0,22 0 0,-22 0 16,21 0-16,1 0 0,-1 0 16,1 0-16,21 0 0,-1 0 0,1 0 15,21 0-15,0 0 0,21 0 16,-22 0-16,22 0 0,0 0 0,0 0 16,22 0-16,-1 0 0,21-21 0,-21 21 15,43 0-15,-22 0 16,22 0-16,20 0 0,-20-21 0,20 21 15,1 0-15,0 0 0,21 0 16,-22 0-16,1 0 0,0 0 0,20 0 16,-20-21-16,0 21 0,-1 0 0,-20 0 15,21 0-15,-22 0 0,1 0 16,-1 0-16,-21 0 0,1 0 0,-22 0 16,0 0-16,0 0 0,-42 0 15,21 0-15,-42 0 0,-1 0 0,-20 0 16,-22 0-16,1 0 0,-22 0 0,0 0 15,0 0-15,-42 0 32,0 0-32,0-21 15,-22 21-15,1 0 0,0 0 0,-1-21 16</inkml:trace>
  <inkml:trace contextRef="#ctx0" brushRef="#br0" timeOffset="11376.61">8763 6223 0,'0'0'0,"0"-21"0,0 0 0,-21 0 16,21-1-16,0 1 15,-21 21 1,21 21 15,0 1-31,0-1 0,0 0 16,0 0-16,0 21 0,0-20 15,0 20-15,0 0 0,21 1 0,-21-1 16,0 0-16,0 1 0,21 20 0,-21-21 16,0 1-16,0-1 0,0 0 15,0 1-15,0-22 0,0 21 0,0 1 16,0-22-16,0 21 0,0-21 0,0 0 16,0 1-16,21-22 0,-21 21 15,21-21-15,-21 21 16,0-42-1,0 0 1</inkml:trace>
  <inkml:trace contextRef="#ctx0" brushRef="#br0" timeOffset="11803.74">9229 6668 0,'0'21'0,"0"0"15,0 0-15,0 0 16,21-21-1,0 0 1,0 0 0,-21-21-16,0 0 0,0 0 15,21 21-15,-21-21 0,0-1 16,0 1-16,-21 0 16,0 21-1,0 0 1,21 21-1,0 0 1,0 1-16,0-1 16,0 0-16,21-21 15,-21 21-15,21-21 16,0 0-16</inkml:trace>
  <inkml:trace contextRef="#ctx0" brushRef="#br0" timeOffset="12541.87">12107 6011 0,'0'0'0,"21"0"16,-21-21-16,0 0 0,0 0 15,0 0-15,-21 0 0,0-1 16,0 22-16,0-21 0,0 21 16,-22 0-16,22-21 0,-21 21 0,-1 0 15,1 0-15,0 0 0,-1 0 16,1 21-16,-21 0 0,20 1 0,1-1 15,0 21-15,-22 0 0,22 1 16,-1-1-16,1 0 0,0 22 16,-1-1-16,1 1 0,21-1 15,0 22-15,0-21 0,-1-1 0,22 1 16,0-1-16,0 1 0,0-1 0,22-21 16,-1 1-16,21-1 0,-21 0 15,0 1-15,22-22 0,-1 21 0,-21-21 16,22 1-16,-22-1 0,21-21 15,0 0-15,1 0 0,-22 0 0,21 0 16,1 0-16,-1 0 0,0-21 16,1-1-16,-1 1 0,0 0 15,1 0-15,-1-21 0,0 20 0</inkml:trace>
  <inkml:trace contextRef="#ctx0" brushRef="#br0" timeOffset="13000.09">12404 6562 0,'0'-21'0,"0"42"0,0-85 0,0 43 0,0 0 16,0 0-16,-22 21 16,1 0-1,0 21-15,0 0 0,21 0 0,-21 22 16,0-22-16,21 21 0,-22 0 16,22 1-16,-21-1 0,0 0 15,21 1-15,0-22 0,0 21 16,0 1-16,0-1 0,0-21 0,0 0 15,0 22-15,0-22 0,0 0 0,21-21 16,-21 21-16,21-21 0,1 0 16,-1 0-16,0 0 0,21 0 0,-21 0 15,1-21-15,-1 0 0,0 0 0,0-1 16,0 1-16,0 0 0,1 0 16,-1 0-16,0-22 0,0 22 0,-21-21 15,21 21-15,-21-22 0,0 1 16,0 0-16,0-1 0,0 1 0,0 0 15,0-1-15,-21 1 0,0 21 16,0-21-16,0 42 0,-1-22 16,-20 22-16,21 0 0,0 0 0,0 22 15,-1-1-15,1 0 0,21 0 16,-21 0-16,21 22 0,-21-22 0,21 21 16,0-21-16,0 0 0,0 22 0,0-22 15,0 0-15,0 0 0,0 0 16,21 1-16,0-22 0,0 0 15,1 0-15,-1 0 0,0 0 16</inkml:trace>
  <inkml:trace contextRef="#ctx0" brushRef="#br0" timeOffset="13341.29">13039 6117 0,'0'0'0,"0"-21"0,0-21 15,0 21-15,0-1 0,0 1 16,0 42 0,0 1-16,0-1 15,0 21-15,0-21 0,0 22 16,0-1-16,0 0 0,0 1 0,0-1 16,0 21-16,0-20 0,0 20 0,0 1 15,0-1-15,0-20 16,0 20-16,0-21 0,0 22 0,0-22 15,0 1-15,-22-1 0,22-21 0,0 21 16,0-20-16,0-1 0,-21 0 16,21 0-16,0 0 15,0-42 1,21 0 0,1 0-16,-22 0 0,21-22 0,-21 22 15,21-21-15,0-1 0</inkml:trace>
  <inkml:trace contextRef="#ctx0" brushRef="#br0" timeOffset="13628.12">13547 5884 0,'0'22'15,"0"-1"-15,0 0 0,0 0 16,0 21-16,0 1 0,0-1 15,0 0-15,0 22 0,-22-22 0,22 22 16,0-1-16,0 1 0,-21-1 16,21 1-16,-21-1 0,21-20 0,-21 20 15,21-21-15,0 1 0,0-1 16,0-21-16,0 22 0,-21-22 16,21 0-16,0 0 0,0 0 15,0 0-15,0-42 31,0 0-31,0 0 0,21 0 16,-21 0-16</inkml:trace>
  <inkml:trace contextRef="#ctx0" brushRef="#br0" timeOffset="14066.87">13652 6668 0,'0'0'0,"0"42"16,0-21-16,22 0 16,-1-21-1,0 0-15,0 0 16,0 0-16,0 0 0,1-21 16,-1 21-16,0-21 0,0 0 0,0 0 15,0-1-15,1 1 0,-1 0 16,0 0-16,-21 0 0,0 0 0,0-1 15,0 1-15,0-21 0,0 21 16,0 0-16,-21-1 16,0 22-16,-1 0 0,1 0 0,0 0 15,-21 22-15,21-1 0,-1 0 16,1 21-16,0-21 0,0 22 0,0-1 16,21 0-16,0 1 0,-21-22 15,21 21-15,0 1 0,0-22 0,0 21 16,0-21-16,0 22 0,0-22 0,0 0 15,0 0-15,21-21 0,-21 21 16,21 0-16,0-21 0,0 0 0,22 0 16,-22 0-16,0 0 0,21 0 15,-21 0-15,22-21 0,-22 21 16,21-21-16,-21 0 0,22 0 0,-1 0 0,-21-1 16</inkml:trace>
  <inkml:trace contextRef="#ctx0" brushRef="#br0" timeOffset="14387.71">14563 6435 0,'0'0'0,"0"-21"0,0-1 0,0-41 15,-22 42 1,1 21 0,0 0-16,21 21 15,-21 0-15,0 0 0,21 0 16,-21 1-16,-1 20 0,22-21 0,0 21 15,-21 1-15,0-22 0,21 21 0,-21 1 16,21-1-16,-21 0 0,21 1 16,0-1-16,0-21 0,0 21 0,0-20 15,0 20-15,0-21 0,0 0 0,21 0 16,0 1-16,0-22 0,0 21 16,22 0-16,-22-21 0,0 0 15,0 0-15,0 0 0,22-21 0,-22 0 16,0 21-16,21-22 0,-20 1 15,-1 0-15,0 0 0,21-21 16,-21 20-16,1-20 0,-1 0 0,21-1 16</inkml:trace>
  <inkml:trace contextRef="#ctx0" brushRef="#br0" timeOffset="14987.4">15049 6011 0,'0'-21'0,"0"42"0,0-84 0,0 42 16,0 0-16,0-1 0,0 1 15,-21 21-15,21-21 0,-21 21 16,0 21-16,21 0 16,0 1-16,0-1 0,0 0 15,0 21-15,0 1 0,0-1 16,0 0-16,0 1 0,0-1 16,0 0-16,-21 22 0,21-1 0,0-20 15,-21 20-15,21 1 0,0-22 0,-22 21 16,22-20-16,0-1 0,0 0 15,0 1-15,0-1 0,0-21 0,0 22 16,0-22-16,0 0 0,0 0 0,0 0 16,0 0-16,0 1 0,22-22 15,-1 21-15,0-21 0,0 0 16,0 0-16,0 0 0,1-21 16,-1 21-16,0-22 0,21 22 15,-21-21-15,1 0 0,-1 0 16,0-21-16,21 20 0,-21 1 0,1-21 15,-1 0-15,0 20 0,0-20 0,0 21 16,0-21-16,-21 20 0,0 1 16,22 0-16,-22 0 0,0 0 0,0 42 31,0 0-15,-22 0-16,22 0 0,0 22 15,0-22-15,-21 0 0,21 21 16,-21-20-16,21-1 0,0 21 0,0-21 15,0 0-15,0 1 0,0-1 0,0 0 16,0 0-16,0 0 0,0 0 16,0 1-16,0-1 15,21-21-15,0 0 0,1 0 16,-1 0-16,0 0 0,0 0 16,21 0-16,-20-21 0,-1-1 15,0 22-15,0-21 0,0 0 0,0 0 16,1 0-16,-1 0 0,0-1 0,0 1 15,0 0-15</inkml:trace>
  <inkml:trace contextRef="#ctx0" brushRef="#br0" timeOffset="15411.36">15917 6625 0,'0'0'0,"0"-21"0,0 0 15,21 0-15,-21 0 16,0 42 15,-21 0-31,0 0 16,21 0-16,0 22 0,-21-22 15,21 0-15,-21 0 0,21 0 0,-21 22 16,21-22-16,0 0 0,0 0 16,0 0-16,0 0 0,0 1 0,0-1 15,0 0-15,0 0 0,21-21 16,0 0 0,0 0-16,0 0 0,22 0 15,-22 0-15,21 0 0,-21 0 0,22-21 0,-22 21 16,21-21-16,-21 0 0,0-1 15,1 22-15,-1-21 0,0 0 16,-21-21-16,0 21 0,0-1 0,0-20 16,0 21-16,0-21 0,0-1 0,-21 22 15,0-21-15,-1 21 0,1-1 16,-21 1-16,21 21 0,0 0 0,-22 0 16,22 0-16,0 0 0,0 0 0,0 21 15,-1 1-15,1-1 0,0 0 16,21 0-16,-21 0 0,0 0 15,21 1-15,-21-1 0,21 0 0,0 0 16,21-21 15</inkml:trace>
  <inkml:trace contextRef="#ctx0" brushRef="#br0" timeOffset="16043.85">16510 6519 0,'0'0'0,"0"-21"16,0 0-16,0 42 46,0 0-46,0 1 0,21-1 16,-21 0-16,0 0 0,21 0 16,-21 22-16,0-22 0,0 0 0,0 21 15,0-21-15,0 1 0,0-1 0,0 21 16,0-21-16,0 0 0,0 1 0,0-1 16,0 0-16,0 0 15,-21-21 1,21-21 15,0 0-15,0 0-16,0-1 0,21 1 0,0-21 15,-21 21-15,22-22 0,-1 1 16,0 0-16,0-1 0,21 1 0,-20 0 16,-1-1-16,21 1 0,-21 21 0,22-21 15,-22 20-15,21 22 0,-21-21 16,22 21-16,-22 0 0,0 0 0,0 21 15,0-21-15,0 22 0,1 20 0,-22-21 16,0 0-16,0 22 16,0-22-16,0 21 0,0-21 0,0 22 15,0-22-15,0 21 0,0-21 0,-22 0 16,22 22-16,-21-22 0,21 0 16,0 0-16,-21 0 0,21 1 15,-21-22-15,21 21 0,0-42 47,21-1-31,0 22-16,-21-21 0,21 0 15,1 21-15,-1-21 0,0 0 16</inkml:trace>
  <inkml:trace contextRef="#ctx0" brushRef="#br0" timeOffset="16632.52">17695 6541 0,'0'0'0,"21"-43"15,1 22-15,-1 0 16,-21 0-16,0 0 16,0-1-16,0 1 15,-21 21 16,-1 0-31,1 0 0,0 21 0,21 1 16,-21-22-16,0 21 0,21 0 16,-21 0-16,-1 0 0,22 0 0,-21 1 15,21-1-15,0 0 0,0 0 0,0 0 16,0 0-16,0 1 16,0-1-16,21 0 15,1-21-15,-1 21 16,0-21-16,0 0 0,0 0 15,0 0-15,1 0 16,-1 21-16,0-21 0,0 0 0,0 0 16,0 0-16,1 21 15,-1 1-15,-21-1 16,0 0-16,0 0 16,0 0-1,-21-21-15,-1 21 0,1-21 16,0 22-16,0-22 0,0 21 15,0-21-15,-1 21 0,1-21 0,0 0 16,0 21-16,0-21 0,0 0 16,-1 0-16,1 0 0,0 21 0,0-21 15,0 0-15,0 0 16,-1 0-16,1 0 31,21-21-15,-21 21-1,21-21-15,0 0 16,0 0-16</inkml:trace>
  <inkml:trace contextRef="#ctx0" brushRef="#br0" timeOffset="17023.48">16256 5948 0,'-21'0'31,"21"-21"-15,-21 21-16</inkml:trace>
  <inkml:trace contextRef="#ctx0" brushRef="#br0" timeOffset="17503.97">15113 6181 0,'0'0'0,"-21"21"16,42-21 15,0 0-15,0 0-16,22 0 0,-22 0 0,21-21 15,-21 21-15,22 0 0,-22 0 0,21-21 16,-21 21-16,0 0 0,22 0 15,-22 0-15,0-22 0,0 22 0,0 0 16,1 0-16</inkml:trace>
  <inkml:trace contextRef="#ctx0" brushRef="#br0" timeOffset="35136.31">8805 8657 0,'0'0'0,"21"0"0,1 0 15,-22-21 1,0 0 15,-22 21-31,22-21 16,-21 21-16,21-21 15,0-1-15,0 1 0,0 0 16,0 0-16,21 21 16,1-21-16,-22 0 0,21-1 0,0 22 15,0-21-15,0 21 16,0-21-16,1 21 0,-1 0 0,0 21 15,0 0-15,0 1 16,0-1-16,1 0 0,-1 21 0,-21 1 16,0-1-16,21 0 0,-21 1 15,0 20-15,0 1 0,0-1 0,0 1 16,-21-1-16,0-21 0,-22 22 0,22-1 16,-21-20-16,-1 20 0,1-20 15,0-1-15,-22 0 0,22 1 0,-22-1 16,22 0-16,0-21 0,-1 1 15,1-1-15,0 0 0,-1 0 0,22-21 16,0 0-16,0 0 16,0-21-16,21 0 0,-21 0 0,21-1 15,-22 1-15,22-21 0,0 21 0,0-22 16,0 1-16,0 21 0,0-21 16,0-1-16,0 1 0,0 21 0,22-22 15,-1 22-15,0 0 0,0 0 16,0 0-16,0 21 0,22 0 0,-1 0 15,-21 21-15,22 0 0,-1-21 16,0 21-16,-21 22 0,22-22 0,-22 0 16,21 0-16,-21 21 0,1-20 15,-1-1-15,0 0 0,0 0 16,0 0-16,-21 22 0,21-22 0,1-21 16,-22 21-16,21 0 0,-21 0 15,0 0-15,21-21 0,0 0 16,0 0-16,0 0 15,1 0-15,-1-21 16,0 0-16,0 0 0,0 0 0</inkml:trace>
  <inkml:trace contextRef="#ctx0" brushRef="#br0" timeOffset="35332.19">9588 9271 0,'0'0'0,"0"-21"0,22 21 15,-1 0 1,-21-21-1,21 21 48,0 0-47,0-21-1</inkml:trace>
  <inkml:trace contextRef="#ctx0" brushRef="#br0" timeOffset="36149.26">11557 8678 0,'0'0'16,"-21"0"-16,0 0 15,42 0 32,0 0-47,0 0 0,0-21 0,0 21 16,1-21-16,20 21 0,-21-21 15,21 0-15,-20 21 0,20-21 0,-21-1 16,21 1-16,-20 21 0,20-21 16,-21 0-16,0 0 0,0 0 0,1-1 15,-1 1-15,-21 0 0,0 0 16,0 0-16,-43 0 15,22-1-15,-21 22 0,0 0 0,-22 0 16,22 0-16,-22 0 0,22 0 16,0 22-16,-22-1 0,22 0 0,-1 21 15,1 1-15,0-22 0,21 21 16,-1 0-16,1 22 0,0-22 0,21 1 16,0-1-16,0 0 0,0 1 15,0-1-15,21 0 0,-21-21 0,21 22 16,1-22-16,-1 0 0,21 0 0,-21-21 15,0 21-15,1-21 0,-1 0 16,21 0-16,-21 0 0,0 0 16,1 0-16,20 0 0,-21 0 15,0-21-15,0 0 0,-21 0 16,0 0-16,-21 21 16,0 0-16,0 0 15,-21 0-15,-1 0 0,22 0 0,-21 21 16,-1 0-16,1 0 0,0 0 15,-1 1-15,1 20 0,21-21 0,-21 0 16,20 22-16,1-22 0,0 21 16,21-21-16,-21 0 0,21 1 0,0 20 15,0-21-15,0 0 0,0 0 0,21 1 16,0-22-16,0 21 16,1 0-16,-1-21 0,0 21 0,21-21 15,-21 0-15,1 0 0,-1 0 0,21 0 16,-21 0-16,22 0 0,-22 0 15,21-21-15,-21 0 0,22 21 0,-1-21 16,-21-1-16,21-20 0,1 21 16,-22 0-16,21 0 0</inkml:trace>
  <inkml:trace contextRef="#ctx0" brushRef="#br0" timeOffset="36408.11">12255 8848 0,'0'21'32,"0"0"-32,0 21 0,0-20 15,0-1-15,0 0 0,0 21 16,0-21-16,22 1 0,-1 20 0,0-21 16,0 0-16,0 0 0,0 1 0,1-1 15,-1 0-15,0-21 0,0 21 16,0 0-16,0-21 0,-21 21 0,22-21 15,-1 0-15,-21-21 47,21 0-47</inkml:trace>
  <inkml:trace contextRef="#ctx0" brushRef="#br0" timeOffset="36655.43">12636 8869 0,'0'-42'0,"0"84"0,0-106 0,0 43 15,0 0-15,0 0 0,-21 21 16,0 0-16,0 0 16,0 21-16,0 0 0,-1 0 15,1 22-15,0-22 16,-21 21-16,21 1 0,-1-1 0,1 0 16,0 1-16,0-22 0,0 21 0,0 0 15,-1 1-15,1-22 0,0 0 16,0 21-16,0-20 0,21-1 0,0 0 15,21-21 1,0 0 0,0 0-16,22-21 0,-22 0 0,0-1 15</inkml:trace>
  <inkml:trace contextRef="#ctx0" brushRef="#br0" timeOffset="37008.22">13123 8721 0,'0'21'15,"0"0"-15,0 0 16,0 0-16,0 22 0,-21-22 16,0 21-16,21 1 0,-21-22 0,21 21 15,0 22-15,-21-22 0,21 0 0,-22 1 16,1 20-16,21 1 0,0-22 15,-21 21-15,0 22 0,21-21 0,-21-1 16,0 22-16,21-22 0,-22 22 16,1-22-16,21 1 0,-21-1 15,0-20-15,21 20 0,0 1 0,-21-22 16,21 0-16,-21 1 0,21-22 0,0 21 16,-22-21-16,22 1 0,0-1 15,0-42 1,0-1-16,0 1 15,0 0-15,0-21 0,0-1 16,0 1-16,0 0 0</inkml:trace>
  <inkml:trace contextRef="#ctx0" brushRef="#br0" timeOffset="37322.04">12721 9059 0,'0'-42'0,"0"84"0,0-126 0,0 41 15,0 1-15,21 21 0,0-21 0,1 20 16,20-20-16,0 21 0,1 21 0,-1-21 16,0 21-16,22 0 0,-22 0 15,0 0-15,1 21 0,-1 0 0,0 0 16,-20 22-16,-1-22 0,0 21 16,0-21-16,-21 22 0,0-1 0,0 0 15,0-21-15,-21 22 0,0-1 0,0-21 16,-22 22-16,1-22 15,0 0-15,-1 21 0,1-21 0,0 1 16,-1-22-16,1 21 0,21 0 0,-22-21 16,22 0-16,0 0 0,0 21 15,0-21-15,21-21 16,0 0 0,21 21-16,0-21 0</inkml:trace>
  <inkml:trace contextRef="#ctx0" brushRef="#br0" timeOffset="41808.17">14139 9229 0,'0'0'0,"-42"0"16,63-21 31,0-1-47,22 1 0,-22 0 0,21 0 15,-21-21-15,22 20 0,-1-20 0,-21 0 16,21-1-16,1 1 0,-1-21 16,-21 20-16,22-20 0,-22-1 0,21 22 15,-21-22-15,0 1 0,1-22 16,-1 22-16,0-1 0,-21 1 0,0-22 16,0 43-16,0-22 15,0 22-15,-21 0 0,0 20 0,-22 1 16,22 0-16,-21 21 0,21 0 0,-22 0 15,1 21-15,21 0 0,-22 22 16,22-1-16,-21 22 0,21-1 0,0 1 16,21 20-16,-22-20 0,22 20 15,-21-20-15,0 21 0,21-1 0,-21-20 16,21 20-16,-21-20 0,0-1 16,21-20-16,0-1 0,-22 0 0,22 1 15,0-1-15,-21-21 0,21 0 0,0 1 16,0-1-1,0-42 1,-21 21 0,21-22-16,0 1 0,0-21 0,0 21 15,0-22-15,0 1 0,0 0 0,21-1 16,-21 1-16,21 0 0,1-1 16,-1 1-16,21 0 0,-21 21 0,22-1 15,-1 1-15,-21 21 0,21 0 16,-20 0-16,20 0 0,-21 0 0,0 21 15,0 1-15,22 20 0,-43-21 0,21 21 16,0-20-16,-21 20 0,0 0 16,21-21-16,0 22 0,-21-1 0,22-21 15,-1 0-15,-21 22 16,21-22-16,-21 0 0,21 0 0,0-21 16,0 21-16,1-21 0,-1 0 0,21 0 15,-21 0-15,22 0 0,-1 0 16,-21-21-16,43 21 0,-22-21 0,0 0 15,1 0-15,-1 0 0,0-22 16,22 22-16,-22-21 0,-21 21 0,22-22 16,-22 1-16,0 0 0,0-1 0,-21 22 15,0-21-15,0 21 0,0-22 16,0 22-16,-21 0 0,0 0 0,0 21 16,-1 0-16,-20 0 0,21 0 15,-21 0-15,-1 0 0,22 21 16,-21 0-16,21 0 0,-1 0 0,-20 22 15,21-22-15,0 21 0,0 1 16,21-1-16,0 0 0,-22 1 0,22-22 16,0 21-16,0-21 0,0 0 15,0 1-15,0-1 0,0 0 0,22-21 16,-1 21-16,0-21 16,21 0-16,-21 0 0,1 0 15,-1-21-15,21 21 0,-21-21 0,0 0 16,22-1-16,-22 1 0,0 0 15,21-21-15,-20 21 0,-1-22 0,0 22 16,-21 0-16,0-21 16,21 20-16,-21 1 0,0 0 0,0 0 15,0 42 1,-21 0 0,21 0-16,0 1 0,0 20 15,0-21-15,0 0 0,0 0 16,0 22-16,0-22 0,21 0 0,0 0 15,-21 0-15,21 1 0,1-22 16,-1 21-16,0-21 0,0 0 0,0 0 16,0 0-16,1 0 0,-1 0 0,0 0 15,0 0-15,21-21 16,-20 21-16,-1-22 0,21 1 0,-21 0 16,22 0-16,-22-21 0,0 20 15,21 1-15,-42-21 0,0 21 0,21 0 16,-21-1-16,0-20 0,0 21 15,0 0-15,-21 21 16,21 21-16,-21 0 16,21 0-16,0 0 0,-21 1 15,0 20-15,21-21 0,-21 0 0,21 22 16,0-22-16,0 21 0,-22-21 16,22 0-16,0 1 0,0-1 15,0 0-15,22-21 47,-1-21-47,-21 0 0,21-1 16,0 1-16,0 0 0,0 0 0,1 0 15,-22 0-15,21-1 0,0 1 16,0 0-16,0 0 0,-21 0 0,21 21 16,1 0-16,-1 0 15,0 0-15,-21 21 16,21 0-16,-21 0 0,21 0 0,0 1 15,-21-1-15,22 0 0,-22 0 0,21 0 16,0 0-16,-21 1 16,21-1-16,0-21 0,0 21 0,1-21 15,-1 0-15,0 0 16,0 0-16,0 0 0,0 0 16,1 0-16,-1 0 0,-21-21 0,42 0 15,-42-1-15,42 1 0,-20 0 16,-1 0-16,0 0 0,0-22 0,21 22 15,-20-21-15,-1 21 0,0-22 16,0 22-16,0-21 0,0 21 16,1 0-16,-1-1 0,0 1 0,0 21 15,0 0-15,0 0 0,1 0 16,-1 21-16,-21 1 16,21 20-16,-21-21 0,21 0 15,-21 0-15,0 1 0,0-1 16,0 0-16,0 0 0,21 0 0,-21 0 15,0 1-15,21-22 16,1 0 0,-1 0-1,-21-22 1,0 1-16,0 0 0,0 0 16,0 0-16,0 0 0,-21-1 15,21 1-15,-22 0 0,1 0 16,0 0-16,0 0 0,0 21 15,0 0-15,-1 0 0,1 0 16,0 0-16,0 0 0,0 0 0,0 21 16,-1-21-16,1 21 0,0 21 15,0-21-15,0 1 0,21-1 0,-21 21 16,21-21-16,0 22 0,0-22 0,0 21 16,0-21-16,0 0 0,0 1 15,0-1-15,0 0 0,0 0 0,21 0 16,0-21-16,0 0 0,-21 21 15,21-21-15,0 0 0,1 0 0,-1 0 16,0 0-16,0 0 0,0 0 0,0-21 16,1 0-16,-1 0 15,0 0-15,21 0 0,-21-1 0,22-20 16,-22 0-16,21-1 0,-21 1 16,22 0-16,-22-22 0,21 22 0,-21-22 15,22 22-15,-22-21 0,0-1 0,0 22 16,-21-22-16,0 1 15,0 20-15,0-20 0,0 21 0,0-1 0,0 1 16,0 21-16,-21 0 0,21-1 16,-21 22-16,0 0 0,0 22 15,-1-1-15,1 0 16,21 21-16,-21 1 0,0 20 0,21-21 16,-21 22-16,21-1 0,0 1 0,0-1 15,0-20-15,0 20 0,0 1 16,0-22-16,0 22 0,0-22 0,0 0 15,0 1-15,0-22 0,21 21 16,0-21-16,0 0 0,0 1 0,1-1 16,-1 0-16,0-21 0,0 0 0,0 0 15,0 0-15,1 0 0,20 0 16,-21 0-16,0-21 0,22 21 16,-22-21-16,21-1 0,-21-20 0,22 21 15,-22-21-15,21-1 0,-21 1 16,22 0-16,-22-1 0,21 1 0,-21-22 15,0 22-15,1-21 0,20 20 16,-42-20-16,21-1 0,-21 22 0,0-22 16,0 22-16,0-21 0,0 20 15,0 22-15,0-21 0,0 21 0,0-1 16,-21 22-16,0 0 16,0 22-16,-1-1 0,22 0 0,-21 21 15,0 1-15,21-1 0,-21 0 16,21 22-16,0-22 0,-21 0 15,21 22-15,0-22 0,0 22 0,0-22 0,0 0 16,0 1-16,0-1 16,0 0-16,0 1 0,0-1 0,0-21 15,0 22-15,21-22 0,-21 0 16,21 0-16,0 0 0,0 0 0,1-21 16,-1 0-16,0 22 0,0-22 0,0 0 15,22 0-15,-22 0 0,0 0 16,21-22-16,-21 22 0,1-21 0,20 0 15,-21 21-15,0-21 0,0 0 0,1-22 16,-1 22-16,0 0 16,0-21-16,-21 21 0,0-1 0,0-20 15,0 21-15,0 0 0,0 0 0,0-1 16,0 1-16,0 0 0,0 42 31,0 0-15,0 1-16,0-1 0,0 0 0,0 0 15,21 21-15,-21-20 0,0-1 16,21 0-16,-21 0 0,0 0 0,22 0 16,-22 1-16,21-1 0,0 0 0,0-21 15,0 21-15,0-21 16,1 0-16,-1 0 0,0 0 16,0 0-16,0-21 0,0 0 0,-21 0 15,22 21-15,-1-22 0,0 1 16,0 0-16,0-21 0,0 21 15,-21-1-15,22-20 0,-1 21 16,-21-21-16,21 20 0,-21 1 0,21 0 16,-21 0-16,0 0 0,0 42 31,0 0-15,0 0-16,0 0 0,0 22 0,0-22 15,0 0-15,-21 21 0,21-20 16,0-1-16,0 0 0,0 0 0,0 0 15,0 0-15,0 1 0,0-1 16,0-42 31,21 21-47,-21-22 0,21 1 16,-21 0-16,21 0 0,-21 0 0,22-22 15,-1 22-15,-21 0 0,21 0 16,0-21-16,0 20 0,-21 1 0,21 0 15,1 21-15,-1 0 0,0 0 16,0 0-16,0 0 0,0 21 16,1 0-16,-1 1 0,-21-1 15,21 0-15,-21 21 16,21-21-16,0 1 0,-21-1 0,21 0 16,1 0-16,-1 0 0,-21 0 15,21-21-15,0 0 0,0 0 16,0 0-16,1 0 0,-1 0 15,0 0-15,0 0 0,0-21 16,0 21-16,1-21 0,-1 0 16,0 0-16,0 0 0,21-1 0,-20 1 15,20 0-15,0 0 0,-21-21 16,22 20-16,-22 1 0,21-21 16,-21 21-16,1 0 0,20-1 0,-21 1 15,0 21-15,0 0 16,-21 21-1,0 1-15,0-1 16,0 0-16,0 0 16,22 0-16,-1 0 0,0-21 15,0 22-15,0-22 16,0 0 0,1-22-1,-22 1 1,0 0-16,0 0 15,0 0-15,-22 0 0,1 21 16,21-22-16,-21 1 0,0 21 16,0-21-16,0 21 0,-1 0 15,1 0-15,0 0 0,0 0 16,0 21-16,0-21 0,-1 21 16,-20 1-16,21-1 0,0 0 0,0 0 15,21 21-15,-22-20 0,1-1 0,21 21 16,-21-21-16,21 0 0,0 1 15,0-1-15,0 0 0,0 0 0,0 0 16,21-21-16,0 21 0,1 1 16,-1-22-16,0 0 15,0 0-15,0 0 0,0 0 0,1 0 0,-1 0 16,0-22-16,-21 1 16,21 21-16,0-21 0,0 0 0,1 0 15,-1 0-15,-21-1 0,21 1 0,0 0 16,-21 0-16,0 0 0,21-22 15,-21 22-15,21 0 0,-21 0 0,0 0 16,22 0-16,-22-1 0,0 1 16,0 42 15,0 1-31,0 20 0,0-21 16,0 0-16,0 22 0,0-1 15,0-21-15,0 21 0,0 1 16,0-1-16,0 0 0,21 22 0,0-22 15,0 1-15,0 20 0,0-21 16,1 22-16,-1-22 0,-21 22 0,21-1 16,-21-20-16,21 20 0,-21 22 15,0-22-15,0 1 0,0-1 0,0-20 16,0 20-16,0 1 0,-21-22 0,21 0 16,0 1-16,-21-1 0,0 0 0,-1-21 15,1 1-15,21-1 0,-21-21 16,0 21-16,0-21 0,0 0 0,-1 0 15,1 0-15,-21 0 0,21 0 0,0-21 16,-1 21-16,1-21 16,0-1-16,0 1 0,0 0 0,21 0 15,0-21-15,0 20 0,0-20 0,0 0 16,0-22-16,0 22 0,21-22 16,0 1-16,0-1 0,0 1 0,1-22 15,20 22-15,0-22 0,1 22 0,-1-22 16,0 0-16,22 1 0,-22 20 15,22-21-15,-22 1 0,0 20 0,1-20 16,-1 20-16,0 1 0,1-1 16,-22 1-16,21 20 0,-21 1 15,0 0-15,-21-1 0,0 22 0,0-21 16,-21 42 0,0 21-16,0 0 15,0 0-15,21 0 0,-21 1 0,21-1 16,-22 0-16,22 0 0,0 0 15,0 0-15,0 1 0,0-1 0,0 0 16,22 0-16,-1-21 16,0 21-16,0 0 0,0-21 0,-21 22 15,21-22-15,1 21 0,-22 0 0,21 0 16,-21 0 0,0 0-16,0 1 0,0-1 15,-21 0-15,-1-21 16,1 21-16,0-21 0,0 0 15,0 0-15,0 21 0,-1-21 0,1 0 16,0 0-16,0 0 0,0 0 16,0 0-16,-1 0 15,1 0-15,0-21 0,21 0 0,-21 21 16,0-21-16,-22 0 0</inkml:trace>
  <inkml:trace contextRef="#ctx0" brushRef="#br0" timeOffset="42343.86">18838 7895 0,'0'0'0,"0"21"0,-21-21 0,0 22 16,0-22-16,21 21 0,0 0 15,0 0 1,21-21 0,0 0-16,0 0 0,-21-21 15,21 0-15,1 21 0,-22-21 16,21-1-16,-21 1 0,0 0 16,-21 21-1,-1 0-15,1 0 16,0 0-16,0 21 15,0-21-15,0 21 0,-1-21 16,22 22-16,-21-1 0,21 0 16</inkml:trace>
  <inkml:trace contextRef="#ctx0" brushRef="#br0" timeOffset="47071.22">9059 11070 0,'0'0'0,"-21"0"15,0 0 1,0 0-16,0 0 31,21-21-15,0 0-16,0 0 16,0 0-16,21-1 15,0 1-15,0 0 0,21 21 0,-20-21 16,20 0-16,-21 0 0,21 21 0,-20 0 15,20 0-15,-21 0 0,21 0 16,-20 0-16,-1 0 0,0 21 0,0 0 16,-21 0-16,0 0 0,0 22 15,0-22-15,0 21 0,0-21 0,-21 22 16,0-1-16,0 0 0,-1 1 0,-20-1 16,21 0-16,-21-21 0,20 22 15,-20-22-15,21 21 0,-21-21 16,20 1-16,1-22 0,0 21 0,0-21 15,0 0 1,21-21 0,0-1-16,21 1 15,0 0-15,0 0 0,0 21 16,22-21-16,-22 21 0,0-21 0,21 21 16,-20 0-16,20 0 0,-21 0 15,21 0-15,1 21 0,-22-21 0,0 21 16,21 0-16,-20 0 0,-1 0 15,0 1-15,-21 20 0,0-21 0,0 0 16,0 22-16,0-1 0,-21-21 16,0 21-16,-22-20 0,22 20 15,-21-21-15,21 0 0,-22 22 0,22-22 16,-21-21-16,21 21 0,-22-21 0,22 0 16,-21 0-16,-1 0 0,22 0 15,0 0-15,-21 0 0,21 0 0,-1-21 16,1 21-16,0-21 0,0-1 15,0 22-15,21-21 0,-21 0 0,21 0 16,-22 21-16,22-21 0,0 0 0,0-1 16,0 1-16,0 0 15,22 0-15,-1 21 16,0-21-16,0 21 16,0-21-16,0-1 0</inkml:trace>
  <inkml:trace contextRef="#ctx0" brushRef="#br0" timeOffset="47308.08">10202 11345 0,'0'0'0,"43"0"0,-22 0 0,0 0 15,0 0-15,0 0 0,-21-21 63,0 0-32,21 21-31</inkml:trace>
  <inkml:trace contextRef="#ctx0" brushRef="#br0" timeOffset="49743.82">12128 11197 0,'0'0'16,"0"-21"-16,22 0 0,-1 0 0,-21 0 15,21-1-15,0 1 16,0 0-16,0 21 0,-21-21 0,22 0 16,-1 0-16,0-1 0,0 1 0,0 0 15,0 21-15,1-21 0,-22 0 16,21 0-16,-21-1 0,0 1 0,0 0 16,0 0-16,0 0 0,0 0 15,-21-1-15,-1 22 16,-20 0-16,0 0 0,-1 0 0,1 0 15,0 0-15,-1 0 0,-20 0 16,21 22-16,-22-22 0,22 21 0,-1 0 16,1 0-16,0 21 0,-1-20 0,22-1 15,0 21-15,0-21 0,21 0 16,0 1-16,0 20 0,0-21 0,21 0 16,0 0-16,0 22 0,22-22 15,-22 0-15,21 0 0,1 0 0,-1 1 16,0-1-16,1 0 0,-22 0 0,21 21 15,0-20-15,1-1 0,-22 0 16,0 21-16,0-21 0,0 22 16,-21-22-16,22 21 0,-22-21 0,0 1 15,0 20-15,-22-21 0,-20 0 16,21 0-16,0 22 0,-22-22 0,1-21 16,0 21-16,-1 0 0,1-21 15,0 0-15,-1 0 0,1 0 0,0 0 16,21 0-16,-22 0 0,1-21 0,21 0 15,0 21-15,-22-21 0,22-22 16,0 22-16,0 0 0,21-21 0,-21 21 16,-1-22-16,1 1 0,21 0 0,0-1 15,-21 1-15,21 0 16,0-1-16,0 1 0,0 21 0,0-22 16,0 22-16,21 42 15,-21 1 1,21-1-16,1 0 0,-22 21 0,21-21 15,0 22-15,-21-1 0,21 0 16,0 1-16,-21-1 0,21-21 0,1 22 16,-1-1-16,-21-21 0,21 21 0,0-20 15,21-1-15,-20 0 0,-1 0 16,0 0-16,21-21 0,-21 0 0,22 21 16,-22-21-16,21 0 0,1 0 15,-1 0-15,-21 0 0,21-21 16,1 0-16,-1 21 0,0-21 0,-20 0 15,20-22-15,0 22 0,1-21 16,-22 0-16,21-1 0,-21 1 0,0-22 16,22 22-16,-22-21 0,0-1 0,0 1 15,0-1-15,22 22 0,-22-22 16,0 1-16,0 20 0,0 1 0,-21 0 16,0 21-16,0-22 0,0 22 15,0 0-15,0 0 0,0 42 16,0 0-1,0 0-15,-21 0 0,0 22 0,0-1 16,21 0-16,-21 1 0,21-1 16,-21 0-16,-1 22 0,22-22 15,-21 22-15,21-22 0,0 22 0,-21-22 16,21 0-16,0 1 0,0-1 0,0 0 16,0 1-16,0-22 0,0 0 15,21 0-15,-21 0 0,21 0 0,1 1 16,-1-22-16,0 0 0,0 21 0,0-21 15,22 0-15,-22 0 0,21 0 16,-21 0-16,22 0 0,-22-21 0,21 21 16,-21-22-16,22 1 0,-1 0 15,-21 21-15,21-42 0,-20 21 0,20-1 16,-21 1-16,0-21 0,0 21 16,1 0-16,-1-22 0,-21 22 15,0-21-15,0 21 0,0-1 0,0 1 16,-21 21-16,-1 0 15,1 0-15,0 0 0,-21 0 16,21 0-16,-1 21 0,1 1 0,0-1 16,0 0-16,21 0 0,0 0 0,-21 0 15,21 1-15,0-1 0,0 0 16,0 0-16,0 0 0,0 0 0,21 1 16,0-1-16,0 0 0,-21 0 15,21-21-15,1 21 0,20-21 0,-21 0 16,0 21-16,0-21 0,1 0 15,-1 0-15,0 0 0,0 0 16,21 0-16,-20 0 0,-1 0 0,0 0 16,21-21-16,-21 0 0,1 21 0,-1-21 15,0 0-15,0 0 0,21 21 16,-20-22-16,-1 1 0,0 0 0,0 0 16,0 0-16,0 0 0,1-1 0,-1 1 15,-21 42 16,0 1-31,0-1 16,0 0-16,0 0 16,-21 0-16,21 0 0,0 1 15,0-1-15,0 0 0,-22 0 0,22 0 16,0 0-16,0 1 16,22-22-1,-1 0-15,0 0 0,0 0 16,0 0-16,0-22 0,1 22 15,-1-21-15,21 0 0,-21 21 0,0-21 16,1 0-16,20 0 0,-21-1 16,0 1-16,0 21 0,1-21 0,20 0 15,-21 0-15,0 21 0,0-21 16,1 21-16,-1 0 0,0 0 16,0 0-16,-21 21 15,0 0-15,0 0 0,0 0 16,0 0-16,0 1 15,0-1-15,0 0 0,0 0 16,0 0-16,0-42 63,0 0-63,0 0 15,21 0-15,-21-1 0,21 1 0,1 0 16,-22 0-16,21 0 15,0 0-15,-21-1 0,21 1 0,0 0 16,0 21-16,1 0 0,-1 0 16,0 0-16,0 0 15,0 21-15,-21 0 0,21 1 16,-21-1-16,0 0 0,22 0 16,-1 0-16,0 0 0,-21 1 15,21-1-15,0 0 0,0 0 16,1-21-16,-1 0 15,0 0-15,0 0 0,0 0 0,0 0 16,22 0-16,-22 0 0,0 0 0,0-21 16,0 0-16,1 21 15,20-21-15,-21-1 0,0 1 0,0 0 16,1-21-16,-1 21 0,-21-1 0,0-20 16,0 21-16,0-21 0,0 20 15,0-20-15,0 0 0,-21 21 0,21-1 16,-22 1-16,-20 0 0,21 21 15,0 0-15,0 0 0,-1 0 0,1 0 16,0 21-16,0 0 0,0 1 0,0-1 16,-1 0-16,22 21 0,0-21 15,0 22-15,0-22 0,0 21 16,0-21-16,0 22 0,0-1 0,0-21 0,0 22 16,0-1-16,0-21 15,0 21-15,22 1 0,-22-1 0,21 22 16,-21-22-16,0 0 0,0 22 0,0-1 15,0-20-15,0 20 0,0 1 16,0-1-16,-21 1 0,-1-22 0,22 21 16,0-20-16,0-1 0,0 0 0,0-20 15,0 20-15,0-21 0,0 0 16,0 0-16,0-42 31,0 0-31,0 0 16,0 0-16,0 0 0,0-1 0,0-20 15,0 21-15,-21-21 0</inkml:trace>
  <inkml:trace contextRef="#ctx0" brushRef="#br0" timeOffset="49987.71">14457 10901 0,'0'0'0,"-21"0"0,-1-21 0,1 21 16,21-21-16,-21 21 15,21-22 1,0 44 15,-21-22-15,0 0-16,0 21 15,-22-21-15</inkml:trace>
  <inkml:trace contextRef="#ctx0" brushRef="#br0" timeOffset="50223.69">12869 11091 0,'0'0'15,"-21"0"-15,21 22 16,21-22 0,0 0-16,1 0 15,20-22-15,-21 22 0,21 0 0,1-21 16,-1 21-16,0-21 0,1 21 0,-1-21 16,0 21-16,1 0 15,-22-21-15,21 21 0,-21 0 0,1 0 16</inkml:trace>
  <inkml:trace contextRef="#ctx0" brushRef="#br0" timeOffset="51141.27">16933 10816 0,'0'0'0,"21"-21"15,-21 0-15,22 21 0,-1-21 16,-21 0-16,21-1 0,-21 1 16,0 0-16,0 0 0,0 0 15,0 0-15,-21 21 0,0 0 16,-1 0-16,-20 0 0,21 0 15,-21 0-15,20 21 0,-20 0 0,21 0 16,0 0-16,-22 0 0,22 1 16,0-1-16,0 21 0,0-21 0,21 22 15,0-22-15,0 0 0,0 0 0,0 21 16,0-20-16,0-1 16,21 0-16,0 0 0,0-21 0,0 21 15,1-21-15,20 0 16,-21 0-16,0 0 0,0 0 0,22 0 15,-22 0-15,0 0 0,0 0 0,0 0 16,1 0-16,-1 0 0,0 0 16,-42 0 15,0 0-31,-1 21 0,-20-21 0,21 22 16,0-22-16,-22 21 0,22 0 0,0 0 15,-21 0-15,21 0 0,-1 1 16,1-1-16,0 0 0,0 0 0,21 0 15,-21 0-15,21 1 0,0-1 16,0 0-16,0 0 16,21-21-16,0 0 15,21 0-15,-20 0 16,-1 0-16,0 0 0,0-21 0,21 0 16,-20 21-16,-1-21 0,21 21 0,-21 0 15,0-22-15,1 22 16,-22 22-1,0-1-15,0 0 0,0 21 16,0-21-16,0 1 0,-22 20 0,22 0 16,-21-21-16,0 22 0,0-1 0,0 0 15,21 1-15,-21-1 16,-1 0-16,1 1 0,0-22 0,21 21 16,-21-21-16,21 22 0,-21-22 0,21 0 15,0 0-15,0 0 16,21-21-1,0 0-15,0-21 0,0 0 16,1-21-16,-1 21 0,0-22 0,21 22 16</inkml:trace>
  <inkml:trace contextRef="#ctx0" brushRef="#br0" timeOffset="51640.18">18521 10837 0,'-43'0'16,"22"22"-16,0-1 0,0 0 16,0 0-16,-22 0 0,22 22 0,-21-22 15,21 21-15,-22 0 0,22 1 0,-21-1 16,21 22-16,0-22 0,-1 0 15,1 1-15,21-1 0,0-21 0,0 21 16,0-20-16,21-1 16,1 0-16,-1 0 0,21-21 0,-21 0 15,22 21-15,-1-21 0,0 0 0,1 0 16,-1 0-16,0 0 0,1-21 16,-1 0-16,0 21 0,1-21 0,-1 0 15,-21-22-15,21 22 0,-20-21 0,-1 21 16,0-22-16,0 1 0,-21-22 15,0 22-15,0 0 0,0-22 0,0 22 16,-21 0-16,0-1 0,0 1 16,-1 0-16,-20 20 0,21 1 0,-21 0 15,20 0-15,1 21 0,-21 0 16,21 0-16,0 0 0,-1 0 16,1 21-16,0 0 0,0 0 0,0 1 15,21-1-15,0 0 0,0 0 16,0 0-16,0 0 0,0 1 15,21-1-15,0-21 0,0 0 0,22 0 16,-22 0-16,21 0 0,-21 0 16</inkml:trace>
  <inkml:trace contextRef="#ctx0" brushRef="#br0" timeOffset="52587.99">19283 10520 0,'0'0'0,"0"-21"0,0 0 0,0-1 16,-21 44 0,21-1-1,-22 0-15,22 0 0,-21 21 0,21 1 16,0-1-16,0 0 0,0 22 0,-21-22 16,21 22-16,0-22 0,-21 22 15,21-1-15,0-21 0,0 22 0,-21-22 16,21 1-16,0-1 0,0 0 15,0-21-15,0 22 0,0-22 0,0 0 16,0 0-16,0-42 47,0 0-47,-21 0 0,21 0 16,0-1-16,0-20 0,0 21 15,0 0-15,21-22 0,0 22 0,0-21 16,0 21-16,22 0 0,-22-22 15,21 22-15,0 21 0,-20-21 0,20 21 16,0 0-16,1 0 0,-1 0 0,0 0 16,-21 21-16,1 0 0,-1 0 15,0 1-15,0-1 0,-21 0 0,0 0 16,0 0-16,0 0 0,0 1 16,0-1-16,0 21 0,-21-21 15,0 0-15,0 1 0,-22-1 0,22 0 16,-21 0-16,21-21 0,-22 21 0,1 0 15,0-21-15,20 22 0,1-22 16,-21 0-16,21 0 0,0 0 0,21-22 31,42 22-31,-21-21 16,0 21-16,0 0 0,22-21 0,-22 21 16,21 0-16,-21-21 0,1 21 15,20-21-15,-21 21 0,21-21 0,-20 21 16,20-22-16,-21 1 0,0 21 15,22-21-15,-22 0 0,0 0 16,0 0-16,0 21 0,0-22 0,-21 1 16,22 0-16,-22-21 0,21 21 0,-21-1 15,0 1-15,21 0 0,0 0 16,-21 0-16,21 21 0,-21-21 0,0 42 47,0 0-47,0 21 0,0-21 0,0 22 15,0-1-15,0 0 0,0 1 16,0-1-16,0 0 0,0 22 16,0-22-16,0 1 0,0 20 0,-21-21 15,21 1-15,0-1 0,-21 22 16,21-22-16,0 21 0,-21-20 0,0-1 16,21 22-16,-22-22 0,22 21 0,0-20 15,-21 20-15,21-20 0,0-1 16,0 0-16,0 1 0,-21-22 0,21 21 15,0-21-15,0 0 0,0 1 0,0-1 16,-21-21 0,21-21-1,-21-1-15,21 1 0,0-21 16,0 21-16,0 0 0,0-22 16,-21 1-16,21 21 0,-22-22 15,22 1-15,0-21 0,0 20 0</inkml:trace>
  <inkml:trace contextRef="#ctx0" brushRef="#br0" timeOffset="52807.86">19981 10901 0,'0'0'0,"0"-21"15,0 0 16,0 42 16,21-21-47,-21 21 16,22-21-16,-22 21 0,21-21 0</inkml:trace>
  <inkml:trace contextRef="#ctx0" brushRef="#br0" timeOffset="53163.66">20214 11134 0,'0'0'0,"0"42"16,21-42-16,0 0 15,1 0-15,-1 0 16,0-21-16,0 0 16,-21 0-16,21 21 0,0-22 0,1 1 15,-1 0-15,0 21 0,0-21 16,-21 0-16,0 0 0,0-1 0,0 1 15,-21 21 17,0 0-32,0 0 0,-1 21 0,1 1 15,-21-1-15,42 0 0,-21 21 16,0-21-16,-1 22 0,22-22 16,0 0-16,0 21 0,0-20 0,0 20 15,0-21-15,0 0 0,22 0 0,-1 1 16,0-22-16,0 21 0,0 0 15,0-21-15,22 0 0,-22 0 0,0 0 16,21 0-16,-20 0 0,-1 0 16,0 0-16,21-21 0,-21 0 0,1-1 15,-1 1-15,21 0 0</inkml:trace>
  <inkml:trace contextRef="#ctx0" brushRef="#br0" timeOffset="53755.89">21103 10795 0,'0'0'16,"0"-21"-16,0-21 16,-21 42-16,0 0 0,0 0 15,-1 0-15,1 21 0,0 0 16,21 0-16,0 0 0,-21 0 0,21 1 16,-21 20-16,21-21 0,0 0 15,0 22-15,0-22 0,0 21 0,0-21 16,21 22-16,-21-22 0,21 0 0,0 0 15,0 0-15,1 0 0,-1 1 16,0-1-16,0-21 0,0 0 0,0 0 16,1 0-16,-1 0 0,0 0 15,0 0-15,0 0 0,0-21 16,1-1-16,-1 22 0,0-42 0,0 21 16,0 0-16,0-22 0,1 22 15,-1-21-15,-21 0 0,21-1 0,0-20 16,-21 20-16,21-20 0,0-1 0,-21 1 15,0-22-15,22 22 0,-1-1 16,-21 1-16,0 20 0,0-20 0,0 21 16,0-1-16,0 22 0,0-21 15,0 21-15,0-1 0,-21 22 16,-1 0-16,1 22 16,21-1-16,0 0 15,0 21-15,-21 1 0,21-1 0,-21 21 16,21 1-16,0-1 0,0 1 15,0-1-15,0 1 0,0-22 0,0 22 16,0-22-16,0 22 0,0-22 0,0-21 16,21 21-16,0 1 0,-21-22 15,0 0-15,21 0 0,-21 0 0,22 1 16,-22-1-16,0 0 0,21-21 16,0 0-16,0 0 15,0-21-15,0 21 16,1-21-16,-22-1 15,21 1-15,0 0 0,-21-21 0,0 21 16,21-22-16,-21 22 0</inkml:trace>
  <inkml:trace contextRef="#ctx0" brushRef="#br0" timeOffset="54060.24">21399 10562 0,'0'0'0,"-21"0"0,64 0 31,-22 0-31,21-21 16,0 21-16,1 0 15,-1-21-15,22 21 0,-22 0 0,0-21 16,1 21-16,-1-21 0,0 21 0,-21 0 16,22-22-16,-22 22 0,0 0 15,0-21-15,0 21 0,-21-21 16,22 21-16,-22-21 15,0 0-15,-22 21 32,1 0-17,0 0-15,0 21 0,-21 0 0,-1-21 16,1 21-16,0 22 16</inkml:trace>
  <inkml:trace contextRef="#ctx0" brushRef="#br0" timeOffset="54631.83">15621 12827 0,'0'-21'16,"0"42"-16,21-63 0,-21 21 0,21-1 15,-21 1-15,21 0 0,-21 0 16,0 0-16,0 0 16,-21 21-1,0 0-15,0 0 0,0 21 16,-22 0-16,22 0 0,-21 0 0,21 22 15,-22-22-15,1 21 0,21 0 0,0 1 16,-22-1-16,22 0 0,0 1 16,0 20-16,21-20 0,0-1 0,0 0 15,0 1-15,0-22 16,0 21-16,0 0 0,0-20 0,0-1 0,21 0 16,0 0-16,0 0 0,1 0 15,20-21-15,-21 0 0,0 0 16,22 0-16,-22-21 0,21 0 0,-21 0 15,22 0-15,-22 0 0,21-1 0,-21-20 16,22 0-16</inkml:trace>
  <inkml:trace contextRef="#ctx0" brushRef="#br0" timeOffset="54924.66">16087 12679 0,'0'-42'15,"0"84"-15,0-106 0,0 43 0,0 0 0,0 0 16,0 0-16,0 0 15,-22 21 1,1 21 0,0 0-16,21 0 0,-21 0 0,21 22 15,0-1-15,0 0 0,-21 1 0,21 20 16,-21-21-16,21 22 0,0-22 16,0 22-16,-22-22 0,22 0 0,0 22 15,-21-22-15,21 1 0,0-1 16,0 0-16,0 1 0,0-1 0,0-21 15,0 0-15,0 0 0,21-21 32,-21-21-17,22 0-15,-1 0 0,0-21 0,0 20 16</inkml:trace>
  <inkml:trace contextRef="#ctx0" brushRef="#br0" timeOffset="56295.94">16806 13272 0,'0'0'0,"43"0"0,20 0 15,-42 0 1,0 0 0,1 0-16,-22-22 15,0 1-15,0 0 0,21 21 16,-21-21-16,0 0 0,0 0 15,0-1-15,-21 1 0,21 0 16,-22 0-16,1 0 0,0 0 16,0-1-16,-21 1 0,20 0 0,1 0 15,0 21-15,0 0 0,-21 0 0,20 0 16,1 0-16,0 0 0,0 21 16,0 0-16,0 0 0,-1 1 0,1-1 15,0 0-15,0 21 0,21-21 16,-21 22-16,0-22 0,21 21 15,-22 1-15,22-22 0,0 21 0,0-21 16,0 22-16,0-22 0,0 0 16,0 0-16,22-21 0,-1 0 15,0 0-15,0 0 0,0 0 16,0-21-16,22 21 0,-22-21 16,0 0-16,0-1 0,0 1 0,1 0 15,-1 0-15,0 0 0,0 0 16,0-22-16,0 22 0,-21-21 15,0 21-15,0-1 0,22-20 0,-22 21 0,0 0 16,0 0-16,0-1 16,0 44-1,0-1-15,0 0 16,0 21-16,-22-21 16,22 1-16,0-1 0,0 21 0,0-21 15,0 0-15,0 22 0,0-22 0,0 0 16,22-21-16,-1 21 0,-21 0 15,21 1-15,0-22 0,0 0 0,0 0 16,1 0-16,-1 0 0,21 0 0,-21 0 16,22 0-16,-22-22 0,21 1 15,0 21-15,-20-21 0,20 0 0,0 0 16,1 0-16,-22-22 0,21 22 16,0 0-16,1-21 0,-22 20 15,21 1-15,-21-21 0,1 21 0,-22 0 16,0-1-16,0 1 0,0 0 15,0 0-15,-22 21 16,1 21 0,0-21-16,21 21 0,-21 0 15,21 1-15,0 20 0,0-21 0,0 0 16,-21 22-16,21-22 0,0 0 0,0 0 16,0 21-16,0-20 0,21-1 15,0 0-15,0 0 0,-21 0 16,21-21-16,1 21 15,-1-21-15,-42-21 47,-1 0-47,1 21 16,0-21-16,0 0 0,0 21 0,0-21 16,-1 21-16,1-22 0,0 22 15,0 0-15,0 0 16,21 22-16,0-1 15,0 0 1,0 0-16,21 0 16,0 0-16,0-21 15,0 0-15,1 22 0,-1-22 0,0 0 16,0 0-16,21 0 0,-20 0 16,-1 0-16,0 0 0,21 0 0,-21 0 15,1 0-15,-1 0 0,21-22 0,-21 22 16,0-21-16,1 21 0,-1-21 15,0 0-15,0 0 0,0 0 0,0-1 16,1 1-16,-1 0 0,0 0 16,0 0-16,21-22 0,-20 22 15,-1-21-15,0 21 0,0-22 0,-21 22 16,21 0-16,-21 0 0,0 0 16,0 0-16,0-1 0,-21 44 15,0-1 1,21 0-16,-21 0 0,0 0 15,-1 22-15,22-22 0,0 21 0,0-21 16,0 0-16,0 22 0,0-22 0,0 0 16,22 0-16,-1 0 0,0 1 15,0-1-15,0 0 0,0-21 0,1 21 16,-1 0-16,0-21 0,0 0 16,0 21-16,0-21 15,-21 22-15,-21-22 31,0 0-15,0 0-16,0 0 0,0 0 16,-22 0-16,22 0 0,0 0 15,0 0-15,0 0 0,-22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13:51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1482 0,'0'-21'0,"-21"-1"0,21 1 16,-22 0-16,22 0 0,-21 21 15,21-21-15,0 0 16,0 42 15,0 0-31,0 0 0,0 21 16,0 1-16,0-1 0,0 22 15,0-1-15,0 1 0,0-1 16,0 1-16,0 20 0,0-20 16,0-1-16,0 1 0,0-1 0,0 22 15,0-22-15,0 1 0,0-1 16,0 1-16,0-1 0,0 1 0,-21-22 16,21 22-16,0-22 0,0 0 15,0-20-15,0 20 0,0-21 0,0 0 16,0 0-16,0 1 0,0-1 15,0 0-15,0-42 32,0 0-32,0-1 15,-21-20-15,21 0 0,0 21 16,0-43-16</inkml:trace>
  <inkml:trace contextRef="#ctx0" brushRef="#br0" timeOffset="548.22">4593 1757 0,'0'0'0,"-21"-21"0,-21 0 16,20-1-16,-20-20 15,21 21-15,0 0 0,21 0 0,0-1 16,0 1-16,0 0 15,21 0-15,0 21 0,21-21 16,-20 0-16,20-1 0,21 22 0,-20-21 16,20 21-16,1-21 0,-1 21 15,1 0-15,-1 0 0,22 0 16,0 0-16,-1 0 0,1 0 0,0 0 16,-1 21-16,1 0 0,0 1 15,-1-1-15,-20 21 0,-1 0 0,1 1 16,-1-1-16,-20 22 0,-1-22 15,0 21-15,1-20 0,-1 20 16,-21-20-16,0 20 0,0-21 16,1 22-16,-22-1 0,0-20 0,0 20 15,0 1-15,-22-1 0,1 1 16,0-1-16,-21 1 0,-1-1 0,-20 1 16,-1-1-16,1-20 0,-22 20 15,1-21-15,-1 1 0,21-1 0,-20 0 16,-1-20-16,22 20 0,-22-21 15,21 0-15,1-21 0,-1 21 0,22-21 16,-21 0-16,-1 0 0,22 0 16,-22 0-16,22 0 0,0 0 15,-1 0-15,1 0 0,0-21 16,20 21-16,1 0 0,0-21 0,0 21 16,21-21-16,0 0 15,0 0-15,42-1 0,-21 22 16,1-21-16</inkml:trace>
  <inkml:trace contextRef="#ctx0" brushRef="#br0" timeOffset="1315.64">6413 2688 0,'0'-21'16,"0"0"-16,0 0 0,0 0 15,0-1-15,0 1 16,0 0-16,0 0 0,0 0 15,0 0-15,0-1 0,22 1 16,-1 0-16,0 0 0,0 0 16,0 21-16,0-21 0,22 21 15,-22 0-15,0 0 0,21 0 16,-20 0-16,20 21 0,0 0 0,1 21 16,-1-21-16,0 22 0,1-1 15,-22 0-15,21 1 0,-21-1 16,0 0-16,1 1 0,-22-1 0,0 0 15,0 1-15,0-1 0,0-21 0,0 22 16,0-22-16,-22 0 0,1-21 16,21 21-16,-21 0 0,0-21 15,0 0-15,0 0 16,21-21-16,-22 0 0,22 0 16,0 0-16,0-1 0,0 1 15,0-21-15,0 21 0,0-22 0,0 1 16,22 0-16,-22-1 15,21-20-15,0 21 0,0-1 0,-21 1 16,21 0-16,0-1 0,1 22 16,-1-21-16,0 21 0,0-1 0,0 1 15,0 21-15,1-21 16,-1 21-16,0 0 0,0 21 31,-21 0-31,21-21 0,-21 22 0,0-1 16,21 0-16,1 0 0,-1 0 15,0 0-15,0 22 0</inkml:trace>
  <inkml:trace contextRef="#ctx0" brushRef="#br0" timeOffset="1963.78">8022 2963 0,'0'0'15,"21"0"-15,0 0 0,1 0 0,-1-21 16,0 0-16,-21 0 16,0 0-16,0 0 0,21-1 15,-21 1-15,0-21 0,0 21 0,0-22 16,0 22-16,0-21 0,-21 0 16,21 20-16,-21-20 0,-22 0 15,22 21-15,0-1 0,-21 1 16,21 21-16,-22 0 0,1 0 0,0 0 15,-1 0-15,1 0 0,0 21 16,-1 22-16,1-22 0,0 21 0,-1 1 16,22-1-16,0 0 0,0 1 15,0-1-15,-1 0 0,22 1 0,-21-1 16,21 0-16,0 1 0,0-1 16,0-21-16,0 0 0,21 22 15,1-22-15,-1-21 0,0 21 16,21 0-16,-21-21 0,1 0 0,20 0 15,-21 0-15,21 0 0,-20-21 16,20 21-16,-21-21 0,0 0 0,22-1 16,-22 1-16,0 0 0,21-21 15,-21 21-15,1-1 0,-1-20 0,0 0 16,-21-1-16,21 22 0,-21-21 16,21 0-16,-21-1 0,0 1 0,0 0 15,0 20-15,0-20 0,0 21 16,0 42 15,0 0-31,0 22 0,0-22 16,0 21-16,0-21 0,0 22 15,0-1-15,0 0 0,0-21 0,0 22 16,0-22-16,0 21 0,0-21 16,0 1-16,21-1 0,-21 0 0,22 0 15,-1-21-15,-21 21 0,21-21 16,0 0-16,0 0 0,0 0 15,1 0-15,-1 0 16,0-21-16,0 21 0,-21-21 16</inkml:trace>
  <inkml:trace contextRef="#ctx0" brushRef="#br0" timeOffset="2663.38">8572 2625 0,'0'0'0,"0"-21"0,0-1 15,0 1-15,0 0 16,0 0 0,0 42-1,-21 0 1,21 0-16,0 1 0,0 20 16,0-21-16,0 21 0,0-20 0,0 20 15,0-21-15,0 21 0,0-20 16,0 20-16,0-21 0,-21 21 15,21-20-15,0-1 0,0 0 16,0 0-16,-21-21 0,21 21 0,21-21 47,0 0-47,-21-21 0,21 0 16,1 0-16,-22 0 0,21-1 0,0 1 15,0 0-15,0-21 0,-21 21 16,21-1-16,1 1 0,-22-21 0,21 21 15,0 0-15,-21-1 16,21 22-16,0 0 16,0 0-16,-21 22 15,0-1-15,22-21 16,-22 21-16,0 0 0,0 0 0,0 0 16,0 22-16,0-22 0,0 0 15,0 0-15,0 0 0,0 22 0,0-22 16,0 0-16,21 0 0,-21 0 15,21-21-15,0 22 0,0-22 0,0 0 16,1 21-16,-1-21 0,0 0 16,0 0-16,21 0 0,-20 0 0,-1-21 15,0 21-15,0-22 0,-21 1 16,21 0-16,0 0 0,1 0 16,-22 0-16,0-1 0,21-20 0,-21 0 15,21 21-15,-21-22 0,0 1 16,0 0-16,0-1 0,0 1 0,0 21 15,0-22-15,-21 1 0,0 21 16,-1-21-16,22 20 0,-21 1 0,0 21 16,21-21-16,-21 21 15,0 0-15,0 0 0,-1 0 16,1 0 0,0 0-16,21 21 15</inkml:trace>
  <inkml:trace contextRef="#ctx0" brushRef="#br0" timeOffset="3611.83">9631 2032 0,'0'0'0,"0"-21"0,0 0 0,0 0 16,0-1-16,0-20 0,0 21 15,0 0-15,0 0 0,0-1 0,0 1 16,0 0-16,-21 21 31,21 21-31,0 0 0,0 22 16,0-1-16,0 0 0,0 1 16,0 20-16,0 1 0,0-1 15,0 1-15,0-1 0,-22 22 0,22-22 16,0 22-16,0-21 0,0-1 15,0 1-15,0-1 0,0 1 0,0-22 16,-21 0-16,21 1 0,0-1 16,0 0-16,0-21 0,0 1 0,0-1 15,0 0-15,0 0 0,0 0 16,0-42 15,0 0-31,0 0 0,0 0 0,0-1 16,0-20-16,0 21 0,0-21 15,0 20-15,0-20 0,0 0 0,21 21 16,-21-22-16,22 1 16,-1 0-16,0 20 0,0-20 0,21 21 15,-20 0-15,20 0 0,0-1 16,1 1-16,-1 21 0,21 0 0,-20 0 16,-1 21-16,0 1 0,1-1 15,-1 0-15,-21 0 0,22 0 0,-22 0 16,0 1-16,0 20 0,0-21 15,-21 0-15,0 22 0,0-22 0,0 21 16,0-21-16,-42 0 0,21 1 16,0-1-16,-1 0 0,-20 0 0,21 0 15,-21 0-15,20-21 0,-20 0 16,21 22-16,0-22 0,-22 0 16,22 0-16,0 0 0,0 0 0,0 0 15,0 0-15,-1 0 0,1 0 16,21-22-16,0 1 15,0 0 1,21 0-16,1 21 16,-1-21-16,0 21 0,0-21 15,21 21-15,-20-22 0</inkml:trace>
  <inkml:trace contextRef="#ctx0" brushRef="#br0" timeOffset="4203.5">11070 2646 0,'0'0'16,"0"-85"-16,0 64 16,0 0-16,0 0 0,-21 0 15,0-1-15,0 1 0,-1 0 0,1 21 16,0 0-16,0 0 0,0 0 15,-22 0-15,22 0 0,-21 21 0,21 0 16,-22 1-16,22 20 0,0-21 16,0 21-16,0 1 0,0-1 15,-1 0-15,22 1 0,-21-1 16,21 0-16,0 1 0,0-22 0,0 21 16,0-21-16,0 22 0,0-22 15,21 0-15,1 0 0,-1 0 16,0-21-16,0 0 0,0 0 15,0 0-15,1 0 0,-1 0 16,0 0-16,0 0 0,0-21 0,0 0 16,1 0-16,-22 0 0,21 0 15,0-1-15,0 1 0,-21-21 0,21 0 16,-21 20-16,21-20 16,-21 0-16,0-1 0,0 22 0,0-21 15,22 21-15,-22 0 0,0-1 16,21 22-1,-21 22 1,0-1-16,0 0 0,0 0 0,0 21 16,0-20-16,0 20 0,21-21 0,-21 0 15,0 22-15,0-22 0,21 0 16,-21 21-16,21-21 0,0 1 0,-21-1 16,0 0-16,22-21 15,-22 21-15,21 0 0,0-21 16,0 0-16,0 0 0,0 0 15,1 0-15,-1-21 16,21 21-16,-21-21 0</inkml:trace>
  <inkml:trace contextRef="#ctx0" brushRef="#br0" timeOffset="5187.93">12065 2434 0,'0'0'15,"-21"-21"-15,21 0 0,-43 21 16,22-21-16,0 0 0,0 21 0,-21 0 16,20 0-16,1 0 0,-21 0 15,21 0-15,0 21 0,-1 0 0,-20 0 16,21 0-16,0 22 0,0-22 16,-1 21-16,22 0 0,-21 1 0,21-1 15,-21 0-15,21 1 0,0-1 0,0 0 16,0-20-16,0 20 0,0 0 15,21-21-15,0 22 0,1-22 0,-1 21 16,0-21-16,0 1 0,21-1 16,-20-21-16,-1 21 0,21-21 0,-21 0 15,22 0-15,-1 0 16,-21 0-16,21 0 0,-20 0 0,20-21 16,-21 0-16,0-1 0,22 1 0,-22 0 15,0 0-15,0-21 0,0-1 16,0 1-16,1 0 0,-1-1 0,0-20 15,0-1-15,-21 1 0,21-1 16,0 1-16,-21-1 0,22-63 16,-22 85-16,21-22 0,-21 22 15,0 21-15,0-21 0,0 20 0,0 1 16,0 0-16,0 0 0,0 42 31,0 0-31,0 0 0,-21 1 16,-1 20-16,22 0 0,0 1 0,-21 20 15,21 1-15,-21-22 0,21 21 16,-21 1-16,21-1 0,0-20 0,0 20 16,0-20-16,0 20 0,-21-21 0,21-20 15,-21 20-15,21 0 0,0-21 16,0 1-16,-22-1 0,22 0 0,-21 0 16,21 0-1,0-42 1,0 0-1,0 0-15,0 0 0,21-22 16,1 22-16,-1 0 0,0-21 16,0 20-16,21-20 0,-20 21 15,-1-21-15,21 20 0,-21 1 0,0 0 16,22 0-16,-22 0 0,0 21 16,0 0-16,0 0 0,1 0 0,-1 0 15,0 0-15,-21 21 16,0 0-16,0 0 0,0 0 15,-21-21-15,0 22 0,-1-1 16,-20 0-16,21 0 0,0-21 16,-22 21-16,22 0 0,-21-21 0,21 22 0,-22-22 15,22 0-15,0 21 0,0-21 16,-21 0-16,20 21 16,22 0-1,0 0-15,0 0 16,22-21-16,-1 22 15,21-22-15,-21 21 0,0-21 0,22 21 16,-22-21-16,0 21 0,21-21 0,-20 0 16,-1 21-16,0-21 0,0 21 15,0-21-15,0 0 0,-21 22 0,22-22 16,-1 0-16,0 0 16,-21-22 15,0 1-16,0 0-15</inkml:trace>
  <inkml:trace contextRef="#ctx0" brushRef="#br0" timeOffset="6519.06">14541 2180 0,'0'0'0,"22"-63"15,-22 42-15,0-1 16,0 1-16,-22 21 15,1 0 1,0 0-16,0 0 0,0 21 16,0 1-16,-1-1 0,1 0 0,21 21 15,-21-21-15,0 22 0,21-1 16,0 22-16,0-22 0,0 21 0,0-20 16,0 20-16,0-20 0,0-1 15,0 0-15,21 1 0,0-22 0,0 21 16,1-21-16,-1 0 0,0 1 15,0-1-15,0-21 0,0 0 16,1 21-16,-1-21 0,0 0 0,0 0 16,21 0-16,-20-21 0,-1 0 15,0-1-15,0 1 0,0 0 0,0 0 16,1-21-16,-1-1 0,-21 22 16,21-42-16,-21 20 0,21 1 0,-21-22 15,0 22-15,0 0 0,0-1 16,-21 1-16,0 0 0,0-1 0,-1 1 15,1 0-15,-21 21 0,0-1 16,20 1-16,-20 21 0,0 0 16,-1 0-16,22 0 0,-21 0 15,21 0-15,0 21 0,-1 1 0,22-1 16,0 0 0,0 0-16,43-21 0,-22 21 0,0-21 15,21 0-15,1 21 0,-1-21 16,0 0-16,22 0 0,-22 0 0,22 0 15,-22 0-15,22 0 0,-1 0 0,-21-21 16,22 21-16,-1-21 0,-20 0 16,20 0-16,-20 0 0,20-1 0,-21-20 15,1 21-15,-1 0 0,-21-22 16,22 1-16,-22 21 0,0-21 16,0-1-16,-21 22 0,0-21 15,0 21-15,0-1 0,0 1 0,-21 0 16,0 0-16,0 21 0,-1 0 15,1 0-15,0 0 0,0 21 16,0 0-16,-22 0 0,22 22 0,0-1 16,0 0-16,0 22 0,0-22 15,21 22-15,0-1 0,0 1 0,-22-1 16,22 22-16,0-22 0,0 22 16,0-21-16,0 20 0,0 1 15,0 0-15,0-1 0,22-20 0,-22 20 16,21 1-16,0 0 0,-21-1 15,21 22-15,-21-21 0,0 0 0,0-1 16,0 1-16,0-22 0,0 22 16,0 0-16,0-1 0,-21-20 0,21 21 15,0-22-15,-21 22 0,21-22 0,-21-20 16,21 20-16,-22-21 0,22 22 16,0-43-16,0 21 0,-21-20 0,21-1 15,-21 0-15,0-21 0,0 0 16,0-21-16,-1 0 0,1-1 15,0 1-15,-21-21 0,21 0 0,-22-22 16,22 1-16,0-22 16,-21 21-16,20-20 0,1-22 0,21 21 15,0 1-15,0-22 0,0 21 0,0-21 16,0 22-16,21-1 0,1 0 16,-1 22-16,21-1 0,0 1 0,22-1 15,-22 22-15,22 0 0,-1-1 16,1 1-16,-22 0 0,22-1 0,-22 1 15,0 21-15,1-22 0,-1 22 16,-21 0-16,0 21 0,0-21 0,-21 0 16,22 21-1,-22-21 17</inkml:trace>
  <inkml:trace contextRef="#ctx0" brushRef="#br0" timeOffset="7400.6">17462 1566 0,'0'-42'16,"-21"42"-1,0 0-15,0 0 0,0 0 0,0 42 16,-1-20-16,1 20 0,0 0 16,0 22-16,0-22 0,0 22 0,-1-1 15,1 1-15,0-1 0,0 1 16,0-1-16,0 1 0,-22-22 16,22 21-16,0-20 0,0 20 15,0-20-15,-1-1 0,22 0 0,-21-21 16,0 1-16,21-1 0,-21 0 15,21 0-15,0-42 32,0 0-32,0 0 0,0-1 0,0-20 15,21 0-15,0 21 0,0-22 16,1-20-16,-22 20 0,42 1 0,-21 0 16,0-22-16,0 22 0,1-22 15,20 1-15,-21-1 0,21 1 0,-20-1 16,20 1-16,-21 21 15,0-1-15,0 1 0,1 0 0,-1 20 16,0 1-16,0 42 31,-21 22-31,0-1 0,0 0 16,0 22-16,0-1 0,0 1 16,0-1-16,0 1 0,0-1 0,0-20 15,0 20-15,0 1 0,0-22 16,0 22-16,0-22 0,0 0 0,0 1 15,0-1-15,0-21 0,0 0 16,0 0-16,0 1 0,0-1 16,0 0-16,21-21 0,-21 21 15,0-42 17,0 0-32,0 0 0,-21-1 15</inkml:trace>
  <inkml:trace contextRef="#ctx0" brushRef="#br0" timeOffset="7615.49">16933 2328 0,'0'0'0,"21"0"63,1 0-63,20 0 0,-21 0 15,21 0-15,1-21 0,-22 21 0,21 0 16,1 0-16,-1-21 0,0 21 16,1-21-16,-22 21 0,21 0 0,-21-21 15,0 21-15,22 0 0</inkml:trace>
  <inkml:trace contextRef="#ctx0" brushRef="#br0" timeOffset="8107.21">17759 2223 0,'0'-22'31,"0"1"-31,0 0 16,21 21-16,-21-21 15,21 21-15,0 0 0,0-21 16,1 21-16,-1 0 15,0 0-15,0 21 0,0 0 16,0-21-16,22 21 0,-22 22 16,0-22-16,0 0 0,0 21 0,1 1 15,-1-22-15,0 21 0,0 0 16,-21 1-16,0-22 0,0 21 0,0-21 16,0 22-16,0-22 0,0 0 15,0 0-15,-21-21 0,0 0 31,0-21-15,21 0-16,0 0 0,0 0 16,0-1-16,0-20 0,0 21 0,0-21 15,0-1-15,0 1 16,0 21-16,0-22 0,0 22 0,0-21 16,0 21-16,0-22 0,21 22 15,0 0-15,0 0 0,0 0 0,0 21 16,1-21-16,-1 21 0,0 0 15,0 0-15,21 0 0,-20 0 16,-1 0-16,0 0 0,0 0 0,-21 21 16,21-21-16,0 0 0,-21 21 15,22-21-15</inkml:trace>
  <inkml:trace contextRef="#ctx0" brushRef="#br0" timeOffset="8593.93">18775 2117 0,'0'0'0,"0"-21"0,0-1 0,0 1 16,21 0 0,0 21-16,0 0 15,0 0-15,1 0 0,-22 21 16,21 0-16,0 1 0,0-1 0,0 21 15,0-21-15,22 0 0,-22 22 16,0-1-16,21-21 0,-20 22 16,-22-1-16,0 0 0,21 1 15,-21-22-15,0 21 0,0-21 0,0 0 16,0 1-16,0-1 0,-21-21 47,21-21-47,0-1 0,0 1 0,0 0 15,0 0-15,0 0 0,0-22 16,0 22-16,0-21 0,0 21 0,0-22 16,0 22-16,0-21 0,0 21 15,0-22-15,21 22 0,0-21 0,-21 21 16,21 0-16,0-1 16,0 22-16,1-21 0,-1 21 0,0 0 15,-21-21-15,21 21 0,0 0 16,0 0-16,1 0 0,-1 0 0,0 0 15,0 0-15,0 0 0,0 0 16,-21 21-16,22-21 0,-22 21 16</inkml:trace>
  <inkml:trace contextRef="#ctx0" brushRef="#br0" timeOffset="9231.54">19939 2223 0,'42'-22'16,"-84"44"-16,105-44 0,-63 1 0,22 0 16,-1 0-16,-21 0 15,0 0-15,0-1 0,0 1 16,0 0-16,0 0 0,0 0 16,0 0-16,-21-1 0,-1 22 0,22-21 15,-21 21-15,0 0 0,0 0 16,0 21-16,0 1 0,21-1 15,-22 0-15,1 0 16,21 21-16,0 1 0,-21-22 0,0 21 0,21 1 16,-21-1-16,21 0 15,0 1-15,0-1 0,-21 0 0,21 1 16,0-22-16,0 21 0,0-21 16,0 0-16,0 1 0,0-1 0,0 0 15,21-21 1,0-21-1,0 0-15,0 21 0,0-22 16,-21 1-16,22 0 0,-1-21 0,0 21 16,0-22-16,-21 22 0,21-21 15,0 21-15,1-22 0,-22 1 0,21 21 16,-21-22-16,21 22 0,-21 0 16,0 0-16,0 0 0,21 0 15,-21 42 16,0 0-31,0 0 16,21 0-16,-21 0 0,0 22 0,0-22 16,0 21-16,21 1 0,1-22 15,-22 21-15,21 0 0,-21-20 0,0 20 16,21-21-16,0 0 0,-21 0 16,0 1-16,0-1 0,21-21 0,-21 21 15,21-21-15,1 0 16,-1 0-1,0-21-15,-21 0 16,21 21-16,0-22 0,0-20 0,-21 21 16,22-21-16,-1 20 0,0 1 15,-21-21-15</inkml:trace>
  <inkml:trace contextRef="#ctx0" brushRef="#br0" timeOffset="10276.99">20616 2074 0,'0'0'0,"0"-21"0,0 42 31,0 1-15,0-1-16,-21 0 15,21 0-15,0 0 0,0 0 0,-21 22 16,21-22-16,0 0 0,0 0 16,0 0-16,0 22 0,0-22 0,0 0 15,0 0-15,21 0 0,0 1 16,0-22-16,-21 21 15,22-21-15,-1 0 0,0 0 16,0 0-16,0-21 0,0 21 16,1-22-16,-1 1 0,0 0 15,0 0-15,0 0 0,0 0 16,1-1-16,-1 1 0,-21 0 16,0 0-16,21 0 0,-21 0 0,21-1 15,-21 1-15,0 0 16,0 0-16,0 42 31,0 0-15,0 22-16,0-22 15,0 21-15,0 22 0,0-22 0,0 21 16,0 1-16,0-1 0,0 1 16,0-1-16,0 1 0,0-1 15,0-20-15,0 20 0,0 1 0,0-1 16,0 1-16,21-1 0,0 22 15,-21-22-15,0 1 0,22-1 0,-22 1 16,21-1-16,-21-20 0,0 20 16,0 1-16,0-22 0,0 22 0,0-22 15,0 0-15,0 1 0,0-1 16,-21 0-16,21-21 0,-22 1 0,1-1 16,21 0-16,-21 0 0,0-21 15,0 0-15,0-21 16,-1 0-16,22 0 0,-21-1 0,21-20 15,0 0-15,-21-1 0,21 1 16,0-21-16,-21 20 0,21 1 16,0-22-16,0 1 0,0 21 0,0-22 15,21 1-15,0-1 0,0 1 16,1 20-16,-1-20 0,21-1 0,-21 1 16,22 20-16,-1-20 0,-21-1 15,21 1-15,22-22 0,-22 22 0,1-1 16,-1-20-16,0 20 0,1 1 15,-1 20-15,0-20 0,1 20 0,-22 22 16,0-21-16,0 21 0,-21 0 16,0-1-16,0 1 0,-21 21 31,0 0-15,0 0-16,21 21 0,0 1 15,-22-22-15,22 21 0,0 0 16,0 0-16,0 0 15,0 0-15,0 1 0,0-1 0,0 0 16,22 21-16,-22-21 0,0 1 16,0-1-16,21 21 0,-21-21 0,0 0 15,0 22-15,0-22 0,0 0 16,0 0-16,0 0 0,0 1 16,0-1-16,-21 0 0,-1-21 15,1 0 1,21 21-16,-21-21 0,0 0 0,0 0 15,0 0-15,-1 0 16,1 0-16,0 0 16,21-21-1,-21 21 1,21-21 0,-21 21-16,0 0 0</inkml:trace>
  <inkml:trace contextRef="#ctx0" brushRef="#br0" timeOffset="11563.82">6689 3937 0,'0'0'0,"-22"0"0,-83 0 15,62 0-15,1 0 0,21 0 0,-22 0 16,1 21-16,21-21 0,-21 0 15,20 0-15,-20 0 0,21 0 0,0 21 16,0-21-16,-1 0 16,22 22-1,22-22 1,-1 0-16,0 21 0,21-21 16,-21 0-16,22 0 15,-1 0-15,22 0 0,-1 0 0,1 0 16,20 0-16,-20 0 0,20 0 15,22 0-15,-21 0 0,21 0 0,0 0 16,-1 0-16,22-21 0,0 21 16,0 0-16,0-22 0,22 1 0,-22 21 15,21-21-15,0 21 0,21 0 16,-21-21-16,1 21 0,20 0 0,0-21 16,1 0-16,20 21 0,1-22 15,-22 22-15,21-21 0,1 21 0,21-21 16,-22 21-16,1-21 0,-1 21 15,22 0-15,-22-21 0,22 21 16,0 0-16,-22-21 0,22-1 0,-1 22 16,22 0-16,-21 0 0,0 0 15,-1-21-15,22 21 0,-21 0 0,-1 0 16,22 0-16,-21 0 0,0 0 0,20 0 16,-20 0-16,0 0 0,-1-21 15,1 21-15,21 0 0,-43 0 0,22 0 16,0 0-16,-1 0 0,1-21 15,-21 21-15,20 0 0,-20 0 0,-1 0 16,22 0-16,-22-21 16,1 21-16,-1 0 0,-20 0 0,20 0 15,1 0-15,-22-21 0,0 21 16,1 0-16,-22 0 0,0 0 0,0 0 16,0-22-16,1 22 0,-22 0 15,0 0-15,-22 0 0,22-21 0,-42 21 16,21 0-16,-21 0 0,-1-21 15,1 21-15,-22 0 0,1 0 0,-1 0 16,-20-21-16,-22 21 0,21 0 16,-21 0-16,1 0 0,-22-21 31,-22 21-15,1 0-16,0 0 0,0 0 0,0 0 15,0 0-15,-22 0 0,22 0 16,-21 0-16,-1 0 0,1 0 0,0 0 15,-1 0-15</inkml:trace>
  <inkml:trace contextRef="#ctx0" brushRef="#br0" timeOffset="12724.29">7832 6011 0,'0'-21'32,"21"0"-32,-21 0 15,21 0-15,-21 0 0,21-1 16,0 1-16,-21 0 0,0 0 15,21 0-15,-21 0 0,22-22 0,-22 22 16,0 0-16,0-21 0,21 20 16,-21 1-16,0 0 0,0 0 0,0 0 15,0 0-15,0 42 32,-21-21-32,21 42 0,-22-21 15,22 22-15,0-1 0,0 0 0,0 22 16,0-22-16,0 0 0,0 22 15,0-22-15,0 22 0,0-22 0,0 0 16,0 22-16,0-22 16,0 1-16,0 20 0,0-21 0,0 1 15,0 20-15,0-20 0,0-1 0,0-21 16,0 21-16,0-20 0,0-1 16,0 21-16,0-21 0,0 0 15,0 1-15,-21-1 16,0-21-16,0 0 0,0 0 15,-22 0-15,22 0 16,-21 0-16,21 0 0,-22 0 0,1 0 16,0 0-16,-1 0 0,22-21 15,-21 21-15,0 0 0,-1-22 0,22 22 16,0 0-16,0 0 0,0 0 16,42 0 30,0 0-46,0 0 0,21 0 16,1-21-16,-1 21 0,0-21 16,1 21-16,-1 0 0,22-21 0,-22 21 15,0 0-15,1 0 0,-1-21 16,-21 21-16,21 0 0,-20 0 0,-1 0 16,0 0-16,0 0 0,0 0 15,-42 0 32,21-21-31</inkml:trace>
  <inkml:trace contextRef="#ctx0" brushRef="#br0" timeOffset="13136.05">8445 6329 0,'0'0'0,"0"21"31,0 0-15,0 0-16,0 1 16,0-1-16,0 0 15,22-21 16,-22-21-15,21 0-16,-21-1 0,0 1 16,0 0-16,0 0 15,0 0-15,0 0 0,0-1 16,-21 22-16,-1-21 16,1 21-1,0 0 1,21 21-16,0 1 15,0-1-15,0 0 16,0 0-16,0 0 16,21-21 31</inkml:trace>
  <inkml:trace contextRef="#ctx0" brushRef="#br0" timeOffset="36708.17">10393 5461 0,'0'0'0,"0"-21"16,21 0-16,-21 0 0,0-1 15,0 1-15,0 0 0,0 0 16,0 0-16,0 0 0,0-1 16,0 1-1,0 42 17,0 1-32,0-1 15,0 0-15,0 21 0,0-21 16,0 22-16,0 20 0,0-20 0,0 20 15,0 1-15,0-1 0,-21 1 16,21-1-16,0 1 0,-21-22 16,21 21-16,0-20 0,0-1 0,-22 0 15,22-20-15,-21 20 0,21-21 16,0 0-16,0 22 0,0-22 0,-21-21 16,21 21-16,-21 0 0,21 0 15,-21-21 1,0 0-16,21-21 15,0 0-15,0 0 16,0 0-16,0-1 0,0-20 16,0 21-16,0 0 0,21-22 0,0 1 15,0 21-15,0-21 16,0-1-16,22 22 0,-22-21 0,21 21 16,-21-1-16,22 22 0,-22-21 15,21 21-15,-21 0 0,1 0 0,-1 21 16,0 1-16,0-1 0,0 0 15,0 0-15,-21 0 0,22 22 0,-22-22 16,0 0-16,0 21 0,0-21 0,0 1 16,-22 20-16,1-21 0,0 0 15,21 0-15,-21 1 0,0-1 16,0 0-16,21 0 0,-22 0 0,1 0 16,0 1-16,21-1 0,-21-21 15,21 21-15,0-42 47,0 0-47,21 21 0</inkml:trace>
  <inkml:trace contextRef="#ctx0" brushRef="#br0" timeOffset="37275.86">11239 5990 0,'0'-42'15,"0"21"1,-21 21 0,0 0-1,0 0-15,0 21 0,0 0 16,-1 0-16,1 22 0,21-22 15,0 0-15,-21 21 0,0-21 16,21 22-16,-21-22 0,21 21 0,0-21 16,0 22-16,0-22 0,0 0 0,0 0 15,0 0-15,0 1 0,0-1 16,21 0-16,0-21 0,21 0 16,-20 0-16,-1 0 15,21 0-15,-21 0 0,22 0 0,-22-21 16,21 0-16,-21-1 0,22 1 0,-22 0 15,21 0-15,-21 0 0,0 0 16,1-1-16,-1 1 0,-21-21 0,0 21 16,0-22-16,0 22 0,0-21 15,0 21-15,0 0 0,0-22 0,0 22 16,-21 0-16,-1 0 0,22 0 0,-21 21 16,0 0-16,0 0 15,0 0-15,-22 0 0,22 0 0,0 0 0,0 0 16,0 21-16,0 0 15,-1 0-15,1 0 0,21 0 0,0 1 16,-21-1-16,21 0 0,0 0 0,0 0 16,0 0-16,0 1 15,0-1-15,0 0 0,0 0 16,21-21-16,0 0 0,1 0 16,-1 0-16,0 0 0,0 0 0,0 0 15</inkml:trace>
  <inkml:trace contextRef="#ctx0" brushRef="#br0" timeOffset="38095.33">11938 6011 0,'21'0'16,"-42"0"-16,42-21 0,-21 42 46,0 1-30,0-1-16,0 0 0,0 0 16,0 0-16,0 0 0,0 1 15,0 20-15,0-21 0,0 0 16,0 0-16,0 1 0,0-1 0,0 0 16,-21-21-16,21 21 0,0 0 15,0 0-15,0 1 0,-21-1 16,0-21-1,-1 0-15,22-21 16,0-1 0,0 1-16,0 0 15,0 0-15,0 0 0,0 0 0,0-1 16,0-20-16,22 21 0,-22 0 16,21-22-16,0 22 0,0 0 0,0 0 15,22 0-15,-22 0 0,0-1 16,21 1-16,-21 21 0,22 0 15,-22 0-15,21 0 0,-21 0 0,22 0 16,-22 21-16,0 1 0,0-1 0,0-21 16,1 21-16,-22 0 0,0 0 15,21 22-15,-21-22 0,0 0 0,0 0 16,0 0-16,0 0 0,0 1 16,0-1-16,0 0 0,0 0 15,0 0-15,0 0 0,-21-21 16,21 22-16,-22-22 15,22-22 1,0 1 0,0 0-16,0 0 0,0 0 15,0 0-15,0-22 0,22 22 16,-1 0-16,-21-21 0,21 20 16,0 1-16,21-21 0,-20 21 0,-1 0 15,21-1-15,-21 1 0,22 21 0,-1 0 16,-21 0-16,21 0 0,1 0 15,-22 0-15,21 0 0,-21 21 0,1-21 16,-1 22-16,0-1 0,0 0 16,-21 0-16,21 0 0,-21 0 0,0 1 15,0-1-15,0 0 0,0 0 16,0 0-16,0 0 0,-21-21 16,0 22-16,21-1 0,0 0 0,-21-21 15,0 21-15,21 0 0,-22-21 0,22 21 16,-21-21-16,21-21 47,21 21-47,1-21 0</inkml:trace>
  <inkml:trace contextRef="#ctx0" brushRef="#br0" timeOffset="38591.58">13462 5990 0,'0'0'0,"0"-21"16,-21 21 15,0 21-31,-1-21 16,22 21-16,-21 1 0,0-1 0,0 0 15,0 21-15,0-21 0,-1 1 16,1-1-16,0 0 0,21 21 0,-21-21 15,21 1-15,-21-1 0,21 0 16,0 0-16,0 0 0,0 0 0,0 1 16,0-1-16,21-21 15,0 21-15,0-21 0,0 0 16,1 0-16,20 0 0,-21 0 16,0-21-16,0 0 0,1-1 0,20 1 15,-21 0-15,0 0 0,0 0 16,1 0-16,-1-1 0,0 1 0,-21 0 15,0 0-15,0 0 0,0 0 0,0-22 16,0 22-16,0 0 0,0 0 16,0 0-16,0-1 0,-21 1 15,0 0-15,-1 21 0,1 0 16,0 0-16,0 0 0,0 0 0,0 0 16,-1 0-16,1 0 15,0 21-15,0 0 0,21 1 16,-21-22-16,21 21 0,-21-21 15,21 21-15,0 0 16</inkml:trace>
  <inkml:trace contextRef="#ctx0" brushRef="#br0" timeOffset="39803.56">14859 6117 0,'-21'0'16,"21"-21"15,0 0-15,0 0-1,0 0 1,0-1-16,0 1 0,0 0 16,0 0-16,0 0 15,-21 0-15,21-1 0,-22 22 16,1 0-16,0-21 0,-21 21 16,21 0-16,-1 0 0,-20 0 0,21 0 15,-21 0-15,20 21 0,-20 1 16,0-1-16,-1 0 0,1 0 15,0 0-15,-1 22 0,1-22 0,21 21 16,-21-21-16,20 0 0,1 22 16,0-22-16,21 0 0,0 0 15,0 0-15,21-21 16,22 22-16,-22-22 0,0 0 0,21 0 16,-21 0-16,22 0 0,-1 0 0,0 0 15,1-22-15,-22 22 0,21-21 16,1 0-16,-1 0 0,0 21 0,-21-21 15,22 0-15,-1-1 0,-21 22 16,0-21-16,1 0 0,-1 0 0,-21 0 16,21 21-16,-21-21 0,0-1 15,0 1-15,0 0 16,-21 21 0,0 0-16,-1 0 15,22 21-15,0 0 16,0 1-16,0-1 0,0 0 15,0 21-15,0-21 0,0 22 0,0-1 16,0 22-16,0-22 0,0 21 16,0 1-16,0-1 0,0 1 0,0-1 15,0 1-15,0-1 0,0-20 0,0 20 16,0 1-16,0-1 0,0 1 16,0-1-16,0 22 0,0-22 15,0 1-15,-21-1 0,21 1 0,-21-1 16,0 1-16,21-1 0,-21-20 15,0 20-15,-1-20 0,1-1 0,0 0 16,0 1-16,-21-22 0,20 21 0,-20-21 16,21 0-16,-21-21 0,-1 0 15,1 0-15,-22 0 0,22 0 0,-21 0 16,-1 0-16,22-42 0,-22 21 0,1 0 16,20-22-16,1 1 0,-21 0 15,20-1-15,22-20 0,-21-1 16,21 22-16,-1-21 0,1-22 0,21 21 0,0 1 15,0-1-15,0-20 16,0 20-16,0 1 0,0-1 0,0 1 16,0-1-16,21 1 0,1-1 15,20 1-15,-21 20 0,21-20 0,1 21 16,-1-1-16,0 1 0,22 21 0,-22-22 16,1 22-16,20 0 0,-21 21 15,22-21-15,-22 0 0,1 21 0,-1 0 16,-21-21-16,21 21 0</inkml:trace>
  <inkml:trace contextRef="#ctx0" brushRef="#br0" timeOffset="40746.39">15092 6223 0,'21'0'32,"0"0"-17,0 0-15,0 0 0,1 0 16,-1-21-16,0 21 0,0-21 16,0 21-16,0-21 0,22 21 0,-22-22 15,0 1-15,0 21 0,-21-21 16,21 0-16,-21 0 0,0 0 0,0-1 15,0 1-15,0 0 16,-21 0-16,0 21 0,0 0 16,-21 0-16,20 0 0,1 0 15,-21 0-15,21 0 0,-22 0 0,22 21 16,0 0-16,0-21 0,0 21 0,0 1 16,-1-1-16,22 0 0,0 21 15,-21-21-15,21 1 0,0-1 16,0 0-16,0 21 0,0-21 15,0 1-15,21-1 0,1 0 0,-1 0 16,0 0-16,0 0 0,0-21 0,22 0 16,-22 0-16,21 0 0,0 0 15,-20 0-15,20 0 0,0 0 0,1-21 16,-1 0-16,0 21 0,-21-21 16,22 0-16,-1 0 0,0-1 0,-20 1 15,41-21-15,-42 21 16,0 0-16,-21-1 0,0 1 0,0 0 15,22 0-15,-22 0 0,0 0 0,0-1 16,0 1 0,0 42 15,0 1-31,0-1 16,0 0-16,-22 0 0,22 0 15,0 0-15,0 1 0,0-1 0,0 0 16,0 0-16,-21 0 0,21 0 0,0 1 15,0-1-15,-21 0 0,21 0 16,0 0-16,0 0 0,-21-21 31,21-21-15,0 0 0,0 0-16,0 0 0,0 0 15,0-1-15,0 1 0,0 0 0,21 0 16,-21 0-16,21-22 0,0 22 15,1-21-15,-1 21 0,0 0 0,0-1 16,21 1-16,-20 0 0,20 21 16,-21 0-16,0 0 0,22 0 0,-22 0 15,21 0-15,-21 0 0,0 21 0,1 0 16,-1 1-16,-21-1 0,21 0 16,-21 0-16,0 0 0,0 0 15,0 1-15,0-1 0,0 0 0,-21 0 16,0 0-16,-1 0 0,1 1 15,21-1-15,-21-21 16,0 0-16,21 21 16,-21-21-16,21-21 15</inkml:trace>
  <inkml:trace contextRef="#ctx0" brushRef="#br0" timeOffset="41283.79">16827 5821 0,'0'0'0,"-21"0"0,0 0 0,0 0 15,0 0-15,0 0 0,-1 0 16,1 21-16,0 0 15,0 0-15,0 1 0,21-1 16,0 0-16,-21 0 0,-1 0 0,22 22 16,0-22-16,0 21 0,0-21 0,-21 0 15,21 1-15,0 20 0,0-21 16,0 0-16,0 0 0,0 1 16,21-22-16,1 42 0,-1-42 15,0 0-15,0 0 0,0 0 0,0 0 16,1 0-16,-1 0 0,0 0 15,0-21-15,0 21 0,0-21 0,1-1 16,-1 1-16,0 0 0,0 0 16,0 0-16,0 0 0,-21-1 0,0 1 15,0-21-15,22 21 0,-22-22 16,0 1-16,0 21 0,0-21 0,-22 20 16,1-20-16,0 21 0,21 0 0,-42 0 15,21 21-15,-1 0 16,1-22-16,0 22 0,0 0 0,0 0 15,-22 0-15,22 22 0,0-22 16,0 21-16,21 0 0,-21 0 16,21 21-16,0-20 0,0-1 15,0 0-15,0 0 0,0 21 0,0-20 16,0-1-16,0 0 0,21 0 0,-21 0 16,21 0-16,0-21 0,-21 22 15,21-22-15,1 0 0</inkml:trace>
  <inkml:trace contextRef="#ctx0" brushRef="#br0" timeOffset="41767.76">17314 5821 0,'0'-21'16,"21"21"-16,-21 21 47,0 0-47,0 0 0,0 0 15,0 1-15,0-1 16,0 21-16,0-21 0,0 0 0,0 22 16,0-22-16,-21 0 0,21 0 0,0 0 15,0 1-15,0-1 0,0 0 16,0 0-16,21 0 0,1-21 15,-22 21-15,21-21 0,0 0 16,0 0-16,0 0 0,0 0 16,1-21-16,-1 0 0,0 0 15,0 0-15,0-22 16,0 22-16,-21 0 0,22-21 0,-1 21 16,-21-22-16,21 1 0,-21 21 15,0 0-15,21-22 0,-21 22 16,0 0-16,21 21 0,-21-21 0,0 0 15,0 42 32,0 0-31,0 0-16,0 0 16</inkml:trace>
  <inkml:trace contextRef="#ctx0" brushRef="#br0" timeOffset="42375.22">18309 5821 0,'0'-21'15,"0"0"-15,0-1 16,0 1-16,0 0 16,0 0-1,-21 21-15,0 0 16,0 0 0,-1 0-16,1 0 0,21 21 15,-21 0-15,0-21 0,0 21 0,0 1 16,21-1-16,-22 0 0,1 0 15,21 0-15,0 0 0,0 1 0,0-1 16,0 0-16,0 0 16,21-21-1,1 0-15,-1 0 0,0 0 16,0 0-16,0 0 0,0 0 0,1 0 16,-1 0-16,0 21 0,0-21 15,0 0-15,-21 21 16,0 1-16,0-1 0,0 0 15,0 0-15,0 0 16,-21 0-16,0 1 16,0-22-16,0 21 0,-1 0 0,1-21 15,-21 21-15,21-21 0,0 21 16,-22-21-16,22 0 0,0 0 0,0 21 16,-22-21-16,22 0 0,0 0 0,0 0 15,0 0-15,0 0 16,-1 0-16,22-21 62</inkml:trace>
  <inkml:trace contextRef="#ctx0" brushRef="#br0" timeOffset="43555.54">8191 7980 0,'0'0'0,"0"-21"16,-21 21-16,21-21 0,0-1 16,-21 22-16,21-21 0,-21 21 15,21-21-15,-21 21 0,21-21 0,0 0 16,0 0-16,0-1 15,0 1-15,0 0 0,0 0 16,21 21-16,0-21 0,0 0 16,0 21-16,1 0 0,-1 0 0,0 0 15,0 0-15,0 0 0,0 21 16,1 0-16,-1 0 0,0 0 16,-21 22-16,21-1 0,-21 0 0,21 1 15,-21 20-15,0-21 0,0 22 16,0-1-16,0-20 0,-21 20 15,0 1-15,0-22 0,0 22 0,-1-22 16,-20 0-16,21 1 0,-21-1 16,-1 0-16,22 1 0,-21-1 0,-1-21 15,1 0-15,0 22 0,-1-22 0,1 0 16,0-21-16,21 21 0,-22-21 16,1 0-16,21 0 0,-22 0 0,22 0 15,0-21-15,-21 0 0,21 0 16,-1-1-16,22 1 0,-21 0 0,0-21 15,21 21-15,0-22 0,0 22 0,-21-21 16,21-1-16,0 22 0,0-21 16,0 0-16,0-1 0,0 22 15,21-21-15,0 21 0,0-22 16,1 22-16,-1 21 0,21-21 0,-21 21 16,22 0-16,-22 0 0,21 0 0,-21 21 15,22 0-15,-1 0 0,-21 1 16,21-1-16,-20 21 0,-1 0 0,0-20 15,0 20-15,0-21 0,0 21 16,1-20-16,-1 20 0,0-21 0,-21 21 16,21-20-16,-21-1 0,21 0 15,-21 0-15,0 0 0,0 0 16,21 1-16,1-22 0,-22 21 0,21-21 16,0-21 15,0 21-31,0-22 0,-21 1 0,21 0 15</inkml:trace>
  <inkml:trace contextRef="#ctx0" brushRef="#br0" timeOffset="43932.33">8763 8467 0,'0'21'15,"0"0"17,21-21-32,0 0 15,0-21-15,1 21 16,-22-21-16,21 0 0,0 21 0,-21-22 16,21 1-16,0 0 0,-21 0 15,0 0-15,0 0 16,0-1-16,0 1 15,-21 21-15,0 0 16,0 0 0,21 21-16,-21 1 0,21-1 0,0 0 15,0 0-15,0 0 16,0 0-16,0 1 0,0-1 16,0 0-16,21-21 15,0 0-15,0 0 16,0 0-16,0 0 0,1 0 0,20 0 15</inkml:trace>
  <inkml:trace contextRef="#ctx0" brushRef="#br0" timeOffset="45218.93">10753 8340 0,'0'0'0,"-22"21"0,44-21 31,-1 0-31,0-21 0,0 21 15,0-21-15,0-1 0,22 1 16,-22 0-16,21 0 0,1-21 16,-1 20-16,0-20 0,1 0 0,-1-1 15,0 22-15,1-42 0,-22 20 0,21 1 16,-21 0-16,0-1 0,1 1 16,-22 0-16,0-1 0,0 1 0,0-21 15,0 20-15,0 1 0,0 0 16,-22-1-16,22 1 0,-21 21 0,0 0 15,0-22-15,0 22 0,0 21 0,-1 0 16,1 0-16,0 0 0,0 0 16,0 0-16,0 21 0,-1 22 0,1-22 15,0 21-15,0 0 16,0 22-16,0-1 0,-1 1 0,22-1 16,-21 1-16,0-1 0,0 22 0,0 0 15,0-1-15,21 1 0,0 0 16,-22-1-16,22 1 0,-21-21 0,21 20 15,0 1-15,0 0 0,0-1 0,0 1 16,0-22-16,-21 22 0,21 0 16,0-22-16,-21 22 0,21-22 0,0 22 15,0-21-15,0 20 0,0-20 16,0-1-16,0 1 0,-21-1 0,21-20 16,0 20-16,0-21 0,0 1 0,0-22 15,0 21-15,0-21 16,0 1-16,0-1 0,21-21 15,0 0-15,0 0 0,0-21 16,1-1-16,-1 1 16,0 0-16,21 0 0,-21-21 0,1-1 15,-1 1-15,21 0 0,-21-1 0,22 1 16,-22-22-16,0 1 0,0 21 16,0-22-16,0 1 0,1-1 0,-22 1 15,0-22-15,0 21 0,0 1 0,0-22 16,0 22-16,-22-1 0,22 1 15,-42-1-15,21 22 0,0-22 0,-22 22 16,22 21-16,-21-21 0,0 20 16,-1 1-16,-41 0 15,41 21-15,1 0 0,0 0 0,20 0 16,-20 0-16,21 0 0,0 0 0,0 0 16,21 21-1,21-21 1,0 0-16,0 0 0,21 0 15,-20 0-15,20 0 0,0 0 0,1-21 16,20 21-16,-21-21 0,22 0 0,-22 0 16,22-1-16,-1-20 0,-20 21 15,20 0-15,-21-22 0,22 1 0,-22 21 16,1-21-16,-1 20 16,-21-20-16,21 21 0,-20-21 0,-1 20 15,-21 1-15,0 0 0,0 0 0,21 21 16,-21-21-16,0 42 31,0 21-31,0-21 16,0 1-16,0-1 0,0 21 0,0-21 15,0 22-15,0-22 0,0 21 16,0-21-16,0 0 0,0 22 0,0-22 16,0 0-16,0 0 0,0 0 15,0 1 1,0-44 15,0 1-31,0 0 16,21 0-16,-21 0 0</inkml:trace>
  <inkml:trace contextRef="#ctx0" brushRef="#br0" timeOffset="45591.72">11832 7747 0,'21'0'47,"-21"21"-47,21-21 0,1 0 16,-1 0-1,0 0 1,-21-21-16,0 0 15,0 0 1,-21 21 0,0 0-16,-1 0 15,1 0-15,0 0 0,0 0 16,21 21-16,-21-21 0,21 21 0,-21-21 16,21 21-16,-22-21 0,22 21 15,0 1-15,0-1 16,0 0-16,22-21 0,-1 0 15,0 21-15,0-21 0,0 0 16,0 0-16,1 0 0,-1 0 0,0 0 16,0 0-16</inkml:trace>
  <inkml:trace contextRef="#ctx0" brushRef="#br0" timeOffset="46495.91">12255 8107 0,'-21'0'16,"0"0"-1,21-21 1,0 0-16,0-1 16,21 22-16,0-21 0,1 0 15,-1 0-15,0 21 0,0 0 16,0 0-16,0 0 0,1 0 15,-1 0-15,-21 21 16,0 0-16,21 0 0,-21 1 16,0-1-16,0 0 0,0 0 15,0 21-15,0-20 0,-21 20 0,21-21 16,-21 21-16,-1-20 0,1-1 0,0 21 16,21-21-16,-21 0 0,0 1 15,21-1-15,0-42 47,21-1-47,0 1 0,0 0 16,0 0-16,-21 0 0,22 0 0,-1-22 15,0 22-15,0-21 0,0 21 16,0-22-16,1 1 0,-22 0 16,21 20-16,0-20 0,0 21 15,0-21-15,0 20 0,-21 1 0,0 0 16,22 0-16,-22 42 31,-22 0-31,1 0 16,21 1-16,-21 20 0,21-21 0,-21 21 15,21-20-15,-21 20 0,21 0 16,0-21-16,-21 22 0,21-22 0,0 21 16,-22-21-16,22 1 0,0-1 15,0 21-15,0-21 0,0 0 16,22-21-16,-22 22 15,21-22-15,0 0 0,0 0 16,0 0-16,0 0 0,1 0 0,-1 0 16,21 0-16,-21-22 0,22 22 0,-22-21 15,21 0-15,0 21 0,-20-21 16,20 0-16,-21 0 0,21-1 0,-20 1 16,-1-21-16,0 21 0,0 0 0,0-1 15,0-20-15,-21 21 0,0 0 16,0 0-16,0-22 0,0 22 15,0 0-15,-21 21 16,0 0 0,0 21-16,0-21 0,21 21 15,0 0-15,0 1 0,-21 20 16,21-21-16,-22 0 0,22 0 0,0 22 16,0-22-16,0 0 0,0 0 0,0 0 15,0 1-15,0-1 0,0 0 16,0 0-16,0 0 0,22-21 15,-1 21-15,0-21 16,0 0-16,0 0 0,0 0 0,22 0 16,-22 0-16,21 0 0,-21 0 0,22 0 15,-1 0-15,-21-21 0,22 21 16</inkml:trace>
  <inkml:trace contextRef="#ctx0" brushRef="#br0" timeOffset="47219.62">14076 8065 0,'0'0'16,"0"-43"-1,0 22-15,-21 0 0,-1 21 0,1 0 16,0-21-16,0 21 0,0 0 16,0 0-16,-1 0 0,1 0 0,-21 21 15,21 0-15,0-21 0,-1 21 16,1 22-16,0-22 0,0 0 15,0 21-15,0-21 0,-1 22 0,1-1 16,21-21-16,0 22 0,-21-22 16,21 21-16,-21-21 0,21 0 0,0 22 15,0-22-15,0 0 0,0 0 16,21 0 0,0-21-16,0 0 0,1 0 0,-1 0 15,0 0-15,0 0 0,21-21 0,-20 21 16,-1-21-16,21 0 0,-21 0 15,0 0-15,22-1 0,-22 1 0,0 0 16,43-64-16,-43 43 16,0 0-16,0-1 0,0 1 15,0-21-15,1 20 0,-1 1 0,0-22 16,0 22-16,0 0 0,0-22 0,1 22 16,-1 0-16,-21-1 0,0 1 15,0 0-15,0-1 0,0 22 0,0-21 16,0 21-16,0-1 0,0 1 15,-21 42 1,-1 1 0,22-1-16,-21 21 0,0 0 15,21-20-15,-21 20 0,0 0 0,0 22 16,21-22-16,-22 0 0,1 22 0,21-22 16,0 22-16,-21-22 0,21 22 15,0-22-15,0 0 0,0 1 0,0-1 16,0 0-16,0-21 0,0 22 15,21-22-15,-21 0 0,21 21 0,1-42 16,-1 22-16,0-1 0,0 0 0,21-21 16,-20 0-16,-1 0 0,0 0 15,21 0-15,-21 0 0,1 0 0,20 0 16,-21 0-16,0 0 0,0-21 0,1 21 16,-1-21-16,0 21 0,0-22 15,0 1-15,0 21 0,-21-21 16,22 21-16,-22-21 0,21 21 0,0-21 15,-21 0-15,21-1 16,0 22 0,-21-21-16</inkml:trace>
  <inkml:trace contextRef="#ctx0" brushRef="#br0" timeOffset="47476.48">15367 8424 0,'0'22'0</inkml:trace>
  <inkml:trace contextRef="#ctx0" brushRef="#br0" timeOffset="49120.4">18965 6371 0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15:09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13864 1058 0,'0'-21'47,"0"0"-32,0 0 1,0 42 78,0 0-94,0 0 15,0 1-15,0-1 16,0 0-16,0 0 0,0 0 0,0 0 16,0 1-16,0-1 0,0 0 15,0 0-15,0 0 0,0 0 0,0 1 16,0-1-16,0 0 15,0 0-15,0 0 0,0 0 0,0 1 16,0-1-16,0 0 16,0 0-16,0 0 0,0 0 15,0 1-15,0-1 0,0 0 16,0 0-16,0 0 0,0 0 0,0 1 16,0-1-16,0 0 0,21 0 15,-21 0-15,0 0 0,0 1 16,0-1-16,0 0 15,0 0-15,0 0 0,0 0 16,21 1 0,-21-1-16,0 0 0,0 0 15,0 0 1,0 0-16,0 1 16,0-1-1,0 0-15,0 0 16,0 0-16,0 0 15,0 1-15,0-1 16,0 0 0,0 0-16,0 0 15,0 0 1,0 1-16,0-1 16,0 0-1,0 0-15,0 0 16,0 0-16,0 1 31,-21-22-31,21 21 16,0 0-1,0 0 1,0 0-16,-21 0 16,21 1-16,-21-22 15,21 21-15,0 0 31,0 0-15,0 0 0,0 0-1,0 1 1,0-1 0,0-42 30,-21-1-30,21 1-16,-21 0 16,21 0-16,0 0 0,0 0 0,-22-22 15,22 22-15,-21 0 16,21-21-16</inkml:trace>
  <inkml:trace contextRef="#ctx0" brushRef="#br0" timeOffset="2156.76">13928 1101 0,'-22'0'0,"22"-21"16,-21 21 0,42 0 77,1 0-77,-1 0 0,0 0-16,0 0 15,0 0-15,0 0 0,1 0 16,-1 0-16,0 0 15,0 21-15,0-21 0,0 0 0,1 0 16,-1 0-16,0 0 0,0 0 16,21 0-16,-20 0 0,20 0 15,0 0-15,-21 0 0,22 0 0,-22 0 16,21 0-16,-21 0 0,1 0 16,20 0-16,-21 0 0,21 0 0,-20 0 15,-1 0-15,21 0 0,0 0 16,-20 0-16,20 0 0,0 0 15,1 0-15,-1 0 0,0 0 16,-21 0-16,22 0 0,-1 0 0,0 0 16,1 0-16,-1 0 0,0 0 15,1 0-15,-22 0 0,21 0 0,1 0 16,-1 0-16,-21 0 0,21 0 16,1 0-16,-22 0 0,21 0 0,-21 0 15,22 0-15,-22 0 0,21 0 16,-21 0-16,1 0 0,-1 0 15,0 0-15,21 0 0,-21 0 0,1 0 16,-1 0-16,0 0 16,0 0-16,0 0 0,0 0 0,1 0 15,-1 0-15,0 0 0,0 0 16,0 0-16,0 0 0,1 0 0,20 0 16,-21 0-16,0 0 0,0 0 15,1 0-15,20 0 0,-21 0 0,0 0 16,22 0-16,-1 0 0,-21 0 15,21 0-15,1 0 0,-1 0 0,0 0 16,1 0-16,20 0 0,-20 0 16,-1 0-16,0 0 0,22 0 15,-22 0-15,22 0 0,-22 0 0,21 0 16,-20 0-16,20 0 16,-20 0-16,-1 0 0,21 0 0,-20 0 15,-1 0-15,0 0 0,1 0 16,-1 0-16,-21 0 0,22 0 0,-1 0 15,-21 0-15,21 0 0,-20 0 16,-1 0-16,0 0 0,21 0 0,-21 0 16,1 0-16,-1 0 0,0 0 15,0 0-15,0 0 16,0 0-16,1 0 0,-1 0 16,0 0-16,0 0 15,0 0-15,0-21 0,1 21 16,20 0-16,-21 0 15,0 0-15,22 0 0,-1 0 0,-21 0 16,21 0-16,-20 0 0,20 0 16,-21 0-16,21 0 0,-20 0 0,20 0 15,-21 0-15,21 0 0,1 0 16,-22 0-16,21 0 0,-21 0 0,22 0 16,-1 0-16,-21-22 0,0 22 15,22 0-15,-22 0 0,0 0 0,0 0 16,0 0-16,1 0 0,-1 0 15,0 0-15,0 0 16,0 0-16,-21-21 0,21 21 16,1 0-16,-1 0 15,0 0-15,0 0 16,0-21-16,22 21 16,-22 0-16,0 0 0,0 0 0,21-21 15,-20 21-15,20 0 0,-21 0 16,21 0-16,-20 0 0,20 0 0,-21 0 15,21 0-15,1 0 0,-22 0 16,21 0-16,-21 0 0,22 0 0,-1 0 16,-21 0-16,22 0 15,-22 0-15,21 0 0,-21 0 0,22-21 16,-22 21-16,21 0 0,-21 0 16,0 0-16,1 0 0,-1 0 15,0 0-15,0 0 0,0 0 0,0 0 16,1 0-16,-1 0 0,0 0 15,0 0-15,0-21 0,0 21 16,1 0-16,-1 0 0,0 0 16,0 0-16,0 0 15,0 0 1,1 0 0,-1 0-16,0 0 15,0 0 1,0 0-16,0 0 15,1 0-15,-1 0 0,0 0 16,0 0-16,21 0 0,-20 0 0,-1 0 16,21 0-16,-21 0 0,0 0 15,1 0-15,-1 0 0,21 0 0,-21 0 16,0 0-16,1 0 0,20 0 16,-21 0-16,0 0 0,0 0 15,1 0-15,-1 0 0,0 0 16,0 0-16,0 0 15,0 0-15,1 0 0,-1 0 0,0 0 16,0 0-16,0 0 16,0 0-16,1 0 15,-1 0-15,0 0 16,0 0-16,0 0 16,0 0-1,1 0-15,-1 0 16,0 0-1,0 0-15,0 0 16,0 0-16,1 0 31,-1 0 16,0 0-31,-42 0 93</inkml:trace>
  <inkml:trace contextRef="#ctx0" brushRef="#br0" timeOffset="7545.11">14033 2900 0,'-21'0'0,"0"0"15,0 0 17,0-21-17,0 21 1,-1 0-1,22-21-15,-21 21 16,0 0 0,0 0-1,21-22-15,-21 22 16,42 0 109,0 0-125,0 0 16,0 0-16,1 0 0,-1 0 15,0-21-15,0 21 0,0 0 16,22 0-16,-22 0 0,21 0 0,-21 0 15,22 0-15,-22 0 0,21 0 16,-21 0-16,22 0 0,-1 0 0,-21 0 16,21 0-16,-20 0 0,-1 0 15,21 0-15,-21 0 0,0 0 0,22 0 16,-22 0-16,0 0 16,0 0-16,0 0 0,1 0 0,-1 0 15,0 0-15,21 0 0,-21 0 16,1 0-16,-1 0 0,0 0 0,0 0 15,0 0-15,22 0 0,-22 0 16,0 0-16,0 0 0,21 0 0,-20 0 16,-1 0-16,0 0 0,21 0 15,-21 0-15,1 0 0,-1 0 0,21 0 16,-21 0-16,0 0 0,22 0 16,-22 0-16,0 0 0,21 0 0,-20 0 15,-1 0-15,21 0 0,-21 0 16,0 0-16,22 0 0,-22-21 15,0 21-15,0 0 0,22 0 16,-22 0-16,0 0 0,0 0 0,0 0 16,0 0-16,1 0 0,-1 0 15,0 0-15,0 0 0,0 0 16,0 0-16,1 0 0,20 0 0,0 0 16,-21 0-16,22 0 0,-1 0 15,0 0-15,1 0 0,-22 0 0,21 0 16,1 0-16,-1-21 15,0 21-15,-21 0 0,22 0 0,-1 0 16,-21 0-16,22 0 0,-22 0 0,21 0 16,-21 0-16,0 0 0,22 0 15,-22 0-15,0-21 0,21 21 16,-20 0-16,20 0 0,-21 0 0,21 0 16,-20-21-16,20 21 0,-21 0 15,21 0-15,-20 0 0,20 0 0,-21 0 16,0 0-16,22-22 0,-22 22 15,21 0-15,0 0 0,-20 0 0,20 0 16,0 0-16,1 0 0,-1 0 16,0 0-16,1 0 0,-1 0 0,-21 0 15,21-21-15,1 21 16,-1 0-16,-21 0 0,22 0 0,-22 0 0,0 0 16,21 0-16,-21 0 15,1 0-15,20 0 0,-21 0 0,0 0 16,22 0-16,-22 0 0,21 0 15,-21 0-15,22 0 0,-1 0 16,0-21-16,1 21 0,-1 0 0,-21 0 16,21 0-16,1 0 0,-1 0 15,-21 0-15,22 0 0,-22 0 0,21 0 16,-21-21-16,22 21 0,-22 0 16,21 0-16,-21 0 0,22 0 0,-22 0 15,21 0-15,-21 0 16,22 0-16,-22 0 0,0 0 0,21 0 0,1 0 15,-22 0-15,0 0 16,21 0-16,-21 0 0,22 0 0,-22 0 16,0 0-16,0 0 0,22 0 15,-22 0-15,21 0 0,-21-21 0,22 21 16,-1 0-16,0 0 0,1 0 16,-22 0-16,21 0 0,0 0 0,1 0 15,-22 0-15,21 0 0,-21 0 16,22 0-16,-22 0 0,0 0 0,0 0 15,0 0-15,1 0 0,-1 0 16,0 0-16,0 0 16,0 0-16,0-21 15,1 21-15,-1 0 16,0 0-16,21 0 16,-21 0-16,1 0 0,-1 0 15,0 0-15,0 0 0,21 0 0,-20 0 16,-1 0-16,21 0 0,-21 0 15,22 0-15,-1 0 0,-21 0 0,21 0 16,-20 0-16,-1 0 0,21 0 16,-21 0-16,0 0 0,1 0 0,-1 0 15,0 0-15,0 0 0,0 0 16,0 0-16,1 0 0,-1 0 16,0 0-16,21 0 0,-21 0 15,1 0-15,-1 0 0,0 0 0,0 0 16,0 0-16,0 0 0,1 0 15,-1 0-15,0 0 16,0 0 0,0 0-16,0 0 15,1 0 1,-1 0-16,0 0 16,0 0-1,0 0 1,0 0-16,1 0 15,-1 0 1,0 0 0,0 0-16,0 0 0,0 0 15,1 0-15,-1 0 16,0 0-16,0 0 16,0 0-16,0 0 15,1 0-15,-1 0 16,0 0-16,0 0 0,0 0 31,0 0-31,1 0 16,-1 0-1,0 0 1,0 0 0,0 0-1,-21-22 95,-21 1-95</inkml:trace>
  <inkml:trace contextRef="#ctx0" brushRef="#br0" timeOffset="9723.91">21738 910 0,'21'0'47,"0"0"-31,1 0-1,-1 0-15,0 0 16,0 0-16,0 0 16,0 0-1,1 0-15,-1 0 0,0 0 16,0 0 0,0 0-1,0 0-15,1 0 16,-1 0-1,0 21 32,-21 1-31,0-1 0,21 0-1,-21 0-15,0 0 16,0 0-1,0 1-15,0-1 0,0 0 16,0 0-16,0 0 16,0 0-16,0 1 0,0-1 15,0 0-15,0 0 0,0 0 0,0 0 16,0 1-16,0-1 0,0 0 16,0 0-16,0 0 0,0 0 15,0 1-15,0-1 0,0 0 16,0 0-16,0 0 0,0 0 0,0 1 15,0-1-15,0 0 0,0 0 16,0 0-16,0 0 0,0 1 16,21-1-16,-21 21 0,0-21 0,0 0 15,0 1-15,0-1 0,0 0 16,0 0-16,0 0 0,0 0 0,0 1 16,0-1-16,0 0 15,0 0-15,0 0 16,21 0-16,-21 1 15,0-1-15,0 0 16,0 0-16,0 0 16,0 0-1,0 1-15,0-1 16,0 0 0,0 0-16,0 0 15,0 0 1,0 1-1,0-1 1,0 0-16,0 0 16,0 0-1,0 0-15,0 1 16,0-1 0,0 0 15,0 0 0,0 0-15,0 0 31,0 1-16,0-1 0,-21-21-31,0 0 63,0 0-48,0 0-15,21 21 16,-21-21-16,-1 0 15,1 0-15,0 0 0,0 0 16,0 0-16,0 0 0,-1 0 16,-20 0-16,21 0 0</inkml:trace>
  <inkml:trace contextRef="#ctx0" brushRef="#br0" timeOffset="10929.28">15600 1461 0,'0'0'0,"21"-22"16,-21 1-1,0 0 1,0 0-16,0 0 16,0 0-1,-21-1 1,0 22 0,-1-21-16,1 21 0,0 0 15,-21 0-15,21 0 0,-1 0 16,1 21-16,-21-21 0,21 22 15,-22-22-15,1 21 0,21 0 16,-21 0-16,-1 0 0,22 0 16,-21 1-16,21-1 0,-22 0 0,22 21 15,-21 1-15,21-22 0,-1 21 16,1 0-16,0 1 0,0-1 0,0 0 16,21 1-16,0-1 0,0 0 15,-21 1-15,21-1 0,0 0 16,0-20-16,0 20 0,0 0 0,0-21 15,0 1-15,0 20 0,0-21 16,21 0-16,0 0 0,0 1 16,21-1-16,-20 0 0,20 0 0,0-21 15,1 0-15,-1 0 0,0 0 16,1 0-16,20 0 0,-21 0 16,1 0-16,-1-21 0,0 21 0,1-21 15,-1 0-15,0-1 0,-20 22 16,20-21-16,-21 0 0</inkml:trace>
  <inkml:trace contextRef="#ctx0" brushRef="#br0" timeOffset="11424.51">16023 1884 0,'0'-21'0,"0"-22"15,-21 43 1,0 0-16,0 0 0,-1 0 15,1 0-15,0 0 0,0 22 16,0-1-16,0 0 0,-1 21 16,22-21-16,-21 1 15,0-1-15,21 21 0,0-21 0,0 0 16,-21 1-16,21 20 0,0-21 16,0 0-16,0 0 0,0 1 0,0-1 15,0 0-15,0 0 16,21-21-16,-21 21 0,21-21 0,0 0 15,1 21-15,-1-21 0,21 0 16,-21 0-16,0 0 0,22 0 0,-22 0 16,21-21-16,-21 21 0,1-21 15,20 0-15,-21 0 0,0 21 0,0-21 16,-21-1-16,22-20 0,-22 21 16,0 0-16,0 0 0,0-22 0,0 22 15,0-21-15,-22 21 0,22-22 16,-21 22-16,0-21 0,0 21 0,-21-1 15,20 1-15,1 21 0,0 0 16,-21 0-16,21 0 0,-1 0 16,1 0-16,0 0 0,0 0 15,0 21-15,21 1 0,0-1 16,-21 0-16,21 0 0,0 0 16,0 0-16,0 1 0,0-1 15,0 0-15,21-21 0,0 0 16,0 0-16</inkml:trace>
  <inkml:trace contextRef="#ctx0" brushRef="#br0" timeOffset="11816.29">16616 1482 0,'0'0'0,"0"-21"0,0-1 16,0 1-1,-21 21 1,21 21-16,0 1 0,-22-1 16,22 0-16,0 21 0,0 1 15,-21-1-15,21 0 0,-21 1 0,21 20 16,-21-21-16,21 22 0,0-22 15,-21 1-15,21-1 0,-21 0 16,21 1-16,-22-1 0,22-21 16,0 21-16,0-20 0,0-1 0,0 0 15,0 0-15,22-21 32,-1 0-32,0-21 15,0 0-15,-21 0 16,21-1-16,0-20 0,-21 21 0,22-21 15</inkml:trace>
  <inkml:trace contextRef="#ctx0" brushRef="#br0" timeOffset="12124.12">16806 1376 0,'-21'21'15,"21"0"-15,0 0 0,0 1 0,-21-1 16,21 21-16,-21 0 0,21 1 16,-21-1-16,21 0 0,0 1 0,0 20 15,-22-20-15,22-1 0,0 0 16,-21 1-16,21-1 0,0 0 16,0 1-16,0-22 0,0 0 0,0 21 15,0-21-15,0 1 0,0-1 16,0 0-16,0 0 15,21-21 1,1 0 0,-1-21-16,0 0 15,0 0-15,-21-1 0,21 1 0</inkml:trace>
  <inkml:trace contextRef="#ctx0" brushRef="#br0" timeOffset="12547.88">16912 2032 0,'0'0'0,"0"21"16,21-21-16,0 0 15,1 0-15,-1 0 0,0 0 16,0-21-16,0 0 0,0 21 15,1-21-15,-1 0 0,0-1 16,-21 1-16,21 0 16,-21 0-16,0 0 0,0 0 0,0-1 15,0 1-15,0 0 16,-21 21-16,0 0 0,0 0 16,-1 0-16,1 0 0,0 0 0,0 0 15,0 21-15,0 0 0,-1 1 16,1 20-16,21-21 0,-21 0 0,21 22 15,0-22-15,0 21 0,0-21 16,0 0-16,0 22 0,0-22 0,0 0 16,0 0-16,0 0 15,0 1-15,21-22 0,0 0 0,-21 21 16,22-21-16,-1 0 16,21 0-16,-21 0 0,0 0 0,22 0 15,-22-21-15,21 21 0,-21-22 16,22 1-16</inkml:trace>
  <inkml:trace contextRef="#ctx0" brushRef="#br0" timeOffset="13052.63">17716 1736 0,'0'0'0,"-21"-21"16,21-1-16,-21 22 0,0 0 16,0 0-1,0 0-15,-1 0 0,1 0 16,0 0-16,0 22 0,0 20 16,21-21-16,-21 0 0,-1 22 15,22-22-15,-21 21 0,21-21 0,-21 22 16,21-1-16,0-21 0,0 0 15,0 22-15,0-22 0,0 0 0,0 0 16,0 0-16,21 0 16,0 1-16,1-22 0,-1 0 15,0 0-15,0 0 0,0 0 0,22 0 16,-22 0-16,0 0 0,21 0 16,-21-22-16,1 1 0,20 21 0,-21-21 15,0 0-15,0 0 0,22 0 16,-22-22-16,0 22 0</inkml:trace>
  <inkml:trace contextRef="#ctx0" brushRef="#br0" timeOffset="13648.35">18224 1376 0,'0'0'0,"-21"0"16,0 0-16,21-21 0,-21 21 15,0 0 1,21 21-16,-21 0 0,21 0 0,-22 0 16,22 1-16,0 20 0,0-21 15,0 21-15,-21 1 0,21-1 16,-21 22-16,21-22 0,0 0 0,0 1 16,0-1-16,0 0 0,0 1 15,0-22-15,0 21 0,0-21 0,0 0 16,0 1-16,0-1 0,0 0 15,0 0-15,21-21 16,0 0-16,1 0 0,-1 0 16,0 0-16,21 0 15,-21 0-15,1 0 0,-1 0 16,0-21-16,0 0 0,0 21 0,0-21 16,-21-1-16,22 1 0,-1 0 15,-21 0-15,0 0 0,21 0 16,-21-1-16,21 1 0,-21 0 0,21 0 15,-21 0-15,0 0 16,0 42 15,0 0-31,0 0 16,0 0-16,0 0 0,0 1 0,0-1 16,0 0-16,0 0 0,0 0 15,0 0-15,0 1 0,0-1 16,0 0-1,21-21 1,1 0-16,-1 0 0,0 0 16,0 0-16,0 0 15,0-21-15,-21 0 0,22 21 16,-22-22-16,21 1 0,-21 0 16,21 0-16,-21-21 0</inkml:trace>
  <inkml:trace contextRef="#ctx0" brushRef="#br0" timeOffset="13872.74">18732 1461 0,'-21'0'0,"0"0"15,0 0-15,0 0 16</inkml:trace>
  <inkml:trace contextRef="#ctx0" brushRef="#br0" timeOffset="14091.24">17928 1672 0,'0'0'0,"0"21"0,-21-21 0,42 0 31,0 0-31,0 0 16,1 0-16,-1 0 0,0 0 15,21 0-15,-21-21 0,22 21 16,-1-21-16,-21 21 0,22-21 0</inkml:trace>
  <inkml:trace contextRef="#ctx0" brushRef="#br0" timeOffset="14744.35">19071 1842 0,'0'0'0,"0"-22"0,0 1 0,0 0 16,0 0 0,-21 21 15,0 0-31,0 0 0,-1 0 16,22 21-16,-21 0 0,0 0 15,21 1-15,-21-1 0,21 0 16,0 0-16,-21 0 0,21 22 0,-21-22 15,21 0-15,0 21 0,0-21 16,0 1-16,0-1 0,0 0 0,0 0 16,21-21-16,0 21 15,0-21-15,0 0 0,0 0 16,1 0-16,-1 0 0,0 0 16,0 0-16,0 0 0,22-21 15,-22 21-15,0-21 0,0 0 0,0 0 16,0-1-16,1 1 0,-1 0 15,-21-21-15,0 21 0,21-22 0,-21 22 16,0-21-16,0-1 0,0 22 16,0 0-16,-21-21 0,0 21 15,-1-1-15,-20 22 0,21 0 0,-21 0 16,20 0-16,1 0 0,-21 0 16,21 0-16,0 22 0,-22-1 0,22 0 15,21 0-15,-21 0 16,21 22-16,-21-22 0,21 0 0,0 21 15,0-21-15,0 1 0,0-1 16,0 0-16,21 0 0,0 0 16,0-21-16,0 0 0,1 0 15,-1 0-15,0 0 0,21 0 0</inkml:trace>
  <inkml:trace contextRef="#ctx0" brushRef="#br0" timeOffset="15328.94">19664 1799 0,'0'0'0,"0"-21"0,-21 21 31,-1 21-15,22 0-16,0 1 15,0-1-15,0 0 0,0 0 0,0 0 16,0 0-16,0 1 0,0-1 15,-21 0-15,21 0 0,0 21 16,0-20-16,0-1 16,0 0-16,0 0 31,-21-21-15,21-21-1,-21 0 1,21 0-16,0-1 15,-21 1-15,21 0 0,0 0 0,0 0 16,0 0-16,0-1 0,0-20 16,0 21-16,0 0 0,21 0 15,0-1-15,0-20 0,0 21 0,22 0 16,-22 0-16,21 21 0,-21-22 16,22 1-16,-22 21 0,21 0 0,-21 0 15,22 0-15,-22 0 16,0 21-16,0-21 0,0 22 0,1 20 15,-1-21-15,-21 0 0,0 0 16,0 22-16,0-22 0,0 21 0,0-21 16,0 22-16,0-22 0,0 0 15,0 0-15,0 0 0,0 1 0,0-1 16,0 0-16,0 0 16,-21-21-16,21-21 62</inkml:trace>
  <inkml:trace contextRef="#ctx0" brushRef="#br0" timeOffset="15857.65">21124 1207 0,'0'21'32,"0"0"-17,0 0-15,0 0 16,0 0-16,0 1 0,0-1 16,0 0-16,0 0 0,0 0 15,-21 0-15,21 1 0,0-1 16,0 0-16,0 0 15,0 0-15,0 0 16</inkml:trace>
  <inkml:trace contextRef="#ctx0" brushRef="#br0" timeOffset="16148.48">20955 1651 0,'-21'0'0,"42"0"0,-42 21 15,42-21 1,0 0 0,0 0-16,0 0 15,1 0-15,-1 0 0,0 0 0,0 0 16,0 0-16,0 0 0,1 0 15,-1 0-15,0 0 16,-21-21-16,21 21 16,0-21 15,-21 0-31,0 0 16</inkml:trace>
  <inkml:trace contextRef="#ctx0" brushRef="#br0" timeOffset="16480.29">20997 1291 0,'21'0'16,"1"0"-16,-22-21 15,21 21-15,0 0 0,0 0 16,0 0-16,0 0 16,1 0-16,-1 0 0,-21-21 15,21 21-15,0 0 16,-21-21 15</inkml:trace>
  <inkml:trace contextRef="#ctx0" brushRef="#br0" timeOffset="17356.02">21336 995 0,'0'0'0,"0"-21"0,-21 21 15,0 0-15,21-21 0,-22 21 16,1 0-16,0 0 0,0 0 15,0 0-15,0 0 0,-1 0 16,1 0-16,0 0 0,0 0 16,0 0-16,0 21 0,-1-21 15,1 21-15,0 0 0,0 0 16,0-21-16,0 21 0,-1 1 16,1-1-16,0 21 0,0-21 0,0 0 15,0 1-15,-1-1 0,1 0 16,21 21-16,-21-21 0,21 1 0,-21-1 15,21 0-15,0 0 0,0 0 16,0 0-16,0 22 0,0-22 16,0 0-16,0 0 0,0 0 0,0 1 15,0-1-15,0 0 0,0 0 16,21 0-16,-21 0 0,21 1 16,0-22-16,1 21 0,-1 0 0,0-21 15,0 21-15,0-21 0,0 0 16,1 0-16,-1 21 0,21-21 15,-21 0-15,0 0 0,1 0 0,-1 0 16,0 0-16,0 0 0,0 0 16,22 0-16,-22 0 0,0 0 0,0 0 15,0-21-15,0 0 16,1 21-16,-1-21 0,0 0 16,0 21-16,-21-22 0,21 1 15,0 0-15,1 0 0,-22 0 0,0 0 16,21-1-16,0 1 0,-21 0 15,0-21-15,0 21 0,21-1 0,-21 1 16,0-21-16,0 21 0,0 0 16,0-1-16,0 1 0,0-21 0,0 21 15,0 0-15,0-1 0,0 1 16,-21 21-16,21-21 0,-21 0 16,0 0-16,-1 0 0,1-1 0,0 1 15,0 0 1,0 21-16,0 0 0,-1-21 0,1 21 15,0 0-15,0 0 0,0 0 16,0 0-16,21-21 0,-22 21 16,1 0-16,0 0 0,0 0 15,0 0-15,0 21 16,-1-21-16,1 0 0,21 21 16,-21-21-1,21 21-15,-21-21 0,21 21 16,0 1-1,0-1-15,0 0 16,0 0 0</inkml:trace>
  <inkml:trace contextRef="#ctx0" brushRef="#br0" timeOffset="17896">20976 1291 0,'0'21'31,"21"-21"31,0 0-46,1 0-16,-1 0 0,0 0 16,0 0-16,0 0 0,0-21 15,1 21-15,-1 0 0,0 0 16,0-21-16,0 21 0,0 0 16,1 0-16,-1 0 15,-21-21-15,0 42 110</inkml:trace>
  <inkml:trace contextRef="#ctx0" brushRef="#br0" timeOffset="25292.18">5482 3958 0,'0'-21'47,"0"0"-32,0 0 17,21 21-32,-21-21 15,0-1 17,0 44 46,-21-22-63,21 21-15,0 0 0,-21-21 0,21 21 16,0 0-16,0 0 0,0 1 16,0-1-16,0 21 0,0-21 0,-21 0 15,21 1-15,0 20 0,0-21 16,0 0-16,0 0 0,0 22 0,0-22 15,0 0-15,0 0 0,0 0 16,0 22-16,0-22 0,0 0 16,0 0-16,0 22 0,0-22 15,0 0-15,0 0 0,0 21 0,0-20 16,0-1-16,0 21 0,0-21 16,0 22-16,0-22 0,0 21 15,0-21-15,0 22 0,0-22 0,0 21 16,0 0-16,0-20 0,0 20 15,0-21-15,0 21 0,0-20 0,0-1 16,0 21-16,0-21 0,0 0 16,0 1-16,0-1 0,-21 21 0,21-21 15,-22 0-15,22 1 0,0-1 16,0 0-16,0 0 0,0 0 0,-21 0 16,21 1-16,0-1 0,-21 0 15,21 0-15,0 0 16,0 0-16,0 1 0,0-1 15,-21-21-15,21 21 0,0 0 16,0-42 31,0 0-47,0 0 0,0-1 16,0 1-16,0-21 0,0 21 15,21-22-15,-21 1 0,0 0 0</inkml:trace>
  <inkml:trace contextRef="#ctx0" brushRef="#br0" timeOffset="26560.07">5567 3979 0,'0'-21'16,"0"0"-16,21 21 140,0 0-124,0 0-16,0 0 0,1 0 15,20 0-15,-21 0 0,21 0 16,-20 0-16,20 0 0,0 0 0,-21 0 16,22 0-16,-1 0 0,-21 0 15,22 0-15,-1 0 0,0 0 0,-21 0 16,22 0-16,-1 0 0,0 0 16,1 0-16,-1 0 0,0 0 0,1 0 15,20 0-15,-20 0 0,-1 0 16,21 0-16,-20 0 0,-1 0 0,0 0 15,1 0-15,-1 0 0,0 21 16,1-21-16,-1 0 0,-21 0 16,22 0-16,-1 0 0,-21 0 15,0 0-15,22 0 0,-22 0 0,0 0 16,21 0-16,-21 0 0,22 0 16,-22 0-16,21 0 0,-21 0 15,22 0-15,-1 0 0,0 0 0,22 0 16,-22 0-16,1 0 0,20 0 15,-21 0-15,1 0 0,20 0 0,-20 0 16,-1 0-16,0 0 0,22 0 16,-22 0-16,0 0 0,-20 0 0,20 0 15,0 0-15,1 0 0,-1 0 16,0 0-16,1 0 0,-1 0 16,0 0-16,22 0 0,-1 0 15,-20 0-15,20 0 0,1 0 0,-22 0 16,0 0-16,22 0 0,-22 0 15,0 0-15,1 0 0,-22 0 0,21 0 16,-21 0-16,22 0 0,-22 0 16,0 0-16,21 0 0,-20 0 15,-1 0-15,21 0 0,-21 0 0,22 0 16,-1 0-16,0 0 0,1-21 0,-1 21 16,0 0-16,1 0 0,-1 0 15,0 0-15,-21 0 0,22 0 16,-22-21-16,21 21 0,-21 0 15,1 0-15,20 0 0,-21 0 0,0 0 16,0 0-16,1 0 0,20 0 16,-21 0-16,0-21 0,22 21 0,-1 0 15,0 0-15,1 0 0,-1 0 16,0 0-16,1 0 0,-1 0 0,-21 0 16,21 0-16,1 0 0,-22 0 15,21 0-15,-21 0 0,22 0 0,-22 0 16,21 0-16,-21 0 0,22 0 0,-1 0 15,0 0-15,1 0 0,-1 0 16,0 0-16,1 0 0,-1 0 16,0 0-16,1 0 0,-1 0 15,-21 0-15,22 0 0,-22 0 0,0 0 16,0 0-16,0 0 0,0 0 16,1 0-16,-1 0 0,0 0 0,0 0 15,0 0-15,0 0 16,1 0-16,-1-21 0,0 21 0,0 0 15,0 0-15,0 0 0,1 0 16,-1 0 0</inkml:trace>
  <inkml:trace contextRef="#ctx0" brushRef="#br0" timeOffset="27847.9">11642 3958 0,'21'0'63,"0"0"-63,0 0 0,0 0 15,0 0-15,1 0 0,20 0 16,-21 0-16,0 0 0,0-21 16,22 21-16,-22 0 0,0 0 15,0 0-15,22 0 0,-22 0 0,0 0 16,0-21-16,0 21 0,0 0 16,1 0-16,-1 0 0,-21-21 15,21 21-15,0 0 31,-21 21 16,0 0-31,0 0-16,0 0 0,0 1 16,-21-1-16,21 0 0,0 0 15,-21 0-15,21 22 0,0-22 16,0 21-16,0-21 0,-21 22 0,21-1 15,0-21-15,0 21 0,0 1 16,0-22-16,0 21 0,0-21 0,0 22 16,0-22-16,0 21 0,0-21 0,0 22 15,0-22-15,0 21 0,0 1 16,0-22-16,0 21 0,-22-21 0,22 22 16,0-1-16,0-21 0,0 21 15,0-20-15,0-1 0,0 21 16,-21-21-16,21 0 0,0 1 15,0-1-15,-21 0 0,21 0 0,0 0 16,0 0-16,0 1 0,0-1 16,0 0-16,0 0 15,0 0-15,-21-21 16,21 21-16,-21-21 78,21-21-62,0 0-16</inkml:trace>
  <inkml:trace contextRef="#ctx0" brushRef="#br0" timeOffset="29374.56">5355 5630 0,'0'0'0,"0"22"16,21-22 15,0 0-31,1 0 0,-1 0 16,21 0-16,-21 0 0,22 0 16,-1 0-16,0 0 0,22 0 15,-22 0-15,0 0 0,22 0 16,-22 0-16,22 0 0,-22 0 0,22 0 15,-22 0-15,21-22 0,-20 22 16,20 0-16,1 0 0,-1-21 16,1 21-16,20 0 0,-20 0 0,21-21 15,-22 21-15,1 0 0,20 0 16,-20 0-16,-1 0 0,1 0 0,-1 0 16,1 0-16,-1 0 0,1 0 15,-1 0-15,1 0 0,20 0 0,-20 0 16,-1 0-16,1 0 15,-1 0-15,1 0 0,-1 0 0,1 0 16,-1 0-16,-20 0 0,20 0 16,1 0-16,-22 0 0,22 0 0,-1 0 15,1 0-15,-1 0 0,1 0 16,-1 0-16,1 0 0,20-21 0,-20 21 16,-1 0-16,1 0 0,-1 0 15,1 0-15,-1 0 0,-20-21 0,20 21 16,-21 0-16,22 0 0,-1 0 15,-20 0-15,20-21 0,1 21 0,-1 0 16,1 0-16,-1 0 16,1 0-16,20-22 0,-20 22 0,-1 0 15,1-21-15,-22 21 0,22 0 16,-1 0-16,-20 0 0,-1 0 0,0 0 16,22 0-16,-22 0 0,-21 0 0,22 0 15,-1 0-15,0-21 0,1 21 16,-1 0-16,-21 0 0,21 0 0,1-21 15,-1 21-15,0 0 0,-20 0 16,20 0-16,0 0 0,1 0 0,-1 0 16,0 0-16,1-21 0,-22 21 15,21 0-15,0 0 0,-20 0 0,20 0 16,-21 0-16,21 0 0,-20 0 16,-1 0-16,21 0 0,-21 0 15,0 0-15,1 0 0,20 0 0,-21 0 16,0 0-16,0 0 0,1 0 15,-1 0-15,21 0 0,-21 0 0,0 0 16,1 0-16,-22-21 0,21 21 16,0 0-16,0 0 0,0 0 0,0 0 15,1 0-15,-1 0 0,0 0 16,0 0-16,0 0 0,0 0 16,1 0-16,-1 0 0,0 0 15,0 0 1,0 0-16,0 0 31,1 0-31,-1 0 31,-21-22-31,21 22 32,0 0-17,-21-21 32,-21 21-31,0 0-16,0-21 15,-22 0-15,22 21 0,-21 0 16</inkml:trace>
  <inkml:trace contextRef="#ctx0" brushRef="#br0" timeOffset="30803.96">7429 4424 0,'0'-21'0,"22"0"16,-22-1 0,21 22-16,-21-21 0,0 0 15,21 21-15,0-21 16,-21 42 31,0 0-47,0 0 0,0 1 15,0 20-15,0-21 0,0 21 0,-21-20 16,21 20-16,0 0 0,-21 1 16,21-1-16,0 0 0,0 22 0,-21-1 15,21-20-15,-22 20 0,1-21 16,21 22-16,0-22 0,0 1 15,-21-1-15,0 0 0,21 1 16,-21-22-16,21 0 0,0 21 0,0-21 16,-21 1-16,21-1 15,-22-21-15,1 0 16,0-21 0,21-1-16,-21 1 15,21 0-15,0 0 0,-21 0 0,0 0 16,21-22-16,0 22 0,0-21 15,-22-1-15,22 22 0,0-21 16,0 0-16,0 20 0,0-20 16,0 21-16,0 0 0,0 0 0,0-1 15,22 1-15,-1 21 16,0 21 0,0-21-16,-21 22 0,21-1 15,-21 0-15,21 21 0,1-21 0,-22 1 16,21 20-16,0-21 0,-21 0 15,21 22-15,0-22 0,0 0 0,1 0 16,-1 0-16,0 0 0,0-21 16,0 22-16,0-22 0,1 0 0,-1 21 15,0-21-15,0 0 0,0 0 16,0 0-16,1 0 0,-1 0 16,21 0-16,-21 0 0,0-21 0,1-1 15,-1 22-15,-21-21 0,21 0 16,0 0-16,0 0 0,-21 0 0,0-22 15,0 22-15,21 0 0,-21-21 16,0 20-16,0-20 0,0 21 0,0 0 16,0 0-16,0-1 0,0 1 15,0 0-15,0 0 16,0 42 0,0 0-16,0 0 15,0 1-15,0-1 16,-21 21-16,21-21 0,0 22 0,0-22 15,0 21-15,-21-21 0,21 22 16,0-22-16,-21 0 0,21 0 0,0 0 16,0 0-16,0 1 0,0-1 15,0 0-15,0-42 47,0 0-47,0-1 0,21 1 0,-21 0 16,0 0-16</inkml:trace>
  <inkml:trace contextRef="#ctx0" brushRef="#br0" timeOffset="31187.75">8022 4572 0,'-21'0'16,"0"0"-16,21 21 15,-21-21-15,21 21 0,-22-21 16,22 22-16,0-1 16,22-21-1,-1 0-15,0 0 16,0 0-16,0 0 16,-21-21-16,21 21 0,-21-22 15,0 1-15,0 0 16,0 0-16,-21 0 31,0 21-31,0 0 0,0 0 16,0 0-16,-1 0 15,1 21-15,0 0 0,21 0 16,0 0-16,0 1 16,0-1-16,21 0 15,0-21-15,1 0 16,-22 21-16,21-21 0,0 0 15,0 0-15</inkml:trace>
  <inkml:trace contextRef="#ctx0" brushRef="#br0" timeOffset="31763.83">8424 4847 0,'0'0'0,"21"0"0,-21-21 15,0 0-15,0 0 16,22 21-16,-22-21 0,0-1 16,0 1-1,-22 21 17,1 0-32,0 0 15,21 21-15,-21-21 0,0 22 0,21-1 16,-21 0-16,-1 0 0,1 0 15,21 0-15,0 1 0,0-1 0,-21 0 16,21 0-16,0 0 16,0 0-16,0 1 0,21-22 15,0 21-15,-21 0 16,22-21-16,-1 0 0,0 0 16,-21 21-16,21-21 0,0 0 15,0 0-15,1 21 0,-1-21 0,0 0 16,-21 21-16,21-21 0,0 22 15,-21-1-15,0 0 16,0 0-16,0 0 16,0 0-16,-21 1 15,0-1-15,0-21 0,0 0 16,-1 21-16,1-21 0,0 0 16,0 0-16,0 0 0,0 0 0,-1 0 15,1 0-15,0 0 16,0 0-16,0 0 0,0 0 0,-1 0 15,1 0-15,21-21 0,-21 21 16,0 0 0,21-21-16,0-1 15,21 22 1,0-21-16,0 0 0,1 0 16</inkml:trace>
  <inkml:trace contextRef="#ctx0" brushRef="#br0" timeOffset="32249.07">8996 4445 0,'0'0'0,"0"-21"16,0 0-16,0 42 47,0 0-47,-21 0 15,21 0-15,0 1 0,0-1 0,0 0 16,0 0-16,0 21 0,0 1 15,0-22-15,0 21 0,0 1 0,0-1 16,0 0-16,0 1 0,0-1 16,0 0-16,0-21 0,0 22 0,-22-22 15,22 21-15,0-21 0,0 1 16,0-1-16,0 0 0,0 0 0,0 0 16,0 0-16,22-21 31,-1 0-31,0 0 0,0 0 15,0 0 1,0-21-16,-21 0 16,22 0-16,-22 0 0,21 21 15,-21-21-15,0-1 0,0 1 16</inkml:trace>
  <inkml:trace contextRef="#ctx0" brushRef="#br0" timeOffset="32531.9">8826 4763 0,'0'0'0,"-21"0"15,42 0 17,1-22-32,20 22 0,-21 0 0,21 0 15,1 0-15,-22-21 0,21 21 16,1-21-16,-22 21 0,21 0 0,-21 0 15,0-21-15,1 21 0,-1 0 16,0 0-16,0 0 0,-21-21 16,0 0 31</inkml:trace>
  <inkml:trace contextRef="#ctx0" brushRef="#br0" timeOffset="33011.58">10795 4212 0,'0'-21'16,"0"42"31,-21 0-32,21 1-15,0-1 0,0 0 16,0 0-16,-21 0 0,21 0 16,0 1-16,0-1 0,-22 0 0,22 0 15,0 0-15,0 0 0,0 1 16,0-1-16,0 0 15,0 0 1,0 0 0</inkml:trace>
  <inkml:trace contextRef="#ctx0" brushRef="#br0" timeOffset="33288.41">10626 4593 0,'0'0'15,"0"21"-15,21-21 32,0 0-32,0 0 15,0 0-15,0 0 0,1 0 16,-1 0-16,0 0 0,0 0 0,0 0 15,0 0-15,1 0 0,-1 0 16,0 0-16,0 0 16,0 0-16,-21-21 15,0 0 17,0 0-17</inkml:trace>
  <inkml:trace contextRef="#ctx0" brushRef="#br0" timeOffset="33556.25">10647 4297 0,'-21'-21'0,"42"0"31,0 21-31,0 0 16,0 0-16,0-22 0,1 22 15,-1 0-15,0 0 0,0-21 16,0 21-16,0 0 0,1 0 16,-1 0-16,0-21 0,0 21 15,-21-21 1,21 21-16</inkml:trace>
  <inkml:trace contextRef="#ctx0" brushRef="#br0" timeOffset="34209.4">10816 3937 0,'-21'-21'0,"-43"21"16,43 0-1,0 0-15,0 0 0,0 0 16,0 0-16,21 21 0,-22-21 16,1 21-16,0 0 0,0 1 0,0-1 15,0 0-15,-1 0 0,1 0 16,0 22-16,0-22 0,0 21 0,21-21 15,-21 22-15,-1-22 0,22 21 0,-21 0 16,21 1-16,0-22 16,-21 21-16,21 1 0,0-22 0,0 21 15,0-21-15,0 0 0,0 1 16,21 20-16,0-21 0,1 0 0,-1 0 16,0 1-16,0-22 0,21 21 15,-20 0-15,20-21 0,-21 0 0,21 21 16,-20-21-16,20 0 0,-21 0 15,21 0-15,-20 0 0,20 0 0,-21 0 16,21-21-16,-20 0 0,-1 21 0,21-21 16,-21-1-16,0 22 0,1-21 15,-1 0-15,0 0 0,0 0 0,0 0 16,-21-1-16,21 1 0,-21 0 16,22 0-16,-22-21 0,21 20 15,-21-20-15,0 21 0,0-21 0,0-1 16,0 1-16,0 0 0,0-1 15,0 1-15,0 0 0,0-1 0,-21 22 16,-1-21-16,1 21 0,0-1 16,0 1-16,0 0 0,-22 0 15,22 21-15,-21 0 0,0 0 0,-1 0 16,1 0-16,0 0 0,-1 0 0,1 21 16,21 0-16,-22-21 0,22 21 15,0 1-15,0-1 0,0 0 0,0 0 16,21 0-16,0 0 15,0 1-15,0-1 0,0 0 0,0 0 16</inkml:trace>
  <inkml:trace contextRef="#ctx0" brushRef="#br0" timeOffset="35120.54">14499 4149 0,'0'-21'16,"-21"21"-1,21 21 1,0 0 0,0 0-16,0 0 0,0 22 0,0-22 15,0 21-15,0 0 0,0 1 16,0-1-16,0 0 0,0 1 0,0-1 15,0 0-15,0 22 0,0-22 0,0 1 16,0 20-16,0-21 0,0 1 16,0 20-16,0-20 0,0-1 15,0 0-15,0 1 0,0-1 0,0-21 16,0 21-16,0-20 0,0 20 0,0-21 16,0 0-16,0 0 15,0 1-15,0-1 0,0 0 16,0-42 15,0 0-15,0-1-16,0 1 15,0 0-15,0 0 0</inkml:trace>
  <inkml:trace contextRef="#ctx0" brushRef="#br0" timeOffset="37256.89">14605 4064 0,'0'0'0,"0"-21"140,21 21-109,0 0-31,0 0 16,1 0-16,-1-21 16,0 21-16,0 0 0,0 0 15,22 0-15,-22 0 0,21 0 0,22-21 16,-22 21-16,0 0 0,22 0 16,-1 0-16,1 0 0,-1 0 0,1 0 15,-1 0-15,1 0 0,-1 0 16,1 0-16,20 0 0,-20 0 15,-1-22-15,22 22 0,0 0 16,21 0-16,-22 0 0,1 0 0,0 0 16,-1 0-16,1 0 0,0 0 15,-1 0-15,-20 0 0,20 0 16,1 0-16,0 0 0,-1 0 0,22 0 16,-21-21-16,0 21 0,-22 0 15,22 0-15,-1 0 0,-20 0 0,-1 0 16,22 0-16,-21 0 0,-1-21 15,22 21-15,-1 0 0,-20 0 16,21 0-16,-1 0 0,1 0 0,0 0 16,-22 0-16,22 0 0,-22 0 15,1 0-15,-1 0 0,1 0 16,-1 0-16,1 0 0,-22 0 0,22 0 16,-1 0-16,1 0 0,-1 0 15,1 0-15,-22 0 0,21 0 0,1 0 16,-1-21-16,-20 21 0,-1 0 0,22 0 15,-22 0-15,0 0 0,1 0 16,-1 0-16,0 0 0,-21 0 0,22 0 16,-22 0-16,21 0 0,-21 0 15,1 0-15,-1 0 0,0-21 0,0 21 16,0 0-16,0 0 0,1 0 16,-1 0-16,0 0 0,0 0 15,0 0-15,0 0 0,1 0 16,-1-21-16,0 21 0,21 0 0,-21 0 15,1 0-15,-1 0 0,0 0 16,0 0-16,0 0 0,0 0 16,1 0-1,-1 0-15,-21 21 63,0 0-48,0 0 1,0 0-16,0 0 16,0 1-16,0-1 0,0 0 15,0 0-15,0 0 0,0 0 0,0 1 16,0 20-16,0-21 0,0 0 16,0 22-16,0-22 0,0 0 0,0 21 15,0-21-15,0 1 0,0 20 16,0-21-16,0 0 0,0 22 0,0-22 15,0 0-15,0 0 0,0 21 0,0-20 16,0 20-16,0-21 16,0 21-16,0-20 0,0 20 0,0 0 15,0-21-15,21 22 0,-21-22 16,0 21-16,0-21 0,21 22 0,-21-22 16,0 0-16,0 0 0,0 0 15,0 1-15,0-1 0,0 0 0,0 0 16,0 0-16,0 0 0,0 1 15,-21-1 1,21 0-16,-21 0 16,0-21-1,21 21-15,-22-21 16,1 21-16,0-21 16,0 0-1,0 0-15,0 22 0,-1-22 0,1 0 16,0 0-16,0 0 0,-21 0 15,20 0-15,1 0 0,-21 0 0,21 21 16,-22-21-16,22 0 0,-21 0 16,0 0-16,20 0 0,-20 0 0,0 0 15,-1 21-15,1-21 0,0 0 0,-22 0 16,22 0-16,-22 0 0,1 0 16,-1 0-16,1 0 0,-1 0 0,1 0 15,-22 21-15,22-21 0,-1 0 16,1 0-16,-22 0 0,22 0 15,-1 0-15,-21 0 0,22 0 0,-1 0 16,-20 0-16,-1 0 0,22 0 16,-1 0-16,-21 0 0,22 0 0,-1 0 15,1 0-15,21 0 0,-22-21 16,1 21-16,20 0 0,-20 0 0,20 0 16,-20 0-16,-1-21 0,22 21 0,-21 0 15,-1 0-15,1 0 0,20 0 16,-20 0-16,-64-21 15,84 21-15,1 0 0,0 0 16,-22 0-16,43 0 0,-21 0 0,-1 0 16,1 0-16,0 0 0,-1 0 0,22 0 15,-21 0-15,0 0 0,-1 0 16,1 0-16,0 0 0,-1 0 0,1 0 16,-22 0-16,22 0 0,0 0 15,-1 0-15,1 0 0,0 0 0,-1 0 16,1 0-16,0 0 0,-1 0 15,1 0-15,0 0 0,-1 0 0,1 0 16,0 0-16,-1 0 0,22 0 16,-21 0-16,0 0 0,-1 0 0,22 0 15,-21 0-15,-1 0 0,1 0 16,21 0-16,-21 0 0,-1 0 16,22 0-16,-21 0 0,21 0 0,-22 0 15,22 0-15,0 0 0,-21 0 16,20 0-16,1 0 0,-21 0 0,21 0 15,-22-22-15,22 22 0,0 0 16,-21 0-16,21 0 0,-1 0 0,1 0 16,-21 0-16,21 0 0,0 0 0,-1 0 15,1 0-15,0 0 16,0 0-16,0 0 16,0 0-16,-1 0 15,1 0 48,21-21-48,0 0 1</inkml:trace>
  <inkml:trace contextRef="#ctx0" brushRef="#br0" timeOffset="38135.9">15769 4318 0,'0'0'0,"-21"0"32,0 0-32,0 0 0,21 21 15,-22 0-15,1 1 16,21-1-16,-21-21 0,21 21 0,-21 0 15,0 0-15,21 0 0,-21 22 0,-1-22 16,1 21-16,21-21 0,-21 22 16,0-1-16,21 22 0,0-22 0,-21 0 15,21 22-15,0-22 0,0 0 16,0 1-16,0-22 0,21 21 0,0-21 16,-21 1-16,21-1 0,0-21 15,1 21-15,-1-21 0,21 21 0,-21-21 16,0 0-16,1 0 15,-1 0-15,0 0 0,0-21 0,21 0 16,-20 21-16,-1-21 0,21-1 16,-21 1-16,22 0 0,-22 0 0,21 0 15,-21-22-15,22 22 0,-22-21 16,0 0-16,21-1 0,-21 22 0,1-21 16,-1-1-16,0 1 0,-21 0 15,0-1-15,0 1 0,0 0 0,0-1 16,0 1-16,-21 0 0,0 21 15,-1-22-15,-20 22 0,0 0 16,-1 0-16,1 21 0,0 0 0,-1 0 16,1 0-16,0 0 0,-1 0 15,22 0-15,-21 21 0,0 0 16,20 0-16,1 22 0,0-22 0,0 0 16,21 21-16,0 1 0,0-22 15,0 21-15,0-21 0,21 22 0,-21-22 16,42 21-16,-20 0 0,-1-20 15,21 20-15,-21-21 0,22 21 0,-1 1 16,0-22-16,1 21 0,-22-21 16,21 22-16,0-22 0,-20 21 0,20 1 15,-21-22-15,0 21 0,-21-21 0,0 22 16,0-22-16,0 21 16,0-21-16,0 0 0,0 22 0,0-22 15,-21 0-15,0 0 0,0 0 16,0 1-16,-1-1 0,1 0 0,0 0 15,0-21-15,0 21 0,0-21 16,-1 0 0,1 0-1,21-21-15,0 0 16,0 0-16,0 0 0,0-1 0</inkml:trace>
  <inkml:trace contextRef="#ctx0" brushRef="#br0" timeOffset="38756.69">16531 4636 0,'-21'0'31,"21"21"-15,0 0-16,-21 0 0,21 0 15,0 0-15,0 1 0,0 20 0,0-21 16,0 21-16,0-20 0,0-1 16,0 21-16,0-21 0,0 0 0,0 1 15,21-1-15,-21 0 0,21 0 16,-21 0-16,21-21 15,0 0-15,1 0 16,-22-21-16,21 21 16,0-21-16,-21 0 0,21 0 15,0-1-15,-21 1 0,21 0 0,-21-21 16,22 21-16,-22-22 0,0 1 16,21 21-16,-21 0 0,0-22 15,21 22-15,-21 0 0,0 0 0,0 0 16,0-1-16,0 1 15,0 42 17,0 1-32,0-1 15,0 0-15,0 0 0,0 0 16,0 0-16,0 22 0,0-22 0,0 21 16,21-21-16,-21 1 0,0 20 15,21-21-15,-21 0 0,0 0 0,0 1 16,21-1-16,1 0 15,-1-21-15,0 0 16,0 0-16,0 0 0,0 0 16,1 0-16,-1 0 0,0 0 15,-21-21-15,21 21 0,0-21 0,0-1 16,1 1-16</inkml:trace>
  <inkml:trace contextRef="#ctx0" brushRef="#br0" timeOffset="39242.41">17230 4678 0,'-22'0'0,"22"21"16,-21-21-16,21 21 0,0 0 31,21-21 0,1 0-31,-1 0 0,0 0 0,0 0 16,0-21-16,-21 0 0,21 21 0,1-21 16,-1 21-16,0-21 0,-21 0 15,0-1-15,0 1 16,0 0 0,-21 21-16,0 0 15,-1-21-15,1 21 0,0 0 16,0 0-16,0 0 0,0 0 0,-1 21 15,1 0-15,0-21 0,0 21 16,0 1-16,0-1 0,21 21 0,-22-21 16,22 22-16,0-22 0,0 21 15,0-21-15,0 22 0,0-22 0,0 21 16,0-21-16,22 0 0,-1 1 16,0-1-16,0 0 0,0-21 15,0 0-15,1 0 0,-1 0 16,0 0-16,0 0 0,0 0 0,22 0 15,-22 0-15,0-21 0,21 0 16,-21 21-16,1-22 0,-1 1 16,0 0-16,0 0 0,0 0 0,0-22 15,1 22-15</inkml:trace>
  <inkml:trace contextRef="#ctx0" brushRef="#br0" timeOffset="39748.19">17695 4636 0,'0'0'0,"0"-22"16,0 44 31,0-1-47,0 0 0,0 0 15,0 0-15,0 0 0,0 1 16,-21 20-16,21-21 0,0 0 0,0 0 16,0 1-16,0-1 0,0 0 15,0 0-15,0 0 0,21-21 16,-21 21-16,21-21 15,1 0-15,-1 0 0,0 0 16,0 0-16,0 0 0,0 0 16,1-21-16,-1 0 0,-21 0 15,21 21-15,0-21 0,0 0 16,-21-1-16,21 1 0,1-21 16,-22 21-16,0 0 0,0-1 0,21 1 15,-21-21-15,0 21 0,0 0 16,0-1-16,0 1 0,0 0 15,0 42 17,-21-21-32,21 21 15,0 1-15,0-1 0,0 0 0,0 0 16,0 0-16,0 0 0,0 1 16,0 20-16,0-21 0,0 0 15,0 0-15,0 1 0,0-1 16,0 0-16,0 0 0,0 0 15,21-21 17,0 0-17,0 0-15,-21-21 0,21 0 0,0 21 16</inkml:trace>
  <inkml:trace contextRef="#ctx0" brushRef="#br0" timeOffset="40192.62">18246 4805 0,'21'0'63,"0"0"-47,0 0-16,0 0 15,0 0-15,1 0 0,-1-21 16,0 21-16,0 0 0,-21-21 15,21-1-15,0 22 0,-21-21 0,22 0 16,-22 0-16,0 0 16,0 0-16,0-1 15,0 1-15,-22 21 16,1 0-16,0 0 16,-21 0-16,21 0 0,-1 0 0,1 21 15,0-21-15,0 22 0,-21-1 16,42 0-16,-22 0 0,1 0 0,0 22 15,21-22-15,-21 21 0,21-21 16,0 22-16,0-22 0,0 0 0,0 21 16,0-21-16,21 1 0,0-1 15,-21 0-15,21-21 0,1 21 0,-1 0 16,0-21-16,0 0 0,21 0 16,-20 0-16,-1 0 0,21 0 0,-21 0 15,22 0-15,-1 0 0,0-21 16,1 0-16,-1 0 0,21 0 15,-20-1-15,20-20 0</inkml:trace>
  <inkml:trace contextRef="#ctx0" brushRef="#br0" timeOffset="40748.48">19939 4212 0,'0'-21'0,"0"0"16,0 0-1,0 42 17,0 0-17,0 0-15,0 0 0,0 1 0,0-1 16,0 0-16,0 0 0,-21 0 16,21 0-16,0 1 0,-21-1 0,21 0 15,0 0-15,0 0 0,0 0 16,0 1-16,0-1 15</inkml:trace>
  <inkml:trace contextRef="#ctx0" brushRef="#br0" timeOffset="41033.31">19685 4593 0,'0'0'15,"-21"21"-15,21 1 16,21-22 0,0 0-16,0 0 15,0 0-15,1 0 0,-1 0 16,0 0-16,0 0 0,0 0 15,0 0-15,1 0 0,-1 0 16,0 0 0,-21-22-1,21 1 1,-21 0 0,21 21-1</inkml:trace>
  <inkml:trace contextRef="#ctx0" brushRef="#br0" timeOffset="41324.16">19748 4212 0,'-21'0'16,"21"-21"0,21 0-16,1 21 15,-1 0-15,21-21 0,-21 21 16,0 0-16,1 0 0,-1 0 0,0 0 16,0 0-16,0 0 0,0 0 15,1 0 1,-22-21-1</inkml:trace>
  <inkml:trace contextRef="#ctx0" brushRef="#br0" timeOffset="41985.32">19960 3852 0,'0'0'0,"-21"0"0,-21-21 15,20 21-15,-20 0 16,0 0-16,21 0 0,-22 0 0,1 0 16,0 0-16,-1 21 0,22-21 15,-21 22-15,-1-1 0,1 0 0,0 0 16,21 0-16,-22 22 0,22-22 15,-21 21-15,21 0 0,-1 1 0,1 20 16,0-20-16,21-1 16,0 0-16,0 1 0,0-1 0,0 0 0,0 1 15,0-1-15,21 0 0,-21-21 16,43 22-16,-22-22 0,0 21 0,21-21 16,1 1-16,-22 20 0,21-21 15,0 0-15,1-21 0,20 43 16,-20-43-16,-1 0 15,-21 0-15,21 0 0,-20 0 0,20 0 16,-21 0-16,21 0 0,-20 0 16,-1 0-16,0-22 0,0 1 0,0 21 15,0-21-15,1 0 0,-1 0 0,0 0 16,0-1-16,-21 1 0,21-21 16,0 21-16,-21 0 0,22-22 0,-22 22 15,0-21-15,21 21 0,-21-22 16,0 1-16,0 0 0,0-1 0,0 1 15,0 0-15,0-1 0,0 1 16,0 0-16,0-1 0,0 22 16,-21-21-16,-1 21 0,1-22 15,0 22-15,0 21 0,0-21 0,0 0 16,-1 21-16,-20 0 0,21 0 16,-21 0-16,20 0 0,-20 0 0,0 0 15,21 0-15,-22 21 0,1 0 16,21 0-16,-22-21 0,22 21 0,0 1 15,0-1-15,0 0 0,21 0 16,0 0-16,0 0 0</inkml:trace>
  <inkml:trace contextRef="#ctx0" brushRef="#br0" timeOffset="42928.99">23368 3874 0,'0'0'0,"0"-22"0,21 22 16,-21-21-16,0 0 0,0 0 15,0 0 1,0 0-16,0-1 16,0 44 46,0-1-46,0 0-16,0 0 0,0 0 0,0 22 15,21-1-15,-21 0 0,0 1 16,0 20-16,0-21 0,21 22 0,-21-1 16,0-20-16,0 20 0,0 1 15,0-22-15,0 22 0,-21-22 0,21 21 16,0-20-16,-21 20 0,21-20 16,-21-1-16,21 0 0,-21 22 0,21-22 15,0 0-15,0-20 0,0 20 16,0-21-16,0 21 0,0-20 0,0-1 15,0 0-15,0 0 0,0 0 16,0-42 31,0 0-31,0 0-16,0 0 15,0-1-15,0-20 0,0 21 0,0-21 16,0 20-16</inkml:trace>
  <inkml:trace contextRef="#ctx0" brushRef="#br0" timeOffset="45004.67">23516 3768 0,'-21'0'0,"0"0"16,0 0-1,21-21 16,21 21 1,0 0-32,0 0 0,0 0 0,0 0 15,1 0-15,20 0 0,0-22 16,1 22-16,-1 0 0,0 0 0,1 0 16,-1 0-16,0 0 0,22 0 15,-22 0-15,0 0 0,22-21 0,-1 21 16,1 0-16,-1 0 0,1 0 15,21 0-15,-1-21 0,1 21 16,0 0-16,-1 0 0,1 0 0,0 0 16,-1 0-16,1 0 0,0 0 15,-1 0-15,22 0 0,-21 0 16,-1-21-16,1 21 0,-21 0 0,20 0 16,1 0-16,0 0 0,-22 0 15,22 0-15,-22 0 0,22 0 0,0 0 16,-1 0-16,1 0 0,0 0 15,-1 0-15,1 0 0,0 0 0,-1 0 16,-20 0-16,20 0 0,-20 0 16,-1 0-16,1 0 0,-22 0 15,22 0-15,-1 0 0,1 0 16,-22 0-16,22 0 0,-1 0 0,1 0 16,-1 0-16,1 0 0,-1 0 15,1 0-15,-1 0 0,1 21 16,-1-21-16,-21 0 0,22 0 0,-22 0 15,22 0-15,-22 21 0,0-21 16,1 0-16,20 0 0,-20 0 0,-1 21 16,0-21-16,1 0 0,-1 0 15,0 0-15,1 0 0,-1 0 0,0 0 16,1 0-16,-1 0 0,0 0 16,1 0-16,-1 0 0,0 0 0,1 0 15,-1 0-15,-21 0 16,21 0-16,-20 0 0,-1 0 0,0 0 15,0 0-15,21 0 0,-20 0 16,-1 0-16,0-21 0,21 21 16,-21 0-16,1 0 15,-1 0-15,0 0 0,-21 21 110,-21-21-95,21 22-15,0-1 0,-21-21 0,21 21 16,0 0-16,0 0 0,-22 0 16,22 1-16,-21-1 0,21 0 15,-21 0-15,21 21 0,-21-20 0,21 20 16,0-21-16,-21 21 0,21 1 15,-21-22-15,21 21 0,0-21 0,0 22 16,0-22-16,0 0 0,-22 21 16,22-20-16,0-1 0,0 0 0,0 21 15,0-21-15,0 1 0,-21-1 16,21 0-16,0 0 0,0 0 0,0 0 16,0 1-16,0-1 15,0 0-15,-21 0 0,21 0 0,0 22 16,0-22-16,0 0 0,0 0 15,0 0-15,0 0 0,0 1 0,0-1 16,0 0-16,0 0 0,0 0 16,0 0-16,0 1 0,0-1 15,0 0-15,0 0 16,0 0 0,0 0-16,-21-21 31,21 22-31,-21-22 15,0 0 1,-1 0-16,22 21 16,-21-21-16,0 0 0,0 0 15,0 0-15,0 0 0,-1 0 16,1 0-16,0 0 0,-21 0 16,21 0-16,-1 0 0,-20 0 0,0 0 15,21 0-15,-22 0 0,1 0 0,-22 0 16,22 0-16,0 0 0,-1 0 15,-20 0-15,21 0 0,-22 0 0,22 0 16,-22 21-16,1-21 16,-1 0-16,1 0 0,-1 21 0,1-21 0,-1 0 15,1 0-15,-1 0 16,-20 21-16,20-21 0,1 0 0,20 0 16,-20 0-16,-1 0 0,1 0 0,20 0 15,-20 0-15,21 0 0,-22 0 16,1 0-16,20 0 0,-20 0 0,-1 0 15,1 0-15,20 0 0,-20 0 16,-1 0-16,22 0 0,0 0 0,-22 0 16,22 0-16,0 0 0,-1 0 15,1 0-15,0 0 0,-1 0 0,1 0 16,0 0-16,-1 0 0,22 0 16,-21 0-16,-1 0 0,1 0 15,0 0-15,-1 0 0,1 0 0,21 0 16,-21 0-16,-1 0 0,1 0 15,21 0-15,-22 0 0,1 0 0,21 0 16,-21 0-16,-1 0 0,22 0 0,-21 0 16,21 0-16,-22 0 0,22 0 15,-21 0-15,21 0 0,-22 0 0,1 0 16,21 0-16,-22 0 0,1 0 16,0 0-16,-1 0 0,-20 0 0,21 0 15,-22 0-15,1 0 0,-1 0 16,1 0-16,-1 0 0,1 0 15,-1 0-15,22 0 0,-22 0 0,22 0 16,0 0-16,-1 0 0,1 0 16,0 21-16,20-21 0,-20 0 0,0 0 15,-1 0-15,22 0 0,-21 0 16,0 0-16,20 0 0,-20 0 0,0 0 16,21 0-16,-22 0 0,22 0 15,-21 0-15,21 0 0,-22 0 0,22 0 16,0 0-16,0 0 0,-22 0 0,22 0 15,0 0-15,0 0 0,0 0 16,0 0-16,-1 0 0,1 0 16,0 0-16,0 0 15,0 0-15,21 22 16,-21-22-16,-1 0 0,1 0 16,0 0-1,0 0 1,0 0-1,21-22 17,21 1-17,0 21-15,0-21 16,0 0-16</inkml:trace>
  <inkml:trace contextRef="#ctx0" brushRef="#br0" timeOffset="45844.9">25125 4339 0,'0'-21'47,"21"21"-47,0-21 0,0 21 16,0-21-16,1 0 15,-1 21-15,0-22 0,0 1 0,0 21 16,0-21-16,1 21 0,-1-21 16,0 0-16,-21 0 0,0-1 15,0 1-15,0 0 16,-21 21 0,0 0-16,-1 0 15,-20 0-15,21 0 0,-21 0 0,20 0 16,-20 21-16,0-21 0,21 21 15,-22 1-15,22-1 0,-21 0 0,21 0 16,-1 0-16,1 0 0,21 1 16,0-1-16,0 0 0,0 0 0,0 0 15,0 0-15,0 1 0,0-1 16,0 0-16,21 0 16,1-21-16,-1 21 0,0 0 0,0-21 15,0 22-15,0-22 0,1 0 16,-1 21-16,0-21 0,21 0 0,-21 0 15,1 21-15,-1-21 0,0 0 16,0 0-16,21 21 0,-20-21 0,-1 21 16,0-21-16,0 21 15,0 1-15,-21-1 16,0 0-16,0 0 16,-21-21-16,0 21 0,0 0 0,0-21 15,-1 22-15,1-1 0,0-21 16,0 21-16,-21-21 0,20 0 15,-20 0-15,0 0 0,21 0 16,-22 0-16,1 0 0,21 0 0,-22 0 16,22 0-16,0 0 0,-21 0 15,21-21-15,-1 0 0,1-1 16,21 1-16,-21 0 16,21 0-16,0 0 15,21 21 1,0 0-16,1 0 0,-1 0 15,0 0-15,0-21 0,0 21 0,0 0 16,1 0-16,20-22 16,-21 22-16</inkml:trace>
  <inkml:trace contextRef="#ctx0" brushRef="#br0" timeOffset="46312.63">25844 4572 0,'43'0'15,"-22"0"1,0 0-16,0 0 16,0 0-16,1-21 0,-1 21 0,-21-21 15,21 21-15,0-21 0,-21-1 16,0 1-16,0 0 15,0 0-15,0 0 16,0 0-16,-21-1 0,0 22 16,0 0-16,-1 0 0,1 0 15,0 0-15,0 0 0,0 0 0,0 0 16,-1 0-16,-20 22 0,21-1 16,0 0-16,0 0 0,21 0 0,-22 0 15,22 1-15,0-1 0,0 21 16,0-21-16,0 0 0,0 1 15,0-1-15,0 0 0,22 0 16,-1 0-16,-21 0 0,21 1 0,0-22 16,0 21-16,0-21 0,1 21 15,-1-21-15,0 0 0,0 0 16,0 0-16,0 0 0,1 0 16,-1 0-16,0 0 0,0-21 0,0 21 15,0-21-15,1 21 0,-1-22 16,21 1-16,-21 0 0,0 0 0,1 0 15</inkml:trace>
  <inkml:trace contextRef="#ctx0" brushRef="#br0" timeOffset="46688.93">26585 4043 0,'0'-21'0,"0"-43"15,0 43 1,-21 21 15,21 21-31,-21 0 16,21 1-16,0 20 0,0-21 0,-21 21 15,21 1-15,-21-1 0,21 0 16,0 1-16,-22-1 0,22 0 16,-21 1-16,21-1 0,-21 0 15,21-20-15,0 20 0,0-21 0,0 21 16,0-20-16,0 20 0,0-21 15,0 0-15,0 0 0,0 1 0,0-1 16,0 0-16,21-21 0,-21 21 16,21-21-16,1 0 0,-1 0 15,0 0-15,0 0 0,0 0 16,0 0-16,1-21 0,-1 0 16,0 0-16,-21-1 15,21 1-15,0 0 16,-21 0-16,0 0 0,0 0 0,21-1 15,-21 1-15</inkml:trace>
  <inkml:trace contextRef="#ctx0" brushRef="#br0" timeOffset="46964.77">26564 4360 0,'0'0'0,"-21"0"0,21-21 47,21 21-47,21 0 0,-20 0 15,-1-21-15,21 21 0,-21-21 0,22 21 16,-1 0-16,-21-21 0,21 21 16,1 0-16,-22 0 0,0-21 0,21 21 15,-20 0-15,-1 0 0,0 0 16,0 0-1,-21-22 1,21 22-16,0 0 0</inkml:trace>
  <inkml:trace contextRef="#ctx0" brushRef="#br0" timeOffset="47448.29">28660 3937 0,'0'-21'0,"0"42"0,0-63 16,0 21-16,0-1 31,0 44 0,0-1-31,0 0 16,0 0-16,-22 0 0,22 0 0,-21 22 15,21-22-15,0 0 16,0 21-16,0-20 0,-21-1 0,21 0 16,0 0-16,0 0 0,-21 0 0,21 1 15,0-1-15,0 0 16</inkml:trace>
  <inkml:trace contextRef="#ctx0" brushRef="#br0" timeOffset="47734.13">28427 4360 0,'0'0'0,"-21"0"15,21 22-15,21-22 32,0 0-32,0 0 0,0 0 15,0 0-15,1 0 0,-1 0 16,42 0 0,-42 0-16,1 0 0,-1 0 15,0 0-15,0 0 16,0 0-1,-21-22 1,0 1 0,0 0-1</inkml:trace>
  <inkml:trace contextRef="#ctx0" brushRef="#br0" timeOffset="47996.5">28469 3958 0,'21'0'31,"0"0"-31,1 0 0,-1 0 0,-21-21 15,21 21-15,0 0 0,0 0 16,0 0-16,1 0 0,-1 0 16,0-21-16,0 0 15,0 21-15</inkml:trace>
  <inkml:trace contextRef="#ctx0" brushRef="#br0" timeOffset="48701.79">28850 3725 0,'0'0'0,"-63"-21"15,41 21-15,1 0 16,0 0-16,0 0 0,-21 0 0,20 0 15,1 0-15,0 0 0,0 0 16,-21 21-16,20 1 0,1-22 16,0 21-16,0 0 0,0 0 15,-22-21-15,22 21 0,0 0 0,0 22 16,0-22-16,0 0 0,-1 21 16,1-20-16,0 20 0,21-21 0,-21 21 15,0 1-15,0-22 0,-1 21 16,22-21-16,0 22 0,0-22 0,0 21 15,-21-21-15,21 1 0,0-1 16,0 21-16,0-21 0,0 0 16,21-21-16,1 22 0,-1-1 0,0 0 15,0 0-15,0-21 0,22 21 16,-22-21-16,21 21 0,-21-21 0,22 0 16,-1 0-16,-21 22 0,21-22 15,1 0-15,-22 0 0,21 0 0,-21 0 16,22 0-16,-22 0 0,21 0 15,-21 0-15,1-22 0,20 22 0,-21-21 16,0 21-16,0-21 0,1 0 16,-1 21-16,0-21 0,0 0 0,0-1 15,0 1-15,1 0 0,-22-21 16,0 21-16,0-22 0,21 22 16,-21-21-16,0 21 0,0-22 0,0 22 15,0-21-15,0-1 0,0 22 16,-21-21-16,-1 21 0,22-22 15,-21 22-15,0 0 0,0 0 0,21 0 16,-21 0-16,0-1 0,-1 1 16,1 0-16,0 21 0,0-21 0,0 0 15,0 21-15,-1 0 0,1 0 16,0-21-16,0 21 0,0 0 0,0 0 16,-1 0-16,1 0 0,0 0 15,0 0-15,0 0 16,0 0-16,-1 0 15,1 0-15,-21 0 0,21 0 16</inkml:trace>
  <inkml:trace contextRef="#ctx0" brushRef="#br0" timeOffset="50953.03">11980 4001 0,'-21'0'0,"0"0"31,42 0 16,-21-22-47,21 22 16,0-21-16,1 21 0,-1 0 0,0-21 15,0 21-15,0 0 0,0-21 16,22 0-16,-22 21 0,21-21 0,-21 21 16,22-22-16,-22 1 0,21 21 0,-21-21 15,22 0-15,-1 0 16,-21 21-16,0-21 0,22-1 0,-22 1 0,21 0 16,-21 0-16,22 0 15,-1 0-15,0-1 0,1 1 0,-1 0 16,0 0-16,1-21 0,-1 20 15,0 1-15,22 0 0,-22-21 0,1 21 16,20-1-16,-21 1 0,1 0 16,-1 0-16,0 0 0,1 0 15,-1-1-15,0 1 0,1 0 16,-22 0-16,21 0 0,1 0 0,-22 21 16,21-22-16,0 1 0,1 0 0,-1 21 15,-21-21-15,22 0 0,-1 21 16,0-21-16,-21-1 0,1 22 0,20-21 15,-21 21-15,0 0 0,-21-21 16,21 21-16,1-21 16,-22 0 31,-22 21 187,1 0-218,0 0-1,0 0 1,0 0-16,0 0 0,-1 0 15,1 0-15,0 0 0,0 0 0,0 0 16,0 0-16,-22 0 0,22 0 16,0 21-16,0-21 0,0 0 0,-1 0 15,1 0-15,42 0 78,1 0-62,-1 0-16,0 0 0,0 0 16,0 0-16,0 0 0,1 0 15,-1 0-15,0 0 0,0-21 0,21 21 16,-20 0-16,-1 0 0,0 0 16,0-21-16,0 21 0,0 0 15,-42 21 63,21 0-62,0 0 0,0 0 15,0 0-16</inkml:trace>
  <inkml:trace contextRef="#ctx0" brushRef="#br0" timeOffset="52093.53">17780 2688 0,'0'-21'31,"-21"42"16,21 0-47,0 1 16,0-1-16,0 0 0,0 0 15,0 0-15,0 0 0,0 22 0,0-22 16,0 21-16,0-21 0,0 22 16,21-22-16,-21 21 0,0 1 0,0-1 15,0 0-15,0 1 0,21-1 16,-21-21-16,0 21 0,0 1 15,0-1-15,0 0 0,0 1 16,21-22-16,-21 21 0,0 1 0,0-22 16,0 0-16,0 21 0,0-21 15,0 1-15,0-1 0,0 0 0,0 0 16,0 0-16,0 0 0,0 1 16,0-1-16,0 0 0,0 0 0,0 0 15,0 0-15,0 1 0,0-1 16,0 0-16,0 0 15,0 0-15,0 0 125,0-42-15,0 0-110,0 0 0,0 0 15,0 0-15,0-1 16,0 1-16,0-21 0,0 21 0,0 0 16</inkml:trace>
  <inkml:trace contextRef="#ctx0" brushRef="#br0" timeOffset="52855.61">17780 2773 0,'-21'0'16,"0"0"-1,-1 0 1,22 21-16,-21 0 16,0 0-16,0 1 15,0-1-15,21 0 16,-21 0-16,-1 0 0,22 0 15,22-42 48,-1 0-47,0 0-16,0 0 15,0 0-15,-21-1 16,21 1-16,1 0 0,-22 0 0,21 21 15,-21-21-15,21 0 16,0-1-16,-21 1 16,21 21-16,0 0 31,-21 21-31,0 1 0,0-1 16,0 0-16,22-21 0,-22 21 15,21 0-15,-21 0 16,21-21-16,-21 22 15,21-22-15,0 0 16,0 0 0</inkml:trace>
  <inkml:trace contextRef="#ctx0" brushRef="#br0" timeOffset="54268.83">22056 2477 0,'0'0'0,"-22"0"16,1-22-16,0 22 16,21 22 46,21-1-46,0 0-16,1-21 0,-22 21 15,21-21-15,0 21 0,0 0 16,0-21-16,0 22 0,1-1 16,20-21-16,-21 21 0,21 0 0,1 0 15,-1 0-15,0-21 0,22 22 16,-22-1-16,22 0 0,-1 0 0,1 0 16,20 0-16,-20 1 0,-1-1 15,1 0-15,21 0 0,-22 0 16,1 0-16,20 1 0,-20-1 15,20 0-15,1-21 0,0 21 0,-22 0 16,22 0-16,-22 1 0,1-22 16,-1 21-16,1 0 0,-22 0 0,22 0 15,-22 0-15,22 1 0,-22-1 16,0 0-16,22 0 0,-22 0 0,0 0 16,22 1-16,-22-1 0,1 0 15,-1 0-15,0 0 0,1-21 0,-1 21 16,-21 1-16,21-22 0,-20 21 15,-1-21-15,0 21 0,0-21 0,0 0 16,-21 21 0,21-21-1,-21 21 17,22-21-17,-22 21-15,21-21 16,-21 22-16,21-22 15,-21 21 1,21-21-16,-21 21 0,21-21 16,0 0-1,-21 21-15,22-21 16,-1 0-16,0 0 16,-21 21-16,21-21 15,0 0-15,0 0 16,-21 21-16,22-21 15,-1 0 17,-21 22-17,21-22 1,0 21 0,0-21-1,-21 21-15,21-21 16,1 0-16,-1 0 31,-21-21-15,0 0-1,-21-1-15,21 1 0,-22 21 16,22-21-16,-21 0 0,0 0 16,0 0-16</inkml:trace>
  <inkml:trace contextRef="#ctx0" brushRef="#br0" timeOffset="55419.84">22183 2582 0,'21'0'47,"0"0"-47,0 0 0,0 0 0,0 0 16,22 0-16,-22 0 0,21 0 15,1 0-15,-22-21 0,21 21 16,0 0-16,-20 0 0,-1 0 16,21-21-16,-21 21 0,0 0 15,1 0 1,-44 0-1,1 0 1,0 0-16,0 0 0,0 0 16,0 0-16,-1 0 0,1 0 15,0 0-15,0 0 0,0 0 0,0 21 16,-1-21-16,1 0 0,0 0 16,0 0-16,-21 0 0,20 21 15,1-21-15,0 0 0,0 0 16,0 0-16,0 22 15,-1-22 1,1 0-16,0 0 16,21 21 15,0 0-15,0 0-16,0 0 15,21-21-15,0 21 0,-21 1 0,22-1 16,-1-21-16,-21 21 0,21 0 15,0 0-15,0 0 0,0-21 0,1 22 16,-1-22-16,0 21 16,0 0-16,0 0 15,0-21-15,-21 21 16</inkml:trace>
  <inkml:trace contextRef="#ctx0" brushRef="#br0" timeOffset="56224.38">25358 3725 0,'-22'0'0,"1"0"78,0 0-62</inkml:trace>
  <inkml:trace contextRef="#ctx0" brushRef="#br0" timeOffset="81540.74">6731 5927 0,'0'-21'0,"21"21"0,-21-22 16,21 1-16,0 21 15,-21-21-15,22 21 16,-22-21-16,21 21 0,0-21 0,-21 0 16,21 21-16,-21-22 0,21 1 15,-21 0-15,21 21 0,-21-21 16,0 0-16,22 21 15,-22-21-15,21-1 0,-21 44 63,-21-1-63,-1 0 16,22 0-16,-21 0 0,0 0 0,0 1 15,0-1-15,0 21 0,-1-21 16,1 22-16,-21-22 0,21 21 15,-22-21-15,22 22 0,-21-22 0,0 21 16,20 0-16,-20 1 0,0-22 16,-1 21-16,1 1 0,0-1 0,-1 0 15,1 22-15,0-22 0,-1 0 16,1 1-16,0 20 0,-1-20 0,1-1 16,0 0-16,-1 1 0,-20-1 0,21 0 15,-1 1-15,1-1 0,0 0 16,-1 1-16,-20-1 0,20 21 0,1-20 15,-21-1-15,20 0 0,1 22 16,0-22-16,-22 1 0,22 20 16,-1-21-16,1 1 0,0-1 0,-1 0 15,1 1-15,21-1 0,-21 0 16,-1-20-16,-20 20 0,20 0 0,1 1 16,0-1-16,-1 0 0,-20 1 0,21-1 15,-1 0-15,-20 1 0,20-1 16,1-21-16,0 21 0,-1 1 0,22-22 15,-21 21-15,21-21 0,0 1 16,-1-1-16,1 0 0,21 0 0,-21 0 16,42-42 31,0 0-47,1 0 0,-1 0 15,0-22-15,21 1 0</inkml:trace>
  <inkml:trace contextRef="#ctx0" brushRef="#br0" timeOffset="82480.57">9207 5821 0,'0'-21'0,"0"0"0,0-1 15,0 1-15,0 0 16,-21 0 0,21 0-16,0 0 15,-21 21 1,21 21 31,0 0-47,0 0 0,0 0 15,0 0-15,0 1 0,0 20 16,0-21-16,0 21 0,0 1 0,0-1 16,0 0-16,21 1 0,-21-1 15,21 0-15,-21 1 0,0 20 0,0-20 16,0 20-16,0 1 0,0-22 0,0 21 16,0 1-16,0-1 0,0 1 15,0-1-15,0-20 0,0 20 0,0 1 16,0-1-16,-21 1 0,21-22 0,0 22 15,0-1-15,0 1 0,-21-1 16,21 1-16,-21-1 0,21 1 0,0-22 16,0 21-16,-21-20 0,21 20 15,-21-20-15,21-1 0,0 21 16,0-20-16,0-1 0,-22 0 0,22-20 16,0 20-16,-21-21 0,21 0 0,0 0 15,0 1-15,0-1 0,-21-21 16,21-21 15,0-1-31,0 1 16,0 0-16,0-21 0,0 21 0</inkml:trace>
  <inkml:trace contextRef="#ctx0" brushRef="#br0" timeOffset="83301.2">11324 5630 0,'0'-21'0,"0"42"63,21 1-48,0-1-15,1 0 16,-1 0-16,0 0 0,0 22 0,0-22 15,22 21-15,-22 0 0,21 1 16,-21-1-16,22 0 0,-1 1 0,0-1 16,1 0-16,-1 22 0,21-22 15,-20 22-15,-1-1 0,22-20 0,-22 20 16,21 1-16,-20-1 0,20 1 0,1 20 16,-22-20-16,22-1 0,-1 1 0,-21 20 15,22-20-15,63 84 16,-64-63-16,1-22 0,-22 22 15,22 0-15,-1-22 0,1 1 0,-1-1 16,1 22-16,-1-22 0,1 1 16,-22-1-16,22 1 0,-22-22 0,0 22 15,1-22-15,-1 0 0,0 1 0,1-1 16,-22-21-16,0 0 0,21 22 16,-21-22-16,1-21 15,-1 0-15,-21-21 16,0-1-16</inkml:trace>
  <inkml:trace contextRef="#ctx0" brushRef="#br0" timeOffset="87025.05">635 8996 0,'0'-21'16,"0"0"-1,0-1-15,0 1 16,0 0-16,0 0 15,-21 0-15,0 0 16,21-1-16,0 1 16,-22 0-16,1 21 15,21-21-15,0 42 47,0 0-47,0 22 16,0-22-16,0 21 0,0 0 15,0 1-15,0-1 0,0 22 16,-21-22-16,21 21 0,-21-20 0,0 20 16,21-20-16,0 20 15,-21 1-15,-1-22 0,22 21 0,0 1 16,-21-1-16,0-20 0,0 20 16,21-20-16,-21 20 0,21-21 0,0 1 15,-21-1-15,21-21 0,0 22 16,0-22-16,0 0 0,0 0 15,0 0-15,0 0 16,0-42 0,0 0-1,21 0 1,-21 0-16,0 0 0,0-1 0,0-20 16,0 21-16,21-21 0</inkml:trace>
  <inkml:trace contextRef="#ctx0" brushRef="#br0" timeOffset="88776.05">508 9038 0,'-21'-21'16,"21"0"0,0 0-1,0 0 17,21 21-32,0 0 15,0 0-15,0 0 0,1 0 16,20 0-16,-21 0 0,0 0 0,22 0 15,-1 0-15,0 0 0,-21 0 16,22 0-16,20 0 0,-20 0 16,-1 0-16,21 0 0,1 0 15,-1 0-15,1-22 0,21 22 16,-22 0-16,22 0 0,-1 0 0,-20 0 16,21 0-16,-1 0 0,-20 0 15,20-21-15,1 21 0,0 0 0,-1 0 16,1 0-16,0-21 0,-1 21 15,1 0-15,0 0 0,-1-21 0,1 21 16,0 0-16,-1 0 0,1 0 16,0 0-16,-1-21 0,1 21 0,0 0 15,-1 0-15,22 0 0,-21 0 16,0 0-16,-1 0 0,1 0 16,-22 0-16,22-21 0,0 21 15,-1 0-15,1 0 0,0 0 0,-1 0 16,1 0-16,0 0 0,-1 0 15,1-22-15,-21 22 0,-1 0 0,1 0 16,20 0-16,-20 0 0,-22 0 16,22-21-16,-1 21 0,1 0 0,-1 0 15,1 0-15,-1 0 0,-21 0 16,22 0-16,-22-21 0,1 21 0,-1 0 16,0 0-16,-21 0 0,1 0 0,20 0 15,-21 0-15,0 0 16,0 0-16,1 0 94,-22 21-79,21-21-15,-21 21 16,0 1-16,0-1 15,0 0-15,0 0 0,0 0 16,0 0-16,0 1 0,0-1 16,0 0-16,0 0 0,0 21 15,0-20-15,0-1 0,0 21 0,0-21 16,0 0-16,0 22 0,0-1 16,0-21-16,0 22 0,0-1 0,0 0 15,0-21-15,0 43 0,0-22 0,0 1 16,0-1-16,0 21 0,0-20 15,0-1-15,0 22 0,0-22 0,0 0 16,0 1-16,0-1 0,0 0 16,0 1-16,0-1 0,0 0 0,0 1 15,0-1-15,0 0 0,0 1 0,0-22 16,0 21-16,0 0 0,0 1 16,0-22-16,0 0 0,0 21 15,0-20-15,0-1 0,0 0 0,0 0 16,0 0-16,-21-21 15,-1 0 1,1 0-16,0 0 16,0 0-1,0 0-15,0 0 0,-1 0 16,-20 0-16,21 0 0,0 0 16,-22 0-16,22 0 0,-21 0 0,0 0 15,-1 0-15,1 0 0,0 0 0,-22 0 16,22 0-16,-1 0 15,-20 0-15,21 0 0,-22 0 0,22 0 16,-22 0-16,22 0 0,-22 0 0,1 21 16,21-21-16,-22 0 0,1 0 15,-1 0-15,1 0 0,-1 0 0,-21 0 16,22 0-16,-1 0 0,1 0 16,-22 0-16,22 0 0,-22 0 0,22 0 15,-22 0-15,0 0 0,1 0 16,-22 0-16,21 0 0,0 0 0,1 0 15,-22 0-15,21 0 0,1 0 0,-1 0 16,0 0-16,1 22 16,-1-22-16,0 0 0,1 0 0,-22 0 15,21 0-15,0 21 0,1-21 16,-1 0-16,0 0 0,1 21 0,-1-21 16,0 0-16,1 0 0,-1 0 15,0 21-15,1-21 0,-1 0 0,0 0 16,22 0-16,-22 0 0,22 0 15,-1 0-15,1 0 0,-1 0 0,1 0 16,-1 0-16,1 0 0,-1 0 16,1 0-16,20 0 0,-20 0 0,-1 0 15,22 0-15,-21 0 16,20 0-16,1-21 0,0 21 0,-1 0 16,22 0-16,-21 0 0,21 0 15,-1 0-15,1-21 16,21 0 109,0-1-110,0 1-15,21 0 16,-21 0-16,0 0 0,22 0 16,-22-22-16,21 22 0,0-21 0,-21 21 15,21-22-15,0 1 0,0 0 16,1-1-16,-1 22 0,0-21 0,0-1 16,21 1-16,-20 21 0</inkml:trace>
  <inkml:trace contextRef="#ctx0" brushRef="#br0" timeOffset="89600.71">1651 9335 0,'0'0'0,"0"-22"0,0 1 16,-21 21-16,0 0 15,-1 0 1,1 0-16,0 21 0,0-21 15,0 22-15,21 20 0,-21-21 16,-1 21-16,1 1 0,21-1 0,-21 0 16,0 22-16,21-22 0,-21 1 15,0 20-15,21-21 0,0 1 0,0-1 16,-22 0-16,22 1 0,0-22 16,0 21-16,0-21 0,0 1 15,0-1-15,22-42 31,-22-1-31,21 1 0,0 0 16,-21 0-16,0-21 16,21 20-16,0-20 0,-21-21 0,21 20 15,1 1-15,-22-22 0,21 1 16,0 21-16,-21-22 0,21 22 16,0-1-16,-21 1 0,0 0 0,21-1 15,-21 1-15,22 21 0,-22 0 16,21 0-16,0 21 15,-21 21-15,21 0 16,-21 21-16,0-21 0,21 22 0,-21 20 16,21-20-16,-21 20 0,0-21 15,0 22-15,0-22 0,22 22 16,-22-22-16,0 0 0,0 1 16,21-1-16,-21-21 0,0 0 0,0 1 15,0-1-15,0 0 0,0 0 16,0-42 15,0 0-15,-21 21-16,21-21 0</inkml:trace>
  <inkml:trace contextRef="#ctx0" brushRef="#br0" timeOffset="89800.62">1355 9885 0,'0'0'0,"21"0"32,0 0-32,0 0 0,0 0 15,0-21-15,1 21 0,-1-21 16,21-1-16,-21 22 0,0-21 0,22 21 16,-1-21-16,-21 0 0,22 0 15,-22 21-15,0-21 0,21-1 0,-21 1 16,1 0-16</inkml:trace>
  <inkml:trace contextRef="#ctx0" brushRef="#br0" timeOffset="90240.13">1990 9673 0,'0'-21'15,"0"0"-15,0 0 0,0 0 16,0-1-16,21 22 16,0 0-16,0 0 0,0 0 15,0 0-15,1 0 0,20 0 16,-21 22-16,0-1 0,0 0 16,1 0-16,-1 0 0,0 22 15,-21-22-15,0 21 0,0-21 16,0 0-16,0 22 0,0-22 0,0 21 15,0-21-15,0 1 0,-21-1 16,0 0-16,-1 0 16,22-42-1,0 0 1,0 0-16,0-1 0,0 1 16,0 0-16,0 0 0,0 0 0,0-22 15,0 22-15,0-21 16,22 21-16,-1 0 0,0-22 0,-21 22 15,21 0-15,0 0 0,0 21 16,-21-21-16,22-1 0,-1 22 0,0 0 16,0 0-16,0 0 15,0 0-15</inkml:trace>
  <inkml:trace contextRef="#ctx0" brushRef="#br0" timeOffset="90680.2">2603 9631 0,'0'-21'16,"0"0"0,22 21-1,-1 0-15,0 0 0,0 0 16,0 21-16,0-21 0,1 21 15,-1 0-15,-21 0 0,21-21 0,0 21 16,-21 1-16,0 20 0,0-21 16,0 0-16,0 0 0,0 1 0,0-1 15,0 0-15,0 0 16,0 0-16,0 0 0,0 1 0,0-1 16,-21-21 15,21-21-31,-21-1 0,21 1 15,0 0-15,0 0 16,0 0-16,0 0 0,0-1 0,0-20 16,0 21-16,0 0 0,0-22 15,0 22-15,0 0 0,0 0 0,0-21 16,21 42-16,-21-22 0,21 1 16,0 0-16,0 21 0,1 0 15,-1 0-15,0 0 16,0 0-16</inkml:trace>
  <inkml:trace contextRef="#ctx0" brushRef="#br0" timeOffset="91979.51">3281 9525 0,'0'0'0,"-21"0"0,21-21 0,-22 21 15,1 0-15,21-21 0,-21 21 16,0 0-16,0 0 16,0 21-1,-1 0-15,22 0 0,0 0 16,0 1-16,0-1 0,0 21 15,0-21-15,0 0 0,-21 22 0,21-22 16,0 21-16,0-21 0,0 1 16,0-1-16,0 0 0,0 0 0,0 0 15,21-21 1,1 0 0,-1 0-16,0-21 0,-21 0 15,21 0-15,0 0 0,0-1 16,-21 1-16,0 0 0,22 0 0,-22 0 15,21 0-15,-21-22 0,0 22 16,0 0-16,0 0 0,0 0 16,0-1-16,0 44 31,0-1-15,0 0-16,0 0 0,0 0 15,0 0-15,0 1 16,0 20-16,0-21 0,21 0 0,-21 0 15,21 1-15,-21-1 0,21 0 16,-21 0-16,21-21 0,1 0 16,-22 21-16,21-21 0,0 0 0,0 0 15,0 0-15,0 0 0,1 0 16,-1-21-16,0 0 0,0 21 0,0-21 16,0 0-16,1-22 15,-1 22-15,0 0 0,-21 0 0,0 0 16,0-1-16,21 1 0,-21 0 15,21 0-15,-21 0 16,0 42 15,0 0-15,0 0-16,0 0 16,0 1-16,0-1 0,0 0 15,0 0-15,0 0 16,0 0-16,0 1 0,21-1 15,1-21-15,-1 0 0,-21 21 0,21-21 16,0 0-16,0 0 0,0 0 16,1 0-16,-1 0 0,0-21 15,0 0-15,0 21 0,-21-22 16,21 1-16,-21 0 0,22 0 16,-22 0-16,0 0 0,0-1 15,0 1-15,21 0 0,-21 0 16,0 0-16,0 0 0,0-1 31,0 44 0,0-1-31,0 0 0,0 0 16,0 0-16,0 22 0,0-22 0,0 21 16,0 0-16,0-20 0,0 20 15,0 0-15,0 22 0,0-22 0,0 0 16,0 22-16,0-1 0,0 1 15,21-1-15,-21 22 0,0 0 16,0-1-16,21 1 0,-21 0 0,21-1 16,-21 1-16,21 21 0,-21-21 0,0-1 15,0 22-15,0-21 0,22-1 16,-22-20-16,0 21 0,0-22 0,0 1 16,0-1-16,0 1 0,0-22 15,0 0-15,-22 1 0,1-22 0,0 0 16,0 0-16,-21 0 0,20-21 0,-20 0 15,21 0-15,-21 0 0,-1 0 16,22-42-16,-21 21 0,-1-22 0,22 1 16,-21 0-16,21-22 0,0 1 15,-22-1-15,22 1 0,0-22 16,0 0-16,0 1 0,21-1 0,0 0 16,0 1-16,0 20 0,0-20 0,0-1 15,0 0-15,0 22 0,21-22 16,0 22-16,0-1 0,0-21 0,0 22 15,22-1-15,-22 22 0,21-21 16,-21 20-16,1 1 0,20 0 0,-21-1 16,21 22-16,-20-21 0</inkml:trace>
  <inkml:trace contextRef="#ctx0" brushRef="#br0" timeOffset="95971.77">4805 9313 0,'0'0'0,"0"-21"0,0 0 0,0 0 16,0 0-16,0 0 15,-21 21-15,-1 0 16,1 21 0,21 0-16,0 0 15,0 0-15,0 22 0,0-22 0,-21 21 16,21 0-16,-21 1 0,21 20 0,-21-20 15,0 20-15,21-21 0,-22 22 16,1-22-16,0 1 0,0-1 0,0 0 16,0 1-16,21-22 0,-22 21 15,22-21-15,-21 0 0,0 1 16,21-1-16,0-42 31,-21-1-31,21 1 0,0 0 16,0 0-16,0 0 0,0 0 15,0-22-15,-21 22 0,21-21 0,0-1 16,0 22-16,0-21 0,0 21 16,0 0-16,0-22 0,0 22 0,0 0 15,21 21-15,0 0 16,0 21-16,0 0 16,1 0-16,-1 22 0,-21-22 0,21 0 15,0 21-15,-21-20 0,21-1 16,0 0-16,-21 21 0,22-21 0,-1 1 15,0-1 1,0 0-16,0-21 0,0 0 0,-21 21 16,22-21-16,-1 0 0,0 0 0,0 0 15,0 0-15,0 0 0,1-21 16,-1 0-16,0 21 0,0-21 0,-21-1 16,21 1-16,0 0 0,-21 0 15,22-21-15,-22 20 0,0 1 0,0 0 16,0-21-16,0 21 0,0-1 15,0 1-15,0 42 32,0 1-32,0-1 15,0 0-15,0 0 0,0 0 16,0 0-16,0 22 0,0-22 0,-22 0 16,22 0-16,-21 0 15,21 1-15,0-1 0,0 0 16,0-42 15,0 0-31,0-1 16</inkml:trace>
  <inkml:trace contextRef="#ctx0" brushRef="#br0" timeOffset="96296.59">5080 9483 0,'0'42'16,"21"-42"31,0-21-47,0 21 0,-21-21 16,0 0-16,22-1 15,-22 1-15,0 0 0,0 0 16,-22 21-1,1 0 1,0 0-16,0 0 0,0 0 16,21 21-16,-21-21 0,21 21 15,-22 0-15,22 1 0,0-1 0,0 0 16,0 0-16,0 0 0,0 0 16,0 1-16,0-1 15,0 0-15,22-21 0,-1 0 0,0 0 16</inkml:trace>
  <inkml:trace contextRef="#ctx0" brushRef="#br0" timeOffset="96730.34">5440 9652 0,'-21'0'31,"-1"0"-16,1 21-15,0 0 16,0-21-16,21 22 0,-21-1 0,0 0 16,21 0-16,0 0 15,0 0-15,0 1 16,0-1 0,21-21-16,0 21 15,0-21-15,0 0 0,0 21 16,1-21-16,-1 0 0,-21 21 15,21-21-15,-21 21 16,0 1-16,0-1 16,-21 0-16,0-21 15,-1 21-15,1-21 0,0 0 16,0 21-16,0-21 0,0 0 16,-1 0-16,1 0 0,0 0 15,0 0-15,0 0 16,21-21-1,0 0 1,0 0-16,0 0 16,21-1-16,0 1 0,0 0 0</inkml:trace>
  <inkml:trace contextRef="#ctx0" brushRef="#br0" timeOffset="97084.65">5778 9335 0,'0'0'0,"0"-22"16,-21 22-1,0 0 1,21 22 0,0-1-16,0 0 0,0 0 15,0 0-15,0 22 0,0-22 0,0 21 16,0 0-16,0-20 0,0 20 15,0 0-15,0 1 0,0-1 0,0-21 16,0 21-16,0 1 0,-21-22 0,21 21 16,0-21-16,0 1 0,0-1 15,0 0-15,0 0 0,0 0 16,21-21-16,0 21 16,0-21-16,1 0 15,-1 0-15,0-21 16,0 21-16,-21-21 0,21 0 15,0 0-15,-21 0 0,0-1 16,22 1-16,-22 0 0</inkml:trace>
  <inkml:trace contextRef="#ctx0" brushRef="#br0" timeOffset="97300.53">5694 9652 0,'0'0'0,"-21"0"0,42 0 32,0-21-32,0 21 15,0-21-15,0 21 0,1-21 16,-1-1-16,0 22 0,21-21 0,-21 0 16,1 21-16,-1-21 0,0 0 0,0 0 15,-21-1-15,0 1 16</inkml:trace>
  <inkml:trace contextRef="#ctx0" brushRef="#br0" timeOffset="97964.78">4000 8001 0,'22'21'16,"-1"0"-16,0 22 15,-21-22-15,0 0 0,0 21 16,0 1-16,0-1 0,0 0 16,0 1-16,0-1 0,0 0 0,0-20 15,0 20-15,0 0 0,0-21 16,-21 1-16,21-1 0,-21 0 0,21 0 16,0 0-16,-22-21 15,22 21-15,22-42 31,-1 21-31,0-21 16,-21 0-16,21 0 0,0 0 16</inkml:trace>
  <inkml:trace contextRef="#ctx0" brushRef="#br0" timeOffset="98268.15">4805 8213 0,'0'0'0,"0"21"16,-21-21-1,-1 21-15,-20 0 0,21 0 0,-21 1 16,20-1-16,-20 0 0,0 0 16,-1 0-16,1 22 0,0-22 0,-22 0 15,22 0-15,0 0 0,20 22 16,-20-22-16,21-21 0,-21 21 15,20 0-15,22 0 0,-21-21 0,0 21 16,42-21 15,0 0-15,1 0-16,-1 0 0,0-21 0,0 21 16,21-21-16</inkml:trace>
  <inkml:trace contextRef="#ctx0" brushRef="#br0" timeOffset="99087.89">7345 8890 0,'0'0'0,"0"-42"16,0 21-16,-21 21 31,-1 0-15,22 21-16,0 21 15,0-21-15,0 0 0,0 22 16,0-1-16,0 0 0,0 1 0,0-1 16,0 0-16,0 1 0,0-1 15,0 22-15,0-22 0,0 21 0,0-20 16,22 20-16,-22 1 0,21-1 0,-21-20 15,0 20-15,21-21 0,0 22 16,-21-22-16,21 22 0,-21-22 0,0 0 16,0-20-16,0 20 0,21 0 15,-21-21-15,0 22 0,0-22 0,0 0 16,0 0-16,0 0 0,0 1 16,0-1-1,0-42 1,-21-1-1,21 1-15,0 0 0,0 0 16,-21-21-16,21 20 0,0-20 0</inkml:trace>
  <inkml:trace contextRef="#ctx0" brushRef="#br0" timeOffset="100436.96">7345 8890 0,'0'0'0,"-21"0"16,-1-21-16,44 21 47,-1 0-32,0 0-15,21 0 0,-21-21 16,22 21-16,-1 0 0,22 0 0,-1 0 16,1 0-16,-1 0 0,22-21 15,-22 21-15,22 0 0,-22 0 16,22 0-16,0-22 0,-1 22 0,1-21 16,21 21-16,0 0 0,0-21 15,-1 21-15,1 0 0,0-21 0,-21 21 16,21-21-16,-1 21 0,-20-21 15,21 21-15,0 0 0,-22-22 0,22 22 16,-21 0-16,0-21 0,-1 21 0,1 0 16,0 0-16,-1-21 0,-20 21 15,20 0-15,22 0 0,-21 0 0,0 0 16,20-21-16,-20 21 16,0 0-16,-1 0 0,-20 0 0,21 0 15,-22 0-15,1 0 0,-1 0 0,-21 21 16,22-21-16,-22 0 0,1 0 15,-22 0-15,21 0 0,-21 0 0,0 0 16,1 0-16,-1 0 0,0 0 0,0 0 16,0 0-16,0 0 0,1 0 15,-1 0-15,-21-21 16,21 21-16,0 0 0,0 0 16,0 0-1,-21 21 1,0 0-1,0 0-15,0 1 16,0-1-16,0 0 0,0 0 0,0 0 16,0 0-16,0 22 0,-21-22 15,21 21-15,-21-21 0,21 22 0,0-1 16,-21 0-16,21 1 0,0-1 0,0 0 16,0 1-16,0-1 0,0 0 15,0 1-15,0-1 0,0 0 0,0 1 16,0 20-16,0-20 0,0 20 15,0-21-15,0 22 0,0-22 0,0 1 16,0 20-16,0-21 0,0 1 16,0-1-16,0 0 0,0 1 0,21-1 15,-21-21-15,0 22 0,0-22 16,0 21-16,0-21 0,0 0 0,0 1 16,-21-1-16,21 0 0,-21 0 15,21 0-15,-21-21 0,-1 21 0,1-21 16,0 0-16,0 22 15,0-22-15,0 0 0,-1 0 16,1 0-16,0 0 0,0 0 0,0 0 16,-22 0-16,22 0 0,-21 0 0,0 0 15,20 0-15,-20 0 16,0 0-16,-22 0 0,22 21 0,-22-21 16,1 0-16,21 0 0,-22 0 0,1 0 0,-22 0 15,21 0-15,1 21 16,-1-21-16,1 0 0,-1 0 0,1 0 15,-1 0-15,1 21 0,-22-21 0,22 0 16,-22 0-16,0 0 0,1 0 16,-1 0-16,0 0 0,1 0 0,20 0 15,-20 0-15,-1 0 0,21 0 16,1 0-16,-1 0 0,-20 0 0,20 0 16,1 0-16,-1 0 0,1 0 0,-1 0 15,1 0-15,-1 0 16,1 0-16,20 0 0,-20 0 0,-1 0 15,22 0-15,-21 0 0,20 0 0,-20 0 16,20 0-16,1 0 0,21-21 16,-21 21-16,20 0 0,-20 0 0,21 0 15,-21-21-15,20 21 0,1 0 16,-21 0-16,21 0 0,-22 0 0,22 0 16,-21 0-16,21 0 0,-22 0 0,22 0 15,-21 0-15,0 0 0,20 0 16,-20 0-16,0 0 0,21 0 0,-1 0 15,1 0-15,0 0 0,0 0 16,0 0-16,0 0 0,-1 0 31,1 0-15,42 0 15,1-21-15,-1-1-16,0 1 0,21 0 0,1 0 15</inkml:trace>
  <inkml:trace contextRef="#ctx0" brushRef="#br0" timeOffset="103027.98">9546 7684 0,'0'-22'0,"-21"44"31,21-1-31,-21 0 0,0 0 0,-1 0 16,1 22-16,0-22 0,0 21 15,0 0-15,0-20 0,-1 20 0,1 0 16,0-21-16,0 22 0,0-22 15,0 21-15,-1-21 0,1 1 0,0-1 16,21 0-16,0 0 0,-21-21 63,21-21-48</inkml:trace>
  <inkml:trace contextRef="#ctx0" brushRef="#br0" timeOffset="103351.88">8636 7874 0,'0'0'16,"-21"-21"-16,0 21 0,21-21 15,-22 21-15,1 0 16,42 21 15,1 0-31,-1 21 0,0-20 16,0 20-16,0-21 0,0 21 16,1 1-16,-1-22 0,0 21 0,21-21 15,-21 1-15,1-1 0,-1 0 16,0 0-16,-21 0 0,21 0 0,0 1 15,0-22-15,-21 21 0,22-21 16,-22 21-16,21-21 16</inkml:trace>
  <inkml:trace contextRef="#ctx0" brushRef="#br0" timeOffset="103943.99">8213 9165 0,'0'-21'15,"0"0"1,0 0 0,0 42-1,21 0-15,0 0 16,0 0-16,0 22 0,0-22 0,1 21 15,-22 1-15,21-1 0,0 0 16,-21 1-16,0-1 0,0 21 0,21-20 16,-21-1-16,0 0 0,21-20 15,-21 20-15,0 0 0,0-21 16,0 1-16,0-1 0,0 0 0,0 0 16,0 0-16,21-42 31,-21 0-31,0 0 15,0 0-15</inkml:trace>
  <inkml:trace contextRef="#ctx0" brushRef="#br0" timeOffset="104223.85">8763 9123 0,'0'0'0,"21"-21"0,21-43 15,-20 43-15,-22 0 0,0 0 16,0 42-1,0 0-15,0 0 16,-22 0-16,1 22 0,0-1 0,0 0 16,21 1-16,-21-1 0,0 0 15,-1 1-15,1-1 0,0 22 0,0-22 16,0 0-16,0 1 0,21-1 16,-22-21-16,22 21 0,-21 1 0,21-22 15,0 0-15,0 0 0,0 0 16,0 1-16,21-22 15,1 0 1,-1-22-16,0 1 0,0 0 16,-21 0-16</inkml:trace>
  <inkml:trace contextRef="#ctx0" brushRef="#br0" timeOffset="104640.61">8975 9610 0,'0'0'0,"0"21"0,0 0 0,0 0 0,0 0 16,0 1-16,0-1 15,21-21 1,0 0-16,0-21 16,0-1-16,0 22 0,1-21 15,-1 0-15,0 0 0,0 0 0,0 0 16,-21-1-16,21 1 0,1 0 0,-22 0 15,21 0-15,-21 0 0,0-1 16,0 1-16,0 0 0,-21 21 16,-1 0-16,1 0 0,0 0 15,0 21-15,0-21 0,-22 21 16,22 1-16,0 20 0,-21-21 0,21 21 16,-1-20-16,1 20 0,21 0 15,0 1-15,-21-1 0,21-21 0,0 21 16,0-20-16,0 20 0,0-21 0,0 0 15,0 0-15,0 1 0,21-22 16,0 21-16,1-21 0,-1 0 0,0 0 16,0 0-16,0 0 0,0 0 15,1 0-15,20 0 0,-21-21 0,0-1 16,22 1-16,-22 21 0,0-21 0,21 0 16</inkml:trace>
  <inkml:trace contextRef="#ctx0" brushRef="#br0" timeOffset="104904.46">9800 9462 0,'0'0'0,"-21"0"16,0 0-16,0 0 0,-1 0 0,1 21 16,0-21-16,-21 21 0,21 0 0,-1 0 15,1 22-15,0-22 0,0 0 16,0 0-16,21 21 0,0-20 0,0-1 15,0 21-15,0-21 0,0 0 16,0 1-16,0-1 0,0 0 0,21 0 16,0 0-16,0-21 15,0 0-15,1 0 0,-1 0 16,21 0-16,-21 0 0,0 0 0,1 0 16,-1-21-16,0 0 0,0 0 0,21 0 15</inkml:trace>
  <inkml:trace contextRef="#ctx0" brushRef="#br0" timeOffset="105204.29">10245 9102 0,'0'-21'0,"0"42"16,-22-42-1,1 42-15,21 0 16,-21 0-16,21 0 0,0 0 15,0 22-15,-21-22 0,21 21 0,0-21 16,-21 22-16,21-1 0,0-21 0,-21 22 16,21-1-16,0 0 0,0-21 15,0 22-15,0-22 0,-22 21 0,22-21 16,0 1-16,0-1 0,0 0 0,0 0 16,0 0-16,0-42 46,0 0-46,22 0 16,-1 21-16</inkml:trace>
  <inkml:trace contextRef="#ctx0" brushRef="#br0" timeOffset="105623.56">10393 9462 0,'21'0'16,"-21"21"-1,0 0-15,0 0 16,-21 0-16,21 0 0,-21 1 16,21-1-16,-22 0 0,22 0 0,0 0 15,0 0-15,0 1 0,0-1 16,0 0-16,0 0 0,0 0 16,22 0-16,-1-21 15,0 0-15,0 0 16,0 0-16,0-21 0,1 0 0,-1 21 15,0-21-15,0 0 0,0 0 16,0-1-16,1 1 0,-22 0 0,0 0 16,0 0-16,0 0 0,0-1 0,0-20 15,0 21-15,-22 0 0,1 21 16,0-21-16,0-1 0,0 1 16,-22 21-16,22 0 0,0 0 0,0 0 15,0 0-15,0 0 0,-1 0 16,22 21-16,0 1 15,0-1-15,0 0 0,0 0 16,0 0-16,0 0 0,0 1 16,22-22-16,-1 21 0,0-21 15,0 21-15,0-21 0,0 0 16</inkml:trace>
  <inkml:trace contextRef="#ctx0" brushRef="#br0" timeOffset="106045.82">10858 9483 0,'0'-21'15,"0"-1"1,22 22 15,-1 0-31,0 0 16,0 0-16,0 22 0,0-22 0,1 21 15,-22 0-15,21-21 0,0 21 16,-21 0-16,21 0 0,-21 1 0,0-1 16,0 0-16,0 0 0,0 21 15,0-20-15,0-1 0,0 0 16,-21-21-16,21 21 0,-21 0 0,0-21 16,-1 0-1,22-21 1,0 0-16,0 0 15,0 0-15,0-1 16,0-20-16,0 21 0,0 0 0,0 0 16,0-22-16,0 22 0,0 0 15,22-21-15,-22 20 0,0 1 0,21 0 16,0 0-16,-21 0 0,0 0 16,21-1-16,-21 1 0,0 0 15,0 0 1</inkml:trace>
  <inkml:trace contextRef="#ctx0" brushRef="#br0" timeOffset="106348.65">9969 9123 0,'0'0'0,"-21"0"0,0 0 0,42 0 31,22 0-15,-22-21-16,21 21 0,-21-21 16,22-1-16,-1 22 0,0-21 0,1 21 15,-1-21-15,0 0 0,1 21 0,-1-21 16,0 21-16,-21-21 0,22 21 15,-1 0-15,-21-22 0,0 1 0,22 21 16,-22 0-16,0-21 0,0 21 16</inkml:trace>
  <inkml:trace contextRef="#ctx0" brushRef="#br0" timeOffset="107156.5">13081 8721 0,'0'0'15,"0"-21"-15,-21-1 16,0 1-16,-1 21 31,22 21-15,0 1-16,0 20 0,0-21 0,0 21 15,0 1-15,0-1 16,0 22-16,0-22 0,0 0 0,0 22 0,22-22 16,-22 22-16,0-22 15,0 0-15,0 22 0,21-22 0,-21 22 16,0-22-16,0 21 0,0-20 0,0-1 15,0 0-15,0 1 0,0-1 16,0 0-16,0-20 0,0-1 0,0 0 16,0 0-16,0 0 15,0-42 1,0 0 0,0 0-16,0-22 0,0 22 0,21 0 15</inkml:trace>
  <inkml:trace contextRef="#ctx0" brushRef="#br0" timeOffset="108568.65">13208 8615 0,'0'0'15,"-21"0"1,0-21-16,-1 21 31,44 0 1,-1 0-17,21-21-15,-21 21 0,0 0 16,22 0-16,-1 0 0,0 0 15,1-22-15,-1 22 0,0 0 0,22 0 16,-1-21-16,1 21 0,-1 0 0,22 0 16,0-21-16,-1 21 0,22 0 15,-21-21-15,21 0 0,0 21 16,-1-21-16,22 21 0,0-22 0,0 22 16,22-21-16,-22 0 0,0 21 15,21-21-15,-21 0 0,0 21 0,21-21 16,-21 21-16,0-22 0,0 1 15,0 21-15,0-21 0,-21 21 0,21-21 16,-21 0-16,21 0 0,-22 21 16,22-22-16,-21 1 0,21 21 0,-21-21 15,-21 0-15,21 21 0,-22-21 16,22 21-16,-21-21 0,21 21 0,-22 0 16,1 0-16,0-22 0,-1 22 15,1 0-15,-22-21 0,22 21 16,-21 0-16,-1 0 0,-21-21 0,22 21 15,-1-21-15,-20 21 0,-1 0 16,22 0-16,-22-21 0,0 21 0,-21 0 16,22 0-16,-1 0 0,-21-21 15,0 21-15,1 0 0,-1 0 0,0 0 16,-21 21 31,0 0-47,0 0 15,0 0-15,0 0 0,0 1 16,-21-1-16,21 21 0,0-21 16,0 0-16,0 1 0,-21 20 15,21-21-15,-22 21 0,22-20 16,0 20-16,0-21 0,0 21 0,0-20 16,0 20-16,-21-21 0,21 21 0,0 1 15,0-22-15,0 21 0,0 1 16,0-1-16,0 0 0,0-21 0,0 22 15,0-1-15,0 0 0,0-20 0,-21 20 16,21 0-16,0-21 0,0 22 16,0-22-16,0 21 0,-21-21 0,21 1 15,0-1-15,-21 0 0,21 21 16,0-21-16,-21 1 16,21-1-16,-22 0 0,22 0 15,-21-21-15,21 21 0,-21-21 16,0 0-16,21 21 0,-21-21 15,0 0-15,21 22 16,-22-22-16,1 0 16,0 0-16,21 21 0,-21-21 15,0 0-15,0 0 0,-1 21 16,1-21-16,0 0 0,0 0 16,-21 0-16,20 21 0,-20-21 0,21 0 15,-21 0-15,-22 0 0,22 0 16,-22 21-16,1-21 0,-1 0 15,1 0-15,-22 0 0,22 0 0,-22 0 16,0 21-16,1-21 0,-22 0 0,21 0 16,0 0-16,1 22 0,-1-22 15,0 0-15,1 0 0,-1 21 0,0-21 16,-20 0-16,20 0 0,-21 21 16,21-21-16,-20 0 0,-1 0 0,-21 21 15,21-21-15,-21 0 0,21 21 0,-21-21 16,21 0-16,0 21 0,1-21 15,-1 0-15,21 0 0,0 22 0,1-22 16,-1 0-16,0 0 0,1 0 16,-1 0-16,22 0 0,-22 0 15,0 0-15,22 21 0,-22-21 0,0 0 16,1 0-16,-22 0 0,21 0 0,1 0 16,-22 0-16,21 21 0,0-21 15,-20 0-15,20 21 0,0-21 0,-21 21 16,22-21-16,-1 21 0,-21-21 15,22 22-15,-1-1 0,0-21 0,1 21 16,20-21-16,1 21 0,20-21 0,1 0 16,0 21-16,20-21 15,1 0-15,0 0 0,21-21 47,0 0-31,21 21-16,0-42 0,1 20 0,20-20 15,-21 21-15</inkml:trace>
  <inkml:trace contextRef="#ctx0" brushRef="#br0" timeOffset="109184.27">13462 8149 0,'-21'0'0,"0"-21"16,-1 21 0,1 0-16,21 21 62,21 0-62,1-21 0,-1 22 0,0-1 16,0 0-16,21 0 0,-20 0 15,-1 0-15,0 1 0,21-1 0,-21 0 16,1 0-16,-1 0 0,0 0 0,0 1 16,0-1-16,0 0 15,-21 0-15,22-21 16,-22-21 31,0 0-47</inkml:trace>
  <inkml:trace contextRef="#ctx0" brushRef="#br0" timeOffset="109420.13">13885 7980 0,'0'0'0,"0"21"31,0 0-31,0 0 15,0 22-15,0-22 0,-21 0 16,21 21-16,-21 1 0,21-22 0,0 21 16,0-21-16,-21 1 0,21 20 0,-21-21 15,21 0-15,-22 0 16,22 1-16,0-1 0,0 0 16,-21-21-1</inkml:trace>
  <inkml:trace contextRef="#ctx0" brushRef="#br0" timeOffset="110572.2">14245 8911 0,'0'0'0,"0"-21"16,0 0-16,-21 21 0,21-21 15,0 0-15,-21-1 0,21 1 0,0 0 16,0 0-16,-21 0 16,21 0-16,-22-1 0,22 1 15,-21 21-15,0 0 32,21 21-32,0 22 15,0-22-15,-21 42 0,21-20 16,0 20-16,0-20 0,0 20 0,0 1 15,0-22-15,0 21 0,0-20 16,0 20-16,-21-20 0,0-1 0,-1 0 16,1-21-16,21 22 0,-21-22 0,0 21 15,21-21-15,-21 1 16,0-22-16,-1 0 16,22-22-16,-21 1 15,0 0-15,21 0 0,0 0 0,0 0 16,-21-1-16,21 1 0,-21-21 15,21 21-15,0-22 0,0 22 16,-21-21-16,21 0 0,0 20 0,0-20 16,0 21-16,0 0 0,0 0 15,21 21 1,0 0-16,0 21 0,0 0 16,0 0-16,1 0 0,-1 0 0,0 1 15,0 20-15,0-21 0,0 0 0,1 0 16,-1 1-16,0-1 0,21 21 15,-21-42-15,1 21 0,-1 0 0,0-21 16,0 0-16,21 22 0,-20-22 16,-1 0-16,0 0 0,0 0 15,0 0-15,0-22 0,1 1 16,-1 21-16,-21-21 0,0 0 16,21 0-16,-21 0 0,0-1 15,0 1-15,0 0 0,0 0 0,0 0 16,0 0-16,0-1 15,0 44 1,-21-1 0,21 0-16,0 0 0,0 0 15,0 0-15,0 1 0,0-1 0,0 0 16,0 0 0,0 0-16,0-42 46,21 0-46</inkml:trace>
  <inkml:trace contextRef="#ctx0" brushRef="#br0" timeOffset="110768.09">14541 9017 0,'0'0'0,"-21"0"31,0 0-31,21 21 47,0 0-47,21 1 16,0-1-16,1 0 16,-1 0-16</inkml:trace>
  <inkml:trace contextRef="#ctx0" brushRef="#br0" timeOffset="111243.82">14774 9186 0,'0'22'31,"-21"-1"-31,21 0 16,0 0-16,0 0 0,0 0 15,0 1-15,0-1 0,0 0 16,0 0-16,0 0 0,0 0 15,0 1-15,0-1 0,0 0 16,0 0 0,-21-21-1,21-21 1,0 0 0,0 0-16,0-1 0,0 1 15,0 0-15,0-21 0,0 21 0,0-1 16,0 1-16,0-21 0,21 21 15,0 0-15,0-22 0,1 22 0,-1 0 16,0 0-16,0 21 0,21 0 16,-20 0-16,-1 0 0,0 0 0,0 0 15,0 21-15,0 0 0,1 0 16,-22 0-16,0 1 0,0-1 0,0 0 16,0 0-16,0 0 0,0 22 0,0-22 15,0 0-15,0 0 16,-22 0-16,22 0 0,0 1 15,-21-22-15,21-22 47,0 1-47,21 0 0</inkml:trace>
  <inkml:trace contextRef="#ctx0" brushRef="#br0" timeOffset="111868.29">15388 8763 0,'0'0'0,"0"-21"16,0 42 15,0 0-31,0 0 0,0 1 0,0 20 16,0 0-16,0 1 0,0-1 15,0-21-15,0 21 0,0 1 0,0-1 16,0 0-16,-21-20 0,21 20 15,0 0-15,-21-21 0,0 22 0,-1-22 16,22 0-16,-21 0 0,21 0 0,0 1 16,0-1-1,-21-21-15,21-21 16,0-1 0,0 1-16,0 0 15,0 0-15,0 0 0,21 0 0,0-1 16,-21 1-16,22 0 0,-1 0 15,-21 0-15,21 0 0,0-1 0,0 1 16,0 0-16,1 21 0,-1-21 0,0 21 16,0 0-16,0 0 0,0 0 15,-21 21 1,0 0-16,0 0 16,0 1-16,-21-22 0,0 21 15,0-21-15,0 21 0,0-21 0,-1 0 16,1 0-16,0 21 15,0-21-15,0 0 0,0 0 0,-1 0 16,22 21-16,0 0 16,0 1-1,0-1-15,0 0 16,22 0-16,-1-21 0,0 21 16,0 0-16,0 1 15,0-1-15,1-21 0,-22 21 16,21-21-16,0 0 15,0 0-15,0 0 16,0 0-16,-21-21 16,0 0-16,22 21 15,-22-22-15,21 1 0</inkml:trace>
  <inkml:trace contextRef="#ctx0" brushRef="#br0" timeOffset="112248.91">15642 9292 0,'21'0'31,"0"0"-15,1 0-16,-1 0 0,0 0 16,0 0-16,0-21 0,0 21 0,1-21 15,-1 21-15,0-21 0,0 21 16,0-21-16,0 21 0,1-22 0,-22 1 15,0 0-15,0 0 16,-22 21 0,1 0-16,0 0 0,0 21 15,0-21-15,0 21 0,-1 0 16,1 1-16,0-22 0,21 21 0,-21 0 16,21 0-16,-21 0 0,21 0 15,0 1-15,0-1 0,0 0 16,0 0-16,0 0 0,0 0 15,0 1-15,21-22 16,0 0-16,0 0 0,0 0 16,1 0-16,-1 0 0,21 0 0,-21 0 15,22 0-15,-22 0 0,21-22 16</inkml:trace>
  <inkml:trace contextRef="#ctx0" brushRef="#br0" timeOffset="112800.29">16616 9144 0,'0'0'0,"0"-21"0,0 0 0,-21 21 15,-1 0-15,1 0 0,0 0 16,0 0-16,0 0 0,0 0 16,-1 21-16,1-21 0,0 21 0,-21 0 15,21 0-15,-1 1 0,1-1 16,21 21-16,-21-21 0,21 0 0,-21 22 15,21-22-15,0 0 0,0 0 0,0 0 16,0 1-16,21-1 0,0 0 16,0 0-16,1-21 0,20 0 15,-21 0-15,0 0 0,0 0 16,1 0-16,-1 0 0,0-21 16,21 21-16,-21-21 0,1 0 0,-1 21 15,-21-22-15,21 1 0,0 0 16,0-21-16,-21 21 0,0-1 0,0-20 15,21 0-15,-21 21 0,0-22 0,22 1 16,-22 0-16,0-22 0,0 22 16,0-1-16,0 1 0,0 0 0,0-1 15,0 22-15,0 0 0,0 0 16,0 0-16,0 42 16,-22 0-1,1 21-15,21-20 0,0 20 16,0 0-16,0 1 0,0-1 0,0 0 15,0 1-15,0-1 0,0 0 16,0 1-16,0-22 0,0 21 16,0-21-16,0 0 0,0 22 0,0-22 15,0 0-15,0 0 0,0 0 16,21-21-16,1 22 16,-1-22-16,0 0 15,0 0-15,-21-22 0,21 1 16,0 21-16</inkml:trace>
  <inkml:trace contextRef="#ctx0" brushRef="#br0" timeOffset="113548.38">17378 8784 0,'0'0'0,"0"-21"0,0 0 0,0 0 15,0 42 17,0 0-32,0 0 0,-21 0 0,21 1 15,0 20-15,-22 0 0,22 1 16,0-22-16,0 21 0,0 0 16,-21 1-16,0-22 0,21 21 0,-21 1 15,0-22-15,0 21 0,21-21 16,-22 0-16,1 1 0,0 20 0,0-42 15,21 21-15,-21 0 0,21 0 0,-21-21 16,-1 0-16,1 0 16,21-21-1,-21 21-15,21-21 16,0 0-16,0 0 0,0 0 16,0-1-16,0-20 0,0 21 0,0 0 15,21 0-15,0-1 0,-21 1 16,22 0-16,-22 0 0,21 21 15,0 0-15,0 0 16,-21 21 0,21 0-16,-21 0 0,0 1 0,21-1 15,-21 0-15,22 0 0,-1 0 0,-21 0 16,21 1-16,0-1 16,-21 0-16,21-21 0,0 21 0,1-21 15,-1 0-15,0 0 0,0 0 0,0 0 16,0 0-16,1 0 0,-1 0 15,0 0-15,0-21 0,0 21 0,0-21 16,1 0-16,-1 21 0,0-22 16,-21 1-16,21 0 0,-21 0 15,0 0-15,0 0 0,0-1 0,0 1 16,0 0-16,0 0 0,0 0 16,0 42 15,0 0-31,0 0 0,0 0 0,0 1 15,0-1-15,0 0 0,0 0 16,0 0-16,0 0 16,0 1-16,-21-1 15,21 0 1,0-42 15,0 0-15,0-1-16</inkml:trace>
  <inkml:trace contextRef="#ctx0" brushRef="#br0" timeOffset="113726.28">17759 8996 0,'0'-21'16,"-21"21"-1,21 21 32,0 0-31</inkml:trace>
  <inkml:trace contextRef="#ctx0" brushRef="#br0" timeOffset="114268.3">18013 9144 0,'0'0'0,"0"-21"15,42 0-15,-21 0 16,0-1-16,1 22 0,-1-21 0,0 0 16,-21 0-16,0 0 0,21 0 0,-21-1 15,-21 22 16,0 0-31,0 22 0,-1-22 16,-20 21-16,21 0 0,0 0 0,0 0 16,-1 0-16,1 1 0,21-1 0,-21 0 15,21 0-15,-21-21 0,21 21 16,0 0-16,0 1 0,21-1 31,0-21-31,0 0 0,-21 21 16,22-21-16,20 0 0,-21 0 0,0 0 15,0 0-15,1 0 0,-1 21 0,0-21 16,-21 21-16,21-21 0,0 21 16,-21 1-16,0-1 15,-21 0 1,0-21-16,0 21 0,0-21 16,-1 0-16,1 21 0,0-21 15,0 0-15,0 0 0,0 0 0,-1 0 16,1 0-16,0 0 0,0 0 15,0 0-15,0 0 16,-1 0-16,22-21 31,0 0-15,0 0-16,22 0 16</inkml:trace>
  <inkml:trace contextRef="#ctx0" brushRef="#br0" timeOffset="114727.94">18627 8615 0,'0'0'0,"0"-21"0,0 0 0,0-1 16,0 1-1,-22 21-15,1 0 16,21 21 0,-21 1-16,21 20 15,0-21-15,0 0 0,0 22 16,0-1-16,0 0 0,0 1 16,0-1-16,0 0 0,0 1 0,0-1 15,-21 0-15,21 1 0,0-1 16,0 0-16,0 1 0,-21-22 0,21 21 15,0-21-15,-21 0 0,21 1 0,0-1 16,0 0-16,0 0 0,0 0 16,0 0-16,0 1 15,21-22-15,0 0 16,0 0-16,0 0 16,0 0-16,1 0 0,-1-22 0,0 22 15,0-21-15,0 0 16,0 21-16,1-21 0,-1 0 15,-21 0-15,21-1 0,0 1 16,-21 0-16,0 0 16,0 0-16</inkml:trace>
  <inkml:trace contextRef="#ctx0" brushRef="#br0" timeOffset="115044.77">18436 8954 0,'0'0'0,"21"0"31,22 0-15,-22 0-16,21 0 0,-21-22 0,22 22 15,-1-21-15,0 21 0,-21-21 16,22 21-16,-1-21 0,-21 21 0,22-21 15,-22 21-15,0-21 0,0 21 0,0 0 16,0 0-16,1 0 16,-22-22-16,21 22 15,-21-21 1</inkml:trace>
  <inkml:trace contextRef="#ctx0" brushRef="#br0" timeOffset="116645.01">18923 5630 0,'21'-21'0,"-21"0"31,0 0-15,0 0 0,21 21-1,-21-21 1,-21 21 109,21 21-109,-21-21-16,21 21 0,-21 0 15,0 0-15,-1 0 0,22 1 16,-21-1-16,0 21 0,0-21 0,0 22 15,0-22-15,-1 21 0,1 0 16,0 1-16,-21-1 0,-1 0 16,22 1-16,-21-1 0,0 0 0,20 1 0,-20 20 15,0-20-15,-1 20 16,1 1-16,0-1 0,-1 1 0,1-1 16,0 1-16,-1 20 0,1-20 15,0-1-15,-1 1 0,-20-1 0,21 1 16,-1 20-16,1-20 0,0-1 0,-1 1 15,1-1-15,0 1 0,-1-1 16,1 1-16,0-22 0,-1 1 0,22 20 16,-21-42-16,21 22 0,-22-1 15,22-21-15,0 0 0,0 0 16,0 1-16,21-1 0,-22 0 0,1 0 16,0 0-16,21 0 31,-21-21-16,21-21 17,0 0-17,0 0-15,0 0 16,0 0-16,21-1 16,-21 1-16</inkml:trace>
  <inkml:trace contextRef="#ctx0" brushRef="#br0" timeOffset="117072.77">17251 7557 0,'0'0'0,"-21"0"16,21 21 15,0 0-31,0 0 0,0 0 15,-22 0-15,22 1 0,-21-1 16,21 0-16,0 0 16,0 0-16,-21 0 0,21 1 0,-21-1 15,0 0-15,21 0 0,0 0 16,0 0-16,-21-21 0,21 22 0,-22-22 16,22 21-16,22-21 46,-1 0-46,0 0 16,0 0-16,0 0 0,0 0 0,1 0 16,20 0-16,-21 0 0,0 0 15,0 0-15,1 0 0,-1 0 0,0 0 16,0 0-16,0 0 0,-21-21 16,21 21-16,1 0 0,-1 0 15,0 0 1,-21-22-16,21 1 15,0 21-15,0-21 0</inkml:trace>
  <inkml:trace contextRef="#ctx0" brushRef="#br0" timeOffset="118032.15">20659 5525 0,'0'0'0,"21"-22"0,0 22 0,0-21 16,-21 0-16,21 0 0,0 0 0,-21 0 16,22-1-16,-1 22 15,-21 22 16,0 20-31,0-21 16,0 21-16,0 1 0,0-1 0,0 0 16,0 22-16,0-22 0,0 22 15,0-1-15,0 1 0,0-1 0,0 1 16,0-22-16,0 22 0,0 20 16,0-20-16,0-1 0,0 22 0,0-22 15,0 1-15,0 21 0,0-22 16,0 1-16,0-1 0,0 1 0,0-1 15,0 1-15,0-1 0,0 1 0,0-22 16,0 21-16,0 1 16,0-1-16,0-20 0,0 20 0,0-20 15,0-1-15,0 0 0,0 1 0,0-1 16,0 0-16,0-21 0,0 22 16,0-22-16,0 0 0,0 0 0,0 0 15,0 1-15,21-1 0,-21 0 16,0-42 46,0 0-30,0-1-32,0 1 15</inkml:trace>
  <inkml:trace contextRef="#ctx0" brushRef="#br0" timeOffset="118351.81">20595 7853 0,'0'0'0,"0"-21"16,-21 21-16,42 0 62,0 21-62,0-21 0,-21 21 0,22-21 16,-1 21-16,0 0 0,0 1 15,0-22-15,0 21 0,1-21 16,-1 21 0,0-21-1,0 0 1,-21-21-1,21 0 1,-21-1-16,21 22 0,-21-21 16,0 0-16,22 0 0</inkml:trace>
  <inkml:trace contextRef="#ctx0" brushRef="#br0" timeOffset="118559.69">21251 7599 0,'0'0'16,"21"0"-16,-42 21 31,0 0-31,0-21 16,0 21-16,21 1 0,-21-1 15,-1-21-15,1 21 0,21 0 0,0 0 16,-21-21-16,0 21 0,21 1 16,-21-22-16,21 21 0,0 0 15,-21-21-15,-1 21 0,1-21 16,0 0-16,0 21 0,0-21 15</inkml:trace>
  <inkml:trace contextRef="#ctx0" brushRef="#br0" timeOffset="119242.74">20002 8276 0,'0'-21'15,"-21"0"1,21 0-16,-21 21 16,0 0-16,21 21 15,0 21 1,0-21-16,0 22 0,0-1 0,-21 0 15,21 1-15,0-1 0,0 22 16,0-22-16,0 21 0,-21 1 0,21-1 16,0 1-16,0-1 0,0-20 0,0 20 15,-22 1-15,22-22 0,-21 22 16,21-22-16,0 0 0,0-21 0,0 22 16,-21-22-16,21 0 0,0 0 15,0 0-15,0-42 47,0 0-47,0 0 0,0 0 16,0 0-16,0-1 0,21 1 0,-21-21 15,0 0-15,0-1 0</inkml:trace>
  <inkml:trace contextRef="#ctx0" brushRef="#br0" timeOffset="120553.06">20002 8319 0,'0'0'0,"0"-22"0,0 1 31,22 21-31,-1 0 16,0 0-16,0 0 15,0 0-15,0 0 0,1 0 16,-1 0-16,21 0 0,-21 0 0,22 0 15,-1 0-15,0 0 0,22 0 16,-1 0-16,1 0 0,-1 0 0,1 0 16,20-21-16,1 21 0,-21 0 15,20 0-15,1 0 0,21-21 0,-22 21 16,22-21-16,0 21 0,-21-21 16,21 21-16,-1 0 0,1-22 15,-21 1-15,21 21 0,0-21 0,-1 0 16,1 21-16,21-21 0,-21 0 15,21 21-15,-21-22 0,21 22 0,-21-21 16,21 21-16,0-21 0,-21 21 16,21 0-16,-22-21 0,22 0 0,-42 21 15,21 0-15,-21-21 0,-1 21 16,1 0-16,0-22 0,-22 22 0,22 0 16,-22-21-16,1 21 0,-1-21 15,1 21-15,-1 0 0,-20-21 0,20 21 16,-21 0-16,1-21 0,-1 21 15,-21-21-15,22 21 0,-22 0 16,21 0-16,-21-22 0,0 22 0,1 0 16,-1 0-16,-21-21 15,21 21-15,-21 21 32,0 1-17,-21-1-15,0 0 0,21 0 16,-22 0-16,22 0 0,-21 1 15,0 20-15,0 0 0,0-21 16,0 22-16,-1-1 0,22 0 0,-21 1 16,0-1-16,21 22 0,0-22 15,0 0-15,0 1 0,0 20 0,-21-21 16,21 1-16,0 20 0,0 1 16,0-1-16,0 1 0,0-22 0,0 22 15,0-1-15,0 1 0,0-1 0,0-21 16,0 22-16,21-22 0,-21 22 15,0-22-15,0 22 0,0-22 0,0 0 16,0 1-16,0-1 0,0 0 16,0 1-16,0-22 0,0 0 0,0 21 15,0-21-15,0 1 0,-21-22 0,21 21 16,-21 0-16,0-21 16,-1 0-16,1 0 0,0 0 0,0 0 15,0 0-15,-22 0 0,1 0 0,21 0 16,-21 0-16,-1 0 0,-20-21 15,20 0-15,1 21 0,-21 0 0,-1-22 16,22 22-16,-22-21 0,1 21 0,-1-21 16,1 21-16,-1 0 0,-20-21 15,20 0-15,-21 21 0,1 0 0,-1 0 16,0-21-16,1 21 0,-1 0 16,0 0-16,-20-22 0,-1 22 0,0 0 15,0 0-15,-21 0 0,21-21 16,-21 21-16,21 0 0,1 0 0,-1 0 15,0 0-15,21 0 0,-21-21 16,22 21-16,-1 0 0,0-21 0,1 21 16,20 0-16,-20 0 0,-1 0 15,0 0-15,1 0 0,-1 0 0,21 0 16,-20-21-16,-1 21 0,22 0 16,-1 0-16,-21 0 0,22-21 0,-1 21 15,22 0-15,0 0 0,-1-22 0,1 22 16,21 0-16,-21 0 0,20-21 15,1 21-15,0 0 0,0 0 16,0 0-16,0 0 0,-1 0 16,1 0-16,0 0 15,0 0-15,0 0 0,0 0 16,-1 0-16,1 0 31,0 0-15,21-21-1,-21 21-15,0 0 16,21-21-16,-21 21 0,21-21 0,0 0 16,-22 21-16,22-22 0,0 1 15,-21 0 1,21 0-16,0 0 16,0 0-16,21 21 15,1-22-15,-22 1 0,21 21 16,0-21-16,0 0 0</inkml:trace>
  <inkml:trace contextRef="#ctx0" brushRef="#br0" timeOffset="120944.84">20680 8573 0,'0'0'15,"-21"-22"-15,-1 1 0,1 0 0,0 21 16,21-21-16,-21 21 16,0 21-16,21 0 15,0 0-15,0 1 0,0 20 16,0 0-16,0 1 0,0-1 0,0 21 15,0 1-15,21-22 0,-21 22 0,21-1 16,-21-20-16,0-1 16,0 21-16,0-20 0,0-22 0,0 21 15,0 1-15,0-22 0,0 0 16,0 0-16,0 0 0,0 0 0,-21-21 16,0 0-16,21-21 31,0 0-31,0 0 0,0 0 15,0 0-15,0-22 0</inkml:trace>
  <inkml:trace contextRef="#ctx0" brushRef="#br0" timeOffset="121288.63">20637 8657 0,'0'0'0,"-21"-21"15,21 0-15,-21 0 16,21 0-16,0-1 0,0 1 15,21 0-15,0 0 0,1 21 16,-1-21-16,21 0 0,-21 21 0,22-22 16,-22 22-16,21 0 0,0 0 0,1 0 15,-22 0-15,21 0 0,1 22 16,-22-1-16,0 0 0,0 0 16,0 0-16,-21 22 0,0-1 0,0-21 15,0 21-15,-21 1 0,0-1 0,0 0 16,-22 1-16,22-22 0,-21 21 15,0-21-15,20 22 0,-20-22 16,21 0-16,-21 0 0,20-21 0,1 21 16,0-21-16,0 0 0,0 0 15,42 0 17,0 0-32,0 0 0,0 0 15,1 0-15,-1 0 0</inkml:trace>
  <inkml:trace contextRef="#ctx0" brushRef="#br0" timeOffset="121652.43">20955 9165 0,'0'0'16,"21"0"-16,0 0 16,0 0-16,1 0 15,-1 0-15,0-21 0,-21 0 0,21 21 16,0-21-16,0 0 0,1 21 15,-22-22-15,0 1 0,21 0 0,-21 0 16,0 0-16,0 0 16,-21 21-1,-1 0-15,1 0 16,0 21-16,-21 0 0,21 0 0,-1 0 16,1 0-16,0 1 0,21 20 15,-21-21-15,21 0 0,0 0 16,-21 22-16,21-22 0,0 0 0,0 0 15,0 0-15,21 1 16,0-1-16,0-21 0,0 21 16,1-21-16,-1 0 0,0 0 15,0 0-15,0 0 0,22 0 16,-22 0-16,0-21 0,0 0 0,0 21 16,22-22-16,-22 1 0,0 0 0</inkml:trace>
  <inkml:trace contextRef="#ctx0" brushRef="#br0" timeOffset="122083.71">21632 8996 0,'0'0'0,"0"-21"16,-21 21 15,0 21-31,0 0 0,0 0 16,21 0-16,-22 1 15,22 20-15,0-21 0,-21 0 0,21 0 16,0 1-16,0-1 0,-21 0 0,21 0 15,0 21-15,0-20 16,0-1-16,0 0 0,21 0 16,0 0-16,1-21 0,-1 0 15,0 0-15,0 0 16,0 0-16,0 0 0,1-21 16,-1 21-16,0-21 0,-21 0 15,21 0-15,0-1 0,-21 1 0,21 0 16,-21 0-16,0-21 0,0 20 0,0-20 15,0 21-15,0-21 0,0 20 16,0 1-16,0 0 0,-21 0 0,21 0 16,-21 21-16,0 0 0,0 0 15,0 0-15,-1 0 16,1 21-16,0 0 0,0 0 16,0-21-16,21 21 0,0 1 15,0-1-15,0 0 0,0 0 16,0 0-16,21-21 15,0 0-15,0 0 16,0 0-16,1 0 0</inkml:trace>
  <inkml:trace contextRef="#ctx0" brushRef="#br0" timeOffset="122512.5">21865 9123 0,'0'0'0,"-21"0"15,21-21-15,-21 21 0,21-21 16,0-1 0,0 1-16,0 0 15,21 21-15,0 0 0,0 0 16,0 0-16,1 0 0,-1 0 16,0 21-16,0 0 0,0 1 15,0-22-15,-21 21 0,22 0 0,-1 21 16,-21-21-16,21 1 0,-21-1 0,21 0 15,-21 0-15,0 0 0,0 0 16,0 1-16,0-1 0,0 0 0,0 0 16,-21-21-16,21 21 15,-21-21-15,21-21 32,0 0-32,0 0 15,0 0-15,0-1 16,0 1-16,0-21 0,0 21 0,0 0 15,0-1-15,21 1 0,0 0 16,-21 0-16,21 0 0,0 0 16,-21-1-16,22 22 0,-22-21 15,21 21-15,0-21 0,0 21 16,0 0-16</inkml:trace>
  <inkml:trace contextRef="#ctx0" brushRef="#br0" timeOffset="122759.65">22437 9017 0,'0'21'31,"0"0"-31,0 1 0,0-1 0,0 0 16,0 0-16,0 0 15,-22 0-15,22 1 0,0-1 0,0 0 16,-21 0-16,21 0 0,0 0 15,0 1-15,0-1 16,0-42 15,0-1-15,21 22-16,-21-21 0,22 0 0</inkml:trace>
  <inkml:trace contextRef="#ctx0" brushRef="#br0" timeOffset="123107.96">22437 8784 0,'0'0'0,"0"21"15,0 1 1,0-1-16,0 0 0,0 0 16,0 0-16,0 0 15,0 1-15,21-22 16,0 0-16,0 0 0,0 0 15,-21-22-15,0 1 0,21 21 16,-21-21-16,22 0 0,-22 0 0,0 0 16,0-1-16,0 1 15,0 0-15,0 0 0,0 0 16,-22 0-16,1-1 0,0 22 0,0-21 16,0 21-16,0 0 15,-1 0-15,1 0 0,21 21 16,-21 1-16,0-1 15,21 0-15,-21 0 0,21 0 0,0 0 16,0 1-16,0-1 0,0 0 0,21-21 16,0 0-16,0 0 0,22 0 15</inkml:trace>
  <inkml:trace contextRef="#ctx0" brushRef="#br0" timeOffset="123933.04">22945 8467 0,'0'0'0,"-22"0"31,22 21-31,-21-21 0,0 21 0,21 0 16,0 22-16,0-22 0,-21 21 15,21-21-15,-21 22 0,21-1 0,0 0 16,0 1-16,-21 20 0,21-21 15,-22 1-15,22-1 0,-21 0 16,21 1-16,0-1 0,0 0 0,0-20 16,0 20-16,0-21 0,0 0 15,0 0-15,0 1 0,0-1 0,21-21 16,1 21-16,-1-21 16,0 0-16,0 0 15,0-21-15,-21 0 0,21 21 0,1-22 16,-22 1-16,21 0 0,0 21 0,-21-21 15,0 0-15,0 0 0,21-22 16,-21 22-16,21 21 0,-21-21 0,0 0 16,0 0-16,0 42 47,0 0-47,0 0 15,0 0-15,-21 0 0,21 1 16,0-1-16,0 0 15,0 0-15,21-21 16,0 0-16,1 21 0,-1-21 16,0 0-16,0 0 0,0 0 15,0 0-15,1 0 0,-1 0 0,0-21 16,-21 0-16,21 21 0,0-21 0,0 0 16,-21-1-16,0 1 15,0 0-15,0 0 16,0 0-16,0 42 47,0 0-47,0 0 15,0 0-15,0 1 0,0-1 0,-21 0 16,21 21-16,0-21 0,0 22 16,0-22-16,0 21 0,0 1 0,0 20 15,0-21-15,0 22 0,0-22 0,0 22 16,0-22-16,0 22 0,0-22 15,0 0-15,-21 22 0,21-22 0,0-21 16,0 22-16,0-22 0,0 21 16,0-21-16,0 0 0,0 1 15,0-1-15,-21-21 16,21-21 0,0-1-1,0 1-15,0 0 0,0 0 16,0-21-16,-21 20 0,21-20 0</inkml:trace>
  <inkml:trace contextRef="#ctx0" brushRef="#br0" timeOffset="124174.9">22691 8784 0,'0'0'0,"21"-21"16,0 21-16,0 0 0,0 0 0,22-21 15,-22 21-15,21 0 0,-21 0 16,22 0-16,-22 0 0,0 0 0,0 0 16,0 0-16,0-21 0,1 21 31</inkml:trace>
  <inkml:trace contextRef="#ctx0" brushRef="#br0" timeOffset="124884.41">23643 8509 0,'-42'0'16,"42"21"-16,-21-21 0,-1 21 15,1 1-15,0 20 16,21-21-16,-21 21 0,21-20 0,-21 20 16,21 0-16,-21 1 0,21-1 15,0 21-15,0-20 0,0-1 0,0 0 16,0-20-16,0 20 0,0-21 0,0 21 15,21-20-15,0-1 0,0 0 16,0-21-16,0 21 0,1-21 0,-1 0 16,21 0-16,-21 0 0,22 0 0,-22 0 15,21 0-15,-21-21 16,22 0-16,-1 21 0,-21-43 0,21 22 16,-20 0-16,20-21 0,-21 21 15,21-22-15,-20 1 0,-1-22 0,0 22 16,-21 0-16,0-22 0,21 22 0,-21 0 15,0-1-15,0 1 0,0 0 16,-21 20-16,0 1 0,0 0 0,-22 0 16,22 0-16,-21 21 0,-1 0 15,1 0-15,0 0 0,-1 0 0,1 0 16,0 21-16,-1 0 0,22-21 16,0 21-16,21 22 0,0-22 0,0 0 15,0 21-15,0-21 0,0 22 0,21-1 16,0 0-16,22 1 15,-22-1-15,0 0 0,0 1 0,0-1 16,1 0-16,-1 1 0,0-1 0,0 0 16,0 1-16,0-1 0,1 0 15,-22 1-15,0-1 0,0 0 0,0 1 16,0-22-16,0 21 0,0 1 16,0-1-16,0-21 0,-22 21 0,1-20 15,0-1-15,0 0 0,0 0 0,0-21 16,-1 21-16,1-21 0,0 0 15,0 0-15,0 0 16,21-21-16,0 0 16,0 0-1,0 0-15,0-1 0,21 1 0,-21 0 16,21 0-16,0 0 0,0 0 0</inkml:trace>
  <inkml:trace contextRef="#ctx0" brushRef="#br0" timeOffset="125325.16">24257 9038 0,'0'0'16,"0"21"15,-21 1-31,21-1 0,0 0 16,0 0-16,0 0 0,0 0 15,0 1-15,0-1 0,0 0 0,0 0 16,0 0-16,0 0 0,21 1 16,0-22-1,0 0 1,0 0-16,1-22 16,-22 1-16,21 0 15,0 21-15,-21-21 0,0 0 0,0 0 16,21-1-16,-21 1 0,0 0 15,0 0-15,0 0 0,0 0 16,0-1-16,0 44 47,0-1-47,0 0 16,0 0-16,0 0 0,0 0 15,21-21 16</inkml:trace>
  <inkml:trace contextRef="#ctx0" brushRef="#br0" timeOffset="125719.93">24532 9144 0,'21'0'31,"0"0"-15,1-21 0,-1 21-16,-21-21 0,21 21 15,-21-21-15,21 21 16,-21-22-16,0 1 16,0 0-16,-21 21 15,0 0-15,0 0 0,-1 0 16,1 0-16,0 0 15,0 21-15,0-21 0,0 21 0,21 1 16,-22-1-16,22 0 0,-21 0 16,21 0-16,0 0 0,0 1 15,0-1-15,0 0 0,0 0 16,0 0-16,21 0 0,1 1 16,-1-22-1,0 21-15,0-21 16,0 0-16,0 0 15,1 0-15,-1 0 0,0-21 16,0 21-16,0-22 0,-21 1 16,21 21-16</inkml:trace>
  <inkml:trace contextRef="#ctx0" brushRef="#br0" timeOffset="126464.51">24828 9081 0,'0'0'0,"0"21"31,0 0-15,0 0-16,0 0 16,-21 0-16,21 1 15,0-1-15,0 0 0,0 0 16,0 0-16,0 0 16,21-21-1,1 0-15,-1 0 16,0 0-16,0 0 15,0-21-15,0 21 16,-21-21-16,22 0 0,-22 0 16,21 0-16,0-1 15,-21 1-15,0 0 0,0 0 0,0 0 16,0 0 0,21 21-16,-21-22 15,0 44 1,0-1-1,0 0-15,0 0 16,0 0-16,0 0 0,0 1 16,0-1-16,0 0 15,0 0-15,21 0 16,0-21 0,1 0-16,-1 0 15,0 0-15,0 0 0,0 0 16,0 0-16,1 0 0,-1-21 15,0 21-15,0-21 0,-21 0 16,21 21-16,0-21 0,1-1 0,-22 1 16,21 0-16,-21 0 0,21 0 15,-21 0-15,0-1 0,0 1 16,0 0-16,0 0 0,0 0 16,-21 21-1,0 21-15,21 0 16,-22 0-16,1 0 0,21 1 15,0-1-15,-21 0 0,21 0 16,0 0-16,0 0 0,0 1 0,0-1 16,0 0-1,0 0-15,21 0 16,0-21-16,1 0 16,-1 0-1,0 0 1,-21-21 15,0 0-31</inkml:trace>
  <inkml:trace contextRef="#ctx0" brushRef="#br0" timeOffset="126652.41">25421 9250 0,'0'21'31,"0"-42"48,21 21-79</inkml:trace>
  <inkml:trace contextRef="#ctx0" brushRef="#br0" timeOffset="128040.61">25506 5334 0,'0'0'0,"21"0"0,-21-21 16,21 0-16,0 21 0,-21-21 15,0-1-15,21 22 0,-21-21 0,22 21 16,-1-21-16,-21 0 16,0 42 30,-21 0-46,-1-21 16,1 21-16,0 1 0,-21 20 0,21-21 16,-1 21-16,-20 1 15,0-1-15,-1 0 0,22 22 0,-21-1 16,0 1-16,-22-1 0,22 1 0,-22-1 16,22 22-16,-22-21 0,1-1 15,-1 1-15,-20 20 0,20-20 0,1-1 16,-1 22-16,1-22 0,-1 1 15,22-1-15,-22-20 0,22 20 0,0-20 16,-1-1-16,22 0 0,-21-21 16,21 22-16,0-22 0,-1-21 0,1 21 15,21 0-15,-21-21 16,42-21 15,0 21-31</inkml:trace>
  <inkml:trace contextRef="#ctx0" brushRef="#br0" timeOffset="129492.32">27813 5313 0,'-21'0'15,"21"-21"-15,-21 21 47,21 21-31,0 0-16,0 21 0,0-20 15,0 41-15,0-21 0,0 22 0,0 21 16,0-22-16,0 22 0,0-1 16,0 1-16,0 0 0,0 21 15,0-22-15,0 1 0,0 0 0,0-1 16,0 1-16,0 0 0,0-1 16,0-20-16,21-1 0,-21 22 0,21-22 15,-21 1-15,0-1 0,0-20 16,0 20-16,21-20 0,-21-1 0,0-21 15,0 21-15,0-20 0,0-1 0,21-21 16,0 0-16,1 0 16,-1-21-16,-21-1 15,21 1-15,0-21 0</inkml:trace>
  <inkml:trace contextRef="#ctx0" brushRef="#br0" timeOffset="130132.59">29676 5038 0,'0'0'0,"-22"0"15,1-21-15,42 21 32,1 0-17,-1 21-15,21-21 0,22 21 0,-1 0 16,1 0-16,41 0 0,-20-21 15,21 43-15,0-22 0,0 0 16,21 0-16,0 0 0,21 22 0,0-22 16,0 0-16,0 0 0,0 22 15,1-22-15,-22 0 0,21 0 0,-21 0 16,21 0-16,-21 1 16,-21 20-16,0-21 0,-1 0 0,-20 0 15,0 1-15,-22-22 0,-20 21 16,20 0-16,-42-21 0,22 0 15,-22 0-15,0 21 0,-42-21 47,0 0-47,-1 21 0,1-21 16,0 0-16,-21 21 0</inkml:trace>
  <inkml:trace contextRef="#ctx0" brushRef="#br0" timeOffset="131632.41">23982 6795 0,'0'0'0,"0"-22"0,0 1 16,0 42 15,0 1-31,0-1 0,0 21 16,0-21-16,0 22 0,0-1 15,0 0-15,0 1 0,0 20 0,0-21 16,0 22-16,0-22 0,0 22 0,-21-22 16,-1 22-16,22-22 15,-21 0-15,21 1 0,0-1 0,-21-21 16,21 0-16,-21 0 0,21 1 15,0-1-15,0-42 32,0-1-32,21 22 15,-21-21-15,21 0 0,-21-21 0,21 21 16,-21-22-16,0 22 0</inkml:trace>
  <inkml:trace contextRef="#ctx0" brushRef="#br0" timeOffset="132396.98">24045 6731 0,'21'0'16,"1"0"-16,-1 0 0,0 0 15,0 0-15,0 0 0,22 0 16,-1 0-16,21 0 0,1 0 0,-1 0 15,22 0-15,0 0 0,-1 0 0,1 0 16,21-21-16,0 21 0,-22 0 16,22 0-16,0 0 0,21 0 0,-21-21 15,0 21-15,0 0 16,-1 0-16,1 0 0,0 0 0,-21 0 16,-1 0-16,-20-21 0,-1 21 15,1 0-15,-1 0 0,-20 0 0,-22 0 16,21 0-16,-21 0 0,1 0 15,-1 0-15,-21 21 32,0 0-17,0 0 1,-21-21-16,21 21 0,0 0 16,0 1-16,0-1 0,0 0 0,0 0 0,0 0 15,-22 0-15,22 22 16,0-22-16,0 0 0,0 21 0,0-20 15,0 20-15,0 0 0,0 1 0,0-22 16,0 21-16,0 0 0,0 1 16,0-22-16,0 21 0,0-21 0,0 1 15,0 20-15,0-21 0,0 0 16,0 0-16,-21 1 0,21-1 16,-21 0-16,0-21 15,0 0-15,0 0 16,-1 0-16,1 0 0,-21 0 0,21 0 15,-22 0-15,1 0 16,0 0-16,-22 0 0,1 0 0,-22 0 16,0 0-16,-20 0 0,-1-21 0,-21 21 15,0 0-15,0 0 0,0 0 16,-21 0-16,-1 0 0,22 0 0,0 0 16,0 0-16,0 0 0,22 21 15,-1-21-15,0 0 0,21 0 0,1 21 16,-1-21-16,0 0 0,22 0 15,20 0-15,-20 0 0,42 0 0,-22 0 16,22 0-16,0 0 0,42 0 31,0-21-31,1 21 16,20-21-16,-21 0 0,0 21 16,22-22-16,-22 22 0</inkml:trace>
  <inkml:trace contextRef="#ctx0" brushRef="#br0" timeOffset="132695.81">24193 7006 0,'0'0'0,"22"0"15,-1-21 1,21 21-16,-21 0 0,0-21 16,22 21-16,-1 0 0,0-21 15,1 21-15,-1-21 0,-21 21 0,22 0 16,-1 0-16,-21 0 0,0 0 16,0 0-16,1 0 0,-44 0 15,1 0 1,0 0-16,0 0 15,0 0-15,0 0 0,-1 0 0</inkml:trace>
  <inkml:trace contextRef="#ctx0" brushRef="#br0" timeOffset="132936.67">24490 6922 0,'0'21'0,"0"0"0,0 0 15,0 0 1,0 0-16,0 1 0,0-1 0,0 0 15,0 21-15,0-21 0,-21 22 16,-1-1-16,22 0 0,-21-20 0,21 20 16,0-21-16,0 21 15,-21-20-15,21-1 0,-21 0 0,21 0 16,0 0-16,0 0 16,0-42 15,21 0-31,0 21 0,-21-21 15</inkml:trace>
  <inkml:trace contextRef="#ctx0" brushRef="#br0" timeOffset="133343.6">24638 7176 0,'21'0'47,"0"0"-31,0 0-16,1 0 0,-1 21 15,0-21-15,0 21 0,-21 0 0,21 0 16,-21 0-16,21 1 0,-21-1 16,0 0-16,0 0 0,0 0 0,0 0 15,0 1-15,0-1 0,-21-21 16,21 21-16,-21-21 0,21 21 15,0-42 17,0 0-32,0 0 15,0-1-15,0 1 16,0 0-16,21-21 0,-21 21 0,21-1 16,1-20-16,-22 21 0,21-21 15,0 20-15,0-20 0,-21 21 0,21 0 16,0 0-16,1 21 0,-22-22 0,21 1 15,0 21-15,0 0 16,0 0-16</inkml:trace>
  <inkml:trace contextRef="#ctx0" brushRef="#br0" timeOffset="133916.51">25082 7260 0,'22'0'32,"-1"0"-32,0-21 0,0 21 15,-21-21-15,21 0 0,0 0 16,-21-1-16,22 1 16,-22 0-16,21 0 15,-42 21 16,-1 0-31,1 0 0,0 21 16,0 0-16,0 0 0,21 1 16,-21-1-16,21 21 0,-22-21 0,22 0 15,0 1-15,0 20 0,0-21 16,0 0-16,0 0 0,0 1 0,0-1 16,22-21-1,-1 0-15,0 0 0,0 0 0,0 0 16,0 0-16,1 0 15,-1 0-15,21-21 0,-21-1 16,0 22-16,22-21 0,-22 0 0,21 0 16,-21 0-16,1 0 0,-1-1 15,0 1-15,0 0 0,-21-21 0,0 21 16,0-1-16,0 1 0,0 0 31,-21 21-31,0 0 0,0 0 0,-1 0 16,22 21-16,-21-21 15,0 21-15,21 1 0,-21-1 0,21 0 0,0 0 16,0 21-16,0-20 0,0-1 16,0 0-16,0 0 0,0 0 15,0 0-15,0 1 0,0-1 16,0 0 0,21-21-16,0 0 15,0 0-15,1 0 0</inkml:trace>
  <inkml:trace contextRef="#ctx0" brushRef="#br0" timeOffset="135364.45">26014 7070 0,'21'-21'0,"0"21"16,0 0 0,-21-22-16,21 22 0,1 0 15,-22-21-15,0 0 16,-22 21-1,1 0 1,0 0-16,0 0 0,0 0 16,-22 21-16,22 0 0,0-21 0,0 22 15,0-1-15,0 0 0,-1 0 16,1 0-16,21 0 0,-21 1 0,21-1 16,0 0-16,0 0 0,0 0 15,0 0-15,21 1 0,0-1 0,1 0 16,-22 0-16,21 0 0,0-21 15,0 21-15,0 1 0,0-22 16,1 0-16,-22 21 0,0 0 16,-22-21-1,1 0-15,0 0 16,0 0-16,0 0 0,-22 0 16,1 0-16,21 0 0,-21 0 0,20 0 15,1 0-15,0 0 0,0 0 0,0 0 16,0 0-16,42 0 31,0-21-31,0 21 16,0 0-16,0 0 0,22-21 15,-22 21-15,21-22 0</inkml:trace>
  <inkml:trace contextRef="#ctx0" brushRef="#br0" timeOffset="135976.1">26183 7303 0,'21'0'16,"-21"-22"-16,21 22 0,-21-21 15,22 0-15,-1 0 16,-21 0-16,21 21 0,-21-21 16,0-1-16,0 1 31,-21 21-16,0 21-15,-1-21 16,22 22-16,-21-1 0,0 0 0,21 0 16,-21 21-16,21-20 0,0-1 0,0 0 15,0 21-15,0-21 0,0 1 16,0-1-16,0 0 0,0 0 16,0 0-16,21-21 0,0 0 15,0 0-15,1 0 0,-1 0 16,0 0-16,0 0 0,0 0 15,0-21-15,1 21 0,-1-21 16,0 0-16,0 0 0,0-1 0,0 1 16,1 0-16,-1-21 0,0 21 15,0-22-15,0 1 0,-21 21 0,0-22 16,21 22-16,-21-21 0,0 21 0,0 0 16,0-22-16,0 22 0,0 0 15,0 0-15,0 42 47,0 0-47,0 0 0,0 0 0,0 22 16,0-22-16,0 21 0,-21 1 15,21-1-15,-21-21 0,21 21 0,0-20 16,0 20-16,0-21 0,0 0 16,0 0-16,0 1 0,0-1 0,0 0 15,0 0 1,21-21-1,0-21 1,1 21-16,-22-21 0,21 0 16,-21-1-16,21 1 0</inkml:trace>
  <inkml:trace contextRef="#ctx0" brushRef="#br0" timeOffset="136184.01">26522 7176 0,'21'0'47,"0"0"-47,0 0 0,0-22 16,1 22-16,-1 0 0,0 0 16,0 0-16,0 0 0,0 0 0,1 0 15,-1 0-15,0 0 16,0 0-16,-21-21 0,21 21 15</inkml:trace>
  <inkml:trace contextRef="#ctx0" brushRef="#br0" timeOffset="136744.71">26966 8022 0,'0'0'0,"0"-21"0,0 0 16,0 0-16,0 0 0,0-1 15,21 1-15,-21 0 0,22 21 16,-22 21-1,0 0-15,0 1 16,0 20-16,0 0 0,0 1 0,-22 20 16,22-21-16,-21 22 0,21-1 15,0-20-15,-21 20 0,0 1 0,0-22 16,0 22-16,-1-22 0,22 21 16,-21-20-16,0-1 0,0 0 0,0 1 15,0-1-15,21 0 0,0-20 0,-22-1 16,22 0-16,0 0 15,0-42 1,22 0 0,-22 0-16,21-22 0,0 22 15,0-21-15,-21-1 0,21 22 0</inkml:trace>
  <inkml:trace contextRef="#ctx0" brushRef="#br0" timeOffset="137561.78">27157 7768 0,'0'0'0,"0"-21"15,21 0-15,0 21 0,21-21 16,-20 21-16,20 0 16,0 0-16,22-21 0,-1 21 0,22-22 15,0 22-15,20-21 0,22 0 16,-21 0-16,42 0 0,-21 0 0,22-1 15,-1 1-15,0 0 0,0 0 16,0 21-16,0-21 0,1 0 0,-1-1 16,-21 22-16,21-21 0,-21 21 15,0-21-15,-21 21 0,21 0 0,-43-21 16,22 21-16,-21-21 0,0 21 16,-22-21-16,22 21 0,-22 0 15,1-22-15,-22 22 0,0 0 16,1 0-16,-1 0 0,-21-21 0,0 21 15,1 0-15,-22 21 16,0 1 0,0-1-16,0 0 15,0 0-15,0 0 0,0 22 16,-22-22-16,1 21 0,21 0 0,-21 1 16,21-1-16,-21 0 0,0 22 15,0-22-15,-1 22 0,22-1 16,-21 1-16,0-1 0,0 1 0,0-1 15,21 1-15,0-1 0,0 1 16,0-1-16,-21 1 0,21-1 0,0 1 16,-22-1-16,22 1 0,0-1 15,0-20-15,0 20 0,0-21 0,-21 1 16,21 20-16,0-42 0,-21 22 16,21-1-16,0-21 0,0 0 0,-21 1 15,21-1-15,0 0 0,0 0 0,-21-21 16,0 21-16,-1-21 0,1 0 15,-21 0-15,21 21 0,0-21 16,-22 0-16,22 0 16,-21 0-16,-22 0 0,22 0 0,-22 0 15,1 0-15,-1 0 0,-20 0 0,20 0 16,-20 0-16,-22 0 0,21-21 16,-21 21-16,-21 0 0,0 0 0,0 0 15,-21 0-15,21 0 0,-21 0 0,0 0 16,0 0-16,-22 0 0,22 0 15,-21 0-15,21 0 0,-1 0 0,22 0 16,0 0-16,0 0 0,22 0 16,20 0-16,0 0 0,22 0 0,-1 0 15,1 0-15,20 0 0,22-21 0,-21 21 16,21-21-16,0 21 16,21-21-16,0 0 15,0-1 1,21 22-16,0-21 0,21 0 15</inkml:trace>
  <inkml:trace contextRef="#ctx0" brushRef="#br0" timeOffset="138100.41">27517 7980 0,'0'0'16,"-22"0"-1,22 21-15,-21 0 0,21 0 16,0 1-16,0 20 0,0 0 16,-21 1-16,21-1 0,0 0 0,0 1 15,0-1-15,0 0 0,-21 1 16,21-1-16,0 0 0,0-21 0,0 22 15,0-22-15,0 0 0,0 0 0,0 0 16,-21-21-16,21 22 0,-21-22 31,21-22-15,0 1-16,0 0 0,0 0 16,0-21-16,0 20 0,0 1 15,21 0-15,0-21 0,0-1 16,0 22-16,0-21 0,1 0 0,-1 20 15,0 1-15,21-21 0,1 21 16,-22 21-16,21 0 0,-21 0 0,22 0 16,-22 0-16,0 0 0,0 21 15,0 0-15,-21 0 0,0 22 0,0-22 16,0 0-16,0 21 0,0-21 16,0 1-16,0 20 0,0-21 15,0 0-15,-21 0 0,0 1 0,21-1 16,-21-21-16,0 21 0,21 0 15,-22 0-15,44-42 32</inkml:trace>
  <inkml:trace contextRef="#ctx0" brushRef="#br0" timeOffset="138883.96">28300 8255 0,'0'0'0,"0"-21"0,0 0 16,-21 21-16,-1 0 15,1 0-15,0 0 0,0 21 16,0 0-16,0 0 0,-1 0 16,1 1-16,21-1 0,-21 21 0,0-21 15,21 0-15,0 22 0,-21-22 16,21 0-16,-21 0 0,21 0 0,0 1 15,0-1-15,0 0 0,0 0 16,21-21 0,0 0-16,0 0 15,0-21-15,-21 0 0,21 21 16,1-21-16,-1-1 0,0 1 16,-21 0-16,21 0 0,0 0 0,-21 0 15,21-1-15,1-20 0,-22 21 16,21 0-16,-21-22 0,21 22 0,-21 0 15,0 0-15,0 42 32,0 0-32,0 0 15,0 22-15,0-22 0,-21 0 16,21 0-16,-21 22 0,21-22 16,0 0-16,0 0 0,0 0 15,0 0-15,0 1 0,0-1 16,21-21-16,0 0 0,0 0 0,0 0 15,0 0-15,1 0 16,-1 0-16,0 0 0,0-21 0,21 21 16,-20-22-16,-1 1 0,0 0 15,0 21-15,0-21 0,0-21 0,1 20 16,20 1-16,-21 0 0,0-21 0,-21 21 16,21-1-16,-21 1 0,0 0 15,0 0-15,0 0 0,-21 21 16,0 0-1,0 0-15,0 0 0,21 21 0,-21 0 16,21 0-16,0 0 0,0 1 16,0-1-16,0 0 15,0 0-15,0 0 0,21 0 0,0 1 16,0-1-16,-21 0 16,0 0-16,21-21 0,-21 21 15,0 0-15,-21-21 16,0 0-1,0 0-15,0 0 0,-1 0 16,1 0-16,0 0 16,0-21-16,0 0 15,21 0-15,0 0 0,0 0 16,0-1-16</inkml:trace>
  <inkml:trace contextRef="#ctx0" brushRef="#br0" timeOffset="139368.34">29083 7916 0,'0'0'0,"0"22"15,0-1 1,0 0-16,0 0 16,0 0-16,0 22 0,-21-22 0,0 21 15,21-21-15,-22 22 0,22-1 16,0-21-16,0 21 0,0-20 0,-21-1 15,21 21-15,0-21 0,0 0 0,-21 1 16,21-1-16,0 0 0,0 0 16,0 0-16,-21-21 0,21-21 47,0 0-47,0 0 15,0 0-15,0-1 16,0-20-16,21 21 0,0 0 0,0 0 15,1-1-15,-1-20 16,0 21-16,21 0 0,-21 0 0,1 21 16,-1 0-16,21 0 0,-21 0 0,0 0 15,1 0-15,-1 21 0,0 21 16,0-21-16,-21 0 0,21 1 16,-21-1-16,0 0 0,0 0 15,0 21-15,0-20 0,0-1 16,0 0-16,-21 0 0,0 0 15,0-21-15,0 21 0,-1-21 16,22 22-16,-21-22 0,21-22 31,21 22-31</inkml:trace>
  <inkml:trace contextRef="#ctx0" brushRef="#br0" timeOffset="139796.09">29930 8128 0,'0'0'0,"21"0"0,-21-21 15,0 0-15,0 0 16,-21-1-16,-1 22 16,1 0-16,-21 0 0,21 0 15,0 0-15,-1 0 0,-20 22 0,21-1 16,0 0-16,0-21 0,-1 42 15,1-21-15,0 1 0,21-1 0,-21 0 16,21 0-16,0 0 0,0 0 16,0 1-16,21-1 0,0-21 15,0 21-15,1-21 0,-1 21 16,21-21-16,-21 21 0,0-21 0,1 21 16,-1-21-16,0 0 0,0 0 0,0 22 15,-21-1-15,0 0 16,-21 0-1,0-21 1,0 0-16,-22 0 0,22 0 0,0 0 16,0 0-16,-21 0 0,20 0 0,1 0 15,0 0-15,0 0 0,0 0 16,0 0-16,21-21 0,0 0 16,0 0-1,21 21-15,21 0 0,-21-22 16</inkml:trace>
  <inkml:trace contextRef="#ctx0" brushRef="#br0" timeOffset="140376.76">29972 8361 0,'21'0'0,"-42"0"0,63 0 0,-21-21 16,1 0-16,-1 21 0,-21-22 15,21 22-15,0-21 0,-21 0 0,21 0 16,-21 0-16,21 0 15,-21-1-15,0 1 0,-21 21 32,0 0-32,0 0 15,21 21-15,-21 1 0,21-1 0,-21 0 16,-1 0-16,22 0 16,0 0-16,0 1 0,0-1 0,0 0 15,0 0-15,0 0 16,0 0-16,0 1 0,22-22 15,-1 0 1,0 0-16,0 0 0,0 0 0,0 0 16,1 0-16,-1 0 0,21 0 15,-21-22-15,0 1 0,1 21 0,-1-21 16,0 0-16,0 0 0,0-22 16,-21 22-16,21 0 0,1-21 0,-22-1 15,0 22-15,21-21 0,-21 0 16,21-1-16,-21 22 0,0-21 15,0 21-15,0-1 0,0 1 0,0 42 32,0 1-32,0-1 15,0 0-15,0 0 0,0 21 16,-21 1-16,21-22 0,-21 21 0,21-21 16,0 22-16,0-22 0,0 21 15,-22-21-15,22 1 0,0-1 0,0 0 16,0 0-16,0 0 0,0 0 15,0 1-15,22-22 32,-1-22-17,-21 1-15,21 21 16,-21-21-16</inkml:trace>
  <inkml:trace contextRef="#ctx0" brushRef="#br0" timeOffset="140567.65">30395 8192 0,'0'0'0,"21"0"63,1 0-63,-1 0 15,0 0-15,0 0 0,0 0 0,0 0 16,1-22-16,-1 1 0,0 0 15,0 0-15</inkml:trace>
  <inkml:trace contextRef="#ctx0" brushRef="#br0" timeOffset="143924.48">31750 6519 0,'0'0'0,"-21"-21"15,21 0-15,0 0 0,0 0 16,0 0-16,0-1 0,0 1 16,-21 21-16,21 21 31,0 1-31,0 20 0,0 0 16,0 1-16,0-1 0,0 0 0,0 22 15,0-22-15,0 22 0,0-22 16,0 0-16,0 22 0,0-22 0,-22 0 15,22 1-15,-21-1 0,21 0 16,0 1-16,-21-1 0,21 0 0,-21-20 16,21-1-16,0 0 15,0 0-15,0 0 0,0-42 32,0 0-17,0-21-15,21 20 0,0 1 16,-21-21-16</inkml:trace>
  <inkml:trace contextRef="#ctx0" brushRef="#br0" timeOffset="144728.53">31856 6456 0,'-21'-21'16,"-1"21"-16,1 0 15,21-21-15,21 21 32,1-22-32,20 22 15,-21 0-15,21 0 0,1 0 16,20-21-16,1 21 0,-1-21 0,1 21 16,20 0-16,1-21 0,0 21 15,-1 0-15,1-21 0,21 21 16,-21 0-16,20-21 0,1 21 0,-21 0 15,21-22-15,-22 22 16,1-21-16,-21 21 0,20 0 16,-20 0-16,-22 0 0,22 0 0,-22-21 15,0 21-15,-21 0 0,-21 21 63,0 0-48,0 1-15,0-1 16,0 21 0,0-21-16,0 22 0,0-1 0,0 0 15,0 1-15,0-1 0,0 0 16,0 22-16,0-22 0,0 22 0,0-22 16,0 21-16,0-20 0,0 20 15,0-20-15,0 20 0,0-21 0,0 22 16,0-22-16,0 1 0,0 20 15,0-21-15,0-20 0,0 20 0,0 0 16,0-21-16,0 22 0,0-22 16,0 0-16,0 0 0,0 0 15,0 1-15,-42-1 16,21-21 0,0 0-16,-22 0 0,1 0 0,0 0 15,-1 0-15,-20 0 0,-1 0 16,1 0-16,-22 0 0,1-21 0,-22-1 15,21 22-15,-21 0 0,0-21 16,1 21-16,-22 0 0,21-21 0,0 21 16,-21 0-16,42 0 0,-21-21 15,22 21-15,-1 0 0,22 0 16,20 0-16,-20-21 0,42 21 0,-22 0 16,22 0-16,0 0 0,0 0 15,21-21-15,0-1 31,21 22-31,0-21 0,0 21 16,-21-21-16,21 0 0,1 21 16,-1-21-16,0 0 0,0-1 0</inkml:trace>
  <inkml:trace contextRef="#ctx0" brushRef="#br0" timeOffset="145452.13">32258 6689 0,'0'0'0,"0"-21"0,21 21 0,-21-22 16,0 1-16,0 42 31,0 1-31,0-1 16,0 21-16,0 0 0,0 1 15,0-1-15,-21 0 0,21 1 0,-21-1 16,0 0-16,-1 1 0,22-1 16,-21 0-16,0 1 0,0-22 15,0 21-15,21-21 0,-21 1 0,-1-1 16,1-21-16,0 0 16,0 0-16,21-21 15,0-1 1,-21 1-16,21 0 0,0 0 0,0 0 15,0 0-15,0-1 0,0-20 16,0 21-16,21 0 0,-21-22 0,0 22 16,0 0-16,21 0 0,-21 0 15,21 0-15,0 21 16,-21 21 0,0 0-16,22 0 15,-22 0-15,21 0 0,-21 1 0,0-1 16,21 0-16,0 0 15,-21 0-15,21-21 0,0 21 16,1-21-16,-1 0 16,0 0-16,0 0 0,0 0 15,0 0-15,1-21 0,-1 21 16,0-21-16,0 21 0,0-21 16,-21 0-16,0 0 0,21 21 0,-21-22 15,0 1-15,0 0 0,0 0 16,0 0-16,0 42 47,0 0-47,0 0 0,0 0 15,0 1-15,0-1 0,0 0 16,-21 0-16,21 0 0,0 0 16,0 1-16,0-44 62</inkml:trace>
  <inkml:trace contextRef="#ctx0" brushRef="#br0" timeOffset="145649.04">32491 6858 0,'0'-21'16,"-21"42"31,21 0-47,0 0 15,0 1 1,21-22-16,0 0 16,0 21-16</inkml:trace>
  <inkml:trace contextRef="#ctx0" brushRef="#br0" timeOffset="147244.15">32681 6964 0,'0'21'0,"0"0"0,0 0 16,-21 1-16,21-1 16,-21 0-16,0 0 15,21 0 1,0 0-1,0-42 32,0 0-31,0 0-16,0 0 0,21 21 16,-21-21-16,21-1 0,-21 1 15,0 0-15,21 0 16,0 0-16,1 21 0,-1 0 31,-21 21-31,0 0 16,0 0-16,0 0 0,0 1 15,0-1-15,0 0 0,0 0 16,0 0-16,0 0 0,0 1 16,0-1-16,21 0 31,0-21-31,0 0 15,0-21-15,1 21 16,-22-21-16,21-1 0,0 1 16,0 21-16,0-21 0,0-21 0,-21 21 15,22-1-15,-1-20 0,0 21 16,-21-21-16,21-1 0,0 22 16,-21-21-16,0-1 0,21 22 0,-21-21 15,22 21-15,-22 0 0,0 42 31,0 0-15,0 0-16,-22 21 0,1-20 16,21 20-16,-21-21 0,21 21 0,0-20 15,-21 20-15,0-21 0,21 0 16,-21 22-16,21-22 0,0 0 16,0 0-16,-22-21 0,22 21 15,22-21 16,-22-21-15,21 21-16,0-21 0,0 21 16,0-21-16,0 0 0,1-1 0,-1 22 15,0-21-15,0 21 16,0 0-16,-21-21 0,-21 42 47,0-21-47,-21 21 15,20-21-15,1 0 0,0 22 0,0-22 16,0 21-16,0-21 0,-1 0 16,1 0-16,21 21 0,0 0 31,0 0-31,0 0 16,21-21-16,1 22 15,-1-1-15,0-21 16,0 0-16,0 0 15,0 0-15,1 0 0,-1 0 16,0 0-16,0-21 0,0 21 16,22-22-16,-22 22 0,0-21 15,0 0-15,0 21 0,0-21 0,-21 0 16,22 21-16,-22-21 0,21 21 16,-21-22-16,0 44 31,-21-22-16,21 21-15,-22 0 0,22 0 0,0 0 16,0 0-16,0 1 16,0-1-16,0 0 15,22 0-15,-1-21 0,0 0 0,0 0 16,0 0-16,22 0 0,-22 0 16,21 0-16,-21 0 0,22 0 15,-22 0-15,0-21 0,0 21 0,0-21 16,0 21-16,1-21 0,-22-1 15,21 22-15,-21-21 0,0 0 16,0 0-16,0 0 0,-21 0 16,-1 21-1,1 0-15,0 0 0,0 0 16,0 0-16,0 0 0,-1 21 16,22 0-16,-21 0 15,21 0-15,-21 0 0,21 1 0,0-1 16,0 0-16,0 0 0,0 0 15,21-21 1,0 0-16,1 0 0,-1 0 16,0 0-16,0 0 15,0 0-15,0-21 0,-21 0 16,22 0-16,-1 0 0,0-1 16,-21 1-16,0 0 0,21 0 15,0-21-15,-21 20 0,0-20 0,21 0 16,-21 21-16,0-22 0,0 22 15,0-21-15,0 21 0,0-1 0,0 1 16,0 0-16,-21 42 31,21 0-31,0 1 0,-21-1 0,0 21 16,21-21-16,-21 22 0,21-22 16,0 21-16,0-21 0,0 0 0,0 22 15,-21-22-15,21 0 16,0 0-16,0 0 0,0 1 0,0-1 15,0 0-15,0 0 16,0 0 0,0 0-16,-22-21 15,1 22-15</inkml:trace>
  <inkml:trace contextRef="#ctx0" brushRef="#br0" timeOffset="148232.13">31940 7853 0,'0'0'0,"-21"0"47,21 21-47,0 21 16,0-20-16,-21-1 0,21 0 16,-21 0-16,21 0 0,-21 22 0,21-22 15,0 0-15,0 0 0,0 0 16,0 0-16,-21 1 0,42-22 31,0-22-15,-21 1-16,21 0 0,0 0 15,-21 0-15,21 0 0,1-1 16,-1 1-16,-21 0 0,21 0 0,0 0 16,-21 0-16,0-1 0,21 22 15,0 0-15,-21 22 16,0-1-16,0 0 15,0 0-15,0 0 16,0 0-16,0 1 0,0-1 16,22 0-16,-1 0 15,0-21-15,0 0 16,0 0-16,0 0 0,1 0 0,-1 0 16,0 0-16,0 0 0,0 0 15,0-21-15,-21 0 0,22 21 16,-1-21-16,-21-1 0,21 1 0,-21 0 15,0 0-15,0 0 0,0 0 16,0-1-16,-21 22 16,0 0-16,-1 0 15,1 22-15,21-1 16,-21 0-16,21 0 0,0 0 16,0 0-16,-21-21 0,21 22 15,0-1-15,0 0 0,0 0 16,21-21-16,0 0 15,0 0-15,1 0 0,-1 0 16,0 0-16,0 0 16,0-21-16,0 21 0,-21-21 15,0 0-15,22-1 16,-1 1-16,-21 0 0,0 0 16,0 0-16,21 21 0,-21-21 15,0 42 1,0 0-1,0 0-15,0 0 16,0 0-16,0 1 0,0-1 16,0 0-16,21-21 31,0 0-15,0 0-1,1 0 1,-22-21-16,0 0 0,21-1 15,-21 1-15,21 21 0,-21-21 16,0 0-16,0 0 0,21 0 16,0-22-16,0 22 0,-21 0 15</inkml:trace>
  <inkml:trace contextRef="#ctx0" brushRef="#br0" timeOffset="148627.91">32808 7620 0,'0'0'0,"0"-21"0,0 42 31,-21-21-31,21 21 0,-21 0 15,21 1-15,0 20 0,-21-21 0,21 0 16,-21 22-16,21-22 16,0 21-16,0-21 0,0 0 0,0 22 15,0-22-15,0 0 0,0 0 16,0 0-16,0 1 0,0-1 16,0 0-16,0-42 62,0 0-62,0-1 16,0 1-16,0 0 0,0 0 0,0 0 15,0 0-15,21-1 0,0 1 16,0 21 15,-21 21-15,21 1-16,-21-1 0,0 0 15,0 0-15,0 0 16,0 0-16,0 1 0</inkml:trace>
  <inkml:trace contextRef="#ctx0" brushRef="#br0" timeOffset="149057.16">33380 8043 0,'0'0'0,"21"-21"16,-21 0 0,-21 21-1,0 0-15,-1 0 0,1 0 16,0 0-16,0 0 0,0 0 0,0 21 15,-1 0-15,1-21 16,0 22-16,0-1 0,0 0 0,21 0 16,0 0-16,0 0 0,0 1 15,0-1 1,21 0-16,0-21 0,-21 21 0,21 0 16,0-21-16,1 21 0,-22 1 15,21-1-15,-21 0 16,-21-21-1,-1 0 1,-20 0-16,21 0 0,0 0 0,-22 0 16,22 0-16,0 0 0,0 0 15,-21 0-15,20 0 0,1 0 16,21-21 0,21 21-1,1-21 1,-1 21-16,0 0 0</inkml:trace>
  <inkml:trace contextRef="#ctx0" brushRef="#br0" timeOffset="149636.34">33253 8319 0,'21'0'0,"21"0"16,-21-22-16,1 1 0,-1 21 15,0-21-15,0 21 16,-21-21-16,21 21 15,-21-21-15,21 21 16,-21-21-16,0-1 16,-21 22 15,0 0-31,21 22 0,-21-1 16,0 0-16,0 0 15,21 0-15,-22-21 0,22 21 0,0 1 16,0-1-16,0 0 15,0 0-15,22-21 32,-1 0-17,0 0-15,0 0 0,0 0 16,0 0-16,1-21 16,-22 0-16,21 21 0,0-21 0,-21-1 15,21 1-15,0 0 0,-21 0 16,0 0-16,0 0 0,21-1 15,-21 1-15,0 0 0,0 0 0,0 0 16,0 0-16,0-1 0,0 44 31,-21-22-15,21 21-16,0 0 0,-21 0 16,21 21-16,-21-20 0,21-1 15,-21 0-15,21 0 0,0 0 16,0 0-16,0 1 0,0-1 0,0 0 15,0 0-15,0 0 16,0 0-16,0 1 16,0-44 15</inkml:trace>
  <inkml:trace contextRef="#ctx0" brushRef="#br0" timeOffset="149876.2">33613 8255 0,'-22'0'0,"44"0"47,-1 0-31,0 0-16,0 0 0,0 0 15,0 0-15,-21-21 0,22 21 16,-1-21 0,-21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19:55.1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13716 1482 0,'0'0'0,"21"0"16,0 0-1,-21-21-15,21 21 0,-21-22 16,0 1 0,0 0-1,0 0 1,-21 21-16,0-21 16,0 21-16,0-21 15,0 21-15,-1 0 0,-20 0 16,21 0-16,0 0 0,0 0 15,-22 21-15,22 0 0,-21 0 0,-1 0 16,22 0-16,-21 1 0,0 20 16,-1-21-16,1 21 0,0 1 0,-1 20 15,1-20-15,0-1 0,-1 21 16,22-20-16,-21 20 0,21-20 0,-1 20 16,1-21-16,21 1 15,0 20-15,0-20 0,0-1 0,0 0 0,21 1 16,1-1-16,-1 0 0,0 1 15,21-22-15,-21 21 0,1-21 16,20 0-16,-21 1 0,0-1 16,22 0-16,-22-21 0,21 0 0,-21 0 15,22 0-15,-1 0 0,-21 0 16,21-21-16,-20 21 0,20-21 0,-21-1 16,0 1-16,0 0 0,22 0 0,-22-21 15,0 20-15,21 1 0</inkml:trace>
  <inkml:trace contextRef="#ctx0" brushRef="#br0" timeOffset="531.2">14118 1947 0,'0'-21'0,"0"42"0,0-63 15,-21 42 17,0 0-17,0 21-15,21 0 0,-22 1 16,1-1-16,21 0 0,-21 0 16,0 0-16,21 22 0,-21-22 0,0 0 15,21 21-15,-22-21 16,22 1-16,-21 20 0,21-21 0,0 0 15,0 22-15,0-22 0,0 0 16,0 0-16,21 0 0,1 0 0,-1-21 16,0 0-16,0 22 0,0-22 15,22 0-15,-22 0 0,0 0 0,21-22 16,-21 22-16,22-21 0,-1 0 16,-21 0-16,22 0 0,-22 0 0,21-1 15,-21-20-15,0 21 0,1 0 16,-22-22-16,0 22 0,0-21 15,0 0-15,0 20 0,0-20 0,0 0 16,0 21-16,-22-22 0,1 22 16,0 0-16,0 0 0,0 0 0,-22 21 15,22 0-15,0 0 0,0 0 16,-21 0-16,20 0 0,1 21 0,-21 0 16,21 0-16,0 0 0,-22 0 15,22 1-15,21-1 0,0 0 0,-21 0 16,21 0-16,0 0 0,21 1 15,0-22-15,0 0 0</inkml:trace>
  <inkml:trace contextRef="#ctx0" brushRef="#br0" timeOffset="923.98">14795 1609 0,'0'0'0,"0"-21"16,0-1-16,0 1 0,0 0 15,0 0 1,0 42 15,0 0-31,0 0 16,0 1-16,0-1 0,0 21 15,0 0-15,0 1 0,0 20 0,0-20 16,0-1-16,0 21 0,0-20 16,-21-1-16,21 0 0,-21 22 0,21-43 15,-21 21-15,21 1 0,-21-22 16,21 0-16,0 21 0,0-20 0,0-1 16,0-42 30,21-1-46,0 1 16,0 0-16,-21 0 0,21-21 16</inkml:trace>
  <inkml:trace contextRef="#ctx0" brushRef="#br0" timeOffset="1246.26">15155 1545 0,'0'0'0,"0"-21"0,0 0 0,0 0 16,0 42 15,0 0-15,0 0-16,0 22 0,0-22 16,0 21-16,0 0 0,0 1 0,0 20 15,0-20-15,0-1 0,-21 0 16,0 22-16,21-22 0,-21 0 0,0 1 15,-1-22-15,22 21 0,-21 1 16,21-22-16,-21 0 0,21 0 0,-21 0 16,21 0-16,0 1 0,0-1 15,0 0 1,21-21 0,0-21-16,0 0 15,1-1-15</inkml:trace>
  <inkml:trace contextRef="#ctx0" brushRef="#br0" timeOffset="1692.03">15536 2117 0,'0'0'0,"21"-21"0,1-1 16,20 1 0,-21 21-16,0-21 0,0 0 0,-21 0 15,22 0-15,-22-1 16,0 1-16,-22 21 15,1 0 1,0 0-16,0 21 0,0-21 16,0 22-16,-1-1 0,1 0 15,0 0-15,-21 0 0,21 0 16,-1 1-16,22 20 0,-21-21 0,0 0 16,21 0-16,-21 1 0,21-1 15,0 0-15,0 0 0,0 0 0,0 0 16,21 1-1,0-22-15,0 0 0,1 0 16,-1 0-16,0 0 0,0 0 16,21 0-16,-20 0 0,20-22 0,0 22 15</inkml:trace>
  <inkml:trace contextRef="#ctx0" brushRef="#br0" timeOffset="2147.82">16171 1947 0,'0'0'0,"0"-21"0,0 0 16,-21 21-1,21-21-15,0 0 16,-21 21-16,0 0 0,0 0 0,-1 0 16,1 21-16,0 0 15,0-21-15,0 21 0,0 0 16,-1 22-16,1-22 0,21 0 0,0 21 15,-21-20-15,21-1 0,0 21 16,0-21-16,0 0 0,0 1 0,0-1 16,0 0-16,0 0 0,0 0 15,21-21-15,0 21 0,1-21 16,-1 0-16,0 22 0,0-22 16,0 0-16,22 0 0,-1 0 0,-21 0 15,21 0-15,1 0 0,-1-22 0,-21 22 16,22-21-16,-1 0 0,0 0 15,1 0-15</inkml:trace>
  <inkml:trace contextRef="#ctx0" brushRef="#br0" timeOffset="2771.46">16743 1439 0,'0'0'0,"0"-21"0,0 0 0,0 0 15,0 0-15,0 42 32,0 0-17,0 0-15,0 22 0,-21-1 16,21 0-16,-22 1 0,22-1 0,-21 21 16,21-20-16,-21 20 0,21-20 15,0 20-15,-21-21 0,0 1 16,21-1-16,-21 0 0,21-20 15,0 20-15,0-21 0,0 0 0,0 0 0,0 1 16,0-1-16,0 0 0,0 0 16,21-21-1,-21 21-15,21-21 0,0 0 0,0 0 16,0 0-16,1 0 16,-1 0-16,0-21 0,0 0 15,0 21-15,0-21 0,1 0 16,-1-1-16,0 1 0,0 0 15,0 0-15,-21-21 0,0 20 16,21 1-16,-21 0 0,22 0 16,-22 0-16,0 0 0,0-1 15,0 44 17,0-1-32,0 0 15,0 0-15,-22 0 0,22 0 0,-21 1 16,21-1-16,0 0 0,0 0 15,0 0-15,0 0 0,-21 1 0,21-1 16,0 0-16,0 0 16,21-21-1,0 0 1,1 0-16,-1 0 16,0 0-16,0 0 15,0 0-15,-21-21 0,21 21 0,1-21 16,-1 21-16,-21-21 0,21-1 0,0 22 15</inkml:trace>
  <inkml:trace contextRef="#ctx0" brushRef="#br0" timeOffset="3232.88">17420 1926 0,'0'0'0,"-21"0"31,0 0-15,0 0-16,-1 21 16,22 1-16,-21-1 15,0 0-15,0 0 0,21 0 16,-21 0-16,21 1 0,0-1 16,-21 0-16,21 21 0,-22-21 0,22 1 15,0-1-15,0 0 16,0 0-16,22-21 15,-1 0-15,0 0 16,21 0-16,-21 0 0,1 0 0,-1 0 16,0 0-16,21 0 0,-21-21 15,1 21-15,-1-21 0,0 0 16,0-1-16,0 1 0,0 0 0,1 0 16,-22 0-16,0 0 0,0-22 15,0 22-15,0-21 0,0 21 0,0-1 16,0 1-16,0 0 0,-22 0 15,1 21-15,0 0 0,0 0 16,0 0-16,0 0 0,-1 0 16,1 0-16,0 21 0,0 0 0,21 0 15,0 1-15,0-1 16,-21 0-16,21 0 0,0 0 16</inkml:trace>
  <inkml:trace contextRef="#ctx0" brushRef="#br0" timeOffset="3862.49">17928 1969 0,'0'0'16,"-21"0"-16,21 21 31,0 0-31,-21 0 16,21 0-16,0 0 15,0 1-15,0-1 0,0 0 0,0 0 16,-21 0-16,21 0 16,0 1-16,0-1 0,0 0 15,0 0-15,-22-21 16,22 21-1,0-42 17,0 0-17,0 0-15,0 0 0,0-1 16,0 1-16,0 0 0,0 0 0,0 0 16,22 0-16,-22-22 0,21 22 15,0-21-15,0 21 0,0-1 0,0-20 16,1 21-16,20 0 0,0 0 15,-21-1-15,22 22 0,-1-21 0,0 21 16,1 0-16,-1 0 0,0 0 16,-20 21-16,20 1 0,-21-1 0,0 0 15,0 0-15,1 0 0,-22 0 16,0 22-16,0-22 0,0 0 16,0 21-16,0-20 0,0-1 15,0 0-15,-22 0 0,1 0 0,21 0 16,0 1-16,0-1 0,-21 0 15,0 0-15,0-21 16,21 21-16,0-42 47,0 0-31,0 0-16</inkml:trace>
  <inkml:trace contextRef="#ctx0" brushRef="#br0" timeOffset="4143.33">18013 1461 0,'0'0'0,"-43"0"16</inkml:trace>
  <inkml:trace contextRef="#ctx0" brushRef="#br0" timeOffset="4448.14">16764 1693 0,'0'22'0,"21"-22"31,0 0-31,0 0 0,1 0 16,-1 0-16,0 0 0,21 0 15,-21 0-15,1 0 0,20-22 0,-21 22 16,0 0-16,0 0 15,22 0-15,-22 0 0,0-21 0,0 21 16,0 0 0</inkml:trace>
  <inkml:trace contextRef="#ctx0" brushRef="#br0" timeOffset="5284.87">11790 1164 0,'0'0'0,"0"-42"16,0 21-16,0 0 16,0-1-16,0 1 0,0 0 31,0 42 0,0 0-31,-21 1 0,21-1 0,-22 21 0,22-21 16,0 22-16,0-1 0,0 0 15,0 1-15,-21 20 0,21-21 16,-21 22-16,21-1 0,0 22 16,0-21-16,0-1 0,-21 1 0,21 20 15,-21-20-15,21-1 0,-21 1 16,21-22-16,0 22 0,0-1 0,0 1 15,-22-22-15,22 21 0,0-20 16,0-1-16,-21 0 0,21 1 0,0-1 16,0-21-16,0 0 0,0 1 15,0-1-15,0 0 0,0-42 47,0 0-47,0-1 0,0 1 16,0-21-16,21 21 0,1-22 15,-22 1-15,21 0 0,0-1 0,0 1 16</inkml:trace>
  <inkml:trace contextRef="#ctx0" brushRef="#br0" timeOffset="6592.04">11896 1164 0,'0'-21'16,"0"0"-1,21 21 16,0 0-15,0 0-16,0 0 16,0 0-16,1 0 0,-1 0 15,0 0-15,0 0 16,21 0-16,-20 0 0,20 0 0,0 0 16,-21 0-16,22 0 0,20 0 15,-20 0-15,20 0 0,-21 0 0,22 0 16,21 0-16,-22 0 0,22 0 15,-1 0-15,1 0 0,21 0 0,-21-21 16,20 21-16,-20 0 0,0 0 16,-1 0-16,1 0 0,0 0 0,21-21 15,-22 21-15,1 0 16,0 0-16,-1 0 0,1 0 0,-22 0 16,22 0-16,-21 0 0,-1 0 0,22 0 15,-22 0-15,22 0 16,0 0-16,-1 0 0,22 0 0,-21 0 15,-1 0-15,1 0 0,21 0 16,-21 0-16,-22 0 0,22 0 0,-1 0 16,-20 0-16,21 0 0,-22-22 15,22 22-15,-22 0 0,22 0 0,0 0 16,-1 0-16,-20 0 0,20 0 16,-20 0-16,21 0 0,-22 0 0,1 0 15,20 0-15,-20 0 16,-1 0-16,22 0 0,-22 0 0,22 0 0,-21 0 15,20 0-15,-20 0 16,20 0-16,-20 0 0,-1 0 0,1 0 16,-22 0-16,22 0 0,-22 0 15,22 0-15,-1 0 0,-21 0 16,22 0-16,-22 0 0,22-21 0,-1 21 16,-20 0-16,20 0 0,1 0 15,-22 0-15,21 0 0,1-21 0,-22 21 16,22 0-16,-22 0 0,0 0 15,1 0-15,-1-21 0,0 21 16,1 0-16,-1 0 0,0 0 0,-20 0 16,20-21-16,0 21 0,-21 0 0,1 0 15,20 0-15,-21 0 16,0-21-16,0 21 0,1 0 0,20 0 16,-21 0-16,0 0 0,-21-22 15,21 22-15,1 0 0,-1 0 16,0 0-16,0 0 15,0 0 1,0 0 0,-21 22 31,0-1-47,0 0 15,0 0-15,0 0 16,0 0-16,0 1 0,0-1 0,0 0 15,-21 0-15,21 0 0,-21 0 16,21 1-16,-21-1 0,21 0 16,0 0-16,0 0 0,0 0 0,-21 1 15,21-1-15,-21 0 0,21 0 0,0 0 16,0 22-16,0-22 0,-22 0 16,22 21-16,-21-21 0,21 22 0,0-22 15,0 21-15,-21 1 0,21-22 16,0 21-16,-21 0 0,21-20 0,0 20 15,0 0-15,0-21 16,0 22-16,0-22 0,0 21 0,0-21 16,0 1-16,0 20 0,0-21 15,0 0-15,0 22 0,0-22 0,21 0 16,-21 0-16,21 0 0,-21 0 16,0 1-16,0-1 0,0 0 0,0 0 15,0 0-15,0 0 16,-21-21 46,21-21-46,-21 21-16</inkml:trace>
  <inkml:trace contextRef="#ctx0" brushRef="#br0" timeOffset="8291.87">11874 2921 0,'0'0'15,"-21"0"-15,-21 0 16,21 0-16,0 0 16,21 21 30,21-21-46,0 0 16,0 0-16,0 0 0,22 0 0,-22 0 16,21 0-16,0 0 0,1 0 15,-1 0-15,22 0 0,-22 0 0,0 0 16,22 0-16,-1 0 0,-20 0 16,20 0-16,-21 0 0,22 0 0,-1 0 15,22 0-15,-21 0 0,20 0 16,1 0-16,0 0 0,-1 0 0,1 0 15,0 0-15,-1 0 0,1 0 16,0-21-16,-1 21 0,22 0 16,-21 0-16,-1 0 0,22 0 0,-21 0 15,0 0-15,-1 0 0,1 0 16,0 0-16,-1 0 0,-20 0 0,20-21 16,1 21-16,0 0 0,-1 0 15,-20 0-15,21 0 0,-1 0 0,1 0 16,-22-21-16,22 21 0,-21 0 15,-1 0-15,1 0 0,-1-21 0,1 21 16,-1 0-16,1 0 0,-1-22 16,1 22-16,-1 0 0,1 0 15,-1-21-15,1 21 0,-22-21 16,21 21-16,1 0 0,-1 0 0,-20-21 16,20 21-16,-20 0 0,20-21 15,-21 21-15,1 0 0,-1 0 0,0-21 16,1 21-16,20 0 0,-20 0 0,-1-22 15,0 22-15,1 0 0,-1 0 16,21 0-16,-20-21 0,20 21 0,-20 0 16,20 0-16,-21 0 0,22 0 15,-22 0-15,1 0 0,-1 0 0,0 0 16,1 0-16,-1 0 0,-21-21 16,21 21-16,-20 0 0,20 0 15,-21 0-15,21 0 0,-20 0 16,20 0-16,-21 0 0,0 0 0,0-21 15,1 21-15,-1 0 0,0 0 16,21 0-16,-21 0 0,1 0 0,-1 0 16,21 0-16,-21 0 0,0 0 15,1 0-15,20 0 0,-21-21 0,0 21 16,0 0-16,1 0 0,-1 0 16,0 0-16,0 0 0,0 0 0,0 0 15,1 0-15,-1 0 0,0 0 16,0 0-16,0 0 0,0 0 15,1 0-15,-1 0 16,0 0-16,0 0 0,0 0 16,0 0-16,1 0 15,-1 0 1,0 0-16,0 0 16,0 0-16,0 0 15,1 0-15,-1 0 0,0 0 16,0 0-16,0 0 0,0 0 15,1 0-15,-1 0 16,0 0-16,0 0 16,0 0 15,-21-21 110,0-1-126,0 1 1,0 0-16,0 0 15,0 0-15,0 0 16</inkml:trace>
  <inkml:trace contextRef="#ctx0" brushRef="#br0" timeOffset="9311.79">13250 3048 0,'21'-21'0,"1"21"0,-1 0 15,0 0 1,-42 0 15,0 0-15,-1 0-16,1 21 0,0-21 16,-21 21-16,-1-21 0,22 21 0,-42 1 15,20-1-15,1 0 0,-21 0 16,20 0-16,-20 0 0,20 22 0,-20-22 15,21 21-15,-22-21 0,1 22 16,-22-22-16,21 21 0,-20 1 16,-22-22-16,21 21 0,-21 0 0,1 1 15,20-1-15,-21 0 0,21 1 16,1-22-16,-1 21 0,0 1 16,1-1-16,-1 0 0,0 22 0,1-22 15,20 0-15,-20 1 0,-1-1 16,21 0-16,-20 1 0,20-1 0,-20 0 15,-1 1-15,21-1 0,-20-21 0,-1 22 16,0-1-16,-20-21 0,20 0 16,21 22-16,-20-22 0,20 0 0,1 0 15,20 0-15,1 0 0,0-21 16,21 22-16,-22-1 0,22-21 16,0 21-16,0-21 0,0 0 0,-1 0 15,22 21-15,-21-21 16,0 0-1,21-21 17,21 0-32,22 0 0,-22-1 0</inkml:trace>
  <inkml:trace contextRef="#ctx0" brushRef="#br0" timeOffset="10271.76">16912 3090 0,'0'0'0,"0"-21"0,0 0 0,0 0 15,0 0-15,0 0 16,0-1-16,0 1 15,0 0-15,0 0 16,0 0-16,0 0 0,-21-1 16,21 1-1,-21 21 1,0 21 0,21 1-1,-22-1-15,22 0 16,0 0-16,-21 0 0,21 22 0,0-22 15,0 0-15,0 21 0,0 1 16,0-1-16,0 21 0,0-20 0,0 20 16,0 1-16,0-22 15,0 22-15,0-1 0,0 1 0,-21-22 16,21 21-16,0-20 0,0 20 16,0 1-16,0-1 0,0 22 0,-21-22 15,21 1-15,-21-1 0,21 1 0,-21-1 16,21 1-16,-22-1 0,22 1 15,0-1-15,-21 1 0,21-1 0,-21 1 16,21-1-16,-21-20 0,21-1 16,0 0-16,-21 1 0,21-1 0,-21-21 15,21 0-15,-22 1 0,22-1 16,0 0 0,-21-21-16,0 0 0,21-21 15,0 0-15,0-1 16,0 1-16,0-21 0,21 0 0,0-1 15,1 1-15</inkml:trace>
  <inkml:trace contextRef="#ctx0" brushRef="#br0" timeOffset="11667.77">19389 2540 0,'-22'0'0,"22"-21"16,22 21 78,-1 0-94,0 0 0,0 0 0,0 0 15,22 21-15,-1-21 0,-21 21 16,43-21-16,-22 21 0,0-21 0,22 22 16,-1-1-16,1 0 0,-1 0 15,1 0-15,20 0 0,1 1 16,21 20-16,-21-21 0,20 21 15,1-20-15,0 20 0,-21 0 0,42-21 16,-21 22-16,21-1 0,0-21 16,0 22-16,0 20 0,0-21 0,0 22 15,21-22-15,0 22 0,21-22 16,1 22-16,-1-22 0,0 21 0,1-20 16,20-1-16,-21 0 0,22 1 15,-22-1-15,22 0 0,-22 1 0,22-1 16,-22 0-16,0 1 0,1-1 15,-1 0-15,0 1 0,-21-1 0,1-21 16,20 22-16,-21-22 0,-21 0 16,0 21-16,0-21 0,0 1 15,-21-1-15,-21 0 0,20 0 0,-20-21 16,-21 21-16,20 0 0,-20-21 16,-1 22-16,1-22 0,-22 21 0,0-21 15,1 0-15,-22 21 0,21-21 16,-21 0-16,-21 21 0,-21-21 31,0 0-31</inkml:trace>
  <inkml:trace contextRef="#ctx0" brushRef="#br0" timeOffset="12829.04">5673 4678 0,'0'0'0,"0"-21"0,-22-22 15,1 43-15,21-21 16,0 0-16,0 0 0,0 0 31,-21 21 1,21 21-32,0 0 0,0 0 0,-21 0 15,21 1-15,0 20 0,0 0 16,0 22-16,0-22 0,0 22 0,0-1 15,0 1-15,0-1 0,0 1 16,0-1-16,0-21 0,0 22 0,0-1 16,0 1-16,0-1 0,0 1 15,0-1-15,0 1 0,0-1 0,0-20 16,0 20-16,0-20 0,0-1 0,0 0 16,0 1-16,0-22 15,0 21-15,0-21 0,0 0 16,0 1-16,0-44 31,0 1-31,0 0 16,0-21-16,0 21 15,0-1-15,0-20 0,0 21 0</inkml:trace>
  <inkml:trace contextRef="#ctx0" brushRef="#br0" timeOffset="14251.74">5673 4763 0,'0'0'0,"0"-22"0,0 1 0,0 0 15,21 21 1,0 0-1,0 0-15,0 0 16,0 0-16,1 0 0,-1 0 0,0 0 16,21 0-16,-21 0 15,22 0-15,-1 0 0,0 0 0,1 0 16,-1 0-16,22 0 0,-1 21 0,1-21 16,20 0-16,1 0 0,0 0 15,20 0-15,-20 0 0,21 0 0,-21 0 16,20 0-16,-20 0 0,21 0 15,0 0-15,21-21 0,-21 21 0,-1 0 16,1 0-16,21 0 0,-21 0 16,0 0-16,-21 0 0,20-21 0,1 21 15,0 0-15,0 0 0,0 0 16,-22 0-16,22 0 0,-21 0 16,0 0-16,-1 0 0,1 0 0,0 0 15,-1 0-15,1 0 0,0-21 16,-22 21-16,22 0 0,-22 0 0,22 0 15,-43 0-15,22 0 0,-1 0 16,-20 0-16,-1 0 0,0 0 0,1-21 16,-1 21-16,-21 0 0,21 0 0,-20 0 15,-1 0-15,0 0 0,0 0 16,0 0-16,-21 21 62,0 0-46,0 0 0,0 0-16,0 0 15,0 1-15,0-1 0,0 0 0,0 0 16,0 0-16,0 22 0,0-22 16,0 21-16,0-21 0,0 22 0,0-1 15,0-21-15,0 21 0,-21 1 0,21-22 16,0 21-16,-21 1 0,21-22 15,0 21-15,0-21 0,0 22 0,0-22 16,0 21-16,0-21 0,0 22 16,0-1-16,0-21 0,0 0 0,0 22 15,0-22-15,0 0 0,0 0 16,-21 0-16,21 0 0,0 1 16,0-1-16,0 0 0,-21 0 15,21 0-15,0 0 16,0 1-1,-22-22-15,22 21 16,-21-21-16,0 0 0,21 21 16,-21-21-16,0 0 15,0 0-15,-1 0 16,1 0-16,0 0 0,-21 0 0,21 0 16,-1 0-16,-20 21 0,0-21 0,-1 0 15,1 0-15,0 0 0,-22 0 16,22 0-16,-22 0 0,22 0 15,-21 0-15,20 0 0,-20 21 0,20-21 16,-20 0-16,-1 0 0,1 0 0,-1 0 16,1 21-16,-1-21 0,1 0 15,-1 0-15,-20 0 0,20 0 0,1 0 16,-1 0-16,-20 0 0,20 0 0,1 0 16,-1 0-16,1 0 0,-1 0 15,1 0-15,-1 0 0,1 0 16,-22 0-16,21 0 0,-20 0 15,20 0-15,-20 0 0,20 0 0,-21 0 16,22 0-16,-1 0 0,1 0 0,-1 0 16,22 0-16,-21 0 0,-1 0 15,1 0-15,-1 0 0,1 0 0,-1 0 16,1 0-16,-1 0 0,1 0 16,-1 0-16,22 0 0,-1 0 0,-20 0 15,21 0-15,-1 0 0,1 0 16,21 0-16,-22 0 0,1 0 0,21 0 15,-21 0-15,20 0 0,1 0 16,0 0-16,-21 0 0,21 0 0,-1 0 16,1 0-16,0 0 0,0 0 0,0 0 15,-22 0-15,22 0 16,0 0-16,0 0 0,0 0 0,0 0 16,-1 0-16,1 0 15,0 0-15,0 0 0,0 0 16,0 0-16,-1 0 15,1 0-15,0 0 16,0 0 0,63-21 46,-21 0-62,1 0 16</inkml:trace>
  <inkml:trace contextRef="#ctx0" brushRef="#br0" timeOffset="15188.38">6794 4974 0,'0'-21'16,"-21"21"-1,0 0-15,0 0 16,0 0-16,0 0 16,21 21-16,0 0 15,0 1-15,0 20 0,0-21 0,0 0 16,0 22-16,0-1 0,0-21 15,0 21-15,0 1 0,0-1 0,0 0 16,-22-20-16,22 20 0,-21 0 16,21 1-16,-21-1 0,21 0 15,0 1-15,-21-22 0,0 21 16,21-21-16,-21 0 0,21 22 0,-22-22 16,1 0-16,0-21 0,21 21 0,-21 0 15,0-21-15,0 0 16,-1 0-16,1 0 15,0-21-15,21 0 16,0 0-16,-21 0 0,21 0 0,0-22 16,0 22-16,0-21 0,0 21 15,0-22-15,0 22 0,0-21 0,0 21 16,0-22-16,0 22 0,0 0 16,0 0-16,0 0 0,21-1 15,-21 1-15,21 0 16,0 21-16,1 0 15,-1 21 1,0 0-16,0 1 0,0-1 16,22 63-1,-22-62-15,0 20 0,0-21 0,0 21 16,-21-20-16,21-1 0,1 0 16,-1 0-16,0 0 0,0 0 0,0 1 15,0-22-15,1 0 0,-22 21 16,21-21-16,0 0 0,0 0 15,0 0-15,0 0 0,1-21 0,-1 21 16,0-22-16,0 1 0,-21 0 16,21 21-16,0-21 0,1 0 0,-22 0 15,21-1-15,-21-20 0,21 21 16,-21 0-16,0 0 0,0-22 0,0 22 16,0 0-16,0 0 0,21 0 0,-21-1 15,0 1-15,0 42 47,0 1-47,0-1 0,0 0 16,0 0-16,0 0 0,0 22 0,0-22 15,0 0-15,0 21 0,0-21 16,0 1-16,0 20 0,0-21 0,0 0 16,0 0-16,0 1 0,0-1 15,0-42 32,0-1-47,0 1 16,0-21-16</inkml:trace>
  <inkml:trace contextRef="#ctx0" brushRef="#br0" timeOffset="15539.17">7302 5165 0,'0'0'0,"0"21"0,0 0 16,22-21 0,-1 0-1,-21-21 1,21 21-16,-21-21 0,0 0 15,0-1-15,0 1 16,0 0-16,0 0 16,-21 21-16,21-21 15,-21 21-15,-1 0 0,1 0 16,0 21 0,21 0-16,-21 0 15,21 0-15,0 1 16,0-1-16,0 0 0,0 0 15,21 0-15,0-21 0</inkml:trace>
  <inkml:trace contextRef="#ctx0" brushRef="#br0" timeOffset="16094.65">7832 5355 0,'0'0'0,"42"-21"16,-21 21-1,-21-21-15,-21 21 47,0 21-31,0-21-16,-1 21 0,1 0 15,0-21-15,0 22 0,0-1 0,0 0 16,21 0-16,-22-21 0,22 21 0,-21 0 16,21 1-16,0-1 15,0 0-15,21-21 16,1 0-16,-22 21 0,21-21 16,0 0-16,0 0 0,21 21 0,-20-21 15,-1 0-15,0 0 0,21 21 16,-21-21-16,1 0 0,-1 0 0,-21 22 15,21-22-15,-21 21 0,0 0 16,0 0 0,-21-21-16,0 21 15,-1-21-15,1 0 0,0 21 16,0-21-16,-21 0 0,20 0 0,1 0 16,-21 0-16,21 0 0,-22 0 0,22 0 15,-21 0-15,21 0 0,0 0 16,-1 0-16,1 0 0,0 0 0,0 0 15,0 0-15,21-21 32,21 21-17,0-21-15,0 21 16,0-21-16,22 21 0,-22-21 0</inkml:trace>
  <inkml:trace contextRef="#ctx0" brushRef="#br0" timeOffset="16507.31">8572 5101 0,'0'-21'0,"0"0"16,-21 21-16,0 0 15,0 21 1,21 0-16,0 0 0,0 1 16,0-1-16,0 0 0,0 0 0,0 21 15,-21-20-15,21 20 0,0 0 16,0-21-16,0 22 0,0-1 0,0 0 16,0 1-16,0-22 0,0 21 15,0 1-15,0-22 0,0 21 0,0-21 16,0 0-16,0 1 0,0-1 15,21 0-15,-21 0 16,21-21-16,0 0 16,0 0-16,1 0 15,-1 0-15,0 0 0,-21-21 0,21 0 16,0 21-16,0-21 0,1-1 0,-1 1 16,0 0-16,-21 0 15,0 0-15,21 0 0,-21-1 16,0 1-16</inkml:trace>
  <inkml:trace contextRef="#ctx0" brushRef="#br0" timeOffset="16745.16">8467 5419 0,'21'0'31,"-21"-21"-31,21 21 0,0 0 16,0 0-16,0 0 0,1 0 16,-1 0-16,0-22 0,0 22 0,0 0 15,0 0-15,1 0 0,-1-21 0,0 21 16,0 0-16,0 0 16,-21-21-16,21 21 15,-21-21-15,22 21 0</inkml:trace>
  <inkml:trace contextRef="#ctx0" brushRef="#br0" timeOffset="17355.82">9610 4953 0,'21'-21'16,"-21"0"-1,0 42 32,0 0-47,0 0 0,0 0 16,0 1-16,0-1 0,0 0 16,0 0-16,0 0 0,0 0 0,0 1 15,0-1-15,0 0 0,0 0 16,0 0-16,-21-21 0,21 21 15,0 1-15,0-1 32,-22-21 15,22-21-47</inkml:trace>
  <inkml:trace contextRef="#ctx0" brushRef="#br0" timeOffset="17639.9">9419 5334 0,'0'0'0,"0"21"16,21-21 0,0 0-1,1 0-15,-1 0 0,0 0 16,0 0-16,0 0 0,0 0 15,1 0-15,-1 0 0,0 0 0,0 0 16,0 0-16,0 0 16,1-21-1,-1 0 32,-21 0-47,0 0 16</inkml:trace>
  <inkml:trace contextRef="#ctx0" brushRef="#br0" timeOffset="17929.82">9504 4911 0,'21'0'16,"0"0"0,0 0-16,0 0 0,1 0 15,-1 0-15,0 0 16,-21-21-16,21 21 0,0 0 0,0 0 15,-21-22 1,22 22-16,-1 0 16</inkml:trace>
  <inkml:trace contextRef="#ctx0" brushRef="#br0" timeOffset="18635.41">9737 4741 0,'0'0'0,"-22"-21"16,1 21-16,0 0 0,0 0 16,0 0-16,0 0 0,-1 0 0,1 0 15,0 0-15,0 0 0,0 0 16,0 0-16,-1 21 0,1 1 15,0-1-15,21 0 0,-21 0 16,0 0-16,21 22 0,0-22 16,0 0-16,-21 21 0,21-21 0,0 22 15,-22-22-15,22 21 0,0-21 16,0 22-16,0-22 0,0 0 16,0 21-16,0-20 0,0-1 0,0 0 15,0 0-15,0 0 0,0 0 16,0 1-16,22-1 0,-1-21 15,-21 21-15,21-21 0,0 0 16,0 21-16,0-21 0,1 0 16,-1 0-16,0 0 0,0 0 15,0 0-15,22 0 0,-22 0 16,0 0-16,21 0 0,-21 0 0,1 0 16,20 0-16,-21-21 0,21 21 15,-20-21-15,-1 21 0,21-21 16,-21-1-16,0 22 0,1-21 0,-1 21 15,0-21-15,0 0 0,0 21 16,0-21-16,1 0 0,-22-1 0,0 1 16,0 0-16,21 0 0,-21 0 0,0-22 15,0 22-15,0 0 0,0 0 16,0-21-16,-21 20 0,-1-20 0,22 21 16,-21 0-16,0-22 0,0 22 15,0 0-15,0 0 0,-1 0 0,1 0 16,0-1-16,0 22 0,0-21 15,0 21-15,-1 0 0,-20 0 16,21 0-16,0 0 0,0 0 0,-1 0 16,1 0-16,-21 0 0,21 0 15,0 0-15,-1 0 0,1 0 16,0 21-16,0-21 16,21 22-16</inkml:trace>
  <inkml:trace contextRef="#ctx0" brushRef="#br0" timeOffset="19243.91">9377 4297 0,'0'-21'0,"-21"21"16,21 21-1,0 0 1,-22 0-16,22 0 16,0 1-16,0-1 0,0 0 0,0 0 15,0 21-15,0-20 0,0-1 16,0 0-16,-21 0 0,21 0 0,-21 0 16,21 1-16,0-1 0,0 0 15,-21 0-15,0-21 0,21 21 16,21-21 46,0 0-62,0 0 16,0 0-16,1 0 0,-1 0 16,0 0-16,0 0 0,0 0 15,0 0-15,1 0 0,-1 0 0,0 0 16,0 0-16,0 0 0,0 0 15,1 0-15,-1 0 0,0 0 0,0 0 16,0 0 0,0 0-16,1 0 62,-22-21-62</inkml:trace>
  <inkml:trace contextRef="#ctx0" brushRef="#br0" timeOffset="20419.84">19346 1291 0,'0'-21'46,"0"0"-30,-21 21-16,21-21 16,-21 21 15,0 0-15,0 0-16,21 21 15,0 0-15,0 0 0,-22 0 0,22 1 16,-21-1-16,21 0 15,0 0-15,0 0 0,0 0 0,0 1 16,0-1-16,0 0 0,0 0 16,-21 0-16,21 0 0,0 1 15</inkml:trace>
  <inkml:trace contextRef="#ctx0" brushRef="#br0" timeOffset="20695.38">19092 1609 0,'0'0'0,"21"0"32,1 0-17,-1 0-15,0 0 0,0 0 16,0 0-16,0 0 16,1 0-16,-1 0 0,0 0 15,0 0-15,0 0 16,-21-21-16,21 21 0,-21-22 31,22 22-31,-22-21 16,0 0-1</inkml:trace>
  <inkml:trace contextRef="#ctx0" brushRef="#br0" timeOffset="21011.35">19071 1228 0,'0'0'0,"21"0"31,0 0-15,1-21-1,-1 21-15,0 0 0,0 0 0,0 0 16,0 0-16,22 0 0,-22 0 16,0 0-16,0-22 0,0 22 15,1 0-15,-22-21 47</inkml:trace>
  <inkml:trace contextRef="#ctx0" brushRef="#br0" timeOffset="21735.39">19389 931 0,'-22'0'0,"-41"-21"15,42 21-15,0 0 16,-1 0-16,1 0 0,-21 0 0,21 0 16,0 21-16,-1-21 0,1 22 15,0-1-15,0-21 0,0 21 16,0 0-16,-1 21 0,1-20 15,0-1-15,21 21 0,-21-21 0,0 22 16,0-22-16,21 21 0,0-21 16,0 22-16,0-22 0,-22 0 0,22 21 15,0-21-15,0 1 0,0-1 16,0 21-16,0-21 0,22 0 0,-22 1 16,21-1-16,0 0 0,0 0 15,0 0-15,0-21 0,1 21 16,-1-21-16,0 0 0,0 22 15,0-22-15,22 0 0,-22 0 0,0 0 16,21 0-16,-21 0 0,22 0 16,-22 0-16,21 0 0,1 0 0,-22 0 15,21-22-15,-21 22 0,22-21 16,-22 21-16,0-21 0,0 0 0,21 21 16,-20-21-16,-1 0 0,0-1 15,-21 1-15,21 0 0,-21 0 16,0 0-16,0 0 0,0-1 15,0-20-15,0 21 0,0 0 16,0-22-16,0 22 0,0-21 16,0 21-16,0-22 0,-21 22 0,0-21 15,21 21-15,-21 0 0,-1-1 16,1 1-16,0 0 0,0 0 16,-21 21-16,20-21 0,-20 21 0,21 0 15,0 0-15,-22 0 0,22 0 16,0 0-16,-21 0 0,21 0 0,-1 0 15,1 0-15,0 0 0,0 21 16,0 0-16,0-21 16,21 21-16,0 0 15,-22 1-15,22-1 16,0 0-16,0 0 16,0 0-16,0 0 15</inkml:trace>
  <inkml:trace contextRef="#ctx0" brushRef="#br0" timeOffset="24216.34">13504 5567 0,'-21'0'16,"21"-21"-16,0 0 0,0-1 15,0 1-15,0 0 16,0 0-16,0 0 16,0 0-16,0-1 0,0 1 0,0 0 15,0 0-15,0-21 0,0 20 16,0 1-16,0 0 0,0 0 0,0 0 15,0 0-15,0-1 0,0 1 16,0 0-16,0 0 0,0 0 16,-21 21-16,21-21 15,-21 21 17,21 21-32,0 0 15,0 0-15,0 21 0,0-20 16,0 20-16,0-21 0,0 21 15,0 1-15,0-1 0,0 0 0,0 1 16,0-1-16,0 22 16,0-22-16,0 0 0,0 22 0,0-22 15,0 0-15,0 1 0,0-1 16,0 0-16,0 1 0,0-22 0,0 21 16,0-21-16,0 1 0,0-1 15,0 0-15,0 0 0,0 0 31,0-42 1,0 0-32,0 0 15,0 0-15,0-1 0,0 1 16,21 0-16,0 0 0</inkml:trace>
  <inkml:trace contextRef="#ctx0" brushRef="#br0" timeOffset="26009.44">13589 5165 0,'-21'0'0,"42"0"63,0 0-48,0 0-15,0 0 0,1 0 16,-1 0-16,0 0 0,21 0 15,-21 0-15,22 0 0,-22 0 0,21 0 16,1 0-16,20 0 0,-21 0 16,22 0-16,-22 0 0,22-21 15,-1 21-15,1 0 0,-1 0 16,1 0-16,-22 0 0,22 0 0,-1-22 16,22 22-16,-22 0 0,43-21 15,-21 21-15,21 0 0,-22 0 0,22-21 16,0 21-16,0 0 0,-22 0 15,22-21-15,-21 21 0,21 0 0,0 0 16,-22-21-16,1 21 0,21 0 16,-22 0-16,1-21 0,0 21 0,-1 0 15,1-22-15,-21 22 0,20-21 16,1 21-16,-22 0 0,22-21 16,0 21-16,-1 0 0,-20-21 0,21 21 15,-1 0-15,-20 0 0,-1-21 16,1 21-16,-1 0 0,1 0 0,-1 0 15,1-21-15,-22 21 0,22 0 16,-1 0-16,1 0 0,-1-22 0,1 22 16,20 0-16,-20 0 0,-1 0 15,22 0-15,-22 0 0,1-21 0,-22 21 16,1 0-16,20 0 0,-21 0 16,-20 0-16,20 0 0,0 0 15,-21 0-15,22-21 0,-22 21 0,21 0 16,-21 0-16,1 0 0,20 0 15,-21 0-15,0-21 0,22 21 16,-22 0-16,0 0 0,21 0 0,-21 0 16,1 0-16,-1 0 0,0 0 15,0 0-15,0-21 0,0 21 0,1 0 32,-22 21 30,0 0-46,0 0-1,0 0-15,0 1 16,0-1-16,0 0 0,-22 0 16,22 0-16,-21 0 0,21 1 0,0-1 15,0 0-15,-21 0 0,21 21 16,0-20-16,-21-1 0,21 21 0,0-21 15,0 0-15,0 22 0,-21-22 16,21 0-16,0 21 0,-21-20 0,21-1 16,0 0-16,0 21 0,0-21 0,0 1 15,-22-1-15,22 0 0,-21 0 16,0 0-16,21 0 0,-21 1 0,21-1 16,-21 0-16,0 0 0,21 0 15,-22 0-15,22 1 0,0-1 16,0 0-16,0 0 0,0 0 0,0 0 15,-21 1-15,21-1 16,0 0 0,-21-21-16,0 21 31,0-21-31,0 0 16,-1 0-1,1 0-15,0 21 0,0-21 16,0 0-16,0 0 0,-1 0 15,1 0-15,-21 0 0,21 0 16,-22 0-16,1 21 0,21-21 0,-21 0 16,-1 0-16,-20 0 0,20 0 0,1 22 15,-21-22-15,-1 0 0,1 0 16,-1 0-16,1 0 0,-1 21 0,-21-21 16,22 0-16,-22 0 0,1 0 15,20 0-15,-21 21 0,1-21 0,-1 0 16,0 0-16,22 0 0,-22 0 0,1 0 15,20 21-15,-21-21 16,22 0-16,-1 0 0,-20 0 0,20 0 0,-20 0 16,20 0-16,-21 0 15,1 0-15,-1 0 0,22 0 0,-22 0 16,0 0-16,1 0 0,-1 0 0,21 21 16,1-21-16,-22 0 0,22 0 15,-1 0-15,1 0 0,-1 0 0,1 0 16,20 0-16,-20 0 0,-1 0 15,22 0-15,-21 0 0,-1 0 0,22 0 16,-22 0-16,22 0 0,-22 0 0,22 0 16,0 0-16,-22 0 0,22 0 15,0 0-15,-1 0 0,1 0 0,-22 0 16,22 0-16,0 0 0,-1 0 16,1 0-16,0 0 0,-1 0 15,22 0-15,-21 0 0,0 0 0,20 0 16,1 0-16,-21 0 0,21 0 15,-22 0-15,22 0 0,0 0 0,-21 0 16,21 0-16,-22 0 0,22 0 16,0 0-16,0 0 0,0 0 0,-1 0 15,1 0-15,0 0 0,0 0 0,0 0 16,0 0-16,-1 0 16,1 0-16,0 0 15,0 21-15,0-21 16,0 0-1,-1 0-15,1 0 47,21 22-47,-21-22 16,0 0 0,0 0-16,21-22 31</inkml:trace>
  <inkml:trace contextRef="#ctx0" brushRef="#br0" timeOffset="26840.02">16192 4678 0,'0'-21'0,"22"0"31,-1 21-15,0 0 0,-21 21-16,21 0 0,0-21 15,0 21-15,1 0 0,-1 22 0,0-22 16,0 0-16,0 21 0,0-21 16,-21 1-16,22-1 0,-1 21 15,-21-21-15,21 0 0,-21 1 16,21-1-16,-21 0 15,21-21 17,0 0-17,-21-21-15,0 0 16,22-1-16</inkml:trace>
  <inkml:trace contextRef="#ctx0" brushRef="#br0" timeOffset="27147.87">16997 4593 0,'0'0'0,"-21"0"31,-1 21-31,1-21 0,0 22 16,21-1-16,-21 0 0,0 0 15,0 21-15,-1-20 0,1 20 0,0-21 16,0 21-16,0-20 16,0-1-16,-1 21 0,22-21 0,0 0 0,-21 1 15,21-1 1,0 0-16</inkml:trace>
  <inkml:trace contextRef="#ctx0" brushRef="#br0" timeOffset="28128.38">15240 5440 0,'0'0'0,"-21"0"15,0 0-15,-1-21 0,1 21 16,0 0-16,0 0 15,-21 0-15,20 0 0,1 0 0,0 0 16,0 21-16,-21-21 0,20 21 16,1 0-16,-21 0 0,21 1 15,0 20-15,-1-21 0,1 21 0,0 1 16,0-22-16,21 21 0,0 1 16,0-1-16,-21-21 0,21 21 0,0 1 15,0-22-15,0 0 0,0 21 16,21-20-16,0-1 0,-21 0 0,21 0 15,0 0-15,22-21 0,-22 21 16,0-21-16,21 0 0,-20 0 0,20 22 16,0-22-16,-21 0 0,22 0 0,-1 0 15,-21 0-15,22-22 0,-1 1 16,0 21-16,-21-21 0,22 0 16,-1 0-16,-21-22 0,22 22 15,-22 0-15,21-21 0,-21 21 0,0-22 16,1 1-16,-1 0 0,0-1 0,-21 1 15,21 0-15,-21-1 0,0 1 16,0 0-16,0-1 0,-42 22 0,21-21 16,-1-1-16,1 22 0,-21 0 15,21 0-15,-22 21 0,1 0 0,-21 0 16,20 0-16,1 0 0,-22 0 16,22 21-16,0-21 0,-1 21 0,1 0 15,0 22-15,21-22 0,-1 0 16,1 21-16,21 1 0,0-1 15,0-21-15,0 22 0,21-1 16,1 0-16,-1 1 0,0-1 0,21 0 16,1-21-16,-1 22 0,0-22 0,-21 21 15,64 22-15,-43-43 16,-20 0-16,-1 21 0,21-20 0,-42-1 16,21 0-16,-21 21 0,21-21 15,-21 1-15,0 20 0,0-21 0,0 0 16,0 22-16,-21-22 0,0 0 0,0 21 15,0-21-15,0-21 16,-1 22-16,22-1 0,-21-21 0,0 0 0,21 21 16,-21-21-16,21-21 31,0 0-15,0-1-1,21-20-15,0 21 0,-21 0 0,21 0 16</inkml:trace>
  <inkml:trace contextRef="#ctx0" brushRef="#br0" timeOffset="28616.1">15875 5609 0,'-21'0'16,"0"21"-1,21 1-15,0-1 0,0 0 16,0 0-16,0 21 16,0-20-16,0-1 0,0 0 15,0 0-15,0 0 0,0 0 16,0 1-16,0-1 0,0 0 0,0 0 15,0 0-15,0 0 0,21-21 16,0 0-16,0 0 16,0 0-16,0 0 0,1-21 15,-1 0-15,0 21 0,0-21 16,0 0-16,-21 0 0,21-1 0,1 1 16,-1 0-16,0 0 0,-21 0 15,0 0-15,0-22 0,0 22 0,0 0 16,0 0-16,0 0 0,0-1 15,0 1-15,0 0 0,0 0 0,0 42 47,21 0-31,0 0 0,0-21-16,-21 22 15,22-22-15</inkml:trace>
  <inkml:trace contextRef="#ctx0" brushRef="#br0" timeOffset="54444.94">16108 7641 0</inkml:trace>
  <inkml:trace contextRef="#ctx0" brushRef="#br0" timeOffset="55960.36">12467 7366 0,'0'0'0,"21"0"0,-42 0 62,0 0-46,0 0-16,21 21 0,-21-21 16,-1 0-16,22 21 0,-21-21 15</inkml:trace>
  <inkml:trace contextRef="#ctx0" brushRef="#br0" timeOffset="58180.02">16552 5779 0,'0'0'0,"-21"21"16,0-21-16,21 21 16,-21-21-16,0 0 15,42 0 32,0 0-47,0-21 16,0 21-16,0-21 15,1-1-15,-1 22 16,-21-21-16,0-21 16,0 21-16,0 0 15,-21-1 1,-1 22-16,1 0 0,0 0 0,0 0 15,0 0-15,0 0 0,-1 0 0,1 0 16,0 0-16,0 22 0,0-22 0,0 42 16,-1-42-16,1 21 0,21 0 0,0 22 15,0-22-15,0 0 16,0 0-16,0 0 0,0 0 16,0 1-16,21-22 0,1 21 15,-1 0-15,0-21 0,21 21 16,-21-21-16,1 0 15,-1 0-15,0 0 0,0 0 0,0 0 16,0 0-16,22 0 0,-22 0 16,0 0-16,21-21 0,-42 0 15,22 21-15,-1-21 0,0 21 0,0-22 16,0 1-16,0 21 0,-21-21 0,22 0 16,-1 0-16,0 0 0,-21-1 15,21 1-15,0 0 0,-21 0 0,0 0 16,0 0-16,21-22 15,1 43-15,-22-21 0,0 0 16,21 21-16,-21 21 31,0 0-15,-21 0-16,-1 22 16,22-22-16,-21 0 0,21 0 15,-21 0-15,21 1 0,0-1 0,0 0 16,0 21-16,0-21 15,0 1-15,0-1 0,0 0 16,21-21-16,0 0 16,1 0-16,-1 0 0,0 0 15,0 0-15,0 0 0,0 0 16,1 0-16,-1-21 0,21 0 0,-21 21 16,-21-22-16,21 1 0,1 21 0,-1-42 15,0 21-15,0 0 0,0-1 16,-21-20-16,0 21 0,21 0 0,-21 0 15,0-1-15,0 1 0,22 0 0,-22 0 16,0 0-16,0 42 31,-22-21-15,22 21-16,-21 0 0,21 0 0,0 1 16,-21-1-16,21 21 15,0-21-15,0 0 0,0 22 16,0-22-16,0 0 15,0 0-15,0 0 16,21 1-16,0-22 0,1 21 16,20-21-16,-21 0 15,0 0-15,0 0 16,1 0-16,-1 0 0,0 0 16,21 0-16,-21-21 15,1 21-15,-1-22 0,-21 1 16,21 21-16,0-21 15,-21 0-15,21 21 0,0-21 0,1 0 16,-22-1-16,42-20 0,-42 21 16,21 0-16,-21 0 0,21-22 15,-21 22-15,21 0 0,-21 0 16,0 0-16,0-1 16,-21 22-16,0 0 15,0 0-15,0 0 0,0 0 16,-1 22-16,1-22 0,21 21 0,-21 0 15,0 0-15,0 0 0,21 0 0,0 1 16,-21-1-16,-1 21 0,22-21 0,0 0 16,0 1-16,0-1 0,0 0 15,0 21-15,0-21 0,0 1 16,0-1-16,43 0 0,-22-21 16,0 21-16,21-21 15,-20 0-15,-1 0 0,0 0 16,0 0-16,0 0 0,0 0 15,1 0-15,-1-21 0,0 0 16,-21 0-16,21 21 0,0-22 16,0 1-16</inkml:trace>
  <inkml:trace contextRef="#ctx0" brushRef="#br0" timeOffset="59235.59">24892 4890 0,'0'0'0,"0"-22"16,0 1 0,0 0-16,0 0 15,0 0-15,-21 21 32,0 0-17,21 21-15,-22-21 16,22 42-16,0-21 0,-21 1 0,21-1 0,-21 0 15,21 0-15,0 0 0,0 22 0,0-1 16,0-21-16,-21 0 0,21 22 16,0-22-16,-21 21 0,21 0 0,0-20 0,0 41 15,0-21-15,-21 1 0,21-22 16,0 21-16,0 1 0,0-22 0,0 42 16,0-20-16,0-22 0,0 0 0,0 21 15,0-21-15,0 1 0,0 20 0,0-21 16,0 0-16,0 0 0,0 1 15,0-1-15,0 0 16,21-21 0,-21-21-16,0 0 15,0-1-15,21 1 0,-21 0 16,0 0-16,0 0 0,0 0 16,0-22-16,21 22 0,0-42 0,-21 20 15</inkml:trace>
  <inkml:trace contextRef="#ctx0" brushRef="#br0" timeOffset="60872.64">24828 4890 0,'0'0'0,"-21"0"16,21-22 0,21 22 15,1 0-15,-1 0-16,0-21 0,21 21 0,-21 0 15,1 0-15,-1 0 0,0 0 0,0 0 16,21 0-16,22 0 0,-43 0 0,21 0 15,1 0-15,-1 0 0,0 0 0,22 0 16,-1 0-16,43-21 0,-42 21 0,-1 0 16,22 0-16,-22-21 0,1 21 15,-1 0-15,86-21 0,-86 21 0,1 0 16,20 0-16,-20-21 0,-1 21 0,22-22 16,-22 22-16,86 0 0,-86 0 0,22-21 15,-1 21-15,-20 0 0,-1 0 0,22 0 16,63-21-16,-84 21 0,20 0 0,-20 0 15,21 0-15,-1 0 0,1 0 0,0-21 16,63 21-16,-64 0 0,1 0 0,0 0 16,-22 0-16,22 0 0,-22-21 0,86 21 15,-65 0-15,-20 0 0,-1 0 16,22 0-16,-22 0 0,22-21 0,-21 21 0,63 0 16,-64 0-16,1-22 0,-22 22 0,21 0 15,1 0-15,-1-21 0,-20 21 16,20 0-16,1 0 0,-22-21 0,22 21 15,-22-21-15,43 21 0,-43 0 0,0-21 16,-21 21-16,22 0 0,-1 0 0,-21-21 16,22 21-16,-1 0 0,0-22 0,-21 22 15,1 0-15,20 0 0,-21 0 0,0 0 16,0-21-16,1 21 0,20 0 0,-21 0 16,0 0-16,0 0 0,1 0 15,-22-21 1,0 42 15,0 0-15,0 1-1,0 20-15,0-21 16,0 0-16,0 0 0,0 1 0,0-1 16,0 0-16,0 21 0,0-21 0,0 22 15,0-22-15,0 21 0,0 1 0,0-22 16,0 21-16,0 43 0,0-43 0,-22-21 15,22 22-15,0-1 0,-21-21 0,21 21 16,0-20-16,0 41 0,0-42 0,-21 0 16,21 1-16,-21-1 0,21 0 15,0 0-15,0 0 0,0 0 16,0 1-16,-21-1 0,21 0 0,0 0 16,-21 21-16,21-20 0,0-1 15,0 0-15,0 0 0,0 0 16,0 0-16,-22 22 0,1-22 15,21 0-15,0 0 0,0 0 16,-21 1-16,0-22 0,21 21 16,0 0-16,-21-21 15,0 0-15,21 21 0,-22-21 16,1 0 0,21 21-16,-42-21 0,21 0 15,0 0-15,-1 0 0,1 0 0,0 0 16,0 0-16,-43 0 0,43 0 0,0 0 15,-21 21-15,-1-21 0,22 0 0,-21 0 16,21 0-16,-64 0 0,43 0 0,-1 0 16,22 0-16,-21 0 0,0 0 0,-1 22 15,1-22-15,0 0 0,-64 0 0,63 0 16,1 0-16,0 0 0,-22 0 0,22 0 16,-22 0-16,-41 21 0,41-21 0,1 0 15,20 0-15,-20 0 0,-1 0 0,22 0 16,-22 21-16,1-21 0,21 0 0,-22 0 15,1 0-15,-43 0 0,63 21 16,-20-21-16,21 0 0,-22 0 0,22 0 16,-22 0-16,22 0 0,-22 0 0,22 0 15,0 0-15,-22 0 0,-20 0 16,20 0-16,22 0 0,-22 0 0,22 0 16,0 0-16,-22 0 0,-42 0 0,43 0 15,-22 0-15,22 0 0,-1 0 0,-21 0 16,22 0-16,-22 0 0,22 0 0,-1 0 15,1 0-15,-1 0 0,-42 0 0,64 0 16,0 0-16,-1 0 0,22 0 0,-21 0 16,0 0-16,-43 0 0,43 0 0,20 0 15,-20 0-15,0 0 0,-1 0 16,1 0-16,0 0 0,-1 0 0,1 0 16,0 0-16,21 0 0,-64 0 0,64 0 15,-22 0-15,22 0 0,0 0 0,-21 0 16,21 0-16,-22 0 0,22 0 0,0 0 15,0 0-15,0 0 0,-1 0 0,1 0 16,0 0-16,-21-21 0,21 21 0,-1 0 16,-20 0-16,21 0 0,0 0 0,-22 0 15,1 0-15,0 0 0,21 0 16,-22 0-16,22 0 0,0 0 0,-21 0 16,20 0-16,1 0 0,-21 0 0,21 0 15,0 0-15,-1 0 0,1 0 16,0 0-16,0 0 47,21-21 0,21 0-32,0-1-15</inkml:trace>
  <inkml:trace contextRef="#ctx0" brushRef="#br0" timeOffset="61843.83">27157 4170 0,'0'0'0,"-21"0"15,-1-21-15,1 0 31,0 21-15,21 21 31,0 0-47,0 0 16,0 0-16,0 0 15,0 1-15,21-22 0,22 42 16,-22-21-16,0 0 0,0-21 15,0 21-15,-21 1 0,21-1 0,1-21 16,-1 21-16,0 0 0,0 0 0,0 0 16,0 1-16,1-1 15,-1 0 1,-21 0 0,-21 0-1,-22-21-15,22 0 16,0 0-16,0 21 0,0-21 0,-1 0 15,1 0-15,-21 22 0,0-22 0,-1 0 16,22 21-16,-21-21 0,-1 0 0,22 21 16,-21-21-16,0 0 0,-1 21 0,-20 0 15,20-21-15,22 21 0,-21-21 0,21 0 16,-22 22-16,22-22 0,0 21 0,0-21 16,-21 0-16,20 21 0,1-21 0,0 21 15,0-21-15,21 21 16,-21-21-16,0 0 15,21-21 48,21 21-63</inkml:trace>
  <inkml:trace contextRef="#ctx0" brushRef="#br0" timeOffset="63055.54">26458 5398 0,'21'0'63,"1"0"-48,-1 0-15,0-22 0,21 1 16,-21 0-16,-21 0 16,22 0-16,-22 0 15,0-1-15,0 1 16,0 0-16,0 0 0,0 0 15,0 0-15,-22 21 16,1 0-16,0 0 0,0 0 16,0 0-16,-22 0 0,22 0 0,0 21 15,-21 0-15,21-21 0,-22 21 0,22 0 16,-21 0-16,21 1 0,-1-1 16,-41 0-16,42 0 0,0 0 0,21 0 15,0 1-15,0-1 0,0 0 16,0 0-16,0 0 0,21 0 15,0 1-15,0-22 16,0 21-16,0-21 0,1 21 0,-1-21 16,21 21-16,-21 0 0,0 0 0,1-21 15,-1 22-15,0-22 0,0 21 0,0-21 16,0 21-16,-21 0 0,43 0 0,-22 0 16,-21 1-16,0-1 15,0 0-15,0 0 16,0 0-16,-64 0 0,43 1 0,0-22 15,0 21-15,-21-21 0,20 0 0,1 0 0,0 21 16,-21-21-16,21 0 0,-22 0 16,22 0-16,-21 0 0,21 0 0,-1 0 15,1 0-15,21-21 0,-21 21 0,0-21 16,0-1-16,21 1 0,0 0 16,0 0-16,0 0 0,0 0 15,0-1-15,0 1 16,0 0-16,0 0 0,21 21 0,0 0 15,0 0-15,-21-21 0,21 21 0,1 0 16,-1 0-16,0 0 0,0 0 16,21 0-16,-20 0 0</inkml:trace>
  <inkml:trace contextRef="#ctx0" brushRef="#br0" timeOffset="63823.55">26945 5736 0,'0'0'0,"21"0"0,0 0 0,1 0 15,-1 0-15,-21-21 0,21 21 0,0-21 16,-21 0-16,42 0 0,-42-1 16,0 1-16,22 0 0,-1 0 15,-21 0-15,0 0 0,0-22 16,0 22-16,0 0 15,0 0-15,-21 21 16,-1 0-16,1 0 16,0 0-16,0 0 0,0 0 0,0 21 15,-1 0-15,1 0 0,0 0 16,21 1-16,-21-1 0,0 21 0,21-21 16,0 22-16,-21-22 0,21 0 15,0 0-15,0 0 0,0 0 0,0 1 0,0-1 16,0 0-16,21 21 0,0-21 15,0-21-15,-21 22 0,42-22 0,-20 0 16,-1 21-16,0-21 0,0 0 0,0 0 16,0 0-16,43 0 0,-43 0 0,0 0 15,0 0-15,1 0 0,-1-21 0,0 21 16,0-22-16,0 1 0,22-21 16,-22 21-16,-21 0 0,21-1 0,0 1 15,-21-21-15,21 21 0,0-22 0,1 22 16,-22-21-16,21-22 0,0 43 0,-21-21 15,0 21-15,21 0 0,-21-22 0,21 22 16,-21 0-16,0 0 0,0 0 16,0-1-16,21 22 0,-21-21 0,0 0 15,0 42 17,-21 22-17,0-22-15,21 0 0,0 0 0,-21 0 16,0 22-16,0-22 0,21 0 0,0 21 15,-22 1-15,1 20 0,21-42 0,0 22 16,0-1-16,0-21 0,0 0 0,-21 22 16,21-22-16,0 0 0,0 0 0,0 21 15,0-20-15,21-1 0,0-21 16,1 0-16,-1 21 16,0-21-16,21 0 0,-21 0 15,1 0-15,-1 0 0,0 0 0,0-21 16,0 21-16,0-21 0,1 21 0,-1-22 15,21 1-15,-21 0 0,-21 0 16,0 0-16,21 21 0,-21-21 0,22-1 16,-22 1-16,0 0 0,0 0 15,0-21-15,0 20 0</inkml:trace>
  <inkml:trace contextRef="#ctx0" brushRef="#br0" timeOffset="64056.42">27559 5482 0,'21'0'16,"0"0"0,0 0-16,1 0 0,-1 0 15,21 0-15,-42-21 0,21 21 0,0-21 16,1 21-16,-1 0 0,0 0 0,0 0 15,0-21-15,0 21 0,1 0 0,-1-21 16,0 21-16,0 0 0,0-22 0,0 22 16,1 0-16</inkml:trace>
  <inkml:trace contextRef="#ctx0" brushRef="#br0" timeOffset="64432.2">29464 4932 0,'-21'-21'0,"0"21"31,-1 0-15,22 21-16,0 0 0,0 0 0,0 0 16,0 1-16,0 20 0,0-21 15,0 0-15,0 0 0,0 1 0,0-1 16,-21 0-16,21 21 0,0-21 16,0 1-16,0-1 0,0 0 15,0 0 1,-21-21 31</inkml:trace>
  <inkml:trace contextRef="#ctx0" brushRef="#br0" timeOffset="64688.05">29125 5376 0,'0'0'0,"0"22"16,0-1 0,21-21-1,1 0-15,20 0 0,-21 0 16,21 0-16,-20 0 0,-1 0 0,0 0 16,0 0-16,0 0 0,0 0 0,1 0 15,-1 0-15,0 0 0,21 0 0,-21 0 16,-21-21-16,22 21 0,-1 0 15,-21-22-15,21 22 0,-21-21 16,0 0-16,0 0 16,0 0-16</inkml:trace>
  <inkml:trace contextRef="#ctx0" brushRef="#br0" timeOffset="64911.92">29316 5059 0,'0'0'0,"0"-21"15,21 21-15,0 0 16,0 0-16,0 0 0,1 0 16,-1 0-16,0 0 0,21 0 0,-21-21 15,1 21-15,-1 0 0,0 0 0,0 0 16,-21-22-1,0 1 1</inkml:trace>
  <inkml:trace contextRef="#ctx0" brushRef="#br0" timeOffset="65491.65">29591 4741 0,'0'0'0,"-21"-21"0,0 21 0,-1 0 16,1 0-16,0 0 0,0 0 15,0 0-15,-22 0 0,22 0 0,0 0 16,-21 0-16,21 0 0,-1 0 0,-20 0 16,21 21-16,-21-21 0,20 22 0,-20-1 15,21 0-15,-21 0 0,-22 43 0,43-43 16,0 21-16,-22-21 0,22 22 0,0-22 15,0 21-15,0 0 0,0-20 0,21 20 16,0-21-16,0 21 0,0 22 0,0-43 16,0 0-16,0 22 0,0-22 0,0 0 15,21 0-15,0 0 0,0 0 0,0 1 16,0-22-16,43 42 0,-43-21 0,21-21 16,-20 21-16,20-21 0,0 0 15,-21 0-15,22 0 0,-22 21 0,21-21 16,-21 0-16,22 0 0,20 0 0,-20 0 15,-22-21-15,21 21 0,-21-21 0,0 0 16,22 21-16,-22-21 0,21 0 0,-21 21 16,1-22-16,20-20 0,-21 21 0,0 0 15,0-22-15,1 22 0,-1 0 0,-21-21 16,0 21-16,21-22 0,-21 1 0,21 0 16,-21-1-16,0 1 0,0 0 0,0-1 15,0-41-15,0 62 0,-21-20 0,0 21 16,0-21-16,-1 20 0,1 1 0,-21 0 15,21 0-15,-22 21 0,1-21 16,0 21-16,-64-21 0,64 21 0,-1 0 16,1 0-16,0 0 0,-1 0 0,1 0 15,21 0-15,0 0 0,-22 21 0,22-21 16,0 21-16,0 0 0,0 21 0,-1-20 16,1-1-16,0 0 0,0 0 0,0 21 15</inkml:trace>
  <inkml:trace contextRef="#ctx0" brushRef="#br0" timeOffset="66405.1">19262 5017 0,'-22'0'16,"1"0"0,21 21-1,0 0-15,0 0 16,0 0-16,0 0 0,0 1 0,0-1 15,-21 0-15,21 0 0,0 0 16,0 0-16,0 1 16,0-1-16,-21-21 0,21 21 15,0 0 1,0 0 15,-21-21 0,0 0-31</inkml:trace>
  <inkml:trace contextRef="#ctx0" brushRef="#br0" timeOffset="66675.37">18965 5440 0,'0'21'0,"43"-21"31,-22 0-15,0 0-16,0 0 0,0 0 15,0 0-15,1 0 0,-1 0 0,0 0 16,21 0-16,-21 0 0,1 0 0,-1 0 16,0 0-16,0 0 0,0 0 0,0 0 15,-21-21-15,22 21 0,-1-21 16,-21 0-1,0-1 1,0 1-16,0 0 16</inkml:trace>
  <inkml:trace contextRef="#ctx0" brushRef="#br0" timeOffset="66956.17">19071 5101 0,'0'0'0,"-21"0"0,21-21 47,21 21-47,0 0 0,0-21 16,1 21-16,-1 0 0,0 0 0,0-21 15,0 0-15,0 21 0,1 0 0,-1 0 16,21-22-16,0 22 0,-20-21 15,-1 21-15,0 0 0,0 0 16,-21-21-16,21 21 16,-42 0-1</inkml:trace>
  <inkml:trace contextRef="#ctx0" brushRef="#br0" timeOffset="67528.37">19346 4784 0,'0'0'0,"-21"-21"0,0 21 16,0 0-16,0 0 0,-1-22 16,1 22-16,0 0 0,0 0 0,0 0 15,0 0-15,-1 0 0,1 0 0,-21 0 16,21 22-16,0-1 0,-1-21 0,1 21 15,0 0-15,0 0 0,0 0 0,0 1 16,-1-1-16,1 0 0,0 0 0,21 0 16,0 22-16,-21-22 0,0 42 0,21-42 15,0 22-15,0-22 0,0 21 0,0-21 16,0 22-16,0-22 0,0 0 0,0 21 16,0-20-16,0-1 0,0 21 15,21-21-15,21 22 0,-21-22 0,1 0 16,-1-21-16,0 21 0,0 0 0,21-21 15,-20 21-15,20-21 0,-21 0 0,21 0 16,1 0-16,-1 0 0,0 0 0,43 0 16,-64 0-16,22 0 0,-1-21 0,0 21 15,1-21-15,-22 21 0,21-21 0,-21 0 16,22 21-16,-22-21 0,0-1 0,0 1 16,21 0-16,-20 0 0,-1 0 0,-21 0 15,0-1-15,0-20 0,21 21 0,-21 0 16,0-22-16,0 22 0,0-21 15,0 0-15,0-1 0,0 22 0,0-64 16,-21 64-16,21-21 0,-21 21 0,-1-22 16,1 22-16,0 0 0,0 0 0,0 0 15,0 0-15,-1 21 0,-20-22 0,21 22 16,-21 0-16,-1-21 0,1 21 0,21 0 16,0 0-16,-1 0 0,1 0 0,0 0 15,0 0-15,0 21 0,0-21 16,-1 22-16,1-1 0,21 0 0,-21 0 15,-42 21-15,41-20 0</inkml:trace>
  <inkml:trace contextRef="#ctx0" brushRef="#br1" timeOffset="80021.21">2900 2921 0,'0'-21'47,"0"0"94</inkml:trace>
  <inkml:trace contextRef="#ctx0" brushRef="#br1" timeOffset="80495.86">2921 2921 0,'0'-21'203,"21"21"-124,0 0-64</inkml:trace>
  <inkml:trace contextRef="#ctx0" brushRef="#br1" timeOffset="81163.61">3006 2942 0,'0'0'0,"0"-21"16,-22 21-1,22-21-15,0 0 16,0 0 0,-21 21-1,21 21 48,0 0-63,0 0 15,0 0-15,0 0 0,0 1 16,0-1-16,0 0 0,-21 0 0,21 0 16,0 0-16,0 22 0,0-22 15,0 21-15,0-21 0,0 22 0,0-22 16,0 0-16,0 0 15,21 0-15,-21 1 0,21-1 0,-21 0 16,22-21-16,-1 0 0,0 21 16,0-21-16,0 0 0,0 0 15,1 0-15,20-21 0,-21 0 16,0 21-16,22-21 0,-22-1 16,21 1-16,-21-21 0,0 21 0,1 0 15,-1-22-15,0 22 0,-21 0 16,0-21-16,0 20 0,0 1 0,0-21 15,0 21-15,0 0 0,0-1 16,0 1-16,0 0 0,0 0 31,0 42 32,21-21-48,0 0-15,-21 21 16</inkml:trace>
  <inkml:trace contextRef="#ctx0" brushRef="#br1" timeOffset="81595.89">3852 2879 0,'0'0'0,"0"-21"16,-21 21-16,0 0 15,21-22-15,0 44 32,0-1-32,0 0 15,0 0-15,0 0 0,0 0 16,0 22-16,0-22 0,0 21 0,0 1 15,0-1-15,0 21 0,0-20 16,0 20-16,0 1 0,0-1 16,0 1-16,0-1 0,-21 1 0,21-1 15,0 1-15,-21 20 0,21-20 16,0 21-16,0-22 0,0 1 0,0-1 16,0 1-16,0-1 0,0-21 15,0 1-15,-22-1 0,22-21 0,0 22 16,0-22-16,0 0 0,-21 0 15,21-42 17,0 0-17,0-22-15,0 22 0,0 0 16,0-21-16,0-1 0,0-20 16</inkml:trace>
  <inkml:trace contextRef="#ctx0" brushRef="#br1" timeOffset="81975.3">3895 3175 0,'0'0'0,"0"-21"0,0 0 0,-22 0 0,22-1 0,-21 22 16,21-21-16,0 0 0,0 0 15,0 0-15,0 0 0,0-1 16,0 1-16,21 21 15,1-21-15,-1 0 0,0 21 0,0 0 16,0-21-16,0 21 0,1 0 16,-1 0-16,0 0 0,0 0 0,0 0 15,0 21-15,-21 0 0,0 0 16,22 0-16,-22 1 0,0-1 0,0 21 16,0-21-16,0 0 0,-22 22 15,1-22-15,0 21 0,0-21 0,0 1 16,0 20-16,-1-21 0,1 0 15,0-21-15,0 21 0,0 1 16,21-1-16,21-21 47,-21-21-31,21-1-16</inkml:trace>
  <inkml:trace contextRef="#ctx0" brushRef="#br1" timeOffset="82472.03">4487 2942 0,'0'0'16,"0"-21"-1,0 0-15,-21 21 0,0 0 16,0 0-16,0 0 0,-1 0 15,1 0-15,0 21 0,0 0 16,21 0-16,-21 1 0,21-1 16,-21 0-16,21 21 0,0-21 15,0 1-15,0 20 0,0-21 0,0 21 16,0-20-16,0-1 0,0 0 0,0 0 16,0 0-16,21 0 15,0 1-15,0-22 0,0 0 0,0 0 16,22 0-16,-22 0 0,0 0 15,21-22-15,-20 1 0,20 0 0,-21 0 16,0 0-16,0 0 0,1-1 16,-1 1-16,-21 0 0,0-21 0,0 21 15,0-1-15,0 1 0,0-21 16,0 21-16,-21 0 0,-1-1 0,1 1 16,0 0-16,0 0 0,-21 21 15,20 0-15,-20 0 0,21 0 0,-21 0 16,20 0-16,1 0 0,-21 21 15,21-21-15,0 21 0,-1 0 16,22 1-16,0-1 0,0 0 16,0 0-16,0 0 0,0 0 15,22 1-15,-1-1 0,0-21 16,0 0-16,21 0 0,-20 0 16</inkml:trace>
  <inkml:trace contextRef="#ctx0" brushRef="#br1" timeOffset="83019.44">4868 2942 0,'0'0'0,"0"-21"16,0 42 0,0 0-1,0 1-15,0-1 0,0 0 16,0 0-16,0 21 0,0-20 15,0-1-15,0 0 0,0 0 16,0 0-16,0 22 0,0-22 0,0 0 16,0 0-16,0 0 15,0 0-15,0 1 16,-21-22 15,21-22-31,-21 22 0,21-21 16,0 0-16,0 0 15,0 0-15,0-22 0,0 22 0,0 0 16,0 0-16,0-21 0,0 20 16,0 1-16,21-21 0,0 21 0,0-22 15,1 22-15,-1 0 0,21 0 16,-21 0-16,22 0 0,-22 21 0,21 0 16,-21 0-16,22 0 0,-22 0 15,0 0-15,0 0 0,0 21 0,0 0 16,1 0-16,-22 0 15,21 0-15,-21 22 0,0-22 0,0 0 16,0 21-16,0-20 0,-21 20 0,-1 0 16,22-21-16,-21 1 0,21 20 15,0-21-15,-21 0 0,21 0 0,-21-21 16,21 22-16,-21-22 16,21 21-16,0-42 31,0-1-16</inkml:trace>
  <inkml:trace contextRef="#ctx0" brushRef="#br1" timeOffset="84463.71">6265 2752 0,'0'21'31,"0"0"-31,0 0 15,0 0 1,21-21 0,1 0-16,-1 0 15,0 0-15,0 0 0,21-21 16,-20 0-16,20 21 0,0-21 0,-21 0 16,22 0-16,-1-1 0,-21 1 15,22-21-15,-22 21 0,0 0 0,0-1 16,0-20-16,-21 21 0,0 0 15,0 0-15,0-1 0,0 1 0,0 0 16,0 0-16,-21 0 0,0 21 16,0 0-16,0 0 15,-1 0-15,22 21 16,0 0-16,0 0 0,0 0 16,0 22-16,0-1 0,0 0 15,0 1-15,0-1 0,0 0 0,0-20 16,0 20-16,0 0 0,0 1 0,0-1 15,0 0-15,0 1 0,0-22 16,0 21-16,0-21 0,0 22 0,0-22 16,0 21-16,0-21 0,0 0 15,0 22-15,0-22 16,0 0-16,0 0 0,-21-21 0,0 21 16,0-21-16,0 0 0,0 0 15,-1 0 1,1 0-16,-21-21 0,21 21 0,0-21 15,-22 0-15,22 0 0,0 0 16,-21-1-16,20 1 0,1 0 0,0 0 16,0 21-16,0-21 0,0 0 0,-1 21 15,22 21 17,0 0-32,0 0 15,0 0-15,22 0 0,-1 1 16,-21-1-16,21 0 0,0 0 15,0 0-15,22-21 0,-22 21 0,21-21 16,-21 0-16,22 0 0,-1 0 16,0 0-16,1 0 0,-1 0 0,0-21 15,22 0-15,-22 0 0,0 0 16,1 0-16,-1-1 0,0 1 0,-20 0 16,-1 0-16,0 0 0,0 0 0,0-1 15,-21 1-15,0 0 0,0 0 16,0 0-16,0 0 0,0-1 0,0 1 15,0 0 1,-21 21 0,21 21-16,0 0 15,0 1-15,0-1 0,0 0 16,0 0-16,0 0 0,0 22 16,0-22-16,0 0 0,0 0 15,0 0-15,-21 0 0,21 1 0,0-1 16,0 0-16,0 0 0,0 0 15,0 0-15,-21-21 32,0 0-17,21-21-15,-22 0 0,22 0 16,0 0-16,0 0 16,0-1-16,0 1 0,0 0 0,0-21 15,0 21-15,0-1 0,0 1 16,0 0-16,22 0 0,-1 0 0,21 0 15,-21-1-15,22 1 0,-1 0 0,-21 0 16,21 21-16,1 0 0,-22 0 16,21 0-16,-21 0 0,22 0 0,-22 0 15,0 21-15,0 0 0,0 0 16,-21 1-16,0-1 0,0 0 0,0 0 16,0 21-16,0-20 0,0-1 15,-21 0-15,0 21 0,21-21 0,0 1 16,-21-1-16,21 0 15,-21-21-15,21 21 16,0-42 15,0 0-31,0 0 0,21 21 16,0-22-16,-21 1 0</inkml:trace>
  <inkml:trace contextRef="#ctx0" brushRef="#br1" timeOffset="85160.31">8022 3027 0,'0'0'0,"0"-21"0,0 0 15,0-1-15,0 1 16,0 0-1,0 0-15,-21 0 0,0 21 16,0 0-16,-1-21 0,1 21 16,0 0-16,0 0 0,0 0 15,0 0-15,-1 21 0,1 0 16,0 0-16,0 0 0,0 0 0,0 1 16,21-1-16,-22 0 0,1 21 15,21-21-15,-21 1 0,21-1 16,0 21-16,0-21 0,0 0 0,0 1 15,0-1-15,21-21 16,0 0-16,1 0 0,-1 0 16,0 0-16,0 0 0,0 0 0,0 0 15,1 0-15,-1-21 0,0-1 16,0 1-16,0 0 0,0 21 0,1-21 16,-1-21-16,-21 20 0,21 1 15,0 0-15,0 0 0,0-21 0,-21-1 16,22 22-16,-22-21 0,21-1 15,-21 1-15,0 0 0,0-1 16,21 1-16,-21 0 0,0-1 0,0 1 16,0 21-16,0-21 0,0 20 15,0 1-15,-21 42 32,21 1-32,-21-1 0,21 21 15,0-21-15,-22 43 0,22-22 16,-21 0-16,21 1 0,0 20 0,-21-20 15,21-1-15,-21 0 0,21 1 16,0-1-16,-21 0 0,21 1 0,0-22 16,0 21-16,0-21 0,0 0 15,0 1-15,21-1 0,-21 0 16,21-21-16,0 0 0,0 0 16,1 0-16,-1 0 0,0 0 15,0-21-15,0 21 0,0-21 16,1 21-16,-22-22 0,21 1 0,0 21 15,-21-21-15,0 0 0,21 21 16</inkml:trace>
  <inkml:trace contextRef="#ctx0" brushRef="#br1" timeOffset="85649.02">8445 3006 0,'22'0'32,"-1"0"-17,0 0-15,0-21 0,0 21 16,-21-22-16,21 22 0,-21-21 0,22 21 15,-22-21-15,0 0 0,0 0 16,0 0-16,0-1 16,0 1-16,-22 21 31,1 0-31,0 0 0,0 0 16,0 0-16,21 21 0,-21 1 15,21-1-15,-22 0 0,22 0 0,-21 0 16,21 0-16,0 1 0,0-1 0,0 0 15,0 0-15,-21 0 0,21 0 16,0 1-16,0-1 0,0 0 16,0 0-16,0 0 15,21-21-15,-21 21 0,21-21 0,1 0 16,-1 22-16,0-22 0,0 0 16,0 0-16,0 0 0,1 0 15,-1 0-15,0 0 0,0 0 0,21-22 16,-20 1-16,-1 21 0,0-21 15,0 0-15</inkml:trace>
  <inkml:trace contextRef="#ctx0" brushRef="#br1" timeOffset="86032.34">9017 2879 0,'0'0'0,"-21"0"16,42 21 31,-21 0-47,21-21 16,-21 21-16,0 0 0,21-21 0,0 22 15,-21-1-15,22 0 0,-22 0 16,21 0-16,-21 0 15,21 1-15,-21-1 16,0 0-16,21-21 0,-21 21 0,21-21 16,-21 21-16,0 0 15,0-42 48,0 0-48,0 0-15</inkml:trace>
  <inkml:trace contextRef="#ctx0" brushRef="#br1" timeOffset="86376.21">9292 2858 0,'0'0'0,"0"-22"16,-21 22 15,0 0-31,21 22 16,-21-1-16,-1 0 0,22 0 15,-21 0-15,0 0 0,0 1 16,0-1-16,0 0 0,-1 0 0,1 0 16,0 22-16,0-22 0,0 0 15,-22 0-15,22 0 0,0 0 16,0 1-16,21-1 0,-21-21 0,0 21 15,21 0 1,21-21 47,-21-21-48</inkml:trace>
  <inkml:trace contextRef="#ctx0" brushRef="#br1" timeOffset="111975.91">381 529 0,'0'-21'0,"0"0"16,0 0-16,0 0 15,0-1-15,0 1 16,0 0-16,0 0 16,0 0-1,0 42 32,0 0-47,0 21 0,0-20 0,21 20 16,-21-21-16,21 21 15,-21 1-15,0-22 0,0 21 0,21 1 16,-21-1-16,0 0 0,0 1 16,0-1-16,0 0 0,0-21 15,0 22-15,0-22 0,0 0 0,0 0 16,0 0-16,0 1 0,0-1 15,0 0-15,0 0 16,0-42 15,0 0-15,0 0-16,0-1 0,0 1 16,0 0-16,0 0 0,22-64 15,-22 64 1,21-21-16,0 21 0,0-1 0,0-20 15,0 42-15,1-21 0,41-21 16,-42 42-16,0 0 16,1 0-16,-1 0 0,0 0 15,-21 21-15,21 0 0,0-21 16,-21 21-16,0 21 0,0-20 0,0-1 16,0 21-16,0-21 0,0 22 15,0-22-15,0 0 0,0 21 16,0-21-16,0 1 0,0-1 0,0 0 15,-21 0 1,21 0-16,0-42 47,0 0-47,0 0 16,0 0-16</inkml:trace>
  <inkml:trace contextRef="#ctx0" brushRef="#br1" timeOffset="112395.68">974 889 0,'21'-21'15,"0"0"-15,0 21 16,-21-21-16,21 21 0,0-22 15,1 1-15,-1 0 0,-21 0 16,21 21-16,-21-21 0,0 0 16,0-1-16,0 1 15,0 0 1,-21 21 0,0 0-16,-1 21 15,22 0-15,-21-21 0,21 22 16,-21-1-16,0 0 0,21 21 15,0-21-15,0 22 0,0-22 0,0 21 16,0-21-16,0 22 0,0-22 16,0 0-16,0 0 0,0 0 15,0 1-15,0-1 0,21 0 16,0-21-16,0 0 16,1 0-16,-1 0 15,0 0-15,0-21 16,0 0-16,0-1 0,1 1 0,-22 0 15</inkml:trace>
  <inkml:trace contextRef="#ctx0" brushRef="#br1" timeOffset="112749.48">1524 381 0,'0'0'0,"0"-21"15,-21 21 17,0 21-17,21 0-15,0 0 0,0 1 0,0-1 16,0 21-16,0-21 0,0 22 16,0-22-16,0 21 0,0 0 15,0-20-15,0 20 0,0 0 0,0-21 16,0 22-16,0-22 0,0 0 15,0 21-15,0-20 0,0-1 16,0 0-16,0 0 16,21-21 15,-21-21-31,0 0 16,0 0-16,0-1 15,0 1-15,0 0 0</inkml:trace>
  <inkml:trace contextRef="#ctx0" brushRef="#br1" timeOffset="113031.32">1418 720 0,'-21'0'0,"42"0"46,0 0-46,0 0 0,1 0 16,-1-21-16,0 21 0,0 0 16,0-22-16,0 22 15,1 0 1</inkml:trace>
  <inkml:trace contextRef="#ctx0" brushRef="#br1" timeOffset="113627.49">1820 720 0,'0'-21'32,"0"-1"-17,0 1-15,21 0 16,1 21-1,-1 0-15,0 0 16,0 0 0,-21 21-16,21-21 15,-21 21-15,21 1 0,-21-1 16,0 0-16,0 0 16,0 0-16,0 0 0,0 1 0,0 20 15,0-21-15,0 0 16,0 0-16,0 1 0,0-1 15,-21-21 1,21-21 15,0-1-15,0 1-16,0 0 16,0 0-16,0 0 0,0 0 0,0-1 15,0 1-15,0 0 0,0 0 16,0 0-16,0 0 0,0-1 15,21 22-15,-21-21 16,22 21 0</inkml:trace>
  <inkml:trace contextRef="#ctx0" brushRef="#br1" timeOffset="114420.43">2307 614 0,'-21'0'16,"0"0"15,0 0-31,21 21 16,0 0-1,-22-21-15,22 21 16,0 1-16,-21-1 0,21 0 15,0 0-15,-21 0 0,21 0 16,0 1-16,0-1 0,0 0 0,0 0 16,0 0-16,0 0 15,0 1-15,0-1 16,21-21-16,0 21 0,1-21 16,-1 0-16,0 0 15,0 0-15,0 0 0,0 0 16,1 0-16,-1-21 0,0 21 15,0-21-15,0 21 0,0-22 16,1 1-16,-1 21 0,-21-21 0,0 0 16,21 0-16,-21 0 15,21-1-15,-21 1 0,0 0 0,0 0 16,0 0-16,0 0 0,0-1 16,0 1-16,-21 0 0,0 0 15,0 21-15,21-21 0,-22 21 0,1 0 16,0 0-16,0 0 15,0 0-15,0 0 0,-1 0 16,1 0-16,0 21 16,0-21-1,21 21-15,-21-21 0,21 21 16,-21-21 0,21 21-1,-22-21 1</inkml:trace>
  <inkml:trace contextRef="#ctx0" brushRef="#br1" timeOffset="118936.5">3048 720 0,'21'0'0,"0"0"16,0 0 15,1-21-31,-22-1 16,21 22-16,-21-21 0,21 21 15,-21-21-15,0 0 0,0 0 16,0 0 0,-21-1-1,0 22-15,-1 0 0,-20 0 16,21 0-16,0 0 0,0 0 16,-22 22-16,22-1 0,-21-21 0,21 21 15,-1 0-15,-20 0 0,21 0 16,0 1-16,-22 20 0,43-21 15,-21 0-15,21 22 0,0-22 16,0 0-16,0 0 0,0 0 16,0 0-16,21-21 0,1 0 15,-1 0-15,0 0 16,0 0-16,0 0 0,0 0 16,1-21-16,-1 21 0,0-21 0,0 0 15,0 0-15,0 0 0,1-1 16,-1 22-16,0-21 0,-21 0 15,0 0-15,21 0 0,0 0 0,-21-1 16,0 1-16,0 0 16,0 42 31,0 0-47,0 1 15,0-1-15,0 0 0,0 0 16,0 21-16,0 1 0,0-1 0,0-21 15,0 43-15,0-22 0,0 0 16,0 1-16,0-1 0,0 0 0,0 1 16,0-1-16,0 0 0,0 1 15,0-1-15,0 0 0,0 1 0,0-1 16,0 0-16,-21 1 16,0-1-16,0-21 0,0 22 0,21-22 15,-22 21-15,1-21 0,0 0 16,0-21-16,0 22 0,0-22 0,-1 0 15,1 0-15,-21 0 0,21-22 16,0 1-16,-22 21 0,22-42 16,-21 21-16,21-22 0,-22 1 0,22 21 15,0-21-15,-21-1 0,20 1 16,1 0-16,0 20 0,21-20 0,0 0 16,0 21-16,0-22 0,0 22 15,0 0-15,0-21 0,21 20 0,-21 1 16,21 0-16,1 0 0,20 21 15,-21-21-15,0 0 16,22-1-16,-1 1 0,0 0 0,-21 0 16,22 21-16,-1-21 0</inkml:trace>
  <inkml:trace contextRef="#ctx0" brushRef="#br1" timeOffset="119816">3281 804 0,'0'-21'32,"21"21"-32,-21-21 15,21 21-15,0-21 0,0 0 16,1 0-16,-1 21 0,0-22 16,0 1-16,0 21 0,0-21 15,-21 0-15,22 0 0,-1 0 16,-21-1-16,0 1 15,-21 21 1,-1 0-16,1 0 0,0 0 0,0 0 16,0 0-16,0 21 0,-1 1 15,22-1-15,-21 0 0,21 0 0,-21 0 16,21 0-16,0 22 16,0-22-16,0 0 0,0 0 0,0 0 15,21 22-15,0-22 0,1 0 16,-1 0-16,0-21 15,0 0-15,0 0 0,22 0 0,-22 0 16,0 0-16,0 0 0,0-21 16,22 0-16,-22 0 0,0 21 15,0-21-15,0-1 0,0 1 0,1 0 16,-1 0-16,-21-21 0,21 20 16,0 1-16,-21 0 0,21 0 0,-21-21 15,0 20-15,0 1 0,21 21 16,-21-21-16,0 0 0,0 42 31,0 0-15,0 0-16,0 1 15,0-1-15,0 0 0,0 0 0,0 0 16,0 22-16,0-22 0,0 0 16,0 0-16,0 0 0,0 0 15,0 1-15,0-1 0,0 0 16,-21-21 15,21-21-15,0 0-1,0-1-15,0 1 16,0-21-16,0 21 0,0 0 0,0-1 16,21 1-16,1 0 0,-22-21 15,21 21-15,0-1 0,0 1 16,0 0-16,0 21 0,1-21 0,20 21 15,-21 0-15,21 0 0,-20 0 16,-1 0-16,21 0 0,-21 21 0,0 0 16,1 0-16,-22 1 0,0-1 15,0 0-15,0 0 0,0 0 0,0 0 16,0 1-16,0 20 0,0-21 16,-22 0-16,1 0 0,0 1 15,21-1-15,0 0 16,0-42 15,0 0-31,21-1 16,-21 1-16,21 21 15</inkml:trace>
  <inkml:trace contextRef="#ctx0" brushRef="#br1" timeOffset="120303.78">4678 445 0,'0'0'0,"-21"0"31,-1 21-15,1-21-16,21 21 0,-21 0 16,0 0-16,21 0 0,-21 1 0,21-1 15,-21 21-15,-1-21 0,22 0 16,0 1-16,0 20 0,-21-21 0,21 0 15,0 0-15,0 1 0,0-1 16,0 0-16,0 0 0,21 0 16,1-21-16,-1 0 15,0 0-15,0 0 16,0-21-16,0 21 0,1-21 16,-1 0-16,0 0 0,0-1 0,0 1 15,-21 0-15,21 0 0,-21 0 16,22 0-16,-22-1 0,0 1 0,0-21 15,0 21-15,0 0 0,0-1 16,-22 1-16,1 0 0,0 0 16,0 0-16,0 0 0,0 21 15,-1 0-15,1 0 0,0 0 16,0 0-16,0 0 16,21 21-16,0 0 15,0 0-15,0 0 0,-21 0 16,21 1-16,0-1 0,0 0 15,0 0-15,0 0 16,21-21-16,0 0 16,0 0-16</inkml:trace>
  <inkml:trace contextRef="#ctx0" brushRef="#br1" timeOffset="120799.86">5038 466 0,'0'0'0,"0"-21"0,0 42 62,21 0-62,-21 0 0,0 0 16,0 0-16,0 1 0,0-1 0,0 0 15,0 0-15,0 0 0,0 22 16,0-22-16,0 0 0,0 0 0,0 0 16,0 22-16,0-22 15,0 0-15,21 0 0,0-21 16,0 0-16,0 0 16,1 0-16,-1 0 15,0-21-15,0 0 0,-21 0 16,21-1-16,0 1 0,-21 0 0,22 0 15,-22 0-15,21 0 0,-21-1 16,0 1-16,21-21 0,-21 21 0,0 0 16,21-1-16,-21 1 0,0 0 15,0 0-15,0 0 16,0 42 31,21 0-32,-21 0 1,21 0-16</inkml:trace>
  <inkml:trace contextRef="#ctx0" brushRef="#br1" timeOffset="121384.53">5927 508 0,'21'-21'16,"-21"0"-16,0 0 0,0-1 15,0 1 1,-21 21 0,-1 0-16,1 0 15,0 0-15,0 21 0,0 1 0,0-1 16,-1-21-16,1 21 0,0 0 15,0 0-15,0 0 0,0 1 0,-1 20 16,1-21-16,21 0 16,0 0-16,-21 1 0,21-1 0,0 0 15,0 0 1,21-21-16,0 0 16,1 21-16,-1-21 15,0 0-15,0 0 0,0 0 0,0 0 16,1 0-16,-1 0 0,0 0 15,0 0-15,0 0 0,-21 21 16,0 1 0,0-1-1,0 0-15,0 0 16,-21-21-16,0 21 0,0-21 16,0 0-16,21 21 0,-22-21 15,1 0-15,0 22 0,0-22 16,0 21-16,0-21 0,-1 0 0,1 0 15,0 0-15,0 0 0,0 0 16,0 0-16,-1 0 16,1 0 46,0 0-62,21 21 16,-21-21-16</inkml:trace>
  <inkml:trace contextRef="#ctx0" brushRef="#br1" timeOffset="123087.57">1439 1863 0,'-21'0'16,"0"-21"-1,21-1 1,-21 1 0,21 0-1,-21 0-15,-1 0 16,1 0-16,0-1 16,0 22-16,0-21 0,0 21 15,-22-21-15,22 21 0,0 0 0,-21 0 16,20 0-16,1 0 0,0 21 15,-21 0-15,21 1 0,-1-1 16,1 0-16,0 21 0,0-21 0,0 22 16,21-22-16,-21 21 15,21 1-15,0-22 0,0 21 0,0-21 16,0 0-16,0 1 0,21-1 16,0 0-16,0 0 0,0-21 15,0 0-15,1 0 0,-1 0 16,0 0-16,0 0 0,21-21 15,-20 21-15,20-21 0,0 0 16,-21-1-16,22 1 0,-1-21 0,-21 21 16,22-22-16,-22 1 0,0 21 15,21-21-15,-21-1 0,-21 1 16,0 0-16,22-1 0,-22 1 16,0 0-16,0-1 0,0 22 15,0 0-15,0-21 0,-22 20 0,1 22 16,21-21-16,0 0 0,-21 21 15,0 0-15,0 0 16,21 21-16,-21 0 0,21 1 16,-22-1-16,22 0 0,0 21 15,0 1-15,0-1 0,0 0 16,0 1-16,0 20 0,0-21 0,0 1 16,22-1-16,-22 0 0,21 1 15,-21-22-15,21 21 0,0-21 16,0 1-16,0-1 0,1 0 15,-1-21-15,0 0 0,0 21 16,0-21-16,0 0 0,1 0 0,20 0 16,-21-21-16,0 21 0,0-21 15,1 0-15,-1-1 0,0 1 0,0 0 16,-21 0-16,21 0 0,-21 0 16,21-1-16,-21 1 0,0 0 15,0 0-15,0 0 0,0 0 0,0-1 16,0 1-16,0 42 31,0 1-15,0-1-16,0 0 0,0 0 15,0 0-15,0 0 0,0 1 16,0-1-16,0 0 0,0 0 0,0 0 16,0 0-16,0 1 0,22-22 15,-1 21-15,0-21 0,0 0 16,0 0-16,0 0 0,1 0 15,-1 0-15,0 0 0,0-21 16,0-1-16,0 1 0,1 0 0,-1 0 16,0 0-16,-21 0 0,21-1 15,-21 1-15,21 0 0,-21 0 16,0 0-16,0 0 0,0-1 0,0 1 16,0 0-1,-21 21 1,21 21-1,-21 0-15,21 1 0,0-1 16,0 0-16,0 0 0,0 0 16,0 22-16,0-22 0,0 21 15,0-21-15,0 22 0,0-1 0,0 0 16,0-21-16,0 22 0,-21-1 16,21 0-16,0 1 0,0 20 0,0-20 15,0-1-15,0-21 0,0 21 16,0 1-16,0-22 0,-21 21 15,21-21-15,0 22 0,0-22 16,0 0-16,-22 0 0,1 0 16,0 1-16,21-1 0,-21-21 15,0 0-15,0 21 0,-1-21 16,1 0-16,0 0 0,-21 0 0,21 0 16,-22 0-16,22-21 0,-21 0 15,-1 21-15,22-22 0,-21 1 0,0 21 16,20-21-16,-20 0 0,21 0 15,0 21-15,21-21 0,0-1 0,-21 22 16,21-21-16,0 0 16,21 0-16,0 0 15,0 21-15,0-21 0,0-1 16,1-20-16,20 21 0</inkml:trace>
  <inkml:trace contextRef="#ctx0" brushRef="#br1" timeOffset="123639.82">2498 1842 0,'0'21'16,"0"0"-16,0 0 15,0 0-15,0 0 0,0 1 0,0-1 16,0 0-16,0 0 0,0 0 16,0 22-16,0-22 0,0 0 0,0 0 15,0 0-15,0 0 0,0 1 16,0-1-16,0 0 16,-22-21-16,1 0 15,21-21 1,-21 0-1,21-1 1,0 1-16,0 0 0,0 0 0,0 0 16,0-22-16,0 22 0,21-21 15,0 21-15,-21 0 0,22-22 0,-1 22 16,21 0-16,-21 0 0,0 0 16,1 21-16,20 0 0,-21 0 0,0 0 15,0 0-15,1 0 0,-1 21 16,0 0-16,0 0 0,0 21 0,-21-20 15,0-1-15,0 0 0,0 21 16,0-21-16,0 1 0,0-1 0,0 0 16,0 0-16,0 0 0,0 0 15,-21 1-15,0-1 16,21-42 31,21-1-47</inkml:trace>
  <inkml:trace contextRef="#ctx0" brushRef="#br1" timeOffset="124235.99">3387 1905 0,'0'-21'16,"0"42"-16,0-63 0,0 21 16,-22-1-16,1 1 15,0 21-15,0 0 0,0 0 16,-22-21-16,22 21 0,0 0 0,0 0 16,0 0-16,0 21 0,-1 0 15,1 1-15,0-1 0,0 0 16,0 0-16,0 0 0,-1 22 15,1-22-15,21 21 0,0-21 0,0 22 16,0-22-16,0 0 0,0 0 16,0 0-16,0 0 0,0 1 0,21-22 15,1 0-15,-1 21 0,0-21 16,0 0-16,0 0 0,0 0 0,1-21 16,-1 21-16,0-22 15,0 22-15,0-21 0,0 0 0,-21 0 16,22 0-16,-1 0 0,-21-1 15,0-20-15,0 21 0,0 0 0,0-22 16,0 22-16,0 0 0,0-21 16,0 21-16,0-1 0,0 1 15,0 42 17,0 1-32,0-1 0,0 0 15,0 0-15,0 0 0,0 0 0,0 22 16,21-22-16,-21 0 0,21 0 15,-21 0-15,21-21 0,-21 22 0,21-1 16,1-21-16,-1 0 16,0 0-16,0 0 0,0 0 15,0 0-15,1 0 0,-1-21 16,0 21-16,0-22 0,0 1 0,0 0 16,1 0-16,-22 0 15</inkml:trace>
  <inkml:trace contextRef="#ctx0" brushRef="#br1" timeOffset="125215.38">3725 1693 0,'0'-21'16,"0"42"15,0 1-31,0-1 0,0 0 16,0 0-16,0 0 0,0 22 15,0-22-15,0 0 0,0 0 0,0 0 16,0 0-16,-21 1 0,21-1 15,0 0-15,0 0 16,0 0-16,0 0 16,0-42 31,0 0-47,0 0 15,0 0-15,0 0 0,0-1 16,0 1-16,0 0 0,0 0 15,0 0-15,0 0 0,0-1 0,0 1 16,21 0-16,0 0 0,1 21 16,-1-21-16,0 21 15,0 0 1,0 21-16,-21 0 0,21 0 16,-21 0-16,22 1 0,-22-1 15,0 0-15,0 0 0,21 0 0,-21 0 16,0 1-16,21-1 0,-21 0 15,0 0-15,21 0 16,0-21 0,0 0-1,1-21 1,-22 0-16,0 0 16,21 0-16,0-1 0,-21 1 0,0-21 15,21 21-15,0 0 16,0-22-16,-21 22 0,22 0 0,-1 0 15,-21 0-15,0-1 0,21 22 16,0 0-16,-21 22 31,21-1-31,-21 0 16,0 0-16,0 0 0,0 0 0,0 1 16,0-1-16,0 0 0,0 0 15,0 0-15,0 0 0,0 1 16,0-1-16,21 0 0,1-21 15,-1 0 1,0 0-16,0 0 16,0 0-16,0-21 15,1 21-15,-22-21 0,21 21 0,0-22 16,-21 1-16,21 0 0,0 0 16,-21 0-16,0 0 0,21-1 0,-21 1 15,22 0-15,-22 0 0,0 0 16,0 0-16,0 42 47,0 0-47,0 0 15,0 0-15,0 0 0,0 1 0,0-1 16,0 0-16,0 0 16,0 0-16,0 0 0,0 1 15,21-22 1,-21-22 46,0 1-62,0 0 16</inkml:trace>
  <inkml:trace contextRef="#ctx0" brushRef="#br1" timeOffset="125420.27">4593 1588 0,'-21'0'16,"0"0"-16,0 0 16</inkml:trace>
  <inkml:trace contextRef="#ctx0" brushRef="#br1" timeOffset="125946.96">5059 1715 0,'0'0'0,"0"-22"16,0 1-1,0 0 1,-21 21-1,-1 0-15,1 0 16,0 0-16,0 0 16,0 21-16,0 0 0,21 1 0,-22-1 15,1 0-15,0 0 0,0 0 16,21 22-16,-21-22 0,0 0 0,21 21 16,-22-21-16,22 1 15,0-1-15,0 0 0,0 0 0,0 0 16,0 0-16,22 1 15,20-22-15,-21 0 0,0 0 16,0 0-16,22 0 0,-22 0 16,21 0-16,-21 0 0,22-22 0,-22 22 15,21-21-15,-21 21 0,1-21 16,-1 21-16,0-21 0,0 21 0,0-21 16,0 21-16,-21-21 0,22 21 15,-1 0 1,-21-22-16,-21 22 62,-1 0-62</inkml:trace>
  <inkml:trace contextRef="#ctx0" brushRef="#br1" timeOffset="126931.43">233 3429 0,'21'0'125,"0"0"-109,0 0-16,0-21 16,1 21-16</inkml:trace>
  <inkml:trace contextRef="#ctx0" brushRef="#br1" timeOffset="128623.51">402 3302 0,'0'0'0,"-21"0"15,21-21-15,-21 21 0,0-21 16,21 0-16,-22 21 0,22-22 15,-21 22 1,21-21-16,-21 21 16,0 21-1,21 1 1,-21-1-16,21 0 0,0 21 16,0-21-16,0 22 0,0-1 0,0-21 15,0 22-15,0-1 16,-21-21-16,21 21 0,0-20 0,0 20 15,0-21-15,0 0 16,0 0-16,0 1 16,0-44 15,0 1-15,0 0-16,0 0 0,0 0 15,0 0-15,0-1 0,21 1 16,-21-21-16,21 21 0,0-22 15,0 22-15,-21-21 0,21 21 16,1-22-16,-1 22 0,0 0 16,0 0-16,0 0 0,0 21 0,1 0 15,-1 0-15,0 0 0,0 21 16,0 0-16,0 0 0,1 0 16,-22 1-16,21 20 0,-21-21 0,21 0 15,-21 22-15,0-22 0,0 21 16,0-21-16,0 0 0,0 1 15,0-1-15,0 0 0,21 0 0,0 0 16,0-21 0,1 0-16,-1 0 15,0 0-15,0-21 16,0 21-16,-21-21 0,21 0 16,1 0-16,-1-1 0,-21 1 0,21 0 15,0 0-15,-21-21 0,0 20 16,0-20-16,21 21 0,-21-21 0,0 20 15,0 1-15,0-21 0,0 21 16,0 0-16,0 42 31,0 0-31,0 0 16,0 0-16,0 22 0,0-22 16,0 21-16,0-21 0,0 22 15,0-22-15,0 21 0,0-21 16,0 0-16,0 1 0,0-1 0,21 0 15,1 0-15,-1 0 16,0-21-16,0 0 16,0 0-16,0 0 15,1-21-15,-1 0 16,0 21-16,0-21 0,-21 0 0,21-1 16,0-20-16,-21 21 0,0 0 15,22 0-15,-22-22 0,0 22 0,0-21 16,0 21-16,0-1 15,0 1-15,0 0 0,0 0 16,0 42 15,0 21-31,0-20 16,0-1-16,0 21 0,0-21 0,0 22 16,0-22-16,0 21 0,0-21 15,0 0-15,0 22 0,0-22 0,21 0 16,-21 0-16,21-21 15,0 0-15,-21 21 0,21-21 16,0 0-16,1 0 0,-1 0 0,0 0 16,0-21-16,0 21 15,22-21-15,-22 0 0,0 0 0,21 0 16,-21-1-16,1 1 0,-1 0 16,0-21-16,0 21 0,0-22 0,-21 22 15,21-21-15,-21-1 0,0 22 16,0-21-16,0 0 0,0 20 15,0-20-15,0 21 0,0 0 0,0 0 16,0-1-16,-21 22 16,0 0-16,21 22 15,0-1 1,-21 0-16,21 0 0,0 21 16,0 1-16,0-22 0,0 21 15,0 1-15,0-1 0,0 0 16,0 1-16,0-22 0,0 21 0,0-21 15,0 22-15,0-22 0,21 0 16,0 0-16,-21 0 0,21-21 0,1 21 16,-1-21-16,0 0 0,0 0 15,21 0-15,-20 0 0,-1 0 0,21-21 16,-21 0-16,0 21 0,22-21 16,-22-21-16,21 20 0,-21 1 0,1-21 15,-1 21-15,-21-22 0,21 1 16,-21 0-16,21-1 0,-21 1 15,0 0-15,0-1 0,0 22 0,0-21 16,0 21-16,0-22 16,-21 22-16,0 0 0,0 42 31,21 0-31,0 1 16,0 20-16,0 0 0,0-21 15,0 22-15,0-1 0,0 0 16,0 1-16,0-1 0,0-21 0,0 22 15,0-22-15,21 0 0,-21 0 16,0 0-16,0 0 0,21 1 16,0-22-16,0 21 15,0-21-15,1 0 16,-1 0 0,0-21-16,-21-1 0,21 22 15,0-21-15</inkml:trace>
  <inkml:trace contextRef="#ctx0" brushRef="#br1" timeOffset="130403.44">741 4784 0,'21'0'31,"-21"-21"-31,21-1 16,-21 1-16,0 0 15,0 0-15,0 0 16,0 0-16,-21-1 16,21 1-16,-21 21 0,0-21 0,-1 21 15,1 0-15,0 0 0,0 0 16,-21 0-16,20 0 16,1 0-16,-21 0 0,21 21 0,0-21 15,-22 43-15,22-22 0,0 0 16,0 21-16,0 1 0,-1-1 15,22 0-15,0 1 0,0-1 0,0 0 16,0 1-16,0-22 0,22 0 16,-1 0-16,0 0 0,0 0 15,0-21-15,0 0 0,22 0 0,-22 0 16,0 0-16,21-21 0,-20 0 16,-1 0-16,21 0 0,-21-22 0,0 22 15,22-21-15,-22 0 0,0 20 16,0-20-16,0 0 0,1-1 15,-1 1-15,0 21 0,-21-21 16,0-1-16,0 1 0,0 0 16,0 20-16,0-20 0,0 0 0,0 21 15,0-22-15,0 22 0,0 0 16,0 0-16,0 0 16,-21 21-16,0 21 15,21 0-15,0 0 16,0 0-16,0 22 0,0-1 0,0 0 15,0 1-15,0-1 0,0 0 16,0 1-16,0 20 0,0-21 16,0 1-16,0-1 0,21 0 15,0 1-15,-21-22 0,21 0 16,0 0-16,0 0 0,1-21 16,20 0-16,-21 0 0,0 0 15,0-21-15,1 0 0,20 0 16,-21 0-16,0 0 0,0-1 0,22 1 15,-43-21-15,21 21 0,0 0 16,-21-22-16,21 22 0,-21 0 16,0 0-16,0 0 0,0-1 0,0 1 15,0 0-15,-21 21 32,0 0-32,21 21 15,0 0-15,0 1 0,0-1 0,0 0 16,0 0-16,0 21 15,0-20-15,0-1 0,0 0 16,0 0-16,0 0 0,21 0 0,0 1 16,0-1-16,1-21 0,-1 0 15,0 0-15,0 0 0,0 0 16,0-21-16,1 21 0,-1-22 16,0 1-16,0 0 0,0 0 15,0 0-15,1 0 0,-1-1 0,-21 1 16,0 0-16,0-21 15,0 21-15,0-1 0,0 1 0,0 0 16,0 0-16,-21 21 31,21 21-15,0 0-16,0 0 16,0 1-16,0-1 0,0 0 0,0 21 15,0-21-15,0 1 0,0-1 16,21 0-16,0-21 0,0 21 0,0-21 15,0 0-15,1 0 0,-1 0 16,0 0-16,0 0 0,0 0 0,0-21 16,1 0-16,-1 21 15,0-21-15,0-1 0,0 1 0,0 0 16,-21 0-16,0 0 0,0 0 16,22 21-16,-22-22 0,0 1 15,0 0-15,0 0 0,0 0 0,0 0 16,-22 21 15,22 21-15,0 0-16,0 21 0,0-21 15,0 1-15,0 20 0,-21 0 16,21 1-16,0-1 0,0 0 0,0 1 16,0 20-16,0-21 15,0 1-15,0 20 0,0-20 0,0-1 16,0 21-16,0-20 0,0-1 15,0 0-15,0 1 0,0-1 0,0-21 16,0 22-16,0-22 0,0 0 16,0 0-16,0-42 47,0 0-47,0 0 0,0-1 15,0 1-15,0 0 16,0 0-16,0-21 0,0 20 15,0-20-15,0 21 0,0-21 0</inkml:trace>
  <inkml:trace contextRef="#ctx0" brushRef="#br1" timeOffset="130736.25">1968 4678 0,'0'0'0,"-21"-21"0,0-22 15,21 22-15,0 0 0,0 0 16,0 0-16,0 0 15,21-1-15,0 1 0,1 21 16,-22-21-16,21 21 0,0 0 16,0 0-16,0 0 0,22 0 15,-22 0-15,0 0 0,0 21 16,0 0-16,-21 1 0,0-1 0,0 0 16,0 0-16,0 0 0,0 0 15,0 22-15,-21-22 0,0 0 16,0 0-16,0 0 0,-1 1 0,22-1 15,-21 0-15,0-21 0,0 21 16,21 0-16,-21-21 0,21-21 47,0 0-31,21 0-16,0 0 15</inkml:trace>
  <inkml:trace contextRef="#ctx0" brushRef="#br1" timeOffset="131238.96">2540 4212 0,'0'0'16,"-21"-21"-16,0 0 15,-1 21-15,1 0 16,21 21-16,-21 0 0,21 0 15,-21 1-15,21-1 16,0 21-16,0-21 0,0 22 0,0-22 16,0 21-16,0-21 0,0 22 15,0-22-15,0 21 0,0-21 0,0 0 16,21 1-16,-21-1 0,21 0 16,-21 0-16,21 0 0,1-21 0,-1 0 15,0 0-15,0 0 16,0 0-16,0 0 0,1 0 15,-1-21-15,0 0 0,0 21 16,0-21-16,-21 0 0,21-1 0,-21 1 16,22 0-16,-22 0 15,0 0-15,0 0 0,0 42 47,0 0-31,0 0-16,0 0 0,0 0 15,0 1-15,0-1 16,0 0-16,0 0 16,0-42 31,21 0-47,-21 0 15</inkml:trace>
  <inkml:trace contextRef="#ctx0" brushRef="#br1" timeOffset="131440.85">2815 4297 0,'0'-21'16,"0"42"46,21 0-30,0-21-32,1 0 15</inkml:trace>
  <inkml:trace contextRef="#ctx0" brushRef="#br1" timeOffset="131752.18">3281 4318 0,'0'-21'16,"-21"21"-16,-1 0 15,1 0-15,0 0 16,0 0-16,21 21 0,-21 0 0,0-21 16,21 21-16,-22 1 0,22-1 15,0 0-15,-21 0 0,21 0 0,0 22 16,0-22-16,0 0 0,0 0 15,0 0-15,0 0 0,0 1 0,0-1 16,21 0-16,-21 0 16,22-21-16,-1 0 0,0 0 0,0 0 15,0 0-15,0 0 0,22 0 16,-22 0-16,21 0 0,-21-21 0,22 21 16,-1-21-16,-21 21 15,22-21-15,-22-1 0,21 1 0,-21 21 16</inkml:trace>
  <inkml:trace contextRef="#ctx0" brushRef="#br1" timeOffset="132831.57">3725 4466 0,'0'0'0,"0"-21"0,0 0 0,0 0 16,0 0-16,0-1 0,0 1 15,-21 0-15,0 21 0,0-21 16,0 21 0,-1 21-16,1-21 15,21 21-15,0 0 0,0 1 16,-21-1-16,21 0 0,-21 0 0,21 0 15,0 0-15,0 22 16,0-22-16,0 0 0,0 0 0,0 0 16,0 1-16,0-1 15,21-21 1,0 0-16,0 0 16,1 0-16,-1 0 0,-21-21 15,21 21-15,0-22 0,-21 1 0,21 0 16,0 0-16,-21 0 15,0 0-15,22-1 0,-22 1 0,0 0 16,0 0-16,0 0 0,0 0 16,0 42 31,0 0-47,0 0 0,0 0 15,0 0-15,0 1 0,0-1 16,0 0-16,0 0 0,0 0 0,0 0 15,0 1-15,21-1 16,0-21-16,0 0 0,0 0 16,0 0-16,1 0 0,-1 0 15,0 0-15,0 0 0,0 0 0,0-21 16,1 21-16,-1-22 0,-21 1 0,21 21 16,0-21-16,-21 0 15,0 0-15,21 0 0,-21-22 0,21 22 16,-21-21-16,22 21 0,-22-22 15,0 1-15,0 0 0,0-1 0,0 1 16,0-22-16,0 43 0,0-21 16,0 0-16,0 20 0,0 1 0,0 0 15,0 42 17,0 0-32,0 1 0,0 20 15,0-21-15,0 21 0,0-20 0,0 20 16,-22 0-16,22-21 0,0 22 0,0-1 15,0-21-15,0 22 16,0-22-16,0 21 0,0-21 0,0 0 16,0 1-16,0-1 0,0 0 15,0 0-15,22-21 0,-22 21 0,21-21 16,0 21-16,0-21 16,0 0-16,0 0 0,1 0 0,-1 0 15,0 0-15,0 0 0,0 0 0,0-21 16,1 0-16,-1 0 15,0 21-15,0-21 0,0 0 0,0-1 16,-21 1-16,0 0 0,0 0 16,22 0-16,-22 0 0,0-1 15,0 1-15,0 0 0,0 0 16,0 0-16,-22 21 16,1 21-16,0 0 15,0 0-15,21 0 16,0 1-16,-21-1 0,21 0 0,0 0 15,0 0-15,0 0 0,0 1 16,0-1-16,0 0 0,0 0 16,0 0-16,21-21 0,-21 21 15,21-21-15,0 0 0,0 0 0,1 0 16,-22 22-16,21-22 0,0 0 0,0 0 16,0 0-16,0 0 15,1 0-15,-1 0 0,0-22 16,0 1-16,0 21 15,-21-21-15,21 21 0,1 0 0,-22-21 16,0 0-16,0 0 16,21-1-16,-21 1 15,0 0-15,0 0 0</inkml:trace>
  <inkml:trace contextRef="#ctx0" brushRef="#br1" timeOffset="133204.35">4085 4149 0,'0'0'16,"21"0"-1,0 0-15,1 0 0,-1 0 0,0 0 16,0 0-16,21 0 16,-20 0-16,-1-21 0,21 21 0,-21 0 15,0 0-15,1 0 0,-1-22 16,0 22-16,0 0 16,-21-21-16,0 42 78,-21 1-63</inkml:trace>
  <inkml:trace contextRef="#ctx0" brushRef="#br2" timeOffset="162861.54">17886 3281 0,'21'-21'16,"0"21"-1,-21-21-15,0-1 16,0 1 0,0 0-16,21 21 15,-21-21 1,21 0-16,-21 0 16,0-1-1,0 1-15,-21 21 16,0 0-1,0 0-15,0 0 0,0 0 16,-1 0-16,1 0 0,0 0 16,0 21-16,0 1 0,0-22 0,-1 21 15,1 0-15,0 0 0,0 0 16,-21 0-16,20 22 0,1-22 0,0 0 16,21 21-16,-21-20 0,0-1 15,21 0-15,0 21 0,0-21 16,0 1-16,0-1 0,0 0 15,0 0-15,0 21 0,0-20 0,0-1 16,0 0-16,21 0 0,0-21 16,0 21-16,-21 0 0,21-21 0,1 22 15,-1-22-15,0 0 0,0 0 16,0 0-16,22 0 0,-22 0 0,0 0 16,0 0-16,0 0 0,0 0 15,1 0-15,-1 0 0,0-22 0,0 22 16,-21-21-16,21 0 0,0 0 15,-21 0-15,0 0 16,0-1-16,0 1 0,0 0 16,-21 21-1,0 0-15,0 0 0,0 0 0,0 0 16,-1 0-16,1 0 0,0 0 16,0 0-16,0 0 0,0 21 15,42-21 16,0 0-15,0 0-16,0 0 0,0 0 0,1-21 16,-1 21-16,0 0 15,0-21-15,0 21 0,-21-21 16,21 21-16,1 0 16,-22 21 15,0 0-31,0 0 0,0 0 15,0 1-15,0-1 0,0 0 16,0 0-16,0 0 0,0 22 0,0-22 16,0 0-16,0 21 0,-22-21 15,22 22-15,-21-1 0,21 0 0,0 1 16,0-1-16,-21 0 0,0 1 16,21-1-16,-21 0 0,21 1 0,0-22 15,-21 21-15,21-21 16,-22 1-16,22-1 0,-21 0 0,21 0 15,0 0-15,0-42 47,0 0-47,0 0 16,0 0-16,0-1 0,0 1 0,0 0 16,21 0-16,1-21 0</inkml:trace>
  <inkml:trace contextRef="#ctx0" brushRef="#br2" timeOffset="163967.43">18203 3641 0,'21'0'47,"1"-21"-31,-1-1-16,0 22 0,0-21 16,0 21-16,0-21 0,1 0 15,-1 0-15,-21 0 16,0-1-16,0 1 15,-21 21 1,-1 0-16,1 0 16,0 0-16,0 0 0,0 0 0,0 21 15,-1 1-15,1-22 0,0 21 16,0 0-16,21 0 0,-21 0 16,21 0-16,-21 1 0,21-1 15,0 0-15,0 0 0,0 0 16,0 0-16,0 1 15,21-22-15,0 0 0,0 21 0,0-21 16,0 0-16,1 0 0,-1 0 16,0 0-16,0 0 0,0 0 0,22 0 15,-22 0-15,0 0 0,0-21 16,0-1-16,22 22 0,-22-21 0,0 21 16,0-21-16,0 0 0,0 0 15,1 0-15,-22-1 0,21 1 16,-21 0-1,0 0-15,0 0 0,21 21 16,-21-21-16,0 42 47,0 0-47,0 0 16,-21-21-16,21 21 0,0 0 0,0 1 15,0-1-15,0 0 16,0 0-16,0 0 0,0 0 15,-21-21-15,21 22 0,0-1 16,0 0 0,0 0 15,-22-21 16,22-21-47,0 0 15,0 0-15,0-1 16,-21 22-16,21-21 0,0 0 16,0 0-16,0 0 0,0 0 15,21-1 1,-21 1-16,22 21 0,-1-21 0,0 0 16,0 21-16,0-21 0,0 0 15,1 21-15,-1-22 0,0 22 0,0 0 16,21 0-16,-20 0 0,-1 0 15,0 0-15,0 0 0,0 0 0,0 22 16,1-22-16,-22 21 0,0 0 16,0 0-16,0 0 0,0 0 0,0 1 15,0-1-15,0 0 0,0 0 16,0 0-16,-22 0 0,1 1 16,21-1-1,-21-21 32,21-21 0</inkml:trace>
  <inkml:trace contextRef="#ctx0" brushRef="#br2" timeOffset="164447.76">19156 3620 0,'21'0'31,"0"-22"-31,0 22 0,0 0 16,1-21-16,-1 0 0,0 21 15,-21-21-15,21 21 0,-21-21 0,21 21 16,-21-21 0,-21 21-1,0 0-15,0 0 0,0 0 16,-1 0-16,1 0 0,0 21 15,0-21-15,21 21 0,-21-21 16,0 21-16,-1 0 0,1 0 0,21 1 16,0-1-16,0 0 15,0 0-15,0 0 0,0 0 16,0 1-16,0-1 16,0 0-1,21-21-15,1 0 16,-1 0-16,0 0 15,0 0-15,0 0 16,0 0-16,1 0 16,-1-21-16,0 21 0,0-21 15,0 21-15</inkml:trace>
  <inkml:trace contextRef="#ctx0" brushRef="#br2" timeOffset="164971.73">19516 3598 0,'0'-21'15,"0"0"1,0 0 0,21 21-16,0 0 15,0 0-15,-21-21 0,21 21 16,0 0-16,1 0 0,-1 0 15,-21 21-15,0 0 16,21-21-16,-21 21 0,21 0 0,-21 1 16,0-1-16,21 0 15,-21 0-15,0 0 0,0 0 16,0 1-16,0-1 0,0 0 16,0 0 15,-21-21-31,0 0 31,21-21-15,0 0-16,0 0 15,0-1-15,0 1 0,21 0 16,-21 0-16,21 0 16,0 0-16,1-1 0,-1 22 15,-21-21-15,21 0 0,0 21 16,0 0-16,-21-21 0,21 21 31</inkml:trace>
  <inkml:trace contextRef="#ctx0" brushRef="#br2" timeOffset="166111.28">20214 3620 0,'0'-22'16,"21"22"0,-21-21-16,0 0 0,0 0 15,0 0-15,0 0 16,0-1-16,-21 22 16,0 0-1,0 0-15,0 0 16,-1 0-16,1 0 0,0 0 15,0 0-15,0 22 0,0-1 16,-1-21-16,22 21 0,-21 0 0,0 0 16,21 0-16,-21 1 0,21-1 15,-21 0-15,21 0 0,0 0 16,0 0-16,0 1 0,0-1 16,0 0-16,0 0 15,21-21-15,0 0 16,0 0-16,0 0 15,1 0-15,-1 0 0,0 0 16,0-21-16,0 21 16,0-21-16,1 0 0,-1-1 15,0 1-15,-21 0 0,21 0 16,-21 0-16,21 0 0,-21-1 16,0 1-16,0 0 15,0 42 32,0 0-47,-21-21 16,21 22-16,0-1 0,0 0 15,-21-21-15,21 21 0,0 0 16,0 0-16,0 1 0,0-1 16,21-21-16,0 0 0,0 0 15,1 21-15,-1-21 16,0 0-16,0 0 0,0 0 0,0 0 15,1 0-15,-1 0 0,0-21 16,0 21-16,0-21 0,0-1 16,1 1-16,-1 0 0,0 21 15,0-21-15,0 0 0,-21-22 0,21 22 16,1 0-16,-1-21 0,-21 21 16,21-22-16,0 1 0,-21 0 15,21 20-15,0-20 0,1 0 16,-22 21-16,21-1 0,-21-20 0,0 21 15,0 0-15,0 0 0,-21 42 63,21 0-63,0 0 0,0 0 16,-22 0-16,22 22 0,-21-22 15,21 21-15,-21-21 0,21 22 0,0-22 16,-21 21-16,0-21 15,21 22-15,-21-22 0,21 0 0,-22 21 16,22-20-16,0-1 0,0 0 16,0 0-16,0 0 0,0 0 15,0 1-15,22-1 16,-1-21-16,0 0 0,0 0 16,0 0-16,0 0 0,1 0 0,-1 0 15,0 0-15,0 0 0,0 0 16,0 0-16,1 0 0,-1 0 0,0-21 15,0-1-15,0 22 16,0-21-16,-21 0 16,22 21-1,-22-21-15,0 0 32,0 0-32</inkml:trace>
  <inkml:trace contextRef="#ctx0" brushRef="#br2" timeOffset="167532.03">21780 3239 0,'0'0'0,"-21"0"16,0-22-1,0 1-15,0 21 0,0 0 16,-1 0-16,1 0 16,0 0-16,0 0 0,0 0 0,0 21 15,-1-21-15,1 22 0,0-1 16,0 0-16,0 0 0,0 21 0,-1-20 16,1 20-16,0-21 0,21 21 15,-21-20-15,0 20 0,21-21 0,-21 21 16,21-20-16,0-1 0,0 21 15,0-21-15,0 0 0,21 1 16,0-1-16,0-21 0,0 0 16,0 21-16,1-21 0,-1 0 15,0 0-15,21 0 0,-21 0 16,22 0-16,-22 0 0,21 0 0,1-21 16,-22 21-16,21-21 0,0-1 0,-20 22 15,20-21-15,-21 0 0,21 0 16,-20 0-16,-1 0 0,0-22 0,0 22 15,0 0-15,0-21 0,-21-1 16,0 22-16,0-21 0,0-1 0,0 1 16,0 0-16,0 21 0,0-22 15,-21 22-15,0 0 0,-21 0 0,21 0 16,-1-1-16,-20 22 0,21 0 16,-21 0-16,-1 0 0,1 0 15,0 0-15,-1 22 0,1-1 16,21 0-16,-22 0 0,22 21 0,21-20 15,0 20-15,0-21 0,0 21 16,0 1-16,0-22 0,0 21 0,43-21 16,-22 1-16,0 20 0,0-21 15,21 0-15,-20 0 0,-1 1 0,21-1 16,-21 0-16,0-21 0,1 21 16,-1 0-16,0 0 0,0 1 15,0-1-15,0 0 0,-21 0 0,0 0 16,0 0-16,0 1 0,0-1 15,0 0-15,-21 0 16,0 0-16,0 0 0,0-21 16,21 22-16,-21-1 0,-1-21 0,1 21 15,21-42 32,0 0-31,0-1-16,0 1 15,21 0-15,1 21 0,-1-21 0</inkml:trace>
  <inkml:trace contextRef="#ctx0" brushRef="#br2" timeOffset="169275.57">22161 3535 0,'0'-21'16,"22"21"0,-22 21-1,0 0-15,0 0 16,0 0-16,0 1 0,0-1 16,0 0-16,-22 0 0,22 0 15,0 0-15,-21 1 0,21-1 16,0 0-16,0 0 15,21-21 1,1 0-16,-1 0 16,0 0-16,0 0 15,-21-21-15,21 0 0,0 21 0,1-21 16,-22-1-16,21 22 0,0-21 16,0 0-16,-21 0 0,21 0 0,-21 0 15,0-1-15,21 1 0,1 0 16,-1 0-16,-21 0 0,0 42 62,0 0-62,0 0 0,-21-21 16,21 21-16,-22 1 0,22-1 16,0 0-16,0 0 0,0 0 15,0 0-15,0 1 0,0-1 31,22-21-31,20 0 16,-21 0-16,0 0 0,0 0 16,1 0-16,20 0 0,-21-21 15,0 21-15,0-22 0,22 22 16,-22-21-16,0 0 0,0 21 0,0-21 16,1 0-16,-1 0 0,-21-1 15,0 1-15,21 0 0,-21 0 0,0 0 16,0 0-16,0-1 15,-21 22 1,0 0-16,-1 0 16,1 0-16,21 22 0,-21-1 15,0 0-15,21 0 0,-21-21 16,21 21-16,-21 0 16,21 1-16,0-1 0,0 0 0,0 0 15,0 0-15,0 0 16,0 1-16,0-1 15,21-21-15,0 0 16,0 0-16,0 0 0,0 0 16,1 0-16,-1 0 15,0 0-15,0 0 0,0-21 0,-21-1 16,21 22-16,1-21 0,-1 21 0,0-21 16,0 21-16,0-21 0,0 0 15,1 0-15,-1-1 0,-21 1 16,21 21-16,-21-21 15,0 0-15,0 42 79,0 0-79,0 0 15,0 1-15,0-1 0,0 0 16,0 0-16,0 0 15,21-21 1,-21 21-16,21-21 0,0 0 0,1 0 16,-1 0-1,0 0-15,0 0 0,0 0 16,0 0-16,-21-21 16,22 0-16,-1 21 0,-21-21 15,21 0-15,-21 0 16,0-1-16,0 1 0,21 0 0,-21 0 15,21 0-15,-21 0 0,0-1 16,0 1-16,0 0 0,21 21 0,-21-21 16,0 42 31,0 0-47,0 0 15,0 1-15,-21-1 0,21 0 16,-21 0-16,21 0 0,-21 0 15,21 1-15,0-1 0,0 0 16,0 0-16,0 0 16,0 0-16,21-21 15,0 0-15,0 0 0,1 22 16,-1-22-16,0 0 0,21 0 0,-21 0 16,1 0-16,-1 0 0,0 0 0,0 0 15,0 0-15,0 0 0,1-22 16,-1 22-16,0-21 0,0 0 0,-21 0 15,21 21 1,-21-21-16,21 0 0,-21-1 0,0 1 16,0 0-16,22 0 0,-22 0 15,0 0-15,21-1 0,-21 1 0,0 0 16,0 0-16,0 0 16,-21 21-1,-1 0-15,1 0 16,0 0-16,0 21 0,0-21 15,21 21-15,-21 0 0,21 0 16,-22 1-16,22-1 0,0 0 0,0 0 16,0 0-16,0 0 0,0 1 15,0-1-15,0 0 16,0 0-16,0 0 16,22-21-16,-1 0 15,0 21-15,0-21 0,0 0 16,0 0-16,1 0 0,-1 0 15,0 0-15,0 0 0,0 0 16,0 0-16,-21-21 0,22 21 16,-1 0-16,-21-21 15,21 21 1</inkml:trace>
  <inkml:trace contextRef="#ctx0" brushRef="#br2" timeOffset="183183.69">20320 4572 0,'0'-21'0,"0"0"32,21 21 46</inkml:trace>
  <inkml:trace contextRef="#ctx0" brushRef="#br2" timeOffset="184755.93">20447 4551 0,'0'-21'31,"0"0"-16,-21-1 1,21 1 0,-21 21-1,-1 0 1,1 0 0,0 0-16,0 21 0,0-21 15,0 22-15,-1-1 0,1-21 16,0 21-16,0 0 0,21 0 15,-21 0-15,21 1 0,-21-22 0,21 21 16,0 0-16,0 0 16,0 0-16,0 0 0,21 1 15,0-22-15,0 0 16,0 0-16,0 0 0,1 0 16,-1 0-16,0 0 0,0 0 0,0 0 15,0-22-15,1 22 0,-22-21 16,21 0-16,0 21 0,0-21 0,0 0 15,-21 0-15,21-1 16,-21 1-16,22 0 0,-22-21 0,0 21 16,0-22-16,0 22 0,21-21 0,-21 21 15,0-22-15,0 22 0,0-21 16,0 21-16,0-1 0,0 1 0,0 0 16,0 0-16,0 0 15,0 42 16,0 0-31,0 0 16,0 22-16,0-22 0,0 21 16,0-21-16,0 22 0,0-22 0,0 21 15,0-21-15,0 22 0,0-22 0,21 0 16,-21 0-16,0 0 0,0 0 16,21 1-16,-21-1 0,0 0 15,21-21-15,0 0 16,1 0-1,-1 0-15,0 0 0,0 0 16,0-21-16,0 21 16,-21-21-16,22 21 0,-1-22 0,-21 1 15,21 21-15,-21-21 0,21 0 16,-21 0-16,0 0 0,21-1 16,-21 1-16,0 42 62,0 1-62,0-1 0,0 0 0,0 0 16,0 0-16,0 0 15,0 1-15,0-1 0,0 0 16,0 0-16,21-21 16,1 0-16,-1 0 15,0 0-15,0 0 0,0 0 16,0 0-16,1 0 0,-1-21 15,0 21-15,-21-21 16,21 21-16,-21-21 0,21 21 0,-21-22 16,21 1-16,-21 0 0,0 0 15,0 0-15,0 0 16,0-1-16,0 44 47,0-1-32,-21 0-15,21 0 0,0 0 16,0 0-16,0 1 16,0-1-16,21 0 15,1-21-15,-22 21 0,21-21 16,0 0 0,0 0-16,0 0 0,0 0 15,1-21 1,-1 0-16,0 21 0,-21-21 0,21-1 15,0 1-15,-21 0 16,0 0-16,21 21 16,-21-21-16,0 0 0,0-1 15,0 1 1,0 42 15,0 1-15,0-1-16,0 0 0,0 0 15,0 0-15,0 0 0,0 1 16,0-1-16,0 0 0,0 21 16,0-21-16,0 1 0,0 20 0,0-21 15,0 21-15,0-20 0,0 20 16,0 0-16,0 1 0,0-22 0,0 21 16,0-21-16,0 22 0,0-22 15,0 21-15,-21-21 0,21 22 0,0-22 16,0 0-16,0 0 0,0 0 0,-21 0 15,21 1-15,0-1 0,-21 0 16,21 0-16,0 0 16,0-42 15,0 0-15,0 0-1,0 0-15,0-1 0,21 1 0,0 0 16,-21-21-16</inkml:trace>
  <inkml:trace contextRef="#ctx0" brushRef="#br2" timeOffset="185131.4">21548 4445 0,'0'0'0,"21"-21"0,42 21 16,-42 0-1,1 0-15,-1 0 0,0 0 0,0 0 16,-21 21-16,21-21 16,-21 21-16,0 0 0,0 1 0,0-1 15,0 0-15,0 0 16,0 0-16,-21 0 0,0 1 0,0-22 15,0 21-15,21 0 0,-22-21 0,1 21 16,0-21-16,0 0 16,21 21-16,-21-21 0,0 0 15,-1 0 1,44-21 31</inkml:trace>
  <inkml:trace contextRef="#ctx0" brushRef="#br2" timeOffset="185712.07">21950 4191 0,'0'0'16,"0"21"31,0 0-47,0 1 0,0-1 0,0 21 16,0-21-16,0 0 0,0 22 15,0-22-15,0 0 0,0 21 0,0-20 16,0-1-16,0 0 0,0 0 15,0 0-15,0 0 0,0 1 16,0-1-16,0 0 0,21-21 31,0 0-31,0 0 16,0 0-16,-21-21 16,22 21-16,-22-21 0,0-1 15,21 22-15,-21-21 0,21 0 0,-21 0 16,0 0-16,0 0 15,0-1-15,21 22 16,-21 22 15,0-1-15,0 0-16,0 0 16,0 0-16,0 0 0,0 1 15,0-1-15,0 0 16,0 0-1,0-42 32,0 0-47,0 0 16</inkml:trace>
  <inkml:trace contextRef="#ctx0" brushRef="#br2" timeOffset="185899.96">22267 4339 0,'0'21'78</inkml:trace>
  <inkml:trace contextRef="#ctx0" brushRef="#br2" timeOffset="186283.74">22627 4339 0,'0'-21'0,"-21"21"15,0 0 1,0 0-16,-1 0 0,1 0 16,0 21-16,0 0 15,0 1-15,0-1 16,21 0-16,0 0 0,-22 0 0,22 0 15,-21 1-15,21-1 0,0 0 0,0 0 16,0 0-16,0 0 0,0 1 16,0-1-16,0 0 0,0 0 15,0 0-15,21 0 16,1-21-16,-1 0 0,0 0 16,0 0-16,21 0 0,-20 0 15,20 0-15,-21 0 0,0 0 16,22-21-16,-22 21 0,21-21 0,-21 0 15,0 21-15,22-21 0,-22 0 16</inkml:trace>
  <inkml:trace contextRef="#ctx0" brushRef="#br2" timeOffset="187473.2">23029 4487 0,'0'-21'16,"0"0"-1,-21 0-15,0 21 16,0 0-16,0 0 15,-1 0-15,1 0 16,0 21 0,21 0-16,-21 0 0,0 1 15,21-1-15,0 0 0,0 0 0,-21-21 16,21 21-16,0 0 0,0 1 16,0-1-16,0 0 0,0 0 15,21-21 1,0 0-1,0 0-15,0 0 0,0 0 16,1-21-16,-1 21 16,0-21-16,-21 0 0,21 21 0,-21-22 15,21 1-15,-21 0 16,0 0-16,0 0 0,21 0 16,-21-1-16,0 1 0,0 0 0,0 0 15,0 0 1,0 42 31,0 0-47,0 0 0,0 0 15,0 1-15,0-1 0,0 0 16,0 0-16,0 0 16,0 0-16,0 1 15,0-1-15,0 0 0,22-21 16,-1 0-16,-21 21 0,21-21 15,0 0-15,0 0 0,0 0 16,1 0-16,-1 0 0,0 0 0,0-21 16,0 21-16,0-21 0,1 21 15,-1-21-15,0-1 0,0 1 0,0 0 16,0 0-16,1 0 0,-1 0 16,0-22-16,0 22 0,-21-21 0,21 21 15,0-22-15,-21 22 0,22-21 0,-22 21 16,0-1-16,0-20 15,0 21-15,0 0 0,0 0 0,0-1 32,0 44-1,-22-22-31,1 21 0,21 0 16,-21 0-16,21 21 0,0-20 0,-21-1 15,0 0-15,21 21 0,0-21 16,0 1-16,-21-1 0,21 21 0,0-21 15,0 0-15,0 1 0,0-1 16,0 0-16,0 0 0,0 0 16,0 0-16,21 1 0,-21-1 15,21-21-15,0 21 0,0-21 16,0 21-16,1-21 0,-1 0 16,0 0-16,0 0 0,0 0 15,0 0-15,1 0 0,-1 0 0,0 0 16,0 0-16,0 0 0,0-21 0,-21 0 15,22 21-15,-1-21 0,0 21 16,0-22-16,0 1 0,0 0 0,-21 0 16,22 0-16,-22 0 15,0-1-15,0 1 0,0 0 16,0 0 0,-22 21 15,1 0-31,21 21 0,-21-21 15,0 21-15,0 0 0,21 1 16,-21-22-16,-1 21 0,22 0 0,0 0 16,0 0-16,0 0 15,0 1-15,0-1 16,0 0-16,22-21 16,-1 21-16,0-21 15,0 0-15,0 0 0,0 0 16,1 0-16,-1 0 15,0 0-15,0 0 0,0 0 0,0 0 16,1 0-16,-1 0 0,0-21 0,0 21 16,-21-21-16,21 21 0,0-21 15,-21-1-15,22 1 16,-1 0-16,-21 0 16</inkml:trace>
  <inkml:trace contextRef="#ctx0" brushRef="#br2" timeOffset="187924.16">23453 4276 0,'21'0'16,"0"-21"0,0 21-16,21 0 15,-20 0-15,-1 0 0,0-22 0,21 22 16,-21 0-16,22 0 0,-22-21 15,21 21-15,-21 0 0,1 0 0,20-21 16,-21 21-16,0 0 0,0 0 16,1-21-16,-1 21 0,0 0 0,0 0 15,0 0 1,-42 0 62,0 0-62</inkml:trace>
  <inkml:trace contextRef="#ctx0" brushRef="#br2" timeOffset="188773.19">20172 5355 0,'0'0'15,"21"0"-15,0 0 16,-21-21-16,21 21 47,0 21-47,-21 0 15,0 1-15,22-1 16,-1 0-16,-21 0 0,21 0 0,0 0 16,-21 1-16,21 20 0,0-21 15,1 0-15,-1 0 0,0 1 0,-21 20 16,21-21-16,0 0 0,0-21 0,-21 21 15,0 1-15,0-1 0,22-21 16,-22 21-16,21-21 0,-21-21 63,0 0-48,0-1-15,-21 1 16,21 0-16,0 0 0,0 0 15</inkml:trace>
  <inkml:trace contextRef="#ctx0" brushRef="#br2" timeOffset="189122.99">20680 5376 0,'0'0'0,"0"-21"0,-21 21 62,-1 0-62,1 21 0,0-21 16,0 22-16,21-1 0,-21 0 16,0-21-16,-1 21 0,1 0 0,0 22 15,0-22-15,0 0 0,0 0 16,-22 21-16,22-20 0,0-1 0,0 0 15,0 0-15,-1 0 0,1 0 0,0 1 16,0-1-16,0-21 16,21 21-1,21-42 32,0 21-47,0 0 0</inkml:trace>
  <inkml:trace contextRef="#ctx0" brushRef="#br2" timeOffset="189919.95">21040 5440 0,'0'-21'16,"0"42"31,0 0-47,0 0 0,0 0 15,0 1-15,0-1 0,0 0 16,0 0-16,0 0 0,0 0 0,0 1 15,0-1-15,0 0 0,0 0 0,0 0 16,0 0-16,0 1 16,0-1-1,0-42 32,0-1-47,0 1 16,0 0-16,0 0 0,0 0 0,0 0 15,0-1-15,21 1 0,0 0 16,-21 0-16,21-21 0,0 20 0,0 1 16,1 0-16,-1 21 0,0-21 15,21 0-15,-21 0 0,1 21 0,-1 0 16,21-22-16,-21 22 0,0 0 0,1 0 16,-1 0-16,0 22 15,0-1-15,0-21 0,0 21 0,-21 0 16,0 0-16,0 0 0,0 1 15,0 20-15,0-21 0,0 0 0,0 0 16,0 22-16,0-22 0,0 0 0,0 0 16,0 0-16,0 1 15,-21-22-15,21 21 0,0-42 78,0-1-62,21 22-16,1-21 0</inkml:trace>
  <inkml:trace contextRef="#ctx0" brushRef="#br2" timeOffset="190539.05">21802 5461 0,'0'0'0,"0"-21"16,0 0-1,0 42 32,0 0-31,0 0-16,0 0 0,0 1 0,-22-1 15,22 0-15,0 0 0,0 0 16,0 0-16,0 1 0,0-1 0,0 0 16,0 0-16,0 0 0,0 0 15,0 1-15,22-22 32,-1 0-32,0 0 15,0 0-15,0 0 0,-21-22 16,21 22-16,1-21 0,-22 0 15,21 21-15,0-21 0,-21 0 0,0 0 16,21-1-16,0 1 0,-21-21 0,21 21 16,-21 0-16,0-1 0,0 1 15,22 0-15,-22 0 0,0 0 0,0 0 16,21 21-16,-21-22 16,0 44 15,-21-1-31,21 0 15,0 0-15,-22 0 16,22 0-16,0 1 0,0-1 16,0 0-16,0 0 0,0 0 0,0 0 15,0 1-15,0-1 0,0 0 16,0 0-16,0 0 16,22 0-1,-1-21-15,0 0 16,0 0-1</inkml:trace>
  <inkml:trace contextRef="#ctx0" brushRef="#br2" timeOffset="190883.85">22394 5292 0,'0'0'0,"0"-21"0,0-1 16,0 1 0,-21 21-1,21 21 1,0 1-16,0-1 16,-21 0-16,21 0 0,0 21 15,-21-20-15,21-1 0,0 0 16,0 21-16,0-21 0,0 22 0,-21-22 15,21 0-15,0 21 0,0-20 0,0-1 16,0 0-16,0 0 0,0 0 16,0 0-16,0 1 0,21-22 15,-21 21-15,21-21 16,0 0-16,0 0 16,0 0-16,1 0 15,-22-21-15,21 21 0,0-22 16,-21 1-16</inkml:trace>
  <inkml:trace contextRef="#ctx0" brushRef="#br2" timeOffset="191279.62">22754 5249 0,'0'0'0,"0"-42"15,0 21 1,0 42 15,-21 0-15,21 0-16,0 1 0,0-1 15,-21 0-15,21 0 0,-21 0 16,21 0-16,0 22 0,0-22 0,-22 0 16,22 21-16,-21-20 0,21-1 15,0 21-15,0-21 0,0 0 0,0 1 16,0-1-16,0 0 0,0 0 0,0 0 15,21 0-15,1-21 16,-22 22-16,21-22 0,0 0 16,0 0-16,0 0 0,0 0 15,1 0-15,-1 0 0,-21-22 16,21 1-16,0 21 0,0-21 16,0 0-1,1 21-15,-1 0 16,-21-21-16,0 0 15</inkml:trace>
  <inkml:trace contextRef="#ctx0" brushRef="#br3" timeOffset="200499.63">23685 1990 0,'0'-21'0,"0"-1"16,0 1-1,0 0-15</inkml:trace>
  <inkml:trace contextRef="#ctx0" brushRef="#br3" timeOffset="200883.42">23707 1778 0,'0'0'16,"0"-21"-16,0 0 31,-22 21 1,22 21-17,-21 0-15,21 0 16,0 0-16,0 1 0,0-1 15,0 0-15,0 21 0,-42-21 0,42 1 16,0-1-16,0 0 0,0 21 16,0-21-16,0 22 0,0-22 0,0 0 15,0 0-15,0 0 0,0 1 16,0-1-16,21 0 0,0 0 16,-21 0-16,21-21 0,-21 21 0,0 1 0,22-22 15,-1 0-15,0 0 16,0 0-16,0 0 0,0 0 0,1 0 15,-1-22-15,0 22 0,0-21 16,0 21-16,0-21 0,1 21 0,-1-21 16,-21 0-16,21 0 0,0-1 15,-21 1-15,0 0 0,21 0 0,0 0 16,-21 0-16,0-22 0,0 22 16,0-21-16,0 21 0,0-22 0,22 22 15,-22-21-15,0 21 0,0-22 16</inkml:trace>
  <inkml:trace contextRef="#ctx0" brushRef="#br3" timeOffset="201165.25">24066 1884 0,'0'21'16,"0"0"-16,0 0 0,0 1 0,-21 20 15,21-21-15,0 21 0,0-20 16,0 20-16,0-21 0,0 0 0,0 22 15,0-22-15,0 0 16,21 0-16,1-21 0,-1 21 16,0-21-16,0 0 0,0 0 15,0 0-15,1 0 16,-44 0-16,22-21 0,43 21 0,-22-21 16,0 21-16,0-21 0,0 0 15,1 21-15,-1-22 0,-21 1 0,0 0 16,0 0-16,0 0 15,0 0-15,0-1 0,0 1 16</inkml:trace>
  <inkml:trace contextRef="#ctx0" brushRef="#br3" timeOffset="201463.08">24384 2011 0,'0'0'0,"0"21"15,-21 0 1,21 0-16,0 1 0,0-1 16,0 0-16,-21 0 15,21 0-15,0 0 0,0 22 16,0-22-16,0 0 0,0 0 15,0 0-15,-22-21 16,22 22-16,0-44 63,0 1-48,0 0-15,0 0 0,0 0 16,0 0-16,0-1 15,0 1-15,22 0 0,-1 0 16,0 0-16,0 0 0,0-1 0,22 1 16,-22 21-16,0 0 15,0-21-15,0 21 0,0 0 0,1 0 16,-22-21-16</inkml:trace>
  <inkml:trace contextRef="#ctx0" brushRef="#br3" timeOffset="201670.96">24765 2159 0,'0'0'16,"0"21"-16,0 0 0,0 1 15,-21-1-15,0 0 16,21 0-16,0 0 16,-22-21-16,22 21 31,22-21 16,-1 0-32,0-21-15,0 21 16,-21-21-16,21 21 0</inkml:trace>
  <inkml:trace contextRef="#ctx0" brushRef="#br3" timeOffset="201967.79">24998 2011 0,'0'0'0,"0"21"16,-21-21 0,21 21-16,0 0 15,0 1-15,0-1 0,-22 0 16,22 0-16,0 0 0,-21 0 16,21 1-16,0-1 15,0 0-15,0 0 0,0 0 16,-21-21-1,21-21 32,0 0-31,0 0-16</inkml:trace>
  <inkml:trace contextRef="#ctx0" brushRef="#br3" timeOffset="202199.66">25040 1884 0,'-21'-21'32,"0"21"-17</inkml:trace>
  <inkml:trace contextRef="#ctx0" brushRef="#br3" timeOffset="202571.44">24659 2074 0,'21'0'31,"0"0"-15,1 0-16,-1 0 0,0 0 15,0 0-15,-21 22 0,21-22 16,0 21-16,-21 0 16,0 0-16,0 0 15,0 0-15,-21 1 16,0-1-16,0-21 0,0 21 15,0 0-15,-1-21 0,1 21 0,21 0 32</inkml:trace>
  <inkml:trace contextRef="#ctx0" brushRef="#br3" timeOffset="203927.69">25590 2159 0,'0'0'0,"0"-21"0,0 0 15,0 0 1,0-1-1,0 1-15,0 0 16,-21 21-16,0 0 0,0 0 16,21-21-16,-21 21 0,0 0 15,-1 0-15,1 0 0,0 0 16,0 21-16,0-21 0,-22 21 16,22-21-16,0 21 0,0 1 0,0-1 15,21 0-15,-21 0 0,-1 0 0,22 0 16,0 1-16,0-1 0,0 0 15,0 0-15,0 0 0,0 0 16,22-21 0,-1 0-16,0 0 0,0 0 15,0 0-15,0 0 16,22 0-16,-22 0 0,0-21 0,0 21 16,0-21-16,1 21 0,-1-21 15,0 0-15,0 0 0,-21-1 16,21 22-16,-21-21 0,0 0 15,0 0-15,0 0 0,21 0 16,-21-1 0,0 44 15,0-1-15,0 0-16,0 0 15,0 0-15,-21 0 0,21 1 16,0 20-16,0-21 0,0 0 0,-21 22 15,21-1-15,-21-21 0,21 21 16,0-20-16,0 20 0,0 0 0,-21-21 16,21 22-16,0-22 0,0 0 15,0 0-15,0 0 0,0 1 0,0-1 16,0 0-16,21-21 31,0-21-15,0 0-16,0 21 0,1-22 15,-22 1-15,21 0 0,0-21 16,0 21-16,0-22 0,0 22 16,1-21-16,-1-1 0,0 1 0,0 21 15,0-21-15,0-1 0,-21 1 16,0 21-16,22 0 0,-22-22 0,0 22 16,21 0-16,-21 0 0,0 0 15,0-1-15,0 44 47,0-1-31,0 0-16,0 0 15,0 0-15,0 0 0,0 1 0,0-1 16,-21 0-16,21 0 0,0 0 16,0 0-16,0 1 15,21-22 1,0 0-16,0 0 15,0 0-15,0 0 16,1 0-16,-1 0 0,-21-22 16,21 1-16,0 21 0,-21-21 15,0 0-15,21 0 0,0 0 0,-21-1 16,22 1-16,-22 0 0,0 0 16,21 0-16,-21 0 0,21-1 15,-21 1-15,0 42 47,0 1-47,0-1 0,0 0 16,0 0-16,0 0 0,0 0 0,0 1 15,0-1-15,0 0 0,0 0 16,0 0-16,0 0 0,0 1 16,21-22-1,0 0 1,0 0-1,1 0-15,-22-22 16,21 22-16,0-21 0,-21 0 0,21 21 16</inkml:trace>
  <inkml:trace contextRef="#ctx0" brushRef="#br3" timeOffset="204360.97">26416 2180 0,'21'0'15,"0"0"1,0 0-16,1 0 16,-1-21-16,0 21 15,-21-21-15,21 0 16,-21 0-16,0-1 15,0 1 1,-21 21 0,0 0-16,0 0 15,-1 0-15,1 21 0,21 1 16,-21-22-16,0 21 0,21 0 16,0 0-16,-21 0 0,21 0 0,-21 1 15,21-1-15,0 0 0,0 0 16,0 0-16,0 0 15,21-21 1,-21 22-16,21-22 0,0 0 16,0 0-16,0 0 15,1 0-15,-1-22 16,0 22-16,-21-21 0,42 0 16,-21 21-16,1-21 0,20 0 0</inkml:trace>
  <inkml:trace contextRef="#ctx0" brushRef="#br3" timeOffset="205139.52">27411 2138 0,'0'0'15,"0"-21"-15,21 21 0,-21-21 16,0-1-16,0 1 0,0 0 15,0 0-15,0 0 16,-21 21-16,0 0 0,-1-21 16,1 21-16,0 0 0,0 0 15,0 0-15,0 21 0,-1 0 16,1-21-16,0 21 0,0 0 0,0 0 16,0 1-16,-1-1 0,1 0 0,21 0 15,0 0-15,-21 0 0,21 1 16,0-1-16,0 0 0,0 0 15,0 0-15,21-21 16,-21 21-16,21-21 0,1 0 16,-1 0-16,0 0 0,0 0 0,0 0 15,0 0-15,1 0 0,-1 0 16,0-21-16,0 21 0,-21-21 0,21 21 16,0-21-16,1 0 0,-1 0 15,-21-1-15,21 1 0,0 0 16,-21 0-16,21 0 0,-21-22 0,21 22 15,-21-21-15,0 21 0,22-22 16,-1 1-16,-21 21 0,21-21 16,-21 20-16,0-20 0,0 21 0,0 0 15,0 0-15,0-1 0,0 44 32,0-1-17,0 21-15,-21-21 0,21 22 0,-21-1 16,21 0-16,-22-21 0,22 22 15,0-1-15,0-21 0,-21 22 0,21-22 16,0 21-16,0-21 16,0 0-16,-21 1 0,21-1 0,0 0 0,0 0 15,0 0-15,0 0 32,21-21-32,0 0 0,1 0 15,-1 0-15,0 0 16,0 0-16,0-21 0</inkml:trace>
  <inkml:trace contextRef="#ctx0" brushRef="#br3" timeOffset="205724.33">28046 2117 0,'0'0'0,"0"-21"16,0-1-16,0 1 15,0 0 1,-21 21-16,-1 0 16,1 0-16,0 0 15,0 0-15,21 21 0,-21-21 0,0 21 16,-1-21-16,1 22 0,21-1 16,-21 0-16,0 0 0,0 0 0,21 0 15,-21 1-15,21-1 0,-22 0 0,22 0 16,-21 0-16,21 0 15,0 1-15,0-1 16,21-21 0,1 0-16,-1 0 0,0 0 15,0 0-15,0 0 0,0-21 16,1 21-16,-1 0 0,0-22 0,0 1 16,0 21-16,-21-21 0,21 0 15,1 0-15,-22-22 0,21 22 16,0 0-16,-21 0 0,21 0 15,-21 0-15,0-1 0,0 1 0,21 21 16,-21-21-16,0 42 47,0 0-47,0 1 0,-21-22 0,21 21 16,0 0-16,0 0 0,0 0 15,0 0-15,0 1 0,0-1 16,0 0-16,0 0 0,0 0 15,21 0 1,0-21-16,1 0 0,-1 0 16,0 0-16,0 0 15,0 0-15,0 0 16,1 0-16,-22-21 16</inkml:trace>
  <inkml:trace contextRef="#ctx0" brushRef="#br3" timeOffset="206047.14">28617 1651 0,'0'0'0,"0"-21"0,0 0 0,-21 42 31,21 0-16,0 0-15,0 22 0,-21-22 16,21 21-16,-21 0 0,0 1 0,21-1 16,-22 0-16,1-20 0,21 20 15,0 0-15,-21-21 0,0 1 0,21-1 16,-21 21-16,21-21 0,0 0 16,0 1-16,0-1 0,0 0 15,0 0-15,21-21 47,0 0-47,0 0 0</inkml:trace>
  <inkml:trace contextRef="#ctx0" brushRef="#br3" timeOffset="206610.82">28892 2074 0,'0'0'0,"0"-21"0,0 0 16,0 0-16,0 0 0,0 0 15,-21 21 1,0 0 0,0 0-16,0 21 15,0-21-15,-1 21 0,1 0 16,21 0-16,-21 0 0,0 1 0,0-1 15,0 0-15,-1 0 0,22 0 16,0 0-16,0 1 0,-21-1 0,21 0 16,0 0-1,21-21-15,1 0 16,-1 0-16,0 0 16,0 0-16,0 0 0,0-21 15,1 0-15,-1 0 16,0-1-16,0 22 0,-21-21 15,0 0-15,21 0 16,0 0-16,-21 0 0,0-1 16,0 44 15,0-1-15,0 0-16,-21-21 0,21 21 0,-21 0 15,21 0-15,0 1 16,0-1-16,0 0 0,0 0 15,21-21 1,0 0-16,1 0 16,-1 0-16,0 0 0,0 0 15,0 0 1,0 0-16,1-21 16,-1 0-16</inkml:trace>
  <inkml:trace contextRef="#ctx0" brushRef="#br3" timeOffset="206943.16">28511 1799 0,'22'0'32,"-1"0"-32,0 0 15,0 0-15,0 0 0,22 0 0,-22 0 16,0 0-16,0-21 0,0 21 16,0 0-16,1 0 0,-1 0 15,0 0-15,0 0 0,0 0 31</inkml:trace>
  <inkml:trace contextRef="#ctx0" brushRef="#br3" timeOffset="207753.7">29506 2074 0,'-21'0'15,"21"-21"1,0 0-1,0 0 1,21 21 0,0 0-16,1 0 15,-1 0-15,0 0 0,0 0 16,0 0-16,-21 21 0,21-21 16,-21 21-16,22 0 0,-22 1 15,0-1-15,0 0 0,0 0 0,0 0 16,0 0-16,0 1 0,0-1 15,0 0-15,0 0 0,0 0 0,-22 0 16,1-21 0,21 22-16,-21-22 0,21-22 47,0 1-32,0 0-15,0 0 0,21 0 16,0 0-16,1 21 0,-1-22 15,-21 1-15,21 0 0,0 0 0,0 0 16,0 0-16,1-1 0,-1 1 16,0 0-16,0 0 0,0 21 15,0 0-15,1 0 16,-1 0 0,0 0 15</inkml:trace>
  <inkml:trace contextRef="#ctx0" brushRef="#br3" timeOffset="208143.49">30099 2244 0,'21'0'16,"0"0"-16,0 0 15,1 0 1,-1 0-16,-21-21 0,21 21 0,0-22 16,0 1-16,-21 0 15,21 21-15,-21-21 0,0 0 16,0 0 0,-21 21-16,0 0 15,0 0-15,0 21 0,0-21 16,-1 21-16,1 0 0,0 0 15,0 0-15,0 1 0,21-1 16,0 0-16,0 0 0,0 0 16,0 0-16,0 1 15,0-1-15,21 0 0,0-21 16,0 0 0,0 0-16,22 0 0,-22 0 0,0 0 15,0 0-15,22 0 0,-22 0 16,21 0-16,-21 0 0,0 0 0,22 0 15</inkml:trace>
  <inkml:trace contextRef="#ctx0" brushRef="#br3" timeOffset="208879.06">30628 2138 0,'0'0'0,"0"-21"15,0 42 16,0 0-31,0 0 16,-21 0-16,21 1 0,-21-1 0,21 0 16,0 0-16,0 0 15,-21 0-15,21 1 0,-22-1 16,22 0-16,0 0 16,-21-21-16,21-21 62,0 0-62,0 0 0,0-1 16,0 1-16,0 0 15,21 0-15,-21 0 0,22 0 16,-1-1-16,0 1 0,0 0 16,-21 0-16,21 21 0,0-21 0,1 21 15,-1 0-15,0 0 0,0 0 16,0 0-16,0 0 15,-21 21-15,0 0 0,0 0 16,0 0-16,0 1 0,0-1 16,0 0-16,0 0 15,0 0-15,0 0 0,0 1 0,0-1 16,-21-21-16,21 21 16,-21-21-1,21-21 16,0 0-15,0-1-16,0 1 16,0 0-16,0 0 0,21 21 15,0-21-15,1 0 0,-1-1 0,0 1 16,0 0-16,0 0 0,22 0 16,-22 0-16,0 21 0,21-22 15,-21 22-15,1 0 0,-1 0 16,0 0-16,0 0 0,-21 22 0,0-1 15,0 0-15,0 0 0,0 0 16,0 0-16,0 1 0,0-1 0,0 0 16,-21 0-16,21 0 0,-21 0 15,21 1-15,-21-1 0,-1 0 16</inkml:trace>
  <inkml:trace contextRef="#ctx0" brushRef="#br3" timeOffset="209303.33">31411 2117 0,'-21'0'0,"-21"0"15,21 0-15,-1 21 16,1 0-16,0-21 0,0 21 0,0 0 16,21 1-16,-21-1 0,21 0 15,-22-21-15,22 21 0,0 0 16,0 0-16,0 1 16,0-1-16,22-21 15,-1 0-15,0 0 0,0 0 16,0 0-16,0 0 0,1 0 0,-1 0 15,0 0-15,0 0 0,0-21 16,-21-1-16,21 22 0,1-21 0,-22 0 16,21 0-16,-21 0 15,0 0-15,0-1 0,0 1 0,0 0 16,0 0-16,0 0 16,-21 21-16,-1 0 15,1 0-15,0 0 0,0 0 16,0 0-16,0 0 0,-1 21 15,1 0-15,0 0 16,21 0-16</inkml:trace>
  <inkml:trace contextRef="#ctx0" brushRef="#br3" timeOffset="209723.09">31644 2117 0,'0'0'16,"0"-21"-16,0 42 31,0 0-31,0 0 16,0 0-16,0 0 0,0 1 15,0-1-15,0 0 0,0 0 16,0 0-16,0 0 0,0 1 15,0-1-15,0 0 16,21-21 15,0 0-15,-21-21-16,22 21 0,-22-21 0,0-1 16,21 22-16,-21-21 0,21 0 15,0 0-15,-21 0 0,0 0 0,21-1 16,0 1-16,1 0 15,-22 0-15,0 0 0,21 21 16,0 0 0</inkml:trace>
  <inkml:trace contextRef="#ctx0" brushRef="#br3" timeOffset="210139.85">32004 2201 0,'0'0'0,"21"0"0,0 0 0,-21-21 15,21 0 1,1 21-16,-22-21 0,21 0 16,-21 0-1,-21 21 1,-1 0-16,1 0 16,0 0-16,0 0 0,0 0 0,0 21 15,-1 0-15,1 0 0,21 0 16,-21 0-16,21 1 0,-21-1 15,21 0-15,0 0 0,0 0 16,0 0-16,0 1 16,21-22-16,-21 21 0,21-21 15,0 0-15,1 0 16,-1 0-16,0 0 0,0 0 16,0 0-16,-21-21 15,21 21-15,-21-22 16,22 22-16,-22-21 0,21 21 0</inkml:trace>
  <inkml:trace contextRef="#ctx0" brushRef="#br3" timeOffset="211484.72">32470 2286 0,'21'0'0,"0"0"15,0 0-15,0 0 0,0-21 16,1 0-16,-1 0 16,-21-1-1,0 1-15,0 0 16,0 0-16,0 0 0,0 0 15,0-1-15,-21 22 16,-1 0-16,1 0 16,0 0-16,-21 0 0,21 0 0,-22 22 15,22-1-15,0 0 0,-21 0 16,20 0-16,1 0 0,0 22 16,21-22-16,0 0 0,0 0 0,0 0 15,0 1-15,0-1 16,21 0-16,0 0 0,1-21 0,-1 0 15,0 21-15,0-21 0,0 0 16,0 0-16,1 0 0,-1 0 16,0 0-16,0-21 0,0 21 0,-21-21 15,21 0-15,1 0 16,-22-1-16,0 1 0,21 0 16,0 0-16,-21 0 0,21 0 0,-21-22 15,0 22-15,21 0 0,-21-21 16,21 20-16,1 1 0,-22-21 15,0 21-15,0-22 0,21 22 16,-21 0-16,0 0 0,0 0 16,21 21-16,-21 21 15,0 0 1,-21 0-16,0 0 0,21 22 16,-22-1-16,22 0 0,0 1 0,-21-22 15,21 21-15,0 1 0,0-22 16,0 21-16,0-21 0,0 22 15,0-22-15,0 0 0,0 0 0,0 0 16,0 0-16,21-21 16,1 0-1,-1 0-15,0 0 16,0 0-16,0 0 0,0-21 16,1 21-16,-22-21 0,21 21 15,0-21-15,0 0 0,0 0 0,0-1 16,1 22-16,-22-21 0,0 0 15,21 0-15,0 0 16,-21 42 15,-21 0-31,21 0 0,-21 0 16,21 1-16,0-1 16,-22 0-16,22 0 15,0 0-15,22-21 31,-1 0-31,0 0 0,0 0 16,0 0-16,0 0 16,1 0-16,-1-21 0,0 0 15,0 0-15,0 21 0,-21-21 16,21-1-16,-21 1 0,22 21 16,-22-21-16,0 0 0,0 0 15,0 42 32,0 0-47,-22-21 16,22 21-16,0 0 15,0 1 1,22-22 0,-1 0-16</inkml:trace>
  <inkml:trace contextRef="#ctx0" brushRef="#br3" timeOffset="211827.17">33464 2244 0,'0'0'0,"0"-21"15,-21 21 17,21 21-32,-21-21 15,21 21-15,0 0 0,0 0 16,-21 0-16,21 1 0,-21 20 0,0-21 15,21 21-15,-22 1 0,22-22 16,-21 21-16,0 1 0,0-22 16,21 21-16,0 0 0,-21 1 0,21-22 15,-21 21-15,21-21 0,0 1 16,0-1-16,0 21 0,0-21 16,0 0-16,0 1 15,0-44 48,0 1-63,21 0 15,0 0-15,-21 0 0</inkml:trace>
  <inkml:trace contextRef="#ctx0" brushRef="#br3" timeOffset="212156.03">33464 2328 0,'0'0'16,"0"-21"-16,0 0 15,0 0 1,22 21-16,-1 0 0,0 0 0,0 0 16,0 0-16,0 0 0,1 0 15,-1 0-15,0 0 0,0 0 16,-21 21-16,0 0 0,0 0 15,0 1-15,0-1 0,0 0 16,-21 0-16,0-21 0,0 21 16,-1 0-16,1 1 0,0-22 15,0 21-15,0-21 0,0 0 16,-1 0-16,1 0 0,21 21 0,-21-21 16,21-21 15,0 0-31,21-1 15,0 1-15</inkml:trace>
  <inkml:trace contextRef="#ctx0" brushRef="#br3" timeOffset="213095.56">32279 2773 0,'0'0'0,"0"-21"0,21-22 16,-21 22-1,0 42 17,-21-21-17,21 22-15,0-1 0,-21 0 16,21 21-16,-21-21 0,21 1 15,-21-1-15,21 0 0,-22 21 0,22-21 16,0 1-16,0-1 0,0 0 16,0 0-16,0 0 0,0 0 31,22-21-31,-1 0 0,0 0 0,0 0 16,0 0-16,0 0 0,1-21 15,-1 21-15,0-21 0,0 0 16,0 21-16,-21-21 0,21 0 15,1 21-15,-1-22 0,-21 1 0,21 0 16,-21 0-16,0 0 16,0 42 31,0 0-47,-21-21 0,21 21 15,0 0-15,0 1 0,0-1 16,0 0-16,0 0 15,0-42 48,21 0-47</inkml:trace>
  <inkml:trace contextRef="#ctx0" brushRef="#br3" timeOffset="213295.49">32618 2752 0,'0'21'78,"21"0"-63,0 0 1</inkml:trace>
  <inkml:trace contextRef="#ctx0" brushRef="#br3" timeOffset="213585.96">32914 2794 0,'0'0'0,"0"-21"31,-21 21-15,0 0-16,0 21 15,-1-21-15,1 21 16,21 0-16,-21 1 0,21-1 16,-21 0-16,21 0 0,-21 0 15,21 0-15,0 1 16,0-1-16,0 0 0,0 0 15,0 0 1,0 0-16,21-21 16,0 0-16,0 0 0,0 0 0,1 0 15,-1 0-15,0 0 16,0-21-16</inkml:trace>
  <inkml:trace contextRef="#ctx0" brushRef="#br3" timeOffset="214711.22">33210 2921 0,'0'-21'0,"0"0"16,0 0 0,-21 21-16,0 0 15,0 0 1,0 0-16,0 0 0,-1 21 16,1 0-16,0 0 15,0 0-15,21 0 16,-21 1-16,21-1 15,0 0 1,0 0-16,21-21 16,0 0-1,0 0-15,0 0 16,1 0-16,-1-21 16,0 21-16,-21-21 15,21 0-15,0 21 0,-21-22 16,21 1-16,-21 0 15,0 0 1,0 42 31,0 0-47,0 0 16,0 1-16,0-1 15,0 0-15,0 0 31,22-21-31,-1 0 0,0 0 16,0 0-16,0 0 16,0 0-16,1 0 15,-22-21-15,21 21 0,-21-21 16,21 21-16,0-21 0,-21-1 16,21 1-16,0 21 0,1-21 0,-22 0 15,21 0-15,0-22 0,-21 22 16,21 0-16,-21 0 0,21 0 15,-21-22-15,0 22 0,21 0 0,1 0 16,-22 0-16,0 42 47,0 0-47,0 0 16,0 0-16,0 1 0,0-1 15,0 0-15,0 0 0,-22 0 16,22 0-16,-21 1 0,21-1 15,0 0-15,-21 0 0,21 0 16,0 0-16,-21 1 0,21-1 16,0 0-1,0 0 1,21-21-16,0 0 16,0 0-16,1 0 0,-1 0 15,0 0-15,0 0 16,0-21-16,0 21 15,1-21-15,-1 21 0,-21-21 16,0-1-16,21 1 16,0 0-16,-21 0 15,-21 21 17,0 0-32,21 21 15,-21-21-15,21 21 0,-22-21 16,22 21-16,0 1 15,-21-1-15,21 0 16,0 0 15,21-21-15,1 0 0,-1 0-16,0 0 15,0 0 1,0 0-16,0 0 15,-21-21-15,0 0 32,0 0-17,0-1-15</inkml:trace>
  <inkml:trace contextRef="#ctx0" brushRef="#br3" timeOffset="-214436.71">33337 2836 0,'0'0'16,"-21"0"-16,42 0 15,1-21 1,-1 21-16,0 0 0,0 0 15,21 0-15,-20 0 0,20 0 16,-21-21-16,21 21 0,-20 0 16,20 0-16,-21-21 0,21 21 15,-20 0-15,-1 0 0,0 0 0,0 0 16,-21-21-16,21 21 16,-42 0 30,0 0-30,0 0-16,0 0 16,-1 0-16,1 0 0</inkml:trace>
  <inkml:trace contextRef="#ctx0" brushRef="#br3" timeOffset="-207289.16">27940 2963 0,'21'0'31,"-21"-21"-31,0 0 16,0 0-1,0 0 32,0 42-15,0 0-17,0 0-15,0 0 0,0 1 16,0-1-16,0 0 0,0 0 0,0 0 15,0 0-15,0 1 0,0 20 16,0-21-16,0 0 0,0 0 0,0 1 16,0-1-16,0 0 0,0 0 15,0 0-15,0-42 63,0 0-63,0 0 15,0 0-15,0-1 16,0 1-16,0 0 0,21 0 0,0 0 16,-21 0-16,22 21 0,-1-22 15,-21 1-15,21 0 0,0 0 0,0 0 16,0 0-16,1-1 16,-1 22-16,0 0 0,-21-21 15,21 21-15,0 0 16,0 0-1,-21 21-15,22 1 0,-22-1 16,0 0-16,0 0 0,21 0 16,-21 0-16,0 1 0,0-1 15,21 0-15,-21 0 0,0 0 0,0 0 16,0 1-16,21-1 0,0 0 16,0 0-16,1 0 0,-1-21 15,0 0-15,0 0 16,0 0-16,0 0 0,1 0 15,-1 0-15,0-21 16,0 0-16,0 0 16,-21 0-16,21-1 15,1 1-15,-22 0 0,0 0 0,0 0 16,21 0-16,-21-1 0,0 1 16,21 0-16,-21 0 0,0 0 0,0 0 15,0-1 1,0 44 15,0-1-31,-21 0 0,21 0 16,-21-21-16,21 21 0,0 0 0,0 1 15,0-1-15,0 0 0,0 0 16,0 0-16,0 0 0,0 1 16,0-1-16,21 0 0,0 0 15,0-21-15,0 0 16,0 0-16,1 0 0,-1 0 15,0 0-15,0 0 0,0-21 16,0 21-16,1-21 0,-22 0 16,21 21-16,0-22 0,0 1 0,-21 0 15,0 0-15,21 0 0,-21 0 16,21-1-16,-21 1 0,0 0 0,0 0 16,0 0-16,0 0 0,0-1 15,0 1 1,-21 42-1,21 1 1,-21-1 0,21 0-16,-21 0 0,21 0 0,0 0 15,0 1-15,0-1 0,0 21 16,0-21-16,0 0 0,0 1 0,21-1 16,-21 0-16,21-21 0,0 21 15,1-21-15,-1 0 0,0 21 16,0-21-16,0 0 0,0 0 15,1 0-15,-1 0 0,0-21 0,0 21 16,0-21-16,0 21 0,1-21 16,-22 0-16,21-1 0,0 1 15,-21 0-15,0 0 0,21 0 0,0 0 16,-21-22-16,21 22 0,-21 0 16,0 0-16,0-22 0,0 22 0,22 0 15,-22 0-15,0 0 0,0 0 16,0-1-16,0 1 15,-22 21 1,22 21 0,0 1-16,-21-1 15,21 0-15,-21 21 0,21-21 0,-21 1 16,21-1-16,0 0 16,0 21-16,0-21 0,0 1 0,0-1 15,0 0-15,0 21 0,0-21 16,0 1-16,0-1 0,21 0 0,0 0 15,0-21-15,1 21 16,-1-21-16,0 0 16,0 0-16,0 0 15,0 0-15,1-21 0,-1 0 16,0 0-16,0 0 0,-21-1 16,21 1-16,0 0 0,1 0 0,-1 0 15,0 0-15,0-1 16,-21 1-16,21 0 0,0-21 0,-21 21 15,0-1-15,22 1 0,-22-21 16,21 21-16,-21 0 0,0-1 0,0 1 16,0 0-16,0 0 15,0 0-15,-21 21 32,-1 0-32,22 21 15,0 0-15,-21 0 16,21 22-16,0-22 0,-21 0 0,21 21 15,-21-21-15,21 1 0,0 20 16,0-21-16,0 21 0,0-20 0,0 20 16,0-21-16,0 0 0,0 22 15,0-22-15,0 0 0,0 0 0,0 0 16,21 0 0,0-21-16,0 0 0,1 0 15,-1 0-15,0 0 0,0 0 16,0 0-16,22 0 0,-22 0 0,0 0 15,0-21-15,0 0 16,0 0-16,-21 0 16</inkml:trace>
  <inkml:trace contextRef="#ctx0" brushRef="#br3" timeOffset="-206610.79">28046 3704 0,'0'-21'0,"0"42"31,21 0-31,0 1 16,0-1-16,0 0 15,1 0-15,-1 0 0,0 0 0,0 1 16,0-1-16,0 0 0,-21 0 15,0 0-15,22 0 0,-22 1 0,0-1 16,0 0-16,0 0 0,0 0 16,0 0-1,0-42 17,0 0-32,0 0 15,0 0-15,21 0 16,-21-1-16</inkml:trace>
  <inkml:trace contextRef="#ctx0" brushRef="#br3" timeOffset="-206369.93">28469 3789 0,'0'-21'0,"-21"21"31,0 0-15,0 21-16,-1-21 0,1 21 15,0 0-15,0-21 0,0 21 0,0 1 16,-1-1-16,-20 0 0,21 0 16,0 0-16,0 0 0,-1 1 0,1-1 15,0 0-15,0 0 16,0-21-16,21 21 0,-21-21 0,21 21 16</inkml:trace>
  <inkml:trace contextRef="#ctx0" brushRef="#br3" timeOffset="-204785.3">28914 3979 0,'0'0'0,"0"-42"16,0 21-1,0 0-15,0 0 16,0-1-16,0 1 16,0 0-16,0 0 0,-22 0 15,1 21-15,0 0 16,0 0-16,0 0 15,0 0-15,-1 0 0,1 0 0,0 21 16,0 0-16,0 0 0,0 0 16,-1 1-16,1-1 0,0 21 15,0-21-15,21 0 0,0 22 0,0-22 16,0 0-16,0 0 0,0 0 16,0 1-16,0-1 0,21 0 15,0-21-15,0 0 16,1 0-16,-1 0 0,0 0 0,0-21 15,0 21-15,0-21 0,22-1 16,-22 22-16,0-21 0,0 0 0,0 0 16,1 0-16,-1-22 0,0 22 15,0 0-15,0 0 0,0 0 0,-21-22 16,0 22-16,0 0 0,22-21 16,-22 21-16,21-1 0,-21-20 15,0 21-15,0 0 0,0-22 0,0 22 16,21 0-16,-21 0 15,-21 21 17,21 21-32,-21 0 0,-1 0 0,1 22 15,21-22-15,-21 21 0,21-21 16,-21 22-16,21-1 0,0-21 0,-21 22 16,21-22-16,0 21 0,0-21 15,0 22-15,0-22 0,0 0 0,0 0 16,0 0-16,0 0 0,21-21 0,0 0 15,-21 22-15,21-22 16,0 0-16,1 0 0,-1 0 0,21 0 16,-21 0-16,0-22 0,1 22 15,-1-21-15,21 21 0,-21-21 0,0 0 16,-21 0-16,22 0 0,-1-1 16,-21 1-16,21 0 0,-21 0 0,0 0 15,0 0-15,0-1 0,0 1 16,0 0-1,0 42 17,0 0-32,0 1 0,-21-1 15,21 0-15,0 0 16,0 0-16,0 0 0,0 1 0,0-1 16,0 0-16,0 0 0,0 0 15,21 0-15,0-21 16,0 0-16,0 0 15,1 0-15,-1 0 16,0 0-16,0 0 0,-21-21 0,21 0 16,0 21-16,-21-21 0,22 0 15,-22 0-15,0-1 0,21 1 16,-21 0-16,0 0 16,0 0-16,0 42 46,0 0-30,-21 0-16,21 0 0,0 1 16,0-1-16,0 0 0,0 0 15,0 0-15,0 0 0,21-21 16,0 22-16,0-22 0,-21 21 16,21-21-16,0 0 0,1 0 15,-1 0-15,0 0 0,0 0 16,0-21-16,0 21 0,-21-22 15,22 1-15,-1 21 0,0-21 16,-21 0-16,21 0 0,0 0 0,-21-1 16,0 1-16,21 0 0,-21 0 15,22 0-15,-22 0 0,0-1 0,0 1 16,0 0-16,21 0 0,-21 0 16,0 0-16,21 21 15,-21 21 1,0 0-1,0 0-15,0 0 0,0 22 0,0-22 16,0 0-16,0 21 0,-21-21 16,21 22-16,-21-22 0,-1 21 15,22 1-15,0-22 0,0 21 0,-21 0 16,21-20-16,-21 20 0,21-21 16,-21 21-16,21-20 0,-21-1 0,21 0 15,0 0-15,0 0 0,-21 0 16,21 1-16,-22-22 15,22-22 17,0 1-17,22 0-15,-22 0 16,21 0-16</inkml:trace>
  <inkml:trace contextRef="#ctx0" brushRef="#br3" timeOffset="-204449.49">29908 3895 0,'0'0'0,"0"-21"0,22-1 15,-22 1-15,21 21 16,-21-21-16,21 21 0,0 0 0,0-21 16,0 21-16,22 0 15,-22-21-15,0 21 0,21 0 0,-20 0 16,20 0-16,-21 0 0,0 0 15,0 0-15,1 21 0,-1-21 16,-21 21-16,0 0 0,0 0 0,0 1 16,0-1-16,-21 0 0,-1 0 15,1 0-15,0 0 0,0 1 0,0-22 16,-22 21-16,22 0 0,0 0 16,0-21-16,-21 21 0,20-21 0,1 0 15,21 21-15,-21 1 16,42-44 15</inkml:trace>
  <inkml:trace contextRef="#ctx0" brushRef="#br3" timeOffset="-203888.81">30522 3577 0,'0'0'15,"21"0"-15,-21 21 32,0 1-17,0-1-15,0 0 0,0 0 0,0 0 16,0 0-16,0 1 0,-21 20 15,21-21-15,-21 0 0,21 22 0,0-22 16,0 0-16,0 0 0,0 21 0,-21-20 16,21-1-16,0 0 0,0 0 15,0 0-15,21 0 16,0-21 0,0 0-16,1 0 0,-1 0 15,0-21-15,0 0 16,0 0-16,-21 0 15,21 0-15,1-1 16,-1 1-16,-21 0 0,0 0 16,0 0-16,21 0 15,-21 42 1,0 0 0,0 0-16,0 0 0,0 0 15,-21 1-15,21-1 0,0 0 16,0 0-16,0 0 0,0 0 15,0 1-15,0-1 16,0-42 31,0-1-47,0 1 16,21 21-16,-21-21 0</inkml:trace>
  <inkml:trace contextRef="#ctx0" brushRef="#br3" timeOffset="-203668.94">30861 3747 0,'0'-43'16,"0"64"78</inkml:trace>
  <inkml:trace contextRef="#ctx0" brushRef="#br3" timeOffset="-203301.15">31263 3810 0,'0'-21'0,"0"0"16,0 0-16,-21 21 15,0 0-15,0 0 0,-1 0 16,1 0-16,0 0 15,0 0-15,0 0 0,0 0 0,21 21 16,-22 0-16,1 0 0,0-21 16,21 42-16,0-20 0,-21-1 15,21 0-15,-21 0 0,21 0 0,0 0 16,0 1-16,0-1 0,0 0 16,0 0-16,0 0 0,0 0 15,21 1 1,0-22-16,0 0 0,0 0 15,1 0-15,-1 0 0,0 0 16,0 0-16,0 0 0,0 0 0,1 0 16,-1-22-16,0 22 0,0 0 15,0-21-15</inkml:trace>
  <inkml:trace contextRef="#ctx0" brushRef="#br3" timeOffset="-202048.87">31644 3874 0,'0'-22'0,"0"1"0,0 0 16,0 0-16,-21 21 15,0 0-15,0 0 0,-1 0 16,1 0-16,0 0 16,21 21-16,-21-21 0,0 21 0,0 0 15,-1-21-15,22 22 0,-21-1 16,0 21-16,0-21 0,21 0 15,0 1-15,0-1 0,-21 0 0,21 0 16,0 0-16,0 0 16,0 1-16,21-22 15,0 0-15,0 0 16,0 0-16,1 0 0,-1 0 16,0 0-16,0 0 0,-21-22 15,21 22-15,0-21 0,1 0 0,-1 0 16,0 0-16,-21 0 15,21-1-15,-21 1 0,21 0 16,-21 0-16,0 0 0,0 0 16,0-1-16,0 1 15,0 0-15,0 42 47,0 0-47,-21 1 0,21-1 16,0 0-16,0 0 15,0 0-15,-21 0 0,21 1 0,0-1 16,0 0-16,0 0 16,0 0-16,0 0 0,0 1 15,21-22 1,0 0-16,0 0 0,1 0 16,-1 0-16,0 0 15,0 0-15,0 0 16,0-22-16,1 1 15,-22 0-15,21 21 0,-21-21 0,21 0 16,-21 0-16,21-1 0,-21 1 16,0 0-16,21-21 0,0 21 0,1-1 15,-22-20-15,0 21 0,21-21 16,-21 20-16,21-20 0,-21 0 0,21 21 16,-21-1-16,0-20 0,0 21 15,21 0-15,-21 0 16,0-1-16,0 44 31,0-1-31,-21 0 16,21 0-16,-21 21 0,21-20 15,-21 20-15,21-21 0,-21 21 0,21-20 16,0-1-16,0 21 0,-22-21 16,22 0-16,0 1 0,0 20 0,-21-21 15,21 0-15,0 0 16,0 1-16,0-1 0,0 0 15,21-21-15,1 0 0,-1 21 16,0-21-16,0 21 0,0-21 0,0 0 16,1 0-16,-1 0 15,0 0-15,21 0 0,-21 0 0,1 0 16,-1 0-16,0-21 0,0 0 16,0 21-16,0-21 0,1 21 0,-22-21 15,21-1-15,0 22 0,0-21 16,-21 0-16,0 0 0,21 0 0,0 0 15,-21-1-15,0 1 16,0 0-16,-21 21 47,0 0-47,0 21 0,0 0 16,0 1-1,21-1-15,-22 0 0,22 0 16,-21-21-16,21 21 0,0 0 15,0 1-15,0-1 0,0 0 16,21-21 0,1 21-16,-1-21 0,0 21 0,0-21 15,0 0-15,22 0 0,-22 0 16,0 0-16,21 0 0,-21 0 0,1 0 16,-1 0-16,0 0 0,-21-21 15,21 0-15,0 21 0,0-21 16,1 21-1,-22-21-15,0-1 16,0 1 0,0 0-16,0 0 15</inkml:trace>
  <inkml:trace contextRef="#ctx0" brushRef="#br3" timeOffset="-201585.13">31919 3704 0,'21'0'31,"1"0"-31,-1 0 16,0 0-16,0 0 0,0 0 16,0 0-16,1 0 0,-1 0 0,21-21 15,-21 21-15,0 0 16,1 0-16,20 0 0,-21 0 0,0-21 15,0 21-15,1 0 0,-1 0 16,0 0-16,0 0 0,0-21 16,-42 21 77,0 0-77</inkml:trace>
  <inkml:trace contextRef="#ctx0" brushRef="#br1" timeOffset="-139255.14">2222 7472 0,'0'21'15,"-21"-21"1,21 21-16,-21-21 16,21 21-16,0 1 15,-21-22 1,0 21-16,21 0 16,-21-21-1,-1 21-15,1-21 16,21 21-16,-21 0 15,0 1-15,0-22 16,0 21-16,-1-21 16,1 21-16,21 0 15,-21-21-15,0 0 16,42 0 62,0 0-62,-21-21-16,21 21 0,1 0 0,-22-21 15,21 0-15,0 21 0,0-22 16,0 22-16,0-21 0,1 0 0,-1 21 16,0-21-16,0 21 0,21-21 15,-20 0-15,-1 21 0,0-22 0,21 1 16,-21 21-16,1-21 0,-1 0 15,21 21-15,-21-21 0,0 0 0,22 21 16,-22-22-16,0 1 0,0 21 16,22-21-16,-22 0 0,0 21 0,0-21 15,21 0-15,-20 21 0,-1-22 16,0 1-16,0 21 0,21-21 16,-20 0-16,-1 21 0,0-21 0,0 0 15,0 21-15,22-22 0,-22 1 16,0 21-16,0-21 0,21 21 0,-20-21 15,-1 0-15,0 21 0,21-21 16,-21 21-16,1-22 0,20 22 0,-21-21 16,0 0-16,22 21 0,-22-21 15,21 21-15,-21-21 0,22 21 0,-1-21 16,-21-1-16,21 22 0,-20-21 16,20 0-16,0 21 0,-21-21 0,22 0 15,-22 21-15,21-21 0,-21-1 16,22 22-16,-22-21 0,21 0 15,-21 21-15,1-21 0,-1 21 0,21-21 16,-21 0-16,0 21 0,1-22 16,-1 1-16,21 21 0,-21-21 0,0 21 15,43-42-15,-43 42 16,0-21-16,22 21 0,-22-22 0,0 22 16,0-21-16,0 21 0,22-21 15,-22 21-15,0-21 0,0 21 16,0-21-16,0 21 0,1-21 0,-1 21 0,0 0 15,0-22-15,21 22 0,-20 0 16,-1-21-16,0 0 0,0 21 16,0-21-16,0 21 15,1 0-15,-1 0 0,-21-21 0,21 21 16,0 0-16,0 0 16,-21-21-16,21 21 15,1 0-15,-1-22 16,0 22-16,0 0 15,0-21-15,0 21 16,1 0-16,-22-21 31,21 21 16,0 0-31,-21-21 15,21 21-15,-21-21 31</inkml:trace>
  <inkml:trace contextRef="#ctx0" brushRef="#br1" timeOffset="-138113.11">6879 6138 0,'21'0'16,"-21"-21"-16,0 0 47,0 42 15,0 0-46,0 1-16,0-1 15,0 0-15,0 0 0,0 0 16,0 22-16,0-22 0,0 0 16,0 0-16,0 0 0,0 22 0,0-22 15,0 0-15,0 21 0,0-21 16,0 22-16,0-22 0,-21 21 0,21-21 16,0 22-16,0-22 0,0 0 15,-21 21-15,21-20 0,0 20 0,0-21 16,0 21-16,0-20 0,0-1 0,0 21 15,-21-21-15,21 22 0,0-22 16,0 21-16,-21-21 0,21 22 0,0-22 16,0 21-16,0-21 0,0 22 0,0-22 15,0 21-15,0-21 16,0 22-16,-22-22 0,22 21 0,0-21 16,-21 0-16,21 22 0,0-22 0,0 0 15,-21 21-15,21-20 0,0-1 16,-21 21-16,21-21 0,0 0 0,0 1 15,0-1-15,-21 0 0,21 0 0,0 0 16,0 0-16,-21 1 0,21-1 16,0 0-16,0 0 0,0 0 0,0 22 15,0-22-15,0 0 0,-22 0 0,22 0 16,0 0-16,0 1 0,0-1 16,-21 0-16,21 0 0,0 0 15,0 0-15,0 1 0,0-1 16,0 0-16,0 0 15,0 0-15,0 0 0,0 1 16,0-1-16,0-42 78,0-1-78,0 1 16,21 0-16</inkml:trace>
  <inkml:trace contextRef="#ctx0" brushRef="#br1" timeOffset="-137029.64">9737 6265 0,'0'-21'0,"0"0"15,0 0 1,0 0-1,-22 21 1,22-21-16,0-1 16,-21 1-16,21 0 15,0 0 17,21 42 14,1-21-30,-1 21-16,0 0 0,0 1 16,0-22-16,0 21 0,1 0 0,-1 0 15,0 0-15,0 22 0,0-22 16,22 0-16,-22 0 0,0 21 16,0-20-16,0-1 0,0 21 0,1-21 15,-1 0-15,0 22 0,21-22 16,-21 21-16,1-21 0,20 22 0,-21-22 15,0 21-15,0-21 0,1 1 0,20 20 16,-21-21-16,0 21 0,0-20 16,1-1-16,20 21 0,-21-21 0,0 22 15,0-22-15,1 21 0,20-21 0,-21 22 16,0-22-16,0 21 0,22-21 16,-22 22-16,0-1 0,0-21 0,22 21 15,-22-20-15,0 20 0,0-21 16,21 21-16,-20-20 0,-1-1 15,0 0-15,0 0 0,0 0 0,0 0 16,1 1-16,-1-1 0,-21 0 0,21-21 16,-21 21-16,0 0 0,21-21 15,-21 21 1,21-21 46,-42 0-15,0 0-31,0 0-16,0 0 0,-1 0 0</inkml:trace>
  <inkml:trace contextRef="#ctx0" brushRef="#br1" timeOffset="-135801.03">593 8192 0,'0'0'0,"-22"0"15,22-22-15,0 1 0,-21 0 0,21 0 16,0 0-16,-21 0 16,21-1-16,-21 1 0,21 0 15,-21 21-15,21-21 16,-21 21-16,21-21 16,0 0-1,-22 21 1,22 21-1,0 0-15,0 0 16,-21 0-16,21 0 16,0 1-16,0 20 0,0-21 0,0 21 15,0 1-15,0-1 0,0 0 16,-21 1-16,21-1 0,0 0 16,0 1-16,-21-1 0,21 0 0,0 22 15,0-22-15,0 1 0,0 20 16,-21 1-16,21-22 0,-21 21 0,21-20 15,0 20-15,0-20 0,0-1 16,-22 21-16,22-20 0,0-1 16,-21 0-16,21-20 0,0 20 0,0 0 15,0-21-15,0 1 16,0 20-16,0-21 0,0 0 0,0 0 16,0 1-16,0-1 15,0 0 1,0-42-1,21 21 1,-21-21-16,0-1 16,0 1-16,0 0 0,0 0 0,0-21 15</inkml:trace>
  <inkml:trace contextRef="#ctx0" brushRef="#br1" timeOffset="-133932.61">529 8192 0,'0'-22'0,"21"22"47,0 0-31,1-21-1,-1 21-15,0 0 0,0 0 16,0 0-16,0 0 0,1 0 16,-1 0-16,0 0 0,0 0 0,21 0 15,-20 0-15,20 0 0,-21 0 16,21 0-16,1 0 0,-1 0 16,0 0-16,1 0 0,-1 0 0,22 0 15,-1 0-15,-21 0 0,22 0 16,-1 0-16,1 0 0,-1 0 15,1 0-15,-1 0 0,1 0 0,-22 0 16,22 0-16,-1 0 0,1 0 16,-1 0-16,1 0 0,20 0 0,-20 0 15,-1 0-15,1 0 0,-1 0 16,1 0-16,-1 0 0,1 0 16,-22 0-16,22 0 0,-1 0 0,-20 0 0,20 0 15,-21 0-15,1 0 16,20 0-16,-20 0 0,-1 0 0,0 0 15,22 0-15,-22 0 0,0-21 16,1 21-16,-1 0 0,0 0 0,-20 0 16,20 0-16,0 0 0,-21 0 15,22 0-15,-22 0 0,0 0 0,21 0 16,-20 0-16,-1 0 0,0-21 0,0 21 16,0 0-16,0 0 0,1 0 15,-1 0-15,0 0 0,0 0 0,0 0 16,0-21-16,1 21 15,-1 0-15,0 0 0,0 0 16,0 0-16,0 0 0,1 0 16,-1 0-16,0 0 0,0 0 15,0 0-15,0 0 0,1 0 16,-1-21-16,0 21 16,0 0-16,0 0 15,0 0 1,1 0 15,-1 0 0,0 0-15,-21 21 0,0 0-1,0 0-15,0 0 16,0 0-16,0 1 15,0-1-15,0 0 0,0 0 16,0 0-16,0 0 0,0 1 16,0 20-16,0-21 0,0 0 15,0 0-15,0 1 0,0 20 0,0-21 16,0 0-16,0 22 0,0-1 0,0-21 16,0 21-16,0 1 15,0-1-15,0 0 0,0-20 0,0 20 16,-21 0-16,21 1 0,0-1 0,0-21 15,-21 21-15,21 1 0,0-22 16,0 21-16,-22-21 0,22 1 0,-21-1 16,0 0-16,21 0 0,0 0 15,0 0-15,-21 1 0,0-1 16,21 0-16,-21-21 0,21 21 16,-22-21-16,22 21 15,-21-21 1,0 21-1,21 1-15,0-1 16,-21-21 0,0 21-16,21 0 31,-21-21-31,-1 0 0,22 21 16,-21-21-16,0 0 15,21 21 1,-21-21-16,0 0 0,0 0 15,-1 0-15,1 0 0,0 22 16,0-22-16,0 0 0,0 0 16,-1 0-16,1 0 0,-21 0 15,21 0-15,0 0 0,-22 21 0,1-21 16,21 0-16,-22 0 0,1 0 16,0 0-16,-1 0 0,-20 0 0,21 0 15,-22 0-15,1 21 0,20-21 16,-20 0-16,20 0 0,-20 21 0,-1-21 15,22 0-15,-21 0 0,20 0 0,-20 21 16,20-21-16,-20 0 0,21 0 16,-22 0-16,22 0 0,-22 0 0,1 0 15,-1 0-15,1 0 0,20 0 16,-20 0-16,-1 0 0,1 0 16,21 0-16,-22 0 0,1 0 15,-1 0-15,22 0 0,-22 0 0,1 0 16,-1 0-16,22 0 0,-22 0 15,22 0-15,0 0 0,-22 0 0,22 0 16,0 0-16,-1 0 0,22 0 16,-21 0-16,-1-21 0,1 21 0,0 0 15,21 0-15,-22 0 0,1 0 16,0-21-16,20 21 0,-20 0 0,0 0 16,21 0-16,-22 0 0,22-21 15,-21 21-15,21 0 0,-22 0 16,22 0-16,0 0 0,-21-21 15,20 21-15,-20 0 0,21 0 16,-21 0-16,20 0 0,-20 0 0,0 0 16,21 0-16,-22 0 0,1 0 15,0 0-15,-1 0 0,1 0 0,42-22 78,0 1-62,0 0-16,0 0 16,42 0-1</inkml:trace>
  <inkml:trace contextRef="#ctx0" brushRef="#br1" timeOffset="-133200.28">1058 8403 0,'0'0'0,"0"-21"0,0 42 47,0 0-47,0 1 16,0-1-16,-21 21 0,0 0 15,0-20-15,21 20 0,-21 21 0,21-20 16,-22-1-16,1 22 15,21-22-15,0 0 0,-21 1 0,21-1 16,-21 0-16,21-21 0,0 22 16,-21-22-16,21 0 0,0 0 0,0 0 15,0-42 17,21 0-32,-21 0 15,21 0-15,-21 0 0,21-1 16,0-20-16,-21 0 0,22-1 0,-22 1 15,21 0-15,0-1 0,-21 1 16,0-21-16,21 20 0,-21 1 0,21 0 16,-21-1-16,0 1 15,0 21-15,0-22 0,0 22 0,21 0 16,-21 0-16,22 21 31,-22 42-31,21-21 0,0 22 16,0-22-16,-21 21 0,21 22 15,-21-22-15,21 0 0,-21 22 0,22-22 16,-22 1-16,0 20 0,0-21 16,0 1-16,0-1 0,0 0 15,0-20-15,0 20 0,0-21 0,0 0 16,0 0-16,0 1 0,0-1 16,21 0-1,-21-42 16,0 0-15,0-1-16,-21 1 0</inkml:trace>
  <inkml:trace contextRef="#ctx0" brushRef="#br1" timeOffset="-132977.41">995 8975 0,'0'0'0,"-21"0"15,42-21 17,0 21-17,0-22-15,21 1 16,-20 21-16,-1-21 0,0 21 0,21 0 16,-21-21-16,1 21 0,-1 0 15,0 0-15,0 0 0,0 0 0,-21-21 16,21 21-16</inkml:trace>
  <inkml:trace contextRef="#ctx0" brushRef="#br1" timeOffset="-132525.24">1418 8848 0,'0'-21'31,"21"21"-15,-21-22-16,21 22 16,1 0-16,-1 0 15,0 0-15,0 22 0,0-22 16,0 21-16,1 0 0,-22 0 16,21 0-16,-21 0 0,21 1 15,-21-1-15,0 0 0,0 0 16,0 0-16,0 0 0,0 1 0,0-1 15,0 0-15,0 0 0,0 0 16,-21-21-16,21 21 0,-21-21 0,21-21 31,0 0-15,0 0-16,0 0 16,0 0-16,0-1 0,0 1 0,0 0 15,0-21-15,0 21 0,0-1 16,21-20-16,-21 21 0,21 0 0,-21 0 15,21-1-15,-21 1 16,21 21-16,-21-21 0,21 21 0,1 0 16,-1 0-1,0 0-15,0 0 16,-21 21 0</inkml:trace>
  <inkml:trace contextRef="#ctx0" brushRef="#br1" timeOffset="-132048.52">1947 8932 0,'-21'0'0,"0"0"16,21-21-16,0 0 15,0 0-15,0 0 16,0 0-16,0-1 15,21 22 1,0 0-16,0 0 16,1 22-16,-1-22 0,-21 21 15,0 0-15,21 0 0,-21 0 16,21 22-16,-21-22 0,0 0 16,0 21-16,0-21 0,0 1 15,0 20-15,0-21 0,0 0 0,0 0 16,0 1-16,-21-22 0,21 21 0,-21-21 31,21-21-15,0-1-1,0 1-15,0 0 0,0 0 0,0 0 16,0 0-16,0-1 0,0 1 16,21 0-16,-21-21 0,0 21 0,21-1 15,-21 1-15,0 0 0,0 0 16,21 0-16,0 21 0,1 0 15,-1 0 1,0 0-16,0 0 16,0 21-1,-21 0-15</inkml:trace>
  <inkml:trace contextRef="#ctx0" brushRef="#br1" timeOffset="-130733.28">2625 8975 0,'0'-43'0,"0"22"16,0 0-16,0 0 15,0 0-15,0 0 0,-22 21 16,1 0-16,0 0 0,0 0 15,0 0-15,0 0 0,-1 0 16,1 21-16,0 0 0,21 21 16,-21-21-16,0 22 0,0-22 0,21 21 15,0 1-15,-22-22 0,22 21 16,-21-21-16,21 22 0,0-22 16,0 0-16,0 0 0,0 0 0,0 0 15,21-21-15,1 22 16,-1-22-16,0 0 0,0 0 0,0 0 15,0 0-15,1-22 0,-1 1 16,0 21-16,0-21 0,0 0 0,0 0 16,1 0-16,-22-1 0,21 1 15,-21 0-15,21 0 0,-21-21 0,21 20 16,-21 1-16,0 0 0,0 0 0,0 0 16,0 0-16,0-1 15,0 44 32,0-1-47,0 0 0,0 0 16,0 0-16,0 0 0,0 1 0,0-1 15,0 0-15,0 0 0,0 0 16,0 22-16,0-22 0,0 0 16,0 0-16,0 0 0,21-21 0,0 0 15,-21 21-15,22-21 0,-1 0 16,0 0-16,0 0 0,0 0 15,0-21-15,-21 0 0,22 21 16,-1-21-16,0 0 0,0 0 16,0-1-16,0 1 0,1 0 0,-1 0 15,-21 0-15,21 0 0,0-1 16,-21-20-16,0 21 0,0 0 0,0 0 16,21-1-16,-21 1 15,0 42 16,0 1-31,0-1 16,-21 0-16,21 0 0,0 0 0,0 0 16,0 1-16,0-1 0,0 0 15,0 0-15,0 0 0,0 0 0,0 1 16,21-1-16,0 0 0,1 0 16,-1-21-16,0 0 0,0 0 15,0 0-15,0 0 0,22 0 16,-22 0-16,0 0 0,0-21 15,-21 0-15,21 0 0,1 21 0,-22-22 16,21 1-16,-21 0 0,0 0 16,0 0-16,0 0 0,0-1 15,0 1-15,0 0 32,0 42-1,0 0-31,0 1 15,0-1-15,0 0 0,0 0 0,21 0 0,-21 0 16,0 1-16,0-1 16,0 0-16,0 21 0,0-21 0,0 22 15,0-1-15,0-21 0,0 22 0,0-1 16,0 0-16,0 1 0,0 20 16,21-21-16,-21 1 0,0 20 0,21-20 15,-21 20-15,0-21 0,0 22 16,0-22-16,0 22 0,0-1 0,0-20 15,0 20-15,0-21 0,0 22 0,0-1 16,0-20-16,0 20 0,-21 22 16,21-43-16,-21 1 0,0-1 15,21-21-15,-21 21 0,-1-20 0,1-1 16,21 0-16,-21 0 0,0-21 16,0 0-1,0 0-15,-1-21 0,22 0 16,-21 0-16,21-22 0,-21 1 0,0 0 15,0-1-15,21-20 0,0-1 16,0 1-16,0-1 0,0-20 0,0 20 16,0-21-16,0 22 0,0-22 15,0 22-15,0-22 0,21 22 0,0-1 16,0-21-16,0 43 0,1-21 16,20-1-16,-21 22 0,21-1 0,-20 1 15,20 0-15,0-1 0,-21 1 0,22 21 16,-1-21-16,-21 20 0</inkml:trace>
  <inkml:trace contextRef="#ctx0" brushRef="#br1" timeOffset="-129980.55">3895 8784 0,'-22'-21'15,"22"42"32,0 0-47,0 1 16,0-1-16,0 0 0,0 21 0,0 1 15,-21-22-15,21 21 0,-21 0 16,21-20-16,0 20 0,-21-21 0,0 21 16,0-20-16,21-1 0,-22 0 15,22 0-15,-21 0 0,21 0 16,-21-21 0,21-21-1,0 0 1,0 0-16,0 0 0,0 0 0,0-1 15,0 1-15,0 0 0,0 0 16,21 0-16,-21 0 0,21-1 16,1 22-1,-1 0 1,0 22-16,0-1 16,-21 0-16,0 0 15,21 0-15,-21 0 0,21-21 16,-21 22-16,22-22 0,-22 21 15,21-21-15,0 0 16,0 0-16,0 0 16,0-21-16,-21-1 15,22 1 1,-22 0-16,0 0 0,0 0 16,0 0-16,0-1 15,21 22-15,-21-21 0,0 42 47,0 1-47,0-1 0,0 0 16,0 0-16,0 0 0,0 0 0,0 1 15,0-1-15,0 0 16,0-42 31,0 0-47</inkml:trace>
  <inkml:trace contextRef="#ctx0" brushRef="#br1" timeOffset="-129797.65">4064 8890 0,'0'0'0,"-21"0"16</inkml:trace>
  <inkml:trace contextRef="#ctx0" brushRef="#br1" timeOffset="-129348.91">4297 8932 0,'-21'0'62,"-1"0"-62,1 0 0,21 22 16,-21-1-16,21 0 15,0 0 1,0 0-16,0 0 0,0 1 16,0-1-16,0 0 15,21 0-15,0 0 16,1-21-16,-22 21 0,21-21 16,-21 22-16,21-22 0,-21 21 15,0 0 1,0 0-1,-21 0-15,0-21 16,-1 0-16,1 0 0,0 0 16,0 0-16,0 0 15,0 0-15,-1 0 16,22-21 31,22 21-47,-22-21 0,21 21 15,0-21-15</inkml:trace>
  <inkml:trace contextRef="#ctx0" brushRef="#br1" timeOffset="-128971.12">4466 8827 0,'0'0'0,"0"-22"0,0 1 15,0 0-15,0 0 16,0 42 15,0 0-15,0 0-16,0 22 16,0-22-16,0 0 0,0 21 0,0-20 15,0 20-15,0-21 0,0 21 0,-21-20 16,21-1-16,0 21 0,-21-21 15,21 0-15,0 1 0,0-1 0,0 0 16,0 0-16,0 0 16,21-21-1,0 0-15,0 0 16,0 0-16,1 0 16,-1-21-1,0 0-15,0 0 0,-21 0 16,0-1-16,21 1 0,-21 0 15</inkml:trace>
  <inkml:trace contextRef="#ctx0" brushRef="#br1" timeOffset="-128761.52">4360 8869 0,'21'0'32,"1"0"-17,-22-21-15,21 21 0,0 0 0,-21-21 16,21 21-16,0 0 0,-21-22 0,21 22 16,1-21-16,-22 0 15</inkml:trace>
  <inkml:trace contextRef="#ctx0" brushRef="#br1" timeOffset="-128345.77">4466 8107 0,'0'0'0,"-21"0"0,0 0 16,0 0-16,-1 0 0,22-21 16,-21 21-16,0 0 0,0 0 0,0 0 15,0 0-15,-1 21 16,22 0-16,-21-21 0,21 21 0,0 0 15,0 1-15,0-1 0,0 0 16,0 0-16,0 0 16,0 0-16,0 1 0,0-1 15,21-21 1,-21 21-16,22-21 0,-1 0 16,0 0-16,0 0 0,0 0 15,0 0-15,1 0 16,-1 0-16,0-21 0,0 0 0,0-1 15,0 1-15</inkml:trace>
  <inkml:trace contextRef="#ctx0" brushRef="#br1" timeOffset="-127781.08">4614 7895 0,'-21'0'0,"42"0"0,-63-21 16,21 0-16,0 21 0,21-21 0,-22 21 15,1-21-15,0 21 0,0 0 16,0 0-16,0-22 0,-1 22 16,1 0-16,0 0 0,0 0 15,0 0-15,0 22 0,-1-22 0,1 21 16,0 0-16,0 0 0,0 0 0,0 22 16,-1-22-16,22 21 0,-21-21 15,21 22-15,-21-1 0,21 0 0,-21 1 16,21-22-16,0 21 0,0 0 15,0-20-15,0 20 0,0-21 16,0 0-16,0 0 0,0 1 0,0-1 16,21 0-16,0 0 0,0-21 15,-21 21-15,22-21 0,20 0 0,-21 0 16,0 0-16,22 0 0,-22 0 16,21 0-16,0 0 0,1 0 0,-22 0 15,21 0-15,1-21 0,-22 0 0,0 21 16,21-21-16,-21 21 0,1-21 15,-1-1-15,0 22 0,-21-21 0,21 0 16,-21 0-16,21 0 0,-21 0 0,0-22 16,0 22-16,0 0 0,0-21 15,0-1-15,0 22 0,0-21 16,0-1-16,-21 1 0,0 0 16,0 21-16,0-1 0,-1-20 0,1 21 15,0 0-15,0 0 0,0 21 0,21-22 16,-21 22-16,-1 0 0,1 0 15,0 0-15,0 0 0,0 0 0,0 0 16,21 22-16,-22-22 0,22 21 16,-21-21-16,21 21 0,-21-21 0,21 21 15,0 0-15,-21-21 0,0 21 16</inkml:trace>
  <inkml:trace contextRef="#ctx0" brushRef="#br1" timeOffset="-127045.02">1799 7091 0,'0'-21'16,"0"42"46,0 0-62,0 21 0,0-20 16,0 20-16,0 0 0,0 1 0,0-1 16,-21-21-16,21 21 0,0 1 15,-21-1-15,21-21 0,0 22 0,0-22 16,0 0-16,-21 0 0,21 0 16,0 0-16,0 1 0,0-44 62,21 1-46,0 0-16,0 0 15,0 21-15,-21-21 0,21 0 0</inkml:trace>
  <inkml:trace contextRef="#ctx0" brushRef="#br1" timeOffset="-126725.33">2328 7387 0,'0'0'0,"-21"21"16,0 1-16,0-22 0,0 21 16,-1-21-16,1 21 0,0 0 0,0 0 15,0 0-15,0-21 0,-22 22 16,22-1-16,-21 0 0,21 0 0,-22 0 15,22 0-15,-21 1 0,21-1 16,-1-21-16,1 21 0,0 0 0,0-21 16,0 21-16,0-21 15,21 21 17,21-21-17,0 0-15,0-21 16,0 21-16,0-21 15,1 21-15</inkml:trace>
  <inkml:trace contextRef="#ctx0" brushRef="#br1" timeOffset="-125754.52">5419 8467 0,'0'0'0,"0"-21"0,0-1 0,0 1 16,0 0-16,-22 21 16,22-21-16,0 0 0,-21 21 15,21-21-15,-21 21 31,21 21-31,0 21 0,0-21 16,0 22-16,0-22 0,0 21 16,0 22-16,0-22 0,0 21 15,0 1-15,0-1 0,0 1 0,0-1 16,0 1-16,0-22 0,0 22 16,0-1-16,0 1 0,0-22 0,0 0 15,0 1-15,-21-1 0,21 0 16,0 1-16,0-1 0,0 0 0,0-20 15,0-1-15,-21 0 0,21 0 0,0-42 47,21 0-47,-21 0 16,0-1-16,21 1 0,0-21 0,-21 21 16,21-22-16,1 22 0,-22-21 15,21 0-15</inkml:trace>
  <inkml:trace contextRef="#ctx0" brushRef="#br1" timeOffset="-124587.68">5503 8488 0,'0'0'15,"-21"0"-15,42 0 47,0 0-47,1 0 0,-1 0 0,21 0 16,-21 0-16,22 0 0,-1 0 15,0 0-15,1 0 0,-1 0 0,21 0 16,-20 0-16,20 0 0,1 0 0,20 0 16,-20 0-16,21 0 0,20 0 15,-20 0-15,21-21 0,0 21 0,0 0 16,-1 0-16,1-21 0,21 21 15,-21 0-15,0-22 0,0 1 0,0 21 16,-1 0-16,1 0 0,0-21 16,0 21-16,-21 0 0,20-21 0,-20 21 15,0 0-15,-1 0 0,1-21 0,0 21 16,-1 0-16,-20 0 0,21 0 16,-22 0-16,1 0 0,-1 0 15,1 0-15,-22 0 0,0 0 0,1 0 16,-22 0-16,21 0 0,-21 0 0,0 0 15,1 0 1,-22 21 31,0 0-31,0 0-1,0 0-15,0 1 16,0-1-16,0 0 15,0 0-15,0 0 0,0 22 16,0-22-16,0 0 0,0 0 16,0 21-16,0-20 0,0 20 0,0 0 15,0-21-15,0 22 0,0-1 0,0 0 16,0 1-16,0-1 0,0-21 16,0 22-16,0-1 0,0 0 0,0-21 15,0 22-15,0-22 0,0 21 0,0-21 16,-22 1-16,22 20 0,0-21 15,0 0-15,0 0 0,-21 1 16,21-1-16,0 0 16,-21 0-1,0-21-15,21 21 16,-21-21-16,21 21 16,-21-21-16,-1 0 15,22 22-15,-21-22 16,21 21-16,-21-21 15,0 0-15,0 0 0,0 21 16,-1-21-16,1 0 0,0 0 0,0 0 16,0 0-16,0 0 15,-22 21-15,22-21 0,-21 0 0,-1 0 16,1 0-16,0 0 0,-1 0 0,1 0 16,-21 0-16,20 0 0,1 0 0,-22 0 15,22 0-15,-21 0 0,-1 0 16,1 0-16,-1 0 0,1 0 0,-22 0 15,0 0-15,1 0 0,-1 0 0,0 0 16,1 0-16,-1 0 0,0 0 16,22 0-16,-22 0 0,0 0 0,1 0 15,20 0-15,-20 0 0,-1 0 0,0 0 16,1 0-16,-1 0 0,0 0 16,1 0-16,-1 0 0,21 0 15,-20 0-15,20 0 0,1 0 0,-1 0 16,22 0-16,0 0 0,-1 0 15,1 0-15,21 0 0,0 0 0,-1-21 16,1 21-16,0 0 0,0 0 0,0 0 16,0 0-16,21-21 0,-22 21 15,1 0-15,0 0 0,0 0 16,0 0-16,0-21 47,-1 21-32,22-22 1</inkml:trace>
  <inkml:trace contextRef="#ctx0" brushRef="#br1" timeOffset="-123670.43">1714 7641 0,'0'21'0,"-21"-21"0,21 22 16,0-1-1,21-21 17,1 0-32,20 0 0,-21 0 15,0 0-15,22 0 0,-22 0 16,21 0-16,0 0 0,1 0 0,-22-21 15,21 21-15,22 0 0,-22-22 16,0 1-16,1 21 0,-1 0 0,-21 0 16,22 0-16,-1 0 0,-21 0 15,0 0-15,0 0 0,1 0 0,-1 0 16,0 0 78,0 0-79</inkml:trace>
  <inkml:trace contextRef="#ctx0" brushRef="#br1" timeOffset="-122653.42">5715 8763 0,'0'0'0,"0"-21"16,0 0-16,0 0 15,0-1 1,21 22-16,0 0 16,0 22-1,-21-1-15,22 0 0,-1 0 16,-21 21-16,21 1 0,0-1 16,-21 0-16,0 1 0,21-1 15,-21-21-15,21 22 0,-21-1 16,0 0-16,0-21 0,0 1 0,0 20 15,0-21-15,0 0 0,0 0 0,0 1 16,22-22 15,-1-22-15,-21 1-16</inkml:trace>
  <inkml:trace contextRef="#ctx0" brushRef="#br1" timeOffset="-122381.58">6223 8657 0,'0'0'0,"-21"21"32,0-21-17,-1 22-15,22-1 0,0 0 16,-21 0-16,21 21 0,-21-20 0,0 20 15,21-21-15,0 21 0,-21 1 0,21-22 16,-21 21-16,21-21 0,0 22 16,-22-22-16,22 21 0,-21-21 15,21 1-15,0-1 0,0 0 16,0 0 0,21-21-16,1 0 15</inkml:trace>
  <inkml:trace contextRef="#ctx0" brushRef="#br1" timeOffset="-121937.83">6371 9081 0,'0'21'0,"21"-21"16,0 0-16,1 0 16,-1-21-16,0 21 15,0 0-15,0-22 0,0 22 0,-21-21 16,22 21-16,-22-21 0,21 21 16,-21-21-16,0 0 0,0 0 15,-21 21 1,-1 0-16,1 0 15,0 0-15,0 0 16,0 21-16,0 0 0,-1-21 0,1 21 16,0 0-16,21 0 0,-21 1 15,21-1-15,-21 21 0,21-21 0,0 0 16,0 1-16,0-1 0,0 0 16,0 0-16,21 0 0,0-21 15,0 21-15,0-21 0,1 0 16,-1 0-16,0 0 0,0 0 15,0 0-15,0 0 0,1 0 0,-1 0 16,21 0-16,-21-21 0,0 21 16,1-21-16</inkml:trace>
  <inkml:trace contextRef="#ctx0" brushRef="#br1" timeOffset="-121668.98">6985 8996 0,'0'0'0,"-21"0"15,0 0 1,-1 0-16,1 0 0,0 0 16,21 21-16,-21-21 0,0 21 15,0 0-15,-1-21 0,1 22 0,21-1 16,0 0-16,0 0 0,0 0 16,0 0-16,0 1 0,0-1 15,0 0-15,0 0 0,0 0 16,21 0-1,1-21-15,-1 0 16,0 0-16,0 0 0,0 0 16,0 0-16,1 0 0,-1 0 15,0 0-15,-21-21 0,21 21 0</inkml:trace>
  <inkml:trace contextRef="#ctx0" brushRef="#br1" timeOffset="-121353.16">7345 8742 0,'0'0'0,"0"-21"0,0 0 0,0-1 15,-21 22 1,21 22 0,-22-22-16,22 21 0,0 21 0,0-21 15,-21 0-15,21 22 0,0-1 16,0-21-16,-21 22 0,21-1 0,0-21 15,0 21-15,0 1 0,0-22 16,0 21-16,-21-21 0,21 22 0,0-22 16,0 0-16,-21 0 0,21 0 0,0 1 15,0-1-15,0 0 16,21-21 31,0 0-47,-21-21 0,21 0 0,0 21 15</inkml:trace>
  <inkml:trace contextRef="#ctx0" brushRef="#br1" timeOffset="-120933.4">7514 9059 0,'0'22'31,"-21"-1"-16,0 0-15,21 0 0,-21 0 16,21 0-16,0 1 0,0-1 0,0 0 16,0 0-16,0 0 0,0 0 15,0 1-15,0-1 0,21 0 16,0 0-16,0-21 16,0 0-16,0 0 15,1 0-15,-1 0 0,0 0 0,0 0 16,-21-21-16,21 0 0,0 21 0,1-21 15,-22-1 1,21 22-16,-21-21 0,0 0 0,0 0 16,0 0-16,0 0 15,0-1-15,0 1 0,-21 0 16,-1 0-16,1 0 0,0 0 16,0 21-16,0 0 0,0 0 15,-1 0-15,1 0 16,0 0-16,21 21 15,0 0 1,0 0-16,0 0 16,21-21-16,0 21 15</inkml:trace>
  <inkml:trace contextRef="#ctx0" brushRef="#br1" timeOffset="-120496.65">7916 9102 0,'0'0'0,"0"-21"31,21 21-15,1 0-1,-1 0-15,-21 21 0,0 0 0,21 0 16,0 0-16,-21 0 0,0 1 15,21-1-15,-21 0 0,21 0 16,-21 0-16,0 0 0,0 1 16,0-1-16,0 0 0,0 0 15,0 0-15,-21-21 32,21-21-1,0 0-31,0 0 15,0 0-15,0-1 0,0 1 16,21 0-16,-21 0 0,0 0 16,22 0-16,-1-1 0,0 1 0,-21 0 15,21 0-15,0 0 0,-21 0 0,21-1 16,1 1-16,-1 21 16,-21-21-1,0 0-15</inkml:trace>
  <inkml:trace contextRef="#ctx0" brushRef="#br1" timeOffset="-120212.81">7345 8890 0,'0'0'0,"21"0"15,0 0-15,0-21 0,0 21 0,22 0 16,-22-21-16,21 21 0,-21 0 16,22-21-16,-22-1 0,21 22 15,1 0-15,-22 0 0,0-21 0,21 21 16,1 0-16,-22 0 15,-21-21-15,21 21 0</inkml:trace>
  <inkml:trace contextRef="#ctx0" brushRef="#br1" timeOffset="-119745.45">8975 8721 0,'0'0'0,"0"-21"0,0-1 15,0 1 1,-22 21 15,1 0-31,0 0 16,21 21-16,-21-21 0,0 22 16,21-1-16,-21 0 0,-1 0 0,1 0 15,21 0-15,0 1 0,0-1 16,0 0-16,0 0 0,0 0 0,0 0 15,0 1-15,0-1 0,0 0 16,21-21-16,1 21 16,-1-21-16,0 0 0,0 0 15,0 0-15,0 0 16,1 0-16,-1 0 0,0 0 0,0-21 16,0 21-16,0-21 0,1 0 15,-1 21-15,0-22 0</inkml:trace>
  <inkml:trace contextRef="#ctx0" brushRef="#br1" timeOffset="-119213.75">9229 8551 0,'-64'-21'15,"43"21"-15,0 0 16,0 0-16,-22 0 0,22 0 15,0 0-15,0 0 0,0 0 16,-1 0-16,1 0 0,0 21 0,0 1 16,-21-22-16,20 21 0,1 0 0,0 0 15,0 0-15,0 0 0,21 22 16,-21-22-16,-1 0 0,22 21 0,-21-20 16,21 20-16,0-21 0,0 21 0,0-20 15,0-1-15,0 0 0,0 21 16,0-21-16,0 1 0,21-22 0,1 21 15,-1 0-15,0 0 0,0-21 16,0 21-16,22-21 0,-22 0 0,0 21 16,21-21-16,-21 0 0,22 0 15,-1 0-15,-21 0 0,22 0 16,-22 0-16,21 0 0,-21-21 0,0 21 16,22-21-16,-22 0 0,0 21 0,0-21 15,0 0-15,1-1 0,-22 1 16,21 0-16,-21 0 0,21 0 0,-21-22 15,0 22-15,0-21 0,0 0 0,0 20 16,0-20-16,0 21 0,-21-21 16,0 20-16,-1 1 0,22 0 0,-21 0 15,0 0-15,0 0 0,0-1 0,0 22 16,-22 0-16,22-21 0,0 21 16,0 0-16,0 0 15,-1 0-15,1 0 0,0 0 16,0 0-16,0 0 15,0 0-15,21-21 0,-22 21 0,1 0 16</inkml:trace>
  <inkml:trace contextRef="#ctx0" brushRef="#br1" timeOffset="-118552.74">6286 7916 0,'0'0'16,"-21"0"-16,21-21 15,-21 21-15,0 0 16,21-21-16,21 42 47,0 0-47,0 1 0,-21-1 15,22 21-15,-1-21 0,0 22 0,0-1 16,0-21-16,0 21 0,-21 1 16,22-22-16,-1 0 0,-21 21 0,0-20 15,21-1-15,-21 0 0,21 0 16,-21 0-16,0 0 0,21-21 15,0 0 1,1-21 0,-1 21-16,0-21 15,0 0-15</inkml:trace>
  <inkml:trace contextRef="#ctx0" brushRef="#br1" timeOffset="-118281.39">7112 7853 0,'0'0'0,"-21"0"31,0 0-15,-1 21-16,-20 21 0,21-20 0,0-1 16,-22 21-16,22 0 0,-21 1 15,21-1-15,-22-21 0,22 22 0,0-1 16,0-21-16,0 21 0,0-20 0,-1-1 15,1 0-15,21 0 0,-21 0 16,21 0-16,0 1 16,21-22-1,0 0 1,1 0-16,-1-22 0</inkml:trace>
  <inkml:trace contextRef="#ctx0" brushRef="#br1" timeOffset="-117364.7">9948 8382 0,'0'-21'32,"0"42"14,0 0-46,0 0 0,0 1 16,0-1-16,0 0 0,0 21 16,0-21-16,0 22 0,0-1 0,0 0 15,0 1-15,0-1 0,0 0 0,0 22 16,-21-22-16,21 1 0,0-1 16,0 21-16,-21-20 0,21-1 0,0-21 15,0 22-15,0-1 0,0-21 0,0 21 16,-21-20-16,21-1 0,0 0 15,-21 0-15,21 0 0,0 0 0,0 1 16,0-1-16,0-42 47,0-1-31,0 1-16,21 0 15,0 0-15,-21 0 0,0-22 0,21 22 16,0-21-16</inkml:trace>
  <inkml:trace contextRef="#ctx0" brushRef="#br1" timeOffset="-115770.09">10054 8488 0,'0'-21'31,"21"21"-31,0 0 16,1 0-16,-1 0 16,0 0-16,0 0 0,0 0 15,0 0-15,1 0 16,-1 0-16,0 0 0,0 0 0,0 0 15,0 0-15,22 0 0,-22 0 16,21 0-16,-21 0 0,22 0 16,-1 0-16,22 0 0,-22 0 0,21 0 15,1 0-15,-1 0 0,22 0 0,-21 0 16,20 0-16,1 0 0,0 0 16,-22 21-16,22-21 0,-1 0 0,-20 0 15,21 0-15,-1 0 0,-20 0 0,20 0 16,1 0-16,0 0 0,-1 0 15,-20 0-15,21 0 0,-1 0 0,-20 0 16,20 0-16,1 0 0,-21 0 16,20 0-16,1 0 0,0 0 15,-1 0-15,1 0 0,0 0 0,-1 0 16,1 0-16,0 21 0,-1-21 16,1 0-16,0 0 0,-22 0 0,22 0 15,-1 21-15,1-21 0,0 0 0,-1 0 16,1 0-16,-21 0 0,20 0 15,-20 0-15,20 0 0,-20 0 0,-1 0 16,1 0-16,-1 0 0,1 0 0,-1 0 16,-20 0-16,20 0 0,-20 0 15,20 0-15,-21 0 0,1 0 0,-1 0 16,0 0-16,1 0 0,-22 0 0,0 0 16,0 0-16,0 0 0,1 0 31,-22 21-16,0 1 17,0-1-17,0 0-15,0 0 16,-22 0-16,22 0 16,0 1-16,0-1 15,-21 0-15,21 0 0,-21 0 0,21 22 16,0-22-16,-21 0 0,0 0 0,21 21 15,-21-20-15,21 20 16,0-21-16,0 0 0,-22 22 0,22-22 16,-21 0-16,21 0 0,-21 0 0,21 0 15,0 1-15,0-1 0,-21 0 16,0 0-16,21 0 0,-21-21 16,21 21-16,0 1 0,-22-1 15,1 0 1,21 0-16,-21 0 15,0 0-15,0 1 16,21-1-16,-21-21 16,21 21-16,-22-21 15,1 21 1,0 0 0,0-21-1,0 0-15,0 0 16,-1 0-16,1 0 0,0 0 0,0 0 15,0 21-15,0-21 0,-22 0 16,22 0-16,-21 0 0,21 0 0,-22 22 16,1-22-16,0 0 0,-1 0 0,1 0 15,-22 21-15,22-21 0,0 0 16,-22 0-16,1 0 0,20 0 0,-20 0 16,-1 0-16,1 0 0,-1 0 0,1 0 15,-1 0-15,-20 0 0,-1 0 16,22 0-16,-43 0 0,21 0 15,0 0-15,-20 0 0,20 0 0,0-21 16,1 21-16,20 0 0,-21 0 0,22 0 16,-22 0-16,22 0 0,-1 0 15,-20 0-15,20 0 0,-21 0 0,22 0 16,-22 0-16,1 0 0,20 0 0,-21 0 16,22 0-16,-22 0 15,1 0-15,20 0 0,-21 0 0,1 0 0,20 0 16,1 0-16,-1 0 0,1 0 0,20 0 15,-20 0-15,-1 0 16,22-22-16,-21 22 0,20 0 0,1 0 16,-22-21-16,22 21 0,0 0 15,-1 0-15,1-21 0,0 21 0,-1-21 16,1 21-16,0 0 0,-1 0 0,1-21 16,21 21-16,-21 0 0,-1 0 15,22-21-15,0 21 0,0 0 0,0 0 16,-1 0-16,1 0 0,0 0 0,0 0 15,0 0-15,0 0 0,-1 0 16,1 0-16,0 0 0,0 0 16,0 0-16,0 0 15,-1 0-15,1 0 16,0 0-16,0 0 16,0 0-16,0 0 0,-1 0 15,1 0-15,0 0 16,0 0-16,0 0 15,42 0 32,0-22-47,0 1 16,22 0-16,-22 21 0,0-21 16</inkml:trace>
  <inkml:trace contextRef="#ctx0" brushRef="#br1" timeOffset="-114937.4">11091 7705 0,'0'21'47,"0"0"-47,0 0 16,21-21-16,1 21 15,-1 1-15,-21-1 0,21 0 0,-21 0 0,21 0 16,0 0-16,-21 1 16,21-1-16,-21 0 0,22 21 0,-1-21 15,-21 1-15,0-1 0,21 0 0,-21 0 16,21 0-16,-21 0 0,0 1 16,0-1-16,0 0 15</inkml:trace>
  <inkml:trace contextRef="#ctx0" brushRef="#br1" timeOffset="-114584.91">11049 8065 0,'21'0'31,"0"0"-31,0 21 16,1 0-16,-1-21 15,0 21-15,0 0 0,21-21 0,-20 21 16,-1 1-16,0-1 0,0 0 0,0 0 16,0-21-16,1 21 0,-22 0 15,21-21-15,0 22 0,0-22 16,-21 21-16,21-21 16,0 0 15,-21-21-16,0-1-15,22 22 16,-22-21-16</inkml:trace>
  <inkml:trace contextRef="#ctx0" brushRef="#br1" timeOffset="-114317.08">11747 7895 0,'0'21'31,"-21"1"-15,0-1-16,21 0 0,-21 21 0,0-21 15,21 1-15,-21 20 16,-1-21-16,22 21 0,-21-20 0,0 20 16,21-21-16,0 0 0,-21 0 0,21 1 15,-21-1-15,0 0 16,21 0-16,0 0 15</inkml:trace>
  <inkml:trace contextRef="#ctx0" brushRef="#br1" timeOffset="-113120.95">10435 8700 0,'0'-22'0,"21"22"31,-21 22-16,0-1 1,0 0-16,0 0 0,0 0 16,0 22-16,0-22 0,0 21 0,0 0 15,-21 1-15,21-1 0,-21-21 16,0 22-16,0-1 0,21-21 0,-22 21 16,1-20-16,0-1 0,21 0 0,0 0 15,-21 0-15,21 0 0,-21-21 16,0 22-16,21-44 47,0 1-47,0 0 0,0 0 15,0 0-15,0 0 16,0-1-16,0 1 0,0 0 16,0 0-16,21 0 0,-21 0 15,21-1-15,0 22 16,0 0-1,-21 22 1,21-1-16,-21 0 0,22 0 0,-22 0 16,0 0-16,21 1 15,-21-1-15,21 0 0,0-21 16,-21 21-16,21-21 0,0 0 16,1 0-1,-1 0-15,0 0 0,0 0 0,0 0 16,0-21-16,1 21 15,-1-21-15,0 21 0,0-21 0,0-1 16,-21 1-16,21 21 0,1-21 0,-22 0 16,0 0-16,0 0 0,0-1 15,0 1-15,0 0 0,0 42 47,0 0-47,0 1 16,0-1-16,0 0 0,0 0 15,0 0-15,0 0 0,0 1 0,-22-1 16,22 0-16,-21 0 0,21 0 16,0-42 46,0 0-62</inkml:trace>
  <inkml:trace contextRef="#ctx0" brushRef="#br1" timeOffset="-112923.08">10858 8932 0,'0'-21'0,"-21"21"16,0 0-1,0 0 1,42 0 15,0 0-31,-21 21 16,21-21-16,1 22 0,-1-22 0,0 0 15,-21 21-15</inkml:trace>
  <inkml:trace contextRef="#ctx0" brushRef="#br1" timeOffset="-112368.34">11239 9059 0,'-21'0'31,"0"22"-31,0-1 16,21 0-16,0 0 0,0 0 15,-21 0 1,21 1-16,0-1 0,-21-21 0,21 21 15,0 0-15,-22 0 0,22 0 0,0 1 16,-21-1 0,0 0-16,0-21 47,21-21-32,0 0-15,0-1 16,0 1-1,0 0-15,0 0 0,0 0 0,21-22 16,0 22-16,0 0 0,1 0 16,-1 0-16,0 0 0,0-1 15,21 1-15,-20 21 0,-1-21 0,21 21 16,-21 0-16,0 0 0,1 0 0,-1 0 16,0 0-16,-21 21 0,21-21 15,-21 21-15,21 1 0,-21-1 0,0 0 16,0 0-16,0 0 0,0 22 0,0-22 15,0 0-15,0 0 0,0 0 16,-21 0-16,21 1 0,-21-1 16,21 0-16,-21-21 15,21-21 32,21 21-47,-21-21 0,21-1 16</inkml:trace>
  <inkml:trace contextRef="#ctx0" brushRef="#br1" timeOffset="-111689.22">11747 8763 0,'0'0'0,"0"-21"15,0 42 16,0 0-31,0 0 16,0 1-16,0 20 0,0-21 0,0 21 16,0-20-16,0 20 0,0 0 0,0 1 15,0-22-15,-21 21 0,21-21 16,-21 22-16,21-22 0,0 0 0,-21 0 16,21 0-16,0 0 0,0 1 0,0-1 15,0-42 48,0-1-63,0 1 15,0 0-15,0 0 0,0 0 0,21 0 16,0-1-16,-21 1 0,21 0 16,1 0-16,-22 0 0,21 0 0,0-1 15,0 22-15,0-21 0,0 21 16,1 0-16,-1 0 0,0 0 15,-21 21 1,0 1-16,0-1 16,0 0-16,-21 0 15,0-21-15,21 21 0,-22-21 16,1 21-16,0-21 0,0 0 16,0 22-16,0-22 0,-1 0 15,1 0 1,21 21 15,0 0-15,0 0-16,21-21 15,-21 21-15,22 0 0,-1 1 16,-21-1-16,21-21 16,-21 21-16,21-21 0,0 0 15,-21 21 1,21-21-16,1 0 31,-1-21-15,-21 0-16</inkml:trace>
  <inkml:trace contextRef="#ctx0" brushRef="#br1" timeOffset="-111273.45">12001 9208 0,'22'0'0,"-22"21"0,21-21 15,0 0 1,0 0-16,0 0 0,0 0 0,1 0 16,-1-21-16,0 21 0,0 0 0,0-22 15,0 22-15,1-21 0,-1 21 16,0-21-16,-21 0 0,21 21 15,-21-21-15,0 0 0,0-1 16,-21 22 0,0 0-1,0 0-15,-1 0 0,1 0 16,0 22-16,0-1 16,0 0-16,21 0 0,-21 0 15,21 0-15,0 1 0,0-1 0,0 0 16,0 0-16,0 0 15,0 0-15,0 1 0,0-1 16,21 0-16,0-21 16,0 0-1,0 0-15,0 0 0,1 0 16,-1 0-16,0 0 0,0 0 16</inkml:trace>
  <inkml:trace contextRef="#ctx0" brushRef="#br1" timeOffset="-110671.78">12912 9102 0,'0'0'0,"-22"0"0,1 0 16,0 0-16,0-21 0,0 21 0,0 0 15,-1 0-15,1 0 0,0 0 16,0 0-16,0 0 15,21 21-15,-21-21 0,-1 21 0,1 0 16,21 0-16,0 0 0,-21 1 16,21-1-16,0 0 0,-21 0 15,21 0-15,0 0 0,0 1 0,0-1 16,0 0-16,0 0 0,0 0 16,0 0-16,21 1 15,0-22-15,0 0 16,1 0-16,-1 0 0,0 0 15,0 0-15,0 0 0,-21-22 16,21 1-16,1 21 0,-1-21 0,0 0 16,0 0-16,0 21 0,0-21 15,1-22-15,-22 22 0,21 0 16,0 0-16,-21-22 0,0 22 0,0-21 16,21 21-16,-21-22 0,0 1 0,0 0 15,0 21-15,0-22 0,0 1 16,0 21-16,0 0 0,0-1 0,0 1 15,0 0-15,0 0 0,-21 21 16,0 21 0,0 0-16,21 0 0,-22 1 0,22 20 15,0-21-15,-21 21 0,21 1 16,-21-1-16,21 0 0,0 1 0,0-1 16,0 0-16,0-20 0,0 20 15,0-21-15,0 21 0,0-20 0,0-1 16,0 0-16,0 0 0,0 0 15,0 0-15,21-21 0,0 22 0,1-22 16,-1 0-16,0 0 0,0 0 16,0 0-16,0 0 15,1 0-15,-1 0 0</inkml:trace>
  <inkml:trace contextRef="#ctx0" brushRef="#br1" timeOffset="-109681.39">13314 9017 0,'0'0'0,"0"-21"16,0 42 31,0 0-47,0 0 15,0 22-15,0-22 0,0 0 0,-21 21 16,-1-20-16,1 20 0,21-21 15,-21 21-15,0-20 0,0-1 0,0 21 16,21-21-16,-22 0 0,1 1 0,0-22 16,0 21-16,0-21 0,21 21 15,-21-21-15,-1 0 16,22-21 0,0 0-16,0-1 15,0 1-15,0 0 0,0 0 16,0 0-16,0 0 0,0-1 0,0 1 15,0 0-15,0 0 16,0 0-16,0 0 0,0-1 16,22 22-16,-1 0 0,0 0 31,0 22-31,-21-1 0,0 0 16,21 0-16,0 0 0,1 0 0,-22 1 15,21-1-15,0 0 0,-21 0 16,21 0-16,0 0 0,0 1 15,1-22-15,-22 21 0,21-21 0,0 0 16,0 0-16,0 0 16,0 0-16,1 0 0,-1 0 15,0 0-15,0 0 0,0-21 0,0-1 16,1 22-16,-1-21 0,-21 0 16,21 0-16,0 21 0,-21-21 0,0 0 15,0-1-15,0 1 0,0 0 0,0 0 16,0 0-16,0 0 15,0 42 17,0 0-32,0 0 15,0 0-15,0 0 0,0 1 0,0-1 16,0 0-16,0 0 16,0 0-16,0 0 0,0 1 15,0-44 48,21 1-63,-21 0 15</inkml:trace>
  <inkml:trace contextRef="#ctx0" brushRef="#br1" timeOffset="-109485.5">13716 9144 0,'21'0'78,"0"0"-62</inkml:trace>
  <inkml:trace contextRef="#ctx0" brushRef="#br1" timeOffset="-109004.78">14139 9144 0,'21'0'0,"-42"0"31,0 0-15,0 0-16,0 0 0,0 0 0,-1 21 16,1-21-16,0 21 0,0-21 15,0 22-15,0-22 0,21 21 0,0 0 16,0 0 0,0 0-1,21-21-15,0 0 16,0 21-16,0-21 0,0 22 0,1-22 15,-1 0-15,0 21 0,0-21 16,0 0-16,0 0 0,1 21 0,-1 0 16,-21 0-1,0 0 1,0 1-16,-21-22 0,-1 0 16,1 0-16,21 21 0,-21-21 0,0 0 15,0 0-15,0 0 0,-1 21 16,1-21-16,0 0 0,0 0 15,0 0-15,0 0 16,-1 0 0,22-21-16,0 0 15,0-1 1,0 1 0,22 0-1</inkml:trace>
  <inkml:trace contextRef="#ctx0" brushRef="#br1" timeOffset="-108620.78">14372 8954 0,'0'0'16,"0"-22"-1,0 44 17,0-1-17,0 0-15,0 0 0,0 0 0,0 0 16,-21 22-16,21-22 0,-21 0 0,0 21 16,21-20-16,0-1 15,0 0-15,0 21 0,0-21 0,-22 1 16,22-1-16,0 0 0,0 0 0,0 0 15,0 0-15,0 1 16,22-22 0,-22 21-16,21-21 0,0 0 15,0 0-15,0 0 16,0 0-16,1 0 0,-1-21 16,0-1-16,-21 1 15,21 21-15,-21-21 0</inkml:trace>
  <inkml:trace contextRef="#ctx0" brushRef="#br1" timeOffset="-108381.18">14351 9123 0,'21'0'15,"0"0"1,0 0-16,1-21 16,-1 21-16,0 0 0,0-21 15,0 21-15,0 0 0,1 0 0,-22-22 16,21 22 0,-21-21-16,21 21 0,-21-21 15</inkml:trace>
  <inkml:trace contextRef="#ctx0" brushRef="#br1" timeOffset="-107961.42">15028 8678 0,'0'0'16,"-21"0"0,0 0-16,0 0 15,0 22 1,-1-22-16,22 21 0,0 0 15,0 0-15,-21 0 0,21 0 16,0 1-16,0-1 0,-21 0 0,21 0 16,0 0-16,0 0 0,0 1 15,0-1-15,0 0 0,21 0 16,0 0 0,1-21-16,-1 0 0,0 0 15,0 0-15,0 0 16,0 0-16,1 0 0,-22-21 15,21 0-15,0 0 0,0 21 16</inkml:trace>
  <inkml:trace contextRef="#ctx0" brushRef="#br1" timeOffset="-107356.77">15240 8509 0,'-21'0'0,"-64"0"15,64-21-15,0 21 16,0 0-16,-1 0 0,1 0 16,0 0-16,-21 21 0,21-21 15,-1 21-15,1-21 0,-21 21 0,21 1 16,0-1-16,-1 0 0,1 0 15,0 21-15,0-20 0,0 20 0,21-21 16,-21 0-16,21 22 0,0-22 16,0 21-16,0-21 0,0 0 0,0 1 15,0 20-15,0-21 0,0 0 16,21 0-16,0 1 0,0-1 16,0-21-16,0 21 0,1-21 15,-1 0-15,0 0 0,21 21 0,-21-21 0,1 0 16,20 0-16,-21 0 0,21 0 15,-20 0-15,-1 0 0,21-21 16,-21 21-16,0-21 0,1 0 0,20 21 16,-21-22-16,-21 1 0,21 21 15,0-21-15,1 0 0,-22-21 0,0 20 16,0 1-16,0 0 0,0-21 0,0-1 16,0 22-16,0-21 0,0 21 15,0-22-15,0 22 0,-22-21 0,22 21 16,-21 0-16,0-1 0,0 1 0,21 0 15,-21 0-15,0 21 0,-1-21 16,1 21-16,-21 0 0,21 0 16,0 0-16,-1 0 0,1 0 0,-21 0 15,21 0-15,0 0 0,-1 0 16,22 21-16,-21-21 0,21 21 0,-21-21 16,21 21-16,0 0 15,0 1-15,0-1 16,21-21-16,0 0 0</inkml:trace>
  <inkml:trace contextRef="#ctx0" brushRef="#br1" timeOffset="-105529.21">15430 8615 0,'0'0'0,"0"-21"15,0 0 17,-21 21 15,21 21-32,0 0 1,0 0-16,-21-21 0,21 21 15,0 0-15,0 1 0,0-1 0,0 21 16,0-21-16,0 0 0,0 22 16,-21-22-16,21 0 0,0 21 0,0-20 15,0 20-15,-21-21 0,21 21 0,-21-20 16,21-1-16,0 21 0,0-21 16,-22 0-16,22 1 0,-21-1 15,21 0-15,0 0 0,-21 0 0,21 0 16,0 1-16,0-1 0,0 0 15,0 0-15,0 0 0,0 0 16,0 1-16,0-1 0,0 0 16,0 0-1,0 0-15,0 0 16,0 1 0,0-1-16,0 0 15,-21-21 63,21 21-62,-21-21 15,0 0-15,-1 0-1,1-21 1,0 21 0,0 0-16,21-21 0,-21 21 15,0 0-15,-1 0 0,1 0 16,21-21-16,-21 21 0,0 0 16,0 0-16,0 0 15,-1 0-15,22-22 31,22 22 16,-1-21-47,0 21 16,0 0-16,0 0 0,0 0 16,1 0-16,-1-21 15,0 21-15,0 0 0,0 0 16,0-21-16,1 21 0,-1 0 15,0 0 1,-42 0 31,0 0-47,-1 0 16,1 0-1,21 21-15,-21-21 16,21 21-1,21-21 32,0-21-31,1 21-16,-22-21 0,21 0 16,0 21-1,-21-21-15,0 42 63,-21 0-48,21-42 63,21 21-78,-21-21 16,0-1-16,0 1 16,0 0-16,0 42 62,0 0-62,0 1 16,0-1-16,0 0 0,0 0 15,0 0 1,0-42 31,21 21-31,-21-21-16,0 0 15,21 21-15,-21-21 0,21-1 16,-21 1-1,0 42 32,0 1-31</inkml:trace>
  <inkml:trace contextRef="#ctx0" brushRef="#br1" timeOffset="-78957.97">233 10837 0,'0'-21'94,"21"21"-94,-21-21 15,21 0 1,-21 0-16,0 0 16,21 21-16,-21-22 15,0 1-15,0 0 0,21 0 16,-21 0-16,22 21 16,-22-21-16,0 42 62,0 0-62,0 0 0,0 0 0,0 0 16,0 1-16,0 20 0,0-21 15,0 0-15,-22 22 0,22-22 16,0 0-16,0 21 0,-21-21 0,21 22 16,-21-22-16,21 0 0,-21 21 15,21-20-15,0-1 0,0 21 0,-21-21 16,21 0-16,-21 1 0,21-1 15,0 0-15,0 0 0,0 0 16,-22-21 0,22 21-16,-21-21 47,21-21-16,0 0-16,0 0-15,0 0 16</inkml:trace>
  <inkml:trace contextRef="#ctx0" brushRef="#br1" timeOffset="-77933.28">677 11049 0,'0'0'0,"21"0"16,-21-21 15,0 42 16,0 0-32,0 0-15,-21-21 0,21 22 16,0-1-16,0 0 16,21-21 31,1 0-47,-1 0 31,-21-21-31,0 0 15,0-1-15,0 1 16,0 0 0,0 0-1,-21 21 17,21 21-32,0 0 15,-22 0 1,22 1-16,0-1 15,0 0 1,22-21-16,-1 0 31,0 0-31,-21-21 16,21 21-16,-21-21 16,0-1-16,21 22 15,-21-21-15,0 0 16,0 0-16,-21 21 47,0 0-47,21 21 15,0 0-15,0 0 16,0 1-16,0-1 16,0 0-1,0 0 1,0-42 31,0 0-47,0 0 0</inkml:trace>
  <inkml:trace contextRef="#ctx0" brushRef="#br1" timeOffset="-76064.92">1757 10795 0,'-21'0'0,"42"0"63,0 0-48,0 0-15,0 0 16,0 0-16,1 0 0,-1 0 0,0 0 16,0 0-16,0 0 0,0 0 15,1 0-15,-1 0 0,0 0 0,0 0 16,0 0-16,0 0 16,1 0-16,-44 0 62,1 0-62,0 0 0,0 0 16,0 0-16,0 0 0</inkml:trace>
  <inkml:trace contextRef="#ctx0" brushRef="#br1" timeOffset="-75389.31">1693 10816 0,'-21'0'16,"21"21"-16,-21 1 15,0-1-15,21 0 16,0 0 0,0 0-16,0 0 0,-21 1 15,21-1-15,0 0 0,0 0 16,-22 0-16,22 0 0,0 1 15,0-1-15,0 0 0,-21 0 16,21-42 47,0 0-48,0 0-15,21 21 0,-21-22 16,22 22-16,-1 0 0,-21-21 15,21 21-15,0 0 0,0 0 0,-21-21 16,21 21-16,1 0 0,-1 0 16,0 0-16,0 0 0,0 0 0,0 0 15,1 0-15,-1 0 0,0 0 16,-21 21-16,21-21 16,0 21-16,-21 1 0,0-1 15,21 0 1,-21 0-16,0 0 0,0 0 0,0 1 15,0-1-15,-21 0 0,21 0 16,-21 0-16,0 0 0,0-21 16,21 22-16,-21-1 0,-1 0 15,1-21-15,0 21 0,0-21 0,0 0 16,0 21-16,-1-21 0,1 0 16,0 0-16,0 0 0,0 0 15,0 0-15,-1 0 16,1 0-16,0 0 15,42 0 48,0-21-47,1 21-16</inkml:trace>
  <inkml:trace contextRef="#ctx0" brushRef="#br1" timeOffset="-74709.7">2159 11070 0,'0'0'0,"21"0"0,-21-21 0,0 0 16,0 0 0,21 21-1,-21 21 32,0 0-47,-21 0 16,0 0-16,21 1 15,0 20-15,0-21 0,0 0 0,-21 0 16,21 22-16,-21-22 0,21 0 16,0 21-16,-22-20 0,22-1 0,0 0 15,0 0-15,0 0 0,0 0 16,0 1-16,0-1 16,22-21-1,-1 0-15,0 0 0,0 0 16,0 0-16,0 0 0,1-21 15,-1 21-15,0-22 0,0 22 0,0-21 16,-21 0-16,21 0 0,1 21 0,-1-21 16,0 0-16,0-1 15,-21 1-15,21-21 0,0 21 0,1 0 16,-22-1-16,0 1 0,21 0 16,-21-21-16,21 21 0,-21-1 0,0 1 15,0 0-15,0 0 0,0 0 16,0 0-16,-21 21 0,0 0 15,21-22-15,-22 22 0,1 0 16,0 0-16,0 0 16,0 0-16,0 0 0,-1 0 15,1 22-15,0-1 0,0-21 16,0 21-16,21 0 0,-21-21 16,21 21-16,-22-21 15,22 21-15,-21 1 0,21-1 16,0 0-1,21-21 1,1 0-16</inkml:trace>
  <inkml:trace contextRef="#ctx0" brushRef="#br1" timeOffset="-74164.87">2836 11155 0,'-21'21'16,"0"-21"-1,21 21-15,0 0 16,21-21 15,0 0-31,0 0 16,1 0 0,-1 0-16,-21-21 15,0 0 1,21 21-16,-21-21 0,0 0 15,0 0-15,0-1 16,-21 1 0,0 21-1,-1 0 1,1 0 0,21 21-16,-21 1 0,21-1 15,-21-21 1,21 21-16,0 0 15,0 0 17,21-21-17,0 0 1</inkml:trace>
  <inkml:trace contextRef="#ctx0" brushRef="#br1" timeOffset="-73617.12">3323 10943 0,'0'0'0,"0"-21"0,-21 21 62,0 21-46,21 0-16,0 1 0,-21-22 15,21 21-15,-22 0 0,22 0 0,-21 21 16,21-20-16,0-1 0,-21 21 16,0-21-16,0 22 0,21-1 0,-21-21 15,-1 21-15,22-20 0,-21 20 16,0 0-16,21-21 0,-21 1 0,21 20 16,0-21-16,-21 0 0,21 0 0,-21 1 15,21-1-15,-22 0 16,22 0-16,0 0 0,0 0 15,0 1-15,0-44 79,0 1-79,22 0 15,-1 0 1</inkml:trace>
  <inkml:trace contextRef="#ctx0" brushRef="#br1" timeOffset="-72737.11">3492 11388 0,'-21'0'16,"0"21"0,21 0-1,0 0 17,21-21-17,0 0 16,1 0-31,-22-21 16,0 0 0,0 0-16,0 0 15,0-1-15,0 1 16,0 0-16,0 0 16,-22 21 15,1 0-31,21 21 15,-21-21 1,21 21-16,-21 0 0,21 1 16,0-1-16,0 0 15,0 0 1,21-21 0,0 0-16,0 0 15,1 0 1,-22-21-16,21 0 15,-21 0 1,0-1-16,0 1 16,0 0-16,0 0 0,0 0 15,-21 21 1,21-21-16,0-1 16,-22 22-16,1 0 0,0 0 15,21 22-15,0-1 16,-21 0-16,21 0 0,0 0 15,0 0-15,0 1 16,0-1-16,0 0 16,0 0-1,21-21 1,0 0 0,0 0-1,1-21 1,-1 0-16</inkml:trace>
  <inkml:trace contextRef="#ctx0" brushRef="#br1" timeOffset="-71033.27">5694 10816 0,'21'-21'0,"0"21"15,-21-21 1,0 0-16,0 0 16,21 21-16,-21-22 15,0 1 1,21 21 0,-21 21 30,0 1-46,0-1 16,0 0-16,0 21 0,0-21 16,0 1-16,0 20 0,0-21 0,0 21 15,0-20-15,0 20 0,0-21 0,0 21 16,0-20-16,0 20 0,0-21 16,0 0-16,0 0 0,0 1 0,0 20 15,0-21-15,0 0 0,0 0 16,0 1-1,0-44 32,0 1-47,0 0 0,0 0 16,22 21-16,-1-21 0</inkml:trace>
  <inkml:trace contextRef="#ctx0" brushRef="#br1" timeOffset="-70421.62">6413 10859 0,'0'-22'15,"-21"1"1,0 21-16,0 0 31,0 0-31,0 21 16,21 1-1,-22-22-15,22 21 0,-21 0 0,21 0 16,0 21-16,0-20 0,-21-1 0,21 0 16,-21 21-16,21-21 15,-21 22-15,21-22 0,0 21 0,0-21 16,0 1-16,0-1 0,0 0 0,0 0 15,0 0-15,0 0 0,0 1 16,21-1-16,0-21 16,0 0-16,0 0 0,1 0 15,-1 0-15,0 0 0,0 0 16,0 0-16,0-21 0,22-1 0,-22 22 16,0-21-16,0 0 0,0 0 0,1 21 15,-1-21-15,0 0 0,0-22 0,0 22 16,-21 0-16,21 0 15,-21 0-15,22-22 0,-22 22 0,0 0 16,0-21-16,0 20 0,0 1 0,0 0 16,0 0-16,0 0 0,-22 0 15,1-1-15,0 1 0,0 0 0,0 21 16,0-21-16,-1 21 0,1 0 16,0 0-16,0 0 0,0 0 15,0 0-15,-1 0 0,1 21 0,0-21 16,21 21-16,-21-21 0,0 21 0,21 1 15,-21-22-15,21 21 0,0 0 16,0 0-16,0 0 16,0 0-1,21-21-15,0 0 0</inkml:trace>
  <inkml:trace contextRef="#ctx0" brushRef="#br1" timeOffset="-69808.97">7345 10795 0,'-21'0'0,"-22"0"16,22 0-16,0 0 0,0 0 15,0 0-15,-1 0 0,1 0 16,21 21-16,-21-21 0,0 21 0,21 1 16,-21-1-16,21 0 0,-21 0 15,21 0-15,-22 0 0,22 1 16,0-1-16,0 0 0,-21 0 0,21 0 16,0 22-16,-21-22 0,21 0 0,0 0 15,0 0-15,0 0 0,0 1 16,0-1-16,0 0 0,0 0 15,21 0-15,0-21 16,1 0-16,-1 0 16,0 0-16,0 0 0,0-21 15,0 21-15,1-21 0,-1 0 0,0 21 16,0-21-16,0-1 0,0 1 0,1 0 16,-1 0-16,-21 0 0,21 0 15,0-1-15,0 1 0,-21 0 0,21 0 16,-21-21-16,0 20 0,0 1 0,0 0 15,0 0-15,0 0 16,0 0-16,0-1 0,-21 22 0,0-21 0,0 21 16,0 0-16,0-21 0,-1 21 15,1 0-15,0 0 16,0 0-16,0 21 0,0-21 16,21 21-16,-22 1 0,22-1 15,0 0-15,-21 0 16,21 0-16,0 0 0,0 1 15,0-1-15,0 0 16,21-21-16,1 0 16,-1 0-16,0 0 0</inkml:trace>
  <inkml:trace contextRef="#ctx0" brushRef="#br1" timeOffset="-69377.71">7916 10901 0,'0'0'0,"-42"21"15,42 0 1,-21-21-16,21 21 15,21-21 17,0 0-32,0 0 15,0-21-15,1 21 16,-22-21-16,0 0 16,0 0-1,0 0-15,-22 21 16,1-22-16,0 22 0,0 0 15,0 0-15,0 0 16,21 22 0,-22-1-16,22 0 15,-21-21-15,21 21 16,0 0 0,21-21-1,1 0-15,-1 0 0</inkml:trace>
  <inkml:trace contextRef="#ctx0" brushRef="#br1" timeOffset="-68908.98">8488 10562 0,'0'-21'0,"0"0"16,0 0-16,-21 21 0,21-21 16,-22 21-16,1 0 31,0 21-15,21 0-16,-21 0 15,21 0-15,0 0 0,0 1 0,-21 20 16,0-21-16,-1 0 0,22 22 15,-21-22-15,0 21 0,21 0 16,-21-20-16,0 20 0,0-21 0,-1 21 16,1 1-16,0-1 0,0-21 15,0 22-15,0-1 0,-1-21 0,1 21 16,0-20-16,0 20 0,0-21 0,21 0 16,-21 0-16,-1 1 0,22-1 0,0 0 15,0 0-15,-21 0 0,21 0 16,-21-21-16,21 22 15,0-44 17,21 22-17,-21-21-15,21 0 0,1 21 16,-22-21-16,21 21 0</inkml:trace>
  <inkml:trace contextRef="#ctx0" brushRef="#br1" timeOffset="-68401.27">8403 11155 0,'0'21'31,"-21"-21"-15,21 21-16,-21 0 16,21 1-16,0-1 15,0 0 1,21-21 0,0 0-16,0 0 15,0 0 1,-21-21-16,22 21 0,-22-21 15,0-1-15,0 1 16,0 0 0,0 0-16,0 0 15,-22 21 17,22 21-32,-21 0 0,21 0 15,0 0 1,0-42 62,0 0-62</inkml:trace>
  <inkml:trace contextRef="#ctx0" brushRef="#br1" timeOffset="98840.37">444 12573 0,'0'21'0,"0"-42"156,0 0-140,0 0-16,22 21 16,-22-21-16,0-1 15,21 1-15,0 21 16,-21-21-16,21 0 16,0 21-1,0 0-15,1 0 16,-1 0-1,0 0-15,0 21 0,0 0 16,0 0-16,1 1 16,-1-1-16,-21 0 0,21 0 15,0 21-15,-21-20 0,21-1 0,-21 21 16,0-21-16,0 22 0,21-22 16,-21 21-16,0-21 0,0 0 0,0 22 15,0-22-15,0 21 0,0-21 16,0 1-16,-21 20 0,21-21 15,-21 0-15,0 0 0,0 1 0,0 20 16,-1-21-16,1 0 0,0 0 16,0-21-16,0 22 0,0-1 15,-1-21-15,1 0 0,0 0 16,0 0-16,0 0 0,0 0 0,-1 0 16,1 0-16,0 0 0,0-21 15,21-1-15,-21 1 0,0 0 16,-1 0-16,1 0 0,0 0 0,0-1 15,21-20-15,-21 21 0,0 0 16,21-22-16,-22 22 0,22 0 16,0 0-16,0 0 0,0 0 0,0-1 15,0 1-15,0 0 0,0 0 16,22 21-16,-1 0 16,0 0-16,0 0 0,0 0 15,0 0-15,1 0 0,20 0 16,-21 0-16,21 21 0,-20 0 0,20 0 15,-21 1-15,21-1 0,-20 0 16,-1 0-16,21 0 0,-21 0 0,0 22 16,1-22-16,-1 0 0,0 0 15,-21 0-15,21 1 0,-21-1 16,21 0-16,-21 0 0,21 0 16,1 0-1,-22 1 1,21-22 31,-21-22-32,0 1-15,21 0 0,-21 0 16</inkml:trace>
  <inkml:trace contextRef="#ctx0" brushRef="#br1" timeOffset="99250.49">1228 12912 0,'0'21'16,"0"0"-1,0 0-15,0 0 16,21-21 15,0 0-15,0 0-16,-21-21 15,21 0-15,0 0 0,-21 0 16,0 0 0,0-1-16,0 1 0,0 0 15,-21 21-15,0 0 16,21-21-16,-21 21 0,0 0 15,21 21 1,-21 0-16,21 0 16,0 1-16,0-1 15,0 0-15,21-21 16,-21 21-16,21-21 16,0 0-16,0 0 15,0 0-15</inkml:trace>
  <inkml:trace contextRef="#ctx0" brushRef="#br1" timeOffset="100101.51">2032 12573 0,'0'-21'0,"0"0"16,0 0-1,-21 21 1,21 21 15,0 0-31,0 0 16,0 0-16,0 0 0,0 22 0,0-22 16,0 0-16,0 21 15,0-20-15,0-1 0,0 21 0,0-21 16,0 0-16,0 22 0,0-22 15,0 0-15,0 0 0,0 0 16,0 1 0,0-44 15,0 1-31,0 0 0,0 0 0,0 0 16,0 0-16,0-22 0,0 22 15,0-21-15,0 21 0,0-22 16,21 1-16,0 21 0,-21-22 0,21 22 15,0 0-15,1 0 0,-1 0 16,21 0-16,-21 21 0,0 0 0,1 0 16,20 0-16,-21 0 0,0 0 15,22 21-15,-22-21 0,0 21 16,0 0-16,-21 0 0,0 0 0,21 22 16,-21-22-16,0 0 0,0 21 15,0-20-15,0-1 0,0 0 0,0 0 16,0 0-16,0 0 0,0 1 15,0-1-15,0-42 63,21-1-63,-21 1 0</inkml:trace>
  <inkml:trace contextRef="#ctx0" brushRef="#br1" timeOffset="100586.66">2794 12446 0,'-21'21'47,"21"0"-31,-21-21-16,21 22 0,-22-1 15,22 0-15,0 0 0,0 21 0,0-20 16,-21-1-16,21 21 0,-21-21 16,21 0-16,0 22 0,0-22 0,0 0 15,0 0-15,0 0 0,0 1 16,0-1-16,21 0 0,0-21 0,1 0 16,-1 0-16,0 0 0,0 0 15,0 0-15,0-21 0,1 0 0,-1 21 16,0-22-16,0 1 0,0 0 15,-21 0-15,21 0 0,-21 0 16,22-1-16,-22 1 0,0 0 0,0-21 16,0 21-16,0-1 0,0-20 15,0 21-15,-22 0 0,1 0 0,21-1 16,-21 1-16,0 0 0,0 0 16,0 21-16,-1 0 0,1 0 15,0 0-15,0 0 16,0 21-16,0-21 0,-1 21 0,22 0 15,0 1-15,-21-22 0,21 21 16,0 0-16,0 0 0,21-21 31,1 0-31,-1 0 0,0 0 16</inkml:trace>
  <inkml:trace contextRef="#ctx0" brushRef="#br1" timeOffset="100978.44">3429 12171 0,'0'0'0,"0"-21"16,-21 21 15,21 21-31,-21 0 16,21 0-16,0 0 0,0 22 15,0-22-15,0 0 0,0 0 16,0 22-16,0-22 0,0 0 0,0 21 16,0-21-16,0 22 0,0-22 15,0 0-15,0 0 0,0 22 0,0-22 16,0 0-16,0 0 0,0 0 16,0 0-16,0 1 0,0-1 0,0 0 15,0 0-15,21-21 16,0 0-16,0 0 31,0 0-31,0 0 16,-21-21-16,22 0 0,-1 0 15,0-1-15,-21 1 0,21 0 16,-21 0-16,21 0 0,-21 0 16,21-1-16</inkml:trace>
  <inkml:trace contextRef="#ctx0" brushRef="#br1" timeOffset="101234.29">3365 12446 0,'0'0'0,"-21"0"0,0 0 16,42 0 15,0 0-31,22 0 0,-22-21 16,21 0-16,-21 21 0,22-21 0,-1-1 15,0 22-15,1-21 0,-1 0 0,0 21 16,-20-21-16,20 21 0,-21 0 16,21-21-16,-20 21 0,-1 0 0,0 0 15,0 0 1</inkml:trace>
  <inkml:trace contextRef="#ctx0" brushRef="#br1" timeOffset="102126.73">2498 13674 0,'21'-21'0,"-21"-1"16,21 1-16,-21 0 16,0 0-16,0 0 0,0 0 15,0-1 1,0 1-16,-21 21 0,0 0 15,-1 0-15,1 0 0,0 0 16,-21 0-16,21 0 0,-1 0 0,-20 0 16,21 21-16,0-21 0,-22 22 15,22-1-15,0 0 0,21 0 16,0 0-16,0 0 0,0 1 16,0-1-16,21 0 15,0 0-15,1 0 0,-1-21 0,21 21 16,-21 1-16,22-1 0,-1-21 15,-21 21-15,21 0 0,-20 0 0,20-21 16,-21 21-16,0 1 16,0-22-16,1 21 0,-22 0 0,0 0 15,0 0-15,0 0 16,-22 1-16,1-22 0,-21 21 0,21 0 16,-22-21-16,1 21 0,0 0 15,-1-21-15,-20 0 0,21 0 0,-1 0 16,1 0-16,0 0 0,20 0 15,-20 0-15,21 0 0,-21-21 0,20 21 16,1-21-16,0 0 0,21 0 16,0-1-16,-21 1 0,21 0 15,0 0-15,0 0 0,21 21 16,-21-21-16,21 21 0,0 0 16,1-22-16,-1 22 0,0 0 15,21-21-15,-21 21 0,1 0 0</inkml:trace>
  <inkml:trace contextRef="#ctx0" brushRef="#br1" timeOffset="102823.33">2730 13780 0,'0'21'15,"0"0"1,0 0-16,0 0 16,0 0-16,22 1 15,-22-1-15,0 0 0,0 0 16,21-21-16,0 0 0,0 21 16,0-21-16,0 0 0,1 0 15,-1 0-15,0 0 16,0-21-16,0 21 0,0-21 15,1 0-15,-1 0 16,0-1-16,-21 1 0,0 0 16,21 0-16,-21 0 0,21 0 15,-21-1-15,0 1 0,0 0 0,0 0 16,0 0-16,0 0 16,0-1-16,0 44 31,0-1-16,0 0-15,0 0 0,0 0 16,0 0-16,0 22 0,0-22 0,21 0 16,-21 21-16,0 1 0,22-22 15,-22 21-15,21 1 0,0-22 16,-21 21-16,0 0 0,21 1 0,0-1 16,-21 22-16,21-22 0,1 0 15,-22 22-15,0-22 0,21 22 0,-21-22 16,21 0-16,-21 1 0,0-1 15,0 0-15,0-21 0,0 22 0,-21-22 16,0 0-16,-1 0 0,1-21 16,0 21-16,0 1 0,-21-22 0,20 0 15,-20 0-15,21 0 0,-21 0 0,-1 0 16,22-22-16,-21 1 0,-1 0 16,22 0-16,-21 0 0,21 0 15,-22-1-15,22-20 0,0 21 16,0 0-16,21 0 0,0-22 0,0 22 15,0 0-15,0 0 0,0 0 16,0-22-16,21 22 0,0 0 0,0-21 16,1 20-16,-1 1 0,0-21 15,0 21-15</inkml:trace>
  <inkml:trace contextRef="#ctx0" brushRef="#br1" timeOffset="103306.06">3323 13674 0,'0'21'47,"0"0"-47,0 0 15,0 0-15,0 1 0,0-1 0,0 0 16,0 0-16,0 0 15,0 0-15,0 1 0,0-1 0,0 0 16,0 0 0,-21-21-16,21-21 47,0 0-47,0 0 15,0-22-15,0 22 0,0 0 0,0 0 16,0 0-16,0-22 0,21 22 15,0 0-15,-21-21 0,21 20 0,1 1 16,20 0-16,-21 0 0,0 21 16,0 0-16,1-21 0,-1 21 0,0 0 15,0 0-15,0 21 0,0 0 0,1 0 16,-22 22-16,0-22 16,0 0-16,0 21 0,0-21 0,0 1 15,0 20-15,0-21 16,-22 0-16,22 22 0,-21-22 0,0 0 15</inkml:trace>
  <inkml:trace contextRef="#ctx0" brushRef="#br1" timeOffset="103602.89">3937 13483 0,'0'0'0,"-42"-21"16,20 21-1,1 0-15,0 0 0,0 21 16,0-21-16,21 21 0,-21 1 16,21-1-16,0 0 0,0 21 15,0-21-15,0 22 0,0-22 0,0 0 16,0 21-16,0-20 0,0-1 15,21 21-15,-21-21 0,21-21 0,0 21 16,-21 1-16,21-22 0,0 0 16,1 0-16,-1 0 15,0 0-15,0 0 0,0 0 0,-21-22 16,21 1-16,1 0 16,-1 0-16</inkml:trace>
  <inkml:trace contextRef="#ctx0" brushRef="#br1" timeOffset="104734.23">4191 13166 0,'0'0'0,"0"-21"0,0 42 32,-21 0-32,21 0 0,0 0 15,0 0-15,0 1 0,0-1 0,0 21 16,0-21-16,0 22 0,0-1 15,0 0-15,0-21 0,0 22 16,0-1-16,0-21 0,0 22 0,0-22 16,0 21-16,0-21 0,0 0 0,0 1 15,0-1-15,0-42 47,0-1-47,0 1 16,0 0-16,0 0 0,0 0 15,0 0-15,0-1 0,21 1 0,-21-21 16,21 21-16,0 0 0,0-1 16,1 1-16,-1 21 15,0 0-15,0 0 16,0 0-16,-21 21 0,0 1 16,21-1-16,-21 0 0,22 0 0,-22 0 15,0 0-15,0 1 0,0-1 0,0 0 16,0 0-16,0 0 15,0 0-15,0 1 16,21-22-16,0 0 16,0-22-1,0 22-15,0-21 0,1 0 16,-1 0-16,0 0 16,-21 0-16,21-22 0,-21 22 0,21 0 15,-21 0-15,0 0 0,0-1 16,0 1-16,0 0 0,0 0 15,-21 21-15,0 0 16,0 0 0,0 0-16,-1 0 0,22 21 15,0 0 1,0 0-16,0 1 16,22-22-16,-1 21 0,0-21 15,-21 21-15,0 0 0,21-21 16,0 21-16,-21 0 0,21 1 15,-21-1 1,22-21-16,-22 21 16,0 0-16,21-21 31,0 0-31,-21-21 31,21 0-31,0 21 0,0-21 0,-21-1 16,22 1-16,-1 0 0,-21 0 0,0 0 15,21 0 1,-21-1-16,0 1 0,0 42 47,0 1-47,0-1 16,0 0-16,0 0 0,0 0 15,0 0-15,0 1 0,0-1 0,0 0 16,0 0-16,0 0 15,21-21 1,0 0-16,0 0 16,1 0-16,-22-21 15,0 0-15,21 21 0,-21-21 16,21 21-16,-21-21 0,0-1 0,0 1 16,0 0-16,0 0 15,0 0-15,0 0 0,0-1 0,-21 22 16,0-21-16,-1 21 15,22-21-15,-21 21 0,0 0 16,0 0-16,0 0 16,21 21-16,0 0 15,0 1-15,0-1 16,0 0 0</inkml:trace>
  <inkml:trace contextRef="#ctx0" brushRef="#br1" timeOffset="105243.07">5059 13441 0,'0'21'16,"0"0"-1,0 0-15,0 1 0,0-1 16,0 0-16,0 0 15,0 0-15,0 0 16,0 1-16,0-1 16,0-42 31,0-1-47,0 1 15,0 0-15,0 0 0,21 0 16,-21 0-16,0-1 0,21 1 15,-21 0-15,21 0 0,-21 0 16,21 21-16,1 0 16,-1 0-1,-21 21 1,0 0-16,21-21 0,-21 21 0,0 0 16,0 1-16,0-1 0,0 0 15,0 0-15,0 0 0,0 0 16,0 1-1,21-22 1,0 0 0,-21-22-1,0 1-15,21 0 0,1 0 16,-22 0-16,21 0 0,-21-1 16,21 1-16,-21 0 15</inkml:trace>
  <inkml:trace contextRef="#ctx0" brushRef="#br1" timeOffset="105417.96">5355 13420 0,'21'0'31,"-42"0"-31,42 21 0,-21 0 0,0 0 16,0 0-16,0 1 15,0-1-15,-21 0 0,21 0 16,0 0-16,0 0 16,0-42 30</inkml:trace>
  <inkml:trace contextRef="#ctx0" brushRef="#br1" timeOffset="105600.52">5419 13335 0,'-22'0'16,"1"0"-1,0 0 1,42 0 31,0 0-47</inkml:trace>
  <inkml:trace contextRef="#ctx0" brushRef="#br1" timeOffset="106134.21">5503 13504 0,'0'0'0,"21"0"62,1 0-62,-1 0 16,0 0-1,-21 22-15,0-1 16,0 0-16,0 0 0,0 0 16,-21 0-16,0 1 0,-1-1 15,1 0-15,0 0 0,0 0 0,0 0 16,0 1-16,-1-1 0,22 0 0,-21 0 16,0 0-16,0-21 15,21 21-15,21-21 47,0 0-47,0 0 16,1 0-16,-1 0 15,0 0-15,-21 22 16,21-1-16,-21 0 16,0 0-16,21 0 0,-21 0 0,0 1 15,0-1-15,0 0 0,0 21 16,-21-21-16,0 1 0,0-1 0,0 0 15,21 0-15,-22 0 0,1 0 16,0-21-16,0 22 0,0-1 0,0-21 16,-1 0-16,1 0 15,0-21 1,21-1 0,0 1-16,0 0 0,0 0 0,0 0 15,0 0-15,0-1 0,0 1 16,0-21-16</inkml:trace>
  <inkml:trace contextRef="#ctx0" brushRef="#br1" timeOffset="106467.02">5651 13653 0,'0'0'0,"0"-22"0,22 22 0,-22-21 15,0 0-15,0 0 16,0 0-16,0 0 16,0 42 31,-22-21-47,22 21 0,-21 0 0,21 0 15,-21 0-15,21 1 0,0-1 16,0 0-16,0 0 0,0 0 15,0 0-15,0 1 16,21-22 15,0 0-31,1 0 0,-1-22 16,0 22-16</inkml:trace>
  <inkml:trace contextRef="#ctx0" brushRef="#br1" timeOffset="106942.79">5905 13504 0,'0'0'0,"0"-21"16,-21 21-1,0 0-15,0 0 16,21 21-16,-21 1 16,0-1-16,21 0 15,0 0-15,0 0 0,0 0 0,-22 1 16,22-1-16,0 0 0,0 0 0,-21-21 15,21 21-15,0 0 0,0 1 16,0-1-16,21-21 16,1 0-16,-1-21 15,0 21-15,-21-22 16,21 1-16,0 21 0,-21-21 0,0 0 16,21 0-16,1 0 0,-22-1 15,0 1-15,0 0 0,0-21 16,21 21-16,-21-1 0,0-20 0,0 21 15,0-21-15,0 20 0,0 1 16,0 0-16,0 0 0,-21 21 31,21 21-31,0 0 16,0 0-16,0 1 0,0-1 16,0 0-16,0 21 0,0-21 0,0 22 15,0-22-15,0 0 0,0 0 16,0 22-16,0-22 0,0 0 15,0 0-15,0 0 16,21-21 0,0-21-1</inkml:trace>
  <inkml:trace contextRef="#ctx0" brushRef="#br1" timeOffset="108535.19">5334 12107 0,'0'0'0,"0"22"16,21-22 0,0 0-1,0 0-15,1 0 0,-1-22 16,0 1-16,0 21 0,0-21 0,0 0 16,1 0-16,-1 21 0,0-21 15,0-1-15,0 1 0,-21 0 0,0 0 16,0 0-16,-21 21 15,0-21-15,0 21 0,-22 0 16,1 0-16,0 0 0,21 0 0,-22 21 16,1-21-16,0 21 0,-1 0 15,22-21-15,0 21 0,-21 0 0,20 1 16,22-1-16,0 0 0,0 0 16,0 0-16,0 0 0,0 1 15,0-1-15,22 0 0,-1 0 0,0 0 16,0 22-16,21-22 0,-20 0 15,20 0-15,-21 0 0,21 0 0,-20 1 16,20-1-16,-21-21 0,0 21 0,0 0 16,1 0-16,-22 0 0,0 1 15,0-1-15,-22-21 16,1 0-16,-21 21 0,21-21 16,0 0-16,-22 0 0,22 0 0,0 0 15,0 0-15,-22 0 0,22 0 0,0-21 16,21 0-16,-21 21 15,0-22-15,21 1 0,-21 21 0,21-21 16,0 0-16,0 0 16,0 0-16,21 21 15,0 0-15,0 0 16,0 21-16,0 0 16,22 0-16,-22-21 0,0 21 0,0 0 15,0 1-15,1-22 0,20 21 16,-21 0-16,0-21 0,0 21 15,1-21-15,-1 0 0,0 0 0,0 21 16,0-21-16,0 0 0,1 0 0,-1 0 16,0 0-16,0 0 0,0 0 15,0-21-15,1 21 0,-1-21 16,0 0-16,21 21 0,-21-21 0,1-1 16,-1 1-16,0 0 0,0 0 0,0 0 15,-21 0-15,21-1 0,1 1 16,-22 0-16,0 0 15,0 42 17,0 0-17,0 0-15,-22 1 16,22-1-16,0 0 0,0 0 0,0 0 16,0 0-16,0 1 0,0-1 15,22 0-15,-1-21 16,0 0-16,0 0 0,0 0 15,0 0-15,1 0 0,-1 0 0,0-21 16,0 21-16,0-21 0,0-1 16,1 1-16,-1 0 0,0 0 15,0 0-15,-21 0 0,0-1 16,0 1-16,0 0 0,0 0 16,-21 21 15,21 21-16,0 0-15,0 0 0,0 1 0,0-1 16,0 0-16,0 0 0,0 0 16,0 0-16,0 22 0,21-22 0,-21 21 15,0-21-15,21 22 0,-21-1 16,21 0-16,-21-20 0,0 20 0,0 0 16,0-21-16,22 22 0,-22-22 0,0 21 15,0-21-15,0 22 0,0-22 16,0 0-16,0 0 0,-22 0 0,22 1 15,-21-1-15,0-21 0,0 0 16,0 21-16,0-21 16,-1 0-16,1 0 0,0 0 0,-21 0 15,21-21-15,-1 0 0,1 21 16,0-22-16,21 1 0,-21 0 0,0 0 16,0 0-16,21 0 0,-22-22 0,22 22 15,0 0-15,0 0 0,0 0 16,0-1-16,0 1 0,0 0 0,22 0 15,-1 0-15,0 0 0,0-22 0</inkml:trace>
  <inkml:trace contextRef="#ctx0" brushRef="#br1" timeOffset="109026.41">6625 12277 0,'0'21'47,"0"0"-47,0 0 15,0 0-15,0 1 16,0-1-16,21-21 0,-21 21 0,0 0 16,0 0-16,0 0 0,0 1 15,0-1 1,0-42 31,0-1-47,0 1 15,0 0-15,0 0 16,0 0-16,0 0 0,0-1 0,21 1 16,-21-21-16,22 21 0,-1 0 0,0-1 15,0 1-15,0 21 0,0-21 16,1 21-16,-1 0 0,0 0 15,0 0-15,0 21 0,0 0 0,-21 1 16,0-1-16,22 0 0,-22 0 16,0 21-16,0-20 0,0-1 15,0 0-15,0 0 0,0 0 0,0 0 16,0 1-16,0-1 0,0 0 16,-22 0-16</inkml:trace>
  <inkml:trace contextRef="#ctx0" brushRef="#br1" timeOffset="109334.92">7366 12107 0,'0'0'0,"-21"0"0,21-21 15,-21 21-15,-1 0 0,1 0 16,0 0-16,0 0 0,0 0 0,0 0 16,-1 0-16,22 21 15,-21 1-15,21-1 0,0 0 0,0 21 16,0-21-16,0 1 0,0 20 0,0-21 16,0 21-16,0-20 15,0-1-15,0 0 0,0 0 0,21 0 16,-21 0-16,22 1 0,-1-1 15,0-21-15,0 0 16,0 0-16,0 0 0,1 0 16,-22-21-16,21 21 0,0-22 0,0 1 15,0 0-15,0 0 0,1 0 16</inkml:trace>
  <inkml:trace contextRef="#ctx0" brushRef="#br1" timeOffset="110471.01">7535 11832 0,'0'0'0,"-21"-21"0,0 21 16,0 0-16,0 0 15,21 21-15,0 0 16,0 1-16,0 20 0,0-21 16,0 21-16,0 1 0,21-22 0,-21 21 15,0 1-15,21-1 0,-21-21 16,0 21-16,21-20 0,-21 20 0,0-21 15,0 0-15,0 0 0,0 1 0,0-1 16,0 0 0,0-42 15,0 0-15,0-1-16,0 1 15,0 0-15,0 0 0,21 0 0,-21-22 16,21 22-16,-21 0 0,22 21 15,-22-21-15,21 0 0,0 21 0,0 0 16,0 0 0,0 0-16,1 0 0,-1 21 15,-21 0-15,0 0 0,0 0 16,21 1-16,-21 20 16,21-21-16,-21 0 0,0 0 0,21 1 0,-21-1 15,0 0-15,21 0 16,1-21-1,-1 0-15,0 0 16,0 0-16,-21-21 0,21 21 0,0-21 16,1 0-16,-22-1 0,21 22 15,0-21-15,-21 0 0,21 0 0,-21 0 16,0 0-16,0-22 0,0 22 0,0 0 16,0 0-16,0 0 15,-21 21-15,0 0 16,0 0-1,-1 0-15,22 21 16,0 0-16,0 0 0,0 0 16,0 0-16,22 1 15,-1-22-15,-21 21 0,21 0 16,0 0-16,0 0 0,-21 0 16,0 1-1,21-1-15,-21 0 16,22 0-16,-1-21 31,0 0-15,0 0-1,0 0-15,0-21 0,-21 0 16,22 0-16,-1-1 0,-21 1 16,0 0-16,21 0 0,-21 0 0,21 0 15,-21-1-15,21 1 0,-21 0 16,0 0-16,0 0 0,0 0 0,0-1 15,0 44 17,0-1-32,0 0 0,0 0 15,0 0-15,0 0 0,0 1 0,0 20 16,0-21-16,0 0 0,0 0 16,0 1-16,0-1 0,0 0 0,0 0 15,0 0-15,21-21 16,1 0-1,-1 0-15,0 0 0,0 0 16,0 0-16,0-21 0,1 21 16,-22-21-16,21 0 0,0 0 15,-21-1-15,21 1 0,-21 0 16,0 0-16,0 0 0,0 0 0,0-1 16,0 1-16,0-21 0,-21 21 15,0 0-15,0-1 0,-1 1 16,1 21-16,0 0 15,0 0-15,0 0 0,21 21 16,-21 1-16,21-1 16,-22 0-16,22 0 15,0 0-15,0 0 16,0 1-16</inkml:trace>
  <inkml:trace contextRef="#ctx0" brushRef="#br1" timeOffset="111194.55">8509 12129 0,'0'-22'0,"0"1"15,0 42 17,0 1-32,21-22 15,-21 21-15,0 0 0,0 0 0,0 0 16,0 0-16,0 1 0,0-1 16,0 0-16,0 0 0,0 0 15,0 0-15,-21 1 16,21-44 31,0 1-32,0 0-15,0 0 0,0 0 16,21 0-16,-21-1 0,21 1 16,0 0-16,-21 0 0,22-21 0,-1 20 15,0 1-15,0 0 0,0 0 0,0 0 16,1 0-16,-1 21 15,0 0-15,0 0 0,0 21 16,-21 0-16,21 0 0,1 0 16,-22 0-16,0 1 0,21 20 15,-21-21-15,0 0 0,0 0 0,0 1 16,0-1-16,0 0 0,0 0 16,0 0-16,0 0 0,0 1 15,-21-22 1,21 21-16,0-42 47,0-1-47,21 1 15</inkml:trace>
  <inkml:trace contextRef="#ctx0" brushRef="#br1" timeOffset="111442.42">9059 12023 0,'0'0'0,"0"21"32,0 0-32,0 0 15,0 0-15,0 1 0,0-1 16,0 0-16,0 0 0,0 0 0,0 0 16,0 1-16,0-1 0,0 0 0,0 0 15,0 0-15,0 0 16,0-42 31,0 0-32</inkml:trace>
  <inkml:trace contextRef="#ctx0" brushRef="#br1" timeOffset="111639.31">9059 11896 0,'0'0'0,"-21"0"0,0 0 16,42 0 46,0 0-62,0 0 0,-21 21 16,22-21-16</inkml:trace>
  <inkml:trace contextRef="#ctx0" brushRef="#br1" timeOffset="112226.06">9250 12171 0,'21'0'31,"0"0"-31,0 0 16,0 0-1,1 0-15,-22 21 0,0 0 16,21-21-16,-21 21 0,0 1 0,0-1 16,0 0-16,0 0 15,-21 0-15,-1 0 0,22 1 0,-21-1 16,0 0-16,0 0 0,0 0 0,0-21 15,-1 21-15,1-21 16,0 22-16,42-22 47,0 0-31,1 0-16,-1 0 0,0 0 15,0 0-15,0 0 16,0 0-16,1 21 0,-1-21 0,0 21 15,0-21-15,-21 21 0,0 0 0,21 0 16,-21 1-16,0-1 16,0 0-16,0 21 0,0-21 15,0 1-15,-21-1 0,0 0 0,0 0 16,0 0-16,-1 0 0,1 1 16,0-1-16,0 0 0,0-21 0,0 0 15,-22 0-15,22 0 0,0 0 0,0 0 16,0 0-16,-1 0 0,1 0 15,0-21-15,0 0 16,21-1-16,0 1 16,0 0-16,0 0 15,0 0-15,21 0 0,0-1 0,0 1 16,1 0-16,-1 0 0,0 0 0,0 0 16</inkml:trace>
  <inkml:trace contextRef="#ctx0" brushRef="#br1" timeOffset="112570.86">9525 12298 0,'21'-21'0,"21"0"16,-42-1-16,0 1 0,22 21 0,-22-21 15,21 0-15,-21 0 0,21 0 16,-21-1-16,0 1 0,0 0 15,0 0-15,-21 21 32,0 0-32,-1 0 0,22 21 15,-21 0-15,21 0 0,0 1 0,-21-22 16,21 21-16,-21 0 0,21 0 16,0 0-16,0 0 0,0 1 0,0-1 15,0 0-15,0 0 0,0 0 16,0 0-16,0 1 15,21-22-15,0 0 0,0 0 16,1 0-16,-1 0 16,0 0-16,0-22 0,0 22 0,0-21 15</inkml:trace>
  <inkml:trace contextRef="#ctx0" brushRef="#br1" timeOffset="113155.55">10033 12002 0,'0'0'0,"-21"0"16,0 0-16,-1 0 0,1 0 15,0 0-15,0 21 0,21 0 16,-21 0-16,0 0 16,21 0-16,-22 1 0,22-1 15,0 0-15,0 0 0,0 0 16,0 0-16,0 1 0,0-1 15,0 0-15,0 0 16,22-21-16,-1 0 16,0 0-16,0 0 15,0 0-15,-21-21 16,21 21-16,-21-21 0,22 0 0,-1 21 16,-21-22-16,0 1 0,21 0 15,0 0-15,-21 0 0,21-22 0,-21 22 16,0-21-16,0 0 0,21-1 0,-21 22 15,22-21-15,-22-1 0,0 1 16,0 0-16,21 21 0,-21-22 0,0 22 16,0 0-16,0 0 0,0 0 15,0-1-15,0 1 0,0 42 32,0 1-17,-21-1-15,21 0 0,0 0 16,0 21-16,0-20 0,-22 20 0,22 0 15,-21 1-15,0-1 0,21 0 16,0 1-16,0-1 0,0 0 0,0-21 16,0 1-16,0 20 0,0-21 0,0 0 15,0 0-15,0 1 0,21-22 16,0 21-16,1-21 16,-1 0-16,0 0 15,0 0-15,0 0 16,-21-21-1,0-1-15</inkml:trace>
  <inkml:trace contextRef="#ctx0" brushRef="#br1" timeOffset="211188.64">571 15092 0,'0'-21'125,"22"21"-109,-22-21-16,21 21 0,-21-22 16,21 1-16,0 21 15,0-21-15,0 21 16,1-21-16,-1 21 16,0 0-16,0 0 15,0 0-15,0 0 16,1 21-1,-22 0-15,0 0 16,0 1-16,0-1 0,0 0 16,0 0-16,0 0 0,0 0 0,-22 1 15,1 20-15,0-21 0,0 0 16,0 0-16,0 22 0,21-22 16,-22 0-16,1-21 0,0 21 0,21 0 15,-21-21-15,21 22 16,-21-22-16,21-22 31,0 1-15,0 0-16,21 21 15,0-21-15,0 21 0,0-21 16,1 21-16,-1 0 0,0-21 0,0 21 16,0 0-16,0 0 0,1 0 15,-1 0-15,0 0 0,0 0 16,0 0-16,0 0 0,1 0 15,-1 21-15,-21 0 16,21-21-16,-21 21 0,21 0 16,-21 0-16,0 1 15,0-1-15,0 0 0,0 0 16,-21 0-16,0 0 0,0 1 16,21-1-16,-43 0 0,22 0 15,0 0-15,0 0 0,-22 1 0,22-1 16,0-21-16,-21 21 0,21-21 15,-22 0-15,22 0 0,-21 0 0,21 0 16,-22 0-16,22 0 0,-21 0 16,21 0-16,-22 0 0,22 0 15,0 0-15,-21-21 0,20 21 16,1 0-16,0-21 16,21-1 30,21 22-46,0-21 16,1 0-16,-1 21 0,0-21 16,21 0-16,-21 0 0</inkml:trace>
  <inkml:trace contextRef="#ctx0" brushRef="#br1" timeOffset="211691.34">1291 15346 0,'0'21'15,"0"0"1,0 0 15,21-42 16,-21 0-31,0 0-1,0 0 1,-21 21-16,0 0 31,21 21 0,0 0-31,0 0 32,0-42 46,0 0-78</inkml:trace>
  <inkml:trace contextRef="#ctx0" brushRef="#br1" timeOffset="213404.81">1947 15494 0,'0'21'0,"21"-21"62,1 0-46,-1-21-16,0 0 0,-21 0 16,21 0-16,0-1 0,0 1 15,1 0-15,-1-21 0,21-1 0,-21 22 16,0-21-16,1 0 0,-1 20 15,-21-20-15,0 21 0,0-21 16,0 20-16,0 1 0,0 0 16,0-21-16,-21 21 0,-1-1 15,1 1-15,0 21 0,0 0 16,0 0-16,0 0 16,-1 21-16,22 1 0,0-1 15,0 0-15,0 21 0,-21 1 16,21-1-16,0 21 0,0 1 15,0-1-15,0 1 0,0-1 0,0 22 16,0-21-16,0 20 0,0-20 16,0 20-16,0 1 0,0-21 0,0 20 15,0-20-15,0 20 16,0-20-16,21-1 0,1-20 0,-22 20 16,21-20-16,0 20 0,-21-42 15,21 22-15,0-1 0,0-21 16,-21 21-16,22-20 0,-1-22 0,0 0 15,0 0-15,0 0 16,0 0-16,-21-22 0,22 1 0,-1 0 16,0-21-16,0 21 0,-21-22 15,21 1-15,0 0 0,-21-1 0,0-20 16,22 20-16,-22-20 0,21-1 16,-21 22-16,0-21 0,0 20 0,0-20 15,-21 20-15,-1 1 16,1 21-16,0-21 0,0 20 0,-21 1 15,20 21-15,-20-21 0,21 21 16,-21-21-16,20 21 0,1 0 16,0 0-16,0 0 0,0 0 0,0 0 15,42-21 17,21 21-32,-21 0 0,0-21 15,1 21-15,20-22 0,-21 22 16,21-21-16,-20 0 0,20 21 0,0-21 15,1 0-15</inkml:trace>
  <inkml:trace contextRef="#ctx0" brushRef="#br1" timeOffset="213929.83">3133 15155 0,'-22'0'15,"44"0"-15,-65-21 0,22 21 0,0 0 0,-21 0 16,20 0-16,1 0 0,0 0 16,0 0-16,0 0 0,-22 21 15,22-21-15,0 22 0,0-1 0,0 0 16,21 21-16,-21-21 16,21 22-16,-22-1 0,22 0 0,0-20 15,0 20-15,0 0 0,0-21 16,0 22-16,22-22 0,-1 0 0,-21 0 15,21 0-15,0-21 0,0 0 16,0 0-16,1 0 0,-1 0 0,0 0 16,0-21-16,0 21 0,0-21 15,1 0-15,-1 0 0,0 0 0,0-22 16,0 22-16,0 0 0,1-21 16,-22 20-16,0-20 0,21 21 15,-21-21-15,0-1 0,0 22 0,0 0 16,0-21-16,0 20 0,0 1 15,0 42 1,0 1 0,0 20-16,0-21 15,0 21-15,0-20 0,0 20 16,0 0-16,0-21 0,0 22 0,21-22 16,-21 21-16,0-21 0,0 1 15,21-1-15,-21 0 0,0 0 16,21-21-16,0 0 0,1 0 15,-1 0-15,0-21 16,0 0-16,0 21 0,0-21 16</inkml:trace>
  <inkml:trace contextRef="#ctx0" brushRef="#br1" timeOffset="214390.32">3683 15198 0,'0'0'0,"21"-21"0,-21-1 16,0 1-16,21 21 0,-21-21 0,0 0 15,-21 21 1,0 0 0,0 21-16,0 0 0,-1 0 15,1-21-15,0 22 0,0-1 0,0 0 16,0 0-16,21 0 16,0 0-16,-22 1 0,22-1 0,-21 0 15,21 0-15,0 0 0,0 0 16,0 1-16,21-1 15,1-21-15,-1 0 0,0 21 16,0-21-16,0 0 0,0 21 16,1-21-16,-1 21 0,0-21 15,0 0-15,0 0 0,0 21 0,1-21 16,-22 22 0,0-1-16,0 0 15,-22 0 1,1-21-16,0 0 15,0 21-15,0-21 0,0 0 0,-1 0 16,1 0-16,0 0 0,0 0 16,0 0-16,0 0 0,-1 0 0,1 0 15,0 0-15,21-21 16,0 0 0,0 0-1,0 0-15,0-1 0,21 1 16,0 21-16</inkml:trace>
  <inkml:trace contextRef="#ctx0" brushRef="#br1" timeOffset="214742.63">4022 14796 0,'0'0'16,"0"-43"-1,-22 43 1,22 21 0,0 1-16,0-1 0,0 0 15,0 21-15,0-21 0,0 22 16,0-22-16,0 21 0,0 1 16,0-1-16,0 0 0,0 1 0,0-1 15,0 0-15,0 1 0,0-1 16,0-21-16,0 21 0,0-20 0,0-1 15,0 0-15,0 0 0,0 0 16,0-42 31,0 0-31,0 0-16,22 0 15,-1-1-15</inkml:trace>
  <inkml:trace contextRef="#ctx0" brushRef="#br1" timeOffset="-214326.35">4170 15219 0,'21'21'16,"0"-21"15,0 0-15,0-21-16,1 21 0,-22-21 15,0 0-15,21 21 0,0-22 16,-21 1-16,0 0 0,21 0 16,-21 0-16,0 0 15,0-1 1,-21 44 15,0-1-31,21 0 0,-21 0 16,-1 0-16,22 22 0,0-22 15,0 21-15,0-21 0,0 22 0,0-22 16,0 21-16,0-21 0,0 0 16,0 1-16,0-1 0,0 0 15,22 0-15,-1-21 16,0 21-16,0-21 16,0 0-16,0 0 15,-21-21-15,22 21 16,-22-21-16,21 21 0,-21-21 0,0 0 15,0-1-15,21 22 0,-21-21 16,21 0-16,-21 0 0</inkml:trace>
  <inkml:trace contextRef="#ctx0" brushRef="#br1" timeOffset="-213686.34">4551 15071 0,'0'-21'15,"21"21"1,0 0 0,0 0-16,0 0 15,1 21-15,-22 0 16,21 0-16,0 0 0,-21 0 16,0 22-16,21-22 0,-21 0 15,0 0-15,0 0 0,21 1 0,-21-1 16,0 0-16,0 0 0,0 0 15,0 0-15,0-42 47,0 0-31,0 0-16,0 0 0,0 0 16,0-1-16,0-20 0,0 21 0,0 0 15,21 0-15,-21-1 16,0 1-16,0 0 0,22 0 0,-22 0 0,21 21 15,-21-21-15,0-1 0,0 1 16,21 0 0,-21 0-16</inkml:trace>
  <inkml:trace contextRef="#ctx0" brushRef="#br1" timeOffset="-213325.55">3958 14838 0,'21'0'31,"0"0"-31,22-21 0,-22 21 0,21-21 15,1 21-15,-1-22 0,0 1 16,1 21-16,-1-21 0,21 0 0,-20 21 16,-1-21-16,0 0 0,22 21 15,-43-22-15,21 22 0,1 0 16,-22-21-16,0 21 0,0 0 16,0 0-16,1 0 0,-1 0 46,0 0-30</inkml:trace>
  <inkml:trace contextRef="#ctx0" brushRef="#br1" timeOffset="-212437.06">7133 14647 0,'0'0'0,"21"0"0,43-21 16,-64 0-16,21 21 0,0 0 16,0-21-16,0 0 0,1 21 15,-22-21-15,21 21 0,0-22 0,-21 1 16,21 0-16,-21 0 16,0 0-16,0 0 0,0-1 15,0 1-15,0 0 16,-21 21-16,0 0 15,0 0-15,-1 0 0,1 0 0,0 0 16,-21 0-16,21 21 0,-22-21 16,22 21-16,-21 1 0,21-1 0,-1 0 15,1 0-15,0 0 0,0 0 0,21 1 16,-21-1-16,21 0 16,0 0-16,0 0 0,0 0 0,21 1 15,21-1 1,-21-21-16,1 21 0,-1 0 0,21-21 15,-21 21-15,22-21 0,-22 21 0,21-21 16,-21 22-16,22-22 0,-22 21 16,21 0-16,-21-21 0,0 21 0,1-21 15,-1 21-15,0 0 0,-21 1 16,0-1-16,0 0 16,0 0-16,0 0 0,0 0 15,-21 1-15,0-22 0,-1 21 16,-20 0-16,21-21 0,0 0 0,-22 0 15,22 0-15,-21 0 0,21 0 16,-22 0-16,1 0 0,0 0 16,21 0-16,-22-21 0,1 0 0,0 21 15,20-22-15,-20 1 0,21 0 16,0 0-16,0 21 0,-1-21 0,1 0 16,21-1-16,0 1 15,21 0 1,1 21-16,-22-21 0,21 21 15,0 0-15,21 0 0,-21-21 16,1 21-16,20 0 0,-21-21 0,21-1 16,-20 22-16</inkml:trace>
  <inkml:trace contextRef="#ctx0" brushRef="#br1" timeOffset="-212086.19">7789 14245 0,'0'0'0,"0"-21"0,0 0 0,0 0 15,0 0-15,-21 21 16,0 21 0,21 0-1,0 0-15,0 21 16,0 1-16,0-22 0,0 21 15,0 1-15,0-1 0,0 0 0,0 1 16,0-1-16,21 0 0,-21 1 0,0-22 16,0 21-16,0-21 0,0 0 15,0 1-15,0-1 0,0 0 0,0 0 16,0 0-16,0 0 16,0 1-16,21-22 15,0-22 16,1 1-31,-1 21 0,0-21 0</inkml:trace>
  <inkml:trace contextRef="#ctx0" brushRef="#br1" timeOffset="-211614.46">8170 14520 0,'0'0'0,"-21"0"31,21 22-31,-21-1 16,21 0-16,-21 0 0,0 0 16,21 0-16,0 1 0,-22-1 0,1 0 15,21 21-15,-21-21 0,21 1 0,0-1 16,0 0-16,0 0 16,0 0-16,0 0 0,0 1 15,21-22-15,0 0 16,1 0-16,-1 0 15,0 0-15,0 0 0,0 0 0,0-22 16,1 22-16,-1-21 0,-21 0 16,21 0-16,0 0 0,0 0 0,0-1 15,1 1-15,-1 0 0,-21-21 0,0 21 16,0-1-16,0-20 0,0 21 16,0 0-16,0 0 0,-21-1 15,21 1-15,-22 0 0,1 21 16,0 0-16,0 0 0,0 0 0,0 0 15,-1 0-15,1 21 0,0 0 0,0 1 16,0-1-16,21 0 0,-21 0 16,21 0-16,-22 0 0,22 1 0,-21-1 15,21 0-15,0 0 0,0 0 16,0 0-16,0 1 0,21-22 16,1 0-16,-1 0 0,0 0 15,0 0-15,0 0 0,0-22 16</inkml:trace>
  <inkml:trace contextRef="#ctx0" brushRef="#br1" timeOffset="-210957.77">8721 14478 0,'0'0'0,"0"-21"0,0 42 46,0 0-46,-22 0 0,22 1 16,0-1-16,0 0 0,0 21 0,0-21 16,-21 1-16,21-1 0,-21 21 15,21-21-15,-21 0 0,21 1 16,0-1-16,0 0 16,0 0-16,21-21 31,0 0-16,-21-21-15,21 21 0,1-21 0,-1 0 16,0-1-16,0 22 0,0-21 0,0 0 16,-21 0-16,22 0 0,-1 0 15,0 21-15,-21-22 0,21 22 16,0 0 0,-21 22-16,0-1 15,0 0-15,0 0 0,0 0 16,0 0-16,0 1 15,0-1-15,0 0 0,0 0 16,21 0-16,1-21 16,-1 0-16,0 0 15,0 0-15,0 0 0,0 0 0,1 0 16,-1-21-16,0 21 0,0-21 16,0 0-16,0 0 0,1 21 0,-1-22 15,-21-20-15,0 21 0,21 0 0,-21 0 16,0-22-16,0 22 0,0-21 15,0 21-15,0-22 0,0 22 0,0 0 16,0 0-16,0 0 0,-21-1 16,21 1-16,-21 21 0,-1 0 31,1 0-15,21 21-16,0 1 15,-21-1-15,0-21 16,21 21-16,-21-21 15,0 21-15,-1 0 16</inkml:trace>
  <inkml:trace contextRef="#ctx0" brushRef="#br1" timeOffset="-209653.74">360 16679 0,'0'0'0,"0"-21"0,0 0 15,0 0 1,0 42 15,0 0-31,0 0 0,0 22 16,0-1-16,0 0 0,0 22 0,0-22 15,0 1-15,0 20 16,0-21-16,0 1 0,0-1 16,0 0-16,0 1 0,0-22 0,0 0 15,0 0-15,0 0 0,0 1 16,-21-22 0,21-22 15,0 1-31,21 21 15,-21-21-15,21 21 0,0-21 0,0 21 16,22-21-16,-22 21 0,21-21 16,-21-1-16,0 22 0,22-21 15,-22 21-15,0-21 0,21 21 16,-20-21-16,-1 0 0,0 21 16,-21-21-16,21-1 0,-21 1 15,0 0 1,0 0-16,0 0 15,-21 21-15,0-21 0,0 21 16,-1 21 0,22 0-16,0 0 0,0 0 15,0 0-15,0 1 0,0 20 16,0-21-16,0 21 0,0-20 16,0-1-16,0 0 0,0 21 0,0-21 15,22 1-15,-22-1 16,0 0-16,0 0 15,0 0 1,21-21-16,0-21 31,0 0-15,0 0-16</inkml:trace>
  <inkml:trace contextRef="#ctx0" brushRef="#br1" timeOffset="-209421.89">1164 17082 0,'0'0'0,"21"0"15,-42 0 32,42 0 16,0 0-48</inkml:trace>
  <inkml:trace contextRef="#ctx0" brushRef="#br1" timeOffset="-207774.8">1968 17187 0,'-21'22'16,"0"-22"-16,21-22 47,0 1-47,0 0 0,0 0 15,0 0-15,0 0 0,0-1 0,0-20 16,21 0-16,-21-1 0,21 1 16,1 0-16,-22-22 15,0 22-15,21 0 0,0-22 0,-21 22 16,0-22-16,0 22 0,0 0 16,0-1-16,0 1 0,0 21 0,0-22 15,0 22-15,-21 21 16,0 0-16,-1 0 0,1 0 15,0 0-15,0 0 0,0 21 0,0 22 16,-1-22-16,22 0 0,0 21 16,-21 1-16,21-22 0,0 21 0,0 22 15,0-22-15,0 0 0,0 1 16,0 20-16,0-20 0,0-1 16,21 0-16,-21 1 0,22-22 15,-1 21-15,0-21 0,0 0 0,0 1 16,22-1-16,-22-21 0,0 0 15,0 0-15,21 0 0,1 0 16,-22 0-16,21 0 0,-21 0 16,22-21-16,-1-1 0,0 1 0,-20 0 15,20-21-15,0 21 0,-21-1 16,22-20-16,-22 21 0,21-21 0,-21-1 16,1 22-16,-1-21 0,0 21 15,-21-1-15,0 1 0,0 0 16,0 0-16,0 0 0,-21 21 15,0 0-15,-1 0 16,1 0-16,0 0 0,0 21 0,0 0 16,0 0-16,21 0 15,0 1-15,-22 20 0,22-21 0,0 21 16,0-20-16,0 20 0,0-21 16,0 0-16,0 22 0,22-22 0,-1 0 15,-21 0-15,21 0 0,21 0 16,-21-21-16,1 22 0,-1-22 15,0 0-15,21 0 0,-21 0 0,1 0 16,-1 0-16,21 0 0,-21 0 16,22 0-16,-22-22 0,0 22 0,21-21 15,-21 0-15,22 0 0,-22 0 16,0 0-16,21-1 0,-20-20 16,-1 21-16,0 0 0,0 0 15,0-1-15,0-20 0,1 21 0,-22 0 16,0 0-16,0-1 15,0 1-15,-22 0 16,1 21-16,0 0 16,0 0-16,0 21 15,21 0-15,-21-21 0,21 22 0,-22-1 16,22 0-16,0 0 0,0 0 16,-21-21-16,21 21 0,0 1 15,0-1-15,21-21 47,1 0-47,-1-21 0,0-1 16,0 1-16,0 0 15,0 0-15,1 21 32,-22-21-32,0 42 31,21-21-31,-21 21 0,21 0 15,-21 0-15,0 1 0,0 20 16,21-21-16,0 21 0,-21 1 16,0-1-16,0 0 0,21 1 0,-21-1 15,22 0-15,-22 22 0,0-22 16,0 22-16,0-22 0,0 22 0,0-1 16,0-21-16,0 22 0,-22-1 15,1-20-15,0 20 0,21-20 0,-21-1 16,0-21-16,0 21 0,-1-20 15,1-1-15,0 0 0,0 0 16,0-21-16,0 0 0,-1 0 16,1 0-16,0-21 0,0 0 15,0-22-15,0 22 0,21-21 16,0 0-16,-22-22 0,1 22 16,21-22-16,0 1 0,0-1 0,0 22 15,0-22-15,0 1 0,0 21 16,21-22-16,1 22 0,-1-1 15,0 1-15,0 0 0,0-1 0,0 22 16,1-21-16,-1 21 0,0 0 16,0-1-16,0 1 0,0 0 0,1 21 15,-1-21-15,0 21 0,0 0 16,0 0-16,0 0 0</inkml:trace>
  <inkml:trace contextRef="#ctx0" brushRef="#br1" timeOffset="-207214.12">3725 16701 0,'0'0'0,"0"-22"16,0 1-16,0 0 16,-21 0-1,0 21-15,0 0 0,0 0 0,-1 0 16,1 0-16,0 0 15,0 0-15,0 21 0,0 0 16,21 0-16,-22 1 16,1-1-16,21 0 0,0 0 0,0 0 15,0 0-15,0 1 0,0-1 16,0 0-16,0 0 0,0 0 0,0 0 16,21-21-1,1 0-15,-1 0 16,0 0-16,0 0 15,-21-21-15,21 0 0,0 0 16,-21 0-16,22 0 16,-1-1-16,-21 1 0,21 0 15,-21 0-15,0 0 0,21 0 0,0-1 16,-21 1-16,0 0 0,21 0 16,1 21-1,-22 21 16,0 0-31,0 0 0,0 1 0,21-1 16,-21 0-16,0 0 0,0 0 16,0 0-16,0 1 0,21 20 15,-21-21-15,21 0 0,-21 0 0,0 1 16,0-1-16,21-21 0,0 21 16,-21 0-16,22-21 0,-1 0 15,0 0-15,0-21 16,-21 0-16,21 0 15,-21-1-15,21 1 0,1 0 0</inkml:trace>
  <inkml:trace contextRef="#ctx0" brushRef="#br1" timeOffset="-206101.91">4212 16531 0,'-21'0'16,"0"0"-16,0 21 15,-1-21-15,22 22 16,0-1-16,0 0 0,0 0 16,-21 0-16,21 22 0,0-22 0,0 0 15,0 0-15,0 21 0,0-20 16,0-1-16,0 0 0,0 0 0,21 0 16,-21 0-16,22 1 0,-1-22 15,0 21-15,0-21 0,0 0 16,0 0-16,1 0 0,-1-21 15,0-1-15,0 22 0,21-21 0,-20 0 16,-1 0-16,21 0 0,-21 0 16,0-1-16,1-20 0,-1 21 0,0 0 15,-21 0-15,0-22 16,21 22-16,-21 0 0,21 0 16,-21 0-16,0 42 31,0 0-31,-21-21 15,21 21-15,0 0 0,0 0 16,0 1-16,0-1 0,0 0 0,0 0 16,0 0-16,0 0 15,21-21-15,0 0 16,1 0-16,-1 0 16,0 0-16,0-21 0,0 0 0,0 0 15,1 0-15,-1 0 16,0-1-16,0 1 0,0 0 0,0 0 15,-21 0-15,22 0 0,-22-1 16,0 1-16,0 0 16,0 42 15,0 0-31,0 1 16,0-1-16,0 21 0,0-21 15,0 22-15,0-1 0,0 0 0,0 1 16,21-1-16,0 0 0,-21 22 15,21-22-15,-21 22 0,21-22 0,-21 21 16,21-20-16,-21 20 16,0 1-16,22-1 0,-22 1 0,21-1 15,0-20-15,-21 20 0,0 1 0,0-1 16,0 1-16,0-22 0,0 21 16,0-20-16,0-1 0,0 0 15,0 1-15,0-22 0,-21 21 0,0-21 16,-1 1-16,1-22 15,0 0-15,0 0 0,0 0 0,21-22 16,-21 1-16,-1 0 0,1 0 16,0-21-16,0 20 0,0-20 0,0-21 15,21 20-15,0 1 0,-22-22 16,22 1-16,0-1 0,0 1 16,0-1-16,0 1 0,0-1 0,0 1 15,22-1-15,-22 22 0,21-21 16,0-1-16,0 22 0,-21-22 0,21 22 15,0 0-15,1-1 0,-1 1 16,0 0-16,0 20 0,0 1 0,0 0 16,1 0-16,-22 0 0,21 0 15,0 21-15,0 0 16,-21-22-16,21 22 125,0 0-94</inkml:trace>
  <inkml:trace contextRef="#ctx0" brushRef="#br1" timeOffset="-204898.37">3831 15960 0,'0'-21'0,"0"42"47,21 0-47,0-21 0,1 21 0,-1 0 16,0 0-16,0 22 0,21-22 15,-20 0-15,-1 0 0,-21 0 0,21 1 16,0-22-16,0 21 0,0 0 15,-21 0-15,0 0 0,22-21 16,-22 21-16,21-21 16,-21-21 15,0 0-15</inkml:trace>
  <inkml:trace contextRef="#ctx0" brushRef="#br1" timeOffset="-204637.53">4212 15939 0,'0'-22'0,"0"1"0,-21 21 31,0 0-15,0 21-16,-1 1 0,22-1 0,-21 0 16,0 0-16,0 21 0,0-20 15,0 20-15,-22-21 0,22 21 16,0-20-16,0 20 0,-22-21 0,22 21 15,0-20-15,0-1 0,0 0 16,0 0-16,-1 0 0,22 0 0,0 1 16,22-44 31,-1 22-47</inkml:trace>
  <inkml:trace contextRef="#ctx0" brushRef="#br1" timeOffset="-203477.65">7175 16235 0,'0'0'0,"0"21"16,0-42 46,0 0-62,22 21 16,-1-21-16,-21-1 0,0 1 15,21 0-15,-21 0 0,21 0 16,0-22-16,-21 22 0,21-21 0,-21 0 16,0 20-16,22-20 0,-22 0 15,0-1-15,0 22 0,0-21 0,0 21 16,0-22-16,0 22 0,0 0 15,0 0-15,0 0 0,0 0 0,-22 21 16,1 0-16,0 0 0,0 0 16,0 0-16,0 21 15,-1 0-15,1 0 0,21 0 0,0 22 16,0-22-16,0 0 16,0 21-16,0 1 0,0-1 0,0 0 15,0 1-15,0-1 0,0 0 16,21-21-16,1 22 0,-22-1 0,21-21 15,0 22-15,0-22 0,0 0 16,0 0-16,1 0 0,-1 0 16,0-21-16,0 0 0,0 0 0,0 0 15,22 0-15,-22 0 0,0 0 16,0 0-16,0-21 0,1 0 0,20 21 16,-21-21-16,0 0 15,0 0-15,1-1 0,-1 1 0,0 0 16,0 0-16,0 0 0,0 0 15,1-1-15,-22 1 0,0 0 0,21 0 16,-21 0-16,0 0 0,0-1 0,0 1 16,0 0-1,-21 21-15,-1 0 16,1 0 0,21 21-16,-21 0 0,21 1 15,0-1-15,0 0 0,0 0 16,0 21-16,0-20 0,0-1 0,0 0 15,0 0-15,0 0 0,0 0 16,0 1-16,21-22 0,0 21 16,-21 0-16,22-21 0,-1 21 0,0-21 15,0 0 1,0 0-16,0 0 0,1 0 16,-1 0-16,0 0 15,0 0-15,0-21 0,0 21 0,1-21 16,-1 0-16,0-1 0,0 1 0</inkml:trace>
  <inkml:trace contextRef="#ctx0" brushRef="#br1" timeOffset="-202733.7">8488 15896 0,'0'0'0,"-21"-21"16,-1 21-16,1 0 0,0-21 15,0 21-15,0 0 16,0 0-16,-1 0 16,1 21-16,21 0 0,-21-21 15,21 21-15,0 1 0,0-1 0,-21 0 16,21 0-16,0 0 0,0 0 0,0 1 16,0-1-16,0 0 15,0 0-15,21-21 0,0 0 16,0 0-16,1 0 15,-1 0-15,0 0 0,0 0 16,-21-21-16,21 0 0,0 0 0,1-1 16,-1 1-16,-21 0 15,21 0-15,-21 0 0,21 0 0,-21-1 16,0 1-16,0 0 16,0 42 30,-21 0-46,21 1 16,0 20-16,0-21 0,0 0 16,0 22-16,0-1 0,0-21 0,0 21 15,0 1-15,0-1 0,0 0 16,0 22-16,0-22 0,0 1 0,0 20 16,21 1-16,-21-22 0,0 21 15,21 1-15,-21 21 0,21-22 0,-21 1 16,22-1-16,-22-21 0,0 22 0,0-1 15,0-20-15,0 20 0,0-20 16,0-1-16,0 0 0,0 1 0,-22-1 16,1-21-16,0 0 0,0 0 15,21 1-15,-21-22 0,0 0 16,-1 0-16,1-22 0,0 1 0,0 0 16,0 0-16,0-21 0,-1-1 15,1 1-15,21 0 0,-21-22 0,21 22 16,-21-22-16,21 1 0,0-1 15,0 1-15,0-1 0,0 22 0,21-22 16,0 1-16,-21 21 0,21-1 16,1 1-16,-1 0 0,0-1 0,0 1 15,0 0-15,0-1 0,1 1 0,-1 0 16,0 20-16,21-20 0,-21 21 16,1-21-16,-1 20 0,0 1 0,0 0 15,0 21-15,22-21 16,-22 0-16,0 21 0</inkml:trace>
  <inkml:trace contextRef="#ctx0" brushRef="#br1" timeOffset="-202221.9">9165 16023 0,'21'0'0,"-21"-21"16,0 0-16,0 0 0,0 0 15,0-1 1,0 1-16,-21 0 0,0 21 15,0 0-15,0 0 16,-1 0-16,1 0 16,0 0-16,0 0 0,0 21 0,21 0 15,-21 1-15,21 20 16,-22-21-16,22 0 0,0 0 0,0 1 16,0 20-16,0-21 0,0 0 15,0 0-15,0 1 0,22-22 16,-1 0-16,0 0 0,0 0 15,0 0-15,0 0 16,1-22-16,-1 1 0,-21 0 16,21 0-16,-21 0 15,21 0-15,-21-1 0,0 1 0,0 0 16,0 0-16,0 0 0,0 0 16,21 21 15,-21 21-16,21-21-15,-21 21 0,0 0 0,0 0 16,0 0-16,0 1 0,22-1 0,-22 0 16,0 0-16,21 0 0,-21 0 15,0 1-15,21-22 0,-21 21 16,21-21-16,0 0 16,0 0-16,1 0 15,-1 0-15,0-21 16,0-1-16,0 1 15,0 21-15</inkml:trace>
  <inkml:trace contextRef="#ctx0" brushRef="#br1" timeOffset="-201018.08">9610 15875 0,'21'-42'0,"-64"169"16,65-212-16,-1 22 0,-21 41 0,-21 22 31,-1 22-15,22-1-16,0 0 0,0 0 15,0 21-15,0-20 0,0-1 16,0 21-16,0-21 0,0 22 16,0-22-16,0 0 0,0 0 0,0 0 15,0 0-15,0 1 0,0-1 16,22-21 0,-1 0-16,0 0 0,0 0 15,0-21-15,0 21 0,1-22 16,-22 1-16,21 0 0,0 0 0,0 0 15,0 0-15,-21-1 0,0 1 0,21-21 16,-21 21-16,22 0 0,-22-1 16,0 1-16,0 42 47,0 1-47,0-1 0,0 0 15,0 0-15,0 0 0,0 0 16,0 1-16,0-1 0,21 0 15,-21 0-15,21-21 0,0 0 16,0 0-16,0 0 0,1 0 16,-1 0-16,0 0 0,0-21 15,0 21-15,0-21 0,1 0 16,-1-1-16,0 1 0,0 0 0,0 0 16,-21 0-16,21 0 0,-21-1 0,22 1 15,-22 0-15,0 0 16,0 0-16,0 0 0,0 42 47,0 0-47,0 0 15,0 0-15,0 0 0,0 1 16,0 20-16,0-21 0,0 0 16,0 0-16,0 22 0,0-22 0,0 21 15,0-21-15,-22 22 0,22-1 0,-21 0 16,0-20-16,0 20 0,21 0 15,-21 1-15,0-1 0,21 0 0,0 22 16,-22-22-16,22 22 0,0-1 16,0-21-16,0 22 0,0-1 15,0-20-15,0 20 0,0-20 0,0 20 16,0-21-16,0 22 0,0-22 16,0 1-16,0-1 0,0 0 0,0 1 15,0-1-15,0-21 0,0 0 0,0 0 16,-21-21-16,21 22 0,-21-22 31,0 0-31,0 0 0,21-22 16,-21 22-16,-1-21 0,22 0 15,-21 0-15,0-21 0,0 20 0,21-20 16,0 21-16,-21-21 16,21-1-16,0-20 0,0 20 0,0-20 15,0-1-15,0 1 0,0-1 0,0 1 16,21 21-16,0-22 0,0 1 15,0 20-15,1-20 0,-1 20 0,21 1 16,-21 0-16,0 21 0,1-22 0,20 22 16,-21 0-16,0 0 0,0 0 15,22-1-15,-22 1 0,0 21 16,0-21-16,0 21 0,1 0 0,-1-21 16,0 21-16,0 0 0,0 0 15,0-21-15,-42 42 63,0-21-63,0 21 15,0-21 1,0 0 0,21 21 77,21-21-77,0 21 0</inkml:trace>
  <inkml:trace contextRef="#ctx0" brushRef="#br1" timeOffset="-152073.57">11726 10562 0,'0'21'15,"21"-42"95,1 0-110,-1 21 15,-21-21-15,0 0 0,21 0 0,0-1 16,-21 1-16,0 0 0,0 0 15,0 0-15,21 0 0,-21-1 0,0 1 16,0 0-16,0 0 16,0 0-16,0 0 15,-21 21-15,0 0 16,0 0-16,0 0 16,-1 0-16,1 21 0,0-21 15,0 21-15,0 0 0,0 0 16,-1 0-16,1 22 0,0-22 0,21 0 15,-21 21-15,21-20 0,-21 20 16,21-21-16,0 0 0,0 0 0,0 1 16,0-1-16,0 0 0,0 0 15,0 0-15,0 0 16,0 1 0,21-22-16,0 21 15,0-21-15,0 0 0,1 21 16,20-21-16,-21 0 0,0 21 0,0-21 15,22 0-15,-22 21 0,0-21 16,21 21-16,-20-21 0,-1 22 0,0-22 16,0 21-16,0-21 0,-21 21 15,0 0-15,21 0 0,-21 0 0,0 1 16,0-1-16,0 0 0,-21 0 0,0 0 16,0 0-16,0 1 15,-22-1-15,22 0 0,-21 0 0,0 0 16,-1 0-16,1-21 0,0 22 0,20-1 15,-20-21-15,0 0 0,21 0 16,-1 0-16,-20 0 0,21 0 0,0 0 16,0 0-16,-1-21 0,1-1 15,0 22-15,0-21 0,0 0 0,0 0 16,21 0-16,0 0 0,0-1 16,0 1-1,0 0 1,21 21-16,0 0 0,0 0 15,0-21 1,0 21-16,1 0 0</inkml:trace>
  <inkml:trace contextRef="#ctx0" brushRef="#br1" timeOffset="-150610.41">12488 10922 0,'0'0'16,"21"-21"-16,-21 0 0,0 0 15,0-1 1,0 1-16,0 0 15,0 0-15,0 0 0,-21 0 16,0 21-16,0-22 0,0 1 16,21 0-16,-21 21 0,-1 0 0,1-21 15,0 21-15,0 0 0,0 0 0,0 0 16,-1 0-16,1 21 0,0 0 16,0 0-16,0 1 0,0-1 0,21 0 15,0 0-15,-22 21 0,22-20 16,0 20-16,0-21 0,0 21 15,0-20-15,0-1 0,0 0 0,0 0 16,0 0-16,22 0 0,-22 1 0,21-1 16,0-21-16,0 0 0,0 0 15,0 0-15,1 0 0,-1 0 16,0 0-16,0 0 0,0-21 16,0-1-16,1 1 0,-1 0 15,0 0-15,-21 0 0,21 0 16,-21-1-16,21 1 0,-21-21 15,0 21-15,0 0 0,0-1 0,0 1 16,0 0-16,0-21 0,0 21 16,0-1-16,0 1 15,0 42 17,0 1-32,0-1 15,0 0-15,0 0 0,0 0 0,0 0 16,0 22-16,21-22 0,-21 0 0,22 0 15,-22 0-15,0 1 16,21-1-16,0-21 0,0 21 16,0-21-16,0 0 15,1 0-15,-1 0 16,0-21-16,0 21 16,0-21-16,0-1 0,1 22 0,-1-21 15,0 0-15,-21 0 0,0 0 16,21 0-16,-21-1 0,0 1 0,0 0 15,0 0-15,0 0 0,0 0 16,0-1-16,0 44 47,0-1-47,0 0 16,0 0-16,0 0 0,21 0 0,-21 1 15,0-1-15,0 0 0,21 0 16,-21 0-16,22 0 15,-22 1-15,0-1 0,0 0 16,21-21-16,-21-21 63,-21 21-63,21-21 0,0-1 15,0 1-15,0 0 0,0 0 16,0 0-16,0 0 0,0-1 0,0 1 15,0 0-15,0 0 0,21 0 16,-21 0-16,21-1 0,0 1 0,0 0 16,0 21-16,1-21 0,-1 21 15,0 0-15,0 0 0,0 0 16,0 0-16,1 0 0,-1 0 16,0 21-16,0 0 0,0 0 15,-21 1-15,0-1 0,21 0 0,-21 0 16,22 0-16,-22 0 0,0 1 15,0-1-15,0 0 0,0 0 0,0 0 16,0 0-16,0 1 16,0-44 31,0 1-32,0 0-15,0 0 0,0 0 16,0 0-16,0-1 0,0 1 0,0 0 15,0 0-15,0 0 0,0 0 16,21-22-16,0 22 0,0 0 0,0 21 16,0-21-16,1 0 0,-1 21 0,0 0 15,0 0-15,0 0 0,0 0 16,1 0-16,-1 0 0,-21 21 16,0 0-16,21 0 0,-21 0 0,21 0 15,-21 1-15,0-1 0,0 21 16,0-21-16,0 0 0,0 1 0,0-1 15,0 0-15,0 0 0,0 0 16,0 0-16,0 1 16,0-1-1,0-42 32,0-1-47,0 1 0,21 0 16,-21 0-16</inkml:trace>
  <inkml:trace contextRef="#ctx0" brushRef="#br1" timeOffset="-150110.32">13801 10816 0,'0'0'0,"21"0"15,0 0 1,0 0-16,0 0 16,-21-21-16,21 21 15,-21-21-15,22 0 16,-1 0-16,0-1 0,-21 1 16,0 0-16,0 0 15,0 0-15,0 0 0,0-1 16,0 1-1,-21 21 1,0 0-16,-1 0 0,1 21 16,21 1-16,-21-1 0,21 0 15,-21 0-15,21 0 0,-21 0 0,21 22 16,0-22-16,0 0 0,0 0 0,0 22 16,0-22-16,0 0 0,0 0 15,0 0-15,0 0 0,0 1 16,0-1-16,0 0 15,21-21-15,0 0 16,0 0-16,0 0 16,1 0-16,-1 0 15,0-21 1,0 0-16,0-1 16,-21 1-16,21 21 15,-21-21-15</inkml:trace>
  <inkml:trace contextRef="#ctx0" brushRef="#br1" timeOffset="-149085.2">11874 11938 0,'0'0'0,"-21"0"0,0-42 16,0 42-16,0-21 16,0 21-16,-1 0 15,1 0-15,0 0 0,0 0 16,0 21-16,0 0 0,-1-21 16,22 21-16,-21 0 0,0 22 0,0-22 15,0 21-15,21 0 0,0-20 16,-21 41-16,21-21 0,-22 1 0,22-1 15,0 22-15,-21-22 0,21 0 0,0 1 16,0 20-16,0-21 0,0 1 16,0 20-16,0-20 0,21-1 0,1 0 15,-22 1-15,21-22 0,0 21 16,-21-21-16,21 0 0,0 1 16,0-1-16,1 0 0,-1-21 0,0 0 15,21 0-15,-21 0 0,22 0 16,-22-21-16,21 0 0,1-1 0,-1 1 15,0-21-15,1 21 0,-22-22 16,21 1-16,0 0 0,1-1 0,-22 1 16,21-21-16,-21 20 0,1 1 0,-1-22 15,-21 22-15,0 0 0,0-22 16,0 22-16,0-22 0,0 22 0,-21 0 16,-1-1-16,-20-20 0,21 42 15,0-22-15,-22 22 0,22-21 0,-21 21 16,21 21-16,-22-21 0,22 21 15,-21 0-15,0 0 0,20 0 16,-20 0-16,21 0 0,-21 21 0,20 0 16,1 0-16,0 0 0,0 22 15,0-22-15,0 21 0,-1 0 0,22 1 16,-21-1-16,21 0 0,0 1 0,0-22 16,0 21-16,0-21 0,0 1 15,0-1-15,0 0 0,21 0 0,1 0 16,-1-21-16,0 0 15,21 21-15,-21-21 0,22 0 0,-1 0 16</inkml:trace>
  <inkml:trace contextRef="#ctx0" brushRef="#br1" timeOffset="-148577.96">12531 12510 0,'0'-22'63,"21"22"-63,-21-21 0,21 21 16,0 0-1,0 0-15,0 0 16,1 0-16,-1 0 0,0 21 15,0 1-15,0-22 0,-21 21 0,21 0 16,-21 0-16,22 0 0,-22 0 16,0 1-16,0-1 0,0 0 0,0 0 15,0 0-15,0 0 0,0 1 16,0-1-16,-22-21 0,22 21 16,-21-21-1,21-21 1,0 0-16,0-1 15,0 1-15,0 0 16,0-21-16,0 21 0,0-1 0,0 1 16,0-21-16,0 21 0,0 0 15,21-1-15,-21 1 0,22 0 0,-22 0 16,0 0-16,21 0 0,0 21 0,-21-22 16,21 22-16,0 0 15,0 0-15,1 0 0,-1 0 16,0 0-16,0 0 15,0 22-15,0-22 16,1 0-16,-1 21 0</inkml:trace>
  <inkml:trace contextRef="#ctx0" brushRef="#br1" timeOffset="-147051.84">13716 12425 0,'-42'-42'16,"20"20"-16,1 1 15,0 21-15,0 0 0,0 0 16,0 0-16,-1 0 0,1 0 0,0 0 15,0 0-15,0 0 0,0 0 16,-1 21-16,1 1 0,0-1 0,21 0 16,-21 0-16,21 0 0,-21 0 15,21 1-15,0-1 0,0 21 0,0-21 16,0 0-16,0 1 0,0-1 0,0 0 16,21 0-16,0 0 0,-21 0 15,21-21-15,0 0 0,1 22 0,-1-22 16,0 0-16,0 0 0,0 0 15,0-22-15,1 22 0,-1-21 16,21 0-16,-21 21 0,0-21 0,1 0 16,-1 0-16,-21-1 0,21 1 15,0 0-15,0-21 0,-21 21 0,0-22 16,21 22-16,-21-21 0,22-1 16,-22 1-16,0 0 0,0-1 0,0 1 15,0 0-15,0-1 0,0 1 0,0 0 16,0-1-16,0 22 15,-22 0-15,22 0 0,0 0 0,-21 0 0,0 21 32,21 21-17,0 0-15,0 21 0,0-21 16,0 22-16,0-1 0,0 0 16,0-20-16,0 20 0,0 0 0,0 1 15,0-1-15,0 0 0,21 1 16,-21-22-16,0 21 0,0-21 0,21 22 15,1-22-15,-22 0 0,21 0 0,-21 0 16,21 0-16,0 1 16,0-22-16,-21 21 0,21-21 15,1 0-15,-1 0 0,0 0 0,0 0 16,0 0-16,0 0 0,1 0 16,-1 0-16,0-21 0,0-1 15,0 22-15,0-21 0,1 0 16,-22 0-16,21 0 0,-21 0 0,21-1 15,-21 1-15,0 0 0,0 0 16,0 0-16,0 0 0,0-1 0,0 1 16,0 0-16,0 0 0,0 0 15,-21 21-15,0 0 16,-1 0 0,1 0-16,21 21 15,0 0-15,0 0 16,0 0-16,0 1 0,0-1 0,0 0 15,0 0-15,0 0 16,0 0-16,0 1 0,0-1 16,0 0-16,21-21 0,1 21 0,-22 0 15,21-21-15,-21 21 0,21-21 16,0 0-16,0 22 0,0-22 16,1 0-16,-1 0 0,0 0 15,0 0-15,0 0 16,0 0-16,1 0 0,-1 0 15,-21-22-15,21 22 0,0-21 16,0 0-16,0 0 16,1 0-16,-22 0 0,21-1 15,-21 1-15,21 0 0,-21 0 16,0 0-16,0 0 0,0-1 0,0 1 16,0 0-16,0 0 0,0 0 15,0 0-15,-21 21 31,0 0-31,21 21 32,0 0-17,0 0 17,21-21-17,0 0-15,0 0 16,0 0-16,0 0 15,1 0 1,-1 0 0,-21 21-1,0 0-15,0 1 0,0-1 16,0 0-16,0 0 16,0 0-16,0 0 0,0 1 0,0-1 15,0 0-15,21-21 16,-21 21-16,21-21 0,-21 21 15,21-21-15,0 0 16,1 0-16,-1 0 16,0 0-16,0 0 15,0 0-15,-21-21 0,21 0 16,1 21-16,-22-21 0,0 0 16,21 21-16,-21-22 0,21 22 15,-21-21-15,21 21 0,-21-21 16,0 0 31</inkml:trace>
  <inkml:trace contextRef="#ctx0" brushRef="#br1" timeOffset="-142274.9">12065 14012 0,'0'0'0,"0"22"0,0-1 15,0 0-15,21-21 16,0 0-16,0 21 0,1-21 0,-1 0 16,0 0-16,0 0 15,0 0-15,0 0 0,1-21 16,20 0-16,-21 21 0,0-21 16,0-1-16,1 1 0,-1 0 15,0 0-15,0 0 0,0 0 0,0-22 0,-21 22 16,0 0-16,22 0 0,-22 0 15,0-22-15,0 22 0,0 0 16,0 0-16,-22 21 0,1 0 16,0 0-16,0 0 0,0 0 15,-22 0-15,22 21 0,0 21 16,-21-21-16,21 1 0,-22 20 16,22-21-16,0 21 0,-21 1 0,20-22 15,22 21-15,0-21 0,0 22 16,0-22-16,0 0 0,0 0 0,0 0 15,22 1-15,-22-1 0,21-21 16,0 21-16,21-21 0,-21 0 0,1 0 16,-1 0-16,0 0 0,21 0 0,-21 0 15,1 0-15,-1-21 0,0 21 16,0-21-16,0 21 0,0-22 0,1 22 16,-1 0-16,-21-21 0,-21 21 31,-1 0-16,1 0-15,0 21 0,0 1 16,0-22-16,0 21 0,-1 0 0,1 21 16,0-21-16,0 22 0,0-22 15,21 21-15,0 1 0,-21-1 0,21-21 16,0 21-16,0 1 0,0-22 0,0 21 16,0-21-16,0 1 0,21-1 15,0 0-15,0-21 0,0 21 16,0-21-16,1 0 0,-1 0 15,0-21-15,0 0 16,0 0-16,0-1 0,1 1 0,-1 0 16,0 0-16,0-21 0,21 20 15,-20-20-15,-1 21 0,0-21 0,0 20 16,0-20-16,0 21 0,1 0 16,-1 0-16,0-1 0,0 1 0,0 21 15,0 0-15,1 0 0,-1 0 16,0 0-16,-21 21 15,0 1-15,0-1 16,0 0-16,0 0 0,0 21 16,0-20-16,0-1 0,0 21 0,0-21 15,-21 22-15,21-22 0,0 0 16,-21 0-16,21 0 0,-22 0 16,1 1-16,21-44 46,0 1-46,21 0 0,1 0 16,-1 0-16,0 0 0,-21-1 16,21 1-16,0 0 0,0-21 0,1 21 15,-1-1-15,0-20 0,21 21 16,-42 0-16,21 0 0,1-22 0,-1 22 16,-21 0-16,21 21 0,-21-21 0,0 0 15,0-1 1,-21 22-1,0 22 1,-1-1-16,22 0 16,0 0-16,0 0 0,0 22 0,-21-22 15,21 21-15,0-21 0,0 22 16,0-22-16,0 21 0,0-21 0,0 22 16,21-22-16,1 0 0,-22 0 0,21 0 15,0 0-15,0-21 0,0 22 16,0-22-16,1 0 0,-1 0 0,21 0 15,-21 0-15,0 0 0,1 0 16,-1 0-16,0 0 0,0 0 16,21-22-16,-20 1 0,-1 0 0,0 0 15,0 0-15,-21 0 0,21-1 16,0 1-16,1 0 0,-22-21 0,21 21 16,-21-22-16,0 22 0,0 0 0,0-21 15,0 20-15,0 1 0,0 0 16,0 0-16,0 0 0,-21 0 0,-1 21 15,1-22-15,0 22 16,0 0-16,0 0 16,21 22-16,0-1 15,0 0-15,0 0 0,0 0 0,0 0 16,0 1-16,0 20 0,0-21 16,0 0-16,0 0 0,0 22 0,0-22 15,21 0-15,0 0 0,-21 0 16,21 1-16,0-22 0,-21 21 0,22-21 15,-1 0-15,0 0 16,0 0-16,0 0 0,0 0 16,1 0-16,-1-21 0,-21-1 15,21 1-15,0 0 0,0 0 0,0 0 16,-21 0-16,22-1 0,-1 1 0,0-21 16,-21 21-16,21 0 0,0-22 15,0 22-15,-21 0 0,22 0 16,-22 0-16,21 21 0,-21-22 0,21 22 15,-21-21-15,21 21 16,0 0-16,0 21 31,-21 1-31,22-22 16,-22 21-16,0-42 47,0-1-32,0 1 1,-22 0 0,1 21-16,0-21 15,0 21 1,0 0-16,0 0 0,-1 0 16,22 21-1,-21 0-15,0 0 0,21 1 16,0-1-16,0 0 0,0 0 0,0 0 15,0 0-15,0 22 0,0-22 16,0 0-16,0 21 0,0-20 0,0-1 16,0 0-16,21 0 0,-21 0 15,21 0-15,1 1 0,-1-1 16,0-21-16,-21 21 0,21-21 16,0 0-16,0 0 15,1 0-15,-1 0 0,0-21 16,0 21-16,0-21 0,0-1 0,1 1 15,-1 0-15,0-21 16,0 21-16,-21-1 0,0 1 0,21 0 16,0 0-16,-21-21 0,22 20 15,-22 1-15,0 0 0,0 0 0,0 0 16,0 0-16,0 42 62,0 0-62,0 0 16,0 0-16,0 0 0,0 1 16,0-1-16,0 21 0,0-21 0,0 0 15,0 1-15,0-1 16,21 0-16,-21 0 0,21 0 16,0-21-16,0 0 15,0 0 1,1 0-16,-1-21 0,-21 0 15,21 0 1,-21 0-16,21-1 0,-21 1 0,0 0 16,21 0-16,-21 0 0,21-22 0,-21 22 15,0 0-15,0 0 0,0 0 16,22 0-16,-22-1 0,0 1 16,0 42 30,0 1-46,0-1 0,0 0 16,0 0-16,0 0 0,21 0 16,-21 1-16,0-1 0,0 0 15,0 0-15,0 0 16,0 0-16,21 1 0,0-1 16,-21 0-16,21-21 15,0 0-15,1 0 16,-1 0-16,-21-21 0,21 0 15,0 21-15,-21-22 0,21 1 0,0 0 16,1 0-16,-22 0 0,21 0 16,-21-22-16,21 22 0,-21 0 0,0-21 15,21 20-15,-21-20 0,0 0 16,0 21-16,0-22 0,0 1 0,0 21 16,0-22-16,0 22 0,0-21 0,0 21 15,-21-22-15,21 22 0,-21 0 16,0 0-16,21 0 15,-22 21-15,1 0 0,21-21 0,-21 21 16,0 21 0,21 0-16,0 0 15,0 0-15,0 0 0,0 22 16,0-22-16,0 21 0,0-21 0,0 22 16,0-1-16,21-21 0,-21 22 15,21-22-15,-21 21 0,0-21 0,0 22 16,21-22-16,-21 0 0,22 0 0,-22 21 15,21-20-15,-21-1 16,21 0-16,-21 0 0,21 0 0,-21 0 16,21-21-16,-21 22 0,21-1 15,1-21-15,-1 0 16,0 0-16,0 0 16,0 0-16,-21-21 0,21-1 0,1 22 15,-22-21-15,21 0 0,0 0 16,0 0-16,-21 0 0,21-1 0,0 1 15,-21 0-15,0 0 0,22-21 0,-22 20 16,21 1-16,-21 0 16,0 0-16,0 0 0,21 0 15,-21 42 17,0 0-17,21 0-15,-21 0 16,0 0-16,0 1 0,0-1 15,0 0-15,0 0 0,0 0 0,0 0 16,0 1-16,0-1 16,21-21-16,-21 21 0,21 0 15,1-21-15,-1 0 16,0 0-16,0 0 16,0-21-16,0 0 0,1 21 15,-1-21-15,-21-1 0,21 1 16,0 21-16,-21-21 0,21 0 15,0 0-15,-21 0 0,0-22 16,22 22-16,-1 0 16,-21 0-16,0 42 47,0 0-47,0 0 0,0 0 15,0 1-15,0-1 0,0 0 0,0 0 16,0 0-16,0 0 15,0 1-15,21-1 0,-21 0 16,21-21-16,-21 21 0,21-21 16,0 0-1,1 0-15,-1 0 0,-21-21 16,0 0-16,21 21 0,0-21 16,0-1-16,-21 1 0,0 0 15,0 0-15,0 0 0,0 0 0,0-1 16,0 1-16,0 0 0,0 0 15,0 0-15,-21 21 0,0 0 16,0 0-16,0 0 0,-1 0 16,1 0-16,0 0 0,0 0 15,0 21 1,21 0 0,21-21 15,0 0-31,0 0 15,0-21-15,1 0 0,-1 21 16,0 0-16,0 0 0,0-21 0,0 21 16,1 0-16,-1-22 15,0 22-15,0 0 0,0 0 0,0 0 16,1 0 0,-22 22-1,0-1-15,21-21 16,-21 21-16,0 0 0,0 0 15,0 0-15,0 1 16,0-1-16,0 0 0,0 0 16,0 0-16,0 0 0,0 1 0,0-1 15,0 0-15,0 0 16,0 0-16,0 0 0,-21-21 31,21-21 0,0 0-31,0 0 16,0 0-16,0 0 16,0-1-16,0 1 0,0-21 0,21 21 15,0-22-15,0 22 0,0-21 0,0 0 16,1 20-16,20-20 0,-21 21 16,21 0-16,1 0 0,-22-1 15,21 1-15,-21 21 0,1 0 0,-1 0 16,0 0-16,0 21 0,0 1 0,0-22 15,-21 21-15,0 0 0,0 0 0,0 0 16,0 22-16,0-22 0,0 0 0,0 0 16,0 0-16,0 0 0,0 1 15,-21-1-15,0 0 0,21 0 16,-21 0-16,21 0 0,0 1 0,-21-1 16,0 0-1,21 0-15,-22-21 31,1 0 1,21-21-17,-21 21-15,21-21 16,-21 0-16,0-1 0</inkml:trace>
  <inkml:trace contextRef="#ctx0" brushRef="#br1" timeOffset="-141947.01">15981 13483 0,'0'0'0,"-21"0"47,-1 0 31</inkml:trace>
  <inkml:trace contextRef="#ctx0" brushRef="#br1" timeOffset="-141558.23">14922 14012 0,'0'0'0,"-21"0"0,0 0 0,42 0 47,0-21-47,1 21 16,-1 0-16,21-21 0,-21 21 15,22 0-15,-22-21 0,0 21 0,21 0 16,-21 0-16,1-21 0,-1 21 0,0 0 16,0 0-16,0 0 0,0 0 31,-42 0 0</inkml:trace>
  <inkml:trace contextRef="#ctx0" brushRef="#br0" timeOffset="-124952.82">15579 6308 0,'21'0'15,"-21"-21"1,0-1 0,21 1-16,-21 0 15,21 21-15,-21-21 0,0 0 16,0 0-16,21 21 0,-21-22 0,0 1 15,0 0-15,21 21 16,-21-21-16,0 0 16,0 42 62,0 0-63,0 0-15,-21 0 16,0 1-16,21-1 0,0 0 16,-21 0-16,21 0 15,-21-21-15,21 21 0,-21 1 0,-1-1 16,22 0-16,0 0 0,0 21 16,-21-20-16,0-1 0,21 0 0,-21 21 15,0-21-15,21 22 0,-21-22 16,-1 21-16,1-21 0,0 22 0,0-22 15,0 21-15,21-21 0,-21 22 0,-1-22 16,1 0-16,0 21 0,0-20 16,0-1-16,0 0 0,21 21 0,-22-21 15,1 1-15,0-1 0,21 21 16,-21-21-16,0 0 0,21 22 16,-21-22-16,-1 0 0,1 21 0,21-20 15,-21 20-15,0-21 0,21 0 16,-21 22-16,0-22 0,21 21 0,-22-21 15,1 22-15,21-22 0,0 0 0,-21 0 16,21 21-16,-21-20 0,21-1 16,-21 0-16,21 0 0,0 0 0,0 0 15,-21 1-15,-1-1 0,22 0 16,-21 0-16,21 0 0,0 0 0,0 1 16,-21-1-16,21 0 0,-21 0 0,21 0 15,0 0-15,0 1 16,-21-1-16,21 0 0,0 0 0,0 0 15,0 0-15,0 1 0,-21-1 16,21 0-16,0 0 16,0 0-16,-22 0 0,22 1 15,0-1-15,-21-21 0,21 21 16,0 0-16,0 0 16,0 0-16,-21 1 0,21-1 15,-21 0-15,21 0 31,0-42 79,0 0-95,0 0-15,0-1 16,0 1-16</inkml:trace>
  <inkml:trace contextRef="#ctx0" brushRef="#br0" timeOffset="-123687.81">16658 8530 0,'0'-21'0,"0"0"15,-21 21-15,21-21 0,0 0 16,-21 21-16,21-22 0,0 1 16,0 0-16,0 0 0,-21 21 15,21-21-15,0 0 16,0-1-16,0 1 16,0 42 62,0 1-78,0-1 15,0 0-15,0 0 0,0 0 16,0 0-16,0 1 0,0-1 16,21 0-16,-21 21 0,0-21 0,21 1 15,-21-1-15,0 0 0,0 21 16,0-21-16,0 1 0,0-1 0,21 21 15,-21-21-15,0 0 0,0 1 16,0 20-16,0-21 0,0 0 0,0 0 16,21 22-16,-21-22 0,0 0 0,21 0 15,-21 22-15,0-22 0,0 0 16,0 0-16,0 0 0,0 0 0,0 1 16,0-1-16,22 0 0,-22 0 15,0 0-15,0 0 0,21 1 16,-21-1-16,0 0 0,0 0 15,0 0-15,0 0 0,21-21 16,-21 22-16,0-1 0,21 0 16,-21 0-16,0 0 15,0 0-15,0 1 0,0-1 32,21-21-32,-21-21 31,0-1-16,0 1-15,0 0 0,0 0 0,0 0 16,0 0-16,0-22 0,0 22 0,0-21 16,0 21-16</inkml:trace>
  <inkml:trace contextRef="#ctx0" brushRef="#br0" timeOffset="-121502.03">16531 8361 0,'21'0'63,"0"0"-48,1 0-15,-1 0 16,0 0-16,0 0 16,-21-21-16,21 21 0,0 0 0,1 0 15,20 0-15,-21 0 0,0-21 16,0 21-16,22 0 0,-22 0 0,21 0 16,-21 0-16,22 0 0,-22 0 15,21-22-15,1 22 0,-1 0 0,-21 0 16,21 0-16,1 0 0,-22 0 15,21 0-15,1 0 0,-1 0 16,-21-21-16,21 21 0,1 0 0,-22 0 16,21 0-16,1-21 0,-1 21 0,0 0 15,22 0-15,-22-21 0,0 21 16,22 0-16,-1 0 0,1-21 0,-22 21 16,22 0-16,-1 0 0,1-21 0,-22 21 15,22 0-15,-22 0 0,21-22 16,-20 22-16,-1 0 0,22 0 0,-22-21 15,0 21-15,22-21 0,-22 21 16,0 0-16,1-21 0,20 21 16,-20 0-16,-1 0 0,21-21 0,-20 21 15,20 0-15,-20 0 0,-1-21 16,21 21-16,-20 0 0,20 0 0,-20-22 16,-1 22-16,0-21 0,1 21 0,-1 0 15,0 0-15,1-21 0,-22 21 16,21 0-16,-21-21 0,22 21 0,-22 0 15,0-21-15,21 21 0,-21 0 16,1 0-16,20-21 0,-21 21 0,21 0 16,1 0-16,-1-22 0,-21 22 0,22 0 15,-1 0-15,0-21 16,1 21-16,-1 0 0,-21 0 0,21 0 16,1-21-16,-22 21 0,21 0 0,-21 0 15,1 0-15,20 0 0,-21-21 16,0 21-16,0-21 0,1 21 0,20 0 15,-21 0-15,0 0 0,0 0 0,1-21 16,-1 21-16,0 0 0,0 0 16,0 0-16,0 0 0,1-22 0,-1 22 15,0 0-15,0 0 0,0 0 16,0 0-16,1-21 0,-1 21 0,0 0 16,0 0-16,0-21 0,0 21 0,22 0 15,-22 0-15,0-21 0,0 21 16,0 0-16,1 0 0,-1 0 15,0 0-15,0 0 0,-21-21 0,21 21 16,0 0-16,1 0 0,-1 0 16,0 0-16,0 0 15,0 0-15,0 0 0,-21-21 16,22 21-16,-1 0 16,0 0-16,0 0 0,0 0 31,0 0-16,1 0 17,-22 21-1,0 0-31,0 0 16,0 0-1,0 0-15,0 1 16,0-1-16,0 0 0,0 0 15,0 0-15,0 0 0,0 1 16,0-1-16,0 0 0,0 0 0,0 0 16,0 0-16,0 1 0,0-1 15,21 0-15,-21 21 0,21-21 16,-21 1-16,21 20 0,-21-21 0,21 0 16,-21 22-16,0-22 0,21 0 15,-21 21-15,22-21 0,-22 1 0,0 20 16,0-21-16,21 0 0,-21 0 0,0 22 15,0-22-15,21 0 0,-21 21 16,0-20-16,0-1 0,0 21 0,0-21 16,0 0-16,0 1 0,0 20 0,0-21 15,0 0-15,0 0 0,0 1 16,0-1-16,-21 0 0,0 0 16,-1 0-1,1-21 1,0 0-16,21 21 0,-21-21 15,0 0-15,0 0 0,-1 22 16,1-22-16,0 0 0,0 0 16,0 21-16,0-21 15,-1 0-15,1 0 0,0 0 16,0 0-16,0 0 0,0 21 0,-1-21 16,1 0-16,0 0 0,0 0 15,0 0-15,0 0 0,-22 21 0,22-21 16,0 0-16,-21 0 0,20 0 0,-20 21 15,21-21-15,-21 0 0,-1 0 16,22 21-16,-21-21 0,-1 0 16,1 0-16,0 22 0,-22-22 0,22 0 15,0 0-15,-22 21 0,22-21 0,-1 21 16,1-21-16,0 0 0,-22 0 16,22 21-16,0-21 0,-22 0 0,22 21 15,-22-21-15,22 0 0,-22 0 0,1 21 16,-1-21-16,22 0 0,-21 22 15,-1-22-15,1 0 0,20 0 0,-20 21 16,20-21-16,-20 0 0,-1 0 0,22 21 16,-21-21-16,20 0 0,1 0 15,-22 0-15,22 21 0,-21-21 0,20 0 16,1 0-16,-22 21 0,22-21 16,-21 0-16,-1 0 0,22 21 15,-22-21-15,1 0 0,20 0 0,-20 22 16,21-22-16,-1 21 0,1-21 0,0 0 15,-1 0-15,1 21 0,0-21 16,-1 0-16,1 0 0,0 0 0,-1 21 16,1-21-16,0 0 0,-1 0 0,1 21 15,0-21-15,-1 0 0,1 0 16,0 21-16,-1-21 0,1 0 0,21 0 16,-22 22-16,1-22 0,21 0 0,-21 0 15,-1 0-15,22 0 16,-21 0-16,-1 21 0,22-21 0,-21 0 15,0 0-15,20 0 0,-20 0 0,0 0 16,-1 0-16,22 21 0,-21-21 16,0 0-16,20 0 0,1 0 0,-21 0 15,21 0-15,0 0 0,-1 21 0,1-21 16,0 0-16,0 0 16,0 0-16,0 0 0,-1 0 0,1 21 15,0-21-15,0 0 0,0 0 0,0 0 16,-1 0-1,1 21 1,21-42 47,21 21-63,1-21 15</inkml:trace>
  <inkml:trace contextRef="#ctx0" brushRef="#br0" timeOffset="-120629.86">17081 8551 0,'-21'0'0,"21"22"32,0-1-32,0 0 15,0 21-15,21 1 0,1-1 16,-22 21-16,21-20 0,-21 20 0,0 1 16,0-1-16,0-20 0,21 20 15,-21-21-15,0 1 0,21-1 16,-21 0-16,0-20 0,0-1 0,0 21 15,0-21-15,0 0 16,0 1-16,0-1 16,0-42 15,0-1-31,0 1 16,0 0-16,0 0 0,0 0 15</inkml:trace>
  <inkml:trace contextRef="#ctx0" brushRef="#br0" timeOffset="-120220.09">16933 8700 0,'0'0'0,"-42"-22"16,42 1-16,0 0 15,0 0-15,21 0 0,0 0 16,0-1-16,1 1 0,20 0 0,21 21 16,-20-21-16,20 0 0,-20 21 0,20 0 15,-21 0-15,22 0 0,-22 21 16,1 0-16,-22 0 0,21 22 16,-42-22-16,0 0 0,0 21 15,0 1-15,0-1 0,0-21 0,-21 21 16,0 1-16,0-1 0,-22 0 0,22-20 15,-21 20-15,21-21 0,-22 21 16,22-20-16,0-1 0,-21 0 0,20 0 16,1 0-16,0-21 15,42 0 32,0 0-47,1 0 0,-1-21 0,0 21 16,0-21-1,0 0-15</inkml:trace>
  <inkml:trace contextRef="#ctx0" brushRef="#br0" timeOffset="-119800.81">17505 9186 0,'0'0'15,"42"0"-15,-21 0 16,0 0-16,1 0 16,-1-21-16,0 0 15,0 0-15,0 21 0,-21-21 16,21 0-16,-21-1 0,0 1 16,22 21-16,-22-21 0,0 0 0,0 0 15,0 0-15,-22 21 31,1 0-31,0 0 0,0 0 16,0 21-16,21 0 0,-21 0 16,-1-21-16,22 21 0,0 0 0,0 1 15,-21 20-15,21-21 16,0 0-16,-21 0 0,21 1 0,0-1 16,0 0-16,0 0 0,0 0 15,21 0 1,0-21-16,1 0 15,-1 0-15,0 0 16,0 0-16,0-21 0,0 21 16,1-21-16,-1 0 0,0 0 15</inkml:trace>
  <inkml:trace contextRef="#ctx0" brushRef="#br0" timeOffset="-119346.06">17970 8848 0,'0'21'31,"0"0"-31,0 0 16,0 22-16,-21-22 0,21 0 16,0 0-16,0 21 0,-21-20 0,21-1 15,0 0-15,0 0 0,0 0 0,0 0 16,0 1-16,0-1 15,0 0-15,0 0 0,21-21 0,0 0 16,1 0-16,-1 0 16,0 0-16,0 0 0,0 0 15,0-21-15,1 21 0,62-64 16,-63 43-16,1 0 16,-22 0-16,0 0 0,21 0 0,-21-1 15,0 1-15,0 0 0,0 0 0,0 0 16,-21-22-16,-1 22 0,1 21 15,0-21-15,0 0 0,0 21 0,0 0 16,-22 0-16,22 0 0,0 0 16,0 21-16,0 0 0,21 0 15,-22 1-15,22-1 0,0 0 16,0 0-16,0 0 16,0 0-16,0 1 0,22-22 15,-1 0-15,0 0 16,0 0-16,0 0 0,0 0 0,22 0 15,-22-22-15</inkml:trace>
  <inkml:trace contextRef="#ctx0" brushRef="#br0" timeOffset="-118911.2">18415 8911 0,'0'0'0,"-21"0"16,42 0 31,0 0-47,0 0 0,0 0 0,1 0 15,-1 0-15,21 21 0,-21-21 16,0 22-16,1-1 0,-1-21 0,0 21 16,0 0-16,0 0 0,0 0 15,1 1-15,-22-1 0,0 0 0,0 0 16,0 0-16,0 0 0,0 1 15,0-1-15,-22-21 0,1 0 16,21 21-16,-21-21 0,0 0 16,0 0-1,21-21-15,0 0 16,0-1-16,0 1 0,0 0 16,0 0-16,0 0 0,0 0 15,0-1-15,0 1 0,21 0 0,0 0 16,0 0-16,-21 0 0,21-1 0,1 22 15,-1-21-15,0 21 16,0-21-16,0 21 16,0 0-16,-21-21 15,22 21-15</inkml:trace>
  <inkml:trace contextRef="#ctx0" brushRef="#br0" timeOffset="-118638.84">19050 8827 0,'0'21'31,"0"0"-31,0 0 16,0 0-16,0 0 15,0 1-15,0-1 0,0 0 0,0 0 16,0 0-16,0 0 0,0 1 0,0-1 15,0 0-15,0 0 16,0 0-16,0 0 16,21-21 15,-21-21-31,0 0 16,0 0-16,0 0 0</inkml:trace>
  <inkml:trace contextRef="#ctx0" brushRef="#br0" timeOffset="-118266.05">19071 8573 0,'-21'0'0,"42"0"0,-42 21 0,21 0 16,0 0-16,-21 0 0,21 0 15,0 1-15,0-1 16,21 0-1,0-21-15,0 0 16,0 0-16,1-21 16,-22 0-16,21-1 0,0 1 15,-21 0-15,0 0 16,0 0-16,0 0 16,0-1-16,-21 1 0,0 21 15,-1 0-15,1-21 0,0 21 16,0 0-16,0 0 0,21 21 15,-21-21-15,21 21 0,-22 1 16,22-1-16,0 0 16,0 0-16,0 0 0,0 0 15,0 1-15,22-22 16,-1 0-16,0 0 0,0 0 0,0 0 16,0 0-16</inkml:trace>
  <inkml:trace contextRef="#ctx0" brushRef="#br0" timeOffset="-117361.65">19600 8361 0,'0'0'0,"0"21"47,0 0-47,0 0 15,0 1-15,0-1 0,0 0 0,0 0 0,0 0 16,0 22-16,0-22 16,0 21-16,0 0 0,0 1 0,0-22 15,0 21-15,0 1 0,0-1 0,0 0 16,0 1-16,0-1 0,0-21 16,0 0-16,0 22 0,0-22 0,0 0 15,21 0-15,-21 0 0,22-21 16,-1 0-1,0 0-15,0 0 0,0-21 16,0 0-16,1 0 16,-1 0-16,-21-1 0,21 1 15,0 0-15,-21 0 0,0 0 0,21 0 0,-21-1 16,21 1-16,-21 0 16,0 0-16,0 0 0,0 0 0,22 21 15,-22 21 16,0 0-31,0 0 0,0 0 16,0 0-16,0 1 0,0-1 16,0 0-16,21 0 0,-21 0 0,0 0 15,0 1-15,0-1 0,21 0 16,0-21-16,0 0 16,0 0-16,1 0 15,-1 0-15,0 0 0,0-21 16,0 21-16,-21-21 0,21-1 15,1 1-15,-22 0 0,0 0 16,21 0-16,-21 0 0,0-1 16,0 1-16,0 0 0,0 0 0,0 0 15,0 42 32,0 0-47,0 0 16,0 0-16,0 1 0,0-1 0,0 0 15,0 21-15,0-21 0,0 22 16,0-22-16,0 21 0,0 1 16,21-1-16,-21-21 0,0 21 0,0 1 0,0 20 15,21-20-15,-21 20 0,21-21 16,0 22-16,-21-1 0,0 1 16,0-1-16,22 1 0,-22-1 0,21 1 15,-21-1-15,0-20 0,0-1 0,0 0 16,0 1-16,0-1 0,-21-21 15,-1 0-15,22 1 0,-21-1 0,0 0 16,0-21-16,0 0 0,0 0 16,-1 0-16,1 0 0,0 0 15,0 0-15,0-21 16,21 0-16,0-1 0,-21 1 0,21 0 16,-22 0-16,22 0 0,0 0 15,0-1-15,0-20 0,0 21 0,0-21 16,0-1-16</inkml:trace>
  <inkml:trace contextRef="#ctx0" brushRef="#br0" timeOffset="-117072.82">19367 8805 0,'0'0'0,"0"-42"15,22 21-15,-1 21 0,0-21 16,0 21-16,0 0 0,22-21 16,-22 21-16,0 0 0,0 0 0,21-22 15,-20 22-15,-1-21 0,0 21 16,0 0-16,0 0 0,0 0 0,1 0 15,-1 0-15</inkml:trace>
  <inkml:trace contextRef="#ctx0" brushRef="#br0" timeOffset="-115514.24">20637 8700 0,'22'-22'0,"-1"1"0,0 0 16,-21 0-16,0 0 15,0 0-15,21-1 0,-21 1 0,0 0 16,0 0-16,0 0 0,-21 21 0,21-21 16,-21 21-16,0 0 15,-1 0-15,1 0 0,0 0 0,0 0 16,-21 21-16,20-21 0,1 21 16,-21 0-16,21 0 0,0 22 0,-1-22 15,1 21-15,0 0 0,0 1 0,0-1 16,0 22-16,21-22 0,0 0 15,0 1-15,0-1 0,0 0 0,0-21 16,0 22-16,0-22 0,0 0 16,21 0-16,0 0 0,0 1 0,0-22 15,0 0-15,1 21 0,-1-21 16,0 0-16,21 0 0,-21 0 16,22 0-16,-22-21 0,21-1 0,-21 22 15,22-21-15,-22-21 0,21 21 16,-21 0-16,1-22 0,20 22 0,-21-21 15,0-1-15,0 1 0,-21 0 0,0-1 16,0 1-16,0 0 0,0-1 16,0 22-16,0-21 0,0 0 0,-21 20 15,0-20-15,0 21 0,0 0 16,-22 0-16,22 21 0,-21 0 0,21 0 16,-22 0-16,22 0 0,-21 0 15,21 0-15,0 21 0,-1 0 0,1 0 16,21 0-16,0 0 0,0 1 15,0-1-15,0 21 0,21-21 16,1 22-16,-1-1 0,0-21 0,21 21 16,-21 1-16,1-1 0,20 0 0,-21 1 15,21-1-15,-20 0 0,-1 1 16,21-1-16,-21-21 0,0 22 0,-21-1 16,0 0-16,22-21 0,-22 22 15,0-1-15,0-21 0,0 22 0,0-1 16,0-21-16,-22 21 0,22-20 0,-21-1 15,21 21-15,0-21 16,0 0-16,0-42 31,0 0-15,0-21-16,0 21 0,0-1 16,0-20-16,0 21 0</inkml:trace>
  <inkml:trace contextRef="#ctx0" brushRef="#br0" timeOffset="-114221.29">20997 8721 0,'0'21'0,"0"0"15,0 0-15,0 0 0,0 1 0,0 20 16,0-21-16,21 0 0,-21 0 15,0 22-15,0-22 0,0 0 0,22 0 16,-22 0-16,21 1 0,-21-1 16,21-21-16,0 0 15,0 0 1,0 0-16,1-21 16,-1-1-16,-21 1 0,21 0 15,-21 0-15,0 0 16,21-22-16,-21 22 0,21 0 0,-21-21 0,0 21 15,0-1-15,0 1 0,0 0 16,0 42 15,0 0-15,0 1-16,0-1 0,0 0 16,0 0-16,0 0 0,0 0 15,0 1-15,0-1 0,0 0 0,0 0 16,21 0-16,1-21 0,-1 0 15,0 0-15,0 0 16,0 0-16,0 0 16,1 0-16,-1 0 0,0-21 0,0 21 15,0-21-15,-21 0 0,21 0 16,1 21-16,-22-22 0,0 1 0,0 0 16,0 0-16,0 0 0,0 0 15,0-1-15,0 1 0,0 0 0,0 0 16,0 0-16,-22 21 0,1 0 15,0 0 1,0 0-16,21 21 16,-21 0-16,21 0 0,0 0 15,0 1-15,0-1 0,0 21 16,0-21-16,0 0 0,0 1 0,0-1 16,0 0-16,21 0 15,0-21-15,0 21 0,0-21 16,1 0-16,-1 0 15,0 0-15,0 0 0,-21-21 16,21 0-16,0 21 0,-21-21 0,0 0 16,22 21-16,-22-22 0,21 1 15,-21 0-15,0 0 0,21 0 0,-21 0 16,0-1-16,0 1 16,0 42 15,0 1-16,0-1-15,0 0 0,21 0 16,-21 0-16,21 0 0,-21 1 16,0-1-16,21-21 15,1 0-15,-1 0 0,0 0 32,0 0-32,-21-21 15,21-1-15,-21 1 0,21 0 16,-21 0-1,0 0-15,0 0 0,0-1 0,0 1 0,0 0 16,0 0-16,0 0 16,0 42 15,0 0-31,0 0 16,0 0-16,22 1 0,-22-1 15,0 0-15,21-21 0,-21 21 16,21 0-1,0-21-15,0 0 16,0 0-16,1 0 16,-1-21-16,0 0 0,-21 0 15,21 0-15,0-1 16,-21 1-16,21 0 0,-21 0 0,0 0 16,0 0-16,0-1 0,0 1 15,0 0-15,0 42 31,-21 0-31,21 1 16,0-1-16,0 0 0,0 0 16,0 0-16,0 22 0,0-22 0,0 0 15,0 0-15,0 0 16,0 0-16,21-21 16,1-21-1,-22 0 1,21 21-16,-21-21 0,0 0 15,0 0-15</inkml:trace>
  <inkml:trace contextRef="#ctx0" brushRef="#br0" timeOffset="-113766.55">21759 7641 0,'0'0'0,"-21"0"16,0 0-16,0 0 0,0 0 16,-1 0-16,1 0 15,0 0-15,0 21 0,21 1 16,0-1-16,-21 0 0,0 0 16,21 0-16,0 0 0,0 1 15,0-1-15,0 0 0,0 0 0,0 0 16,0 0-16,0 1 0,21-1 15,0 0-15,0 0 0,0-21 16,0 0-16,1 0 0,-1 0 16,0 0-16,0 0 0,0 0 15,0 0-15,1-21 0,-1 0 0,0 0 16,0-1-16,0 1 16,-21 0-16</inkml:trace>
  <inkml:trace contextRef="#ctx0" brushRef="#br0" timeOffset="-113189.38">21950 7303 0,'-21'0'16,"42"0"-16,-64 0 0,22 0 0,0 0 0,0 0 15,-21 0-15,-1 0 0,22 21 16,-21 0-16,-1 0 0,1 0 15,0 0-15,-22 1 0,22 20 16,0-21-16,-1 21 0,1 1 0,21-1 16,-22-21-16,22 22 0,0-1 15,0 0-15,21 1 0,0-1 0,0-21 16,0 21-16,0 1 0,0-1 16,0 0-16,0 1 0,0-22 0,21 21 15,0-21-15,0 22 0,1-22 0,-1 0 16,0 0-16,21 0 0,-21-21 15,22 0-15,-22 22 0,21-22 0,1 0 16,-22 0-16,21 0 0,0-22 16,1 22-16,-1-21 0,0 0 0,1 0 15,-1 0-15,-21 0 0,22-1 16,-1-20-16,-21 21 0,21-21 16,-20 20-16,-1-20 0,0 0 0,0-1 15,0 22-15,0-21 0,-21 0 16,22-1-16,-22 1 0,0 0 0,0-1 15,0 1-15,0 0 0,-22-1 16,1 1-16,0 21 0,0-22 0,-21 22 16,20 0-16,-20 0 0,0 0 15,-1 21-15,1 0 0,-21 0 0,20-21 16,1 21-16,0 0 0,-1 0 16,1 0-16,0 0 0,20 21 0,1-21 15,0 0-15,0 21 0,0-21 16,0 21-16,21 0 0,-22-21 15,22 21-15,0 1 0,0-1 0,0 0 16,0 0-16,0 0 16,0 0-16</inkml:trace>
  <inkml:trace contextRef="#ctx0" brushRef="#br2" timeOffset="-103637.56">17780 6138 0,'21'0'15,"-21"-21"-15,21 21 0,-21-21 16,0 0-1,0 0 1,0 0 0,0-1-1,0 1 1,0 42 78,0 1-94,21-22 0,-21 21 15,22 0-15,-22 0 0,21 0 0,0 0 16,-21 1-16,21-1 0,0 0 16,0 0-16,1 0 0,-22 22 0,21-22 15,0 0-15,0 21 0,0-21 16,0 22-16,1-1 0,-1-21 0,0 22 15,21-22-15,-21 21 0,1 0 16,-1-20-16,21 20 0,-21-21 16,0 21-16,1 1 0,20-22 15,-21 21-15,0 1 0,0-22 0,1 21 16,-1 0-16,0 1 0,0-1 16,0 0-16,0 1 0,1-1 0,-1 0 15,0-20-15,-21 20 0,21 0 16,0 1-16,0-22 0,-21 21 0,0-21 15,22 22-15,-22-22 0,21 0 16,-21 21-16,21-21 0,-21 1 0,0-1 16,21 0-16,0 0 0,-21 0 0,0 0 15,21 1-15,-21-1 16,22-21-16,-22 21 0,0 0 0,0 0 0,21 0 16,0 1-1,-21-1-15,0 0 0,21 0 16,-21 0-16,21-21 15,-21 21-15,0 1 32,21-22 77,-21-22-78,0 1-15,0 0-16,0 0 16,0 0-16</inkml:trace>
  <inkml:trace contextRef="#ctx0" brushRef="#br2" timeOffset="-102086.03">14330 8065 0,'0'-22'0,"0"1"0,0 0 16,0 0-16,0 0 0,0 0 15,0-1-15,0 1 16,0 0 0,21 21-16,0 0 15,0 0-15,-21 21 16,21 0-16,1 1 0,-1-1 0,21 0 16,-21 21-16,0 1 0,1-22 15,-1 21-15,-21-21 0,21 22 16,0-22-16,0 21 0,0-21 0,-21 0 15,22 1-15,-22-1 0,21 0 16,-21 0-16,0 0 0,21-21 0,-21 21 16,21-21-1,-21-21 17,0 0-17,0 0-15,0 0 0,0 0 16,0-1-16,21-20 0,0 21 15,1-21-15,-22-1 0,42 22 0</inkml:trace>
  <inkml:trace contextRef="#ctx0" brushRef="#br2" timeOffset="-101782.58">15198 7747 0,'0'0'0,"21"0"15,0 0-15,-21 21 31,0 0-31,0 1 16,-21-1-16,0 0 0,-22 21 0,22-21 16,0 1-16,-21 20 0,20 0 15,-20-21-15,21 22 0,0-22 16,-22 21-16,22-21 0,0 1 16,0-1-16,21 0 0,0 0 0,-21 0 15,0 0-15,21 1 16,0-44 62,0 1-78</inkml:trace>
  <inkml:trace contextRef="#ctx0" brushRef="#br2" timeOffset="-100694.08">18351 7535 0,'22'0'63,"-1"0"-48,0 0-15,0 0 16,0 0-16,-21 22 0,21-22 16,1 21-16,-1-21 0,0 21 15,0 0-15,0-21 0,0 21 0,22-21 16,-22 21-16,21 1 0,-21-22 16,22 21-16,-22 0 0,0-21 15,21 21-15,-20 0 0,-1-21 0,0 21 16,0-21-16,0 22 0,0-22 15,-21 21-15,22-21 0,-1 21 16,-21-42 78,0 0-79,21-1-15,0 1 16,0 0-16,-21 0 0,21 0 16</inkml:trace>
  <inkml:trace contextRef="#ctx0" brushRef="#br2" timeOffset="-100367.26">19325 7345 0,'0'-21'15,"-42"169"-15,84-275 0,-42 85 16,0 20-16,0 44 31,0-1-31,-21 0 16,21 0-16,-21 0 0,0 0 15,21 22-15,-22-22 0,1 21 16,21-21-16,-21 22 0,0-1 0,21-21 16,-21 22-16,0-22 0,-1 21 15,22-21-15,-21 22 0,0-22 0,0 0 16,21 0-16,0 0 0,0 0 0,-21 1 15,21-1-15,0 0 0,0 0 16,-21 0-16,21 0 16</inkml:trace>
  <inkml:trace contextRef="#ctx0" brushRef="#br2" timeOffset="-57390.6">17208 10816 0</inkml:trace>
  <inkml:trace contextRef="#ctx0" brushRef="#br2" timeOffset="-56450.28">17124 10880 0,'0'0'0,"-21"0"16,-1 0 0,1 0-16,0 0 0,0 0 15,0 21-15,0-21 16,-1 0-1,1 0-15,0 0 0,0 0 16,0 0-16,0 0 16,-1 0-1,1 0-15,0 0 32,42 0 61,0 0-77,1 0-16,-1 0 0,0 0 16,0 0-16,21 0 0,-20 0 15,-1 0-15,0 0 0,21 0 16,-21 0-16,22 0 0,-22-21 0,21 21 15,1 0-15,-1 0 0,0 0 16,1 0-16,-22 0 0,21 0 0,0 0 16,1-21-16,-1 21 0,0 42 15,-20-42-15,20 0 0,0 0 0,1-21 16,-22 21-16,21 0 0,-21-21 0,0 21 16,22 0-16,-22 0 0,0 0 15,0 0-15,0 0 0,1 0 16,-22-22-16,21 22 0,0 0 31,-21-21 16,21 21-16,-21-21-15,0 0-1,21 0 1</inkml:trace>
  <inkml:trace contextRef="#ctx0" brushRef="#br2" timeOffset="-55738.58">17992 10583 0,'0'0'0,"-22"0"0,1 0 15,21-21-15,-21 21 32,21 21 61,21-21-93,0 0 16,-21 22-16,22-22 16,-1 0-16,0 21 0,0-21 0,0 21 15,0-21-15,1 0 16,-1 0-16,0 21 0,0-21 0,0 0 15,0 0-15,1 21 0,-1-21 0,0 0 16,0 0-16,0 0 16,0 0-16,-21 21 0,22-21 15,-1 0-15,0 0 16,-21 22 0,0-1 15,-21-21-31,0 0 0,-1 21 0,1 0 15,-21 0-15,21-21 16,0 21-16,-1 1 0,1-22 0,-21 21 16,21 0-16,0 0 0,-1-21 15,1 21-15,0 0 0,0 1 16,0-22-16,0 21 0,-1 0 0,1 0 16,21 0-16,-21-21 15,0 21-15,21 1 0,-21-1 16,0-21-1,21 21-15,0-42 94</inkml:trace>
  <inkml:trace contextRef="#ctx0" brushRef="#br2" timeOffset="-54989.22">19410 10774 0,'0'0'0,"21"0"0,0 0 15,0 0 1,0-21-16,-21 0 0,22 21 16,-1-22-16,0 22 15,-21-21-15,0 0 0,21 0 16,0 0-16,-21 0 15,0-1-15,21 1 16,-21 0-16,0 0 0,0 0 16,-21 0-1,0 21-15,0-22 0,0 22 16,0 0-16,-1 0 0,1 0 16,0 0-16,0 0 0,-21 0 0,20 22 15,1-22-15,-21 21 0,21 0 0,0-21 16,-1 21-16,-20 0 0,21 0 15,0 1-15,0-1 0,-1 0 0,1-21 16,21 21-16,0 0 0,-21 0 16,21 1-16,-21-1 0,21 0 15,0 0-15,0 0 16,0 0-16,21-21 0,0 0 16,-21 22-16,21-22 0,1 0 0,20 21 15,-21-21-15</inkml:trace>
  <inkml:trace contextRef="#ctx0" brushRef="#br2" timeOffset="-54957.24">19473 10943 0</inkml:trace>
  <inkml:trace contextRef="#ctx0" brushRef="#br2" timeOffset="-54706.38">19156 11261 0,'-21'0'16,"-1"0"-16,1 0 0,0 0 0,0-21 15,0 21-15,0-22 0,-1 22 0,22-21 16,-42 21-16,21 21 0,0-21 16,0 0-16,21-21 0,0 0 15,0-21-15,0 21 0,0-1 0,0 1 16,0 0 15</inkml:trace>
  <inkml:trace contextRef="#ctx0" brushRef="#br2" timeOffset="-54601.44">19452 11007 0,'42'0'16,"-20"0"-16</inkml:trace>
  <inkml:trace contextRef="#ctx0" brushRef="#br2" timeOffset="-54141.52">19262 10922 0,'-22'-21'15</inkml:trace>
  <inkml:trace contextRef="#ctx0" brushRef="#br2" timeOffset="-53709.77">19219 10901 0,'21'0'16,"64"0"15,-191 0-31,233 0 0,-106 0 16,43 0-16,-43 0 0,-21 21 15,21-21 1,0 21-16,-21 0 16,22-21-16,-22 22 0,21-22 15,-21 21-15,0 0 16,0 0-16,0 0 15,0 0-15,0 1 16,0-1-16,-21 0 16,-1-21-16,1 21 15,0-21-15,0 0 0,0 21 16,0 0-16,-1 1 16,1-22-16,0 21 15,0-21-15,0 0 0,0 0 16,-1 21-16,1-21 0,0 0 0,0 0 15,0 0-15,0 0 16,-1 0-16,1 0 0,0 0 16,0 0-1,42 0 63,0 0-78,0 0 16</inkml:trace>
  <inkml:trace contextRef="#ctx0" brushRef="#br2" timeOffset="-53050.15">19918 10837 0,'0'-21'15,"0"0"-15,-191 360 125,191-318-109,0 0-16,0 0 0,0 0 15,0 1-15,21-22 16,-21 21-16,22-21 0,-1 0 16,0 0-16,0 0 15,0 0-15,0 0 0,1 0 16,-1 0-16,0-21 0,-21-1 0,21 22 16,0-21-16,0 21 0,1-21 15,-22 0-15,21 0 0,0 0 16,-21-1-16,0 1 0,21 0 15,-21 0-15,0 0 0,0 0 0,0-1 16,0-20-16,0 21 0,0 0 0,0 0 16,0-1-16,-21 1 15,0 21-15,0-21 0,-43 106 125</inkml:trace>
  <inkml:trace contextRef="#ctx0" brushRef="#br2" timeOffset="-52886.24">21548 10816 0,'0'0'0</inkml:trace>
  <inkml:trace contextRef="#ctx0" brushRef="#br2" timeOffset="-52831.27">20278 10816 0,'0'-21'15</inkml:trace>
  <inkml:trace contextRef="#ctx0" brushRef="#br2" timeOffset="-52758.31">20299 10795 0,'84'0'31,"-20"64"1,-233-107-32,338 107 0,-317-149 0</inkml:trace>
  <inkml:trace contextRef="#ctx0" brushRef="#br2" timeOffset="-52314.55">20426 10922 0,'21'0'16,"-21"-21"-1,21 21-15,-21-21 16,21 21-16,0 0 0,-21-43 15,43 43 1,-22 0-16,21 0 0,-63 0 16,0 0-1,-21 0 95</inkml:trace>
  <inkml:trace contextRef="#ctx0" brushRef="#br2" timeOffset="-52274.58">20489 10859 0</inkml:trace>
  <inkml:trace contextRef="#ctx0" brushRef="#br2" timeOffset="-48038.1">20214 10880 0,'0'-21'62,"0"-1"-31,21 22-15,0 0 0,1 0-1,-1 0-15,0 0 0,0 0 16,0 0-16,0 22 16,1-1-16,-1-21 0,0 21 15,0 0-15,0 0 0,-21 0 16,21 1-16,-21-1 0,22-21 0,-22 42 15,0-21-15,0 0 0,0 1 16,0-1-16,0 0 0,0 0 16,0 0-16,0 0 0,-22 1 0,1-1 0,21 0 15,-21-21-15,0 21 0,21 0 16,-21-21-16,0 21 0,21-42 47,0 0-47,0 0 15,0 0-15,0 0 0,0-22 16,0 22-16,0 0 0,21-21 0,0 20 16,-21-20-16,21 21 0,0 0 0,0 0 15,1-1-15,-1 1 0,0 0 16,-21 0-16,21 0 0,0 21 0,0-21 16,1 21-16,-1-22 15,0 22 48,-21-21-48,21 21-15,0 0 16</inkml:trace>
  <inkml:trace contextRef="#ctx0" brushRef="#br2" timeOffset="-47670.3">21082 10478 0,'0'0'0,"0"-22"16,0 1-16,0 0 0,0 0 16,0 42 15,0 0-16,0 0-15,0 22 0,0-22 0,0 21 16,0 1-16,0-22 0,0 21 16,0 0-16,-21 1 0,21-1 0,0 0 15,-21-20-15,21 20 0,0 0 16,0-21-16,0 1 0,0 20 0,-22-21 16,22 0-16,0 22 0,0-22 15,0 0-15,0 0 0,0 0 16,0 0-16,0 1 15,22-22 17,-1-22-17,-21 1-15,21 0 0</inkml:trace>
  <inkml:trace contextRef="#ctx0" brushRef="#br2" timeOffset="-47217.56">21315 10986 0,'-21'21'0,"42"-21"47,0 0-31,0 0-16,0 0 0,0-21 0,1-1 15,-1 22-15,0 0 0,0-21 16,0 21-16,-21-21 0,21 0 16,-21 0-16,0 0 15,0-1-15,-21 22 32,0 0-32,0 0 15,0 0-15,0 0 0,-1 22 16,1-22-16,21 21 0,-21 0 0,0 0 15,0 0-15,21 0 0,0 1 0,0-1 16,0 0-16,0 0 0,0 0 16,0 0-16,0 1 0,0-1 0,0 0 15,0 0-15,0 0 16,0 0-16,21-21 16,0 0-16,0 0 0,0 0 15,1 0-15,-1 0 16,0-21-16,21 21 0,-21-21 15,1 0-15,20 21 0</inkml:trace>
  <inkml:trace contextRef="#ctx0" brushRef="#br2" timeOffset="-46520.68">22077 10837 0,'0'0'15,"0"-21"-15,-21 21 16,-1 0-16,1 0 0,0 0 16,0 0-16,0 0 15,0 0-15,-1 0 16,1 21-16,0 1 0,0-1 16,0 0-16,21 0 0,-21 0 0,21 0 15,-22 22-15,1-22 0,21 0 16,0 0-16,0 22 0,0-22 0,0 0 15,0 0-15,0 0 0,0 0 16,0 1-16,21-22 16,1 0-16,-1 0 0,0 0 0,0 0 15,0 0-15,0 0 0,1 0 16,-1-22-16,0 22 0,0-21 16,0 0-16,0 0 0,1 0 0,-1 0 15,0-22-15,0 22 0,-21 0 16,21-21-16,0-1 0,1 22 0,-22-21 15,0-1-15,21 1 0,-21 0 16,21 21-16,-21-22 0,0 1 0,0 0 16,0 20-16,0-20 0,0 21 0,0 0 15,0 0-15,0-1 0,0 1 16,0 0-16,0 42 31,0 0-15,-21 1-16,21 20 0,0-21 15,-21 0-15,21 22 0,0-1 0,0 0 16,0-21-16,0 22 0,0-1 0,-22 0 16,22-20-16,0 20 0,0-21 15,0 21-15,0-20 0,0 20 0,0-21 16,0 0-16,0 22 0,0-22 16,0 0-16,0 0 0,0 0 15,22-21-15,-1 0 0,0 0 16,0 0-16,0 0 15,0 0-15,1-21 16,-1 21-16,0-21 0,0 0 16,0 21-16,0-21 0,1-1 0,-22 1 15,21 0-15,0 0 0,-21 0 0,0 0 16,0-1-16,0 1 0</inkml:trace>
  <inkml:trace contextRef="#ctx0" brushRef="#br2" timeOffset="-46178.88">21018 10774 0,'0'0'16,"22"0"-1,-1 0 1,21-21-16,-21 21 0,0-21 16,1 21-16,20-22 0,0 22 15,-21-21-15,22 21 0,-1-21 16,-21 21-16,22 0 0,-22-21 15,0 21-15,0-21 0,0 21 0,-21-21 16,-21-1 0,0 22-1</inkml:trace>
  <inkml:trace contextRef="#ctx0" brushRef="#br2" timeOffset="-44638.19">21230 9800 0,'0'0'0,"64"0"15,-43 0 1,-21-21 0,0 0 15,-21 21-31,21-21 15,-22 21-15,1 0 0,0 0 0,0 0 16,0 0-16,-22 0 16,22 0-16,0 0 0,0 0 0,0 21 15,-22-21-15,43 21 0,-21-21 16,0 21-16,0 0 0,0 1 0,0-1 16,21 0-16,0 0 0,-22 0 0,22 22 15,-21-22-15,21 0 0,0 0 16,0 0-16,0 0 0,0 1 0,0-1 15,0 0-15,21-21 16,1 21-16,-1-21 16,0 0-16,0 0 0,0 0 15,0 0-15,1-21 16,-1 0-16,0 21 0,-21-21 16,21-1-16,0 1 0,0 0 0,1 0 15,-1 0-15,-21 0 0,0-1 16,21 1-16,-21 0 0,21-21 0,-21 21 15,0-1-15,0 1 0,0 0 16,0 0-16,0 42 31,0 0-15,0 0-16,0 1 0,0-1 0,0 0 16,21 21-16,-21-21 0,0 1 15,0-1-15,21 0 0,1 0 0,-1 0 16,0 0-16,0 1 15,0-22-15,-21 21 0,21-21 16,1 0-16,-1 0 0,0 0 0,0 0 16,0 0-16,0 0 0,1 0 0,-1 0 15,0-21-15,0-1 16,0 22-16,0-21 0,-21 0 0,22 21 16,-1-21-16,-21 0 0,0 0 15,21-1-15,-21-20 0,21 21 0,-21 0 16,0 0-16,0-1 0,0 1 0,0 0 15,0 0-15,0 0 16,-21 42 15,21 0-15,-21-21-16,21 21 0,0 0 0,0 22 16,0-22-16,0 0 0,0 0 15,0 0-15,0 1 0,0-1 0,0 0 16,0 0-16,0 0 15,0 0-15,21-21 16,0 0-16,0 0 16,0 0-16,1 0 15,-1 0-15,-21-21 0,21 21 0,0-21 16,0 0-16,0 0 0,1 0 16,-1-22-16,-21 22 15,21 0-15,-21 0 0,0 0 0,0-1 16,21 1-16,-21 0 0,0 0 15,21 21-15,-21 21 32,0 0-17,0 0-15,0 1 0,0-1 16,0 0-16,0 0 0,0 0 0,0 0 16,0 1-16,0-1 15,0 0-15,0 0 16,21 0-1,1-21-15,-1 0 16,0 0 0,-21-21-16,21 0 15,0 0-15,0 0 0,-21-1 16,0 1-16,22 0 0,-22 0 0,21 0 16,0 0-16</inkml:trace>
  <inkml:trace contextRef="#ctx0" brushRef="#br2" timeOffset="-44346.36">22331 9377 0,'0'21'32,"0"0"-32,0 0 15,0 1-15,0 20 0,0-21 0,0 0 16,0 22-16,0-22 0,0 21 15,0-21-15,0 22 0,0-22 0,0 21 16,-21-21-16,21 0 0,0 1 0,0-1 16,0 0-16,0 0 0,-22 0 15,22 0-15,0 1 0,-21-1 16,42-21 31,1-21-47,-1-1 0,0 22 15</inkml:trace>
  <inkml:trace contextRef="#ctx0" brushRef="#br2" timeOffset="-43891.1">22648 9652 0,'-21'21'31,"21"0"-15,-21 1-16,0 20 0,21-21 16,-21 0-16,21 0 0,0 22 15,0-22-15,0 0 0,-22 0 0,22 0 16,0 1-16,0-1 0,0 0 16,0 0-16,0 0 0,22-21 0,-1 21 15,0-21-15,0 0 0,0 0 16,0 0-16,1 0 0,20 0 15,-21 0-15,0-21 0,0 0 0,1 21 16,-1-21-16,0 0 0,0 0 16,0 21-16,-21-43 0,0 22 15,21 0-15,-21 0 0,0 0 0,0-22 16,0 22-16,0 0 0,0 0 16,-21 0-16,21-1 0,-21 1 0,0 21 15,0 0-15,21-21 0,-21 21 0,-1 0 16,1 0-16,0 0 15,0 0-15,21 21 0,-21-21 0,21 21 16,-21 1-16,-1-1 16,22 0-1</inkml:trace>
  <inkml:trace contextRef="#ctx0" brushRef="#br2" timeOffset="-43544.3">22352 9567 0,'0'0'0,"-21"0"0,21-21 15,21 21 1,0 0-16,0-21 15,0 21-15,22 0 0,-1 0 0,-21-21 16,22 21-16,-1 0 0,0-21 16,1 0-16,-1 21 0,0 0 0,-21 0 15,22-22-15,-22 22 0,21 0 0,-21 0 16,1 0-16,-22-21 16,21 21-16,-42 0 62,21 21-46,-22-21-1</inkml:trace>
  <inkml:trace contextRef="#ctx0" brushRef="#br3" timeOffset="3029.55">18563 8975 0,'21'0'15,"0"0"1,-21 21-1,0 0 1,0 0-16,-21 0 0,0 1 0,0-1 16,-21 0-16,20 21 0,-20-21 15,21 1-15,-21 20 0,-1-21 16,22 0-16,0 0 0,0-21 0,0 22 16,21-1-16,21-21 15,0 0-15,21 0 16,1-21-16,20-1 0,1 1 0,-1-21 15,1 21-15,20 0 0,-20-22 16,-22 1-16,22 21 0,-1-22 0,-21 22 16,1 0-16,-22 0 0,21 0 15,-21 0-15,1 21 0,-22 21 32,-43 0-32,22 21 0,0-21 0,-21 22 15,-1-22-15,1 21 0,-22 1 0,22-22 16,0 21-16,-1-21 15,1 22-15,21-22 0,0 0 0,0 0 16,21 0-16,0 0 0,21-21 16,21 0-16,-21 0 15,22 0-15,-1 0 0,0 0 0,1 0 16,-1-21-16,0 0 0,1 0 16,-1 21-16,0-21 0,-21 0 0,1-1 15,-1 1-15,0 0 0,0 21 0,-21-21 16,21 0-16,-42 21 62,21 21-62,-21-21 16</inkml:trace>
  <inkml:trace contextRef="#ctx0" brushRef="#br3" timeOffset="4306.07">27178 6287 0,'0'0'0,"21"0"0,0-22 15,-21 1-15,21 21 0,-21-21 16,22 21-16,-22-21 0,21 21 16,-21-21-16,21 21 0,-21-21 15,-21 42 32,0-21-47,-1 21 16,-20 0-16,21 0 0,-21 0 15,-1 22-15,-20-1 0,-1 0 0,1 1 16,-1-1-16,1 22 16,-22-1-16,0-21 0,1 22 0,-1-1 15,0-20-15,-20 20 0,-1-20 16,21 20-16,-21 1 0,0-1 0,1 1 15,20-1-15,-21 1 0,21-22 16,1 21-16,20 1 0,-20-22 0,20 22 16,1-22-16,-1 0 0,1 1 0,-1-1 15,22-21-15,-22 22 0,43-22 16,-21 0-16,21 0 0,-1-21 0,1 21 16,0-21-16,21 21 0,-21-21 15,21-21 16,21 0-15,0 0-16,0 21 0,22-42 0,-22 20 16</inkml:trace>
  <inkml:trace contextRef="#ctx0" brushRef="#br3" timeOffset="5089.14">28427 6350 0,'0'0'0,"21"0"0,-21-21 16,0 0-16,21 0 15,-21-1-15,21 1 16,-21 0-16,21 0 16,1 21-16,-22-21 15,0 0 1,21 21-16,-21-22 15,21 22-15,-21-21 16,0 42 15,0 1-31,0-1 16,0 21-16,0-21 16,0 22-16,0-1 0,0 0 0,0 22 15,0-22-15,0 22 0,0-1 16,0 1-16,0-22 0,0 21 0,0 1 15,0-1-15,-21 1 0,0 21 16,21-22-16,-22 1 0,1 20 16,21-20-16,0-1 0,-21 1 0,0-1 15,21 1-15,-21-1 0,21-20 16,0-1-16,0 21 0,-21-20 0,21-1 16,0 0-16,-22 1 0,22-22 15,0 21-15,0-21 0,-21 1 0,21-1 16,0 0-16,0-42 47,21 21-47,1-21 0,-22-22 15,21 22-15,0-21 0,0 21 0,0-22 16</inkml:trace>
  <inkml:trace contextRef="#ctx0" brushRef="#br3" timeOffset="5841.81">30014 6033 0,'0'0'0,"-21"0"0,0-22 0,0 22 16,21-21 0,-21 21-16,21 21 62,21-21-62,0 22 0,0-1 16,21 0-16,1 0 0,-1 21 15,0-20-15,22 20 0,-1-21 0,22 21 16,-21 22-16,20-22 16,1 1-16,0 20 0,-1-21 0,1 22 15,0-22-15,-1 22 0,22-1 16,-21-20-16,21 20 0,-22 1 0,1-22 15,0 21-15,20 1 0,-20-1 16,0-20-16,-1 20 0,-20 1 0,21-1 16,-22 1-16,1-22 0,-1 0 15,-21 1-15,1-1 0,-1-21 0,-21 0 16,0 1-16,1-1 0,-22 0 16,0 0-16,0 0 15,0-42 48,-22 21-63,1-21 15,0 0-15,0 21 0,0-21 16,0 21-16</inkml:trace>
  <inkml:trace contextRef="#ctx0" brushRef="#br3" timeOffset="6809.59">23601 8213 0,'0'0'16,"0"-21"-16,-43-43 0,43 43 15,-21 21-15,21-21 0,0 0 16,0-1-16,0 1 0,-21 21 0,21 43 47,0-22-47,0 21 0,0 0 16,0 1-16,0 20 0,0 1 15,0-22-15,0 43 0,0-22 16,0 1-16,0 20 0,-21-20 0,21 21 15,0-22-15,0 1 0,-21-1 16,21 1-16,-21-22 0,21 0 0,0 1 16,0-22-16,0 0 0,0 21 15,0-21-15,0 1 0,0-44 63,0 1-63,0 0 0,0 0 0,0 0 15,0 0-15,0-22 0,0 1 16,0 0-16,21-1 0,0-20 0,0 20 16</inkml:trace>
  <inkml:trace contextRef="#ctx0" brushRef="#br3" timeOffset="7765.55">23707 8192 0,'0'0'16,"21"0"15,21 0-15,-21 0-16,0 0 15,22 0-15,-1-22 0,22 22 0,-22 0 16,21 0-16,-20 0 0,20 0 15,22 0-15,0 0 0,-1-21 0,22 21 16,0 0-16,0 0 0,0 0 16,21 0-16,-22 0 0,22 0 0,0 0 15,22 0-15,-22 0 0,0 0 16,21 0-16,-21 0 0,-21 0 16,-1 0-16,1 0 0,0 0 15,0 0-15,-21 0 0,-1 0 0,-20 0 16,-1 0-16,-20 0 0,20 0 15,-42 0-15,22 0 0,-22 0 0,0 0 16,0 0-16,0 0 0,0 0 16,1 0 15,-22 21-15,0 1-16,0-1 15,0 0-15,0 0 16,0 0-16,0 0 0,0 1 15,0 20-15,0-21 0,0 0 16,0 22-16,0-22 0,0 21 0,0-21 16,0 22-16,0-22 0,0 21 15,0 0-15,0-20 0,0 20 0,0 0 16,0-21-16,0 22 0,0-1 16,0-21-16,0 22 0,0-22 0,0 21 15,0-21-15,0 0 0,0 22 0,0-22 16,-22 0-16,22 0 0,0 0 15,0 1-15,-21-1 0,21 0 16,-21-21-16,0 21 0,0 0 16,0-21-1,-1 0-15,1 21 0,0-21 16,-21 0-16,21 0 0,-1 0 16,-20 0-16,0 0 0,21 22 0,-22-22 15,1 0-15,-22 0 0,22 0 16,-21 0-16,-1 0 0,-21 0 0,1 0 15,-1 0-15,-42 0 0,21 0 0,-21 21 16,0-21-16,0 0 0,0 0 16,0 0-16,0 0 0,0 21 15,0-21-15,21 0 0,-21 0 0,22 0 16,-1 0-16,0 0 0,21 0 16,-21 0-16,1 0 0,20 0 0,-21 21 15,0-21-15,22 0 0,-1 0 16,0 0-16,1 0 0,20 0 0,1 0 15,20 0-15,1 21 0,21-21 0,-22 0 16,22 0-16,0 0 16,42 0 15,0 0-15,1 0-16,-1 0 0,21-21 15,-21 0-15,0 21 0,1-21 16,-1 21-16</inkml:trace>
  <inkml:trace contextRef="#ctx0" brushRef="#br3" timeOffset="8121.35">23664 8594 0,'0'0'0,"0"-21"15,-21 21 1,21-22-16,21 1 16,0 0-16,1 21 15,20 0-15,-21-21 0,21 21 16,1 0-16,-1-21 0,0 21 0,1 0 15,-1-21-15,0 21 0,-20 0 16,20 0-16,-21 0 0,21 0 0,-20 0 16,-1 0-16,-21 21 31,-21-21-15,-1 0-16,1 0 0,0 21 15</inkml:trace>
  <inkml:trace contextRef="#ctx0" brushRef="#br3" timeOffset="8425.17">24024 8509 0,'0'0'0,"0"21"16,0 0-16,0 1 15,0-1-15,0 0 0,0 21 16,0-21-16,0 1 0,0 20 16,0 0-16,-21-21 0,21 22 0,0-1 15,0-21-15,0 22 0,-21-22 16,21 0-16,0 0 0,-21 0 0,21 0 16,0 1-16,0-1 15,0-42 16,0-1-15,21 1-16,-21 0 0</inkml:trace>
  <inkml:trace contextRef="#ctx0" brushRef="#br3" timeOffset="8837.94">24130 8763 0,'21'0'16,"-42"0"-16,63-21 0,-21 21 16,1 0-16,-1 0 15,0 0-15,0 0 16,0 21 0,0 0-16,-21 0 0,0 1 0,0-1 15,0 0-15,22 0 0,-22 0 0,0 0 16,0 1-16,0-1 0,0 0 15,0 0-15,0 0 0,-22-21 0,22 21 16,-21-21-16,21-21 47,0 0-47,0 0 16,0 0-16,0 0 0,0-1 15,0 1-15,0 0 0,0 0 0,0 0 16,21 0-16,1-1 0,-1 1 15,-21 0-15,21 21 16,-21-21-16,21 21 0,0 0 16,0 0-1</inkml:trace>
  <inkml:trace contextRef="#ctx0" brushRef="#br3" timeOffset="9502.07">24574 8890 0,'0'0'0,"0"21"0,0 0 15,22-21-15,-1 0 16,0 0 0,0 0-16,0 0 0,0 0 0,1-21 15,-1 0-15,0 21 0,0-21 16,0 0-16,0 21 0,1-21 0,-1-1 15,21 1-15,-42 0 0,21 21 16,-21-21-16,21 0 0,-21 0 16,0-1-16,-21 22 15,0 0-15,0 0 16,0 0-16,0 0 0,-1 0 0,1 0 16,0 22-16,0-1 0,0 0 15,0-21-15,-1 21 0,1 21 0,0-20 16,21-1-16,0 0 0,0 0 15,0 0-15,0 0 0,0 1 0,0-1 16,0 0-16,0 0 0,21-21 16,0 21-16,1-21 0,-1 0 15,0 0-15,0 0 0,0 0 0,22 0 16,-22 0-16,0 0 0,0 0 16,0 0-16,0 0 0,1 0 0,-1 0 15,0-21-15,0 21 0,0-21 16,0 21-16,1-21 0,-1 0 15,0-1-15,0 1 0,0 0 0,22 0 16,-22 0-16,-21 0 0,21-1 16,-21 1-16,21 0 0,-21 0 0,0 0 15,0 0-15,-21 21 32,0 0-32,0 21 15,-1-21-15,1 21 0,21 0 16,-21 0-16,21 0 0,-21 1 0,21-1 15,0 0-15,0 0 0,0 0 16,-21 0-16,21 1 16,0-1-16,0 0 15,21 0 1,0-21-16,0 0 0,0 0 16,1-21-1,-1 21-15,0-21 0</inkml:trace>
  <inkml:trace contextRef="#ctx0" brushRef="#br3" timeOffset="9965.11">25887 8573 0,'0'0'0,"0"-22"0,-21 22 31,-1 0-31,1 0 15,0 0-15,0 0 0,0 0 0,-22 22 16,22-1-16,0-21 0,0 21 0,0 0 16,0-21-16,21 21 0,-22 0 15,22 1-15,-21-22 0,21 21 0,0 0 16,0 0-16,0 0 0,0 0 16,21 1-16,1-22 15,-1 21-15,0-21 16,0 0-16,0 21 0,0-21 0,1 0 15,-1 21-15,0-21 0,0 0 16,0 21-16,-21 0 16,0 1-16,0-1 15,-21-21 1,0 0-16,0 21 0,0-21 0,-22 0 16,22 21-16,0-21 0,-21 0 15,20 21-15,1-21 0,0 0 0,0 0 16,0 0-16,0 0 0,-1 0 0,22-21 62,22 21-62,-1-21 0,0 21 16,-21-21-16</inkml:trace>
  <inkml:trace contextRef="#ctx0" brushRef="#br3" timeOffset="10629.73">25993 8848 0,'21'0'0,"0"0"16,0 0-16,-21-21 16,21-1-16,0 22 15,1-21-15,-22 0 0,21 0 16,0 0-16,0 0 15,-21-1-15,0 1 16,-21 21 0,0 0-1,0 0-15,21 21 0,-22 1 0,1-1 16,0 0-16,0 0 0,21 0 16,-21 0-16,21 1 0,-21-1 0,21 0 15,0 0-15,0 0 0,0 0 0,0 1 16,0-1-16,0 0 15,0 0-15,21-21 16,0 0-16,0 0 0,0 0 16,0 0-16,1 0 0,-1 0 15,0 0-15,0 0 0,0 0 0,22-21 16,-22 0-16,0 21 0,21-21 16,-21-1-16,22-20 0,-22 21 0,21 0 15,-21 0-15,1-22 0,-1 22 16,0-21-16,-21 21 0,21-1 0,-21-20 15,21 21-15,-21 0 0,0 0 16,0-1-16,0 1 0,0 0 16,0 42 15,0 0-15,0 1-16,0-1 15,-21 0-15,21 0 0,-21 21 0,21-20 16,0-1-16,0 21 0,-21-21 0,21 0 15,-21 1-15,21 20 0,-22-21 16,22 0-16,0 0 0,0 1 16,0-1-1,22-21 17,-1 0-32,-21-21 0,21 21 15,-21-22-15,0 1 0,21 21 0</inkml:trace>
  <inkml:trace contextRef="#ctx0" brushRef="#br3" timeOffset="10869.6">26374 8678 0,'0'0'0,"21"0"46,0 0-46,0 0 16,0 0-16,0-21 0,1 21 0,-1 0 16,0 0-16,0 0 15,-21-21-15,21 21 0,0 0 16,-21-21 0,22 0-1</inkml:trace>
  <inkml:trace contextRef="#ctx0" brushRef="#br3" timeOffset="11532.74">27495 8234 0,'0'0'0,"-21"-21"0,0 21 31,21 21-15,-21 0-16,21 0 0,0 0 0,0 1 16,0 20-16,0 0 0,0 1 15,0-1-15,0 0 0,0 1 0,0-1 16,0 21-16,0-20 0,0-1 0,0 22 15,-21-22-15,21 0 0,0 1 16,0-1-16,-21 0 0,21 1 16,0-22-16,0 21 0,0-21 15,0 0-15,0 1 0,0-1 16,0-42 31,21-1-47,-21 1 0,0 0 15,21-21-15,-21 21 0</inkml:trace>
  <inkml:trace contextRef="#ctx0" brushRef="#br3" timeOffset="12417.23">27495 8319 0,'0'0'0,"0"-22"16,22 1 0,-1 21-16,0 0 15,21 0-15,1 0 0,-1-21 0,21 21 16,1 0-16,-1 0 0,1 0 16,-1 0-16,22-21 0,0 21 15,-22 0-15,22 0 0,0 0 16,-1 0-16,1-21 0,0 21 0,-1 0 0,22 0 15,0-21-15,-21 21 16,20 0-16,-20 0 0,0-22 0,-1 22 16,1 0-16,0 0 0,-1 0 15,-20 0-15,-1-21 0,22 21 0,-21 0 16,-1 0-16,-21 0 0,22 0 16,-22-21-16,1 21 0,-1 0 15,0 0-15,1 0 0,-1 0 0,-21 0 16,21 0-16,-20 0 0,-1 0 0,0 0 15,0 0-15,0 0 16,0 0-16,-21 21 47,0 0-47,0 1 16,0-1-16,-21-21 0,21 21 15,-21 0-15,21 0 0,0 0 16,0 22-16,0-22 0,-21 0 0,21 21 15,0-20-15,-21-1 0,21 21 16,0-21-16,0 22 0,-21-22 0,21 21 16,-22-21-16,22 22 0,0-1 15,0-21-15,-21 21 0,0 1 16,21-22-16,-21 21 0,21 1 0,0-22 16,0 0-16,0 0 0,0 21 0,-21-20 15,21-1-15,0 0 16,-21 0-16,21 0 0,0 0 15,-22-21-15,22 22 16,-21-22-16,0 21 16,0-21-16,0 0 0,0 0 15,-1 21-15,-20-21 0,21 0 16,-21 0-16,20 0 0,-20 0 0,-21 0 16,20 0-16,-41 0 0,20 0 0,-21 0 15,-20 0-15,-1 0 16,-21 0-16,0 0 0,0 0 0,-21 0 15,21 0-15,-22 0 0,22 0 16,0 0-16,0 0 0,0 0 0,22 21 16,-1-21-16,0 21 0,21-21 0,1 0 15,20 21-15,1-21 0,-1 0 16,22 0-16,-1 22 0,1-22 0,21 0 16,-21 0-16,20 0 15,44 0 1,-1-22-16,0 1 15,0 0-15,21 0 16</inkml:trace>
  <inkml:trace contextRef="#ctx0" brushRef="#br3" timeOffset="12996.89">27792 8467 0,'0'21'15,"-21"-21"-15,21 21 0,0 0 16,0 22-16,0-22 0,-22 0 15,22 21-15,0-21 0,0 22 0,0-1 16,0-21-16,0 22 0,0-22 16,0 0-16,0 21 0,-21-21 0,21 1 15,0-1-15,-21 0 16,21 0-16,0-42 47,0 0-32,0 0-15,0-1 0,0 1 0,0 0 16,21 0-16,0 0 0,-21-22 0,22 22 16,-1 0-16,0 0 0,0-21 15,0 20-15,0 22 0,1-21 0,-1 0 16,21 21-16,-21 0 0,0 0 16,1 0-16,-1 0 0,0 0 0,0 21 15,0 0-15,-21 1 16,0-1-16,0 0 0,0 0 0,0 0 15,0 0-15,0 22 0,0-22 16,0 0-16,0 0 0,0 0 16,-21 1-16,0-22 15,21 21-15,0-42 47</inkml:trace>
  <inkml:trace contextRef="#ctx0" brushRef="#br3" timeOffset="13490.19">28448 8615 0,'0'-21'16,"0"0"-1,0-1-15,-21 22 31,0 0-31,21 22 0,-22-1 0,1-21 16,21 21-16,-21 0 0,0 0 0,0 0 16,21 1-16,-21-1 0,21 21 15,-22-21-15,22 0 0,0 1 0,-21-1 16,21 0-16,0 0 16,21-21 15,1 0-31,-1 0 15,-21-21-15,21 21 0,0-21 0,-21 0 16,21-1-16,0 22 0,-21-21 16,22 0-16,-22 0 0,0 0 0,21 0 15,0-1-15,-21 1 0,21 21 16,-21-21-16,21 21 16,-21 21-1,0 0 1,0 1-16,0-1 0,0 0 0,0 0 15,0 0-15,0 0 0,0 1 16,0-1-16,0 0 0,0 0 16,0 0-1,0-42 17</inkml:trace>
  <inkml:trace contextRef="#ctx0" brushRef="#br3" timeOffset="13914.04">28871 8594 0,'0'0'16,"0"-21"0,-21 21-16,0 0 15,0 0-15,0 21 0,-1-21 16,1 21-16,21 0 0,-21-21 15,0 21-15,0-21 0,0 21 0,21 1 16,0-1-16,0 0 16,0 0-1,21-21 1,0 0-16,0 0 0,0 0 0,0 0 16,1 0-16,-1 0 0,0 0 15,0 0-15,0 0 0,-21 21 16,21-21-16,1 0 0,-22 21 15,0 1-15,0-1 16,-22-21-16,1 21 16,0-21-16,0 0 0,0 21 15,-22-21-15,22 21 0,0-21 0,0 0 16,0 0-16,0 0 0,-1 21 0,1-21 16,0 0-16,0 0 0,21-21 46,0 0-46,21 21 0</inkml:trace>
  <inkml:trace contextRef="#ctx0" brushRef="#br3" timeOffset="14469.32">29210 8319 0,'0'21'16,"0"0"-16,0 0 15,0 0-15,0 22 16,0-22-16,0 0 0,0 0 16,0 0-16,0 0 0,0 1 0,0-1 15,0 0-15,0 0 0,0 0 0,0 0 16,-21 1-16,21-1 0,0 0 15,-21 0-15,21 0 0,0 0 16,0 1 0,-22-22-16,22-22 31,0 1-15,0 0-16,0 0 15,22 0-15,-1 0 0,0-1 16,-21 1-16,21 0 0,0 21 15,0-21-15,22 0 0,-22 21 16,0-21-16,0 21 0,0 0 0,1 0 16,20 0-16,-21 0 0,0 0 15,0 0-15,1 0 0,-22 21 16,0 0-16,0 0 16,0 0-16,0 0 0,0 1 0,-22-1 15,22 0-15,-21 0 16,0 0-16,0 0 0,21 1 15,-21-22-15,0 21 16,21-42 15,21-1-15,0 1-16</inkml:trace>
  <inkml:trace contextRef="#ctx0" brushRef="#br3" timeOffset="14885.55">29866 8488 0,'0'0'16,"0"-21"-1,-21 21 1,0 0 0,0 0-16,-1 0 15,1 21-15,0-21 0,0 21 0,21 0 16,-21-21-16,21 21 0,-21-21 15,21 22-15,0-1 0,0 0 16,21 0 15,0-21-31,0 0 0,0 0 16,0 0-16,1 0 0,-1 0 0,0 21 16,0-21-16,0 21 15,-21 1 1,0-1-1,0 0-15,-21-21 0,0 21 16,0-21-16,0 0 0,-1 0 16,22 21-16,-21-21 0,0 0 15,0 0-15,21 21 0,-21-21 16,21-21 15,0 0-31,21 21 16</inkml:trace>
  <inkml:trace contextRef="#ctx0" brushRef="#br3" timeOffset="15265.33">29887 8678 0,'21'0'16,"1"0"-1,-1 0 1,0 0-16,0-21 0,0 21 15,0 0-15,1-21 0,-1 21 16,0 0-16,-21-21 0,21 0 0,0 21 16,-21-21-16,0-1 31,-21 22-15,0 0-16,21 22 15,-21-22-15,0 21 0,-1 0 16,1 0-16,0 0 15,21 0-15,0 1 0,0-1 16,0 0 0,0 0-1,21-21-15,0 0 16,1 0-16,-1 0 16,0 0-16,-21-21 0,21 0 0,0 0 15,0-1 1,1 1-16</inkml:trace>
  <inkml:trace contextRef="#ctx0" brushRef="#br3" timeOffset="15534.18">30332 8340 0,'0'-21'0,"0"42"31,-21-21-31,21 21 0,-22 0 16,22 0-16,-21 0 0,21 1 15,0-1-15,0 0 0,0 0 0,0 0 16,0 0-16,0 1 16,0-1-16,0 0 0,0 0 0,0 0 15,0 0 1,21-21 15,1 0-15,-22-21-16,0 0 15,0 0-15</inkml:trace>
  <inkml:trace contextRef="#ctx0" brushRef="#br3" timeOffset="15733.06">30205 8446 0,'21'0'15,"0"0"1,0 0-16,0 0 0,1-22 16,-1 22-16,0 0 15,0 0-15,0 0 0,0-21 0,1 21 16,-1 0-16,0-21 0,0 21 16</inkml:trace>
  <inkml:trace contextRef="#ctx0" brushRef="#br3" timeOffset="16406.12">30861 8001 0,'0'-21'0,"0"42"0,0-63 15,0 63 32,0 0-47,0 21 0,0-20 16,0 20-16,0-21 0,0 21 16,0 1-16,0-1 0,0 0 0,0 1 15,-21-1-15,21 0 16,-21 1-16,21-1 0,0 0 0,-22-20 15,22 20-15,0 0 0,0-21 16,0 22-16,0-22 0,0 0 0,0 21 16,0-20-16,0-1 0,0 0 15,0 0-15,22-42 47,-22 0-31,21 0-16,0-1 0,-21 1 0,21-21 15,0 21-15</inkml:trace>
  <inkml:trace contextRef="#ctx0" brushRef="#br3" timeOffset="17657.86">30988 7959 0,'21'0'47,"0"0"-47,0 0 16,1 0-16,-1 0 0,21 0 0,0 0 15,1 0-15,-1-21 0,22 21 16,-22 0-16,21 0 0,22 0 15,-21 0-15,20-22 0,-20 22 0,42 0 16,-22 0-16,22 0 0,0 0 16,0-21-16,-22 21 0,22 0 0,-21 0 15,0 0-15,-1-21 0,1 21 16,0 0-16,-1 0 0,22 0 16,-21 0-16,-1-21 0,1 21 0,0 0 15,-1 0-15,1 0 0,-21 0 16,20-21-16,1 21 0,-22 0 15,-63-21 17,0 42 93,0 0-125,0 0 15,0 0-15,0 0 0,0 1 16,0-1-16,0 0 0,0 0 16,0 21-16,0-20 0,0-1 0,0 0 15,0 21-15,0-21 0,0 22 0,0-22 16,0 0-16,0 21 0,0-20 0,0 20 15,0-21-15,0 0 0,0 22 16,0-22-16,0 0 0,0 0 0,0 0 16,0 22-16,0-22 0,0 0 0,0 0 15,0 0-15,0 0 0,0 1 16,0-1-16,0 0 0,0 0 0,0 0 16,0 0-16,0 1 15,0-1-15,0 0 0,0 0 16,0 0-1,0 0 1,0 1 15,0-1 1,0 0-1,-63-21-16,-22 0-15,1 0 16,-1 21-16,0-21 0,1 0 16,-1 0-16,0 0 0,1 21 15,-1-21-15,0 0 0,22 0 0,-22 0 16,22 21-16,-22-21 0,21 0 16,-20 0-16,-1 0 0,22 22 0,-22-22 15,0 0-15,22 0 0,-22 0 16,22 0-16,-22 21 0,21-21 0,1 0 15,-22 0-15,22 0 0,-1 0 16,1 21-16,-1-21 0,22 0 16,-22 0-16,22 0 0,-21 0 0,20 0 15,1 0-15,0 21 0,-1-21 16,1 0-16,0 0 0,20 0 0,-20 0 16,21 0-16,-21 0 0,20 0 15,1 0-15,0 0 0,0 0 16,0 0-1,21-21 79,0 0-94,0 0 16,21-1-1,0 1-15</inkml:trace>
  <inkml:trace contextRef="#ctx0" brushRef="#br3" timeOffset="18494.82">31115 8213 0,'0'42'15,"0"-21"-15,0 22 0,0-22 16,-21 0-16,21 21 0,0-21 0,0 22 16,0-22-16,0 21 15,0-21-15,-21 22 0,-1-22 0,22 21 16,-21-21-16,0 22 0,21-22 16,-21 0-16,21 0 0,-21 0 0,21 1 15,0-1-15,-21-21 16,21-21 15,0-1-31,0 1 16,21 0-16,-21 0 15,0 0-15,0 0 0,21-1 0,-21 1 16,21 0-16,-21 0 0,0 0 16,0 0-16,21-1 15,0 22 1,-21 22-1,22-1-15,-1 0 16,-21 0-16,21 0 16,-21 0-16,21 1 0,0-1 15,0 0-15,1-21 16,-1 0-16,0 0 16,0 0-16,0 0 15,0 0-15,-21-21 16,22 21-16,-22-21 0,21-1 15,0 1-15,0 0 16,-21 0-16,0 0 0,0 0 16,0-1-16,0 1 15,0 42 17,0 1-32,0-1 15,0 0-15,0 0 0,0 0 16,0 0-16,0 1 15,0-1-15,0 0 0,0-42 63,0 0-47,0-1-16,0 1 15</inkml:trace>
  <inkml:trace contextRef="#ctx0" brushRef="#br3" timeOffset="18672.82">31432 8424 0,'0'0'16,"0"22"46,22-22-62,-1 0 16</inkml:trace>
  <inkml:trace contextRef="#ctx0" brushRef="#br3" timeOffset="19154.82">31602 8488 0,'0'0'0,"0"21"0,0 0 0,0 0 16,0 1-16,0-1 16,0 0-16,0 0 0,-21 0 15,21 0-15,0 1 16,0-1-16,-22 0 0,22 0 31,0-42 0,0 0-31,0 0 16,0-1-16,22 1 16,-22 0-16,0 0 15,21 0-15,0 0 0,0-1 16,0 1-16,0 0 0,1 0 16,-1 21-1,0 21 1,-21 0-1,0 0-15,0 1 0,0-1 16,0 0-16,0 0 0,0 0 16,0 0-16,-21 1 0,21-1 15,0 0-15,0 0 16,0-42 31,0 0-32,21 0-15</inkml:trace>
  <inkml:trace contextRef="#ctx0" brushRef="#br3" timeOffset="19765.81">31962 8297 0,'0'22'15,"0"-1"-15,0 0 16,0 0-16,0 0 0,0 0 16,0 1-16,0-1 0,0 0 0,0 0 15,0 0-15,0 0 0,-22 1 16,22-1-16,0 0 0,-21 0 16,21 0-16,0 0 15,-21-21-15,21-21 63,0 0-63,0 0 15,0 0-15,21 21 16,0-21-16,1 21 0,-1-22 0,0 1 16,0 21-16,0 0 0,0-21 15,1 21-15,-1 0 0,0 0 0,0 0 16,-42 0 15,0 0-15,0 0-16,-1 0 0,1 0 15,0 21-15,0-21 0,0 0 16,0 0-16,21 21 0,0 1 16,-22-22-16,22 21 15,0 0-15,0 0 16,0 0-16,0 0 15,0 1 1,22-22-16,-22 21 16,21-21-16,0 0 0,0 0 15,0 0 1,0 0-16,1 0 16,-22-21-16,0-1 15,21 22-15,-21-21 16,21 0-16</inkml:trace>
  <inkml:trace contextRef="#ctx0" brushRef="#br3" timeOffset="20118.15">32173 8594 0,'21'0'15,"1"0"-15,-1 0 16,0 0-16,0 0 0,0 0 0,22 0 15,-22 0-15,21 0 0,-21 0 16,22 0-16,-22-21 0,0 21 16,0-22-16,-21 1 15,-21 21 17,0 0-32,0 0 15,-1 0-15,1 0 0,0 21 0,0-21 16,0 22-16,0-1 0,-1 0 15,1 0-15,0 0 16,21 0 0,21-21 15,0 0-31,1 0 16,-1 0-16,0 0 15</inkml:trace>
  <inkml:trace contextRef="#ctx0" brushRef="#br3" timeOffset="20678.18">32724 8488 0,'-22'0'31,"1"0"-15,0 21-1,0-21-15,21 21 0,-21 0 0,0-21 16,21 22-16,0-1 0,-22-21 16,22 21-16,-21 0 0,21 0 15,0 0-15,0 1 16,21-22 0,1 0-1,-1 0-15,0 0 16,0-22-16,0 1 15,0 0-15,1 0 16,-22 0-16,21 0 0,0-1 16,-21 1-16,0 0 0,0-21 15,21 21-15,-21-22 0,21 22 0,-21-21 16,0-1-16,0 1 0,0 21 16,0 0-16,0-22 0,0 22 15,0 42 1,0 1-1,-21-1-15,21 0 0,0 0 0,0 0 16,0 22-16,0-22 0,0 0 16,0 21-16,0-21 0,0 1 15,0-1-15,21 21 0,-21-21 16,21 0-16,-21 1 0,22-22 16,-22 21-16,0 0 0,21 0 15,0 0 1,0-21 15,-21-21-31,21 21 0</inkml:trace>
  <inkml:trace contextRef="#ctx0" brushRef="#br3" timeOffset="21193.85">33168 8192 0,'0'0'0,"0"21"16,0 0-16,0 0 15,-21 0-15,21 22 0,0-22 16,-21 0-16,21 0 0,0 0 0,0 0 16,0 1-16,0-1 0,0 0 15,-21 0-15,21 0 0,0 0 16,-22 1-16,22-1 0,0 0 31,0-42 0,0 0-15,0-1 0,0 1-16,22 21 0,-22-21 15,21 0-15,0 0 0,0 0 16,0 21-16,0 0 0,1-22 15,-1 22-15,0 0 16,0 22 0,-21-1-16,21 0 15,-21 0-15,0 0 0,0 0 16,0 1 0,0-1-16,0 0 15,21-42 48</inkml:trace>
  <inkml:trace contextRef="#ctx0" brushRef="#br3" timeOffset="21953.39">33528 8424 0,'0'0'0,"-21"0"32,0 0-1,21 22-31,-22-22 0,22 21 0,-21 0 16,21 0-16,0 0 15,-21 0-15,21 1 16,0-1-1,21-21 1,0 0 15,1 0-31,-1 0 0,-21-21 16,0-1-16,21 22 0,0-21 16,0 0-16,-21 0 15,0 0-15,0 0 0,21 21 16,-21-22-16,0 44 31,0-1-15,0 0-16,-21-21 15,21 21-15,0 0 0,0 0 16,0 1 0,21-22 15,1 0-31,-1 0 15,0-22-15,0 1 16,0 0-16,0 21 16,-21-21-16,22 0 0,-22 0 15,21 21-15,-21-22 0,0 1 16,-21 21 15,21 21-15,0 1-1,0-1 1,0 0-16,0 0 16,0 0-1,0 0 1,0 1 15,-22-22-31,1 0 16,0 0-16,21 21 15,-21-21-15,21-21 47</inkml:trace>
  <inkml:trace contextRef="#ctx0" brushRef="#br3" timeOffset="22453.62">33718 8065 0,'0'21'31,"0"0"-31,0 0 0,0 0 0,0 0 15,0 1-15,0 20 0,0-21 16,0 0-16,0 22 0,0-22 16,0 0-16,0 0 0,0 0 0,0 0 15,0 1-15,0-1 0,0 0 16,-21-21-16,21 21 16,0 0-1,0-42 32,0 0-31,21 21 15,1 0-31,-1 0 31,-21 21-31,0 0 16,0 0 15</inkml:trace>
  <inkml:trace contextRef="#ctx0" brushRef="#br3" timeOffset="23177.26">32194 9017 0,'0'-21'0,"0"42"0,22-42 0,-22 0 16,0 0-1,0-1 48,0 1-48,0 0 17,-22 21-17,1 0 1,0 0-16,0 21 15,0 0-15,0-21 0,21 22 16,-22-1-16,22 0 16,0 0-16,0 0 15,22-21 1,-1 21-16,0-21 0,0 0 16,0 0-16,0 0 0,22 22 0,-22-22 15,0 0-15,0 0 16,-21 21-16,21-21 0,-21 21 15,-21-21 1,0 21 0,0-21-16,0 0 0,0 0 15,-1 0-15,1 0 0,0 0 16,0 0-16,0 0 0,0 0 16,-1 0-16,1 0 15,42 0 16,1-21-15,-1 21-16,0 0 0,0-21 0</inkml:trace>
  <inkml:trace contextRef="#ctx0" brushRef="#br3" timeOffset="23889.02">32470 8975 0,'21'0'47,"0"0"-31,0 0 0,0 0-1,-42 0 48,0 0-63,21 21 0,-21-21 15,21 21-15,-21-21 0,21 21 16,0 0-16,0 1 0,0-1 16,0 0-1,0 0 1,21-21-16,0 0 0,0 0 15,0 0-15,0 0 16,1 0-16,-1 0 0,0 0 16,0-21-16,0 0 15,0 0-15,1-1 0,-1 1 16,-21 0-16,21 0 16,-21 0-16,0 0 0,0-1 0,0-20 15,0 21-15,0 0 0,0 0 16,21-1-16,-21 1 0,0 0 0,0 0 15,0 0 1,0 42 0,0 0-1,0 0-15,0 0 0,0 1 16,0-1-16,0 21 0,0-21 0,-21 0 16,21 1-16,0-1 0,0 0 15,0 0-15,0 0 0,0 0 16,0 1-16,0-1 0,0 0 15,21-21-15,0 21 16,0-21 0,1 0-16,-1 0 0,0 0 15,0 0-15,0 0 0,0 0 16,1-21-16,-1 0 16,0 0-1,-21-1-15,0 1 16</inkml:trace>
  <inkml:trace contextRef="#ctx0" brushRef="#br3" timeOffset="24151.16">32787 8954 0,'21'0'16,"0"0"-16,1 0 15,-1 0-15,0 0 16,0 0-16,0-22 0,0 22 0,22 0 16,-22 0-16,0 0 0,0 0 15,0-21-15,1 21 0,-1 0 16,-42 0 31,-1 0-47,1 0 15</inkml:trace>
  <inkml:trace contextRef="#ctx0" brushRef="#br3" timeOffset="26137.72">23220 10520 0,'0'0'0,"-21"0"0,-1-21 15,1 21 1,0 0 0,42 0 15,0-21-31,1 21 15,-1 0-15,0 0 0,21-22 0,1 22 16,-22 0-16,21 0 0,0 0 16,1 0-16,-1-21 0,0 21 0,1 0 15,-22 0-15,21 0 0,-21 0 16,22 0-16,-22 0 0,0 0 0,0 0 16,0 0-1,-21-21 16,-21 0-15,0 21-16,0 0 16,0 0-16,21-21 15,-21 21-15,-1 0 0,1 0 0,0 0 16,0 0-16,0 0 0,0 0 16,-1 0-16,1 0 15,42 0 32,1 0-47,-1 0 0,0 0 16,0 0-16,0 21 15,0 0-15,1-21 0,-1 21 0,0-21 16,0 21-16,-21 1 0,21-22 0,-21 21 16,21 0-16,-21 0 0,0 0 15,0 0-15,0 1 0,-21-1 16,0 0-16,0 0 0,0 0 15,0 0-15,-1 1 0,-20-1 0,21-21 16,0 21-16,0-21 0,-1 0 16,1 21-16,42-21 47,1 0-32,-1-21-15,0 21 0,0-21 0,0 21 16</inkml:trace>
  <inkml:trace contextRef="#ctx0" brushRef="#br3" timeOffset="26726.73">24405 10414 0,'0'0'0,"21"0"15,-21-21-15,0 0 16,0 0-16,0-1 0,0 1 16,-21 21-16,0 0 15,0 0-15,0 0 0,-1 0 16,1 0-16,0 0 16,0 21-16,0 1 0,0-1 0,21 0 15,-22 21-15,1-21 0,0 1 0,0 20 16,0-21-16,21 21 0,0-20 15,-21 20-15,21-21 0,-22 0 16,22 0-16,0 1 0,0-1 0,0 0 16,0 0-16,22-21 15,-1 0 1,0 0-16,0 0 0,0 0 16,0-21-16,1 0 0,-1 21 15,0-21-15,-21-1 0,21 1 16,0 0-16,0-21 0,1 21 0,-1-1 15,0-20-15,-21 21 0,21-21 0,-21 20 16,21 1-16,-21-21 0,0 21 16,0 0-16,0-1 0,0 44 31,0-1-31,0 0 16,0 0-16,0 0 15,-21 22-15,21-22 0,-21 21 0,21-21 16,0 0-16,0 22 0,0-22 0,0 0 15,0 0-15,0 0 0,0 1 16,0-1-16,0 0 0,0 0 16,21-21-1,0 0-15,0 0 16,1 0-16,-22-21 0,21 21 0</inkml:trace>
  <inkml:trace contextRef="#ctx0" brushRef="#br3" timeOffset="27237.44">25104 10329 0,'0'0'16,"0"-21"-16,-22 21 15,1 0 1,0 0-16,0 0 0,0 21 0,21 1 15,-21-1-15,-1-21 0,1 21 16,0 0-16,0 0 0,0 0 0,0 1 16,-1-1-16,1 0 15,21 0-15,-21 0 0,21 0 16,0 1-16,0-1 16,21-21-1,0 21-15,1-21 0,-1 21 0,0-21 16,0 0-16,0 0 0,0 21 15,1-21-15,-1 0 0,0 0 0,-21 21 16,21 1-16,-21-1 16,-21 0 15,0-21-31,0 0 0,-1 0 16,1 21-16,0-21 0,0 0 0,-21 0 15,20 0-15,-20 0 0,21 0 0,0 0 16,0 0-16,-1 0 0,1 0 15,0 0-15,0 0 0,0 0 16,42 0 31,0 0-47,0 0 0,0-21 16,22 21-16,-22 0 0</inkml:trace>
  <inkml:trace contextRef="#ctx0" brushRef="#br3" timeOffset="27601.72">25442 10393 0,'0'0'0,"0"-21"16,-21 21-1,0 0-15,0 0 0,0 0 16,21 21-16,-22-21 0,1 21 16,0 0-16,21 0 0,-21 1 15,0-1-15,21 0 0,-21 21 0,21-21 16,0 1-16,-22-1 0,22 0 16,-21 0-16,21 0 0,0 0 0,0 1 15,0-1-15,0 0 0,0 0 16,0 0-16,21-21 15,1 0-15,-1 0 16,0 0-16,0 0 16,0 0-16,0 0 15,1 0-15,-1 0 0,0-21 0,-21 0 16,21 21-16,0-21 16</inkml:trace>
  <inkml:trace contextRef="#ctx0" brushRef="#br3" timeOffset="28570.31">25590 10647 0,'-21'0'15,"42"0"17,1 0-17,-1 0-15,0 0 16,0-21-16,0 0 0,0 21 15,1-22-15,-1 22 0,0-21 16,-21 0-16,21 21 16,-21-21-16,0 0 15,0 0 1,-21 21-16,0 0 16,0 0-16,-1 0 0,1 0 0,0 0 15,21 21-15,-21-21 0,0 21 16,21 0-16,-21 0 0,-1 0 15,22 1-15,-21-1 0,21 0 16,0 0-16,0 0 0,0 0 16,0 1-16,0-1 0,21 0 15,1-21-15,-1 0 16,0 0-16,0 0 0,0 0 16,0 0-16,1 0 0,-1 0 0,0 0 15,0 0-15,0-21 16,0 0-16,1 21 0,-1-22 0,0 22 15,-21-21-15,21 0 0,0 0 16,-21 0-16,0 0 0,21-1 16,-21 1-16,0 0 0,22 0 0,-22 0 15,0 42 32,0 0-31,0 0-16,0 0 0,0 1 15,0-1-15,0 0 16,0 0-16,0 0 0,0 0 16,0 1-1,0-1-15,-22-21 32,1 0-1,21-21-16,0-1 1,0 1-16,0 0 0,0 0 16,0 0-16,0 0 0,21-1 15,-21 1-15,22 0 0,-22 0 0,21 0 16,0 0-16,0-1 0,-21 1 0,21 21 16,0-21-16,1 0 0,20 21 15,-21-21-15,0 21 0,0 0 0,1 0 16,-1 0-16,0 0 0,0 0 15,0 21-15,0 0 0,1 0 16,-22 0-16,21 1 0,-21-1 16,0 0-16,0 0 0,0 0 15,0 0-15,0 1 0,0-1 16,0 0-16,0 0 16,0 0-16,0 0 0,-21 1 15,21-1 1,-22-21-16,1 0 15,21 21 1,0-42 0</inkml:trace>
  <inkml:trace contextRef="#ctx0" brushRef="#br3" timeOffset="29534.05">26776 10626 0,'0'0'0,"21"-21"0,0 21 16,-21-22-16,0 1 15,21 0-15,-21 0 0,21 0 16,-21 0-16,0-1 16,0 1-16,0 0 0,-21 0 0,0 21 15,21-21-15,-21 0 0,0 21 16,0 0-16,21-22 0,-22 22 0,1 0 15,0 0-15,0 0 0,0 0 16,0 22-16,-1-22 0,1 21 0,0 0 16,0 0-16,0 0 0,0 22 15,-1-22-15,22 21 0,0-21 16,-21 0-16,21 22 0,0-22 0,0 0 16,0 0-16,0 0 0,0 1 15,0-1-15,21-21 16,1 0-16,-1 0 0,0 0 15,0 0-15,0 0 0,0 0 16,1 0-16,-1-21 0,0 21 0,0-22 16,0 1-16,0 0 0,1 0 15,-1 0-15,0 0 0,0-1 0,0-20 16,0 21-16,-21-21 0,0-1 16,22 22-16,-22-21 0,21-1 15,-21 22-15,0-21 0,0 21 0,0-22 16,0 22-16,0 0 0,0 0 15,0 0-15,0 0 0,-21 21 16,-1 21 0,22 0-16,0 21 15,0-21-15,0 1 0,0 20 0,0 0 16,0 1-16,-21-22 0,21 21 16,0 0-16,0-20 0,0 20 0,0-21 15,0 21-15,0-20 0,0-1 16,0 0-16,0 0 0,21 0 15,1-21-15,-1 0 16,0 0-16,0 0 16,0 0-16,0 0 0,1-21 15,-1 0-15,0 0 0,0 0 16,0 21-16,0-22 0,-21 1 16,0 0-16,22 0 0,-1 0 15,-21 42 16,0 0-15,0 0-16,0 0 16,-21 1-16,21-1 0,-22 0 15,22 0-15,0 0 16,0-42 46,0 0-62</inkml:trace>
  <inkml:trace contextRef="#ctx0" brushRef="#br3" timeOffset="29721.53">27199 10266 0,'0'-21'0,"0"42"78,21-21-62,-21 21-16</inkml:trace>
  <inkml:trace contextRef="#ctx0" brushRef="#br3" timeOffset="30304.92">27368 10499 0,'0'21'0,"0"0"0,0 0 16,0 0-16,0 1 16,0-1-16,0 0 0,0 0 15,0 0-15,0 0 16,0 1 0,-21-22-1,0 0 1,21-22-16,0 1 15,0 0-15,0 0 16,0 0-16,0 0 0,0-1 16,0 1-16,0 0 0,21 0 15,0 0-15,1 0 0,-1-22 16,0 22-16,0 0 0,0 0 0,0 21 16,22-21-16,-22 21 0,0 0 15,21 0-15,-20 0 0,-1 0 16,0 0-16,-21 21 0,21-21 0,0 21 15,-21 0-15,0 0 0,0 0 0,0 1 16,0-1-16,0 0 16,0 0-16,0 0 0,0 0 0,0 1 15,0-1-15,-21 0 16,0-21-16,21 21 16,-21-21-16,42 0 62,0-21-46</inkml:trace>
  <inkml:trace contextRef="#ctx0" brushRef="#br3" timeOffset="31268.8">28109 10393 0,'0'0'15,"0"-21"-15,0 0 16,-21 21-16,0 0 16,0 0-1,0 0-15,-1 0 0,1 0 0,0 21 16,0 0-16,0-21 0,0 21 16,-1 0-16,1 0 0,21 1 0,0-1 15,-21 0-15,21 0 0,-21 0 0,21 0 16,0 1-16,0-1 15,0 0-15,21-21 16,0 0-16,0 0 16,1 0-16,-1 0 0,0 0 0,0 0 15,0 0-15,0 0 0,1-21 16,-1 21-16,-21-21 0,21-1 16,0 22-16,-21-21 0,0 0 15,21 0-15,0 0 16,-21 0-16,22 21 0,-22-22 15,0 44 17,0-1-17,0 0-15,0 0 16,0 0-16,0 0 0,0 1 16,0-1-16,0 0 0,0 21 15,0-21-15,0 1 0,0-1 16,0 21-16,0-21 0,-22 0 0,1 22 15,21-22-15,-21 21 16,21-21-16,-21 22 0,21-22 0,-21 21 16,0 1-16,21-1 0,-22 0 0,1 1 15,21-1-15,-21 0 0,21 1 16,0-1-16,-21 0 0,21 1 0,0 20 16,0-21-16,0 1 0,0 20 0,0-20 15,0-1-15,0 0 0,0 1 16,21-1-16,-21 0 0,0-21 0,0 22 15,0-22-15,0 0 0,0 0 16,-21-42 15,0 0-15,0 0-16,-22 21 16,22-21-16,-21-1 0,-1 1 0,1 0 15,-21 0-15,20 0 0,1 0 0,0-22 16,-1 22-16,1-21 0,0 21 15,20-22-15,1 1 0,0 0 0,0-1 16,21-20-16,0 20 0,0 1 0,0 0 16,0-22-16,21 22 0,-21 0 15,21-1-15,0 1 0,22 0 16,-22 20-16,0 1 0,0-21 16,22 21-16,-22 0 0,21-1 0,-21 22 15,0-21-15,22 0 0,-22 0 0,0 21 16,0-21-16,0 21 0,1-21 15,-1 21-15,0-22 0,0 22 0,-21-21 16,0 0-16,21 21 0,-21-21 16,0 0 15</inkml:trace>
  <inkml:trace contextRef="#ctx0" brushRef="#br3" timeOffset="33143.48">23326 12086 0,'0'-21'16,"0"0"-1,0 0 1,0 0-16,0-1 0,0 1 16,0 0-16,0 0 15,0 0-15,-22 21 16,1-21-16,0 21 0,0 0 15,0 0-15,0 0 0,-1 0 16,1 0-16,0 0 0,0 0 16,-21 21-16,20 0 0,-20 0 0,21 0 15,-21 0-15,-1 22 0,1-1 0,21 0 16,-22 1-16,1-1 0,21 0 16,0 1-16,0-1 0,21-21 0,0 22 15,0-22-15,0 0 0,0 0 16,0 0-16,0 0 0,21-21 0,21 0 15,-21 0-15,0 0 16,1 0-16,-1 0 0,21 0 0,-21-21 16,22 0-16,-22 0 0,0 0 0,21 0 15,-21-1-15,1 1 0,-1-21 16,21 21-16,-21-22 0,0 1 16,1 0-16,-1-1 0,-21 1 15,21 0-15,0-1 0,-21 1 0,21 0 16,-21-1-16,0 1 0,0 0 15,0 21-15,0-1 0,0 1 0,0 0 16,0 0-16,-21 21 16,21 21-1,-21 0-15,21 0 0,-21 22 0,21-22 16,-21 21-16,21 22 0,0-22 16,0 0-16,0 22 0,0-1 0,0-20 15,0-1-15,0 0 0,0 1 16,0-1-16,0 0 0,0-20 15,0-1-15,0 0 0,0 0 16,21-21-16,0 0 0,0 0 0,0 0 16,0 0-16,1 0 0,-1 0 15,0-21-15,0 0 0,0 0 16,0-1-16,1 1 0,-1 0 0,0 0 16,0 0-16,0 0 0,0-1 15,-21 1-15,22 0 0,-22 0 0,0 0 16,0 0-1,0 42 1,0 0 0,0 0-16,0 0 0,0 0 15,0 1-15,0-1 0,0 21 0,0-21 16,0 0-16,0 1 0,0-1 16,0 0-16,0 0 0,0 0 0,21 0 15,0-21-15,-21 22 0,21-22 0,0 0 16,0 0-16,1 0 0,-1 0 15,0 0-15,0 0 0,0-22 0,0 22 16,1-21-16,-1 0 0,0 0 16,0 0-16,0 0 0,0-1 0,1 1 15,-1 0-15,-21 0 0,0 0 0,0-22 16,0 22-16,21 0 0,-21 0 16,0 0-16,0 0 0,0-1 15,0 44 16,0-1-31,0 0 0,0 0 16,0 0-16,0 0 0,0 1 16,0-1-16,0 0 0,21 0 0,-21 0 15,0 0-15,21 1 16,-21-1-16,21-21 0,1 0 16,-1 0-16,0 0 0,0 0 15,0 0-15,0 0 16,1-21-16,-1 21 0,-21-22 0,21 1 15,0 0-15,-21 0 16,21 0-16,-21 0 0,21-1 0,-21 1 16,22 0-16,-22 0 0,0 0 0,0 0 15,0-1-15,0 1 0,0 0 16,0 42 15,0 0-31,0 1 0,0-1 16,0 21-16,0-21 0,0 22 15,0-22-15,0 21 0,0 0 0,0 1 16,-22-1-16,22 0 0,0 1 0,0-1 16,-21 0-16,21 22 0,0-22 15,-21 22-15,21-1 0,0 1 16,0-1-16,0-20 0,0 20 0,0 1 16,0-1-16,0-21 0,0 22 15,-21-1-15,21-20 0,0-1 0,0 22 16,-21-22-16,21 0 0,0 1 15,0-1-15,0-21 0,0 0 0,0 22 16,0-22-16,0 0 0,0 0 16,0-42 15,0 0-31,0 0 16,0-1-16,0 1 0,0-21 15,0 21-15,0-22 0,0 1 0,0-21 16,0 20-16,0-20 0</inkml:trace>
  <inkml:trace contextRef="#ctx0" brushRef="#br3" timeOffset="33497.28">24193 12129 0,'0'0'0,"0"-22"0,0 1 0,0 0 16,0 0-16,22 0 15,-1 0-15,0-1 0,0 22 0,0-21 16,22 21-16,-22 0 0,0 0 16,21 0-16,-21 0 0,1 21 0,-1 1 15,0-1-15,0 0 0,0 0 16,-21 0-16,0 22 0,0-22 0,0 0 16,0 21-16,0-21 0,0 1 0,-21-1 15,0 0-15,0 0 0,0 0 16,-1 0-16,1 1 0,-21-1 0,21-21 15,0 21-15,-1-21 16,1 21-16,42-42 63,1 0-63,-1 21 0,0-21 15,0-1-15</inkml:trace>
  <inkml:trace contextRef="#ctx0" brushRef="#br3" timeOffset="33977.38">24786 11726 0,'0'0'0,"0"-21"0,0 0 16,0 0-16,0 42 31,0 0-31,0 0 0,0 1 15,0-1-15,0 21 0,0 0 16,0-20-16,0 20 0,0 0 0,0 1 16,-21-1-16,21 0 0,0 1 15,0-22-15,0 21 0,0-21 0,0 22 16,0-22-16,0 0 0,0 0 0,0 0 16,21-21 15,0 0-31,0 0 0,1-21 15,-1 0-15,0 21 0,0-21 16,-21 0-16,21-1 0,0 1 0,-21 0 16,0 0-16,22 0 0,-22 0 15,21-1-15,-21 1 16,0 42 0,0 1-16,0-1 15,0 0-15,-21 0 0,21 0 16,0 0-16,0 1 15,0-1-15,0 0 0,0 0 16,0 0-16</inkml:trace>
  <inkml:trace contextRef="#ctx0" brushRef="#br3" timeOffset="34193.79">25082 11896 0,'0'0'0,"0"-21"32,0 42 14,22-21-30,-1 0 0,-21 21-16</inkml:trace>
  <inkml:trace contextRef="#ctx0" brushRef="#br3" timeOffset="36226.92">25569 11832 0,'-21'0'15,"0"0"-15,0 0 16,0 0-16,-1 0 0,1 0 0,-21 21 16,21-21-16,0 22 0,-1-1 15,1 21-15,21-21 0,0 22 0,-21-1 16,21 0-16,0-21 0,0 22 15,0-1-15,0-21 0,0 22 0,0-22 16,0 0-16,21 0 0,-21 0 16,21 0-16,1-21 0,-1 0 15,0 0-15,21 0 0,-21 0 0,1 0 16,-1 0-16,21 0 0,-21 0 16,0 0-16,1-21 0,20 21 0,-21-21 15,0 0-15,22 0 0,-22 0 16,21 21-16,-21-43 0,0 22 0,22 0 15,-22 0-15,0 0 0,0-1 0,-21-20 16,0 21-16,0 0 0,0 0 16,0-22-16,0 22 0,0 0 15,0 0-15,-21 21 0,0 0 16,0 0-16,0 0 0,-1 0 0,1 0 16,0 21-16,0 0 0,0 0 15,0 0-15,-1 1 0,1-1 16,0 21-16,0-21 0,0 0 0,0 22 15,21-22-15,0 0 0,0 0 0,0 0 16,0 1-16,0-1 0,0 0 16,21-21-16,0 0 15,0 0-15,0 0 0,0 0 16,1 0-16,-1-21 0,0 0 16,0-1-16,0 22 0,0-21 15,1 0-15,-1 0 0,0-21 0,0 20 16,-21 1-16,0-21 0,21 21 15,0 0-15,-21-22 0,0 22 16,0 0-16,0 42 31,0 0-31,0 0 16,0 1-16,0 20 0,0-21 0,0 0 16,0 0-16,0 22 0,0-22 15,0 0-15,0 0 0,0 0 0,22 1 16,-1-22-16,-21 21 0,21-21 0,0 0 15,0 21-15,0-21 16,1 0-16,-1 0 0,21 0 0,-21 0 16,0 0-16,1-21 0,-1 0 15,0 21-15,0-22 0,0 1 0,0 0 16,1 0-16,-22 0 0,21-22 0,-21 22 16,21-21-16,-21 0 0,0-1 15,0 1-15,0 21 0,21-22 0,-21 1 16,0 0-16,0 21 0,0-1 15,0 1-15,0 0 0,0 0 0,0 42 47,0 0-47,-21 0 0,21 1 0,0-1 16,0 21-16,0-21 16,0 22-16,0-22 0,0 21 0,0-21 15,0 22-15,0-22 0,0 21 0,0-21 16,21 0-16,-21 22 0,21-22 15,-21 0-15,21 0 0,1 0 16,-1-21-16,0 22 16,0-22-16,0 0 0,0 0 0,1 0 15,-1 0-15,0-22 0,0 1 16,0 21-16,22-21 0,-22 0 16,0 0-16,0 0 0,0-1 15,0 1-15,1 0 0,-1-21 0,0 21 16,-21-1-16,0 1 0,0-21 15,21 42-15,-21-21 0,0 0 0,-21 21 32,0 0-32,0 21 0,21 0 15,0 0-15,-22-21 0,22 42 0,-21-20 16,21-1-16,0 0 0,0 0 16,0 0-16,0 0 0,0 1 0,0-1 15,0 0-15,0 0 0,0 0 16,0 0-16,21 1 15,1-22-15,-1 0 16,0 0-16,0 0 16,0 0-16,0 0 0,1 0 0,-1 0 15,21 0-15,-21-22 0,0 1 16,1 21-16,20-21 0,-21 21 0,0-21 16,0 0-16,1 0 0,-1-1 0,0 22 15,0-21-15,0 0 0,0 0 16,-21 0-16,0 0 0,0-1 0,0 1 15,0 0 1,0 42 47,-21-21-63,0 21 15,0-21 32,0 0-31,21 22-1,-21-22 1,-1 21-16,1 0 16,21 0-16,-21 0 15,21 0-15,-21-21 0,21 22 0,-21-1 16,21 0-1,0 0-15,0 0 0,0 0 16,0 1 0,21-22-1,0 0-15,0 0 16,0-22 0,1 1-16,-22 0 0,21 0 15,0 0-15,-21 0 0,21-1 16,-21 1-16,0 0 0,21-21 0,-21-1 15,21 22-15,-21-21 0,0-22 16,0 22-16,0 0 0,22-1 16,-22 22-16,0-21 0,21 21 15,-21-22-15,0 22 0,0 0 16,0 0-16,0 0 16,0 42-1,0 0-15,0 0 0,0 0 16,0 1-16,0 20 0,0-21 0,0 21 15,-21-20-15,21 20 0,0 0 16,-22 1-16,22-22 0,0 21 0,0 0 16,0 1-16,0-22 0,0 0 15,-21 21-15,21-20 0,0-1 0,0 0 16,0 0-16,0 0 0,0 0 16,0 1-1,21-22 1,1 0-1,-1 0-15,0 0 0,0-22 16,0 22-16,-21-21 0,0 0 16,21 21-16,1-21 0,-22 0 15,0 0-15,0-1 0,0 1 0,21-21 16,-21 21-16,0 0 0</inkml:trace>
  <inkml:trace contextRef="#ctx0" brushRef="#br3" timeOffset="36646.5">26014 11853 0,'0'0'0,"21"0"16,21-21-1,-21 21-15,1-21 0,20 21 16,-21-21-16,21 21 0,1-21 0,-1 0 16,0 21-16,1-22 0,-1 22 0,0-21 15,1 21-15,-1 0 0,0-21 16,-20 21-16,20-21 0,0 21 0,-21 0 15,22 0-15,-22 0 0,0 0 16,-21-21-16,21 21 0,-42 0 63,0 21-48,0-21 1</inkml:trace>
  <inkml:trace contextRef="#ctx0" brushRef="#br3" timeOffset="38525.96">29316 9165 0,'21'0'0,"-21"-21"15,0 42 48,0 0-63,0 1 16,0-1-16,0 0 0,0 21 15,0-21-15,21 22 16,-21-22-16,21 21 0,-21 22 0,0-22 15,0 22-15,21-22 0,-21 21 16,22 1-16,-1-22 0,-21 22 0,0-22 16,0 22-16,21-22 0,-21 21 15,21-20-15,0 20 0,-21-20 0,0 20 16,0-21-16,21 22 0,-21-1 0,22-20 16,-22 20-16,0-20 0,0 20 15,21-21-15,-21 1 0,21-1 0,-21 0 16,21 1-16,-21-1 15,0 0-15,0-20 0,21 20 0,-21 0 0,0-21 16,0 22-16,21-1 0,-21-21 0,0 22 16,0-22-16,0 21 15,0-21-15,0 0 0,0 1 0,0-1 16,0 0-16,0 0 16,-21-21-1,0 0 1,21-21-1,-21 21-15,21-21 0,-21 0 16,21-1-16,-21 1 0,21 0 16,0 0-16,0 0 0,-22 0 0,22-1 15,-21 1-15,21 0 0,0 0 0,0 0 16,0 0 0,-21 21-16,21 21 46,0 0-30,0 0-16,21-21 0,0 21 16,-21 0-16,0 1 0,0-1 0,22 0 15,-22 0-15,21 0 0,-21 0 0,0 1 16,21-1-16,-21 0 16,0 0-16,0 0 0,0 0 31,21-21-16,0 0 1,0-21 0,1 0-16,-1 0 0,-21 0 0,21 21 15,0-21-15,0-22 0,0 22 0,1 0 16,-1 0-16,21 0 0,-21-1 16,0 1-16,1 0 0,20 0 0,-21 0 15,0 0-15,0 21 0,1 0 16,-22-22-16,21 22 0,-21-21 15,0 42 48,-21-21-47,21 22-1,-22-22-15,1 0 0,0 0 16,0 0-16,0 21 15</inkml:trace>
  <inkml:trace contextRef="#ctx0" brushRef="#br3" timeOffset="40793.63">27728 13314 0,'0'0'0,"21"0"16,-21-21-16,0 0 15,0-1-15,0 1 0,0 0 16,0 0-16,0 0 16,0 0-16,-21 21 0,21-22 0,-21 1 15,0 0-15,0 21 0,0-21 16,-1 21-16,1 0 0,0 0 16,0 0-16,0 0 0,-22 21 0,22-21 15,0 21-15,0 0 0,0 1 16,0-1-16,-22 21 0,22-21 15,0 22-15,0-22 0,0 21 16,21 0-16,-22-20 0,22 20 0,-21 0 16,21 1-16,0-1 0,0-21 15,0 21-15,0-20 0,0-1 0,0 0 16,21 0-16,1-21 0,-1 0 0,0 0 16,0 0-16,0 0 15,0 0-15,1-21 0,20 0 0,-21 0 16,0-1-16,0 1 0,1 0 15,-1 0-15,0 0 0,21 0 16,-42-1-16,21-20 0,1 21 16,-1 0-16,-21 0 0,0-1 0,0 1 15,21 0-15,-21 0 0,0 0 0,21 21 16,-21-21-16,0 42 31,0 0-15,0 0-16,-21 0 0,21 0 0,0 1 15,0-1-15,0 0 0,0 21 16,0-21-16,0 1 0,0-1 0,0 0 16,0 0-16,0 0 0,21 0 15,0-21 1,0 0-16,1 0 0,-1 0 0,0 0 16,0 0-1,0-21-15,0 21 0,1-21 0,-22 0 16,21 0-16,0 0 0,0-1 15,0 1-15,-21 0 0,0 0 0,21 0 16,-21 0-16,22-1 0,-22 1 16,0 0-16,0 0 0,0 0 15,0 42 17,0 0-32,0 0 0,0 0 15,0 1-15,0-1 16,0 0-16,0 21 0,0-21 0,0 22 15,0-22-15,0 0 0,0 0 16,0 0-16,0 1 0,0-1 0,21 0 16,0-21-16,0 0 15,0 0-15,0 0 16,1 0-16,-1 0 0,-21-21 0,21 0 16,0-1-16,-21 1 0,21 0 15,0 0-15,-21 0 0,0-22 0,22 22 16,-22 0-16,21 0 0,-21-21 15,0 20-15,21 1 0,-21 0 0,0 0 16,0 0-16,0 0 16,0 42-1,0 0 1,0 0-16,0 0 16,0 0-16,0 1 0,0-1 0,0 0 15,0 21-15,0-21 0,0 1 16,0-1-16,0 0 0,21 0 0,-21 0 15,21 0-15,0-21 0,1 22 16,-1-22-16,0 0 16,0 0-16,0 0 0,0-22 0,1 1 15,-1 0-15,0 21 0,0-42 16,0 21-16,0-1 0,1 1 16,-22 0-16,21-21 0,0 21 15,-21-22-15,0 1 0,0 21 0,21-22 16,-21 1-16,21 0 0,-21-1 0,0 1 15,0-21-15,0 20 0,21 22 16,-21-21-16,0 21 0,0-1 0,0 1 16,0 0-16,0 42 15,0 0-15,-21 22 16,21-22-16,0 21 0,-21 1 16,21-22-16,-21 42 0,0-20 0,21-1 15,0 0-15,0 1 0,-21-22 16,21 21-16,0 0 0,0 1 15,0-1-15,0-21 0,0 22 16,0-22-16,0 21 0,0-21 0,21 0 16,0 1-16,0-1 0,0-21 15,0 0-15,1 0 0,-1 0 16,0 0-16,0 0 0,0-21 0,0-1 16,1 1-16,20 0 0,-21 0 15,0 0-15,0 0 0,1-1 0,-1 1 16,21 0-16,-42 0 0,21 0 15,0-22-15,1 22 0,-22 0 16,0 0-16,0 0 0,21 21 16,-21 21-1,0 0 1,0 0-16,0 0 16,-21 1-16,21-1 0,0 0 0,0 21 15,0-21-15,0 1 0,0-1 16,0 0-16,0 0 0,0 0 15,0 0-15,21-21 16,0 0-16,0 0 0,0 0 16,0 0-16,22 0 0,-22-21 0,0 0 15,0 0-15,0 21 0,1-21 16,-1 0-16,0-1 0,0-20 0,0 21 16,0 0-16,-21 0 15,0-1-15,0 1 0,0 0 0,0 0 16,0 0-16,-21 0 15,0 21-15,0 0 0,0 0 0,0 0 16,-22 0-16,22 0 0,0 0 16,0 0-16,0 0 0,-1 0 0,1 21 15,0-21-15,0 21 0,21 0 0,-21 0 16,0 0 0,-1 1-1,1-22 16</inkml:trace>
  <inkml:trace contextRef="#ctx0" brushRef="#br3" timeOffset="41097.6">28660 13123 0,'0'-21'16,"21"21"-16,0-21 16,0 21-16,21 0 0,1-21 15,-1 21-15,-21-21 0,43 21 0,-22 0 16,0-21-16,1 21 0,-22 0 16,21-22-16,1 22 0,-22 0 0,21 0 15,-21-21-15,0 21 0,1 0 16,-1 0-16,0 0 0,0 0 0,0 0 15,0 0 1,-21 21 31,-21-21-47</inkml:trace>
  <inkml:trace contextRef="#ctx0" brushRef="#br3" timeOffset="41909.14">27601 14584 0,'0'0'0,"21"-21"16,1 0-16,-1 21 0,0-22 0,0 1 15,0 0-15,0 0 0,1 0 16,-1 0-16,0-1 0,-21 1 0,21 0 15,-21 0-15,0 0 16,-21 21 0,0 0-16,0 0 15,-1 21-15,1-21 0,-21 21 16,21 0-16,0 0 0,-1-21 16,-20 22-16,21-1 0,21 0 0,-21 0 0,21 0 15,-21 0-15,21 1 16,0-1-16,0 0 0,0 0 0,21 0 15,0 0-15,0 1 0,0-1 16,0 0-16,22-21 0,-22 21 0,21 0 16,-21 0-16,22 1 0,-22-1 0,0-21 15,0 21-15,-21 0 0,0 0 16,0 0-16,0 1 0,-21-1 16,0 0-16,-21-21 0,20 21 15,-20 0-15,0-21 0,-1 21 16,22-21-16,-21 0 0,0 0 15,20 0-15,-20 0 0,21 0 0,-21 0 16,20 0-16,1 0 0,-21-21 0,21 21 16,0-21-16,-1 21 0,22-21 15,-21 0-15,21 0 0,0-1 16,0 1-16,0 0 16,21 21-1,1-21-15,-1 21 0,0 0 16,0-21-16,0 21 0,0 0 15,1-21-15,-1 21 0</inkml:trace>
  <inkml:trace contextRef="#ctx0" brushRef="#br3" timeOffset="42391.95">27982 14711 0,'0'-21'0,"0"42"0,21-42 16,-42 21 15,0 0-31,21 21 0,-21 0 16,21 0-16,0 0 0,-21 1 15,21-1-15,0 0 16,0 0-16,0 0 0,0 0 16,0 1-16,0-1 0,21-21 15,-21 21-15,21 0 0,-21 0 0,21-21 16,0 0-16,-21 21 0,22-21 0,-1 0 15,0 0-15,0 0 16,0 0-16,0-21 0,1 21 0,-22-21 16,21 0-16,0 21 0,-21-21 15,0 0-15,0-1 0,0 1 0,0 0 16,0 0-16,0 0 16,0 0-16,-21-1 0,0 1 0,-1 21 15,1-21-15,0 21 0,0 0 16,0 0-16,0 0 0,-1 0 15,1 0-15,0 0 0,0 21 16,21 0 0,0 1-16,0-1 0,0 0 15,0 0-15,0 0 16,0 0-16,0 1 16,21-22-1,0 0-15,0 0 16,1 0-16</inkml:trace>
  <inkml:trace contextRef="#ctx0" brushRef="#br3" timeOffset="43151.48">28448 14732 0,'0'0'0,"0"-21"16,0 0-16,0 0 15,21 21 1,-21-22-16,21 22 16,0 0-16,1 0 15,-1 22-15,0-1 0,-21 0 16,21-21-16,0 21 0,-21 0 15,21 0-15,-21 1 0,22-1 0,-22 0 16,0 0-16,21 0 16,-21 0-16,0 1 0,0-1 0,0 0 15,0 0-15,0 0 16,0-42 15,0 0-15,0 0-16,0 0 0,0-1 15,0-20-15,0 21 16,21 0-16,-21 0 0,21-1 0,-21-20 16,0 21-16,21 0 0,-21 0 15,21-1-15,1 1 0,-22 0 0,0 0 16,21 21-16,-21-21 0,21 21 16,-21-21-1,21 21 1,0 0-1</inkml:trace>
  <inkml:trace contextRef="#ctx0" brushRef="#br3" timeOffset="43493.28">29231 14288 0,'0'0'0,"0"-22"0,0 1 0,0 0 16,0 0-1,0 42 17,0 0-32,0 0 0,0 1 15,0 20-15,-21 0 0,21-21 0,-21 22 16,21-1-16,0 0 0,0 1 16,-21-1-16,-1 0 0,22 1 0,-21-1 15,21-21-15,0 22 0,0-22 16,-21 0-16,21 0 0,0 0 0,0 0 15,0 1-15,0-1 0,21-21 47,0-21-31,1 21-16,-22-22 0,0 1 16,21 21-16,0-21 0,0 0 15</inkml:trace>
  <inkml:trace contextRef="#ctx0" brushRef="#br3" timeOffset="43914.41">29337 14732 0,'21'0'32,"0"0"-32,0 0 15,1 0-15,-1 0 16,0 0-16,0-21 15,0 21-15,-21-21 16,21 21-16,-21-21 0,0-1 16,0 1-1,-21 21 1,0 0-16,0 0 16,0 0-16,21 21 0,0 1 15,-21-22-15,-1 21 0,22 0 16,-21 0-16,21 0 0,0 0 0,0 1 15,0-1-15,0 0 0,0 0 16,0 0-16,0 0 0,0 1 16,0-1-16,0 0 0,21 0 15,1-21-15,-22 21 16,21-21-16,0 0 0,0 0 0,0 0 16,0 0-16,1 0 0,20 0 15,-21 0-15,21 0 0,-20-21 0,20 21 16,0-21-16,1 0 0,-1 21 0,0-21 15,1-1-15,-22 1 16</inkml:trace>
  <inkml:trace contextRef="#ctx0" brushRef="#br3" timeOffset="44525.63">30205 14626 0,'-43'0'0,"86"64"15,-43-128-15,-64 64 0,43 0 0,0 0 0,0 0 16,0 0-16,-1 21 0,1 1 15,0-22-15,0 21 0,0 0 16,0 0-16,21 0 0,-22 0 0,1 1 16,21-1-16,0 0 0,0 0 0,-21 0 15,21 0 1,0 1-16,0-1 0,21-21 16,0 0-1,1 0-15,-1 0 0,0 0 16,0 0-16,0 0 0,0-21 15,1 21-15,-1-22 0,0 1 0,0 21 16,-21-21-16,21 0 0,0 0 16,1 0-16,-22-1 0,0-20 0,21 21 15,-21-21-15,0-1 0,21 1 0,-21 0 16,0-1-16,0-20 0,21 20 16,-21 1-16,0 0 0,0-1 15,0 1-15,0 21 0,0-21 16,21 20-16,-21 1 0,0 0 15,0 0-15,0 42 32,0 0-32,0 0 0,0 1 15,0 20-15,0-21 0,0 21 0,-21 1 16,21 20-16,-21-20 0,0-1 16,21 0-16,-21 22 0,21-22 0,-22 0 15,22 1-15,0-22 0,-21 21 16,21 1-16,0-22 0,0 0 0,0 0 15,0 0-15,21 0 0,1-21 16,-1 22-16,0-22 0,0 0 16,0 0-16,0 0 0,22 0 15,-22 0-15,0 0 0,0 0 0,0 0 16,1-22-16,-1 1 0,0 21 0,0-21 16,0 21-16,0-21 0,1 0 15,-1 21-15,0-21 0,-21-1 0,0 1 16,21 0-16,-21 0 15</inkml:trace>
  <inkml:trace contextRef="#ctx0" brushRef="#br3" timeOffset="44889.93">29146 14415 0,'0'0'0,"22"0"0,-1 0 16,21 0-16,-21-22 0,0 22 15,1-21-15,20 21 0,-21 0 16,21 0-16,-20-21 0,20 21 0,-21 0 16,21 0-16,-20-21 0,-1 0 15,0 21-15,0 0 0,0 0 0,-21-21 16,21 21-16,-21-22 31</inkml:trace>
  <inkml:trace contextRef="#ctx0" brushRef="#br3" timeOffset="53693.56">26966 16129 0,'0'21'16,"0"-42"31,0 0-47,0 0 16,0 0-16,-21-1 15,0 1-15,0 21 0,21-21 16,-21 0-16,-1 21 0,1-21 0,0 0 15,-21 21-15,21 0 0,-1 0 16,-20 0-16,21 0 0,-21 0 0,-1 0 16,22 21-16,-21-21 0,21 21 15,-22 21-15,22-21 0,-21 1 16,21 20-16,-1 0 0,1-21 0,0 22 16,0-1-16,21 0 0,0-20 15,0 20-15,0-21 0,0 0 16,0 0-16,0 1 0,0-1 0,21 0 15,0 0-15,0-21 0,1 0 16,-1 0-16,0 0 0,21 0 16,-21 0-16,1 0 0,-1-21 15,21 21-15,-21-21 0,0 0 0,22-1 16,-22 1-16,21 0 0,-21-21 16,22-1-16,-22 22 0,0-21 0,21-22 15,-20 22-15,-1 0 0,0-22 16,0 22-16,-21 0 0,0-1 0,0 1 15,0 0-15,0 20 0,0-20 16,0 21-16,0 0 0,0 0 16,-21 21-16,0 0 0,0 0 15,-1 0-15,1 21 16,0 0-16,0 0 0,21 21 0,0 1 16,-21-1-16,21 22 0,-21-22 15,21 21-15,-22 1 0,22-22 0,0 22 16,0-22-16,0 0 0,0 1 15,0-1-15,22-21 0,-1 0 16,0 1-16,0-1 0,0 0 16,0-21-16,1 0 0,-1 0 0,0 0 15,0 0-15,0 0 0,0 0 16,22-21-16,-22 0 0,0 21 0,0-22 16,0 1-16,1 0 0,-1 0 15,-21-21-15,21 20 0,-21 1 0,21 0 16,-21 0-16,0 0 0,0 0 0,0-1 15,0 44 17,0-1-32,0 0 15,-21 21-15,21-21 0,0 1 16,0-1-16,0 0 0,0 0 0,0 0 16,0 0-16,21 1 0,0-1 15,0-21-15,1 0 16,-1 0-16,0 0 0,0 0 15,0 0-15,0 0 16,1-21-16,-1 21 0,-21-22 0,21 1 16,0 21-16,-21-21 0,21 0 15,-21 0-15,0 0 0,0-1 0,0 1 16,0 0-16,0 0 0,0 0 16,0 0-16,0 42 31,0 0-16,0 0-15,0 21 0,0-20 16,0-1-16,0 0 0,0 0 0,0 0 16,0 0-16,0 1 0,21-22 15,1 21-15,-1-21 0,0 0 16,0 0-16,0 0 0,0 0 16,1 0-16,-1 0 0,0 0 0,0 0 15,0-21-15,0-1 0,1 22 16,-1-21-16,-21 0 0,21 0 0,0 0 15,-21 0-15,0-22 0,0 22 16,21 0-16,-21-21 0,0 20 0,0-20 16,0 21-16,0 0 0,0 0 15,0-1-15,0 1 0,0 42 32,0 1-32,0-1 0,-21 21 15,21-21-15,0 22 0,0-1 0,0-21 16,0 21-16,0 1 0,0-1 15,0 0-15,0 1 0,0-1 0,0 0 16,0 1-16,0-1 0,0 22 16,0-22-16,0 21 0,0-20 0,0 20 15,0-20-15,0-1 0,0 0 16,0 1-16,0-1 0,0 0 0,0 1 16,0-22-16,0 0 15,0 0-15,0 0 0,0-42 47,21 0-47,-21 0 0,0-22 16,0 22-16,0-21 0,0 0 0</inkml:trace>
  <inkml:trace contextRef="#ctx0" brushRef="#br3" timeOffset="54007.38">27855 16150 0,'0'0'0,"0"-21"0,0-21 16,0 21-16,0-1 0,0-20 16,0 21-16,0 0 0,21 0 0,1 21 15,-1-22-15,0 22 16,0 0-16,21 0 0,-20 22 0,-1-1 16,-21 0-16,21 0 0,0 21 15,-21-20-15,21 20 0,-21 0 0,0-21 16,0 22-16,0-22 0,0 0 15,-21 21-15,0-20 0,0-1 0,0 0 16,-1-21-16,1 21 0,0 0 16,21 0-16,-21-21 0,0 0 0,0 22 15,21-44 17,0 1-32,0 0 15,21 0-15,0 0 0</inkml:trace>
  <inkml:trace contextRef="#ctx0" brushRef="#br3" timeOffset="54493.1">28321 15769 0,'0'0'0,"0"21"31,0 1-31,0 20 15,0-21-15,0 0 0,0 22 16,0-1-16,0 0 0,0-21 0,0 22 16,0-1-16,0 0 0,0-20 15,0 20-15,0-21 0,0 0 0,0 0 16,0 1-16,0-1 0,0 0 16,21 0-16,0-21 31,0 0-31,1-21 15,-1 0-15,-21 0 0,21-1 16,-21 1-16,21 0 0,-21 0 0,0 0 16,21 0-16,-21-22 0,0 22 15,0 0-15,21 21 0,-21-21 0,0 0 16,0 42 0,0 0-16,0 0 15,0 0-15,0 0 0,0 1 16,0-1-16,0 0 0,0 0 0,0 0 15,0 0-15,0 1 0,0-1 16,0 0-16,0 0 31,0-42 1,0 0-32,0 0 0,0-1 15</inkml:trace>
  <inkml:trace contextRef="#ctx0" brushRef="#br3" timeOffset="54678.99">28533 15981 0,'0'-21'0,"0"0"15,-22 21-15,44 0 78,-1 0-62,0 21-16</inkml:trace>
  <inkml:trace contextRef="#ctx0" brushRef="#br3" timeOffset="55929.79">29019 15960 0,'0'0'0,"0"-21"0,-21 21 16,0 0 0,0 0-16,0 0 15,0 21-15,-1-21 0,1 21 0,0 0 16,21 0-16,-21 0 0,0 1 16,0-1-16,21 21 0,0-21 0,0 0 15,-22 22-15,22-22 0,0 0 16,0 0-16,0 0 0,0 1 0,0-1 15,0 0-15,22-21 0,-22 21 16,21-21-16,0 0 0,0 0 0,0 0 16,22 0-16,-22 0 0,0 0 15,0 0-15,21-21 0,-20 21 16,-1-21-16,0 21 0,21-21 0,-21-1 16,1 22-16,20-21 0,-21 0 15,0 0-15,0 0 0,1 0 0,-1-1 16,-21 1-16,21 0 0,-21 0 15,0 0-15,0 0 0,0-1 0,0 1 16,0 0-16,-21 21 16,0 0-16,-1 0 15,1 21-15,0 0 16,21 1-16,-21-1 0,21 0 16,-21 0-16,21 0 15,0 0-15,-21 1 0,21-1 0,0 0 16,0 0-16,0 0 15,0 0-15,21-21 16,0 0 0,0 0-16,0 0 0,0-21 15,1 0-15,-22 0 16,21 0-16,0 21 0,-21-21 16,21-1-16,-21 1 0,0 0 15,0 0-15,0 0 0,0 0 16,21 21-16,-21 21 31,0 0-15,0 0-16,0 0 0,0 0 0,0 1 15,0-1-15,0 0 0,0 0 16,0 0-16,0 0 0,21-21 16,1 0-1,-1 0-15,0 0 0,0 0 16,0 0-16,0 0 0,1 0 15,-1-21-15,0 21 0,0-21 0,0 0 16,-21 0-16,21 0 0,-21-1 16,22 1-16,-22 0 0,0-21 15,0 21-15,0-22 0,0 22 16,0-21-16,0-1 0,0 22 0,0-21 16,0 21-16,0 0 0,0-1 15,0 1-15,0 0 0,-22 21 31,22 21-15,0 0-16,0 1 0,-21 20 16,21-21-16,0 21 0,0-20 0,0 20 15,0-21-15,0 21 16,0-20-16,0-1 0,0 21 0,0-21 0,0 0 16,0 1-16,0-1 15,0 0-15,21-21 0,-21 21 16,22-21-16,-1 0 15,0 0-15,0 0 0,0 0 16,0 0-16,1 0 16,-1-21-16,0 21 0,0-21 15,0 0-15,0-1 0,1 22 16,-22-21-16,0 0 0,21 0 0,-21 0 16,21 0-16,-21-1 0,0 1 15,0 0-15,0 0 16,-21 21-1,0 21-15,21 0 16,0 0-16,0 1 0,0-1 0,0 0 16,0 0-16,0 0 15,0 0-15,0 1 0,0-1 0,0 0 16,0 0-16,0 0 16,0 0-1,21-21-15,0 0 16,0 0-16,0 0 15,0 0-15,1 0 16,-1-21-16,0 0 0,0 21 16</inkml:trace>
  <inkml:trace contextRef="#ctx0" brushRef="#br3" timeOffset="56633.39">30522 15896 0,'0'0'16,"0"-21"-16,-21 21 15,0 0 1,0 0-16,0 21 16,-1 0-16,22 1 15,-21-1-15,0 0 0,21 0 16,0 0-16,-21 0 0,0 1 0,21-1 15,-21 21-15,21-21 0,0 0 16,0 1-16,0-1 0,0 0 0,0 0 16,0 0-16,0 0 15,21-21 1,0 0-16,0 0 16,0 0-16,0 0 0,1 0 15,-22-21-15,21 21 0,0-21 16,-21 0-16,0 0 0,21 0 0,0-1 15,-21-20-15,21 21 16,-21-21-16,0-1 0,0 1 0,22 0 16,-22-1-16,0 1 0,21 21 15,-21-22-15,0 1 0,0 0 0,0 21 16,0-1-16,0 1 0,0 0 16,0 0-16,0 0 15,0 42 1,0 0-1,0 0-15,0 22 16,0-22-16,0 0 0,0 21 16,0-21-16,0 22 0,0-1 0,0-21 15,-21 22-15,21-1 0,0 0 16,0-21-16,0 22 0,0-22 16,0 0-16,0 21 0,0-20 0,0-1 15,0 0-15,0 0 0,0 0 16,21 0-16,0-21 15,0 0 1,0 0-16,0 0 0,1 0 16,-1 0-16,0 0 15,0-21-15,0 0 16,0 0-16,1 0 16,-22 0-16,21-1 0,-21 1 15,0 0-15,0 0 0,0 0 16</inkml:trace>
  <inkml:trace contextRef="#ctx0" brushRef="#br3" timeOffset="56941.21">29654 15875 0,'0'0'0,"-21"0"0,42 0 47,1 0-47,-1 0 0,0 0 0,0 0 15,0-21-15,0 21 0,1 0 16,-1 0-16,0 0 0,0 0 0,0 0 15,0 0-15,-21-21 0</inkml:trace>
  <inkml:trace contextRef="#ctx0" brushRef="#br3" timeOffset="58545.27">32258 9313 0,'0'-21'32,"0"42"-1,0 1-15,0-1-16,-21 0 15,21 0-15,0 0 0,0 0 16,0 22-16,0-1 0,0 0 0,0 1 15,21-1-15,0 22 0,-21-22 16,21 21-16,0 1 0,1-22 0,-1 22 16,0-1-16,-21 1 15,0-22-15,21 22 0,0-1 0,-21 1 16,0-1-16,0 1 0,0-1 16,21 1-16,-21-22 0,0 21 0,0-20 15,0 20-15,0-20 0,0-1 16,0-21-16,0 21 0,0-20 0,0 20 15,0-21-15,0 0 0,0 0 16,-21 1-16,21-1 0,-21 0 16,0-21-1,0 0-15,0-21 16,-1 0 0,1-1-16,0 1 15,0 0-15,0 0 16,21 0-16,-21 0 0,21-22 0,-22 22 15,1 0-15,21 0 0,0 0 16,-21-1-16,0 1 0,21 0 0,0 0 16,-21 0-1,0 21 17,21 21-17,0 0-15,0 0 0,0 0 0,0 1 16,0-1-16,21 0 0,0 0 15,-21 0-15,21 0 0,0 1 16,-21-1-16,21-21 0,1 21 0,-22 0 16,21 0-16,-21 0 15,21-21-15,0 0 16,-21 22-16,21-22 0,0 0 16,1 0-16,-1-22 15,0 22-15,-21-21 0,21 0 16,0 0-16,0 0 0,1 0 15,-1-1-15,0 1 0,0 0 0,0 0 16,0 0-16,1-22 16,-1 22-16,0 21 0,0-21 0,0 0 15,0 21-15,-21-21 16,22 21-16</inkml:trace>
  <inkml:trace contextRef="#ctx0" brushRef="#br3" timeOffset="59341.04">32046 11748 0,'0'0'0,"21"-43"15,-21 22 1,0 0-16,0 0 16,0 0-16,-21-1 15,0 22-15,0 0 16,0 0-16,0 0 0,-1 0 16,-20 0-16,21 0 0,-21 22 0,-1-22 15,22 21-15,-21 0 0,21 0 16,-22 0-16,22-21 0,0 21 15,0 1-15,0-1 0,21 0 0,0 0 16,0 0-16,0 0 16,0 1-16,21-1 0,0 0 15,21 0-15,-21 0 0,1 0 16,20 1-16,0-1 0,-21 0 16,22 0-16,-22 21 0,0-20 15,0-1-15,0 0 0,-21 0 0,0 0 16,0 0-16,0 1 0,0-1 15,-21 0-15,0-21 0,0 21 0,-21 0 16,20-21-16,-20 0 0,21 0 16,-21 0-16,-1 0 0,22 0 0,-21 0 15,21 0-15,-1 0 0,-20 0 16,21-21-16,0 0 0,0 21 0,-1-21 16,1 0-16,0-1 0,0 1 15,0 0-15,21 0 0,0 0 0,0 0 16,0-1-16,0 1 15,0 0-15,0 0 0,21 21 16,0-21-16,0 21 16,22 0-16,-22 0 0,0 0 0,21 0 15,-21 0-15,22 0 0,-22 0 16,21 0-16</inkml:trace>
  <inkml:trace contextRef="#ctx0" brushRef="#br3" timeOffset="59885.24">32258 12023 0,'0'0'0,"0"-21"15,0-1 1,0 1-16,-21 21 16,0 0-1,-1 0-15,1 0 0,0 0 16,0 0-16,0 0 0,0 21 15,-1 1-15,22-1 0,-21 0 16,21 21-16,-21-21 0,21 1 16,0-1-16,0 0 0,0 0 15,0 0-15,0 0 0,0 1 0,0-1 16,21 0 0,0-21-16,1 0 0,-1 0 15,0 0-15,0 0 16,0 0-16,0 0 15,1-21-15,-22 0 16,21-1-16,0 1 0,-21 0 0,0 0 16,0 0-16,0 0 15,0-1-15,0 1 0,0 0 16,0 0-16,0 42 31,0 0-15,0 0-16,0 1 0,0-1 15,0 0-15,21 0 0,-21 0 16,0 0-16,0 1 0,21-1 16,-21 0-16,21-21 15,1 0 1,-1 0 0,0 0-16,0-21 15,0 0-15,-21-1 0,21 1 16</inkml:trace>
  <inkml:trace contextRef="#ctx0" brushRef="#br3" timeOffset="60641.96">32512 11980 0,'0'22'16,"0"-44"-16,-21 44 16,21-1-1,0 0-15,0 0 0,0 0 0,-21 0 16,21 1-16,0-1 0,0 0 15,0 0-15,0 0 16,0 0-16,0 1 0,0-1 16,0 0-1,-22-21 17,22-21-17,0 0-15,-21 21 0,21-22 16,0 1-16,0 0 0,0 0 15,0 0-15,0 0 0,0-1 16,0 1-16,0 0 16,0 0-16,0 0 0,0 0 15,21 21-15,1 0 0,-1 0 16,0 0 0,0 0-16,-21 21 0,21 0 15,-21 0-15,21 0 16,-21 0-16,0 1 0,0-1 0,0 0 15,0 0-15,0 0 16,0 0-16,0 1 0,0-1 16,0-42 46,0-1-62,0 1 16,0 0-16,0 0 0,0 0 15,22 0-15,-22-1 0,21 1 0,-21 0 16,0 0-16,21 0 16,0 0-16,0 21 0,-21-22 0,21 22 15,1 0-15,-1 0 16,-21 22 0,21-1-16,-21 0 0,0 0 0,0 0 15,0 22-15,0-22 0,0 0 16,0 0-16,0 0 0,0 0 15,0 1-15,0-1 0,0 0 16,0 0-16,0-42 63,0 0-63,0 0 15,0-1-15,21 1 16,-21 0-16,21 0 0</inkml:trace>
  <inkml:trace contextRef="#ctx0" brushRef="#br3" timeOffset="61017.48">32872 12107 0,'0'0'16,"21"0"-16,0 0 16,0 0-1,0 0-15,1 0 0,-1 0 16,0 0-1,0-21-15,0 21 0,0-21 16,-21 0-16,0 0 16,0 0-16,0-1 15,0 1-15,-21 21 16,0 0 0,0 0-16,0 21 15,0 1-15,-1-1 0,22 0 0,-21 0 16,21 0-16,-21 0 0,21 1 15,0-1-15,0 21 0,0-21 0,0 0 16,0 1-16,0-1 16,0 0-16,0 0 15,21-21 1,0 0-16,1 0 0,-1 0 16,0 0-16,0 0 15,-21-21-15,21 21 16,0-21-16</inkml:trace>
  <inkml:trace contextRef="#ctx0" brushRef="#br3" timeOffset="61806.87">31708 13187 0,'0'0'0,"0"-85"16,0 64-16,0 0 15,0 0-15,0 0 16,-22 21-16,1 0 16,0 0-16,21 21 15,-21 0-15,0 0 0,21 0 0,-21 22 16,-1-1-16,22 0 0,0 1 16,-21-1-16,21 0 0,-21 1 0,0-1 15,21 21-15,0-20 0,0-1 16,0 0-16,0-20 0,0 20 0,0-21 15,0 0-15,21 0 0,0-21 16,0 22-16,1-22 0,-1 0 16,0 0-16,0 0 0,0-22 15,0 22-15,1-21 0,-1 0 16,0 0-16,21-21 0,-21 20 0,1-20 16,-1 21-16,0-21 0,0-1 15,0 1-15,-21 0 0,0-1 16,0 1-16,0 0 0,0-1 15,0 1-15,0 0 0,-21 20 0,0-20 16,0 21-16,0-21 0,-1 20 16,1 22-16,0 0 0,0 0 0,0 0 15,0 0-15,-1 22 16,1-1-16,21 0 0,-21 0 0,21 21 16,0-20-16,0 20 0,0-21 15,0 21-15,0-20 0,0 20 0,0-21 16,0 0-16,0 0 15,21 1-15,-21-1 0,21 0 0,1-21 16,-1 0-16,0 0 0,21 0 16</inkml:trace>
  <inkml:trace contextRef="#ctx0" brushRef="#br3" timeOffset="62210.59">32067 13356 0,'0'0'0,"0"-21"0,0 0 15,22 21-15,-22-21 16,21 21-16,0 0 0,0 0 16,0 0-16,0 0 15,1 0-15,-22 21 0,21 0 16,0-21-16,-21 21 0,0 0 16,21 1-16,-21-1 0,21 0 0,-21 0 15,0 0-15,0 0 0,0 1 16,0-1-16,0 0 0,0 0 15,0 0-15,0 0 0,0 1 16,0-44 15,-21 1-31,21 0 16,0 0-16,0 0 0,0 0 16,0-1-16,0 1 0,0-21 15,21 21-15,0 0 0,-21-1 16,22 1-16,-1 0 0,0 0 15,0 21-15,0-21 16,0 21-16,1 0 16,-1 0-16,0 0 15,-21 21-15,21 0 0</inkml:trace>
  <inkml:trace contextRef="#ctx0" brushRef="#br3" timeOffset="63277.7">32914 13399 0,'0'0'16,"0"-43"-16,0 22 16,-21 21-16,0-21 15,0 21-15,-1 0 0,1 0 16,0 0-16,0 21 15,0 0-15,0-21 16,21 21-16,0 1 0,-22-1 0,1 0 16,21 21-16,0-21 0,0 1 15,0-1-15,0 0 0,0 21 0,0-21 16,0 1-16,0-1 16,21-21-16,1 21 15,-1-21-15,0 0 0,0 0 0,0 0 16,0 0-16,1-21 0,-1 21 15,0-21-15,0-1 0,0 22 0,-21-21 16,21 0-16,1 0 0,-1 0 16,-21-22-16,21 22 0,-21 0 15,0-21-15,0 21 0,0-22 0,0 1 16,0 0-16,0 20 16,0-20-16,0 0 0,0-1 0,0 1 15,0 21-15,0 0 0,0 0 16,0-1-16,0 1 0,-21 21 15,0 21 1,21 1-16,-22-1 0,22 0 16,0 21-16,0-21 0,0 22 0,0-1 15,0 0-15,-21-20 0,21 20 16,0 0-16,0-21 0,0 22 16,0-1-16,0-21 0,0 0 0,0 22 15,0-22-15,21 0 16,-21 0-16,22 0 0,-1-21 15,0 0-15,0 0 0,0 0 16,0 0-16,1 0 16,-1 0-16,0-21 0,0 0 15,0 0-15,0 21 16,-21-21-16,0 0 0,0-1 0,22 22 16,-22-21-16,0 0 0,21 21 15,-21-21-15,0 0 16,0 0-1,-21 42 17,21 0-32,0 0 15,0 0-15,0 0 16,0 1-16,0-1 0,0 0 0,0 0 16,0 0-16,21 0 15,0-21 1,0 0-16,0 0 15,0 0-15,-21-21 16,22 21-16,-1-21 0,0 0 16,0 21-16,0-21 0,0 0 0,1-1 15,-1 1-15,-21 0 0,21 0 16,-21 0-16,21 21 0,-21-21 0,0-1 16,21 22-16,-21 22 31,0-1-16,0 0-15,-21 0 0,21 0 16,-21 0-16,21 1 16,0-1-16,0 0 0,0 0 15,0 0 1,21-21 15,-21-21-15,0 0-1</inkml:trace>
  <inkml:trace contextRef="#ctx0" brushRef="#br3" timeOffset="66833.54">31962 14605 0,'0'-21'16,"0"0"0,0 0-16,21 21 0,-21-22 0,21 1 15,0 0-15,-21 0 0,21 0 16,-21 0-16,21-22 0,-21 22 0,22 0 16,-22 0-16,0 0 0,0-1 15,0 1-15,0 0 0,0 0 16,0 0-16,-22 21 15,1 0-15,0 0 16,0 21-16,21 0 16,-21 0-16,21 22 0,-21-1 15,21 0-15,0 22 0,0-22 0,0 22 16,0-22-16,0 21 0,0-20 16,0-1-16,0 0 0,0 1 15,0-1-15,0-21 0,0 22 0,0-22 16,0 0-16,-22 0 0,22 0 15,0 0-15,-21 1 0,0-1 16,0-21 0,0 0-16,0 0 15,-1 0-15,1-21 0,0-1 16,0 22-16,0-21 0,0 0 16,-1 0-16,1 21 0,0-21 15,0 0-15,21-1 0,-21 1 16,0 21-16,21-21 0,0 42 31,0 0-31,0 1 16,21-1-16,-21 0 0,21 0 15,0 0-15,0 0 0,0-21 0,1 22 16,-1-1-16,0-21 0,0 0 16,0 21-16,0-21 0,1 0 15,-1 0-15,0 0 0,0 0 0,0 0 16,0 0-16,1-21 0,-1 0 15,0 21-15,0-22 0,0 1 16,0 0-16,-21 0 0,22 21 16,-22-21-16,0 0 0,0-1 0,0 1 15,0 0-15,0 0 0,0 0 16,0 42 15,0 0-31,0 0 16,0 0-16,0 1 0,0-1 15,0 0-15,0 0 0,0 0 16,0 0-16,0 1 0,0-1 16,0-42 46,0-1-62,0 1 0,0 0 16,0 0-16,21 0 0,0 21 15,-21-21-15,0-1 0,0 1 0,21 21 16,0-21-16,0 42 47,-21 0-47,0 1 0,22-22 16,-22 21-16,0 0 0,0 0 15,21 0-15,-21 0 0,21-21 16,-21 22-16,21-1 0,-21 0 0,21-21 15,0 21-15,1-21 16,-1 0-16,0 0 16,0 0-16,0 0 15,0-21-15,1 0 0,-1 0 16,0-1-16,-21 1 0,0 0 16,21 0-16,-21 0 15,0 0-15,0-1 0,0 1 16,0 0-16,-21 21 31,21 21-15,0 0-16,0 1 15,0-1-15,0 0 16,0 0-16,0 0 0,0 0 16,0 1-16,0-1 15,21-21-15,0 21 16,-42-21 46,0-21-62,0 21 0,0 0 32,21 21 14,21-21-46,-21 21 0,21-21 16,0 0-16,0 0 16,0 0-16,1 0 15,-1 0-15,0 0 0,0 0 16,-21-21 0,21 21-16,-21-21 15,21 0-15,-21-1 0,0 1 16,0 0-16,0 0 15,0 0-15,0 0 16,0 42 15,0 0-15,0 0-16,0 0 16,0 0-16,0 1 15,0-1-15,0 0 16,22-21 15,-1 0-15,-21-21-1,0 0-15,0-1 16,21 1-16,-21 0 16,21 0-16,-21 0 0,0 0 15,0-1-15,0 1 0,0 42 47,0 1-31,0-1-16,0 0 0,21-21 15,-21 21-15,0 0 0,21 0 16,-21 1-16,22-1 16,-1-21-16,0 0 15,0 0 1,0 0-16,0 0 15,1-21-15,-1-1 16,-21 1-16,21 21 0,-21-21 16,0 0-16,21 0 0,-21-22 0,0 22 15,21-21-15,-21 21 16,21-22-16,-21 1 0,0-21 16,0 20-16,0 1 0,0 0 0,0-1 15,22 1-15,-22 21 0,0-22 16,0 22-16,0 0 0,0 42 31,-22 22-15,22-22-16,-21 21 0,21 0 0,0 1 15,0-1-15,0 0 0,0 1 16,0-22-16,0 21 0,0 1 16,0-22-16,0 21 0,0-21 0,0 22 15,0-22-15,0 0 16,0 0-16,0 0 0,21 0 31,1-21-31,-1 0 16,0 0-16,0-21 0,0 21 15,-21-21-15,21 0 0,1 21 16,-22-21-16,0 0 16,21-1-16,-21 1 15,21 21-15,-21 21 31,0 1-31,0-1 16,-21 0 0,21 0-16,0 0 0,0 0 15,0 1 1,21-22 0,0 0-16,0 0 15,0 0-15,1 0 16,-22-22-16,21 22 0,0-21 15,-21 0-15,21 21 0,0-21 16,-21 0-16,0 0 16,21-1-16,1 22 15,-22 22 17,0-1-32,0 0 15,0 0-15,0 0 16,0 0-16,0 1 15,0-1-15,21-21 32,0 0-17,0-21 1,-21-1 0,0 1-16,0 0 15,0 0-15,0 0 16,-21 21-16,21-21 15,-21 21-15,21-22 0,-21 22 16,21-21 15,21 21-15,-21-21 0,21 21-16,0 0 15,0 0-15,0 0 0,1 0 31,-1 0-31,-21 21 16,0 0-16,0 1 0,0-1 16,0 0-1,0 0-15,0 0 0,0 0 0,0 1 16,0-1-16,0 0 16,0 0-16,0 0 15,-21-21 32,21-21-31,0 0-16,0 0 15,0 0-15,0-1 0,0 1 16,21 0-16,-21-21 0,0 21 0,21-1 16,0 1-16,0 0 15,0 0-15,-21 0 0,22 21 0,-1 0 16,-21-21-16,21 21 0,0 0 15,-21 21 1,0 0-16,0 0 0,0 0 0,0 0 16,0 1-16,0-1 15,0 0-15,0 0 0,0 0 0,0 0 16,0 1-16,0-1 16,0 0-16,0 0 15,0-42 48,0 0-63,0 0 0,0-1 15,0 1-15,0 0 0</inkml:trace>
  <inkml:trace contextRef="#ctx0" brushRef="#br3" timeOffset="67093.4">33697 14436 0,'0'0'0,"0"-21"0,-21 21 32,0 0-17,21-22 1,-21 44 46,0-22-62,-1 0 16,1 21-16</inkml:trace>
  <inkml:trace contextRef="#ctx0" brushRef="#br3" timeOffset="67381.74">32829 14647 0,'-21'22'0,"42"-44"0,-63 44 0,42-1 15,-21-21-15,42 0 47,0 0-47,0 0 16,1-21-16,-1 21 0,0-22 0,21 22 15,-21 0-15,22-21 0,-1 21 16,-21 0-16,22 0 0,-22-21 16,21 21-16,-21 0 0,0 0 0,1 0 15,-44 0 17,1 0-32,0 0 15,0 0-15,0 0 0</inkml:trace>
  <inkml:trace contextRef="#ctx0" brushRef="#br3" timeOffset="153281.68">11007 14076 0,'0'0'0,"21"42"0,0-21 15,0 22-15,0-22 0,0 21 0,1-21 16,-1 1-16,-21-1 0,21-21 16,0 21-16,0-21 0,0 0 0,1 0 15,-1 0-15,0 0 0,21-21 16,1 21-16,-1-21 0,0-1 0,1 1 15,20 0-15,-21 0 0,1 0 0,20 0 16,-20-1-16,-22 1 0,21 21 16,-21 0-16,0 0 0,-21 21 15,0 1 1,-21-1-16,-21 0 0,21 0 0,-22 21 16,22-20-16,-21 20 0,21 0 0,0-21 15,-22 1-15,43-1 0,-21 0 16,21 0-16,21-21 31,0 0-31,22-21 0,-22 0 0,21 0 16,22-1-16,-22 1 0,22-21 15,-22 21-15,21-22 0,1 22 0,-1 0 16,-20 0-16,20 0 0,-20 0 0,-1-1 16,-21 22-16,0 0 15,0 0-15,-21 22 16,0-1-16,-21-21 15,0 42-15,0-21 0,0 0 0,0 1 16,-1-1-16,-20 0 0,21 0 0,0 0 16,0 0-16,-1 1 0,1-1 15,0-21-15,21 21 16,0-42 0,21 21-1,0-21-15,1-1 0,-22 1 0,21 0 16,0 21-16,0-21 0,0 0 15,0 0-15</inkml:trace>
  <inkml:trace contextRef="#ctx0" brushRef="#br3" timeOffset="154773.84">23728 13123 0,'0'-21'15,"0"0"-15,0 0 0,0 0 16,0 0-16,0-1 0,0 1 0,0 0 15,0 0-15,0 0 16,0 0-16,21-1 0,0 1 16,0 21-1,0 0-15,1 21 16,-22 1-16,21 20 16,0-21-16,-21 21 0,21-20 0,0 20 15,0 0-15,-21 1 0,22-1 0,-1 0 16,0 1-16,0-1 0,0 0 15,-21 1-15,21-1 0,1 0 0,-22 1 16,21-1-16,-21 0 0,0 1 16,0-22-16,21 21 0,-21-21 0,0 0 15,21 1-15,-21-1 16,0 0-16,0-42 31,0 0-31,0-1 0,-21 1 16,21-21-16,0 21 0,0-22 15</inkml:trace>
  <inkml:trace contextRef="#ctx0" brushRef="#br3" timeOffset="155081.66">24405 12996 0,'0'-21'0,"-85"233"0,170-403 0,-85 149 15,0 21-15,-21 21 31,0 0-31,0 21 0,-22 0 0,22 0 16,-21 1-16,-1 20 0,-20 0 0,-1 1 16,1-22-16,-1 21 15,-20 0-15,20 1 0,-20-1 0,20 0 16,1 1-16,-1-1 0,1-21 16,20 22-16,1-22 0,0 21 0,20-21 15,1 0-15,0-21 0,0 22 16,21-1-16,-21-21 0,42 0 31,0 0-31,0 0 0,22 0 16,-22-21-16,0 21 15,0 0-15,21 0 0</inkml:trace>
  <inkml:trace contextRef="#ctx0" brushRef="#br3" timeOffset="155861.21">28469 17230 0,'-21'-64'16,"42"128"-16,-42-170 0,21 85 0,0 0 15,0-22-15,0 22 0,0-21 0,0 21 16,0-1-16,0 1 0,0 0 16,21 21-16,-21 21 15,21 0-15,22 1 0,-22 20 16,0 0-16,0 1 0,0-1 16,0 0-16,22 1 0,-22 20 0,0-21 15,0 22-15,0-22 16,-21 22-16,22-1 0,-1-20 0,-21 20 15,21-21-15,-21 1 0,0-1 0,0 0 16,0 1-16,0-22 0,0 21 16,0-21-16,0 1 15,0-1-15,-21-21 16,21-21-16,0-1 16,0-20-16</inkml:trace>
  <inkml:trace contextRef="#ctx0" brushRef="#br3" timeOffset="156102.07">28977 17336 0,'64'-149'16,"-213"488"-16,234-529 0,-21-1 0,-43 170 15,-21 0-15,-21 21 16,-1 0 0,-20 21-16,0 0 0,-1 0 0,-20 22 15,-1-22-15,1 21 0,-1 0 16,1 1-16,-22-1 0,22 0 0,-22 1 15,22-1-15,-1 0 0,1 1 16,20-1-16,1 0 0,0-20 0,20-1 16,1 21-16,21-21 0,0 0 15,21 1-15,1-22 16,20 0-16,-21 0 0,21-22 16</inkml:trace>
  <inkml:trace contextRef="#ctx0" brushRef="#br3" timeOffset="156816.82">32999 16023 0,'0'0'0,"0"-21"0,-21 21 0,21-21 16,0 42 31,0 0-47,0 0 0,21 22 0,-21-1 15,21 0-15,0 1 0,0-1 16,0 0-16,1 1 0,-1-1 16,0 0-16,0-20 0,0 20 0,0 0 15,1-21-15,-22 22 0,0-22 16,0 21-16,0-21 15,0 1-15,0-1 0,0 0 0,0 0 16</inkml:trace>
  <inkml:trace contextRef="#ctx0" brushRef="#br3" timeOffset="157092.66">33655 16002 0,'-21'0'15,"-22"0"-15,22 0 16,-21 0-16,0 21 0,-1 0 16,-20 22-16,-1-22 0,-20 21 15,20 1-15,-21-1 0,22 0 0,-1 1 16,1-1-16,-1 0 0,1 1 15,21-22-15,-1 21 0,1-21 16,0 22-16,20-22 0,1 0 16,-21 0-16,42 0 0,-21 0 0,0 1 15,-1-1-15,22 0 0,-21-21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25:59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3260 1799 0,'0'0'0,"21"0"15,-21-21-15,0 0 0,21 0 0,-21 0 16,21-1-16,-21 1 16,0 0-16,0 0 15,0 0-15,21 21 16,-21-21-16,0 42 31,0 0-15,-21 0-16,0 0 0,21 22 0,-21-22 15,0 21-15,-1 0 0,1 1 16,0-1-16,0 0 0,0 1 0,0-1 16,-1 22-16,1-22 0,0 0 15,0 22-15,0-22 0,0 0 16,-22 22-16,22-22 0,0 1 15,0-1-15,0 0 0,-1-21 0,1 22 16,0-22-16,21 0 0,0 0 16,0 0-16,0-42 47,0 0-47,0 0 0,21 0 0,0 0 15,1-22-15,-1 1 0,0 0 16,0-1-16,0 1 0,0-22 0,22 22 15,-22-21-15,0-1 0,21 22 16,-20-22-16,-1 1 0,0 20 0,21 1 16,-21 0-16,1-1 0,-1 1 15,0 21-15,-21 0 0,21 0 16,-21-1-16,21 1 0,0 21 31,1 21-15,-22 1-16,0-1 15,0 0-15,0 0 0,0 21 0,0 1 16,0-22-16,0 21 0,0 1 16,0-1-16,0 0 0,0 1 0,0-1 15,0 0-15,0 1 0,-22 20 16,1-21-16,21 1 0,0-1 0,-21 0 16,21 1-16,-21-1 15,21-21-15,-21 22 0,21-22 0,0 21 16,0-21-16,0 0 0,0 1 15,0-1-15,0 0 0,0 0 16,0-42 31,0 0-47,0 0 16,0-1-16,0 1 0,0 0 0,0 0 15</inkml:trace>
  <inkml:trace contextRef="#ctx0" brushRef="#br0" timeOffset="276.83">2921 2413 0,'21'0'16,"0"-21"-16,0 21 15,1 0-15,20 0 0,-21 0 0,0-21 16,0 21-16,22-21 0,-22 21 16,21 0-16,-21 0 0,22-22 15,-22 22-15,0 0 0,0 0 16,0 0-16,1-21 0,-1 21 0</inkml:trace>
  <inkml:trace contextRef="#ctx0" brushRef="#br0" timeOffset="795.54">3662 2307 0,'-21'-21'0,"21"0"31,0 0-15,21 21-16,0 0 0,0 0 16,0 0-16,0 0 0,1 0 15,-1 0-15,0 0 0,0 21 16,0 0-16,-21 0 15,0 22-15,0-22 16,0 0-16,0 0 0,0 21 0,0-20 16,0 20-16,0-21 0,0 21 15,-21-20-15,0-1 0,0 21 0,21-21 16,0 0-16,-21-21 0,21 22 16,-22-22-16,22-22 31,0 1-16,0 0-15,0 0 0,0 0 16,22-22-16,-1 22 0,-21-21 0,21 21 16,0-22-16,-21 22 0,21 0 15,0-21-15,1 21 0,-1-1 16,0 1-16,0 21 0,0-21 16,0 21-16,1 0 0,-1 0 0,-21-21 15,21 21-15,0 0 16,-21 21-1,21 0-15</inkml:trace>
  <inkml:trace contextRef="#ctx0" brushRef="#br0" timeOffset="1304.66">4254 2350 0,'0'0'0,"-21"-22"16,21 1-1,0 0 1,21 21 0,1 0-16,-1 0 0,0 0 15,0 0-15,0 21 0,0-21 16,1 21-16,-22 1 0,21-22 15,-21 21-15,21 0 0,-21 0 16,0 21-16,0-20 0,0-1 16,0 0-16,0 21 0,0-21 0,-21 1 15,0 20-15,-1-21 0,1 0 16,0 22-16,0-22 0,0-21 0,21 21 16,0 0-16,-21-21 0,-1 0 15,22-21 16,0 0-31,0 0 0,22-1 16,-1 1-16,0 0 0,-21 0 16,21-21-16,0 20 0,0-20 0,1 21 15,-1-21-15,0 20 16,0-20-16,0 21 0,0 0 0,1 0 16,-1-1-16,0 1 0,0 21 0,0-21 15,0 21-15,1 0 0,-1 0 16,0 0-16,0 0 31,0 0-31,0 0 0</inkml:trace>
  <inkml:trace contextRef="#ctx0" brushRef="#br0" timeOffset="2683.87">5270 2477 0,'0'0'0,"0"-22"16,0 1-16,0 0 0,0 0 0,0 0 16,0 0-16,0-1 0,0 1 15,0 0-15,-21 21 0,0-21 16,0 21-16,0 0 16,0 0-16,-22 0 0,22 0 0,0 21 15,-21 0-15,20-21 0,-20 21 16,21 22-16,0-22 0,-22 0 0,22 21 15,0 1-15,0-1 0,21-21 16,0 22-16,-21-1 0,21-21 0,0 0 16,0 22-16,0-22 0,0 0 15,21 0-15,0-21 0,-21 21 0,21-21 16,0 0-16,1 0 16,20 0-16,-21 0 0,0 0 0,22 0 15,-22-21-15,0 21 0,21-21 0,-21 0 16,22 0-16,-22-1 0,0 1 15,0-21-15,0 21 0,1-22 16,-1 22-16,0-21 0,-21 21 0,0-22 16,21 22-16,-21-21 0,0 21 15,0 0-15,0-1 0,0 44 32,0-1-17,0 21-15,-21-21 0,21 22 16,0-22-16,0 21 0,0 0 15,0-20-15,0 20 0,0 0 0,0-21 16,0 1-16,0 20 0,0-21 16,0 0-16,21 0 0,0-21 0,0 22 15,1-22-15,-1 0 16,21 0-16,-21 0 0,0 0 0,22 0 0,-22 0 16,0-22-16,21 1 0,-20 0 15,-1 0-15,21 0 0,-21 0 0,0-1 16,1 1-16,-1 0 15,0-21-15,0 21 0,-21-22 0,0 22 0,21-21 16,-21 21-16,21-1 16,-21 1-16,0 0 0,0 0 0,0 42 31,-21 0-15,21 0-16,-21 1 0,21-1 15,0 21-15,0-21 0,0 0 0,0 22 16,0-22-16,0 0 0,0 0 15,0 0-15,0 1 0,21-1 16,0-21-16,1 0 0,-1 0 0,0 0 16,0 0-16,21 0 15,-20-21-15,-1 21 0,0-22 16,0 1-16,0 0 0,0 0 16,1 0-16,-1 0 0,0-1 0,0 1 15,-21-21-15,0 21 0,21 0 16,-21-1-16,21-20 0,-21 21 15,0 0-15,0 42 47,0 0-47,0 21 0,-21-20 0,21-1 16,-21 21-16,21 0 0,-21 1 16,0-1-16,21 0 0,-21 1 15,-1-1-15,1 0 0,21 1 0,-21 20 16,0-20-16,0 20 0,0-21 15,-22 22-15,22 21 0,0-22 0,-21 1 16,20-1-16,-20 22 0,21-22 0,0 1 16,-22-1-16,22 1 0,-21-1 15,21 1-15,0-1 0,-1 1 0,1-22 16,0 22-16,0-22 0,-21 0 0,20 1 16,1-22-16,0 21 15,0-21-15,0 0 0,0-21 16,-1 0-16,22-21 15,0-21 1,0 21-16,0 0 0,0-22 0,0 1 16,0-22-16,0 1 0,0-1 15,22 1-15,-1-1 0,0-20 0,0 20 16,21-20-16,-20 20 0,20 1 0,0-1 16,1 1-16,-1-1 0,0 22 15,-21-1-15,22 1 0,-1 0 0,0-1 16,1 1-16,-22 21 0,21-21 15,1 20-15,-1-20 0,-21 21 0,21 0 16,-20-22-16,20 22 0,0 0 0</inkml:trace>
  <inkml:trace contextRef="#ctx0" brushRef="#br0" timeOffset="4024.91">6879 2286 0,'0'0'0,"0"-21"0,0 0 0,0 0 15,0-1-15,0 1 16,0 0-16,0 0 0,0 0 15,0-22-15,0 22 0,0 0 0,0-21 16,0 21-16,21-1 16,-21-20-16,0 21 0,0 0 0,0 0 15,0-1 1,0 44-16,0-1 16,0 0-16,0 21 0,0-21 15,0 43-15,-21-22 0,0 1 0,0 20 16,0 1-16,-1-1 0,1 1 15,0-1-15,0 1 0,-21-1 0,20 1 16,1-22-16,0 21 0,0-20 0,0-1 16,0 0-16,21-20 15,-22-1-15,22 0 0,-21 0 0,21 0 16,0-42 15,0 0-31,0 0 0,0 0 16,21-22-16,1 22 0,-22-21 0,0-1 15,21 1-15,-21 0 0,21-1 16,-21 1-16,21 0 0,-21-1 0,0 1 16,0 21-16,21 0 0,-21 0 15,0-1-15,21 22 0,1 22 16,-22-1 0,21 21-16,-21-21 15,0 22-15,0-1 0,21 0 0,-21 1 16,21-22-16,0 21 0,-21 0 15,21-20-15,1-1 0,-1 21 0,0-21 16,21-21-16,-21 21 0,1 1 16,20-22-16,-21 0 0,21 0 0,-20 0 15,20 0-15,0-22 0,-21 1 16,22 21-16,-22-21 0,0 0 0,21 0 16,-20-22-16,-1 22 0,0-21 0,0 21 15,0-22-15,0 1 0,1 21 16,-1-21-16,-21-1 0,0 1 15,0 21-15,0 0 0,0-1 16,0 1-16,0 42 31,-21 1-31,21-1 0,0 0 0,-22 0 16,22 21-16,-21-20 0,21 20 16,0 43-1,0-64-15,0 0 0,0 21 0,0-21 16,21 1-16,1-1 0,-1-21 15,0 0-15,21 0 0,-21 0 16,1 0-16,20 0 0,-21 0 16,21-21-16,-20 21 0,20-22 15,0 1-15,-21 0 0,22 0 0,-1 0 16,-21 0-16,22-22 0,-22 22 16,0-21-16,0-1 0,0 22 15,0-21-15,1 21 0,-22-22 0,21 22 16,-21 0-16,0 0 15,-21 21-15,-1 0 16,1 0-16,0 21 0,0-21 0,0 21 16,0 0-16,-1 22 0,22-22 15,0 0-15,0 21 0,0-20 0,0 20 16,22-21-16,-1 21 0,0-20 16,0-1-16,0 0 0,0 0 15,1 0-15,-1 0 0,0 1 16,-21-1-16,0 0 0,0 0 15,-21-21 1,0 21-16,-1-21 0,1 0 16,0 0-16,-21 0 0,21 0 0,-1 0 15,1 0-15,0 0 0,0 0 16,0 0-16,0-21 0,21 0 16,0 0-16,21 0 15,0-1-15,0 1 0,0 0 16,22 0-16,-22 0 0</inkml:trace>
  <inkml:trace contextRef="#ctx0" brushRef="#br0" timeOffset="4389.26">8572 2053 0,'0'0'0,"0"-21"0,0-21 0,22-1 0,-22 1 16,21 21-16,-21 0 0,0 0 15,0-1-15,0 1 0,-21 21 31,-1 21-31,22 1 0,-21 20 0,0 0 16,21 1-16,-21-1 0,0 0 16,0 1-16,-1 20 0,22-21 0,-21 1 15,0 20-15,0-20 0,0 20 16,21-21-16,-21 22 0,21-22 16,-22 1-16,22-1 0,0-21 0,0 21 15,0-20-15,0-1 0,0 0 16,0 0-16,0 0 0,22-21 0,-1 0 15,0 0-15,0 0 16,0 0-16,0 0 0,1 0 0,-1-21 16,0 0-16,0 21 0,0-21 15,0 0-15,1 21 0,-1-22 0,-21 1 16,21 0-16,0 0 0,0 0 0,-21-22 16,0 22-16,0 0 15,0 0-15,0-21 0,0 20 0,0 1 16</inkml:trace>
  <inkml:trace contextRef="#ctx0" brushRef="#br0" timeOffset="4616.13">8467 2265 0,'0'0'0,"-22"0"0,1 0 16,0 0 0,21-21-16,21 21 15,0-21-15,1 21 16,20 0-16,-21-22 15,21 22-15,1 0 0,-22-21 0,21 21 0,1-21 16,-1 21-16,0-21 16,-21 21-16,22 0 0,-22-21 0,0 21 15,-21-21 1,0-1-16,-21 22 16,0-21-16,0 21 0</inkml:trace>
  <inkml:trace contextRef="#ctx0" brushRef="#br0" timeOffset="4824.01">7768 1990 0,'-42'0'0,"84"0"0,-105 0 0,41 0 0,1 0 16,0 0-16,0 0 0,0 0 15,42 0 32,0 0-47,0 0 16,0 0-16,22 0 0,-1 0 0</inkml:trace>
  <inkml:trace contextRef="#ctx0" brushRef="#br0" timeOffset="5604.48">10393 2540 0,'0'0'0,"63"-42"15,-63 21-15,21-1 0,1 1 16,-1 0-16,0 0 0,0 0 15,0-22-15,-21 22 0,0 0 0,0 0 16,0 0-16,0-22 0,0 22 16,-21 0-16,0 0 0,0 21 15,0 0-15,-1 0 0,1 0 16,-21 0-16,21 0 0,0 0 16,-1 0-16,-20 21 0,21 0 0,0 0 15,-22 1-15,22 20 0,0 0 16,-21 1-16,21-1 0,-1 0 0,1 1 15,0-1-15,0 0 0,0 1 16,21-1-16,0-21 0,0 21 0,0-20 16,21-1-16,0-21 0,0 0 15,22 0-15,-22 0 0,21 0 0,0 0 16,-20 0-16,20-21 0,0-1 0,-21 1 16,22 0-16,-22 0 0,21 0 15,-21 0-15,1-22 0,-1 22 16,0-21-16,0 21 0,0-22 15,-21 22-15,0-21 0,21 21 0,-21-22 16,22 22-16,-22 0 0,0 0 16,0 42 15,0 0-31,0 0 0,0 22 16,0-22-16,-22 21 0,22 0 15,0-20-15,0 20 0,0 0 0,0-21 16,0 1-16,0 20 0,0-21 0,0 0 15,0 0-15,22 1 0,-1-1 16,0-21-16,0 0 16,0 0-16,0 0 15,1 0-15,-1 0 0,0 0 0,0 0 16,0-21-16,22-1 0,-22 22 0</inkml:trace>
  <inkml:trace contextRef="#ctx0" brushRef="#br0" timeOffset="5884.36">11705 2455 0,'0'0'16,"21"0"15,0 0-31,1 0 0,-1 0 16,0 0-16,0 0 0,0 0 15,0 0-15,1 0 0,-1 0 0,0 0 16,0 0-16,0 0 16,-42 22-1</inkml:trace>
  <inkml:trace contextRef="#ctx0" brushRef="#br0" timeOffset="6060.26">11705 2625 0,'0'0'0,"-21"21"0,21 0 15,0 0 1,21-21 0,0 0-16,0 0 15,1 21-15,-1-21 16,0 0-16,0 0 0,0 0 0,0 0 15,1 0-15,-1 0 0,0 0 16,0-21-16,0 21 0,22-21 16</inkml:trace>
  <inkml:trace contextRef="#ctx0" brushRef="#br0" timeOffset="6813.25">12996 2350 0,'0'0'0,"21"-22"0,-21 1 15,22 0-15,-22 42 47,0 0-47,-22 22 0,22-22 0,0 0 16,0 21-16,-21 1 0,0-22 15,21 21-15,-21 1 0,21-1 0,0-21 16,-21 21-16,0-20 0,21-1 0,-22 0 16,22 0-16,0 0 0,0 0 15,-21-21-15,21-21 31,-21 21-15,21-21-16,0 0 0,0 0 0,0 0 16,0-1-16,0 1 0,0 0 15,21-21-15,0 21 0,1-22 0,-1 22 16,0-21-16,21-1 0,1 1 16,-1 21-16,0 0 0,1-22 0,20 22 15,-21 0-15,22 0 0,-22 21 16,1 0-16,-1 0 0,0 0 0,1 0 15,-1 0-15,-21 21 0,0 0 16,0 0-16,1 1 0,-22 20 0,0-21 16,0 21-16,0 1 0,0-22 15,0 21-15,-22-21 0,1 22 0,0-22 16,0 0-16,0 21 0,0-42 16,-1 22-16,1-1 0,0 0 15,0-21-15,0 0 0,21 21 0,0-42 47,0 0-47,21 0 16</inkml:trace>
  <inkml:trace contextRef="#ctx0" brushRef="#br0" timeOffset="7227.87">13864 2540 0,'0'0'0,"21"0"31,0 0-31,1 0 16,-1 0-16,0-21 0,21 21 0,-21-21 16,22 0-16,-22 21 0,0-22 15,21 1-15,-20 0 0,-1 0 0,21 21 16,-21-21-16,-21 0 0,0-1 15,21 1-15,-21 0 0,0 0 16,0 0-16,-21 21 16,0 0-16,0 0 0,0 0 15,0 0-15,-1 0 0,-20 21 0,21 0 16,0 0-16,0 22 0,-22-22 16,22 21-16,0-21 0,21 22 0,0-1 15,-21-21-15,21 21 0,0-20 0,0 20 16,0-21-16,0 0 0,0 0 15,0 1-15,21-1 0,-21 0 0,21-21 16,0 21-16,0-21 0,1 0 16,-1 0-16,0 0 0,21 0 15,-21 0-15,22 0 0,-22 0 0,21 0 16,1 0-16,-1 0 0</inkml:trace>
  <inkml:trace contextRef="#ctx0" brushRef="#br0" timeOffset="7820.05">14774 2392 0,'0'0'0,"0"-21"16,0 0-16,0 42 31,-21 21-31,21-21 16,-21 0-16,0 22 0,0-22 15,21 21-15,-22-21 0,22 22 16,-21-22-16,21 0 0,-21 21 0,0-20 15,21-1-15,0 0 0,0 0 16,21-21 15,0 0-15,0-21-16,1 0 0,-1 0 0,21-1 16,-42 1-16,42 0 15,-20 0-15,-1 0 0,0 0 0,-21-1 16,21 22-16,0 0 0,0 0 31,-21 22-31,0-1 0,0 0 16,0 0-16,0 0 0,0 0 15,0 1-15,0-1 0,0 0 0,0 0 16,0 0-16,0 0 0,0 1 16,22-22-16,-1 21 0,0-21 0,0 0 15,0 0-15,0 21 0,1-21 16,20 0-16,-21 0 0,0 0 0,22 0 15,-22-21-15,0 21 0,21-21 0,-21-1 16,1 22-16,-1-21 0,-21 0 16,0-21-16,0 21 0,0-1 0,0-20 15,0 0-15,0-1 16,0 1-16,0 0 0,-21 21 0,21-22 16,-22 22-16,1 0 0,0 0 0,21 0 15,-21 21-15,0 0 16,0 0-16,21 21 15,0 0-15,-22-21 0,22 21 16,0 0-16,-21-21 0,21 21 16</inkml:trace>
  <inkml:trace contextRef="#ctx0" brushRef="#br0" timeOffset="8673.15">16806 2074 0,'0'0'0,"0"-21"0,0 0 0,0-42 16,0 41-16,0 1 16,0 0-16,0 0 0,0 0 15,-21 21-15,0 0 16,0 21 0,21 0-16,-21 0 0,-1 0 0,22 22 15,-21-1-15,0 0 0,21 1 16,-21 20-16,0-20 0,21-1 0,-21 21 15,-1-20-15,1 20 0,0-20 16,0 20-16,21-21 0,-21 1 0,0-22 16,21 21-16,0-21 0,0 1 15,0-1-15,0 0 0,-22-21 16,22-21 15,0 0-31,22-1 0,-22-20 16,21 21-16,0-21 0,0-1 15,0 1-15,0-22 0,1 22 0,-1 0 16,21-22-16,-21 1 0,0 20 16,22-20-16,-22 21 0,21-22 0,-21 22 15,22-22-15,-22 22 0,0 0 16,0-1-16,22 22 0,-43 0 0,21 0 16,0 21-16,0 0 0,-21 21 15,21 0-15,-21 0 0,0 22 0,0 20 16,0-21-16,0 22 0,0-22 15,0 22-15,0-1 0,0 1 0,0-1 16,-21 1-16,0-22 16,21 22-16,-21-22 0,21 21 0,0-20 15,-21-22-15,21 21 0,0-21 16,0 22-16,-22-22 0,22 0 16,0 0-16,0-42 31,0 0-16,0 0-15,0 0 0,-21-1 16</inkml:trace>
  <inkml:trace contextRef="#ctx0" brushRef="#br0" timeOffset="8880.04">16573 2498 0,'0'0'0,"22"0"31,-1 0-31,0 0 0,0 0 16,21 0-16,-20 0 0,20 0 0,0 0 16,1 0-16,-1-21 0,0 21 15,1 0-15,-1-22 0,0 22 0,-21-21 16,22 21-16,-1 0 0,-21 0 16,0-21-16,1 21 0,20 0 15</inkml:trace>
  <inkml:trace contextRef="#ctx0" brushRef="#br0" timeOffset="9324.29">17420 2434 0,'0'-21'16,"0"0"-1,0 0-15,21 21 16,0-21-16,22 21 0,-22 0 0,0 0 15,0-22-15,22 22 16,-22 0-16,21 0 0,-21 0 0,0 22 16,1-22-16,-1 21 0,0 21 15,0-21-15,-21 0 0,21 22 0,-21-1 16,0-21-16,0 22 0,0-22 16,0 21-16,-21-21 0,0 22 0,0-22 15,0 0-15,-1 0 0,1 0 0,0 0 16,0-21-16,0 0 0,21 22 15,-21-22 1,21-22-16,0 1 16,0 0-16,0 0 15,0-21-15,21 20 0,0 1 16,0-21-16,0 0 0,0 20 0,1-20 16,-1 0-16,0-1 0,0 22 15,0-21-15,0 21 0,1 0 0,-1-1 16,0 1-16,0 21 0,0 0 15,0 0-15,1 0 0,-1 0 16,0 0-16,-21 21 16,21-21-16</inkml:trace>
  <inkml:trace contextRef="#ctx0" brushRef="#br0" timeOffset="9787.02">18246 2498 0,'0'0'0,"-22"-21"16,22-1-16,0 1 15,0 0-15,0 0 0,0 0 0,0 0 16,22 21-16,-1 0 16,0-22-16,0 22 0,0 0 0,0 0 15,1 0-15,20 0 0,-21 0 16,0 22-16,0-1 0,1 0 15,-1 0-15,-21 21 0,0-20 0,0 20 16,0-21-16,0 21 0,0-20 16,0 20-16,0-21 0,-21 21 0,-1-20 15,1-1-15,0 21 0,0-21 16,0 0-16,0 1 0,21-44 47,0 1-32,0 0-15,0 0 0,21 0 0,0 0 16,0-22-16,0 22 0,22-21 16,-22 21-16,0-22 0,21 1 15,-21 0-15,1 20 0,-1-20 0,21 21 16,-21 0-16,0 0 0,-21-1 16,22 22-16,-1 0 0,-21-21 0,21 21 15,0 0 1,0 21-16,-21 1 15</inkml:trace>
  <inkml:trace contextRef="#ctx0" brushRef="#br0" timeOffset="11040.08">19198 2561 0,'0'0'0,"42"-42"16,-42 21-16,0 0 0,22-1 16,-22 1-16,21 0 0,-21 0 15,0 0-15,0 0 0,0-1 16,-21 22-16,-1 0 16,1 0-16,0 0 15,0 22-15,-21-22 0,20 21 0,1 21 16,0-21-16,-21 22 0,21-22 15,-1 21-15,1 0 0,0-20 0,21 20 16,0-21-16,-21 21 16,21-20-16,0-1 0,0 0 0,0 0 15,0 0-15,0 0 0,21-21 16,0 0-16,0 0 0,1 0 16,-1 0-16,0 0 15,0-21-15,0 21 0,0-21 0,1 0 16,-1 21-16,0-21 0,0 0 15,0-1-15,0-20 0,1 21 0,-22 0 16,21-22-16,0 22 0,-21-21 16,0 21-16,21 0 0,-21-1 15,21 22-15,-21-21 0,0 42 32,0 1-32,0-1 15,-21 0-15,0 0 0,21 21 0,0-20 16,-21-1-16,0 0 0,21 21 15,0-21-15,0 1 0,0-1 0,0 0 16,0 0-16,0 0 0,0 0 16,21 1-16,0-22 0,0 0 15,0 0-15,0 0 0,22 0 0,-22 0 16,0 0-16,21 0 0,-20 0 16,-1-22-16,21 1 0,-21 0 15,0 21-15,1-21 0,-22 0 16,21 0-16,0-1 0,-21 1 0,0 0 15,21 0-15,-21 0 0,21 0 16,-21-1-16,0 1 0,21 21 0,-21 21 31,0 1-15,0-1-16,-21 0 0,21 0 16,-21 0-16,21 0 0,-21 1 0,21-1 15,0 0-15,0 0 0,0 0 16,0 0-16,21 1 15,0-22-15,0 21 0,1-21 16,20 0-16,-21 0 0,0 0 16,0 0-16,1 0 0,-1 0 0,0-21 15,0 21-15,0-22 0,0 1 16,1 0-16,-1 0 0,-21 0 0,0 0 16,21-1-16,0 1 0,-21-21 15,21 21-15,-21 0 0,0-1 0,0 1 16,0 0-16,0 0 0,0 0 15,0 42 17,0 0-32,0 0 15,0 0-15,-21 1 16,21-1-16,0 0 0,-21 21 0,0-21 16,0 22-16,21-1 0,-22-21 0,1 22 15,0-1-15,0 0 0,0 1 16,21 20-16,-21-21 0,-1 22 0,1-22 15,0 22-15,0-1 0,0 1 16,0-1-16,-1 1 0,1-1 0,21 1 16,-21-1-16,21 22 0,0-22 0,-21 22 15,21-21-15,0-1 0,0 1 16,0-1-16,0-21 0,0 1 16,0-1-16,0-21 0,0 0 0,-21 1 15,0-22 1,-1 0-16,1 0 0,0 0 0,-21-22 15,21 1-15,-1 0 16,1-21-16,-21 21 0,21-22 0,-22 1 16,22 0-16,-21-1 0,21 1 0,0 0 15,-1-1-15,22 1 0,0 21 16,0-22-16,0 1 0,0 21 0,22-21 16,-1 20-16,0-20 0,0 21 15,0 0-15,22-22 0,-1 22 0,-21 0 16,21-21-16,1 21 0,-1-22 15,0 22-15,1-21 0</inkml:trace>
  <inkml:trace contextRef="#ctx0" brushRef="#br0" timeOffset="12948.17">20574 2223 0,'0'-22'31,"21"22"-15,-21-21-16,0 0 0,21 21 0,-21-21 15,21 21 1,1 0-16,-22 21 31,0 0-15,0 0-16,0 22 15,0-22-15,0 21 0,-22 1 0,22-1 16,-21 0-16,0 22 0,0-22 16,21 0-16,-21 22 0,0-22 0,-1 1 15,1-1-15,0-21 0,0 21 16,0-20-16,0-1 0,-1 0 0,1 0 15,0-21-15,0 0 0,21 21 16,-21-21-16,21-21 16,0 0-1,0 0-15,0 0 0,0-1 16,0 1-16,0-21 0,21 21 0,-21-22 16,21 22-16,0-21 0,0 0 15,1-1-15,-1 1 0,0 21 0,0-22 16,0 22-16,0 0 0,1 21 15,-1 0-15,0 0 16,-21 21-16,0 0 0,0 1 16,0 20-16,0-21 0,0 21 0,0 1 15,0-22-15,0 21 0,0 1 16,0-22-16,21 21 0,-21-21 0,21 0 16,0 1-16,-21-1 0,22-21 15,-1 21-15,-21 0 0,42-21 16,-21 0-16,0 0 0,1 0 0,-1 0 15,21 0-15,-21 0 0,0 0 16,22-21-16,-22 0 0,21 21 0,-21-21 16,1-1-16,20 1 0,-21 0 15,0-21-15,0 21 0,1-22 0,-1 22 16,0-21-16,0 21 0,-21-22 16,0 22-16,21-21 0,-21 21 0,21 21 15,-21-22-15,0 44 31,0-1-15,0 0-16,-21 21 0,21-21 0,-21 1 16,21-1-16,0 21 0,0-21 15,0 0-15,0 1 0,0-1 0,0 0 16,0 0-16,0 0 16,0 0-16,21-21 15,0 0-15,1 0 0,-1 0 16,0 0-16,0 0 0,0 0 0,0-21 15,1 0-15,20 0 0,-21 21 0,21-21 16,-20 0-16,20-1 0,0 1 16,-21 0-16,22 0 0,-22-21 0,0 20 15,0 1-15,0 0 16,-21 0-16,22 21 0,-22-21 0,-22 21 31,1 0-31,0 0 0,0 21 16,0 0-16,0 0 0,-1 0 15,22 22-15,-21-22 0,21 0 0,0 0 16,0 0-16,0 22 0,0-22 16,0 0-16,0 0 0,0 0 0,21 1 15,1-22-15,-22 21 0,21 0 16,-21 0-16,-21-21 47,-1 0-47,1-21 15,0 21-15,21-21 16,-21 0-16,21-1 0,-21 1 16,21 0-1,-21 21-15,21 21 32,0 0-32,21-21 0,0 22 0,0-1 15,0 0-15,0-21 16,1 21-16,-1-21 0,21 0 0,-21 0 15,0 0-15,43 21 16,-43-21-16,21 0 0,-20 0 16,20 0-16,-21 0 0,0-21 0,0 0 15,22 21-15,-22-21 0,0 0 16,0-1-16,-21 1 0,21 0 0,1 0 16,-1-21-16,0-1 0,0 1 15,-21 0-15,21-1 0,0-20 0,1 20 16,-22 1-16,21 0 0,0-22 15,0 22-15,-21 21 0,21-22 0,-21 1 16,21 21-16,-21 0 0,0 0 16,0-1-16,22 1 0,-22 42 31,-22 1-31,22-1 16,-21 21-16,0-21 0,0 22 15,21-1-15,-21 0 0,0 1 0,-1-1 16,22 21-16,0-20 0,-21-1 15,21 22-15,-21-22 0,21 0 0,0-21 16,0 22-16,0-1 0,0-21 0,0 0 16,0 1-16,0-1 0,21 0 15,0-21-15,1 0 0,-22 21 0,21-21 16,0 0-16,0 0 0,0 0 16,0 0-16,1 0 0,20 0 15,-21 0-15,0-21 0,0 21 0,1-21 16,-1 0-16,0 21 0,0-22 15,0 1-15,0 0 0,1 0 16,-22 0-16,0 0 0,21-1 0,-21 1 16,0 0-16,21 0 0,-21 0 0</inkml:trace>
  <inkml:trace contextRef="#ctx0" brushRef="#br0" timeOffset="13212.02">22394 2350 0,'0'0'0,"21"0"31,1-22-31,-1 22 16,0 0-16,0 0 0,0 0 0,0-21 16,22 21-16,-22 0 0,0 0 15,21 0-15,-20 0 0,-1-21 0,21 21 16,-21 0-16,0 0 0,1 0 15,-1-21-15,0 21 0,-21-21 16,-21 21 0,0-21-16,-1 21 15,-20 0-15,21-22 0,-21 22 0</inkml:trace>
  <inkml:trace contextRef="#ctx0" brushRef="#br0" timeOffset="13415.92">21653 2159 0,'0'21'62,"0"0"-46,22-21-1,-1 0-15,0 0 0,0 0 0</inkml:trace>
  <inkml:trace contextRef="#ctx0" brushRef="#br0" timeOffset="13824.56">23326 2286 0,'0'0'0,"-22"-21"16,1 21-1,0 0 1,0 0-16,0 21 0,21 0 15,-21 0-15,21 1 0,-22-1 16,22 21-16,0 0 0,-21-20 16,21 20-16,-21 0 0,21 1 0,0-22 15,0 21-15,0-21 0,0 22 16,0-22-16,0 0 0,0 0 16,0 0-16,0 0 0,21-21 0,-21 22 15,21-22-15,-21 21 16,22-21-16,-1 0 0,0 0 15,0 0-15,0 0 16,0 0-16,1-21 0,-1-1 16,0 22-16</inkml:trace>
  <inkml:trace contextRef="#ctx0" brushRef="#br0" timeOffset="14236.35">23855 2307 0,'0'0'0,"21"0"16,0 0-16,0 0 16,0 0-16,1 0 15,-1 0-15,0 0 0,0 0 0,0 21 16,0-21-16,-21 22 0,0-1 15,0 0-15,0 0 0,0 0 0,0 22 16,0-22-16,0 21 16,-21 0-16,0-20 0,0 20 0,0-21 15,0 21-15,-1-20 0,1-1 16,0 0-16,0 0 0,0 0 0,0 0 16,-1 1-16,1-1 0,21 0 15,-21-21-15,0 21 16,42-42 62</inkml:trace>
  <inkml:trace contextRef="#ctx0" brushRef="#br0" timeOffset="15054.44">24955 2752 0,'0'0'0,"0"-21"31,0 42 63,0 0-79,0 0 1,0 0-16</inkml:trace>
  <inkml:trace contextRef="#ctx0" brushRef="#br0" timeOffset="15248.31">24934 2963 0,'0'0'0,"0"22"0,0-1 15,0 0-15,0 0 16,-21 0-16,21 0 16,-21 1-16,0-22 0,0 21 0,-1 0 0,1 0 15,0-21-15,-21 21 0,21 0 16,-22 1-16,1-1 0,0-21 16,-1 21-16,1 0 0,21-21 15</inkml:trace>
  <inkml:trace contextRef="#ctx0" brushRef="#br0" timeOffset="16212.99">21590 4170 0,'0'0'0,"-21"0"0,21-21 16,-21 21-16,-1 0 31,22 21-15,-21 0-16,21 0 0,0 22 0,0-22 15,0 21-15,-21-21 16,21 22-16,-21-1 0,21 0 0,-21 22 16,0-22-16,21 0 0,-22 1 15,1 20-15,21-20 0,-21-1 0,0 0 16,21 22-16,-21-43 0,21 21 0,-21 1 16,21-22-16,0 0 0,0 0 15,-22 0-15,22 0 16,0-42 15,0 0-31,22 21 16,-22-21-16,0 0 15,21 0-15,0-1 0,0-20 0</inkml:trace>
  <inkml:trace contextRef="#ctx0" brushRef="#br0" timeOffset="17629.79">21611 4276 0,'0'21'16,"21"-21"0,0 0-16,1 0 15,-1 0-15,21 0 0,-21 0 16,22 0-16,-1 0 0,-21 0 0,21 0 16,1 0-16,-1 0 0,0 21 15,22-21-15,-22 0 0,22 0 0,-1 0 16,1 21-16,-1-21 0,22 0 15,0 0-15,-1 21 0,1-21 0,0 0 16,-1 0-16,1 22 16,0-22-16,-1 0 0,1 21 0,0-21 15,-1 0-15,22 21 0,-21-21 16,-1 0-16,22 21 0,-21-21 0,0 0 16,-1 0-16,1 21 0,0 0 0,-22-21 15,22 0-15,-1 0 0,-20 22 16,21-22-16,-1 0 0,-20 0 0,-1 0 15,1 21-15,20-21 0,-20 0 16,-1 0-16,1 0 0,-22 0 0,22 21 16,-1-21-16,-20 0 15,20 0-15,-21 0 0,1 0 0,20 0 0,1 21 16,-22-21-16,22 0 16,-1 0-16,1 21 0,-1-21 0,1 0 15,-1 21-15,1-21 0,-22 0 16,21 0-16,-20 22 0,20-22 0,-20 0 15,-1 0-15,0 0 0,1 0 0,-22 0 16,21 0-16,-21 0 0,22 0 16,-22 0-16,0 0 0,0 0 0,0 0 15,0 0-15,1 0 16,-1 0-16,-21 21 47,0 0-47,0 0 15,-21-21-15,21 21 0,0 0 16,-22-21-16,22 22 0,-21-1 0,0 0 16,21 0-16,0 0 0,0 0 15,0 1-15,-21-1 0,21 21 0,0-21 16,0 0-16,-21 22 0,21-22 16,0 21-16,0-21 0,0 22 0,0-22 15,0 0-15,0 21 0,0-20 16,0-1-16,0 0 0,0 0 0,0 0 15,-21 0-15,21 1 0,-22-1 0,22 0 16,0 0 0,-21-21-16,0 21 0,0-21 15,0 0-15,0 21 0,-1-21 16,1 0-16,0 0 16,-21 0-16,21 0 0,-1 0 0,-20 0 15,0 0-15,-1 0 0,1 0 16,0 0-16,-1 0 0,-20 0 0,-1 0 15,22 0-15,-21 0 0,-1 0 0,-21 0 16,22 0-16,-1 0 0,-20-21 16,-1 0-16,0 21 0,1-21 15,-22 21-15,21-21 0,-21 21 0,22-21 16,-22-1-16,21 22 0,1-21 16,-22 21-16,21-21 0,0 0 0,1 21 15,-22-21-15,21 21 0,1-21 16,-1-1-16,0 22 0,1-21 0,-1 21 15,21-21-15,-20 21 0,20-21 0,1 0 16,-1 21-16,-20-21 0,20 21 16,1-22-16,-1 22 0,1-21 0,-1 0 15,1 21-15,20 0 0,-20-21 16,20 21-16,1 0 0,0-21 0,-1 21 16,-20 0-16,21-21 15,-1-1-15,1 22 0,0 0 0,-1-21 16,22 21-16,-21 0 0,-1 0 0,22-21 15,-21 21-15,0 0 0,20 0 16,-20 0-16,21-21 0,-21 21 0,20 0 16,-20 0-16,21 0 0,-21 0 15,20 0-15,-20 0 0,21 0 0,-21 0 16,20 0-16,-20 0 0,21 0 16,0 0-16,-22 0 0,22 0 0,0 0 15,0 0-15,0-21 0,0 21 0,-1 0 16,1 0-16,0 0 0,0 0 15,0 0-15,0 0 0,-1 0 16,1 0-16,21-21 63,21 21-63,1 0 0,-1-22 0,0 1 15</inkml:trace>
  <inkml:trace contextRef="#ctx0" brushRef="#br0" timeOffset="17952.56">22140 4233 0,'21'0'16,"-21"22"-16,0-1 16,0 0-16,0 21 0,0-21 15,0 22-15,0-1 0,-21 0 0,21-20 16,-21 20-16,21 0 0,0 1 16,-21-1-16,21 0 0,-21-21 0,0 22 15,21-1-15,0-21 16,-22 0-16,22 1 0,-21-1 0,21 0 15,0 0-15,0-42 32,21 0-17</inkml:trace>
  <inkml:trace contextRef="#ctx0" brushRef="#br0" timeOffset="18288.3">22648 4382 0,'0'0'0,"21"0"0,-21 21 31,0 0-15,0 21-16,-21-21 15,0 1-15,21 20 0,-21-21 0,0 21 16,0 1-16,21-22 0,-22 21 0,1 1 15,0-1-15,0 0 0,0 1 16,0-22-16,-1 21 0,22-21 16,0 22-16,-21-22 0,0 0 15,21 0-15,21-21 32,0 0-17,1-21-15,-1 0 0,0 0 16,0-1-16,0 1 0,0 0 15,22 0-15</inkml:trace>
  <inkml:trace contextRef="#ctx0" brushRef="#br0" timeOffset="18556.84">23156 4445 0,'0'-21'0,"0"42"0,21-42 0,1 21 15,-22-21-15,21 21 16,-21 21-1,0 0-15,0 0 0,0 0 16,0 1-16,0 20 0,-21-21 16,-1 21-16,1 1 0,0-22 0,0 21 15,0 1-15,21-1 0,-21-21 16,-1 21-16,1 1 0,0-22 0,21 21 16,-21-21-16,21 1 0,-21-1 15,21 0-15,0 0 0,0 0 0,0 0 16,21-21 15,-21-21-31,21 0 0,0 21 0</inkml:trace>
  <inkml:trace contextRef="#ctx0" brushRef="#br0" timeOffset="18840.06">23770 4445 0,'0'0'0,"21"0"16,-21 21 15,0 0-31,-21 1 0,21-1 16,-21 0-16,21 21 0,-21-21 0,0 22 16,21-1-16,0-21 0,0 22 15,-22-1-15,22 0 0,-21-21 0,21 22 16,-21-22-16,21 21 0,0-21 15,0 1-15,0-1 0,-21 0 0,21 0 16,0 0-16,21-21 31,0 0-31,0-21 0</inkml:trace>
  <inkml:trace contextRef="#ctx0" brushRef="#br0" timeOffset="19135.89">24384 4509 0,'0'0'15,"0"-22"-15,0 44 32,0-1-32,-21-21 15,21 21-15,-21 0 0,21 21 0,-22-20 16,22 20-16,0 0 0,0-21 15,-21 22-15,21-1 0,-21 0 16,21 1-16,-21-22 0,21 21 0,0 1 16,0-22-16,-21 0 0,21 0 15,0 0-15,0 0 0,0 1 0,0-1 16,0 0 0,21-21-1,0 0-15,-21-21 0</inkml:trace>
  <inkml:trace contextRef="#ctx0" brushRef="#br0" timeOffset="19459.71">24786 4572 0,'21'0'0,"-42"0"0,63-21 0,-42 42 31,0 0-31,0 0 16,0 1-16,0-1 0,0 0 16,-21 21-16,0 1 0,21-1 0,-21 0 15,21-21-15,-21 22 0,0-1 0,-1 0 16,22 1-16,-21-22 0,0 21 16,21 1-16,0-22 0,-21 0 15,21 21-15,-21-21 0,21 1 0,0-1 16,0 0-16,0 0 15,0 0-15,21-21 16,0 0-16,0 0 16,0 0-16,1 0 0,-1-21 15,0 0-15,0 21 0</inkml:trace>
  <inkml:trace contextRef="#ctx0" brushRef="#br0" timeOffset="19780.25">25485 4614 0,'0'22'16,"0"-1"-16,0 0 0,0 0 0,0 21 15,0 1-15,-22-1 0,1 0 0,0 1 16,0-1-16,21 0 0,-21 1 15,21-1-15,-21 0 0,21-20 0,-22 20 16,22 0-16,0-21 0,0 1 0,0-1 16,0 0-16,0 0 0,0 0 15,0 0 1,22-21 0,-1 0-1,0 0-15,0-21 0,-21 0 16,21 0-16,0 21 0,1-21 15</inkml:trace>
  <inkml:trace contextRef="#ctx0" brushRef="#br0" timeOffset="20061.11">26098 4699 0,'0'0'0,"0"21"16,0 0-16,-21 22 15,0-22-15,0 21 0,0-21 0,21 22 16,-21-1-16,-1 0 0,1 1 16,0-1-16,21-21 0,-21 22 0,0-1 15,0-21-15,21 0 0,-22 22 16,1-22-16,21 0 0,-21 0 0,21 0 16,0 0-16,-21 1 0,21-1 15,21-21 16,0 0-31,0 0 16,1-21-16,-1-1 16</inkml:trace>
  <inkml:trace contextRef="#ctx0" brushRef="#br0" timeOffset="20304.22">26395 4805 0,'0'0'0,"21"-21"0,0 0 0,0-1 0,-21 1 15,21 21 1,-21 21 0,0 22-16,0-22 0,-21 21 15,21 1-15,-21-1 0,0 0 16,0 1-16,21-1 0,-21 0 0,-1 1 16,1-22-16,0 21 0,0-21 15,0 0-15,0 22 0,-1-22 0,1 0 16,0 0-16,0 0 15,0-21-15,0 22 0,-1-22 16,1 0-16</inkml:trace>
  <inkml:trace contextRef="#ctx0" brushRef="#br0" timeOffset="22213.01">7980 3789 0,'21'0'0,"0"0"16,0 0-1,-21-21 1,21 21-16,-21-21 16,0-1-16,0 1 15,0 0-15,-21 21 16,0-21-16,21 0 0,-21 0 0,0-1 16,0 22-16,-1-21 0,1 0 15,0 0-15,0 0 0,0 21 0,0 0 16,-1-21-16,1 21 0,-21 0 15,21 0-15,0 0 0,-22 21 0,22 0 16,0 0-16,0 0 0,-22 0 16,22 22-16,0-22 0,0 21 0,0 1 15,21-22-15,0 21 0,-21 0 16,21 22-16,-22-22 0,22 1 16,0-1-16,0 0 0,0-21 0,0 22 15,0-1-15,0-21 0,0 0 16,0 1-16,0-1 0,22-21 0,-1 0 15,0 0-15,0 0 0,0 0 16,0 0-16,1 0 0,-1-21 0,21-1 16,-21 1-16,22 0 0,-1 0 0,-21-21 15,21 20-15,-20-20 0,20 0 16,0 21-16,-21-22 0,1 1 0,-1 0 16,0 20-16,0-20 0,0 0 15,-21 21-15,0-22 0,21 22 0,-21 0 16,0 0-16,22 21 15,-22 21 1,0 21-16,0-21 16,0 1-16,0 20 0,0-21 15,0 21-15,0 1 0,0-1 0,21-21 16,-21 22-16,21-1 0,-21-21 16,21 21-16,-21-20 0,21-1 0,-21 0 15,21 0-15,-21 0 0,22 0 0,-22 1 16,21-22-16,0 0 15,0 0-15,0 0 16,0 0-16,1-22 16,-1 1-1,0 0-15,0 0 0</inkml:trace>
  <inkml:trace contextRef="#ctx0" brushRef="#br0" timeOffset="22492.93">8805 4085 0,'21'0'47,"-21"-21"-31,22 21 62,-1 0-78,0 0 16,0-21-16,0 21 0</inkml:trace>
  <inkml:trace contextRef="#ctx0" brushRef="#br0" timeOffset="25876.32">21082 5355 0,'0'-21'31,"21"21"-31,0-21 16,0 21-1,1 0 1,-22 21 15,0 0-31,0 0 0,0 1 16,-22-1-16,1 0 0,21 0 15,-21-21-15,0 21 0,21 0 0,0 1 16,-21-22-16,21 21 0,-21-21 16,21 21-16,21-21 47,0-21-47,0 0 15</inkml:trace>
  <inkml:trace contextRef="#ctx0" brushRef="#br0" timeOffset="26224.64">21442 5355 0,'0'21'16,"-21"1"-16,-1-22 0,1 21 16,0 0-16,0-21 0,0 21 15,21 0-15,-21-21 0,21 21 0,-22 1 16,22-1-16,0 0 15,22-21 1,-1 21-16,0-21 0,0 0 16,0 0-16,0 0 0,1 0 15,-1-21-15,0 21 0,0-21 0,0 21 16,0-21-16,1-1 0,-22 1 16,0 0-16,0 0 15,0 0-15,0 0 0,0-1 16,-22 22-16,1-21 15,0 21-15,0 0 16,21 21 0,0 1-1,0-1-15,21-21 16,0 21-16</inkml:trace>
  <inkml:trace contextRef="#ctx0" brushRef="#br0" timeOffset="26624.41">22225 5503 0,'0'-21'16,"0"0"-16,21 0 0,0 21 15,-21-21 1,0 42 15,0 0-31,0 0 0,0 0 16,0 1-16,-21-22 0,0 21 15,0 0-15,0 0 0,-1 0 0,-20 0 16,21-21-16,0 22 0,-22-22 16,22 21-16,0-21 0,0 21 0,0-21 15,21-21 32,21 0-47,0 21 16,0 0-16,0 0 0,1-22 0,-1 22 15,0 0-15,0 0 0,0-21 16,0 21-16,1-21 0,-1 21 0,0 0 16,0-21-16,0 21 0,0 0 15</inkml:trace>
  <inkml:trace contextRef="#ctx0" brushRef="#br0" timeOffset="26956.22">22458 5482 0,'0'-21'16,"-21"21"-1,-1 0 1,1 0-16,21 21 0,-21-21 16,21 21-16,-21 1 0,21-1 15,-21 0-15,21 0 0,0 0 16,0 0-16,0 1 15,21-22 1,0 0 0,0 0-16,0 0 15,1-22-15,-22 1 16,21 0-16,0 0 16,-21 0-16,0 0 0,0-1 15,0 1-15,0 0 0,0 0 16,-21 21 15,0 0-31,21 21 16,0 0-16,0 0 15</inkml:trace>
  <inkml:trace contextRef="#ctx0" brushRef="#br0" timeOffset="27447.94">22881 5440 0,'0'0'0,"-21"0"0,0-21 15,0 21-15,-1 0 0,22-21 16,22 21 15,-1 0-31,0 0 16,0 21-16,-21 0 15,0 0-15,0 0 16,0 0-16,-21-21 16,0 22-16,0-22 15,-1 21-15,1 0 0,0-21 0,0 0 16,0 0-16,0 0 16,42 0 30,0 0-46,-21 21 0,21-21 16,0 21-16,0-21 0,1 21 16,-1 1-16,-21-1 15,0 0 1,-21 0 0,-1-21-16,1 0 15,0 0-15,0 0 0,0 0 16,-22 21-16,22-21 0,0 0 0,0 0 15,42-21 17,0 21-32,0-21 0</inkml:trace>
  <inkml:trace contextRef="#ctx0" brushRef="#br0" timeOffset="27800.19">23029 5525 0,'-21'0'31,"21"21"-15,-21-21-16,0 21 0,21 0 0,-21-21 15,21 21-15,0 0 0,-22 1 16,22-1-16,0 0 0,0 0 16,22 0-1,-1-21-15,0 0 16,0 0-16,0 0 0,0 0 15,1 0-15,-1 0 0,-21-21 16,21 21-16,-21-21 0,21 0 0,-21 0 16,0-1-16,21 1 15,-21 0-15,0 0 0,0 0 16,0 0-16,0-1 16,-21 22-1,0 0-15,21 22 16,-21-22-16,21 21 0,0 0 15,-21-21-15,21 21 0,0 0 16</inkml:trace>
  <inkml:trace contextRef="#ctx0" brushRef="#br0" timeOffset="28228.3">23580 5525 0,'0'0'0,"-22"-22"16,22 1-16,-21 21 16,0 0-16,0 0 15,0 0-15,0 21 16,21 1-16,-22-1 0,22 0 16,-21 0-16,21 0 0,0 0 0,0 1 15,0-1-15,0 0 0,0 0 16,0 0-1,21-21 1,1 0 0,-1 0-16,0-21 0,0 0 15,-21 0-15,21 0 16,0-1-16,-21 1 16,-21 42 15,0-21-31,21 22 0,-21-1 15,0 0-15,0 0 0,21 0 16,-22 0-16,1-21 0,21 22 16,-21-1-16,21 0 0,0 0 15,21-21 1,0 0-16</inkml:trace>
  <inkml:trace contextRef="#ctx0" brushRef="#br0" timeOffset="28689.04">23685 5630 0,'0'0'0,"22"0"0,-22-21 15,21 21-15,-21-21 32,0 42 14,-21-21-30,-1 21-16,1 1 0,0-1 16,0 0-16,21 0 0,-21-21 15,0 21-15,21 0 0,-22 1 16,22-1-16,-21-21 0,21 21 0,0 0 31,21-21-31,1 0 16,-1 0-16,0 0 0,0 0 15,0 0-15,0 0 16,1-21-16,-22 0 0,21 0 16,-21-1-1,0 1-15,0 0 0,0 0 0,0 0 16,0 0-16,0-1 16,-21 22-16,-1 0 0,1 0 15,0 0-15,0 0 0,0 0 16,0 0-16,21 22 0,-22-1 15,22 0-15,0 0 32</inkml:trace>
  <inkml:trace contextRef="#ctx0" brushRef="#br0" timeOffset="29187.8">23961 5652 0,'0'-22'16,"21"22"15,0-21-31,0 21 0,0 0 0,0 0 16,1 0-16,-1 0 15,0 0-15,0 0 0,0 0 0,0 0 16,-42 0 15,0 0-31,-21 0 16,21 0-16,-1 21 0,1-21 0,-21 22 15,21-1-15,0-21 0,-1 21 0,1-21 16,0 21-16,0-21 0,21 21 16,0 0-16,0 1 15,0-1 1,21-21-16,-21 21 0,21-21 0,0 0 15,1 21-15,-1-21 0,0 0 16,-21 21-16,21-21 16,-21 21-1,-21-21 1,0 0-16,0 0 16,-1 0-16,1 0 0,0 0 15,0 0-15,0 0 16,0 0-16,42 0 47</inkml:trace>
  <inkml:trace contextRef="#ctx0" brushRef="#br0" timeOffset="29560.59">24236 5779 0,'0'-22'15,"0"1"-15,-21 21 32,-1 0-32,1 0 0,0 0 15,0 21-15,0 1 16,0-1-16,-1 0 16,22 0-16,0 0 0,0 0 15,22-21 1,-1 0-1,0 0-15,0 0 16,0 0-16,0 0 16,-21-21-16,22 21 0,-22-21 15,21 21-15,-21-21 0,0 0 16,0 0-16,0-1 0,0 1 16,0 0-16,-21 42 62,21 0-62</inkml:trace>
  <inkml:trace contextRef="#ctx0" brushRef="#br0" timeOffset="29980.47">24659 5800 0,'0'0'0,"21"0"0,-21-21 0,0-22 16,0 22-16,0 0 16,0 0-16,-21 21 31,21 21-15,-21 0-16,0 0 0,0 0 0,-1 1 15,1-1-15,0 0 0,0 0 0,21 0 16,0 0-16,-21 1 0,21-1 15,-21 0-15,21 0 0,0 0 16,0 0 0,21-21-1,0 0-15,0 0 16,0-21 0,-21 0-1,0 0 1,0 0-1,0 0-15,-21 21 32,0 0-17</inkml:trace>
  <inkml:trace contextRef="#ctx0" brushRef="#br0" timeOffset="30364.24">24744 5884 0,'0'0'0,"21"-21"16,-21 0-16,0 0 0,0 0 15,21 21-15,-21-21 0,21 21 16,-21 21 15,-21 0-15,21 0-16,-21 0 0,21 0 15,0 1-15,0-1 0,0 0 16,0 0 0,21-21 15,0 0-31,0 0 16,-21-21-16,22 21 0,-1-21 15,-21 0-15,0-1 16,21 22-16,-21-21 0,0 0 15,0 0-15,0 0 16,-21 21-16,0 0 16,-1 0-16,1 0 15,42 21 17</inkml:trace>
  <inkml:trace contextRef="#ctx0" brushRef="#br0" timeOffset="30704.05">25231 5800 0,'0'-43'16,"0"22"-16,21 21 16,0-21-16,0 21 15,0 0-15,0 0 16,1 0-16,-1 0 0,0 0 0,0 0 15,0 0-15,-21 21 16,0 0 0,0 1-16,0-1 0,-21 0 15,0 0-15,21 0 0,-21 0 0,0 1 16,-1-1-16,1 0 0,0-21 16,0 21-16,0 0 0,0 0 15,21 1-15,-22-22 0,1 0 16,21 21-16,0-42 62</inkml:trace>
  <inkml:trace contextRef="#ctx0" brushRef="#br0" timeOffset="31152.13">25188 5884 0,'0'0'0,"21"0"31,1 0-31,-1 0 0,0 0 0,0-21 16,0 21-16,0 0 0,1 0 15,-1 0-15,0 0 0,0 0 0,0 0 16,0 0-16,1 0 0,-1 0 0,0 0 16,0 0-16,0 0 15,0 0-15,-42 21 31,0 1-31,0-1 16,21 0-16,-21-21 0,21 21 16,-21-21-16,-1 21 0,22 0 15,0 1 1,22-22 15,-1 0-31,0 0 16,-21-22-16,21 22 0,0-21 15,-21 0 1,0 0-16,21 0 0,-21 0 16,0-1-16,0 1 15,0 0-15,0 0 0,0 0 16,-21 21 0,0 0-1,21 21 1</inkml:trace>
  <inkml:trace contextRef="#ctx0" brushRef="#br0" timeOffset="31603.55">25823 5863 0,'0'-21'0,"0"0"16,0 0-16,-21 0 15,21-1-15,0 1 16,21 21 0,0 0-1,1 0-15,-22 21 32,0 1-32,0-1 0,0 0 15,-22-21-15,1 21 16,21 0-16,-21 0 0,0-21 15,0 0-15,21 22 0,-21-1 16,42-21 47,0 0-48,-21-21-15,0-1 0,21 1 16,0 0-16,0 0 15,-21 0-15</inkml:trace>
  <inkml:trace contextRef="#ctx0" brushRef="#br0" timeOffset="31988.5">26077 5800 0,'0'0'0,"0"-21"0,0 42 47,-21-21-47,0 21 16,21 0-16,0 0 0,-21-21 0,0 21 15,21 1-15,-22-22 0,22 21 16,0 0-16,0 0 16,22-21 15,-1 0-31,0 0 0,0-21 31,0 21-31,-21-21 0,0 0 16,21 21-16,-21-22 0,22 1 15,-22 0-15,21 21 0,-21-21 0,0 0 16,-21 21 15,-1 21-15,22 0 0,0 0-16</inkml:trace>
  <inkml:trace contextRef="#ctx0" brushRef="#br0" timeOffset="32463.99">26479 5884 0,'0'0'0,"22"0"0,-22-21 0,21 0 16,-21 0-16,0 0 0,0 0 15,-21 21 1,-1 0-16,1 0 15,0 0-15,0 21 0,-21-21 16,20 21-16,1 0 0,0 0 0,0 0 16,21 1-1,-21-1-15,21 0 16,21-21 0,0 0-16,0 0 15,0 0-15,1 0 0,-1 0 16,0 0-16,0 0 15,0-21 1,-21 0-16,21 21 0,-21 21 47,0 0-31,-21 0-16,21 0 15,-21-21-15,0 21 0,21 1 16,-21-22-1,21 21-15,21-21 47,0 0-47,0 0 0</inkml:trace>
  <inkml:trace contextRef="#ctx0" brushRef="#br0" timeOffset="32818.37">26691 5927 0,'-21'21'16,"0"-21"-1,0 21-15,21 0 0,-22-21 16,22 21-16,-21-21 0,21 22 16,0-1-1,21-21 16,1 0-31,-1 0 16,0-21-16,0-1 16,-21 1-16,21 0 15,0 0-15,-21 0 0,0 0 16,0-1 0,-21 22 15,0 0-31,0 22 0,0-22 15,21 21-15,-21-21 0,21 21 16,0 0 0</inkml:trace>
  <inkml:trace contextRef="#ctx0" brushRef="#br0" timeOffset="33105.21">26903 5884 0,'0'0'16,"-21"0"-16,21 22 0,-22-1 0,1 0 15,0-21-15,21 21 0,0 0 0,-21-21 16,21 21-16,-21-21 0,21 22 15,-21-22-15,21 21 0,21-21 63,0 0-63,0 0 0</inkml:trace>
  <inkml:trace contextRef="#ctx0" brushRef="#br0" timeOffset="33701.28">27051 5842 0,'0'0'0,"-21"0"31,0 21-31,-1 0 0,1 1 16,21-1-16,-21-21 16,21 21-16,0 0 0,-21 0 15,21 0-15,0 1 16,0-1-16,0 0 15,21-21 1,0 0-16,0 0 16,1 0-1,-22-21 1,0 0-16,0-1 16,0 1-1,0 0-15,0 0 16,-22 21-16,44 0 62,-1 0-62,0 0 16,0 0-16,-21 21 16,0 0-1,0 0 1,-21-21-16,21 22 0,-21-22 15,21 21-15,0-42 79,0-1-64,0 1-15,0 0 16,0 0-16,21 0 15,-21 0 1,0-1-16,0 1 0,0 0 16</inkml:trace>
  <inkml:trace contextRef="#ctx0" brushRef="#br0" timeOffset="34892.54">26712 4678 0,'21'0'16,"1"0"-1,-1 0-15,0 0 0,0 0 16,0 0-16,0 0 0,1 0 16,20 0-16,-21 0 0,0 0 15,0 0-15,1 0 0,-1 0 0,0 0 16,0 0-16,0 0 0,0-21 16,1 21-16,-22 21 31,-22-21-16,1 21-15,0 0 16,21 0-16,-21 1 0,21-1 0,-21 0 16,21 0-16,0 0 0,-21 0 15,21 22-15,-22-22 0,22 0 0,-21 21 16,21-20-16,-21-1 0,21 21 16,0-21-16,0 0 0,0 1 0,-21-1 15,21 0-15,0 0 0,-21 0 0,21 0 16,0 1-16,0-1 15,0 0-15,0 0 16,0 0-16,0 0 16,-21-21-16,21 22 0,-22-22 15,22 21 1,-21-21-16,0 0 16,0 0-16,0 0 15,0 21-15,-1-21 16,1 0-16,0 0 0,0 0 15,0 0-15,0 0 16,-1 0-16,1 0 0,0 0 0,0 0 16,0 0-16,0 0 0,-1 0 15,1 0-15,0 0 16,0 0-16,21 21 16</inkml:trace>
  <inkml:trace contextRef="#ctx0" brushRef="#br0" timeOffset="46899.81">9779 4022 0,'-21'0'31,"0"0"-31,-1 0 16,1 0 0,0 0-16,0 0 15,0 0 1,0 0-16,42 0 47,0 0-47,0 21 0,21-21 15,-20 0-15,20 21 0,0-21 16,22 0-16,-1 0 0,1 21 0,-1-21 16,1 0-16,20 21 0,-20 1 15,21-22-15,-22 21 0,22-21 0,-1 21 16,1 0-16,-21-21 0,20 21 16,-20 0-16,-1-21 0,1 22 0,-1-22 15,1 0-15,-1 21 0,-20-21 16,-1 0-16,0 0 0,1 0 0,-1 0 15,-21 21-15,0-21 0,0 0 16,1 0-16,-1 0 0,-42 0 78,-1 0-78,1 0 0,0 0 16,0 0-16,0 0 0,0 0 0</inkml:trace>
  <inkml:trace contextRef="#ctx0" brushRef="#br0" timeOffset="47423.75">10075 4487 0,'0'0'0,"-21"0"15,0 0-15,0 0 0,0 0 0,-1 0 16,1 0 0,0 0-16,0 0 15,42 0 32,0 0-47,0 0 0,1 0 16,20 0-16,-21 22 0,21-22 15,1 0-15,-1 0 0,0 21 16,22-21-16,-22 21 0,22-21 16,-1 0-16,1 0 0,-22 0 0,22 21 15,-1-21-15,1 0 0,-1 0 0,-21 0 16,22 0-16,-22 0 0,22 0 15,-22 0-15,0 0 0,1 0 0,-1 0 16,-21 0-16,0 0 0,1 0 0,-1 0 16,0 0-16,-42 0 62,0 0-62,-1 21 16,1-21-16,0 0 0,0 0 15,0 0-15,0 21 0,-1-21 16,1 0-16</inkml:trace>
  <inkml:trace contextRef="#ctx0" brushRef="#br0" timeOffset="47827.91">9864 4805 0,'0'0'0,"-127"21"16,84-21-1,22 0-15,-21 0 0,42 21 16,-21-21-16,42 0 16,0 0-16,0 21 15,21-21-15,1 0 0,-1 0 0,22 0 16,-1 0-16,1 22 0,-1-22 15,1 0-15,20 0 0,-20 0 0,20 0 16,-20 0-16,-1 0 0,1 0 0,-1 0 16,22 0-16,-43 0 15,22 0-15,-1 0 0,-20 0 0,20 0 16,-20 0-16,-22 0 0,21 0 0,-21 0 16,22 0-16,-22 0 15,-21 21-15,21-21 0,-42 0 31,0 0-31,-1 0 16,1 0-16,0 0 0,0 0 16,0 0-16,0 21 0,-1-21 15</inkml:trace>
  <inkml:trace contextRef="#ctx0" brushRef="#br0" timeOffset="48239.95">9546 5228 0,'0'0'0,"-21"21"0,42-21 31,0 0-31,0 0 16,1 22-16,20-22 0,0 0 15,22 0-15,-22 0 0,22 0 16,20 0-16,-20 0 0,-1 0 0,22 0 16,-22 0-16,22 0 0,-21 0 15,-1 0-15,-21 0 0,22 0 0,-1 0 16,-20 0-16,-1 0 0,0 0 0,1 0 16,-1 0-16,-21 0 0,22 0 15,-22 0-15,0 0 0,21 0 0,-21 0 16,1 0-16,-1 0 15,-42 0 17,-1 0-17,1 0 1,0 0 0,0 0-16,0 0 0</inkml:trace>
  <inkml:trace contextRef="#ctx0" brushRef="#br0" timeOffset="48690.5">9694 5503 0,'0'0'0,"-21"0"0,-21 0 0,21 22 16,-22-22-16,22 21 0,0-21 15,0 21-15,21 0 32,21-21-32,21 0 0,-21 0 15,1 0-15,20 21 0,0-21 0,1 0 16,-1 0-16,21 0 0,-20 0 16,-1 0-16,22 21 0,-22-21 0,21 0 15,-20 0-15,20 0 0,-20 0 0,20 0 16,-21 0-16,22 0 0,-22 0 15,1 0-15,-1 0 0,0 0 16,1 0-16,-22 0 0,21 0 0,-21-21 16,0 21-16,22 0 0,-22 0 15,0-21-15,0 21 0,0 0 16,-21-21-16,0 0 47,-21 21-47,0 0 15,0 0 1</inkml:trace>
  <inkml:trace contextRef="#ctx0" brushRef="#br0" timeOffset="87311.97">27136 4657 0,'21'0'32,"0"0"-17,0 0-15,-21-21 16,21 21-16,0 0 0,1 0 0,-1 0 16,0 0-1,21 0-15,-21 0 0,1 0 0,20 0 0,0 0 16,1 0-16,20 0 15,1 0-15,-1 0 0,1 0 0,20 0 16,1 0-16,0 0 0,-1 0 16,1 0-16,0 0 0,20 0 0,-20 0 15,0 0-15,21 0 0,-22 0 16,22 0-16,0 0 0,0 0 0,21 0 16,-43 0-16,22 0 0,0 0 15,0 0-15,0 0 0,-22 0 0,22 0 16,0-22-16,-21 22 0,-1 0 15,1 0-15,0 0 0,-22-21 16,1 21-16,-22 0 0,0 0 16,1 0-16,-1 0 0,0 0 0,-20 0 15,-1 0-15,0 0 0,0 0 16,0 0-16,0 0 0,1 0 31,-22 21 0,0 1-15,0-1 0,0 0-16,0 0 0,0 0 15,21 0-15,-21 1 16,0-1-16,0 0 0,0 21 0,0-21 16,0 22-16,0-22 0,0 21 15,0 1-15,0-1 0,0 0 0,0 1 16,0-22-16,0 21 0,0 0 15,0-20-15,0 20 0,0 0 0,0-21 16,0 1-16,0 20 0,0-21 16,21 0-16,-21 0 0,21 1 0,-21-1 15,0 0-15,0 0 0,21 0 16,-21 0-16,0 1 0,0-1 16,0 0-16,0 0 15,0 0 1,0 0-1,-21-21 1,21 22-16,-21-22 0,0 0 16,0 21-16,-1-21 0,1 21 15,0-21-15,0 0 0,0 0 0,0 21 16,-22-21-16,22 0 0,-21 0 16,-1 21-16,1-21 0,0 0 0,-1 0 15,-20 0-15,-1 0 0,22 0 0,-43 21 16,22-21-16,-1 0 0,-20 0 15,20 0-15,-20 0 0,-1 0 0,0 0 16,-21 0-16,1 0 16,-1-21-16,-21 21 0,21-21 0,-21 21 15,21 0-15,0 0 0,0-21 0,1 21 16,-1 0-16,0 0 0,0-21 16,0 21-16,22 0 0,-22 0 0,21 0 15,0 0-15,-20 0 0,20-21 16,21 21-16,-20 0 0,-1 0 0,22 0 15,-22 0-15,21-22 0,1 22 0,-1 0 16,1 0-16,21-21 0,-22 21 16,22 0-16,-1 0 0,22 0 15,-21 0-15,21-21 0,0 21 0,-1 0 16,22-21 0,0 0 15,0 0-16,0-1-15,22 1 16,-1 21-16,0-21 0</inkml:trace>
  <inkml:trace contextRef="#ctx0" brushRef="#br0" timeOffset="87796.21">27580 4678 0,'0'-21'0,"0"42"0,0-63 16,0 63 47,0 0-63,0 0 0,0 0 0,0 22 15,0 20-15,0-21 0,0 22 16,0-1-16,0 1 0,0 21 0,0-22 15,0 1-15,-21 20 0,0-20 16,0-1-16,21 1 0,-22-1 16,22 1-16,-21-22 0,0 0 0,21 1 0,0-1 15,0-21-15,-21 0 16,21 22-16,0-22 0,0 0 16,0-42 15,0 0-31,21 0 0,0-1 15,0 1-15,1 0 0,-1-21 16</inkml:trace>
  <inkml:trace contextRef="#ctx0" brushRef="#br0" timeOffset="88140.57">28427 4678 0,'21'-21'15,"0"21"-15,-21 21 16,0 0-16,0 0 0,0 22 16,0-1-16,0 0 0,0 22 15,0-22-15,0 22 0,0-1 0,0 1 16,0-1-16,0 1 0,0-1 15,-21 1-15,21-1 0,-21-21 0,0 22 16,21-22-16,0 1 16,-22-1-16,22 0 0,-21 1 0,0-22 15,21 21-15,0-21 0,0 0 0,-21-21 16,21 22-16,0-44 31,0 1-15</inkml:trace>
  <inkml:trace contextRef="#ctx0" brushRef="#br0" timeOffset="88520.47">29041 4741 0,'0'0'0,"0"-21"0,0 0 0,0 0 15,0 0-15,0 42 32,0 0-32,21 0 0,-21 22 15,0-1-15,0 21 0,0-20 16,0 20-16,21 1 0,-21-1 0,21 1 16,-21-1-16,0 1 0,0-1 0,0 1 15,21-1-15,-21-20 16,0 20-16,21-21 0,-21 22 0,0-22 15,0 1-15,0-22 0,0 21 16,0-21-16,0 22 0,0-22 0,0 0 16,0 0-16,0 0 15,0-42 17,0 0-17,0 0-15,0 0 0,0-1 16,22-20-16,-1 21 0</inkml:trace>
  <inkml:trace contextRef="#ctx0" brushRef="#br0" timeOffset="88911.76">29908 4699 0,'0'0'0,"22"-21"16,-1 21 0,-21 21-16,0 0 15,0 0-15,0 1 0,0 20 16,0 0-16,21 22 0,-21-22 16,0 22-16,0-22 0,0 21 0,0-20 15,0 20-15,0-20 0,0 20 16,0-21-16,0 1 0,0-1 0,0 0 15,0 1-15,0-1 0,0-21 16,0 22-16,0-22 0,0 21 0,0-21 16,0 0-16,0 1 0,0-1 15,-21 0 1,21-42 31,0 0-47,0-1 0,0-20 15,21 21-15</inkml:trace>
  <inkml:trace contextRef="#ctx0" brushRef="#br0" timeOffset="89340.53">30522 4636 0,'0'0'16,"21"0"-16,1 0 16,-22 21-1,21-21-15,-21 42 0,0-21 16,0 22-16,0-1 0,0 0 15,0 1-15,0-1 0,0 0 0,0 22 16,0-22-16,0 0 0,-21-20 16,21 20-16,0 0 0,-22-21 0,22 1 15,0-1-15,0 0 0,-21 0 16,21 0-16,-21 0 0,21 1 16,0-1-16,-21 0 0,0 0 15,21 0-15,-21 0 16,-1-21-16,1 22 0,21-1 15,-21-21-15,0 21 0,0 0 16,0-21-16,21 21 0,-22-21 0,1 0 16,0 21-16,0-21 0,0 0 15,0 0-15,-1 0 0,1 0 0</inkml:trace>
  <inkml:trace contextRef="#ctx0" brushRef="#br0" timeOffset="92564.25">4360 8297 0,'0'-21'0,"0"0"16,0 0-16,0 0 0,0 0 0,0-1 15,0 1-15,0 0 0,0-21 16,0 21-16,0-1 0,0 1 0,0 0 16,0 0-16,0 0 15,21 21 1,1 0-16,-1 21 16,0 0-16,0 0 0,0 22 15,0-1-15,1 0 0,-1 1 0,0 20 16,0-21-16,0 1 0,0 20 15,1-20-15,-22 20 0,0-21 0,0 1 16,21 20-16,-21-20 0,0-22 0,21 21 16,-21-21-16,0 0 0,0 1 15,21-1-15,0 0 16,0-21 0,-21-21-1,22 0-15,-22-1 16,0-20-16,0 21 0,21 0 0,-21-22 15,21 22-15,-21-21 0,0 0 16,0-1-16,21 1 0,-21-22 0,21 22 16,-21-21-16,0-1 0,0 1 0,21 20 15,-21-20-15,22-1 0,-22 22 16,0 0-16,0-1 0,21 1 0,0 21 16,-21-22-16,21 22 0,-21 0 0,21 0 15,0 21 1,1 0-16,-22 21 15,21 0-15,-21 0 0,21 1 16,-21-1-16,0 0 0,21 0 16,-21 0-16</inkml:trace>
  <inkml:trace contextRef="#ctx0" brushRef="#br0" timeOffset="92997.69">5143 8615 0,'22'0'0,"-1"21"0,21-21 16,0 0-16,-20-21 16,-1 21-16,21-21 0,-21 0 0,22-1 15,-1 1-15,-21 0 0,21 0 16,-20 0-16,20 0 0,-21-22 0,21 22 15,-20 0-15,-1-21 0,0 20 0,-21-20 16,0 21-16,0 0 0,0-22 16,0 22-16,0 0 0,-21 0 0,0 21 15,-1 0-15,-20 0 0,21 0 16,0 0-16,-22 0 0,22 21 0,-21 0 16,0 22-16,20-22 0,1 21 15,-21-21-15,21 22 0,0-1 16,21 0-16,0-21 0,0 22 0,0-22 15,0 21-15,0-21 0,0 1 0,21-1 16,0 0-16,-21 0 0,21-21 16,0 21-16,22 0 0,-22-21 0,0 0 15,0 0-15,21 0 0,1 0 16,-22 0-16,21 0 0,1 0 0,-1-21 16,0 21-16,1-21 0,-1 0 0</inkml:trace>
  <inkml:trace contextRef="#ctx0" brushRef="#br0" timeOffset="93297.16">6371 8192 0,'0'-22'0,"0"44"0,0-65 0,-21 43 16,0-21-16,0 21 16,-1 0-16,1 0 0,0 0 0,0 0 15,0 21-15,0 0 0,-1-21 0,1 43 16,0-22-16,0 0 0,0 21 15,0-20-15,21 20 0,0-21 0,0 21 16,0 1-16,0-22 0,0 21 0,0-21 16,0 1-16,0 20 0,21-21 15,0 0-15,0 0 0,0 1 16,0-1-16,22-21 0,-22 0 16,0 0-16,0 0 0,22 0 15,-22 0-15,21 0 0,-21 0 0,22-21 16,-22 21-16,21-22 0,0 1 0,-20 0 15,20 0-15,-21-21 0,21 20 16</inkml:trace>
  <inkml:trace contextRef="#ctx0" brushRef="#br0" timeOffset="93594.13">7006 7684 0,'0'0'0,"0"-22"0,0 1 16,0 0-16,-21 21 0,0 0 15,0 21-15,-1 0 16,1 1-16,0-1 0,21 21 0,-21 0 16,0 1-16,21-1 0,-21 22 0,21-1 15,0-21-15,-22 22 0,1-1 16,21-20-16,-21 20 0,21-20 0,0-1 16,0 0-16,0 1 0,0-1 0,0 0 15,0-21-15,0 1 0,0-1 16,21 0-16,0 0 0,1 0 0,-22 0 15,21-21-15,0 0 0,0 0 0,0 0 16,0 0-16,1 0 16,-1-21-16,0 0 0,0 21 0,0-21 15,-21 0-15,21-22 0,1 22 0,-1 0 16</inkml:trace>
  <inkml:trace contextRef="#ctx0" brushRef="#br0" timeOffset="93965.05">7197 8297 0,'0'0'16,"-22"22"15,22-1-31,-21 0 0,21 0 16,-21 0-16,21 0 0,0 1 15,0-1-15,0 21 0,0-21 16,0 0-16,0 1 0,0-1 0,0 0 16,0 0-16,21 0 0,0-21 15,1 21-15,-1-21 0,0 0 0,0 0 16,0 0-16,0 0 0,1 0 0,-1 0 15,0 0-15,0-21 0,0 21 16,0-21-16,22 0 0,-22 0 0,-21 0 16,21-1-16,0 1 0,-21 0 0,21 0 15,-21 0-15,0 0 0,0-22 16,0 22-16,0-21 0,0 21 0,-21-1 16,0 1-16,0 0 0,0 0 15,0 0-15,-1 21 0,1 0 16,0 0-16,0 0 0,0 0 0,0 0 15,-1 0-15,1 21 0,0 0 0,0-21 16,0 21-16,0 0 0,-1 1 16,22-1-16,-21-21 0,21 21 0,0 0 15,0 0-15</inkml:trace>
  <inkml:trace contextRef="#ctx0" brushRef="#br0" timeOffset="94504.02">7916 8382 0,'-42'-21'15,"84"42"-15,-126-42 0,62 0 0,-20 21 16,21-21-16,0-1 0,21 1 0,0 0 0,0 0 16,0 0-16,0 0 0,21-1 0,0 22 15,0-21-15,0 0 16,1 21-16,20 0 0,-21 0 0,21 0 16,1 0-16,-22 21 0,21-21 0,1 43 15,-22-22-15,21 0 0,-21 21 16,0-21-16,1 22 0,-1-22 0,-21 21 15,21-21-15,-21 22 0,0-22 0,0 21 16,0-21-16,0 1 0,0-1 16,0 0-16,-21 0 0,0 0 0,-1-21 15,22 21-15,-21-21 16,21-21 0,-21 0-16,21 0 15,0 0-15,0 0 0,0-1 0,0-20 16,0 21-16,0-21 0,0 20 15,0-20-15,0 0 0,21-1 0,0 1 16,-21 21-16,0-21 0,22 20 0,-1-20 16,-21 21-16,21 0 0,-21 0 15,0-1-15,21 22 0,0-21 16,-21 0 0</inkml:trace>
  <inkml:trace contextRef="#ctx0" brushRef="#br0" timeOffset="94832.48">6879 7874 0,'0'0'0,"21"-21"16,22 21-16,-22 0 0,21-21 15,0 0-15,1 21 0,-1-22 0,22 22 16,-22-21-16,0 21 0,22 0 0,-22-21 16,0 21-16,22 0 0,-22 0 15,1-21-15,-22 21 0,21 0 0,22 0 16,-22 0-16,-21 0 15,-21 21 17</inkml:trace>
  <inkml:trace contextRef="#ctx0" brushRef="#br0" timeOffset="95360.3">10181 8107 0,'0'0'0,"-21"-42"0,21 20 0,-21 1 0,21 0 15,0 0-15,-21 0 0,21 0 16,0-1-16,0 1 0,21 21 31,0 21-31,-21 1 0,21-1 16,0 21-16,-21 0 0,21 1 16,1-1-16,-22 0 0,0 22 0,21-22 15,-21 1-15,21-1 0,-21 0 16,0 1-16,0-22 0,0 21 0,0-21 15,0 0-15,0 1 0,0-1 0,0 0 16,21-21 0,0-21-1,0 0-15,1-1 16,-22-20-16,21 21 0,0 0 16</inkml:trace>
  <inkml:trace contextRef="#ctx0" brushRef="#br0" timeOffset="95596.17">10668 7916 0,'0'0'0,"21"-21"0,-21 0 0,0 0 16,-21 42-1,0-21-15,0 21 16,-1 0-16,1 22 0,0-22 0,0 21 16,0 1-16,0-1 0,-1 0 15,1 1-15,-21-1 0,21 0 0,0-21 16,-1 22-16,1-1 0,0-21 0,21 0 15,0 1-15,0-1 0,0 0 16,0 0-16,21-21 16,0 0-16,22 0 15,-22 0-15,0 0 0,21-21 16,1 21-16</inkml:trace>
  <inkml:trace contextRef="#ctx0" brushRef="#br0" timeOffset="95909.5">11642 8170 0,'-22'0'0,"1"22"0,0-22 15,21 21-15,-21-21 16,0 0-16,42 0 47,0 0-47,0 0 0,0 0 15,1 0-15,-1 0 0,0 0 16,-21-21-16,21 21 0,0 0 0,0 0 16,1 0-16,-1 0 0,0 0 15</inkml:trace>
  <inkml:trace contextRef="#ctx0" brushRef="#br0" timeOffset="96126.38">11557 8382 0,'0'42'16,"0"-20"-1,0-1 1,21-21-16,0 0 15,0 0 1,1 0-16,-1 0 16,0 0-16,0 0 0,0 0 15,0 0-15,-21-21 0,22 21 16,-22-22 0,21 22-16,-21-21 0,21 21 0,-21-21 15</inkml:trace>
  <inkml:trace contextRef="#ctx0" brushRef="#br0" timeOffset="96873.09">13420 8065 0,'0'0'0,"-22"-43"16,22 22-16,0 0 0,-21-21 0,21 20 16,-21 1-16,21 0 0,0 0 15,-21 21-15,21-21 0,0 42 32,0 0-32,-21 0 15,21 22-15,0-22 0,0 21 0,0 0 16,0 1-16,0-22 0,0 21 15,0 1-15,0-1 0,-21-21 0,21 21 16,0-20-16,0 20 0,0-21 16,0 0-16,0 0 0,-22 1 15,22-1 1,0-42 15,0-1-31,0 1 0,0 0 0,0 0 16,0 0-16,0-22 0,0 22 15,0-21-15,22 0 0,-1-1 0,0 1 16,0 0-16,0-1 0,22 1 16,-22 0-16,0 20 0,0-20 15,0 21-15,0 0 0,22 21 0,-22 0 0,0 0 16,0 0-16,0 0 16,1 0-16,-1 0 0,-21 21 0,21 21 15,0-21-15,0 22 0,-21-22 0,0 21 16,0 1-16,0-1 0,0 0 15,0 1-15,0-22 0,0 21 0,0-21 16,-21 22-16,21-22 0,0 0 16,0 0-16,-21 0 0,21 0 15,-21-21-15,42-21 32,0 0-17</inkml:trace>
  <inkml:trace contextRef="#ctx0" brushRef="#br0" timeOffset="97291.85">14118 8128 0,'0'0'0,"-21"0"0,21 21 15,21-21 16,0-21-31,0 21 0,1-21 16,-1 0-16,0 0 16,0 21-16,0-22 0,0 1 0,1 21 15,-22-21-15,0 0 0,21 0 16,-21 0-16,0-1 0,0 1 16,0 0-16,-21 21 15,-1 21 1,1 0-16,0-21 0,0 22 15,0 20-15,0-21 0,21 0 0,-22 22 16,1-22-16,21 21 0,0 0 16,-21-20-16,21-1 0,0 21 15,0-21-15,0 0 0,0 1 0,0-1 16,0 0-16,0 0 0,0 0 16,21-21-16,0 0 15,1 0 1,-1 0-16,0 0 0,0 0 0,0-21 15,22 0-15,-22 0 0,21 21 0</inkml:trace>
  <inkml:trace contextRef="#ctx0" brushRef="#br0" timeOffset="98227.83">14859 7895 0,'-21'21'31,"21"1"-31,0-1 0,-21 21 0,-1-21 16,1 22-16,0-22 0,21 21 16,0 0-16,-21-20 0,0 20 0,21-21 15,-21 0-15,21 22 0,0-22 16,0 0-16,-22 0 0,22 0 16,0 0-16,22-21 31,-1-21-31,0 0 0,-21 0 15,21 0-15,0 0 0,0-1 16,-21 1-16,22 0 0,-1 0 16,-21 0-16,21 0 0,-21-1 0,21 22 15,-21-21-15,21 21 0,0-21 16,-21 42 15,0 0-31,0 1 16,0-1-1,22-21-15,-22 21 0,0 0 16,0 0 0,21-21-1,0 0-15,0 0 16,0-21 0,0 21-16,-21-21 0,22 21 15,-22-21-15,21 0 0,0 21 0,-21-22 16,0 1-16,0 0 0,21 0 0,-21 0 15,21 0-15,-21-1 16,0 1 0,0 0 93,0 0-109,0 0 16,0 42 62,0 0-63,0 0 1,0-42 78,0 0-94,0 0 15,0 0 1</inkml:trace>
  <inkml:trace contextRef="#ctx0" brushRef="#br0" timeOffset="98825.95">16997 7493 0,'-21'0'0,"42"0"0,-64-21 16,22 21-16,0 0 16,0 21-1,21 0-15,0 0 0,0 1 16,0-1-16,0 0 0,0 21 15,0 1-15,0-1 0,0 0 0,0 1 16,0-1-16,0 0 0,0 1 16,0-1-16,0 21 0,0-20 15,0-1-15,0 0 0,0-20 0,21 20 16,-21-21-16,0 0 0,0 0 0,21 1 16,-21-1-16,0 0 15,0-42 16,0 0-31,0-1 0,0 1 16,0 0-16,0 0 0,0 0 16,0-22-16,0 22 0,0-21 0,0 0 15,0-1-15,0 1 0,0 0 0,0-1 16,0 1-16,21 0 0,1-1 16,-22 1-16,21 0 0,0 20 15,0-20-15,0 21 0,0-21 0,22-1 16,-22 43-16,21 0 15,-42-21-15,21 21 0,1 0 0,-1 0 16,0 21 0,0 0-16</inkml:trace>
  <inkml:trace contextRef="#ctx0" brushRef="#br0" timeOffset="99236.18">17505 8043 0,'0'0'0,"0"22"15,21-22 1,0-22 0,0 1-16,-21 0 15,21 0-15,1 0 16,-22 0-16,0-1 0,0 1 0,0 0 15,0 0-15,0 0 0,0 0 0,0-1 16,0 1 0,-22 21-16,1 0 15,0 0-15,0 0 0,0 21 0,0 1 16,-1-1-16,1 0 0,0 0 16,0 21-16,0-20 0,0 20 0,21-21 15,0 21-15,0 1 0,0-22 16,0 21-16,0-21 0,0 1 0,0-1 15,21 0-15,0 0 0,0 0 0,0-21 16,0 0-16,1 0 0,20 0 16,-21 0-16,21 0 0,1 0 0,-1 0 15,0-21-15,1 0 0,-1 0 0,-21 0 16,22-1-16,-1 1 16,0 0-16</inkml:trace>
  <inkml:trace contextRef="#ctx0" brushRef="#br0" timeOffset="99497.19">18182 7874 0,'0'-21'0,"0"42"0,0-63 16,-21 42 0,0 0-16,0 0 0,-1 0 15,1 21-15,0 0 0,0 0 16,0 0-16,0 1 0,21 20 16,-22-21-16,22 0 0,-21 22 0,21-22 15,0 0-15,0 21 0,0-21 16,0 1-16,0-1 0,0 0 15,0 0-15,0 0 0,21-21 0,1 21 16,-1-21-16,0 0 0,0 0 0,0 0 16,0 0-16,1 0 0,20 0 15,-21 0-15,21-21 0,-20 0 0,20 0 16,-21 0-16,21 0 0,-20-1 0,20-20 16,0 21-16,-21-21 0</inkml:trace>
  <inkml:trace contextRef="#ctx0" brushRef="#br0" timeOffset="100116.06">18584 7811 0,'0'84'0,"0"-168"0,21-1 15,-21 43-15,0-1 0,0 1 16,0 21-16,0-22 0,0 22 0,0 0 16,0 0-16,0 0 0,-21 21 15,0 0 1,21 21-16,0 0 0,0 21 16,-21-20-16,21 20 0,-21-21 0,21 21 15,0 1-15,0-1 0,0 0 0,0 1 16,0-1-16,0 0 0,0 1 15,0-1-15,0 0 0,0-20 0,0 20 16,0-21-16,0 21 0,0-20 0,0-1 16,21-21-16,-21 21 15,21-21-15,0 0 0,0 0 0,1 0 16,-1 0-16,0 0 16,0-21-16,0 0 0,0-1 15,1 1-15,-1 0 0,0 0 0,0 0 16,0-22-16,0 22 0,1 0 15,-22-21-15,0 21 0,0-1 0,21 22 16,-21-21-16,0 0 0,0 42 31,0 0-31,0 1 16,0-1-16,-21 0 0,21 21 16,0-21-16,0 1 0,0-1 0,0 0 15,0 0-15,0 0 0,0 0 0,0 1 16,21-1-16,0-21 0,0 0 15,0 0-15,0 0 0,1 0 16,-1 0-16,0 0 0,0 0 0,0 0 16,22-21-16,-22 21 0,-21-22 0,21 1 15,0 0-15,0 0 0,-21 0 16,0 0-16,0-22 0,0 22 0,0 0 16,0-21-16,0 20 0,0-20 0,-21 21 15,21 0-15,-21 0 0,0-1 16,0 1-16,-1 21 0,1 0 15,0 0-15,0 0 16,0 0-16,0 0 0,-1 21 16,1 1-16,0-22 0,21 21 15,-21-21-15,21 21 16,-21-21-16,0 0 16</inkml:trace>
  <inkml:trace contextRef="#ctx0" brushRef="#br0" timeOffset="100364.43">18500 7832 0,'0'-21'16,"21"21"-16,0 0 16,0 0-16,0 0 0,0 0 15,1 0-15,-1 0 0,21-22 0,-21 22 16,22 0-16,-22 0 0,21 0 0,-21 0 15,22-21-15,-22 21 0,21 0 16,-21 0-16,0 0 0,1-21 0,-1 21 16,0 0-16,0 0 0,0 0 0,0 0 31</inkml:trace>
  <inkml:trace contextRef="#ctx0" brushRef="#br0" timeOffset="100925.63">19389 8001 0,'0'0'0,"-22"-21"0,1 0 16,21 0-16,0-1 15,0 1 1,21 21-16,1 0 0,-1 0 15,0 0-15,0 0 0,0 0 0,0 0 16,22 0-16,-22 0 0,0 21 16,0 1-16,0 20 0,1-21 15,-1 21-15,0-20 0,-21 20 0,0-21 16,0 21-16,0-20 0,0-1 16,0 21-16,0-21 0,0 0 0,-21 1 15,0-22-15,21 21 0,-22 0 0,1-21 31,21-21-15,0 0-16,0-1 16,0 1-16,0-21 0,0 21 15,21 0-15,1-1 0,-22-20 0,21 21 16,0-21-16,0-1 0,-21 22 16,21 0-16,0-21 0,1 20 15,-1 1-15,0 0 0,0 0 16,0 21-16,0 0 0,1 0 15,-1 0-15,-21-21 0,21 21 16,0 0-16</inkml:trace>
  <inkml:trace contextRef="#ctx0" brushRef="#br0" timeOffset="101260.43">20595 7726 0,'0'0'0,"-21"-21"0,0 21 0,0 0 0,-1-21 15,1 21-15,0 0 16,0 0-16,0 0 0,0 0 0,-1 0 16,1 21-16,0-21 0,0 21 0,0 0 15,0 21-15,-1-20 0,1-1 16,21 21-16,0 0 0,-21 1 0,21-22 15,0 21-15,0 1 0,0-22 0,0 21 16,0-21-16,0 22 0,21-22 16,0 0-16,-21 0 0,22 0 0,-1-21 15,-21 21-15,21-21 0,0 0 0,0 22 16,0-22 0,1 0-16,20 0 0,-21 0 0,0 0 15,22-22-15,-22 1 0,21 0 0</inkml:trace>
  <inkml:trace contextRef="#ctx0" brushRef="#br0" timeOffset="101600.24">21124 7662 0,'0'0'0,"0"-21"0,0 0 15,21 21 1,1 0-16,-1 0 0,0 0 15,0 0-15,0 0 0,0 0 0,1 21 16,-1-21-16,0 21 0,21 1 16,-21 20-16,1-21 0,-1 0 0,0 22 15,0-22-15,-21 21 0,0-21 0,0 22 16,0-1-16,0-21 0,0 21 16,0-20-16,-21 20 0,0-21 0,0 21 15,-1-20-15,1-1 0,-21 0 0,21 0 16,0 0-16,-1-21 0,1 21 15,0-21-15,21 22 16,-21-22-16,21-22 31,21 1-15,-21 0-16,21 21 0</inkml:trace>
  <inkml:trace contextRef="#ctx0" brushRef="#br0" timeOffset="101844.1">21950 7726 0,'0'21'94,"0"0"-79,0 0 1</inkml:trace>
  <inkml:trace contextRef="#ctx0" brushRef="#br0" timeOffset="102041.99">22034 8276 0,'0'0'0,"0"21"15,0 1-15,0-1 0,-21 0 16,0 0-16,0 0 0,0 0 16,0-21-16,-1 22 0,1-1 15,-21-21-15,0 21 0,-1 0 0,1 0 16,0-21-16,-22 21 0,1 1 15,-1-1-15,1 0 0,-22-21 0</inkml:trace>
  <inkml:trace contextRef="#ctx0" brushRef="#br0" timeOffset="102941.5">10456 9356 0,'21'21'15,"1"-21"-15,-22 21 0,21 0 16,0 0-16,0 1 16,0 20-16,0-21 0,1 21 0,-1 1 15,0-1-15,0 0 16,-21 1-16,21-22 0,0 21 0,-21 1 16,0-22-16,0 21 0,22-21 0,-1 0 15,-21 1-15,21-22 31,0-22-31,-21 1 16,0 0-16,21 0 0,-21 0 16,21-22-16,1 1 0,-22 21 0,0-21 15,21-1-15,0 1 0,-21 0 0,21-1 16,0 1-16,-21 0 0,21 20 16,1-20-16,-1 21 0,-21 0 0,21 0 15,0-1-15,0 22 16,0 0-16,1 0 15,-1 0-15,0 0 0,0 0 16,0 0-16,0 0 0,1 22 0,-1-22 16,0 21-16</inkml:trace>
  <inkml:trace contextRef="#ctx0" brushRef="#br0" timeOffset="103227.33">11832 9525 0,'0'0'0,"0"21"16,21-21 0,0 0-16,1 0 0,-1 0 0,0 0 15,0 0-15,0 0 0,0 0 0,22 0 16,-22 0-16,0-21 0,21 21 15,-20 0-15,-1 0 0,0 0 0,21 0 16,-21 0-16,1-21 0,-1 21 0,0 0 16,0 0-16,0 0 0,0 0 0,22 0 15,-22 0-15,0 0 0,0 0 16,22 0-16</inkml:trace>
  <inkml:trace contextRef="#ctx0" brushRef="#br0" timeOffset="103444.51">13441 9546 0,'42'0'0,"-84"0"0,105 0 0,-20 0 0,-22 0 0,21 0 16,-21 0-16,0 0 0,22 0 0,-22 0 16,0 0-16,0 0 15,0 0-15,1 0 0,-1 0 16,0 0-16,0 0 0,0 0 15,0 0 1,1 0-16,-1 0 0,0 0 16,0 0-16</inkml:trace>
  <inkml:trace contextRef="#ctx0" brushRef="#br0" timeOffset="103860.09">11239 10266 0,'0'0'0,"-21"21"0,42-21 47,1 0-47,-1 0 0,21 0 0,0 0 16,-20-21-16,20 21 0,0 0 0,22 0 15,-22-21-15,22 21 0,-22 0 16,21 0-16,1-21 0,-1 21 0,1 0 15,-1 0-15,1 0 0,-1 0 0,1-22 16,-1 22-16,1 0 0,-1 0 16,-20 0-16,20 0 0,-20 0 0,20 0 15,-21 0-15,1 0 0,-1 0 0,0 0 16,-20 0-16,20 0 0,-21 0 0,21 0 16</inkml:trace>
  <inkml:trace contextRef="#ctx0" brushRef="#br0" timeOffset="103936.04">12996 10224 0,'-21'0'32</inkml:trace>
  <inkml:trace contextRef="#ctx0" brushRef="#br0" timeOffset="104132.45">12531 10520 0,'0'0'15,"0"21"1,-22-21 15,1 0-31</inkml:trace>
  <inkml:trace contextRef="#ctx0" brushRef="#br0" timeOffset="104376.31">11155 10943 0,'0'21'0,"0"-42"0,-21 42 0,21 1 0,-22-22 15,22 21-15,22 0 32,-1-21-32,0 0 0,0 0 0,21 0 15,-20 0-15,20 0 0,0 0 0,1 0 16,-1 0-16,0-21 0,1 0 16,-1 21-16,21 0 0,-20-22 0,20 22 15</inkml:trace>
  <inkml:trace contextRef="#ctx0" brushRef="#br0" timeOffset="104568.2">13335 10922 0,'0'0'0,"21"-21"0,0 21 0,0 0 31,-21-21 0,22 21-31,-22-21 16,0-1-16</inkml:trace>
  <inkml:trace contextRef="#ctx0" brushRef="#br0" timeOffset="107568.17">22733 9377 0,'-21'0'0,"21"-21"16,-21 0-16,-1 21 0,1-22 15,0 22-15,21-21 0,-21 0 32,21 42-1,0 0-31,0 1 16,0-1-16,0 0 0,0 0 15,0 0-15,0 22 0,21-22 16,-21 21-16,21 0 0,-21 1 15,0-1-15,0 0 0,21 1 0,-21 20 16,0-20-16,0-1 0,0 0 0,0 1 16,0-1-16,0-21 0,0 21 15,0-20-15,-21 20 0,21-21 0,-21 0 16,21 0-16,0 1 0,0-1 16,-21-21-16,21-21 31,0-1-16,0 1-15,0 0 16,0 0-16,0 0 0,0 0 0,21-1 16,-21 1-16</inkml:trace>
  <inkml:trace contextRef="#ctx0" brushRef="#br0" timeOffset="108503.64">22796 9377 0,'-21'0'0,"0"0"16,42 0 15,0 0-16,1 0-15,-1 0 0,21 0 0,-21 0 16,22 0-16,20 0 0,-21 0 0,64 0 16,-42 0-16,20 0 15,-20 0-15,21 21 0,-1-21 0,1 0 16,0 0-16,20 0 0,-20 0 0,21 0 16,0 0-16,0 0 15,-1 21-15,1-21 0,21 0 0,-21 0 16,0 0-16,21 0 0,-21 0 0,-22 0 15,22 0-15,-21 0 0,0 0 16,-1 0-16,1 0 0,-22 0 0,1 0 16,-1 0-16,-20 0 0,20 0 0,-20 0 15,-1 0-15,-21 0 0,21 0 0,1 0 16,-22-21-16,0 21 0,0 0 16,0 0-16,1 0 0,-22-21 15,0 42 32,-22 0-47,22 0 16,-21 1-16,21-1 15,0 0-15,0 0 0,0 0 0,0 0 16,0 1-16,0 20 0,0-21 0,0 21 16,0-20-16,0 20 0,0-21 15,0 21-15,0-20 0,0 20 0,0-21 16,0 0-16,0 22 0,0-22 0,0 0 15,0 0-15,0 0 0,0 0 16,0 1-16,0-1 0,0 0 16,0 0-1,-21-21 1,0 0-16,0 0 16,0 0-16,-1 0 0,1 0 0,-21 0 15,21 0-15,-22 0 0,1 0 0,21 0 16,-21 0-16,-1 0 0,-20-21 0,20 21 15,-20 0-15,-1 0 0,1-21 16,-1 21-16,-20 0 0,-1 0 0,0-21 16,-20 21-16,-1 0 0,0 0 0,0-22 15,0 22-15,-21 0 0,0 0 16,0-21-16,21 21 0,-21 0 0,22 0 16,-1 0-16,0 0 0,0-21 15,21 21-15,1 0 0,-1 0 0,0 0 16,1 0-16,20 0 0,-20 0 15,20 0-15,1 0 0,-1 0 0,1 0 16,-1 0-16,1 0 0,20 0 0,1 0 16,0 0-16,-1-21 0,22 21 15,0 0-15,21-21 32,0 0-32,21 21 15</inkml:trace>
  <inkml:trace contextRef="#ctx0" brushRef="#br0" timeOffset="108843.44">23135 9546 0,'0'0'0,"0"-21"0,0 0 15,0 0-15,0 42 47,0 0-47,-21 0 0,21 22 16,0-22-16,-21 21 0,21 0 0,0 1 16,0-1-16,0 0 0,0 1 15,0-22-15,-21 21 0,21 1 0,0-22 16,0 21-16,0-21 0,-22 0 0,22 1 15,0-1-15,0 0 0,0 0 0,22-21 32,-1 0-32,0-21 15,0 0-15,0 0 0,-21-1 16</inkml:trace>
  <inkml:trace contextRef="#ctx0" brushRef="#br0" timeOffset="109120.28">23474 9440 0,'0'0'0,"0"-21"0,21 42 15,-21 1 1,21-1-16,-21 0 0,0 21 16,0-21-16,0 22 0,0-1 0,0-21 15,0 22-15,0-1 0,21-21 0,-21 21 16,0-20-16,0 20 0,0-21 15,0 0-15,0 0 0,0 1 16,0-1-16,0 0 0,0 0 16,21-21 15,1-21-15,-22 0-16,21 0 0,0-1 0</inkml:trace>
  <inkml:trace contextRef="#ctx0" brushRef="#br0" timeOffset="109375.14">23897 9504 0,'0'21'32,"0"0"-32,0 22 0,0-22 15,0 0-15,0 21 0,0-21 0,0 22 16,0-22-16,0 21 0,0-21 0,0 22 15,0-22-15,0 0 0,0 0 0,0 0 16,0 1-16,0-1 0,0 0 16,0 0-16,0 0 0,0-42 47,21 0-47,0 0 0,1 21 15</inkml:trace>
  <inkml:trace contextRef="#ctx0" brushRef="#br0" timeOffset="109631.99">24384 9483 0,'0'0'16,"0"21"-16,0 0 16,0 0-16,0 0 15,0 22-15,0-22 0,0 0 0,0 21 16,0-20-16,0 20 0,0-21 15,0 21-15,0-20 0,-21-1 0,21 21 16,0-21-16,0 0 0,0 1 16,0-1-16,0 0 0,0 0 0,0 0 15,0 0-15,21-21 32,0 0-32,0-21 15,0 0-15,1 0 0</inkml:trace>
  <inkml:trace contextRef="#ctx0" brushRef="#br0" timeOffset="109880.37">24765 9567 0,'0'22'31,"0"-1"-31,0 0 0,0 0 0,0 0 16,0 0-16,0 22 0,0-22 15,0 21-15,0-21 0,0 1 0,0 20 16,0-21-16,0 0 0,0 0 0,0 1 16,0-1-16,0 0 0,0 0 15,0 0-15,21-21 32,0 0-17,-21-21-15</inkml:trace>
  <inkml:trace contextRef="#ctx0" brushRef="#br0" timeOffset="110128.23">25146 9652 0,'0'0'0,"0"21"16,0 0-16,0 1 15,0-1-15,0 0 0,0 21 0,0-21 16,-21 1-16,21-1 0,-21 21 15,21-21-15,0 0 0,0 1 16,0-1-16,-22 0 0,22 0 0,0 0 16,0 0-16,0 1 0,-21-1 15,21 0 1,21-21 0,1 0-16,-22-21 15,21 21-15</inkml:trace>
  <inkml:trace contextRef="#ctx0" brushRef="#br0" timeOffset="110444.04">25421 9737 0,'21'0'0,"-42"0"0,42-21 0,0 21 16,-21 21 15,0 0-31,0 0 16,0 0-16,0 0 0,0 1 0,0-1 15,0 0-15,0 0 0,0 0 0,-21 0 16,21 1-16,-21-1 0,21 0 0,-21 0 16,21 0-16,0 0 15,0 1-15,-21-22 0,21 21 16,0 0-16,-21-21 16,21-21 30,0 0-46,0-1 16,21 1-16,-21 0 0,21 0 16,-21 0-16,21 0 0</inkml:trace>
  <inkml:trace contextRef="#ctx0" brushRef="#br0" timeOffset="110695.9">25506 9737 0,'0'0'0,"21"-21"16,-21-1-16,0 1 0,0 0 15,21 0-15,-21 0 0,0 42 47,0 0-47,0 0 0,0 0 16,0 1-16,0 20 0,0-21 0,0 0 15,0 22-15,0-22 0,0 21 0,0-21 16,0 0-16,0 22 0,-21-22 16,21 0-16,0 0 0,0 0 0,0 1 15,0-1-15,0 0 0,0 0 16,0 0-16,21-21 31,0 0-15,-21-21-16,21 21 0</inkml:trace>
  <inkml:trace contextRef="#ctx0" brushRef="#br0" timeOffset="112942.1">26014 9377 0,'0'-21'16,"21"21"155,0 0-155,0 0 15,0 0 1,1 0-1,-1 0-16,0 0 48,-21 21-16,-21-21-16,0 0-15</inkml:trace>
  <inkml:trace contextRef="#ctx0" brushRef="#br0" timeOffset="115559.07">26247 9377 0,'0'0'0,"0"-21"31,-22 21-15,22 21 77,22-21-93,-1 0 0,0 0 16,0 21-16,0-21 0,22 0 16,-1 0-16,0 21 0,1-21 0,-1 0 15,0 0-15,22 21 0,-1-21 0,22 0 16,-22 0-16,22 22 0,0-22 15,-1 0-15,1 0 0,21 21 0,-21-21 16,20 0-16,22 21 0,-21-21 0,21 0 16,-21 21-16,21 0 15,0-21-15,-21 0 0,21 21 0,-21-21 16,21 0-16,-21 22 0,21-22 0,-22 21 16,22-21-16,0 21 0,0 0 15,-21-21-15,21 21 0,0-21 0,21 21 16,-21-21-16,0 22 0,0-1 15,-21-21-15,21 21 0,-21-21 0,0 21 16,0 0-16,0-21 0,-1 0 16,-20 21-16,0-21 0,-1 0 0,-20 0 15,-1 22-15,-20-22 0,20 0 0,-20 0 16,-22 0-16,21 0 0,-21 0 16,0 0-16,1-22 15,-22 1 1,0 0-16,0 0 15,0 0 1,-22 21 0,22-21-16,-21 21 31,21 21 16,0 0-47,0 0 0,0 0 15,0 0-15,0 1 0,21-1 0,-21 0 16,0 21-16,0-21 16,0 1-16,22 20 0,-22-21 0,0 0 15,0 0-15,0 22 0,0-22 16,0 0-16,0 21 0,0-20 0,0-1 16,0 21-16,0-21 0,-22 0 15,22 22-15,0-22 0,-21 0 0,0 0 16,21 0-16,-21-21 0,0 22 0,0-1 15,-1-21-15,1 21 0,0-21 16,0 0-16,0 0 0,0 21 0,-22-21 16,22 0-16,-21 0 15,-1 0-15,1 0 0,0 0 0,-1 0 16,-20 0-16,21 0 0,-22 0 0,1 0 16,-22 0-16,21-21 0,-20 21 15,-1-21-15,-21 21 0,0-21 0,1-1 16,-1 22-16,-21-21 0,21 0 0,-21 0 15,0 21-15,0-21 0,-21 21 16,21-21-16,0 21 0,21-22 0,-21 22 16,21 0-16,0 0 0,0 0 0,-21-21 15,22 21-15,-1 0 0,0 0 16,0-21-16,0 21 0,-21 0 0,21-21 16,1 21-16,-1-21 0,0 21 0,21-21 15,-21 21-15,1 0 0,-1-22 16,21 1-16,-21 21 0,22 0 15,-1-21-15,0 21 0,1-21 0,20 21 16,1 0-16,-1-21 0,1 0 0,20 21 16,1 0-16,0-22 0,-1 22 15,22 0-15,0 0 0,0-21 0,-22 21 16,22 0-16,0-21 0,0 21 16,0 0-16,21-21 15,21 21 32,0 0-47,-21-21 0</inkml:trace>
  <inkml:trace contextRef="#ctx0" brushRef="#br0" timeOffset="115923.86">26882 9483 0,'0'0'15,"0"-21"-15,0-1 16,-22 1-16,1 21 15,0 0-15,21 21 16,-21 1-16,21-1 0,-21 0 0,0 21 16,21-21-16,-22 22 0,1-1 15,21 0-15,0 1 0,-21-1 0,-21 43 16,42-43-16,-21 0 0,21 1 16,-22-22-16,22 21 0,-21-21 15,0 1-15,21-1 0,0 0 16,0 0-16,21-42 31</inkml:trace>
  <inkml:trace contextRef="#ctx0" brushRef="#br0" timeOffset="116200.7">27326 9610 0,'0'0'0,"21"-21"0,22-1 0,-22 1 0,0 0 15,0 0-15,0 21 16,-21 21 0,0 0-16,0 22 0,0-22 15,0 21-15,0 0 0,0 1 0,0-1 16,-21 0-16,21 1 0,-21-1 16,21 0-16,-21 1 0,0-1 0,-1-21 15,22 0-15,-21 1 0,21 20 0,-21-42 16,21 21-16,0 0 0,-21 0 15,0 1-15,42-44 32</inkml:trace>
  <inkml:trace contextRef="#ctx0" brushRef="#br0" timeOffset="116516.52">28194 9546 0,'0'0'0,"21"-21"0,0 21 0,0 0 16,1 0-16,-1 0 16,-21 21-16,0 0 15,0 1-15,21-1 0,-21 21 16,0 0-16,21-20 0,-21 20 0,0 0 15,0-21-15,0 22 0,0-1 16,0-21-16,0 0 0,0 22 0,0-22 16,0 0-16,0 0 0,-21 0 0,21 1 15,-21-1-15,21 0 16,-21 0-16,-1-21 0,1 21 16</inkml:trace>
  <inkml:trace contextRef="#ctx0" brushRef="#br0" timeOffset="116851.84">29379 9694 0,'0'22'16,"-21"-1"-16,0 0 15,21 0-15,-21 0 0,0 0 0,21 1 16,-22-1-16,1 0 0,21 0 16,0 0-16,-21 0 0,0 1 15,0-1-15,21 0 0,-21 0 0,-1 0 16,22 0-16,-21 1 0,0-1 0,0-21 15,21 21-15,0 0 0,-21-21 16,21 21-16,-21-21 0,21 21 16,-22-21-16,22-21 31,0 0-31</inkml:trace>
  <inkml:trace contextRef="#ctx0" brushRef="#br0" timeOffset="117127.6">29739 9758 0,'0'0'15,"64"0"-15,-64 21 16,0 0-16,21 0 0,-21 1 16,0-1-16,0 0 0,0 21 15,0-21-15,0 1 0,0-1 0,0 0 16,0 0-16,0 0 0,0 0 15,0 1-15,0-1 16,0 0-16,-21-21 16,21 21-1,21-21 17,0-21-17,-21 0-15</inkml:trace>
  <inkml:trace contextRef="#ctx0" brushRef="#br0" timeOffset="117424.1">30649 9716 0,'0'0'0,"0"21"16,0 0-16,0 0 15,0 0-15,0 0 0,0 1 0,-21-1 16,21 0-16,-21 0 0,0 0 0,21 0 16,-21 1-16,-1-1 0,22 0 15,-21 0-15,0-21 0,21 21 0,0 0 16,-21 1-16,0-1 16,21 0-16,0 0 0,0 0 15,21-21 32</inkml:trace>
  <inkml:trace contextRef="#ctx0" brushRef="#br0" timeOffset="117635.49">31051 9948 0,'0'0'0,"0"22"0,-21-1 0,0-21 0,0 0 16,21 21-16,-21-21 16,0 21-1,-1-21-15,1 0 16,21 21-16,-21-21 0,0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29:03.7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8001 4445 0,'0'0'0,"21"0"16,0-21-16,-21 0 0,21 0 15,1-1 1,-1 1-16,-21 0 16,21 0-1,0 0-15,-21 0 32,-21 21 46,21-22-31,0 1-47,0 0 15,0 0-15,21 21 16,-21-21-16,21 0 0,0-1 0,1 1 15,-22 0-15,21 0 16,0 0-16,0 0 0,0-1 0,0 1 16,1 0-16,-1-21 0,21 21 0,-21-1 15,22 1-15,-1 0 0,0-21 16,22 21-16,-22-22 0,22 22 0,-1-21 16,1-1-16,20 1 0,-20 0 15,20-1-15,-20 1 0,21 0 0,-22-1 16,22 1-16,-1 0 0,1-1 15,21 1-15,0 0 0,0 21 0,-22-22 16,22 1-16,0 0 0,0 20 16,0-20-16,-1 21 0,1-21 0,0-1 15,21 22-15,-21-21 0,21 21 16,0-22-16,-21 22 0,21-21 16,-21-1-16,21 22 0,21-21 0,-21 21 15,0 0-15,0-22 0,0 22 16,0 0-16,0 0 0,21 0 0,-21-1 15,21 1-15,-21 0 0,254-21 16,-254 21-16,21 21 16,-21-22-16,21 22 0,-21-21 15,0 0-15,0 21 0,22-21 0,-22 21 16,21-21-16,-21 21 0,21-21 16,-21 21-16,21-22 0,-21 22 0,0 0 15,0-21-15,21 21 0,-21 0 16,21 0-16,-21 0 0,0-21 15,0 21-15,0 0 0,0 0 0,0 0 16,22 0-16,-22 0 0,0 0 16,0 0-16,0 0 0,0 0 0,0 0 15,0 0-15,21 21 0,-21-21 16,0 0-16,0 21 0,0 1 0,-21-22 16,21 21-16,-22-21 0,1 21 15,21 0-15,-21-21 0,21 21 0,-21 0 16,0 1-16,0-22 0,-1 21 15,-20 0-15,21 21 0,0-21 0,-22 1 16,22 20-16,-21-21 16,21 21-16,-22 1 0,22-22 0,-21 21 15,-22 1-15,22-1 0,0 0 16,-22 1-16,22-22 0,-22 21 0,22 0 16,-21-20-16,-1 20 0,1-21 15,-1 21-15,1-20 0,-1 20 0,1-21 16,-22 21-16,21 1 0,-20-22 0,-1 21 15,0 1-15,1-1 0,-1 0 16,0 1-16,1-1 0,-1-21 0,-21 21 16,22 1-16,-1-1 0,-21 0 15,21 1-15,-20-22 0,20 21 0,0 1 16,-21-22-16,1 21 16,20 0-16,-21 1 0,0-1 0,22 0 15,-22 1-15,0-1 0,0 0 16,0 1-16,0-1 0,1 0 0,-1 22 15,0-22-15,0 1 0,-21-1 0,21 21 16,0-20-16,1-1 0,-22 22 16,0-22-16,21 21 0,-21-20 0,21 20 15,-21 1-15,0-22 0,0 22 16,0-1-16,0-21 0,21 22 0,-21-22 16,0 22-16,0-22 0,0 22 15,0-22-15,0 21 0,0 1 0,0-1 16,0-20-16,0 20 0,0 1 15,0-1-15,0-20 0,0 20 16,0 1-16,0-22 0,0 21 0,0-20 16,0 20-16,-21 1 0,21-1 15,0-20-15,-21 20 0,0 1 0,-1-1 16,1 1-16,0-22 0,21 21 0,-21-20 16,0 20-16,0 1 0,-1-22 15,-20 22-15,21-1 0,0 1 0,-22-1 16,1 1-16,21-1 15,-21 1-15,-1-1 0,1 1 0,0-1 0,-1 1 16,1-1-16,0-21 0,-1 43 0,1-21 16,0-1-16,-1 1 15,-20-1-15,20 1 0,1-1 0,-21 1 16,-1-1-16,1 1 0,20-22 16,-20 21-16,-1 1 0,-20-1 0,20 1 15,1-1-15,-1 1 0,1-1 0,-1 1 16,-21-1-16,22 1 0,-1-1 15,-20 1-15,-1-22 0,22 22 0,-22-1 16,0-20-16,1 20 0,-1 1 0,21-1 16,-20 1-16,-1-22 15,0 21-15,1-20 0,-1 20 0,0-20 16,-20 20-16,20-21 0,-21 1 0,21-1 16,-20 22-16,20-22 0,-21 21 15,0-20-15,22-1 0,-22 22 0,0-22 16,-21 0-16,21 22 0,0-22 0,-21 0 15,21 22-15,1-22 0,-22 1 16,21-1-16,-21 0 0,0 1 0,21-1 16,-21 0-16,0 1 0,0-1 0,0 0 15,0 1-15,0-1 0,-21 0 16,21 1-16,-21-22 0,21 21 0,-22 0 16,22 1-16,-21-22 0,0 21 15,0-21-15,0 22 0,0-22 16,21 0-16,-22 0 0,1 22 0,0-22 15,21 0-15,-21 0 0,0-21 0,21 21 16,0 0-16,0 1 0,-21-22 16,21 21-16,0-21 0,-22 0 0,22 0 15,0 0-15,0 0 0,0 0 0,0 0 16,0 0-16,0 0 0,0 0 16,0-21-16,0 21 0,22-22 0,-1 22 15,0-21-15,0 0 0,0 0 0,22 21 16,-22-21-16,21 0 0,-21-1 15,22 1-15,-22 0 0,21 0 16,0 0-16,1 0 0,-22-1 0,21-20 16,1 21-16,-1 0 0,-21 0 0,21-1 15,1-20-15,-22 21 0,21 0 16,1 0-16,-1-22 0,21 22 0,-20-21 16,-1 21-16,22-22 0,-22 22 0,0-21 15,22 21-15,-22-22 16,22 1-16,-22 21 0,21-22 0,-20 22 0,20-21 15,1 0-15,-1 20 0,1-20 0,-1 0 16,1-1-16,-1 1 0,1 0 16,-1-1-16,1 1 0,20 0 0,-20-1 15,-1-20-15,1 21 0,-1-1 0,-41-41 16,62 20 0,-20 22-16,20-1 0,1-20 0,-21 21 15,20-22-15,1 22 0,0-22 0,-1 22 16,1-22-16,21 1 0,-22 21 15,1-22-15,0 1 0,21 20 0,-22-20 16,22 20-16,-21-20 0,21-1 0,-22 1 16,22 21-16,0-22 0,-21 1 15,20-1-15,1 1 0,0 20 0,0-20 16,0-1-16,0 22 0,-1-22 16,1 1-16,0 21 0,0-22 0,0 1 15,21 20-15,-21-20 0,-1-1 16,1 1-16,21 20 0,0-20 0,-21 21 15,21-22-15,-21 22 0,21-22 0,-21 22 16,21 0-16,0-22 0,0 22 16,0-22-16,0 22 0,0-22 0,0 22 15,0 0-15,0-22 0,0 22 0,0 0 16,0-22-16,0 22 0,0-1 16,0 1-16,0 0 0,21-1 0,0 1 15,-21 0-15,21-1 0,-21 1 16,21 0-16,1-1 0,-1 1 0,-21 0 15,21 21-15,0-22 0,0 1 0,0 0 16,1-1-16,-1 22 0,0-21 16,0 21-16,0-22 0,0 22 15,1-21-15,-1 21 0,21-1 0,-21-20 16,0 21-16,22 0 0,-22-22 16,0 22-16,21 0 0,-20 0 0,20-21 15,-21 20-15,0 1 0,22 0 0,-22-21 16,0 21-16,21-1 0,-21 1 15,22 0-15,-22 0 0,0 0 16,21-22-16,-20 22 0,20 0 0,-21 0 16,0 0-16,22 0 0,-22-1 15,0 1-15,21 0 0,-21 0 0,1 0 16,20 0-16,-21-1 0,21 1 0,22-21 16,-22 21-16,22-22 15,-22 22-15,22 0 0,-1-21 16,1-1-16,20 1 0,1 0 0,0-1 15,20 1-15,22 0 0,-21-22 0,21 22 16,-21 0-16,21-1 0</inkml:trace>
  <inkml:trace contextRef="#ctx0" brushRef="#br0" timeOffset="3566.26">10816 13039 0,'0'-21'15,"-21"21"16,0 0-31,0 0 16,-1 0-16,1 0 16,0 0-16,0 21 0,0 0 15,21 0-15,-21-21 0,21 42 16,0-20-16,-22-1 0,22 0 0,-21 21 16,21-21-16,0 22 0,0-1 0,0-21 15,0 22-15,0-1 0,0 0 16,0-21-16,0 22 0,0-1 0,21-21 15,1 22-15,-1-22 0,0 0 16,0 0-16,0 0 0,0 0 16,22 1-16,-22-22 0,21 0 0,-21 0 15,22 0-15,-1 0 0,0 0 16,1 0-16,-1 0 0,0-22 0,1 1 16,-22 21-16,21-21 0,1 0 0,-1-21 15,-21 20-15,21 1 0,-20-21 16,20 21-16,-21-22 0,0 22 0,0-21 15,-21 21-15,0-22 0,22 22 16,-22-21-16,0 0 0,0 20 0,0-20 16,0 0-16,0-1 0,0 22 0,-22-21 15,1 0-15,0 20 0,0-20 16,0 0-16,0 21 0,-1-1 16,1 1-16,-21 0 0,21 0 0,0 0 15,-22 0-15,1 21 0,21 0 16,-22 0-16,1 0 0,0 21 0,-1 0 15,1 0-15,0 21 0,-1-20 16,1 20-16,21-21 0,-21 21 0,20 1 16,1-22-16,0 0 0,21 21 15,0-20-15,0-1 0,0 0 0,0 0 16,0 0-16,21-21 0,0 0 16,1 0-16</inkml:trace>
  <inkml:trace contextRef="#ctx0" brushRef="#br0" timeOffset="3798.12">11028 13229 0,'-21'0'31,"42"0"31,0 0-62,0-21 16,0 21-16,0 0 0</inkml:trace>
  <inkml:trace contextRef="#ctx0" brushRef="#br0" timeOffset="3986.28">11261 13166 0,'0'21'15,"21"-21"48</inkml:trace>
  <inkml:trace contextRef="#ctx0" brushRef="#br0" timeOffset="4222.14">11028 13441 0,'0'0'0,"-21"0"16,21 21-1,21-21 17,0 0-17,0 0-15,0 0 0,0 0 0,1 0 16,-1 0-16,0 0 0,0 0 15</inkml:trace>
  <inkml:trace contextRef="#ctx0" brushRef="#br0" timeOffset="4570.57">11366 13631 0,'0'0'0,"0"43"16,0-22-16,0 0 0,0 0 15,0 0-15,0 22 0,0-22 16,0 0-16,0 0 0,0 22 0,0-22 16,0 21-16,0-21 0,0 0 15,0 22-15,0-22 0,0 21 0,0-21 16,0 1-16,0-1 0,0 0 0,0 0 15,0 0-15,0 0 0,0 1 16,0-1-16,0 0 16,0-42 15,0 0-31,0-1 16,0 1-16,0 0 0,0 0 15</inkml:trace>
  <inkml:trace contextRef="#ctx0" brushRef="#br0" timeOffset="4914.07">11451 13928 0,'0'0'0,"0"-21"0,0-1 0,0 1 0,-21 21 31,0 0-31,21 21 16,-21-21-16,-1 22 0,1-1 0,0 0 16,0 0-16,0 0 0,0 22 0,-1-22 15,1 0-15,0 0 0,21 0 16,-21 0-16,0 1 0,0-1 0,21 0 15,-22-21-15,22 21 0,0-42 47,22 0-47,-1 0 16,0-22-16,0 22 0,0 0 16,0-21-16,1 20 0,20 1 0,-21 0 15,0-21-15,0 42 0,22-21 0,-22-1 16,0 22-16,0 0 0,0 0 15,1 0-15,-1 0 0,0 22 0,0-1 16,0-21-16,0 21 0,-21 0 16,22 0-16,-22 0 15,21 1-15,-21-1 16</inkml:trace>
  <inkml:trace contextRef="#ctx0" brushRef="#br0" timeOffset="5630.23">12954 12954 0,'0'0'0,"-21"-21"0,0 21 0,21-21 15,-22 0-15,1-1 0,0 22 0,0-21 16,21 0-16,-21 21 0,0-21 0,-1 21 15,1 0-15,0 0 0,0 0 16,0 0-16,0 21 16,-1 0-16,22 0 0,-21 1 15,21 20-15,-21 0 0,21 1 0,0-1 16,0 0-16,0 22 0,0-22 0,0 0 16,0 22-16,0-22 0,21 1 15,0-1-15,1 0 0,-22 1 0,21-1 16,0 0-16,0-21 0,21 1 15,-20-1-15,-1 0 0,21 0 0,0-21 16,1 0-16,-1 0 0,0 0 0,1 0 16,-1-21-16,0 21 0,22-21 15,-22 0-15,1-22 0,-1 22 0,0 0 16,1-21-16,-1 20 0,0-20 16,1 0-16,-22-1 0,0 1 15,0 0-15,0-1 0,-21 1 0,0 0 16,0-1-16,0 1 0,0 0 15,-21-1-15,0 1 0,0 0 0,-22-1 16,1 1-16,0 0 0,-1 21 0,1-1 16,0 1-16,-1 0 0,1 21 15,0 0-15,-22 0 0,22 0 0,0 21 16,-1 0-16,1 22 0,0-22 16,20 21-16,1-21 0,0 22 0,0-1 15,21 0-15,0 1 0,0-22 16,0 21-16,0-21 0,0 22 15,0-22-15,0 0 0,21 0 16,0-21-16,0 0 16</inkml:trace>
  <inkml:trace contextRef="#ctx0" brushRef="#br0" timeOffset="5810.34">13017 13229 0,'22'0'78,"-1"0"-78,0 0 16,0 0-16</inkml:trace>
  <inkml:trace contextRef="#ctx0" brushRef="#br0" timeOffset="5981.43">13314 13229 0,'-21'0'32,"21"21"-17,0 1 1,21-22-1,0 21-15</inkml:trace>
  <inkml:trace contextRef="#ctx0" brushRef="#br0" timeOffset="6602.05">13504 13716 0,'0'0'0,"0"42"0,0 1 0,0-1 0,-21 0 16,21 1-16,0-22 0,0 21 16,0-21-16,0 22 0,-21-22 0,21 21 15,0-21-15,-21 1 0,21-1 0,0 0 16,0 0-16,0 0 16,0-42 15,0 0-31,0 0 15,0 0-15,0-1 0,21 1 0,-21 0 16,0-21-16,21 21 0,-21-22 16,0 1-16,0 21 0,0-22 15,0 22-15,0-21 0,0 21 0,0 0 16,0-1-16,0 1 0,-21 21 16,0 0-1,0 21-15,-1 1 0,1-1 0,0 0 16,0 0-16,0 0 0,0 0 15,-1 1-15,1 20 0,21-21 0,0 0 16,-21-21-16,21 21 0,0 1 0,-21-22 16,21 21-16,21-42 31,0 21-31,0-22 16,1 1-16,-1 0 0,0 0 15,0 0-15,0 0 0,0-22 0,22 22 16,-22 0-16,0-21 0,0 20 15,0 1-15,1 0 0,-1 0 0,0 21 16,0 0-16,0 0 0,0 0 0,1 21 16,-22 0-16,0 0 0,21 1 15,-21-1-15,21 0 0,-21 0 0,0 0 16,0 0-16,0 1 0,0-1 0,0 0 16,0 0-16,21-21 31,0 0-31,0 0 15</inkml:trace>
  <inkml:trace contextRef="#ctx0" brushRef="#br0" timeOffset="7578.34">14795 12827 0,'0'0'0,"0"-21"0,0 0 16,-21 21-1,0 21 1,21 0-16,-21 21 16,21 1-16,0-22 0,0 21 0,0 22 15,0-22-15,0 0 0,0 1 0,0-1 16,0 0-16,21 1 0,0-1 16,-21-21-16,21 22 0,1-22 0,20 0 15,-21 0-15,21 0 0,-20 0 16,20-21-16,0 0 0,1 0 0,-1 0 15,0 0-15,1 0 0,-1 0 0,0-21 16,1 0-16,-1 0 0,0 0 16,-21 0-16,22-1 0,-1 1 0,-21-21 15,0 21-15,1-22 0,-1 1 16,-21 0-16,0-1 0,0 1 16,0 0-16,0-22 0,-21 22 0,-1 0 15,1-1-15,0 1 0,-21 0 16,21 20-16,-22 1 0,22 0 0,-21 21 15,-1 0-15,22 0 0,-21 0 16,21 21-16,-22 0 0,1 1 0,21 20 16,-21-21-16,20 21 0,1-20 0,0 20 15,0-21-15,0 21 0,21-20 16,0-1-16,0 21 0,0-21 0,0 0 16,0 1-16,0-1 0,0 0 15</inkml:trace>
  <inkml:trace contextRef="#ctx0" brushRef="#br0" timeOffset="7750.24">15240 13187 0,'21'0'78</inkml:trace>
  <inkml:trace contextRef="#ctx0" brushRef="#br0" timeOffset="7910.92">15473 13187 0,'0'21'15,"0"0"32</inkml:trace>
  <inkml:trace contextRef="#ctx0" brushRef="#br0" timeOffset="8126.31">15430 13589 0,'-21'21'0,"42"-42"0,-42 63 16,21 1-16,-21-22 0,21 21 0,-21 1 15,21-22-15,0 21 0,0 0 16,-21 1-16,21-1 0,-21-21 15,-1 22-15,1-1 0,21-21 0,-21 21 16,0-20-16,-21-1 0</inkml:trace>
  <inkml:trace contextRef="#ctx0" brushRef="#br0" timeOffset="8202.27">15176 14330 0,'0'-21'16,"22"21"-16,-22-21 0,21 21 16,0-22-16,-21 1 0,21 0 0,0-21 15,0 21-15,-21-1 0</inkml:trace>
  <inkml:trace contextRef="#ctx0" brushRef="#br0" timeOffset="8514.12">15367 13780 0,'-21'0'0,"42"0"0,-63-22 0,20 22 15,1 0-15,0 0 16,0 0-16,0 22 0,0-1 0,-1-21 16,1 21-16,0-21 0,21 21 15,-21-21-15,21 21 0,-21-21 0,21 21 16,21-21-1,0 0 1,21 0-16,-20-21 0,20 21 0,-21-21 16,21 21-16,1 0 0,-1 0 0,-21 0 15,22 0-15,-1 0 0,-21 0 16,21 0-16,-20 0 0,-1 21 16,21 0-16,-21 1 0,0-22 0,-21 21 15,0 0-15,0 0 0,22-21 16,-22 21-16,0 0 0,0 1 15</inkml:trace>
  <inkml:trace contextRef="#ctx0" brushRef="#br0" timeOffset="8824.94">16700 13843 0,'-21'0'0,"42"0"0,-63 21 16,21-21-1,42 0 17,0 0-17,0 0-15,1 0 0,-1 0 16,0 0-16,0 0 0,0 0 16,0-21-16,1 21 0,-1 0 15,0 0-15</inkml:trace>
  <inkml:trace contextRef="#ctx0" brushRef="#br0" timeOffset="8982.85">17208 13822 0,'0'0'0,"22"0"0,-1 0 32,0 0-32,0 0 15,0 0-15,0 0 0,1-21 0,-1 21 16,0 0-16,0-21 0,0 21 15,0-22-15,1 22 0</inkml:trace>
  <inkml:trace contextRef="#ctx0" brushRef="#br0" timeOffset="9175.12">18119 13780 0,'0'0'0,"0"21"0,0 0 31,21-21-31,0 0 16,0 0-1,0 0-15,0 0 16,1-21-16,-1 21 0</inkml:trace>
  <inkml:trace contextRef="#ctx0" brushRef="#br0" timeOffset="9934.2">19770 12340 0,'0'0'0,"0"-21"15,-22 21 1,1 21 0,0-21-1,21 21-15,-21 22 0,21-22 0,-21 21 16,21 1-16,0-1 0,-21 0 0,-1 22 15,22-1-15,-21 1 0,21-1 16,-21-20-16,21 20 0,0 1 0,0-22 16,0 0-16,0 22 0,0-43 15,21 21-15,0 1 0,1-22 0,20 0 16,-21 0-16,21-21 0,1 21 0,-1-21 16,0 0-16,1 0 0,-1 0 15,0 0-15,-20 0 0,20-21 0,0 21 16,1-21-16,-22 0 0,21 0 0,0-1 15,-20 1-15,-1-21 16,21 21-16,-21-22 0,0 22 0,1-21 16,-22 0-16,0-22 0,0 22 15,0-1-15,0-20 0,0 21 0,-22-22 16,1 22-16,-21-1 0,21 1 0,0 0 16,-22 21-16,1-1 0,21-20 15,-22 42-15,22-21 0,-21 21 0,0 0 16,-1 0-16,1 0 0,0 0 15,-1 21-15,22 0 0,-21 0 0,-1 1 16,22 20-16,0-21 0,0 21 0,0 1 16,21-1-16,-21-21 0,21 22 15,0-1-15,0-21 0,0 21 16,0-20-16,0-1 0,0 0 16,0 0-16,21-21 0</inkml:trace>
  <inkml:trace contextRef="#ctx0" brushRef="#br0" timeOffset="10126.1">19939 12933 0,'-21'0'16,"0"0"-16,-1-21 16,1 21-1,42 0 32,1 0-47,-1 0 0</inkml:trace>
  <inkml:trace contextRef="#ctx0" brushRef="#br0" timeOffset="10324.99">20172 12891 0,'0'-22'0,"-21"22"15,21-21 1,-22 21 0,44 21 31,-22 1-32,21-1-15</inkml:trace>
  <inkml:trace contextRef="#ctx0" brushRef="#br0" timeOffset="10677.78">20299 13335 0,'0'0'0,"-21"21"15,21 0-15,0 1 16,0-1-16,0 0 0,-22 0 0,22 0 16,0 0-16,0 22 0,0-22 0,0 21 15,0-21-15,0 1 0,0 20 16,0-21-16,0 21 0,0-20 0,0-1 16,0 21-16,0-21 0,0 0 15,0 1-15,0-1 0,0 0 16,0 0-16,0 0 0,0 0 15,0-42 32,0 0-47,0 0 16,0 0-16,0 0 0,0-1 16</inkml:trace>
  <inkml:trace contextRef="#ctx0" brushRef="#br0" timeOffset="11085.88">20235 13631 0,'0'0'0,"-21"0"0,0 0 16,0 0-16,0 22 16,-1-1-16,1 0 15,0-21-15,21 21 0,-21-21 0,21 21 16,-21-21-16,21 21 16,-21-21-16,42-21 46,0 0-30,0 0-16,0 0 0,0 0 16,1-1-16,-22 1 0,21 0 15,0 0-15,0 0 0,0 0 16,0-1-16,1 1 0,-1 21 16,0 0-1,-21 21-15,0 1 16,21-1-16,-21 0 0,0 0 15,0 0-15,0 0 0,0 1 16,0-1-16,0 0 0,0 0 16,0 0-16,0 0 15,0 1-15,21-22 47</inkml:trace>
  <inkml:trace contextRef="#ctx0" brushRef="#br0" timeOffset="12669.71">14520 5101 0,'0'0'0,"0"-21"0,0 0 15,0 0-15,0 0 16,21 21 0,-21 21-1,0 0-15,22 21 0,-22 1 0,0-1 16,0 21-16,0 1 0,0-1 16,0 22-16,0 0 0,0-22 15,0 22-15,0 0 0,0-22 0,0 22 16,0-22-16,0 1 0,-22-1 15,22-20-15,0 20 0,0-21 0,0 22 16,-21-22-16,21 1 0,-21-1 16,21-21-16,0 0 0,0 0 0,-21 1 15,21-1-15,-21-21 0,0 0 0,21-21 16</inkml:trace>
  <inkml:trace contextRef="#ctx0" brushRef="#br0" timeOffset="13133.93">13716 5376 0,'0'0'0,"-21"0"0,21-21 0,0 0 16,-21 0-16,21 0 0,0 0 0,0-1 15,0 1-15,21-21 0,0 21 0,21 0 16,1-1-16,20-20 0,1 21 16,20 21-16,1-21 0,0 21 0,-1 0 15,22 0-15,-21 0 0,21 21 16,-22 0-16,1 0 0,21 22 16,-22-22-16,1 21 0,0 0 0,-1 22 15,-20-22-15,-1 22 0,-20-1 16,-1-20-16,0 41 0,-20-20 0,-22-1 15,0 1-15,0-1 0,0 22 16,-22-22-16,-20-20 0,0 20 0,-1 1 16,-20-1-16,-1 1 0,1-1 0,-1-20 15,1 20-15,-22-21 0,22 22 16,-22-22-16,22-21 0,-22 22 0,21-1 16,-20-21-16,20 0 15,1 1-15,-1-22 0,1 0 0,-1 0 16,22 0-16,0 0 0,-1 0 0,22 0 15,0-22-15,0 1 0,21 0 16,0 0-16,0 0 0,0 0 0,21-22 16,0 22-16</inkml:trace>
  <inkml:trace contextRef="#ctx0" brushRef="#br0" timeOffset="13633.64">15896 5757 0,'0'0'0,"0"22"32,-21-1-32,0 0 0,0 0 15,-1 21-15,1 1 0,0-22 0,0 21 16,0 1-16,0-1 0,-1 0 15,1 1-15,21-1 0,-21-21 0,21 21 16,0 1-16,0-1 0,0 0 16,0-20-16,0 20 0,0-21 0,0 0 15,21 0-15,0-21 0,1 0 16,-1 0-16,0 0 16,0 0-16,0 0 0,0-21 0,1 0 15,-1 0-15,21-21 0,-21 20 0,0-20 16,22 21-16,-22-21 0,0-1 15,0 22-15,0-21 0,1-1 0,-1 1 16,-21 0-16,0-1 0,0 1 16,0 0-16,0-1 0,-21 1 0,-1 21 15,1 0-15,0 0 0,0-1 16,0 22-16,0 0 0,-22 0 0,22 0 16,0 0-16,-21 22 0,20-22 15,1 21-15,0 0 0,-21 0 16,42 0-16,-21 0 0,21 1 0,0-1 15,0 0-15,0 0 0,0 0 16,0 0-16,21-21 0,0 0 16,0 0-16</inkml:trace>
  <inkml:trace contextRef="#ctx0" brushRef="#br0" timeOffset="14150.35">16891 5736 0,'42'0'0,"-84"0"0,105-21 0,-41 21 0,-22-21 16,-43 42 15,22-21-31,0 21 0,-21 0 16,20 1-16,-20-1 0,0 0 15,21 0-15,-1 21 0,-20-20 0,21-1 16,0-21-16,21 21 0,0 0 15,0 0-15,0 0 16,21 1 0,0-22-16,0 0 0,0 0 0,22 21 15,-22-21-15,0 0 0,0 21 16,0-21-16,22 21 0,-22-21 16,0 21-16,0-21 0,0 21 0,-21 1 15,22-1-15,-22 0 16,0 0-16,0 0 0,-22 0 15,1 1-15,0-1 0,0-21 16,0 21-16,-22 0 0,22-21 16,-21 21-16,0-21 0,-1 0 0,1 0 15,21 0-15,-22 0 0,22 0 16,-21 0-16,21-21 0,-22 21 0,22-21 16,0 0-16,0 0 0,0-1 15,21 1 1,0 0-1,0 0-15,21 21 16,0 0-16,0 0 0,22-21 16,-22 21-16,0 0 0,21 0 0,1-21 15,-22 21-15</inkml:trace>
  <inkml:trace contextRef="#ctx0" brushRef="#br0" timeOffset="14778.51">17865 6075 0,'0'0'0,"21"-42"16,0 20-16,-21 1 0,0 0 15,0 0-15,0 0 0,0 0 16,0-22-16,-21 22 0,0 0 0,-1-21 15,22 20-15,-21 1 0,0 0 16,0 21-16,0-21 0,0 21 16,-1 0-16,1 21 0,0-21 0,0 21 15,0 22-15,0-22 16,-1 21-16,1-21 0,-21 22 0,21-1 16,0 0-16,-1 1 0,-20-22 15,21 21-15,0-21 0,21 22 0,0-22 16,0 0-16,0 0 0,0 0 0,0 0 15,21-21 1,0 0-16,0 0 0,0 0 16,1 0-16,-1 0 0,0 0 15,0-21-15,0 0 0,0 0 0,1 21 16,-1-21-16,21 0 0,-21-1 0,0-20 16,1 21-16,-1 0 0,0 0 15,0-22-15,-21 22 0,21 0 16,0 0-16,-21 0 0,22 21 15,-22-22-15,21 22 16,-21 22-16,0-1 0,21 0 16,-21 0-16,21 0 0,0 22 15,-21-22-15,21 0 0,1 21 0,-1-21 16,0 1-16,64 41 16,-64-42-16,0 0 0,21 1 15,-21-1-15,1-21 0,20 21 16,-21-21-16,0 0 0,0 0 0,1 0 15,-1 0-15,0 0 0,0 0 16,0 0 0,-21-21-16,21 0 0,-21-1 15</inkml:trace>
  <inkml:trace contextRef="#ctx0" brushRef="#br0" timeOffset="27214.08">23431 6138 0,'0'0'0,"-21"22"0,0-22 0,0 0 0,0 0 16,0 0-16,-1 21 15,1-21-15,0 0 16,0 0-16,21 21 31,21-21-15,0 0-1,0 21-15,1-21 0,20 0 0,0 0 16,1 0-16,20 0 0,1 0 16,-1 0-16,1 21 0,20-21 0,-20 0 15,20 0-15,-20 0 0,21 0 16,-22 0-16,1 0 0,20 0 0,-20 0 16,-1 0-16,22 21 0,-22-21 0,1 0 15,-1 0-15,1 0 0,-22 0 16,1 0-16,-1 0 0,0 0 0,-21 0 15,22 0-15,-22 0 16,0 0-16,-21-21 63,-21 21-63,0 0 15,0-21-15,-1 21 0,1 0 16,0-21-16,0 21 15,0-21-15,0 0 0,-1 21 16,1-22-16,0 22 16,0-21-16,0 21 0,0 0 0,-1 0 15,22-21-15,-21 21 0,0 0 16,42 0 31,0 0-47,1 0 15,-1 0-15,0 0 0,0 0 16,0 0-16,0 21 0,1-21 0,-1 0 16,0 0-16,0 21 0,0-21 0,0 0 15,1 0-15,-1 22 0,-21-1 16,0 0-16,0 0 16,0 0-16,0 0 0,-21 1 15,-1-1-15,1 0 0,0 21 16,-21-21-16,21 22 0,-22-1 15,1-21-15,21 22 0,-22-22 0,1 21 16,21-21-16,0 0 0,-22 1 0,22-1 16,0 0-16,0-21 0,21 21 15,0 0-15,-21-21 0,0 0 16,21-21 15,0 0-15</inkml:trace>
  <inkml:trace contextRef="#ctx0" brushRef="#br0" timeOffset="28689.8">26374 5969 0,'21'-21'16,"0"21"-1,0-21-15,0 0 16,0-1 0,1 22-16,-22-21 0,21 0 0,0 21 15,0-21-15,0 0 16,0 0-16,-21-1 0,22 22 15,-22-21-15,21 0 0,-21 0 16,0 0-16,0 0 16,-21 21-1,-1 0-15,1 0 16,0 0-16,0 0 0,0 0 16,0 21-16,-1-21 0,1 21 15,0 0-15,0 0 0,0 0 0,0 22 16,-1-22-16,1 0 0,21 0 15,-21 0-15,21 1 0,0-1 0,0 0 16,0 0-16,0 0 16,21 0-16,0 1 0,22-1 15,-22-21-15,0 21 0,21 0 16,-20 0-16,20 0 0,0 1 0,-21-22 16,22 21-16,-22 0 0,21 0 15,-21 0-15,1 0 0,-22 1 16,0-1-16,0 0 0,0 0 15,-22 0-15,1 0 0,0 1 16,0-1-16,-21 0 0,-1 0 0,22-21 16,-21 21-16,-1-21 0,22 0 15,0 0-15,-21 0 0,21 0 0,-1 0 16,1 0-16,0-21 0,0 0 16,0 21-16,0-21 0,-1 0 0,1-1 15,21 1-15,0 0 0,0 0 16,0 0-16,-21 0 0,21-1 0,0 1 15,0 0-15,21 21 32,0 0-1,1 0-15,-22 21-16,0 0 31,0 1 0,0-1 78,21-21-93,-21 21-16,0 0 31,21-21-31,0 0 16,-21-21 109,21 21-125,-21-21 16,21 21-16,-21-21 0,22-1 0</inkml:trace>
  <inkml:trace contextRef="#ctx0" brushRef="#br0" timeOffset="29574.35">26479 5821 0,'0'0'0,"0"-21"0,-21-22 15,21 22-15,0 0 31,0 42-15,0 0 0,0 1-16,0-1 0,0 21 0,0-21 15,0 22-15,0-1 0,0-21 0,0 21 16,0 1-16,0-1 16,0 0-16,0-20 0,0 20 0,0-21 15,0 21-15,-21-20 0,21-1 16,-21 0-16,21 0 0,0 0 0,0 0 15,0 1 1,0-44 15,0 1-15,0 0-16,0 0 0,0 0 16,0 0-16,0-1 0,0 1 15,0-21-15,0 21 0,0 0 0,0-22 0,0 22 16,0-21-16,0 21 15,0-22-15,0 1 0,0 21 0,0-22 16,0 22-16,0-21 0,0 21 16,0 0-16,21-22 0,-21 22 0,0 0 15,21 0-15,0 21 32,1 0-32,-1 0 15,0 21-15,0 0 0,0 0 0,22 22 16,-22-22-16,0 21 15,21 0-15,-21 1 0,22-22 0,-22 21 16,0 1-16,21-22 0,-20 21 0,-1-21 16,0 22-16,0-22 0,0 0 15,0 0-15,1 0 0,-1 22 16,-21-22-16,0 0 0,21 0 16,-21 0-16,21-21 0,-21 21 15,21-21 16,-21-21-31,0 0 16,21 0-16,-21 0 0,0 0 16,0-1-16,0 1 0,0 0 15,0-21-15,22-1 0,-22 1 0,21 21 0,0-21 16,-21-1-16,0-20 16,21 20-16,-21 1 0,21 0 0,0 21 15,-21-22-15,0 22 0,0-21 16,0 21-16,22 21 0,-22-22 0,0 44 62,0-1-62,0 0 16,-22-21-16,1 21 0,21 0 16,-21 0-16,0 1 0,0-22 0,0 21 15,-22 0-15</inkml:trace>
  <inkml:trace contextRef="#ctx0" brushRef="#br0" timeOffset="29905.83">26691 5948 0,'0'0'0,"-42"0"16,21 0-1,-1 0-15,22 21 0,0 0 16,0 0-16,-21 1 0,21-1 16,0 0-16,0 21 0,0-21 15,0 1-15,0 20 0,0-21 0,0 0 16,0 22-16,0-22 0,0 0 16,0 0-16,-21 0 0,21 0 0,0 1 15,0-1-15,-21-21 16,21 21-16,0-42 47,0 0-47,0-1 15,21 1-15</inkml:trace>
  <inkml:trace contextRef="#ctx0" brushRef="#br0" timeOffset="30410.9">27495 5990 0,'0'0'0,"0"-21"0,-21 21 31,0 0-31,0 0 16,0 0-16,21 21 0,-21 0 15,-1 1-15,1-1 0,0 0 0,21 0 16,-21 21-16,0-20 0,21-1 16,-21 21-16,21-21 0,0 0 0,0 1 15,0 20-15,0-21 0,0 0 16,0 0-16,0 1 0,21-22 16,0 0-16,0 0 0,0 0 15,0 0-15,1 0 0,-1 0 0,0 0 16,0-22-16,0 22 0,0-21 15,1 0-15,-1 21 0,0-21 16,0 0-16,0 0 0,-21-1 0,21-20 16,-21 21-16,22 0 0,-22-22 15,0 22-15,0 0 0,0-21 0,0 21 16,0-1-16,-22 1 0,1 0 16,0 0-16,0 21 0,0 0 0,0 0 15,-1 0-15,1 0 0,0 0 16,0 0-16,0 0 0,0 0 0,21 21 15,-22 0-15,1 0 0,21 1 16,0-1-16,21-21 16,1 0-16,-1 0 15,21 0-15,-21 0 16</inkml:trace>
  <inkml:trace contextRef="#ctx0" brushRef="#br0" timeOffset="30726.3">28109 5736 0,'0'-21'0,"0"42"16,0-63-16,0 21 0,0 0 0,0-1 15,0 44 1,0-1-16,0 0 16,-21 0-16,21 21 15,0 1-15,0-22 0,-21 21 0,21 1 16,-21-1-16,0 0 0,21 1 15,-22-1-15,1-21 0,21 21 0,0-20 16,0 20-16,0-21 0,-21 0 16,21 0-16,0 1 0,0-1 0,0 0 15,21 0 1,0-21-16,1 0 16,-1 0-16,0 0 0,0-21 15,0 0-15,0 21 0,1-21 16,-22-1-16,21 1 0,-21 0 0,21 0 15</inkml:trace>
  <inkml:trace contextRef="#ctx0" brushRef="#br0" timeOffset="30956.16">27961 5927 0,'-21'0'0,"21"21"31,21-21-15,0 0-16,0 0 0,1 0 16,-1 0-16,0 0 0,21 0 0,-21 0 15,1 0-15,20 0 0,-21 0 0,0 0 16,0 0-16,22 0 16,-22-21-16,0 21 0,0 0 0,0-21 15,22 21-15,-43-22 0</inkml:trace>
  <inkml:trace contextRef="#ctx0" brushRef="#br0" timeOffset="31602.43">29612 5906 0,'0'-22'31,"21"22"-31,-21-21 0,21 0 0,1 0 16,-1 21-16,0-21 0,0-22 15,0 22-15,0 0 0,1 0 0,-1-21 16,0 20-16,0 1 0,-21 0 15,0 0-15,0 0 0,0 0 16,-21 21-16,0-22 16,-22 22-16,22 0 0,-21 0 0,0 0 15,-1 0-15,1 22 0,0-22 16,-22 21-16,22 0 0,21 0 0,-22 0 16,22 0-16,-21 1 0,42-1 15,-21 0-15,21 0 0,0 0 0,0 0 16,0 1-16,21-1 15,0 0-15,0 0 0,0-21 0,22 21 16,-22 0-16,0 1 0,21-1 16,-21-21-16,1 21 0,-1 0 0,21 0 15,-21 0-15,0 1 16,1-22-16,-22 21 0,0 0 0,21 0 16,-21 0-16,0 0 0,0 1 15,0-1-15,-21 0 0,-1-21 16,1 21-16,-21-21 0,21 0 0,-22 21 15,22-21-15,-21 0 0,21 0 16,-22 0-16,22 0 0,-21 0 0,21 0 16,0 0-16,-1 0 0,1-21 15,0 0-15,0 21 0,21-21 0,0 0 16,0-1-16,0 1 16,0 0-16,0 0 0,21 0 15,0 21 1,0 0-16,1-21 0,-1 21 15,21 0-15</inkml:trace>
  <inkml:trace contextRef="#ctx0" brushRef="#br0" timeOffset="32266.06">29887 5948 0,'0'21'15,"0"0"1,0 0 0,0 1-16,0-1 0,0 0 0,0 0 15,0 0-15,0 0 16,0 1-16,0-1 0,0 0 16,21-21-1,1 0-15,-1 0 0,0 0 16,0 0-16,0 0 0,0 0 15,1 0-15,-1-21 0,0 21 0,0-21 16,0-1-16,0 22 0,-21-21 16,22 0-16,-1 0 0,0 0 0,-21 0 15,21-1-15,-21 1 0,21 0 0,-21 0 16,0 0 0,0 42-1,0 0 1,0 0-16,0 0 0,0 22 0,-21-22 15,21 0-15,0 21 0,-21-20 16,0 20-16,21 0 0,0 1 0,0-1 16,-21 0-16,21 1 0,0-1 15,0 0-15,0 1 0,-22-1 0,22 21 16,0-20-16,-21-1 0,21 0 16,-21 22-16,21-22 0,0 22 15,0-22-15,0 22 0,0-22 0,21 21 0,0-20 16,-21 20-16,0-42 15,22 22-15,-22-22 0,0 21 0,0-21 16,-22 1-16,1-22 16,0 0-16,0 0 0,-21 0 0,20 0 15,1 0-15,-21-22 0,21 1 0,-22 0 16,22 0-16,-21 0 0,0 0 16,20-22-16,-20 22 0,21 0 0,0 0 15,0 0-15,-1-1 0,1 1 16,21 0-16,0 0 0,-21 0 15,21 0-15,0-1 0,0 1 16,0 0-16,21 0 0,0 0 16,1 0-16,-1-1 0</inkml:trace>
  <inkml:trace contextRef="#ctx0" brushRef="#br0" timeOffset="32788.76">30416 5969 0,'0'0'0,"0"21"32,0 0-32,0 1 15,0-1-15,0 0 16,0 0-16,0 0 15,0 0-15,-21-21 16,21 22-16,-21-22 16,0 0-1,21-22 17,0 1-32,0 0 15,0 0-15,0 0 0,21 0 16,0-1-16,0 1 0,1-21 15,-1 21-15,0 0 0,0-1 0,0 1 16,22 21-16,-22-21 0,0 0 16,0 21-16,0 0 0,0 0 15,1 0-15,-22 21 16,0 0-16,0 0 0,0 1 16,0-1-16,0 0 0,0 0 0,0 0 15,0 0-15,-22-21 0,22 22 16,-21-1-16,21 0 0,0 0 15,-21-21-15,21 21 16,21-21 15,0-21-31,1 21 16</inkml:trace>
  <inkml:trace contextRef="#ctx0" brushRef="#br0" timeOffset="33045.64">31009 5779 0,'-21'0'15,"0"0"-15,0 0 16,-1 0-16,22 21 0,-21 0 0,0 0 16,0 0-16,0 0 0,21 1 15,0-1-15,-21 0 0,21 0 0,0 0 16,0 22-16,0-22 0,0 0 15,0 0-15,0 0 0,0 0 16,21 1-16,0-22 16,0 0-16,0 0 0,0 0 15,1 0-15,-1 0 16,21-22-16,-21 22 0</inkml:trace>
  <inkml:trace contextRef="#ctx0" brushRef="#br0" timeOffset="34129.51">31348 5482 0,'0'21'0,"0"1"0,-21-22 16,21 42-16,-22-21 0,22 21 15,-21-20-15,21 20 0,0 0 0,-21-21 16,0 22-16,21-1 0,-21 0 15,21-20-15,0 20 0,-21-21 0,21 0 16,-22 0-16,22 1 16,0-1-16,0 0 0,-21 0 15,21-42 32,0 0-47,0 0 16,21-1-16,1 1 0,-1 0 15,0 0-15,0 0 0,0 0 0,0-1 16,1 22-16,-1 0 0,0-21 16,0 21-16,0 21 15,-21 1-15,0-1 16,0 0-16,0 0 0,0 0 16,0 0-16,0 1 15,0-1-15,0 0 0,0 0 31,21-21-31,1 0 0,-1 0 16,0 0-16,0 0 16,0-21-16,0 0 15,1 21-15,-1-21 0,0-1 0,0 1 16,0 21-16,-21-21 0,21 0 16,-21 0-16,0 0 0,0-1 0,0 1 15,0 0 1,-21 21-1,0 0-15,21 21 32,0 0-17,0 1-15,21-1 16,0 0-16,-21 0 16,0 0-16,0 0 0,0 1 15,0-1-15,0 0 16,22-21 15,-1 0-15,0 0-16,0 0 15,0 0-15,0-21 16,1 21-16,-1-21 0,0-1 0,0 1 16,0 0-16,0 21 0,1-21 15,-22 0-15,0 0 0,21-1 0,-21 1 16,21 21-16,-21 21 31,-21 1-15,0-1-16,21 0 0,0 0 15,0 0 1,0 0 0,21-21-1,0 0-15,0 0 16,0 0-1,-21-21-15,0 0 0,21 21 0,-21-21 16,0 0-16,0 0 16,0-1-16,0 1 0,0 0 15,0 0-15,-21 0 0,0 0 16,0 21 0,0 0-16,21 21 31,0 0-31,0 0 15,0 0 1,21-21 0</inkml:trace>
  <inkml:trace contextRef="#ctx0" brushRef="#br0" timeOffset="34634.22">32321 5779 0,'0'21'16,"0"0"0,0 0-16,-21 0 0,21 0 15,-21 1-15,21-1 0,0 0 16,0 0-16,-21 0 0,21 0 16,-21 1-16,21-1 15,0-42 48,0-1-63,0 1 15,21 0-15,0 0 0,-21 0 0,21 0 16,0-22-16,-21 22 16,22 0-16,-1 0 0,0 0 0,0-1 15,0 22-15,0 0 16,1 0-16,-22 22 15,0-1-15,0 0 16,0 0-16,0 0 0,0 0 16,0 1-16,0-1 0,0 0 15,0 0-15,0 0 16,21-21 46,-21-21-46,21 0-16,0 21 0,0-21 16,0 21-16</inkml:trace>
  <inkml:trace contextRef="#ctx0" brushRef="#br0" timeOffset="34858.08">32766 5800 0,'0'21'31,"-21"-21"-31,21 21 0,-21 0 0,-1 0 16,22 1-16,0-1 16,0 0-16,-21 0 15,21 0-15,-21-21 16,21 21-16,0-42 62,0 0-62</inkml:trace>
  <inkml:trace contextRef="#ctx0" brushRef="#br0" timeOffset="35050.49">32724 5694 0,'0'0'0,"-22"0"16,1 0-1,42 0 48,1 0-63</inkml:trace>
  <inkml:trace contextRef="#ctx0" brushRef="#br0" timeOffset="35542.21">32851 5757 0,'21'0'16,"-21"22"-16,0-1 31,0 0-31,0 0 16,0 0-16,0 0 15,-21 1-15,-1-22 0,1 21 0,0 0 16,0-21-16,0 21 16,0 0-16,-1-21 15,22 21-15,0 1 32,0-1-17,22-21-15,-22 21 16,21-21-16,0 21 0,0 0 15,0 0-15,0 1 16,-21-1-16,22 0 0,-22 0 16,0 0-16,0 0 0,0 1 15,0-1-15,0 0 16,0 0-16,-22-21 0,1 21 16,0 0-16,0-21 0,0 0 15,0 0-15,-1 22 0,1-22 16,0 0-16,0 0 0,0 0 0,0 0 15,-1 0-15,1-22 16,21 1-16,0 0 16,0 0-16,0 0 15,21 21-15,1-21 0,-1-1 0,0 1 16</inkml:trace>
  <inkml:trace contextRef="#ctx0" brushRef="#br0" timeOffset="35834.67">32978 5948 0,'0'0'0,"0"-21"0,0 0 15,0 42 32,-22-21-47,22 21 16,0 0-16,0 0 15,0 0-15,0 1 16,22-22 15,-1 0-31,0 0 0,0 0 16,0 0-16,0 0 0,1 0 16,-1-22-16,0 22 15,0-21-15,0 21 0,-21-21 16</inkml:trace>
  <inkml:trace contextRef="#ctx0" brushRef="#br0" timeOffset="36218.44">33232 5927 0,'0'-21'0,"-22"63"0,44-63 0,-1 0 16,-21-1-16,-21 22 31,-1 0-31,1 0 16,21 22-16,-21-22 0,0 21 16,0-21-16,21 21 0,0 0 15,0 0 1,21-21 15,0 0-31,0 0 16,0-21-1,1 0-15,-1 0 0,-21 0 16,0-1-16,21 1 0,-21 0 16,21 0-16,-21 0 0,21 0 0,-21-22 15,0 22-15,0 0 16,0 0-16,0 0 0,0-1 15,0 1-15,-21 21 32,0 21-32,0 1 0,21-1 0,0 0 15,-21 0-15,21 0 0,-22 0 16,22 1-16,-21-1 16,0 0-16,0 0 0,21 0 0,-21 0 15,21 1-15,-21-1 16,-1-21-16,22 21 0</inkml:trace>
  <inkml:trace contextRef="#ctx0" brushRef="#br0" timeOffset="44074.1">3429 9589 0,'21'0'16,"0"0"-1,-21-22 1,0 44 78,0-1-79,-21-21 32</inkml:trace>
  <inkml:trace contextRef="#ctx0" brushRef="#br0" timeOffset="45646.07">3365 9377 0,'0'0'0,"-21"0"15,0 0 17,0 0-32,0 0 15,0 0 1,21 21-16,-22-21 0,22 21 16,0 0-16,0 1 0,0-1 15,0 21-15,0-21 0,0 22 0,0-1 16,0 0-16,0 1 0,0 20 15,0-21-15,0 1 0,0 20 16,0-20-16,0-1 0,0 0 16,0 1-16,22-1 0,-1 0 0,0 1 15,0-1-15,21-21 0,-20 21 16,-1-20-16,21-1 0,-21 0 0,22 0 16,-1 0-16,0-21 0,-21 0 15,22 0-15,-1 0 0,0 0 0,1 0 16,-22 0-16,21 0 0,1-21 0,-22 0 15,21 0-15,-21 0 0,22-1 16,-22 1-16,0 0 0,0 0 0,0-21 16,0 20-16,1 1 0,-1-21 15,0 21-15,-21-22 0,0 1 0,0 0 16,0-1-16,0 1 0,0 0 16,0-1-16,0-20 0,-21 21 15,0-1-15,-1-20 0,1 20 0,0 1 16,0 0-16,-21 21 0,20-22 15,-20 1-15,21 21 0,-21 0 0,-1-1 16,1 22-16,21-21 0,-22 21 16,1-21-16,0 21 0,-1 0 0,1 0 15,0 0-15,-1 21 0,1 0 16,0-21-16,21 22 0,-22 20 0,1-21 16,21 0-16,0 22 0,-22-1 15,22-21-15,21 21 0,-21 1 0,0-1 16,21 0-16,0-20 15,0 20-15,0-21 0,0 0 0,0 0 16,0 1-16,0-1 0,21 0 16,0-21-16,0 21 0,0-21 15</inkml:trace>
  <inkml:trace contextRef="#ctx0" brushRef="#br0" timeOffset="46021.19">3662 9737 0,'0'21'16,"-21"0"-1,-1 0-15,22 0 0,0 1 16,0-1-16,0 0 15,22-42 32,-22 0-47,0-1 16,0 1 0,0 0-1,0 42 32,0 0-31,21-21-16</inkml:trace>
  <inkml:trace contextRef="#ctx0" brushRef="#br0" timeOffset="46347.47">3937 9821 0,'0'-21'47,"0"0"-32,0 0 1,-21 21 31,21 21-31,0 0-1,-21-21-15,21 21 16,0 1-16</inkml:trace>
  <inkml:trace contextRef="#ctx0" brushRef="#br0" timeOffset="46661.34">3768 10160 0,'21'0'31,"0"0"-31,0 0 16,0 0-16,0 0 0,1 0 15,-1 0-15,0 0 16,0 0-16,0 0 16,-21-21-16</inkml:trace>
  <inkml:trace contextRef="#ctx0" brushRef="#br0" timeOffset="46978.14">3979 10647 0,'0'0'16,"0"21"-16,21 64 15,-21-43-15,0 0 0,0-20 0,0 20 0,0 0 16,0 1-16,0-22 0,0 21 0,0 0 16,0-20-16,0 20 0,0-21 15,0 0-15,0 0 0,0 1 0,-21-1 16,21 0-16,0-42 31,0 0-15,0-22-16,0 22 0,0-21 0,0-1 15</inkml:trace>
  <inkml:trace contextRef="#ctx0" brushRef="#br0" timeOffset="47357.96">3916 10710 0,'-43'64'15,"22"-43"-15,0 0 0,0 0 16,21 1-16,-21-1 0,0 0 15,-1-21-15,22 21 0,-21 0 0,21 0 16,-21-21-16,21 22 0,0-44 47,0 1-47,21 21 0,0-21 16,-21 0-16,22 0 0,-1 0 0,-21-1 15,21 1-15,0 21 0,0-21 0,-21 0 16,21 21-16,1 0 0,-1 0 15,0 0-15,0 0 0,0 0 16,0 0-16,1 21 0,-1 0 16,0 0-16,-21 1 0,0-1 15,0 0-15,0 0 0,21 0 0,-21 0 16,0 1-16,0-1 0,0 0 16,0 0-16,0 0 0,0-42 46,0 0-46</inkml:trace>
  <inkml:trace contextRef="#ctx0" brushRef="#br0" timeOffset="47881.86">4022 10118 0,'0'0'0,"21"0"31,0-21-15,0 21-16,0-22 0,0 1 0,22 0 16,-1 0-16,0 0 0,22-22 15,21 1-15,-22 0 0,22-1 0,21 1 16,-22-21-16,22 20 0,0-20 16,21-1-16,-21 22 0,21-22 0,-21 22 15,21 0-15,-22-1 0,1-20 16,0 21-16,0 20 0,-21-20 0,-1 0 15,-20 21-15,20-22 0,-20 22 16,-1 0-16,-20-21 0,20 20 0,-20 1 16,-1 21-16,0-21 0,-21 0 15,22 21-15,-22 0 0,0-21 16,0 21 0,-42 0-1,0 0 1,0 0-16,0 0 0,-1 0 15,1 21-15,0-21 16,0 0-16</inkml:trace>
  <inkml:trace contextRef="#ctx0" brushRef="#br0" timeOffset="48236.29">6286 8763 0,'-21'0'0,"42"0"0,-63 0 16,63 0 15,0 0-15,1 0-16,20-21 0,-21 21 0,21-21 15,-20 21-15,20 0 16,-21-21-16,21 21 0,-20 0 0,20 0 15,-21 0-15,0 0 0,0 0 16,1 0-16,-22 21 16,0 0-16,0 0 0,0 21 15,0-20-15,0 20 0,-22-21 16,1 21-16,0 1 0,0-1 0,0-21 16,0 22-16,-1-1 0,1-21 15,0 0-15,21 22 0,-21-22 0,21 0 16,-21 0-16,0-21 0,21 21 0,0 0 15</inkml:trace>
  <inkml:trace contextRef="#ctx0" brushRef="#br0" timeOffset="49319.96">4297 12700 0,'0'0'0,"42"-42"0,64-43 16,-85 64-16,21-21 0,-20-1 16,-1 22-16,-21-21 0,0-1 15,0 1-15,0 0 0,0 21 0,0-22 16,-21 1-16,-1 21 0,1-22 16,-21 1-16,21 21 0,-22 0 0,1 0 15,0-1-15,-1 1 0,22 0 16,-21 21-16,0 0 0,20 0 15,-20 0-15,21 0 0,-21 21 0,20 0 16,1 1-16,-21-1 0,21 0 0,0 0 16,-1 0-16,1 0 0,21 22 15,0-22-15,0 0 0,0 0 16,0 0-16,0 1 0,21-1 0,1 0 16,-1-21-16,0 21 0,0-21 15</inkml:trace>
  <inkml:trace contextRef="#ctx0" brushRef="#br0" timeOffset="49541.89">4149 12298 0,'0'0'0,"-22"0"15,1 21 1,21 0 0,-21-21-16,21 21 15,-21-21-15</inkml:trace>
  <inkml:trace contextRef="#ctx0" brushRef="#br0" timeOffset="49717.79">4149 12361 0,'21'0'63</inkml:trace>
  <inkml:trace contextRef="#ctx0" brushRef="#br0" timeOffset="50521.85">4360 12933 0,'0'21'31,"0"0"-31,0 0 16,0 1-16,21-1 0,-21 21 0,0-21 15,0 0-15,0 1 0,0 20 16,0-21-16,0 0 0,0 0 15,0 1-15,0-1 0,0 0 0,0 0 16,0 0-16,22-21 31,-22-21-31,0 0 16,0 0-16,0 0 0,0-1 16,0 1-16,0-21 0,0 21 0,0-22 15,0 1-15,0 21 16,0 0-16,0-22 0,0 22 0,0 0 0,0 0 15,0 42 17,-22 0-32,22 0 0,0 1 15,-21-1-15,21 0 16,0 0-16,0 0 16,0-42 15,0 0-31,0 0 0,0 0 15,21-1-15,1 1 0,-1 0 16,0 0-16,0 21 16,0-21-16,0 21 15,1 0-15,-1 0 0,0 21 16,-21 0-16,21-21 0,0 21 0,-21 0 16,21 1-16,-21-1 0,0 0 15,0 0-15,0 0 0,22-21 16,-22 21-16,0 1 15,0-44 1,0 1 0,0 0-16,0 0 15</inkml:trace>
  <inkml:trace contextRef="#ctx0" brushRef="#br0" timeOffset="51005.26">4508 12615 0,'0'0'0,"-21"0"15,21-21-15,21 0 16,1 0 0,-1 21-16,0-21 0,21 0 0,1-22 15,-1 22-15,0-21 0,22-1 16,-1 1-16,1-21 0,-1 20 0,22-20 15,0-1-15,20 1 0,-20-1 16,21-20-16,-21 20 0,20 1 16,-20-1-16,0 1 0,-1-1 0,1-21 15,-21 43-15,20-21 0,-20-1 0,-1 1 16,1 20-16,-1 1 0,1 0 16,-22 20-16,22-20 0,-43 21 0,21 0 15,-21 0-15,22-1 0,-22 1 16,0 21-16,-21-21 15,0 0 1,-21 21 0,0 0-16,-1 0 15,1 0 1,0 0 0,0 0-1,0 0 1,0 0-1,21 21-15,-22-21 0,1 0 16</inkml:trace>
  <inkml:trace contextRef="#ctx0" brushRef="#br0" timeOffset="51232.64">6498 10922 0,'0'-21'15,"21"21"1,0-21-1,1 0-15,-1 21 16,0 0 0,-21 21-1,21 0-15,-21 0 0,0 0 16,0 0-16,0 1 0,0 20 0,0-21 16,0 0-16,0 22 0,-21-22 15,0 21-15,0-21 0,21 0 0,0 1 16,-22-1-16,22 0 0,-21 0 15,21 0-15</inkml:trace>
  <inkml:trace contextRef="#ctx0" brushRef="#br0" timeOffset="71286.05">2857 8509 0,'0'0'0,"-21"0"16,21-21 62,0 0-62,0 0-1,0-1-15,21 1 0,-21 0 16,0-21-16,0 21 15,22-1-15,-22 1 0,0 0 0,0 0 16,0 0-16,0 0 16,0-1-16,0 1 0,-22 0 0,1 21 15,0 0-15,0 0 0,0 0 16,0 0-16,-1 21 0,-20 0 0,21 1 16,-21-1-16,-1 0 0,22 0 15,0 21-15,-21-20 0,20-1 16,1 21-16,21-21 0,0 0 0,0 1 15,0-1-15,0 0 16,43-21-16,-22 0 0,21 21 0,-21-21 16,22 0-16,-1 0 0,21 0 15,-20 21-15,-1-21 0,0 0 0,1 0 16,-1 21-16,-21-21 16,22 22-16,-22-22 0,0 21 0,0 0 15,-21 0-15,0 0 0,0 0 16,0 22-16,0-22 0,-21 21 0,0-21 15,0 1-15,-1 20 0,-20-21 16,21 0-16,0-21 0,0 21 0,-22-21 16,22 0-16,0 0 0,0 0 15,-22 0-15,22 0 0,0 0 16,0 0-16,0-21 0,0 0 16,21 0-1,21 21 1,0 0-1,0 0-15,0 0 0,0 21 16,1-21-16,-1 0 0,0 0 16,21 21-16,-21-21 0,1 0 0,-1 0 15,0 0-15,0 0 0,0 0 16,0 0-16,1-21 0,-1 21 0,0-21 16,0 21-16,0-21 0,0 0 15,22-1-15,-22 1 0,-21-21 0,21 21 16,0 0-16,0-1 15,1-20-15,-22 21 0,0 0 0,0-22 16,0 22-16,0 0 0,0 0 0,0 0 16,0 0-16,0-1 0,0 44 31,0-1-15,0 0-16,0 0 0,0 0 15,0 0-15,0 1 0,0-1 16,0 0-16,0 0 0,21 0 15,0-21-15,-21 21 0,21-21 16,0 0-16,0 0 16,1 0-16,-1 0 0,0-21 0,-21 0 15,21 0-15,0 21 0,0-21 0,-21 0 16,22-1-16,-1 1 16,-21 0-16,0-21 0,0 21 0,0-1 15,0 1-15,0 0 0,0 0 16,0 0-16,0 0 0,0-1 0,-21 1 15,-1 21 1,1 0-16,21 21 16,0 1-1,0-1-15,0 0 0,21 0 0,1 21 16,-1-20-16,0-1 0,21 21 16,-21-21-16,22 22 0,-22-22 15,21 21-15,-21 0 0,22 1 0,-22-22 16,0 21-16,21 1 0,-20-1 15,-1 0-15,-21-21 0,21 22 16,0-22-16,-21 21 0,0-21 0,0 1 16,0 20-16,0-21 0,0 0 15,0 0-15,0 1 0,-21-1 0,0 0 16,0 0-16,-1-21 0,1 0 16,0 0-16,-21 0 0,21 0 15,-1 0-15,1 0 0,-21 0 0,21 0 16,-22 0-16,22-21 0,-21 21 15,21-21-15,0 21 0,-1-21 16,1-1-16,0 1 0,0 0 16,0 0-16,21-21 0,-21 20 15,21 1-15,0-21 0,0 21 16</inkml:trace>
  <inkml:trace contextRef="#ctx0" brushRef="#br0" timeOffset="71794.02">3598 8234 0,'0'21'47,"0"0"-47,21 0 0,-21 1 0,0-1 16,22-21-16,-22 21 0,21 0 15,-21 0-15,21 0 0,-21 1 0,0-1 16,21 0-16,-21 0 16,-21-21 31,21-21-47,-21 21 15,21-21-15,-21 0 0,-1-1 0,22 1 16,-21 0-16,21-21 15,0 21-15,0-1 0,0-20 0,0 21 16,0 0-16,0-22 0,21 22 16,1 0-16,-1 21 0,21-21 0,-21 21 15,0 0-15,22 0 0,-22 0 16,0 0-16,0 0 0,0 21 0,1 0 16,-1 0-16,0 1 0,0-1 15,-21 0-15,0 0 0,0 0 0,0 0 16,0 22-16,0-22 0,0 0 15,0 0-15,0 0 16,0 1-16,0-44 31,0 1-31,21 21 16,-21-21-16</inkml:trace>
  <inkml:trace contextRef="#ctx0" brushRef="#br0" timeOffset="72075.38">4149 7874 0,'-22'0'0,"1"-21"15,0 21 1,0 0-16,21 21 0,-21 0 16,21 0-16,0 1 0,0-1 15,-21 0-15,21 21 0,0-21 0,0 1 16,0 20-16,0-21 0,0 0 15,0 0-15,21 1 0,-21-1 0,0 0 16,21-21-16,0 21 0,0-21 16,0 0-16,22 0 0,-22 0 15,0 0-15,0-21 0,22 0 16,-22 21-16,0-21 0,0-1 0,0-20 16,0 21-16,1 0 0,-1 0 0</inkml:trace>
  <inkml:trace contextRef="#ctx0" brushRef="#br0" timeOffset="73762.5">4170 7430 0,'0'0'16,"-21"0"-16,21 21 16,0 0-16,0 0 15,0 0-15,0 0 0,0 1 16,0 20-16,0-21 0,0 21 15,21-20-15,-21 20 0,21-21 0,0 21 16,0-20-16,0 20 0,-21-21 16,22 0-16,-1 22 0,0-22 15,-21 0-15,21 0 0,0 0 0,-21 0 16,0 1-16,21-1 16,-21-42 15,0-1-31,-21 1 15,21-21-15,0 21 16,0 0-16,0-1 0,0-20 0,0 21 16,0 0-16,21 21 0,1-21 15,-1 21-15,0 0 0,0 0 16,0 0-16,0 0 0,1 0 16,-1 0-16,0 0 15,0 21-15,0 0 0,-21 0 16,21-21-16,1 21 0,-22 0 15,21-21-15,0 0 16,0 0 0,0 0-16,0 0 0,-21-21 15,22 0-15,-1 0 16,-21 0-16,0 0 0,0-1 16,0 1-16,0 0 0,0-21 0,0 21 15,0-1-15,0 1 16,0 0-16,0 0 0,-21 21 15,-1 0-15,1 0 16,0 0-16,21 21 0,-21-21 16,21 21-16,-21 0 0,21 1 15,0-1-15,21 0 16,0-21 0,-21 21-16,21-21 0,0 0 0,1 0 15,-1 21-15,0-21 0,0 0 0,0 0 16,-21 21-16,21-21 15,1 0-15,-1 0 0,0 0 0,-21 22 0,21-22 16,0 0 0,0 0-1,1 0 1,-22-22-16,21 1 16,0 0-16,-21 0 0,0 0 15,0 0-15,0-1 0,0 1 16,0 0-16,0-21 0,0 21 0,0-1 15,0 1-15,0 0 0,0 0 16,0 42 15,21 0-31,-21 0 16,0 1-16,21-1 0,-21 0 16,0 0-16,21 0 15,1 0-15,-1-21 16,-21 22-16,21-22 15,0 0-15,-21-22 32,0 1-32,0 0 15,0 0-15,0 0 0,0 0 0,-21-1 16,21 1-16,-21 0 16,0 0-16,-1 0 0,1 0 0,0 21 15,0 0 1,0 0-16,0 0 0,21 21 31,21-21 0,0 0-31,0-21 16,0-1-16,0 22 0,-21-21 16,22 0-16,-1 21 0,0-21 15,0 0-15,0 21 0,0 0 16,1 0-16,-1 0 15,0 0-15,0 0 16,0 21-16,0 0 16,-21 0-16,22 0 0,-22 1 15,21-22-15,0 21 0,-21 0 16,0 0-16,0 0 0,21-21 16,-21 21-16,21-21 15,-21-21 16,0 0-15,0 0-16,0 0 0,0 0 0,0-1 16,0 1-16,0-21 0,0 21 15,0 0-15,0-1 0,0 1 16,0 0-16,0 0 0,0 0 16,21 21-16,1 0 15,-1 0-15,0 0 16,0 21-16,0 0 0,0 0 15,1 0-15,-1 1 16,-21-1-16,21-21 0,0 21 16,0-21-16,0 0 15,1 0 1,-1-21-16,-21 0 16,21 21-16,-21-22 0,0 1 15,0 0-15,0 0 0,0 0 16,0 0-16,0-1 0,0 1 0,0 0 15,0 0-15,0 0 16,0 0-16,0 42 31,21 0-31,0 0 16,-21 0-16,0 0 0,0 1 0,0-1 16,21 0-16,-21 0 15,0 0-15,22-21 0,-22 21 16,0 1-1,21-22-15,-21-22 32</inkml:trace>
  <inkml:trace contextRef="#ctx0" brushRef="#br0" timeOffset="73990.39">5651 6943 0,'-21'0'15,"42"0"63,1 0-62</inkml:trace>
  <inkml:trace contextRef="#ctx0" brushRef="#br0" timeOffset="74557.59">6159 6985 0,'0'21'16,"0"0"15,22-21-15,-1 0 0,0 0-16,0 0 15,0 22 1,-21-1-16,0 0 15,0 0-15,0 0 0,0 0 16,0 1-16,0-1 0,0 21 0,-21-21 16,0 0-16,0 1 0,21-1 15,0 0-15,-21 0 0,21 0 0,-22-21 16,22 21-16,22-21 47,-1 0-47,0-21 0,0 21 15,21 0-15,-20 0 0,-1 0 0,21 0 16,0 0-16,1 0 0,-22 0 16,21 0-16,1 0 0,-22 0 0,21 0 15,-21 21-15,-21 1 16,21-22-16,-21 21 0,0 0 0,0 0 16,0 21-16,0-20 0,-21-1 0,21 0 15,-21 21-15,0-21 0,-21 1 16,20-1-16,1 0 0,0-21 0,0 21 15,0 0-15,0-21 0,-1 21 16,1-21-16,0 0 0,0 0 16,21-21-1,0 0-15,0 0 16,0 0-16,0 0 0,0-22 0,0 1 16,0 0-16</inkml:trace>
  <inkml:trace contextRef="#ctx0" brushRef="#br0" timeOffset="75489.85">6498 7049 0,'0'-22'16,"0"1"-1,0 0 1,0 0-1,0 0-15,0 0 0,0-1 16,-21 44 47,21-1-63,-21-21 0,21 21 0,0 0 15,0 0-15,0 0 0,0 1 16,0-1-16,0 0 0,0 0 15,0 0-15,21-21 0,0 21 16,0-21-16,0 0 0,1 0 16,-1 0-16,0 0 0,0 0 0,21-21 15,-20 0-15,-1 21 0,21-21 16,-21 0-16,0 21 0,22-21 16,-22-1-16,0 1 0,21 0 0,-20 0 15,-1 0-15,0 0 0,0-1 16,-21 1-16,0 0 0,0 0 0,0 0 15,0 0-15,0-1 0,0 1 16,0 0-16,0 0 0,-21 21 0,0-21 16,0 21-16,-1 0 0,-20 0 0,21 0 15,0 0-15,-22 0 0,22 21 16,0-21-16,0 21 0,0-21 0,0 21 16,21 0-16,0 1 15,0-1-15,0 0 0,0 0 16,21 0-16,0 0 15,0-21-15,0 22 0,0-22 16,1 0-16,-1 0 0,0 0 16,0 0-16,0 0 0,0 0 15,1 0-15,-1 0 0,0-22 16,-21 1-16,21 0 16,0 21-16,-21-21 0,0 0 0,21 0 15,-21-1-15,0 1 0,0 0 0,0-21 16,0 21-16,0-22 0,-21 22 15,0-21-15,0 21 0,0-22 16,21 1-16,-21 21 0,-1-22 16,1 22-16,21 0 0,-21-21 0,0 21 15,21-1-15,-21 22 16,21 22 0,21-1-16,0 0 15,0 0-15,0 21 0,1-20 16,-1 20-16,0 0 0,-21-21 0,21 22 15,0-1-15,0-21 0,1 22 16,-1-22-16,0 0 0,-21 0 0,21 0 16,-21 0-16,21 1 0,0-1 15,-21 0-15,0 0 16,22 0-16,-22 0 16,0 1-1,0-1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8T02:57:49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14330 5313 0,'0'0'0,"-508"0"0,0 0 0,84 0 0,65 0 15,83 21-15,65-21 0,41 0 16,22 0-16,64 21 0,-1-21 0,0 0 15,43 0-15,0 0 0,-1 0 16,1 0-16,21 0 0,21-21 16,0 0-16</inkml:trace>
  <inkml:trace contextRef="#ctx0" brushRef="#br0" timeOffset="1731.74">18902 7260 0,'0'0'0,"0"-21"15,-21 21 1,21-21-16,-22 0 16,1 21-16,0 0 0,21-21 15,-21 21-15,0 0 16,0 0-16,-1 0 0,1 0 15,42 0 48,1 0-63,-1 21 0,21-21 16,-21 0-16,22 0 0,-22 0 15,21 0-15,22 0 0,-22 0 0,21 21 16,1-21-16,-1 0 0,1 0 15,21 0-15,-22 21 0,22-21 0,-22 0 16,1 0-16,20 21 0,-41-21 0,20 0 16,-20 0-16,-1 0 0,0 0 15,-21 0-15,1 0 0,20 0 0,-21 0 16,0 0-16,0 0 31,-21-21 0,0 0-15,-21 21-16,0-21 16,0 21-16,0 0 0,21-21 15,-21 21-15,-1 0 0,1-22 16,0 1-16,0 21 0,0 0 0,0 0 16,-1-21-16,1 21 0,0-21 15,0 21 1,0 0-16,21-21 0,21 21 31,0 0-15,0 0-16,0 0 0,1 0 0,-1 0 15,21 0-15,-21 0 0,0 0 16,1 0-16,-1 0 0,0 0 0,0 0 16,0 0-16,0 0 0,1 21 0,-1-21 15,-21 21-15,0 0 16,0 0-16,0 1 0,0-1 15,-21 0-15,-1 0 0,1 0 16,21 0-16,-21 22 0,0-22 0,0 0 16,0 0-16,-1 22 0,1-22 0,0 0 15,0 0-15,0 0 16,0 0-16,-1 1 0,1-1 16,21 0-16,-21-21 0,21 21 0,-21 0 15,21-42 32</inkml:trace>
  <inkml:trace contextRef="#ctx0" brushRef="#br0" timeOffset="2405.25">22013 6519 0,'0'0'0,"0"-21"0,0-21 16,-21 21 0,21 0-16,0-1 0,-21 1 15,21 0-15,-21 0 0,21 0 0,0 0 16,0-1-16,0 1 16,0 42 15,0 1-16,0 20-15,0 0 0,0 1 0,0-1 16,0 21-16,0 1 0,0-1 16,0 1-16,0-1 0,0-20 0,-21 20 15,21 1-15,-22-1 0,1-20 16,21 20-16,0-21 0,0 1 16,-21-1-16,21 0 0,0 1 0,-21-22 15,21 0-15,0 0 0,0 0 16,0-42 15,0 0-31,0 0 0,0 0 16,0-22-16,0 22 0,0-21 0,0 21 15,21-22-15,-21 1 0,21 0 16</inkml:trace>
  <inkml:trace contextRef="#ctx0" brushRef="#br0" timeOffset="3787.46">22013 6350 0,'0'0'0,"-21"-21"15,0 21-15,21-21 16,21 21 31,0 0-47,0 0 0,1 0 15,20 0-15,-21 0 0,21 0 16,1 0-16,-1 0 0,22 0 0,-1 0 16,22 0-16,-1 0 0,1 0 15,0 0-15,-1 0 0,1 0 16,21 0-16,-21 0 0,20 0 0,-20 0 16,21 0-16,0 0 0,21 0 15,-21 0-15,-1 0 0,22 0 0,-21 0 16,21 0-16,-21 0 0,42 0 15,254 0 1,-275 0-16,22 0 0,-1 0 0,21 0 16,0 0-16,1 0 0,-1 0 0,0 0 15,22 0-15,-22 0 0,1 0 0,20 0 16,-21 0-16,1 0 0,-1 0 16,22 0-16,-22 0 0,21 0 15,-20 0-15,-1 0 0,0 0 16,1 0-16,-1 0 0,0 0 0,-20 0 15,-1 0-15,0-21 0,0 21 16,0 0-16,0 0 0,-21 0 0,22 0 16,-22 0-16,-22 0 0,22 0 15,-21 0-15,0-22 0,-21 22 0,-1 0 16,1 0-16,0 0 0,-22 0 16,1 0-16,-1 0 0,-20-21 0,-1 21 15,-21 0-15,0 0 0,0 0 16,-21-21-1,0 42 32,0 0-47,-21 1 0,21-1 16,-21 0-16,21 21 0,0-21 16,0 22-16,0-1 0,0 0 0,0 1 15,0-1-15,0 0 0,0 1 16,0-1-16,0 0 0,0 1 15,0-1-15,0 0 0,0-20 0,0 20 16,-21 0-16,21 1 0,0-1 16,0-21-16,0 21 0,-21-20 0,21 20 15,0-21-15,0 21 0,-21-20 16,21-1-16,-22 0 0,22 0 16,-21-21-16,0 21 0,21 0 0,-21-21 15,0 0-15,0 0 0,-1 22 16,-20-22-16,0 0 0,21 0 0,-22 0 15,1 0-15,0 0 0,-1 0 16,-20 0-16,20 0 0,-20 0 0,-1 0 16,1 0-16,-1 0 0,-20-22 15,-1 1-15,0 21 0,1 0 0,-1-21 16,-21 21-16,0 0 16,22 0-16,-22-21 0,-21 21 0,21-21 15,-21 21-15,0 0 0,0 0 16,-21 0-16,21-21 0,-21 21 0,0 0 15,-1 0-15,-20 0 0,21 0 0,0 0 16,0 0-16,-22 0 0,22 0 16,0 0-16,-21 0 0,20 0 0,-20 0 15,21 0-15,-21 0 0,20 0 16,-20 0-16,0 0 0,21 0 0,-22 0 16,1 0-16,21 0 0,0 0 0,-22 0 15,22 0-15,21 21 0,-21-21 16,21 21-16,-21-21 0,21 0 0,0 0 15,-21 21-15,21-21 16,21 0-16,-21 0 0,0 0 0,21 0 16,0 0-16,0 0 0,0 0 0,1 0 15,-1 0-15,0 0 0,21 0 16,1 0-16,-1 0 0,21 0 0,1 0 16,-1 0-16,1 0 0,-1 0 15,22 0-15,-21 21 0,20-21 0,1 0 16,0 0-16,-1 0 0,1 0 15,0 0-15,-1 0 0,1 21 0,0-21 16,-1 0-16,22 0 0,-21 0 0,-1 22 16,1-22-16,0 0 15,-1 0-15,1 0 0,21 0 0,0 0 16,0 0-16,-22 0 0,22 0 16,0 0-16,0 0 0,0 0 15,-1 0-15,1 0 0,0 0 16,0 0-1,0 0-15,21-22 16,0 1 15,42 21-31,-21-21 0,0 0 0,22 21 16,-1-21-16</inkml:trace>
  <inkml:trace contextRef="#ctx0" brushRef="#br0" timeOffset="4172.35">22945 6519 0,'0'0'16,"0"-21"-16,21 0 0,-21 0 0,0 0 15,0 0-15,0-1 16,0 44 15,0-1-31,0 21 0,0 0 0,0 1 16,0-1-16,-21 22 0,21-22 0,0 21 16,0 1-16,0-1 0,0 1 15,0-1-15,0 1 0,-22-1 0,22-20 16,0 20-16,0-20 0,0-1 15,0 0-15,0 1 0,0-1 0,0-21 16,0 0-16,0 0 0,0 1 16,22-22 15,-1-22-31,0 1 0,0-21 16,21 21-16</inkml:trace>
  <inkml:trace contextRef="#ctx0" brushRef="#br0" timeOffset="4503.68">24342 6392 0,'0'0'0,"0"-21"16,0 42-1,0 1-15,0-1 0,0 0 0,0 21 16,-22 1-16,22 20 0,0-21 16,-21 22-16,21-22 0,-21 22 0,21-22 15,0 22-15,0-22 0,0 21 0,0-20 16,0-1-16,0 0 0,0 1 16,0-1-16,0 0 0,0-20 0,0-1 15,-21 21-15,21-21 0,0 0 16,21-42 15,0 0-31,0 0 16,1-21-16,-1 20 0</inkml:trace>
  <inkml:trace contextRef="#ctx0" brushRef="#br0" timeOffset="4799.51">25717 6435 0,'0'0'0,"22"0"0,-22 21 47,0 0-47,0 21 0,0 1 16,0-22-16,0 42 0,0-20 0,0-1 15,0 0-15,0 22 0,0-22 0,0 1 16,0 20-16,0-21 0,0 1 15,0-1-15,0 0 0,0 1 0,0-1 16,0-21-16,0 0 0,0 1 16,0-1-16,0 0 0,21-21 15,0 0-15,0 0 16,0-21-16,0 0 0,1-1 16,-1 1-16</inkml:trace>
  <inkml:trace contextRef="#ctx0" brushRef="#br0" timeOffset="5087.35">26860 6414 0,'22'-22'0,"-44"44"0,44-65 0,-1 43 16,-21 21-1,0 1-15,0 20 16,21 0-16,-21 1 0,0-1 0,0 21 15,21-20-15,-21 20 0,0-20 0,0 20 16,0-21-16,0 1 16,0 20-16,0-20 0,0-1 0,0 0 15,0-21-15,0 22 0,0-22 0,0 0 16,0 0-16,0 0 0,21-21 31,0-21-15,-21 0-16,22 0 0,20 0 0</inkml:trace>
  <inkml:trace contextRef="#ctx0" brushRef="#br0" timeOffset="5408.16">28342 6477 0,'0'0'0,"0"-21"0,21 21 0,-21-21 0,21 21 15,1 0 1,-22 21-16,0 0 16,21 0-16,-21 22 0,0-22 15,0 42-15,0-20 0,0-1 0,0 0 16,0 22-16,0-22 16,0 22-16,0-22 0,0 0 0,-21 1 15,-1-1-15,22 0 0,-21 1 0,21-22 16,-21 21-16,21-21 0,-21 0 15,21 1-15,-21-1 0,42-21 32,0-21-17,0-1-15,0 1 0,22-21 0,-22 21 16</inkml:trace>
  <inkml:trace contextRef="#ctx0" brushRef="#br0" timeOffset="5737.33">29845 6350 0,'0'21'16,"0"0"-16,0 22 15,0-22-15,0 21 0,0 1 16,-21-1-16,21 21 0,-21-20 0,21-1 15,-22 0-15,1 1 0,21-1 16,0 0-16,0 1 0,-21-22 0,21 21 16,-21 1-16,21-22 15,0 21-15,0-21 0,0 22 0,-21-22 16,21 0-16,-21 0 0,21 0 0,0 0 16,-22 1-16,22-1 15,0-42 16,22-1-15</inkml:trace>
  <inkml:trace contextRef="#ctx0" brushRef="#br0" timeOffset="6899.76">22437 7662 0,'0'0'0,"0"-21"0,21 21 0,-21-21 15,-21 21 1,-1 21-16,1 0 16,0 1-16,0 20 15,0-21-15,0 0 0,-1 22 16,1-22-16,21 21 0,0-21 0,0 22 16,0-22-16,0 21 0,0-21 15,0 22-15,0-22 0,21 0 0,1-21 16,-1 21-16,0 0 0,21-21 0,-21 0 15,1 0-15,20 0 0,0 0 16,-21 0-16,22-21 0,-22 0 0,21 0 16,1 0-16,-22-1 0,21 1 15,-21-21-15,0 21 0,1-22 16,-1 1-16,-21 0 0,0-1 0,0 1 16,0 0-16,0-1 0,0 22 15,-21-21-15,-1 21 0,1 0 0,21-1 16,-21 22-16,0 0 0,0 0 15,0 0-15,-1 22 16,22-1-16,-21 0 0,21 0 0,0 0 16,0 0-16,0 22 0,0-22 15,21 0-15,1 0 0</inkml:trace>
  <inkml:trace contextRef="#ctx0" brushRef="#br0" timeOffset="7163.62">23876 7705 0,'0'0'0,"0"-21"15,0-1-15,0 44 32,0-1-32,0 0 15,0 0-15,0 21 0,0-20 0,0 20 16,0 0-16,0 1 0,0-22 15,0 21-15,0-21 0,0 22 0,0-22 16,0 0-16,0 0 0,0 0 0,0 0 16,0 1-16,0-1 0</inkml:trace>
  <inkml:trace contextRef="#ctx0" brushRef="#br0" timeOffset="7711.82">25379 7811 0,'0'0'0,"-21"0"0,-1-22 16,1 1-16,0 0 16,0 0-16,21 0 15,0 0-15,0-1 16,0 1-16,21 0 15,0 21-15,0 0 16,1 0-16,-1 0 0,21 0 16,-21 21-16,0-21 0,1 21 0,-22 1 15,0-1-15,21 21 0,-21-21 16,0 0-16,0 22 0,-21-22 0,-1 0 16,1 21-16,-21-20 0,0 20 0,-1-21 15,1 0-15,0 0 0,-1 1 16,1-1-16,0-21 0,-1 21 0,22-21 15,0 0-15,0 0 0,0 0 16,42 0 15,0 0-31,0 0 0,0 0 16,0 0-16,22 0 0,-22 0 0,21 0 16,-21 0-16,22-21 0,-22 0 15,21 21-15,-21 0 0,22-22 0,-22 1 16,21 21-16,1-21 0,-22 0 0</inkml:trace>
  <inkml:trace contextRef="#ctx0" brushRef="#br0" timeOffset="8211.87">26183 7705 0,'0'0'0,"0"-21"16,21 21-16,0 0 0,1-22 15,-1 22-15,0 0 0,0 0 16,0-21-16,0 21 0,1 0 16,-1 0-16,0 0 0,0 0 0,-21 21 15,0 1-15,0-1 0,0 0 16,0 0-16,0 0 0,-21 0 16,0 1-16,0-22 0,-22 21 0,22 0 15,-21 0-15,-1 0 0,22-21 16,-21 21-16,21 1 0,0-22 0,-1 0 15,44 0 17,-1 0-32,0-22 15,0 22-15,21 0 0,-20 0 16,-1 0-16,21 0 0,-21 0 0,22 0 16,-22 0-16,0 0 0,0 0 0,0 22 15,0-22-15,1 21 0,-1 0 16,-21 0-16,0 0 0,0 0 15,0 1-15,-21-1 0,-22 0 16,22-21-16,0 21 0,-21-21 16,20 21-16,-20-21 0,21 21 0,-21-21 15,20 22-15,1-22 16,-21 0-16,21 0 0,21 21 0,-21-21 16,42-21 15,0-1-31,0 22 0</inkml:trace>
  <inkml:trace contextRef="#ctx0" brushRef="#br0" timeOffset="8740.56">27305 7578 0,'0'0'15,"21"-21"-15,0 21 0,0-22 0,-21 1 16,22 21-16,-1-21 0,0 21 16,-21 21-1,0 0 1,0 22-16,0-22 15,0 0-15,0 21 0,0-20 16,-21 20-16,21-21 0,-21 21 0,-1-20 16,22 20-16,0-21 0,0 0 15,0 0-15,-21 1 0,21-1 0,0 0 16,0 0 0,21-21-16,1 0 15,-1 0-15,-21-21 0,21 0 0,21 21 16,-21-21-16,1-1 0,-1 1 15,0 21-15,21-21 0,-21 0 0,1 0 16,-1 0-16,0-1 0,0 1 16,-21 42 15,0 1-31,-21-1 0,21 0 16,-21 0-16,0 21 0,-1-20 0,1-1 15,0 21-15,21-21 0,0 0 0,-21 1 16,21-1-16,0 0 0,0 0 15,42-21 1,-21 0-16</inkml:trace>
  <inkml:trace contextRef="#ctx0" brushRef="#br0" timeOffset="9337.86">28935 7705 0,'0'0'16,"0"-21"-1,21 21 1,0 0-16,21 0 0,-20 0 0,20-22 16,0 22-16,1 0 0,-1 0 15,0-21-15,-21 21 0,22 0 0,-22 0 16,21 0-16,-42-21 0,-21 21 31,-21 0-31,21 0 16,-22 0-16,1 21 0,0-21 0,-1 21 15,1-21-15,0 22 0,-1-1 16,22-21-16,0 21 0,0 0 0,0 0 16,21 0-1,0 1-15,21-22 0,21 21 16,-21-21-16,0 21 0,22-21 0,-1 21 16,-21-21-16,22 21 0,-22-21 15,21 21-15,-21 1 0,22-22 0,-22 21 16,0 0-16,0-21 0,-21 21 15,0 0-15,-21 0 16,0-21-16,0 22 0,-22-22 0,1 0 16,0 21-16,-1-21 0,1 0 15,0 0-15,-1 0 0,1 0 0,0 0 16,20 0-16,1 0 0,0 0 16,42-21-1,22 21 1,-22-22-16,21 1 0</inkml:trace>
  <inkml:trace contextRef="#ctx0" brushRef="#br0" timeOffset="9723.64">30374 7662 0,'0'0'0,"21"-21"15,0 0-15,-21 0 16,-21 21-1,0 21-15,0 0 16,-21 0-16,20 22 0,1-22 16,-21 21-16,21 1 0,0-1 0,-1-21 15,1 21-15,0 1 0,21-1 16,0 0-16,0-20 0,0 20 0,0-21 16,21 0-16,0 0 0,1-21 15,20 0-15,-21 22 0,21-22 0,-20 0 16,20 0-16,-21 0 0,0-22 0,22 1 15,-22 21-15,0-21 0,-21 0 16,0 0-16,0 0 0,0-1 0,0 1 16,0 0-16,-21 0 0,0 0 15,-1 0-15,1 21 0,0 0 16,0 0-16,0 0 0,-22 0 16,22 0-16,-21 0 0,21 0 0,-22 0 15,22 0-15,0 0 0,0 0 16,0 0-16,0 0 0,-1 0 15,22-22-15</inkml:trace>
  <inkml:trace contextRef="#ctx0" brushRef="#br0" timeOffset="10415.76">31475 6541 0,'-21'0'16,"21"-22"-16,21 1 15,0 21-15,21-21 0,-21 21 16,1-21-16,20 21 0,0-21 16,1 0-16,-1 21 0,21-22 15,-20 1-15,20 21 0,-20 0 16,20-21-16,1 21 0,-22 0 0,0 0 16,1 0-16,-1 21 0,-21-21 15,0 43-15,0-22 0,-21 21 16,0 0-16,0 1 0,0 20 0,0-20 15,-21 20-15,0-21 0,0 22 16,0-1-16,0-20 0,-1 20 0,1 1 16,0-1-16,0-20 0,0 20 15,21-21-15,0 22 0,0-22 0,-21 1 16,21-22-16,-22 21 16,22 0-16,0-20 0,-21-1 0,0 0 15,0 0-15,0 0 16,-22-21-16,22 0 0,-21 0 0,21 0 15,-22 0-15,22 0 0,-21 0 16,21 0-16,-22 0 0,22-21 0,0 21 16,0-21-16,0 21 0,0-21 15,21 0-15,-22 21 0,22-22 0,0 1 16,0 0-16,0 0 0</inkml:trace>
  <inkml:trace contextRef="#ctx0" brushRef="#br0" timeOffset="10747.57">31665 7260 0,'0'0'0,"-21"-21"0,0 0 0,21 0 16,-21 21-16,21-43 15,0 22-15,0 0 16,0 0-16,21 0 16,0 21-16,0-21 0,0 21 0,1 0 15,-1-22-15,0 22 0,0 0 16,0 0-16,-21-21 15</inkml:trace>
  <inkml:trace contextRef="#ctx0" brushRef="#br0" timeOffset="11347.49">31369 7853 0,'-21'0'15,"21"-21"1,21 21-16,0 0 0,0-21 16,0 21-16,1 0 0,-1 0 0,0 0 15,21 0-15,-21 0 0,1 0 16,-1 0-16,0 0 15,-21 21-15,0 0 0,21 0 0,-21 0 16,0 0-16,0 1 0,0 20 16,0-21-16,0 0 0,0 22 0,0-22 15,0 21-15,0-21 0,0 0 16,-21 1-16,21-1 0,-21 0 0,21 0 16,-21-21-16,21 21 15,-22-21 1,1 0-16,21-21 15,0 0-15</inkml:trace>
  <inkml:trace contextRef="#ctx0" brushRef="#br0" timeOffset="11523.38">31348 8149 0,'-21'0'16,"42"0"-16,-64 0 0,43-21 16,22 21 15,-1 0-31,0-21 0,21 21 15,-21-21-15,22 21 0,-22-21 16,21 21-16,1-22 0,-1 22 16,0-21-16,22 0 0,-22 0 0,22 0 15,-22 0-15,21-22 0</inkml:trace>
  <inkml:trace contextRef="#ctx0" brushRef="#br0" timeOffset="12044.3">32427 6731 0,'0'0'15,"0"-21"-15,0 0 0,0-22 0,0 22 16,0 0-16,0 0 0,0 0 16,21 0-16,1 21 0,-1-22 15,0 1-15,21 0 0,-21 21 16,22-21-16,-22 21 0,21 0 0,1-21 15,-22 21-15,21 0 0,0 0 16,-20 0-16,20 0 0,-21 0 0,21 0 16,-20 0-16,-1 0 0,0 0 15,-21 21-15,21-21 0,0 21 16,0 0-16,1 0 16,-22 1-16,0-1 0,21 21 15,-21-21-15,21 22 0,-21-1 0,21 0 16,-21 1-16,0-1 0,0 0 15,0 1-15,0 20 0,0-21 16,0 22-16,0-22 0,0 22 0,-21-1 16,0-20-16,0 20 0,-1-21 15,1 1-15,-21-1 0,21 0 0,-22-20 16,1 20-16,-21-21 0,20 0 16,-20 0-16,-1-21 0,1 22 15,-1-1-15,22-21 0,-22 21 0,1-21 16,21 0-16,-1 0 15,1 21-15,21-21 0,0 0 0,-1 0 16,1 0-16,0 0 16,42 0-1,0 0 1,1 0-16,-1 0 0,0 0 0,21 0 16</inkml:trace>
  <inkml:trace contextRef="#ctx0" brushRef="#br0" timeOffset="12492.57">32533 8022 0,'0'0'0,"-21"0"0,0 0 0,0 0 16,-1 0-16,1 0 15,21-21-15,0 0 16,0 0-16,0 0 15,21-1 1,1 22-16,-1-21 0,0 21 0,0 0 16,0 0-16,0 0 15,1 21-15,-1 1 0,-21-1 16,0 0-16,0 0 0,0 0 16,0 22-16,0-22 0,-21 21 0,-1 0 0,1-20 15,0 20-15,0 0 16,-21-21-16,20 1 0,22 20 0,0-21 15,-21 0-15,21 0 16,21 1-16,1-22 16,-1 0-16,0 0 0,21 0 15,-21-22-15,1 1 0,-1 21 0,-21-21 16,21 0-16,-21 0 0,21 0 16,-21-1-16,0 1 0,0 0 15,0-21-15,0-1 0,0 22 0,0-21 16,0 21-16,0-22 0,0 1 15,0 21-15,0-21 0,0 20 16,0-20-16,0 0 0</inkml:trace>
  <inkml:trace contextRef="#ctx0" brushRef="#br0" timeOffset="12976.29">33147 6731 0,'0'0'0,"0"-21"16,21 0-16,21-22 15,-20 22-15,20 0 0,0 21 0,1-21 16,-1 0-16,0 21 0,22-21 16,-22 21-16,0 0 0,1 0 15,-1 0-15,0 0 0,1 0 0,-22 21 16,0 0-16,21 0 0,-42 0 15,0 0-15,0 1 0,0-1 0,0 0 16,0 21-16,0-21 0,0 1 16,0-1-16,0 0 0,0 0 0,0 0 15,0 0-15,0 1 0,0-1 16,0 0-16,0 0 0,0 0 16,0 22-16,0-22 0,0 21 15,0 0-15,0 1 0,0-1 0,0 0 16,0 22-16,-21-22 0,21 1 15,-21 20-15,0-21 0,0 1 16,21-22-16,-21 21 0,-1-21 0,1 1 16,0-1-16,0 0 0,0 0 15,-22 0-15,22-21 0,-42 0 16,20 0-16,1 0 0,-21 21 0,20-21 16,-20 0-16,20 0 0,1 0 15,0 0-15,-1 0 0,22 0 0,0 0 16,0 0-16</inkml:trace>
  <inkml:trace contextRef="#ctx0" brushRef="#br0" timeOffset="13530.97">33380 8276 0,'0'-21'16,"0"0"0,0 0-16,0 0 15,0-1-15,0 1 0,0 0 0,0 0 16,0 0-16,-21 0 0,-1 21 15,1-22-15,0 22 0,0 0 16,0 0-16,0 22 0,-1-22 16,1 21-16,0 0 0,0 0 15,0 0-15,0 22 0,-1-22 0,22 0 16,-21 0-16,21 0 0,0 0 16,0 1-16,21-22 15,1 0-15,-1 0 0,0 0 16,0 0-16,21 0 0,-20 0 0,-1 0 15,21 0-15,-21-22 0,0 1 16,1 0-16,-1 21 0,0-21 16,0 0-16,0 21 0,0-21 0,1 21 15,-22 21 1,0 0 0,0 0-16,0 0 0,0 0 15,0 22-15,0-22 0,0 21 16,0 1-16,-22-22 0,22 21 0,-21-21 15,21 22-15,0-22 16,0 0-16,0 0 0,0 0 0,-21 0 16,21 1-16,-21-22 15,0 0-15,0 0 0,-1 0 16,1 0-16</inkml:trace>
  <inkml:trace contextRef="#ctx0" brushRef="#br0" timeOffset="15723.8">22204 6646 0,'0'-21'0,"21"21"16,-21-21 0,0 42 31,0 0-32,-21 1-15,21-1 0,0 0 16,0 0-16,0 0 0,0 22 15,-21-22-15,21 0 0,0 0 0,-22 0 16,22 0-16,0 1 0,-21-1 16,21 0-16,0 0 0,0 0 15,0 0 1,0-42 31,0 0-47,21 0 15,1 0-15</inkml:trace>
  <inkml:trace contextRef="#ctx0" brushRef="#br0" timeOffset="16156.07">22394 6731 0,'21'-21'0,"1"21"16,-22 21 15,0 0-15,0 0-16,0 1 0,0-1 15,0 0-15,0 0 0,0 0 16,0 0-16,0 1 0,0-1 16,0 0-16,0 0 0,0 0 15,21-21 1,0 0-16,0 0 15,0 0-15,0 0 0,1 0 0,-1-21 16,0 0-16,0 21 0,0-21 16,0 0-16,1-1 15,-22 1-15,21 0 0,-21 0 0,0 0 16,0 0-16,0-22 0,0 22 16,-21 0-16,-1 0 0,1 21 0,0-21 15,0 21-15,0 0 0,0 0 16,-1 0-16,1 0 0,0 0 0,0 0 15,21 21-15,-21 0 16,21 0-16,0 0 16,0 0-16,21 1 15,0-22-15,0 0 0,0 0 16,22 21-16</inkml:trace>
  <inkml:trace contextRef="#ctx0" brushRef="#br0" timeOffset="16732.02">23304 6731 0,'0'0'0,"0"-21"0,-21 21 0,0-21 15,21 0-15,0-1 16,0 1-16,0 0 15,0 0 1,21 21-16,0 0 16,-21 21-16,22 0 15,-1 0-15,-21 1 0,21 20 0,-21-21 16,0 0-16,0 0 0,0 22 16,0-22-16,0 0 0,0 21 0,-21-20 15,0-1-15,-1 0 0,1 0 16,-21 0-16,21-21 0,0 21 15,-1-21-15,1 22 0,0-22 16,0 0-16,21-22 16,0 1-1,0 0 1,0 0-16,0 0 0,0 0 16,0-1-16,21 1 0,0 0 0,0 0 15,1 21 1,-1 0-1,-21 21-15,0 0 0,21 0 16,-21 1-16,0-1 0,21 0 16,-21 0-16,0 0 15,0 0-15,0 1 16,0-1-16,21-21 0,-21 21 16,21-21-1,1 0 1,-1-21-1,0 0 1</inkml:trace>
  <inkml:trace contextRef="#ctx0" brushRef="#br0" timeOffset="17123.8">23601 6710 0,'-21'0'15,"21"21"-15,-22 0 16,22 0-16,-21 1 0,21-1 0,0 0 16,0 0-16,-21 0 0,21 0 15,0 1-15,0-1 0,0 0 0,0 0 16,0 0-16,21-21 16,0 0-1,1 0-15,-1 0 0,0 0 16,0 0-16,0-21 15,0 0 1,-21 0-16,0 0 0,0-1 16,0 1-16,0 0 15,0 0-15,0 0 0,-21 0 0,0-1 16,0 1-16,0 21 16,0 0-1,-1 21-15,22 1 16,0-1-16,0 0 15,0 0-15,0 0 16,22 0-16,-1-21 16</inkml:trace>
  <inkml:trace contextRef="#ctx0" brushRef="#br0" timeOffset="17327.68">23812 6922 0,'-21'0'47,"0"0"-47,42 0 94</inkml:trace>
  <inkml:trace contextRef="#ctx0" brushRef="#br0" timeOffset="17779.41">24109 6752 0,'0'0'0,"0"-21"0,-21 21 31,-1 0-15,1 0-16,21 21 0,0 0 15,-21 1-15,0-1 0,0 0 0,21 0 16,-21 0-16,21 0 0,0 1 16,0-1-16,-22 0 0,22 0 15,0 0-15,0 0 0,0 1 16,0-1-16,22-21 16,-1 0-16,0 0 15,0 0-15,0 0 0,0-21 16,1 21-16,-1 0 15,-21-22-15,21 1 0,0 21 16,-21-21-16,0 42 63,0 0-63,-21 1 0,0-1 15,0 0-15,21 0 16,0 0-16,-22 0 15,22 1-15,-21-22 0,21-22 47,21 1-31</inkml:trace>
  <inkml:trace contextRef="#ctx0" brushRef="#br0" timeOffset="18121.72">24257 6900 0,'0'-21'16,"0"42"15,0 1-31,0-1 0,0 0 16,0 0-16,0 0 16,0 0-16,0 1 0,0-1 31,21-21-31,0 0 15,0 0-15,1 0 16,-22-21-16,21 21 0,-21-22 16,21 1-16,-21 0 15,0 0-15,0 0 16,0 0-16,0-1 16,-21 22-16,0 0 0,21-21 0,-22 21 15,1 0 1,0 0-16</inkml:trace>
  <inkml:trace contextRef="#ctx0" brushRef="#br0" timeOffset="18687.41">24892 6689 0,'0'0'0,"-21"-21"16,0 21-16,-1 0 15,22 21-15,0 0 16,0 0-16,-21 0 0,21 0 15,-21 22-15,21-22 0,-21 21 0,21-21 16,0 22-16,0-22 0,-21 0 16,0 21-16,21-20 0,-22-1 0,1 0 15,21 0-15,0 0 0,-21 0 16,21 1-16,-21-22 0,21 21 16,0-42 15,0-1-31,21 1 0,0 0 15,0 0-15,1 0 0,-22 0 16,21-1-16,0-20 0,0 21 16,0-21-16,0 20 0,-21 1 0,22-21 15,-1 21-15,-21-22 0,21 22 16,-21 0-16,21 0 0,0 21 16,0 0-1,-21 21-15,22 0 0,-22 0 0,0 22 16,0-22-16,0 21 0,21-21 0,-21 1 15,0 20-15,0-21 0,0 0 16,0 0-16,0 1 0,0-1 0,0 0 16,0 0-16,0 0 15,0 0-15,0 1 0,-21-22 16,-1 0-16,1 0 16,0 0-16,0 0 15,0 0-15</inkml:trace>
  <inkml:trace contextRef="#ctx0" brushRef="#br0" timeOffset="18859.32">24617 7091 0,'0'-21'0,"0"42"0,-21-42 0,21 0 15,21 21 1,0 0 0,0 0-16,21-22 0,-20 22 0,-1 0 15,21 0-15,0 0 0,1 0 16,-1-21-16,0 21 0,1-21 0,-1 21 15,0-21-15,1 21 0,-1-21 16,22 21-16</inkml:trace>
  <inkml:trace contextRef="#ctx0" brushRef="#br0" timeOffset="19547.91">25866 6752 0,'0'0'0,"0"-21"0,0 0 16,21 0-16,-21 0 15,0-1-15,21 22 16,-21 22-1,0-1 1,0 21-16,0-21 0,0 0 0,0 22 16,0-22-16,0 0 0,0 21 15,-21-20-15,21-1 0,-21 0 0,21 0 16,-22 0-16,22 0 0,0 1 16,-21-22-16,0 0 15,21-22 16,0 1-31,0 0 16,21 0-16,0 0 16,1 0-16,-1-1 0,0 1 0,0 0 15,21 0-15,-20 0 0,-1 0 16,21-1-16,-21 1 0,0 21 0,1 0 16,-1 0-16,0 0 0,0 0 0,-21 21 15,0 1-15,0-1 0,0 0 16,0 0-16,0 0 0,0 0 0,0 1 15,0-1-15,-21 0 16,0 0-16,0 0 0,21 0 16,-22-21-16,22 22 0,22-22 47,-1-22-47</inkml:trace>
  <inkml:trace contextRef="#ctx0" brushRef="#br0" timeOffset="19856.74">26268 6879 0,'0'0'0,"21"0"16,0-21-1,-21 0-15,21 21 16,-21-21-16,21 0 0,-21-1 16,22 22-16,-1-21 0,-21 0 15,-21 21 16,-1 21-31,1 0 16,0-21-16,21 22 0,-21-1 16,0 0-16,0 0 0,-1 0 0,22 0 15,0 1-15,0-1 16,0 0-16,0 0 0,22-21 47,-1 0-47,0 0 0,0 0 15,0 0-15,0-21 0,1 0 16</inkml:trace>
  <inkml:trace contextRef="#ctx0" brushRef="#br0" timeOffset="20092.61">26564 6583 0,'0'0'0,"-21"0"31,0 21-31,21 0 0,-21 0 15,21 22-15,0-22 16,0 0-16,0 21 0,-22-20 0,22-1 16,0 21-16,-21-21 0,21 0 15,0 1-15,0-1 0,0 0 0,0 0 16,0 0 0,21-42 15,1 21-31,-1-21 15</inkml:trace>
  <inkml:trace contextRef="#ctx0" brushRef="#br0" timeOffset="20347.46">26733 6646 0,'0'0'0,"0"-21"0,0 0 16,0 0-16,-21 42 31,21 0-16,-21 0-15,21 22 0,0-22 0,-21 0 16,21 0-16,0 22 0,0-22 16,0 0-16,0 0 0,0 0 0,0 0 15,-21 1-15,21-1 0,0 0 0,0 0 16,-21 0-16,21 0 16,0 1-16,0-1 31,21-21-16,0 0-15,0 0 0</inkml:trace>
  <inkml:trace contextRef="#ctx0" brushRef="#br0" timeOffset="20646.8">26818 6964 0,'0'21'16,"0"0"-1,-21 0-15,21 1 16,0-1-16,0 0 15,0 0-15,21-21 16,0 0 0,0 0-16,1 0 0,-1 0 15,-21-21-15,21 0 16,0 0-16,-21-1 0,0 1 16,0 0-1,0 0-15,-21 21 16,0-21-16,0 21 15,-1 0 1,1 0-16,0 0 16,0 0-16,0 0 15,0 21-15,-22-21 0</inkml:trace>
  <inkml:trace contextRef="#ctx0" brushRef="#br0" timeOffset="22795.85">9504 8340 0,'0'0'0,"-21"0"0,-1 0 15,1 0 1,0 0 0,21 21 46,0 0-46,0 0-1,0 0 1,21-21 0,0 0-16,1 0 0,20 0 15,-21 0-15,0 0 0,22 0 16,-1 0-16,-21 0 0,21 0 0,1 0 16,-1 0-16,0 0 0,1 0 0,20 0 15,-20 0-15,-1-21 0,21 21 16,-20 0-16,-1 0 0,22 0 0,-22-21 15,0 21-15,-21 0 0,22 0 16,-22 0-16,0 0 0,0 0 0,0 0 16,-42 0 31,0 0-47,-21 0 0,21 0 0,-1 0 15,-20 0-15,0 0 0,-1 0 16,-20 21-16,-1-21 0,1 0 0,-1 0 15,-20 21-15,20-21 0,1 22 0,-1-22 16,1 0-16,20 0 0,1 21 16,0-21-16,-1 0 0,22 0 0,0 0 15,0 21-15,0-21 0,0 0 16,42 0 15,0 0-31,0 0 16,0 0-16,22 0 0,-1 0 0,0 0 15,1 0-15,-1 0 0,21-21 0,-20 21 16,20-21-16,-20 21 0,20-22 16,-21 22-16,22-21 0,-22 21 0,1-21 15,-22 21-15,21 0 0,-21-21 0,0 21 16,-21-21 0,-42 21-1,21 0-15,-21 0 0,-1 0 16,1 0-16,0 0 15,-1 0-15,1 0 0,-22 0 0,22 0 16,0 21-16,-22-21 0,22 0 16,21 21-16,-22-21 0,22 0 0,0 0 15,0 0-15,0 0 0,21 21 0,21-21 32,0 0-17,0 0-15,22-21 0,-22 21 0,21-21 16,-21 21-16,22 0 0,-1-21 15,-21 21-15,21 0 0,1 0 0,-22-21 16,0 21-16,21 0 0,-20 0 16,-1-22-16,0 22 15,-42 0 17,-22 0-32,22 0 0,-21 0 0,21 0 15,-22 22-15,1-22 0,21 21 0,-21-21 16,-1 21-16,22-21 0,0 0 15,0 21-15,0-21 0,-1 0 0,22 21 16,-21-21-16,42 0 31,1 0-31,-1-21 16,0 0-16,0 21 16</inkml:trace>
  <inkml:trace contextRef="#ctx0" brushRef="#br0" timeOffset="24905.82">10181 7938 0,'0'21'31,"-21"-21"16,21-21-15,0-1-32,0 1 15,0 0 1,21 0-16,0 0 0,-21 0 15,21 21-15,-21-22 0,22 1 0,-1 0 16,0-21-16,0 21 0,0-1 16,0 1-16,1-21 0,20 0 0,-21 20 15,0-20-15,22 0 0,-1-1 0,-21 1 16,21 0-16,1-1 16,-1 22-16,-21-21 0,22 0 0,-1-1 15,21 1-15,-20 0 0,-1 20 0,22-20 16,-22 0-16,0-1 0,22 1 15,-22 0-15,22-1 0,-22 1 0,21-21 16,-20 20-16,-1 1 0,22-22 16,-22 22-16,21 0 0,-20-1 0,-1-20 15,22 21-15,-1-1 0,-21 1 0,22 0 16,-1-1-16,1 1 0,-22 0 16,22-1-16,-1 1 0,1 0 0,-1-1 15,1 1-15,-1-22 0,1 22 0,-1 0 16,1-1-16,20 1 15,1 0-15,-21-1 0,20 1 0,1 21 16,0-21-16,-1-1 0,1 1 16,-22 0-16,22 20 0,0-20 0,-22 0 15,22-1-15,0 1 0,-1 21 0,1-21 16,0-1-16,-1 22 0,1-21 16,0-1-16,-1 22 0,1-21 0,0 21 15,-1-22-15,22 22 0,-21 0 16,-1-21-16,1 21 0,21-1 0,-21 1 15,-1 0-15,1-21 0,0 21 16,-1-1-16,-20 1 0,20 0 0,-20 0 16,-1 0-16,22 0 0,-21-1 15,20 22-15,-20-21 0,20 0 16,-20 0-16,21 0 0,-22 0 0,1 21 16,20-22-16,-20 1 0,-1 0 15,1 21-15,-1-21 0,1 0 0,-1 21 16,1-21-16,-1 21 0,1-22 0,-1 22 15,1-21-15,-1 21 0,1-21 16,-1 21-16,1 0 0,-22-21 0,22 21 16,-1 0-16,-21 0 0,1-21 15,20 21-15,-20 0 0,-1 0 0,0-21 16,22 21-16,-22 0 16,0-22-16,22 22 0,-22 0 0,22 0 0,-22 0 15,22 0-15,-22 0 16,21 0-16,-20 0 0,20 0 0,-20 0 15,-1 0-15,0 0 0,-21 0 16,22 0-16,-22 0 0,0 0 0,0 0 16,0 0-1,1 0-15,-22 22 0,0-1 16,21-21-16,0 0 0,-21 21 16,21-21-16,0 21 0,0 0 15,1-21-15,-1 0 0,-21 21 16,21-21-16,0 22 15,0-22-15,0 21 0,1-21 0,-1 21 16,21-21-16,-21 21 0,22 0 16,-22-21-16,21 21 0,-21-21 0,22 22 15,-1-22-15,-21 21 0,21-21 0,1 21 16,-1 0-16,-21-21 0,22 21 16,-1 0-16,0-21 0,43 43 15,-43-43-15,-21 21 0,22 0 16,-1 0-16,0-21 0,1 21 0,-22 1 15,21-22-15,1 21 0,-1 0 16,-21 0-16,21-21 0,1 21 16,-1 0-16,0-21 0,-20 22 0,20-1 15,0-21-15,1 21 0,-1 0 16,0 0-16,1-21 0,-1 21 0,-21 1 16,21-1-16,1 0 0,-1-21 0,-21 21 15,22 0-15,-22 0 0,21 1 16,0-1-16,-20 0 0,20 0 0,-21-21 15,0 21-15,22 0 0,-22 1 16,21-1-16,-21 0 0,0 0 0,22-21 16,-22 21-16,0 0 0,21 1 15,-20-1-15,-1-21 0,0 21 0,0 0 16,21 0-16,-20 0 0,-1-21 16,0 22-16,0-1 0,21 0 15,-20 0-15,-1-21 0,0 21 0,21 0 16,-21 1-16,1-1 0,20 0 0,-21 0 15,0 0-15,0 0 0,1 1 16,20-1-16,-21 0 0,0 0 0,0 0 16,1 0-16,-1 1 0,0-1 15,0 0-15,0 0 0,-21 0 16,21 0-16,1 1 0,-22-1 0,21 0 16,-21 0-16,21-21 0,-21 21 15,21-21-15,-21 21 0,0 1 31,0-1 1,0 0-17,21 0 1,-21 0-16,21 0 16,1-21-1,-22 22-15,0-1 94,21-21-63,-21 21-31,21-21 16,-21 21-1,21 0 1,0-21 0,-42 21 109,0-21-125,0 0 15,0 0 1</inkml:trace>
  <inkml:trace contextRef="#ctx0" brushRef="#br0" timeOffset="26331.53">22034 6033 0,'0'0'0,"-21"0"0,0 0 0,21-22 16,-21 22-16,0 0 0,21-21 16,-21 21-1,21-21-15,21 21 47,0 0-31,0 0-16,0 21 0,0-21 0,1 21 15,-1-21-15,0 22 0,0-22 16,0 21-16,0-21 0,1 21 16,-1 0-16,0-21 0,0 21 0,0-21 15,0 0-15,1 0 0,-22 21 0,0 1 16,21-22-16,0 0 0,0 21 15,0-21 1,0 21-16,1-21 16,-1 0-1,0 0 1,0 0-16,0 0 16,0 0-1,-21-21 1,22 21-16,-22-21 15,0-1 1,0 1 0,0 0-16,0 0 15,0 0-15,0 0 16,-22-1-16,22 1 0,0 0 0,0 0 16,0 0-16,0-22 0,0 22 0,0-21 15,0 21-15,0 0 0,0-1 16,0 1-16,0 0 0,0 0 0,22 21 15,-22 21 17,0 0-32,0 0 15,0 1-15,0 20 0,-22-21 16,22 0-16,-21 22 0,21-22 0,-21 0 16,21 21-16,-21-21 0,21 1 0,-21-1 15,21 0-15,-21 21 0,21-21 16,-22 1-16,1-1 0,21 0 15,-21-21-15,21 21 0,0 0 0,0 0 32,-21-21-32,0 0 109,21 22-93,-21-22-16,-1 0 15,22 21 1,-21-21 15,0 0-31,0 0 16,0-21-16,0-1 15,-1 22-15,1 0 0,21-21 0,-21 21 16,0-21-16,0 21 0,0-21 16,-1 21-16,1-21 0,21 0 0,-21 21 15,21-22-15,-21 22 0,21-21 16,0 0-16,0 0 16,0 0 15,21 21 78,0 0-93,0 21-16,1-21 31,-1 21-31,0-21 16,0 0-1,-21 21-15,21-21 32,0 0-1</inkml:trace>
  <inkml:trace contextRef="#ctx0" brushRef="#br0" timeOffset="28188.23">16150 12361 0,'0'0'0,"-21"0"16,0 0-16,0 0 15,21 22-15,-22-22 0,1 0 0,0 0 16,0 0 15,42 21 1,0-21-32,0 0 15,22 0-15,-1 0 0,22 0 16,-1 0-16,1 0 0,20 0 15,1 0-15,0 0 0,-1 0 16,1 0-16,0 0 0,-1 0 0,-20 0 16,20 0-16,1 0 0,-21-21 0,20 21 15,-41 0-15,20 0 0,1 0 16,-22 0-16,-21 0 0,21-22 0,-20 22 16,-1 0-16,0 0 0,0 0 15,-42 0 48,0 0-63,0 0 15,-22 0-15,22 22 0,-21-22 0,-1 0 16,1 21-16,0-21 0,-1 0 0,1 21 16,-21-21-16,20 0 0,1 21 15,0-21-15</inkml:trace>
  <inkml:trace contextRef="#ctx0" brushRef="#br0" timeOffset="28626.98">15917 12573 0,'0'0'0,"-21"0"0,0 0 0,0 21 16,0-21-16,-1 0 0,22 21 31,22-21-15,20 0-16,-21 0 0,43 0 0,-22 0 15,43 0-15,-22 0 0,22 0 16,21 0-16,-22 0 0,22-21 0,-21 21 16,21 0-16,-1 0 0,1 0 15,-21 0-15,21 0 0,-22 0 0,22 0 16,-42 0-16,20 0 0,-20 0 15,-1 0-15,-20 0 0,20 0 16,-42 0-16,22 0 0,-22 0 0,0 0 16,0 0-16,0 0 31,1 0 47,-22-21-62</inkml:trace>
  <inkml:trace contextRef="#ctx0" brushRef="#br0" timeOffset="31099.52">22077 8340 0,'-21'0'31,"-1"0"1,22 21-17,0 0 1,0 0-16,0 0 15,0 1-15,0-1 16,0 0-16,0 0 0,0 0 16,0 0-16,0 1 0,22-1 15,-22 0-15,21 0 16,0 0-16,-21 0 0,21 1 16,0-22-16,0 21 15,1 0-15,-1-21 16,0 21-16,0-21 15,0 21-15,0-21 0,1 0 16,-1 0-16,0 0 0,0 0 0,0 0 16,0 0-16,1 0 15,-1 0-15,0 0 0,0 0 0,0 0 16,22 0-16,-22 0 0,0 0 0,21 0 16,-21 0-16,22-21 0,-1 21 15,0 0-15,-20 0 0,20-21 0,0 21 16,1 0-16,-1 0 0,-21 0 15,21-21-15,1 21 0,-22 0 0,21 0 16,1 0-16,-1 0 0,0-21 0,1 21 16,20 0-16,-21 0 0,22 0 15,-22 0-15,22 0 0,-22 0 0,22 0 16,-22-22-16,21 22 0,-20 0 16,-1 0-16,0 0 0,1 0 15,-1 0-15,0 0 0,-20 0 0,20 0 16,-21 0-16,0 0 0,22 0 15,-22 0-15,0 0 0,0-21 0,0 21 16,22 0-16,-22 0 0,0 0 0,0 0 16,0 0-16,0 0 0,1 0 15,20 0-15,-21 0 0,0 0 16,0 0-16,1 0 0,-1 0 0,0 21 16,0-21-16,0 0 15,0 22-15,1-22 16,-1 0-16,-21 21 0,21-21 15,0 21-15,-21 0 16,21-21-16,-21 21 0,21-21 16,-21 21-1,0 1 1,0-44 62,22 22-62,-22-21-16,21 0 0,0 0 15,0 21-15,0-21 16,0 0-16,1 21 0,-1-22 0,0 22 16,21-21-16,-21 0 0,22 21 15,-1-21-15,-21 21 0,22-21 0,-1 21 16,-21 0-16,21-21 0,1 21 15,-1 0-15,0-22 0,1 22 0,-1 0 16,22-21-16,-22 21 0,21 0 0,-20 0 16,20 0-16,-20 0 0,-1 0 15,21 0-15,-20 0 0,-1 0 0,0 0 16,1 0-16,-1 0 0,-21 0 16,22 0-16,-1 21 0,-21-21 0,0 0 15,22 0-15,-22 22 0,0-22 16,0 0-16,21 0 0,-20 21 15,-1-21-15,0 0 0,21 0 0,-21 0 16,22 0-16,-22 0 0,0 0 16,0 0-16,22 0 0,-22 0 0,0 0 15,21 0-15,-21 0 0,1 0 0,20-21 16,-21 21-16,0-22 0,0 22 16,22-21-16,-22 21 0,0-21 0,0 0 15,0 0-15,1 21 0,-1-21 16,0-1-16,0 1 0,-21 0 15,21 0-15,-21 0 0,21 0 0,-21-1 16,22 22-16,-22-21 0,0 0 16,21 21-1,0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1820-F418-456B-B3A5-10C03BF01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9B89-6ED0-44C7-B348-D6ABCEF8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AD33-A85E-457C-8F54-2B0197E5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CABE-9592-4A32-9F7C-AD2C5412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914F-DEB3-47B3-A6B4-7E5F2A3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3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A2C5-7D6D-4536-9991-D624F8E2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43C6D-31E3-4DC0-9281-32259B2CE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F992-36C7-4CFB-83B3-C02A5325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2234-D6B6-46E7-87FD-743EE94B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8184-351D-4247-AE20-EAC5F4BF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9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4E0C1-112B-4DFA-988B-0A78D55C9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3BB86-A478-4160-98FA-27431CBC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39BF-9FF8-4480-B55D-BA997FB6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0F9-74A8-47A7-93EB-0D063A56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226-2D65-4B64-BD0F-8D03C199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A651-EDAA-49C0-BBE4-8895BD3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CC9F-F923-4B8F-80DB-1EC1735C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02BA-DC7C-4E36-9E08-E5ABD0A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A13A-55BC-45A3-B9F7-7F2CD76E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1A8C-23EB-4D4D-9C0F-9D34287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4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8E2-7230-45E2-8031-77E737E0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2D2F-035E-4CC0-8251-78E1A119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4928-6DDC-4E79-AC20-E73B4BB6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2AC-717F-40EF-836B-42974279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3B4A-778B-45CB-AE2F-D6B5D822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0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09A-3315-4301-8710-2FC4626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8701-3F65-491E-AED2-7717227F2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83C96-0536-4D22-9E6F-5EEF3B08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D151-3F76-474C-93B0-5777F5BA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9419-D5DC-4D0C-8FC9-D043700B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D2CA9-ECE6-47B5-8193-B384F711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4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667A-02FB-4764-8009-46211A77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AD5BD-89A9-4B67-8CB1-BD06C03D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F1E6-4E1E-4F1F-BD70-047E73E0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6E1E7-539E-4E96-918B-37C8893E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61A36-6BDE-4EA1-91FA-D49A08C9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CC78-D772-481D-914B-E196E91E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275AB-2568-4D85-9536-1D58B2AF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B94B5-5EA6-4FD1-B638-F8D3BB3A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E60A-4651-4287-8751-598468C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0ABD-407A-4ECF-95A0-32D6DEBD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1F6E-D06A-4907-A936-911CDED8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5BDA2-F613-4EA0-B056-99B4F2C1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A789-CAC8-44C4-9D97-BFDD528C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91D72-CCA7-44DA-B023-B380DE3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48756-132B-4EAE-884A-8437502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2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7B5E-68FD-4EEB-9B60-BBE9C2F8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A4BA-D880-43EC-B030-EC43D307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48F2F-6DF2-4ABB-832A-9D7611B1E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ECED-1B2C-463D-8645-62E95368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F218-4FD3-4700-BF9F-B05D65D3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0DB1-A6B2-487A-A199-65DD0F18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8EAB-C550-49E1-B8E3-8EAD1E2B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17A52-0F8B-4810-9C35-7CEA4E490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F5DC5-459A-4A58-910C-BD76CFFE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22C65-BBEB-4A70-A918-CD98DECE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5F7B0-2834-42C1-BA2F-2436D755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9B47-E7B2-4CD5-BB00-CB535F2C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0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9358F-FA1C-4B6A-A95F-A62881BB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A072C-CF6A-4FF4-8A28-CB8E9D53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6644-A57E-4DF5-A398-70A6C780F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1C24-A819-40F0-B63D-784565B37945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AE4C-5F63-47C3-AE38-D23E4A2E7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E52D-57E1-4B31-8E91-5AF32947D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FDE7-8401-42B7-ADAC-DFC6B02C4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1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AA420A-572D-4783-B6D1-51B0434937CA}"/>
                  </a:ext>
                </a:extLst>
              </p14:cNvPr>
              <p14:cNvContentPartPr/>
              <p14:nvPr/>
            </p14:nvContentPartPr>
            <p14:xfrm>
              <a:off x="2994480" y="541080"/>
              <a:ext cx="4946040" cy="432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AA420A-572D-4783-B6D1-51B043493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5120" y="531720"/>
                <a:ext cx="496476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199F5-1132-4B7D-9627-EC4BFE0D722A}"/>
                  </a:ext>
                </a:extLst>
              </p14:cNvPr>
              <p14:cNvContentPartPr/>
              <p14:nvPr/>
            </p14:nvContentPartPr>
            <p14:xfrm>
              <a:off x="1592640" y="480240"/>
              <a:ext cx="621072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199F5-1132-4B7D-9627-EC4BFE0D7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280" y="470880"/>
                <a:ext cx="622944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2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D744D8-FBD2-45C6-AB05-2E545A9A34BF}"/>
                  </a:ext>
                </a:extLst>
              </p14:cNvPr>
              <p14:cNvContentPartPr/>
              <p14:nvPr/>
            </p14:nvContentPartPr>
            <p14:xfrm>
              <a:off x="15120" y="327600"/>
              <a:ext cx="1216944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D744D8-FBD2-45C6-AB05-2E545A9A3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318240"/>
                <a:ext cx="1218816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0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27B290-474B-4116-9BD0-699E89167CBD}"/>
                  </a:ext>
                </a:extLst>
              </p14:cNvPr>
              <p14:cNvContentPartPr/>
              <p14:nvPr/>
            </p14:nvContentPartPr>
            <p14:xfrm>
              <a:off x="0" y="122040"/>
              <a:ext cx="1218456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27B290-474B-4116-9BD0-699E89167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1220328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9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320468-0E08-4BC4-BF83-E72473C8603B}"/>
                  </a:ext>
                </a:extLst>
              </p14:cNvPr>
              <p14:cNvContentPartPr/>
              <p14:nvPr/>
            </p14:nvContentPartPr>
            <p14:xfrm>
              <a:off x="1013400" y="571680"/>
              <a:ext cx="1040184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320468-0E08-4BC4-BF83-E72473C86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562320"/>
                <a:ext cx="1042056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24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2E25BA-B9FE-488D-90A4-6FBE87C94C61}"/>
                  </a:ext>
                </a:extLst>
              </p14:cNvPr>
              <p14:cNvContentPartPr/>
              <p14:nvPr/>
            </p14:nvContentPartPr>
            <p14:xfrm>
              <a:off x="883800" y="731520"/>
              <a:ext cx="1111032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2E25BA-B9FE-488D-90A4-6FBE87C94C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722160"/>
                <a:ext cx="111290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5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C580-8111-4C3A-B623-13707DC8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0343-28A8-4A48-82CF-035A0096C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E1ABE-F319-486A-AF9A-B252283A769F}"/>
              </a:ext>
            </a:extLst>
          </p:cNvPr>
          <p:cNvSpPr txBox="1"/>
          <p:nvPr/>
        </p:nvSpPr>
        <p:spPr>
          <a:xfrm>
            <a:off x="3048886" y="241333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(20.40);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9E0F27-F744-41BC-ADED-DF3AE3862E32}"/>
                  </a:ext>
                </a:extLst>
              </p14:cNvPr>
              <p14:cNvContentPartPr/>
              <p14:nvPr/>
            </p14:nvContentPartPr>
            <p14:xfrm>
              <a:off x="3368160" y="1432440"/>
              <a:ext cx="8816400" cy="310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9E0F27-F744-41BC-ADED-DF3AE3862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8800" y="1423080"/>
                <a:ext cx="883512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8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2021-02-18T02:07:35Z</dcterms:created>
  <dcterms:modified xsi:type="dcterms:W3CDTF">2021-02-18T02:59:26Z</dcterms:modified>
</cp:coreProperties>
</file>