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07:52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1334 0,'21'0'16,"0"-22"0,0 22 15,-21-21-31,21 21 0,-21-21 15,22 0-15,-1 0 16,0 21-16,-21-21 0,21 21 0,-21-22 16,21 1-16,0 21 0,-21-21 15,0 0-15,0 0 0,0 0 16,0-1-16,0 1 0,0 0 16,0 0-16,0 0 0,0 0 15,-21-1-15,0 1 0,0 0 16,0 21-16,-22 0 0,22-21 0,-21 21 15,0 0-15,-1 0 0,1 0 16,0 0-16,-1 21 0,1 0 16,0-21-16,-1 21 0,1 1 15,21-1-15,-22 0 0,22 21 0,-21-21 16,21 22-16,0-1 0,-1 0 16,-20 1-16,21-1 0,0 0 15,0 1-15,21-1 0,-22 22 0,1-22 16,21 21-16,-21 1 15,21-1-15,0 1 0,0-22 0,0 22 16,0-22-16,0 22 0,0-22 16,0 0-16,21-21 0,0 22 15,-21-22-15,22 0 0,-1 0 0,0 0 16,0 1-16,0-1 0,0-21 16,1 0-16,20 0 0,-21 0 15,0 0-15,22 0 0,-22 0 0,21 0 16,0 0-16,-20-21 15,20-1-15,0 22 0,1-21 0,-22 0 16,21 0-16,-21 0 0,22 0 16,-22-1-16,0 1 0,0 21 0,0-21 15,0 0-15,1 0 0,-1 0 16,0-1-16</inkml:trace>
  <inkml:trace contextRef="#ctx0" brushRef="#br0" timeOffset="4739.13">2815 1757 0,'0'0'0,"0"-42"16,0 20 15,-21 44-15,0-22 0,21 21-16,0 0 0,-21 0 15,-1 0-15,1 0 0,21 22 16,0-22-16,-21 21 0,21-21 0,-21 1 15,21 20-15,-21-21 0,21 0 16,0 0-16,0 1 0,0-1 16,0 0-16,21 0 0,0-21 0,-21 21 15,21-21-15,0 0 0,1 0 0,-1 0 16,21 0-16,-21 0 0,0 0 16,22-21-16,-22 0 0,0 21 15,21-21-15,-20 0 0,-1-1 16,0 1-16,0-21 0,0 21 15,0-22-15,1 1 0,-22 0 0,21-1 16,-21 1-16,0 0 0,0-22 16,0 22-16,0 0 0,-21 20 0,-1 1 15,1 0-15,0 0 0,0 0 16,0 21-16,0 0 0,-1 0 16,1 0-16,0 21 0,-21 0 0,21 0 15,-1 0-15,1 1 0,0-1 16,0 21-16,0-21 0,21 22 15,-21-22-15,21 21 0,0-21 16,0 22-16,0-22 0,0 0 0,0 0 16,0 0-16,0 0 0,21 1 15,0-22-15,0 21 0,0 0 16,0-21-16,1 0 0,20 0 0,-21 0 16,0 0-16,22 0 0,-1 0 15,-21 0-15,21-21 0,1 21 0,-22-21 16,21-1-16,1 1 0,-1 0 15,-21 0-15,21 0 0,1 0 0,-22-1 16,21 1-16,-21 0 0,1 0 16,-1 0-16,0 21 0,-21-21 15,0 42 17,0 0-32,0 0 15,-21 0-15,0 22 16,21-22-16,-22 0 0,22 0 0,0 0 15,0 0-15,0 1 0,0-1 16,-21 21-16,21-21 0,0 0 16,0 1-16,0-1 15,0 0-15,0-42 47,0 0-31,0-1-16,0 1 0,0 0 0,21 0 15,-21 0-15,22-22 0,-1 22 16,0-21-16,-21 21 0,21-22 16,0 22-16,22-21 0,-22 21 0,0 0 15,0-1-15,0 22 0,0 0 16,1 0-16,-1 0 0,0 0 0,0 22 16,0-1-16,0 0 15,1 21-15,-22-21 0,21 1 16,0-1-16,-21 21 0,21-21 15,0 0-15,-21 1 0,21 20 0,-21-21 16,22 0-16,-22 0 0,21 1 16,0-22-16,-21 21 0,21-21 0,0 0 15,-21 21-15,21-21 16,1 0-16,-1 0 0,-21-21 16,21 21-16,0-21 0,-21-1 15,21 1-15,0 0 0,1-21 16,-22 21-16,21-22 0,0 1 0,0 0 15,21-1-15,-20 22 0,-1-21 16,21-1-16,-21 22 0,22 0 0,-22 0 16,0 21-16,21 0 15,-21 0-15,1 0 0,-1 0 0,0 0 16,0 0-16,0 21 0,0 0 16,-21 0-16,22 1 0,-22-1 0,21 0 15,-21 0-15,21 0 0,-21 0 16,0 1-16,0-1 0,0 0 15,0 0-15,0 0 16,0-42 31,0 0-47,0 0 16,0 0-16,0-1 15,-21 1-15,0 0 0,-1 0 16,22 0-16,-21 0 0,0-1 15,0 22-15,21-21 0,-21 21 0,0 0 16,-1 0-16,1 0 0,0 0 16,0 0-16,0 0 0,-22 0 0,22 21 15,0 1-15,0-1 0,21 0 16,-21 0-16,0 0 0,-1 0 0,22 1 16,0 20-16,-21-21 0,0 0 15,21 22-15,0-22 0,0 0 0,0 0 16,0 0-16,0 0 15,0 1-15,0-1 0,0 0 0,21-21 16,0 0-16,1 21 16,-1-21-16,0 0 0,0 0 15,0 0-15,0 0 0,1 0 16,-1-21-16,0 0 0,21 21 0,-21-21 16,1-1-16,-1-20 0,0 21 15,21-21-15,-21-1 0,1 1 0,-1 0 16,0-22-16,21 22 0,-21-22 15,1 1-15,-1-1 0,-21 1 16,21-1-16,0 22 0,-21-22 0,0 1 16,21 21-16,-21-22 15,21 22-15,-21-1 0,0 1 0,0 0 16,0 21-16,0-1 0,0 1 16,0 0-16,0 42 15,0 0 1,0 1-16,-21-1 0,21 21 15,-21 0-15,21 22 0,0-22 0,-21 1 16,21 20-16,-21-21 0,21 22 16,-21-22-16,21 22 0,0-22 0,0 22 15,0-22-15,0 21 0,0-20 16,0 20-16,0-20 0,-22-1 16,22 0-16,0 1 0,0-1 0,0-21 15,0 21-15,0-20 0,0-1 16,0 0-16,22 0 0,-1 0 15,0-21-15,0 21 0,0-21 16,0 0-16,1 0 16,-1-21-16,0 21 0,0-21 0,0 0 15,0 0-15,-21 0 0,22-1 16,-1-20-16,0 21 0,0-21 0,0 20 16,0-20-16,-21 21 0,22 0 15,-22 0-15,21-1 0,-21 1 16,0 0-16,0 0 0,21 21 15,-21 21 17,0 0-32,0 0 15,0 1-15,-21-1 0,21 21 16,0-21-16,0 0 0,0 1 0,0-1 16,0 0-16,0 0 0,0 0 15,0 0-15,0 1 0,0-1 16,21-21-16,0 0 15,0 0-15,0 0 0,1 0 16,-1 0-16,0 0 16,0 0-16,0 0 0,0-21 0,1-1 15,-1 1-15,0 0 0,0-21 16,0 21-16,0-22 0,1 1 0,-22 0 16,21-22-16,0 1 0,0 20 15,0-20-15,-21-1 0,21 1 0,-21-1 16,22 22-16,-22-22 0,21 22 15,-21 0-15,0-1 0,0 1 0,0 0 16,0 21-16,0-1 0,0 1 16,0 0-16,-21 42 31,21 0-31,-22 22 0,22-22 16,-21 21-16,21 1 0,0-1 15,0 0-15,0 1 0,0-1 16,0 21-16,0-20 0,0-1 0,0 0 15,0 22-15,0-22 0,0 1 16,0-1-16,0 0 0,0 1 0,0-1 16,0 0-16,0 1 0,0-22 15,0 21-15,21-21 0,1 0 0,-22 1 16,21-1-16,-21 0 0,21 0 16,0-21-16,-21 21 0,21-21 0,0 0 15,1 0-15,-1 0 0,0 0 16,0-21-1,0 0-15,0 0 0,1 0 16,-1-22-16,0 22 0,-21 0 16,21-21-16,0 20 0,-21-20 0,0 21 15,21-21-15,-21 20 0,22 1 16,-22 0-16,0 42 31,0 0-15,0 22-16,0-22 0,0 0 15,0 0-15,0 0 0,0 1 0,0-1 16,0 0-16,0 0 0,0 0 16,0 0-16,0 1 0,0-1 15,21 0 1,0-21-16,0 0 16,0 0-1,0 0-15,1 0 0,-1-21 16,0 21-16,0-21 0,0-1 15,-21 1-15,21 0 0,1 0 0,-1 0 16,0 0-16,-21-1 0,21 1 16,0 21-16,-21-21 0,0 0 0,21 21 15,1-21-15,-22 42 32,0 0-17,0 0-15,0 0 16,0 1-16,0-1 0,0 0 0,0 0 15,0 0-15,0 0 16,0 1-16,0-1 16,21-21-16,-21 21 0,21-21 15,0 0-15,0 0 0,0 0 0,1 0 16,-1 0-16,0 0 0,21 0 16,-21 0-16,1 0 0,20-21 0,-21 21 15,0-21-15,0-1 0,1 1 16,-1 0-16,-21 0 0,0 0 0,21-22 15,-21 22-15,0-21 0,0 21 16,0-22-16,0 1 0,0 0 16,-21-1-16,0 22 0,-1-21 15,1 21-15,0 0 0,-21 21 0,21 0 16,-22 0-16,22 0 0,0 0 16,-21 0-16,20 0 0,-20 21 0,21 21 15,0-21-15,0 0 0,-1 22 16,1-1-16,21-21 0,0 22 0,0-22 15,0 21-15,0-21 0,0 0 16,0 22-16,0-22 0,0 0 0,21-21 16,1 21-16,-1 0 0,0-21 0,0 0 15,21 22-15,-20-22 16,20 0-16,-21 0 0,21 0 0,1 0 16,-1 0-16,0 0 0,-20-22 15,20 1-15,0 21 0,-21-21 0,1 0 16,20 0-16,-21 0 0,0-22 15,0 22-15,1 0 0,-1 0 0,-21-22 16,21 22-16,-21 0 0,21 0 16,-21 0-16,0 42 31,0 0-31,0 0 0,0 0 16,0 1-16,0-1 0,0 21 15,0-21-15,0 0 0,0 1 16,0-1-16,0 0 0,0 0 15,-21 0-15,21 0 16,0 1-16,-21-22 0,21 21 16,0-42 31,0-1-47,0 1 0,0 0 15,0 0-15,21 0 0,-21 0 0,21-1 16,-21-20-16,0 21 0,0 0 15,21-22-15,-21 22 0,21 0 0,1 0 16,-22 0-16,0 0 16,21 21-16,0 0 0,0-22 0,0 22 15,0 22 1,1-1-16,-1 0 0,-21 0 0,21 0 16,0 0-16,0 22 0,-21-22 15,21 0-15,1 0 0,-1 22 0,-21-22 16,21 0-16,0 0 0,0 0 0,-21 0 15,21 1-15,1-22 0,-1 21 16,0-21-16,0 21 0,0-21 16,0 0-1,1 0-15,-1-21 16,-21 0 0,21-1-16,0 1 0,-21 0 0,21 0 15,0 0-15,1-22 0,-22 22 16,21-21-16,21 0 0,-21 20 0,0-20 15,1 0-15,20 21 0,-21-1 16,0 1-16,22 0 0,-1 0 16,-21 21-16,0 0 0,0 0 15,1 0-15,-1 21 0,0 0 0,-21 0 16,0 1-16,0 20 16,0-21-16,0 0 0,0 0 15,0 1-15,0-1 16,0 0-16,0 0 15,0-42 32,0 0-47,0 0 16,0-1-16,0 1 0,0 0 16,0-21-16,0 21 0,0-1 0,0 1 15,0 0-15,-21 0 16,0 21-1,-1 0-15,1 0 0,0 21 0,0 0 16,0 0-16,0 1 16,-1-1-16,1 21 0,0-21 15,0 0-15,0 22 0,21-22 0,-21 0 16,-1 0-16,1 22 0,21-22 16,0 0-16,-21 0 0,21 0 0,-21 0 15,21 1-15,0-1 0,0 0 0,0 0 16,0 0-16,21 0 15,0-21-15,22 0 16,-22 0-16,0 0 0,21 0 16,-21 0-16,1 0 0,20 0 15,-21 0-15,0-21 0,0 0 16,1 0-16,-1 21 0,0-21 0,0-22 16,0 22-16,0 0 0,1 0 15,-22-21-15,0-1 0,21 22 0,-21-21 16,21 21-16,-21-22 0,0 22 0,0 0 15,0 0-15,0 0 16,0 42 0,0 0-16,0 21 15,0-21-15,0 1 0,0-1 16,0 21-16,0-21 0,0 0 16,0 1-16,0-1 0,0 0 15,0 0-15,0 0 0,0 0 16,0 1-16,0-1 0,21 0 15,0-21 1,0 0-16,1 0 0,-1 0 16,0 0-16,0 0 0,0 0 0,22-21 15,-22 21-15,0-21 0,0-1 16,0-20-16,0 21 0,1-21 0,-1-1 16,0 1-16,0 0 0,0-1 15,0-20-15,-21-1 0,0 1 0,22 20 16,-22-20-16,21-1 0,-21 22 15,0-21-15,0 20 0,0-20 16,0 20-16,0 22 0,0-21 16,0 0-16,0 20 0,0 1 0,0 0 15,0 42 1,0 0-16,0 1 16,0 20-16,0 0 0,0 1 15,0-1-15,-21 21 0,21-20 0,0 20 16,0 1-16,-22-22 0,22 22 15,0-1-15,0-21 0,0 22 0,-21-22 16,21 1-16,0-1 0,-21 0 16,21 1-16,0-22 0,0 21 0,0-21 15,0 0-15,0 22 16,0-22-16,0 0 0,21-21 0,0 21 16,1 0-16,-1-21 0,0 22 15,0-22-15,0 0 16,0 0-16,1 0 0,-1-22 15,0 1-15,0 21 0,0-21 16,22 0-16,-22 0 0,0 0 16,0-1-16,0-20 0,0 21 15,1-21-15,-1-1 0</inkml:trace>
  <inkml:trace contextRef="#ctx0" brushRef="#br0" timeOffset="5111.92">6646 1080 0,'-21'0'93,"0"0"-93</inkml:trace>
  <inkml:trace contextRef="#ctx0" brushRef="#br0" timeOffset="5390.76">5673 1355 0,'21'0'15,"0"0"-15,0 0 0,0 0 16,22 0-16,-22 0 0,0 0 0,0 0 15,21 0-15,-20 0 0,-1 0 16,21 0-16,-21 0 0,0 0 0,1 0 16,-1 0-16,0-21 0,0 21 15,-21-22 1</inkml:trace>
  <inkml:trace contextRef="#ctx0" brushRef="#br0" timeOffset="5631.62">5376 1334 0,'0'0'0,"21"0"63,1 0-32,-1 0-31,0 0 0</inkml:trace>
  <inkml:trace contextRef="#ctx0" brushRef="#br0" timeOffset="7291.87">11218 1757 0,'21'0'31,"-21"-21"-31,22 21 0,-1-21 16,0-1-16,0 1 15,0 21-15,0-21 0,1 0 0,-22 0 16,21 21-16,0-21 0,0-1 16,0 1-16,-21 0 0,21 0 0,1 0 15,-22 0-15,21 21 0,-21-22 16,0 1-16,0 0 0,0 0 0,0 0 16,0 0-16,0-1 15,-21 22-15,-1 0 16,1 0-16,0 0 0,-21 0 0,21 0 15,-22 0-15,1 0 0,0 0 16,20 0-16,-20 22 0,0-1 16,-1 0-16,1-21 0,21 21 15,-21 0-15,-1 0 0,22 1 0,0-1 16,0 21-16,21-21 0,0 0 16,0 22-16,0-22 0,0 0 0,0 21 15,0-20-15,21 20 0,0-21 16,0 0-16,22 22 0,-22-22 0,0 0 15,21 0-15,-21 21 0,22-20 16,-22-1-16,21 0 0,-21 0 0,22 0 16,-22 0-16,0 1 0,0 20 15,0-21-15,1 0 0,-22 0 16,0 1-16,0-1 0,0 0 0,0 21 16,-22-21-16,-20 1 0,21-1 15,-21 0-15,20 0 0,-20 0 0,21-21 16,-21 21-16,-1-21 0,22 0 15,-21 0-15,21 0 0,-1 0 0,1-21 16,-21 21-16,21-21 0,0 0 16,-1 0-16,1 0 0,0-1 0,0-20 15,21 21-15,-21 0 0,21-22 16,-21 22-16,21 0 0,0-21 0,0 21 16,-22-22-16,22 22 0,0 0 15,0-21-15,0 20 16,0 1-16,22 42 31,-22 1-31,21-1 0,0 21 16,0-21-16,0 22 0,0-22 0,1 21 15,-1-21-15,0 22 0,0-22 16,0 21-16,0-21 0,1 0 0,20 22 16,-21-22-16,0 0 0,22 0 15,-22-21-15,21 21 0,-21 1 0,22-22 16,-22 0-16,21 0 0,0 0 15,-20 0-15,20-22 0,0 1 0,-21 0 16,22 21-16,-1-42 16,-21 21-16,22-1 0,-1 1 0,-21-21 15,21 21-15,-20-22 0,20 1 16,-21 0-16,21-1 0,-20 1 0,20-21 16,-21 20-16,0 1 0,0-22 15,1 22-15,-1-21 0,0 20 0,-21 1 16,0 21-16,0-22 0,0 22 15,0 0-15,-21 21 16,0 0 0,-22 42-16,22-20 0,0 20 15,-21 0-15,20 22 0,1-22 0,0 22 16,0-1-16,0-21 0,0 22 16,-1-1-16,22-20 0,0-1 15,-21 0-15,21 1 0,0-1 0,0 0 16,0-20-16,0-1 0,0 0 15,0 0-15,0 0 0,21 0 0,1-21 16,-1 0-16,0 0 0,0 0 16,0 0-16,0 0 15,1 0-15,-1-21 0,0 0 0,0 0 16,0 0-16,22 0 0,-22-1 16,-21 1-16,21 0 0,-21-21 15,21 21-15,-21-1 0,0-20 16</inkml:trace>
  <inkml:trace contextRef="#ctx0" brushRef="#br0" timeOffset="7556.72">11811 1926 0,'0'0'0,"-21"0"0,42 0 31,0 0-31,0 0 0,0 0 16,22 0-16,-22-21 0,21 21 15,1-21-15,-1 21 0,21 0 16,-20-21-16,-1 21 0,0-21 16,1 21-16,-1 0 0,-21 0 0,22-22 15,-22 22-15,0 0 0,0 0 16,0 0 0,-21 22-1,0-1 1,0 0-16</inkml:trace>
  <inkml:trace contextRef="#ctx0" brushRef="#br0" timeOffset="8547.27">12636 2350 0,'0'0'0,"22"0"15,-1 0-15,0-22 16,0 22-16,-21-21 0,21 0 16,0 21-16,-21-21 0,0 0 0,22 21 15,-1-21-15,-21-1 0,0 1 0,0 0 16,0 0-16,0 0 0,0 0 16,0-22-16,-21 22 0,-1 0 15,1 0-15,0 0 16,0 21-16,-21 0 0,20 0 0,1 0 15,-21 0-15,21 0 0,-22 21 16,22 0-16,-21 0 0,21 0 0,-22 22 16,22-22-16,0 21 0,0 0 15,0-20-15,0 20 0,21 0 0,0-21 16,0 22-16,0-22 0,0 21 16,0-21-16,0 1 0,21-1 0,0 0 15,0-21-15,0 21 0,0-21 16,1 0-16,-1 0 0,0 0 0,0 0 15,21 0-15,-20-21 16,-1 0-16,0 21 0,0-21 0,0-1 16,22 1-16,-22-21 0,0 21 0,0 0 15,0-22-15,0 22 0,1 0 16,-22-21-16,0 20 0,21-20 0,-21 0 16,0 21-16,21-1 0,-21-20 15,0 21-15,0 0 0,0 0 16,0 42-1,0 0-15,-21-21 16,21 42-16,-21-21 0,21 1 16,-22 20-16,22-21 0,0 21 0,0-20 15,-21 20-15,21 0 16,0-21-16,0 22 0,0-22 0,0 0 16,0 0-16,0 0 0,21-21 15,1 22-15,-1-22 0,0 0 16,0 0-16,0 0 0,22 0 15,-22-22-15,0 22 0,21-21 0,-21 0 16,1 0-16,20 0 0,-21-22 0,0 22 16,0-21-16,1 21 0,20-22 15,-21 1-15,0 0 0,-21-22 0,21 22 16,1 0-16,-1-22 0,-21 22 16,0-22-16,0 22 0,21 0 15,-21-1-15,0 1 0,0 0 16,0 20-16,0 1 0,0 0 0,-21 0 15,0 21-15,-1 0 16,1 0-16,0 21 0,0 0 16,21 0-16,-21 1 0,0 20 15,21 21-15,0-20 0,-22 20 0,22-20 16,-21 20-16,21-21 0,0 22 16,0-22-16,0 1 0,0-1 0,0 0 15,0 1-15,21-1 0,1 0 16,-22-21-16,21 22 0,0-22 0,0 0 15,0 21-15,0-20 16,1-22-16,-1 21 0,21 0 0,-21-21 16,0 0-16,1 21 0,-1-21 15,0 0-15,0 0 0,0 0 16,0-21-16,1 21 0,-1-21 0,-21 0 16,21-1-16,0 1 0,0 0 15,0 0-15,-21 0 0,22-22 0,-22 22 16</inkml:trace>
  <inkml:trace contextRef="#ctx0" brushRef="#br0" timeOffset="8798.64">13229 1990 0,'0'0'0,"21"0"16,0 0-16,1-21 15,-1 21-15,0 0 0,0 0 16,0-22-16,22 22 0,-22 0 0,0 0 16,21-21-16,-21 21 0,1 0 15,20 0-15,-21 0 0,0 0 16,0 0-16,1 0 31</inkml:trace>
  <inkml:trace contextRef="#ctx0" brushRef="#br0" timeOffset="10027.25">13695 2180 0,'0'0'0,"21"0"0,0 0 16,0 0-16,-21-21 16,21 21-16,1-21 0,-1 0 15,-21 0-15,21 21 16,-21-22-16,0 1 0,0 0 16,-21 21-1,0 0 1,-1 0-16,1 21 15,0-21-15,21 21 0,-21 1 16,0-1-16,21 0 0,0 0 16,0 0-16,0 22 0,-21-22 0,21 0 15,0 0 1,0 0-16,0 0 0,21-21 0,-21 22 16,21-22-16,0 0 0,0 0 15,0 0-15,22 0 0,-22 0 0,0 0 16,21 0-16,-20 0 0,20 0 0,0-22 15,-21 22-15,22-21 0,-22 21 16,21-21-16,-21 0 0,1 21 0,-1-21 16,0 0-16,0-1 0,0 22 15,-21-21-15,0 0 0,0 0 0,0 0 16,0 0-16,0-1 0,0 1 16,0 42 15,-21 1-31,0-1 15,0 0-15,21 0 0,0 0 16,-21 0-16,-1 1 0,22-1 0,-21 0 16,21 21-16,0-21 0,-21 1 15,21-1-15,-21 0 0,21 0 16,0 0-16,0-42 62,0 0-62,0 0 16,0 0-16,21-1 16,0 22-16,-21-42 0,21 21 0,-21 0 15,22 0-15,-1-1 0,0 1 16,-21-21-16,21 21 0,0 0 0,0-1 16,1 22-16,-1-21 0,0 21 15,0 0-15,0 0 0,0 0 16,1 21-16,-22 1 0,21-22 15,-21 21-15,21 0 0,-21 0 0,0 0 16,0 0-16,0 1 0,0-1 0,0 0 16,0 0-16,0 0 15,0 0-15,0 1 0,0-1 0,0 0 16,0 0-16,0 0 16,0-42 46,0 0-62,0 0 16,0 0-16,21-1 15,0 1-15,0 0 0,-21-21 0,43 21 16,-22-1-16,0 1 0,0-21 16,0 21-16,22 0 0,-22 21 0,21-22 15,-21 22-15,1 0 0,20 0 16,-21 0-16,0 0 0,0 22 15,1-1-15,-1 0 0,0 0 0,-21 0 16,0 0-16,0 1 0,0-1 16,0 0-16,0 0 0,0 0 0,0 0 15,0 1-15,0-1 0,0 0 16,0 0-16,0 0 0,0 0 16,-21-21-16,21 22 15,-21-22-15,21 21 0,0-42 78,0-1-62,0 1-16,0 0 16,0 0-16,0 0 0,0 0 15</inkml:trace>
  <inkml:trace contextRef="#ctx0" brushRef="#br0" timeOffset="18682.72">15240 2223 0,'21'0'46,"-21"21"-30,21 0 0,-21 0-16,21-21 15,1 0-15,-1 0 16,0 0-16,0 0 0,0 0 16,0 0-16,1 0 15,-1 0-15,0-21 0,0 21 16,-21-21-16,21 0 15,-21-1 1,0 1-16,0 0 16,0 0-16,-21 21 15,0-21-15,0 21 0,0 0 16,-1 0-16,1 0 0,0 0 16,0 0-16,-21 21 0,20 0 0,1-21 15,0 21-15,-21 0 0,21 22 16,-1-22-16,1 0 0,21 21 0,0-20 15,-21 20-15,21-21 0,0 0 16,0 22-16,0-22 0,21 0 0,0 0 16,1 0-16,-1-21 15,0 21-15,0 1 0,21-22 0,-20 0 16,20 0-16,0 0 0,-21 0 0,22 0 16,-1 0-16,0 0 0,-20-22 15,20 22-15,0-21 0,-21 0 0,22 0 16,-1 0-16,-21 0 0,22-1 15,-22 1-15,0 0 0,0-21 0,0 21 16,0-1-16,1 1 0,-22-21 16,0 21-16,21 0 0,-21-1 0,0 1 15,0 0-15,-21 42 32,21 0-17,-22 1-15,1-1 0,0 0 0,21 0 16,0 0-16,-21 22 0,21-22 15,-21 21-15,21-21 0,0 0 0,0 22 16,0-22-16,0 0 0,0 0 16,0 0-16,0 1 0,0-1 31,0-42 0,0-1-31,0 1 16,0-21-16,21 21 15,0 0-15,-21-22 0,21 22 0,0-21 16,1 21-16,-1-22 0,0 22 16,21-21-16,-21 21 0,22-1 0,-22 1 15,21 21-15,-21-21 0,1 21 16,20 0-16,-21 0 0,0 0 0,0 21 16,-21 0-16,0 1 0,22-1 15,-22 0-15,0 21 0,0-21 0,0 22 16,0-22-16,0 21 0,-22-21 15,22 22-15,-21-22 0,21 0 0,0 0 16,-21 0-16,0 1 0,21-1 0,-21 0 16,21 0-1,-21-21-15,-1 0 32,22-21-17,0 0-15,0 0 16,0-1-16,0-20 0,22 21 0,-1-21 15</inkml:trace>
  <inkml:trace contextRef="#ctx0" brushRef="#br0" timeOffset="19051.5">16849 1334 0,'0'0'16,"0"21"-1,0 0-15,-22 0 16,22 21-16,-21 1 0,21-1 0,-21 22 16,21-1-16,-21 1 0,21 20 15,-21-20-15,0-1 0,-1 1 0,22-1 16,0 1-16,-21-22 0,0 22 15,21-22-15,0 0 0,0 1 16,-21-1-16,21-21 0,-21 21 0,21-20 16,0-1-16,0 0 0,0 0 15,0 0-15,0 0 16,0-42 15,0 0-31,21 0 0,0 0 16,-21 0-16,21-1 0</inkml:trace>
  <inkml:trace contextRef="#ctx0" brushRef="#br0" timeOffset="19575.45">17230 2201 0,'0'0'0,"21"-21"0,21 0 15,-42 0-15,0 0 16,0 0-1,-21 21 1,0 0-16,0 0 0,-1 0 16,1 0-16,0 21 0,0-21 15,0 21-15,0 0 0,-1 0 0,1-21 16,0 21-16,21 1 0,-21-1 16,21 0-16,0 0 0,0 0 15,0 0 1,21 1-1,0-22-15,0 0 0,1 0 16,-1 21-16,0-21 0,0 0 0,0 0 16,0 21-16,1-21 0,-1 0 15,0 21-15,0-21 0,0 0 0,0 21 16,1 0-16,-22 1 16,0-1-16,0 0 15,0 0-15,-22 0 16,1-21-16,0 21 0,0-21 0,0 22 15,0-22-15,-1 21 0,1-21 16,0 0-16,0 0 0,21 21 16,-21-21-16,0 0 0,-1 0 15,1 0 1,0 0-16,0 0 0,0 0 31,21-21-31,0 0 0,0-1 16,0 1-16,0 0 15,0 0-15,0 0 0,0 0 0,0-1 16</inkml:trace>
  <inkml:trace contextRef="#ctx0" brushRef="#br0" timeOffset="19883.43">16552 1947 0,'0'0'0,"0"-21"0,0 0 16,21 21-16,22 0 0,-22-21 15,21 21-15,1 0 0,-1 0 16,0-21-16,1 21 0,-1 0 0,0 0 16,1 0-16,20 0 0,-21-21 15,1 21-15,-1 0 0,0 0 16,1 0-16,-22 0 0,21 0 15,-21 0-15,1 0 0,-1 0 16,-21-22 15,-21 22-15,-1 0-16</inkml:trace>
  <inkml:trace contextRef="#ctx0" brushRef="#br0" timeOffset="20930.39">2709 2371 0,'-21'0'0,"42"0"0,-63 0 16,21 0-16,0 0 0,-1 0 15,1 0-15,0 21 16,21 0-1,0 0 1,0 0 0,21-21-16,22 0 0,-22 22 15,21-22-15,0 0 0,1 21 16,-1-21-16,0 0 0,22 21 16,-22-21-16,22 0 0,-1 21 0,1 0 15,-1-21-15,1 0 0,20 21 16,22-21-16,-21 0 0,21 0 0,0 22 15,-22-22-15,22 0 0,21 0 16,-21 21-16,21-21 0,0 0 0,0 0 16,0 21-16,21-21 0,-21 0 15,21 21-15,0-21 0,1 0 16,-1 21-16,0-21 0,0 21 0,21-21 16,-20 0-16,20 22 0,-21-22 0,21 0 15,-20 0-15,-1 21 16,0-21-16,-21 0 0,0 0 0,0 0 15,0 0-15,0 0 0,-42 0 16,20 0-16,-20 0 0,-21 0 0,-1 0 16,1 0-16,-22 0 0,0 0 15,-21 0-15,1 0 0,-1 0 0,0 0 32</inkml:trace>
  <inkml:trace contextRef="#ctx0" brushRef="#br0" timeOffset="21911.53">11282 2858 0,'-21'-22'0,"42"44"0,-85-44 0,43 22 0,0 0 16,-21 0-16,20 0 15,1-21-15,0 21 0,0 0 0,0 0 16,0 0-16,-1 0 16,44 21 31,-1-21-47,21 0 15,-21 22-15,22-22 0,-1 0 16,0 21-16,1-21 0,20 0 0,-21 21 15,22-21-15,-22 0 0,22 21 16,-1-21-16,22 0 0,-22 21 0,22-21 16,0 0-16,-1 21 0,22 1 15,-21-22-15,21 21 0,0-21 16,21 21-16,0 0 0,0-21 16,21 21-16,21 0 0,-21-21 0,22 22 15,-1-1-15,21 0 0,1-21 16,-22 21-16,22 0 0,-1 0 0,22 1 15,-22-22-15,22 21 0,-21 0 16,-1 0-16,1-21 0,-1 21 0,1-21 16,-1 21-16,-21-21 0,1 22 15,-1-22-15,0 0 0,-20 21 0,-1-21 16,-21 0-16,0 0 0,-21 0 16,-22 21-16,1-21 0,0 0 15,-22 0-15,-21 0 0,1 0 0,-22 0 16,0 0-16,0 0 0,-42 0 47,0 0-47,0 0 0,0 0 15,-1 0-15,1 0 16,0 0-16,0 0 0,0 0 16,0 0-16,-1 0 0,1 0 15,0 0-15</inkml:trace>
  <inkml:trace contextRef="#ctx0" brushRef="#br0" timeOffset="27819.79">20129 1439 0,'0'0'0,"0"-21"31,0 0-31,0 0 16,0 0-1,-21 21 32,21 21-47,-21 0 16,0 21-16,0 1 15,21-1-15,-21 22 0,-1-22 0,1 21 16,-21 1-16,21 21 0,-22-22 16,1 1-16,-21-1 0,20 1 0,1-1 15,-22 1-15,22-1 0,0 22 16,-1-22-16,-20 1 0,42-1 0,-22 1 15,1-1-15,21 1 0,-21-22 16,20 22-16,1-22 0,0-21 0,0 21 16,0-20-16,21 20 0,0-21 15,-21 0-15,21 0 0,0-42 63,0 0-63,0 0 15,0 0-15,0 0 0</inkml:trace>
  <inkml:trace contextRef="#ctx0" brushRef="#br0" timeOffset="28907.45">3704 3112 0,'0'0'0,"0"-64"15,0 43-15,21 0 0,-21 0 16,0-1-16,0 1 0,0 0 16,0 0-16,0 0 0,0 0 15,0 42 16,21 21-15,-21-21-16,0 22 0,0-1 16,0 21-16,0-20 0,0 20 0,0 1 15,0-1-15,0 22 0,0-22 16,0 1-16,0-1 0,-21 1 16,0-1-16,0 1 0,0-1 0,21 1 15,-21-22-15,21 22 0,-22-22 16,22 22-16,-21-22 0,21-21 15,0 21-15,0-20 0,0-1 0,0 0 16,-21-42 15,21 0-31,0-1 0,0 1 16,0 0-16,-21-21 0,21-1 16,0 22-16,0-21 0,0 0 0,0-1 15</inkml:trace>
  <inkml:trace contextRef="#ctx0" brushRef="#br0" timeOffset="29379.18">3175 3090 0,'0'0'16,"0"-21"-16,0 0 0,21 0 15,0 0-15,0 0 0,1 21 16,20-22-16,-21 1 0,21 21 16,1-21-16,-1 21 0,22 0 0,-1 0 15,-21 0-15,22 0 0,-1 0 16,1 0-16,-1 0 0,-20 21 16,20 22-16,1-22 0,-22 21 15,0 0-15,1 1 0,-1 20 0,0-20 16,-20-1-16,-1 21 0,-21-20 15,0 20-15,0-20 0,0 20 0,0-21 16,-21 22-16,-1-22 0,1 1 16,-21-1-16,21 0 0,0 1 0,-22-1 15,22 0-15,-21 1 0,21-22 16,-22 21-16,22-21 0,-21 0 16,21 1-16,-1-1 0,1-21 0,-21 21 15,21-21-15,0 0 0,21 21 16,-22-21-16,1 0 0,0 0 15,21-21 17,0 0-32,0 0 15,0-1-15,21 1 16,0 21-16,1-21 0</inkml:trace>
  <inkml:trace contextRef="#ctx0" brushRef="#br0" timeOffset="32056.24">4276 3979 0,'0'0'0,"84"-21"16,-63 0-16,1 0 15,20 21-15,-21-21 0,0 0 16,0 21-16,22-22 0,-22 1 0,0 0 15,0 21-15,-21-21 0,0 0 16,0 0-16,0-1 0,0 1 16,0 0-16,0 0 0,-21 21 15,0 0-15,0 0 16,0 0-16,-1 0 0,1 0 16,0 0-16,0 21 0,21 0 15,0 22-15,0-22 0,-21 0 0,21 0 16,0 21-16,0-20 0,0 20 15,0-21-15,0 0 0,0 22 0,21-22 16,-21 0-16,21 0 0,0 0 16,0 0-16,1-21 0,-1 22 15,0-22-15,0 0 0,0 0 16,22 0-16,-22 0 0,0-22 0,0 1 16,21 0-16,-20 0 15,-1 0-15,21 0 0,-21-1 0,0 1 16,22 0-16,-22 0 0,0-21 15,0 20-15,0 1 0,1 0 0,-22-21 16,21 21-16,0-1 16,-21 1-16,0 42 31,0 1-15,0-1-16,0 0 15,0 0 1,21-21-1,-21-21 17,0 0-32,0 0 15,0-1 1,0 1-16,0 0 16,-21 21-1,21-21-15,-21 21 0,0 0 16,21 21-1,-22-21-15,22 21 0,-21 0 0,21 1 16,0-1-16,0 0 0,0 0 16,-21 0-16,21 0 0,0 22 15,0-22-15,0 0 0,0 21 16,0-20-16,0-1 0,0 0 0,0 0 16,21 0-16,0 0 15,1-21-15,-1 0 0,0 0 16,0 0-16,0 0 0,0 0 0,1 0 15,-1-21-15,0 0 16,0 21-16,21-42 0,-20 21 16,-1-22-16,0 22 0,-21 0 15,21 0-15,0-22 0,-21 22 16,0 0-16,0-21 0,21 21 0,-21-1 16,0 1-16,0 0 0,0 0 15,0 0 1,0 42-1,0 0-15,0 0 16,0 0-16,0 22 0,0-22 16,0 0-16,0 0 0,0 0 0,0 22 15,0-22-15,0 0 0,0 21 16,0-20-16,0-1 0,0 0 0,0 0 16,0 0-16,22-21 15,-1 0-15,0 0 0,0 0 16,0 0-16,22 0 0,-22 0 15,0 0-15,21-21 0,-21 21 16,1-21-16,20 0 0,-21 0 16,21-1-16,-20 1 0,20-21 0,-21 21 15,0 0-15,0-1 0,1-20 0,-1 21 16,0-21-16,0 20 0,-21-20 16,21 21-16,-21 0 0,0 0 15,0-1-15,0 1 0,-21 21 31,21 21-31,-21 1 0,0-1 16,21 0-16,0 0 0,-21 21 0,21-20 16,-22-1-16,22 21 0,0-21 15,0 0-15,0 1 0,0-1 16,0 21-16,0-21 0,22-21 0,-1 21 16,-21 1-16,21-1 0,0-21 15,-21 21-15,21 0 0,0-21 16,-21-21 15,0 0-15,0 0-16,-21-1 15,0 22-15,0-21 0,0 21 16,0 0-16,-1 0 16,1 0-16,21 21 31,0 1-31,0-1 0,0 0 15,21 0-15,1-21 16,-1 0-16,-21 21 0,21-21 0,0 0 16,0 0-16,0 0 0,1 0 15,20 0-15,-21 0 0,0 0 0,22 0 16,-22 0-16,21 0 0,-21-21 0,0 0 16,22 21-16,-22-21 0,0 0 15,21-1-15,-20 1 0,-1 0 16,-21 0-16,21 0 0,0 0 0,-21-1 15,0 1-15,0 0 0,0 0 16,21 0-16,-21 0 0,0-1 16,0 1-16,0 42 31,0 1-31,0-1 16,-21 21-16,21-21 0,0 0 15,0 1-15,0-1 0,0 0 16,0 0-16,0 0 0,0 0 0,0 1 15,0-1-15,0 0 0,21 0 16,0-21-16,1 21 16,-1-21-16,0 0 15,0 0-15,0 0 0,0 0 16,1 0-16,20-21 0,-21 0 0,0 0 16,0 0-16,1-1 0,20 1 15,-21 0-15,0 0 0,0 0 0,1 0 16,-1-1-16,0 1 0,-21 0 15,21 0-15,0 0 0,-21 0 0,0 42 47,0 0-47,0 0 0,0 0 16,0 0-16,0 1 16,0-1-16,0 0 0,0 0 15,0 0-15,0 0 0,0 1 16,0-1-16,0 0 15,21-21 1,1 0-16,-1 0 16,0 0-16,0 0 0,0 0 0,-21-21 15,21 21-15,1-21 0,-22-1 16,0 1-16,21 0 0,-21 0 0,21 0 16,-21 0-16,0-1 0,0 1 15,0 0-15,0 0 0,0 0 0,-21-22 16,0 22-16,-1 0 0,1 21 0,0-21 15,0 0-15,0 21 16,0 0-16,-1 0 0,1 0 0,0 0 16,0 0-16,0 0 15,42 0 17,0 0-17,21 0-15,-20 0 0,-1 0 0,0 0 16,21 0-16,-21 0 0,1 0 15,20 0-15,-21 0 0,0 0 0,22 0 16,-22 0-16,0 0 0,0 0 16,0 21-16,0-21 0,1 21 0,-22 0 15,21-21-15,-21 21 16,21 1-16,-21-1 0,0 0 16,0 0-16,0 0 0,0 0 0,0 1 15,0-1-15,0 0 0,0 0 16,0 0-16,0 0 0,0 1 15,0-1-15,0 0 16,0 0 0,-21-42 15,21 0-31,0 0 16,0-1-16,0 1 0,0 0 15,0 0-15,0 0 0,0 0 16,21-1-16,0-20 0,-21 21 15,21-21-15,0 20 0,22-20 0,-22 21 16,21-21-16,-21 20 0,22 1 16,-1 0-16,0 0 0,1 21 0,-1 0 15,0 0-15,-20 0 0,20 0 0,0 21 16,-21 0-16,1 0 0,-1 22 16,0-22-16,0 21 0,-21-21 15,0 22-15,0-22 0,0 0 16,0 21-16,0-20 0,0-1 0,0 21 0,0-21 15,-21 0-15,0 1 0,21-1 16,-21 0-16,-1 0 0,22 0 16,-21 0-16,0-21 15,21 22-15,-21-22 32,21-22-32,-21 1 15,21 0-15,0 0 0,0 0 16,-21 0-16,-1-1 0,1 1 0</inkml:trace>
  <inkml:trace contextRef="#ctx0" brushRef="#br0" timeOffset="32324.09">6689 3302 0,'0'0'0,"-22"0"0,1 0 0,0 0 16,0 0-16,0 0 93,0 0-93,-1 0 16</inkml:trace>
  <inkml:trace contextRef="#ctx0" brushRef="#br0" timeOffset="32546.96">5482 3323 0,'0'0'0,"-42"0"16,21 0 0,42 0 31,0 0-47,0 0 0,0 0 15,0 0-15,1 0 16,20 0-16</inkml:trace>
  <inkml:trace contextRef="#ctx0" brushRef="#br0" timeOffset="33711.29">10647 4085 0,'-43'0'0,"86"0"0,-107 21 0,43-21 0,0 0 15,0 0-15,0 0 16,-1 0-16,22-21 62,22 21-62,-1-21 16,0 0-16,0 0 0,0 0 0,0-1 16,1-20-16,-1 21 0,21 0 15,-21-22-15,22 22 0,-22-21 0,0 0 16,0 20-16,21-20 0,-20 0 0,-1-1 16,-21 22-16,21-21 0,-21 21 15,0 0-15,0-1 0,0 1 0,-21 21 31,0 0-31,-1 0 0,22 21 16,-21 1-16,0-1 0,0 21 16,21-21-16,0 0 0,0 22 0,0-1 15,0-21-15,0 22 0,0-22 16,0 21-16,21 0 0,0-20 16,0-1-16,1 21 0,-22-21 0,21 0 15,0 1-15,0-1 0,-21 0 16,0 0-16,0 0 0,21-21 0,-21 21 15,-21-21 17,0 0-32,0-21 15,0 0-15,-1 21 0,1-21 0,0 21 16,21-21-16,-21 21 16,21 21 15,21 0-16,0 0-15,0 0 16,1-21-16,-1 0 0,0 22 0,0-22 16,0 0-16,22 0 0,-22 0 15,0 0-15,21 0 0,-21 0 0,1 0 16,20-22-16,-21 22 0,0-21 16,43-21-16,-43 21 0,21 0 15,1-22-15,-22 22 16,0-21-16,0 21 0,0-22 15,-21 22-15,21-21 0,-21-1 0,22 22 0,-22-21 16,21 0-16,-21-1 16,0 1-16,0 0 0,0-1 0,0 1 15,0 0-15,0 20 0,0 1 16,0 0-16,0 0 0,-21 42 31,21 21-31,0-20 0,0 20 0,0 0 16,-22 1-16,22-1 0,-21 21 15,21-20-15,0-1 0,0 0 0,0 1 16,0-1-16,0-21 0,0 22 0,0-22 16,0 21-16,0-21 0,0 0 15,0 1-15,0-1 0,21 0 16,1-21-16,-22 21 0,21-21 16,0 0-1,0 0-15,-21-21 16,21 0-16,-21 0 15,0-1-15,21 1 0,-21 0 0,0 0 16,0 0-16,0 0 0</inkml:trace>
  <inkml:trace contextRef="#ctx0" brushRef="#br0" timeOffset="33931.17">11303 3683 0,'21'0'16,"0"0"-16,0 0 15,1 0-15,-1 0 0,0 0 0,0 0 16,0 0-16,0-21 0,1 21 0,-1 0 16,0 0-16,0 0 0,0 0 15,0-21-15,1 21 0,-1 0 0,0 0 16,0 0-16</inkml:trace>
  <inkml:trace contextRef="#ctx0" brushRef="#br0" timeOffset="34898.61">12234 4043 0,'43'0'16,"-43"-21"-16,21 0 16,0-1-1,-21 1-15,0 0 0,0 0 16,0 0-16,0 0 16,0-1-16,0 1 0,0 0 0,0 0 15,0 0-15,-21 21 0,0-21 0,21-1 16,-22 22-16,1 0 0,0 0 15,0 0-15,0 0 0,0 0 16,-1 22-16,1-1 0,0 0 16,0 0-16,21 0 0,-21 0 0,0 22 15,-1-22-15,1 21 0,21-21 16,0 22-16,0-22 0,-21 21 0,21-21 16,0 1-16,0 20 0,0-21 15,21 0-15,-21 0 16,21-21-16,1 0 0,-1 0 15,0 0-15,0 0 0,0 0 16,0 0-16,1 0 0,-1-21 0,0 0 16,0 0-16,-21 0 0,21 21 15,0-43-15,1 22 0,-1 0 0,0 0 16,-21 0-16,0-22 0,21 22 0,0 0 16,-21-21-16,0 21 0,0-1 15,0 1-15,0-21 0,21 42 0,-21-21 16,0 0-16,0 42 31,0 0-31,0 0 16,0 0-16,0 0 0,0 22 15,0-22-15,0 21 0,0-21 0,0 22 16,0-22-16,0 21 0,0-21 16,0 1-16,0-1 0,22 0 0,-1 0 15,0-21-15,0 21 16,0-21-16,0 0 0,1 0 0,-1 0 15,0 0-15,0-21 0,0 0 0,0 0 16,1 21-16,-1-21 0,0-22 16,0 22-16,0 0 0,0-21 15,1 20-15,-1-20 0,-21 0 16,21 21-16,0-22 0,0 1 0,-21 0 16,21-1-16,-21 1 0,22 0 15,-22-22-15,0 22 0,0-1 0,0 1 16,0 0-16,0 21 0,0-1 0,0 1 15,0 0-15,0 42 16,-22 0-16,1 22 16,0-1-16,0 0 0,21 1 15,-21-1-15,21 22 0,-21-22 0,21 0 16,0 1-16,0-1 0,0-21 16,0 21-16,0-20 0,0 20 15,0-21-15,0 0 0,21 22 0,-21-22 16,21 0-16,0 0 15,0 0-15,0-21 0,1 0 16,-22 21-16,21-21 0,0 0 16,0 0-16,0 0 0,-21-21 15,21 0-15,1 21 0,-22-21 16,21 0-16,-21 0 0,0-1 0,0 1 16,0 0-16,0 0 0,0 0 0</inkml:trace>
  <inkml:trace contextRef="#ctx0" brushRef="#br0" timeOffset="35115.3">12742 3768 0,'21'0'32,"1"0"-32,-1 0 0,0 0 15,21-21-15,-21 21 0,1 0 16,-1 0-16,21-22 0,-21 22 0,0 0 15,1 0-15,-1 0 0,0 0 16,0 0-16,-21-21 0,21 21 0,0 0 31</inkml:trace>
  <inkml:trace contextRef="#ctx0" brushRef="#br0" timeOffset="37221.03">13420 3831 0,'0'0'0,"-22"0"0,1 21 15,21 1 16,21-22 1,1 0-32,-1 0 0,0 0 15,0 0-15,21 0 0,-20-22 16,-1 1-16,0 21 0,0-21 0,21 21 16,-20-21-16,-1 0 0,0 21 15,0-21-15,-21-1 0,0 1 0,21 21 16,-21-21-16,0 0 0,0 0 15,0 0-15,0-1 0,0 1 0,0 0 16,-21 21-16,0 0 16,0 0-16,0 21 15,-1-21-15,1 21 0,0 1 16,21 20-16,-21-21 0,0 21 16,21-20-16,0 20 0,-21-21 0,21 21 15,-22 1-15,22-22 0,0 21 16,0-21-16,0 22 0,0-22 0,0 0 15,22 0-15,-1 0 0,0 1 0,0-22 16,0 21-16,0-21 16,1 0-16,-1 0 0,0 0 0,0-21 15,21-1-15,-20 1 0,-1 21 16,21-21-16,-21-21 0,0 21 0,22-1 16,-22 1-16,0 0 0,0-21 15,0 21-15,1-1 0,-1 1 16,-21-21-16,0 21 0,21 0 0,-21-1 15,0 1-15,21 21 0,-21-21 16,0 42 0,0 0-1,-21 1-15,0-1 0,21 21 16,0-21-16,-21 0 0,21 1 16,-22-1-16,22 0 0,0 0 0,-21 0 15,21 0-15,0 1 0,0-1 16,0 0-16,0-42 47,0 0-32,0-1-15,0 1 16,0 0-16,0 0 0,0 0 0,21 0 16,-21-1-16,22 1 0,-22 0 0,0 0 15,21 0-15,0 0 0,-21-1 16,21 1-16,0 21 0,0 0 0,-21-21 15,22 21-15,-1 0 0,0 0 16,0 21-16,-21 0 0,21-21 16,-21 22-16,21-1 0,1 0 15,-22 0-15,0 0 0,21 0 16,-21 22-16,21-22 0,-21 0 0,0 0 16,0 0-16,0 1 15,21-1-15,-21 0 16,21-21-1,0-21 17,1 0-32,-22-1 0,0 1 15,21 0-15,0 0 0,-21 0 16,21 0-16,0-1 0,0 1 0,-21 0 16,22 0-16,-1 0 0,0 0 15,0-1-15,0 1 16,0 21-16,1 0 0,-22 21 31,0 1-31,0-1 0,0 0 16,0 0-16,0 0 0,0 0 15,0 1-15,0-1 0,0 0 0,0 0 16,0 0-16,0 0 0,0 1 0,0-1 16,0 0-16,0 0 0,0 0 15,21 0-15,0-21 0,0 22 16,0-22-16,0 0 15,1 0-15,-1 0 0,0 0 16,0 0-16,0 0 0,0-22 16,22 22-16,-22-21 0,0 0 0,21 0 15,-20 0-15,-1 21 0,0-21 16,0-1-16,0-20 0,-21 21 0,21 0 16,-21 0-16,22-1 0,-22 1 15,21 0-15,-21 0 0,0 0 0,0 0 16,-21 21 15,-1 21-31,1-21 0,21 21 0,-21 0 16,0 0-16,0 0 0,0 22 0,-1-22 15,22 0-15,0 0 16,0 22-16,0-22 0,0 0 0,0 0 16,0 0-16,0 0 0,0 1 15,22-22-15,-1 21 0,0-21 0,0 0 16,0 21-16,22-21 0,-22 0 0,0 0 15,21 0-15,-21 0 0,22 0 16,-22-21-16,0 21 0,21-21 16,-20 21-16,-1-22 0,0 1 0,-21 0 15,21 0-15,-21 0 0,21 0 0,-21-1 16,0 1-16,0 0 0,0 0 16,0 0-16,0 0 0,0-1 15,0 44 16,0-1-31,-21 0 16,21 21-16,-21-21 0,21 1 16,0-1-16,0 0 0,0 0 0,0 0 15,-21 0-15,21 1 0,0-1 16,0 0-16,0 0 0,0-42 62,21 0-46,-21 0-16,21-1 0,0 1 0,0 0 16,-21 0-16,22 0 0,-1-22 0,21 22 15,-21 0-15,22-21 0,-22 21 16,21-1-16,-21 1 0,0 0 16,22 21-16,-22 0 0,0 0 0,0 0 15,0 0-15,1 0 0,-22 21 16,21 0-16,-21 1 0,0-1 15,0 0-15,0 21 0,0-21 0,0 1 16,0 20-16,0-21 0,-21 0 0,21 22 16,-22-22-16,22 0 0,0 0 15,0 0-15,0 0 16,0 1-16,-21-22 16,42-22 15,1 1-16,-22 0-15,21 0 0,-21 0 16,21 0-16,0-22 0,0 22 16,-21-21-16</inkml:trace>
  <inkml:trace contextRef="#ctx0" brushRef="#br0" timeOffset="37562.61">16383 3471 0,'0'0'0,"-21"0"32,0 0-17,21 22-15,0-1 0,0 0 0,-22 0 16,22 21-16,-21-20 0,21 20 16,-21 0-16,21 1 0,-21-22 0,21 21 15,0 0-15,0 1 0,0-22 16,0 21-16,0-21 0,-21 22 0,21-22 15,0 0-15,0 21 0,-21-20 16,21-1-16,0 0 16,0 0-16,0 0 0,0 0 15,0 1 1,0-44 15,21 1-15,0 0-16,0 0 0,0 0 15,0 21-15</inkml:trace>
  <inkml:trace contextRef="#ctx0" brushRef="#br0" timeOffset="38147.28">16785 3958 0,'0'0'0,"0"-21"0,0 0 16,21 21-16,-21-21 0,0 0 15,0-1-15,-21 22 47,0 0-47,0 0 0,0 22 16,-1-1-16,1-21 0,21 21 0,-21 0 16,21 0-16,-21-21 0,21 21 15,-21 1-15,21-1 16,0 0-16,0 0 15,0 0 1,21-21-16,0 0 0,0 0 16,0 0-16,1 21 0,-1-21 0,0 0 15,0 0-15,-21 22 0,21-22 16,0 21 0,-21 0-16,0 0 15,0 0 1,0 0-16,0 1 15,-21-22-15,0 21 0,0-21 16,0 21-16,0-21 16,-1 0-16,1 21 15,0-21-15,0 0 0,0 0 0,0 0 16,-1 0-16,1 0 0,0 0 16,0 0 15,21-21-16,0 0 32,0 0-31,0-1 0,0 1-16</inkml:trace>
  <inkml:trace contextRef="#ctx0" brushRef="#br0" timeOffset="38611.01">16002 3514 0,'0'0'0,"21"0"31,0 0-15,0 0-16,22 0 0,-22 0 0,21 0 15,1 0-15,-1 0 16,21 0-16,-20 0 0,-1 0 0,22 0 16,-22 0-16,21 0 0,-20 0 15,-1 21-15,-21-21 0,22 0 0,-22 0 16,0 0-16,0 0 0,0 0 16,0 0-16,-42 0 93</inkml:trace>
  <inkml:trace contextRef="#ctx0" brushRef="#br0" timeOffset="39955.31">4064 4403 0,'0'0'0,"-21"0"16,21 21 15,21-21-15,0 0-16,21 0 15,1 0-15,20 0 0,1 0 0,-1 0 16,22 0-16,0-21 0,20 21 15,1 0-15,0 0 0,0 0 0,0 0 16,-22-21-16,22 21 0,0 0 16,0 0-16,0 0 0,0 0 0,-1 0 15,1 0-15,-21 0 0,0 0 16,-1 0-16,-20 0 0,-1 0 0,1 0 16,-1 0-16,-20 0 0,-1 0 0,-21 0 15,0 0-15,0 0 16,1 0-16,-22-22 31,-22 22-15,1 0-16,0 0 0,21-21 15,-21 21-15,42-21 78,0 21-78,0 0 0,22-21 16,-1 0-16</inkml:trace>
  <inkml:trace contextRef="#ctx0" brushRef="#br0" timeOffset="41031.19">11007 4572 0,'0'0'0,"-22"0"15,1 0-15,0 0 0,-21 0 0,21 0 16,-1 0-16,1 0 0,0-21 16,0 21-16,0 0 0,0 0 15,-1 0-15,1 0 16,42 0 31,1 21-47,-1-21 15,0 0-15,21 0 0,-21 0 0,1 0 16,20 21-16,0-21 0,1 0 16,-1 0-16,0 0 0,1 0 0,20 0 15,-21 21-15,22-21 0,-22 0 16,22 0-16,-22 0 0,22 22 0,-1-22 15,22 0-15,-22 0 0,22 21 0,21-21 16,-22 0-16,22 21 0,0-21 16,21 21-16,-21-21 0,21 21 0,0-21 15,21 21-15,0 1 0,-21-22 16,21 21-16,1-21 0,-22 21 0,21-21 16,-21 21-16,21-21 0,0 0 15,-21 21-15,0-21 0,21 0 16,-21 21-16,0-21 0,0 0 0,-21 0 15,21 0-15,-21 22 0,0-22 16,-22 0-16,22 0 0,-42 0 0,20 0 16,-20 21-16,-22-21 0,1 0 15,-1 0-15,-21 0 0,0 0 0,0 0 16,1 0-16,-1 0 16,-42 0 62,-1 0-63,1 0 1,0 0-16,0 0 31</inkml:trace>
  <inkml:trace contextRef="#ctx0" brushRef="#br0" timeOffset="48039.02">3260 5292 0,'0'-21'32,"0"-1"-17,0 1-15,0 0 16,0 0-1,0 0-15,0 0 16,0-1-16,-22 22 16,1 0-16,0-21 0,0 21 0,0 0 15,0 0-15,-1 0 0,-20 0 16,21 0-16,-21 21 0,20-21 0,-20 22 16,0-1-16,21 0 0,-22 21 15,1-21-15,0 22 0,-1-1 0,1-21 16,21 22-16,-22 20 0,22-21 15,0 1-15,0-1 0,0 22 16,21-22-16,0 0 0,0 22 16,0-22-16,0 0 0,0 1 0,0-22 15,0 21-15,21 1 0,0-22 16,0 0-16,0 21 0,1-21 16,-1 1-16,0-1 0,21-21 0,-21 21 15,1-21-15,20 0 0,-21 0 0,21 0 16,-20 0-16,20 0 0,-21 0 15,21 0-15,-20 0 0,20 0 0,-21-21 16,0 0-16,22-1 0,-22 22 16,0-21-16,21 0 0,-21 0 0,1 0 15,-22 0-15,21-1 0,-21 1 16,21 0-16,-21 0 0,0 0 16,0 0-16,0-1 0,0 1 15,0 42 16,0 1-15,0-1-16,0 0 0,0 0 16,-21 0-16,21 0 0,0 1 0,0-1 15,0 0-15,0 0 0,0 0 16,0 0-16,0 1 0,0-1 16,0 0-16,21-21 0,0 21 15,0-21-15,0 0 16,1 0-16,-1 0 0,0 0 15,0 0-15,0-21 16,0 0-16,1 21 0,-1-21 0,0-1 16,0 1-16,-21 0 0,21 21 15,-21-42-15,21 21 0,-21-1 0,0 1 16,0 0-16,0-21 0,0 21 16,0-22-16,0 22 0,-21 0 0,0-21 15,0 20-15,0 1 0,0-21 16,-1 42-16,1-21 0,0 21 15,0-21-15,0 21 0,0 0 16,-1 0-16,1 21 0,0 0 0,0 0 16,0 0-16,0 22 0,21-22 15,0 21-15,0 0 0,0-20 0,0 20 16,0-21-16,0 21 0,0-20 16,0-1-16,21 21 0,0-21 0,0 0 15,-21 1-15,21-22 0,0 21 16,22-21-16,-22 0 0,0 0 0,0 0 15,22 0-15,-22 0 0,21 0 0,0 0 16,-20 0-16,20 0 0,-21-21 16,21-1-16,-20 22 0,-1-21 15,21 0-15,-21 0 0,0 0 16,1 0-16,-22-1 0,0 1 0,21 21 16,-21-21-16,21 0 0,-21 0 15,0 42 1,0 0-1,0 0-15,0 0 16,0 1-16,0-1 0,0 0 0,0 0 16,0 0-16,0 0 0,0 1 15,0-1-15,0 0 0,-21-21 16,21 21-16,0-42 47,21 0-32,-21 0-15,21-1 0,-21 1 16,0 0-16,21 0 0,0 0 16,-21 0-16,22-1 0,-1-20 0,-21 21 15,21 0-15,0 0 0,0 21 0,-21-22 16,21 22-16,1 0 0,-1 0 16,0 0-16,-21 22 0,21-1 15,0 0-15,0-21 0,-21 21 16,22 0-16,-22 0 0,21 1 0,0-1 15,-21 0-15,21 0 16,-21 0-16,21-21 0,0 21 0,-21 1 16,22-22-16,-1 21 0,0-21 0,0 0 15,0 0-15,0 0 16,1 0-16,-1 0 0,0 0 16,0 0-16,0 0 0,0 0 15,1-21-15,-1-1 0,0 1 0,0 21 16,0-21-16,0 0 0,1 0 15,-1 0-15,0-1 0,0 1 0,0 0 16,0 0-16,22 0 0,-22 0 0,0 21 16,0 0-16,0 0 0,1 0 15,-1 0-15,0 21 16,-21 0-16,21-21 0,-21 21 16,21 0-16,-21 0 0,0 1 15,0-1-15,21-21 0,-21 21 16,0 0-16,0 0 31,22-21-31,-22-21 31,0 0-15,0 0-16,0 0 16,-22-1-16,22 1 0,-21 21 15,0-21-15,0 0 0,0 0 16,0 21-16,-1 0 15,-20 0-15,21 0 0,0 0 0,0 0 16,-1 0-16,-20 0 0,21 21 16,0 0-16,0 0 0,-1 0 0,22 1 15,-21-1-15,0 21 0,0-21 16,21 0-16,0 1 16,0-1-16,0 0 0,0 0 0,0 0 15,21 0-15,0-21 16,0 0-16,1 22 0,-1-22 15,0 0-15,0 0 0,0 0 16,0 0-16,1 0 0,-1 0 16,0-22-16,21 22 0,-21-21 0,1 0 15,-1 0-15,0 0 0,0 0 16,21-1-16,-20-20 0,-1 21 0,0-21 16,0-1-16,0 1 0,0 0 0,1-22 15,-1 22-15,0-22 0,0 22 16,-21-22-16,0 22 0,21 0 15,-21-1-15,21 1 0,-21 0 0,0-1 16,0 22-16,0 0 0,0 0 16,0 42-1,0 0 1,0 0-16,0 22 16,0-22-16,-21 42 0,0-20 0,0-1 15,21 22-15,-21-22 0,0 21 0,-1-20 16,22 20-16,-21-20 0,21-1 15,-21 0-15,21 1 0,0-1 0,-21 0 16,21-21-16,0 1 0,0-1 16,0 21-16,0-21 0,0 0 15,21 1-15,0-22 16,0 0-16,1 0 16,-1 0-16,0 0 0,0 0 0,0 0 0,0-22 15,1 22-15,-1-21 16,0 0-16,0 21 0,0-21 0,0-21 15,1 20-15,-1 1 0,-21 0 0,21 0 16,0 0-16,-21-22 0,0 22 16,21 21-16,-21-21 0,0 0 0,21 21 15,-21 21 1,0 0 0,0 0-16,0 1 0,0-1 0,0 0 15,0 0-15,0 0 0,0 0 16,0 1-16,0-1 0,0 0 15,0 0-15,0 0 16,22-21 15,-1 0-31,0 0 16,0 0-16,0-21 0,0 0 16,-21 0-16,22 21 0,-22-21 0,21-1 15,-21 1-15,0 0 0</inkml:trace>
  <inkml:trace contextRef="#ctx0" brushRef="#br0" timeOffset="48242.91">5736 5652 0,'0'0'0,"0"-22"0,-21 22 0,0 0 16,0 0-1,-1 0 1,22 22-1,0-1 1,0 0 0,22-21-1,-1 21-15,0-21 0</inkml:trace>
  <inkml:trace contextRef="#ctx0" brushRef="#br0" timeOffset="50055.58">5863 6181 0,'0'0'0,"21"0"0,0 0 47,1 0-47,-22-21 16,21 21-16,0-22 0,0 22 16,0-21-16,-21 0 0,21 21 15,1-21-15,-1 0 0,0 0 0,0-22 16,0 22-16,0 0 0,1-21 15,-1 20-15,0-20 0,-21 0 0,21-1 16,0 1-16,0 0 0,-21-1 16,0 1-16,22-21 0,-1 41 15,-21 1-15,0 0 0,0 0 16,0 0-16,0 42 31,0 0-31,0 0 16,-21 22-16,-1-1 0,1 0 0,21 1 15,0 20-15,-21-21 0,0 22 16,21-22-16,0 22 0,-21-22 0,21 0 16,0 1-16,0-1 0,0-21 15,0 22-15,0-22 0,21 0 0,0 0 16,0 0-16,0-21 0,-21 21 0,22-21 16,-1 0-16,0 0 0,0 0 15,0 0-15,0 0 0,1 0 0,20-21 16,-21 0-16,0 21 0,22-21 15,-22 0-15,0 0 0,0-1 16,0 1-16,0 0 0,1 0 0,-1 0 16,0 0-16,-21-22 0,0 22 15,0 0-15,0 0 0,0 0 16,0 42 15,0 0-31,0 0 0,0 0 16,-21 0-16,21 1 0,0 20 15,0-21-15,0 0 0,0 0 0,0 1 16,0-1-16,0 0 0,0 0 16,21 0-16,0 0 0,0-21 15,0 22-15,1-22 16,-1 0-16,0 0 16,0 0-16,0 0 0,0-22 0,1 22 15,-1-21-15,0 21 0,0-21 0,0 0 16,0 21-16,1-21 0,-1 0 15,-21-1-15,21 1 0,0 0 0,-21 0 16,0 0-16,21 0 16,-21-1-16,0 44 31,0-1-15,0 0-16,0 0 0,0 0 15,0 0-15,0 1 16,0-1-16,0 0 0,0 0 15,21-21-15,-21 21 16,22-21-16,-22 21 0,21-21 16,0 0-16,0 0 0,0 0 15,0 0-15,1-21 16,-22 0-16,0 0 16,0 0-16,0 0 15,0-1-15,0 1 0,0 0 16,0 0-16,0 0 0,-22 0 15,1-1-15,0 22 0,21-21 0,-21 0 16,0 21-16,0 0 16,21-21-16,-22 21 0,1 0 15,21-21 1,21 0 0,1-1-1,-1 22-15,0 0 0,0-21 16,0 21-16,0 0 0,1 0 0,-1-21 15,0 21-15,0 0 0,0 0 0,22 0 16,-22 0-16,0 21 16,0-21-16,0 21 0,0 1 0,1-22 0,-22 21 15,21 0-15,-21 0 16,21 0-16,-21 0 0,0 1 0,0-1 16,0 0-16,0 0 0,0 0 0,0 0 15,0 1-15,0-1 0,0 0 16,0 0-16,0 0 0,0 0 15,0 1-15,0-1 16,-21-21 0,21 21-16,-21-21 15,21-21 17,0 0-32,0-1 15,0 1-15,0 0 0,0 0 16,0 0-16,0 0 0,0-1 0,0 1 15,21-21-15,0 21 0,0-22 16,0 22-16,0-21 0,22 21 0,-22 0 16,21-1-16,-21 1 0,22 0 0,-22 21 15,21 0-15,-21 0 0,1 0 16,-1 0-16,21 21 0,-21 0 0,-21 1 16,21-1-16,1 0 0,-22 0 15,0 0-15,0 22 0,0-22 0,0 0 16,0 0-16,0 21 0,0-20 0,0-1 15,0 0-15,0 0 16,0 0-16,-22 0 0,22 1 16,-21-1-16,0-21 15,21 21-15,-21-21 32,21-21-17,0 0-15,0-1 0,-21 1 16,21 0-16,-21 0 0,21 0 0</inkml:trace>
  <inkml:trace contextRef="#ctx0" brushRef="#br0" timeOffset="50310.54">7387 5313 0,'0'0'0,"-21"0"94,0 0-94</inkml:trace>
  <inkml:trace contextRef="#ctx0" brushRef="#br0" timeOffset="50615.52">6456 5652 0,'0'21'0,"21"-21"16,0 0-16,0 0 0,0 0 16,1 0-16,-1 0 0,21 0 15,-21 0-15,0 0 0,22 0 0,-22-21 16,0 21-16,0 0 0,0 0 15,1 0-15,-1 0 0,0 0 16</inkml:trace>
  <inkml:trace contextRef="#ctx0" brushRef="#br0" timeOffset="51785.69">9440 5482 0,'0'0'0,"0"-21"16,0 0-1,0 0-15,0 0 16,0-1-16,0 1 16,0 0-1,-21 0 1,0 21-1,0 0-15,0 0 0,-1 0 16,1 21-16,0 0 0,0-21 16,0 21-16,-22 1 0,22-22 0,21 21 15,-21 0-15,0 0 0,0-21 0,0 21 16,21 0-16,0 1 16,0-1-1,0 0 1,21-21-16,0 0 15,0 0-15,0 0 0,0 0 16,1 0-16,-1 0 0,0 0 16,0 21-16,0-21 0,0 0 15,1 21-15,-1-21 0,0 21 0,-21 1 16,21-1-16,-21 0 0,21 0 16,-21 0-16,0 0 0,0 1 0,0-1 15,0 0-15,0 0 0,0 21 0,0-20 16,-21-1-16,0 0 0,0 0 15,0 0-15,-1-21 0,1 21 0,0 1 16,0-1-16,0-21 16,-22 0-16,22 0 0,0 21 0,0-21 15,0 0-15,0 0 16,21-21 15,21 21-31,-21-21 16,21 21-16,0 0 0,0 0 0,0 0 15,1 0-15,-1 0 16,0 0-16,0 0 16,-21 21-16,0 0 0,0 0 15,0 0-15,0 0 0,0 1 16,0 20-16,0-21 0,0 0 16,-21 22-16,21-22 0,-21 21 0,0-21 15,21 0-15,0 22 0,0-22 16,-22 0-16,22 0 0,-21-21 0,21 21 15,0 1-15,0-1 16,-21-21-16,42 0 47,-21-21-31,21 21-16</inkml:trace>
  <inkml:trace contextRef="#ctx0" brushRef="#br0" timeOffset="52594.78">9059 7895 0,'0'0'0,"0"-21"31,21 21-31,1-21 0,-1 21 16,0 0-16,0-21 0,0 0 0,0-1 15,1 22-15,-1 0 16,0-21-16,0 21 0,0 0 15,0-21-15,1 21 0,-22-21 0,21 21 16,0 0 0,-21 21-1,0 0-15,-21 0 0,0 1 16,21-1-16,-22 0 0,1 21 16,-21-21-16,21 1 0,0-1 0,-22 21 15,22-21-15,0 0 0,-21 1 16,20-1-16,1 0 0,0 0 15,0 0-15,0 0 0,0 1 0,21-1 16,0 0-16,0 0 0,0 0 16,0 0-16,0 1 15,0-1-15,21 0 0,0 0 16,21-21-16,-21 21 0,1 0 16,20 1-16,-21-1 0,21 0 0,-20-21 15,20 21-15,-21 0 0,21 0 0,-20 1 16,-1-1-16,0-21 0,0 21 15,0 0-15,-21 0 0,0 0 16,0 1-16,0-1 0,0 0 16,0 0-16,-21 0 0,0 0 0,0-21 15,0 22-15,-1-22 0,-20 21 16,21-21-16,-21 0 0,20 0 0,-20 0 16,21 0-16,-21 0 0,-1 0 0,22 0 15,-21 0-15,21 0 0,-22 0 16,22 0-16,0 0 0,0 0 0,0-21 15,21-1-15,0 1 0,0 0 16,0 0-16,0 0 0,21 0 16,0-22-16</inkml:trace>
  <inkml:trace contextRef="#ctx0" brushRef="#br0" timeOffset="53292.14">9419 6816 0,'-21'0'15,"21"-21"-15,-21 21 0,0 0 16,42 0-1,0 0 1,0 0-16,21 0 0,-20 0 16,41 0-16,-21 0 0,22 0 0,21 0 15,-22 0-15,22 0 0,-22 0 16,22 0-16,0 0 0,-22 0 16,1 0-16,20 0 0,-20 0 0,-22 0 15,22 0-15,-1 0 0,-21 0 16,1 0-16,20 0 0,-20 0 0,-22 0 15,21 0-15,-21 0 0,0 0 16,1 0-16,-44 0 63,1 0-63,0 0 0,-21 0 0,21 0 0,-22 0 15,22 0-15,-21 0 16</inkml:trace>
  <inkml:trace contextRef="#ctx0" brushRef="#br0" timeOffset="53700.91">9419 6985 0,'0'0'0,"0"21"16,21-21-1,0 0-15,22 0 16,-22 0-16,21 0 0,-21 0 0,22 0 16,20 0-16,-20 0 0,20 0 15,-21 0-15,22 0 0,-1 0 0,1 0 16,-1 0-16,22 0 0,-43 0 0,22 0 15,-1 0-15,1 0 0,-22 0 16,1 0-16,-1 0 0,0 0 0,1 0 16,-1 0-16,-21 0 0,21 21 15,-20-21-15,-1 0 0,0 0 16,0 0-16,0 0 16,-42 0 15,0 0-31,0 0 0,0 0 15,-1 0-15,1 0 0,-21 0 16</inkml:trace>
  <inkml:trace contextRef="#ctx0" brushRef="#br0" timeOffset="54103.68">9419 7197 0,'0'0'0,"21"21"16,0-21-16,1 0 0,20 0 16,-21 0-16,21 0 0,22 0 15,-22 21-15,22-21 0,-22 0 16,22 0-16,-1 0 0,1 0 15,-22 0-15,21 0 0,1 0 16,-22 0-16,22 0 0,-22 0 0,22 0 16,-22 0-16,-21 0 0,21 0 15,1 0-15,-22 0 0,21 0 0,-21 0 16,1 0-16,-1 0 0,0 0 16,-42 0 30,0 0-30,-1 0-16,1 0 0,0 0 0,0 0 16,-21 0-16,20 0 0</inkml:trace>
  <inkml:trace contextRef="#ctx0" brushRef="#br0" timeOffset="54534.95">9377 7430 0,'0'21'16,"21"-21"-1,0 0-15,0 21 0,0-21 0,22 0 0,-22 0 16,21 0-16,1 0 15,-1 0-15,0 0 0,22 0 0,-22 0 16,22 0-16,-22 0 0,21 0 0,1 0 16,-22 0-16,22 0 0,-22 0 15,22 0-15,-22 0 0,0 0 0,1 0 16,-1 0-16,-21 0 0,21 0 0,-20 0 16,-1 0-16,21 0 0,-21 0 15,0 0-15,1 0 0,-1 0 16,-42 0 62,-1 0-62,1 0-16,0 21 15,0-21-15</inkml:trace>
  <inkml:trace contextRef="#ctx0" brushRef="#br0" timeOffset="55571.41">2984 10541 0,'43'0'15,"-22"0"-15,0 0 0,0 0 16,0 0-16,1 0 0,-22-21 0,21 0 16,0 21-16,0-21 0,0-1 15,0 1-15,1 0 0,-22 0 16,21 0-16,0 0 0,0-1 15,0 1-15,-21 0 0,0-21 0,0 21 16,0-1-16,0 1 0,0 0 0,0 0 16,-21 0-16,0 0 15,0-1-15,0 22 0,-1-21 0,1 21 16,0 0-16,-21 0 0,21 0 16,-1 0-16,1 0 0,0 0 0,-21 21 15,21 1-15,-1-1 0,1 0 16,0 21-16,21 1 0,0-1 0,0 0 15,0 1-15,0-1 16,0 21-16,0-20 0,21-1 0,-21 0 16,21 1-16,1-22 0,-1 0 0,0 21 15,0-20-15,0-1 0,0-21 16,22 21-16,-22 0 0,0-21 0,0 0 16,22 0-16,-22 0 0,0 0 15,0 0-15,21 0 0,-20 0 0,-1-21 16,0 21-16,0-21 0,21 0 15,-20-1-15,-1 1 0,0 0 0</inkml:trace>
  <inkml:trace contextRef="#ctx0" brushRef="#br0" timeOffset="55895.23">4170 9652 0,'-21'0'16,"-1"0"-16,22 21 0,-21 0 0,0 22 15,21-22-15,0 21 0,-21 1 0,21-1 16,-21 0-16,21 1 0,-21-1 16,21 0-16,0 22 0,-22-22 0,22 0 15,-21 22-15,21-22 16,-21 1-16,21-1 0,0 0 0,-21 1 15,0-1-15,21-21 0,-21 21 0,21-20 16,0-1-16,0 0 0,0 0 16,-22 0-16,22 0 15,0-42 17,0 0-32</inkml:trace>
  <inkml:trace contextRef="#ctx0" brushRef="#br0" timeOffset="56470.84">4508 10308 0,'43'-21'15,"-43"0"-15,0 0 16,0 0-16,0-1 15,0 1-15,-21 21 16,-1-21-16,1 21 0,0 0 16,0 0-1,0 0-15,0 21 0,-1 0 16,1 1-16,-21-1 0,21 0 0,0 21 16,21-21-16,-22 22 0,22-22 15,-21 21-15,21-21 0,0 1 0,0-1 16,0 0-16,0 0 0,0 0 15,21-21-15,1 21 0,-1 1 0,0-1 16,0-21-16,0 21 0,0-21 16,1 21-16,-1 0 15,0-21-15,-21 21 0,21-21 0,-21 22 16,0-1 0,0 0-1,-21-21-15,0 0 16,0 0-16,-22 0 0,22 0 15,0 0-15,0 0 0,-22 0 0,22 0 16,0 0-16,0 0 0,0 0 0,-22 0 16,22 0-16,0 0 15,0 0-15,0 0 32,21-21-17,21 21 16,0-21-31,0 21 0,0-22 16,1 22-16,-1 0 0,0-21 16,0 21-16,-21-21 0</inkml:trace>
  <inkml:trace contextRef="#ctx0" brushRef="#br0" timeOffset="56863.79">4487 10668 0,'0'0'0,"21"0"0,1 0 15,-1 0-15,0 0 0,0 0 0,0 0 16,0 0-16,1-21 0,-1 21 16,0-21-16,21 21 0,-21-21 15,1 21-15,20-22 0,-21 1 0,0 21 16,0-21-16,1 0 0,-22 0 16,21 0-16,-21-1 0,21 1 0,-21 0 15,21 0-15,-21 0 16,0 0-16,0-1 0,0 1 15,-21 21-15,0 0 16,0 0-16,-1 0 0,22 21 16,-21-21-16,0 22 0,0-1 0,0 21 15,0-21-15,-1 0 0,1 22 16,0-22-16,21 0 0,0 21 0,0-20 16,0-1-16,0 0 0,0 0 15,0 0-15,0 0 0,0 1 16,0-1-16,0 0 15,21-21-15,-21 21 0,21-21 16,1 0-16,-1 0 0,0 0 16,0 0-16,0 0 0,22 0 0,-22 0 15,21-21-15,-21 21 0</inkml:trace>
  <inkml:trace contextRef="#ctx0" brushRef="#br0" timeOffset="57584.38">6350 10224 0,'0'0'0,"-21"-22"0,0 22 0,-43-42 15,64 21-15,-42 0 16,42 0-16,-21 21 0,-1-22 16,-20 22-16,21 0 0,0 0 0,0 0 15,-1 0-15,-20 0 0,21 22 16,-21-1-16,-1 0 0,22 0 16,-21 0-16,-1 0 0,22 1 0,0-1 15,0-21-15,0 21 0,21 0 0,0 0 16,0 0-16,21 1 15,0-22 1,0 0-16,0 0 0,1 21 16,-1-21-16,0 0 0,0 21 0,0-21 15,0 21-15,1 0 0,-1 0 16,0-21-16,-21 22 0,21-1 0,-21 0 16,21 0-16,-21 0 0,0 0 0,0 1 15,0-1-15,0 0 0,0 0 16,-21 0-16,0 0 0,0-21 15,0 22-15,-1-1 0,1-21 0,0 21 16,-21-21-16,21 0 0,-1 21 16,1-21-16,0 0 15,21-21 17,21 21-32,0 0 0,1-21 0,-1 21 15,0 0-15,0 0 0,0 0 16,0 0-16,1 21 15,-22 0-15,0 0 0,0 0 16,0 1-16,0-1 16,0 21-16,0-21 0,0 0 15,-22 1-15,1-1 0,21 21 0,-21-21 16,0 0-16,21 1 0,0-1 0,-21 0 16,21 0-16,-21 0 0,21 0 15,0 1-15,0-1 0,0 0 16,21-21 15</inkml:trace>
  <inkml:trace contextRef="#ctx0" brushRef="#br0" timeOffset="58123.07">5567 11705 0,'0'0'0,"-21"-21"0,-1 21 15,22-21-15,22 0 31,20 21-31,-21 0 0,21 0 16,1 0-16,-1 0 0,0 0 16,22 0-16,-1 0 0,-20 0 0,20 0 15,1 21-15,-22-21 0,22 0 16,-1 0-16,-21 21 0,1-21 0,20 0 16,-20 0-16,-1 0 0,0 21 0,1-21 15,-1 0-15,0 0 0,-21 0 16,1 0-16,-1 0 0,0 0 0,0 0 15,0 0-15,-42 0 47,0 0-47,-21 0 0,20 0 0,1 21 16</inkml:trace>
  <inkml:trace contextRef="#ctx0" brushRef="#br0" timeOffset="58464.87">5376 11938 0,'0'0'0,"-21"0"16,42 0 15,0 0-31,22 0 0,-22 0 16,21 0-16,22 0 0,-22 0 0,22 0 15,-22 0-15,21 0 0,1 0 0,-1 0 16,1 0-16,-22 0 0,22 0 16,-1 0-16,-20 0 0,20 0 0,-21 0 15,22 0-15,-22-21 0,1 21 0,-1 0 16,0 0-16,-21 0 0,1 0 16,20 0-16,-21 0 0,0 0 15,-42 0 16,0 0-31,0 0 16,-22 0-16,22 0 0,-21 0 16</inkml:trace>
  <inkml:trace contextRef="#ctx0" brushRef="#br0" timeOffset="58778.7">5482 12086 0,'0'0'0,"21"0"0,22 0 16,-1 0-16,-21 21 15,43-21-15,-22 0 0,0 0 0,22 0 16,-1 0-16,-20 0 0,20 22 0,1-22 16,-22 0-16,21 0 0,1 0 15,-22 0-15,22 0 0,-22 0 0,22 0 16,-22 0-16,0 0 0,1 0 0,-22 0 15,21 0-15,-21 0 0,0 0 16,1 0-16,-1 0 0,0 0 16,-21-22 15,-42 22-31,20 0 0,-20 0 16,21 0-16,0 0 0,-22 0 15,22 0-15</inkml:trace>
  <inkml:trace contextRef="#ctx0" brushRef="#br0" timeOffset="59127.5">5609 12298 0,'0'21'16,"21"-21"-16,0 0 0,1 0 0,20 0 15,0 0-15,1 0 16,-1 0-16,0 0 0,22 0 0,-22 0 16,0 0-16,22 0 0,-22 0 0,1 0 15,-1 0-15,0 0 0,1 0 16,-1 0-16,0 0 0,1 0 0,-1 0 16,-21 0-16,21-21 0,-20 21 0,-1 0 15,21 0-15,-21 0 0,0 0 16,1 0-16,-22-21 0,21 21 0,0 0 15,0 0 1,-42 0 31,0 0-47</inkml:trace>
  <inkml:trace contextRef="#ctx0" brushRef="#br0" timeOffset="59911.05">5927 13102 0,'0'0'0,"0"21"0,0 1 16,0 20-16,21-42 15,0 0 1,0 0-16,0 0 0,0 0 0,22 0 16,-22 0-16,0-21 0,21 21 0,-20-21 15,20 21-15,-21-22 0,0 1 16,22 0-16,-22 21 0,0-21 0,0 0 15,-21 0-15,21-1 0,-21 1 16,0 0-16,0 0 16,-21 21-1,0 0-15,0 0 0,0 0 16,-1 0-16,1 0 0,0 21 0,0 0 16,0-21-16,0 21 0,-1 1 15,1-1-15,21 0 0,-21 21 0,21-21 16,-21 1-16,21-1 0,0 21 0,0-21 15,0 0-15,0 1 0,0 20 16,0-21-16,21 0 0,-21 0 0,21 1 16,0-1-16,-21 0 0,22 0 15,-1 0-15,0 0 0,0 1 16,0-1-16,-21 0 16,21-21-16,-21 21 31,0 0-16,-21 0 1,0 1-16,0-1 0,0 0 16,0 0-16,-22 0 0,22 0 15,0 1-15,0-1 0,0 0 0,21 0 16,-22 0-16,22 0 0,-21 1 0,21-1 16,-21 0-16,21 0 0,0 0 15,0 0-15,0 1 16,0-44 78,0 1-79,0 0-15</inkml:trace>
  <inkml:trace contextRef="#ctx0" brushRef="#br0" timeOffset="79190.86">14245 5948 0,'0'-21'0,"0"42"0,21-42 16,-21 0-16,0-1 0,0 1 15,0 0-15,0 0 16,0 0-1,0 0 1,0 42 15,0 0-31,0 0 16,0 0-16,0 22 0,0-22 16,0 21-16,0-21 0,0 22 0,0-22 15,0 21-15,0 0 0,0-20 16,0 20-16,0-21 0,0 21 0,0-20 15,0 20-15,0-21 0,0 21 16,0-20-16,0-1 0,0 0 0,0 0 16,0 0-16,0 0 0,0 1 15,0-1-15,0 0 16,0-42 46</inkml:trace>
  <inkml:trace contextRef="#ctx0" brushRef="#br0" timeOffset="80231.84">14605 6371 0,'0'-21'0,"0"42"47,0 0-32,0 1 1,0-1 0,0 0-1,21-21-15,0 0 16,0 0 15,-21-21-31,0 0 0,22 21 16,-22-22-16,0 1 0,0 0 15,0 0-15,0 0 16,0 0 0,-22 21-1,1 0-15,21 21 32,-21 0-32,21 0 15,0 0 1,21-21 46,-21-21-15,0 42 16,0 0-32,0 1-15,0-44 46,0 1-31,-21 21 16,0 0-31,21 21 15</inkml:trace>
  <inkml:trace contextRef="#ctx0" brushRef="#br0" timeOffset="82027.27">16214 5906 0,'21'0'31,"0"0"-31,0 0 16,0 0-16,0-22 16,1 1-16,-1 21 0,21-21 15,-21 0-15,0 0 0,1 0 0,-1-1 16,0 1-16,0 0 0,0 0 16,0 0-16,-21 0 0,0-1 0,22 1 15,-22 0-15,0 0 16,0 0-16,0 0 0,0-1 15,0 1 1,0 0-16,-22 21 16,1 0-16,0 0 15,21 21-15,0 0 16,-21 1-16,21-1 0,0 21 0,0 0 16,-21 1-16,21-1 0,0 0 15,0 22-15,0-22 0,0 1 0,0-1 16,0 0-16,0 1 0,0-1 15,0 0-15,0-21 0,0 22 0,0-22 16,0 21-16,0-21 0,0 1 16,0-1-16,0 0 0,0 0 15,0 0-15,0 0 0,0 1 16,0-44 15,-21 1-31,-1 0 16,1 21-16,0-21 0,21 0 15,-21 0-15,0-1 0,0 1 0,21 0 16,-22 0-16,1 21 0,21-21 16,-21 21-1,21 21 1,0 0 0,0 0-16,0 0 0,21 1 15,-21-1-15,21 0 0,1 0 0,-1 0 16,0 0-16,0-21 0,0 22 15,0-1-15,1 0 0,20-21 0,-21 21 16,21-21-16,1 0 0,-22 0 16,21 0-16,1 0 0,-1-21 0,0 21 15,1-21-15,-1 0 0,0-1 0,1 1 16,-1 0-16,-21 0 0,21-21 16,1 20-16,-1 1 0,-21-21 0,22 21 15,-22 0-15,21-22 16,-21 22-16,0-21 0,1-1 15,-1 22-15,-21-21 0,0 0 0,21 20 0,-21-20 16,21 0-16,-21 21 0,0-22 16,0 22-16,0 0 0,0-21 0,0 20 15,0 1-15,0 0 0,0 0 16,-21 21-16,0 0 16,21-21-16,-21 21 15,-1 21-15,1 0 16,21 21-16,-21-20 0,21 20 15,0-21-15,0 21 0,0 1 16,0-1-16,0 0 0,0 1 0,0-1 16,0 0-16,0 1 0,0-1 15,-21 0-15,21-20 0,-21 20 0,21 0 16,-21 1-16,21-1 0,0 21 0,-22-20 16,22-1-16,-21 22 0,21-22 15,-21 21-15,21-20 0,0 20 0,-21-20 16,21 20-16,0-21 0,-21 1 0,21-1 15,0 22-15,0-22 16,0 0-16,0 1 0,0-1 0,0 0 0,0-21 16,0 22-16,0-22 0,0 0 15,0 0-15,21 0 16,0-21-16,0 0 0,0 0 16,1 0-16,-1 0 0,0 0 0,0 0 15,0-21-15,22 0 0,-22 21 16,0-21-16,0 0 0,21 0 0,-20-22 15,-1 22-15,21 0 0,-21 0 16,0-22-16,1 22 0,-22 0 0,21-21 16,-21-22-16,0 43 0,0-21 15,0 21-15,0-22 0,0 22 16,-21-21-16,-1-1 0,-20 22 0,21-21 16,-21 0-16,20 20 0,-20 1 15,0-21-15,-1 21 0,22 0 16,-21 21-16,0-22 0,20 1 0,1 21 15,0 0-15,21-21 0,0 0 32,21 0-32,0 21 15,1-21-15,20 21 0,-21-22 16,21 1-16,1 21 0,-22-21 0,21 21 16,1-21-16,-1 0 0,0 21 15,1-21-15,-22 21 0,21-22 0,0 1 16,-20 21-16,-1-21 0,0 21 15,0 0-15,0-21 0,0 21 16,1 0-16,-22-21 0,-22 21 63,1 0-48</inkml:trace>
  <inkml:trace contextRef="#ctx0" brushRef="#br0" timeOffset="82997.13">14499 8001 0,'0'-42'16,"0"21"-16,0-1 0,0 1 16,0 0-16,0 0 0,21 0 15,0 0-15,1-1 0,-1 22 16,-21-21-16,21 21 0,0 0 0,0 0 15,0 0-15,1 0 16,-1 0-16,0 21 0,0 1 16,0 20-16,0-21 15,1 21-15,-1 1 0,-21-1 0,0 0 0,0 1 16,0-1-16,0 0 0,0 1 16,0 20-16,0-20 0,-21-1 15,-1 0-15,1 1 0,0-1 0,0 0 16,-21-21-16,20 22 0,1-22 0,0 0 15,-21 0-15,21 0 0,-1-21 16,1 22-16,0-22 0,0 0 0,0 0 16,0 0-16,-1 0 0,1 0 15,0 0-15,21-22 0,-21 1 16,0 21-16,21-21 0,0 0 0,0 0 16,-21 0-16,21-22 0,0 22 15,0 0-15,0 0 0,0 0 16,0-1-16,0 1 0,21 0 0,0 0 15,0 21-15,0 0 0,0 0 16,1 0-16,-1 21 0,0 0 16,0-21-16,0 21 0,0 1 0,-21-1 15,22 0-15,-1 0 0,0 0 0,-21 0 16,0 1-16,21-1 0,0 0 16,-21 0-16,0 0 0,21 0 15,-21 1-15,22-1 16,-22 0-1,0-42 17,0 0-17,0-1-15,0 1 0</inkml:trace>
  <inkml:trace contextRef="#ctx0" brushRef="#br0" timeOffset="83235.03">15113 8403 0,'0'-21'0</inkml:trace>
  <inkml:trace contextRef="#ctx0" brushRef="#br0" timeOffset="84820.12">15769 8297 0,'21'22'16,"0"-22"-16,1 21 16,-1-21-16,0 0 15,0 0-15,0 0 16,0-21-16,1-1 0,-1 22 0,0-21 15,0 0-15,0 0 0,0 0 0,1 0 16,-1-1-16,0 1 0,0 0 16,0-21-16,-21 21 0,21-1 0,1 1 15,-22-21-15,0 21 0,0 0 16,0-22-16,21 22 0,-21 0 0,0 0 16,0 0-16,0-1 15,-21 44 16,21-1-31,0 0 0,0 21 16,-22-21-16,22 22 0,-21 20 0,21-20 16,0-1-16,0 21 0,0-20 15,0-1-15,0 22 0,0-22 0,0 0 16,0 1-16,0-1 0,0 0 0,0 1 16,0-22-16,0 21 0,0 0 15,0-20-15,0-1 0,0 0 16,0 0-16,0 0 15,-21-21 1,0 0-16,0 0 16,0 0-16,-1-21 0,1 0 15,0 0-15,0 0 16,0-1-16,0 1 0,-1 0 0,1 0 16,0 0-16,21 0 0,-21-1 15,21 1-15,-21 21 16,21 21-1,0 1 1,21-1-16,0 0 0,0-21 16,0 21-16,1-21 0,-22 21 0,42-21 15,-21 0-15,0 21 16,0-21-16,22 0 0,-22 0 0,21 0 16,-21 0-16,22 0 0,-1 0 0,0 0 15,-20 0-15,20-21 0,0 0 16,1 21-16,-22-21 0,21 0 0,0-22 15,-20 22-15,-1 0 0,21-21 0,-21 21 16,0-22-16,22 1 0,-22 21 16,-21-22-16,21 1 0,0 21 0,0-21 15,-21-1-15,0 1 0,0 21 16,0-22-16,0 22 0,0 0 0,0 0 16,0 0-16,0 0 0,0 42 46,0 0-46,0 21 16,0-21-16,0 22 0,0-1 0,-21 0 16,21 1-16,0 20 0,-21-20 15,21-1-15,0 0 0,-21 1 0,21 20 16,0-21-16,0 1 0,-21-1 0,0 0 16,21 22-16,-22-22 0,22 1 0,-21 20 15,0-21-15,21 22 0,0-1 16,-21-20-16,0 20 0,0-20 0,-1 20 15,22-21-15,0 22 0,0-22 0,-21 1 16,21 20-16,0-21 16,0-20-16,0 20 0,0 0 0,0-21 15,21 1-15,-21-1 0,22 0 0,-1-21 16,0 0-16,0 0 0,21 0 16,-20 0-16,-1-21 0,21 0 0,-21-1 15,22 1-15,-22 0 0,0-21 0,21 21 16,-21-1-16,43-41 15,-43 21-15,0-1 0,0 22 0,1-21 16,-22-1-16,0 1 0,0 0 16,0-1-16,0 1 0,0 0 0,0-1 15,0 1-15,-22 0 0,1-1 0,0 1 16,0 0-16,0 21 0,0-22 16,-1 22-16,1 0 0,0 0 0,-21 21 15,21-21-15,-1 21 0,1-22 16,0 22-16,0 0 15,21-21 1,21 21 0,0 0-16,0 0 0,1-21 0,-1 21 15,0 0-15,0 0 0,0-21 16,0 21-16,1 0 0,-1-21 0,0 21 16,0 0-16,0 0 0,0-21 0,1 21 15,-1-22 1,-21 1-1</inkml:trace>
  <inkml:trace contextRef="#ctx0" brushRef="#br0" timeOffset="85471.56">17970 8424 0,'22'0'16,"-1"0"0,0 0-16,0 0 0,0 0 15,0 0-15,1 0 0,20-21 0,-21 21 16,21-21-16,-20 0 0,20 21 15,-21-21-15,21 0 0,-20-1 0,-1 1 16,21 0-16,-21 0 0,0 0 16,1 0-16,-1-1 0,0 1 0,-21 0 15,0 0-15,0-21 0,0 20 0,0 1 16,0 0-16,0 0 0,0 0 16,-21 0-16,-22 21 15,22 0-15,0 0 16,0 0-16,-21 21 0,-1 0 0,22 0 15,-21 21-15,21-20 0,-1 20 0,1 0 16,0 1-16,21-1 0,-21 21 16,21-20-16,0-1 0,0-21 0,0 22 15,21-1-15,0-21 0,-21 0 16,21 22-16,1-22 0,-1-21 0,21 21 16,-21 0-16,0-21 0,22 0 0,-22 21 15,0-21-15,21 0 0,-20 0 16,20 0-16,-21 0 0,21-21 0,-20 21 15,20-21-15,-21 0 0,0 0 16,22-1-16,-22 1 0,21-21 16,-21 21-16,0-22 0</inkml:trace>
  <inkml:trace contextRef="#ctx0" brushRef="#br0" timeOffset="85799.44">19262 7366 0,'0'0'0,"-22"0"0,1 0 15,21 21-15,-21 0 16,0 22-16,0-1 0,0 0 16,21 1-16,0 20 0,-22-20 0,22 20 15,-21 1-15,21-1 0,-21 1 16,21-22-16,0 21 0,-21 1 0,0-22 15,21 1-15,0-1 0,0 0 0,0 1 16,-21-22-16,21 21 0,0-21 16,0 0-16,0 1 0,0-1 15,0 0-15,21-21 32,0 0-32,-21-21 15,21 21-15,0-21 16,0-1-16,1 1 0</inkml:trace>
  <inkml:trace contextRef="#ctx0" brushRef="#br0" timeOffset="86798.78">19685 7959 0,'0'-21'0,"0"42"0,0-64 0,0 22 16,-21 21-1,0 0 1,-1 0-16,1 21 16,0 1-16,-21-1 0,21 0 0,-1 0 15,1 0-15,0 22 0,0-22 0,21 0 16,0 0-16,0 0 0,-21 0 16,21 1-16,0-1 0,21 0 15,0-21-15,0 21 16,0-21-16,1 0 0,-1 0 0,0 21 15,21-21-15,-21 0 0,22 0 0,-22 0 16,0 21-16,21-21 0,-20 0 16,-1 22-16,0-22 0,0 21 15,0-21-15,-21 21 0,0 0 16,0 0-16,0 0 16,0 1-16,0-1 0,-21-21 15,0 21-15,0-21 0,0 21 16,-1-21-16,1 0 0,0 0 0,0 21 15,0-21-15,0 0 0,-1 0 0,1 0 16,0 0-16,0 0 0,0 0 16,0 0-16,-1 0 0,1-21 0,21 0 15,0 0-15,0 0 16,0-1-16,0 1 16,0 42 30,0 1-46,0-1 16,0 0-16,21 0 16,1-21-16,-22 21 0,21-21 15,0 0-15,0 0 0,0 21 16,0-21-16,1 0 0,-1 0 0,0 0 16,0 0-16,0 0 0,22 0 0,-22 0 15,21 0-15,-21 0 0,22-21 0,-22 21 16,21-21-16,0 0 0,-20 0 15,20 0-15,0 21 0,-21-22 0,22 1 16,-1-21-16,-21 21 0,22 0 16,-1-1-16,0 1 0,-21 0 15,22 0-15,-22-21 0,0 20 0,0 1 16,0 0-16,1 0 0,-1 0 16,-21 0-16,0-1 15,-21 22 1,-1 22-1,1-1-15,0 0 0,0 0 0,0 0 16,0 0-16,-1 22 0,1-22 16,21 0-16,-21 21 0,21-20 15,0 20-15,0-21 0,0 0 0,0 0 16,0 1-16,0-1 0,0 0 16,0 0-16,21 0 15,0-21-15,1 0 16,-1 0-16,0 0 0,21 0 0,-21 0 15,1 0-15,-1 0 0,0 0 0,0 0 16,21 0-16,-20 0 0,-1-21 16,0 21-16,0-21 0,0 21 0,0-21 15,22 0-15,-22-1 0,0 1 16,0 21-16,-21-21 0,21 21 16,-21-21-16,-21 21 31,0 0-31</inkml:trace>
  <inkml:trace contextRef="#ctx0" brushRef="#br0" timeOffset="88352.06">14309 10160 0,'0'0'0,"0"-21"16,0 0 0,21 0-16,0 21 15,0-22-15,0 22 16,0-21-16,1 21 0,-1-21 0,0 21 16,0 0-16,0-21 0,0 21 15,1 0-15,-1 0 16,0 0-16,0 0 0,0 21 15,0 0-15,-21 0 16,0 1-16,22-1 0,-22 0 16,0 0-16,0 0 0,0 0 15,0 1-15,0-1 0,-22 0 16,1 0-16,21 0 0,-21-21 0,0 21 16,0 1-16,0-1 0,-1 0 0,1-21 15,0 0 1,0 21-16,0-21 15,21-21 17,0 0-32,0 0 15,21 21 1,0 0-16,0 0 0,0-22 0,1 22 16,-1 0-16,0 0 0,0 0 15,0 0-15,0 0 0,1 0 16,-1 0-16,0 22 0,0-22 15,0 21-15,-21 0 0,21-21 16,-21 21-16,22 0 0,-22 0 0,0 1 16,0-1-16,0 21 15,0-21-15,0 0 0,0 1 16,-22-1-16,1 0 0,0 0 0,-21 0 16,21 0-16,-1 1 0,1-1 0,-21-21 15,21 21-15,-22-21 0,22 21 16,-21-21-16,0 0 0,20 0 0,-20 0 15,21 0-15,-21 0 0,20 0 0,-20 0 16,21 0-16,0 0 0,0 0 16,-1-21-16,1 21 0,0-21 0,0 0 15,0 21-15,0-22 0,21 1 16,0 0-16,-22 0 0,22 0 0,-21 21 16,21-21-16,0-1 0,0 1 0,0 0 15,0 0 1,0 0-1,21 21-15,1 0 16,-1 0-16,0 0 0,0-21 16,0 21-16,22-22 0,-22 22 0</inkml:trace>
  <inkml:trace contextRef="#ctx0" brushRef="#br0" timeOffset="88662.48">15388 10308 0,'0'0'16,"0"-21"0,0 0-1,0 0 16,-21 21-15,21-21-16</inkml:trace>
  <inkml:trace contextRef="#ctx0" brushRef="#br0" timeOffset="90034.36">16192 10414 0,'0'0'0,"-21"0"15,0 0-15,42 0 32,0 0-32,1-21 15,-1 21-15,0-21 0,0 0 0,0 21 16,0-22-16,22 1 0,-22 0 16,0 0-16,0 0 0,22 0 0,-22-1 15,0 1-15,0 0 0,-21 0 16,21-21-16,-21 20 0,21 1 0,-21 0 15,0 0-15,0 0 0,0 0 16,0 42 15,0 0-15,-21 21-16,21-21 0,0 22 0,0-1 16,0 22-16,0-22 0,0 0 0,0 22 15,-21-22-15,21 0 0,0 22 16,0-22-16,0 1 0,0-1 0,0-21 15,-21 21-15,21-20 0,0 20 16,0-21-16,0 0 0,0 0 16,0 1-16,-21-22 0,0 0 15,21-22 1,-22 1-16,1 0 16,21 0-16,-21 0 0,0 0 0,21-1 15,-21 1-15,0 0 16,-1 0-16,1 0 0,21 0 0,-21 21 15,21 21 1,0 0 0,21 0-16,0-21 0,1 21 15,-1 0-15,0-21 0,21 22 16,-21-22-16,22 0 0,41 0 16,-41 0-16,-1 0 0,0 0 0,1 0 15,-1-22-15,0 22 0,1-21 16,20 0-16,-20 0 0,-1 0 15,0-22-15,1 22 0,-22-21 0,21 21 16,-21-22-16,22 1 0,-22 21 16,0-21-16,-21-1 0,0 22 0,21-21 15,-21-1-15,0 22 0,0-21 0,0 21 16,0-22-16,0 22 0,0-21 16,0 21-16,0-22 0,0 22 0,0 0 15,0-21-15,0 21 16,0-1-16,0 1 0,-21 21 15,0 21 1,0 1-16,21-1 16,-22 21-16,22-21 0,0 22 15,0-1-15,0 0 0,0 1 16,0 20-16,0-21 0,0 22 0,0-22 16,-21 22-16,21-1 0,-21-20 0,21 20 15,0 1-15,0-22 0,-21 0 16,21 22-16,-21-22 0,21 22 0,-21-22 15,21 0-15,0 1 0,-22 20 0,1-21 16,21 1-16,0 20 0,0-20 16,-21-1-16,21 0 0,0 1 0,-21-1 15,21 21-15,0-41 0,0 20 16,0-21-16,0 0 0,21 0 16,0-21-16,0 0 15,1 0-15,-1-21 0,0 0 16,0 0-16,0 0 0,22-22 15,-22 22-15,21-21 0,0 0 0,-20-22 16,20 22-16,0-22 0,-21 22 0,1 0 16,-1-22-16,0 22 0,-21-1 15,0 1-15,0 0 0,-21-43 16,-22 64-16,22-21 0,0 20 0,-21 1 16,21 0-16,-1 0 0,-20 21 15,21 0-15,0-21 0,0 21 16,42 0 15,0 0-31,0 0 16,0 0-16,0 0 0,1 0 0,-1 0 15,0 0-15,21 0 0,-21 0 16,1 0-16,-1 0 0,0 0 0,0-21 16,0-1-16,0 22 15,-21-21-15</inkml:trace>
  <inkml:trace contextRef="#ctx0" brushRef="#br0" timeOffset="90672.24">18076 10456 0,'21'0'31,"1"0"-31,-1 0 16,0 0-16,21-21 0,-21 0 0,22 21 16,-22-21-16,21 0 0,-21 0 15,22-1-15,-1 1 0,-21 0 0,0 0 16,22 0-16,-22 0 0,0-1 15,0 1-15,0 0 0,1 21 0,-22-21 16,0 0-16,0 0 0,0-1 16,0 1-16,-22 0 15,1 21-15,0 0 0,0 0 0,0 0 16,-22 0-16,22 0 0,-21 0 0,21 0 16,-22 21-16,22 0 0,-21 1 15,21-1-15,0 21 0,-1 0 0,1-20 16,0 20-16,21 0 0,0 1 0,0-1 15,0 0-15,0 1 0,21-22 16,0 21-16,1-21 0,-1 22 0,0-22 16,0 0-16,21-21 15,-20 21-15,-1 0 0,21-21 0,-21 0 0,22 0 16,-22 0-16,0 0 0,21 0 16,-21 0-16,1 0 0,-1-21 15,21 21-15,-21-21 0,0 0 0,22 0 16,-22-22-16</inkml:trace>
  <inkml:trace contextRef="#ctx0" brushRef="#br0" timeOffset="90962.69">19367 9694 0,'0'0'0,"0"-21"0,-21 42 31,0 22-31,0-22 0,0 21 0,0 1 16,-1-1-16,1 0 0,21 1 16,-21 20-16,21-21 0,-21 1 0,0 20 15,21-20-15,0-1 0,0 0 16,-21 1-16,21-1 0,-22-21 0,22 21 16,-21-20-16,21-1 0,0 0 0,0 0 15,0 0-15,0 0 0,0 1 16,21-22-1,1-22 1,-1 1-16,0 21 16</inkml:trace>
  <inkml:trace contextRef="#ctx0" brushRef="#br0" timeOffset="91730.5">19727 10181 0,'0'0'0,"21"-21"0,-21 0 0,0 0 15,0 0 1,-21-1 0,0 22-16,0 0 0,0 0 15,0 0-15,-22 0 0,22 0 16,-21 0-16,21 22 0,-1-22 0,-20 21 16,21 0-16,0 0 0,0 0 15,-1 0-15,1 1 0,21 20 0,0-21 16,0 0-16,0 0 0,0 1 0,0 20 15,0-21-15,21-21 0,1 21 16,-22 0-16,42 1 0,-21-22 0,0 21 16,22-21-16,-22 0 0,21 0 15,-21 21-15,22-21 0,-22 0 0,21 21 16,-21-21-16,0 21 0,1-21 16,-1 21-16,-21 1 0,0-1 15,0 0-15,-21-21 16,-1 0-16,1 21 0,0-21 15,-21 0-15,21 0 0,-1 0 16,-20 21-16,21-21 0,0 0 0,-22 0 16,22 0-16,0 0 0,0 0 0,0 0 15,0 0-15,-1 0 16,22 21 0,22-21-16,-1 0 15,0 0-15,21 0 0,-21 0 16,1 0-16,20 0 0,-21 0 0,21 0 15,-20 0-15,20 0 0,-21 0 16,21-21-16,1 21 0,-22-21 16,21 21-16,1-21 0,-22 21 0,21-21 15,-21 0-15,0 21 0,22-22 16,-22 1-16,0 0 0,0 21 0,0-21 16,1 0-16,-1-22 0,0 22 0,-21 0 15,0 0-15,21-21 0,-21 20 16,21 1-16,-21 0 0,0 0 0,0 0 15,0 0-15,-21 21 16,0 21 0,0-21-16,0 21 0,-1 0 15,1 21-15,0-20 0,0 20 16,0-21-16,0 0 0,21 22 0,0-22 16,0 0-16,0 21 0,0-21 0,0 1 15,0-1-15,0 0 16,21-21-16,0 21 0,0-21 15,0 0-15,0 0 16,1 0-16,-1-21 16,0 21-16,0-21 0</inkml:trace>
  <inkml:trace contextRef="#ctx0" brushRef="#br0" timeOffset="94515.19">21040 10710 0,'21'0'15,"-21"-21"1,21 21-16,0-21 0,0 0 0,0 0 15,1 0-15,-1-1 16,0 1-16,-21-21 0,21 21 0,0-22 16,0 22-16,1-21 0,-1 0 15,0 20-15,-21-20 0,21 0 16,0-1-16,-21 1 0,21 0 0,-21 21 16,0-22-16,0 1 0,0 21 15,0-22-15,0 22 0,0 0 0,0-21 16,0 21-16,-21-1 0,0 1 15,0 21-15,0 21 16,0 1-16,-1-1 16,1 21-16,21 0 0,-21 1 15,0-1-15,21 0 0,0 22 0,-21-22 16,21 22-16,0-1 0,0 1 16,0-22-16,0 22 0,0-22 0,0 0 15,21 1-15,0-1 0,0-21 16,0 21-16,1-20 0,20-1 15,-21 0-15,0-21 0,22 21 0,-22-21 16,0 0-16,0 21 0,21-21 0,-20 0 16,-1 0-16,0 0 0,0 0 15,0 0-15,0-21 0,1 21 0,-1-21 16,-21 0-16,21 0 0,0-1 0,0 1 16,0-21-16,-21 21 0,22-22 15,-22 22-15,21-21 0,-21 0 0,0-1 16,0 22-16,0-21 0,0 21 15,0-1-15,0 1 0,-21 21 16,-1 0-16,1 0 0,0 0 16,0 0-16,-21 0 0,20 21 15,1 1-15,-21 20 0,21-21 0,0 21 16,-1-20-16,1 20 0,21-21 16,0 21-16,0 1 0,0-22 0,0 0 15,0 0-15,0 0 0,0 1 0,0-1 16,0 0-16,21-21 0,1 21 15,-1-21-15,0 0 0,0 21 16,0-21-16,0 0 0,1 0 0,-1 0 16,0 0-16,0 0 0,0 0 15,0-21-15,1 0 16,-1 21-16,0-21 0,0 0 0,-21-1 16,21 1-16,0 21 0,-21-21 15,0 0-15,22 0 0,-22 0 0,21 21 16,-21-22-16,0 44 31,21-1-31,0 0 0,-21 0 16,0 0-16,0 0 0,21 1 15,0-1-15,-21 0 0,22 0 0,-1 0 16,0 0-16,0-21 16,0 22-16,0-22 0,22 0 15,-22 0-15,0 0 0,0 0 0,22 0 16,-22 0-16,0 0 0,21 0 15,-21 0-15,1 0 0,20 0 0,-21-22 16,21 1-16,-20 0 0,20 21 0,-21-21 16,0 0-16,22-22 0,-22 22 15,0 0-15,0 0 0,0-21 0,0 20 16,1-20-16,-22 21 0,0-21 16,21 20-16,-21 1 0,0 0 0,0 0 15,0 0-15,-21 21 16,-1 0-16,1 0 0,0 0 15,0 0-15,0 21 0,-22 0 16,22 0-16,-21 0 0,21 22 16,-43 20-16,43-20 0,0-22 15,0 21-15,21-21 0,-21 0 0,21 1 16,0-1-16,0 0 0,0 0 16,0 0-16,0 0 0,0 1 15,21-22-15,0 0 16,0 0-16,0 0 0,0 0 15,1 0-15,-1-22 0,0 22 16,0-21-16,0 0 0,0 0 16,1 0-16,-1 0 0,-21-22 15,21 22-15,0-21 0,-21-1 0,0 1 16,0 0-16,21-1 0,-21 1 16,21 0-16,-21-1 0,0 1 0,0 0 15,22-1-15,-22 1 0,21 21 16,-21-21-16,0 20 0,0-20 0,0 21 15,0 0-15,0 0 0,0-1 16,0 44 0,0-1-1,0 0-15,0 21 0,0 1 16,0-1-16,0 0 0,0 1 0,0-1 16,0 0-16,0 22 15,0-22-15,0 0 0,0 1 0,21-1 16,-21-21-16,21 22 0,-21-22 0,0 21 15,21-21-15,0 0 0,-21 1 16,22-1-16,-1 0 0,0-21 16,0 0-16,-21 21 0,21-21 15,0 0-15,1 0 0,-1 0 0,0 0 16,0 0-16,0 0 0,0 0 0,1-21 16,-1 21-16,0-21 0,0 21 15,0-21-15,0-1 0,1 22 16,-1-21-16,0 0 0,-21 0 0,21 0 15,0 0-15,-21-22 0,0 22 0,0 0 16,0 0-16,0 0 0,0-1 16,0 1-16,0 0 15,-21 21-15,0 0 16,0 0-16,0 21 16,-1 0-16,1 1 0,0 20 15,0-21-15,21 0 0,0 0 0,-21 1 16,21-1-16,0 0 0,-21 21 15,21-21-15,0 1 0,0-1 16,0 0-16,0 0 16,21-21-16,0 21 15,0-21-15,0 0 0,0 0 16,1 0 0,-1-21-16,0 21 0,0-21 15,0 0-15,0 0 0,1-1 16,-1 1-16,0 0 0,0 0 15,0-21-15,-21 20 0,21-20 0,1 0 16,-1-1-16,0 1 0,0 0 16,0-1-16,-21 1 0,0 21 0,21-21 15,-21-1-15,0 1 0,0 21 0,0-22 16,0 22-16,0 0 0,0 0 16,0 0-16,-21 21 31,0 0-31,0 21 0,0-21 15,21 21-15,-21 0 0,-1 22 0,22-22 16,0 21-16,-21-21 0,21 22 16,-21-1-16,21 0 0,0 1 0,-21-1 15,21 0-15,0 1 0,0-1 16,0 0-16,0-21 0,0 22 0,0-22 16,0 0-16,0 0 0,0 0 0,0 1 15,0-1-15,0 0 0,21 0 16,0-21-16,-21 21 15,21-21-15,1 0 0,-1 0 0,0 0 16,0 0 0,0 0-16,0 0 0,1 0 15,-1 0-15,0-21 16,0 21-16,-21-21 0,21 21 0,0-21 16,1 0-16,-1-1 0,-21 1 0,21 0 15,0 0-15,0 21 0,-21-21 16,0 0-16,0-1 0,21 1 0,-21 0 15,22 21 1,-22 21 0,0 0-16,-22-21 0,22 22 15,-21-1-15,0 0 0,21 0 16,0 0-16,0 0 0,-21 1 16,21-1-16,-21 0 0,21 0 15,-21-21-15,21 21 0,0 0 0,0 1 16,0-1-1,21-21-15,0 0 16,0 0-16,0 0 0,0 0 16,1 0-16,-1 0 0,0 0 0,0 0 15,21 0-15,-20-21 0,-1-1 16,0 22-16,21-21 0,-21 0 16,1 21-16,-1-21 0,0 0 15,21 0-15,-42-1 0,21 1 0,1 0 16,-1 0-16,-21 0 0,0 0 0,0-1 15,0 1-15,0 0 0,0 0 16,-21 42 15,21 0-31,-22 0 0,1 1 0,0-1 16,21 0-16,0 0 0,0 0 0,-21 0 16,21 1-16,0-1 0,0 0 15,0 0-15,0 0 0,0 0 0,0 1 16,21-22-1,-21 21-15,21-21 0,0 0 16,1 0-16,-1 0 31,0-21-31,-21-1 0,0 1 16,0 0-16,0 0 16</inkml:trace>
  <inkml:trace contextRef="#ctx0" brushRef="#br0" timeOffset="95691.48">14330 12425 0,'42'-64'16,"-21"43"-16,-21 0 16,21 0-16,1 0 0,-22 0 0,0-1 15,0 1-15,21 0 0,-21 0 16,0 0-16,21 21 0,-21 21 47,0 0-47,-21 0 0,0 22 0,21-22 15,0 21-15,-22 0 0,1 1 16,21-1-16,-21-21 0,0 22 0,21-1 16,0 0-16,0-21 0,0 22 0,0-22 15,0 0-15,0 0 0,0 0 16,0 1-16,0-1 0,21 0 15,0-21-15,0 0 16,1 0-16,-1-21 16,0 21-16,0-21 0,0-1 15,0 1-15,-21 0 0,22 21 16,-1-21-16,0 0 0,0 0 0,-21-1 16,21 22-16,-21-21 0,21 21 0,1 0 31,-22 21-31,0 1 0,0-1 15,21 0-15,-21 0 16,0 21-16,0-20 0,0-1 0,0 0 16,0 0-16,0 0 0,0 0 15,0 1-15,0-1 0,0 0 16,0 0-16,0 0 0,0 0 16,0 1-16,-21-22 15,-1 0 16,22-22-31</inkml:trace>
  <inkml:trace contextRef="#ctx0" brushRef="#br0" timeOffset="95935.49">14859 12679 0,'63'-21'16,"-126"42"-16,126-63 0,-41 20 15,-1 22-15,0 0 16,-21-21-16,21 21 0,0 0 0,-21-21 16,21 21-1,1 0 48,-1 0-48</inkml:trace>
  <inkml:trace contextRef="#ctx0" brushRef="#br0" timeOffset="97862.66">16383 12615 0,'0'-21'15,"21"0"1,0 21-16,22-21 16,-22 0-16,0 21 15,21-21-15,-21-1 0,22 1 0,-22 0 16,21 0-16,-21 0 0,22 0 0,-22-1 15,21 1-15,-21 0 0,1-21 16,-1 21-16,0-1 0,0 1 0,0-21 16,0 21-16,1-22 0,-22 22 15,0 0-15,0-21 0,0 21 0,0-1 16,0 1-16,0 0 0,0 0 16,0 0-16,-22 21 0,1-21 15,0 21-15,-21 0 0,21 0 16,-1 0-16,-20 0 15,21 21-15,-21-21 0,20 21 0,-20 0 0,21 0 16,-21 0-16,20 1 16,1-1-16,0 0 0,0 0 0,21 21 15,0-20-15,0 20 0,0 0 16,0 1-16,21-1 0,0 0 0,0-21 16,1 22-16,-1-1 0,21 0 0,-21 1 15,0-22-15,1 21 0,-1-21 16,0 22-16,-21-22 0,0 21 0,0-21 15,0 1-15,0 20 0,0-21 16,0 0-16,0 0 0,-21 1 16,0-1-16,-1-21 0,1 21 15,0-21-15,0 0 0,0 0 16,0 0-16,-1 0 0,1 0 0,0 0 16,-21 0-16,21-21 0,-1 0 0,-20-1 15,21 1-15,-21 0 0,20-21 16,-20 21-16,21-1 0,-21 1 0,20-21 15,-20 21-15,21 0 0,0-1 16,0 1-16,21 0 0,0 0 0,-22 21 16,22-21-16,22 21 31,-1 0-31,0 21 0,0 0 0,21 0 16,1 0-16,-22 1 0,21-1 15,1 21-15,-1-21 0,0 0 16,1 1-16,-22-1 0,21 0 0,0 0 15,1 0-15,-1 0 0,-21 1 16,22-22-16,-1 0 0,0 21 0,-21-21 16,22 0-16,-22 0 0,21 0 15,-21 0-15,22 0 0,-22-21 0,21-1 16,-21 22-16,1-21 0,20 0 0,-21 21 16,0-21-16,0 0 0,1-22 15,-1 22-15,0 0 0,0 0 16,0 0-16,-21-22 0,0 22 0,21 0 15,-21 0-15,22 0 0,-22 0 16,0-22-16,0 22 0,0 42 47,0 0-47,-22 1 0,1-1 0,21 0 16,0 0-16,-21 0 0,21 22 15,-21-22-15,21 21 0,0-21 0,0 22 16,0-22-16,0 0 0,0 0 15,0 0-15,0 0 0,0 1 0,21-1 16,0-21-16,0 0 16,1 0-1,-1 0-15,0-21 16,0-1-16,0 1 0,0 0 16,1 0-16,-22 0 0,21 0 15,0-1-15,0 1 0,-21 0 0,21-21 16,0 21-16,-21-1 0,0 1 15,22 0-15,-22 0 0,21 21 0,-21-21 16,21 0-16,-21 42 31,0 0-15,0 0-16,0 0 0,0 0 16,0 1-16,0 20 0,0-21 0,0 0 15,0 0-15,0 1 0,21-1 16,-21 0-16,21 0 0,-21 0 15,21-21-15,-21 21 0,22 1 16,-1-22-16,0 0 0,0 0 16,0 0-16,0 0 15,1-22-15,-22 1 16,21 0-16,0 0 0,-21 0 16,21 0-16,0-1 0,-21 1 0,21 0 15,-21 0-15,0 0 0,22-22 16,-1 22-16,0 0 0,-21 0 0,0 0 15,0 0-15,21-1 0,-21 1 0,0 0 16,21 21-16,-21-21 16,0 42-1,0 0-15,0 0 16,0 1-16,0-1 0,0 21 16,0-21-16,0 22 0,0-22 0,0 21 15,0 0-15,0-20 0,0-1 0,0 21 16,0-21-16,21 0 0,1 1 15,-22-1-15,42 0 0,-21-21 16,0 0-16,0 0 16,1 0-16,-1 0 0,0 0 15,0 0-15,0 0 0,0 0 0,1-21 16,-1 0-16,0 21 0,0-22 0,0 1 16,-21 0-16,21 0 0,1 0 15,-1 0-15,-21-22 0,0 22 0,21 0 16,-21 0-16,21 21 0,-21-21 15,0-1-15,21 22 0,-21 22 32,0-1-32,0 0 0,0 0 15,0 0-15,0 22 0,0-22 0,0 0 16,0 0-16,0 0 0,0 0 0,0 1 16,0-1-16,0 0 15,21-21 16,1 0-15,-22-21-16,21 21 0,-21-21 16,0-1-16,0 1 0,0 0 15,0 0-15</inkml:trace>
  <inkml:trace contextRef="#ctx0" brushRef="#br0" timeOffset="98255.58">18627 12256 0,'0'0'0,"-43"105"31,43-83-31,0-1 0,0 0 0,0 0 16,0 0-16,0 0 0,21 1 15,1-22 1,-1 0-16,0 0 15,0 0 1,-21-22-16,21 22 16,-21-21-16,0 0 0,21 21 0,-21-21 0,0 0 15,0 0-15,0-1 0,0 1 16,0 0-16,0-21 0,0 21 16,0-1-16,0 1 0,-21 0 0,0 0 15,21 0-15,-21 0 0,0 21 16,0 0-16,-1 0 15,22 21 1,-21 0-16,21 0 0,0 0 0,0 0 16,0 1-16,0-1 0,0 0 0,0 0 15,0 0-15,0 0 16,21-21-16,1 0 0</inkml:trace>
  <inkml:trace contextRef="#ctx0" brushRef="#br0" timeOffset="98631.51">19262 11917 0,'0'-21'16,"0"42"-16,0-63 0,0 20 0,-22 22 15,1 0 1,0 22-16,21-1 0,-21 21 15,21-21-15,0 22 16,-21-1-16,21 21 0,-21-20 0,21-1 0,-22 22 16,22-22-16,-21 0 15,21 1-15,0-1 0,0 21 0,-21-20 16,21-1-16,-21-21 0,21 22 0,-21-1 16,21 0-16,0-21 0,0 22 15,0-22-15,0 0 0,0 0 0,0 0 16,0 1-16,0-1 0,0-42 47,-21 21-47,21-22 15,0 1-15,-22 0 16,22 0-16,0 0 0,0 0 0</inkml:trace>
  <inkml:trace contextRef="#ctx0" brushRef="#br0" timeOffset="99559.89">18902 12594 0,'21'0'16,"0"0"-1,0 0-15,0 0 0,1 0 16,-1-21-16,21 21 0,-21 0 0,0 0 16,22-21-16,-22 21 15,21 0-15,-21-21 0,22 21 0,-22 0 16,21-21-16,-21-1 0,1 22 0,20-21 15,-21 21-15,0-21 0,0 21 16,1-21-16,-1 21 0,0-21 0,-21 0 31,21 21-31,-42 21 32,0 0-32,0 0 15,-1 0-15,22 22 0,-21-22 0,0 0 16,21 21-16,0-21 15,-21 1-15,21-1 0,0 21 0,0-21 0,0 0 16,0 1-16,0-1 0,0 0 16,0 0-1,21-21-15,0 0 0,0 0 16,1 0-16,-1 0 0,0 0 0,0 0 16,0 0-16,0-21 15,1 21-15,-1-21 0,-21 0 0,21-1 16,0 1-16,0 21 0,-21-42 15,21 21-15,-21 0 0,22-1 0,-1 1 16,-21-21-16,0 21 0,21 0 0,0-22 16,-21 22-16,0 0 15,21-21-15,0 20 0,-21 1 0,22 0 16,-22-21-16,0 21 0,0-1 16,0 1-16,0-21 0,0 21 0,0 0 15,0-1-15,0 1 0,0 0 16,0 42-1,0 0 1,0 22-16,0-22 0,0 21 16,-22 1-16,1-1 0,21 0 0,-21 22 15,21-22-15,0 0 0,-21 1 0,21-1 16,0 0-16,0-20 0,0 20 16,0 21-16,0-41 0,0-1 15,0 0-15,0 0 16,0 0-16,21-21 15,0 0 1,-21-21 0,21 21-1,-21-21-15,22 0 0,-1 21 0,-21-21 16,21-1-16,0-20 0,-21 21 16,21 0-16,0 0 0,1-1 0,-1 1 15,0 0-15,0 0 0,0 21 16,0 0-1,1 21-15,-22 0 0,0 0 16,0 1-16,0-1 16,0 0-16,0 0 0,0 0 0,0 0 15,0 1-15,0-1 0,0 0 16,0 0 0</inkml:trace>
  <inkml:trace contextRef="#ctx0" brushRef="#br0" timeOffset="101218.68">20976 12107 0,'0'0'0,"-42"0"0,21-21 16,-1 21-16,-20-21 0,21 0 15,0 21-15,0 0 16,-1 0-16,1 0 0,0 0 0,0 0 16,0 0-16,0 21 15,-1 0-15,22 0 0,-21 22 0,21-1 16,-21 0-16,21 1 0,-21-1 16,21 0-16,0 1 0,0 20 0,0-20 15,0-1-15,0 0 0,0 1 0,21-1 16,0 0-16,0 1 0,1-22 15,-22 21-15,21-21 0,0 0 16,0 22-16,21-22 0,-20-21 0,-1 21 16,0 0-16,21-21 0,-21 0 15,22 21-15,-22-21 0,0 0 0,21 0 16,-20 0-16,-1 0 0,21-21 16,-21 21-16,0-21 0,1 0 0,-1 0 15,0 0-15,0-1 0,0 1 0,0-21 16,1 21-16,-1 0 0,0-22 15,-21 22-15,0-21 0,21 21 0,-21-22 16,21 22-16,-21 0 0,0 0 16,0 0-16,0-1 0,0 1 0,0 0 15,-21 21 1,0 0-16,0 0 16,0 0-16,21 21 0,-22 0 0,1 1 15,0-1-15,0 21 0,0-21 0,21 0 16,-21 22-16,-1-1 0,22-21 15,0 22-15,0-22 0,0 0 0,-21 0 16,21 0-16,0 0 0,0 1 16,0-1-16,21-21 15,1 0 1,-1 0 0,0-21-16,0-1 0,0 22 15,-21-21-15,21 0 0,1 0 16,-1 0-16,-21 0 0,21-1 15,0 1-15,-21 0 0,21-21 0,-21 21 16,21-1-16,1 1 0,-22 0 16,0 0-16,0 0 0,0 42 47,0 0-47,0 0 0,0 0 15,0 1-15,0-1 16,21 0-16,-21 0 0,21-21 0,-21 21 0,21 0 15,0 1-15,0-1 16,1 0-16,-1-21 16,0 21-16,0-21 0,0 0 0,0 0 15,1 0-15,-1 0 0,0 0 16,0 0-16,0 0 0,0 0 16,1 0-16,-22-21 0,21 0 0,0 21 15,-21-21-15,21 21 0,-21-22 16,21 1-16,-21 0 15,0 42 17,0 0-17,0 1-15,0-1 16,-21-21-16,21 21 0,-21 0 16,21 0-16,0 0 15,-21-21 1,21 22-16,-21-22 15,21-22 48,0 44-1,21-22-46,0 0-16,0 0 0,0 0 16,0 0-16,1 21 0,-1-21 15,0 0-15,0 0 0,0 0 0,0 0 16,22 0-16,-22 0 0,0 0 16,0 0-16,0-21 0,1 21 15,-1 0-15,0-22 0,0 22 0,-21-21 0,21 21 16,0-21-16,1 21 0,-1-21 15,0 0-15,0 0 16,0-1-16,0 1 0,1 0 16,-22 0-16,21 0 0,-21 0 15,0-1-15,0 1 0,0 0 16,21 0-16,-21 0 16,0 42-1,-21 0 1,0 0-16,21 0 15,0 1-15,-22-1 0,22 0 0,-21 0 16,21 0-16,0 0 0,0 1 16,0-1-16,0 0 0,0 0 15,0 0 1,21-21 0,1 0-16,-1 0 15,0 0-15,0 0 0,0 0 16,-21-21-16,21 21 0,1 0 15,-22-21-15,21 0 0,0 0 16,0 21-16,0-22 16</inkml:trace>
  <inkml:trace contextRef="#ctx0" brushRef="#br0" timeOffset="101431.17">22712 12764 0,'0'0'0,"-21"0"16,-1 0 15,1 0-15,0 0-1,0 0 1,0-22-16,0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10:01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5567 0 0</inkml:trace>
  <inkml:trace contextRef="#ctx0" brushRef="#br0" timeOffset="1451.67">3281 1016 0</inkml:trace>
  <inkml:trace contextRef="#ctx0" brushRef="#br0" timeOffset="3532.52">3492 1037 0,'0'0'0,"0"-21"0,-21 21 0,21-21 16,0 0 0,0 42 31,0 0-47,0 0 15,0 0-15,0 1 0,0-1 0,0 0 16,0 0-16,0 0 0,21 0 15,1 1-15,-1-22 0,0 0 16,0 21-16,21-21 0,-20 0 16,20 0-16,-21 0 0,21 0 15,1 0-15,-1 0 0,-21-21 0,22-1 16,-1 22-16,-21-21 0,21 0 16,-20 0-16,20 0 0,-21 0 15,0-1-15,0 1 0,1 0 16,-22 0-16,0 0 0,21-22 0,-21 22 15,0 0-15,0 0 0,0 0 16,0 0-16,0-1 0,0 1 16,-21 21-1,-1 21 1,22 1-16,-21-1 0,0 0 0,21 0 16,0 21-16,-21-20 0,21 20 15,-21-21-15,21 21 0,0 1 0,-21-1 16,21 0-16,-22-20 0,1 20 15,21 0-15,0 1 0,0-22 16,-21 21-16,0 0 0,21-20 16,-21 20-16,21-21 0,0 21 0,-21-20 15,21 20-15,-22-21 0,22 0 16,-21 0-16,21 1 0,0-1 0,-21 0 16,21 0-16,-21-21 0,21 21 15,-21-21-15,21 21 0,-21-21 16,-1 0-1,1 0-15,0 0 0,0 0 16,0-21-16,0 0 0,-1 21 16,1-21-16,0 0 0,0 0 0,0-1 15,0 1-15,21 0 16,-22 0-16,1 0 0,0 21 16,21-21-16,0 42 31,0 0-31,0 0 15,0 0-15,21 0 0,0 1 16,1-1-16,-1 0 0,0-21 16,0 21-16,0 0 0,0-21 0,22 21 15,-22-21-15,21 0 0,1 0 16,-22 0-16,21 0 0,22 0 0,-22 0 16,0 0-16,22 0 15,-22 0-15,0-21 0,1 0 0,20 21 16,-20-21-16,-1 0 0,0 0 15,1-22-15,-1 22 0,0 0 0,-21 0 16,22-22-16,-22 22 0,21-21 16,-21 21-16,1-22 0,-1 22 0,0-21 15,0 21-15,-21-22 0,21 1 16,-21 21-16,21-21 0,-21 20 0,0 1 16,0 0-16,0 0 0,0 0 15,0 0-15,0-1 16,-21 22-1,21 22 1,-21-22-16,0 21 16,21 0-16,-21 0 0,21 0 0,0 22 15,-21-22-15,21 0 0,-22 21 16,22-21-16,-21 22 0,0-1 0,21-21 16,-21 22-16,0-1 0,0 0 15,-1-21-15,1 22 0,0 20 0,0-20 16,0-1-16,0 0 0,21 22 15,-22-22-15,1 22 0,0-22 0,0 0 16,0 22-16,0-22 0,-1 22 16,22-22-16,-21 21 0,0-20 0,21 20 15,-21-20-15,21-1 16,0 0-16,-21 1 0,21-1 0,0 0 16,0 1-16,0-22 0,0 21 0,0-21 15,0 0-15,0 1 0,0-1 16,0 0-16,21 0 0,0-21 15,0 0 1,0 0-16,1 0 0,-1-21 16,0 0-16,0 21 0,0-21 15,22-1-15,-22 1 0,0 0 0,0 0 16,0 0-16,22-22 0,-22 22 0,0-21 16,0 21-16,21-22 0,-20 1 15,-1 0-15,0-1 0,0 1 16,0 0-16,0-1 0,-21-20 15,0 21-15,0-1 0,0-20 0,0 20 16,0 1-16,0-21 0,0 20 0,-21 1 16,0 0-16,0-1 0,-21 1 15,20 21-15,-20-22 0,21 22 16,-21 0-16,-1 0 0,1 0 0,0 21 16,-1 0-16,1 0 0,21 0 15,-22 0-15,22 0 0,0 0 16,42 0 15,0 0-31,1 0 16,20 0-16,-21 0 0,21 0 0,-20 0 15,20 0-15,0-21 0,1 21 16,-1 0-16,-21-22 0,21 22 0,1-21 16,-1 21-16,0 0 0,-20 0 15,20 0-15,-21-21 0,21 21 0,-20 0 16,-1 0-16,0 0 0,0 0 15,0 0 79</inkml:trace>
  <inkml:trace contextRef="#ctx0" brushRef="#br0" timeOffset="6072.91">6646 1249 0,'0'-21'0,"0"0"15,-21 21 16,0-22-31,0 22 0,0 0 16,-1 0-16,1 0 16,0 0-16,0 0 0,0 22 0,0-22 15,-1 21-15,1 0 16,0-21-16,0 21 0,-21 0 0,20 0 16,1-21-16,0 22 0,21-1 15,-21-21-15,0 21 0,21 0 16,-21-21-16,21 21 0,-22-21 0,22 21 15,0 1 1,22-22 0,-1 0-1,0 0-15,0 21 0,0-21 0,0 0 16,1 0-16,-1 0 0,0 21 16,0-21-16,21 0 0,-20 21 0,-1-21 15,0 21-15,0 0 16,0-21-16,-21 22 0,0-1 0,21 0 15,-21 0-15,0 0 16,0 0-16,0 1 0,-21-1 0,21 0 16,-21 0-16,0 0 0,-21 0 15,20 1-15,1-1 0,0 0 0,0 0 16,0-21-16,0 21 0,-1-21 16,22 21-16,-21-21 0,0 0 15,21-21 32,21 21-47,0 0 16,-21-21-16,22 21 0,-22-21 15,21 21-15,0 0 0,0 0 16,0 0 0,-21 21-16,0 0 15,0 0-15,0 1 0,0-1 16,0 0-16,0 0 0,0 21 0,-21-20 15,0-1-15,0 21 0,21-21 16,0 0-16,-21 1 0,21 20 0,-22-21 16,22 0-16,0 0 15,0 1-15,0-1 0,0 0 16,-21-21-16,21 21 31,-21-21 16</inkml:trace>
  <inkml:trace contextRef="#ctx0" brushRef="#br0" timeOffset="7349.51">6032 5228 0,'0'-21'31,"0"0"-15,0 0 0,0 0-16,0-1 15,0 1-15,22 21 0,-1-21 16,0 0-16,0 21 15,0 0-15,-21-21 0,21 0 0,1 21 16,-1 0-16,0 0 16,0 0-16,0 0 15,-21 21 1,0 0-16,0 0 0,0 0 0,0 0 16,0 1-16,0-1 0,-21 0 15,0 21-15,0-21 0,0 1 0,-1 20 16,1-21-16,-21 0 0,21 22 0,0-22 15,-22 0-15,22 21 0,0-21 16,0 1-16,0-1 0,21 0 0,0 0 16,0 0-1,0 0-15,0 1 0,0-1 16,21 0-16,0-21 0,0 21 16,21-21-16,-20 21 0,-1-21 15,0 21-15,21-21 0,-21 22 0,1-22 16,-1 21-16,0-21 0,0 21 15,0-21-15,0 21 0,-21 0 16,0 0-16,0 1 16,0-1-16,0 0 0,-21 0 15,21 0-15,-21 0 0,0 1 0,0-1 16,0 0-16,-1 0 0,1 0 16,0 0-16,0 1 0,0-1 0,0 0 15,-1 0-15,22 0 0,-21-21 16,0 21-1,0-21 17,0 0-17,0 0 1,-1 0 0,22-21 15,0 0 16</inkml:trace>
  <inkml:trace contextRef="#ctx0" brushRef="#br0" timeOffset="7527.98">5905 6223 0,'0'21'0</inkml:trace>
  <inkml:trace contextRef="#ctx0" brushRef="#br0" timeOffset="27865.04">7683 3217 0,'0'0'0,"0"-21"0,22 21 16,-22-21-16,21 21 15,0 0 1,-21-21-1,21 21 1,0-21-16,0 0 16,1 21-16,-22-22 15,21 1-15,-21 0 16,-21 21 15,-1 21-15,1 22-16,0-22 0,-21 21 15,21 0-15,-22 1 0,1-1 0,21 22 16,-22-22-16,1 0 0,0 1 16,-1-1-16,1 21 0,0-41 0,-1 20 15,1 0-15,21 1 0,-21-22 16,-1 21-16,22-21 0,-21 0 0,21 1 16,-1-1-16,1 0 0,21 0 0,-21 0 15,0-21 1,21-21 15,0 0-15,21 0-16,0 0 15,22-1-15,-22 1 0,0 0 0,21-21 16,-21 21-16</inkml:trace>
  <inkml:trace contextRef="#ctx0" brushRef="#br0" timeOffset="28192.85">7832 3344 0,'0'0'0,"21"0"0,0-21 16,0 0-16,0 21 0,-21-21 15,-21 42 1,0 0 0,-21 0-16,20 22 0,-20-1 0,21-21 15,-21 22-15,-1-1 0,1 0 16,0 1-16,-1-1 0,1 0 0,0 1 15,20-1-15,-20 0 0,0-21 16,-1 22-16,22-22 0,0 21 0,-21-21 16,21 1-16,-1-1 0,1 0 15,21 0-15,-21 0 0,0-21 16,21 21-16,-21-21 16,21-21 15,0 0-31,0 0 15,21 0-15,0 0 0,0-22 0,0 22 16,1 0-16</inkml:trace>
  <inkml:trace contextRef="#ctx0" brushRef="#br0" timeOffset="29272.05">7916 4106 0,'0'-21'31,"21"0"-31,1 21 16,-1-21-16,0 0 0,21 0 0,-21-1 16,22 1-16,-1 0 0,-21 0 15,22-21-15,-1 20 0,0-20 16,1 21-16,-1-21 0,0-1 0,1 22 16,-1-21-16,0-1 0,1 1 15,-22 0-15,21 21 0,-21-22 0,0 22 16,1 21-16,-22-21 0,-22 21 31,1 0-31,0 21 16,0 0-16,0 0 0,0 1 0,-1-1 15,22 0-15,-21 0 0,21 0 0,-21 0 16,21 1-16,0-1 0,0 0 16,0 0-16,0 0 0,0 0 15,0 1-15,21-1 0,0 0 16,1-21-16,-22 21 0,21 0 0,0 0 15,0 1-15,-21-1 0,21-21 0,0 21 16,1 0-16,-22 0 0,0 0 16,0 1-16,0-1 15,0 0 1,-22-21-16,1 0 31,0-21-31,21 0 16,0-1-16,-21 22 0,0-21 0,21 0 15,0 0-15,-21 21 16,21-21-16,-22 21 16,22 21-1,0 0-15,0 0 16,0 0-16,0 1 0,0-1 16,0 0-16,22-21 0,-1 21 15,-21 0-15,21-21 0,0 21 0,0-21 16,0 0-16,1 0 15,20 0-15,-21 0 0,0 0 0,0 0 16,1 0-16,20 0 0,-21-21 0,21 21 16,-20-21-16,20 0 15,-21 0-15,21-22 0,1 22 0,-22 0 16,21-21-16,1 21 0,-22-22 16,21 1-16,-21 21 0,22-22 0,-22 1 15,0 0-15,0-1 0,0 1 16,0 0-16,1 21 0,-1-22 0,-21 1 15,0 21-15,0 0 0,0-1 0,0 1 16,0 0-16,0 42 16,0 0-16,-21 22 0,-1-22 15,22 21-15,-42 1 0,21 20 16,0-21-16,0 1 0,-1-1 0,1 22 16,-21-22-16,21 0 15,0 1-15,-1-1 0,1-21 0,21 21 16,-21 1-16,21-1 0,-21-21 0,21 0 15,0 1-15,0-1 0,0 0 16,0 0-16,0 0 0,21-21 16,0 0-1,0 0-15,1 0 0,-1-21 16,0 21-16,0-21 0,-21-21 16,21 20-16,0 1 0,-21-21 15,0 21-15</inkml:trace>
  <inkml:trace contextRef="#ctx0" brushRef="#br0" timeOffset="29527.95">9207 3620 0,'0'21'16,"0"0"-16,22 0 15,-1-21-15,0 0 16,0 0-16,0 0 15,0 0-15,22 0 0,-22 0 0,0 0 16,0 0-16,0 0 0,22 0 16,-22 0-16,0 0 0,0 0 0,0 0 15,1 0 1,-22-21 0,21 21-16</inkml:trace>
  <inkml:trace contextRef="#ctx0" brushRef="#br0" timeOffset="30456.32">9652 4170 0,'0'0'0,"21"0"15,0 0-15,0 0 0,1 0 16,-1-21-16,0 21 0,0-21 16,0-1-16,0 1 0,1 0 15,-1 21-15,-21-21 0,0 0 16,21 0-16,-21-1 0,0 1 0,0 0 16,0 0-16,0 0 0,0 0 15,0-1-15,0 1 0,0 0 0,-21 21 16,0 0-16,-1 0 0,1 0 15,0 0-15,0 0 0,-21 0 16,20 21-16,1 0 0,-21 1 0,21 20 16,0-21-16,-1 21 0,1 1 15,0-22-15,0 21 0,0-21 0,21 1 16,-21 20-16,21-21 0,0 0 16,0 0-16,21-21 15,0 0-15,0 0 0,0 0 16,0 0-16,1 0 0,-1 0 15,21-21-15,-21 21 0,0-21 0,22 0 16,-22 0-16,21 0 0,-21-1 16,1 1-16,20-21 0,-21 21 0,0 0 15,0-1-15,1-20 0,-1 21 16,0 0-16,-21 0 0,21 21 16,-21-22-16,0 44 15,0-1 1,-21 0-16,0 0 0,0 0 0,-1 22 15,22-22-15,-21 21 0,0-21 16,0 22-16,21-22 0,0 0 0,0 0 16,0 21-16,0-20 0,0-1 15,0 0-15,21-21 16,0 0-16,0 0 0,1 0 16,-1 0-16,21 0 15,-21-21-15,22 21 0,-22-21 0,21-1 16,0 1-16,-20-21 0,20 21 0,-21-22 15,21 22-15,-20-21 0,-1 0 16,0-1-16,21 1 0,-21 0 0,1-1 16,-1 1-16,-21 0 0,21-1 15,0 1-15,-21 0 0,0-1 0,0 1 16,0 0-16,0 20 0,0 1 16,0 0-16,0 42 15,-21 0-15,0 22 16,0-1-16,-1 0 0,1 1 0,0-1 15,0 0-15,0 22 0,0-22 0,-1 1 16,1-1-16,21 21 16,-21-20-16,21-1 0,-21 0 0,21-20 15,-21 20-15,21-21 0,0 0 16,0 0-16,0 1 0,0-1 0,0 0 16,0 0-16,21-21 15,0 0-15,0 0 16,0 0-16,1-21 15,-22 0-15,21 0 0,0-1 16,-21 1-16,0 0 0,21-21 0,-21 21 16</inkml:trace>
  <inkml:trace contextRef="#ctx0" brushRef="#br0" timeOffset="30680.68">10245 3831 0,'0'0'0,"0"21"47,21-21-47,0 0 0,0 0 15,0 0-15,0 0 0,1 0 16,-1 0-16,0 0 0,0 0 0,21 0 16,-20 0-16,-1 0 0,0 0 15,0 0-15,0 0 16,0 0-16,1 0 0,-1-21 15,0 21-15,0 0 0</inkml:trace>
  <inkml:trace contextRef="#ctx0" brushRef="#br0" timeOffset="32820.35">10647 4233 0,'0'0'15,"21"0"17,0 0-17,0-21-15,0 0 16,1 21-16,-1-21 0,0 21 0,-21-21 16,21 0-16,0-1 0,0 1 0,-21 0 15,0 0-15,22 0 16,-22 0-16,-22 21 31,1 0-31,21 21 0,-21 0 16,0 0-16,0 0 15,21 22-15,-21-22 0,-1 0 0,22 21 0,0-21 16,0 1-16,0-1 0,0 0 16,0 0-16,0 0 0,0 0 15,0 1-15,0-1 0,22-21 16,-1 0-16,0 0 0,0 0 15,0 0-15,0 0 0,22 0 0,-22 0 16,0 0-16,0 0 0,22-21 0,-22 21 16,21-22-16,-21 1 0,0 21 15,22-21-15,-22 0 0,21-21 0,-21 20 16,1 1-16,20 0 0,-21-21 16,0 21-16,0-1 0,1 1 15,-1-21-15,0 21 0,0 21 0,-21-21 16,0 42-1,0 0-15,-21 0 16,21 0-16,-21 0 0,0 1 16,-1 20-16,1-21 0,0 0 0,21 22 15,-21-22-15,0 0 0,0 0 16,21 0-16,0 0 0,-22-21 0,22 22 16,-21-1-16,21 0 15,-21-21 1,21-21 31,0 0-47,0-1 0,0 1 15,0 0-15,0-21 16,21 21-16,0-1 0,1-20 0,-22 21 16,21 0-16,21-22 0,-21 22 15,0 0-15,1 0 0,-1 0 0,0 0 16,0 21-16,0 0 15,0 21-15,-21 0 0,22 21 16,-22-21-16,0 1 0,0 20 0,0-21 16,0 21-16,0-20 15,0-1-15,0 0 0,0 21 0,0-21 16,0 1-16,0-1 16,0 0-16,0 0 0,-22-21 15,22 21-15,0-42 47,22 0-31,-1 21-16,-21-21 0,21 0 15,0-1-15,0 1 0,0-21 0,1 21 16,-1 0-16,21-1 16,-21 1-16,0 0 0,22 0 0,-22 0 0,0 0 15,0 21-15,0 0 0,1 0 16,-22 21-1,0 0-15,0 0 0,0 0 0,0 0 16,0 1-16,0-1 0,0 0 16,-22 0-16,22 0 0,0 0 0,0 1 15,0-1-15,-21 0 0,21 0 16,0 0-16,0 0 0,0 1 16,21-1-16,1-21 0,-1 21 15,0-21-15,0 0 0,0 0 16,0 0-16,1 0 0,20 0 0,-21 0 15,0 0-15,22 0 0,-22 0 16,0 0-16,21 0 0,-21-21 16,1 0-16,20 21 0,-21-22 0,0 1 15,0 0-15,1 0 0,-1 0 16,0 0-16,0-1 0,-21 1 0,0 0 16,0 0-16,-21 21 31,0 0-31,0 21 0,-22 0 15,22 0-15,0 1 0,0-1 0,0 0 16,-1 0-16,1 0 0,0 0 0,21 1 16,-21-22-16,21 21 15,0 0-15,0 0 0,0 0 0,21-21 16,0 21 0,0-21-16,1 0 0,-1 0 15,0 0-15,0 0 0,21 0 0,-20 0 16,-1 0-16,0 0 0,0 0 15,0-21-15,0 21 0,1-21 0,-1 0 16,0 21-16,0-21 0,0 0 16,0 21-16,-21-22 0,22 1 0,-22 0 15,21 21-15,-21-21 0,0 42 32,-21-21-17,-1 21-15,1 0 16,0 1-16,21-1 0,-21-21 0,0 21 15,21 0-15,-21-21 0,21 21 0,0 0 16,21-42 47,0 21-63,-21-21 15,21 0-15,0 21 0,0-21 16,1 0-16,-1-1 0,0 1 0,0 0 15,0-21-15,0 21 0,1-1 16,-1 1-16,0 21 0,-21-21 16,21 21-16,-21 21 15,0 0-15,0 1 16,0-1-16,0 0 0,0 0 0,0 0 16,0 0-16,0 1 0,0-1 15,0 0-15,0 0 0,0 0 16,21-21-1,-21 21-15,21-21 0,1 0 16,-1 0-16,0 0 0,0 0 0,0 0 16,0 0-16,22 0 0,-22-21 15,0 21-15,21-21 0,-20 0 16,20 0-16,-21 0 0,21-1 0,-20-20 16,20 0-16,-21-1 0,0 1 15,22 0-15,-22-22 0,0 22 0,0-22 16,-21 1-16,21 21 0,0-22 15,-21 22-15,0-1 0,22 1 0,-1 0 16,-21 21-16,0-1 0,0 1 16,0 0-16,0 42 15,-21 0-15,-1 1 16,1 20-16,0-21 0,-21 21 0,-1 22 16,1-22-16,21 1 0,-21 20 15,-1-21-15,22 22 0,-21-22 16,21 1-16,-1-1 0,22 0 0,0 1 15,-21-1-15,21-21 0,0 0 16,0 0-16,0 22 0,0-22 16,0 0-16,21 0 0,1-21 15,-1 21-15,0-21 0,0 0 16,0 0-16,0 0 0,1 0 0,-1 0 16,0 0-16,21 0 0,-21 0 15,22-21-15,-22 0 0,0 0 0,21 21 16,-20-21-16,20 0 0,-21-22 15,0 22-15,0 0 0,-21-21 16,0 20-16</inkml:trace>
  <inkml:trace contextRef="#ctx0" brushRef="#br0" timeOffset="33076.23">13123 4085 0,'0'0'16,"21"0"-1,1 0 1,20 0-16,0 0 0,-21 0 16,22 0-16,-1 0 0,0 21 15,-20-21-15,20 0 0,0 0 0,-21 0 16,22 0-16,-22 0 0,0 0 16,0 0-16,0 0 0,1 0 0,-1 0 31,0 0-31,0-21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15:00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2963 0,'21'0'47,"-21"-21"-47,22 21 0</inkml:trace>
  <inkml:trace contextRef="#ctx0" brushRef="#br0" timeOffset="2549.98">2307 1397 0,'0'-21'47,"21"0"-31,0 0-16,1 21 15,-22-22-15,21 22 0,0-21 16,0 0-16,21 21 0,-20-21 0,-1 0 16,0 0-16,21-1 0,-21 1 15,1 0-15,-1 0 0,0 0 16,-21-22-16,0 22 0,0 0 0,0 0 16,0 0-16,0-22 15,0 22-15,0 0 0,-21 0 16,0 0-16,-1 0 0,1-1 0,0 22 15,0 0-15,0 0 0,-22 0 16,22 22-16,-21-1 0,21 0 16,-22 21-16,1 1 0,21-1 0,-21 0 15,-1 22-15,22-22 0,-21 0 16,21 1-16,-1-1 0,22 0 16,0-20-16,0 20 0,0-21 0,0 0 15,22 22-15,-1-22 16,0 0-16,21 0 0,1 0 0,-1 22 15,0-22-15,22 21 0,-22-21 16,0 22-16,1-1 0,-1 0 0,0-21 16,1 22-16,-22-1 0,0-21 15,-21 22-15,0-22 0,0 21 16,0-21-16,0 0 0,0 1 0,-21-1 16,0-21-16,-22 21 0,22 0 15,0-21-15,-21 0 0,21 0 0,-22 0 16,22 0-16,0 0 0,-21 0 15,20-21-15,1 21 0,-21-21 16,21 0-16,0-1 0,-1 1 0,1 0 16,0 0-16,0 0 15,21 0-15,-21 21 0,21 21 32,21 0-17,0 0-15,0 0 0,0 0 0,1 1 16,20-1-16,-21 0 0,0-21 15,22 21-15,-1 0 0,-21-21 0,21 0 16,1 21-16,-1-21 0,22 0 16,-22 0-16,0 0 0,1 0 15,-1-21-15,21 0 0,-20 21 0,-1-21 16,0 0-16,-20 0 0,20-1 16,-21 1-16,21 0 0,-20 0 15,-1 0-15,0 0 0,-21-1 16,0 1-16,21 0 0,-21 0 15,21 21-15,-21 21 16,-21 0 0,21 0-16,-21 22 0,0-22 15,21 0-15,0 21 0,-21-20 0,21-1 16,0 0-16,0 0 0,0 0 16,0 0-16,0 1 0,21-1 15,0-21 1,0 0-16,0 0 0,22 0 0,-1 0 15,-21-21-15,21-1 0,1 22 16,-1-21-16,22 0 0,-22 0 16,0 0-16,1 0 0,-22-1 0,21-20 15,-21 21-15,0 0 0,1 0 16,-22-22-16,21 22 0,-21 0 0,0 0 16,0 0-1,-21 42 1,-1 0-16,1 0 15,21 0-15,0 22 0,-21-22 16,21 21-16,-21-21 0,21 22 16,0-1-16,0-21 0,0 21 0,0 22 15,0-22-15,0 22 0,0-22 16,0 22-16,0-1 0,0 1 0,21-22 16,-21 21-16,0 1 0,21-1 15,-21-20-15,21 20 0,-21 1 0,0-1 16,0 1-16,0-1 0,0-20 15,0 20-15,0 1 0,0-22 0,-21 0 16,0 22-16,-21-43 0,21 21 16,-22-21-16,22 1 0,-21 20 0,21-42 15,-22 21-15,22-21 0,0 0 16,-21 0-16,20 0 0,-20 0 16,21-21-16,-21 0 0,20 0 0,1-1 15,0-20-15,0 0 0,0-1 16,0 22-16,21-42 0,0 20 0,0 1 15,0 0-15,0-22 0,0 1 16,0 20-16,21-20 0,0-1 0,21 1 16,-21-1-16,22 1 0,-22-1 15,42 1-15,-20-1 0,-1 1 0,22 21 16,-1-22-16,1 22 0,-1-22 16,1 22-16,-22 0 0,21-1 0,-20 1 15,-1 21-15,0 0 16,1-1-16,-22 1 0,0 0 0,0 21 15,-21 21 1,0 0 0,0 1-16,0-1 0,0 0 15,-21 0-15,21 0 0,0 22 0,0-22 16,-21 0-16,21 0 0,-21 0 16,21 0-16,0 1 0,-21-1 15,21 0-15,0-42 47,0 0-31,0-1-16,21 1 0,0-21 0,0 21 15,0-22-15,0 1 0,1 0 16,-1-1-16,0 1 0,0 0 0,21-1 16,-20 22-16,-1 0 0,0 0 15,0 21-15,0 0 0,0 21 16,-21 0-16,22 22 15,-22-22-15,0 21 0,0-21 0,0 22 16,0-22-16,0 21 0,0 0 16,0-20-16,0-1 0,21 21 0,-21-21 15,21 0-15,-21 1 16,21-22-16,0 21 0,0-21 16,1 21-16,-1-21 0,0 0 15,0 0-15,0 0 0,0-21 0,1 21 16,-1-21-16,21-1 0,-21 1 15,22 0-15,-22-21 0,0 21 0,21-22 16,-21-20-16,1 20 0,20-20 16,-21 21-16,0-22 0,0 1 0,1-1 15,-22 1-15,0 20 0,21 1 16,-21 0-16,0 20 0,0 1 0,0 0 16,0 63 15,-21-20-31,-1 20 0,1 0 15,0 1-15,0 20 0,0-21 0,0 22 16,-1-1-16,1-20 0,21-1 16,0 0-16,-21 1 0,21-1 0,0-21 15,0 22-15,0-22 0,0 0 16,0 0-16,0 0 0,0 0 16,21-21-16,0 0 15,1 0-15,-1 0 16,0 0-16,0 0 0,0-21 15,-21 0-15,21 0 0,1 0 0,-1 0 16,-21-1-16,21-20 16,-21 21-16,0 0 0</inkml:trace>
  <inkml:trace contextRef="#ctx0" brushRef="#br0" timeOffset="2788.84">4741 1905 0,'0'0'0,"-21"0"0,0 0 15,21 21-15,21-21 32,0 0-32,22 0 15,-22 0-15,0 0 0,21 0 16,-21 0-16,1 0 0,20-21 16,-21 21-16,0 0 0,0 0 0,1-21 15,-1 21-15,0 0 0,0 0 16,0 0-16,0 0 0,1 0 15,-22-21-15,21 21 0,0 0 16</inkml:trace>
  <inkml:trace contextRef="#ctx0" brushRef="#br0" timeOffset="3885.73">5546 2096 0,'21'0'16,"0"0"-1,-21-22-15,21 22 0,-21-21 16,0 0-16,0 0 0,0 0 16,0 0-16,-21-1 15,0 22-15,0-21 0,-1 21 0,1 0 16,0 0-16,0 0 0,-21 0 15,20 0-15,1 0 0,0 0 0,0 21 16,-21 1-16,20-1 0,1 0 16,0 0-16,0 21 0,0-20 15,0 20-15,-1-21 0,22 21 16,0-20-16,-21 20 0,21-21 0,0 21 16,0-20-16,0-1 0,0 0 15,0 0-15,0 0 0,21-21 0,1 0 16,-1 0-16,0 0 15,0 0-15,0 0 0,0 0 0,1-21 16,-1 0-16,0 0 0,0 0 16,21-1-16,-20 1 0,-1 0 0,-21 0 15,21-21-15,0 20 16,0-20-16,-21 21 0,0-21 0,0 20 16,21 1-16,-21 0 0,0 42 31,0 0-16,0 22-15,0-22 0,0 0 0,0 21 16,0-20-16,0-1 0,0 21 16,0-21-16,22 0 0,-22 1 0,0-1 15,0 0-15,21 0 0,0 0 16,0 0-16,0-21 16,0 0-16,1 0 15,-1 0-15,0-21 16,0 0-16,0 0 0,-21 0 15,21 0-15,1-1 0,-1 1 16,0 0-16,0-21 0,21-1 16,-20 1-16,-1 21 0,21-21 0,-21 20 15,22 1-15,-22 0 0,0 0 16,21 21-16,-21 0 0,1 0 16,-1 21-16,0 0 0,-21 0 15,0 1-15,0 20 0,0-21 16,0 0-16,0 0 0,0 22 15,0-22-15,-21 0 0,0 21 16,21-20-16,-22-1 0,1 0 0,21 0 16,0 0-16,0 0 0,-21-21 15,21-21 17,21 0-17,0 0-15,1 0 16,-22-22-16,21 22 0,0 0 0,0-21 15,-21-1-15,21 22 0,0-21 16,1 21-16,-1 0 0,-21-1 0,0 1 16,21 0-16,-21 42 31,0 0-15,0 1-16,0-1 0,0 0 15,0 0-15,0 0 0,-21 0 16,21 1-16,0-1 0,0 0 0,0 0 15,0 0-15,0 0 0,0 1 16,0-1-16,0 0 16,21-21-1,0 0 1,0 0-16,0 0 16,1-21-16,-1 0 15,-21-1 1</inkml:trace>
  <inkml:trace contextRef="#ctx0" brushRef="#br0" timeOffset="4449.3">3006 2688 0,'-64'0'0,"128"0"0,-191 0 16,84 0-16,1 0 0,0 0 15,20 0-15,1 0 0,0 0 0,0 0 16,21 21-1,21-21-15,0 0 16,0 0-16,1 0 0,20 0 16,0 0-16,1 0 0,-1 0 0,21 0 15,1 0-15,-1 0 0,22 0 16,0 0-16,-1 0 0,22 0 0,0 0 16,21 0-16,0 0 15,0 0-15,0 0 0,0 0 0,0 0 16,21 0-16,-21 22 0,21-22 15,-21 0-15,0 0 0,0 21 0,0-21 16,0 21-16,0-21 0,0 0 16,-21 0-16,21 21 0,-21-21 0,-21 0 15,21 0-15,-22 0 0,1 0 16,0 0-16,-22 0 0,22 0 0,-22 0 16,1 0-16,-22 0 0,0 0 15,1 0-15,-22 0 0,0 0 16,0 0-16,0 0 0,-42 0 47,0 0-47,21-21 15,-21 0-15</inkml:trace>
  <inkml:trace contextRef="#ctx0" brushRef="#br0" timeOffset="4758.12">7493 2201 0,'-21'0'31,"21"-21"-31,-21 21 16,21 21 47,0 1-48,-22-22-15,22 21 0,-21 0 16,0-21-16,21 21 0</inkml:trace>
  <inkml:trace contextRef="#ctx0" brushRef="#br0" timeOffset="4986.35">7324 2667 0,'0'21'16</inkml:trace>
  <inkml:trace contextRef="#ctx0" brushRef="#br0" timeOffset="6845.47">9102 2604 0,'0'0'0,"-22"21"0,1 0 16,21 0 0,21-21 31,1 0-47,-1 0 0,0 0 0,0-21 15,21 21-15,-20-21 0,20 0 16,-21 21-16,21-22 0,-20 1 0,-1-21 15,21 21-15,-21 0 0,0-22 16,22 22-16,-22-21 0,0 21 0,0-1 16,0-20-16,-21 21 0,0-21 15,0 20-15,0 1 0,0 0 0,0 0 16,0 0-16,0 0 16,-21 21-16,0 0 31,0 0-31,0 21 0,21 0 0,-21 0 15,21 21-15,0-20 0,-22 20 16,22 0-16,-21 1 0,21-1 0,0 21 16,-21-20-16,21 20 0,0-20 15,0 20-15,0-21 0,0 22 0,0-22 16,0 1-16,-21-1 0,21 0 16,0 1-16,0-1 0,-21 0 0,21 1 15,0-1-15,0-21 0,0 21 16,-21-20-16,21-1 0,-22 0 15,22 0-15,0 0 0,0 0 0,-21-21 16,0 0-16,21 22 16,-21-22-16,0 0 0,0 0 15,21-22-15,-22 1 0,1 0 16,0 21-16,0-21 0,0 0 0,0-22 16,-1 22-16,1 0 0,0 0 15,21 0-15,-21 0 0,0-1 0,0 22 16,21-21-16,0 42 31,21 1-31,0-1 16,0-21-16,0 21 0,0 0 15,22 0-15,-22-21 0,0 21 0,21-21 16,1 0-16,-22 0 0,21 0 16,1 0-16,-1 0 0,21 0 0,-20 0 15,20 0-15,-20-21 0,20 21 16,1-21-16,-1 0 0,1 0 0,-1 0 15,1-1-15,-22 1 0,21 0 16,-20-21-16,-1 21 0,0-22 0,-20 1 16,20 0-16,-21-1 0,0-20 15,0 20-15,1 1 0,-22 0 0,0-1 16,0-20-16,21 42 0,-21-22 16,0 22-16,0-21 0,0 21 15,0 0-15,-21 21 31,-1 0-15,22 21-16,-21 0 0,0 21 16,0-21-16,21 22 0,0-1 0,-21 22 15,0-22-15,-1 0 0,22 22 16,-21-22-16,21 22 0,-21-22 0,0 21 16,0 1-16,0-1 0,-1 1 15,22-1-15,-21 1 0,0-1 0,0 1 16,0-22-16,21 22 0,-21-1 15,21-20-15,-22 20 0,1-21 16,21 22-16,0-22 0,0 22 0,-21-22 16,21 0-16,-21 22 0,21-22 15,0 1-15,0-1 0,0 0 0,0 1 16,0-1-16,0-21 0,0 0 0,0 0 16,0 1-16,0-1 0,21-21 15,-21 21-15,21-21 0,0 0 0,1 0 16,-1 0-16,0 0 0,0 0 15,0-21-15,0 21 16,1-21-16,20-1 0,-21 1 0,21 0 0,-20 0 16,20-21-16,0 20 0,-21-20 15,22 0-15,-22-1 0,21 1 16,-21 0-16,1-22 0,-1 22 0,0 0 16,-21-22-16,0 22 0,0-1 15,0-20-15,0 21 0,-21-22 0,0 1 16,-1 20-16,-20 1 0,21-22 15,-21 22-15,-1 0 0,22 21 0,-21-1 16,-1 1-16,1 0 0,21 0 16,-21 21-16,20 0 0,1 0 0,0 0 15,0 0-15,0 0 16,21-21-16,21 21 31,0 0-31,0-21 0,0 21 16,1 0-16,20 0 0,-21-22 0,0 22 15,0-21-15,1 21 0,-1 0 0,0 0 16,0-21-16,0 21 0,0 0 16,1 0-16,-1 0 15,0-21-15,0 0 16,0 21 0,0-21-16</inkml:trace>
  <inkml:trace contextRef="#ctx0" brushRef="#br0" timeOffset="7570.05">12086 2307 0,'0'0'0,"21"0"0,0-21 0,1 0 15,-1 0-15,0 0 16,0-1-16,0 22 0,-21-21 15,0 0-15,21 21 0,-21-21 0,0 0 16,0 0 0,-21 21-16,0 0 15,0-22-15,0 22 0,-22 0 16,1 0-16,0 0 0,-1 22 0,1-22 16,-21 21-16,20 0 0,-20 21 15,-1-21-15,1 22 0,-1-1 16,1 22-16,-1-1 0,1 22 0,-1-22 15,1 22-15,20-22 0,-20 22 16,21-21-16,-1 20 0,22 1 0,0-22 16,0 1-16,21-1 0,0 1 15,0-1-15,0-20 0,21 20 0,0-20 16,0-22-16,22 21 0,-22-21 16,21 0-16,0 1 0,-20-1 0,20 0 15,0-21-15,-21 0 0,22 0 0,-1 0 16,-21 0-16,22 0 0,-22 0 15,0 0-15,21 0 0,-21-21 0,22 0 16,-22-1-16,0 1 0,0 0 16,22 0-16,-22-21 0,21-1 15,-21 22-15,22-21 0,-1-1 0</inkml:trace>
  <inkml:trace contextRef="#ctx0" brushRef="#br0" timeOffset="8733.48">12531 2709 0,'0'0'0,"21"-21"0,-21 0 16,0-42 0,0 41-16,0 1 0,-21 0 0,-1 21 15,1 0-15,0 0 0,0 0 16,-21 0-16,20 0 0,-20 0 16,21 21-16,-21-21 0,20 21 15,-20 22-15,21-22 0,0 0 0,0 21 16,-22 1-16,43-1 0,-21 0 15,21-20-15,-21 20 0,21 0 0,0 1 16,0-1-16,0 0 0,0 1 0,0-22 16,0 21-16,21-21 0,0 0 15,-21 22-15,21-22 0,1-21 0,-1 21 16,21-21-16,-21 0 0,0 0 16,22 0-16,-22 0 0,21 0 0,-21 0 15,22 0-15,-22-21 0,21 0 16,1 21-16,-22-43 0,21 22 15,-21 0-15,22 0 0,-22-21 16,0 20-16,21 1 0,-21-21 0,1 21 16,-22 0-16,21-1 0,0 22 15,-21-21-15,0 42 16,0 1 0,0-1-16,0 0 0,-21 0 15,21 0-15,-21 0 0,21 22 0,0-22 16,0 0-16,0 0 0,0 0 15,0 1-15,0-1 0,0 0 0,0 0 16,0 0-16,21-21 16,0 0-16,0 0 15,0 0-15,0 0 0,1 0 0,20 0 16,-21-21-16,0 0 0,0 21 16,1-21-16,-1 0 0,0-22 0,-21 22 15,21 0-15,-21 0 0,0-22 16,0 22-16,0-21 0,-21 21 0,0 0 15,0-22-15,-1 22 0,1 0 0,0 21 16,0-21-16,0 21 0,0 0 16,-1 0-16,1 0 0,0 0 0,0 0 15,0 0-15,0 0 16,42 0 15,0 0-31,0 0 16,0 0-16,0 0 0,1 0 0,20 0 15,-21-21-15,0 21 0,22-22 16,-22 22-16,0-21 0,21 21 0,-21 0 16,22 0-16,-22 0 0,0 0 15,0 0-15,22 0 0,-22 0 0,0 0 16,-21 21-16,21-21 0,0 22 16,0-1-16,-21 0 0,0 0 0,0 21 15,22-20-15,-22-1 0,0 0 16,0 21-16,0-21 0,0 1 0,0-1 15,0 0-15,0 0 0,0 0 16,0 0-16,0 1 0,-22-22 16,22 21-16,-21-21 31,0 0-31,21-21 16,0-1-16,0 1 15,0 0-15,0 0 0,0-21 0,0 20 16,0-20-16,21 21 0,0-21 15,1-1-15,-1 22 0,0-21 0,0-1 16,21 22-16,-20 0 0,20 0 16,0 0-16,-21 21 0,22 0 15,-1 0-15,-21 0 0,22 0 0,-22 21 16,0 0-16,0 0 0,0 0 16,0 22-16,1-22 0,-22 0 0,21 21 15,-21-20-15,0-1 0,0 21 16,0-21-16,0 0 0,0 1 0,-21-1 15,-1 0-15,22 0 0,-21 0 0,0-21 16,21 21-16,-21 1 0,0-22 16,0 21-16,-1-21 15,1 0 1,21-21-16,0-1 16,0 1-16,0 0 0,0 0 15</inkml:trace>
  <inkml:trace contextRef="#ctx0" brushRef="#br0" timeOffset="11069.74">14478 3006 0,'0'0'0,"-21"0"0,42 0 47,0-21-31,0 21-16,-21-22 0,21 1 0,-21 0 15,0 0-15,0 0 0,0 0 16,0-1-16,0 1 0,0-21 15,0 21-15,0 0 0,-21-1 0,0 1 16,0 21-16,0-21 16,0 21-16,-1 0 0,-20 0 0,21 0 15,-21 0-15,20 0 0,-20 21 16,21 0-16,-21 1 0,20 20 0,1-21 16,-21 21-16,21 1 0,0-22 0,21 21 15,-22 1-15,22-22 0,-21 21 16,21-21-16,0 22 0,0-22 0,0 0 15,0 0-15,0 0 0,0 0 16,21-21-16,1 0 0,-1 22 0,0-22 16,0 0-16,0 0 0,0 0 15,1 0-15,20-22 0,-21 1 16,0 0-16,0 21 0,22-21 16,-22-21-16,0 20 0,21 1 0,-20-21 15,-1 21-15,21-22 0,-21 1 0,0 0 16,-21-1-16,22 1 0,-1 0 15,-21-22-15,21 22 0,-21 0 0,21-22 16,-21 22-16,0-1 0,0 22 16,0-21-16,0 21 0,0 0 0,0-1 15,0 1-15,-21 64 32,0-22-32,21 21 15,-21 0-15,-1 22 0,22-22 16,-21 22-16,21-22 0,-21 22 15,21-22-15,0 21 0,0-20 0,0-1 16,0 0-16,0 1 0,0-1 0,0-21 16,0 22-16,0-22 0,0 0 15,0 0-15,0 0 0,21 0 0,0-21 16,1 22-16,-1-22 16,0 0-16,0 0 0,0 0 15,0-22-15,1 1 16,-1 0-16,0 0 0,0 0 0,0-22 15,0 22-15,1 0 0,-22-21 16,21-1-16,0 22 0,0 0 16,-21-21-16,0 21 0,21 21 15,-21 21 1,0 0-16,0 0 16,0 0-16,0 22 0,0-22 15,0 0-15,0 21 0,0-21 0,0 1 16,0 20-16,0-21 0,0 0 15,0 0-15,21 1 0,1-1 16,-1-21-16,0 21 16,0-21-16,0 0 0,0 0 0,1 0 15,-1 0-15,0-21 0,21 0 0,-21 21 16,1-22-16,-1 1 16,21-21-16,-21 21 0,22-22 0,-22 1 15,21 0-15,-21-1 0,22-20 16,-22 21-16,21-22 0,-21 1 0,0 20 15,1-20-15,-1 20 0,-21-20 16,0 21-16,21-1 0,-21 22 0,0 0 16,0 0-16,0 0 0,0-1 15,-21 65 1,21-22-16,-21 0 16,-1 21-16,1 1 0,0-1 0,0 0 15,0 1-15,0 20 0,-1-20 16,22 20-16,-21-21 0,0 1 15,0-1-15,0 0 0,21 1 0,0-1 16,0-21-16,0 22 0,0-22 16,0 0-16,0 0 0,0 0 0,0 0 15,0 1-15,0-1 0,21-21 16,0 0-16,0 0 0,0 0 16,1 0-16,20 0 0,-21 0 15,0-21-15,0 21 0,22-22 0,-22 1 16,21 0-16,-21 0 0,22-21 15,-22 20-15,0-20 0,21 21 0,-20-21 16,-1-1-16,0 22 0,0 0 16,0 0-16,0 0 0,-21 42 31,0 0-15,0 0-16,0 0 0,-21 0 0,21 22 15,-21-22-15,0 0 0,21 0 16,0 22-16,0-22 0,0 0 0,0 0 15,0 0-15,0 0 16,0 1-16,21-22 16,0 0-16,0 0 15,1 0-15,-1-22 16,0 1-16,0 21 0,0-21 16,0 0-16,1 0 0,-1 0 0,0-1 15,0-20-15,0 21 0,0 0 16,1 0-16,-1-1 0,-21 1 0,21 21 15,-21 21 17,0 1-32,0-1 0,-21 0 0,0 0 15,21 21-15,0-20 0,0-1 16,0 0-16,0 0 0,-22 0 0,22 0 16,0 1-16,0-1 15,22-21 1,-1 0-16,0 0 15,0 0-15,0 0 0,0 0 16,1-21-16,-1-1 0,-21 1 16,0 0-16,21 0 0,-21 0 0,0 0 15,0-1-15,0-20 0,0 21 0,0 0 16,-21-22-16,0 22 0,21 0 16,-22 0-16,1 0 0,0 0 0,0 21 15,0 0-15,21-22 0,-21 22 16,42 0 31,0-21-47,21 21 15,-21 0-15,22-21 0,-22 21 0,21-21 16,1 21-16,-1-21 0,-21 21 16,21 0-16,-20 0 0,20-21 0,-21 21 15,0 0-15,0 0 0,1 0 16,-1 0-16,0 21 0,-21 0 0,0 0 15,0 21-15,0-20 16,0-1-16,0 0 0,0 21 0,0-21 16,0 22-16,0-22 0,0 0 15,0 21-15,0-20 0,0-1 0,0 0 16,-21 0-16,21 0 0,-21-21 16,21 21-16,-22 1 0,1-22 46,21-22-46,0 1 16,0 0-16,0-21 16,0 21-16,21-1 0,1-20 0,-1 21 15,0-21-15,0-1 0,0 1 16,0 21-16,1-22 0,20 1 0,-21 0 16,0 21-16,22-1 0,-22 1 15,21 0-15,-21 21 0,22 0 0,-22 0 16,0 0-16,21 21 0,-21 0 15,1 1-15,-22-1 0,0 0 16,21 21-16,-21-21 0,0 22 0,0-22 16,0 21-16,0-21 0,-21 22 15,-1-22-15,1 0 0,21 21 0,-21-20 16,0-1-16,0 0 0,21 0 16,-21 0-16,21 0 0,-22 1 0,22-1 15,-21-21 1,21-21 15,0-1-31,0 1 0,0 0 0,0 0 16,0 0-16,0 0 0,0-1 15,0-20-15,0 21 0</inkml:trace>
  <inkml:trace contextRef="#ctx0" brushRef="#br0" timeOffset="11285.62">16573 2307 0,'0'0'0,"0"-21"0,-21 21 62,0 0-46,0 0-1,0 0-15,0 0 16,-1 0-16</inkml:trace>
  <inkml:trace contextRef="#ctx0" brushRef="#br0" timeOffset="11515.31">15600 2392 0,'21'0'16,"0"0"0,0 0-16,0 0 0,1 0 15,-1 0-15,0 0 0,0 0 16,0 0-16,0 0 0,1 0 0,-1 0 16,-21-21-1,-21 21 16</inkml:trace>
  <inkml:trace contextRef="#ctx0" brushRef="#br0" timeOffset="11682.81">15049 2307 0,'0'0'0,"-21"0"0,0 0 0,0 0 0,0 0 16,21-21 31,21 21-47</inkml:trace>
  <inkml:trace contextRef="#ctx0" brushRef="#br0" timeOffset="12125.75">17251 1969 0,'0'0'0,"21"0"0,0 0 15,0 21-15,22 0 0,-22 0 16,0 0-16,21 0 0,1 1 0,-22 20 16,21 0-16,0 1 0,-20 20 15,-1-21-15,0 22 0,0 21 0,-21-22 16,0 1-16,0 20 0,0-20 16,-21-1-16,0 1 0,-22-1 0,1 1 15,0-22-15,-1 22 0,1-1 16,0-21-16,-22 22 0,22-22 15,0 1-15,-1-22 0,1 21 0,0-21 16,-1 0-16,22 1 0,0-1 16,0 0-16,0-21 0,-1 21 0,1-21 15,0 0-15,0 0 16,0 0 15,0 0-31,-1 0 16</inkml:trace>
  <inkml:trace contextRef="#ctx0" brushRef="#br0" timeOffset="13106.32">11557 4128 0,'0'0'0,"0"-22"0,21 1 0,-21 0 16,0 0-16,21 0 0,0 0 16,-21-1-16,22 22 0,-22-21 15,21 0-15,0 0 0,-21 0 16,-21 21 0,0 0-1,-22 0-15,22 0 0,-21 0 0,-1 0 16,22 21-16,-21 0 0,0 0 15,-1 0-15,22 1 0,-21-1 0,21 0 16,-1 0-16,1 0 0,21 0 16,0 1-16,0-1 0,0 0 15,21 0 1,1 0-16,-1-21 16,0 21-16,0-21 0,21 22 15,-20-22-15,-1 21 0,0 0 0,0-21 16,-21 21-16,21 0 0,-21 0 0,21 1 15,-21-1-15,0 0 0,0 0 16,0 0-16,-21 0 0,0 1 0,0-22 16,0 21-16,-22 0 0,22 0 15,-21-21-15,0 21 0,20-21 0,-20 0 16,21 0-16,-21 21 0,20-21 16,1 0-16,0 0 0,0 0 15,21-21 1,0 0-1,0 0-15,21 21 16,0 0-16,0 0 0,1 0 16,-1 0-16,0 21 15,-21 0-15,0 0 0,0 1 16,0 20-16,0-21 0,0 21 16,0-20-16,-21 20 0,0 0 0,-1-21 15,1 22-15,0-22 0,21 0 16,-21 21-16,21-20 0,-21-22 0,21 21 15,0 0-15,0 0 16,21-21 0,0 0-1,0 0-15,0 0 0,1 0 16,-1 0-16,0 0 0,-21-21 16,21 21-16,0 0 0,0-21 0,1 21 15</inkml:trace>
  <inkml:trace contextRef="#ctx0" brushRef="#br0" timeOffset="13621.95">12319 5398 0,'0'0'0,"0"-22"16,0 1-16,0 42 47,-21-21-47,0 22 0,-1-1 16,1 21-16,0-21 0,0 22 15,0-22-15,0 21 0,-1 0 0,1 1 16,0-1-16,-21 0 0,21 1 0,-1-22 15,-20 21-15,21 1 0,-21-22 16,20 0-16,1 21 0,0-21 16,0 1-16,21-1 0,-21 0 15,0-21-15,21-21 47,0 0-47,21-1 0,-21 1 16</inkml:trace>
  <inkml:trace contextRef="#ctx0" brushRef="#br0" timeOffset="13953.76">12531 5440 0,'0'0'0,"21"-21"16,-21 0-16,-21 42 46,-1-21-46,1 21 0,0 0 0,0 21 16,0-20-16,0 20 0,-22-21 0,22 21 16,-21 1-16,21-1 0,-22 0 15,1 1-15,21-1 0,-22 0 0,1-20 16,21 20-16,0 0 0,-22-21 16,22 22-16,0-22 0,0 0 0,0 0 15,21 0-15,-21 1 0,-1-1 16,22-42 31,0-1-47,0 1 15,0 0-15,22 21 16,-1-21-16</inkml:trace>
  <inkml:trace contextRef="#ctx0" brushRef="#br0" timeOffset="15249.04">13674 5588 0,'-22'-21'15,"22"0"17,0 0-17,0-1-15,22 22 16,-1-21-16,0 21 0,0-21 16,0 0-16,0 0 0,1 21 0,-1-21 15,21-1-15,-21 1 0,0 0 16,1 0-16,-1 0 0,0 0 15,0-1-15,-21 1 0,0 0 0,0 0 16,0 0-16,-21 21 16,0 0-16,0-21 0,-1 21 0,-20 0 15,0 0-15,21 0 0,-22 0 16,1 0-16,0 21 0,-1-21 0,1 21 16,0 0-16,-1-21 0,22 21 15,-21-21-15,21 21 0,-1 1 0,1-22 16,21 21-16,0 0 0,0 0 15,0 0-15,21 0 16,22 1-16,-22-1 0,0 0 16,0 0-16,22 0 0,-22 22 15,21-22-15,-21 0 0,0 21 0,1-21 16,-1 22-16,0-22 0,0 0 16,-21 21-16,21-20 0,-21-1 0,0 21 15,0-21-15,0 0 0,-21 1 0,0-22 16,0 21-16,0 0 0,-1-21 15,1 0-15,0 21 0,-21-21 0,21 0 16,-1 0-16,-20 0 0,21 0 16,0 0-16,0 0 0,-1-21 0,-20 21 15,21-21-15,0 0 0,0-1 0,-1 1 16,1 0-16,0 0 16,0-21-16,0 20 0,0 1 0,-1 0 15,1 0-15,21 0 0,-21 0 16,21 42-1,0 0 1,21 0-16,0 0 16,1 0-16,-1 1 0,0-1 0,0 21 15,0-21-15,22 0 0,-22-21 16,0 22-16,21-1 0,-21 0 0,22-21 16,-22 21-16,21-21 0,1 0 15,-1 0-15,-21 0 0,21 0 16,1 0-16,-1 0 0,0 0 0,1-21 15,-1 21-15,0-21 0,1 0 16,-1-1-16,0 1 0,-20 0 0,20 0 16,0 0-16,-21-22 0,22 22 0,-22-21 15,0 0-15,21-1 0,-20 1 16,-1 0-16,0-1 0,0 1 0,0 21 16,0-22-16,-21 1 0,22 0 15,-1-1-15,-21 22 0,0 0 0,0 0 16,21 0-16,-21 0 15,0 42 1,0 0 0,-21 0-16,21 0 0,-21 22 15,-1-22-15,22 21 0,-21 0 0,21 1 16,0-1-16,-21 0 0,0 1 16,21-1-16,-21 0 0,21 1 0,0-1 15,0-21-15,0 22 0,-21-1 16,21 0-16,0-21 0,0 1 15,0-1-15,0 0 16,21-21 0,0 0-16,0 0 0,0 0 15,0-21-15,1 0 16,-1 21-16,0-22 0,0 1 16,0 0-16,-21 0 0,0 0 0,21 0 15,-21-1-15,0 1 0,0 0 16</inkml:trace>
  <inkml:trace contextRef="#ctx0" brushRef="#br0" timeOffset="15487.07">14245 5503 0,'0'0'0,"-21"0"16,0 0-1,21-21-15,21 21 31,0 0-31,0-21 0,0 21 0,22 0 16,-22 0-16,21 0 0,-21-21 0,22 21 16,-22 0-16,21 0 0,-21 0 15,1 0-15,-1 0 0,0 0 0,0 0 16,0 0 0,0 0-16,1 0 15</inkml:trace>
  <inkml:trace contextRef="#ctx0" brushRef="#br0" timeOffset="16514.64">15071 5927 0,'0'0'0,"42"0"16,-21 0-16,0 0 15,0 0-15,1-21 0,-1 21 16,-21-22-16,21 22 0,0-21 16,-21 0-16,0 0 0,0 0 15,0 0-15,0-1 0,0 1 0,0-21 16,0 21-16,0 0 16,0-1-16,0 1 0,-21 0 0,0 0 15,0 0-15,-1 21 16,1 0-16,-21 0 0,21 0 0,0 0 15,-1 0-15,-20 21 0,21 0 0,0 0 16,0 0-16,-1 1 0,1 20 16,0-21-16,0 0 0,0 22 0,21-22 15,0 0-15,0 21 0,0-21 16,0 1-16,0-1 0,0 0 0,0 0 16,21 0-1,0-21-15,0 0 16,0 0-16,1 0 15,-1 0-15,0-21 0,0 21 0,0-21 16,0 0-16,1 0 0,-1 21 16,0-22-16,0 1 0,0 0 0,0-21 15,-21 21-15,0-1 0,22-20 16,-22 21-16,0 0 0,0 0 0,0-22 16,0 22-16,0 0 15,0 42 1,0 0-1,0 0-15,0 1 0,0-1 16,0 0-16,0 0 0,21 0 0,-21 0 16,0 1-16,0-1 15,0 0-15,0 0 0,21 0 0,0 0 16,0-21-16,0 0 16,1 0-16,-1 0 15,0 0-15,0 0 0,0 0 16,0-21-16,22 21 0,-22-21 15,0 0-15,21 0 0,-20 0 0,-1-22 16,21 22-16,-21-21 0,0-1 16,1 22-16,-1-21 0,0 0 0,0-1 15,0 1-15,0 0 0,-21-1 0,0 1 16,0 0-16,22 20 16,-22-20-16,0 0 0,0 21 0,0-1 15,0-20-15,0 21 0,0 0 16,0 0-16,0-1 0,0 65 31,0-22-15,0 21-16,-22 1 0,22-1 15,0 21-15,-21-20 0,21 20 0,-21-20 16,0 20-16,21-21 0,0 1 16,-21-1-16,21 0 0,-21 1 0,21-1 15,0-21-15,0 22 0,0-22 16,0 0-16,0 0 0,0 0 15,0 0-15,0 1 0,21-22 16,0 0-16,-21 21 16,21-21-16,0 0 0,0 0 15,1 0-15,-1 0 0,0-21 16,-21-1-16,21 22 0,0-21 0,0 0 16,1 0-16,-1 0 0,0 0 0,-21-1 15,0 1-15,21-21 0,-21 21 16,0-22-16,0 22 0,0 0 0,0-21 15</inkml:trace>
  <inkml:trace contextRef="#ctx0" brushRef="#br0" timeOffset="16757.27">15642 5355 0,'0'0'0,"-21"0"0,0 0 31,42 0-16,0 0 1,0 0-16,0 0 0,1-21 0,-1 21 16,0 0-16,21 0 0,-21-21 0,1 21 15,-1 0-15,0 0 0,0 0 16,0 0-16,0 0 31</inkml:trace>
  <inkml:trace contextRef="#ctx0" brushRef="#br0" timeOffset="19193.06">16616 5630 0,'21'0'47,"-21"-21"-47,21 21 0,-21-21 16,21 21-16,0-21 0,1 0 15,-22 0-15,21 21 0,-21-22 16,0 1-16,21 0 0,-21 0 15,0 0-15,0 0 16,0-1-16,-21 22 16,0 0-16,-1 0 15,1 0-15,0 0 0,-21 22 0,21-1 16,-1 0-16,1 0 0,-21 0 16,21 22-16,0-22 0,-1 21 15,22 0-15,0 1 0,-21-22 0,21 21 16,0-21-16,0 22 0,0-22 15,0 0-15,21 0 0,-21 0 0,22-21 16,-1 22-16,0-22 0,21 0 16,-21 0-16,1 0 0,20 0 0,-21 0 15,0 0-15,22 0 0,-22 0 0,21-22 16,-21 22-16,22-21 0,-22 0 16,21-21-16,0 21 0,-20-1 0,20-20 15,-21 0-15,0 21 16,0-22-16,1 1 0,-1 0 0,0 20 15,0-20-15,-21 0 0,0 21 0,0-1 16,0 1-16,0 0 0,0 42 31,0 0-15,0 1-16,0-1 0,0 0 0,-21 21 16,21-21-16,-21 1 0,21 20 15,0-21-15,0 21 0,-21-20 0,21-1 16,0 0-16,0 0 0,0 0 15,0 0-15,0 1 0,0-1 16,0 0 15,0-42-15,0 0 0,0-1-16,0 1 0,0 0 15,0-21-15,0 21 0,0-1 16,21 1-16,0-21 0,0 21 15,0 0-15,0-22 0,1 22 0,-1 0 16,0 0-16,21 0 0,-21-1 16,22 1-16,-22 21 0,0 0 0,0 0 15,0 0-15,1 0 0,-1 21 16,0 1-16,0-1 0,-21 0 0,0 0 16,0 21-16,0-20 15,0-1-15,0 21 0,0-21 0,0 0 16,0 22-16,0-22 0,0 0 0,0 0 15,0 0-15,0 1 0,0-1 16,0 0 0,-21-21-16,21-21 31,0 0-15,0-1-16,21 1 0,-21 0 15,21 0-15,0-21 0,1 20 16,-1-20-16,21 0 0,-21 21 15,22-22-15,-22 1 0,21 21 0,0-22 16,1 22-16,-22-21 0,21 21 16,-21 21-16,22-21 0,-22 21 0,0 0 15,0 0-15,0 0 0,1 21 16,-22 0-16,0 0 0,0 0 16,0 22-16,0-22 0,0 21 15,0 0-15,-22-20 0,1 20 0,21 0 16,0-21-16,-21 22 0,0-22 0,21 0 15,0 0-15,0 0 0,0 1 16,0-1-16,0 0 0,0 0 16,21-21-1,0 0-15,0 0 0,1 0 16,-1 0-16,0 0 0,21 0 0,-21 0 16,1-21-16,20 0 0,0 21 15,-21-21-15,22-1 0,-22-20 0,21 21 16,-21 0-16,1-22 0,-1 22 15,0-21-15,0 21 0,-21-22 0,21 22 16,-21 0-16,0-21 0,0 21 16,0-1-16,-21 22 0,0 0 15,0 0-15,0 0 0,-1 0 16,1 0-16,-21 22 0,21-1 0,0 0 16,-1 0-16,1 0 0,0 22 15,0-22-15,21 21 0,0-21 16,0 0-16,0 22 0,0-22 0,0 0 15,0 0-15,0 0 0,0 1 16,0-1-16,21-21 0,0 21 0,0-21 16,1 21-16,-1-21 0,0 0 15,21 0-15,-21 0 0,22 0 0,-1 0 16,-21 0-16,22 0 0,-1 0 0,-21-21 16,21 0-16,-20 21 0,20-21 15,-21-1-15,0 1 0,0 0 0,1 0 16,-1-21-16,0 20 15,0 1-15,-21-21 0,0 21 0,0 0 16,0-1-16,21 1 0,-21 0 16,0 0-16,0 42 31,-21 0-31,21 0 16,0 1-16,-21 20 0,0-21 15,21 0-15,-21 0 0,21 1 0,0-1 16,-22 0-16,22 0 0,-21 0 0,21 0 15,0 1-15,0-1 16,0-42 47,0-1-63,0 1 0,21 21 0,-21-42 15,22 21-15,-1 0 0,0-22 16,0 22-16,21-21 0,-20-1 0,20 22 15,0-21-15,1 21 0,-22 0 0,21-22 16,0 43-16,-20-21 0,20 21 16,-21 0-16,0 0 0,0 0 0,1 0 15,-22 21-15,0 0 0,0 1 16,0-1-16,0 21 0,0-21 0,0 22 16,0-1-16,0-21 15,0 0-15,0 22 0,0-22 0,0 0 16,0 0-16,0 0 0,0 0 15,0 1-15,21-22 16,0 0 0,0 0-16,0 0 0,0 0 15,1-22-15,-1 1 0,0 21 0,0-21 16,21 0-16,-20 0 0,-1-22 16,0 22-16,0-21 0,21 21 0,-20-22 15,-1 1-15,0 0 0,0 21 16,-21-22-16,21 1 0,-21 0 0,21-1 15,-21 22-15,0-21 16,0 21-16,22-22 0,-22 22 0,0 0 16,21 0-16,-21 0 0,0-1 15,-21 44 1,-1-1 0,1 0-16,0 21 0,0 1 0,0-22 15,0 21-15,-1 0 0,1 22 16,0-22-16,0 1 0,0-1 0,21 0 15,0-21-15,0 22 0,0-1 0,0-21 16,0 22-16,0-22 16,0 0-16,0 0 0,21 0 15,-21 0-15,21-21 0,0 0 16,0 0-16,1 0 0,-1 0 16,0 0-16,0 0 15,0 0-15,0-21 0,1 21 0,20-21 16,-21 0-16,0 21 0,0-21 15,1 0-15,-22-1 0,21 22 0,0-21 16,0 0-16,-21 0 16,0 0-16,21 0 0,-21-1 15,0 1-15</inkml:trace>
  <inkml:trace contextRef="#ctx0" brushRef="#br0" timeOffset="19481.16">19494 5355 0,'0'0'0,"0"-21"15,22 21 1,-1 0-16,21 0 16,-21-21-16,0 21 0,1 0 15,20 0-15,-21 0 0,21-21 16,1 21-16,-22 0 0,21 0 15,-21 0-15,22 0 0,-22 0 0,0 0 16,0 0-16,0 0 0,1 0 16,-1 0-1</inkml:trace>
  <inkml:trace contextRef="#ctx0" brushRef="#br0" timeOffset="20651.49">11747 6964 0,'0'0'0,"-21"-21"16,0 21-1,0 0-15,21-21 0,0-1 16,0 1-1,0 0-15,0 0 16,21 21-16,0-21 16,0 0-16,1 21 0,-1 0 0,0-22 15,21 22-15,-21 0 0,1 0 16,-1 0-16,0 0 0,0 0 0,0 0 16,-21 22-16,0-1 15,0 0-15,0 0 0,-21 0 16,0 0-16,0 22 0,0-1 0,-22-21 15,1 22-15,21-1 0,-22 0 16,1 1-16,0-1 0,-1 0 0,22 1 16,0-1-16,0-21 0,0 0 0,0 22 15,21-22-15,0 0 16,21-21 0,0 0-16,0-21 15,0 21-15,22-21 0,-22-1 0,0 1 16,21 0-16,-21 0 0,1 0 0,-1 0 15,0-1-15,-21 1 16,0 0-16,-21 42 31,0 0-31,-1 1 0,1 20 0,21 0 16,0 1-16,-21-1 0,21 0 0,-21 1 16,21-1-16,0 0 0,0 1 15,0-1-15,0 0 0,0-21 0,0 22 16,0-22-16,0 0 0,0 0 15,0 0-15,0 1 0,0-1 0,21-21 16,-21 21-16,-21-21 31,0 0-31,0 0 0,-1 0 16,-20 0-16,21 0 0,-21 0 0,-1 0 16,22 0-16,-21 0 0,21 0 15,-1 0-15,1 0 0,0-21 0,0 21 16,0 0-1</inkml:trace>
  <inkml:trace contextRef="#ctx0" brushRef="#br0" timeOffset="21286.13">9525 9313 0,'21'0'16,"0"0"-16,0 0 0,1-21 15,-1 21-15,0-21 0,0 0 0,0 0 16,0 0-16,1-1 0,-1 1 16,21 0-16,-21 0 0,0 0 15,1 0-15,-22-1 0,0 1 0,0 0 16,0 0-16,-22 0 16,1 0-16,0-1 0,0 22 0,0-21 15,-22 0-15,22 21 0,0 0 0,-21 0 16,21 0-16,-1 0 0,1 21 15,0 0-15,0 1 0,0-1 0,0 21 16,21-21-16,-22 22 0,22-1 16,0 0-16,0 1 0,0-1 0,0 0 15,0 1-15,0-1 0,0 0 16,0 1-16,0-22 0,22 21 16,-22-21-16,21 0 0,-21 1 0,21-1 15,0 0-15,-21 0 0,21-21 0,0 0 16,1 0-16,-1 0 15,0 0-15,0 0 0,0-21 0,-21 0 16,21 0-16,1-1 0</inkml:trace>
  <inkml:trace contextRef="#ctx0" brushRef="#br0" timeOffset="21581.92">10308 8551 0,'0'0'0,"0"-21"16,-21 42 0,21 1-1,-21-1-15,0 0 0,21 0 16,0 21-16,0 1 0,-22-1 0,22 22 16,0-22-16,-21 21 0,21-20 0,0-1 15,0 22-15,0-22 0,0 0 16,0 1-16,-21-1 0,21-21 0,-21 21 15,21-20-15,0-1 0,0 21 0,-21-21 16,21 0 0,0 1-16,21-22 31</inkml:trace>
  <inkml:trace contextRef="#ctx0" brushRef="#br0" timeOffset="22063.26">10731 9208 0,'0'0'0,"22"-22"0,-1 22 0,0-21 15,0 0-15,0-21 16,0 21-16,-42 21 31,0 0-31,0 0 16,0 0-16,-22 21 0,22 0 15,0 0-15,-21 0 0,21-21 0,-22 21 16,22 1-16,0-1 0,0 0 0,0 0 16,-1 0-16,22 0 15,0 1-15,0-1 0,0 0 16,0 0-16,0 0 16,22-21-16,-1 0 0,21 21 15,-21-21-15,0 22 0,22-22 0,-22 21 16,0-21-16,0 21 0,0-21 15,1 21-15,-22 0 0,0 0 16,0 1-16,0-1 31,-22-21-31,22 21 0,-21-21 0,-21 0 16,21 0-16,0 0 0,-1 0 0,1 0 16,0 0-16,0 0 0,0 0 15,0-21-15,-1 21 0,1-21 0,0 21 16,0 0-16,0 0 15,0 0 1,21-22 0,21 1-1</inkml:trace>
  <inkml:trace contextRef="#ctx0" brushRef="#br0" timeOffset="22510.01">11134 9398 0,'0'0'0,"21"0"16,-21-21-16,21 21 0,0 0 15,0-21-15,0 0 16,1-1-16,-1 22 0,21-21 0,-21 0 15,0 21-15,1-21 0,-1 0 0,0 0 16,-21-1-16,21 22 0,-21-21 16,21 0-16,-21 0 0,0 0 0,0 0 15,0-1-15,-21 1 16,0 21-16,0 0 0,0 0 16,-1 21-16,1-21 0,-21 22 0,21-1 15,0 21-15,-22-21 0,22 22 16,-21-22-16,21 21 0,-1-21 15,1 22-15,0-22 0,0 21 0,21-21 16,0 22-16,0-22 0,0 0 16,0 0-16,0 0 0,21 0 0,-21 1 15,21-22-15,0 21 0,22-21 0,-22 0 16,0 0-16,0 0 0,0 0 16,22 0-16,-22 0 0,0 0 0,0 0 15,0-21-15,1 21 0,-22-22 16,21 1-16,0 0 0,0 0 0</inkml:trace>
  <inkml:trace contextRef="#ctx0" brushRef="#br0" timeOffset="23421.79">13017 8805 0,'0'0'0,"22"-21"0,-22-21 15,21 21-15,-21 0 16,0-1-16,0 1 0,0 0 16,0 0-16,-21 21 0,-1 0 15,1 0-15,-21 0 0,0 0 0,-1 0 16,1 0-16,0 0 0,-1 0 0,-20 21 16,20-21-16,1 21 0,0 0 15,-1 1-15,22-1 0,0-21 0,0 21 16,0 0-16,21 0 0,-21 0 15,21 1-15,0-1 0,21 0 16,0 0-16,0 0 16,0-21-16,0 21 0,22 1 15,-22-22-15,21 21 0,-21 0 0,22 0 16,-22-21-16,0 21 0,21 0 16,-20 1-16,-1-1 0,-21 0 15,0 0-15,0 0 0,0 0 16,-21 1-16,-1-1 15,1-21-15,-21 21 0,21-21 0,0 0 16,-1 21-16,1-21 0,0 0 0,0 0 16,0 0-16,0 0 0,-1 0 15,22-21 1,0 0 0,0 0-1,22 21-15,-1 0 0,0 0 0,0 0 16,0 21-16,0 0 15,-21 0-15,22 0 0,-22 0 0,0 1 16,0 20-16,0-21 0,0 21 0,0-20 16,-22 20-16,1 0 0,0-21 15,0 22-15,0-1 0,0-21 0,-1 22 16,1-22-16,0 0 0,0 0 0,21 0 16,-21 0-16,21-42 31,21 0-16,0 0-15,-21 0 0,21 21 16,-21-21-16,0-1 16,21 22-16</inkml:trace>
  <inkml:trace contextRef="#ctx0" brushRef="#br0" timeOffset="24113.27">12933 11007 0,'-21'0'0,"-1"0"16,22-21 0,0-1-16,0 1 0,0 0 15,0 0-15,22 0 16,-1 21-16,0-21 0,0-1 0,21 22 16,-20 0-16,-1 0 0,0 0 15,0 0-15,0 0 0,-21 22 16,0-1-16,0 0 0,0 0 15,-21 0-15,0 0 0,0 22 0,0-22 16,-1 21-16,-20 1 0,21-1 0,0-21 16,-22 21-16,22 1 0,0-1 15,0-21-15,0 22 0,0-22 0,-1 0 16,22 0-16,0 0 0,0 0 16,0 1-16,22-22 31,-1 0-31,0 0 0,0 0 15,0 0-15,0-22 0,1 22 16,-1 0-16,21 0 0,-21 0 0,0 0 16,1 0-16,-1 22 0,0-1 15,-21 0-15,21 0 0,-21 0 16,0 0-16,0 1 0,0-1 0,0 21 16,0-21-16,0 22 0,0-22 0,0 21 15,-21 0-15,0 1 0,0-22 16,-1 21-16,1 1 0,0-1 0,0-21 15,-21 21-15,20-20 0,1 20 16,-21-21-16,21 0 0,0-21 16,-1 21-16,1-21 0,-21 0 0,21 0 15,0 0-15,-1 0 0,1-21 16,0 0-16,0 0 0,0 0 16,21 0-16,0-1 0,0-20 15,-21 21-15,21 0 0</inkml:trace>
  <inkml:trace contextRef="#ctx0" brushRef="#br0" timeOffset="24681.56">14330 9462 0,'0'0'0,"21"0"0,0-22 15,-21 1-15,21 21 16,0-21-16,-42 42 31,0 0-15,0 1-16,0 20 0,0 0 0,-1 1 15,1-1-15,0 0 0,-21 22 0,21-22 16,-1 0-16,-20 1 0,21-1 16,-21 0-16,20 1 0,1-1 0,0-21 15,0 22-15,0-22 0,0 0 0,21 0 16,0 0-16,0-42 47,0 0-47,0-21 0</inkml:trace>
  <inkml:trace contextRef="#ctx0" brushRef="#br0" timeOffset="24973.4">14817 9208 0,'-22'0'16,"1"21"-16,0-21 15,21 21-15,-21 0 0,0 0 0,0 0 16,-1 1-16,1 20 0,0 0 16,0 1-16,0-1 0,0 0 0,-1 1 15,1-1-15,0 21 0,-21-20 0,21-1 16,-1 0-16,1 1 15,0-1-15,-21 0 0,21-20 0,-1 20 16,1-21-16,21 0 0,0 0 0,-21 1 16,21-1-16,21-21 31,0 0-31,1-21 16,-1-1-16</inkml:trace>
  <inkml:trace contextRef="#ctx0" brushRef="#br0" timeOffset="25985.35">15282 10033 0,'0'0'0,"-21"0"0,-42 21 15,41-21-15,1 0 16,21-21 0,0 0-16,0 0 15,21 0-15,1-1 0,-1-20 16,0 21-16,0 0 0,21-22 0,-20 1 15,20 0-15,-21-1 0,21 1 16,-20 0-16,20-1 0,-21 1 0,0 0 16,0-1-16,-21 22 0,0-21 15,0 21-15,0 0 0,-21 21 16,0 0-16,0 0 16,0 0-16,0 21 0,-1 0 0,1 0 15,0 0-15,0 0 0,0 1 16,21 20-16,0-21 0,0 21 15,0-20-15,0 20 0,0 0 0,0-21 16,0 22-16,21-22 0,0 21 0,-21-21 16,21 22-16,0-22 0,-21 0 15,22 21-15,-1-20 0,-21-1 0,0 0 16,21 0-16,-21 0 16,0-42 30,-21 0-46,0 21 0,21-21 0,-22 0 16,22-1-16,-21 1 16,21 0-16,-21 21 15,21 21 1,0 0-16,0 1 16,0-1-16,0 0 0,21 0 15,0 0-15,-21 0 0,22-21 0,-1 22 16,0-22-16,0 21 15,0-21-15,0 0 0,1 0 0,-1 0 16,0 0-16,0 0 0,0-21 16,0-1-16,1 22 0,-1-21 0,0 0 15,0-21-15,21 21 0,-20-22 0,-1 22 16,0-21-16,0-22 0,21 22 16,-20-22-16,20 1 0,-21-1 15,21 1-15,-20 21 0,-1-22 16,0 22-16,0-22 0,-21 22 0,0 21 15,0 0-15,0-1 0,0 1 0,-21 21 16,0 0-16,0 0 16,-1 21-16,1 1 0,0 20 0,0-21 15,0 21-15,0 1 0,-1-1 16,1 22-16,0-22 0,21 21 0,-21-20 16,21 20-16,-21-20 15,21 20-15,0-21 0,0-20 0,0 20 0,0 0 16,0-21-16,0 1 0,0-1 15,0 0-15,21-21 16,0 0-16,0 0 0,0 0 0,1 0 16,-1 0-16,0-21 0,21 21 0,-21-21 15,22-1-15,-22 1 0,0 0 16,0 0-16,22-21 0,-43 20 0,21 1 16,-21 0-16,0 0 0,0-21 15,0 20-15</inkml:trace>
  <inkml:trace contextRef="#ctx0" brushRef="#br0" timeOffset="26217.21">15663 9567 0,'0'0'0,"21"0"47,1 0-47,-1 22 0,0-22 0,0 0 15,0 0-15,0 0 0,1 0 0,20 0 16,-21 0-16,21-22 0,1 22 16,-22 0-16,21-21 0,1 21 0,-22 0 15,21 0-15,-21-21 16,0 21-16,1-21 0,-1 21 0,0 0 16,0 0-16</inkml:trace>
  <inkml:trace contextRef="#ctx0" brushRef="#br0" timeOffset="29141.26">17060 9843 0,'0'0'0,"0"21"16,-21-21-16,0 0 15,21-21 17,0-1-17,0 1-15,0 0 16,0 0-16,0 0 0,0 0 16,0-22-16,0 22 0,0 0 15,-21 0-15,0 0 0,21-1 16,-22 1-16,1 0 0,0 21 0,0 0 15,-21 0-15,20 0 0,1 0 0,-21 0 16,21 0-16,-22 21 0,1 0 16,21 1-16,-21-1 0,-1 21 15,22-21-15,-21 22 0,21-22 0,-1 21 16,1 0-16,0-20 0,0 20 16,21-21-16,0 0 0,0 0 0,0 1 15,0-1-15,0 0 0,21 0 16,0-21-16,0 0 15,1 0-15,-1 0 0,0 0 0,0-21 16,21 0-16,-20 21 0,-1-21 16,21-1-16,-21 1 0,0 0 0,22-21 15,-22 21-15,0-22 0,21 22 16,-20-21-16,-1-1 0,0 22 0,-21-21 16,21 21-16,-21 0 0,0-1 15,0 1-15,0 42 16,-21 1-1,21-1-15,-21 21 16,21-21-16,0 22 0,0-22 0,0 21 16,0-21-16,0 0 0,0 1 0,0 20 15,0-21-15,0 0 16,0 0-16,21-21 0,0 0 0,0 0 16,0 0-16,1 0 0,20 0 15,-21 0-15,0 0 16,22-21-16,-22 0 0,21 0 0,-21 0 15,22 0-15,-22-22 0,21 22 16,-21-21-16,0-1 0,1 1 0,-1 0 16,0-1-16,0 1 0,0 0 0,0-1 15,-21 1-15,0 0 0,0-1 16,0 1-16,0 0 0,0-1 0,0 1 16,0 21-16,0-21 0,0 20 15,0 1-15,0 0 0,0 0 0,-21 21 16,0 21-1,21 21 1,-21-20-16,0 20 0,21-21 16,0 21-16,0 22 0,-21-22 15,21 1-15,-22-1 0,22 21 0,0-20 16,0-1-16,0 22 0,0-22 0,0 0 16,0-21-16,0 22 0,0-1 15,0-21-15,22 0 0,-1 1 0,-21-1 16,21 0-16,0-21 0,0 21 15,0-21-15,1 0 0,-1 0 16,21 0-16,-21-21 0,0 0 0,22 21 16,-22-21-16,21-1 0,-21 1 15,22 0-15,-22 0 0,0 0 0,0-22 16,0 22-16,1-21 0,-1 21 16,-21 0-16,0-22 0,0 22 15,0 0-15,0 0 0,0 0 0,-21 21 31,-1 0-31,1 0 0,0 0 16,21 21-16,-21 21 0,0-21 0,21 0 16,0 22-16,0-22 0,-21 21 15,21-21-15,0 22 0,0-22 0,0 0 16,0 0-16,0 0 0,0 1 16,0-1-16,21 0 0,0-21 15,0 21-15,0-21 0,0 0 0,1 0 16,-1 0-16,21 0 15,-21-21-15,0 0 0,22 21 0,20-43 16,-42 22-16,1-21 0,20 21 16,-21 0-16,0-22 0,0 22 15,1-21-15,-1-1 0,-21 22 0,0-21 16,0 21-16,0 0 0,0-1 16,0 1-16,0 42 31,0 1-31,0-1 0,-21 21 15,-1-21-15,22 22 0,-21-1 0,21-21 16,0 21-16,0-20 0,0 20 0,-21-21 16,21 0-16,0 0 15,0 1-15,0-1 0,0 0 16,0-42 15,0 0-15,21-1-16,-21 1 0,21 0 15,-21-21-15,22 21 0,-22-22 16,0 22-16,21-21 0,0-1 0,-21 22 16,21-21-16,0 21 0,0 0 15,-21-1-15,22 1 0,-22 0 0,21 21 16,0 0 0,-21 21-16,0 22 15,0-22-15,0 0 0,21 21 0,-21-21 16,0 22-16,0-22 0,0 21 15,0-21-15,0 1 0,0 20 0,0-21 16,0 0-16,21 0 0,-21 1 16,0-1-1,21-21-15,1 0 16,-1 0-16,0-21 0,0-1 16,0 1-16,0 0 15,1 0-15,-1 0 0,0 0 16,0-22-16,0 22 0,0-21 15,1 21-15,-1-22 0,21 22 0,-21 0 16,0 0-16,1 0 0,-1-1 0,0 1 16,0 21-16,0 0 15,-21 21 1,0 1-16,0-1 0,0 0 16,0 0-16,21 21 0,-21-20 0,0-1 15,0 0-15,22 0 0,-22 0 0,0 0 16,0 1-16,21-1 0,0 0 15,0-21-15,-21 21 0,21-21 16,0 0-16,1 0 0,-1 0 0,0 0 16,21 0-16,-21 0 15,1-21-15,20 0 0,-21 21 0,0-21 16,22-1-16,-22 1 0,0 0 16,0-21-16,0 21 0,0-1 0,-21-20 15,0 21-15,0 0 0,0-22 0,0 22 16,0 0-16,0 0 0,0 0 15,0 0-15,0-1 0,-21 22 16,0 0-16,0 0 16,0 22-16,0-1 15,21 0-15,-22 0 0,22 21 0,-21-20 16,21-1-16,0 0 0,0 21 16,0-21-16,0 1 0,0-1 15,0 0-15,0 0 0,0 0 0,0 0 16,0 1-16,21-1 15,1-21-15,-1 0 0,0 0 16,21 0-16,-21 0 0,1 0 16,-1 0-16,21-21 0,-21-1 15,22 22-15,-22-21 0,21 0 0,-21 0 16,22 0-16,-22 0 0,0-1 16,0-20-16,0 21 0,0 0 0,1 0 15,-22-1-15,0 1 0,0 0 0,0 0 16,0 0-1,0 42 1,-22 0 0,1 0-16,21 22 0,-21-22 0,21 0 15,-21 21-15,21-21 0,0 22 0,-21-22 16,21 0-16,-21 0 0,21 0 16,0 1-16,-22-1 0,22 0 0,0 0 15,0-42 32,22 0-31,-1 21-16,0-21 0,0-22 15,-21 22-15,21 0 0,0 0 0,22-22 16,-22 22-16,0-21 0,0 21 16,0 0-16,22-1 0,-22 1 0,0 0 15,0 0-15,0 21 0,1 0 16,-22 21-16,21 0 15,-21 0-15,0 22 0,0-22 16,0 0-16,0 0 0,0 22 16,0-22-16,0 0 0,0 0 0,0 0 15,0 0-15,21-21 0,-21 22 0,21-22 16,-21 21-16,21-21 16,0 0-16,1 0 15,-1 0-15,0 0 0,0 0 16,0-21-16,22-1 0,-22 1 15,0 21-15,0-42 0,0 21 0,22 0 16,-22-1-16,0-20 0,0 0 16,0 21-16,0-22 0,-21 1 0,0 0 15,22-1-15,-22 1 0,0 0 0,21-1 16,-21 1-16,0 0 0,0-1 16,0 1-16,0 21 0,0-22 0,0 22 15,0 0-15,0 0 0,0 42 31,0 0-15,-21 0-16,21 22 0,-22-1 0,22 0 16,0 1-16,0-1 0,0 0 0,0 1 15,0-1-15,0 0 0,0 1 16,0-1-16,0 0 0,0 1 0,0-22 16,0 21-16,0-21 0,0 1 15,0-1-15,0 0 0,0 0 0,0 0 16,0 0-16,22-21 15,-1 0-15,0 0 16,0 0-16,0 0 0,0 0 0,1 0 16,-1 0-16,21-21 15,0 21-15,-20-21 0,20 0 0,0 21 16,1-21-16,-22 0 0,21-1 0,0 1 16,-20 0-16,-1 0 0,21 0 15,-21 21-15,-21-21 0,21-1 0,-21 1 16,0 0-16,0 0 0,0 0 15,0 0-15</inkml:trace>
  <inkml:trace contextRef="#ctx0" brushRef="#br0" timeOffset="29417.1">20743 9038 0,'0'0'0,"-42"0"15,63 0 16,0 0-15,0 0-16,1 0 0,20 0 16,-21 0-16,21 0 0,1-21 0,-1 21 15,22 0-15,-22 0 0,0 0 16,1-21-16,-1 21 0,0 0 0,-21 0 16,22-21-16,-22 21 0,0-21 15,0 21-15,0 0 0,-21-22 16,-21 1-1,0 21-15,-21 0 16,21-21-16,-22 21 0,-20 0 0,-1-21 16</inkml:trace>
  <inkml:trace contextRef="#ctx0" brushRef="#br0" timeOffset="29765.9">17992 8784 0,'0'0'0,"-127"21"15,84-21 1,1 22-16,21-22 0,0 0 16,-1 0-16,44 0 15,-1 0 1,21-22-16,-21 22 0,22 0 15,-1-21-15,0 21 0,1-21 0,-1 21 16,21-21-16,1 21 0,-22-21 16,22 21-16,-22-21 0,22 21 0,-22-22 15,0 22-15,-21 0 0,1-21 16,-1 21-16,-21-21 16,0 0 15,-21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25:10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2667 0,'22'0'63,"-1"0"-17,-21-21-46,21 21 0</inkml:trace>
  <inkml:trace contextRef="#ctx0" brushRef="#br0" timeOffset="6691.81">4297 2032 0,'-21'0'31,"21"-21"-15,-22 21 31,22 21 31,0 0-63,0 0-15,0 1 0,0-1 16,22 0 0,-1 0-16,-21 0 0,21-21 15,0 0-15,-21 21 16,21-21-16,0 0 0,1 0 16,-1 0-16,0 0 0,0 0 15,0 0-15,0 0 0,1 0 0,-1 0 16,0-21-16,21 0 0,-21 21 15,1-21-15,-1 0 0,0 0 16,0-1-16,0 1 0,0-21 0,1 21 16,-1-22-16,0 1 0,0 0 15,-21-1-15,21 1 0,-21-21 0,21 20 16,-21 1-16,22 0 0,-22-22 16,0 22-16,0 21 0,0-22 15,0 1-15,0 21 0,0 0 0,0-1 16,0 1-16,0 0 0,0 0 15,-22 0-15,1 21 16,21-21-16,-21 21 0,0 0 16,0 21-16,0-21 15,21 42-15,-22-21 0,1 0 16,21 22-16,0-1 0,0 22 0,-21-22 16,21 21-16,0 1 0,-21-1 15,21 1-15,0-1 0,0 1 16,0-22-16,0 22 0,0-22 0,0 0 15,0 1-15,21-1 16,0-21-16,0 22 0,-21-22 0,22 0 16,-1 0-16,0 0 0,0 0 15,0 1-15,0-22 0,1 0 0,-1 21 16,0-21-16,0 0 0,0 0 16,0 0-16,1 0 0,-1-21 0,0-1 15,0 22-15,21-21 0,-20 0 16,-1 0-16,0 0 0,0 0 0,-21-22 15,21 22-15,0-21 0,1 21 16,-22-22-16,0 22 0,21 0 0,-21-21 16,21 20-16,-21 1 0,0 0 15,0 0-15,0 0 0,0 0 16,0 42 31,0 0-47,0 0 15,0 0-15,0 0 0,0 1 0,0 20 16,0-21-16,0 0 0,0 0 16,0 1-16,0-1 0,0 0 0,0 0 15,0 0-15,21 0 0,0-21 16,0 22-16,1-22 0,-1 0 16,0 21-16,0-21 0,0 0 15,22 0-15,-22 0 0,0 0 16,0-21-16,21 21 0,-20-22 15,-1 1-15,0 21 0,0-21 0,0 0 16,0 0-16,1 0 0,-1-1 16,-21 1-16,0 0 0,21-21 0,-21 21 15,0-22-15,21 22 0,-21 0 16,0-21-16,0 20 0,0 1 0,0 0 16,0 42 15,-21-21-31,21 21 0,-21 1 15,21 20-15,0-21 0,0 0 16,0 22-16,0-22 0,0 0 16,0 21-16,0-21 0,0 1 0,0-1 15,0 0-15,0 0 0,0 0 16,0 0-16,0 1 0,0-1 0,-21-21 16,21 21-16,0 0 15,0-42 32,0 0-47,0 0 16,0-1-16,0-20 0,0 21 15,21 0-15,-21-22 16,21 22-16,-21-21 0,21 21 0,0 0 16,-21-22-16,21 22 0,1 0 15,-22 0-15,21 21 0,0-21 0,0 21 16,0 0-16,0 0 15,1 21-15,-1 0 16,-21 0-16,21 0 0,-21 0 16,21 1-16,-21-1 0,0 0 0,21 21 15,-21-21-15,21 1 0,-21-1 16,0 0-16,0 0 0,0 0 0,0 0 16,22 1-16,-22-1 0,0 0 15,21-21-15,0 0 47,0 0-31,-21-21-16,0 0 0,21-1 0,0 1 15,-21 0-15,22 0 0,-1 0 16,0 0-16,0-22 0,0 22 0,0 0 16,1-21-16,-1 20 0,0 1 15,21 0-15,-21 0 0,1 0 0,-1 0 16,0-1-16,0 22 0,0 0 15,-21-21-15,21 21 0,1 0 16,-1 0 0,0 21-16,-21 1 0,0-1 15,21-21-15,-21 21 0,21 0 16,-21 21-16,0-20 0,0-1 0,0 0 16,0 21-16,0-21 0,0 1 15,0-1-15,0 0 0,0 21 0,21-21 16,-21 1-16,22-1 15,-22 0-15,0 0 0,21-21 0,-21 21 16,21-21-16,0 21 0,0-21 16,0 0-16,-21 22 0,22-22 15,-1 0-15,0 0 0,0 0 16,0 0-16,0 0 0,1 0 16,-1 0-16,0 0 0,0-22 0,0 22 15,0-21-15,1 0 16,-1 21-16,0-21 0,0 0 0,0 0 15,0-1-15,1 1 0,-22 0 16,0 0-16,21 0 0,-21 0 0,21-1 16,-21 1-16,0 0 0,0 0 15,0 0-15,0 0 0,0-1 0,0 1 16,0 0-16,0 0 0,0 0 16,0 0-16,0-1 15,-21 22 1,0 0-16,-1 0 15,22 22-15,-21-1 16,21 0-16,-21 0 0,21 0 0,0 0 16,0 22-16,0-22 0,0 0 15,0 0-15,0 0 0,0 1 0,0-1 16,0 0-16,0 0 0,0 0 16,0 0-16,21 1 0,0-1 0,1 0 15,-1 0-15,0-21 16,0 0-16,0 0 0,0 0 15,1 0-15,-1 0 16,21 0-16,-21 0 0,0 0 0,1 0 0,-1 0 16,0 0-16,0-21 0,0 0 15,22 0-15,-22-1 0,0 1 16,0 0-16,0-21 0,0 21 0</inkml:trace>
  <inkml:trace contextRef="#ctx0" brushRef="#br0" timeOffset="7415.32">5757 1143 0,'0'0'0,"-21"0"0,0 0 31,0 0-15,21 21 0,0 0-16,0 1 0,-21-1 15,21 0-15,0 0 0,0 0 16,0 0-16,21-21 16,0 0-1,0 0-15,0 0 0,0 0 0,1 0 16,-1 0-16,0-21 0,0 0 15,0 0-15,0 0 0,-21 0 16,0-1-16,0 1 16,0 0-16,0 0 0,-21 21 15,0-21-15,0 21 16,0-21-16,0 21 0,-1 0 16,1 0-16,0 0 0,0 0 15,0 0-15,0 0 0,-1 0 16,1 21-16,0 0 0,0-21 15,21 21-15,0 0 16,-21 0 0,21 1-16</inkml:trace>
  <inkml:trace contextRef="#ctx0" brushRef="#br0" timeOffset="7927.03">4360 1693 0,'0'0'0,"-21"0"0,42 0 47,0 0-47,22 0 0,-22 0 15,21 0-15,-21 0 0,22 0 16,-1 0-16,0 0 0,1 0 16,-22-21-16,21 21 0,1 0 0,-22 0 15,21 0-15,-21-21 0,0 21 16,1 0-16,-1 0 0,0 0 16,0 0-1,0 0-15,-21-21 16,21 21-1,1 0 1</inkml:trace>
  <inkml:trace contextRef="#ctx0" brushRef="#br0" timeOffset="12255.22">8805 2265 0,'0'0'0,"0"21"16,0 0-16,0 0 31,21-21-15,1 0-1,-1-21 1,0 21-16,0-21 0,0 0 0,22 0 15,-22 0-15,21-1 0,-21-20 16,22 21-16,-22-21 0,21-1 0,-21 1 16,0-22-16,1 22 0,-1-21 15,0-1-15,0 22 0,-21-22 0,0 22 16,0-22-16,0 22 0,0 0 16,0 21-16,0-22 0,0 22 0,0 0 15,0 0-15,0 0 0,-21 21 16,0 0-16,0 0 15,-1 0-15,1 0 16,21 21-16,-21 0 0,0 21 0,0 1 0,21-1 16,0 0-16,-21 22 15,21-1-15,-22 1 0,22-1 0,0 1 16,0-22-16,0 22 0,0-1 16,0-21-16,0 1 0,0-1 0,22-21 15,-1 22-15,0-22 0,-21 0 16,21 0-16,0 0 0,0 0 0,22-21 15,-22 0-15,0 22 0,0-22 16,22 0-16,-22 0 0,21 0 0,-21-22 16,0 22-16,22-21 0,-1 0 0,-21 0 15,22 21-15,-22-21 0,21 0 16,-21-22-16,0 22 0,1 0 16,-1-21-16,0 20 0,-21 1 15,0-21-15,21 21 0,-21-22 0,0 22 16,0 0-16,0 0 0,0 0 15,-21 21 1,0 0-16,0 21 16,-1 0-16,1 0 0,0 0 0,0 22 15,0-22-15,21 21 0,0-21 16,-21 22-16,21-22 0,0 21 0,0-21 16,0 1-16,0-1 0,0 0 15,21 0-15,0 0 0,0 0 0,0 1 16,22-22-16,-22 0 0,21 0 15,0 0-15,1 0 0,-1 0 16,0 0-16,1 0 0,-1-22 0,22 1 16,-22 0-16,0 21 0,1-21 15,-22 0-15,21 0 0,-21-22 0,0 22 16,1 0-16,-1 0 0,0 0 16,-21-22-16,0 22 0,0 0 0,0 0 15,0 0-15,0-1 16,0 44-1,-21-1 1,0 0-16,21 0 16,0 0-16,0 0 0,0 22 0,0-22 15,0 0-15,0 0 0,0 0 16,0 1-16,0-1 0,0 0 16,21 0-16,-21 0 0,0 0 15,21-21-15,-21 22 16,-21-44 31,0 1-47,-1 21 15,1-21 1,0 21-16,0 0 16,21 21 15,0 0-31,0 1 15,21-22-15,0 21 0,0-21 16,1 0-16,20 0 0,-21 0 16,21 0-16,-20 0 0,20 0 0,0 0 15,-21-21-15,22-1 0,-1 22 16,0-21-16,-20 0 0,20 21 0,0-21 16,-21 0-16,22 0 0,-22-1 15,21 1-15,-21 0 0,1 0 16,-22 0-16,21 0 0,-21-1 0,0 1 15,0 0-15,0 0 0,0 0 16,-21 21 0,-1 0-16,1 0 15,0 0-15,0 21 0,0-21 0,0 21 16,21 0-16,0 0 0,0 1 16,0-1-16,0 0 0,0 0 0,0 0 15,0 0-15,0 1 0,21-1 16,0 0-16,-21 0 0,21 0 0,0 0 15,-21 1-15,0-1 0,21-21 16,-21 21-16,0 0 16,-21-21-1,0 0 1,0 0-16,0 0 0,0 0 16,-1 0-16,1 0 0,0 0 15,0 0-15,0-21 16,21 0-16,0 0 15,0-1-15</inkml:trace>
  <inkml:trace contextRef="#ctx0" brushRef="#br0" timeOffset="12621.48">12255 1545 0,'0'0'0,"0"-21"16,-21 21-16,0 0 15,0 0-15,0 0 0,0 0 16,-1 21-16,1 22 15,21-22-15,-21 21 0,21-21 0,-21 22 16,21 20-16,-21-21 0,21 1 16,-21-1-16,21 22 0,0-22 0,-22 0 15,22 1-15,-21-1 0,21-21 0,0 21 16,0-20-16,0-1 0,0 0 16,0 0-16,0 0 0,0 0 15,21-21 1,1 0-16,-1-21 15</inkml:trace>
  <inkml:trace contextRef="#ctx0" brushRef="#br0" timeOffset="13095.12">12488 1799 0,'-21'-42'15,"21"21"-15,0 0 16,21 21-16,0-22 0,1 1 0,-1 21 16,0-21-16,0 21 0,0 0 15,0-21-15,1 21 0,-1 0 16,0 0-16,0 0 0,0 21 16,0 0-16,-21 0 0,0 1 0,22 20 15,-22 0-15,0-21 0,0 22 16,0-1-16,-22 0 0,1 1 0,-21-22 15,0 21-15,-1 1 0,1-1 16,-22 0-16,22-21 0,-21 1 0,20 20 16,1-21-16,0 0 0,-1 0 0,22-21 15,0 22-15,0-22 0,0 0 16,42 0 0,0 0-1,21 0-15,-21 0 0,22 0 16,-22 0-16,21 0 0,1 0 15,-22 0-15,21 0 0,0 0 0,1 0 16,-1-22-16,-21 22 0,22 0 0,-1 0 16,-21 0-16,21 0 0,-20-21 15,20 21-15,-21 0 0,0 0 0,0-21 16,-21 0 15</inkml:trace>
  <inkml:trace contextRef="#ctx0" brushRef="#br0" timeOffset="13872.2">14118 2032 0,'-42'0'16,"21"0"-16,42 0 31,0 0-31,21 0 16,-21 0-16,22 0 0,20 0 15,-20 0-15,20 0 0,-21 0 0,22 0 16,-22 0-16,22 0 15,-1 0-15,-20 0 0,20 0 0,-21-21 16,1 21-16,20 0 0,-20 0 0,-1-21 16,-21 21-16,0-21 0,0 21 15,1 0-15,-22-22 0,0 1 16,0 0 0,-22 21-16,1-21 0,0 21 0,-21-21 15,21 21-15,-22 0 0,22 0 16,0-21-16,0 21 0,0 0 15,-1 0-15,1 0 16,42 0 15,22 0-31,-22 0 0,0 0 0,21 0 16,-20 0-16,-1 0 0,21 0 0,-21 0 16,0 0-16,1 21 0,-1 0 15,0-21-15,-21 21 0,0 0 16,0 0-16,0 1 0,0-1 0,0 21 15,0-21-15,0 0 0,-21 1 0,0-1 16,-1 0-16,1 0 0,0 0 16,0 0-16,-21 1 0,20-22 0,1 21 15,0 0-15,0-21 0,0 21 0,0-21 16,21 21 0,0-42 15,21 21-31,0-21 0,21 0 0,-21 0 15,43-1-15</inkml:trace>
  <inkml:trace contextRef="#ctx0" brushRef="#br0" timeOffset="14731.75">16827 1778 0,'0'0'0,"0"-21"0,0 0 16,0 0-16,0-1 0,0 1 15,0 0-15,0 0 0,-21 21 16,0-21-16,0 21 0,0 0 16,-22 0-16,22 0 0,-21 0 0,0 0 15,-1 0-15,1 21 0,0-21 16,-1 21-16,1 21 0,0-20 0,-1-1 15,22 21-15,0 0 0,0-20 16,0 20-16,21-21 0,0 21 16,0-20-16,0-1 0,0 0 15,0 0-15,21 0 0,0-21 0,21 21 16,-21-21-16,22 0 0,-1 0 0,0 0 16,-20 0-16,20 0 0,0 0 15,-21 0-15,22-21 0,-1 0 0,-21 21 16,0-21-16,1 0 0,-1 0 15,0-1-15,0 22 0,-21-21 0,21 0 16,-21 0-16,0 0 0,0-22 16,0 22-16,0 0 0,0 0 15,0 42 17,0 0-17,0 0-15,-21 22 0,21-22 0,-21 21 16,21 1-16,-21-1 0,21 0 15,0 22-15,0-22 0,0 0 0,0 22 16,0-1-16,0 1 0,0-1 0,0 1 16,0-1-16,0 1 0,0-1 15,0 1-15,0-1 0,21 1 0,-21-1 16,21 1-16,-21-1 0,0 1 16,0-1-16,21-20 0,-21 20 15,21-20-15,-21 20 0,0-21 0,0 1 0,0-1 16,0-21-16,0 22 15,0-22-15,0 21 0,-21-21 0,0-21 16,0 21-16,0 1 0,-22-22 0,22 0 16,-21 0-16,21 0 0,-22 0 15,1 0-15,0 0 0,-1-22 0,1 1 16,21 0-16,-21-21 0,20 21 0,1-22 16,0 1-16,0 0 0,21-22 15,0 22-15,0-22 0,0 22 0,0-22 16,21 22-16,0-21 0,0-1 15,22 22-15,-22-22 0,21 22 0,1 0 16,-1-22-16,0 22 0,-21-1 0,22 1 16,-1 0-16,0-1 15,1 1-15,-1 0 0,-21 21 0,22-22 16,-22 1-16,0 21 0,21 0 16,-21-1-16,1-20 0,-1 21 0,0 0 15,0 0-15,21-22 0,-20 22 0,-1 0 16</inkml:trace>
  <inkml:trace contextRef="#ctx0" brushRef="#br0" timeOffset="15491.96">17632 1820 0,'0'0'0,"0"-21"16,-21 42-1,-1 1 1,1-1-16,0 0 0,0 0 15,21 0-15,-21 22 0,0-22 0,-1 21 16,22 0-16,0-20 0,-21 20 16,0-21-16,21 0 0,-21 22 0,21-22 15,0 0-15,0 0 0,0 0 16,-21 0-16,21 1 16,0-44 15,0 1-16,0 0-15,0 0 0,0 0 16,21 0-16,-21-1 0,0-20 0,21 21 16,0-21-16,0 20 0,1-20 15,20 21-15,-21-21 0,21 20 0,-20-20 16,20 21-16,0 21 0,-21-21 16,22 21-16,-1 0 0,-21 0 0,0 0 15,1 0-15,-1 21 0,0 0 16,-21 0-16,0 0 0,0 1 0,0 20 15,0-21-15,0 0 0,0 22 16,0-22-16,0 0 0,0 0 0,0 21 16,0-20-16,0-1 0,-21 0 15,21 0-15,-21-21 0,21 21 16,0 0-16,-22-21 16,1 0-1,21-21 1,0 0-16,0 0 15,0 0-15,0 0 0,0-22 0,0 22 16,21 0-16,-21-21 0,22 20 16,-1-20-16,21 0 0,-21 21 15,0-22-15,22 22 0,-1 0 0,-21 0 16,22 0-16,-1-1 0,0 22 16,1 0-16,-1 0 0,0 22 15,-21-1-15,22 0 0,-22 0 0,0 0 16,0 0-16,-21 1 0,0 20 0,0-21 15,0 0-15,0 22 0,0-22 16,0 0-16,0 21 0,0-21 0,0 1 16,0-1-16,0 0 0,-21 0 15,21 0-15,-21-21 0,0 21 0,0 1 16,-1-22-16,1 21 16,0-21-16,0 0 0,0 0 15,-22 0-15,22 0 0,0 0 16,-21 0-16,21 0 0,-22 0 15</inkml:trace>
  <inkml:trace contextRef="#ctx0" brushRef="#br0" timeOffset="17580">6117 4466 0,'0'0'0,"-21"21"16,21 1-16,21-44 31,0 1-15,0 21-16,22-21 0,-22 0 15,0 0-15,21-22 0,-20 22 16,20 0-16,-21-21 0,21-1 0,1 22 15,-22-21-15,21 0 0,1-1 0,-1-20 16,-21 20-16,21 1 0,-20 0 16,-1-1-16,21 1 0,-21 0 0,-21-1 15,0 22-15,21-21 0,-21 0 16,0 20-16,0-20 0,-21 21 0,0 0 16,0 0-16,0-1 0,-22 22 15,22 0-15,-21 0 0,21 0 0,-22 0 16,22 22-16,-21-1 0,21 0 15,0 0-15,-1 0 0,-20 22 16,42-22-16,-21 21 0,21 0 16,-21 1-16,21 20 0,0-20 0,0 20 15,0 1-15,0-22 0,0 21 16,0-20-16,21 20 0,0-20 0,0-1 16,0-21-16,1 21 0,-1-20 15,0-1-15,21 0 0,-21 0 0,22 0 16,-22-21-16,21 0 0,-21 0 0,22 0 15,-1 0-15,0 0 0,1-21 16,-1 21-16,0-21 0,1 0 0,-1-22 16,0 22-16,1-21 0,-1 0 15,0-1-15,1 1 0,-1 0 16,-21-1-16,22-20 0,-22 20 16,0 1-16,0 0 0,0-1 0,0 1 15,-21 0-15,0-1 0,0 22 0,0 0 16,0 0-16,0 0 0,0 0 15,0-1-15,0 1 32,0 42 155,0 1-156,0-1 157,-21-21-172,21 21-16,-21 0 0,0 0 15,21 0-15,0 1 0,0-1 16,-21 0-16,21 0 0,-21 0 0,21 22 15,-22-22-15,22 0 0,0 0 0,0 0 16,0 0-16,0 1 16,0-1-16,22-21 15,-1 0-15,0 0 16,0 0-16,0 0 0,0 21 16,1-21-16,-1 0 0,0 0 0,0 21 15,0-21-15,22 21 0,-22-21 0,0 21 16,0 1-16,-21-1 15,21 0-15,0 0 0,-21 0 16,0 0-16,0 1 0,0-1 0,0 0 16,0 0-16,0 0 0,-21-21 15,0 21-15,0 1 16,0-22-16,0 0 16,-1 0-16,1 0 15,21-22-15,-21 1 0,21 0 16,-21 0-16,21 0 0,-21 21 15,21-21-15,-21 21 0,21 21 47,0 0-31,0 0-16,21 0 0,0 0 16,0 1-16,0-1 0,0 0 15,1-21-15,20 0 0,-21 21 16,0-21-16,22 0 0,-1 0 0,0 0 15,1 0-15,-22 0 0,21 0 16,0 0-16,1-21 0,-1 21 0,0-21 16,1 0-16,-1 21 0,0-22 0,1 1 15,-22 0-15,21 0 0,-21 0 16,1 0-16,-1-22 0,0 22 0,0-21 16,0-1-16,-21 22 15,21-21-15,-21 0 0,0-1 0,0 22 16,0 0-16,0-21 0,0 20 15,0 1-15,-21 21 16,0 0-16,0 0 0,0 21 0,0 1 16,-1-22-16,1 42 0,0-21 15,0 21-15,21-20 0,0 20 0,0 0 16,0-21-16,0 22 0,0-22 16,0 21-16,0-21 0,0 1 0,21 20 15,0-21-15,0 0 0,1-21 16,-1 21-16,0 1 0,0-22 15,0 0-15,0 21 0,1-21 0,20 0 16,-21 0-16,0 0 0,0 0 16,1 0-16,-1 0 0,0-21 15,-21-1-15,0 1 16,0 0-16,0 0 16,21 0-16</inkml:trace>
  <inkml:trace contextRef="#ctx0" brushRef="#br0" timeOffset="18312.12">10562 4255 0,'0'0'15,"-21"0"1,0 0 0,42 0 15,21 0-31,-21 0 16,22 0-16,-1 0 0,0-22 15,22 22-15,-1 0 0,1-21 16,-1 21-16,1 0 0,-1 0 0,1-21 15,-22 21-15,22 0 0,-22 0 16,0-21-16,1 21 0,-22 0 0,21 0 16,-21 0-16,1 0 0,-22-21 0,21 21 15,-21-21 1,0-1-16,0 1 16,-21 21-16,-1-21 15,22 0-15,-21 21 0,0 0 0,0-21 16,0 21-16,0 0 0,21-21 0,-22 21 15,22-22 17,43 22-32,-22 0 15,0-21-15,0 21 0,0 0 0,1 0 16,-1 0-16,21 0 0,-21 0 0,0 0 16,1 0-16,-1 21 15,-21 1-15,0-1 0,0 0 16,0 0-16,0 0 0,0 0 15,-21 1-15,-1-1 0,1 0 0,0 0 16,-21 0-16,-1 0 0,22 1 0,-21-1 16,0 0-16,-1 0 0,1 0 15,0 0-15,-1-21 0,22 22 0,-21-22 16,21 0-16</inkml:trace>
  <inkml:trace contextRef="#ctx0" brushRef="#br0" timeOffset="19653.37">13144 3937 0,'0'0'16,"0"-21"-16,22 0 0,-22 0 0,0-1 15,21 1-15,-21 0 0,21 21 0,-21-21 16,0 0-16,0 42 31,0 0-15,0 21-16,0-20 0,0-1 16,0 21-16,0 0 0,0 1 0,0-1 15,0 0-15,0-20 0,-21 20 0,21-21 16,0 21-16,-21-20 0,21-1 15,0 0-15,0 0 0,0 0 16,0-42 15,0 0-31,21 0 16,0 0-16,-21-1 0,21 1 16,0 0-16,0-21 0,1 21 15,-1-22-15,0 1 0,0 0 16,-21 20-16,21-20 0,0 21 0,1 0 15,-1 0-15,0-1 0,0 22 16,0 0 0,-21 22-16,0-1 0,0 0 15,0 21-15,0-21 0,0 22 16,0-22-16,0 21 0,21 1 0,-21-22 16,22 0-16,-22 21 0,0-21 15,21 1-15,0-1 16,0 0-16,0-21 0,0 0 0,1 0 15,-1 0-15,0 0 16,0 0-16,0-21 0,22 0 0,-22 21 16,0-22-16,0 1 0,21 0 15,-20 0-15,-1-21 0,0 20 0,0 1 16,0 0-16,-21-21 0,0 21 0,21-1 16,-21 1-16,22 0 0,-22 0 15,0 42 16,0 0-31,0 0 16,0 22-16,0-22 0,0 0 0,0 21 0,0-20 16,0 20-16,0-21 15,0 0-15,0 0 0,0 1 0,21-1 16,-21 0-16,21-21 0,0 21 16,0-21-16,0 21 0,1-21 0,-1 0 15,0 0-15,0 0 0,21 0 0,-20 0 16,20-21-16,-21 0 0,0 21 15,22-21-15,-22 21 0,0-21 0,0-1 16,0 1-16,0 21 0,-21-21 16,0 0-16,22 0 0,-22 0 0,0-1 15,0 1-15,0 0 0,0 0 16,0 0-16,0 0 0,0-1 16,0 1-1,-22 21 1,22-21-16,0 0 15,-21 21-15,0 0 16,21-21-16,0 0 16,-21 21-1,0 0 1,21-22-16,-21 22 0,-1 0 16,1 0-16,0 0 0,0 0 15,-21 0-15,20 0 16,1 0-16,-21 0 0,21 0 0,0 0 15,-1 0-15,1 22 0,0-22 0,21 21 16,-21-21-16,21 21 16,-21 0-16,21 0 0,0 0 15,0 1-15,0-1 16,0 0-16,0 0 16,21-21-16,-21 21 15,21-21 1,-42 0 15,0-21-31,0 0 16,-1 21-16</inkml:trace>
  <inkml:trace contextRef="#ctx0" brushRef="#br0" timeOffset="20515.88">7599 3789 0,'0'0'0,"-21"0"0,-1 0 16,1 0-1,0 0 1,0 0-1,0-21-15,0 21 16,-1 0-16</inkml:trace>
  <inkml:trace contextRef="#ctx0" brushRef="#br0" timeOffset="21011.98">6816 4339 0,'0'0'0,"0"21"16,-22-21-16,22 22 16,0-44 15,22 22-31,-22-21 0,21 0 0,0 0 15,0 0-15,21-22 0,-20 22 16,-1-21-16,0 0 0,21-1 0,-21 1 16,1 0-16,-1-22 0,0 22 0,0-22 15,0 22-15,0-22 0,1 1 16,-22-1-16,21 1 0,-21 21 16,0-22-16,21 1 0,-21-1 15,0 22-15,0-1 0,0 22 0,0 0 16,0 0-16,0 0 0,-21 21 15,0 0-15,-1 21 0,22 21 16,-21-21-16,0 43 0,0-22 16,21 22-16,-21 20 0,0-20 0,-1 21 15,1-1-15,21-20 0,-21 20 0,21 1 16,-21 0-16,21-22 16,0 1-16,0-1 0,0 1 0,0-22 0,0 0 15,0-20-15,0 20 0,0-21 16,21 0-16,-21 0 0,21-21 15,0 0-15,1 0 16,-1 0-16</inkml:trace>
  <inkml:trace contextRef="#ctx0" brushRef="#br0" timeOffset="22719.49">14732 4043 0,'0'0'0,"21"-21"0,-21 0 15,0-1-15,0 1 16,0 0 0,0 42 30,0 0-30,-21 22-16,21-22 0,-21 0 16,21 21-16,-21 1 0,21-22 0,-22 21 15,22-21-15,0 1 0,0-1 16,0 21-16,0-21 0,0 0 16,0 1-16,22-22 0,-22 21 15,21-21-15,0 0 16,0 0-16,0 0 0,-21-21 15,21 21-15,-21-22 16,22 1-16,-22 0 16,0 0-16,0 0 0,0 0 0,0-1 15,0 1-15,0 0 0,0 0 16,-22 0-16,1 0 0,0-1 0,0 1 16,21 0-16,-21 21 0,0-21 15,-1 21-15,22-21 31,0 0-15,22-1 0,-1 22-16,0-21 0,21 21 0,-21 0 15,22-21-15,-1 0 0,-21 21 0,22 0 16,-1 0-16,-21 0 16,21 0-16,-20 0 0,20 0 0,-21 21 15,0-21-15,0 21 0,1 0 16,-22 1-16,0-1 0,0 21 0,0-21 15,0 0-15,0 22 0,0-22 0,0 0 16,0 21-16,-22-20 0,1-1 16,21 0-16,0 0 0,-21 0 0,0 0 15,21 1 1,-21-22 0,21-22-1,0 1-15,0 0 16,0 0-16,0 0 15,0 0-15,0-1 0,0-20 16,0 21-16,0-21 0,21 20 0,0 1 16,0-21-16,0 21 0,22-22 0,-22 22 15,21 0-15,1 0 0,-22 21 16,21-21-16,-21 21 0,0 0 0,22 0 16,-22 0-16,0 0 0,-21 21 15,21 0-15,0 0 0,-21 0 0,0 1 16,0 20-16,0-21 0,0 0 15,0 0-15,0 1 0,0-1 16,0 0-16,0 0 0,0 0 0,0 0 16,-21 1-16,21-1 0,-21-21 15,21 21-15,0 0 16,0-42 15</inkml:trace>
  <inkml:trace contextRef="#ctx0" brushRef="#br0" timeOffset="24623.4">16679 4043 0,'0'0'0,"0"-21"0,21 0 16,-21-1-16,0 1 0,22 0 15,-22 0-15,21 0 0,-21 0 0,0-1 16,0 44 15,0-1-31,0 21 0,0-21 0,0 22 16,0-1-16,0 0 0,0 1 15,0-1-15,0 0 0,0 1 0,0-22 16,0 21-16,0-21 16,0 0-16,0 1 0,0-1 0,0 0 15,-21-21 1,21-21 15,21 0-31,-21-1 16,21 1-16,0-21 0,-21 21 0,21-22 15,0 1-15,1 0 0,20-1 16,-21 1-16,0 0 0,22-1 16,-22 1-16,21 21 0,-21 0 0,0 0 0,1-1 15,-1 22-15,0 0 0,0 0 16,-21 22-16,0-1 0,21 0 16,-21 21-16,0-21 0,0 22 15,0-1-15,0 0 0,0-20 0,0 20 16,0 0-16,0-21 0,0 1 15,0 20-15,0-21 0,21 0 0,1 0 16,-1 1-16,0-22 16,0 0-16,0 0 0,0 0 15,1 0-15,-1 0 0,0 0 0,0-22 16,0 1-16,0 21 0,1-21 16,-1 0-16,0 0 0,21-22 15,-21 22-15,1 0 0,-1-21 0,0 21 16,0-22-16,0 22 0,0-21 15,1 42-15,-22-21 0,21-1 0,-21 44 32,0-1-32,0 0 0,0 0 15,0 21-15,-21-20 0,21 20 16,-22-21-16,22 21 0,0-20 0,0-1 16,0 0-16,0 0 0,0 0 15,0 0-15,0 1 0,0-1 16,22-21-16,-1 0 15,0 0-15,0 0 16,0 0-16,-21-21 0,21-1 0,1 22 16,-1-21-16,-21 0 15,21 0-15,-21 0 0,21 0 0,-21-1 16,0-20-16,0 21 0,0 0 16,0-22-16,0 22 0,0 0 0,0 0 15,0 0-15,-21 0 0,0-1 16,0 22-16,-1 0 0,1 0 15,0 0-15,0 0 0,21 22 16,0-1 0,0 0-16,21-21 31,0 0-31,0 0 0,1 0 16,-1 0-16,0 0 15,0 0-15,21-21 0,-20 21 0,-1-21 16,0 21-16,21-22 0,-21 22 15,1 0-15,-1-21 0,0 21 16,0 0-16,-21 21 16,0 1-1,0-1-15,0 21 0,0-21 16,-21 0-16,21 22 0,-21-22 16,21 0-16,0 21 0,0-20 15,0-1-15,0 0 0,0 0 16,0 0-16,0 0 0,0 1 0,21-22 15,0 21 1,0-21 0,0-21-1,-21-1-15,22 22 0,-22-21 16,0 0-16,0 0 0,0 0 0,0 0 16,0-1-16,0 1 0,0 0 15,0-21-15,0 21 0,0-1 0,0-20 16,0 21-16,0 0 0,-22 0 0,22-1 15,-21 1-15,21 0 16,21 21 15,1 0-31,20 0 16,-21 0-16,0 0 0,22-21 16,-1 21-16,-21 0 0,21 0 0,1 0 15,-22 0-15,0 0 0,21 21 0,-20-21 16,-1 21-16,0 0 0,-21 1 15,21-1-15,-21 0 0,21 0 16,-21 21-16,0-20 0,0-1 0,0 0 16,0 21-16,0-21 0,0 1 0,0-1 15,0 0 1,0 0-16,-21 0 0,0-21 31,21-21 0,0 0-31,0 0 0,0 0 16,0-22-16,21 22 0,0-21 0,0-1 16,1 1-16,-1 0 0,21-1 15,-21 22-15,0-21 0,22 21 0,-1-22 16,-21 22-16,22 0 0,-1 21 16,-21 0-16,21 0 0,-20 0 0,-1 0 15,0 0-15,21 21 16,-42 0-16,21 22 0,-21-1 0,22 0 15,-22 1-15,0-1 0,0 0 0,0 1 16,0-1-16,-22 0 0,1 1 16,21-22-16,-21 21 0,21-21 0,0 1 15,-21-1-15,21 0 0,-21 0 16,21 0-16,-21 0 16,-1-21-1,1 0 1,0 0-16,0 0 0,0 0 15</inkml:trace>
  <inkml:trace contextRef="#ctx0" brushRef="#br0" timeOffset="25959.48">15515 6477 0,'0'0'0,"42"21"16,-20-21-16,-1 0 0,0 0 0,0 0 16,0 0-16,0 0 0,1 0 15,-1-21-15,21 0 0,-21 0 0,0 0 16,1-1-16,-1 1 0,0 0 0,0-21 16,0 21-16,-21-1 15,0 1-15,0 0 0,0 0 0,0 0 16,0 0-16,0-1 0,0 1 15,0 0-15,-21 0 0,0 21 0,0-21 16,0 21-16,-1 0 0,1 0 0,0 0 16,-21 0-16,21 21 0,-1-21 15,1 21-15,-21 0 0,21-21 0,0 21 16,-1 1-16,22-1 0,0 0 16,0 0-16,0 0 0,0 0 0,0 1 15,0-1-15,0 0 0,22-21 16,-1 0-16,0 0 0,0 0 15,21 0-15,-20 0 0,-1 0 16,21 0-16,-21 0 0,22-21 0,-1 0 16,0 21-16,-21-22 0,22 1 15,-1 21-15,-21-21 0,22 0 0,-22 21 16,0-21-16,0 21 0,-21-21 16,21 21-16,-21 21 15,0 0-15,0 0 16,21 0-16,-21 0 0,0 1 15,0 20-15,0 0 0,0-21 0,0 22 16,0 20-16,0-20 0,0-1 0,0 0 16,0 22-16,0-22 0,0 22 15,0-22-15,0 0 0,0 22 16,0-22-16,0 22 0,0-1 0,22-21 16,-22 22-16,21-1 0,-21-20 15,0 20-15,21-20 0,-21 20 0,21-21 16,-21 1-16,0-22 0,0 21 0,0 1 15,0-22-15,-21 0 0,0 0 0,0 0 16,-1-21-16,1 0 0,0 0 16,-21 0-16,21 0 0,-22 0 0,22 0 15,-21-21-15,21 21 0,-22-21 0,22-21 16,0 20-16,0-20 0,0 0 16,21-1-16,0 1 0,0-21 0,0 20 15,0-20-15,0-1 0,42 1 16,-21-1-16,0 1 0,22-1 0,-1-20 15,21 20-15,-20-21 0,20 22 16,1-22-16,-1 22 0,22-1 0,-22 1 16,1-1-16,-1 22 0,1 0 15,-1-1-15,1 22 0,-22-21 0,1 42 16,-22-21-16,21-1 0,-21 22 0,0 0 16,1 0-16,-1 0 0,-21 22 15,0-1-15,21 0 0,-21 0 0,0 0 16,21 0-16,-21 22 0,0-22 15,0 21-15,0 1 0,0-22 0,0 21 16,0-21-16,-21 22 0,21-22 16,-21 0-16,21 0 15,0 0-15,0-42 32,0 0-17,0 0-15,0 0 0,0-22 0,0 22 16,0-21-16,0 21 0,21-22 0,0 1 15,0 0-15,0 20 0,1-20 16,-1 21-16,0-21 0,21 20 0,-21 1 16,22 0-16,-22 21 0,21 0 15,-21 0-15,1 0 0,20 0 0,-21 0 16,0 0-16,0 0 0,1 21 16,-1 0-16,-21 1 0,0-1 15,21 21-15,-21-21 0,21 0 0,-21 1 16,0-1-16,0 0 0,0 21 0,0-21 15,0 1-15,0-1 0,0 0 16,0 0-16,0 0 0,-21-21 0,21 21 16,0 1-16,-21-22 0,21 21 15,-21 0 1,-1-21-16,22 21 16</inkml:trace>
  <inkml:trace contextRef="#ctx0" brushRef="#br0" timeOffset="26191.35">17886 7112 0,'0'21'15,"0"-42"48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32:10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2032 0,'21'0'31,"0"0"-16,0 0 1,-21 21-16</inkml:trace>
  <inkml:trace contextRef="#ctx0" brushRef="#br0" timeOffset="1792.4">3852 1037 0,'0'0'0,"0"-21"16,-21 0-16,21 0 16,-21 21-16,0 0 15,0 0 1,21 21 0,0 0-16,0 0 0,-22 0 0,22 1 15,-21-1-15,21 21 0,0-21 16,0 0-16,0 22 0,0-22 15,0 0-15,0 0 0,21-21 16,1 21-16,-1-21 0,0 0 16,0 0-16,0 0 0,22 0 0,-22-21 15,0 0-15,21 21 0,-21-42 16,22 21-16,-22-1 0,0 1 0,0-21 16,0 21-16,1-22 0,-22 1 15,21 21-15,-21-21 0,0 20 16,0 1-16,0 0 0,0 0 0,0 0 15,0 42 1,-21 0-16,-1 21 16,1 1-16,21-1 0,0 0 15,-21 1-15,21 20 0,-21-20 16,21-1-16,0 21 0,0 1 16,0-1-16,0 1 0,0-1 15,0 1-15,0-1 0,0 1 0,0-22 16,0 22-16,0-22 0,0 22 15,0-22-15,0-21 0,0 21 0,0-20 16,0-1-16,-21-21 0,21 21 16,-21-21-1,-1-21-15,1 0 0,21-1 16,-21 1-16,0 0 0,0 0 0,0-21 16,-1-1-16,1 1 15,0 21-15,0-22 0,0 22 0,0 0 16,-1 0-16,22 0 0,0 42 31,0 0-31,0 0 16,0 22-16,0-22 0,0 0 0,0 0 15,22 0-15,-1 0 0,21 1 16,-21-1-16,0-21 0,22 0 0,-1 21 16,0-21-16,1 0 0,-1 0 15,22-21-15,-22 21 0,21-21 0,1-1 16,-22 1-16,22-21 0,-1 21 15,-20-22-15,20 22 0,-21-21 16,1 0-16,-22-1 0,21 1 16,-21 0-16,1-1 0,-1 1 0,-21 0 15,0-1-15,21 1 0,-21 0 16,21-1-16,-21 22 0,0-21 16,0 21-16,0-1 0,0 1 0,0 0 15,-21 21 16,21 21-31,-21 22 0,21-22 16,0 21-16,-21 0 0,-1 1 16,22-1-16,-21 22 0,21-1 15,-21 1-15,21-1 0,-21 1 0,0 20 16,21-20-16,-21-1 0,-1 22 16,22-22-16,-21 1 0,21 21 0,-21-22 15,0 1-15,21 20 0,0-20 16,0 20-16,-21-20 0,21-1 0,0 1 15,0-1-15,0 1 0,0-1 0,0-20 16,0 20-16,0-20 0,21-1 16,-21 0-16,21 1 0,0-22 0,-21 0 15,21 0-15,1-21 0,-1 0 16,0 0-16,0 0 0,0-21 16,22 0-16,-22-22 15,0 1-15,21 0 0,-21-1 0,22 1 16,-22-21-16,0 20 0,0-20 0,0 20 15,-21-20-15,0-1 0,0 22 16,0-21-16,-21 20 0,0 1 0,-21-22 16,-1 22-16,1 21 0,0-21 15,-22 20-15,22 1 0,-22 0 0,22 0 16,-21 21-16,20-21 0,22 21 16,-21 0-16,21-21 0,21-1 15,21 1 1,0 21-16,0-21 0,21 21 15,-20-21-15,20 0 0,0 21 16,22-21-16,-22 21 0,0-22 0,1 22 16,-22-21-16,21 21 0,-21-21 15,22 21-15,-22-21 0,0 0 16,0 0-16,-21-1 0,0 1 16</inkml:trace>
  <inkml:trace contextRef="#ctx0" brushRef="#br0" timeOffset="2380.75">6837 1545 0,'-21'21'0,"-1"1"0,22-1 0,-21-21 15,21 21-15,0 0 16,21-21 15,1-21-31,-1 21 16,0-21-16,0 0 0,21-1 15,-20-20-15,-1 21 0,0 0 0,0 0 16,0-22-16,0 22 0,-21 0 16,22 0-16,-22 0 0,0-1 15,0 1-15,0 0 0,-22 21 0,1 0 16,0 0-16,0 0 0,-21 0 15,20 21-15,-20 0 0,21 1 16,-21 20-16,-1-21 0,22 21 0,0 1 16,-21-1-16,42 0 0,-22 1 0,22-1 15,0 0-15,0 1 0,0-1 16,22 0-16,-1-20 0,0 20 0,0-21 16,0 0-16,22 0 0,-22 1 15,21-22-15,-21 0 0,22 0 0,-22 0 16,21 0-16,-21 0 15,0 0-15,22-22 0,-22 1 0,21 0 0,-21-21 16,1 21-16,20-22 0,-21 1 16,21 0-16,-20-1 0,20-20 15</inkml:trace>
  <inkml:trace contextRef="#ctx0" brushRef="#br0" timeOffset="2664.15">7747 826 0,'0'0'0,"0"-22"0,0 1 0,0 0 15,0 0-15,-21 21 16,0 0-16,21 21 16,0 0-16,-22 22 15,22-1-15,0 0 0,-21 1 16,21 20-16,0 1 0,0-1 0,0 1 16,-21-1-16,0 1 0,21-1 15,-21-21-15,21 22 0,-21-1 16,21-20-16,0-1 0,0 0 0,0 1 15,0-22-15,0 0 0,0 0 16,0 0-16,0 1 0,21-22 16,0 0-1,-21-22-15,0 1 0,21 21 16,0-21-16,0 0 0,-21 0 16</inkml:trace>
  <inkml:trace contextRef="#ctx0" brushRef="#br0" timeOffset="3476.24">7980 1566 0,'0'0'0,"21"0"15,0-21-15,0 21 16,0-21-16,1 21 0,-1-21 0,0 21 16,0-21-16,21 0 0,-20 21 15,-1-22-15,21 1 0,-21 0 0,0 21 16,1-21-16,-44 21 31,-20 21-15,21-21-16,-21 21 0,-1 0 0,-20 1 15,20-1-15,1 21 0,0-21 16,-1 0-16,1 1 0,21-1 0,0 0 16,0 0-16,21 0 0,0 0 15,0 1-15,21-1 0,0 0 16,0-21-16,21 21 0,-20-21 15,20 21-15,-21 0 0,0-21 0,22 22 16,-22-22-16,0 0 0,0 21 0,0-21 16,-21 21-16,-21-21 47,0 0-47,0 0 0,0 0 0,-1 0 15,1 0-15,0 0 0,0 0 16,0 0-16,0 0 15,42 0 17,0 0-17,0 0-15,0 0 16,0 0-16,-21 21 0,22-21 0,-1 0 16,0 0-16,21 0 0,-21 0 15,1 0-15,20 0 0,-21 0 16,21 0-16,-20 0 0,20 0 0,0 0 15,1-21-15,-1 0 0,0 0 16,1-1-16,20 1 0,-21 0 0,1 0 16,-1 0-16,-21 0 0,22-22 15,-1 22-15,-21-21 0,0 21 0,0-22 16,1 22-16,-22 0 0,0-21 16,0 20-16,0 1 0,0 0 15,-22 21-15,1 0 0,0 0 16,0 0-16,0 21 0,0 0 0,-1 1 15,1-1-15,0 0 0,0 21 16,0-21-16,21 22 0,0-1 0,-21-21 16,21 22-16,0-22 0,0 21 15,0-21-15,0 0 0,0 1 16,0-1-16,0 0 0,21 0 0,0-21 16,0 21-16,0-21 0,0 0 15,1 0-15,20 0 0,-21 0 0,0 0 16,22 0-16,-22-21 0,0 21 0,21-21 15,-21 21-15,1 0 0,-1-21 16</inkml:trace>
  <inkml:trace contextRef="#ctx0" brushRef="#br0" timeOffset="3720.15">10372 2053 0,'0'0'0,"21"0"62,0 0-62,-21-21 16,0 0-1,0 0-15</inkml:trace>
  <inkml:trace contextRef="#ctx0" brushRef="#br0" timeOffset="5996.55">10372 1926 0,'0'21'16,"0"1"-1,0-1 1,21-42 31,0-1-47,0 1 0,0 0 0,0 0 15,1-21-15,20 20 0,-21-20 16,21 0-16,-20-1 0,20 1 0,0 0 16,-21-22-16,22 22 0,-22 0 15,21-22-15,-21 22 0,1-22 0,-1 22 16,0 0-16,0-22 0,-21 22 15,0-1-15,0 1 0,0 21 0,0-21 16,-21 20-16,0 22 0,0-21 16,-1 21-16,1 0 0,0 0 0,0 21 15,0 1-15,0 20 16,-1 0-16,1 1 0,21 20 0,-21-21 16,21 22-16,0-1 0,0 1 15,0-1-15,0 1 0,0 21 0,0-22 16,0-21-16,21 22 0,0-22 15,1 22-15,-1-22 0,0-21 0,0 22 16,0-22-16,0 0 0,1 0 16,-1 0-16,0 0 0,0-21 0,21 0 15,-20 0-15,20 0 0,-21 0 0,21 0 16,1-21-16,-1 0 0,0 0 16,1 0-16,-1 0 0,0-22 0,1 22 15,-22-21-15,21 21 16,-21-22-16,22 1 0,-22 21 0,0-22 15,-21 1-15,0 21 0,0 0 16,0-22-16,0 22 0,-21 0 16,0 21-16,0 0 0,-1 0 0,-20 0 15,21 21-15,-21-21 0,20 21 16,-20 22-16,21-22 0,-21 21 0,20 1 16,-20-1-16,21 0 0,0 1 15,0-1-15,21 0 0,0-21 16,0 22-16,0-22 0,0 0 0,0 0 15,0 0-15,21-21 0,0 0 0,0 0 16,0 0-16,0 0 0,22 0 16,-22 0-16,0-21 0,0 0 15,0 21-15,22-21 0,-22 0 0,0-22 16,0 22-16,-21 0 0,21 0 16,-21-21-16,22 20 0,-22 1 0,0-21 15,0 21-15,0 0 0,0-1 16,0 1-16,0 42 31,0 1-31,0-1 0,0 0 16,0 21-16,0-21 15,0 22-15,0-22 0,0 21 0,0-21 16,21 22-16,0-22 0,-21 0 0,21 0 16,0 0-16,0 1 0,1-1 15,20 0-15,-21-21 0,21 0 0,-20 0 16,20 0-16,0 0 0,1 0 15,20 0-15,-21 0 0,22 0 0,-22-21 16,22 0-16,-22-1 0,0 1 0,1 0 16,-1 0-16,0 0 0,-20 0 15,-1-1-15,0-20 0,0 21 0,-21-21 16,0 20-16,0 1 0,0-21 16,0 21-16,-21 0 0,0 21 15,0-22-15,-1 22 0,-20 0 16,21 0-16,-21 0 0,20 22 0,-20-1 15,21 0-15,-21 0 0,-1 21 0,22-20 16,0 20-16,-21 0 0,20-21 16,1 22-16,21-22 0,0 21 0,0-21 15,0 1-15,0-1 0,0 0 16,0 0-16,21-21 0,1 21 0,-1-21 16,21 0-16,-21 0 0,22 0 15,-1 0-15,0-21 0,1 21 0,-22-21 16,21 0-16,0 0 0,1-22 0,-22 22 15,21-21-15,-21-1 16,1 1-16,-1 0 0,0-22 0,0 22 16,0-22-16,-21 22 0,21-21 15,-21 20-15,0 1 0,0 0 0,0-1 16,0 1-16,0 21 0,0 0 16,0-1-16,0 1 0,-21 21 15,0 0-15,21 21 0,-21 1 16,21 20-16,-21-21 0,21 21 0,-21 1 15,21 20-15,-22-20 0,22 20 16,0 1-16,0-22 0,0 21 0,0-20 16,0-1-16,22 0 0,-1 1 0,0-22 15,-21 21-15,21-21 16,0 22-16,22-22 0,-22 0 0,21-21 16,-21 21-16,22 0 0,-1-21 0,0 0 15,1 0-15,-1 0 0,0 0 16,1 0-16,-1-21 0,0 0 0,1 21 15,-1-21-15,0 0 0,-21-22 16,22 22-16,-22 0 0,0-21 0,-21 21 16,0-22-16,0 1 0,0 21 15,0-22-15,0 22 0,-21 0 0,-21 0 16,20 0-16,1 21 0,-21 0 0,21 0 16,-22 0-16,1 21 0,21 0 15,-21 0-15,-1 0 0,22 22 16,0-22-16,0 0 0,0 21 15,-1-20-15,22 20 0,0-21 0,0 21 16,0-20-16,0-1 0,0 21 0,22-21 16,-1 0-16,0-21 0,0 22 15,0-1-15,0-21 0,1 0 0,-1 0 16,21 0-16,-21 0 0,22 0 16,-1 0-16,-21-21 0,21 21 0,-20-22 15,20-20-15,-21 21 0,0 0 16,22-22-16,-22 1 0,0 0 15,0-1-15,0-20 0,0-1 0,1 1 16,-22-1-16,21 1 0,0 21 16,-21-22-16,0 1 0,21-1 0,-21 22 15,21-1-15,-21 1 0,0 0 16,0-1-16,0 22 0,0 0 0,0 42 31,0 22-31,-21-22 16,21 21-16,-21 0 0,21 22 15,0-1-15,0 1 0,0-1 0,-21 1 16,21-1-16,0 1 0,-21-1 0,21 1 16,0-22-16,0 22 15,0-22-15,0 0 0,0 1 0,0-22 16,0 21-16,0-21 0,0 1 16,21-1-16,0 0 0,0-21 0,0 0 15,0 21-15,1-21 0,-1 0 0,21 0 16,-21 0-16,22-21 0,-1 0 15,-21 21-15,21-21 0,1-1 0,-1 1 16,-21 0-16,22 0 0,-1-21 16,-21 20-16</inkml:trace>
  <inkml:trace contextRef="#ctx0" brushRef="#br0" timeOffset="6412.14">13991 1905 0,'0'21'16,"0"0"-16,21-21 31,0 0-31,1 0 0,-1 0 16,0 0-16,21-21 0,-21 0 16,1 21-16,20-21 0,-21 0 0,0 0 15,0-1-15,1-20 0,-22 21 0,0 0 16,0 0-16,0-1 0,0 1 15,0 0-15,-22 0 16,1 21-16,0 0 16,0 0-16,0 21 0,-22 0 0,22 0 15,0 1-15,0 20 0,0-21 0,0 21 16,21-20-16,0 20 0,-22 0 16,22-21-16,0 22 0,-21-22 0,21 0 15,0 0-15,0 0 0,0 1 16,0-1-16,21 0 0,1-21 0,-1 21 15,0-21-15,0 0 0,0 0 0,0 0 16,1 0-16,20 0 0,0 0 16,-21 0-16,22 0 0,-22 0 15,21 0-15,1 0 0,-22 0 0,21-21 16,-21 21-16,22-21 0,-22 21 16</inkml:trace>
  <inkml:trace contextRef="#ctx0" brushRef="#br0" timeOffset="6864.04">14690 1884 0,'0'0'0,"-22"-21"16,1-22-16,21 22 15,0 0-15,0 0 0,0 0 16,0 0-16,21-1 16,1 1-16,-1 21 0,0 0 15,-21-21-15,21 21 0,0 0 0,0 0 16,1 0-16,-1 0 0,21 21 15,-21 0-15,0 1 0,1-1 16,-1 0-16,-21 21 0,21-21 0,-21 22 16,0-1-16,0-21 0,0 22 0,0-22 15,0 21-15,0-21 0,0 22 16,-21-22-16,0 0 0,-1 0 0,22 0 16,-21 0-16,0-21 0,0 22 0,0-22 15,0 0 1,21-22-1,0 1 1,0 0-16,0 0 0,0 0 0,21-22 16,0 22-16,0-21 0,21 0 0,-20 20 15,20-41-15,0 21 0,1-1 16,-1 1-16,0 21 0,22-22 0,-22 22 16,0 0-16,1 0 0,-22 0 15,21 21-15,-21 0 0,1 0 0,-1 0 16,-21 21 15,-21 0-31,-1-21 0,1 0 16</inkml:trace>
  <inkml:trace contextRef="#ctx0" brushRef="#br0" timeOffset="8051.98">4085 2477 0,'0'0'0,"-42"0"0,21 0 0,-1 0 16,1 0-16,0 21 0,0-21 15,0 0-15,0 0 31,21 21-15,21-21 0,0 0-16,0 21 0,0-21 0,0 0 15,1 0-15,20 0 0,0 21 16,-21-21-16,22 0 0,-1 0 0,22 21 16,-1-21-16,1 0 0,-1 0 15,22 0-15,-1 22 0,1-22 16,21 0-16,-21 0 0,20 0 0,-20 0 15,21 0-15,0 0 0,0 0 16,21 0-16,-22 0 0,1 0 0,0 0 16,21 0-16,-21 0 0,0 0 15,21 0-15,0 0 0,0 0 0,21 0 16,-21 0-16,21 0 0,0 0 16,0 0-16,22 0 0,-22 0 0,21 0 15,1 0-15,-1 0 0,0 0 16,1 0-16,-1 0 0,0 0 0,1 0 15,-1 0-15,21 0 0,-20 0 16,-1 21-16,0-21 0,1 0 16,-1 0-16,0 21 0,-20-21 0,20 0 15,-21 0-15,21 0 0,-20 0 16,-1 0-16,-21 21 0,21-21 0,0 0 16,0 0-16,-21 0 0,21 0 0,-21 0 15,0 0-15,-21 21 0,21-21 16,-21 0-16,0 0 0,0 0 0,0 0 15,-22 0-15,22 0 0,-42 0 16,20 0-16,-20 0 0,20 0 0,-41 0 16,20 0-16,-20 0 0,-1 0 15,-21 0-15,0 0 0,0 0 0,1 0 16,-44 0 93,1 0-109,0 0 16,0 0-16,-21 0 16,20 0-16,-20 0 0,-21 0 0,20 0 15</inkml:trace>
  <inkml:trace contextRef="#ctx0" brushRef="#br0" timeOffset="9016.43">4593 2625 0,'0'0'0,"-42"0"16,21 0-16,-1 21 0,1 0 16,0-21-16,0 0 15,21 21-15,0 0 16,0 1-1,21-22-15,0 0 16,0 0-16,1 21 0,20-21 16,-21 0-16,21 0 0,22 21 0,-22-21 15,22 0-15,-1 0 0,1 21 16,-1-21-16,22 0 0,0 0 0,-1 21 16,1-21-16,21 0 0,-22 0 15,22 21-15,21-21 0,-21 0 0,21 0 16,0 0-16,0 0 0,21 0 15,0 0-15,22 0 0,-22 22 16,21-22-16,-21 0 0,43 0 16,-22 0-16,22 0 0,-1 0 0,1 0 15,-1 21-15,1-21 0,-1 0 0,22 0 16,-22 0-16,22 0 0,0 21 16,-1-21-16,1 0 0,0 0 0,-1 21 15,1-21-15,-21 0 0,20 0 16,-20 21-16,-1-21 0,1 0 0,-22 21 15,22-21-15,-22 0 0,0 22 16,-21-22-16,1 0 0,-1 21 0,0-21 16,0 0-16,-21 0 0,-21 21 0,0-21 15,0 0-15,-22 0 16,-20 0-16,-1 0 0,1 0 0,-22 0 16,-21 0-16,0 0 0,1 0 0,-1 0 15,0 0-15,-42 0 63,0 0-48,-1 0-15</inkml:trace>
  <inkml:trace contextRef="#ctx0" brushRef="#br0" timeOffset="12240.43">4191 3429 0,'-21'0'15,"21"21"1,0 0-16,0 1 15,0-1-15,0 0 16,0 0-16,0 0 0,0 0 0,0 1 16,0 20-16,21-21 0,-21 0 15,21 0-15,0 1 0,0-1 16,1-21-16,-1 0 0,0 0 16,0 0-16,0 0 0,22 0 0,-22 0 15,21 0-15,-21-21 0,22 21 0,-22-22 16,21 1-16,-21 0 0,22-21 15,-22 21-15,0-1 0,0-20 0,0 21 16,-21 0-16,21-22 0,-21 22 16,0 0-16,0 0 0,0 0 0,0 0 15,0-1-15,0 1 16,-21 21-16,21-21 0,-21 21 16,21 21-1,0 0-15,0 1 0,0-1 16,0 21-16,0-21 0,0 22 15,0-1-15,0 0 0,0 1 0,0-1 16,0 0-16,0 1 0,-21-1 0,21 0 16,0 1-16,-21-1 0,21 0 15,0 1-15,-21 20 0,21-21 0,0 1 16,0-1-16,0 0 0,0-20 16,0 20-16,0-21 0,0 0 0,0 0 15,0 1-15,-22-1 16,1-21-16,21 21 0,-21-21 15,0 0-15,0 0 0,0 0 16,-22 0-16,22 0 0,0-21 0,-21 21 16,20-21-16,1-1 0,-21 1 15,21 0-15,0-21 0,-22 21 0,22-1 16,0 1-16,21 0 0,-21 0 16,21 42 15,0 0-31,0 0 0,21 1 15,-21-1-15,21 0 0,0 0 16,0 0-16,22 0 16,-22 1-16,21-22 0,-21 21 0,22-21 15,-1 0-15,0 21 0,1-21 16,-1 0-16,0 0 0,1 0 0,-1-21 16,0 21-16,1-21 0,-1-1 15,0 1-15,1 0 0,-1 0 0,0-21 16,1 20-16,-1-20 0,-21 21 0,22-21 15,-22-1-15,0 1 0,0 0 16,0-1-16,-21 1 0,0 0 0,21-1 16,-21 1-16,22 0 15,-22-1-15,0 22 0,0-21 0,0-1 16,0 22-16,0 0 0,0 0 16,0 0-16,0 0 0,0-1 0,0 44 31,-22-1-16,22 0-15,0 0 0,0 21 16,0-20-16,0 20 0,0 0 0,0 1 16,-21-1-16,21 21 0,0-20 15,-21 20-15,21-20 0,0 20 0,0 1 16,-21-1-16,21 1 0,0-1 0,-21 1 16,21-1-16,0 1 15,0-22-15,0 21 0,0 1 0,0-22 16,0 22-16,0-1 0,0-20 15,0-1-15,0 21 0,0-20 0,0-1 16,0-21-16,0 22 0,0-22 0,0 0 16,0 0-16,0 0 0,21-21 15,0 0-15,0 0 0,0 0 16,1-21-16,-1 0 16,0 0-16,0 0 0,0-22 0,0 22 15,1-21-15,20-1 0,-21 1 0,0-21 16,0 20-16,1-20 0,-1 20 15,-21-20-15,0 21 0,0-22 16,0 22-16,-21-22 0,-43 1 0</inkml:trace>
  <inkml:trace contextRef="#ctx0" brushRef="#br0" timeOffset="12432.01">5143 4149 0,'-42'0'16,"21"0"-16,0 0 16,0 0-1,21 21-15,21-21 16,0 0-16,0 0 15,0 0-15,22 0 0,-22 0 0,21 0 16,-21 0-16,22 0 0,-1 0 16,-21-21-16,21 21 0,-20 0 0,20 0 15,-21-21-15,0 21 0,0 0 16,1-22 0,-22 1-16,0 0 0,21 21 15,0-21-15</inkml:trace>
  <inkml:trace contextRef="#ctx0" brushRef="#br0" timeOffset="13248.52">6773 3471 0,'0'0'0,"21"-21"16,1 0-16,-1 0 16,-21 0-16,0 0 15,0-1-15,0 1 0,0 0 0,0 0 16,0 0-16,0 0 0,0-1 16,-21 22-16,-1-21 0,1 21 15,0 0-15,0 0 0,0 0 0,0 0 16,-1 0-16,-20 21 15,0 1-15,21-1 0,-22 0 0,22 0 16,-21 21-16,21-20 0,-1-1 16,-20 21-16,21-21 0,0 0 0,21 22 15,-21-22-15,21 0 0,0 0 16,0 0-16,0 1 0,0-1 16,21-21-1,0 21-15,0-21 0,0 0 16,22 21-16,-22-21 0,0 0 15,0 0-15,0 0 0,0 0 0,1 21 16,-1-21-16,0 0 0,0 0 16,-21 21-16,0 1 0,0-1 15,0 0-15,-21-21 0,0 21 16,0 0-16,-1 0 0,-20 1 16,0-1-16,21-21 0,-22 21 0,1 0 15,21 0-15,0-21 0,-1 0 16,1 21-16,21-42 31,0 0-31,21 0 16,1 0-16,-1 21 0,0-21 15,0 21-15,0 0 16,0 0-16,1 0 0,-1 0 0,0 0 31,-21 21-31,0 21 0,0-21 16,0 0-16,0 22 0,0-1 15,-21 0-15,0 1 0,-1-1 0,1 0 16,21 1-16,-21-1 0,21 0 0,-21-20 16,21 20-16,0-21 0,0 0 15,0 0-15,0 1 0,21-1 16,0-21 0,0 0-16,1 0 0,-1 0 0,0-21 15,0-1-15,0 22 0,0-21 0,1 21 16,-1 0-16,-21-21 0,-21 21 31,-1 0-15,1 0-16</inkml:trace>
  <inkml:trace contextRef="#ctx0" brushRef="#br0" timeOffset="14376.35">6308 5652 0,'-22'0'31,"44"-22"16,-1 22-32,0 0-15,0-21 0,0 21 16,0 0-16,1 0 0,-1 0 16,0 0-16,0 0 0,0 0 0,0 0 15,1 0-15,-22 21 0,0 1 16,0 20-16,0-21 0,0 0 0,0 0 16,-43 22-16,22-22 0,0 21 15,-21-21-15,20 1 0,-20 20 16,0-21-16,-1 0 0,1 0 0,21 1 15,-21-1-15,20-21 0,1 21 16,0-21-16,0 21 0,42-21 47,0 0-47,0 0 16,1 0-16,-1 0 0,21 21 15,-21-21-15,0 21 0,22 1 0,-22-1 16,21 0-16,-21 0 0,1 0 15,20 0-15,-21 22 0,0-22 16,-21 21-16,0 1 0,0-1 0,0 0 16,0 1-16,0-22 0,-21 21 0,0 0 15,-21 1-15,20-22 0,1 21 16,-21-21-16,21 1 0,-22-1 0,1 0 16,21 0-16,-21-21 0,20 0 0,1 21 15,0-21-15,-21 0 0,21 0 16,-1 0-16,22-21 0,-21 0 15,21 0-15,0 0 0,0-1 16,0 1-16,0-21 0,0 0 0,0-1 16,21 1-16,1 0 0</inkml:trace>
  <inkml:trace contextRef="#ctx0" brushRef="#br0" timeOffset="14852.67">6646 5165 0,'-21'-21'16,"42"21"15,0 0-31,22-22 0,-22 22 16,21 0-16,1 0 0,-1 0 15,0 0-15,1 0 0,-1 0 16,0 0-16,1 0 0,-1 0 0,21 0 16,-20 0-16,-22 0 0,21 0 15,1 0-15,-22 0 0,21 0 0,-21 0 16,0 0-16,-21 22 31,-21-22-31,0 0 0,0 0 0,0 21 16,-22-21-16,22 0 0,-21 0 15,-22 21-15,22-21 0,-21 21 0,20-21 16</inkml:trace>
  <inkml:trace contextRef="#ctx0" brushRef="#br0" timeOffset="15103.53">6540 5313 0,'0'0'0,"-63"21"16,63 0-16,0 0 15,21-21 1,0 0-16,0 0 15,22 0-15,-1 22 0,0-22 0,1 0 16,-1 0-16,22 0 0,-22 0 16,21 0-16,1 0 0,-22 0 0,1 0 15,20 0-15,-21 0 0,-20 0 0,20 0 16,0 0-16,-21 0 0,1 0 16,-1 0-16,-42 0 31,-1 0-31,1 0 15,0 0-15,0 0 0,-21 0 0,-1 0 16,22 0-16</inkml:trace>
  <inkml:trace contextRef="#ctx0" brushRef="#br0" timeOffset="15340.71">6667 5461 0,'0'0'16,"-21"21"-16,0-21 0,21 21 31,21-21-31,0 0 15,1 0-15,20 0 0,0 0 16,1 0-16,-1 0 0,21 0 16,-20 0-16,20 0 0,-20 0 0,20 0 15,-21 0-15,22 0 0,-22 0 0,1 0 16,-1 0-16,-21 0 0,21 0 16,-20 0-16,-1 0 0,-21 22 46,-21-22-46</inkml:trace>
  <inkml:trace contextRef="#ctx0" brushRef="#br0" timeOffset="16102.3">4233 8043 0,'0'0'0,"0"22"16,-42 20-16,42-21 15,0 0-15,0 0 16,0 1-16,0-1 16,21-21-16,0 0 15,0 0-15,1 0 0,20 0 16,-21 0-16,21-21 0,1-1 0,-1 1 15,0 0-15,1 0 0,-1 0 16,0 0-16,1-1 0,-1-20 0,-21 21 16,0 0-16,1 0 0,-22-1 0,0 1 15,0 0-15,0 0 16,0 0-16,-22 0 0,1-1 0,-21 22 16,0 0-16,20-21 0,-20 21 15,0 0-15,-1 0 0,1 21 0,0 1 16,-1-1-16,1 0 0,0 21 0,21 1 15,-22-1-15,22 0 0,0 22 16,0-22-16,21 22 0,0-22 0,0 21 16,0-20-16,0-1 0,0 0 15,0 1-15,0-22 0,0 21 0,21-21 16,0 1-16,0-1 0,0 0 16,1-21-16,20 0 0,-21 21 0,0-21 15,22 0-15,-22 0 0,21 0 16,0-21-16,-20 0 0,20 0 15,-21-1-15,21 1 0,1 0 0,-1-21 16</inkml:trace>
  <inkml:trace contextRef="#ctx0" brushRef="#br0" timeOffset="16372.1">5270 7705 0,'0'0'0,"22"-21"0,-22-22 15,0 22 1,-22 42-1,22 0-15,-21 1 0,0-1 16,21 21-16,-21-21 16,21 22-16,-21-1 0,21 21 0,-21-20 15,21-1-15,0 22 0,0-22 16,-22 0-16,22 22 0,-21-22 0,21 0 16,0-20-16,0 20 0,-21-21 0,21 21 15,0-20-15,0-1 16,0 0-16,21-21 15,0 0-15,1-21 16,-1 0-16,-21-1 16,21 1-16,21 0 0</inkml:trace>
  <inkml:trace contextRef="#ctx0" brushRef="#br0" timeOffset="16785.87">5524 8149 0,'0'0'0,"22"0"0,20-21 0,-21 0 15,0 21-15,0-21 0,1 21 0,-1-21 16,0 21-16,-21-22 0,21 1 15,-42 21 17,0 0-32,0 0 0,-1 0 0,-20 0 15,21 21-15,-21 1 0,20-1 0,1 0 16,0 0-16,0 0 16,0 0-16,21 1 0,0-1 0,0 0 15,0 0-15,0 0 0,0 0 0,21 1 16,0-1-16,0-21 0,0 21 15,22 0-15,-22-21 0,21 21 0,-21-21 16,22 21-16,-22 1 0,21-22 16,-21 21-16,1-21 0,-1 21 0,-21 0 15,0 0 1,-21-21-16,-1 0 16,1 0-16,0 21 0,-21-21 0,21 0 15,-22 0-15,22 0 0,-21 0 0,21 0 16,-22 0-16,22 0 15,0 0-15,0 0 0,0 0 16,21-21-16,0 0 31,21 21-31,0 0 0,-21-21 0,42 21 16,-21 0-16,1-21 0,-1 21 0</inkml:trace>
  <inkml:trace contextRef="#ctx0" brushRef="#br0" timeOffset="17132.66">5948 8403 0,'0'0'0,"21"0"16,42-21-16,-41 21 16,20-21-16,-21 21 15,0-21-15,0 21 0,1-21 16,-1-1-16,0 22 0,0-21 0,0 0 16,-21 0-16,21 0 0,-21 0 0,22-1 15,-22 1-15,0 0 0,0 0 16,0 0-16,-22 21 15,1 0-15,0 0 0,-21 0 0,21 0 16,-1 21-16,-20 0 0,21 21 16,0-20-16,-22 20 0,22-21 0,0 21 15,21-20-15,-21 20 0,21-21 16,0 21-16,0-20 0,0-1 0,0 21 16,0-21-16,0 0 15,21 1-15,0-1 0,0-21 16,22 0-16,-22 0 0,0 0 0,21 0 15,-20 0-15,20 0 0,-21 0 0,21 0 16,-20 0-16,-1-21 0,0 21 16,0-22-16,0 22 0,-21-21 0,0 0 15</inkml:trace>
  <inkml:trace contextRef="#ctx0" brushRef="#br0" timeOffset="17611.98">7662 8192 0,'0'-22'0,"0"44"0,21-65 0,1 22 15,-22 0-15,21 0 0,0 0 0,-21-1 16,21 22-1,-21-21-15,0 42 16,0 1 0,0 20-16,0-21 0,-21 0 15,21 22-15,-21-22 0,0 21 0,21-21 16,-22 22-16,1-22 16,0 0-16,21 21 0,0-21 0,-21-21 0,21 22 15,0-1-15,0-42 47,21-1-47,0 1 0,-21 0 0</inkml:trace>
  <inkml:trace contextRef="#ctx0" brushRef="#br0" timeOffset="17947.78">7853 7705 0,'0'0'0,"-21"0"15,-1 0-15,22 21 32,0 0-17,22-21 1,-1 0-16,0 0 0,0-21 16,21 21-16,-20-21 0,-1 21 0,0-21 15,0-1-15,-21 1 16,0 0-16,0 0 0,-21 21 15,0 0 1,0 0-16,-1 0 0,-20 0 0,21 0 16,0 0-16,0 21 0,-1-21 15,1 21-15,21 0 0,0 1 16,0-1-16,0 0 0,0 0 16,21 0-16,1 0 0,-1 1 0,0-1 15,0 0-15,0 0 0,0 21 16,1-20-16</inkml:trace>
  <inkml:trace contextRef="#ctx0" brushRef="#br0" timeOffset="18608.4">8170 8403 0,'43'21'16,"-22"-21"-1,0 0-15,0 0 16,0-21-16,0 21 0,1-21 0,-1 0 15,0 0-15,21 0 0,-21-22 16,22 22-16,-22-21 0,21-1 0,1 1 16,-22 21-16,21-43 0,-21 22 0,0 0 15,1-1-15,-22 1 0,0 21 16,0-21-16,0-1 0,0 22 0,0-21 16,0 21-16,0-1 0,0 1 0,0 0 15,-22 21-15,1 0 16,0 21-1,21 0-15,-21 1 16,21 20-16,0 0 0,0 1 0,-21-1 16,21 0-16,-21 22 0,21-1 0,-22 1 15,22-1-15,-21 1 0,0-1 16,0 1-16,21-1 0,-21 22 0,0-22 16,-1 1-16,22 21 0,-21-22 0,21 22 15,-21-22-15,0 1 0,21 20 16,0-20-16,0-1 0,-21-20 0,21 20 15,0 1-15,0-22 0,0 0 0,0 1 16,0-22-16,0 21 0,0-21 16,21 1-16,0-22 0,0 0 15,22 0-15,-22 0 0,0 0 16,0-22-16,21-20 0,1 21 16,-1-21-16,-21-1 0,22 1 0,-1-22 15,0 22-15,-21-21 0,22-1 0,-22 1 16,0-1-16,-21 1 0,0-1 0,0 1 15,0-1-15,-21 22 0,-21-1 16,20 1-16,-20 0 0,0 21 0,-1-1 16,1 1-16,0 0 0,21 21 15,-22 0-15,22 0 0,0-21 0,0 21 16,42 0 15,0 0-31,0 0 16,22-21-16,-22 0 0,21 21 0,0-22 15,1 1-15,-1 0 0,22 0 16,-22 0-16,21-22 0</inkml:trace>
  <inkml:trace contextRef="#ctx0" brushRef="#br0" timeOffset="19248.04">10837 7154 0,'-21'-42'16,"0"42"0,0 0-16,0 0 0,-22 0 0,22 0 15,-21 0-15,-1 0 0,1 21 16,0-21-16,21 21 0,-22 1 0,1-1 15,21 0-15,-22 0 0,22 0 0,0 0 16,21 1-16,0-1 16,0 0-16,0 0 15,21-21-15,0 0 16,1 0-16,-1 0 0,0 0 16,0 0-16,0 21 0,22-21 0,-22 21 15,-21 1-15,21-22 0,0 21 16,-21 21-16,0-21 0,0 0 0,0 22 15,0-22-15,0 21 0,-21-21 0,0 22 16,-22-22-16,22 21 0,-21-21 16,0 1-16,-1-1 0,1 0 0,0 0 15,-1 0-15,1-21 0,21 0 0,-22 21 16,22-21-16,42-21 31,-21 0-31,22 21 16,-1-21-16,21 21 0,-21-21 15,0 21-15,1-21 0,-1 21 0,0 0 16,0 0-16,0 0 0,0 0 0,-21 21 16,0 0-16,0 0 0,0 21 15,0-20-15,0 20 0,0-21 0,0 21 16,-21 1-16,0-1 0,0-21 0,21 22 16,0-1-16,-21-21 0,21 21 15,-21-20-15,21-1 0,0 0 16,0 0-16,0 0 0,21-21 47</inkml:trace>
  <inkml:trace contextRef="#ctx0" brushRef="#br0" timeOffset="19818.21">9991 8996 0,'0'0'0,"-22"0"0,1 0 0,0 0 16,0 0-16,0 0 0,0 0 16,-1 0-16,44 0 31,-1 0-31,21 0 0,0 0 16,1 0-16,20 0 0,-20 0 0,20 0 15,1 0-15,-1 0 0,1 0 16,20 0-16,-20 0 0,20 0 0,-20 0 15,-1-21-15,22 21 0,-21 0 0,-1 0 16,1 0-16,-22 0 16,21 0-16,-41 0 0,20 0 0,-21 0 15,-42 0 1,0 0 0,-22 0-16,1 21 0,0-21 0,-1 0 15,-20 0-15,-1 21 0,1-21 0</inkml:trace>
  <inkml:trace contextRef="#ctx0" brushRef="#br0" timeOffset="20124.03">9969 9229 0,'0'0'0,"-21"21"0,0-21 16,0 21-16,42-21 31,0 21-31,22-21 0,-1 0 16,0 0-16,1 0 0,20 0 0,-21 0 15,22 0-15,-1 0 0,22 0 16,-21 0-16,20-21 0,1 21 0,-22 0 16,22 0-16,0 0 0,-1 0 0,-20-21 15,-1 21-15,1 0 0,-22 0 16,1 0-16,-22 0 0,0 0 16,0 0-16,0 0 0,-42 0 31,0 0-31,0 0 0,-22 0 15,-41 0-15,41 0 0,-20 21 16,21-21-16,-22 0 0,1 21 16,-1-21-16,1 21 0</inkml:trace>
  <inkml:trace contextRef="#ctx0" brushRef="#br0" timeOffset="20434.84">10012 9525 0,'0'0'16,"-43"21"-16,22-21 0,21 21 15,21-21 1,1 0-16,20 0 16,0 0-16,22 0 0,-22 0 15,22 0-15,-1 0 0,1 0 0,-1 0 16,1-21-16,-1 21 0,22 0 0,-22 0 16,22 0-16,-22 0 0,1 0 15,-1-21-15,1 21 0,-22 0 0,1 0 16,-1 0-16,0 0 0,-21 0 0,1 0 15,-1 0-15,-42 0 63,-1 0-63,1 21 0,0-21 16,0 0-16,0 21 0,0-21 0,-1 22 15,1-1-15</inkml:trace>
  <inkml:trace contextRef="#ctx0" brushRef="#br0" timeOffset="21120.46">10372 10224 0,'0'21'16,"0"-42"-16,-22 42 0,22 0 15,22-42 17,-1 21-32,0-21 15,0-1-15,0 22 0,0 0 16,22-21-16,-22 21 0,0 0 0,0 0 16,0 0-16,1 0 0,-1 0 0,-42 0 46,-1 21-46,1 1 0,0-1 0,-21 0 16,21 0-16,-1 0 0,-20 0 16,21 1-16,-21 20 0,20-21 0,1 21 15,0-20-15,0-1 0,21 0 0,0 21 16,0-21-16,0 1 0,0-1 16,0 0-16,21 0 0,0-21 15,0 21-15,1-21 0,-1 0 0,0 0 16,0 0-16,21 0 0,-20 0 0,20 0 15,0 0-15,-21-21 0,22 21 16,-22-21-16,0 21 0,0-21 0,-21 0 16,-21 21-1,0 0-15,0 0 16,0 0-16,-1 0 0,-20 0 0,21 21 16,0 0-16,0 0 0,-1 0 15,22 0-15,-21 1 0,21-1 0,0 0 16,0 0-16,0 0 0,0 0 15,0 1-15,0-1 0,0 0 0,0 21 16,0-21-16,0 1 0,0-1 0,21-21 16,-21 21-16,0 0 0,0 0 15,0 0-15,0 1 16,0-1-16,-21-21 31,0 0 0,0 0-31,0 0 16,0 0 0,-1 0-16</inkml:trace>
  <inkml:trace contextRef="#ctx0" brushRef="#br0" timeOffset="23679.85">5101 12531 0,'0'0'0,"-21"0"0,0 21 15,0-21-15,21 21 0,-22-21 16,1 21-16,21 0 0,0 1 15,0-1-15,0 0 0,0 0 16,0 0 0,21-21-16,1 0 0,-1 0 15,21 0-15,-21 0 16,0 0-16,1-21 0,20 0 0,0 0 16,-21 0-16,22-1 0,-1 1 0,0 0 15,1 0-15,-22 0 0,21 0 16,-21 21-16,1-22 0,-22 1 0,0 0 15,0 0-15,0 0 0,0 0 0,-22-1 16,1 1-16,-21 0 0,21 21 16,-22 0-16,22 0 0,-21 0 0,0 0 15,20 0-15,-20 21 0,21-21 16,-21 21-16,20 22 0,1-22 16,-21 0-16,21 21 0,0 1 0,-1-1 15,22 0-15,0 1 0,0-1 16,0 0-16,0 1 0,0-1 0,0 0 15,0 1-15,0-1 0,22-21 0,-1 0 16,-21 22-16,21-22 0,0 0 16,0 0-16,0-21 0,1 21 0,-1-21 15,0 0-15,0 0 0,0 0 16,0 0-16,1 0 0,-1 0 0,0 0 16,0-21-16,0 0 0,0 0 0,1 0 15</inkml:trace>
  <inkml:trace contextRef="#ctx0" brushRef="#br0" timeOffset="23979.68">6032 12256 0,'0'-43'16,"0"86"-16,0-128 0,0 64 0,22 0 0,-22-1 16,0 1-16,-22 42 31,22 1-31,0 20 15,0-21-15,0 21 0,0 1 16,0-1-16,0 0 0,-21 1 0,21-1 16,-21 0-16,21 1 0,-21 20 15,21-20-15,0-1 0,-21 0 16,21 1-16,-21-1 0,21 0 0,-22-21 16,22 22-16,0-22 0,0 0 15,0 0-15,0 0 0,0 1 0,22-22 31,-1-22-15,0 1-16</inkml:trace>
  <inkml:trace contextRef="#ctx0" brushRef="#br0" timeOffset="24387.89">6498 12637 0,'0'0'0,"21"-22"15,0 22-15,22-42 16,-43 21-16,-21 21 31,-22 0-31,22 0 0,0 0 16,-21 21-16,20-21 0,-20 21 0,21 0 15,-21 1-15,20-1 0,1 0 0,0 0 16,0 0-16,21 22 0,-21-22 16,21 0-16,0 0 0,0 0 15,21 0-15,0 1 0,0-22 0,0 21 16,1-21-16,20 21 0,-21-21 15,0 21-15,0-21 0,22 21 16,-22-21-16,0 0 0,0 21 0,-21 1 16,21-22-16,-21 21 15,0 0-15,-21 0 16,0-21-16,-21 21 0,-1-21 0,22 0 16,-21 0-16,0 21 0,-1-21 15,1 0-15,0 22 0,-1-22 0,22 0 16,-21 0-16,21 0 0,-1 0 0,1 0 15,21-22 17,21 22-32,1-21 15,-1 21-15</inkml:trace>
  <inkml:trace contextRef="#ctx0" brushRef="#br0" timeOffset="24807.66">6816 12975 0,'0'0'0,"21"0"16,0-21 0,0 21-16,-21-21 0,21 21 15,0-21-15,1 0 0,-1-1 0,0 22 16,0-21-16,0 0 0,0 0 0,1 0 15,-1 0-15,0-22 0,0 22 16,0 0-16,-21 0 0,0 0 0,0-1 16,0 1-16,-21 21 15,0 0 1,0 21-16,-22 1 0,22-1 0,-21 0 16,0 0-16,20 21 0,-20 1 0,21-22 15,0 21-15,0-21 0,21 22 16,0-1-16,0-21 0,0 0 15,0 1-15,0-1 0,0 0 0,0 0 16,21 0-16,0 0 16,0-21-16,0 0 0,22 0 0,-22 0 15,0 0-15,0 0 0,21 0 0,-20 0 16,20-21-16,-21 21 0,0-21 16,0 0-16,22 0 0,-22 0 15,0-1-15</inkml:trace>
  <inkml:trace contextRef="#ctx0" brushRef="#br0" timeOffset="25312.38">8488 12785 0,'0'0'0,"0"-21"0,0-1 15,0 1-15,0 0 0,0 0 16,0 42 15,0 0-31,0 0 16,0 1-16,0-1 0,0 21 0,-21-21 15,21 22-15,0-22 0,-22 21 16,22-21-16,0 22 0,0-22 16,0 0-16,0 0 0,0 0 0,-21 0 15,21 1-15,0-1 16,0-42 0,0-1-1,21 1-15,-21 0 0</inkml:trace>
  <inkml:trace contextRef="#ctx0" brushRef="#br0" timeOffset="25651.18">8721 12361 0,'0'0'0,"-22"-21"16,1 21-16,0 0 15,0 0-15,0 0 16,21 21-1,21-21 1,0 0-16,0 0 16,0 0-16,1-21 0,-1 0 0,0 21 15,0-21-15,0 21 0,0-21 0,-21 0 16,0-1 0,-21 22-16,0 0 0,0 0 15,0 0-15,-22 0 0,22 0 16,0 0-16,0 0 0,21 22 15,0-1-15,-21-21 0,21 21 0,0 0 16,0 0-16,0 0 16,21 1-16,0-22 0,0 21 0,-21 0 15,21 0-15,1 0 0,-1-21 0,0 43 16</inkml:trace>
  <inkml:trace contextRef="#ctx0" brushRef="#br0" timeOffset="26343.78">8975 12975 0,'0'0'0,"0"21"0,0 1 16,21-22-1,0 0-15,0 0 16,0 0-16,0-22 0,1 1 16,-1 21-16,0-21 0,21 0 0,-21-21 15,22 20-15,-22-20 0,21 0 16,-21 21-16,22-22 0,-22 1 0,0 0 15,0-1-15,0 1 0,1 0 0,-1 20 16,-21-20-16,0 0 16,0 21-16,0-22 0,0 22 0,0 0 0,0 0 15,0 0-15,-21 21 16,-1 0-16,1 0 16,0 21-16,21 0 0,-21 0 15,0 21-15,21-20 0,-21 20 0,21 0 16,-22 22-16,22-22 0,0 0 15,-21 22-15,0-1 0,21 1 0,-21-1 16,0 1-16,21-1 0,0 1 16,0-1-16,-21 1 0,21-1 0,-22 1 15,1-1-15,21 1 0,0-1 0,-21 1 16,0-1-16,21 1 0,-21-1 16,0 1-16,-1-1 0,1 1 15,21-22-15,0 1 0,-21-1 0,21 0 16,0-21-16,0 22 0,0-22 0,0 0 15,21-21-15,0 0 16,1 0-16,-1 0 0,0-21 0,0 0 16,21 0-16,-20-1 0,20-20 0,-21 21 15,0-21-15,22-1 0,-22-20 16,0 20-16,0 1 0,0-21 0,-21 20 16,0-20-16,0-1 0,0 22 0,0-22 15,0 22-15,-21 0 0,0-1 16,0 22-16,0-21 0,-1 21 15,22 0-15,-21 21 0,21-22 0,-21 22 16,21-21-16,0 0 31,21 0-15,0 21-16,1 0 0,-1 0 16,0-21-16,0 21 0,0 0 15,0-21-15,1 21 0,-1-22 0,0 22 16,21-21-16,-21 0 0,1 0 15,20 21-15,-21-21 0</inkml:trace>
  <inkml:trace contextRef="#ctx0" brushRef="#br0" timeOffset="27019.91">11218 12298 0,'21'0'0,"-42"0"0,64-21 0,-22 0 15,-21-1-15,0 1 16,-21 21-1,-1 0-15,1-21 0,-21 21 16,21 0-16,-22 0 0,1 0 16,0 0-16,-1 0 0,1 21 0,0-21 15,-1 21-15,22 1 0,-21-22 0,21 21 16,21 0-16,-21-21 16,21 21-16,21-21 15,0 21-15,0-21 0,0 21 16,22-21-16,-22 0 0,21 22 15,-21-22-15,22 21 0,-22-21 0,0 21 0,0-21 16,0 21-16,0 0 16,1-21-16,-22 21 0,0 1 0,0-1 15,0 0-15,-22-21 0,1 21 0,0 0 16,-21-21-16,-1 21 0,22 1 16,-21-22-16,0 21 0,20-21 0,-20 0 15,21 0-15,21 21 0,-21-21 16,42 0-1,0 0 1,0 0-16,0-21 0,1 21 16,-1 0-16,0 0 0,0 0 0,0 0 15,0 21-15,1-21 0,-22 21 16,0 0-16,21 0 0,-21 1 0,0-1 16,0 0-16,0 0 0,0 0 0,0 22 15,0-22-15,-21 0 0,21 0 16,0 0-16,0 0 0,-22 1 0,22-1 15,-21 0-15,21 0 16</inkml:trace>
  <inkml:trace contextRef="#ctx0" brushRef="#br0" timeOffset="27327.73">10583 13441 0,'0'0'0,"-21"0"0,-21 0 16,21 21-16,42-21 31,0 0-31,21 0 16,-21 0-16,22 0 0,20-21 0,-20 21 15,20-21-15,1 21 0,-1 0 0,1-21 16,-1 21-16,1 0 0,-1-22 16,1 22-16,-1 0 0,-21 0 0,22-21 15,-22 21-15,1 0 0,-22 0 0,21 0 16,-21 0-16,0 0 0,-63 0 31,21 0-31,0 0 0,-22 0 16,22 0-16,-21 0 0</inkml:trace>
  <inkml:trace contextRef="#ctx0" brushRef="#br0" timeOffset="27634.75">10308 13758 0,'0'0'0,"-21"0"0,0 22 0,21-1 16,21-21-1,0 0-15,0 0 0,22 0 16,-1 0-16,0 0 0,1 0 0,20 0 16,1-21-16,-22 21 0,43 0 0,-22-22 15,1 22-15,-1-21 0,1 21 16,20 0-16,-20-21 0,-1 21 16,-20 0-16,20-21 0,-21 21 0,22-21 15,-43 21-15,21 0 0,1 0 0,-22 0 16,0 0-16,-42 0 31,0 0-31,0 0 0,-1 21 16,-20-21-16,21 0 0,-21 0 15</inkml:trace>
  <inkml:trace contextRef="#ctx0" brushRef="#br0" timeOffset="27928.13">10393 14139 0,'0'0'0,"21"0"15,0 0 1,0 0-16,0 0 0,1 0 16,20 0-16,0 0 0,1 0 0,-1-21 15,21 21-15,1 0 0,-22-21 0,22 21 16,-1 0-16,1-21 0,-1 21 15,1 0-15,-22 0 0,22-21 0,-22 21 16,0 0-16,1 0 0,-1 0 0,-21 0 16,0 0-16,0 0 0,1 0 0,-1 0 15,-42 21 17,-1-21-17</inkml:trace>
  <inkml:trace contextRef="#ctx0" brushRef="#br0" timeOffset="28575.99">11176 14605 0,'0'0'0,"-21"0"16,0 0-16,-1 0 16,22-21 15,22 21-31,-1 0 16,0 0-16,0-21 0,0 21 15,0 0-15,1 0 0,-1 0 16,0 0-16,-21 21 47,0 0-47,-42-21 0,20 21 0,1 0 15,0 1-15,-21 20 0,21-21 0,-22 0 16,22 22-16,-21-22 0,21 0 0,-22 21 16,22-21-16,0 1 0,21 20 15,0-21-15,0 0 0,0 0 0,0 1 16,0-1-16,21-21 15,0 21-15,22-21 0,-1 0 16,0 0-16,-21 0 0,22 0 16,-22 0-16,0 0 0,0 0 15,0-21-15,1 21 0,-22 21 32,0 0-32,-22-21 0,1 21 15,0 0-15,0 1 0,0-1 0,0 0 16,-1 0-16,22 0 0,-21 0 0,0-21 15,21 22-15,-21-1 0,21 0 0,0 0 16,0 0-16,0 0 16,0 1-1,-21-22 1,0 0-16,-1 0 16,1 0-1,0-22-15,0 1 16,0 0-16,0 0 0</inkml:trace>
  <inkml:trace contextRef="#ctx0" brushRef="#br0" timeOffset="29328.56">5143 16256 0,'0'0'0,"0"42"16,0-20-16,0-1 0,22 0 16,-1-21-1,0 0-15,0 0 0,0 0 0,0-21 16,1 0-16,-1 21 0,0-22 0,21 1 15,-21 0-15,22 0 0,-22-21 16,0 20-16,0 1 0,0 0 0,1-21 16,-22 21-16,0-1 0,0-20 15,0 21-15,0 0 0,-22 0 0,1 21 16,0-22-16,0 22 0,0 0 0,0 0 16,-22 22-16,22-22 0,0 21 15,-21 21-15,20-21 0,1 22 0,21-1 16,-21 0-16,21 1 0,-21-1 15,21 0-15,0 1 0,0-1 16,0 0-16,0 1 0,0-22 0,0 21 16,0-21-16,21 0 0,0 1 15,0-1-15,1 0 0,-1-21 0,0 21 16,0-21-16,0 0 0,0 0 16,1 0-16,-1-21 15,0 21-15,-21-21 0,21 0 0,0-1 16,0 1-16,1 0 0</inkml:trace>
  <inkml:trace contextRef="#ctx0" brushRef="#br0" timeOffset="29760.41">6117 15833 0,'0'0'0,"21"-21"0,-21-1 15,0 1-15,0 0 0,0 0 16,0 0-16,-21 21 31,0 0-31,0 0 16,21-21 46,0 42-15,0 21-31,0-21-16,0 0 0,0 22 15,0-1-15,0 0 0,0 22 0,0-22 16,-21 22-16,-1-22 0,22 22 16,-21-22-16,0 0 0,21 22 0,-21-22 15,0 0-15,21 1 0,0-22 16,-21 21-16,21-21 0,-22 22 0,22-22 15,0 0-15,0 0 16,0-42 0,22 0-16,-1 21 15,-21-21-15</inkml:trace>
  <inkml:trace contextRef="#ctx0" brushRef="#br0" timeOffset="30253.14">6456 16171 0,'21'0'0,"-42"0"0,63-21 0,-21 0 16,0 21-16,1-21 0,-1 0 16,-21 0-16,21 21 0,-21-22 15,-21 22 17,0 0-32,-1 0 15,1 0-15,0 22 0,0-22 0,0 21 16,0 0-16,-1-21 0,1 21 15,21 0-15,0 0 0,-21 1 0,21-1 16,0 0-16,0 0 0,0 0 16,0 0-16,0 1 15,21-1-15,0-21 16,-21 21-16,22-21 0,-1 21 0,0-21 0,0 21 16,0-21-16,0 21 0,1-21 15,-1 22-15,-21-1 16,21 0-16,-21 0 0,0 0 15,0 0-15,0 1 16,-21-22-16,0 0 0,21 21 16,-22-21-16,1 0 0,-21 21 0,21-21 15,0 0-15,-1 0 0,1 0 0,-21 0 16,21 0-16,0 0 0,-1 0 16,1 0-16,0 0 0,0 0 15,21-21 16,21 21-15,0 0-16,-21-21 16,21 21-16,1 0 0</inkml:trace>
  <inkml:trace contextRef="#ctx0" brushRef="#br0" timeOffset="34136.15">7154 16320 0,'21'0'62,"1"-22"-46,-22 1-16,21 21 0,0 0 16,0-21-16,0 0 0,0 0 15,1 21-15,-1-21 0,-21-1 16,21 1-16,-21 0 16,0 0-1,-21 21-15,0 0 16,-1 0-16,1 0 0,0 0 15,0 0-15,0 21 0,0 0 0,-22 0 16,22 1-16,0-1 0,0 0 0,0 21 16,-1-21-16,1 1 0,21 20 0,0-21 15,0 21-15,0-20 0,0-1 16,0 0-16,0 21 0,0-21 16,21 1-16,1-1 0,-22 0 15,21-21-15,0 0 0,0 21 16,0-21-16,0 0 0,1 0 15,-1 0-15,0 0 0,0 0 0,0 0 16,0 0-16,1-21 0,-1 21 16,0-21-16,21 21 0,-21-21 0,22-1 15,-1 22-15</inkml:trace>
  <inkml:trace contextRef="#ctx0" brushRef="#br0" timeOffset="34507.94">8848 16404 0,'0'0'0,"0"-21"0,-22 21 0,1-21 0,21 0 16,-21 21-16,0 0 15,21-21-15,0-1 0,-21 22 16,21 22 15,0-1-31,0 0 0,0 0 0,0 0 16,0 22-16,21-22 0,-21 0 0,0 21 16,0-21-16,0 1 0,0-1 0,0 21 15,0-21-15,0 0 0,0 1 16,0-1-16,0 0 0,0 0 15,0-42 17,0 0-32,0 0 15</inkml:trace>
  <inkml:trace contextRef="#ctx0" brushRef="#br0" timeOffset="34711.51">8953 16150 0,'0'0'0,"0"-21"0,0 0 16,0 0-1,22 21 32,-1 0-47,0 0 16,0 0-16,0 0 0,0 21 0,1-21 15</inkml:trace>
  <inkml:trace contextRef="#ctx0" brushRef="#br0" timeOffset="35344.16">9440 16574 0,'0'21'15,"-21"-21"-15,21-21 47,0-1-47,0 1 16,0 0-16,21 0 0,0-21 16,-21 20-16,22-20 0,-1 21 0,0-21 15,-21-1-15,21 22 0,0-21 0,-21 21 16,0-22-16,21 22 0,-21 0 0,22 21 15,-22-21-15,0 42 16,0 0 0,0 0-16,0 22 0,0-22 15,0 21-15,-22-21 0,22 22 16,-21-1-16,21 0 0,0 1 16,-21-1-16,21 0 0,-21 1 0,0-1 0,0 21 15,21-20-15,-22 20 0,1 1 16,0-1-16,21-20 0,-21 20 15,0 1-15,21-22 0,-21 21 0,21-20 16,0-1-16,0 22 0,0-43 0,0 21 16,0 0-16,0-20 0,0-1 15,21 0-15,0 0 0,0-21 0,0 0 16,0 0-16,1 0 0,20 0 0,-21-21 16,21 0-16,-20 0 0,20-22 15,0 22-15,1-21 0,-1 21 16,-21-22-16,21 1 0,-20 0 0,-1-1 0,-21 22 15,0-21-15,0-1 0,0 1 16,0 21-16,0 0 0,0 0 16,-21-1-16,-1 1 0,1 21 0,0 0 15,0 0-15,0-21 0,0 21 16,-1 0-16,1 0 0,0 0 0,21-21 31,0 0-31,21 21 16,0-21-16,1 21 0,-1-22 15,0 1-15,21 0 0</inkml:trace>
  <inkml:trace contextRef="#ctx0" brushRef="#br0" timeOffset="35866.41">10880 16383 0,'0'-21'16,"0"0"-16,0 0 16,0-1-16,-22 1 31,1 21-31,0 0 16,0 0-1,0 21 1,21 1-16,0-1 15,21 0 1,0-21-16,0 0 0,0 21 0,1-21 16,-1 21-16,0-21 0,0 0 15,0 21-15,0-21 0,1 0 0,-22 22 16,0-1-16,21-21 0,-21 21 16,0 0-1,-21-21-15,-1 0 16,-20 21-16,21-21 0,0 0 15,0 0-15,-22 0 0,22 21 16,0-21-16,0 0 0,0 0 16,-1 22-16,22-1 15,0 0 1,0 0-16,22-21 16,-1 0-16,-21 21 0,21-21 15,0 0-15,0 0 0,-21 21 16,21-21-1,-21 22-15,0-1 16</inkml:trace>
  <inkml:trace contextRef="#ctx0" brushRef="#br0" timeOffset="36152.76">10583 16976 0,'-21'0'16,"42"0"0,0 0-1,1 0-15,-1-21 0,0 21 0,0 0 16,0-22-16,0 22 16,1 0-16,-1 0 0,0-21 0,0 21 15,21 0-15,-20 0 0,-1 0 0,0-21 16,0 21-16,0 0 0,0 0 15,1 0-15,-1 0 0,0 0 16,-42 21 15,0-21-31,-1 21 0,1-21 16,-21 22-16</inkml:trace>
  <inkml:trace contextRef="#ctx0" brushRef="#br0" timeOffset="36372.62">10477 17124 0,'0'0'0,"-21"0"16,21 21-16,0 0 31,21-21-15,1 0-16,-1 0 0,0 0 16,0 0-16,0 0 0,0 0 0,1 0 15,-1 0-15,0 0 0,0 0 0,0 0 16,0 0-16,22 0 0,-22 0 15,0 0-15,0 0 0,0 0 0,1 0 16,-1 0-16,0 0 0,0 21 16</inkml:trace>
  <inkml:trace contextRef="#ctx0" brushRef="#br0" timeOffset="36611.5">10668 17378 0,'0'0'0,"-21"0"16,42 0 31,0 0-47,0 0 16,0 0-16,1-21 0,-1 21 15,0 0-15,21 0 0,-21 0 16,1-21-16,-1 21 0,21 0 0,-21 0 15,0 0-15,1 0 0,-1 0 0,0 0 16</inkml:trace>
  <inkml:trace contextRef="#ctx0" brushRef="#br0" timeOffset="37084.23">10901 17653 0,'-21'21'15,"-1"-21"1,22 21 0,0 1 77,0-1-93,-21 0 16,0 0-16,21 0 16,0 0-16,0 1 0,0-1 15,0 0-15,0 0 0,0 0 16,0 0-16,0 1 0,0-1 16,0 0-16,0 0 0,0 0 15,-21-21 32,0 0-31,0 0-16,-1 21 0,22 1 15,-21-22-15,0 0 0,0 21 0,0 0 16,0-21-16,21 21 0,-22-21 16,1 0-16,0 21 0,0-21 0,0 0 31,21-21-16</inkml:trace>
  <inkml:trace contextRef="#ctx0" brushRef="#br0" timeOffset="38581.39">423 17209 0,'0'0'0,"21"0"0,1 0 16,-1 21-16,0-21 15,0 0-15,0 0 16,0 0-16,1-21 15,-1 21-15,0-22 0,0 1 16,-21 0 0,0 0-16,0 0 0,0 0 15,0-1 1,-21 22-16,0 0 0,0 0 16,-22 0-16,22 0 0,0 0 15,-21 0-15,20 0 0,1 0 0,-21 22 16,21-1-16,0 0 0,-1 0 15,1 0-15,0 22 0,0-22 16,21 21-16,0-21 0,0 22 0,0-1 16,0-21-16,0 21 0,0-20 15,21 20-15,0-21 0,0 0 0,-21 0 16,22 1-16,-1-1 0,0-21 16,0 21-16,0-21 0,0 0 0,1 0 15,-1 0 1,0 0-16</inkml:trace>
  <inkml:trace contextRef="#ctx0" brushRef="#br0" timeOffset="38891.31">995 17082 0,'0'0'0,"21"-43"0,-21-41 16,21 62-16,-21-20 0,0 0 0,0 21 15,0-1-15,0 1 16,0 0-16,0 42 31,0 22-31,-21-22 16,21 21-16,0 0 0,-21 1 16,21 20-16,0-20 0,0-1 0,0 0 15,0 1-15,-21 20 0,21-42 16,0 22-16,-22-1 0,22-21 15,0 0-15,0 22 0,0-22 0,0 0 16,0 0-16</inkml:trace>
  <inkml:trace contextRef="#ctx0" brushRef="#br0" timeOffset="39293.08">1355 17314 0,'0'0'0,"21"-21"16,0 21-16,-21-21 16,0 0-1,-21 21 1,0 0-16,-1 0 16,1 21-16,0-21 0,0 21 15,21 0-15,-21 1 16,21-1-16,0 0 0,0 0 15,0 0-15,21 0 16,0 1-16,0-22 16,0 21-16,-21 0 0,22-21 0,-1 21 15,-21 0-15,0 0 16,0 1-16,0-1 16,0 0-16,-21 0 15,-22-21-15,22 21 0,0-21 16,0 0-16,-22 0 15,22 21-15,0-21 0,0 0 16,0 0-16,0 0 0,21-21 16,0 0-1,0 0-15,21 21 16,0-21-16,0 0 16,0 21-16</inkml:trace>
  <inkml:trace contextRef="#ctx0" brushRef="#br0" timeOffset="39640.39">1482 17463 0,'0'0'0,"63"0"16,-42-22-16,0 22 15,-21-21 1,22 21-16,-1 0 0,0-21 0,-21 0 16,21 21-16,0-21 0,-21 0 15,21 21-15,1-22 0,-22 1 16,21 21-16,-21-21 15,-21 21 17,-1 21-32,1 0 0,0 1 15,0-1-15,21 0 16,-21 0-16,21 0 0,-21 22 16,21-22-16,0 0 0,0 0 15,0 0-15,0 0 0,0 1 0,0-1 16,0 0-16,21-21 15,0 21-15,0-21 16,0 0-16,0 0 0,1 0 16,-1-21-16,-21 0 15,21 21-15,0-21 0</inkml:trace>
  <inkml:trace contextRef="#ctx0" brushRef="#br0" timeOffset="40180.9">2688 17018 0,'0'0'0,"0"-21"16,-21 21-16,0 0 16,0 0-16,-1 0 15,1 0-15,0 21 0,0-21 0,-21 21 16,20-21-16,1 21 0,21 1 15,-21-1-15,0 0 0,21 0 16,0 0 0,21-21-16,-21 21 0,21-21 15,0 0-15,1 0 0,-1 0 16,0 22-16,0-22 16,0 21-16,-21 0 0,0 0 15,0 0-15,0 0 16,0 1-16,-21-1 15,0 0-15,0-21 0,0 21 16,-1 0-16,1-21 0,21 21 16,-21-21-16,0 0 15,21 22 1,21-22 15,-21 21-31,21-21 0,0 0 0,-21 21 16,0 0-1,0 0-15,0 0 16,0 1-16,0-1 16,0 0-1,-21-21 17</inkml:trace>
  <inkml:trace contextRef="#ctx0" brushRef="#br0" timeOffset="40476.24">2201 17738 0,'0'0'0,"-21"0"16,21 21-1,21-21 16,0 0-31,22 0 16,-22 0-16,0 0 0,0 0 16,22 0-16,-22-21 0,0 21 0,21 0 15,-21 0-15,1 0 16,-1 0-16,0-21 0,0 21 0,0 0 16,0 0-1,-42 0 16,0 0-31,0 21 16</inkml:trace>
  <inkml:trace contextRef="#ctx0" brushRef="#br0" timeOffset="40753.1">2117 17907 0,'0'21'0,"0"0"16,21-21 15,0 0-31,0 0 16,0 0-16,0 0 0,1 0 0,20 0 15,-21 0-15,0 0 0,0 0 16,22-21-16,-22 21 0,0 0 0,0 0 16,0 0-16,1 0 0,-1 0 15,-42 0 32,-1 0-31,22 21-16</inkml:trace>
  <inkml:trace contextRef="#ctx0" brushRef="#br0" timeOffset="41003.97">2201 18076 0,'0'22'16,"21"-22"15,1 0-31,-1 0 16,0 0-16,0 0 15,-21-22-15,21 22 0,0 0 0,1 0 31</inkml:trace>
  <inkml:trace contextRef="#ctx0" brushRef="#br0" timeOffset="42720.63">2921 17865 0,'0'-21'15,"21"21"-15,-21-22 16,0 1-16,0 0 15,21 0 1,0 21-16,-21-21 16,22 0-16,-1 21 15,0 0-15,-21-22 16,21 22-16,0 0 0,-21 22 16,0-1-1,0 0 1,0 0-16,0 0 0,0 0 15,0 1-15,0-1 16,0 0-16,-21 0 0,21 0 0,-21-21 16,21 21-16,-21 1 15,21-1-15,0 0 16,0 0 0,0 0-1,21-21 16,-21 21 32,0 1-63,0-1 16,0 0-16,-21 0 15,0-21-15,21 21 0,-22 0 16,22 1-16,0-1 0,-21 0 0,0 0 15,21 0-15,0 0 16,0 1-16,0-1 16,0 0-1,0 0 1,0 0 0,-21-21-16,0 21 15,0-21 1,-1 0-1</inkml:trace>
  <inkml:trace contextRef="#ctx0" brushRef="#br0" timeOffset="51100.48">17822 3535 0,'0'-21'16,"0"0"-16,0-1 0,21 1 16,-21 0-1,0 0-15,0 0 0,0 0 16,0-1-16,0 1 15,0 0-15,0 0 16,0 42 15,0 0-15,0 0-16,0 1 0,0-1 16,0 21-16,0-21 0,0 22 0,0-22 15,0 0-15,0 21 0,0-21 16,0 1-16,0 20 0,0-21 0,0 0 15,0 0-15,0 1 0,0-1 16,0 0-16,0 0 16,0 0-16,0 0 15,0-42 251,0 0-250,0 0-1,0 0-15,-21 0 0,21-1 16,0 1-16,0 0 15,0 0-15,-21 0 0,21-22 0,0 22 16,0 0-16,0-21 0,0 21 16,0-1-16,0-20 0,21 21 15,0 0-15,1 0 0,-1-22 0,0 22 16,0 21-16,21-21 0,-20 21 16,20 0-16,-21 0 0,21 0 0,-20 0 15,20 21-15,-21 0 0,0 0 16,0 22-16,1-22 0,-1 21 15,-21-21-15,0 22 0,0-1 16,0 0-16,0-20 0,0 20 0,0 0 16,0-21-16,0 22 0,0-22 15,-21 0-15,-1 21 0,22-20 0,0-1 16,0 0-16,-21-21 0,21 21 16,0-42 15,0 0-31,0 0 15,0-1-15,0 1 0,0 0 0,21-21 16,1 21-16,-22-22 0,21 1 16,0 0-16,0-1 0,21 1 15,-20 21-15,-1-22 0,21 1 16,-21 21-16,22 0 0,-1 21 0,-21 0 16,21 0-16,-20 0 0,-1 0 15,21 0-15,-21 21 0,0 0 0,1 0 16,-1 22-16,0-22 0,-21 21 15,0-21-15,21 22 0,-21-1 0,0-21 16,0 21-16,0-20 0,0-1 16,0 21-16,0-21 0,0 0 0,0 1 15,0-1-15,0 0 0,0 0 16,-21-21-16,21 21 16,0-42 15,0 0-31,21 21 0,0-21 15,0 0-15,1-1 0,-1 1 16</inkml:trace>
  <inkml:trace contextRef="#ctx0" brushRef="#br0" timeOffset="51707.65">19643 3683 0,'0'0'16,"0"-21"-16,21 21 0,-21-21 0,0 0 16,0-1-16,0 1 0,0 0 15,0 0-15,-21 0 0,-1 0 0,1-1 16,0 1-16,0 0 0,0 0 16,0 0-16,-22 0 0,22 21 15,-21 0-15,21 0 0,-22 0 0,22 0 16,-21 21-16,21 0 0,-22 0 15,1 0-15,0 0 0,20 22 0,-20-1 16,21 0-16,0-20 0,0 20 16,-1 0-16,22 1 0,0-1 15,0-21-15,0 21 0,0-20 0,0-1 16,0 0-16,0 0 0,0 0 16,0 0-16,22 1 0,-1-22 0,0 0 15,0 0-15,0 0 0,0 0 16,1 0-16,-1 0 0,0-22 0,21 1 15,-21 0-15,1 0 0,20 0 16,-21 0-16,21-1 0,-20 1 0,-1-21 16,21 21-16,-21-22 0,-21 22 15,21-21-15,1 21 0,-22-22 0,21 22 16,-21 0-16,0 0 0,0 0 16,0 0-16,0 42 15,0 0 1,0 0-16,21 0 0,-21 0 0,0 22 15,0-22-15,0 21 0,0-21 16,0 22-16,0-22 0,0 0 0,0 21 16,0-20-16,0-1 0,0 0 0,0 0 15,0 0-15,0 0 0,21 1 16,-21-1-16,21-21 16,0 0-16,1 0 15,-1 0-15,0-21 16,0-1-16,-21 1 0</inkml:trace>
  <inkml:trace contextRef="#ctx0" brushRef="#br0" timeOffset="52180.38">19939 3662 0,'0'0'0,"-21"-21"0,21 0 16,0-1-1,0 1-15,0 0 0,0 0 16,0 0-16,21 21 16,0 0-16,0 0 0,0 0 15,1 0 1,-1 21-16,21-21 0,-21 21 0,0 0 16,1 0-16,-1 1 0,0-1 15,0 21-15,0-21 0,-21 0 0,0 1 16,21-1-16,-21 21 0,0-21 15,0 0-15,0 1 0,0 20 0,0-21 16,0 0-16,0 0 0,0 1 0,-21-1 16,0 0-16,21 0 15,-21-21-15,0 0 0,21-21 32,0 0-32,0 0 0,0-1 15,0 1-15,0-21 0,0 21 16,21-22-16,0 1 0,0 21 0,-21-21 15,21-1-15,1 1 0,-1 0 0,0-1 16,0 1-16,21 0 0,-20 20 16,-1-20-16,0 21 0,21 0 0,-21 0 15,1-1-15,-1 1 0,0 21 16,-21-21-16,21 21 0,0 0 0,-21-21 16,21 21-16,1 0 15</inkml:trace>
  <inkml:trace contextRef="#ctx0" brushRef="#br0" timeOffset="53067.81">20807 2985 0,'0'0'15,"0"-22"-15,0 1 0,-21 0 0,21 0 16,-22 0-16,22 0 0,0-1 16,0 44 15,0-1-31,0 0 0,0 0 0,0 21 15,0-20-15,0 41 0,0-21 16,0 22-16,0-22 0,0 22 0,0-1 16,0 22-16,0-22 0,0-20 15,0 20-15,0 1 0,0-22 0,0 0 16,0 1-16,0-1 0,0 0 16,0-20-16,0 20 0,0-21 15,0 0-15,0 0 0,0 1 0,0-1 16,-21-42 15,0-1-31,21 1 16,0 0-16,0 0 0,0-21 0,0 20 15,0-20-15,0 0 0,0-1 16,21 1-16,0 0 0,1 21 0,-1-22 16,21 1-16,-21 0 0,22 20 15,-1 1-15,-21 0 0,21 0 0,1 0 16,-22 21-16,21 0 15,1 0-15,-22 0 0,0 0 0,21 21 0,-21 0 16,1-21-16,-22 21 16,0 0-16,21 1 0,-21 20 0,0-21 15,0 0-15,-21 0 0,-1 1 0,1-1 16,0 0-16,-21-21 0,21 21 16,-22 0-16,22-21 0,-21 0 0,21 21 15,-22-21-15,22 0 0,-21 0 16,21 0-16,-1 0 0,-20 0 0,21 0 15,0 0-15,0 0 0,-1-21 16,22 0 0,22 21-1,-1 0 1,0 21-16,0 0 0,0-21 0,0 22 16,22-1-16,-22 0 0,0 0 15,0 0-15,0 0 0,1 1 0,-1-1 16,-21 0-16,21 0 0,0 0 15,-21 0-15,0 1 0,21-1 0,-21 0 16,21 0-16,-21 0 16,22-42 31,-22 0-47,21 0 15,-21 0-15,21-1 0,0 1 16</inkml:trace>
  <inkml:trace contextRef="#ctx0" brushRef="#br0" timeOffset="54040.5">21992 3620 0,'0'0'0,"21"-22"0,22 1 15,-43 0-15,21 21 0,0-21 16,-21 0-16,21 21 0,-21-21 16,21-1-16,-21 1 0,21 0 0,-21 0 15,0 0-15,0 0 16,-21 21-16,0 0 16,0 0-16,0 0 0,0 0 15,-22 0-15,1 21 0,21 0 0,-22 0 16,1 0-16,21 0 0,-21 1 15,20-1-15,1 0 0,0 0 0,0 0 16,0 0-16,21 1 0,-21-1 0,21 0 16,0 0-1,0 0-15,21-21 16,0 21-16,0-21 16,0 0-16,0 0 0,1 0 15,-1 22-15,0-22 0,0 0 16,0 0-16,0 0 0,1 21 0,-1-21 15,0 0-15,0 0 0,0 21 16,0-21-16,-21 21 0,22-21 16,-1 21-16,-21 0 15,0 1-15,0-1 16,0 0-16,-21 0 16,-1-21-1,1 21-15,0 0 0,-21-21 0,-1 22 16,22-22-16,-21 21 0,0-21 15,-1 21-15,22-21 0,-21 0 0,21 21 16,-22-21-16,22 0 0,0 0 16,0 0-16,0 0 0,-1 0 15,1 0 1,21-21-16,-21 21 109,21-21 126,0 0-220,0-1 1,0 1-16,0 0 16</inkml:trace>
  <inkml:trace contextRef="#ctx0" brushRef="#br0" timeOffset="56668.23">23431 3239 0,'0'-22'15,"22"1"1,-22 0 0,0 0-1,21 21-15,-21-21 16,21 21-16,-21-21 16,21 21 15,-21 21 0,-21 0-15,21 0-16,-21 0 0,0 0 0,-1 22 15,1-1-15,0-21 0,0 22 16,-21-1-16,-1 0 0,1 1 0,0-1 16,-1 0-16,1-21 0,0 22 15,-22-1-15,22-21 0,-1 22 0,1-22 16,0 0-16,-1 21 15,22-21-15,-21-21 0,21 22 0,0-1 16,-1-21-16,1 0 0,21 21 16,-21-21-1,21-21 17,0 0-17,21 21-15,0-22 0,1 1 16,-22 0-16,21 21 0,0-21 0,0 0 15,0 0-15,0 21 16,1 0-16,-1-22 0,0 22 0,0 0 16,0 0-16,0 0 15,1 0-15,-1 0 0,0 22 16,0-1-16,0-21 0,0 21 16,1 0-16,-1 0 0,0 0 0,0 1 15,0-1-15,0 0 0,1 0 16,-1 0-16,21 0 0,-21 1 0,0-1 15,22 0-15,-22 0 0,0-21 16,0 21-16,22 0 0,-22 1 16,0-22-16,0 0 0,0 0 15,-21 21-15,21-21 16,1 0-16,-1 0 16,0 0-1,-21-21-15,21 21 31,-21-22 16,0 1-31,0 0-16,0 0 16</inkml:trace>
  <inkml:trace contextRef="#ctx0" brushRef="#br0" timeOffset="58339.8">24426 3450 0,'-21'0'0,"21"21"15,-21-21-15,0 0 16,0 0-1,-1 0 1,44 0 140,-1 0-156,0 0 16,0 0-16,0 0 16,0-21-16,1 21 0,-1-21 0,0 21 15,0-21-15,0 21 16,0 0-16,1 0 0,-22-21 15,21 21-15,0 0 16,0 0 62,-21 21-62,-21-21-1</inkml:trace>
  <inkml:trace contextRef="#ctx0" brushRef="#br0" timeOffset="58700.8">24320 3662 0,'22'0'47,"-1"0"-47,0 0 0,0 0 0,0 0 15,0 0-15,1 0 0,-1 0 16,0 0-16,0 0 0,0 0 16,0 0-1,-21-21 32,22 21-47,-1 0 0,0-21 16</inkml:trace>
  <inkml:trace contextRef="#ctx0" brushRef="#br0" timeOffset="59420.22">25506 3556 0,'0'0'0,"42"-21"16,-21 21-16,0-21 15,1 21-15,-1-21 0,0-1 16,0 22-16,0-21 0,0 0 16,-21 0-16,22 0 0,-1 0 15,-21-1-15,0 1 0,21 0 0,-21 0 16,0-21-16,0 20 0,0 1 15,0 0-15,-21 0 0,0 21 0,-1-21 16,1 21-16,-21 0 0,21 0 16,-22 0-16,1 0 0,21 0 0,-21 21 15,-1 0-15,22 21 0,0-20 16,-21 20-16,20-21 0,22 21 0,0-20 16,-21 20-16,21-21 0,0 0 15,0 0-15,21 1 0,-21-1 16,22 0-16,20 0 0,-21-21 0,0 0 15,22 0-15,-1 0 0,0 0 16,-21 0-16,22 0 0,-1-21 0,-21 21 16,0-21-16,22 0 0,-22-1 15,0 1-15,0 0 0,-21 0 0,0 0 16,21 0-16,-21-1 0,0 1 16,0 0-16,0 42 31,-21 0-31,0 1 0,21 20 15,0-21-15,0 21 16,-21 1-16,21-1 0,0-21 0,0 22 16,0-1-16,0 0 0,0 1 15,0-22-15,0 21 0,0 0 0,0-20 16,0 20-16,21 0 0,-21-21 16,21 22-16,0-22 0,1 0 0,-22 0 15,0 0-15,21 1 0,0-22 16,-21 21-16,0-42 31,0-1-31,0 1 16,0 0-16,0 0 0,0 0 15,0 0-15,0-1 16,0 1-16,0 0 0,21 0 16,0 0-16,0 0 0</inkml:trace>
  <inkml:trace contextRef="#ctx0" brushRef="#br0" timeOffset="60356.05">26628 3366 0,'0'0'0,"0"-22"0,0 1 16,0 0-16,0 0 15,0 0 1,0 42 15,-22 0-31,1 21 0,21-20 16,-21 20-16,0-21 0,21 21 16,-21 1-16,0-1 0,-1 0 0,22 1 15,-21-1-15,21-21 0,-21 22 16,21-1-16,0-21 0,0 21 0,0-20 15,0-1-15,0 0 0,0 0 16,0 0-16,0 0 0,21 1 16,0-1-16,1-21 0,-1 0 15,0 0-15,21 0 0,-21 0 16,1 0-16,20 0 0,-21-21 0,0-1 16,22 1-16,-1 0 0,-21 0 15,21 0-15,-20-22 0,20 22 0,-21-21 16,0 0-16,22-1 0,-22 1 15,-21 0-15,21-1 0,-21 1 0,0 0 16,0-1-16,0 1 0,0 0 16,0-1-16,-21 22 0,0 0 15,-1 0-15,1 0 0,0 21 16,0 0-16,-21 0 0,20 0 0,-20 21 16,21-21-16,-21 42 0,20-21 15,-20 0-15,21 22 0,-21-1 0,20-21 16,-20 22-16,21-1 0,0 0 15,0 1-15,-1-22 0,1 21 0,21 0 16,0-20-16,-21 20 0,21-21 0,0 21 16,0-20-16,0-1 0,0 0 15,0 0-15,0 21 0,21-20 16,-21-1-16,21 0 16,1-21-16,-1 0 0,0 0 0,0 0 15,0 0-15,22 0 0,-22 0 16,0 0-16,21-21 0,-21 0 0,1 21 15,20-22-15,-21-20 0,21 21 16,-20 0-16,-1 0 0,21-22 0,-21 22 16,0-21-16,1-1 0,-22 1 0,0 0 15,0-1-15,0 1 0,0 0 16,0-22-16,-22 22 0,22 0 0,-21-1 16,-21 1-16,21 21 0,0 0 15,-1-1-15,1 22 0,-21 0 16,21 0-16,-22 0 0,22 22 15,-21-1-15,21 21 0,-22-21 0,22 22 16,-21-1-16,21 0 0,0 22 16,-22-22-16,22 0 0,0 1 0,0-1 15,21-21-15,0 22 0,0-22 16,0 21-16,0-21 0,0 0 0,0 1 16,0-1-16,0 0 0,0 0 15,21-21-15,0 0 16,0 0-16,0 0 15,1 0-15,-22-21 0,0 0 16,21 0-16</inkml:trace>
  <inkml:trace contextRef="#ctx0" brushRef="#br0" timeOffset="62685.15">22712 2836 0,'-21'0'78,"-1"0"-63,22-21 1,0 42 31,0 1-47,0-1 15,22 0-15,20 0 0,-21 0 16,21 0-16,22 1 16,-22-1-16,22 0 0,-1 0 0,22 0 15,-22 22-15,22-22 0,0 0 16,-22 0-16,22 21 0,0-20 0,-1-1 16,1 0-16,-22 0 0,1 0 15,-22 0-15,1-21 0,-1 22 0,0-22 16,-21 0-16,1 21 15,-44-21 1,1 21 0,-21-21-16,0 21 0,-1-21 15,-20 21-15,-1 0 0,1 1 0,-22-1 16,0 0-16,22 0 0,-22 0 16,1 22-16,-1-22 0,0 0 15,1 21-15,-1-21 0,21 22 0,-20-22 16,20 0-16,22 21 0,-22-20 15,22-1-15,0 21 0,21-21 0,-22 0 16,22 1-16,0-1 0,0-21 16,0 21-16,21 0 0,-22-21 0,44-21 62,-1 21-62,0-21 0,21 0 0,1-1 16,-1 1-16,21 0 0,1 0 15,21-21-15,-22 20 0,22-20 16,-22 0-16,22-1 0,0 1 0,-1 0 16,1-1-16,-22 1 0,22 0 15,63-43-15,-84 43 0,-1 21 16,-20-1-16,20 1 0,-42 0 16,0 0-16,1 21 0,-1 0 15,-21 21 1,-21 0-16,-1 0 0,-20 1 0,0-1 15,-1 0-15,-20 0 0,-1 0 16,1 0-16,21 22 0,-22-22 16,1 0-16,-1 0 0,1 22 0,20-22 15,-20 0-15,20 0 0,1 0 16,0-21-16,-1 21 0,1 1 16,21-22-16,0 0 0,0 21 0,-1-21 15,44-21 16,20-1-31,-21 1 0,21 21 16,1-21-16,-1 0 0,0 0 16,1 0-16,20 21 0,-20-22 0,-1 22 15,0 0-15,1 0 0,-1 0 0,-21 0 16,-21 22-16,0-1 16,-21 0-16,-21 0 0,-1 0 0,1 0 15,0 1-15,-22-1 0,1 0 16,-1 0-16,1 0 0,20 0 15,-20 1-15,20-1 0,1 0 0,0-21 16,-1 21-16,22 0 0,0-21 16,0 0-16,63-21 31,-21 0-31,22 0 0,-1 0 16,0-1-16,1-20 0,20 0 15,1-1-15</inkml:trace>
  <inkml:trace contextRef="#ctx0" brushRef="#br0" timeOffset="69035.99">28003 3747 0,'-21'0'15,"42"0"-15,-63 0 0,21 0 16,0 0-16,42 0 47,21 0-47,-21 0 0,22 0 0,-1 0 16,22 0-16,-1 21 15,1-21-15,-1 0 0,1 0 0,-1 0 16,1 0-16,-1 0 0,22 0 15,-22 0-15,1 0 0,-1 0 0,1 0 16,-22 0-16,0 0 0,1 0 0,-1 0 16,-21 0-16,0 0 0,1 0 15,-1 0-15,-21-21 16,0-1 0,-21 1-16,-1 21 15,1-21-15,0 21 0,0-21 16,0 0-16,-22 21 0,22-21 0,0-1 15,-21 22-15,21-21 0,-1 21 16,-20 0-16,21 0 0,0 0 16,-22 0-16,22 0 0,0 0 15,42 0 32,0 0-47,1 0 0,-1 0 0,0 0 16,0 0-16,21 0 0,-20 0 15,20 0-15,-21 0 0,21 0 0,-20 0 16,20 0-16,-21 0 0,0 21 16,0-21-16,1 0 0,-22 22 15,21-22-15,-21 21 0,0 0 16,0 0-16,-21 0 16,-1 0-16,1 1 0,0 20 0,-21-21 15,21 0-15,-22 22 0,1-22 16,21 21-16,-22-21 0,1 0 0,0 22 15,21-22-15,-22 0 0,22 0 16,-21 0-16,21 1 0,-1-1 0,1 0 16,21 0-16,-21-21 0,42-21 47</inkml:trace>
  <inkml:trace contextRef="#ctx0" brushRef="#br0" timeOffset="70495.86">30184 3408 0,'0'0'0,"21"-21"0,21-22 15,-42 22-15,21 21 0,-21-21 16,0 0-16,43-21 0,-22 20 16,-21 1-16,0 0 15,21 21-15,-21-21 0,0 0 0,0 0 31,0 42 1,-21 0-32,0 0 0,-1 21 15,-20 22-15,21-22 0,0 22 0,0-22 16,21 22-16,-22-1 0,1-21 16,0 22-16,0-22 0,0 22 0,0-22 15,21 22-15,-22-22 0,1 0 0,0 1 16,0-1-16,0 0 15,0 1-15,21-1 0,-22-21 0,22 0 0,-21 0 16,21 1-16,-21-1 0,21 0 16,0 0-1,0-42 1,0 0 0,0 0-16,21-1 0,-21 1 0,21-21 15,1 21-15,-22-22 0,21 1 16,0 0-16,0-1 0,0 1 0,0 0 15,1-22-15,20 22 0,-21-22 16,0 22-16,22-21 0,-22 20 16,21-20-16,-21-1 0,22 22 15,-22-22-15,0 22 0,21 0 0,-21-1 16,1 22-16,-1-21 0,0 21 16,0 0-16,0 21 0,-21-22 0,21 22 15,1 22 1,-1-22-16,-21 21 0,0 21 15,21 0-15,-21 1 0,0-1 16</inkml:trace>
  <inkml:trace contextRef="#ctx0" brushRef="#br0" timeOffset="71187.64">30311 3514 0</inkml:trace>
  <inkml:trace contextRef="#ctx0" brushRef="#br0" timeOffset="72572.42">30162 3387 0,'0'0'0,"22"0"0,-1-21 16,0-1-16,0 22 0,0-21 15,0 0-15,-21 0 0,0 0 16,0 0-1,0-1-15,-21 22 32,0 22-17,0-1-15,21 0 0,-21 21 16,0 1-16,-1-1 0,1 0 0,0 1 16,-21-1-16,21 21 0,-1-20 15,1 20-15,0-20 0,0 20 16,-21-21-16,20 22 0,1-22 15,0 22-15,0-22 0,0 0 0,0 1 16,-1-22-16,1 21 0,21-21 0,-21 1 16,21-1-16,0 0 0,0 0 15,0-42 17,0 0-32,0 0 0,0-1 0,0 1 15,21 0-15,-21-21 0,21-1 16,1 1-16,20 0 0,-21-1 0,0 1 15,22-21-15,-1 20 0,-21-20 16,21 20-16,1-20 0,-1-1 16,0 22-16,-20-21 0,20-1 0,-21 22 15,21-1-15,-20-20 0,20 21 16,-21 20-16,0-20 0,0 21 0,1 0 16,-1 0-16,0-1 0,0 22 15,0 0-15,0 0 0,1 0 16,-1 0-16,0 22 15,-21-1-15,21 0 0,0 21 16,-21 1-16,21 20 0,1-21 0,-22 22 16,0-1-16,21 1 0,-21-1 15,21-20-15,-21 20 0,0 1 16,0-22-16,0 0 0,0 22 0,0-22 16,0 1-16,0-1 0,0 21 15,0-41-15,0 20 0,0 0 0,0 1 16,0-22-16,0 21 0,0-21 15,0 0-15,0 1 0,0-1 0,0 0 16,0-42 31,0 0-31,0-1-16,0 1 15,0 0-15,0 0 0,0 0 16,-21 0-16</inkml:trace>
  <inkml:trace contextRef="#ctx0" brushRef="#br0" timeOffset="72856.08">30099 4064 0,'0'-21'15,"21"21"1,0 0-16,0 0 0,1-21 15,-1 21-15,0 0 0,21 0 16,-21 0-16,22-21 0,-1 21 16,0 0-16,-20 0 0,20-22 15,0 22-15,1 0 0,-22-21 0,0 0 16,21 21-16,-21 0 0,1 0 16,-1 0-16,-42 0 46,-1 0-46,1 21 0,0 0 16,0-21-16</inkml:trace>
  <inkml:trace contextRef="#ctx0" brushRef="#br0" timeOffset="75847.67">22818 5906 0,'21'0'0,"0"0"250,-21-22-219,0 1-15,0 0-1,-21 21 16,0 0-31,-1 0 0</inkml:trace>
  <inkml:trace contextRef="#ctx0" brushRef="#br0" timeOffset="76607.77">22754 5927 0,'0'-21'16,"-21"21"-16,21-22 15,-21 22-15,21-21 16,-21 21-16,21-21 16,0 42 46,0 0-62,0 1 16,21-22-16,0 21 0,0 0 0,21 0 15,-20 0-15,20 0 0,0 1 16,22-1-16,-22 0 0,0 0 0,22 0 16,-1 0-16,1 1 0,-1 20 0,22-21 15,-21 0-15,-1 0 0,22 1 16,-22-1-16,1 0 0,-1-21 15,1 21-15,-1 0 0,-20 0 0,20-21 16,-42 22-16,22-1 0,-1-21 16,-21 0-16,0 0 0,0 21 0,-21-42 47,-21 21-32,0-21-15,0 21 0,0 0 16,0 0-16,-1 0 0,-20 0 0,21 0 15,0 0-15,0 0 0,-1 0 0,-20 0 16,21 21-16,0 0 0,0-21 16,-22 21-16,22 0 0,-21 0 15,21 1-15,-22-1 0,1 0 0,0 0 16,-1 0-16,22 22 0,-21-22 16,-1 0-16,1 0 0,0 0 0,-1 0 15,1 1-15,0-1 0,-1 0 16,22 0-16,-21 0 0,21 0 0,-22 1 15,22-22-15,0 21 0,0-21 0,0 0 16,21 21-16,-21-21 16,21 21-16,-22-21 0,44 0 78,-1 0-78,0 0 0,-21-21 15,21 21-15,0-21 0,0 0 16,1-1-16,20 1 0</inkml:trace>
  <inkml:trace contextRef="#ctx0" brushRef="#br0" timeOffset="77624.55">26204 6202 0,'0'-21'0,"0"42"0,21-42 0,1 0 15,-1 21-15,0-22 0,0 22 16,0-21-16,0 21 0,-21-21 0,22 0 16,-1 21-16,-21-21 0,21 0 15,-21-1-15,0 1 16,-21 21 0,0 0-1,-22 0-15,22 0 0,0 0 16,-21 0-16,20 0 0,-20 21 0,0 1 15,21-1-15,-22 0 0,22 0 16,-21 21-16,21-20 0,-22 20 16,22 0-16,0 1 0,-21 20 15,20-21-15,1 1 0,0 20 0,0-20 16,0-1-16,0 21 0,21-20 0,-22-1 16,22 0-16,0-20 0,-21 20 15,21 0-15,0-21 0,0 1 0,0 20 16,21-21-16,1-21 0,-1 21 0,0 0 15,21-21-15,-21 0 0,1 0 16,20 0-16,0 0 0,1 0 0,-1 0 16,0 0-16,1 0 0,-1-21 15,0 0-15,1 21 0,-22-21 16,21 0-16,0 0 0,-20-1 0,-1 1 16,-21 0-16,0 0 0,0 0 0,0 0 15,0-1-15,0 1 16,-21 21-16,-1-21 0,1 21 0,0 0 15,0 0-15,-21 0 0,20 0 0,-20 0 16,0 0-16,21 21 0,-22 0 16,22-21-16,-21 22 0,21-1 0,-1 0 15,1 0-15,0 0 0,21 0 16,0 1-16,0-1 0,0 0 16,0 0-16,0 0 15,0 0-15,21-21 0,0 0 16,1 0-16,-1 0 0,0 0 15,0 0-15,0 0 0,0 0 16,1 0-16,-1-21 0,0 21 16,0-21-16,0 0 0</inkml:trace>
  <inkml:trace contextRef="#ctx0" brushRef="#br0" timeOffset="79324.09">27199 6456 0,'0'0'0,"21"-21"16,-21 0-16,0-1 0,0 1 15,0 0-15,0 0 0,0 0 16,0 0-1,-21 21 17,0 21-17,0-21-15,21 21 0,-21 0 16,-1 0-16,22 0 0,-21 1 16,0 20-16,21-21 0,-21 0 0,0 0 15,0 22-15,21-22 0,-22 0 0,1 0 16,21 22-16,-21-22 0,0 0 15,21 0-15,0 0 0,0 0 0,0 1 16,0-1-16,0 0 0,0 0 16,0 0-16,21 0 0,0 1 15,0-22-15,1 21 0,-1-21 0,0 0 16,0 0-16,0 0 0,0 21 16,1-21-16,-1 0 0,21 0 0,-21 0 15,0 0-15,1 0 0,20 0 16,-21-21-16,0 21 0,22-21 15,-22-1-15,0 22 0,21-21 0,-21 0 16,22 0-16,-22 0 0,21-22 0,-21 22 16,1-21-16,-1 21 0,0-22 15,0 22-15,-21-21 0,0 21 0,0-22 16,0 22-16,0-21 0,0 21 0,-21 0 16,0-1-16,0 1 0,-1 0 15,1 0-15,0 0 0,0 21 0,-21 0 16,20-21-16,1 21 0,0 0 15,0 0-15,0 0 0,0 0 0,-1 0 16,1 21-16,0 0 0,0 0 16,0 0-16,-22 0 0,22 1 15,0 20-15,0-21 0,-21 21 0,20-20 16,1-1-16,0 21 0,0 0 16,0-20-16,21-1 0,0 21 0,-21-21 15,21 0-15,0 22 0,0-22 0,0 0 16,0 0-16,21 0 15,0 1-15,-21-1 0,21-21 0,0 21 16,0-21-16,1 0 0,-1 21 0,0-21 16,0 0-16,21 0 0,-20 0 15,-1 0-15,21 0 0,-21 0 0,0 0 16,22 0-16,-22 0 0,0-21 16,21 21-16,-20-21 0,20 0 15,-21 21-15,0-22 0,22 1 0,-22 0 16,0-21-16,-21 21 0,21-1 0,-21-20 15,21 21-15,-21-21 0,0-1 16,0 1-16,0 21 0,0-22 0,-21 1 16,0 0-16,0 21 0,0-22 15,-22 22-15,22-21 0,0 21 0,-21 21 16,20-22-16,1 22 0,-21 0 0,21 0 16,0 0-16,-1 0 0,1 0 15,0 22-15,0-1 0,-21 0 0,20 21 16,1-21-16,0 22 0,0-1 15,0-21-15,0 22 0,-1-1 16,22 0-16,-21 1 0,21-22 0,0 21 16,-21-21-16,21 22 0,0-22 15,0 21-15,0-21 0,0 0 0,0 1 16,21-1-16,0 0 0,1 0 0,-1-21 16,0 21-16,0 0 0,0-21 15,0 0-15,1 0 0,-1 0 0,0 0 16,0 0-16,0 0 0,22 0 15,-22-21-15,21 21 0,-21-21 16,0 0-16,22 21 0,-22-21 0,21 0 0,-21-1 16,1 1-16,-1-21 0,0 21 15,-21 0-15,0-22 0,0 22 16,0-21-16,0 21 0,0-22 0,-21 1 16,0 21-16,-1-22 0,1 22 0,-21 0 15,21 0-15,-22 0 0,22 21 16,-21 0-16,21 0 0,-22 0 0,22 0 15,-21 0-15,21 0 0,-22 21 16,22 0-16,0 0 0,0 0 0,0 1 16,0 20-16,-1-21 0,1 21 15,21-20-15,-21-1 0,21 21 16,0-21-16,0 0 0,0 1 0,0-1 16,0 0-16,0 0 0,0 0 0,21 0 15,0-21-15,-21 22 16,22-22-16,-1 0 0,0 0 15,0 21-15,0-21 16,0 0-16,1 0 16,-1 0-16,0 0 15,0 0 1,0 0 31,0-21-32,-21-1 95,22 22-95,-22-21 64,0 0-79,0 0 15,21 0-15,-21 0 16,21-1-16</inkml:trace>
  <inkml:trace contextRef="#ctx0" brushRef="#br0" timeOffset="86047.6">23431 3408 0,'0'0'0,"-21"0"0,0 0 15,0 21-15,21-42 63,21 0-48,0 0-15,0-1 0,1 1 16,20 0-16,-21 0 0,21 0 16,1-22-16,20 22 0,-20 0 0,20-21 15,-21 21-15,22-1 16,-22-20-16,22 21 0,-22 0 0,0 0 16,1-1-16,-1 1 0,-21 21 15,0-21-15,1 21 0,-1 0 0,0-21 16,0 21-16,-21-21 0,21 21 31,-42 0 0,0 21-31,0 0 0,0-21 0,-22 21 16,1 0-16,-22 22 0,22-22 16,-21 21-16,-1-21 0,-21 43 0,22-22 15,-22 1-15,1-1 16,20 21-16,1-20 0,-22-1 0,21 0 15,1 1-15,-1-1 0,22 0 16,-21-20-16,-1 20 0,22-21 0,-1 0 16,1 0-16,0 1 0,-1-1 15,22-21-15,-21 21 0,21-21 0,0 0 16,21 21-16,-22-21 16,44 0 15,-1 0-16,0 0 1,0 0-16,0 0 0,0-21 16,1 21-16,-1 0 0,0 0 15,0 0-15,0 0 0,0 0 0,1 0 16,-1 0-16,21 0 0,0 0 16,-20 0-16,20 0 0,0 21 0,1 0 15,-1-21-15,0 21 0,1 1 16,20-1-16,-21 0 0,1 0 15,20 0-15,-20 22 0,20-22 0,-21 0 16,22 21-16,-22-21 0,22 1 16,-22-1-16,0 0 0,1 0 0,-1 0 15,0 0-15,-20-21 0,-1 22 16,0-22-16,-21 21 0,21-21 16,-42 0 15,0 0-31,0-21 0,-22 21 0,22-22 15,-21 22-15,-22-21 0,22 21 16,-22-21-16,1 21 0,21-21 0,-22 0 16,1 21-16,20-21 0,-20 21 15,-1-22-15,22 22 0,0-21 0,-22 0 16,22 21-16,-1-21 0,1 21 16,0-21-16,-1 21 0,1-21 0,21 21 15,-21 0-15,20-22 16,-20 22-16,21 0 0,0 0 0,0 0 15,-1-21-15,1 21 0,0 0 16,0 0-16,21-21 31,21 0-15,0 21-16,0-21 16,1 21-16,-1-21 0,21-1 0,-21 1 15,22 21-15,-1-21 0,0-21 16,1 21-16,-1-22 0,0 22 15,22-21-15,-22-1 0,22-20 16,-1 21-16,22-22 0,-22 1 16,22 20-16,0-20 0,-22 20 0,22 1 15,-22 0-15,22-1 0,-22 1 16,-20 21-16,20 0 0,-20 0 0,-1-1 16,-21 1-16,21 0 0,-20 21 15,-1-21-15,-42 42 31,-1 0-31,1-21 0,-21 21 0,0 22 16,-22-22-16,1 0 16,-1 21-16,-21 1 0,1-1 0,-1 0 15,0 1-15,1-1 0,-1 0 16,22 1-16,-22-22 0,21 21 0,1 1 16,-1-22-16,1 0 0,21 0 15,-22 0-15,22 0 0,-1-21 0,1 22 16,0-22-16,-1 0 0,22 0 15,0 0-15,-21 0 0,21 0 0,-1 0 16,1 0 0,21-22-1,21 22 1,1 0-16,-1 0 0,0 0 16,0 0-16,0 0 0,0 0 15,1 22-15,20-1 0,-21 0 16,21 0-16,1 0 0,-1 0 0,0 1 15,1-1-15,20 0 0,-20 21 16,20-21-16,-21 22 0,22-1 0,-22 0 16,22 1-16,-1-22 0,-20 21 15,20 1-15,-21-1 0,1 0 0,20-21 16,-20 22-16,-1-22 0,0 0 16,-21 21-16,22-20 0,-22-22 0,0 21 15,0 0-15,0-21 0,-21 21 16,-21-21 15,0 0-31,0-21 16,0 0-16,-22 21 0,22-21 0,-21-1 15,0 1-15,20 0 0,-20 0 16,0 21-16,-1-21 0,1 0 0,0-1 16,-1 1-16,1 21 0,0-21 15,-1 21-15,1-21 0,21 21 0,-21-21 16,20 21-16,-20-21 0,21 21 15,0-22-15,0 22 0,-1-21 16,1 0-16,0 21 0,21-21 16,-21 0-16,0 0 0,21-1 0,0 1 15,0 0 1,0 0 0,21 21-16,0-21 15,0 21-15,-21-21 0,21 21 0,1-22 16,-1 1-16,0 0 15,0 0-15,0 21 0,-21-21 0,21 0 16,1-1-16,-1 1 0,0-21 16,21 21-16,-21-22 0,1 22 0,20-21 15,0 0-15,-21-1 0,22 1 16,20-22-16,-20 22 0,-1 0 16,21-1-16,-20 1 0,-1 21 15,0-21-15,1 20 0,-1-20 0,0 21 16,-20 21-16,20-21 0,-21 0 15,0-1-15,0 22 0,1 0 16,-44 22 15,1-1-15,0 0-16,-21-21 0,-1 21 16,1 0-16,0 0 0,-1 22 0,-20-22 15,-1 21-15,1 1 0,-22-1 16,22 0-16,-1 1 0,1-1 15,20 0-15,-20-21 0,21 22 16,-22-1-16,22-21 0,-1 22 0,-20-22 16,21 0-16,-1 21 0,1-21 15,21-21-15,-22 22 0,22-22 0,0 0 16,0 21-16,0-21 16,42 0 15,0 0-31,0 0 0,0 0 0,1 0 15,20 21-15,-21 0 0,21 0 16,1 0-16,-1 22 0,0-22 0,1 21 16,20 1-16,-20-1 15,-1 0-15,0 1 0,1-1 0,20-21 16,-21 21-16,1-20 0,-1-1 16,0 21-16,-20-21 0,20 0 0,0 1 15,-21-22-15,1 21 0,-1 0 16,0-21-16,0 21 0,-42-21 94</inkml:trace>
  <inkml:trace contextRef="#ctx0" brushRef="#br0" timeOffset="87860.55">23156 6181 0,'0'-21'16,"0"-1"15,21 1-15,1 21-16,-1 0 15,0-21-15,21 21 0,-21 0 0,43-21 16,-22 0-16,22 21 0,-1-21 0,22-1 16,-22 1-16,22 0 0,0 0 15,-1 0-15,1 0 0,0-1 0,-22 1 16,1 0-16,-1 0 15,1 0-15,-22 0 0,0-1 0,1 22 0,-22 0 16,0-21-16,0 21 16,-42 0 15,0 21-31,0-21 0,0 22 16,-22-1-16,1 0 0,21 0 15,-43 21-15,22-20 0,0-1 0,-22 21 16,-21-21-16,22 22 0,-22-22 15,1 21-15,-1-21 0,21 0 0,-20 22 16,20-22-16,1 21 0,-1-21 16,1 1-16,20 20 0,1-21 15,0 0-15,-1 0 0,1 1 0,21-1 16,-21 0-16,20-21 0,1 0 16,21 21-16,-21-21 0,0 0 31,21 21-16,21-21-15,0 0 16,0 21-16,1-21 0,-1 22 0,21-22 16,-21 21-16,22 0 0,-1 0 15,0-21-15,22 21 0,-22 0 0,22 1 16,-1-1-16,1 0 0,20 0 16,-20 0-16,-1 0 0,1 1 0,-1-1 15,1 21-15,-22-42 0,22 21 16,-22 0-16,-21 1 0,21-1 15,-20-21-15,-1 21 0,-21 0 0,21-21 16,-21 21 0,0-42 15,-21 0-31,0 21 0,-1-21 16,-20 0-16,0 21 0,21-22 0,-43 1 15,22 0-15,-22 21 0,22-21 0,-22 0 16,1 21-16,-1-21 0,1 21 15,-1-22-15,22 22 0,-21 0 16,20 0-16,1-21 0,0 21 16,-1 0-16,22 0 0,-21 0 0,21 0 15,-1-21-15,-20 21 0,21 0 0,0 0 16,21-21-16,-21 21 0,-1-21 16,22 0-16,0-1 15,0 1-15,0 0 16,0 0-16,0 0 15,22 0-15,20 21 0,-21-22 16,21-20-16,-20 21 0,41 0 0,-21-22 16,1 22-16,41-42 0,-20 42 15,-1-22-15,1 1 0,-1 0 16,-20 20-16,20-20 0,1 21 0,-1 0 16,-20 0-16,-1-1 0,0 1 15,1 21-15,-22 0 0,21-21 0,-21 21 16,0 0-16,1 0 15,-1 0-15,-21 21 32,-21-21-32,-1 21 0,-20 1 15,21-1-15,-21 0 0,-22 0 16,22 0-16,-22 0 0,1 1 0,-22 20 16,22-21-16,-1 0 0,-21 22 15,22-22-15,-1 21 0,1-21 16,21 22-16,-22-22 0,22 21 0,-1-21 15,1 0-15,0 1 0,-1-1 16,22 0-16,-21 0 0,21-21 0,0 21 16,-1-21-16,1 0 0,21 21 15,-21-21-15,21 22 47,42-22-47,-20 21 0,20 0 16,0-21-16,1 21 0,-1 0 0,21 0 15,1 1-15,-22-1 0,22 0 16,-1 0-16,22 0 0,-22 0 16,1 1-16,-1-1 0,1 0 0,-22 0 15,1 0-15,-1 0 0,-21 1 16,0-1-16,0 0 0,-21 0 16,0 0-16,0 0 15,0-42 16,0-21-15,22 21-16,-1 0 0</inkml:trace>
  <inkml:trace contextRef="#ctx0" brushRef="#br0" timeOffset="88820.69">25866 6498 0,'0'21'31,"0"1"-15,0-1 0,21 0-1,0-21-15,0 0 16,0 0-16,0 0 0,1 0 16,20 0-16,-21 0 0,21 0 0,1 0 15,-1 0-15,-21-21 0,22 21 16,-1-21-16,-21-1 0,0 22 0,0-21 15,1 0-15,-1-21 0,0 21 16,-21-1-16,21 1 0,-21-21 0,0 21 16,0 0-16,0-1 0,0 1 15,0 0-15,0 0 16,-21 21 265,0 0-281,0 0 0,-1 0 16</inkml:trace>
  <inkml:trace contextRef="#ctx0" brushRef="#br0" timeOffset="89716.18">25548 6181 0,'0'0'0,"-21"0"0,-64-21 15,64 21 1,0 0-16,0 0 16,42 0 15,0 0-31,0 21 0,22-21 0,-1 0 16,0 21-16,1-21 15,-1 0-15,21 21 0,1-21 0,-1 0 16,1 0-16,-22 0 0,22 0 15,-1 0-15,-20 0 0,20 0 0,-21 0 16,-20-21-16,20 21 0,-21 0 16,0-21-16,0 0 0,-21-1 15,0 1-15,0 0 16,0 0-16,-21 21 31,0 21-15,0 0-16,0 0 0,0 22 15,-1-22-15,1 21 0,-21 1 16,21 20-16,0-21 0,-22 22 0,22-22 16,-21 22-16,21-1 0,-22 1 15,22-1-15,0 1 0,0-1 0,0 1 16,-1-22-16,1 22 0,0-1 16,21 1-16,0-1 0,-21-21 0,21 22 15,-21-22-15,21 1 0,0-22 16,0 0-16,0 0 0,0 0 0,0 0 15,0-42 1,0 0 0,0-21-16,0-1 0,0 1 0,21-21 15,0 20-15,0-20 0,-21-1 16,21 1-16,1-22 0,-1 22 16,21-1-16,-21-21 0,22 1 0,-22 20 15,21-20-15,0 20 0,-20 1 16,-1 20-16,21-20 0,-21-1 0,22 1 15,-22 20-15,21 1 0,-21 21 16,-21 0-16,0 0 0,21 21 0,-21 21 31,-21 21-31,21-21 0,-21 22 0,0 20 16,-21-21-16,20 22 0,1-1 16,-21 1-16,21 21 0,-22-22 0,1 1 15,0-1-15,-1-21 0,22 22 16,-21-22-16,0 1 0,20-1 15,-20 0-15,21-21 0,0 22 0,21-22 16,-21 0-16,42-42 47,0 0-47,0 0 0,0-22 0,0 22 16,1-21-16,20 21 0,-21-22 0,0 1 15,0 21-15,-21 0 0,0-1 16,0 1-16,0 0 0</inkml:trace>
  <inkml:trace contextRef="#ctx0" brushRef="#br0" timeOffset="90442.77">26035 6710 0,'-21'0'0,"0"0"16,-22 0-16,22-21 0,0 21 16,-21 0-16,-1 0 15,1-21-15,0 21 0,-1 0 0,1 0 0,-22 0 16,22 0-16,0 0 0,-22 0 16,22 0-16,21 0 0,-22 0 15,22 0-15,0 0 0,0 0 0,21 21 16,21 0-1,0-21-15,0 0 0,22 0 16,-1 0-16,0 21 0,22-21 16,-1 0-16,1 0 0,-1 0 0,22 0 15,-21 0-15,20 0 0,-20 0 16,20 21-16,-20-21 0,-1 0 0,-20 0 16,-1 0-16,0 0 0,1 0 15,-22 0-15,0 0 0,-63 0 31,21 0-31,-22 0 16,-20 0-16,-1 0 0,1 0 0,-22 0 16,-21 21-16,22-21 0,-1 22 15,0-22-15,1 21 0,20 0 0,1-21 16,20 21-16,22-21 0,-21 0 16,42 21-16,21-21 15,0 0-15,21 0 0,-20 0 16,41 0-16,-21 0 15,22 0-15,-22 0 0,22 0 0,-1-21 16,22 21-16,-22-21 0,1 0 16,-22 21-16,22-21 0,-22-1 0,0 22 15,1-21-15,-22 0 0,0 21 16,-21-21-16,-21 0 16,0 21-16,0 0 0,-43 0 0,22 0 15,-22 0-15,1 0 0,-1 0 16,1 0-16,-1 0 0,22 0 0,0 21 15,-1-21-15,22 21 0,0-21 16,0 21-16,21 0 0,21 1 16,0-22-1,0 0-15,0 0 0,22 0 16,-22 0-16,0 0 0,21 0 0,1 0 16,-22 0-16,21 0 0,1-22 15,-1 22-15,-21-21 0,21 0 0</inkml:trace>
  <inkml:trace contextRef="#ctx0" brushRef="#br0" timeOffset="91595.86">30078 6287 0,'0'0'0,"0"-22"0,0 1 0,0 0 16,0 0-16,-21 0 15,21 0-15,0-1 0,-22 22 16,22-21-16,-21 21 47,21 21-47,-21-21 15,21 43-15,0-22 0,0 21 16,-21 1-16,21-1 0,-21 21 0,21-20 16,-21 20-16,21 1 0,0-1 15,0-20-15,0 20 0,0 1 0,-22-22 16,22 21-16,-21-20 0,21-1 15,0 22-15,0-22 0,-21 0 0,0 1 16,21-1-16,-21 0 0,21-21 16,-21 22-16,21-22 0,0 0 0,0 0 15,0 0-15,0 1 16,0-44 15,0 1-31,0 0 0,0 0 0,21 0 16,-21-22-16,21 22 0,0-21 0,0 0 15,-21-1-15,21 22 0</inkml:trace>
  <inkml:trace contextRef="#ctx0" brushRef="#br0" timeOffset="92503.2">29972 6265 0,'0'0'15,"0"-21"-15,-21 21 0,21-21 0,0 0 16,0 0-16,0 0 15,0-1 1,21 22-16,0-21 0,0 21 0,0 0 16,1-21-16,20 21 15,-21 0-15,21-21 0,1 21 0,-1 0 16,0 0-16,1 0 0,-1 0 16,0 0-16,22 0 0,-22 0 0,1 0 15,-1 21-15,-21 0 0,21 0 16,-20 1-16,-1 20 0,0 0 0,-21-21 15,0 22-15,0-1 0,0 0 16,0 1-16,-21-1 0,0 0 16,-1 1-16,-20-1 0,21-21 0,-21 22 15,-1-22-15,-20 0 0,20 0 16,1 0-16,0 0 0,-1 1 0,1-22 16,0 21-16,-1-21 0,22 0 15,-21 0-15,21 0 16,21 21-16,-21-21 0,21-21 31,21 21-31,0-21 0,0 21 0,0 0 16,22-22-16,-22 22 0,21 0 15,0-21-15,1 21 0,-1 0 0,0 0 16,1 0-16,-1 0 0,0 0 16,1 0-16,-22 0 0,21 0 15,1 21-15,-1 1 0,0-22 0,-21 21 16,22 0-16,-22 0 0,0 0 15,0 0-15,0 1 0,-21-1 16,0 0-16,0 21 0,0-21 0,0 1 16,0-1-16,0 21 0,-21-21 15,0 0-15,-21 22 0,-1-22 0,22 0 16,-21 0-16,-22 0 0,22 1 16,0-22-16,-22 21 0,1 0 0,20-21 15,-20 0-15,-1 0 0,1 0 16,21 0-16,-22 0 0,22 0 0,-1 0 15,1 0-15,0 0 0,21 0 16,-1 0-16,1 0 0,0 0 0,0 0 16,0 0-16</inkml:trace>
  <inkml:trace contextRef="#ctx0" brushRef="#br0" timeOffset="93588.09">23834 9038 0,'0'0'0,"21"0"0,42-21 15,-42 0-15,1 0 0,-1 21 0,0-21 16,0-1-16,-21 1 16,21 0-16,-21 0 0,0 0 15,0 0-15,-21 21 31,0 0-31,0 21 0,-22 0 0,1 21 16,0-21-16,-1 22 0,1-1 16,-21 22-16,20-22 0,-20 0 15,-1 22-15,22-22 0,-22 22 0,1-22 16,21 0-16,-22 22 0,1-22 0,20 0 16,1 1-16,0-1 0,-1-21 15,1 22-15,0-22 0,-1 0 0,22 0 16,0 0-16,0-21 0,0 0 15,-1 21-15,1-21 16,21-21 0,0 0-16,0 0 0,0 0 15,21 0-15,1 21 16,-1-22-16,21 22 0,-21 0 0,22 0 16,-1 0-16,0 0 0,1 0 0,20 0 15,-21 22-15,22-1 0,-1 0 16,1-21-16,-22 21 0,22 0 0,-1 0 15,-20 1-15,20-1 0,-21 0 16,1 0-16,-1 0 0,-21 0 0,22 1 16,-22-22-16,0 21 0,0-21 0,-21 21 15,21-21 1,-21 63 15,21-63-31,-21-21 16,0 0-16,22-21 0,-1 21 15,0-1-15</inkml:trace>
  <inkml:trace contextRef="#ctx0" brushRef="#br0" timeOffset="94560.14">25844 9229 0,'0'0'15,"0"-21"-15,22-1 0,-22 1 0,21 0 16,-21 0-16,21 0 16,-21 42 15,-21-21-31,0 21 15,21 0-15,-22 0 0,1 1 16,21-1-16,-21 0 0,0 0 16,0 0-16,0 22 0,-1-1 0,1 0 0,0 1 15,0-1-15,0 0 16,0 1-16,-1-1 0,1-21 0,0 21 16,0 1-16,0-22 0,0 21 0,-1-21 15,1 1-15,0-1 0,0 0 16,21 0-16,-21-21 15,21-21 1,0 0 0,0 0-16,21-1 15,-21 1-15,21 0 0,0 0 16,0 21-16,-21-21 16,22 21-16,-1 0 0,0 0 15,0 0-15,0 0 16,0 0-16,1 21 0,-1 0 15,0-21-15,0 0 0,21 0 0,-20 21 16,-1-21-16,21 21 0,-21-21 16,0 0-16,1 0 0,-1 0 0,0 0 15,0 0-15,-21-21 0,0 0 16,21 0-16,-21 0 16,0-22-16,0 22 0,0-21 0,0 21 15,21-22-15,-21 22 0,0-21 16,0 21-16,0 0 0,0-1 0,0 1 15,0 42 17,0 1-17,-21-22-15,0 21 0,21 0 16,-21 0-16,21 0 0,0 0 16,0 1-16,-21-22 0,21 21 15,-21 0 1,21-42 171,0 0-155</inkml:trace>
  <inkml:trace contextRef="#ctx0" brushRef="#br0" timeOffset="96777.35">26141 9102 0,'21'-21'78,"-42"21"-31,0 0-47,-1 0 16,1 0-16,0 21 15,-21 0-15,-1 0 0,1 0 0,0 0 16,-1 22-16,1-22 0,0 21 0,-1 1 16,1-1-16,0 0 0,-1 22 15,1-22-15,0 22 0,-1-22 0,1 21 16,21 1-16,-21-22 0,20 1 16,1-1-16,21 0 0,0 1 0,0-1 15,0-21-15,0 21 0,0-20 16,21-1-16,22 0 0,-22 0 0,0 0 15,21 0-15,-20-21 0,20 22 0,0-22 16,-21 0-16,22 0 0,-1 0 16,0 0-16,1 0 0,-1-22 15,0 22-15,-20-21 0,20 0 0,0 0 16,-21 0-16,1-22 0,-1 22 16,0 0-16,-21-21 0,0-1 0,0 22 15,0-21-15,-21 0 0,0 20 16,-1-20-16,1 21 0,-21 0 0,0 0 15,-1-1-15,1 22 0,-22 0 16,22 0-16,0 0 0,-1 0 0,22 0 16,-21 0-16,21 22 0,0-22 15,-22 0-15,43 21 0,-21-21 0,0 0 16,21 21 0,21-21-1,0 0 1,0 0-16,1-21 0,-1 21 15,0 0-15,21-21 0,-21 21 0,22 0 16,-22-22-16,21 1 0,-21 21 16,22 0-16,-1 0 0,-21-21 0,0 21 15,22 0-15,-22 0 0,0 0 0,0 0 16,0 0-16,1 0 16,-1 21-16,-21 0 15,0 1-15,21-22 16,-21 21-16,21 0 0,-21 0 15,0 0-15,21 0 16,-21 1-16,0-1 0,0 0 16,0 0-1,-21-21 79,21-21-16,-21 21-62,21-21 31,-21 21 0,21 21-32,-21 0-15,-1-21 0,1 21 16,0 0-16,0 1 0,0-1 0,-22-21 15,22 21-15,-21 0 0,21 0 16,-22 0-16,1 1 0,21-1 0,-21-21 16,-1 21-16,22-21 0,0 0 0,0 0 15,0 0-15,-22 0 0,22 0 16,0 0-16,0 0 0,0 0 0,-1-21 16,1 0-16,0-1 0,21 1 15,0 0-15,-21-21 0,21 21 0,0-22 16,0 1-16,0 0 0,21-1 15,0-20-15,0 20 0,1-20 16,20 21-16,0-1 0,1 1 0,-1 0 16,0-1-16,1 1 0,-1 21 15,21-22-15,-20 22 0,-1 0 0,0 21 16</inkml:trace>
  <inkml:trace contextRef="#ctx0" brushRef="#br0" timeOffset="96884.28">26225 9356 0,'22'0'15,"-1"0"-15</inkml:trace>
  <inkml:trace contextRef="#ctx0" brushRef="#br0" timeOffset="97431.48">26882 9398 0,'0'0'0,"0"-21"16,0 0-16,-22 21 15,1 0-15,0 0 16,0 0-16,0 21 0,0 0 0,-1 0 16,1 0-16,0 1 15,0 20-15,0-21 0,-22 21 0,22 1 16,0 20-16,0-20 0,0-1 15,0 0-15,-1 1 0,1-1 0,21 0 16,0-21-16,0 22 0,0-22 16,0 0-16,0 0 0,21 0 0,1 1 15,-1-1-15,0-21 0,21 0 0,-21 0 16,22 0-16,-1 0 0,0 0 16,1 0-16,-1 0 0,0 0 0,1-21 15,-1-1-15,0 1 0,-20 0 16,20-21-16,-21-1 0,21 1 0,-20 0 15,-22-22-15,0 22 0,0-22 16,0 1-16,0 21 0,0-1 16,-22 1-16,-20 0 0,21-1 0,-21 22 15,-1 0-15,1 21 0,21 0 16,-22 0-16,1 0 0,21 0 0,-21 21 16,-1 0-16,1 22 0,21-22 15,-22 21-15,22 0 0,-21 1 0,21-1 16,0 0-16,-1 1 0,1-1 0,0 0 15,21-20-15,-21 20 0,21 0 16,0-21-16,0 1 0,0 20 0,0-21 16,0 0-16,21 0 0,0-21 15,0 22-15,1-1 0,-1-21 16,0 0-16,21 0 0,-21 0 0,1 0 16,20 0-16,0-21 0,1-1 15,-1 1-15</inkml:trace>
  <inkml:trace contextRef="#ctx0" brushRef="#br0" timeOffset="98512.31">30755 9462 0,'0'0'0,"0"-22"0,0 1 15,-21 21-15,0-21 16,0 21-16,-1 0 0,1 0 16,0 0-16,-21 0 0,21 0 0,-1 0 15,-20 0-15,0 21 0,21-21 16,-22 21-16,1 1 0,0 20 15,-1-21-15,1 21 0,0 1 0,-1-1 16,1 0-16,0 1 0,20 20 16,-20-20-16,21-1 0,0 0 0,0 1 15,21-22-15,0 21 0,0-21 0,0 22 16,0-22-16,21 0 0,0 0 16,0 0-16,21-21 0,-20 21 0,20 1 15,0-22-15,1 0 16,20 0-16,-21 0 0,1 0 0,20 0 15,-20 0-15,20-22 0,-21 22 16,1-21-16,-1 0 0,0 21 0,-20-21 16,20 21-16,-21 0 0,0-21 15,-21 42 17,-21 0-32,0-21 15,0 21-15,0 0 0,-1-21 16,1 22-16,-21-1 0,21-21 15,-22 21-15,1-21 0,0 0 0,-1 21 16,1-21-16,0 0 0,-1 0 16,1 0-16,0 0 0,-1 0 0,1 0 15,0 0-15,21-21 0,-22 21 16,22-21-16,-21 0 0,21-1 0,-1 1 16,22 0-16,0-21 0,0 21 15,0-22-15,0 1 0,22 0 0,-1-1 16,21 1-16,0 0 0,1-1 15,-1 1-15,0 0 0,1 42 0,20-22 16,22-20-16,-22 0 0,22 42 0,-21-21 16,-22-1-16,21 1 15,-20 21-15,-22-21 0,21 21 0,-21 0 16,1 0-16,-1 0 0,0 0 16,-21 21-1,-21 0 16,0-21-15,21 22-16,-22-22 16,1 0-16,0 21 0,0 0 15,0-21-15</inkml:trace>
  <inkml:trace contextRef="#ctx0" brushRef="#br0" timeOffset="99852.54">23326 12594 0,'0'0'0,"21"0"0,0 0 0,0-21 0,0 21 16,-21-21-16,0 0 16,0 0 15,21 21 16,-21-22 15,22 22-31,-22-21-15,21 21 0,0 0-1,-21-21 1,21 21 0,0 0-1,0-21 1,1 21-16,-22-21 0,21 21 0,0-21 15,0 21-15,0-22 16,0 22-16,1 0 0,-22-21 16,21 21-1,-42 21 32,-1 1-47,1-1 0,0 0 16,0 0-16,0 0 0,-22 22 15,22-22-15,-21 21 0,21 0 0,-22-20 16,1 20-16,0 0 0,-1 1 0,1 20 16,0-42-16,-1 22 0,1-22 15,0 0-15,-22 0 0,22 0 0,0 0 16,20 1-16,-20-1 16,0 0-16,21-21 0,-1 21 0,1-21 15,0 0-15,0 0 0,0 0 16,21-21-1,0 0-15,0 0 16,21 21-16,0-22 0,0 1 16,0 0-16,1 0 0,20 0 0,-21 21 15,21 0-15,-20 0 0,20 0 16,0 0-16,-21 0 0,22 21 0,-22-21 16,21 21-16,1 0 0,-22 22 15,21-22-15,-21-21 0,22 21 0,-22 0 16,21 21-16,-21-20 0,22 20 0,-22-21 15,0 0-15,0 0 16,0 1-16,0-22 0,1 21 0,-1 0 16,0-21-16,0 0 0,0 0 15,0 0-15,1 0 16,-1 0-16,0 0 31,-21-21 0,0 0-15</inkml:trace>
  <inkml:trace contextRef="#ctx0" brushRef="#br0" timeOffset="101892.05">25929 12510 0,'0'0'0,"21"-22"0,0 1 16,1 21-16,-22-21 0,0 0 0,0 0 15,21 21-15,-21-21 16,0 42 0,0 21-1,-21-21-15,-1 0 0,1 22 16,0-1-16,0 0 0,-21 22 15,20-22-15,-20 22 0,21-22 0,-21 22 16,20-22-16,-20 0 0,21 1 16,-21-1-16,20 0 0,1 1 0,21-22 15,0 0-15,0 0 0,0 0 16,21-21 0,1 0-16,20 0 0,-21-21 15,21 0-15,1 0 0,-22 0 16,21-1-16,1-20 0,-1 21 0,0 0 15,1 0-15,-1-1 16,-21 1-16,0 0 0,0 21 0,-21 21 31,0 0-31,0 1 0,0-1 0,0 0 16,-21 21-16,0-21 0,0 1 16,21 20-16,0-21 0,-21 0 0,21 0 15,-21 1-15,21-1 0,0 0 0,-22 0 16,22 0-16,0 0 15,0 1-15,0-44 47,0 1-47,0 0 0</inkml:trace>
  <inkml:trace contextRef="#ctx0" brushRef="#br0" timeOffset="102403.75">26903 12721 0,'0'-21'0,"0"42"0,0-63 0,0 21 0,-21 21 16,-1 0-1,1 0-15,0 0 0,0 21 16,0 0-16,-22 21 0,22-20 15,0 20-15,0-21 0,0 21 0,0 1 16,-1-1-16,1 0 0,21-20 0,-21 20 16,21 0-16,0-21 0,0 22 15,0-22-15,0 0 0,0 0 0,0 0 16,0 1-16,0-1 0,21-21 16,0 0-16,1 21 0,-1-21 0,0 0 15,0 0-15,21 0 0,-20 0 16,20-21-16,0 21 0,1-21 15,20-1-15,-21 1 0,1-21 0,-1 21 16,0 0-16,1-22 0,-22 1 16,0 0-16,0-1 0,0 1 0,-21-22 15,0 22-15,0 0 0,0 21 16,-21-1-16,0 1 0,0 0 0,-21 21 16,20 0-16,-20 0 0,0 0 15,-1 21-15,1 0 0,0 1 0,-1-1 16,1 21-16,21-21 0,0 0 15,-22 1-15,43 20 0,-21-21 0,21 0 16,-21 0-16,21 1 0,0-1 16,0 0-16,0 0 15</inkml:trace>
  <inkml:trace contextRef="#ctx0" brushRef="#br0" timeOffset="104252.39">30162 13039 0,'22'0'31,"-1"-21"-31,0-1 0,0 1 16,21 0-16,-20 0 0,20-21 16,-21 20-16,21-20 0,-20 21 0,20-21 15,-21-1-15,0 1 0,22 0 16,-22-22-16,0 22 0,0-1 0,-21 1 16,0 0-16,21-22 0,-21 22 15,0 0-15,0 20 0,0-20 0,0 21 16,0 0-16,-21 0 0,0-1 15,0 22-15,0 0 0,-1 22 0,1-1 16,0 0-16,0 21 0,0 22 16,0-22-16,-1 0 0,1 22 0,0-1 15,21 1-15,-21 21 16,0-22-16,21 22 0,-21-22 0,-1 22 16,1 0-16,0-22 0,0 1 15,0 20-15,0-20 0,-1 20 0,-20 1 16,21-21-16,-21 20 0,20 1 15,1-22-15,0 22 0,0-21 0,0-1 16,0 1-16,-1-1 0,22-21 16,-21 22-16,21-22 0,0 1 0,0-1 15,0 0-15,0-21 0,0 22 0,0-22 16,21-21-16,1 0 16,-1 0-16,21 0 0,-21-21 0,0 0 15,22-1-15,-22-20 0,21 0 16,1-22-16,-22 22 0,21-22 15,-21 1-15,0-22 0,1 22 0,-1-22 16,-21 22-16,0-22 0,0 21 16,0 1-16,-21 21 0,-1-1 0,-20 1 15,0 0-15,-1 20 0,1 1 16,-21 0-16,20 21 0,1 0 0,0 0 16,-1 0-16,22 0 0,0 0 15,0 0-15,42 0 31,0-21-31,21 21 0,-20 0 0,20 0 16,0-21-16,1 21 0,20-21 16,-21 21-16,22-22 0,-1 1 15,1 21-15,-1-21 0,22 0 0,-21 21 16,-1-21-16,1 0 0,-1 21 16,-21-22-16,1 1 0,-1 0 0,-21 0 15,0-21-15,1 20 0,-22 1 16,0 0-16,0 0 0,0-21 0,0 20 15,-22 1-15,1 21 16,0 0-16,0 21 16,0-21-16,0 22 0,-1-1 15,1 21-15,0-21 0,0 0 16,21 22-16,-21-22 0,0 0 16,-1 21-16,22-20 0,0-1 0,0 0 15,0 0-15,0 0 16,0 0-16,22-21 15,-1 0 1,0 0-16,0 0 0,21-21 0,-20 0 16,-1 0-16,21 0 0,-21 0 15,0-1-15,1 1 0,-1-21 0,-21 21 16,21 0-16,-21-1 0,21 1 16,-21 0-16,0 0 0,0 42 31,0 0-31,0 0 0,0 1 0,-21 20 15,21-21-15,-21 0 0,21 22 16,-21-22-16,21 0 0,0 0 0,0 0 16,0 0-16,0 1 0,0-1 15,0 0-15,21-21 16,0 0-16,0 0 0,0 0 16,0 0-16,1 0 0,-1 0 0,0-21 15,0 21-15,21-21 0,-20-1 16,-1 1-16,0-21 0,21 21 15,-21 0-15,1-22 0,-1 22 16,-21 0-16,0 0 0,21 21 0,-21 21 31,0 0-31,-21 21 0,21-20 16,0-1-16,-21 21 0,-1-21 16,22 0-16,0 1 0,0-1 0,0 0 15,0 0-15,0 0 16,22-21-16,-1 0 15,0 0-15,0 0 0,0 0 16,0 0-16,1 0 0,20-21 16,-21 0-16,0 0 0,22 0 15,-22-22-15,0 1 0,0 0 0,0-1 16,0 1-16,1-22 0,20 1 16,-21-1-16,0 1 0,0-1 15,1 1-15,-1-1 0,0 1 0,0 21 16,0-22-16,0 22 0,1-1 15,-22 22-15,0-21 0,21 21 0,-21 0 16,0 42 0,0 0-1,0 0-15,-21 21 0,-1-20 0,22 20 16,-21 0-16,0 1 0,0 20 16,0-21-16,0 22 0,-1-1 15,1 1-15,0-1 0,0 1 16,21-22-16,-21 22 0,21-22 0,-21 0 15,21 1-15,0-22 0,0 21 16,0-21-16,0 1 0,0-1 0,0 0 16,0 0-16,21-21 15,0 0 1,0 0-16,0 0 0,0 0 0,1 0 16,20-21-16,0 0 0,-21 0 15,22-1-15,-1-20 0,0 21 0,1-21 16,-22 20-16,0-20 0,0 21 15,-21-21-15,0 20 0,0 1 16,0-21-16,-21 21 0,0 0 16,0-1-16,0 1 0,-22 0 0</inkml:trace>
  <inkml:trace contextRef="#ctx0" brushRef="#br0" timeOffset="104707.73">31559 12488 0,'0'0'0,"-21"-21"16,0 21-16,0 0 16,0 0-16,0 0 15,-1 21-15,22 1 16,0-1-16,-21 0 0,21 0 0,0 0 15,0 0-15,0 1 16,21-22 0,1 0-16,-1 0 15,0 0-15,0-22 16,-21 1-16,21 21 16,-21-21-16,21 0 0,-21 0 15,0 0-15,0-1 0,0 1 16,0 0-16,-21 21 31,0 0-31,21 21 0,-21-21 16,0 21-16,21 1 0,0-1 15,-21 0-15,21 0 16,0 0-16,0 0 16,0 1-1,0-1 1</inkml:trace>
  <inkml:trace contextRef="#ctx0" brushRef="#br0" timeOffset="105016.06">31856 13504 0,'0'22'16,"21"-22"-16,0 0 31,-42 0 16,0 0-47,0-22 15,-1 22-15</inkml:trace>
  <inkml:trace contextRef="#ctx0" brushRef="#br0" timeOffset="106063.47">23326 12171 0,'21'0'0,"-21"21"0,21 0 16,0 0-16,21 1 0,-20-1 16,20 21-16,-21-21 0,21 0 0,1 22 15,-1-22-15,-21 0 0,22 21 16,-1-20-16,0-1 0,1 0 0,-22 0 15,21 0-15,-21-21 0,22 21 0,-22-21 16,0 0-16,-21 22 0,21-22 16,-42 0 31,0 0-47,-22 0 0,22 0 0,0 0 15,-21-22-15,21 22 0,-1 0 16,1 0-16,-21 0 0,21-21 0,0 21 15,-1 0-15,1 0 16,0 0-16,0 0 0,0-21 16,0 21-16,-1 0 15,1 0-15,21-21 32,0 0-17</inkml:trace>
  <inkml:trace contextRef="#ctx0" brushRef="#br0" timeOffset="107483.68">22987 11853 0,'0'0'0,"-21"-21"0,0 0 16,-1 0-16,1-21 0,21 20 15,-21 22-15,21-21 0,-21 0 0,21 42 47,0 0-47,21 1 0,0 20 0,0-21 16,22 21-16,-22 1 0,21 20 15,1-20-15,-1 20 0,21-21 0,-20 22 16,20-22-16,-20 1 0,20-1 16,1 0-16,-1 1 0,1-22 0,-1 21 15,1-21-15,-22 0 0,21 22 16,-20-22-16,20 0 0,-20 0 16,-1-21-16,-21 21 0,0 1 0,0-22 15,1 21-15,-22 0 16,-22 0-1,1-21-15,0 0 16,0 0-16,-21 0 0,-1 21 0,1-21 16,0 0-16,-22 21 0,22 1 0,-22-1 15,1-21-15,-1 21 0,1 0 16,-1 21-16,-20-20 0,20-1 0,1 0 16,-1 21-16,22-21 0,-22 1 15,1 20-15,20-21 0,-20 0 16,21 0-16,-1 22 0,1-22 0,0 0 15,20-21-15,-20 21 0,21 0 16,0-21-16,0 0 0,-1 22 0,1-22 31,42-22 1,1 22-17,-1 0-15,0-21 0,21 0 16,-21 21-16,22-21 0,-1 21 0,0-21 15,22 0-15,-22 21 0,22-22 16,-1 1-16,1 0 0,-1-21 16,1 21-16,-1-1 0,1 1 0,-1-21 15,1 21-15,-1 0 0,-20-1 16,20 1-16,-42 21 0,22-21 0,-22 21 16,0 0-16,-42 0 15,0 21 1,-1 0-16,-20 1 0,0-1 15,-1 0-15,1 0 0,-21 21 0,20-20 16,-20-1-16,-1 0 0,1 21 16,-1-21-16,1 1 0,20-1 15,-20 21-15,-1-21 0,22 0 0,0 1 0,-1-1 16,1 0-16,0 0 0,-1-21 16,22 21-16,0 0 0,0-21 15,0 22-15,0-22 0,-1 0 16,44 0 15,-1 0-31,21-22 0,-21 1 0,22 0 16,-1 0-16,0 0 0,1-22 15,20 22-15,-21-21 0,22 21 0,-1-22 16,-20 22-16,20-21 0,1 21 16,-1-22-16,-20 22 0,20-21 0,-21 21 15,1 0-15,-1-1 0,-21 22 16,0 0-16,1-21 0,-22 42 15,-43-21 1,22 22-16,-21 20 0,-1-21 0,1 0 16,0 0-16,-22 22 0,22-22 15,-22 21-15,1-21 0,-1 22 0,22-22 16,-21 21-16,20-21 0,-20 22 16,20-22-16,1 21 0,21-21 0,-21 1 15,20-1-15,-20 0 0,21 0 0,21 0 16,0 0-16,-21-21 0,42 0 31,0-21-31,0 0 16,22 0-16,-1 0 0,0-22 0,1 22 15,-1-21-15,21-22 0,1 22 16,-1 0-16,-20-22 0,20 1 0,1 20 16,-1-20-16,1 21 0,-1-1 15,1 1-15,-22 0 0,0 20 0,-20 22 16,-1 0-16,-21 22 15,-21-1-15,-1 0 16,-20 0-16,-21 21 0,20-20 0,-20 20 16,-22-21-16,22 0 0,-1 22 0,-21-22 15,22 21-15,-22-21 0,43 0 16,-22 1-16,22-1 0,21 0 0,-21 0 16,42 0-16,0 0 0,21-21 15,0 0 1,21 0-16,-21 0 0,1 0 0,20 0 15,-21 0-15,0 0 0,22-21 16,-22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34:15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2074 0,'0'-21'16,"-21"21"-16,0 0 31,0 0-15,-1 0-16</inkml:trace>
  <inkml:trace contextRef="#ctx0" brushRef="#br0" timeOffset="935.38">3365 1863 0,'0'0'0,"0"-21"16,0-1-16,-21 1 0,21 0 16,0 0-1,0 0-15,0 0 16,0-1-16,0 1 15,0 0-15,0 42 32,0 0-17,0 1-15,0-1 0,0 21 16,0 0-16,0 1 0,0-1 16,21 0-16,-21 1 0,0-1 0,0-21 15,0 22-15,0-1 0,0-21 16,22 21-16,-22-20 0,0-1 0,0 0 15,0 0-15,0 0 16,0 0-16,0 1 0,0-44 47,0 1-31,0 0-16,0 0 0,0-21 0,0 20 15,0-20-15,0 21 0,0-21 16,0-1-16,0 1 0,0 0 15,0-1-15,21 1 0,0 0 0,0-1 16,21 22-16,-20 0 0,20 0 16,0 0-16,-21 21 0,22 0 0,-22 0 15,21 21-15,1 0 0,-22 0 16,0 0-16,0 22 0,0-1 16,0 0-16,-21 22 0,0-22 15,0 0-15,0 1 0,0-1 0,0 0 16,0-20-16,0 20 0,0 0 15,-21-21-15,21 1 0,-21-1 0,0 0 16,21 0-16,-21-21 16,21-21-1,0 0 1,0 0-16,0-22 0,0 22 16,0-21-16,0-1 0,21 1 15,0 0-15,0-22 0,0 22 16,22-22-16,-22 22 0,21 0 15,1-1-15,20 22 0,-21 0 16,1 0-16,-1 21 0,0 0 0,1 0 16,-22 21-16,21 0 0,-21 22 15,22-1-15,-22-21 0,0 21 0,0 1 16,-21-1-16,0 0 0,0 1 16,0-1-16,0 0 0,0 1 0,0-22 15,-21 21-15,21-21 0,0 1 16,-21-1-16,21 0 0,0 0 15,-21 0-15,0-21 32,21-21-17,0 0-15,0 0 16,21 0-16</inkml:trace>
  <inkml:trace contextRef="#ctx0" brushRef="#br0" timeOffset="1555.45">5165 2117 0,'0'0'0,"0"-43"16,0 22-16,0 0 0,0 0 0,0 0 15,0 0-15,-22-1 0,22 1 16,-21-21-16,0 21 0,21 0 0,-21-1 16,0 1-16,0 0 0,-1 21 15,1 0-15,0 0 0,0 0 0,-21 0 16,20 21-16,-20 0 0,21 1 16,-21 20-16,-1 0 0,22-21 0,-21 43 15,21-22-15,-22 1 16,22-1-16,0 0 0,0 1 0,0-1 15,21 0-15,0 1 0,0-22 16,0 21-16,0-21 0,0 0 0,21-21 16,21 22-16,-21-22 0,0 0 15,1 0-15,-1 0 0,21 0 0,-21 0 16,22-22-16,-1 1 0,-21 0 16,21 0-16,1-21 0,-22 20 0,21-20 15,-21 21-15,1-21 0,20 20 16,-42-20-16,21 0 0,-21 21 0,21-22 15,-21 1-15,0 21 16,0 0-16,0-1 0,0 44 31,0-1-31,0 0 0,0 0 16,0 0-16,0 22 0,0-22 16,0 21-16,0-21 0,21 22 0,-21-22 15,22 0-15,-1 0 0,-21 0 16,0 0-16,21 1 0,-21-1 0,21-21 15,-21 21-15,21-21 16,0 0-16,1 0 0,-1 0 16,0 0-16,0-21 15,0 0-15,0-1 0,1 1 16</inkml:trace>
  <inkml:trace contextRef="#ctx0" brushRef="#br0" timeOffset="1983.2">5546 2074 0,'0'0'0,"-22"-42"16,22 21-1,0 0-15,0 0 16,0-1-16,22 1 0,-1 21 16,0-21-16,-21 0 0,21 21 0,0 0 15,0 0-15,1 0 0,-1 0 16,21 21-16,-21 0 0,0 0 15,1 1-15,-1-1 0,0 0 0,0 0 16,0 21-16,-21-20 0,0 20 16,0-21-16,0 21 0,0-20 0,0-1 15,0 21-15,0-21 0,0 0 16,0 1-16,0-1 0,0 0 16,-21-21-16,21-21 31,0 0-16,0-1-15,0 1 0,0-21 0,21 21 16,-21-22-16,0 22 0,21-21 16,1 0-16,-22-1 0,21 1 0,0 0 15,0-1-15,-21 1 0,21 21 16,-21 0-16,21-1 0,-21 1 0,22 0 16,-1 21-1,-21-21-15,21 21 0,0 0 16</inkml:trace>
  <inkml:trace contextRef="#ctx0" brushRef="#br0" timeOffset="2796.41">6413 1376 0,'0'0'15,"-21"-42"-15,21 20 16,0 44 15,0-1-31,0 0 0,0 0 0,0 21 16,0 1-16,0-1 0,0 0 16,0 22-16,0-22 0,0 22 15,0-22-15,0 22 0,0-22 16,0 21-16,0-20 0,0-1 0,0 0 15,0 1-15,0-1 0,0-21 16,0 22-16,0-22 0,0 21 0,-21-21 16,21 0-16,0 1 0,0-1 15,-21 0-15,21 0 0,0 0 16,0-42 15,0 0-31,0 0 0,0 0 16,0-1-16,0-20 0,0 0 15,0 21-15,0-22 0,0 1 16,21-22-16,0 22 0,0 0 16,1-1-16,20 1 0,-21 0 0,21-1 15,1 22-15,-22 0 0,21-21 16,1 21-16,-1 21 0,0-22 0,1 22 16,-1 0-16,0 0 0,-21 0 15,22 22-15,-22-22 0,0 21 0,-21 0 16,0 0-16,0 0 0,0 22 15,0-22-15,-21 0 0,0 0 0,-22 0 16,22 0-16,-21 1 0,21-1 16,-22 0-16,1-21 0,0 21 0,21-21 15,-22 0-15,1 0 0,21 0 16,0 0-16,-22 0 0,22 0 16,0 0-16,0 0 0,21-21 15,-21 21-15,42 0 31,0 0-15,-21 21-16,21 0 0,0 0 0,0 1 16,-21-1-16,22 0 0,-1 0 15,-21 0-15,21 0 0,0 22 0,-21-22 16,21 0-16,-21 0 0,21 0 16,1 1-16,-22-1 0,21 0 15,-21 0-15,21 0 0,-21 0 0,21 1 16,0-22-16,0 0 15,1 0 1,-1 0-16,0 0 16,-21-22-16,21 1 0,0 0 0,0 0 15,1 0-15</inkml:trace>
  <inkml:trace contextRef="#ctx0" brushRef="#br0" timeOffset="3487.16">7705 1905 0,'0'0'0,"21"0"0,-21-21 0,0 0 16,0 0-16,0-1 0,0 1 15,0 0-15,-21 21 16,-1 0-16,1 0 15,0 0-15,0 0 0,0 0 0,0 0 16,-1 21-16,1 0 0,0 1 16,-21-1-16,21 0 0,-1 0 0,1 0 15,0 0-15,0 22 0,0-22 16,0 0-16,21 0 0,-22 0 16,22 1-16,0-1 0,0 0 15,0 0 1,22-21-16,-1 0 0,0 0 0,0 0 15,0 0-15,22 21 0,-22-21 16,0 0-16,0 0 0,0 0 0,22 0 16,-22 0-16,0 21 0,0-21 0,0 0 15,0 22-15,1-22 0,-1 21 16,0 0-16,-21 0 16,0 0-1,0 0-15,-21 1 0,0-1 16,-1 0-16,-20-21 0,21 21 0,-21 0 15,-1 0-15,22 1 0,-21-22 16,-1 21-16,22 0 0,0-21 0,-21 0 16,21 21-16,-1-21 0,1 0 15,0 0-15,0 0 0,0 0 16,0 0-16,21-21 16,-22 21-16,1-21 15,0 0-15,0 21 63,42 0-1,-21-22-46</inkml:trace>
  <inkml:trace contextRef="#ctx0" brushRef="#br0" timeOffset="9003.29">9525 1545 0,'21'0'46,"-21"-21"17,21 21-32,0-21 47,1 21-15</inkml:trace>
  <inkml:trace contextRef="#ctx0" brushRef="#br0" timeOffset="9931.07">9588 1588 0,'0'0'0,"0"-22"0,0 1 32,22 21-17,-1 0 63</inkml:trace>
  <inkml:trace contextRef="#ctx0" brushRef="#br0" timeOffset="11007.35">9673 1545 0,'0'-21'31,"0"0"1,0 0-17,0 42 48,-21 0-63,0-21 15,0 21-15,-1 0 0,1 1 16,0 20-16,0-21 0,0 0 16,0 22-16,-22-22 0,22 0 0,-21 21 15,21-21-15,-22 22 0,22-22 16,-21 21-16,21-21 0,-22 1 15,1-1-15,21 21 0,0-21 0,-22 0 16,22 1-16,-21-1 0,21 0 0,-1 0 16,1 0-16,-21-21 0,21 21 15,0 1-15,-1-1 0,1 0 0,0-21 16,0 21-16,0-21 0,0 21 16,21 0-16,-22-21 0,1 0 15,42 0 95,1 0-110,-1 0 15,-21-21-15,21 21 16,0 0-16,0 0 15,0 0-15,1 0 16,-1 0 0,0 0-16,0 0 15,0 0-15,0 0 16,1-21-16,-1 21 16,0 0-16,0 0 0,0 0 15,0 0-15,1 0 16,-1 0-16,0 0 0,0 0 0,0 21 15,0-21-15,1 0 0,-1 0 0,0 21 16,0-21-16,0 22 0,0-22 16,22 0-16,-22 21 0,0-21 0,0 21 15,0-21-15,1 0 0,20 21 16,-21-21-16,0 21 0,0 0 0,1-21 16,-1 22-16,0-22 0,0 21 15,0-21-15,0 0 0,1 0 16,-1 21-16,0 0 0,0-21 15,0 0-15,0 21 0,1-21 16,-1 21 0,-21-42 187,-21 0-188,21 0-15</inkml:trace>
  <inkml:trace contextRef="#ctx0" brushRef="#br0" timeOffset="14296.96">11536 2011 0,'0'21'15,"0"0"32,-21-21 31,-1 0-62,1 0 0,0 0-16,0 0 15,0-21-15,0 0 0,-1 0 16,1 21-16,21-21 0,-21-1 15,0 1-15,21 0 16,-21 21-16,21-21 0,0 0 0,0 0 16,0-1-16,0 1 0,0 0 15,0 0-15,0 0 0,0 0 16,0-1-16,21 1 16,0 0-16,0 0 0,0 21 15,1-21-15,20 0 0,-21 21 0,21-22 16,-20 22-16,-1-21 0,21 21 15,-21 0-15,22 0 0,-22 0 0,0 0 16,0 0-16,0 0 0,0 0 16,1 21-16,-1-21 0,0 22 0,-21-1 15,0 0-15,0 0 16,0 0-16,0 0 0,-21 1 0,0-1 16,-1 0-16,-20 0 0,21 0 15,0 0-15,-22 22 0,1-22 0,21 0 16,-21 21-16,20-20 0,-20-1 15,21 0-15,-21 21 0,20-21 16,1 1-16,0-1 0,0 0 16,0 21-16,0-21 0,21 1 0,-22-1 15,22 0-15,0 0 0,0 0 0,0 0 16,0 1-16,0-1 16,0 0-16,0 0 0,0 0 15,0 0-15,0 1 0,22-22 16,-1 21-16,0 0 0,0-21 15,0 0-15,0 0 0,1 0 0,-1 0 16,0 0-16,0 0 0,21 0 16,-20 0-16,-1 0 0,0 0 15,0-21-15,21 21 0,-20-21 16,-1-1-16,0 22 0,0-21 0,-21 0 16,21 0-16,-21 0 0,0 0 0,0-1 15,0 1-15,0 0 0,0 0 16,-21 0-16,21 0 0,-21-1 0,0 1 15,0 21-15,-1-21 0,1 21 16,0 0-16,0-21 0,0 21 0,0 0 16,-1 0-16,1 0 0,0 0 15,0 0-15,0 0 0,0 0 16,-1 21 0,22 0-16,-21-21 0,21 21 15,-21-21-15,21 22 16,0-1-1,0 0-15,21-21 16,0 0 0,1 0-16,-1 0 15,0 0-15</inkml:trace>
  <inkml:trace contextRef="#ctx0" brushRef="#br0" timeOffset="14975.08">12552 1799 0,'0'0'0,"0"-21"16,0 0-16,-21 21 15,-1-21-15,1 21 0,0-21 16,0 21-16,0 0 15,0 0-15,-1 21 16,1 0-16,0-21 0,21 21 0,-21 0 16,0 22-16,0-22 0,21 0 15,-22 0-15,1 21 0,0-20 16,21 20-16,-21-21 0,21 21 16,-21-20-16,0-1 0,21 21 0,0-21 15,0 0-15,0 1 0,0 20 16,0-21-16,0 0 0,0 0 0,0 1 15,0-1-15,0 0 0,0 0 0,0 0 16,21 0-16,0 1 0,0-22 16,-21 21-16,21 0 0,0-21 0,1 0 15,-1 21-15,0-21 0,21 0 16,-21 0-16,1 0 0,20 0 0,-21 0 16,21 0-16,-20 0 0,-1-21 0,21 0 15,-21 0-15,22-1 16,-22 1-16,0 0 0,21 0 0,-21 0 15,1-22-15,-1 22 0,-21 0 16,21-21-16,-21 21 0,21-22 0,-21 22 16,0-21-16,0-1 0,0 1 0,0 21 15,0-21-15,-21 20 0,0-20 16,21 21-16,-21-21 0,-1 20 0,1 1 16,0 0-16,0 0 0,0 21 15,0-21-15,-1 0 0,1 21 0,0 0 16,-21 0-16,21 0 15,-1 0-15,1 0 0,0 0 0,21 21 16,-21 0-16,0 0 0,0-21 16,-1 21-16,1 0 0,0 1 0,21-1 15,-21-21-15,21 21 0,-21 0 16,21 0-16,0 0 16</inkml:trace>
  <inkml:trace contextRef="#ctx0" brushRef="#br0" timeOffset="15667.71">14499 2117 0,'0'0'0,"-21"0"16,0 0-16,0 0 0,-1 0 15,1 0 1,0 0-16,42 0 63,0 0-63,1 0 0,20 0 0,0 0 15,1 0-15,-1 0 0,21 0 16,-20 0-16,20 0 0,1 0 0,-1 0 15,1 0-15,-1 0 0,1 0 16,-1 0-16,22 0 0,-22 0 0,1 0 16,-22 0-16,22 0 0,-22 0 15,0 0-15,1 0 0,-1 0 16,0 0-16,-20 0 0,-1 0 0,0 0 16,0 0-16,0 0 15,-42 0 32,0 0-47,0 0 0,0 0 16,-1 0-16,1 0 0,-21 0 15</inkml:trace>
  <inkml:trace contextRef="#ctx0" brushRef="#br0" timeOffset="16091.47">14626 2244 0,'21'0'46,"0"0"-46,1 0 16,20 0-16,-21 0 0,21 0 16,1 0-16,-1 0 0,0 0 0,22 0 15,-22 0-15,22 0 0,-1 0 0,-20 0 16,20 0-16,1 0 0,-1 0 16,-21 0-16,1 0 0,20 0 0,-20 0 15,-1 0-15,-21 0 0,21 0 16,1 0-16,-22 0 0,0 0 0,0 0 15,0 0-15,1 0 16,-22-21 0,0-1 15,-22 1-15,22 0-1</inkml:trace>
  <inkml:trace contextRef="#ctx0" brushRef="#br0" timeOffset="16607.16">15684 1863 0,'0'21'31,"0"0"-15,0 0-16,22 0 0,-1 1 16,-21-1-16,21-21 0,0 21 15,0 0-15,0-21 0,1 21 0,-1 0 16,0-21-16,0 22 0,0-22 16,22 0-16,-22 0 0,0 21 0,0-21 15,21 0-15,-20 0 0,-1 0 0,0 0 16,0 0-16,0 0 0,0 0 15,-21 21 1,0 0 0,-21-21-1,0 21-15,0-21 0,0 21 0,0 1 16,-1-22-16,-20 21 0,21 0 16,-21 0-16,20 0 0,1 0 0,-21 22 15,0-22-15,20 0 0,-20 0 16,21 22-16,0-22 0,-22 0 0,22 0 15,0 0-15,0-21 0,0 21 16,21 1-16,-21-22 0,21 21 16,-22-21-16,1 0 15,21-21 48,0-1-63</inkml:trace>
  <inkml:trace contextRef="#ctx0" brushRef="#br0" timeOffset="17607.73">18119 1884 0,'0'0'16,"0"-64"-16,21 43 15,-21 0 1,0 42 0,0 0-1,0 1 1,0 20-16,-21-21 0,21 21 0,-22-20 16,1 20-16,21 0 0,-21 1 15,0-1-15,0 0 0,0 1 0,21-1 16,-22 0-16,1 1 0,0-1 15,0-21-15,21 21 0,0 1 0,-21-22 16,21 21-16,-21-21 0,21 1 16,0-1-16,-22 0 0,22 0 0,0 0 15,0-42 17,0 0-32,0 0 15,22 0-15,-22-22 0,21 22 0,-21-21 16,21-1-16,0 22 0,0-21 15,-21 0-15,21-1 0,1 1 16,-1 0-16,0-1 0,0 1 0,21 0 16,-20-1-16,-1 1 0,0 0 15,21-1-15,-21 1 0,22 21 0,-22-22 16,21 22-16,-21 0 0,22 0 16,-22 21-16,21-21 0,-21 21 0,1-21 15,20 21-15,-21 0 0,21 0 16,-20 21-16,-1 0 0,0 0 0,0 0 15,-21 0-15,21 22 16,-21-22-16,0 21 0,21-21 0,-21 22 16,0-1-16,0 0 0,0-20 0,0 20 15,0-21-15,0 21 0,0-20 16,0 20-16,0-21 0,0 0 0,0 22 16,0-22-16,-21 21 0,21-21 15,-21 22-15,21-22 0,0 0 0,0 21 16,-21-21-16,21 1 0,-21-1 15,21 0-15,0 0 0,0 0 16,0 0-16,0 1 16,0-44 31,-21 22-47,21-21 0,0 0 15,0 0-15,-22 0 16,22 0-16</inkml:trace>
  <inkml:trace contextRef="#ctx0" brushRef="#br0" timeOffset="17903.56">18013 2392 0,'-21'0'0,"42"0"31,0-21-31,0 21 0,0 0 16,22 0-16,-22-21 0,0-1 15,21 22-15,1 0 0,-1-21 0,-21 21 16,21 0-16,1-21 0,-1 21 16,0 0-16,-20-21 0,20 21 0,-21 0 15,21 0-15,-20-21 0,-1 21 16,0-21-16,0 21 0,0 0 0,-21-22 15,0 1 1,-21 0 0,0 21-16</inkml:trace>
  <inkml:trace contextRef="#ctx0" brushRef="#br0" timeOffset="18397.28">17653 1524 0,'0'0'0,"0"21"32,0 0-17,0 1-15,0-1 16,21-21 15,0-21 0,-21-1-31,0 1 16,0 0-16,0 0 16,-21 21-1,0 0 1,21 21 0,0 0-16,-21-21 15,21 21-15,0 1 0,-21-1 0,21 0 16,0 0-16,0 0 15,0 0-15,0 1 0,21-1 16,0-21-16,0 21 0</inkml:trace>
  <inkml:trace contextRef="#ctx0" brushRef="#br0" timeOffset="18875">19283 1757 0,'0'-21'15,"0"0"-15,0 42 63,-21 0-48,-1-21-15,22 21 16,-21-21 0,0 0-1,21-21 1,0 0-1,0 0-15,0-1 16,0 1-16,0 0 16,21 0-1,0 21-15,1 21 16,-22 0 0,0 0-16,0 22 0,0-22 15,0 0-15,0 0 0,0 0 16,-22 1-16,1-1 0,0 0 0,0 0 15,-21 0-15</inkml:trace>
  <inkml:trace contextRef="#ctx0" brushRef="#br0" timeOffset="21835.46">9588 4212 0,'0'0'0,"0"-21"16,22 21-16,-22-21 31,21 21-31,-21-21 16,21 21-16,-21-21 15,21 21-15,0 0 0,-21-22 16,21 22-16,-21-21 16,22 21-16,-22-21 15,21 21-15,-42 21 78,21 0-78,-22-21 16,1 22-16,0-1 0,0 0 0,-21 0 16,20 0-16,1 0 0,0 1 15,-21-1-15,21 0 0,-1 0 16,-20 21-16,21-20 0,0-1 15,-22 0-15,22 0 0,0 0 0,-21 0 16,21 1-16,-22-1 0,22 0 0,0 0 16,-21 0-16,-1 0 0,22 1 15,-21-22-15,-1 21 0,22 0 0,-21 0 16,21 0-16,-22 0 0,22 1 16,0-22-16,-21 21 0,21 0 0,-1 0 15,1-21-15,0 0 16,21 21-16,-21-21 15,42 0 79,0 0-78,0 0-16,1 0 15,-1-21-15,0 21 0,0 0 16,0 0-16,22 0 16,-22 0-16,0 0 0,0 0 15,0 0-15,22 0 0,-22 0 0,0 0 16,21 0-16,-21 21 0,22-21 16,-22 0-16,21 0 0,-21 21 0,1-21 15,20 0-15,-21 22 0,21-22 16,-20 21-16,-1-21 0,0 21 0,21-21 15,-21 21-15,1-21 0,-1 21 0,21-21 16,-21 21-16,0 1 0,1-22 16,-1 21-16,21-21 0,-21 21 0,0-21 15,-21 21-15,22-21 0,-1 0 16,0 21-16,0-21 47,-21-21 15,0 0-46,0 0 0,-21 0-16,21-1 0</inkml:trace>
  <inkml:trace contextRef="#ctx0" brushRef="#br0" timeOffset="22919.36">12213 4106 0,'0'0'0,"21"0"16,0-21-16,1 21 15,-22-21 1,0 0-16,0 0 15,0 0 1,-22 21 0,1 0-16,0 0 0,0 0 15,0 0-15,0 0 0,-1 0 16,-20 21-16,21-21 0,0 21 0,-22 0 16,22 0-16,0 0 0,-21 1 15,21-1-15,-22 21 0,22-21 0,0 0 16,-21 22-16,20-22 0,1 21 15,0-21-15,0 1 0,0 20 0,0-21 16,21 21-16,0-20 0,-22-1 0,22 21 16,0-21-16,0 0 0,0 22 15,0-22-15,0 0 0,0 21 0,0-20 16,0-1-16,0 21 16,0-21-16,22 0 0,-22 1 0,21-1 15,0 0-15,0 0 0,0 0 0,22-21 16,-22 21-16,21-21 0,-21 0 15,22 0-15,-1 0 0,-21 0 0,21 0 16,1 0-16,-22 0 0,21-21 0,-21 21 16,1-21-16,20 0 0,-21 0 15,0 0-15,0-1 0,-21 1 0,0 0 16,22 0-16,-22-21 0,0 20 16,0 1-16,0-21 0,0 21 0,0 0 15,-22-1-15,1 1 0,0 0 16,0 21-16,0 0 0,0-21 15,-22 21-15,22 0 0,0 0 0,-21 0 16,20 21-16,1-21 0,-21 21 0,21 0 16,0 1-16,-1-22 0,1 21 15,0 0-15,0 0 0,21 0 0,0 0 16,0 1-16,0-1 0,0 0 16,0 0-16,0 0 0,0 0 15,0 1 1,0-1-1,21-21 1,0 0-16,0 0 16,-21-21-16,22-1 0,-1 22 15,0-21-15</inkml:trace>
  <inkml:trace contextRef="#ctx0" brushRef="#br0" timeOffset="23623.96">13102 4212 0,'0'0'0,"-42"-21"16,21 21-16,21-21 0,-22 0 15,1 21-15,0 0 16,0 0 0,0 21-16,21 0 15,0 0-15,-21 0 0,21 1 0,-22-1 16,1 21-16,21-21 0,0 0 15,-21 1-15,21 20 0,-21-21 0,21 21 16,-21-20-16,21-1 0,-21 0 0,21 21 16,0-21-16,0 1 0,0-1 15,0 0-15,0 0 0,0 0 0,0 0 16,0 1-16,0-1 0,0 0 0,0 0 16,0 0-16,21-21 0,0 21 15,-21 1-15,21-22 0,0 0 0,22 21 16,-22-21-16,0 0 0,21 0 15,-21 0-15,1 0 0,20 0 16,-21 0-16,21-21 0,-20-1 0,-1 1 16,21 21-16,-21-21 0,0 0 15,1-21-15,-1 20 0,0 1 0,0 0 16,0-21-16,0 21 0,-21-22 0,0 1 16,22 0-16,-22 20 0,0-20 15,0 0-15,0-1 0,0 1 0,-22 0 16,22 21-16,-21-22 0,-21 22 15,21 0-15,-22 0 0,22 0 0,-21 21 16,21 0-16,-22-22 0,22 22 0,0 0 16,-21 0-16,21 0 15,-1 0-15,1 22 0,0-1 0,0 0 16,0-21-16,0 21 0,21 0 16,-22 0-16,22 1 0,-21-1 0,21 0 15,0 0-15,0 0 0,0 0 0,0 1 31</inkml:trace>
  <inkml:trace contextRef="#ctx0" brushRef="#br0" timeOffset="24346.96">15240 4403 0,'0'0'0,"-21"0"16,0 21-1,42-21 32,0 0-47,21 0 0,-21 0 16,22 0-16,-1 21 0,22-21 15,-1 0-15,-21 0 0,22 0 0,-1 0 16,1 0-16,-1 0 0,-20 0 16,-1 0-16,22 0 0,-22 0 15,0 0-15,-21 0 0,22 0 16,-22 0-16,0 0 0,0 0 0,0 0 15,1 0-15,-1 0 0,-42 0 63,-1 0-63,1 0 0,0 0 0,0 0 16,-21 0-16,20 0 0,1 0 0,-21 0 15,21 0-15</inkml:trace>
  <inkml:trace contextRef="#ctx0" brushRef="#br0" timeOffset="24746.73">15176 4530 0,'0'21'15,"22"-21"1,-1 0-16,0 0 0,21 0 0,-21 0 16,22 0-16,-1 0 0,0 0 15,1 0-15,-1 0 0,22 0 16,-22 0-16,0 0 0,1 0 0,-1 0 16,0 0-16,1 0 0,-1 0 15,0 0-15,1 0 0,-22 0 0,21 0 16,-21-21-16,0 21 0,1 0 15,20 0-15,-21 0 0,0 0 0,0 0 16,1 0-16,-1 0 16,0 0-1,0 0 1,-21-21 0,0-1 15,0 1-16</inkml:trace>
  <inkml:trace contextRef="#ctx0" brushRef="#br0" timeOffset="25279.94">16129 4149 0,'0'0'0,"-21"0"0,21-21 15,-21 21-15,-1 0 32,22 21-17,0 0 1,22 0-16,-1-21 0,0 21 16,-21 0-16,42-21 0,-21 22 0,1-1 15,-1-21-15,21 21 0,-21-21 16,22 21-16,-22-21 0,21 21 0,-21-21 15,0 0-15,22 0 0,-22 21 16,0-21-16,0 0 0,22 0 0,-22 22 16,0-22-16,0 0 0,-21 21 15,21-21-15,-21 21 16,0 0-16,0 0 16,-21 0-1,0-21-15,0 22 0,0-1 16,-22-21-16,22 21 0,-21 0 0,-1-21 15,22 21-15,-21 0 0,0 1 16,-1-1-16,1 0 0,21 0 0,-22 0 16,22 0-16,-21 1 0,21-1 15,-22 0-15,22 0 0,0 0 0,0-21 16,0 21-16,21 1 0,-21-1 0,-1 0 16,1-21-1,21 21-15,0-42 47,0 0-47,0 0 16</inkml:trace>
  <inkml:trace contextRef="#ctx0" brushRef="#br0" timeOffset="32531.87">9165 1355 0,'0'-21'0,"0"-1"31,0 1-15,-21 0-1,0 21 1,21-21 15,21 21 79,0 0-95,-21 21 1,21-21-1,0 21-15,1 0 16,-1-21-16,-21 22 16,21-22-16,0 21 0,0-21 0,-21 21 15,21 0-15,1-21 0,-1 21 16,0 0-16,0-21 0,0 22 16,0-22-16,1 21 15,-1-21-15,-21 21 0,21-21 16,0 0-16,-21 21 0,21-21 15,-21 21-15,21-21 0,1 21 0,-1 1 16,0-1 0,0-21-16,-21 21 0,21-21 0,0 21 15,1 0-15,-1-21 16,-21 21-16,21-21 16,-21 22-16,21-22 0,-21 21 15,0 0 1,0 0-1,0 0 1,0 0-16,0 1 31,-21-22-31,0 0 0,21 21 16,-21-21 0,-1 0-16,1 21 0,0-21 15,0 0-15,0 21 0,-22-21 16,22 0-16,0 21 0,0-21 0,0 21 15,0-21-15,-22 22 0,22-22 16,-21 21-16,21-21 0,-22 21 0,22-21 16,-21 21-16,-1-21 0,1 21 0,21-21 15,-21 21-15,-1 1 0,1-22 16,0 21-16,20-21 0,-20 21 16,0 0-16,-1-21 0,22 21 0,-21-21 15,21 21-15,-22 1 0,22-22 0,0 21 16,0 0-16,0-21 15,0 21-15,-1-21 0,1 21 0,0-21 16,0 21-16,0 1 0,0-22 0,-1 21 16,1-21-16,21 21 0,-21 0 15,0-21-15,0 21 0,0-21 0,21 21 16,-22-21-16,1 22 16,21-1-1,21-21 95,1 0-95,-1 0-15,0-21 16,0-1-16,21 22 0,-20-21 15,-1 0-15,21 21 0,0-21 0,1 0 16,20 0-16,-20-1 0,20 1 16,-21 0-16,22 0 0,-1 0 15,-20 0-15,63-22 0,-43 43 16,-21-21-16,1 0 0,-1 0 16,0 0-16,1 21 0,-1-22 0,0 1 15,1 21-15,-1-21 0,-21 0 16,22 21-16,-22-21 0,21 0 0,-21 21 15,0-22-15,22 22 0,-22-21 16,0 0-16,0 21 0,-21-21 0,21 21 16,-21-21-16,0 0 15,0-1-15,0 1 0,0 0 16,0 0-16,-21 21 16,0-21-16,0 0 0,0-1 15,21 1-15,-21 21 0,-1-21 16,1 0-16,0 0 0,-21 0 0,21-1 15,-1 1-15,-20 0 0,21 0 16,0 21-16,-22-21 0,22 0 0,-21-1 16,21 1-16,-22 0 0,1 21 15,21-21-15,-21 0 0,-22 0 0,22 21 16,-1-22-16,-20 1 0,21 21 16,-22-21-16,22 0 0,-1 21 0,-20-21 15,21 21-15,20 0 0,-20-21 16,0 21-16,21 0 0,-1-22 0,1 22 15,0 0-15,0 0 16,21-21-16,-21 21 16,42 0 31,0 0-47,21 21 0,-20-21 15,20 22-15,0-1 0,22-21 16,-22 21-16,22-21 0,-1 21 0,-21-21 15,22 21-15,-1 0 0,1-21 16,-1 22-16,-20-1 0,20 0 0,-20 0 16,20 0-16,-21 0 15,22 1-15,-1-22 0,-20 21 0,-1 0 16,22 0-16,-22 0 0,0 0 16,1 1-16,-1-22 0,-21 21 0,21 0 15,-20-21-15,-1 21 0,0-21 16,0 0-16,-21 21 0,0 0 15,0 1 1,-21-22-16,0 21 0,0-21 0,-22 21 16,22 0-16,-21-21 0,-1 21 15,1 0-15,21 1 0,-21-1 0,-1 0 16,1 0-16,0 0 0,-1 0 16,1 1-16,0 20 0,-1-21 15,1 0-15,0 22 0,-22-22 0,22 0 16,-1 0-16,1 21 0,-21-20 15,20-1-15,1 0 0,-22 0 0,22 21 16,0-20-16,-1-1 0,1 0 16,0 0-16,21 0 0,-22 0 0,22 1 15,-21-1-15,21 0 0,-1-21 16,1 21-16,0 0 0,0-21 0,21 21 16,-21-21-16,42 0 62,0 0-62,0 0 16,0-21-16,22 21 0,-1-21 15,-21 0-15,43 0 0,-22 0 0,22-1 16,-22 1-16,21-21 0,22 21 16,-21 0-16,-1-22 0,1 22 0,-1-21 15,1 21-15,-1-1 0,1 1 16,-1-21-16,-21 21 0,22 21 0,-22-21 15,1-1-15,-1 1 0,0 21 0,1-21 16,-1 21-16,-21-21 0,0 21 16,0 0-16,1 0 0,-1 0 0,0 0 15,-42 0 1,0 21 0,-1 0-16,-20 0 0,0 1 15,-1-1-15,1 0 0,0 0 0,-22 21 16,22-20-16,-22 20 0,22-21 0,-21 21 15,-1 1-15,22-1 0,-1-21 16,-20 22-16,21-22 0,-1 21 0,1-21 16,0 0-16,20 1 0,-20-1 15,21 0-15,0-21 0,0 21 0,-1-21 16,1 0-16,21-21 31,21 0-15,1 0-16,-1-1 0,0-20 15,21 21-15,-21-21 0,22-1 0,-1 1 16,22 21-16,-22-22 0,21-20 16,-20 21-16,20-1 0,1 22 0,-1-21 15,1-1-15,-1 22 0,1-21 16,-22 21-16,22-22 0,-22 22 0,0 0 16,1 0-16,-1 0 0,0 21 15,-21-21-15,1 21 0,-1 0 0,0-22 16,0 22-16,-42 0 31,0 0-31,-22 22 0,1-1 16,0 0-16,-22 0 0,22 0 15,-43 0-15,22 1 0,-1 20 0,1-21 16,-22 21-16,22 1 0,-22-22 16,21 21-16,-20 1 0,20-1 0,1 0 15,-1-21-15,-20 22 0,41-1 16,-20 0-16,-1-20 0,22 20 0,0-21 15,-1 0-15,1 22 0,0-22 0,20-21 16,1 21-16,-21 0 0,21 0 16,0-21-1,42-21 17,0 0-17,0 0-15,0 21 0,22-21 16,-1-1-16,0-20 0,1 21 0,20 0 15,1-22-15,-1 22 0,1 0 16,20-21-16,-20-1 0,-1 22 0,1-21 16,-1 21-16,1-22 0,-1 1 15,1 21-15,63-43 0,-85 43 16,22 0-16,-22 0 0,0 21 16,1-21-16,-1 0 0,0 21 15,-21 0-15,1 0 0,-1 0 16,-42 21-1,-1 0-15,1 0 16,-21 0-16,0 0 0,-1 1 16,-20 20-16,-1-21 0,1 21 0,-1 1 15,1-1-15,-22 0 0,22 1 16,-22-1-16,0 0 0,22 1 0,-22-1 16,22 0-16,-1 1 0,1-22 15,20 21-15,-63 1 16,85-22-16,-21 0 0,21 0 0,0-21 15,-1 0-15,22-21 32,22 21-32,-1-21 15,0 0-15,21-1 0,1 1 0,-1-21 16,0 21-16,22-22 0,-22 1 0,22 0 16,20-1-16,-20 1 0,-1 0 15,22-1-15,-22 1 0,1 0 0,21-1 16,-22 1-16,22 0 0,-22 21 15,1-22-15,-1 22 0,1 0 0,-22 0 16,0 0-16,1-1 16,-1 1-16,-21 21 0,0 0 0,1-21 15,-1 21-15,-21-21 16,0 0-16,0 0 16,-21 21-1,-1 0-15,1-22 0,0 22 16,0 0-16,0-21 0,-22 21 0,22 0 15,-21-21-15,0 0 0,20 21 16,-20-21-16,0 0 0,-1 21 0,-20-22 16,21 1-16,-1 0 15,1 0-15,0 21 0,-1-42 0,-20 20 16,20 1-16,1 0 0,0 0 16,-1 0-16,-20 0 0,21 21 0,-1-22 15,-20 1-15,20 0 0,1 0 16,-21 0-16,-1 0 0,22-1 15,-1 22-15,22-21 0,0 0 16,0 0-16,0 21 0,0-21 0,-1 0 16,1-1-16,42 22 47,1 0-32,-1 0-15,21 22 0,-21-1 16,22-21-16,-1 21 0,0 0 0,22 0 15,-1 0-15,-20 22 0,20-22 16,1 0-16,-1 0 0,1 22 0,-1-22 16,1 0-16,-1 21 0,1-21 15,-1 1-15,1 20 0,-1-21 0,-21 0 16,22 22-16,-22-22 0,22 0 16,-22 0-16,0 0 0,-20 0 15,20 1-15,-21-1 0,21-21 16,-20 21-16,-1-21 0,-21 21 15,0 0 1,-21-21-16,-1 0 0,1 21 0,-21 1 16,0-22-16,-1 21 0,-20 0 15,-1-21-15,1 21 0,-1 0 16,1 0-16,-1 22 0,1-22 0,-22 0 16,22 0-16,-1 22 0,1-22 15,-1 0-15,1 21 0,-1-21 16,1 22-16,20-22 0,-20 0 15,-1 21-15,22-20 0,0-1 0,-1 21 16,1-21-16,0 0 0,-1 1 0,1-1 16,0 0-16,20 0 15,1-21-15,0 0 0,21 21 16,42-21 15,-20 0-31,-1-21 16,21 21-16,-21-21 0,22 0 0,20 0 15,-21-1-15,22 1 0,-1 0 16,22 0-16,-21-21 0,20 20 0,-20-20 16,20 0-16,-20 21 0,-1-22 15,22 1-15,-21 21 0,-1-22 0,1 22 16,-1 0-16,-21 0 0,1 0 16,-1 0-16,0 21 0,-20 0 0,-22 21 31,-43 0-31,22-21 0,-21 21 15,-1 21-15,-20-20 0,-1 20 16,1-21-16,-1 21 0,1 1 16,-1-1-16,1 0 0,-1 1 0,-20-1 15,-22 22-15,64-43 0,-22 0 16,22 0-16,21 0 0,-22 0 16,22-21-16,0 0 0,0 22 0,42-22 62,0-22-62,0 22 0,0-21 0,1 21 16,-1-21-16</inkml:trace>
  <inkml:trace contextRef="#ctx0" brushRef="#br0" timeOffset="35735.32">8996 3958 0,'0'-21'15,"-21"21"1,21-21-16,-22 21 0,1 0 16,21-21-16,-21 21 15,0 0 17,42 21-1,0-21-16,0 21-15,1 0 0,20-21 16,-21 21-16,21 1 0,1-1 0,-1 0 16,0 0-16,1 21 0,-1-20 15,0-1-15,22 0 0,-22 21 0,22-21 16,-1 1-16,1 20 0,-22-21 16,22 0-16,-1 0 0,-21 1 0,1-1 15,-1 0-15,0 0 0,-20-21 0,-1 21 16,0 0-16,-21 1 15,0-1-15,-21 0 16,-22-21-16,22 21 16,-21-21-16,-22 21 0,22-21 0,-21 21 15,-1 1-15,1-1 0,-22 0 0,21 0 16,-20 0-16,20 22 0,-20-22 16,20 21-16,1-21 0,-22 22 0,21-22 15,1 21-15,-1 0 0,-20-20 16,20 20-16,1-21 0,-1 21 0,1-20 15,-1-1-15,22 21 0,-22-21 16,22 0-16,-21 1 0,20-1 0,1 0 16,0-21-16,-1 21 0,22-21 15,0 21-15,0-21 0,0 0 16,42 0 0,0-21-1,0 21-15,21-21 0,1 0 0,-1 0 16,0-1-16,1 1 0,20 0 15,1-21-15,-1 21 0,22-22 0,0 1 16,-1 0-16,1-1 0,0 1 16,-1 0-16,22-1 0,-42 1 0,20 0 15,-20-1-15,20 22 0,-20-21 0,-1 21 16,1-1-16,-1 1 16,1 0-16,-22 0 0,1 0 0,-1 21 15,0-21-15,1 21 0,-22 0 16,21 0-16,-21-22 0,0 22 0,1 0 15,-1 0-15,-21-21 0,21 21 16,-42 0 31,0 0-47,-1 0 0,1 0 16,-21 0-16,21 0 0,-22 21 15,1 1-15,0-22 0,-1 21 0,1 0 16,0 0-16,-1 0 0,-20 0 15,21 1-15,-22-1 0,1 21 16,-1-21-16,1 0 0,-22 22 0,0-22 16,22 0-16,-22 0 0,22 0 15,-22 1-15,21-1 0,1-21 0,21 21 16,-22-21-16,22 21 0,-1 0 16,22-21-16,-21 21 0,21-21 0,-22 22 15,22-22-15,21 21 0,-21-21 16,21 21-16,21-21 31,0 0-31,22-21 16,-1 0-16,0-1 0,1 1 0,20-21 15,1 21-15,-1-22 16,22 1-16,-22 21 0,22-21 0,0-1 16,-1 22-16,-20-21 0,21-1 15,-22 22-15,22-21 0,-22 21 0,22 0 16,-22-1-16,1 1 0,-1 0 0,1 21 15,-1 0-15,-20-21 0,20 21 16,-20 0-16,-1 0 0,-21 0 0,21 0 16,-20 0-16,-1 0 0,0 0 15,0 0-15,0 0 0,-42 0 47,0 0-31,0 0-16,0 0 0,-1 0 15,1 0-15,0 0 0,0 0 0,-21 0 16,20-21-16,1 0 0,-21 21 16,0-22-16,-1 1 0,1 21 0,0-21 15,-1 0-15,-20 0 0,20 0 16,-20-22-16,21 22 0,-22 0 0,1-21 16,20 20-16,-20-20 0,-1 21 15,22-21-15,0 20 0,-22-20 0,22 21 16,21-21-16,-22 20 0,1 1 15,21 0-15,0 0 0,-1 0 16,1 0-16,0-1 0,21 1 16,-21 21-16,21-21 0,21 21 47,0 0-47,0 21 15,1 0-15,20 1 0,-21-1 16,21 0-16,1 0 0,-1 0 0,0 0 15,22 1-15,-22-1 16,1 0-16,20 0 0,-21 0 0,22 0 0,-22 22 16,22-22-16,-1 0 0,-20 0 15,20 0-15,1 22 0,-1-22 16,1 0-16,-22 0 0,21 22 16,-20-22-16,-1 0 0,22 0 0,-22 0 15,-21 0-15,21 1 0,-20-1 16,-1-21-16,21 21 0,-21-21 0,-21 21 15,21-21-15,-21 21 0,0 0 16,-21 1 0,-21-22-16,21 21 0,-43-21 15,22 21-15,-43 0 0,22-21 16,-22 21-16,0 0 0,22 1 0,-22 20 16,1-21-16,-1 0 15,0 22-15,22-1 0,-22-21 0,-21 21 16,22 1-16,-1-1 0,0-21 0,1 22 15,-1-1-15,21-21 0,-20 21 16,20-20-16,1-1 0,-1 0 0,22 0 16,-22 0-16,22 0 0,0 1 15,-1-1-15,22-21 0,0 21 0,0-21 16,0 0-16,0 0 0,42 0 31,0-21-31,0 0 16,21 21-16,-20-22 0,20 1 15,0 0-15,22 0 0,-1 0 16,1-22-16,-1 22 0,22 0 16,-22-21-16,22-1 0,0 22 0,21-21 15,-22 0-15,-20 20 0,20-20 0,1 0 16,-21 21-16,20-22 0,1 22 16,-22 0-16,22-21 0,-21 20 0,-1 1 15,22 21-15,-43-21 0,22 0 16,-22 21-16,0 0 0,1 0 0,-22-21 15,0 21-15,0 0 16,-21-21 15,-21 21-15,0 0-16,21-22 0,-21 22 0,-1 0 16,1-21-16,0 21 0,0-21 15,-21 21-15,-1-21 0,1 0 0,0 21 16,-1-21-16,-20-1 0,20 1 15,-20 21-15,21-42 0,-22 21 0,22 0 16,-22-1-16,22 1 0,-22-21 16,22 21-16,0-22 0,-22 22 0,22-21 15,0 21-15,-22 0 0,22-22 0,-1 22 16,1 0-16,0 0 16,21 0-16,-22-1 0,22 22 0,0-21 15,0 21-15,0 0 0,21-21 16,-22 21-16,44 0 47,20 0-32,-21 0-15,0 21 0,22-21 16,-1 21-16,0-21 0,1 22 16,-1-22-16,0 21 0,1 0 0,20 0 15,-21 0-15,1 0 16,20 1-16,-20-1 0,20 0 0,1 21 15,-22-21-15,21 1 0,1 20 0,-1-21 16,-20 0-16,20 22 0,-20-22 16,20 0-16,-21 21 0,22-21 0,21 22 15,-64-22 1,21 0-16,-21-21 0,22 21 0,-22 0 0,0 1 16,-21-1-1,0 0 1,-21-21-16,-22 21 15,22 0-15,-21-21 0,-22 21 0,1-21 16,21 22-16,-43-1 0,21 0 0,-20 0 16,20 0-16,-20 0 0,-1 1 15,21 20-15,-20-21 0,-22 21 16,21 1-16,1-22 0,-1 21 16,-21 1-16,21-22 0,22 0 0,-22 21 15,22-21-15,-1 1 0,1-1 16,20-21-16,1 21 0,0 0 15,21-21-15,-1 0 0,1 21 0,0-21 0,21 21 47,21-21-15,0 0-32,1 0 15,-1 0-15,0 0 0,0-21 16,0 0-16</inkml:trace>
  <inkml:trace contextRef="#ctx0" brushRef="#br0" timeOffset="41867.82">18394 4170 0,'0'0'0,"0"-21"0,21 0 15,-21-1-15,0 1 0,0 0 0,21 0 16,-21 0-16,21 21 16,0 0-16,1 21 31,-22 0-31,0 0 0,0 0 0,0 22 16,0-1-16,0 0 15,0 1-15,0-1 0,0 0 0,0 22 16,-22-22-16,22 1 0,-21-1 0,0 0 15,21 22-15,-21-43 0,0 21 16,21 1-16,-21-1 0,-1-21 0,22 0 16,-21 22-16,21-22 0,0 0 15,-21-21-15,21 21 0,-21-21 0,21-42 47,0 21-47,0-1 16,0-20-16,21 21 0,-21-21 0</inkml:trace>
  <inkml:trace contextRef="#ctx0" brushRef="#br0" timeOffset="42515.27">18478 4191 0,'0'0'0,"0"-21"0,-21-21 15,0 20-15,21 1 16,0 0-16,0 0 0,0 0 15,0 0-15,21-1 16,0 1-16,22 21 0,-22-21 0,21 0 16,1 21-16,-1 0 0,0 0 15,1-21-15,-1 21 0,0 0 16,1 0-16,20 21 0,-42 0 16,22-21-16,-1 42 0,-21-20 0,0-1 15,0 21-15,-21 0 0,0 1 16,0-22-16,0 21 0,-21 1 0,-21-22 15,21 21-15,-22-21 0,1 22 16,0-22-16,-1 0 0,1 0 0,0 0 16,-1 0-16,1 1 0,0-22 0,-1 0 15,22 21-15,0-21 0,0 0 16,0 0-16,21-21 31,21 21-31,0-22 0,0 22 0,0-21 16,22 21-16,-22-21 15,21 21-15,-21 0 0,22 0 0,-1 0 16,-21 0-16,22 0 0,-22 0 16,21 0-16,-21 0 0,22 0 0,-22 21 15,0 0-15,0-21 0,0 22 16,0-1-16,1 0 0,-1 0 0,-21 0 16,21 0-16,-21 1 0,0-1 0,0 0 15,0 0-15,-42 21 0,20-20 16,1-1-16,-21 0 0,0 0 0,20 0 15,-20 0-15,0 1 16,-1-1-16,1 0 0,0 0 0,-1-21 0,22 0 16,-21 0-16,21 0 15,0 0-15,-1 0 0,-20 0 0,21 0 16,0 0-16,0 0 0,-1 0 16,1 0-16,21-21 0,-21 21 15,0-21-15,0 0 0,0 21 16,21-22-16,-22 22 0,22-21 15,-21 0-15,0 0 0,21 0 0,0 0 16,0-1-16</inkml:trace>
  <inkml:trace contextRef="#ctx0" brushRef="#br0" timeOffset="42826.09">18076 3683 0,'-21'0'0,"42"0"0,-42-21 16,0 21-16,21-21 0,0 0 31,-21 21-31,21 21 31,0 0-15,0 0-16,21-21 0,-21 21 16,0 0-16,21-21 0,0 22 15,0-22 1,1 0-16,-1 0 0,0 0 16</inkml:trace>
  <inkml:trace contextRef="#ctx0" brushRef="#br0" timeOffset="43135.12">19833 3662 0,'-21'0'47,"21"21"-47,-21 0 16,21 0-16,0 1 31,-21-22-31,21 21 15,-22 0-15</inkml:trace>
  <inkml:trace contextRef="#ctx0" brushRef="#br0" timeOffset="43287.03">15727 5546 0,'0'0'0,"-762"190"0,402-84 0,21-21 0</inkml:trace>
  <inkml:trace contextRef="#ctx0" brushRef="#br0" timeOffset="45347.13">8594 6943 0,'0'0'0,"-22"0"16,1 0 0,21-21-1,-21 21-15,0 0 0,0-22 16,0 1-16,-1 21 16,1 0-16,21-21 0,-21 21 0,0-21 15,0 21-15,21-21 16,-21 21-16,-1 0 0,22-21 15,22 21 48,-1 21-63,0-21 0,0 21 16,0-21-16,22 21 0,-22 0 15,0 0-15,21-21 0,1 22 0,-22-1 16,21 0-16,-21 0 0,22 0 15,-1-21-15,0 21 0,-21 1 0,22-1 16,-1-21-16,-21 21 0,22 0 16,-1 0-16,-21-21 0,21 21 0,1 1 15,-1-1-15,0-21 0,22 21 16,-22 0-16,1 0 0,-1-21 0,0 21 16,1-21-16,-1 22 0,0-22 15,-21 0-15,22 21 0,-22-21 16,21 0-16,-21 21 0,1-21 0,-1 0 15,0 0-15,0 0 0,-21 21 16,21-21-16,0 0 16,-42 0 15,0 21-31,0-21 0,0 21 16,0-21-16,-22 22 0,22-22 15,0 21-15,-21 0 0,-1 0 0,22-21 16,-21 21-16,-1 0 0,22 1 0,-21-1 15,0 0-15,-1 0 0,1 21 16,0-20-16,-1-1 0,1 0 16,0 0-16,-1 0 0,1 22 15,0-22-15,-1 0 0,1 0 0,0 0 16,-1 0-16,1 22 0,0-22 0,20 0 16,-20 0-16,21 0 0,0 1 15,0-1-15,-1 0 0,1-21 0,21 21 16,0 0-16,-21-21 0,0 21 15,0-21 1,21 22 0,21-22 46,0 0-62,0-22 0,0 22 16,1-21-16,-1 0 0,21 21 15,-21-21-15,22 0 0,-22 0 0,21-22 16,22 22-16,-22-21 0,0 21 0,22-22 16,-22 1-16,0 0 0,22-1 15,-22 1-15,22 0 0,-22-1 0,0 1 16,1 0-16,-1 20 16,0-20-16,1 21 0,-1 0 0,-21 0 15,0 21-15,1-22 0,-1 22 0,0 0 16,-21-21-1,21 21 32,-42-21-15,21 0-17</inkml:trace>
  <inkml:trace contextRef="#ctx0" brushRef="#br0" timeOffset="46887.28">12742 6900 0,'0'0'16,"43"-42"-1,-43 21-15,0 0 0,21 0 0,-21-1 16,0 1-16,0 0 15,0 42 17,0 0-32,0 1 0,0-1 15,0 21-15,0-21 0,0 22 16,0-1-16,0 21 0,0-20 0,0 20 16,-21-20-16,21 20 0,-22 1 0,1-1 15,21-21-15,0 22 0,-21-22 16,0 1-16,0-1 0,21 0 15,0 1-15,-21-1 0,21-21 0,-22 0 16,22 22-16,-21-22 0,21 0 16,0 0-16,0-42 31,0 0-15,21 0-16,1-22 0,-22 22 0,21-21 15,0-1-15,0-20 0,0-1 16,0 1-16,1-1 0,-1-20 0,-21 20 15,21-20-15,-21 20 0,0 1 0,0-1 16,0 22-16,0-22 0,0 22 16,0 21-16,0 0 0,0-1 15,0 1-15,-21 21 16,0 21-16,-1 1 16,1 20-16,0-21 0,0 21 15,0 22-15,-22-22 0,22 22 0,0-22 16,-21 22-16,-1-1 0,1 1 0,0-1 15,-1 1-15,1-22 0,0 0 16,-1 1-16,1-1 0,0-21 0,21 0 16,-1 0-16,-20 1 0,21-22 15,0 0-15,0 0 16,21-22-16,0 1 16,0-21-16,0 21 0,21-22 15,0 1-15,21 0 0,-21-1 16,22-20-16,-22 21 0,21 20 0,22-20 15,-22 21-15,0 0 0,1 0 16,-1-1-16,0 22 0,1 0 0,-1 0 16,0 22-16,-20-1 0,20-21 15,-21 21-15,21 0 0,-20 0 0,-1 22 16,21-22-16,-21 0 0,-21 0 0,21 0 16,1 0-16,-1-21 0,-21 22 15,21-1-15,0-21 0,0 21 16,0-21-16,1 21 0,-1-21 0,0 0 15,0 0-15,0 0 0,22 0 16,-22 0-16,21-21 0,-21 0 16,22 21-16,-22-21 0,21-1 15,-21-20-15,22 21 0,-22 0 0,0-22 16,0 1-16,0 21 0,0-21 0,1 20 16,-22 1-16,0-21 0,0 21 15,0 0-15,0-1 0,0 44 31,0-1-31,0 0 16,-22 0-16,1 0 0,21 0 16,-21 22-16,0-1 0,0 0 0,21 1 15,-21-1-15,-1-21 0,22 22 0,-21-1 16,0 0-16,21 1 16,-21-1-16,21-21 0,0 21 0,0-20 15,0-1-15,0 0 0,0 0 0,21 0 16,0 0-16,22-21 0,-22 0 15,0 22-15,21-22 0,-21 0 0,22 0 16,-1 0-16,-21-22 0,22 22 0,-1-21 16,-21 0-16,21 0 0,1 0 15,-22-22-15,21 1 0,-21 0 0,1-1 16,-1 1-16,0-21 0,0-1 16,0 1-16,-21-1 0,0 1 15,0-1-15,0 1 0,0 20 0,-21 1 16,0 0-16,0-1 0,0 22 15,-1 0-15,-20 21 0,21 0 0,-21 0 16,20 0-16,-20 0 0,0 21 0,21-21 16,-1 21-16,-20 0 0,21 1 15,0-1-15,0 0 0,-1-21 0,1 21 16,21 0-16,-21 0 16,0 1-16,21-1 15,0 0 16,21-21-31,0 0 16</inkml:trace>
  <inkml:trace contextRef="#ctx0" brushRef="#br0" timeOffset="47480.44">16235 7112 0,'0'0'0,"-21"0"0,-1 0 15,1 0-15,0 0 0,0 0 16,0 0-16,0 0 0,-1 0 0,1 0 15,0 0-15,63 0 47,-20 0-47,20 0 0,0 0 16,1 0-16,-1 0 0,21 0 0,1 0 16,-1 0-16,1 21 0,-22-21 15,22 0-15,-22 0 0,22 0 0,-22 0 16,0 0-16,-21 0 0,22 0 15,-22 0-15,21 0 0,-21 0 0,1 0 16,-44 0 15,1 0-15,0 0-16,0 0 0,-21 0 0,-1 0 16,1 0-16,0 0 0,-1 0 15,-20 0-15,20 0 0,1 0 0,0 21 16</inkml:trace>
  <inkml:trace contextRef="#ctx0" brushRef="#br0" timeOffset="47759.29">16150 7218 0,'0'0'0,"-63"21"15,63 0 17,21-21-32,0 0 15,21 0-15,-21 0 0,22 0 0,-1 0 16,22 0-16,-22 0 0,0 0 15,22 0-15,-22 0 0,0 0 0,22 0 16,-22 0-16,1 0 0,-1 0 0,-21 0 16,21 0-16,-20 0 0,20 0 15,-21 0-15,0 0 0,0 0 16,1 0 0,-22-21-16,0 0 15,-22 0 1,1 21-16,0 0 0,21-21 15,0-1-15,0 1 0</inkml:trace>
  <inkml:trace contextRef="#ctx0" brushRef="#br0" timeOffset="48263.99">16976 6816 0,'-43'0'16,"22"0"-1,21 21 1,0 0 0,0 0-16,21 0 0,0-21 15,1 22-15,-1-1 0,0-21 16,0 21-16,0 0 0,0-21 0,1 21 16,20-21-16,-21 21 0,0 1 15,22-22-15,-22 21 0,21-21 0,-21 0 16,0 21-16,22-21 0,-22 0 15,0 0-15,0 21 0,0-21 0,1 0 16,-22 21-16,0 0 31,-22 1-31,1-22 0,-21 21 16,21 0-16,-22-21 0,1 21 16,0 0-16,-1 0 0,1 1 0,0-1 15,-1 0-15,1 0 0,0 21 0,-1-20 16,1-1-16,0 0 0,-1 0 15,1 0-15,21 22 0,-21-22 0,20 0 16,-20 0-16,21 0 0,0-21 16,21 21-16,0 1 0,-21-22 0,21 21 15,0 0-15,0 0 16,21-21 31,-21-21-32,21 0-15,0 0 0,0-1 16,0 1-16</inkml:trace>
  <inkml:trace contextRef="#ctx0" brushRef="#br0" timeOffset="49225.38">19135 7112 0,'0'-42'16,"0"21"-1,21-1-15,-21 1 0,0 0 16,0 0-16,0 0 0,0 0 0,0-1 16,0 1-16,-21 21 15,-1 0-15,1 0 16,0 0-16,0 0 0,0 0 16,0 0-16,-1 0 0,-20 0 0,21 21 15,-21 1-15,20-1 0,-20 0 16,0 0-16,-1 0 0,22 22 0,-21-1 15,0 0-15,20 1 0,-20-1 0,21 0 16,-21 1-16,20-22 0,1 21 16,21 0-16,-21 1 0,21-1 0,0-21 15,0 22-15,0-22 0,0 0 16,0 21-16,0-21 0,0 1 0,21-1 16,-21 0-16,21 0 0,22-21 0,-22 21 15,0 0-15,21-21 16,1 0-16,-1 22 0,0-22 0,1 0 15,-1 0-15,0 0 0,1 0 0,20 0 16,-20-22-16,-1 22 0,0-21 16,1 21-16,-1-21 0,0 21 0,-21 0 15,22-21-15,-22 21 0,0-21 16,0 21-16,-42 0 31,0 21-15,0 0-16,0-21 0,-22 0 0,22 21 15,0-21-15,-21 21 0,-1-21 16,1 22-16,21-22 0,-22 0 16,1 21-16,0-21 0,-1 0 0,22 0 15,-21 0-15,0 0 0,20 0 16,-20 0-16,21 0 0,-21 0 0,20-21 16,-20 21-16,21-22 0,0 1 0,-22 21 15,22-21-15,0 0 0,0 0 16,21-22-16,0 22 0,0 0 0,0 0 15,0-21-15,0 20 0,0-20 16,21 0-16,0 21 0,0-22 0,1 1 16,20 0-16,0-1 0,1 1 0,-1 21 15,0-22-15,22 1 0,-22 0 16,0-1-16,22 22 0,-22 0 16,22-21-16,-22 42 0,0-21 15,22-1-15,-22 22 0,1 0 0,-22 0 16,21 22-16,-21-22 0,0 21 15,1 0-15,-22 0 0,0 0 0,0 0 16,0 1-16,0-1 0,0 0 16,-22-21 15,1 0-31,0 0 16,0 0-16,21-21 0,-21 21 15,0-21-15,-1-1 0,1 1 0</inkml:trace>
  <inkml:trace contextRef="#ctx0" brushRef="#br0" timeOffset="49499.28">18584 6308 0,'0'-21'16,"-21"21"15,21 21-31,-21-21 16,21 21-1,-21-21-15,21 21 0,21-21 31,0 0-31</inkml:trace>
  <inkml:trace contextRef="#ctx0" brushRef="#br0" timeOffset="49771.33">20151 6392 0,'0'-21'0,"0"42"47,0 1-31,0-1-16,0 0 15,0 0 1,-22 0-16</inkml:trace>
  <inkml:trace contextRef="#ctx0" brushRef="#br0" timeOffset="52435.64">9419 10266 0,'0'0'0,"-21"0"32,21 21-1,0 0-16,0 0-15,21-21 16,0 0-16,0 0 0,1 0 0,-1 0 16,0 0-16,0 0 0,21 0 15,-20-21-15,20 0 0,0 21 0,-21-21 16,22 0-16,-22 21 0,0-21 16,0-1-16,0 22 0,1-21 0,-22 0 15,0 0-15,0 0 16,0 0-16,-22 21 0,1-22 15,0 1-15,0 21 0,-21 0 0,20 0 16,-20 0-16,21 0 0,-21 0 0,-1 0 16,22 21-16,-21 1 0,-1-1 15,22 0-15,-21 21 0,21 1 0,-22-1 16,22 21-16,0-20 0,21 20 16,0-20-16,0 20 0,0 1 0,0-22 15,0 0-15,21 1 0,0-1 0,1 0 16,-1-21-16,0 1 0,0 20 15,21-21-15,-20-21 0,-1 21 0,21 0 16,-21-21-16,22 0 0,-1 0 16,-21 0-16,21 0 0,1-21 15,-1 0-15,0 0 0,1 0 0,-1 0 16,0-22-16</inkml:trace>
  <inkml:trace contextRef="#ctx0" brushRef="#br0" timeOffset="52727.48">10668 9737 0,'0'0'0,"0"-43"0,0-62 15,0 83-15,0 1 0,0 42 32,-21 1-17,0 20-15,-1 0 0,1 22 16,0-22-16,0 22 0,0-22 0,0 21 15,-1 1-15,1-1 0,0 1 0,21-1 16,-21 1-16,0-1 0,0-20 16,-1 20-16,22 1 0,0-22 0,-21 0 15,21 1-15,0-1 0,0-21 16,0 22-16,0-22 0,0 0 16,21-21-16,1 0 0,-1 0 0,0 0 15,0-21-15,21 0 16</inkml:trace>
  <inkml:trace contextRef="#ctx0" brushRef="#br0" timeOffset="53179.68">11430 10245 0,'0'0'0,"21"-21"16,-21-1-16,-21 22 15,0 0-15,0 0 16,-1 0-16,-20 0 0,21 0 0,-21 0 15,-1 0-15,1 22 0,21-1 0,-22 0 16,1 0-16,21 0 16,-21 22-16,20-22 0,1 0 0,21 0 15,0 21-15,0-20 0,0-1 0,0 0 16,0 0-16,21-21 0,1 21 16,-1 0-16,0 1 0,0-22 0,21 21 15,1 0-15,-22-21 0,21 21 0,-21 0 16,22 0-16,-22-21 0,0 22 15,21-1-15,-42 0 0,22-21 0,-22 21 16,21 0-16,-21 0 16,0 1-16,-21-1 15,-1-21-15,1 21 0,0-21 0,-21 0 0,21 21 16,-22-21-16,1 0 0,0 0 16,20 0-16,-20 0 0,0 0 15,21 0-15,-22 0 0,22 0 0,0 0 16,0 0-16,21-21 15,0 0 17,21 0-32,0 21 0,0-22 15,22 22-15,-22-21 0</inkml:trace>
  <inkml:trace contextRef="#ctx0" brushRef="#br0" timeOffset="53598.96">11853 10626 0,'21'0'15,"1"0"-15,-1-21 16,0 21-16,0-22 0,0 1 16,0 0-16,1 21 0,-1-21 15,0 0-15,0 0 0,0-1 0,0-20 16,22 21-16,-22-21 0,0 20 0,-21-20 15,21 21-15,-21 0 16,0 0-16,0-1 0,0 1 0,0 0 16,-21 21-16,0 0 0,-21 0 15,20 0-15,1 21 0,0 0 16,0 1-16,0-1 0,0 0 0,21 0 16,-22 21-16,1-20 0,21 20 0,-21-21 15,21 21-15,0-20 0,0 20 16,0-21-16,0 21 0,0-20 0,0-1 15,0 0-15,0 0 0,0 0 0,0 0 16,21 1-16,0-1 0,1-21 16,-1 21-16,0-21 0,0 0 15,0 0-15,0 0 0,1 0 0,-1 0 16,0 0-16,0 0 16,0 0-16,0-21 0,-21 0 15,0-1-15,0 1 0</inkml:trace>
  <inkml:trace contextRef="#ctx0" brushRef="#br0" timeOffset="54527.57">14118 10922 0,'0'0'0,"21"0"0,0 0 15,1-21-15,-1 21 0,0 0 0,21-21 16,-21 21-16,22-21 0,-22-1 16,21 22-16,1-21 0,-1 0 0,0 0 15,1 0-15,-1-22 0,0 22 16,1-21-16,-22 0 0,21-1 0,0 1 15,1 0-15,-22-22 0,21 22 0,-21-1 16,22-20-16,-22 21 0,0-1 16,-21-20-16,0 20 0,0 1 0,0-21 15,0 20-15,0 1 0,0 0 16,0 20-16,0-20 0,-21 21 16,21 0-16,-21 0 0,0 21 0,-1 0 15,1 21-15,0 0 16,0 21-16,21 1 0,0-1 0,-21 21 15,21 1-15,-21-1 0,21 22 16,-22-21-16,22 20 0,0 1 0,0 0 16,-21-1-16,0 1 0,0-22 0,21 22 15,-21 0-15,0-22 16,-1 22-16,22 0 0,-21-1 0,0 1 0,0-22 16,0 22-16,21 0 0,-21-1 15,-1 1-15,22-21 0,0 20 16,-21 1-16,21-22 0,-21 1 0,21-1 15,0 1-15,0-22 0,0 1 0,0-1 16,21 0-16,0-21 0,-21 1 16,22-1-16,-1 0 0,21-21 0,-21 0 15,0 0-15,22-21 0,-1 0 0,-21-1 16,22 1-16,-1-21 0,-21 0 0,21-1 16,1-20-16,-1 20 0,-21-20 15,0-1-15,22 22 0,-22-21 0,-21-1 16,0 1-16,0-1 0,0 1 0,0 20 15,-21-20-15,-22 20 0,22-20 16,-21 21-16,0-1 0,20 1 16,-20 0-16,0 20 0,-1-20 0,1 21 15,0 0-15,21 21 0,-1-21 16,1-1-16,0 22 0,21-21 16,0 0-16,21 0 15,0 21-15,22 0 16,-22-21-16,21 21 0,1 0 0,-1-21 15,0 21-15,22 0 0,-22 0 0,22-22 16,-1 22-16,1 0 0,-1 0 16</inkml:trace>
  <inkml:trace contextRef="#ctx0" brushRef="#br0" timeOffset="55670.85">16277 10626 0,'0'0'0,"0"-21"0,0-22 0,0-20 15,-21 42-15,0-22 16,0 22-16,-1 0 0,1 0 0,0 21 16,-21 0-16,21 0 0,-22 0 0,1 0 15,21 21-15,-22-21 0,1 42 16,21-21-16,-21 22 0,20-1 0,1 0 16,-21 1-16,21-1 15,0 0-15,-1 1 0,22-1 0,0 0 16,-21-20-16,21 20 0,0 0 0,0-21 15,0 1-15,0 20 0,0-21 16,0 0-16,21-21 0,1 21 0,-1 1 16,0-22-16,0 0 0,0 0 0,0 0 15,22 0-15,-22-22 0,0 1 16,21 21-16,-20-21 0,20 0 0,-21 0 16,0-22-16,22 22 0,-22 0 0,0-21 15,0 21-15,0-22 0,0 1 16,1 0-16,-1 20 0,-21-20 15,0 21-15,21 0 0,-21 0 0,21 21 16,-21 21 0,0 0-1,0 0-15,0 0 0,0 0 16,0 1-16,0 20 0,0-21 0,0 0 16,0 22-16,0-22 0,0 0 0,0 0 15,0 0-15,0 0 16,21 1-16,0-22 0,-21 21 0,22-21 15,-1 0-15,0 0 0,0 0 16,0 0-16,0 0 16,1 0-16,-1-21 15,0 21-15,0-22 0,0 1 0,-21 0 16,21 0-16,1 0 0,-1 0 16,-21-1-16,0-20 0,21 21 0,0 0 15,-21 0-15,0-1 0,0 1 0,21 21 16,-21 21-1,0 1-15,0-1 16,0 0-16,0 0 0,0 0 0,0 0 16,0 1-16,0-1 0,0 0 15,0 21-15,0-21 0,0 1 0,0-1 16,21 0-16,-21 0 0,22 0 16,-1-21-16,0 21 15,0-21-15,21 0 0,-20 0 0,-1 0 16,21 0-16,-21 0 0,0 0 0,22 0 15,-22-21-15,21 21 0,-21-21 16,1 0-16,-1 0 0,21 0 0,-21-1 16,0-20-16,1 21 0,20-21 0,-21-1 15,0-20-15,0 20 0,22-20 16,-22-1-16,0 1 0,0-1 0,0 1 16,1-1-16,-22 1 0,21-1 15,0 1-15,-21 21 0,0-1 0,21 1 16,-21 0-16,0 20 0,21 1 15,-21 0-15,0 42 32,0 0-32,-21 1 0,0-1 0,0 21 15,0 0-15,-1 1 0,1 20 16,0-20-16,0 20 0,21 1 0,-21-22 16,0 21-16,-1 1 0,1-22 15,21 22-15,0-22 0,-21 0 0,0 1 16,21-1-16,-21 0 0,21 1 0,0-22 15,-21 21-15,21-21 0,0 1 0,-22-1 16,22 0-16,0 0 0,0 0 16,0 0-16,0 1 0,22-22 15,-1 0 1,0 0-16,0 0 0,21 0 16,-20 0-16,20 0 0,-21-22 0,21 1 15,1 21-15,-1-21 0,0 21 0,1-21 16,-1 0-16,-21 21 0,22-21 15,-22 21-15,21-22 0,-42 1 0,21 21 16,-21-21-16,0 0 0,0 0 16,0 0-16,-21 21 15,21-22-15</inkml:trace>
  <inkml:trace contextRef="#ctx0" brushRef="#br0" timeOffset="56109.81">16827 10012 0,'0'0'0,"-21"0"0,0 0 0,-21 0 0,21 0 15,-22 0-15,22 0 0,0 21 16,0 0-16,0-21 0,-1 21 16,22 1-16,0-1 0,0 0 15,0 0-15,22-21 0,-1 0 16,0 0-16,21 0 0,-21 0 16,1 0-16,-1 0 0,0 0 0,0 0 15,0-21-15,0 21 0,1-21 16,-22 0-16,0-1 0,0 1 0,0 0 15,0 0-15,0 0 0,-22 0 16,1-1-16,0 22 0,0 0 16,0 0-16,0 0 0,-1 0 15,1 0 1,21 22-16,-21-1 0,21 0 0,0 0 16,0 0-16,0 0 0,0 1 15,21-1-15,0 0 0,1-21 16,-1 21-16</inkml:trace>
  <inkml:trace contextRef="#ctx0" brushRef="#br0" timeOffset="56415.16">19240 11218 0,'-21'0'78</inkml:trace>
  <inkml:trace contextRef="#ctx0" brushRef="#br0" timeOffset="62860.5">18055 9313 0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3:59:48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1990 0,'0'-21'32,"0"-1"-32,0 1 15,0 0 1,0 0 0,0 0-16,0-22 31,0 22 31</inkml:trace>
  <inkml:trace contextRef="#ctx0" brushRef="#br0" timeOffset="540.09">2455 1524 0,'-21'0'0,"42"0"0,-42-21 0,21-21 15,0 20 1,0-41 15,0 21-15,0 20 0,0 1-1,0 42 16,0 1-31,0-1 0,0 169 32,0-147-32,0 274 31,0-169-15,0-105-16,0 62 15,21 22 1,-21-42 15,0-106 32,-21 0-63,21 0 15,0-22-15</inkml:trace>
  <inkml:trace contextRef="#ctx0" brushRef="#br0" timeOffset="1339.61">2984 1990 0,'-21'0'47,"0"0"-31,21 21-16,0 0 15,0 21 1,0-20 0,0-1-1,0 0 1,42-21-1,-20 0 1,-1-21 15,-21-43-15,0 22 0,0 21-16,-21 21 31,-1 21-16,1 0-15,21 64 32,0-64-32,21 0 31,1-21-15,20-21-1,-42 0 1,0 0-16,0-43 31,-21 64 0,0 21 1,21 0-32</inkml:trace>
  <inkml:trace contextRef="#ctx0" brushRef="#br0" timeOffset="8439.91">4593 1355 0,'0'0'0,"0"-21"16,0-1 0,0-20-1,0 21-15,-106 63 47,85 22-31,42-43-1,-21 85 1,-21 127 0,-21-43-1,-1-21 1,1-42-1,42-63 1,0-106 0,42-43-1,22-106 1,-64 1 0,127 63-1,-106 85 1</inkml:trace>
  <inkml:trace contextRef="#ctx0" brushRef="#br0" timeOffset="8738.74">4741 4318 0,'21'-1079'15,"43"465"1,-149 2307-16,191-3471 0,-42 1609 16,84 105-1,85-84 16,-149 21-15,-20-127 0,-64 64-1,0 147-15,-21-190 32,-22 212-17,22 42 1,0 22-1,21-22 1,63 64 15,-41-64-31,20 0 0</inkml:trace>
  <inkml:trace contextRef="#ctx0" brushRef="#br0" timeOffset="9727.17">4657 1334 0,'0'0'0,"0"-43"15,0 22 1,-22 21 15,22 21-15,-42 43-16,0 63 31,42-85-31,-85 191 16,43-64-1,-1-21 1,43-63-1,0-64 1,0-42 0,43-42-1,20-22 1,1 0 0,20 1-1,-41 62 1,-22 22-16,21 43 15,1 63 1,-22-22 0,42 1 15,-20-22-15,41-41-1,22-22 1,42-149 15,-127 107-31,1-170 31,-22 149-15,0 42-16,0-22 16,0 22-1,0 42 63</inkml:trace>
  <inkml:trace contextRef="#ctx0" brushRef="#br0" timeOffset="10393.14">5842 1503 0,'0'0'0,"21"-21"0,-21-22 16,0 22-16,0-21 31,0 84 0,0-21-15,0 212-1,0-85 17,-42 22-17,21-128-15,-1 43 16,-20-43-1,42-63 17,0-43-17,0-84 1,21 106-16,127-339 31,-63 254-15,0 63-1,-64 43 1,127 85 0,-42 126 15,-85-63-15,-21 43-1,0-128-15,-42 127 31,42-126-15,0-22-16,-21-21 31,21-21-15,0-22 0,0 22-16</inkml:trace>
  <inkml:trace contextRef="#ctx0" brushRef="#br0" timeOffset="10689.97">5927 1842 0,'0'0'0,"-22"0"31,44 0-15,41 0-1,22-22 1,-43 22-16,106-42 31,-63 42-15,-64 0 0,-21-21-1,0 0 1,21 21-1</inkml:trace>
  <inkml:trace contextRef="#ctx0" brushRef="#br0" timeOffset="11105.73">6900 1461 0,'0'0'0,"0"-43"16,0 1 0,0 21 15,0 42-15,0 127 15,0-106-31,-21 85 15,-21 64 1,42-64 15,-21-85-31,-22 128 32,43-149-17,0-42 16,0-43-15,21 1 0,1-43-1</inkml:trace>
  <inkml:trace contextRef="#ctx0" brushRef="#br0" timeOffset="11554.48">6879 1524 0,'0'0'16,"-42"-21"-16,21-21 16,-1-1-1,22 22 1,0-21 0,149-64 15,-128 85-31,190 0 31,-62 21-15,-128 21-16,42 42 15,-42 43 1,-63-21 0,-21-22-1,20-20-15,-41 20 16,41-42-16,-84 43 31,106-64 32,0 0-48,0 0 1</inkml:trace>
  <inkml:trace contextRef="#ctx0" brushRef="#br0" timeOffset="42731.46">9546 1397 0,'0'21'141,"-21"-21"-125,21 21-1</inkml:trace>
  <inkml:trace contextRef="#ctx0" brushRef="#br0" timeOffset="44551.21">9567 1566 0,'-21'0'16,"21"-21"30,0 0-30,21 0 0,22-43-1,-1 1 1,0-22 0,-42 43-1,0 21 1,0 42-1,0 21 1,0-21-16,0 191 31,-21-148-31,0 84 16,0 42 0,0-84 15,-1-85-31,1 106 31,0-127-31,-21 0 16,-1 0-1,-41-63 1,41-1 0,22 22-1,0 21 1,21 63-1,85 64 17,-22-64-17,43-42 1,21 0 0,-85 0-16,276-190 46,-276 169-46,64-276 32,-85 191-17,-21 1 1,0 83 0,0 44-1,0 62 1,0-41-16,-106 274 31,64-42-15,21-42-1,0-148-15,21 190 16,0-212 0,42 255 15,0-212-16,64-85 1,-85-21-16,170-254 31,-149 21-15,-42 64 0,-148-1-1,0 107 1,-64 42-1,170 21 1,127-21 15,63-22-15,0 1 0,-63 21-1,-64 0 1,21-22-1</inkml:trace>
  <inkml:trace contextRef="#ctx0" brushRef="#br0" timeOffset="45901.16">12679 1926 0,'0'0'0,"0"-21"16,0 0 0,0-43-1,0 1 1,0-43 0,0 85-16,-64-127 31,1 105-16,42 43-15,-64 0 16,-42 64 0,-64 253 15,191-168-15,22-22-1,-1-106-15,63 0 31,149-85 1,-85-41-17,-63-1 1,-21-64 0,-64 128-16,21 0 0,-21-43 31,-21 127-16,-43 85 1,64-84-16,-21 253 31,84-211-15,86-64 0,20-21-1,-106 0 1,255-169 15,-255 126-31,43-126 16,-106 63-1,-42 0 1,-64 85 0,-63 63-1,21 43 1,42 106-1,106-128 1,84 1 0,22-64-1,-63 0-15,211-149 32,-212 128-32,21-63 15,-41 41-15,-22-20 31,0 20-15,-43 86 15,43 41-15,0-41-16,0 105 16,-42 148 15,42-84-16,-21-22 1,0 43 0,21-169-16,-43 84 15,-41 42 1,20-84 0,1-85-1,20-63 16,22-43-15,21-105 0,42 42-1,64-127 1,-85 211-16,43-84 16</inkml:trace>
  <inkml:trace contextRef="#ctx0" brushRef="#br0" timeOffset="46283.95">13991 1842 0,'0'-22'15,"-21"22"1,21-21 0,0 0-1,21 0-15,43-21 16,-43 20-1,42-41 1,-20-1 0,-43 1-1,-22 63-15,-168 21 32,169 0-32,-106 106 15,84 127 16,65-190-15,62-22 0,-63-42-16,64 0 15,127-21 1,-64-43 0,-106 43-1</inkml:trace>
  <inkml:trace contextRef="#ctx0" brushRef="#br0" timeOffset="46552.43">15494 1482 0,'0'0'16,"21"-21"-16,21-1 16,-42 1-1,0 64 1,-21 84-1,-21-22 1,0 44 0,42-128-16,-22 85 31,22-85-15,64-106 15</inkml:trace>
  <inkml:trace contextRef="#ctx0" brushRef="#br0" timeOffset="46951.2">16065 1482 0,'0'0'0,"22"0"0,-22-21 16,21-1 15,-64 22-16,-41 64 1,-22 84 15,106-106-15,42 1 0,64-22-1,-85 0 1,64 43 15,-85-43-31,0 21 16,-85 0-1,-42-20 1,43-22 0,20 0-1,43-22 16,21 1-31,0-42 16</inkml:trace>
  <inkml:trace contextRef="#ctx0" brushRef="#br0" timeOffset="47147.09">15621 1207 0,'0'0'0,"0"-22"15,-21 22 1,21-21 0,0 42 31</inkml:trace>
  <inkml:trace contextRef="#ctx0" brushRef="#br0" timeOffset="47950.18">17886 1905 0,'0'0'0,"-21"0"0,-1 0 0,-62 21 32,63-21-32,-1-21 15,65-169 17,41 41-17,-62 44 1,-22 62-16,-106-20 31,-42 126-15,21 64-1,0 43 1,105-128-16,44 127 31,-1-169-31,63 0 31,65-42-15,-22-22 0,-85 22-16,64-106 31,-85 127-15,-21 148 15,-21-85-31,-22 318 31,22-127-15,-21 127-1,42-276-15,-64 424 32,43-402-17,0-64 1,0-105 15,0-85-15,21-149-1,0 192-15,0-192 16,84 1 0,-20 148-1,42 0 1,0 42-1,-22 42 1</inkml:trace>
  <inkml:trace contextRef="#ctx0" brushRef="#br0" timeOffset="48367.95">18288 1736 0,'-21'-21'0,"0"-43"15,-1 1 16,44 41-15,62 1 0,22 42-1,21 64 1,-85 0 0,-42-43-16,0 64 15,0-64 1,0-21-16,-63-42 31,63-63-15,0 62-16,0-62 15,21 63-15,64-106 16,-1 42 15,-41 85-15,-43 63 15,0 1-15,0-43-16,0 21 0</inkml:trace>
  <inkml:trace contextRef="#ctx0" brushRef="#br0" timeOffset="49733.89">18817 1884 0,'21'42'16,"22"-42"-1,-107-63-15,64 84 0,127 21 16,-106-63-16,127-169 31,-126 84-15,-22 21-1,-22 85 1,-105 64 0,43 63-1,20 21 16,64-64-15,0-62-16,170 41 31,-1-63-15,85-63 0,-42-22-1,-107 21 1,-62-41-1,-43 62 1,-64 22 0,-20 21-1,-43 85 1,42 42 0,64-64-1,21-42 1,63 43 15,64-64-15,0-85-1,-21-21 1,-64 1 0,-42 41-1,-42 106 16,42 1-31,-42 41 16,21 107 15,63-128-15,-21-63-16,43 22 16,63-65-1,105-211 32,-147 85-31,-21-64-1,-22 85 1,-42 106-16,21-64 31,-63 190-15,-22 86-1,1-22 1,20 64 0,43-64-1,0-127-15,22 106 16,41-64 0,85-63-1,-21-21 16,21-42-15,-105 42-16,105-191 31,-127 148-15,-84 107 15,-1 63-15,64-22-1,0-63-15,0 64 16,0-64 0,127-21 15,-21-84-15,0-1-1,-22 0 1,-62 85-1,-22 43 17,-22 20-17,1 22 1,21-43 0,0-21-16,85 0 15,0-21 1,84-42-1,-63-21 1,-64-43 0,-42 63-16,0 22 15</inkml:trace>
  <inkml:trace contextRef="#ctx0" brushRef="#br0" timeOffset="49933.78">20405 1524 0,'0'0'0,"-43"0"0,-63 21 16,149-21 15,63 0-15,84-21-1,-63-21 1,-63 21-1</inkml:trace>
  <inkml:trace contextRef="#ctx0" brushRef="#br0" timeOffset="50337.07">23580 1270 0,'0'0'0,"-22"-42"16,1-22-1,0 64 1,21 21 0,-42 128-1,-22 83 1,22-20 0,0-64-1,20-42 16,1-64-15,-63-42 0,62 0-16</inkml:trace>
  <inkml:trace contextRef="#ctx0" brushRef="#br0" timeOffset="51733.28">22796 1842 0,'64'0'31,"105"0"-15,-105 0-16,126-43 16,149-63-1,-254 85-15,274-212 32,-274 106-17,-85 0 1,-42 85 15,-128 254 0,86-43-15,-1 64 0,64-85-1,0-106-15,21 128 31,21-191-15,0-1 0,0 1-16,127-169 31,-105 169-31,41-64 16,-62 85-1,20 63 1,-42-41-1,85 126 17,-1-85-17,64-42 1,-21-21 0,-84 0-16,211-105 31,-191-44-16,-63 22 1,-106 64 0,1 63-1,-44 85 1,65 20 0,41 22-1,149-21 32,-21-106-31,42-63-1,-42-1 1,-1-84 0,-63 63-1,-21 64-15,22 0 16,-22 42-1,0 64 1,0 21 0,21-22-1,-21-62-15,63 20 16,-42-42-16,64 0 16,21-42-1,-21-22 1,-22-63 15,-42 21-15,0 0-1,-21 191 17,-21 21-17,21-64-15,-63 149 31,63-170-31,-21 21 16,-1-21 0,22-105 15,106-64-15,-21 21-1,84-22 1,-126 128-1,147 42 17,-148 106-17,-42 0 1,-63 22 0,21-65-1,20-63-15,1 22 16,21-64 15,21-1-31,64-20 16</inkml:trace>
  <inkml:trace contextRef="#ctx0" brushRef="#br0" timeOffset="52000.13">27326 1334 0,'0'0'0,"0"-22"0,0 44 31,-21 41-15,0-21-16,-106 255 31,42-107-15,64-105-1,0 0 1,42-85 15,85-64-15</inkml:trace>
  <inkml:trace contextRef="#ctx0" brushRef="#br0" timeOffset="52500.48">27665 1693 0,'0'0'0,"-21"-21"16,-64-63-1,64 62-15,0-126 32,84 64-17,-21 62-15,170-62 16,-43 84-1,-42 21 1,-84 64 0,-107 20-1,-126 44 1,-43 41 0,106-42-1,106-84 1,84 20 15,22-84-15,-43 0-16,191-63 31,-191-43-15,-63 0-1,-85 43 1,85 42-16,-148 42 31,105 21-15,64-21-16,0 22 15,43-22 1</inkml:trace>
  <inkml:trace contextRef="#ctx0" brushRef="#br0" timeOffset="52699.37">28384 2180 0,'0'0'16,"-21"0"-16,0 0 15</inkml:trace>
  <inkml:trace contextRef="#ctx0" brushRef="#br0" timeOffset="54768.53">11134 3831 0,'0'0'0,"-22"0"0,44 0 47,-1-21-31,42-42-1,-42 41-15,64-147 32,-64 42-17,-21 42 1,0 64-16,-21-21 15,-64 63 1,43 85 0,21 42-1,21 64 1,85-43 15,-1-148-15,22-63-1,21-43 17,-85 43-32,128-233 31,-170 211-31,42-126 16,-42-43-1,0 127 1,0 85-16,-21 0 31,21 42-31,-42 148 16,-22 22-1,22 253 17,84-274-17,-21-149-15,85 21 16,42-42 15,-105 0-31,147-148 31,-148 21-15,-20 42 0,-44 106 15,-20 85-16,0 0 1,42-42 0,0-43-16,21 0 31,0-63-15,0 20-16</inkml:trace>
  <inkml:trace contextRef="#ctx0" brushRef="#br0" timeOffset="54949.42">12382 3387 0,'-42'0'15,"0"0"1,-1 21 0,43 0-16,0 43 31,43-22-16,-22-21-15</inkml:trace>
  <inkml:trace contextRef="#ctx0" brushRef="#br0" timeOffset="56817.12">12933 3747 0,'0'0'0,"42"-43"16,-21-20-1,-21 42-15,0-85 32,-42 63-17,-43 22 1,64 42-16,-148 128 31,105-22-15,64-22-1,21-83 1,43-22 0,84-43-1,-42-20 1,-85 42-16,64-85 16,-64 63-1,-21 107 16,0 21 1,0 84-17,0-106-15,106 403 32,0-148-17,-43-86 1,1 22-1,-86-84 1,-105-128 0,-42-63-1,-21-148 1,105-22 0,85-148-1,106-20 1,21 105-1,-64 169 1,149-169 0,-43 127-1,-42 42 1,-127 128 15,-21 41-15,0 22-1,21-42 1,63-64 0,43-22-1,0-20 1,-42 0-16,126-106 16,-63-22-1,-63-41 16,-64 41-31,-22 128 32,-62 42-17,41 127 1,22 63 0,21-20-1,0-1 1,0-127-16,0 85 31,21-148 0,43-85-15,-1 1 0,43-22-1,0 84 1,-21 43-1,-64 21 1,64 64 0,-85-21-1,-22 41 1,-41-41 0,-43-22-1,21-42 1,1-42-1,41-43 1,43 43 0,0 63 31,22 0-47,-1 0 0,85 1 15,-22-1 1,-63-21-1,212-21 17,-85-85-17,-42-21 1,-85 84-16,43-168 16,-22 41-1,-42 43 1,0 85-1,0 84 1,-21-20-16,0 126 16,-21 21-1,42 43 1,0-85 0,63-21-1,43-64 1,21-42 15,0-64-15,-42-41-1,-43-22 1,-42 105-16,-21-41 31,-43 126-15,22 43-1,42 0 1,21-42 0,64-22-1,-1-42 1,43-21 0,-63-43-1,-43-42 1,-84-21-1</inkml:trace>
  <inkml:trace contextRef="#ctx0" brushRef="#br0" timeOffset="57033">13970 3154 0,'0'0'0,"-21"21"0,-43-21 16,85 0 15,1 0-31,-1 0 16,21 0-16</inkml:trace>
  <inkml:trace contextRef="#ctx0" brushRef="#br0" timeOffset="58516.22">17589 3704 0,'0'0'0,"-21"0"0,21 21 0,-42-21 31,42-21-15,21-63-1,43-86 1,-22 1-1,-21 105 1,43-274 15,-64 232-15,0 127 0,0 148-1,-43 22 1,-20 148-1,42-85 1,-43 105 0,64-253-16,-21 169 15,21 318 17,63-508-17,1-64 1,-43-21-16,170-275 47,-107 21-32,-84 21 1,-63-42 0,20 211-16,-189-126 31,189 169-31,-41 21 15,62-22 1,65 1 0,84-42-1,148-107 1,-63 65 0,-1-44-1,-126 86 1,-85 42 15,-42 42-15,-22 64-1,43-1 1,21-41-16,0 84 16,0-106-16,127 85 31,-42-106-16,42-22 1,-22-62 0,-62-43-1,-64 0 1,-255 42 15,149 106-15,85 0-1,-64 149 17,106-149-32,0 0 0,127 85 31,43-106-15,-22-21-1,85-106 1,-22-106 15,-211 169-15,-21 43-1,-42 42 1,20 22 0,22-22-16,21 21 15,21-21 1,43-21-1,20 43 17,-20-1-17,-64 64 1,-21-43 0,0 1-1,-1-1 16,65-63-15,-22 0-16,64 0 16,-43-21-16,43-21 15,84-64 1,-127 85-16</inkml:trace>
  <inkml:trace contextRef="#ctx0" brushRef="#br0" timeOffset="58867.02">20722 2879 0,'0'0'0,"0"-21"0,0-64 31,0 106-16,-21 43 1,-21 84 0,20 21-1,-41 22 1,42-43 0,0-106-16,21 64 15,0-43 1,21-63 31,21-63-32,-21 21-15</inkml:trace>
  <inkml:trace contextRef="#ctx0" brushRef="#br0" timeOffset="59248.99">20383 3069 0,'0'0'0,"-21"0"0,-85-42 32,106 0-17,22 42-15,295-43 32,-253 43-32,295 106 31,-189 21-16,-149-85 1,0 85 0,-84 22-1,41-107-15,-316 127 32,168-126-17,107-22-15,-170 0 31,254-42 1,0 21-32,43-43 15,63 1 1</inkml:trace>
  <inkml:trace contextRef="#ctx0" brushRef="#br0" timeOffset="59799.68">21696 3069 0,'0'0'15,"0"-21"-15,0 0 16,0 0 0,-21 21-1,-43 84 1,1 65-1,-1-1 1,-42 106 0,43-148-1,20-1 1,22-83 0,0-22-1,21-43 1,42-84 15,-20 85-31,62-85 16,-20 63-1,-43 43-15,64 85 32,-64 20-17,21 1 1,-42-64-16,64 64 15,-43-85-15,63 21 32,-20-63-17,-43-1 1,-21 22-16,0-106 31,0 106-15</inkml:trace>
  <inkml:trace contextRef="#ctx0" brushRef="#br0" timeOffset="61165.89">23241 3768 0,'21'0'15,"0"-21"-15,43-43 16,-22 43-1,127-212 17,-147 191-32,20-128 15,-42 86 1,-42 63 0,-1 21-1,-41 127 1,62-85-16,1 43 15,21-22-15,-21 106 16,21-126-16,127 105 31,-21-148-15,84-21 0,1-85-1,63-339 16,-191 255 1,-41 21-17,-1 105 1,-42 85 0,-43 106-1,-21 64 1,22-22-1,42 43 1,21-85 0,63-43-1,-42-62-15,212-44 32,-85-41-17,43-85 1,-85 21-1,-85 84-15,21-41 47,-105 147-31,20 43 0,43-21-1,0 21 1,43-43-1,-22-42-15,21 22 16,-42-65 15,-21 1-15,-64-42 0,22 42-1,42 21-15,0 0 16,-1 63 15,65 1 0,41-43-15,-41-21-16,126 0 16,-21 0-1,43-64 1,-64-42-1,-64-21 1,-63-42 0,-42 84-1,-22 107 1,43 41 0,-21 85-1,42-42 1,21 42 15,64-63-15,-1-64-1,22-21 1,-42-42 0,20-43-1,-20 22-15</inkml:trace>
  <inkml:trace contextRef="#ctx0" brushRef="#br0" timeOffset="62198.41">27263 3090 0,'-22'0'0,"44"0"0,-65 0 0,1 0 31,21-21-31,21 0 16,0-21 0,21-1-1,42 22 1,22 0-1,-64 21-15,106 106 32,-106 42-17,-21 21 1,0-42 0,0-42-1,0-64 1,-21-42 31,21 0-47,0-127 15,64 21 1,42-43 0,63 65-1,-84 83 1,-43 22-16,21 43 15,-63 63 1,0 63 0,0-63-1,22 0 1,-1-64 0,85-42-1,-22-21 1,22-85-1,-21 0 1,-22-42 15,-42 84-15,-21 43 0,0 42-1,-63 85 1,42 0-1,0 21 1,21-42 0,84-22-1,-20-63 1,42-21 0,-1-85-1,-41-42 1,-43-42-1,-21 147 1,-63-84 15,-1 127-15,-42 64 0,85-43-16,-21 85 31,63-43-16,42-42 1</inkml:trace>
  <inkml:trace contextRef="#ctx0" brushRef="#br0" timeOffset="62371.83">29379 3683 0,'-21'0'47</inkml:trace>
  <inkml:trace contextRef="#ctx0" brushRef="#br0" timeOffset="63815.72">2222 5715 0,'0'0'0,"0"21"16,-21-21 15,0 0-31,-21-21 31,21 0-31,21-64 32,0 43-32,42-64 15,43 64 1,42 21-1,-22 84 1,-20 22 0,-64-43-16,0 106 15,-21-84-15,-42 84 16,-127 42 0,21-63-1,-22 0 1,86-105-1,-22-22 17,63-127-17,43 21 1,22-21 0,-1 106-16,190-43 31,-62 128-16,-107-43-15,43 85 16,-1 126 15,-41-126-15,-22-63 0,21-43-1,-21-22 1,43-62-1</inkml:trace>
  <inkml:trace contextRef="#ctx0" brushRef="#br0" timeOffset="64031.64">3323 6054 0,'0'0'0,"21"-21"125</inkml:trace>
  <inkml:trace contextRef="#ctx0" brushRef="#br0" timeOffset="64882.21">4720 5694 0,'0'0'16,"42"-85"-16,-42 22 31,0 84-15,0 0 0,0 0-16,22 127 15,-22 106 1,-43-84-1,-41 41 1,62-168-16,1 84 31,21-148-15,43-85 0,41-42-1,-41 105 1,84-105-1,-43 148 17,-20 64-17,-43 20 1,85 107 15,-43-170-15,43-21-1,-21-85 1,-43 64-16,64-127 16,-64 0-1,-63-85 1,-42 85 0,-43 42-1,63 85-15,1 21 16,0 106-1,42-22 17,0 43-17,21-84-15,148 20 16</inkml:trace>
  <inkml:trace contextRef="#ctx0" brushRef="#br0" timeOffset="65415.92">6181 5715 0,'0'0'0,"21"-63"16,-21 20-1,-21 64 1,-1 43 0,-20 42-1,21 42 1,0-21-1,0 0 1,21-42 15,0-64-15,0-42 0,0-1-16,21-126 31,42 21-16,-63 85-15,85-191 16,-22 106 0,22 64-1,0 63 1,-1 105 0,-20 65-1,-43-1 1,21-21-1,-42-63 17,0-22-17,0-41 1,-63-65 15,42 22-31,0 0 0</inkml:trace>
  <inkml:trace contextRef="#ctx0" brushRef="#br0" timeOffset="65598.3">6011 6117 0,'0'0'15,"-21"0"-15,21 21 16,106-21 0,0-21-1,84-21 1,-42 0-1,85-64 17,-148 63-32</inkml:trace>
  <inkml:trace contextRef="#ctx0" brushRef="#br0" timeOffset="65865.14">7218 5567 0,'0'0'0,"0"-21"31,0 42-31,-21 42 16,-1 86-1,22-107-15,-42 170 32,21-85-17,0-106-15,21 63 16,-21-20-1,42-64 32,0-21-47,42-43 0</inkml:trace>
  <inkml:trace contextRef="#ctx0" brushRef="#br0" timeOffset="66165.2">7197 5842 0,'0'-63'15,"0"126"-15,-22-169 0,22 22 16,22-22 0,41 63-1,-21 22-15,85 21 16,-21 64 0,-21 63-1,-85-21 1,0-85-1,-212 190 17,191-189-32,-85 20 15,22-21 1,84-42 0,0 0-16</inkml:trace>
  <inkml:trace contextRef="#ctx0" brushRef="#br0" timeOffset="67414.95">9207 5673 0,'-21'0'15,"21"21"-15,0 0 16,21 0 0,128-42 15,-44-21-15,65-64-1,-64 21 1,-43-42-1,-63 43 1,-21 84-16,-127 105 31,127 22-15,-1 106 0,22-42-1,0-149-15,0 233 31,0-232-15,-21-43 15,-21-22-15,-22-62 0,22-22-1,21 64 1,21 20-1,0 44-15,42 105 32,1-64-17,-22-42-15,254 43 32,-254-64-32,254-85 31,-169 22-16,21-64 1,-106 0 15,0 105-31,-42 22 32,-21 43-17,0 84 1,42 0-1,0-106-15,42 21 16,-21-42-16,106 43 16,0-43-1,42-85 1,-20-21 0,-128 0-1,-85-84 1,-42 105-1,-21 43 17,106 42-32,-106 106 31,127-22-15,85-20-1,21-64-15</inkml:trace>
  <inkml:trace contextRef="#ctx0" brushRef="#br0" timeOffset="69348.33">12658 5694 0,'0'0'0,"0"-21"0,-22-22 15,1-20 1,21 42 15,0 42-15,0 85 0,64 359 15,-64-211-16,21-169-15,-21 211 16,0-190-16,-21 296 16,-22-169-1,22 0 1,-21-127 0,42-233 15,0 85-31,63-234 15,-20 1 1,-1-148 15,22 84-15,20-63 0,43 127-1,64 127 1,-43 127-1,-63 84 1,-43 85 0,-84-21-1,-43-42 1,64-64-16,-85 21 16,-127-84 15,191 0-16,21 21 1,21 42 15,21 0-31,63 64 32,22-43-17,42-21 1,-105-21-16,211-42 31,-212 21-31,64-64 16,-43-42-1,-63 21 1,-21 43 0,-63 84-1,62 42 1,22 43-1,22-42 17,62 20-17,1-41 1,0-22 0,-22-21-1,-42 0-15,127-43 31,-84-20-15,-1-43 0,-63 64-1,0 21 1,-21 84 0,21 1-1,-21 41 1,21-41-1,85-22 1,-1-42 15,-41 0-31,41 0 16,43-63 0,-105 20-16,62-126 31,-63 84-16,1 64 1,-22 85 0,-43 20-1,22 22 1,-21-21 0,42-64-1,0 0 1,0-42-1,21-64 1,42-20 15,22-1-15,-21 42 0,-43 107-1,-21 41 1,0 1-1,0-64-15,84 127 32,-20-127-17,42-21 1,-85-21-16,64-21 16,105-254 15,-148 105-16,-20-84 1,-22 106 0,0 147-1,0-20 1,0 106 0,-22 84-1,1 85 1,0-64-1,21-127-15,-42 106 16,42-105-16,0 84 16,0-43-1,63-84 1,22 0 0,-64-21-16,191-127 31,-149 42-16,-63 22 17,0 41-32</inkml:trace>
  <inkml:trace contextRef="#ctx0" brushRef="#br0" timeOffset="69581.19">15452 5525 0,'21'0'16,"0"0"-16,42 0 15,22-43 1,-64 43-16,106-63 16,-42 42-1,-64-1 16,-106 22-15</inkml:trace>
  <inkml:trace contextRef="#ctx0" brushRef="#br0" timeOffset="69759.09">14753 5376 0,'0'0'0,"-42"22"15,-1-22 1,65 0 31,-1 0-31</inkml:trace>
  <inkml:trace contextRef="#ctx0" brushRef="#br0" timeOffset="72080.82">17907 5757 0,'0'0'16,"0"-42"-16,0-85 16,21 21-1,-21 64 1,0 63-1,0 43 1,-42 105 15,21-127-31,-22 85 16,22 0 0,0-63-1,42-85 16,21-64-15,22-63 0,-64 105-16,63-105 15,1 21 1,42 170 15,-64 62-15,-42-62-16,42 126 15,-20-84 17,-1-64-32,63 42 31,-20-84-15,21-63-1,-1-65 1,1-20-1,-64 63 1,0 85 0,-21 42-1,21 106 1,-21-84-16,0 84 16,22 0-1,20-22 1,21-83-1,43-22 1,0-43 15,-64 22-31,212-212 32,-190 106-17,-64 106-15,21 0 16,-21 42-1,0 64 1,0-43-16,0 43 16,0 21-1,42-43 1,22-42 0,-43-21-16,127-21 31,-148 0-31,0-64 15,-21 1 1,-85-22 15,64 85-31,-64-43 32,127 64-17,170-42 16,-1-1-15,-63 43 0,0 22-1,-106 83 1,-21 1 0,-21-85-16,-21 128 15,21-65 1,-22 1-1,43-106 32,22-22-31,41-84 0,1-42-1,-22 42 1,43 21-1,-64 106-15,0 0 16,0 106 0,-21 0-1,0 21 1,21-21 0,22-43-1,41-42 1,-63-21-16,149-42 31,-64-85-15,-43-21 15,1-85-15,-43 43-1,-21 20 1,0 149-16,0 127 31,-43 42-15,22 64-1,21-1 1,0-84 0,0-105-16,64 83 15,-1-83 1,22-22-1,-22-64 1,22-84 15,-21-85-15,-22-21 0,-42 64-1,0 126 1,0 106-1,0 128 1,-42 41 0,20-41-1,-62 168 17,63-274-17,21-43-15,0-42 31,0 0-31,127-191 32,0 64-1,-43 127-15,-63 21-1,-21 21-15,0 191 31,0-85-15,0-64 0,43-63-1,84-21 1,0-64 0,-43-21-1,-41 1 1,-43 20-1,-64 21 1</inkml:trace>
  <inkml:trace contextRef="#ctx0" brushRef="#br0" timeOffset="72297.7">20595 5503 0,'0'0'0,"-21"22"0,42-22 16,0 0 0,0 0-16,170-22 15,-43 1 1,-21-21 0,-106 21-16,43 0 15</inkml:trace>
  <inkml:trace contextRef="#ctx0" brushRef="#br0" timeOffset="72931.99">23474 5842 0,'0'21'16,"21"-21"0,106-63-1,-21-22 1,-43-42-1,-63 106 1,-106-170 0,-84 191 15,42 64-15,0 105-1,63-21 1,85 1-1,21-128-15,43 42 16,41-63 0,-62 0-16,126-42 15,-42-43 1,-21-42 0,-43 0-1,-20 0 1,-43 148-1,0 43 1,0 63 15,0-42-15,63-1 0,1-41-1,-22-43 1,43-43-16</inkml:trace>
  <inkml:trace contextRef="#ctx0" brushRef="#br0" timeOffset="74764.45">25527 5525 0,'0'0'0,"-21"0"31,0-22-31,63-147 31,64 63-15,21 43-1,0 63 1,-64 106 0,-63-85-16,0 85 15,0 148 17,43-170-17,20-84 1,-42 0-16,233-127 31,-148-21 0,-42-21-15,-43 84 0,-21 64-16,0 0 31,0 42-31,-21 106 15,-22 21 1,1 106 0,42 0-1,42-42 1,-42-128-16,64 128 16,-64-148-16,63 232 15,-20 85 16,-65-318-15,1-63 0,-21-21-16,-85-148 31,-42-233 0,147 127-15,65 63-1,105-42 1,106 0 0,0 63-1,-106 86 1,-148 41 0,-42 43-1,-43 42 1,-42 43-1,106-22-15,-43 43 16,64 42 15,85-43-15,63-63 0,64-42-1,-64-21 1,-106 21-16,149-85 15,-106 42 1,-64-41 0,-21 41-1,-43 64 1,-20 21 0,-1 64-1,1 21 1,84 0 15,43-106-15,20-22 15,-63 1-31,22-42 16,-22-107 15,-21 128-16,0 63 1,-42 22 0,42-22-16,0 85 15,0-22 1,42 1 0,43-64-1,63-21 1,21-63-1,0-43 1,-63-64 0,-85 43 15,-21 0-15,-42 106-1,-43 42 1,64 1-16,0 105 31,63-106-15,64-21-1,-21-21 1,42-43 0,-85 43-16,22-43 15,-43 22 1,-85 127 15,1 63-15,21-42 15,42-64-31,0 64 16,63-21-1,-42-64-15,127-21 31,-63-21-15,-64-22 0,0 22-1,-21 42 1</inkml:trace>
  <inkml:trace contextRef="#ctx0" brushRef="#br0" timeOffset="74897.36">28829 5948 0,'0'0'0,"21"0"0,-42 0 47,-64-21-47</inkml:trace>
  <inkml:trace contextRef="#ctx0" brushRef="#br0" timeOffset="76413.59">2074 8509 0,'0'21'16,"-21"-21"0,21-21 30,0 0-46,21-21 16,22 20 0,-22 22-16,127 0 31,-127 64-15,-42 42-1,21-64-15,-85 85 16,-105 106 15,169-212-15,21-42 15,0 0-15,21 0-16,148-22 31,-42 43-16,21 85 1,-84 21 0,-107 42-1,22-106-15,-85 43 16,-63 21 0,42-85-1,21-21 1,22-42-1,20-64 1,64 42 0,0 1 15,42 42-15,22-22-1,-43 43-15</inkml:trace>
  <inkml:trace contextRef="#ctx0" brushRef="#br0" timeOffset="76797.37">3069 9017 0,'0'21'16,"0"0"-16,0 22 15,0-22 1,21-21 15,0 0-15,1-21 0,-1 0-16,42-43 15,-42-21 1,-21 43-1,-42 42 1,-43 21 0,22 43-1,42-22 1,21 22 0,0-43-1</inkml:trace>
  <inkml:trace contextRef="#ctx0" brushRef="#br0" timeOffset="77638.89">4784 8742 0,'0'0'0,"21"-21"0,-21-22 0,21 22 0,-21 0 16,0 0-16,0 0 0,0 0 15,0-1-15,0 44 32,0-1-32,0 21 0,-21 0 15,21 1-15,-21-1 0,-1 22 16,22-22-16,0 21 0,0-20 0,-21 20 15,21-20-15,-21-1 0,21 0 0,-21 1 16,21-22-16,-21 21 0,21-21 16,0 0-16,0 1 0,0-1 15,0-42 17,0-22-32,21 22 0,-21 0 15,21-21-15,0-1 0,0 1 16,-21 0-16,22-1 0,-1 1 0,0 0 15,0-22-15,0 43 0,0-21 16,1 20-16,-1 1 0,0 0 0,0 21 16,0 0-16,0 21 0,1 0 15,-22 22-15,21-22 0,0 21 0,-21 1 16,0-1-16,21 0 0,0 1 0,-21-1 16,21 0-16,1-21 0,-22 22 15,21-22-15,0 0 0,0 21 0,0-42 16,0 22-16,22-1 0,-22-21 15,0 0-15,0 0 0,22 0 16,-22 0-16,0-21 0,21-1 0,-21 22 16,22-21-16,-22-21 0,0 21 15,21-22-15,-20 22 0,-22-21 0,21-22 16,-21 22-16,21 0 0,-21-22 0,0 22 16,0-22-16,0 22 0,-21 0 15,0-1-15,-1 1 0,1 21 0,0 0 16,0 0-16,0-1 15,0 22-15,-1 0 0,1 0 16,0 0-16,0 22 0,0-1 16,21 0-16,0 0 0,-21 0 15,21 0-15,0 1 0,0-1 0,21 0 16,0 0-16,21-21 0,-21 21 16,22-21-16,-22 0 0</inkml:trace>
  <inkml:trace contextRef="#ctx0" brushRef="#br0" timeOffset="78175.81">6392 8488 0,'0'0'0,"0"-21"0,-21 42 47,0-21-47,21 21 0,-21 21 0,21-20 16,0-1-16,0 21 0,-21 0 15,21-20-15,-22 105 16,22-85-16,0 0 0,-21 1 16,21-1-16,-21-21 0,21 21 0,0-20 15,0-1-15,0 0 0,0 0 0,0-42 47,0 0-47,0 0 16,0-1-16,0-20 0,0 21 15,0-21-15,0-1 0,0 1 0,0 0 16,21-22-16,0 22 0,-21-1 16,22-20-16,-1 21 0,0-1 0,0 1 15,0 21-15,0-22 0,1 22 0,20 21 16,-21 0-16,0 0 0,22 0 16,-22 21-16,0 1 0,0-1 0,0 21 15,22 0-15,-22-20 0,-21 20 16,21 21-16,0-20 0,-21-1 15,21 0-15,-21 22 0,0-22 0,0 1 16,0-1-16,0 0 0,0-21 16,0 22-16,0-22 0,0 0 0,0 0 15,0 0-15,0 1 0,0-1 0,0 0 16,-21-21-16,0 0 16,0 0-16,0-21 15,-1 0-15,1-1 0,0 1 16,0 0-16</inkml:trace>
  <inkml:trace contextRef="#ctx0" brushRef="#br0" timeOffset="78366.7">6159 8911 0,'-21'0'16,"42"0"0,1 0-1,-1 0-15,0-21 0,0 21 16,0-21-16,22 21 0,-22 0 0,21-21 15,0 21-15,1-21 0,-1-1 0,0 1 16,22 21-16,-22-21 0,1 0 16,-1 0-16,21 21 0,-20-21 0,-22-1 15,21 22-15,1-21 0,-22 21 16</inkml:trace>
  <inkml:trace contextRef="#ctx0" brushRef="#br0" timeOffset="78655.05">7260 8424 0,'0'0'0,"0"-21"0,0 42 31,0 1-15,0-1-16,0 0 0,0 0 0,0 21 16,0-20-16,0 20 0,0 0 15,0-21-15,0 22 0,0-1 0,0 0 16,0 1-16,0-1 15,0-21-15,0 22 0,0-1 0,0-21 16,0 21-16,0-20 0,0-1 0,0 0 16,0 0-16,0 0 0,0 0 15,0 1-15,21-22 16,0 0-16,-21-22 16,22 22-16,-22-21 15,21 0-15,-21-21 0</inkml:trace>
  <inkml:trace contextRef="#ctx0" brushRef="#br0" timeOffset="78954.88">7302 8551 0,'0'0'0,"-21"-42"16,0 21-16,21 0 16,0 0-16,0-1 15,21 22-15,0-21 0,1 21 16,-1-21-16,0 21 0,21 0 15,-21 0-15,22 0 0,-22 0 0,21 0 16,1 21-16,-22 0 0,0 1 16,0-1-16,0 0 0,0 21 0,-21-21 15,0 1-15,0-1 0,0 0 0,-21 21 16,0-21-16,0 1 0,-21-1 16,20 0-16,1 0 0,-21 0 15,21 0-15,-22 1 0,22-1 0,0-21 16,0 21-16,0-21 0,0 0 15,-1 0-15,22-21 16,0 0-16</inkml:trace>
  <inkml:trace contextRef="#ctx0" brushRef="#br0" timeOffset="80066.63">9567 8530 0,'0'0'0,"-21"0"0,-21-21 15,21 21-15,-1 0 16,1 0-16,42-21 47,1 21-47,-1-21 0,0 21 16,0-21-16,0-1 0,22 22 15,-22-21-15,21 0 0,-21 0 0,0 0 16,1 0-16,20-1 0,-21 1 15,0 0-15,-21 0 0,0 0 0,21-22 16,-21 22-16,0 0 0,0 0 16,0 0-16,-21 21 15,0 21 1,0 0-16,21 21 0,-21-20 16,21 20-16,0 21 0,0-20 0,0-1 15,0 22-15,0-22 0,0 0 16,0 22-16,0-22 0,21 22 15,-21-22-15,21 21 0,0-20 0,-21-1 16,0 0-16,0-20 0,0 20 16,0 0-16,0-21 0,0 1 0,0-1 15,0 0-15,0 0 0,-21-21 16,0 0 0,0-21-16,0 0 15,-1 0-15,1-1 0,0-20 0,0 21 16,21 0-16,-21-22 15,0 22-15,-1-21 0,1 21 0,21 0 16,0-1-16,0 44 31,0-1-15,21 0-16,1 0 0,-22 0 0,21 0 16,0 22-16,0-22 0,0 0 0,0-21 15,1 21-15,-1 0 0,0 1 16,21-22-16,-21 21 0,1-21 0,20 0 15,0 0-15,-21 0 0,22 0 0,-1 0 16,-21 0-16,22-21 0,-1-1 16,0 22-16,1-42 0,-22 21 15,21 0-15,0-22 0,-20 22 0,-1-21 16,0 21-16,0-22 0,0 1 16,-21 21-16,21 0 0,-21-22 0,0 22 15,0 0-15,0 0 0,-21 42 31,0 0-31,0 0 16,21 1-16,-21 20 0,0 0 16,21 1-16,0-1 0,0-21 0,-22 21 15,22 1-15,0-1 0,0-21 0,0 0 16,0 1-16,22-1 0,-22 0 16,21 0-16,0-21 0,0 0 15,0 0-15,0 0 0,1 0 0,-1-21 16,0 0-16,0 0 0,21-1 15,-20 1-15,-1 0 0,0-21 0,0-1 16,-21 1-16,0 0 0,21-1 0,-21 1 16,0 21-16,0-21 0,0-1 15,-21 1-15,0 21 0,21 0 0,-21-1 16,0 1-16,-1 0 0,1 21 0,0 0 16,0 0-16,0 21 0,0 0 15,-1-21-15,1 22 0,0-1 0,0 0 16,21 0-16,0 0 0,0 0 0,0 1 15,21-1 1</inkml:trace>
  <inkml:trace contextRef="#ctx0" brushRef="#br0" timeOffset="80514.49">12763 8213 0,'0'0'0,"-21"-64"15,21 43-15,-21 21 16,21-21-16,-21 21 0,21 21 15,-21 0 1,21 0-16,0 22 0,-21-1 16,21 22-16,0-1 0,0 1 0,0-1 15,0 22-15,0-1 0,0 1 0,0 0 16,21-1-16,-21 22 0,21-21 16,-21 0-16,0 20 0,0-20 0,0 21 15,21-21-15,-21 20 0,0-20 16,0 0-16,0-1 0,0-20 0,0-1 15,0 1-15,0-1 0,0-20 16,0-1-16,0-21 0,-21 0 0,21 1 16,0-44-1,0-20-15,0 21 16,0-21-16,0-1 0,0 1 0,0-22 16,0 1-16,0-1 0</inkml:trace>
  <inkml:trace contextRef="#ctx0" brushRef="#br0" timeOffset="80818.86">12742 8509 0,'0'0'0,"0"-42"0,43-64 16,-22 85-16,0 0 16,21-22-16,1 22 0,-1 0 15,0 0-15,1 0 0,20 21 0,-21 0 16,1 0-16,-1 21 0,0 0 15,-20 21-15,20-21 0,-42 22 0,0-1 16,0-21-16,0 22 0,0-1 0,0 0 16,-42-21-16,20 22 15,1-1-15,-21-21 0,21 22 0,-22-22 16,22 0-16,-21 0 0,21 0 16,-22 0-16,22 1 0,0-22 0,0 21 15,42-21 16,0-21-31,0 21 16</inkml:trace>
  <inkml:trace contextRef="#ctx0" brushRef="#br0" timeOffset="82130.42">13462 8678 0,'0'0'0,"42"0"16,-21-21-16,1 0 15,-1 21-15,-21-21 0,21 0 0,0 0 16,0-1-16,0-20 0,1 21 15,-22 0-15,0 0 0,0-22 0,0 22 16,0 0-16,0 0 0,0 0 0,0-1 16,-22 22-1,1 22 1,0-1-16,21 0 0,0 0 16,0 0-16,0 0 0,0 1 0,0-1 15,0 21-15,0-21 0,0 0 0,0 1 16,21-1-16,0 0 0,1 0 15,-1 0-15,0-21 0,0 21 16,0 1-16,0-22 0,1 0 0,-1 0 16,0 21-16,0-21 0,0 0 15,0 0-15,1-21 0,-1-1 16,0 22-16,0-21 0,0 0 0,-21 0 16,21 0-16,1 0 0,-1-1 15,-21-20-15,0 21 0,21 0 0,-21-22 16,0 22-16,0-21 0,21 21 15,-21 0-15,0 42 32,0 0-32,0 0 0,0 0 15,0 22-15,0-22 0,0 0 16,0 21-16,0-21 0,0 1 0,0-1 16,0 0-16,0 0 0,21 0 15,0 0-15,1 1 0,-1-1 0,0-21 16,0 0-16,0 21 0,0-21 15,1 0-15,20 0 0,-21 0 0,0 0 16,22-21-16,-22 0 0,0-1 0,21 22 16,-21-21-16,1 0 0,-1 0 15,0-21-15,0 20 0,-21 1 0,0-21 16,21 21-16,-21 0 0,0-1 0,0 1 16,0 0-16,0 0 0,-21 42 46,21 0-46,-21 0 0,21 1 0,0-1 16,0 0-16,-21 0 0,21 0 0,-21 22 16,21-22-16,0 0 0,0 0 15,0 0-15,0 0 0,0 1 0,0-1 16,0 0-16,0-42 47,0 0-47,21-1 0,-21 1 0,21 0 15,0 0-15,0 0 0,-21-22 16,21 22-16,1-21 0,-1 0 16,0 20-16,0-20 0,21 21 0,-20 0 15,-22 0-15,21-1 0,0 22 16,0 0-16,-21 22 16,0-1-16,0 0 15,0 0-15,0 0 0,0 22 0,0-22 16,0 0-16,0 0 0,0 0 0,0 22 15,0-22-15,0 0 16,21 0-16,-21 0 0,21 0 0,1-21 16,-22 22-16,21-22 0,0 0 0,0 0 15,0 0-15,22 0 16,-22 0-16,0-22 0,0 22 16,0-21-16,0 0 0,1 0 0,-1 0 15,0 0-15,0-22 0,0 22 16,0-21-16,1-1 0,-22 1 0,21 0 15,0-1-15,-21-20 0,21 21 16,-21-22-16,0 22 0,0-22 0,0 22 16,21 0-16,-21-1 0,0 22 0,0-21 15,0 21-15,0-1 16,0 44 0,0-1-16,-21 0 15,0 21-15,21-21 0,0 22 16,-21 20-16,0-20 0,21-1 0,-22 0 15,22 22-15,0-22 0,0 0 16,-21 1-16,21-1 0,0 0 0,0 1 16,0-22-16,0 21 0,0-21 0,0 22 15,0-22-15,0 0 0,0 0 16,21 0-16,22 1 16,84-44 15,-85 22-31,43-63 15,42-85 17,-106 105-17,-21-20 1</inkml:trace>
  <inkml:trace contextRef="#ctx0" brushRef="#br0" timeOffset="82380.37">15303 8149 0,'0'0'0,"0"-21"16,64 0 0,42-43-1,-64 43-15,149-63 31,-128 62-15,-42 1 0,-42 0-1,-21 21 1</inkml:trace>
  <inkml:trace contextRef="#ctx0" brushRef="#br0" timeOffset="82747.72">14351 7938 0,'0'0'0,"-42"21"0,20-21 16,-41 63-1,84-63 17,21 0-32,22-42 15,-64 0 17,0-1-17,-64 22 1,-20 21-1,41 21 1,22 43 0,21-1-1,21-42 1,1-21-16</inkml:trace>
  <inkml:trace contextRef="#ctx0" brushRef="#br0" timeOffset="98477.94">17970 8467 0,'0'0'0,"0"21"15,0-42 63,0 0-78,0-1 16,0-20-16,0 0 0,0-85 16,0 0-1,43-64 1,-1 85 15,43 43-15,-22 63-1,-20 63 1,-1-20 0,-21 20-1,-21-42 1,21-21 0,-21-63 15,0 42-31,-84-106 31,20 63-15,43 64-1,-21 43 1,20-22-16,-41 275 47,63-84-32,0-85 1,106 0 0,-22-106-1,-41 0-15,105-42 16,-21-43 0,21-84-1,-21-63 1,-85 41-1,1-84 1,-43 127 0,0 85-1,0 63 17,-21 127-32,-1 85 31,-20-64-16,42-105-15,0 126 16,0-84 0,64-42-1,-1-64 1,-42 0-16,149-106 31,-149 85-31,42-85 16,-63 21-1,0 64 1,0 63 0,0 43-1,0 0 1,0-64 0,-21 42-1,0-41 1,21-22 15,21-64-15,-21 22-16</inkml:trace>
  <inkml:trace contextRef="#ctx0" brushRef="#br0" timeOffset="98661.18">19283 7853 0,'0'-21'16,"0"42"-16,-21-42 15,21 0-15,-22 21 16,1 0-16,21 21 16,0 21-1,43 0 1,41 22 15,-63-43-31</inkml:trace>
  <inkml:trace contextRef="#ctx0" brushRef="#br0" timeOffset="100360.37">19812 8065 0,'0'0'0,"-21"0"32,21 21-32,0 0 15,-21 106 1,-1-21-1,22-22 1,0-41 0,0-22-1,0-42 17,0 0-17,0-64 1,43-169 15,-1 169-15,22 85-1,-22 64 1,-21-43-16,43 191 31,-43-128-15,21-20-1,0-64 1,-20 0 0,105-64-1,-43-63 1,1-21 0,0 63 15,-85 64-31,63 21 31,-63 106-15,0-21-1,21 21 1,22-1 0,-1-62-1,-21-22-15,170 0 31,-43-42-15,-21-85 0,-64 21-1,-42-63 1,-21 42 0,-42 64 15,21 42-31,-106 106 31,63 42-15,22-42-1,42-64-15,0 64 32,42-106-17,22 0 1,21-42-1,-64 21-15,85-149 32,-106 128-32,42-43 15,-21 43 1,-21 63 15,0 127 0,0-84-15,21-43-16,22 64 16,105-64 15,-64-21-15,1-85-1,-43 0 1,-20 43-16,20-170 15,-21 64 1,21-63 0,-42 168-1,0-41 1,0 168 0,0 43 15,-42 191 0,42-170-15,0-42-1,42-43 1,-20-63-16,147 21 31,-42-63-15,0-64-1,-64 22 1,22-65 0,-85 128-16,0-42 15,-106 105 17,64 43-1,-22 42-16,64-43 1,0-62-16,22 41 16,62 1-1,1-64 1,63 0 0,-21-22-1,21-41 1,-42-43-1,-64 43 1,-20-22 0,-22 43-1</inkml:trace>
  <inkml:trace contextRef="#ctx0" brushRef="#br0" timeOffset="100762.65">21675 7789 0,'0'-21'15,"21"21"-15,42-21 16,-42 21-16,128-21 16,62 0-1,-20 0 1,-64-1 0,-43 1 15,-41 21-16,-22 0 1,-42 0 31,0 0-31</inkml:trace>
  <inkml:trace contextRef="#ctx0" brushRef="#br0" timeOffset="103867.19">14944 9694 0,'0'-21'78,"21"21"141</inkml:trace>
  <inkml:trace contextRef="#ctx0" brushRef="#br0" timeOffset="105593.4">14880 9673 0,'-21'0'16,"0"0"0,0 0-1,21 21 17,21-21-17,0 0 1,85 0-1,105 0 1,-20 0 0,-1-21-1,-105 21 1,-64 0-16,22-21 16,-65 21 15,-20 42-16,-64-20 1,22 20 0</inkml:trace>
  <inkml:trace contextRef="#ctx0" brushRef="#br0" timeOffset="106650.54">15240 9779 0,'0'0'16,"-21"0"-16,0 0 31,21 42 0,21 22-15,21 21 0,43 42-1,-43-22 1,-21 65-1,-21-128-15,0 85 16,0-42 0,-42-22-1,-64-20 1,21-43 0,-63-43 15,64-41-16,20-43 1,43 42 0,0 85-1,84 42 17,-42-21-32,64 64 15,42 0 1,-21-43-1,42-21 1,21-21 0,-20-63-1,-22-22 1,-64 0 0,-21-42-1,-42 22 16,-21 62-15,-63 43 0,62 0-16,-41 64 15,-22 42 1,64 21 0,0-106-16,42 85 31,43-106-16,-1 0 1,22-43 0,-22-20-1,-20-43 1,-1 21 0,-42 64 15,0 42 0,0 43-15,0-22-1,0-63 142</inkml:trace>
  <inkml:trace contextRef="#ctx0" brushRef="#br0" timeOffset="107510.36">16002 10308 0,'0'-21'15,"0"0"1,0 42 46,0 0-62,0 85 16,0-42 0,0 20 15,0-63-31,42 22 15,43-1 1,21-42 0,-85 0-16,148-63 31,-148 41-31,43-62 16,-1-43-1,-63 21 1,0 85-16,0 0 31,-42 126 0,42-83-31,0 83 16,0-62 0,0 20 15,0-42-31,0 1 31,0-44 0,0-62-15,0-22 0,64 0-1,63 0 1,21 85-1,-127 21-15,191 85 32,-212-1-17,0 43 1,0-21 0,0-85-1,0 64 16,0-64-31,0-42 32,42-42-17,-21 63-15,0-22 0</inkml:trace>
  <inkml:trace contextRef="#ctx0" brushRef="#br0" timeOffset="108144.08">18521 9906 0,'0'0'0,"0"-21"0,-21-43 31,21 43-31,0-63 15,0 62 1,0 107 15,21 42-15,-21 64 0,0-149-16,0 106 15,0 0 1,0-42-1,0-64 1,0-63 31,0 0-47,21 0 0,42-64 16</inkml:trace>
  <inkml:trace contextRef="#ctx0" brushRef="#br0" timeOffset="108611.38">19008 10075 0,'0'0'0,"0"-21"16,-22 42 15,1 43-15,0 63-1,21-106-15,0 170 32,42-128-17,43-42 1,-64-21 0,149-42-1,-65-43 16,-105 43-31,22-43 16,-44-42 0,1 106-16,-106-85 31,106 106-31,-42 0 16,-22 21-1,43 43 1,-1-43-1,43 0 1,-21-21 0</inkml:trace>
  <inkml:trace contextRef="#ctx0" brushRef="#br0" timeOffset="108951.33">18288 9864 0,'0'0'16,"21"0"15,0 0-31,85 0 16,42-21-1,-105-1-15,316-41 32,-274 63-17,-43-21 1,-20 21 0,-22 21 30,21-21-30</inkml:trace>
  <inkml:trace contextRef="#ctx0" brushRef="#br0" timeOffset="109880.2">20955 9779 0,'0'0'0,"0"-21"0,21 21 0,-21-85 31,0 106 1,0 149-17,0-43 1,-21 84-1,0-105 1,21-85-16,-21 43 16,21-22-1,0-84 17,0-64-17,0 85 1,0-106-1,42-85 1,21 1 0,1 105-1,-43 106-15,106 84 32,-21 149-17,-85-106 1,0 21-1,-21-105-15,0 63 32,0-128-1,0 1-31,21-63 16,1 41-1,105-253 16,0 105-15,0 107 0,42 359 15,-169-127-15,21 0-1,-21-21 1,-21-63-1,0-43-15,-22 21 16,43-63 15,43-42-15,-22 41 0</inkml:trace>
  <inkml:trace contextRef="#ctx0" brushRef="#br0" timeOffset="110876.14">22627 10118 0,'0'-21'16,"0"-1"-1,0-20 1,-21 21-1,0 0 1,21 0 0,0-1-1,0 1 110,0 0-31,-21 21-16,21-21-62,-22 21-16,1 0 31,-21 0-15,0 0-1,-22 42 1,1 64 0,-1-21-1,43-43-15,0 64 16,21-43-1,0-20 1,21-22-16,85-42 31,-22-64-15,1-21 0,-21 0-1,-64 64 1,42-85 15,-63 212 0,0 42-15,21-106-16,0 106 31,63-85-15,1-21-1,-43-21-15,127-21 32,-85-21-17,-41 21-15</inkml:trace>
  <inkml:trace contextRef="#ctx0" brushRef="#br0" timeOffset="111326.39">23050 10012 0,'0'0'0,"-21"-21"16,0-22-1,21 22-15,64-42 32,20 63-17,-63 0-15,64 42 16,-21 22-1,-22 41 1,-21-20 0,-21 42-1,-21-85 1,0-20 0,0-44 15,21-41 0,0 42-31,127-170 31,-85 149-31,106-127 16,-21 63 0,0 63-1,-42 43 1,-64 0-1,-21 43 1</inkml:trace>
  <inkml:trace contextRef="#ctx0" brushRef="#br0" timeOffset="112593.03">15071 11494 0,'0'0'0,"0"-22"15,0 1-15,0-21 16,-22 0 0,22 63 31,0 21-47,0 0 0,0 107 31,0 41-16,0 1 1,-21-86 0,0 1-1,21-63 1,0-22 15,0-42-15,0-64-1,0 64-15,0-127 16,0 21 0,0-43-1,0 22 1,42 0 0,1 106-1,41 105 16,65 255 1,-107-128-17,-42-148-15,0 149 32,0-170-32,0 21 15,0-20 1,-64-86 15,43 43-31</inkml:trace>
  <inkml:trace contextRef="#ctx0" brushRef="#br0" timeOffset="113026.04">14901 12002 0,'0'0'0,"-21"0"15,42 0 16,43 0-15,84-22 0,-106 1-16,233-42 31,-232 42-31,126-22 16,-63 1-1,0 0 1,-64-1-1,-42 64 17,0 43-17,0 84 1,0 21 0,42-42-1,-42-105 1,43 105-1,-22-43 1,-21-20 0,0-43-1,21-42 1,0-22 0,-21-20-16</inkml:trace>
  <inkml:trace contextRef="#ctx0" brushRef="#br0" timeOffset="113259.9">16023 11896 0,'0'-43'0,"0"86"0,0-107 0,0 1 16,64 20-1,63 22 1,-85 21-16,43 0 16,20 64-1,-62 20 16,-43-20-15,-106 21 0,0-1-1,21-63 1,43-21 0</inkml:trace>
  <inkml:trace contextRef="#ctx0" brushRef="#br0" timeOffset="113759.43">18246 11621 0,'0'0'0,"42"-22"0,64-41 15,21-1 1,-64 170 15,-63-63-31,0 20 16,-21 1-16,-42 105 16,41-127-1,-62 170 16,84-149-15,63-63 15,-42 0-31,22-21 0,-1 0 0</inkml:trace>
  <inkml:trace contextRef="#ctx0" brushRef="#br0" timeOffset="114093.24">18965 11853 0,'43'-42'16,"-86"84"-16,86-105 15,-43 84 1,-22 43 0,1-43-16,-21 63 15,0 22 1,42-63 0,42-22-1,106-42 16,-42-43-15,-64-42 0,-42 22-1,-42 41 1,-43 43 0,64 0-16,-127 21 31,106-21-16,20 0 1,1 0-16</inkml:trace>
  <inkml:trace contextRef="#ctx0" brushRef="#br0" timeOffset="114326.1">18415 11705 0,'-21'0'0,"42"0"0,-42-21 16,21 0-1,233-43 17,-1 22-17,-168 42-15,105-21 16,22 21 0,-85 0-1,-85 0 1,21-21-1,-21 0-15</inkml:trace>
  <inkml:trace contextRef="#ctx0" brushRef="#br0" timeOffset="116275.63">21167 11578 0,'0'0'0,"-22"0"0,-62 0 32,84-21-17,0 0-15,127-21 31,0-22-15,-21 43 0,42-21-1,-64 42 1,-41 0 0,-86 0 15,22 21-16,-63 0 1,41 0 0,22-21-16,21 21 31,0 22-15,0-22-16,0 106 31,0 0-16,0 0 1,0-106-16,21 127 16,-21-21-1,0-63 1,-63-22 0,20-42-1,-41 0 1,-64-85 15,84 1-15,22-1-1,42 64 1,127 63 15,-106-21-31,21 43 16,64-1-1,-85-63-15,149 21 32,-22-42-17,-21-42 1,-21-22 0,-43-148 15,-42 149 0,-21 105-15,0 0-1,0 0-15,0 191 32,0-128-17,64-41 1,-1-43-1,43 0 1,-21-64 0,-22-20-1,-20-22 1,-22 21 0,-21 64-1,0 42 16,0 0-15,0 22-16,0 41 16,0-20-1,21 20 1,85-62 0,-43-22-1,64-22 1,-42-62-1,-22 20 1,-20-63 0,-43 64-1,0 42 1,0 42 0,-43 63-1,1 1 16,21-21-15,0 20 0,21-63-1,-21 1 1,21-65 15,0 22-31,148-148 31,-64 84-15,-62 64-16,62 0 16,-41 21-1,-43 63 1,-22 43 0,1-42-1,21 20 1,0-20 15,64-43-15,20-21-1,1 0 1,21-64 0,-64 43-16,128-127 31,-149 127-31,42-43 15,-42 1 1,-42 63 0,-21 21-1,-64 64 1,106-64-16,-42 64 16,21-1-1,21-20 16,63-43-15,64 0 0,21-42-1,-21-21 1,-84-43 0</inkml:trace>
  <inkml:trace contextRef="#ctx0" brushRef="#br0" timeOffset="116959.25">15494 13399 0,'0'0'0,"-21"-22"0,-22 1 15,22 0 1,85 21 0,-22 0-16,149-21 15,-22 21 1,21 0 0,-105 0-1,-43 0 1,-63 0 15,0 0-31,0 0 0</inkml:trace>
  <inkml:trace contextRef="#ctx0" brushRef="#br0" timeOffset="118692.06">15684 13356 0,'0'0'0,"-21"21"15,21 1-15,0-1 16,0 0-16,43 42 15,20 64 1,1 22 0,-64-44-1,0 22 1,-64-63 0,64-43-16,-106 21 15,0-42 16,-63 0-15,63-63 0,43-22-1,42-21 1,-1 85-16,22-21 16,43 63-1,20 64 1,22-1-1,21 43 1,-85-105-16,42 41 16,-41-42-16,83 43 15,-20-64 1,21-21 0,0-43-1,-43 1 16,-20-64-15,-43 63 0,0 85 15,0 22-15,0 62-1,0-41 1,21-22-1,42-42 1,1 0 0,20-42-1,-62 21-15,62-85 32,-63 64-32,-21-22 15,0 85 32,0 0-47,0 128 31,0-86-15,22-63-16,20 21 16,21-21-1,22-21 1,0-21-1,-1-64 1,-41 0 0,-43 64-16,21-170 15,-21 64 1,0 0 0,-21 127-1,0 84 16,21-42-31,-22 318 32,1-191-17,21-63 1,0-1 0,21-62-16,64-22 31,0-43-16,-1-20 1,-20-1 0,-1-20-1,-41 84 1,-22 21 0,0 0-16,0 42 15,0 1 16,21-22-15,21 1 0,43-43-1,42-22 1,21-105 15,-106 64-15,-21-22-1,-21 64 1,0 42 0,0 43-1,0 20 1,0 22 0,0-63-16,0 168 31,0-63-16,0-126 1,-21 126 0,21-42-1,0-85-15,64 127 32,-64-127-17,-21-42 16,-1 0-31,-41-170 32,63 1-17,0 63 1,63 0 0,-41 106-16,62-43 15,-20 22 1,-1-22-1</inkml:trace>
  <inkml:trace contextRef="#ctx0" brushRef="#br0" timeOffset="119208.9">19304 13441 0,'0'0'16,"0"-21"-16,0-43 15,0 22 1,-21 42-1,0 63 1,-1 43 0,1 85-1,0-1 1,0-84 0,21-85-16,0 64 15,21-85 16,21 0-15,22-42-16</inkml:trace>
  <inkml:trace contextRef="#ctx0" brushRef="#br0" timeOffset="119592.69">19748 13631 0,'0'22'15,"0"20"1,-63 21 0,63-20-16,-21 20 15,0-20-15,21 20 16,84-21 15,1-42-15,21-63 15,-43-22-15,-63 64-16,-42-169 31,-22 147-15,-41 43-1,83 0-15,-168 21 31,84-21-15,21 0 0</inkml:trace>
  <inkml:trace contextRef="#ctx0" brushRef="#br0" timeOffset="119792.57">19029 13504 0,'0'0'0,"21"0"31,85-21-15,42-21-1,106 21 1,-191 0-16,107-1 16,-128 22-16,43-21 15,21 0 1</inkml:trace>
  <inkml:trace contextRef="#ctx0" brushRef="#br0" timeOffset="121891.94">21759 13272 0,'0'0'0,"0"-22"0,0-41 15,0 42 1,0 42 0,0 0-16,-42 85 15,21 42 16,-43 64-15,1-22 0,20-84-1,43-85-15,-21 43 32,42-85-17,64-64 1,-64 43-16,85-212 31,-42 84-15,-43 107-16,63-107 15,-41 86 1,-22 63-16,64 126 31,-64 44-15,-21 41 15,0 1-15,-21 20 15,21-190-15,-22-21-1,22-21-15,-63-63 31,42 62-31,-64-83 16,-21 20 0,-21-21-1,106 106-15,-42 64 32,84 84-17,42-64 1,64-20-1,-21-43 17,42-21-17,22-63 1,-65 20 0,-20-41-1,-43-22 1,1 21-1,-43 43 1,0 84 0,0 64-1,21 63 17,21-126-17,1-43 1,20 0 15,-42 0-31,64-22 16,0-41-1,-1-43 1,-63 0 0,1 22-1,-22 41 1,0 86-1,0 41 1,0 22 0,42-21-1,43-43 1,42 0 0,-85-42-16,170-21 31,-43-42 0,-84-22-15,-1-42-1,-63 42 1,-21-20 0,-21 105-16,-148 21 31,42 106-16,63-21 1,22-1 0,42-41-1,85-64 1,21 0 0,-43-42-1,22-43 1,-22 21-1,-42-20 17,1 63-32,-1-1 15,-21 86 17,0-1-17,-85 64 1,43-21-1,42-85-15,-64 149 16,22-1 0,0-42-1,-1 42 1,1-20 0,42-128-16,-21 63 15,0-20 1,-1-22 15,1-42-15,-42 0-1,20-84 1,22-1 0,21 43-16,43-149 15,84 1 1,21 63-1,63-22 1,-62 86 0,20-1-1,-127 43 1</inkml:trace>
  <inkml:trace contextRef="#ctx0" brushRef="#br0" timeOffset="123859.41">15007 15071 0,'0'0'0,"-21"-21"0,21-1 16,0 1-16,-21-42 15,0 20 1,21 128 15,0 127-15,-22-170-16,1 149 15,-21-1 1,0-84 0,-1-21-1,43-107 32,0-62-31,21 41-16,-21-84 15,43-148 1,-22 21 0,-21 191-16,85-64 31,-64 127-31,0 42 15,0-21-15,21 170 16,1 42 0,-22-85-1,0 0 1,0-42 0,0-64-1,-63-84 16,-64-22-15,-21-20 15,21 20-15,64 43-16,-21 42 31,63 43-15,105-1-1,-20-42 1,-64-21-16,276-42 31,-234 21-31,85-43 16,22-63 0,-65 43-1,-83 62 1,41-20 15,-63 127-15,0-64-16,0 106 15,-42 63 17,42-147-17,63-43 1,64-43-1,-106 43-15,233-232 32,-127 105-17,-84 84 1,-43 64 0,0 22-1,-21 84 1,21-43-1,21 1 17,0-64-32,254 22 31,-127-43-15,-105 0-16,147-85 15,-84 0 1,-21-169 15,-149 233-15,43 21-16,-191 85 31,191-43-31,-85 85 16,85-21-1,21-64 1,64-21 15,20-42-15,43-42-1,-21-43 1,-42 42 0,-1 1-1,-63 84 16,0 127-15,0-105-16,-63 211 31,41 0-15,22-22 0,0-41-1,0-128-15,22 276 47,-22-318-47,-85-21 31,43-63-15,-1-107 0,43-62-1,21 168-15,43-126 16,63-64-1,42 21 1,1 85 0,-107 84-16</inkml:trace>
  <inkml:trace contextRef="#ctx0" brushRef="#br0" timeOffset="124308.15">19558 14880 0,'0'0'0,"42"-42"15,-21-22 1,-21 86 15,0 20-31,-21 106 16,0 0 15,-21 64-15,-1-106-1,22 0 1,21-85 0,64-21-1,42-85 1,-64 43-16</inkml:trace>
  <inkml:trace contextRef="#ctx0" brushRef="#br0" timeOffset="124624.98">20002 15113 0,'0'-21'15,"0"42"-15,0-21 16,0 85 0,-42-1-1,0 43 1,42-21-1,0-85 1,127 1 15,-43-65-15,22-20 0,-63-64-1,-43 106-15,-85-149 31,64 149-31,-43 0 16,-42 21 0,85 0-16,-169 21 31</inkml:trace>
  <inkml:trace contextRef="#ctx0" brushRef="#br0" timeOffset="124874.84">19304 15007 0,'0'0'0,"0"-21"0,0 0 31,127-21-15,-85 20-16,276-41 31,-149 42-16,-84 21 1,-43 0-16,85-21 31,-63 21-15</inkml:trace>
  <inkml:trace contextRef="#ctx0" brushRef="#br0" timeOffset="126474.68">22373 14859 0,'0'0'16,"0"-21"-16,0-64 15,0 106 17,-21 22-17,0 84 1,21-85-16,-106 297 31,85-297-31,-85 127 16,0-63-1,64-85 1,42 1-16,0-86 31,0 43-31,0-85 16,0-63 0,42-1 15,0 213-16,22 41 17,-22 65-17,-42-128-15,85 85 32,0-85-17,-22-21 1,64-43-1,-85 22-15,107-106 16,-65 21 0,-20-105-1,-64-1 1,0 170-16,-127-106 31,-21 169-15,-22 106-1,22 63 17,106 128-1,148-191-15,21-85-1,-85-21-15,148-21 16,-41-21-1,41-42 1,-84-22 0,-64 0-1,-21-21 1,-42 106 0,-42 43-1,-1 63 1,64-22 15,21 22 0,1-85-31,62-21 16,1 0 0,21-63-1,0-22 1,-43 22-1,22-43 1,-64 85 0,0 21-1,-21 21 1,0 0 0,0 0-1,21-21 16,0-21 1,1-43-17,-22 22 1,0 21-16,-64-21 31,1 84-15,-22 64-1,21 21 1,64-64 0,22 1-1,-1-43-15,127 0 32,-106-21-17,128-63 1,-107 20-1,1-41 17,-43 62-32</inkml:trace>
  <inkml:trace contextRef="#ctx0" brushRef="#br0" timeOffset="136075.24">889 6075 0,'0'-21'47,"0"0"-16,0-1-15,0 1-16,0 0 0,0-21 31,0-22-15,-21 64 15,-64 0-31,0 21 16,-63 22 15,106-22-31,-233 148 31,211-105-15,1-1-1,63 1 1,0 20 0,21-62-16,64 41 15,20 1 1,22 20 0,64 86 15,-106-65-16,-64-20 1,0-64 0,0 64-1,-21-64-15,-21 148 32,-21-105-17,-43 21 1,64-64-16,-43 0 15,-20-21 1,41 0 0,22 0-1,42-21 32,0 21-47,22 0 16,-22 0-1,85 21 1,-43 21 0,-20 22 15,-22 20-15,-21-62-16,0 168 31,0-105-16,-21 63 1,-22-42 0,22 0-1,-21 21 1,-1-64 0,-20 64-1,63-106 1,-42 127-1,-1-21 1,43-84 0,0 41-1,-21 43 1,21 43 15,0-64-15,0-64-16,0 43 15,42 20 1,1-20 0,-1-43-1,43 1 1,21-22 0,84-85 15,-84 22-16,-64 0 1,22 21 15,-43-1-31,0 22 32,-21-21-17,0 0 1,0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3285-E585-4709-A6DD-1AD9606BA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4E96-B416-4AF3-AF50-5F2B28BF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C57D-D676-4F63-8563-4CC55370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1260-5B64-43CA-9967-DE3AF7D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9469-6B5B-4F80-A3B7-AAEFFEA4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8267-A675-4890-806D-3D5EBEE5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D7898-D527-426A-841A-7E114032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1E16-EB76-47DD-B8EB-361E86AD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794D-FB31-48FC-A321-DAF360C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53B1-C6B2-4690-9B20-4230F610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3CF3C-8C5F-4195-80B1-973A621C6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495DB-DD98-4994-B77D-1B4C5E11E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A1EB-5F77-45F9-A74A-5DD0B813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8B21-87B4-4E8A-A229-DD603D0D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D4F1-E31E-44B4-B6B4-B1349C0C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04E3-E2C8-4A18-BF9D-6BF7916E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2AF-6AFF-469F-96BA-90E1D58B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8881-9E5F-4AFC-A137-DCE04340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E1FF-1872-4910-9DD0-AE9BD022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ACB4-B260-4F40-8314-A3D51A0F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19D4-8AC3-4FF7-B7C2-16D9CF0E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ACB0-66FD-493C-8F85-CCDD8A5C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C696-7C22-40B2-98DE-04755DA1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A7E7-D57E-45B4-8B05-A8F0E6F0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3BE1-E5DA-4508-9B0C-7FBDE234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5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3D6C-8B9A-4E60-AEC2-62B05B0B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48C0-E588-4104-84EF-F7414F20B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F3CA5-091A-4D63-A9D1-72D31801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35672-1EE7-464A-877D-55D74869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1714-A3D8-478F-A132-AE85790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6FCF-548B-4650-8771-AD49E8D3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5B0-ECE6-4BAE-856A-AF90B53E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F0B7-2EFE-40E0-82EB-5E2F302E7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9DB8A-C08C-4D61-A1E4-F420AA2CF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8DF8-E9C0-40E4-A3E5-A2802D365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76C29-18AD-464E-80DD-5849DDE9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8181-05D0-4140-BF60-A367A025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7B4FF-49F9-4632-8C9B-DC708C6C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7139C-886F-4A19-AC51-33CDD7CF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B840-FAE0-4FF7-A81D-98A26A6E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B642-CEF6-412E-A72E-CE3CC4A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EF41C-2C51-478A-B509-3D23732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5E3FF-DF22-4169-B795-7A528200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4ACC-F606-4C21-9704-101D7285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4E8F6-DF4E-4306-8350-EE2B9503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6942A-6DB0-4D79-A124-DA4BCE22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BE3-27DE-487E-BDED-63FB32DF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BFE7-FD64-4EAF-B555-7555CF41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DE4D-3A5C-4BBF-814F-62525884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1E34-5482-4E4C-9091-BD784A0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7CE4-1929-4E6C-95BA-96F2CF0B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22D8F-6D81-4392-8F0F-F825B027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3012-45A6-4DD4-BE4C-B2729CEA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1E165-B44B-41BE-AC17-AF173721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E11B-0342-4A3E-A59F-18F49565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2FC3F-64E9-43E8-B4E3-DFD6ECFB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66E3-330C-4229-A4D5-1434DE29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6582-793B-45CE-A490-276D84CE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42904-872D-4AE9-B5BA-9F7E888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8375-A1D2-48B5-ACB5-487F5834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480-5C38-498C-A443-4C33CD4D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3476-B508-45C9-BC36-49628612A633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27F1-BE61-40DE-888A-9024CD1D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6BD2-D733-4F8D-827C-E0955988D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0122-7BE2-4CF4-8F3B-F2EA5C477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7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915F0D-41A0-4CDA-985E-0C2614803EDC}"/>
                  </a:ext>
                </a:extLst>
              </p14:cNvPr>
              <p14:cNvContentPartPr/>
              <p14:nvPr/>
            </p14:nvContentPartPr>
            <p14:xfrm>
              <a:off x="647640" y="312480"/>
              <a:ext cx="813096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915F0D-41A0-4CDA-985E-0C2614803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303120"/>
                <a:ext cx="814968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611294-9209-44C3-BE60-2D2E99577C50}"/>
                  </a:ext>
                </a:extLst>
              </p14:cNvPr>
              <p14:cNvContentPartPr/>
              <p14:nvPr/>
            </p14:nvContentPartPr>
            <p14:xfrm>
              <a:off x="1181160" y="0"/>
              <a:ext cx="3764520" cy="22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611294-9209-44C3-BE60-2D2E99577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-9360"/>
                <a:ext cx="3783240" cy="22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5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32E31-A2FE-4B3F-B42A-4B92CD5958A9}"/>
                  </a:ext>
                </a:extLst>
              </p14:cNvPr>
              <p14:cNvContentPartPr/>
              <p14:nvPr/>
            </p14:nvContentPartPr>
            <p14:xfrm>
              <a:off x="426600" y="289440"/>
              <a:ext cx="727740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32E31-A2FE-4B3F-B42A-4B92CD595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80080"/>
                <a:ext cx="729612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13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4C5B6-82C4-4E2A-9230-C587C488A316}"/>
                  </a:ext>
                </a:extLst>
              </p14:cNvPr>
              <p14:cNvContentPartPr/>
              <p14:nvPr/>
            </p14:nvContentPartPr>
            <p14:xfrm>
              <a:off x="799920" y="388800"/>
              <a:ext cx="6134760" cy="240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4C5B6-82C4-4E2A-9230-C587C488A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379440"/>
                <a:ext cx="615348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7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E3244-91B8-41BE-B9FD-D5732573804F}"/>
                  </a:ext>
                </a:extLst>
              </p14:cNvPr>
              <p14:cNvContentPartPr/>
              <p14:nvPr/>
            </p14:nvContentPartPr>
            <p14:xfrm>
              <a:off x="91440" y="266760"/>
              <a:ext cx="1149120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E3244-91B8-41BE-B9FD-D57325738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57400"/>
                <a:ext cx="1150992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09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7D9E62-A30C-4335-AC45-1F4E164964DD}"/>
                  </a:ext>
                </a:extLst>
              </p14:cNvPr>
              <p14:cNvContentPartPr/>
              <p14:nvPr/>
            </p14:nvContentPartPr>
            <p14:xfrm>
              <a:off x="1203840" y="419040"/>
              <a:ext cx="6050880" cy="405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7D9E62-A30C-4335-AC45-1F4E16496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409680"/>
                <a:ext cx="6069600" cy="40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0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582-19E9-45A6-9A9A-769CD277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EF38-3D62-48D8-9148-285C4157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3AEE8B-09BE-45E7-B74B-7675E387FC5E}"/>
                  </a:ext>
                </a:extLst>
              </p14:cNvPr>
              <p14:cNvContentPartPr/>
              <p14:nvPr/>
            </p14:nvContentPartPr>
            <p14:xfrm>
              <a:off x="38160" y="396360"/>
              <a:ext cx="10538640" cy="569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3AEE8B-09BE-45E7-B74B-7675E387F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87000"/>
                <a:ext cx="10557360" cy="57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8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2021-02-06T03:06:20Z</dcterms:created>
  <dcterms:modified xsi:type="dcterms:W3CDTF">2021-02-06T04:02:46Z</dcterms:modified>
</cp:coreProperties>
</file>