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02:13:47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11959 1969 0,'21'0'78,"0"0"-78</inkml:trace>
  <inkml:trace contextRef="#ctx0" brushRef="#br0" timeOffset="4467.7">3831 974 0,'0'0'0,"0"-21"16,0-1-16,21 1 15,-21 0-15,0 0 0,0 0 0,0 0 16,0-1-16,0 1 0,0 0 15,0 0-15,0 0 16,0 0-16,0-1 16,-21 22-1,21 22 1,-21-1 0,21 21-16,0-21 0,0 22 0,0-1 15,0 21-15,0-20 0,0 20 16,0 1-16,0-22 0,0 22 15,0-1-15,0-21 0,0 22 16,0-22-16,0 22 0,-21-22 16,21 22-16,0-22 0,0 0 0,0 1 15,0-1-15,0 0 0,0-21 16,0 22-16,0-22 0,0 0 0,0 0 16,0 0-1,0-42 1,-21 0-1,21 0-15,0 0 0,0 0 0,0-1 16,0-20-16</inkml:trace>
  <inkml:trace contextRef="#ctx0" brushRef="#br0" timeOffset="4855.47">4043 1418 0,'0'43'16,"0"-22"-16,0 0 15,0 0 1,21-21-16,-21 21 0,21-21 0,0 0 16,0 0-16,1 0 15,-1 0-15,0-21 16,0 0-1,0 0-15,-21 0 16,0-1-16,0 1 16,0 0-1,-21 21-15,0 0 0,0 0 16,0 0 0,-1 0-16,1 0 15,21 21-15,21-21 47,1 0-47,-1 0 0,0 0 16</inkml:trace>
  <inkml:trace contextRef="#ctx0" brushRef="#br0" timeOffset="8191.79">5969 1016 0,'0'21'16,"0"0"-16,0 1 0,0-1 16,21 0-16,-21 0 15,0 0-15,21-21 16,0 0 0,1 0-16,-1 0 15,-21-21-15,21 21 0,0-21 16,0 0-16,0 0 0,22-22 15,-22 22-15,0-21 0,21 21 0,-20-22 16,20 1-16,-21 0 0,0 20 16,0-20-16,1 0 0,-1 21 0,-21-22 15,0 22-15,0 0 0,0 0 16,0-22-16,0 22 0,0 0 16,-21 21-16,-1 0 15,22 21 1,-21 0-16,21 22 15,0-22-15,0 21 0,0 1 16,0-1-16,0 0 0,0 22 16,0-1-16,0-20 0,0 20 0,0 1 15,0-1-15,0 1 0,0-1 16,0 1-16,0-1 0,0-21 16,0 22-16,0-1 0,0-20 0,0 20 15,0-20-15,0 20 0,0-21 16,0 1-16,0-22 0,0 21 0,0-21 15,0 1-15,0-1 0,-21-21 16,0 0 0,0 0-16,0-21 15,-1-1-15,22 1 0,-21 0 0,0-21 16,0 21-16,0-22 16,0 1-16,-1 0 0,1 20 0,0-20 15,0 21-15,21 0 0,0 0 16,-21-1-16,0 22 0,21 22 31,0-1-31,0 21 0,0-21 16,0 22-16,0-22 0,21 21 15,0-21-15,-21 22 0,21-22 0,0 0 16,0 0-16,1 0 0,-1 0 16,0 1-16,0-22 0,21 0 0,-20 0 15,20 0-15,0 0 0,22 0 16,-22-22-16,22 1 0,-22 0 15,21 0-15,1-21 0,-22 20 16,1-20-16,-1 0 0,0-1 0,-21 22 16,1-21-16,-1 0 0,-21-1 15,21 22-15,-21-21 0,0 21 0,0-22 16,0 22-16,0 0 0,0 0 16,-21 21-16,21-21 15,-21 21-15,21 21 16,-22 0-16,22 0 0,0 0 15,0 0-15,0 1 0,0 20 0,-21 0 16,21-21-16,0 22 0,0-1 16,0 0-16,0-20 0,0 20 0,0-21 15,0 21-15,0-20 0,0-1 16,0 0-16,0 0 16,0-42 15,0 0-31,21 0 0,-21-22 15,22 22-15,-1-21 0,-21 21 16,21-22-16,0 1 0,-21 0 16,21-1-16,0 22 0,1-21 0,-22 21 15,21-1-15,0 1 0,0 0 16,-21 0-16,21 21 0,0 0 16,1 0-16,-22 21 15,21 0-15,-21 0 0,21 1 16,-21-1-16,0 0 0,0 21 0,0-21 15,0 22-15,0-1 0,0 0 16,0-20-16,0 20 0,21 0 0,-21-21 16,0 1-16,0-1 0,21 21 15,0-42-15,1 21 0,-22 0 16,21-21-16,0 0 0,0 0 0,0 0 16,22 0-16,-22 0 0,21-21 0,-21 0 15,22 0-15,-1 0 16,-21 0-16,21-22 0,-20 22 0,-1-21 15,21-1-15,-21 1 0,0 0 16,1-22-16,-1 22 0,-21 0 0,21-22 16,-21 22-16,21-22 0,-21 22 15,0 0-15,0-22 0,0 22 0,0-1 16,0 22-16,0 0 0,0-21 16,0 21-16,0-1 15,0 44 1,0-1-16,0 0 0,-21 0 15,21 21-15,-21 1 0,21-1 16,0 0-16,0 1 0,0 20 16,0-20-16,-21-1 0,21 0 0,0 22 15,-22-22-15,22 0 0,-21 22 16,21-22-16,0 1 0,-21-22 0,0 21 16,21 0-16,0-20 0,0-1 0,0 0 15,-21 0-15,21-42 31,0 0-15,0-22-16,0 22 0,21 0 16,-21-21-16,0 21 0,0-22 15,21 22-15,0-21 0,0 21 16,1-1-16,-22 1 0,21-21 16,0 21-16,0 0 0,0 21 0,0-22 15,1 22-15,-1 0 0,0 0 16,0 0-16,0 0 0,-21 22 15,0-1-15,0 0 16,21 0-16,-21 0 0,0 0 0,0 22 16,0-22-16,0 21 0,0-21 15,0 1-15,0 20 0,0-21 16,0 0-16,0 0 0,0 1 0,22-1 16,-1 0-16,-21 0 0,21 0 0,0-21 15,0 0-15,-21 21 0,21-21 16,22 0-16,-22 0 0,0 0 0,0 0 15,0-21-15,22 21 0,-22-21 16,0 0-16,21 0 0,-20 0 16,-1-1-16,21 1 0,-21-21 15,0 21-15,22-64 0,-43 64 16,21-21-16,0 20 0,-21 1 0,0-21 16,0 21-16,0 0 0,0-1 15,0 1 1,-21 21-1,0 0-15,21 21 16,-21-21-16,21 22 0,0-1 16,-22 0-16,22 0 0,-21 0 0,21 0 15,0 1-15,0 20 0,0-21 16,-21 21-16,21-20 0,0 20 0,0-21 16,0 0-16,0 0 0,0 22 15,0-22-15,0 0 0,0 0 16,0 0-16,21-21 0,0 0 0,1 22 15,-1-22-15,0 0 0,0 0 16,0 0-16,22 0 0,-22-22 0,21 22 16,-21-21-16,22 0 0,-22 21 15,21-21-15,-21 0 0,22 0 16,-22-22-16,0 22 0,0 0 16,0-21-16,0 20 0,-21 1 0,0-21 15,0 21-15,0 0 0,0-1 16,0 1-16,-21 21 47,21 21-47,-21-21 0,21 22 0,0-1 15,21-21 17,0 0-17,1 0-15,-1-21 0,0-1 16,0 22-1,-21-21-15,21 21 0,0-21 0,1 21 16,-22-21 0,21 21-16,-21 21 31,0 0-15,0 0-16,0 1 0,0-1 15,0 0-15,-21 0 0,21 0 16,-22 0-16,22 1 0,0 20 0,0-21 15,0 0-15,0 22 16,0-22-16,0 0 0,0 0 16,0 0-16,0 0 15,22-21-15,-1 0 0,0 0 16,0 0-16,0 0 0,0 0 0,1 0 16,-1 0-16,21-21 0,-21 0 15,0 21-15,1-21 0,-1 0 0,0 0 16,-21-1-16,21 1 15,21-42-15,-42 42 0,0-22 0,22 22 16,-22 0-16,0 0 0,21 0 16,-21-1-16,0 1 0,0 42 47,-21 1-47,21-1 15,-22 21-15,22-21 0,0 0 16,-21 1-16,21 20 0,-21-21 0,21 0 15,0 22-15,-21-22 0,21 0 16,0 0-16,0 0 0,0 0 0,0 1 16,21-22-16,21 0 15,-20 21-15,-1-21 0,0 0 0,0 0 16,21 0-16,-20 0 0,20 0 0,-21 0 16,21 0-16,-20-21 0,20 21 15,-21-22-15,0 1 0,0 0 0,1 0 16,-1 0-16,0-22 15,-21 1-15,0 0 0,21-1 0,0 1 16,-21 0-16,0-1 0,0 1 16,21 0-16,-21-22 0,22 22 0,-22 0 15,21-1-15,-21 1 0,0 21 16,0-22-16,0 1 0,21 21 0,-21 0 16,0 0-16,0-1 0,21 22 15,-21-21-15,0 42 16,0 1-1,0-1-15,0 0 0,0 21 0,0 1 16,0-1-16,0 0 0,0 1 16,-21-1-16,21 0 0,-21 22 15,21-22-15,-21 0 0,21 1 0,0-1 16,-22 0-16,22 1 0,-21-1 16,21 0-16,0 1 0,0-22 0,0 0 15,0 0-15,0 0 0,0 1 16,0-1-16,21-21 15,1 0-15,-1 0 16,0 0-16,0 0 16,0 0-16,0 0 0,1-21 15,-1 21-15,0-22 0,0 1 16,0 0-16,0 21 0,-21-21 16,22 0-16,-1 21 0,-21-21 15,21-1-15,-21 1 0,0 0 16,0 0-16,21 0 0,-21 0 15</inkml:trace>
  <inkml:trace contextRef="#ctx0" brushRef="#br0" timeOffset="8475.62">10118 1418 0,'0'0'0,"-22"0"0,44-21 31,-1 21-15,0 0-16,0 0 0,0-21 0,22 21 15,-22 0-15,21-21 0,-21 21 16,0-21-16,22 21 0,-22 0 0,0 0 16,0-22-16,0 22 0,1 0 15,-1 0-15,-21-21 0,21 21 16,-21-21-1,-21 21 1,0 0 0</inkml:trace>
  <inkml:trace contextRef="#ctx0" brushRef="#br0" timeOffset="8720.51">9567 1312 0,'-42'0'15,"63"0"63,0-21-62,0 21-16</inkml:trace>
  <inkml:trace contextRef="#ctx0" brushRef="#br0" timeOffset="11483.79">11049 1799 0,'0'0'0,"21"0"0,0 0 16,0 0-16,1-21 16,-1 21-16,-21-21 15,21 21-15,-21-21 0,0 0 16,21-1-16,-21 1 15,0 0-15,0 0 0,0 0 16,0 0-16,0-1 0,-21 1 16,0 0-16,0 0 15,-1 0-15,1 0 0,0 21 0,0-22 16,0 22-16,-22 0 0,22 0 16,0 0-16,0 0 0,-21 0 0,20 0 15,-20 0-15,21 22 0,-21-1 16,20 0-16,-20 0 0,21 0 0,0 22 15,0-22-15,-1 21 0,1 0 16,0-20-16,21 20 0,-21 0 16,21-21-16,0 22 0,0-22 15,0 21-15,0-21 0,0 1 0,21-1 16,0 0-16,22-21 0,-22 21 16,0-21-16,0 0 0,21 0 0,-20 0 15,20 0-15,-21 0 0,21 0 16,-20 0-16,20-21 0,0 0 0,-21 21 15,22-21-15,-22-1 0,21 1 16,-21-21-16,1 21 0,-1 0 0,0-22 16,0 22-16,0-21 0,-21 21 15,21-22-15,-21 22 0,0-21 0,0 21 16,0-1-16,0 1 0,0 0 0,0 0 16,0 42 30,0 0-46,0 0 0,0 1 0,0-1 16,0 0-16,0 21 0,0-21 16,0 22-16,0-22 0,0 21 0,0-21 15,0 1-15,0-1 0,0 21 16,22-21-16,-1 0 0,-21 1 16,21-22-16,0 0 0,0 0 15,0 0-15,1 0 16,-1 0-16,0 0 0,0 0 0,0 0 15,0-22-15,1 1 0,-1 0 16,0 0-16,0 0 0,0 0 0,0-1 16,1-20-16,-1 21 0,0-21 15,-21 20-15,0-20 0,21 21 0,-21 0 16,21 0-16,-21-1 0,0 1 16,0 0-16,0 0 0,0 42 31,0 0-31,0 0 15,-21 1-15,21 20 16,0-21-16,-21 21 0,21-20 0,0 20 0,0-21 16,0 21-16,0-20 0,0-1 15,0 0-15,0 0 0,0 0 16,0 0-16,0 1 0,0-1 16,0-42 15,0-1-31,0 1 15,0 0-15,21 0 0,-21 0 16,21 0-16,-21-1 0,0 1 16,0 0-16,21-21 0,-21 21 0,22-1 15,-22 1-15,21 0 0,-21 0 16,0 0-16,21 0 0,0 21 16,0 0-1,0 21-15,1 0 0,-22 0 16,21-21-16,0 42 0,-21-20 15,21-1-15,0 0 0,0 21 0,1-21 16,-22 1-16,21-1 0,0 0 0,0 0 16,0 0-16,0 0 0,22 1 15,-22-22-15,0 0 0,0 21 0,0-21 16,1 0-16,-1 0 0,0 0 16,0-21-16,0 21 0,0-22 15,1 1-15,-1 21 0,-21-21 16,21 0-16,0 0 0,0-22 15,0 22-15,-21 0 0,22 0 0,-1-21 16,-21 20-16,21-20 0,0 21 16,-21 0-16,0 0 0,21-1 15,0 22-15,-21 22 47,0-1-47,0 0 0,22-21 16,-22 21-16,0 0 15,0-42 48,0 0-63,0 0 16,0 0-1,0-1-15,-22 22 16,1 0 15,0 0-31,0 22 16,21-1-16,0 0 0,0 0 15,-21 0-15,21 0 0,-21 1 0,21 20 16,0-21-16,0 0 16,0 0-16,0 1 0,0 20 0,0-21 15,0 0-15,0 0 0,0 1 16,0-1-16,0 0 0,21 0 15,0-21-15,0 0 0,21 0 16,-20 0-16,-1 0 16,0 0-16,0 0 0,21 0 0,-20 0 15,-1 0-15,21-21 0,-21 21 16,22-21-16,-22 0 0,0-1 0,21 22 16,-21-21-16,1 0 0,-1 0 15,0-21-15,0 20 0,0 1 16,-21-21-16,0 21 0,21 0 0,-21-22 15,0 22-15,0 0 0,0 0 16,0 0-16,0-1 16,-21 22-1,21 22-15,-21-1 16,21 0-16,-21 0 16,21 0-16,-21 0 0,21 1 0,0-1 15,-21 21-15,21-21 0,-22 0 16,22 1-16,0-1 0,0 0 0,0 0 15,0 0-15,0 0 0,0 1 0,0-1 16,22 0 0,-1-21-16,0 0 0,21 0 15,-21 0-15,1 21 0,-1-21 16,0 0-16,0 0 0,21 0 0,-20 0 16,-1 0-16,0 0 0,0-21 0,21 21 15,-20 0-15,-1-21 0,0 0 16,0 21-16,0-22 0,0 1 0,1 0 15,-1 21-15,0-21 0,0-21 16,0 20-16,0 1 0,1 0 0,-22 0 16,21 0-16,-21-22 0,21 22 15,-21 0-15,0 0 0,0 0 16,-21 21 15,0 21-31,-1 0 0,1 0 16,0 0-16,0 1 0,0-1 15,21 0-15,-21 0 0,21 0 0,0 0 16,0 1-16,0-1 16,0 0-16,0 0 0,21 0 15,0-21-15,0 0 16,0 0-16,0 21 0,1 1 0,-1-22 16,0 0-16,0 0 0,0 21 15,0-21-15,1 21 0,-22 0 16,0 0 15,-22 0-15,1-21-16,0 22 0,0-22 0,0 0 15,0 0-15,-1 0 0,22 21 16,-21-21-16,0 0 0,0 0 0,0 0 31,0 0-31</inkml:trace>
  <inkml:trace contextRef="#ctx0" brushRef="#br0" timeOffset="29096.05">3958 3577 0,'0'21'16,"0"1"0,0-1 15,-21-21 31,0 0-30,0-21-32,21-1 15,0 1 1,0 0-16,0 0 0,0 0 16,0 0-16,21-1 15,-21 1-15,21 21 0,-21-21 16,21 21-16,0 0 15,0 0 1,1 0-16,-22 21 16,21 0-16,0 1 15,0-1-15,-21 0 16,0 0-16,0 0 0,0 22 16,21-22-16,-21 0 0,0 0 0,0 21 15,0-20-15,0 20 0,0-21 16,0 0-16,0 22 0,0-22 0,-21 21 15,21-21-15,-21 22 0,21-22 16,-21 0-16,0 21 0,21-21 0,-22 1 16,1 20-16,0-21 0,21 0 15,-21 0-15,0 1 0,0-1 0,-1 0 16,1 0-16,0-21 16,0 0-16,21 21 0,-21-21 15,0 0-15,-1 0 16,1 0-16,21-21 0,-21 0 15,21 0-15,-21 0 0,0-1 0,21 1 16,0-21-16,-21 21 0,21 0 16,0-22-16,0 22 0,0 0 15,0 0-15,0 0 0,0-1 0,0 1 16,0 0-16,21 21 0,0-21 16,0 21-16,0 0 15,0 0-15,1 0 0,-1 21 16,0 0-16,0 0 0,0 1 0,0-1 15,1 0-15,-1 0 0,-21 0 16,21 0-16,0 22 0,0-22 16,-21 0-16,0 0 0,21 0 0,1 1 15,-1-1-15,-21 0 0,21 0 16,0-21-16,-21 21 0,21-21 16,0 0-1,1 0-15,-1 0 31,0-21-31,-21 0 0,0 0 16,0 0-16,0-1 0</inkml:trace>
  <inkml:trace contextRef="#ctx0" brushRef="#br0" timeOffset="29462.84">4572 3916 0,'0'0'0,"0"21"16,0 0-16,0 0 16,21-21-16,-21 22 15,21-22 1,-21 21-16,21-21 0,1 0 0,-1 0 16,0 0-1,0-21-15,-21-1 0,21 1 16,-21 0-1,0 0-15,0 0 16,-21 21 0,0-21-16,0 21 15,0 0-15,-1 0 16,1 0 0,0 0-1,21 21-15,21-21 31,0 0-31,1 0 0,-1 0 16</inkml:trace>
  <inkml:trace contextRef="#ctx0" brushRef="#br0" timeOffset="36248.71">7599 3196 0,'-21'0'0,"21"-21"16,-22 21-16,1-21 15,21 0 1,0 0-16,-21-1 0,21 1 15,-21 0 1,21 0-16,0 0 16,-21 0-1,0-1-15,21 1 16,-22 21 15,22 21-15,0 1-16,0-1 0,0 21 0,0-21 15,0 22-15,0 20 0,0-21 16,22 22-16,-22-1 0,0 1 0,0-1 16,21 1-16,-21-1 0,0 1 15,0-22-15,0 22 0,0-1 0,0-20 16,0 20-16,0-21 16,-21 1-16,21-1 0,0 0 0,-22 1 15,22-22-15,-21 0 0,21 0 16,0 0-16,-21-42 31,21 0-31,0 0 0,0-21 16,0 20-16,0-20 0,0 0 15,0 21-15,0-22 0</inkml:trace>
  <inkml:trace contextRef="#ctx0" brushRef="#br0" timeOffset="36651.01">7133 3217 0,'0'0'0,"-21"-42"16,21 21-16,-21 0 0,21 0 16,0-1-16,0 1 0,0 0 15,21 0-15,0 0 0,0 0 0,0-1 16,1 1-16,20 0 0,-21 21 15,21-21-15,1 0 0,20 21 0,-20 0 16,20 0-16,1 0 0,-22 0 16,21 21-16,-20 0 0,20 0 15,-20 0-15,-22 22 0,0-1 16,0 0-16,-21 1 0,0 20 0,0-20 16,-21 20-16,-21-21 0,20 1 15,-20-1-15,21 0 0,-21 1 0,-1-1 16,1 0-16,21-20 0,-22-1 15,22 0-15,0 0 0,0 0 0,0-21 16,21 21-16,21-21 47,0 0-31</inkml:trace>
  <inkml:trace contextRef="#ctx0" brushRef="#br0" timeOffset="37295.64">7895 4191 0,'0'0'0,"0"-21"31,0 0-15,21 0-16,-21-1 0,21 1 16,1-21-16,-1 21 0,0-22 0,-21 1 15,21 0-15,0-1 0,0 22 16,1-21-16,-1 0 0,-21-1 0,21 1 16,-21 0-16,21-1 0,0 22 0,-21 0 15,0 0-15,0 0 0,0-1 16,0 44-1,0-1-15,0 0 16,0 0-16,0 21 0,0-20 0,0 20 16,0 0-16,0-21 15,0 22-15,-21-1 0,21 0 0,0-20 16,-21 20-16,21 0 0,-21 1 16,21-22-16,-21 21 0,21-21 0,0 0 15,0 1-15,0-1 0,0 0 16,21-21-16,0 0 15,0 0-15,0 0 0,0 0 16,1-21-16,-1 0 0,0-1 0,21 1 16,-21 0-16,1-21 0,-1 21 0,0-1 15,0-20-15,21 21 0,-42-21 16,22 20-16,-22-20 0,0 0 0,0 21 16,0-22-16,0 22 15,-22-21-15,1 21 0,0-22 0,-21 22 16,21 0-16,-1 21 0,-20-21 15,21 21-15,0 0 0,0 0 0,-1 0 16,1 21-16,0-21 0,0 21 16,21 0-16,0 0 0,-21 1 0,21-1 15,0 0-15,0 0 0,0 0 16,0 0-16,0 1 0,21-1 16,0-21-16,0 21 15,0-21-15,1 0 0</inkml:trace>
  <inkml:trace contextRef="#ctx0" brushRef="#br0" timeOffset="38677.93">8699 4128 0,'0'0'0,"0"21"15,-21-21-15,0 0 16,21-21 15,0-1-31,0 1 0,0-21 16,21 21-16,0 0 0,1-22 15,-1 22-15,0-21 0,0-1 0,21 1 16,-20 0-16,-1-1 0,0-20 16,0 21-16,0-22 0,0 1 0,1 20 15,-22-20-15,0-1 0,0 22 16,0 0-16,0-1 0,0 1 15,0 21-15,0-22 0,0 22 0,-22 0 16,1 21 0,0 21-16,0 0 15,21 22-15,-21-1 0,0 22 16,-1-1-16,22 1 0,-21-1 0,0 1 16,0 20-16,21-20 0,-21-1 15,21 1-15,-21-22 0,21 22 0,0-1 16,0-21-16,0 1 0,0-1 15,0 0-15,0-20 0,0 20 0,21-21 16,0 0-16,0-21 16,0 21-16,0-21 0,1 0 15,-1 0-15,21-21 0,-21 0 16,0 0-16,22 0 0,-22 0 0,21-22 16,-21 22-16,22-21 0,-22-1 15,0 22-15,0-21 0,22 21 0,-22-22 16,-21 22-16,21-21 0,0 21 0,0 0 15,-21-1-15,0 1 16,21 21-16,-21 21 31,0 1-31,0-1 0,0 21 16,0-21-16,0 0 16,0 1-16,0 20 0,0-21 0,0 21 15,0-20-15,0 20 0,0-21 0,0 0 16,0 0-16,0 1 0,22-1 15,-1 0-15,0-21 0,0 0 16,0 0-16,0 0 0,22-21 16,-22 21-16,21-21 0,-21-1 0,22-20 15,-1 21-15,0-21 0,-20 20 16,20-20-16,-21 21 0,21-21 16,-20 20-16,-1 1 0,-21-21 0,0 21 15,0 0-15,0-1 0,0 1 0,0 0 16,0 0-16,0 0 15,-21 21 1,21 21 0,-22 0-16,22 0 0,0 0 15,0 1-15,0-1 0,0 21 0,0-21 16,0 22-16,0-1 0,0 0 16,0 1-16,0-1 0,0 0 0,0 22 15,0-22-15,0 22 0,0-22 0,0 0 16,0 22-16,0-22 0,0 22 15,0-22-15,0 21 0,-21-20 0,21 20 16,0-20-16,0 20 0,-21 1 16,21-22-16,-21 21 0,21-20 15,0 20-15,-21-20 0,0-1 0,-1 0 16,22-21-16,-21 22 0,0-22 16,0 0-16,0 0 0,0 0 0,-1-21 15,1 0-15,0 0 0,0 0 0,-21 0 16,20 0-16,1-21 0,-21 21 15,21-21-15,-22 0 0,1 0 0,21 0 16,0-1-16,-22 1 0,22 0 0,21 0 16,-21-21-16,21 20 0,-21 1 15,21-21-15,0 21 0,0 0 0,0-22 16,0 22-16,0-21 0,0 21 16,0-22-16,0 1 0,21 21 15,-21-22-15,21 1 0,0 21 0,-21-21 16</inkml:trace>
  <inkml:trace contextRef="#ctx0" brushRef="#br0" timeOffset="39494.16">10096 3747 0,'0'0'0,"0"-22"0,0 1 16,0 42 31,0 1-47,0-1 0,0 0 16,0 0-16,0 0 0,0 0 0,22 22 15,-22-22-15,21 0 0,-21 0 16,0 22-16,0-22 0,0 0 0,0 0 15,0 0-15,0 0 0,0 1 16,0-1-16,0 0 16,-21-21-16,-1 0 15,1 0-15,21-21 16,0 0-16,0-1 0,-21 1 0,21 0 16,0 0-16,-21 0 0,21 0 15,0-22-15,0 22 0,0 0 0,0-21 16,0 20-16,0 1 0,21-21 15,0 21-15,0 0 0,1-1 0,20 1 16,-21 0-16,0 0 0,22 21 0,-22 0 16,0 0-16,21 0 0,-21 0 15,1 0-15,-1 0 0,0 21 0,0 0 16,0 0-16,0 1 16,1-1-16,-22 0 0,0 0 0,21 0 15,-21 0-15,0 1 0,0-1 16,0 0-16,0 0 0,0 0 0,0 0 15,0 1-15,0-1 0,-21-21 32,21-21-17,0-1 1,0 1-16,0 0 0,0-21 16,0 21-16,0-1 0,21 1 15,0-21-15,0 21 0,0-22 0,0 22 16,1 0-16,-1 0 0,21 0 15,-21 0-15,0-1 0,22 22 16,-22 0-16,0 0 0,0 0 0,0 0 16,1 22-16,20-1 0,-42 0 15,21 0-15,0 0 0,-21 0 0,0 22 16,0-22-16,0 0 0,0 0 16,0 0-16,0 1 0,0-1 0,0 0 15,0 0-15,0 0 0,-21 0 0,21 1 16,0-44 31,0 1-32</inkml:trace>
  <inkml:trace contextRef="#ctx0" brushRef="#br0" timeOffset="39915.92">11261 3620 0,'0'0'16,"0"-22"-16,0 1 0,0 42 47,0 1-31,0-1-16,0 0 0,0 21 0,-22-21 15,22 1-15,0-1 0,-21 21 16,21-21-16,0 22 0,0-22 0,0 0 15,0 0-15,0 0 0,0 0 0,0 1 16,21-1-16,1-21 0,-1 0 16,0 0-16,0 0 0,0 0 15,0 0-15,1 0 0,-1-21 16,0 21-16,0-22 0,0 1 0,0 0 16,1 0-16,-1-21 0,-21 20 0,0 1 15,21 0-15,-21-21 16,0 21-16,0-22 0,0 22 0,0 0 15,-21-21-15,0 20 0,-1 1 16,1 0-16,0 21 0,0 0 16,0 0-16,0 0 0,-1 0 15,22 21-15,-21-21 0,21 21 16,-21-21-16,21 22 0,0-1 16</inkml:trace>
  <inkml:trace contextRef="#ctx0" brushRef="#br0" timeOffset="40928.05">11726 3979 0,'0'-21'31,"21"21"-31,-21-21 0,22 0 16,-1 21-16,0-21 0,0 0 16,21-1-16,-20-20 0,-1 21 0,0 0 15,21-22-15,-21 22 0,1-21 16,-1 21-16,-21 0 0,0-1 15,0 1-15,0 0 0,-21 21 16,-1 0-16,1 0 16,0 0-16,0 0 0,-21 21 0,20-21 15,1 21-15,21 1 0,-21-1 16,21 0-16,0 0 0,0 0 16,21 0-16,0 1 15,1-1-15,-1-21 0,0 21 0,0 0 16,0-21-16,-21 21 0,21 0 0,1-21 15,-1 22-15,0-1 0,-21 0 16,0 0-16,0 0 0,0 0 16,21-21-16,-21 22 0,0-1 15,21 0-15,-21 0 0,21-21 16,1 0-16,-1 0 0,0 0 0,0 0 16,0 0-16,0 0 0,1-21 15,-1 21-15,21-21 0,-21 0 0,22-1 16,-22 1-16,21 0 0,-21-21 15,0 21-15,1-1 0,-1-20 0,0 21 16,0-21-16,0 20 0,-21-20 16,21 21-16,-21 0 0,0 0 0,0-1 15,0 1-15,0 0 0,0 0 16,0 42 15,0 0-31,0 0 16,0 1-16,0-1 0,0 21 0,0-21 15,0 22-15,0-1 0,0 0 16,0 1-16,0 20 0,0-21 0,0 22 16,0-1-16,0-20 0,0 20 15,0 1-15,0-1 0,0 1 0,0-1 16,-21 1-16,21-22 0,-21 43 0,21-22 16,-21 1-16,21-1 0,0 1 15,0-1-15,0 1 0,0-1 16,0-20-16,0 20 0,0-21 0,0 1 0,0-1 15,0-21-15,0 0 16,0 1-16,0-1 0,0 0 0,21-42 31,-21 0-31,0-1 0,21 1 16,-21-21-16,0 0 0,21-1 0,-21 1 16,22-22-16,-1 1 0,-21-22 0,0 22 15,21-22-15,-21 0 0,21 22 16</inkml:trace>
  <inkml:trace contextRef="#ctx0" brushRef="#br0" timeOffset="41277.85">12721 3852 0,'0'0'0,"0"-42"15,-21-21-15,21 41 16,0 1-16,0 0 0,0 0 0,0 0 16,0 0-16,0-1 15,21 1-15,0 21 0,0-21 0,1 21 16,-1 0-16,0-21 0,0 21 15,21 0-15,-20 0 0,-1 0 0,21 0 16,-21 0-16,0 21 0,1 0 0,-1 0 16,-21 1-16,0-1 0,0 21 15,0-21-15,0 0 0,0 1 0,-21-1 16,-22 21-16,22-21 0,0 0 16,0-21-16,-22 22 0,22-1 15,0 0-15,-21-21 0,21 0 0,-1 0 16,1 0-16,0 0 15,0 0-15,21-21 47,21 21-47,0 0 0,0 0 16,1-21-16,-1 21 0,0 0 16,0 0-16</inkml:trace>
  <inkml:trace contextRef="#ctx0" brushRef="#br0" timeOffset="42161.05">13123 3937 0,'0'0'0,"0"21"15,21-21-15,1 0 0,-1 0 16,0-21-16,0 0 16,0 0-16,0 21 0,1-21 15,-1-1-15,0-20 0,0 21 0,0 0 16,0-22-16,-21 1 0,22 0 0,-1-1 15,0 1-15,0-21 0,-21 20 16,0 1-16,0 0 0,0-1 0,0 1 16,0 0-16,0 20 15,0 1-15,0 0 0,-21 21 32,21 21-32,-21 0 0,21 1 15,0 20-15,-21 0 0,21-21 16,0 22-16,0-1 0,0 0 0,0 22 15,0-22-15,0 1 0,0-1 0,0 0 16,0-21-16,0 22 0,0-1 16,0-21-16,0 22 0,0-22 0,-22 21 15,22-21-15,0 0 0,0 1 16,0-1-16,0-42 31,22-1-15,-1 1-16,-21 0 0,21 0 15,0-21-15,-21 20 0,0 1 16,21 0-16,0 0 0,1 0 0,-22 0 16,0-1-16,21 1 0,0 21 0,-21-21 15,21 21-15,0 0 16,0 0 0,-21 21-16,0 0 0,0 1 15,0-1-15,0 0 0,0 0 16,0 0-16,0 0 0,22 1 15,-22-1-15,0 0 16,0 0-16,21 0 0,0 0 16,0-21-16,0 0 15,0 0-15,1 0 0,-1 0 16,0 0-16,0 0 0,0 0 16,0 0-16,1-21 0,-1 21 0,0-21 15,0 0-15,0 0 0,0 0 0,1-1 16,-22 1-16,21 0 0,-21 0 15,21 0-15,-21 0 0,0-1 16,21 1 0,-21 42 15,0 1-31,0-1 16,0 0-16,0 0 0,0 0 0,0 0 15,0 1-15,0-1 16,0 0-16,0 0 0,0 0 15,0 0-15,0 1 16,21-22 0,0 0-16,1 0 15,-1 0-15,0-22 16,0 22-16,-21-21 0,21 0 16,0 0-16,1 0 0,-22 0 15</inkml:trace>
  <inkml:trace contextRef="#ctx0" brushRef="#br0" timeOffset="42531.37">14245 3387 0,'0'0'0,"0"21"62,21-21-62,0 0 16,1 0-1,-1 0-15,0-21 16,-21 0 0,0-1-1,-21 22-15,0 0 16,-1 0-16,1 0 0,0 0 15,0 0-15,0 0 16,21 22-16,-21-22 16,21 21-16,-22-21 0,22 21 0,0 0 15,0 0 1</inkml:trace>
  <inkml:trace contextRef="#ctx0" brushRef="#br0" timeOffset="44283.49">14563 3958 0,'0'0'0,"-22"0"16,22-21 31,0 0-47,0 0 0,22 21 15,-1-21-15,-21-1 0,21 22 16,0-21-16,0 0 0,-21-21 0,21 21 15,1-1-15,-1 1 0,0 0 16,0-21-16,0 21 0,-21-1 16,21 1-16,-21 0 0,22 0 0,-22 0 15,0 0 1,-22 21-16,1 0 16,0 21-16,0-21 15,0 21-15,0 0 0,21 0 16,0 0-16,-22 1 0,22-1 15,0 0-15,0 0 0,0 0 16,22-21-16,-1 21 0,-21 1 0,21-22 16,0 21-16,0 0 0,0-21 15,-21 21-15,22-21 0,-1 21 0,-21 0 16,21-21-16,-21 22 16,0-1-16,0 0 15,-21-21 1,0 0-16,-1 0 0,1 0 15,0 0-15,0 0 16,0-21 0,0 0-16,-1-1 0,22 1 15,-21 0-15,0 0 16,21 0-16,0 42 47,0 0-32,0 0-15,0 0 0,0 1 16,0-1-16,21 0 0,0-21 16,-21 21-16,22 0 0,-1-21 0,0 21 15,0-21-15,0 0 0,0 0 16,22 0-16,-22 0 0,21 0 0,1 0 16,-22 0-16,21 0 0,0-21 0,1 21 15,-1-21-15,0 0 0,1 0 16,-1 0-16,0-1 0,-20 1 0,20 0 15,-21 0-15,21 0 16,-20-22-16,-22 22 0,21-21 0,-21 21 16,21-22-16,-21 22 0,0 0 0,0 0 15,0 0-15,0 0 0,0-1 16,-21 44 15,21-1-31,-21 0 0,21 0 0,0 0 16,0 22-16,0-22 0,-22 0 15,22 0-15,0 21 0,-21-20 0,21-1 16,0 0-16,0 0 0,0 0 0,0 0 16,-21 1-16,21-1 15,0 0-15,-21-21 16,21-21 31,0 0-47,21-1 15,-21 1-15,21 0 0,-21-21 16,21 21-16,1-1 0,-22-20 16,21 21-16,0 0 0,0-22 0,-21 22 15,21 0-15,0 0 0,1 0 0,-1 0 16,0-1-16,0 22 16,0 0-1,0 22-15,1-1 16,-22 0-16,0 0 0,0 0 0,0 0 15,21 1-15,-21 20 16,0-21-16,0 0 0,0 0 0,0 1 16,0-1-16,0 0 0,21 0 15,-21 0-15,0 0 32,0-42-1,0 0-16,0 0-15,0 0 16,0 0-16,21-1 0,-21-20 16,21 21-16,-21 0 15,21 0-15,-21-22 0,22 22 0,-1-21 16,0 21-16,0-1 0,0-20 0,0 21 16,1 0-16,-1 0 0,0-1 15,0 22-15,0-21 0,0 21 0,1 0 16,-1 0-16,0 0 0,0 21 15,0 1-15,-21 20 16,0-21-16,0 0 0,0 0 16,0 22-16,0-22 0,0 21 0,0-21 15,0 1-15,-21 20 0,0-21 0,21 0 16,0 0-16,-21 1 0,0-1 16,21 0-16,-22 0 0,22 0 15,0 0-15,0-42 94,0 0-78</inkml:trace>
  <inkml:trace contextRef="#ctx0" brushRef="#br0" timeOffset="44463.38">16171 3852 0,'0'0'0,"0"22"32,-21-22-17</inkml:trace>
  <inkml:trace contextRef="#ctx0" brushRef="#br0" timeOffset="58900.15">4043 5906 0,'0'-22'188,"0"1"-157,0 0 0,0 0 1,0 0-17,21 21 1,0 0-16,-21-21 15,21 21-15,0 0 0,1 0 16,-1 0 0,0 0-16,0 0 15,0 0-15,0 21 16,1-21-16,-22 21 16,0 0-16,0 0 15,0 0 1,0 1-16,0-1 0,0 0 15,0 0-15,0 0 0,0 0 16,0 1-16,0-1 0,0 0 16,0 0-16,0 0 0,-22 0 15,22 1-15,-21-1 0,21 0 0,0 0 16,-21 0-16,0 0 16,0 1-16,21-1 0,0 0 15,-21 0 1,21 0-16,-22-21 0,22 21 0,-21-21 15,21 22-15,-21-22 32,21-22 15,0 1-47,0 0 15,21 21-15,-21-21 16,21 0-16,1 21 15,-22-21-15,21 21 0,0 0 16,0 0-16,0 0 16,0 0-16,1 0 15,-1 0-15,0 0 0,0 0 16,0 0-16,0 21 16,1-21-16,-22 21 0,21-21 0,0 21 15,-21 0-15,21-21 0,-21 21 16,21-21-16,-21 22 0,0-1 15,0 0-15,0 0 16,0 0-16,0 0 0,0 1 16,0-1-16,0 0 15,-21 0-15,21 0 0,-21-21 16,0 21-16,0 1 16,-1-1-16,1-21 0,0 21 15,0-21-15,0 21 16,0-21-16,-1 0 0,1 21 0,0-21 15,0 0-15,0 0 0,0 0 16,-1 0-16,1 0 0,0 0 0,0 0 16,0 0-16,0 0 0,-1 0 15,1-21-15,0 21 0,0 0 0,21-21 16,-21 0 0,0 0-16,21-1 15,0 1 48,0 0-48,0 0 1,0 0 0</inkml:trace>
  <inkml:trace contextRef="#ctx0" brushRef="#br0" timeOffset="59655.88">5016 6138 0,'0'22'62,"0"-1"-62,0 0 16,0 0-1,0 0-15,0 0 16,22-21 46,-22-21-62,0 0 16,0 0 15,0 0-31,0 0 16,-22 42 46,22 0-46,-21-21 0,21 21-1</inkml:trace>
  <inkml:trace contextRef="#ctx0" brushRef="#br0" timeOffset="62108.3">7070 5969 0,'21'-21'0,"0"21"0,0-21 16,-21 0-16,21 21 0,0-22 15,-21 1-15,0 0 16,22 0-16,-1 0 0,-21 0 16,0-1-16,0 1 0,0 0 15,0 0-15,0 0 0,0 0 16,0-1-16,0 1 0,0 0 16,0 0-16,0 0 0,0 0 15,0-1 1,0 1-16,-21 21 15,21-21 1,-22 21 0,22 21-1,-21 0-15,0 1 0,21-1 0,-21 21 16,0-21-16,21 22 0,-21-1 16,-1 0-16,1 1 0,21 20 0,-21-21 15,0 1-15,0 20 0,0-20 16,-1 20-16,-20-21 0,21 22 0,0-22 15,0 22-15,-1-1 0,-20-20 16,21 20-16,0-21 0,0 1 16,-1-22-16,1 21 0,0-21 0,0 1 15,21-1-15,-21 0 0,21 0 16,0-42 31,0 0-47,0 0 15,0-1-15,21 1 0,0 0 16,-21-21-16,21 21 0,-21-22 16,21 22-16,1-21 0</inkml:trace>
  <inkml:trace contextRef="#ctx0" brushRef="#br0" timeOffset="62559.71">7197 5652 0,'0'0'15,"21"-22"-15,-21 1 0,0 0 0,0 0 16,21 21-16,-21-21 16,0 42 30,0 0-30,0 21-16,0-20 0,0 20 16,21 0-16,-21 1 0,0-1 0,0 21 15,0-20-15,0 20 0,0-20 16,0 20-16,0 1 0,0-22 0,0 21 16,0 1-16,0-1 0,0-20 15,0 20-15,0-20 0,0-1 0,0 0 16,0 1-16,0-22 0,0 21 15,-21-21-15,21 0 0,0 1 0,0-1 16,0-42 31,0-1-47,-21 1 16,21 0-16,0 0 0,0 0 0,0 0 15,-21-1-15,21 1 16,-22 0-16,22 0 0</inkml:trace>
  <inkml:trace contextRef="#ctx0" brushRef="#br0" timeOffset="62931.01">6858 6350 0,'0'0'0,"0"-21"0,-21 21 0,0 0 0,21-21 47,21 0-32,0 21-15,0 0 0,0-22 16,22 22-16,-22-21 0,21 21 16,-21-21-16,22 21 0,-22-21 0,21 21 15,-21-21-15,22 21 0,-22-21 16,0 21-16,21-22 0,-21 22 0,1 0 15,-1-21-15,0 21 16,0 0-16,0-21 0</inkml:trace>
  <inkml:trace contextRef="#ctx0" brushRef="#br0" timeOffset="64863.33">7853 5736 0,'0'0'0,"0"-42"15,0 21-15,0 0 0,0-1 16,0 1-16,0 0 0,0 0 16,0 42 31,0 0-32,0 0-15,0 1 0,0 20 0,0 0 16,0-21-16,0 22 0,0 20 15,-21-20-15,21-1 0,0 0 0,-22 22 16,22-22-16,-21 22 0,21-22 16,-21 0-16,0 22 0,21-22 0,-21 0 15,0 1-15,-1-1 0,22 0 16,0 1-16,-21-22 0,21 0 0,-21 21 16,0-20-16,21-1 15,0 0-15,0-42 47,0 0-47,0-1 16,0 1-16,0 0 15,0 0-15,0 0 0,0 0 0,0-22 16,0 22-16,0 0 0,0 0 16,0 0-16,0-1 0,21 1 0,0 0 15,-21 0-15,21 0 0,1 0 16,-1 21-16,-21-22 0,21 22 0,0 0 15,0-21-15,0 21 16,1-21-16,-1 21 0,0 0 0,21 0 0,-21 0 16,1 0-16,-1 0 0,21 21 15,-21-21-15,0 21 0,1 1 16,-1-1-16,0-21 0,0 21 0,0 0 16,0 0-16,-21 0 0,0 1 15,22-1-15,-22 21 0,0-21 0,0 0 16,0 1-16,0-1 0,-22 0 15,22 0-15,-21 0 0,-21 0 0,21 1 16,0-1-16,-22 0 0,22-21 16,-21 21-16,21 0 0,-22-21 15,22 0-15,0 21 0,-21-21 0,20 0 16,1 0-16,0 0 0,0 0 16,0 0-16,0 0 0,-1 0 0,1 0 15,21-21 48,21 21-16,1 0-47,-1 0 15,0 0-15,0 0 16,0 0-16,0 0 15,1 0-15,-1 0 0,0 0 16,0 0-16,0 0 0,0 0 16,1 0-16,-1 0 0,21 0 0,-21 0 15,0 0-15,1 0 0,20 0 16,-21 0-16,0-21 0,22 21 0,-22-21 16,21 21-16,0-21 0,-20 0 0,20-1 15,-21 1-15,21-21 0,1 21 16,-22-22-16,21 22 0,-21-21 0,1 0 15,-1 20-15,21-20 0,-21 21 16,-21-21-16,21 20 0,1 1 16,-22 0-16,0 0 0,0 0 0,0 0 15,0-1 1,-22 44 0,1-22-1,0 21-15,0 0 0,0 0 0,21 0 16,0 0-16,-21 1 15,21-1-15,0 0 0,0 0 0,0 0 16,0 0-16,21 1 0,-21-1 16,21 0-16,0-21 0,0 21 15,-21 0-15,21-21 0,1 21 0,-1 1 16,0-22-16,0 21 0,0 0 16,0 0-16,1-21 15,-22 21-15,21-21 0,-21 21 0,0 1 16,0-1-16,0 0 15,-21-21 1,-1 21-16,1-21 16,0 0-16,0 0 0,-21 0 15,20-21-15,1 21 0,0-21 16,0 0-16,0 21 0,0-22 0,-1 1 16,1 21-16,0-21 15,21 42 32,21 0-47,0-21 16,1 22-16,-1-22 0,-21 21 15,21 0-15,0-21 0,0 21 0,0-21 16,1 0-16,-1 21 0,0-21 0,0 0 16,21 0-16,-20 0 0,-1 0 15,0 0-15,21 0 0,-21 0 0,1 0 16,-1-21-16,21 21 0,-21-21 15,0 21-15,1-21 0,-1 0 0,0-22 16,0 22-16,0-21 0,0 21 0,1-22 16,-22 1-16,21 0 15,-21-1-15,21 1 0,-21 0 0,0-1 16,0 1-16,0 0 0,0 20 16,0-20-16,0 0 0,0-1 0,0 1 15,0 21-15,0-21 0,0 20 16,0-20-16,0 21 0,0 0 0,0 0 15,0-1-15,0 44 32,0-1-32,0 0 0,0 0 15,0 21-15,0-20 0,0 20 16,0 0-16,0-21 0,0 22 0,0-1 16,0 0-16,0-20 0,0 20 15,0 0-15,0 1 0,0-22 16,0 21-16,0 0 0,0-20 0,0 20 15,0-21-15,0 0 0,0 0 16,21 1-16,-21-1 0,21 0 0,0 0 16,1-21-1,-1 0 1,0 0-16,0 0 16,0 0-16,0-21 15,1 0-15,-1 0 16,0 21-16,-21-22 0,21 1 0,0 21 15,0-21-15,-21 0 0,22 0 16,-1 21-16,-21-21 0,21-1 0,-21 1 16,0 0-16,0 0 15</inkml:trace>
  <inkml:trace contextRef="#ctx0" brushRef="#br0" timeOffset="65167.16">9250 6160 0,'0'0'0,"-21"0"0,-1 0 0,1 0 16,42 0 0,1-22-1,-1 22-15,0 0 0,0 0 0,0-21 16,22 21-16,-22 0 0,0 0 15,21-21-15,-21 21 0,1 0 0,20 0 16,-21 0-16,0 0 0,0 0 0,1 0 16,-1 0-1,0 0-15</inkml:trace>
  <inkml:trace contextRef="#ctx0" brushRef="#br0" timeOffset="66228.09">10033 6223 0,'0'-21'0,"-21"21"16,0-21-1,21 0 1,0-1 0,0 1-16,0 0 15,21 0-15,0 0 16,0 21-16,0-21 15,0 21-15,1 0 16,-1 0-16,0 0 0,0 0 0,0 0 16,0 0-16,1 21 0,-22 0 0,21 0 15,0 0-15,0 0 0,-21 22 16,0-22-16,21 21 0,-21 1 0,0-22 16,0 21-16,0 0 0,0 1 15,0-22-15,0 21 0,-21 1 0,0-22 16,21 0-16,0 0 0,-21 0 15,0-21-15,21 21 0,-22-21 16,22-21 0,0 0-1,0 0-15,0 0 0,0 0 0,0-1 16,0-20-16,0 21 0,0-21 16,22-1-16,-1 22 0,-21-21 0,21-1 15,0 22-15,0-21 0,0 0 16,22 20-16,-22-20 0,0 21 0,21 0 15,-20-22-15,-1 43 0,21-21 16,-21 0-16,0 21 0,1 0 0,-1-21 16,0 21-16,0 0 0,0 0 15,-21 21 32,0 0-16,-21-21-15</inkml:trace>
  <inkml:trace contextRef="#ctx0" brushRef="#br0" timeOffset="66980.81">11282 6519 0,'21'0'16,"0"0"-16,-21-21 15,21 0-15,0 0 16,-21 0-16,22 0 0,-22-1 15,0 1-15,0 0 0,0 0 0,0 0 16,0 0-16,0-22 0,0 22 16,-22 0-16,22 0 0,-21 0 15,0-1-15,0 1 0,0 0 0,0 0 16,-1 21-16,-20-21 0,21 21 16,0 0-16,-22 0 0,22 0 0,-21 0 15,21 0-15,-22 21 0,22-21 16,0 21-16,-21 0 0,21 0 0,-1 1 15,1-1-15,21 0 0,-21 21 16,21-21-16,-21 22 0,21-22 0,-21 21 16,21 1-16,0-1 0,0-21 0,0 21 15,0 1-15,0-22 0,0 21 16,0-21-16,0 1 0,0-1 0,21 0 16,0-21-16,0 21 15,0-21-15,1 0 0,-1 0 16,0 0-16,21 0 0,-21 0 0,1 0 15,20-21-15,-21 21 0,0-21 16,22 0-16,20-43 0,-42 43 16,22-21-16,-22 20 0,21-20 15,-21 0-15,0-1 0,1 1 0,-1 21 16,0-21-16,0 20 0,-21-20 16,0 21-16,21 0 0,-21 0 15,0-1-15,0 1 0,-21 21 31,21 21-31,-21 1 16,0-1-16,21 0 16,-21 21-16,21-21 0,0 22 0,0-22 15,0 21-15,0 1 0,0-1 16,0-21-16,0 21 0,0-20 0,0 20 16,0-21-16,0 0 0,0 0 0,0 1 15,0-1-15,21-21 0,0 0 16,0 0-16,0 0 0,0 0 15,1 0-15,-1 0 16,0-21-16,0-1 0,0 1 16,0 0-16,1 0 0</inkml:trace>
  <inkml:trace contextRef="#ctx0" brushRef="#br0" timeOffset="69103.64">12150 6117 0,'0'0'15,"0"-21"-15,0 0 0,0 0 0,0 0 16,-22 21 0,1-22-16,0 22 0,21-21 0,-21 21 15,0 0-15,0 0 0,-1 0 16,1 0-16,0 21 0,0 1 15,0-1-15,0 0 0,-1 0 16,1 0-16,0 0 0,21 22 0,0-22 16,-21 0-16,21 21 0,-21-20 15,21 20-15,0 0 0,0-21 0,0 22 16,0-22-16,0 21 0,0-21 16,21 1-16,0-1 0,0 0 15,-21 0-15,21-21 0,1 21 0,-1-21 16,0 0-16,0 0 0,0 21 15,22-21-15,-22 0 0,0 0 0,0 0 16,21 0-16,-20-21 0,-1 21 16,0-21-16,21 0 0,-21 0 0,1 0 15,-1-1-15,21 1 0,-21 0 16,0-21-16,1 21 0,-1-22 0,0 1 16,0 21-16,0-22 0,-21 1 0,21 0 15,1-1-15,-22 1 0,0 0 16,21-1-16,-21 1 0,21 0 0,-21-1 15,0 1-15,21 0 16,-21-1-16,0 22 0,0-21 0,0 21 0,0 0 16,0-1-16,0 1 0,0 42 31,0 1-15,-21-1-16,21 21 0,0 0 15,0-20-15,-21 20 0,21 21 0,0-20 16,0-1-16,0 0 0,0 1 15,-21-1-15,21 0 0,-22 1 0,22-1 16,0 0-16,0 1 0,0-1 16,0 0-16,0-20 0,0 20 0,0-21 15,0 21-15,0-20 0,0-1 16,0 0-16,22 0 16,-1-21-16,-21 21 0,21-21 0,0 0 0,0 0 15,0 0-15,1 0 16,-1 0-16,0-21 0,0 0 0,21 0 15,-20 0-15,-1-1 0,21 1 0,-21 0 16,22 0-16,-22-21 0,0 20 16,21-20-16,-21 21 0,1 0 0,-1-22 15,0 22-15,-21 0 0,21 0 16,-21 0-16,21 0 0,-21-1 0,21 22 16,-21-21-16,0 42 46,-21 1-30,0-1-16,21 0 0,-21-21 0,21 21 16,0 0-16,0 0 0,0 1 0,0-1 15,0 21-15,0-21 0,0 0 16,0 1-16,0-1 0,0 0 0,0 0 16,21 0-16,0 0 15,0-21-15,1 22 0,-1-22 16,0 0-16,0 0 0,0 0 15,22 0-15,-22 0 0,0 0 0,0-22 16,0 1-16,0 0 0,1 21 0,-1-21 16,21 0-16,-42 0 15,21-1-15,0 1 0,1 0 0,-1 0 16,-21 0-16,0 0 0,21-1 0,0 1 16,-21 0-16,0 0 0,0 0 15,21 21-15,-21-21 16,0 42 31,-21 0-47,21 0 0,0 0 0,0 0 15,-21 1-15,21-1 0,0 0 0,0 0 16,-21 0-16,21 0 0,0 1 16,0-1-16,0 0 0,0 0 15,0 0-15,21-21 16,0 21-16,0-21 15,0 0-15,1 0 16,-1 0-16,0-21 0,0 0 16,0 0-16,0 0 0,-21 0 15,22 21-15,-22-22 0,0 1 16,0 0-16,0 0 0,0 0 0,0 0 16,0-1-16,0 1 0,0 0 15,-22 0-15,1 0 0,21 0 0,-21 21 16,0 0-16,0-22 0,0 22 0,-1 0 15,1 0 1,0 0-16,42 0 47,0 0-47,1 0 16,-1 0-16,0-21 0,0 21 15,21 0-15,-20-21 0,-1 21 0,0-21 16,21 21-16,-21 0 0,1 0 15,-1 0-15,0 0 0,0 0 0,0 0 16,0 0-16,1 0 0,-1 0 16,0 0-16,-21 21 15,0 0 1,21-21-16,-21 21 0,0 1 16,0-1-16,21-21 0,-21 21 15,0 0-15,0 0 16,0 0-16,0 1 15,0-1-15,0 0 16,0 0-16,0 0 16,0 0-16,0 1 15,0-1 1,0-42 31,-21-1-47,21 1 15,0 0-15,0 0 16,0 0-16,0 0 16,0-1-16,0 1 0,21 0 15,-21 0-15,21 0 0,1 0 16,-1-1-16,0 1 0,0 0 0,0 0 16,0 0-16,22 0 0,-22-1 15,0 1-15,21 0 0,-20 0 0,20 21 16,-21 0-16,21-21 15,-20 21-15,-1 0 0,-21 21 16,21-21-16,-21 21 0,0 0 16,0 0-16,0 1 0,0-1 0,0 21 15,0-21-15,0 0 0,-21 1 16,21-1-16,-21 0 0,21 21 0,-22-21 16,1 1-16,21-1 0,0 0 15,0 0-15,0 0 0,0 0 16,0 1-16,0-1 15,21-21-15,1 0 16,-1 21-16,0-21 0,0 0 0,0 0 16,0 0-16,1 0 15,-1 0-15,0 0 0,0 0 16,0-21-16,0 21 0,1-21 16,-1 21-16,0-22 0,0 1 15,0 0-15,0 0 0,1 0 16,-22 0-16,21-1 0,0 1 15,-21 0-15,0 0 16,0 0-16,0 0 0,0-1 16,0 1-16</inkml:trace>
  <inkml:trace contextRef="#ctx0" brushRef="#br0" timeOffset="69596.38">13801 5525 0,'0'0'0,"-22"0"0,22 21 0,-21-21 15,21 21-15,0 0 16,21-21 15,-21-21-31,22 0 16,-22 0-1,0-1-15,0 1 16,-22 21 15,1 0-15,21 21 0,-21 1-1,21-1-15,0 0 16,-21-21-1,21 21-15,-21-21 16,0 0-16,-1 21 0</inkml:trace>
  <inkml:trace contextRef="#ctx0" brushRef="#br0" timeOffset="69983.24">12594 5906 0,'0'0'0,"0"21"15,-21-21-15,0 0 0,42 0 47,0 0-47,0 0 16,0 0-16,1 0 15,20 0-15,-21 0 0,0 0 0,0 0 16,1 0-16,-1 0 0,0 0 0,0-21 16,0 21-16,0 0 0,1 0 15,-44 0 48,1 0-63,0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02:50:36.7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5524 3471 0,'-21'0'47</inkml:trace>
  <inkml:trace contextRef="#ctx0" brushRef="#br0" timeOffset="4088.11">5609 4128 0,'0'-22'15,"0"1"-15,0 0 16,21 21 0,-21-21-16,0 0 15,0 0 1,0-1-16,0 1 15,0 0 1,0 42 47,0 0-63,0 1 0,0-1 15,0 0-15,0 0 0,0 0 16,0 0-16,0 1 0,0 20 0,0-21 15,0 21-15,0-20 0,0 20 16,0 0-16,0-21 0,0 22 0,0-1 16,0-21-16,0 22 15,0-1-15,0-21 0,0 21 0,0 1 16,0-1-16,0 0 0,0 1 16,0-1-16,0 22 0,0-22 0,0 0 15,0 22-15,0-22 0,0 0 16,0 1-16,-21-1 0,21 0 0,-21 1 15,21-1-15,0-21 0,-21 22 16,21-1-16,0-21 0,0 21 0,-21-20 16,21-1-16,0 0 0,-22 0 0,22 0 15,0 0-15,0-42 47,0 0-31,0 0-16,0 0 15,0 0-15,22-1 0,-22 1 0,21 0 16,-21-21-16,0 21 0,0-22 16,21 1-16,0 0 0</inkml:trace>
  <inkml:trace contextRef="#ctx0" brushRef="#br0" timeOffset="5491.82">5842 4064 0,'0'0'0,"0"-21"16,0 0 31,-21 21-47,42 21 94,0-21-79,0 0-15,0 0 0,22 0 16,-22 0-16,21 0 16,1 21-16,-1-21 0,0 0 0,1 0 15,20 0-15,1 0 0,-1 0 16,1 0-16,-1 0 0,1 0 0,20 0 15,-20 0-15,-1 0 0,22 0 16,-22 0-16,1 0 0,-1 0 16,1 0-16,-1 0 0,1 0 0,-1 0 15,1 0-15,-1 0 0,1 0 16,-1 21-16,1-21 0,-1 0 0,1 0 16,-1 0-16,1 0 0,-1 0 15,-20 0-15,-1 0 0,0 0 16,1 0-16,-22 0 0,21 0 0,-21 0 15,1 0-15,-1 0 0,0 0 16,0 0-16,0 0 16,-21 21-1,0 1 1,0-1 0,0 0-16,0 0 0,0 0 15,0 0-15,0 1 16,0-1-16,0 0 0,-21 0 0,21 0 15,0 0-15,0 1 0,0 20 16,-21-21-16,21 0 0,0 22 16,0-1-16,0-21 0,0 21 15,0-20-15,0 20 0,0 0 0,0 1 16,0-1-16,0 0 0,0 1 0,0-22 16,0 21-16,-21 0 0,21 1 15,0-1-15,0 0 0,-21 1 0,21-1 16,0 0-16,0-20 0,0 20 15,0-21-15,-22 21 0,22-20 0,0-1 16,-21 21-16,21-21 0,0 0 16,0 1-16,0-1 0,-21 0 15,0 0-15,21 0 32,-21-21-32,0 0 15,-1 0 1,1 0-16,0 0 15,0 0-15,0 0 16,0 0-16,-1 0 0,1 0 16,-21 0-16,21 21 0,0-21 15,-1 0-15,-20 0 0,21 0 16,0 0-16,-22 0 0,22 22 0,-21-22 16,0 0-16,20 0 0,-20 0 15,21 0-15,-21 0 0,-1 0 0,22 0 16,-21 0-16,-1 0 0,1 0 15,0 0-15,21 0 0,-43 0 16,22 0-16,-1 0 0,1 0 0,-21 0 16,-1 0-16,22 0 0,-22 0 15,1 0-15,-1 0 0,22 0 0,-22 0 16,22 0-16,0 0 0,-1 0 16,1 0-16,0 0 0,-1 0 0,1 0 15,21 0-15,-21 0 0,-1 0 16,1 0-16,21 0 0,-22 0 0,1 0 15,0 0-15,-1 0 0,1 0 16,0 0-16,21 0 0,-22 0 0,22 0 16,-21 0-16,21 0 15,-1 0-15,1 0 0,0 0 0,0 0 16,0 0-16,0 0 0,-1 0 16,1 0-16,0 0 15,0 0-15,0 0 16,21-22 46,0 1-62,0 0 16,21 0-16</inkml:trace>
  <inkml:trace contextRef="#ctx0" brushRef="#br0" timeOffset="6503.25">6032 995 0,'0'0'0,"0"-21"15,0 0-15,0-1 16,-21 22-16,21-21 15,-21 21 1,0 0 0,21 21 15,0 1-31,0 20 16,0-21-16,0 0 0,0 22 0,0-22 15,0 21-15,0 0 0,0 1 16,0-1-16,0 0 0,0 1 15,0-1-15,0 22 0,0-22 0,0 21 16,0 1-16,0-22 0,0 22 16,0-1-16,0 1 0,0-22 15,0 22-15,0-22 0,-21 0 0,21 1 16,-21-1-16,21 0 0,-22 1 16,22-22-16,0 0 0,0 21 0,0-21 15,0 1-15,0-44 63,0 1-63,0 0 0,0 0 15,0 0-15,0 0 0,0-1 0,0 1 16,0-21-16,22 21 16,-1-22-16</inkml:trace>
  <inkml:trace contextRef="#ctx0" brushRef="#br0" timeOffset="7781.5">5969 889 0,'0'-21'15,"0"0"16,21 42 32,0-21-47,0 0-16,-21 21 15,22-21-15,-1 0 0,0 0 0,0 21 16,0-21-16,0 0 0,1 0 15,20 0-15,-21 0 0,21 0 0,1 21 16,20-21-16,-20 0 0,20 0 16,1 0-16,20 0 0,-20 0 15,20 0-15,1 0 0,-21 0 0,20 0 16,-20 0-16,20 0 16,-20 0-16,-1 0 0,22 0 0,-21 0 15,20 0-15,-20 22 0,20-22 16,-20 0-16,-1 0 0,1 0 0,-1 0 15,-20 0-15,20 21 0,-20-21 16,-1 0-16,0 0 0,-21 0 16,22 0-16,-22 0 0,0 0 0,21 0 15,-20 0-15,-1 0 0,0 0 16,0 0-16,0 0 31,-21 21-31,21 0 16,-21 0-16,0 0 15,0 1-15,0-1 16,0 0-16,0 21 0,0-21 0,0 1 16,-21-1-16,21 21 0,0-21 15,-21 0-15,21 22 0,0-22 0,0 0 16,0 21-16,-21 1 0,21-22 16,0 21-16,0 1 0,0-22 0,-21 21 15,21 0-15,0 1 0,0-1 16,0-21-16,0 22 0,0-1 0,0 0 15,0-21-15,0 22 0,0-22 16,0 21-16,-21-21 0,21 1 16,0-1-16,0 21 0,0-21 0,0 0 15,-22-21-15,22 22 0,0-1 16,0 0-16,-21-21 16,21 21-16,-21-21 0,0 21 15,0-21-15,0 0 0,-1 0 16,1 21-16,0-21 0,0 0 15,0 0-15,-22 0 0,1 22 0,21-22 16,-21 0-16,-1 0 0,1 21 16,-22-21-16,22 0 0,0 0 0,-1 21 15,1-21-15,-21 0 0,20 0 16,1 21-16,0-21 0,-22 0 16,22 0-16,-22 21 0,22-21 0,-22 0 15,1 0-15,-1 21 0,1-21 16,-1 0-16,1 0 0,-1 0 0,1 0 15,-1 0-15,1 0 0,21 0 16,-22 0-16,22 0 0,-1 0 16,1 0-16,0 0 0,-1 0 0,1 0 15,0 0-15,21 0 0,-22 0 16,22 0-16,-21 0 0,21 0 16,-1 0-16,1 0 0,0 0 0,0 0 15,0 0-15,0-21 16,42 21 78,0 0-79,0 0-15,0 0 0</inkml:trace>
  <inkml:trace contextRef="#ctx0" brushRef="#br0" timeOffset="8549.57">7006 2815 0,'0'0'0,"0"-21"0,0 0 16,0 0-16,0 0 15,0-1-15,21 1 0,-21 0 16,21 0-1,-21 0 1,0 42 15,0 0-15,0 0-16,0 0 0,0 1 16,0-1-16,0 0 0,0 0 15,0 21-15,0-20 0,0-1 0,0 21 16,0-21-16,0 22 0,0-22 15,0 21-15,0-21 0,0 22 0,0-1 16,0 0-16,0 1 0,0-1 16,0 0-16,0 1 0,0-1 15,0 0-15,0 1 0,0-1 16,0-21-16,0 21 0,0 1 0,0-22 16,0 21-16,0-21 0,0 1 0,0-1 15,0 0-15,0 0 0,0 0 16,0 0-16,0 1 0,0-1 15,0 0-15,0 0 32,0-42 15,0 0-47,0 0 15,0-1-15,0 1 0,0 0 0,0-21 16,0 21-16,0-22 0,0 22 15</inkml:trace>
  <inkml:trace contextRef="#ctx0" brushRef="#br0" timeOffset="9271.56">6943 2667 0,'0'0'16,"-22"0"-16,1 0 15,0 0-15,21 21 0,0 0 16,-21 1-16,0-1 16,21 0-16,-21 21 0,-1-21 15,22 1-15,0-1 0,-21 0 16,21 0-16,-21 21 0,0-20 0,21-1 15,0 0-15,-21-21 0,21 21 16,-21 0-16,21 0 0,0 1 16,-22-22-1,22 21-15,0-42 47,22-1-31,-1 1-16,0 0 0,0 0 15,0 0-15,0 0 0,1-1 16,-1 1-16,0-21 0,0 21 0,21 0 16,-20-1-16,-1-20 0,0 21 15,0 0-15,0 0 0,0-1 0,-21 1 16,22 0-16,-1 0 16,0 0-16,-21 0 0,21 21 15,0 0-15,-21-22 0,21 22 16,1 0-1,-22 22-15,21-1 16,-21 0-16,21 0 0,-21 0 16,21 22-16,-21-22 0,0 0 15,21 0-15,0 21 0,-21-20 0,22 20 16,-22-21-16,0 0 0,21 22 16,-21-22-16,21 21 0,-21-21 0,0 0 15,0 22-15,21-22 0,0 0 16,-21 0-16,0 0 0,0 1 15,21-1-15,-21 0 0,22 0 16,-22 0-16,-22-21 78</inkml:trace>
  <inkml:trace contextRef="#ctx0" brushRef="#br0" timeOffset="10799.81">7112 4403 0,'0'0'0,"0"-21"15,0 42 32,-21 0-47,21 0 16,-21 0-16,21 0 0,0 22 16,0-22-16,-22 0 0,22 21 0,-21 1 15,21-22-15,-21 21 0,0 1 16,21-1-16,-21 0 0,21 1 15,0-1-15,-21-21 0,21 21 0,-22-20 16,22-1-16,0 0 0,0 0 16,0 0-16,0 0 0,0-42 47,0 0-32,0 0-15,0 0 16,0 0-16,0-22 0,0 22 0,22 0 15</inkml:trace>
  <inkml:trace contextRef="#ctx0" brushRef="#br0" timeOffset="11188.3">7175 4382 0,'0'0'0,"0"-22"0,0 1 15,22 21 32,-22 21-47,21 1 16,-21-1-16,0 0 0,0 0 16,21 0-16,0 0 0,-21 1 15,21 20-15,-21-21 0,0 21 0,21-20 16,-21 20-16,22-21 0,-22 21 15,0 1-15,0-22 0,0 21 0,0-21 16,0 22-16,0-22 0,0 0 0,0 21 16,0-20-16,0-1 0,0 0 15,0 0-15,0-42 47,0 0-31,0 0-1,0-1-15,0 1 0,0 0 16</inkml:trace>
  <inkml:trace contextRef="#ctx0" brushRef="#br0" timeOffset="11465.14">7006 4826 0,'0'0'0,"0"-21"32,21 21-32,0 0 0,1 0 15,-1-21-15,0 21 0,0 0 0,0 0 16,0-21-16,1 21 0,-1 0 16,0 0-16,0 0 0,0-22 0,0 22 15,1 0 1,-22-21 15,-22 21-15,22-21-16,0 0 0</inkml:trace>
  <inkml:trace contextRef="#ctx0" brushRef="#br0" timeOffset="12380.94">7345 1249 0,'0'-21'16,"0"42"30,0 0-30,0 0-16,0 0 0,0 1 16,0-1-16,0 0 0,0 0 0,0 21 15,0-20-15,0-1 0,0 21 16,0-21-16,-21 0 0,21 22 0,0-22 16,0 21-16,-22-21 0,22 1 15,0-1-15,0 0 0,0 0 0,0 0 16,0 0-16,0 1 15,0-44 32,0 1-31,0 0-16,0 0 0,0 0 16,0 0-16</inkml:trace>
  <inkml:trace contextRef="#ctx0" brushRef="#br0" timeOffset="13148.78">7239 1312 0,'0'-21'31,"0"0"-15,0 0 0,21 21-1,0 0-15,0-21 0,1 0 16,-1 21-16,0 0 0,0 0 16,0 0-16,0 0 0,1 0 15,-1 0-15,0 0 16,0 0-16,-21 21 0,0 0 0,21-21 15,-21 21-15,0 0 16,0 0-16,0 1 0,0-1 0,0 0 16,-21 0-16,21 0 15,-21 0-15,0 1 0,0-1 0,-1-21 16,1 21-16,21 0 0,-21-21 16,0 0-16,21-21 62,21 21-46,-21-21-16,21 21 0,0 0 15,1 0-15,-1 0 0,0 0 16,0 0-16,0 0 16,0 0-16,1 0 0,-1 0 15,0 0-15,0 0 0,-21 21 16,21-21-16,0 21 0,1 0 15,-1 0 1,-21 1-16,0-1 0,0 0 16,0 0-16,0 0 15,0 0-15,-21-21 0,-1 22 16,22-1-16,-21 0 0,-21 0 0,21 0 16,0-21-16,-1 21 0,1 1 15,-21-22-15,21 21 0,0-21 0,-1 0 16,1 0-16,0 0 0,0 0 15,0 0-15,0 0 0,-1 0 0,1 0 16,0 0 0,0-21-1,21-1 1,0 1 0,0 0-16,21 0 15</inkml:trace>
  <inkml:trace contextRef="#ctx0" brushRef="#br0" timeOffset="13583.53">8255 1058 0,'-21'0'31,"0"0"-31,-1 0 16,1 0-16,0 22 15,21-1-15,-21-21 0,0 21 0,21 0 16,-21-21-16,21 21 0,0 0 16,0 1-16,0-1 0,0 0 15,0 0-15,0 0 16,0 0-16,0 1 16,21-22-16,0 0 15,0 0-15,0 0 0,0 0 16,1 0-1,-1 0-15,-21-22 0,21 22 16,0-21-16,0 21 0,-21-21 16,21 0-16</inkml:trace>
  <inkml:trace contextRef="#ctx0" brushRef="#br0" timeOffset="14224.18">8318 783 0,'0'0'0,"-63"0"16,42 0-16,0 0 15,-1 0-15,1 0 0,0 21 0,0-21 16,0 22-16,0-22 0,-1 21 15,1 0-15,21 0 0,-21 0 16,0 0-16,0 1 0,21 20 16,0-21-16,0 0 0,-21 22 0,21-22 15,0 21-15,-22-21 0,22 22 16,0-22-16,0 0 0,0 21 0,0-21 16,0 1-16,0-1 0,0 0 15,22-21-15,-22 21 0,21 0 0,0-21 16,0 21-16,0-21 15,0 0-15,1 22 0,-1-22 0,0 0 16,0 0-16,0 0 0,0 0 16,1 0-16,-1 0 0,21-22 0,-21 22 15,0-21-15,1 21 0,-1-21 16,21 21-16,-21-21 0,0 0 16,1 0-16,-1 21 0,0-22 15,-21 1-15,21 0 0,0 0 0,-21 0 16,21 0-16,-21-1 0,0 1 15,0 0-15,0 0 0,0 0 0,0 0 16,0-22-16,0 22 0,0 0 16,-21 0-16,0 0 0,0-1 0,0 1 15,0 21-15,-1-21 0,1 0 16,0 21-16,-21 0 0,21 0 0,-1 0 16,1 0-16,0 0 0,-21 0 15,21 0-15,-1 0 0,1 21 16,0-21-16,0 21 0,0 0 15,0 1-15,-1-22 0,22 21 16,-21 0-16,21 0 0,-21 0 0,21 0 16,0 1-16,0-1 0,0 0 15,0 0-15</inkml:trace>
  <inkml:trace contextRef="#ctx0" brushRef="#br0" timeOffset="15132.03">8255 4297 0,'0'-21'0,"-21"21"16,0 0-1,-1 0-15,1 0 0,0 0 0,0 0 16,0 0-16,0 21 16,-1 0-16,1-21 0,0 21 15,21 0-15,-21 1 0,0-1 16,21 0-16,-21 0 16,21 0-16,0 0 0,0 1 15,0-1-15,0 0 16,0 0-16,21-21 15,0 0-15,-21 21 0,21-21 0,0 0 16,0 0-16,1 0 16,-1 0-16,0 0 0,0 0 15,-21-21-15,21 21 0,0-21 16,1 21-16,-22-21 0,21 0 0,0-1 16,0 22-16</inkml:trace>
  <inkml:trace contextRef="#ctx0" brushRef="#br0" timeOffset="15816.19">8297 4001 0,'0'0'0,"-42"-22"15,21 1-15,0 21 0,-1 0 16,1 0-16,0 0 0,0 0 15,0 0-15,0 0 0,-1 0 0,1 0 16,21 21-16,-21-21 0,0 22 16,0-1-16,0 0 0,21 0 15,-22 0-15,1 0 0,21 1 16,-21-1-16,0 21 0,21-21 0,0 0 16,-21 22-16,0-22 0,21 0 15,0 21-15,0-20 0,-22-1 0,22 21 16,0-21-16,0 0 0,0 1 0,0-1 15,0 0-15,0 0 0,0 0 16,0 0-16,0 1 0,0-1 0,0 0 16,0 0-16,0 0 0,22 0 15,-22 1-15,21-22 0,0 21 0,-21 0 16,21-21-16,0 0 0,0 21 0,22-21 16,-22 0-16,0 0 15,0 0-15,22 0 0,-1 0 0,-21 0 16,21 0-16,-20-21 0,20 0 0,-21 21 15,21-21-15,1-1 0,-22 22 16,21-21-16,-21 0 0,22 0 0,-22 0 16,0 0-16,21 21 0,-20-22 15,-1 1-15,0 0 0,-21 0 0,0-21 16,21 20-16,-21 1 0,0 0 0,0-21 16,0 21-16,0-22 0,0 22 15,-21-21-15,0 21 0,0-22 0,-1 22 16,1 0-16,0-21 15,0 20-15,0 1 0,0 0 0,-1 0 16,1 0-16,0 0 0,0 21 16,-21-22-16,20 22 0,1 0 0,0-21 15,0 21-15,0 0 0,-22 0 0,22 0 16,0 0-16,0 0 0,0 0 16,0 0-16,-1 0 0,22 21 15,-21-21-15,21 22 0,-21-1 16,21 0-16,0 0 15,0 0-15,0 0 16</inkml:trace>
  <inkml:trace contextRef="#ctx0" brushRef="#br0" timeOffset="18335.8">5630 9800 0,'0'-21'16,"0"0"-16,0 0 16,0 0-1,-21-1-15,21 1 16,-21 21-1,21-21-15,0 42 32,0 0-32,0 1 0,0-1 15,0 0-15,0 21 0,0-21 16,0 22-16,0-1 0,0-21 0,0 22 16,0-1-16,0 0 0,0 1 0,0-1 15,0 0-15,0 22 0,0-22 16,0 22-16,0-22 0,0 21 0,0 1 15,0-22-15,0 22 0,0-22 16,0 22-16,0-22 0,0 21 16,0-20-16,0-1 0,0 22 0,0-22 15,0 0-15,0-21 0,0 22 16,0-22-16,-21 21 0,21-21 0,0 1 16,-21-44 15,21 1-31,0 0 15,0 0-15,0 0 0,0 0 0,0-1 16,0-20-16,0 21 16,0-21-16,0-1 0</inkml:trace>
  <inkml:trace contextRef="#ctx0" brushRef="#br0" timeOffset="19440">5630 9737 0,'-42'-21'16,"21"21"-16,21-22 15,0 1 1,21 21 31,21 0-32,-21 0-15,1 21 0,20-21 16,0 22-16,1-22 0,-1 0 16,0 21-16,22-21 0,-22 0 0,22 0 15,20 21-15,-20-21 0,20 0 16,1 0-16,21 0 0,0 0 15,0 0-15,-1 0 0,1 0 0,0 0 16,-21 0-16,21 0 0,-1 0 16,1 0-16,0 0 0,-21 0 0,21 0 15,-22 0-15,1 0 0,0 0 16,-1-21-16,-20 21 0,-1-21 0,1 21 16,-22 0-16,22 0 0,-22 0 0,-21 0 15,21 0-15,-20 0 0,20 0 16,-21 0-16,0 0 15,0 0 1,-21 21 0,0 0-16,0 0 15,0 0-15,0 0 16,0 1-16,0-1 0,0 0 16,0 0-16,0 0 0,0 22 0,-21-22 15,21 0-15,0 21 0,0-21 16,0 1-16,0 20 0,0 0 0,0-21 15,0 22-15,0-1 0,0 0 16,0 22-16,0-22 0,0 1 0,0-1 16,0 0-16,0 22 0,0-22 0,0 0 15,0 1-15,0-1 0,0 0 16,0-20-16,0 20 0,0 0 16,0 1-16,0-22 0,0 21 0,0-21 15,0 22-15,0-22 0,0 0 16,0 0-16,0 0 0,0 0 0,0 1 15,0-1-15,-21-21 0,0 21 16,0-21 0,0 0-16,-1 0 15,1 0-15,0 0 16,0 0-16,0 0 16,0 0-16,-1 0 0,1 0 0,0 0 15,0 0-15,0 0 0,0 0 0,-1 0 16,1 21-16,-21-21 0,0 0 15,20 0-15,-20 0 0,-21 21 16,20-21-16,-20 0 0,-1 0 0,1 0 16,-22 21-16,22-21 0,-1 0 0,-21 0 15,22 0-15,-1 0 0,-20 0 16,-1 0-16,0 0 0,1 0 0,-1 0 16,-21 0-16,22 0 0,-22 0 15,0 0-15,21-21 0,-21 21 0,22 0 16,-22 0-16,21 0 0,1 0 0,-1-21 15,21 21-15,1 0 0,-1 0 16,1 0-16,21 0 0,20 0 0,-20 0 16,21 0-16,0 0 0,0 0 15,21-21-15,21 0 47,0 21-47,0-21 16,0 21-16,0-22 0,1 22 15,-1-21-15,0 0 0,0 0 16</inkml:trace>
  <inkml:trace contextRef="#ctx0" brushRef="#br0" timeOffset="20076.16">6435 10456 0,'0'-42'15,"0"21"-15,0 0 0,0 42 32,0 0-17,0 0-15,0 0 16,0 1-16,0 20 0,0-21 0,0 21 0,0 1 15,0-1-15,-22 0 0,1-20 16,21 20-16,-21 0 0,21 1 16,-21-22-16,0 21 0,21-21 0,0 0 15,-21 1-15,21-1 0,-22 0 16,22 0-16,-21-21 0,21-21 47,0 0-47,0 0 0,0-1 0,21 1 15,-21 0-15,22-21 0,-22-22 16,21 22-16,-21 0 0,21-1 16,0 1-16,-21 0 0,21-1 15,0 1-15,-21 0 0,22-1 16,-1 22-16,0-21 0,-21 21 0,21-1 16,0 1-16,0 21 0,1 0 15,-1 0-15,0 21 16,0 1-16,-21-1 0,21 21 15,0 0-15,1 1 0,-22-1 16,21 0-16,0 1 0,-21-1 0,0 0 16,0-20-16,0 20 0,21 0 0,-21-21 15,0 22-15,0-22 16,0 0-16,0 0 0,0 0 0,0 1 16,0-1-16,0 0 0,0 0 15,-21-21 1,21-21-1,0 0-15,-21 21 16,0-21-16</inkml:trace>
  <inkml:trace contextRef="#ctx0" brushRef="#br0" timeOffset="20300.03">6350 10816 0,'21'0'47,"0"0"-47,0 0 0,1 0 16,-1 0-16,0 0 0,0 0 16,0 0-16,0 0 0,1 0 0,-1-21 15,0 21-15,0-21 0,0 21 0,0-21 16,1 0-16,-1 21 0,21-22 15</inkml:trace>
  <inkml:trace contextRef="#ctx0" brushRef="#br0" timeOffset="20807.78">8107 10075 0,'0'0'0,"-21"0"31,-1 0-15,1 0-1,0 0-15,0 0 0,0 22 16,0-22-16,21 21 0,-22-21 15,22 21-15,0 0 0,-21-21 16,21 21-16,0 0 0,-21 1 16,21-1-16,0 0 15,0 0-15,0 0 0,21-21 16,-21 21-16,21-21 0,1 0 16,-1 0-16,0 0 15,0 0-15,0 0 0,0 0 16,1-21-16,-1 0 15</inkml:trace>
  <inkml:trace contextRef="#ctx0" brushRef="#br0" timeOffset="21499.82">8213 9906 0,'0'0'0,"-22"0"0,-20-21 16,21 21-16,0 0 16,0 0-16,-1 0 15,1 0-15,0 0 0,0 0 16,0 0-16,0 0 0,-1 0 16,1 21-16,-21-21 0,21 21 15,0 0-15,-1 1 0,1-1 0,0 0 16,0 0-16,0 0 0,0 0 0,-1 22 15,22-22-15,-21 0 0,21 0 16,-21 0-16,21 1 0,0 20 0,0-21 16,0 0-16,0 0 0,0 1 0,0-1 15,0 21-15,0-21 0,0 0 16,21 1-16,0-22 0,-21 21 0,22 0 16,-1 0-16,0-21 0,0 21 15,0-21-15,0 0 0,1 21 0,-1-21 16,0 0-16,0 0 0,0 0 15,22 0-15,-22 0 0,0 0 16,0 0-16,21 0 0,-20 0 0,-1 0 16,0 0-16,0-21 0,0 0 0,0 21 15,1-21-15,-1 21 0,0-21 16,0 21-16,0-21 0,0-1 0,-21 1 16,22 21-16,-22-21 0,21 0 0,-21-21 15,0 20-15,0 1 0,0 0 16,0 0-16,0 0 0,0-22 0,0 22 15,0 0-15,0-21 0,0 21 16,-21-1-16,-1 1 0,1 0 0,21 0 16,-21 0-16,0 0 0,0-1 15,21 1-15,-21 0 0,-1 21 16,1 0-16,0-21 0,0 21 0,0 0 16,0 0-16,-1 0 0,1 0 0,0 0 15,0 0-15,0 0 16,0 0-16,-1 0 15,22 21 1,0 0 0,0 0-1,-21-21-15,0 0 16</inkml:trace>
  <inkml:trace contextRef="#ctx0" brushRef="#br0" timeOffset="22388.15">4339 6858 0,'0'0'0,"0"-21"0,0 0 15,0 0 1,-21 21-16,21-22 31,-21 22-31,0 22 31,21-1-15,0 0-16,0 0 0,0 21 16,0-20-16,0 20 0,0 0 0,-22 1 15,22 20-15,0-21 0,0 22 16,0-1-16,0 1 0,0-1 0,0 1 16,-21-1-16,21 1 0,0-22 15,-21 22-15,21-1 0,0-20 0,0 20 16,0-21-16,0 1 0,0-1 15,0 0-15,0 1 0,0-22 0,0 0 16,0 0-16,0 0 0,0-42 31,0 0-15,0 0-16,0 0 0,0 0 16,0-22-16,21 22 0,0-21 0</inkml:trace>
  <inkml:trace contextRef="#ctx0" brushRef="#br0" timeOffset="23414.58">4360 7027 0,'0'0'0,"-21"0"0,21-21 16,-21 21-16,21-21 15,-21 21-15,42 0 63,0 0-47,0 21-16,0-21 15,1 0-15,-1 0 0,0 0 16,0 0-16,0 0 15,0 0-15,22 0 0,-22 0 0,21 0 16,1 0-16,-1 0 0,21 0 16,-20 0-16,20 0 0,1 0 0,-1 0 15,22 0-15,-22 0 0,22-21 16,0 21-16,-1 0 0,1 0 0,0-21 16,-1 21-16,1 0 0,0 0 0,-1 0 15,1 0-15,-21-21 0,-1 21 16,1 0-16,-22 0 0,21 0 0,-20 0 15,-1 0-15,-21 0 0,22 0 16,-22 0-16,0 0 0,0 0 0,0 0 16,-21 21-1,21-21 1,-21 21-16,0 0 16,0 0-1,0 1-15,0-1 16,0 0-16,0 0 0,0 0 15,0 22-15,0-22 0,0 0 16,-21 21-16,21 1 0,0-22 16,0 21-16,0 0 0,0 1 0,0-1 15,0-21-15,0 22 0,0-1 16,0 0-16,0-21 0,0 22 16,0-22-16,0 21 0,0-21 0,0 22 15,0-22-15,0 21 0,0-21 0,0 22 16,0-22-16,0 21 0,0-21 15,0 1-15,0 20 0,0-21 0,0 0 16,0 0-16,0 1 0,0-1 16,0 0-16,0 0 15,-21-21-15,0 21 0,0-21 16,21 21 0,-21-21-16,-1 0 0,1 0 15,0 0-15,0 0 16,0 22-16,0-22 0,-1 0 0,1 0 15,0 0-15,-21 0 0,21 0 16,-22 0-16,1 0 0,-22 0 0,22 21 16,-21-21-16,-1 0 0,1 0 15,-1 0-15,1 0 0,-22 0 0,21 0 16,-20 0-16,-1 0 0,22 0 16,-22 0-16,0 0 0,1 0 0,-1 0 15,0 0-15,1 0 0,20 0 0,-21 0 16,22 0-16,21 0 0,-22 0 15,22 0-15,-1 0 0,22 0 16,-21 0-16,21 0 0,0 0 16,42-21 15,0 21-15,0 0-16,0-22 0,0 22 0,1-21 15,-1 0-15,0 21 0,21-21 16,-21 0-16</inkml:trace>
  <inkml:trace contextRef="#ctx0" brushRef="#br0" timeOffset="23779.38">5122 7493 0,'0'0'0,"0"-21"16,0 0 0,-21 21-1,21 21 1,0 0-16,0 0 16,0 0-16,0 1 0,0 20 0,0-21 15,0 0-15,0 22 0,0-22 16,0 0-16,0 21 0,0-21 15,0 22-15,0-22 0,0 0 0,0 21 16,0-20-16,0-1 0,0 0 16,0 0-16,0 0 0,0-42 47,0 0-47,0 0 15,0 0-15,0-1 0</inkml:trace>
  <inkml:trace contextRef="#ctx0" brushRef="#br0" timeOffset="24452.02">5122 7557 0,'0'0'16,"-21"0"-16,21-22 15,0 1 1,0 0-16,0 0 15,21 0 1,0 21-16,1-21 0,-1 21 0,0 0 16,0-22-16,0 22 0,0 0 15,1 0-15,-1 0 0,0 0 0,21 0 16,-21 0-16,1 0 0,-1 22 16,0-22-16,0 21 0,0 0 15,0 0-15,1 0 0,-22 0 0,0 1 16,0-1-16,0 0 0,0 0 15,0 0-15,-22 0 0,1 1 0,0-1 16,-21 0-16,21 0 0,-1 0 0,-20 0 16,21-21-16,0 22 0,0-22 15,-22 0-15,22 0 0,0 21 0,0-21 16,0 0-16,-1 0 16,22-21-1,-21 21-15,21-22 16,21 22-1,-21-21-15,22 21 0,-1 0 16,0 0-16,21 0 0,-21-21 16,1 21-16,20 0 0,-21 0 0,21 0 15,-20 0-15,20 0 0,-21 21 16,0-21-16,0 0 0,1 21 0,-1 1 16,0-22-16,-21 21 0,21-21 0,-21 21 15,0 0-15,0 0 0,0 0 16,0 1-16,-21-1 0,0 0 0,-22 0 15,22 0-15,0 0 0,-21 1 16,21-1-16,-22 0 0,1-21 0,21 21 16,-22 0-16,1-21 0,21 21 15,0-21-15,-22 0 0,22 0 16,0 0-16,0 0 0,0 0 0,0 0 16,-1 0-16,1 0 0,0 0 15,42 0 32</inkml:trace>
  <inkml:trace contextRef="#ctx0" brushRef="#br0" timeOffset="25140.13">5694 8509 0,'0'0'0,"0"-21"15,0 0-15,0 0 16,-21 21-16,21-22 0,0 1 16,-22 0-16,22 0 15,0 42 17,0 0-17,0 0-15,22 1 0,-1 20 0,0-21 16,0 21-16,0 1 0,-21-1 15,21 0-15,1 1 0,-1-1 0,0 0 16,0 22-16,0-22 0,0 22 16,-21-22-16,22 0 0,-1 1 15,0 20-15,-21-20 0,0-1 0,0 0 0,21 1 16,-21-22-16,0 21 16,0-21-16,0 22 0,21-22 0,-21 0 15,0 21-15,0-21 0,0 1 0,0-1 16,0 0-16,0-42 47,0 0-32,0-1-15,0 1 0,0 0 0,0 0 16,0 0-16,-21-22 16,21 22-16,-21 0 0,21-21 0</inkml:trace>
  <inkml:trace contextRef="#ctx0" brushRef="#br0" timeOffset="25730.18">5736 8530 0,'0'0'0,"-42"-21"15,21 21-15,-1 0 16,1 0-16,0 0 0,0 21 15,0-21-15,21 21 0,-21 1 16,-1-1-16,22 0 0,-21 0 16,21 0-16,0 0 0,0 1 15,-21-1-15,21 0 0,-21 0 16,21 0-16,0 0 0,0 1 0,0-1 16,-21 0-16,21 0 0,-21-21 15,21-21 16,0 0-15,0 0-16,0-1 0,0 1 0,21 0 16,-21 0-16,21 0 0,-21 0 15,21-1-15,0 1 0,-21 0 0,21 0 16,1 0-16,-22 0 0,21-1 16,0 1-16,-21 0 15,21 0-15,0 21 0,0-21 0,-21 0 16,22 21-16,-1 0 15,0 0-15,0 0 16,0 0-16,-21 21 0,21 0 0,1 0 16,-1 0-16,0 0 0,0 1 15,0-1-15,0 21 0,-21-21 0,22 0 16,-1 1-16,0 20 0,0-21 16,0 0-16,0 0 0,1 1 0,-1-1 15,-21 0-15,21 0 0,0-21 16,-21 21-1,0-42 17,0 0-32,0 0 0,0 0 15,0-1-15,0 1 0</inkml:trace>
  <inkml:trace contextRef="#ctx0" brushRef="#br0" timeOffset="26239.89">6308 7345 0,'-22'-21'15,"22"0"-15,-21 21 16,0 0-16,0 0 16,21 21-16,0 0 15,-21-21-15,21 21 0,-21 0 0,21 0 16,0 1-16,0-1 0,0 0 16,0 0-16,0 0 0,0 0 0,0 1 15,0-1-15,0 0 16,0 0-1,21-21 17,0 0-32,0 0 0,-21-21 15,21 0-15,0 0 0,-21-1 16</inkml:trace>
  <inkml:trace contextRef="#ctx0" brushRef="#br0" timeOffset="26792.08">6329 7091 0,'0'0'0,"-43"0"16,22 0-16,0 0 16,0 0-16,0 0 15,0 0-15,21 21 16,0 0-16,-22 0 0,1 1 0,0-1 15,21 0-15,0 21 0,-21-21 16,0 22-16,21-1 0,-21-21 0,21 22 16,0-1-16,0-21 0,0 21 0,0 1 15,0-22-15,0 21 0,0-21 16,0 22-16,0-22 0,0 0 16,0 0-16,0 0 0,0 1 15,21-1-15,0-21 0,-21 21 0,21-21 16,0 0-16,0 0 0,1 0 0,-1 0 15,0 0-15,0 0 0,21 0 16,-20-21-16,-1 21 0,21-21 0,-21-1 16,0 1-16,22 21 0,-22-21 0,0 0 15,0-21-15,0 20 0,1 1 16,-1 0-16,0 0 0,-21-21 0,0 20 16,0-20-16,0 21 0,0-21 15,0-1-15,0 22 0,-21-21 0,0-1 16,-1 22-16,1-21 15,0 21-15,0 0 0,0-1 0,0 1 16,-1 0-16,1 21 0,0 0 0,0 0 16,0 0-16,0 0 0,-1 0 15,1 0-15,0 0 0,0 21 0,21 0 16,0 1-16,-21-1 0,21 0 16,-21 0-16,21 0 0,0 0 0,0 22 15,0-22-15,0 0 0,21 0 16,0 0-16</inkml:trace>
  <inkml:trace contextRef="#ctx0" brushRef="#br0" timeOffset="27447.93">8149 7197 0,'0'0'0,"0"-21"0,0-22 16,0 22-1,0 0-15,0 0 16,0 0 0,-21 21-1,0 0-15,21 21 16,0 0 0,-21 21-16,21-21 0,0 22 15,0-1-15,0 0 0,-22 1 16,22-1-16,0 22 0,0-22 0,-21 21 15,21-20-15,-21-1 0,21 22 16,-21-22-16,21 21 0,0-20 0,-21-1 16,0 22-16,21-22 0,-22 0 15,22-21-15,-21 22 0,21-22 16,0 21-16,0-21 0,0 1 0,0-1 16,0-42 15,0-1-31,0 1 15,0 0-15,0 0 0,0 0 16,21-22-16,1 22 0</inkml:trace>
  <inkml:trace contextRef="#ctx0" brushRef="#br0" timeOffset="28629.76">8128 7112 0,'0'0'0,"-21"0"0,21-42 16,0 21-16,0-1 15,0 1 1,0 0 0,21 21-1,0 0 1,0 0-16,0 0 0,1 0 0,-1 0 15,0 0-15,0 0 0,0 0 16,0 0-16,1 0 0,-1 0 0,21 0 16,-21 0-16,22 0 0,-1 0 15,0 21-15,1-21 0,-1 0 0,0 0 16,22 0-16,-1 0 0,-20 0 0,41 0 16,-20 0-16,-1 0 0,1 0 15,-1 0-15,1 0 0,-1 0 0,22 0 16,-22 0-16,1 0 0,-1 0 15,1 0-15,-1 0 0,1 0 0,-1 0 16,1 0-16,-22 0 0,22 0 16,-22 0-16,0 0 0,-20 0 15,20 0-15,-21 0 0,0 0 0,0 0 16,1 0-16,-1 0 0,0 0 16,0 0-1,0 0-15,-21 21 47,0 1-31,0-1-16,0 0 0,0 0 15,0 0-15,0 0 0,0 1 16,0-1-16,0 0 0,0 21 16,21-21-16,-21 22 0,0-22 0,0 21 15,22-21-15,-22 22 0,0-1 0,21-21 16,-21 22-16,0-22 0,0 21 15,0-21-15,0 22 0,0-22 0,0 21 16,0-21-16,0 0 0,0 22 16,0-22-16,0 0 0,0 21 0,0-20 15,0-1-15,0 21 0,0-21 0,0 0 16,0 1-16,-21-1 0,21 0 16,-22 0-16,22 0 0,0 0 15,-21-21 1,21 22-16,-21-22 15,21 21-15,-21-21 16,0 0-16,0 21 0,-1-21 16,1 0-16,0 21 15,0-21-15,0 0 0,0 21 16,-1-21-16,1 21 0,0-21 0,-21 0 16,21 0-16,-1 0 0,-20 22 15,21-22-15,-21 0 0,-1 0 0,22 0 16,-21 0-16,-1 0 0,1 0 15,0 0-15,-1 0 0,1 0 0,0 0 16,-22 0-16,22 0 0,0 0 0,-22 0 16,1 0-16,20 0 15,-20 0-15,-1 0 0,1 0 0,-1 0 16,22 0-16,-22 0 0,1 0 0,21 0 16,-22 0-16,22 0 0,-1 0 15,-20-22-15,21 22 0,-1 0 0,1 0 16,0-21-16,-1 21 0,1 0 0,21 0 15,-22-21-15,1 21 0,21 0 16,-21 0-16,20 0 0,-20 0 0,21 0 16,0-21-16,0 21 15,-1 0-15,1 0 0,0 0 0,0 0 16,0 0-16,0 0 0,-1 0 16,1 0-16,0 0 15,0 0-15,0 0 16,0 0-16,21-21 47,21 0-32,21 21-15,-21-22 16,22 1-16,-22 0 0,42 21 16</inkml:trace>
  <inkml:trace contextRef="#ctx0" brushRef="#br0" timeOffset="29176.45">8996 7345 0,'0'-21'16,"-21"21"15,-1 21-15,1 0-1,21 0-15,-21 0 16,21 22-16,0-22 0,0 21 16,0-21-16,0 22 0,0-22 0,0 21 15,-21-21-15,21 1 0,0 20 16,0-21-16,0 0 0,-21 0 0,21 1 15,0 20-15,0-21 0,0 0 16,0 0-16,0 1 0,0-1 16,0 0-1,0-42 32,0 0-31,0-1-16,0 1 15</inkml:trace>
  <inkml:trace contextRef="#ctx0" brushRef="#br0" timeOffset="29614.2">8551 7916 0,'0'0'0,"0"22"15,-21-22-15,21 21 0,0 0 16,0 0 0,0 0-16,0 0 15,21-21-15,0 0 0,-21 22 16,22-22-16,-1 0 0,0 21 15,0-21-15,0 0 0,0 0 16,22 0-16,-22 21 0,0-21 16,0 0-16,0 0 0,22 0 0,-22 0 15,0 0-15,21 0 0,-20-21 0,-1 21 16,21 0-16,-21-21 16,0 21-16,1 0 0,-1-22 0,0 1 15,0 21-15,-21-21 0,21 21 0,0-21 16,-21 0-1,0 0 1,0-1 0,0 1-16,0 0 15,0 0 1</inkml:trace>
  <inkml:trace contextRef="#ctx0" brushRef="#br0" timeOffset="29996.19">8742 7408 0,'0'0'15,"-21"0"-15,21-21 16,21 21-1,0-21-15,0 21 0,0 0 16,0-21-16,22 21 0,-22-21 16,0 21-16,21 0 0,-20-21 15,-1-1-15,0 22 0,21 0 16,-21 0-16,-21-21 0,22 21 0,-1 0 16,0 0-16,-21-21 15,0 42 63,0 0-62</inkml:trace>
  <inkml:trace contextRef="#ctx0" brushRef="#br0" timeOffset="30819.62">9461 7768 0,'0'-21'0,"-21"21"16,21 21 46,0 0-62,0 1 0,0-1 16,-21 21-16,21-21 0,0 0 15,-21 22-15,21-22 0,0 21 0,0-21 16,0 1-16,0-1 0,-21 0 16,21 0-16,0 0 0,0 0 0,-21 1 15</inkml:trace>
  <inkml:trace contextRef="#ctx0" brushRef="#br0" timeOffset="31545.53">8805 8424 0,'0'22'46,"-21"-1"-46,21 0 0,-21 21 16,0-21-16,0 22 16,-1-22-16,1 21 0,0 1 0,0-1 15,0 21-15,0-20 0,-1 20 16,1-20-16,-21-1 0,21 0 0,0 22 16,-1-22-16,1 0 0,0 1 0,0-1 15,0-21-15,21 22 0,-21-1 16,-1-21-16,1 21 0,0-20 0,21-1 15,-21 21-15,0-21 0,0 0 0,-1 1 16,1-1-16,21 0 0,-21 0 16,21 0-16,-21-21 0,21-21 47,0 0-47,0 0 0,0 0 15,0-1-15,0 1 0,21-21 16,0 21-16,0 0 0,-21-22 0</inkml:trace>
  <inkml:trace contextRef="#ctx0" brushRef="#br0" timeOffset="32063.24">8699 8509 0,'0'0'0,"0"-21"15,0 0 1,-21 21-16,0 0 0,0 0 16,0 0-16,21 21 0,-21-21 15,-1 21-15,22 0 0,-21-21 16,0 21-16,0 1 0,21-1 0,-21 0 16,0 0-16,21 0 0,-22-21 15,22 21-15,0 1 0,-21-22 0,21 21 16,0-42 15,0-1-15,21 1-16,1 21 15,-22-21-15,21 0 0,0 21 0,0-21 16,0 0-16,0-1 0,1 1 16,-1 21-16,0-21 0,0 0 0,0 21 15,0-21-15,1 0 0,-1 21 0,0 0 16,0 0-1,0 0-15,0 21 0,1 0 16,-22 0-16,21 0 16,-21 22-16,21-22 0,-21 0 0,0 0 15,0 0-15,0 22 0,0-22 0,0 0 16,0 0-16,0 0 16,0 0-16,0 1 0,0-1 0,0 0 15,21-21-15,0 0 31,-21-21-31,0 0 16</inkml:trace>
  <inkml:trace contextRef="#ctx0" brushRef="#br0" timeOffset="32744.35">10139 7154 0,'-21'0'16,"-1"0"15,22 22-31,-21-1 0,21 0 16,-21-21-16,21 21 0,0 21 0,0-20 16,-21-1-16,21 0 0,0 21 0,-21-21 15,21 1-15,0-1 16,0 0-16,0 0 0,0 0 0,0 0 15,0 1-15</inkml:trace>
  <inkml:trace contextRef="#ctx0" brushRef="#br0" timeOffset="33012.29">9906 7557 0,'0'21'0,"21"-21"15,0 0-15,0 0 16,1 0-16,-1 0 0,0 0 15,0 0-15,0 0 0,0 0 16,1 0-16,-1 0 0,0-21 16,0 21-16,-21-22 15,21 22-15,-21-21 0,0 0 16,0 0 0,0 0-16</inkml:trace>
  <inkml:trace contextRef="#ctx0" brushRef="#br0" timeOffset="33263.12">9927 7197 0,'0'-21'46,"21"21"-46,0 0 16,1 0-16,-1 0 16,0 0-16,0 0 0,0-22 0,0 22 15,1 0-15,-1 0 0,0 0 16,0-21-16,0 21 0,0-21 16,1 21-16</inkml:trace>
  <inkml:trace contextRef="#ctx0" brushRef="#br0" timeOffset="33887.76">10160 6922 0,'0'0'15,"-21"-22"-15,0 22 0,-1 0 0,1 0 16,-21 0-16,21 0 0,0 0 15,-1 0-15,1 0 0,0 22 0,0-22 16,0 21-16,-22 0 0,22 0 16,0-21-16,0 21 0,21 22 15,-21-22-15,0 0 0,21 21 0,-22-21 0,22 22 16,0-1-16,0 0 16,-21 1-16,21-22 0,0 21 0,0 1 15,0-22-15,0 21 0,0-21 16,0 22-16,0-22 0,0 0 0,21 0 15,-21 0-15,22 0 0,-1 1 0,0-1 16,0 0-16,0-21 0,0 21 16,1-21-16,-1 21 0,0-21 0,21 0 15,-21 0-15,22 0 0,-22 0 0,21 0 16,-21 0-16,22 0 0,-22 0 16,21 0-16,-21 0 0,22-21 0,-22 0 15,0 21-15,21-21 0,-20 0 16,-1-1-16,0 1 0,0 0 0,0 0 15,0 0-15,-21 0 0,22-1 16,-22 1-16,21-21 0,-21 21 16,0 0-16,0-22 0,0 1 0,21 21 15,-21-22-15,0 22 0,0-21 0,0 21 16,0-22-16,0 22 0,-21 0 16,21 0-16,-21 0 0,-1 0 0,1-1 15,0 22-15,0-21 0,-21 21 16,20 0-16,-20 0 0,21 0 0,-21 0 15,20 0-15,1 0 0,-21 0 0,21 0 16,0 0-16,-22 0 0,22 0 16,0 0-16,0 0 0,21 21 15,-21-21-15,21 22 0,-22-22 16,22 21-16,0 0 0,-21-21 0,21 21 16,0 0-16,0 0 0,0 1 0</inkml:trace>
  <inkml:trace contextRef="#ctx0" brushRef="#br0" timeOffset="35955.83">5440 16489 0,'0'0'0,"-21"-21"15,21 0-15,0-1 0,0 1 0,0 0 16,-22 0-16,22 0 0,0 0 16,0-1-16,0 1 0,0 0 15,0 0-15,0 0 16,-21 21-16,21 21 31,0 0-31,0 0 0,0 22 0,0-1 16,0 0-16,0 1 0,0-1 15,0 21-15,-21 1 0,21-1 0,-21 1 16,21-1-16,-21 1 0,21-1 16,-21 1-16,-1-1 0,22-20 15,0-1-15,0 22 0,-21-43 16,21 21-16,0 0 0,0-20 0,0-1 16,0 0-16,0 0 0,0 0 15,0 0-15,0 1 16,21-22-16,1 0 15,-22-22 1,0 1-16,21 0 0,-21 0 16</inkml:trace>
  <inkml:trace contextRef="#ctx0" brushRef="#br0" timeOffset="37071.22">5376 16298 0,'0'0'0,"0"-21"0,-21-21 15,0 42-15,21-21 16,-21 0-16,21-1 16,21 1-1,0 21-15,0 0 16,0 0-16,22 0 0,-1 0 0,-21 0 15,22 0-15,20 0 0,-21 0 16,22 0-16,-1 0 0,1 0 0,-1 0 16,1 0-16,21 0 0,-22 0 15,1 0-15,20 0 0,1 0 0,-22 0 16,22 0-16,0 0 0,-1 0 16,22 0-16,-21 0 0,0 0 0,20 0 15,-20 0-15,0 0 0,21 0 16,-22 0-16,22 0 0,-21 0 0,21 0 15,-22 0-15,22-21 16,-21 21-16,-1 0 0,1 0 0,0 0 16,-22 0-16,1 0 0,-1 0 0,-20 0 15,-1 0-15,0 0 0,1 0 16,-22 0-16,0 0 0,0 0 0,0 0 16,-21 21-1,0 0 1,0 1-16,0-1 15,0 0-15,0 0 0,0 0 0,0 0 16,21 1-16,-21 20 0,0-21 0,0 0 16,0 22-16,0-22 0,0 21 15,0-21-15,22 0 0,-22 22 16,0-1-16,0 0 0,21-20 16,-21 20-16,0 0 0,0 1 0,0-1 15,0 0-15,0 1 0,0-1 16,0 0-16,0 1 0,0-1 0,0 0 15,0 1-15,0-1 0,0 0 0,0 1 16,-21-1-16,21 0 0,0-21 16,-22 22-16,22-22 0,-21 21 0,21-21 15,-21 1-15,21-1 0,0 0 16,-21 0-16,21 0 0,-21-21 0,0 21 16,-1-21-16,1 22 15,0-22-15,21 21 0,-21-21 16,0 0-16,0 0 0,21 21 15,-22-21-15,1 0 0,0 0 0,0 0 16,0 21-16,0-21 0,-1 0 16,1 0-16,0 0 0,-21 0 0,21 0 15,-1 0-15,-20 21 0,0-21 16,-1 0-16,1 0 0,0 0 0,-22 0 16,22 0-16,-22 0 0,1 0 15,-1 0-15,1 0 0,21 0 0,-22 0 16,1 0-16,-1 0 0,1 0 15,-1 0-15,1 0 0,-1 0 0,1 0 16,-1-21-16,1 21 16,-22 0-16,21 0 0,-20-21 0,-1 21 15,22 0-15,-22 0 0,21-21 16,1 21-16,-22-21 0,22 21 0,-1-22 16,22 22-16,-22-21 0,1 21 15,21-21-15,-1 21 0,-20-21 0,20 21 16,1-21-16,0 21 0,-1-21 15,22 21-15,-21-22 0,0 22 0,20 0 16,1-21-16,0 21 0,0 0 16,0-21-16,0 0 15,-1 0-15,22 42 63</inkml:trace>
  <inkml:trace contextRef="#ctx0" brushRef="#br0" timeOffset="38132.81">6435 16701 0,'0'0'0,"21"-22"16,-21 1-16,0 0 0,0 0 31,-21 42-15,-1 0-1,22 0-15,-21 1 0,0 20 0,21 0 16,-21 1-16,0-1 0,21 0 16,-21 1-16,-1-1 0,22 0 0,-21 1 15,0-1-15,21 0 0,-21 1 16,21-22-16,0 21 0,-21-21 0,21 0 16,0 1-16,0-1 15,0 0-15,0-42 47,0 0-47,0-1 0,21 22 0,-21-21 16,21 0-16,-21-21 0,0 21 15,0-1-15,21-20 0,-21 21 16,21-21-16,-21-1 0,0 1 0,22 0 16,-1-1-16,0 1 0,-21 0 15,21-1-15,0 1 0,-21 0 0,21 20 16,1-20-16,-22 21 0,21 0 0,0 0 15,-21-1-15,21 22 16,0 0-16,-21 22 16,21-1-16,1 21 0,-22 0 15,21 1-15,-21-1 0,0 0 16,0 22-16,0-22 0,21 1 0,-21 20 16,0-21-16,0 1 0,0-1 15,0 0-15,0 1 0,0-1 16,0-21-16,0 22 0,0-22 0,0 0 15,0 0-15,0 0 0,0 0 16,-21-42 31,21 0-47,0 0 0,-21 21 16,-1-21-16</inkml:trace>
  <inkml:trace contextRef="#ctx0" brushRef="#br0" timeOffset="38351.68">6159 17103 0,'22'0'0,"-1"0"0,0 0 16,0 0-16,0-21 0,0 21 15,1 0-15,-1-22 0,0 22 0,21 0 16,-21-21-16,1 21 0,20 0 15,-21-21-15,0 21 0,22 0 16,-22-21-16,0 21 0,0-21 16,0 21-16,0 0 0,-21-21 0,22 21 15,-1 0-15</inkml:trace>
  <inkml:trace contextRef="#ctx0" brushRef="#br0" timeOffset="38735.67">7874 16447 0,'0'0'0,"0"-22"31,-21 22-31,0 0 16,-1 0-16,1 0 0,0 0 15,0 22-15,0-22 0,0 21 0,21 0 16,-22 0-16,1 0 0,21 0 16,-21 1-16,21-1 15,0 0-15,0 0 0,0 0 0,0 0 16,0 1-16,21-22 15,0 0-15,1 0 16,-1 0-16,0 0 0,0 0 16,0 0-16,0 0 0,1 0 15,-1-22-15,0 1 0,0 21 16</inkml:trace>
  <inkml:trace contextRef="#ctx0" brushRef="#br0" timeOffset="39229.76">8043 16256 0,'0'0'0,"-84"-21"15,41 21-15,22 0 0,-21 0 16,-1 0-16,1 0 0,0 0 16,21 0-16,-22 21 0,1 0 0,0 0 15,20 1-15,-20-1 0,21 0 16,0 21-16,0-21 0,-1 1 0,1 20 15,21 0-15,0-21 0,0 22 0,0-22 16,0 21-16,0 1 0,0-22 16,0 21-16,21-21 0,1 22 0,-1-22 15,0 0-15,0 21 16,21-21-16,-20 1 0,20-22 0,-21 21 16,21-21-16,1 0 0,-1 0 15,0 0-15,1 0 0,20 0 0,-20 0 16,-22 0-16,21-21 0,0-1 0,1 1 15,-22 0-15,21 0 0,-21 0 16,1 0-16,-1-1 0,0-20 0,0 21 16,-21-21-16,0 20 0,0-20 15,0 21-15,0-21 0,0-1 0,-21 22 16,0-21-16,0-1 0,-1 22 16,-20-21-16,21 21 0,-21 0 0,20-1 15,-20 1-15,0 21 0,-1 0 16,22 0-16,-21 0 0,21 0 15,-22 0-15,22 0 0,0 0 0,0 0 16,0 21-16,0-21 0,-1 0 16,1 22-16,0-22 0,0 0 0,0 0 15,0 0-15</inkml:trace>
  <inkml:trace contextRef="#ctx0" brushRef="#br0" timeOffset="40055.87">4127 13060 0,'-21'0'0,"21"-21"16,-21 0-1,0 21 1,21 21 15,-21 0-31,21 0 0,0 0 0,-21 22 16,21-1-16,0 0 0,0 1 16,0-1-16,0 21 0,0 1 0,0-1 15,0 1-15,0-1 0,0 1 16,0-1-16,0 1 0,0-1 0,0 1 15,0-22-15,0 22 0,0-22 16,0 0-16,0 1 0,0-1 0,0-21 16,0 22-16,0-22 0,0 0 15,0 0-15,0 0 0,-22 0 0,22-42 47,0 0-47,0 0 0,0 0 16,0 0-16,0-22 0,22 22 15,-22-21-15,21 21 0</inkml:trace>
  <inkml:trace contextRef="#ctx0" brushRef="#br0" timeOffset="40891.6">4106 13250 0,'0'0'0,"0"-21"16,0 0 0,0 0-16,0 0 15,21 0-15,1 21 16,-1-22-16,0 1 0,21 21 16,-21-21-16,22 21 0,-1-21 0,22 0 15,-22 21-15,21-21 0,22-1 16,-21 1-16,-1 21 0,22-21 0,-1 21 15,1-21-15,-21 21 0,20 0 16,1 0-16,0-21 0,-1 21 16,1 0-16,0 0 0,-22 0 15,22 0-15,-22 0 0,1 0 0,-1 0 16,-20 0-16,-1 0 0,0 0 0,1 21 16,-22-21-16,0 0 0,0 0 15,0 0-15,-21 21 0,21-21 31,-21 21-31,0 0 16,22 1-16,-22-1 16,0 0-16,0 0 0,0 21 15,0-20-15,21-1 0,-21 21 16,0-21-16,0 22 0,0-1 16,0-21-16,0 21 0,0 1 0,0-1 15,0 0-15,0 1 0,0-1 16,0 0-16,0 1 0,0-1 0,21 0 15,-21 1-15,0-1 0,21 0 16,-21-20-16,0 20 0,0-21 0,0 21 16,0-20-16,0 20 0,0-21 0,0 0 15,0 0-15,0 1 0,0-1 16,0 21-16,0-21 0,-21 0 0,0 1 16,0-1-16,-1 0 15,1 0-15,0-21 0,0 21 16,-21-21-16,-1 21 0,1-21 0,0 22 15,-1-22-15,-20 0 0,-1 0 16,1 0-16,-1 21 0,1-21 0,-22 0 16,22 0-16,-1 0 0,-21 0 15,22 0-15,-22 0 0,22 0 0,-22 0 16,22 0-16,-1 0 0,-21-21 16,22 21-16,21 0 0,-22 0 0,22 0 15,-22 0-15,22 0 0,0 0 16,-22 0-16,43 0 0,-21 0 0,-1 0 15,22 0-15,-21 0 0,21 0 16,-1 0-16,1 0 16,21-22-1,0 1 1,21 0-16,1 0 16,-1 0-16,0 0 15</inkml:trace>
  <inkml:trace contextRef="#ctx0" brushRef="#br0" timeOffset="41235.4">4657 13526 0,'0'0'0,"-22"0"0,22-22 16,-21 22-16,21-21 15,-21 21-15,0 0 16,21 21 0,0 1-16,0 20 15,0-21-15,0 21 0,0 1 16,21-1-16,-21 0 0,0 1 0,21-22 16,-21 21-16,0 1 0,0-22 0,0 21 15,0-21-15,0 0 16,0 1-16,0-1 0,0 0 15,0-42 17,0 0-17,0-1-15,0 1 0,21 0 16</inkml:trace>
  <inkml:trace contextRef="#ctx0" brushRef="#br0" timeOffset="41907.55">4614 13589 0,'0'0'0,"-21"0"16,21-21-16,0 0 15,0 0 1,0-1-16,21 1 16,0 0-1,1 21-15,-1 0 0,0-21 0,0 21 16,0 0-16,0 0 0,1 0 15,-1 0-15,0 0 0,0 0 0,0 0 16,0 0-16,1 21 0,-1 0 16,-21 0-16,21 1 0,-21-1 15,0 0-15,0 0 0,0 0 16,0 0-16,0 1 0,0-1 16,-21 0-16,0 0 0,-1 0 15,1 0-15,21 1 0,-21-1 0,0 0 16,0-21-16,21 21 0,-21-21 15,42 0 32,0 0-47,0 0 16,-21-21-16,21 21 0,0 0 16,22 0-16,-22 0 0,0 0 0,0 0 15,0 0-15,1 0 16,-1 0-16,0 21 0,0 0 15,0-21-15,-21 21 0,0 1 16,0-1-16,0 0 0,0 0 0,0 0 16,0 0-16,0 1 15,0-1-15,-21 0 0,21 0 0,-21 0 16,0 0-16,0 1 0,-1-1 0,-20-21 16,21 21-16,0 0 0,0-21 15,-22 0-15,22 21 0,0-21 0,-21 0 16,20 0-16,1 0 0,0 0 15,0 0-15,-21 0 0,20 0 16,1 0-16,0 0 16,21-21-16,-21 21 0,21-21 15,-21 21-15,21-21 16,21 0 0,0 21-16,0-22 0,0 22 15,1-21-15,-1 21 0,0-21 16</inkml:trace>
  <inkml:trace contextRef="#ctx0" brushRef="#br0" timeOffset="43060.84">5715 13250 0,'-21'0'62,"0"0"-46,-1 22 0,1-22-16,21 21 0,0 0 15,-21 0-15,21 0 0,0 0 16,0 1-16,0-1 15,0 0-15,0 0 0,0 0 16,0 0-16,21-21 16,-21 22-16,21-22 0,1 21 15,-1-21-15,0 0 16,0 0-16,0 0 16,0-21-16,-21-1 0,22 22 15,-1 0-15,-21-21 0,0 0 0,21 21 16,0-21-16,0 0 15,-21 0-15</inkml:trace>
  <inkml:trace contextRef="#ctx0" brushRef="#br0" timeOffset="43639.51">5884 13102 0,'0'0'0,"-21"-21"0,-21 21 16,21 0-16,-1 0 16,1 0-16,0 0 0,0 0 0,0 0 15,0 0-15,-1 0 0,1 0 0,0 21 16,0-21-16,0 21 0,0 1 16,-1-1-16,22 0 0,-21 0 0,0 0 15,21 0-15,0 22 0,0-22 16,0 21-16,-21-21 0,21 22 0,0-22 15,0 21-15,0 1 0,0-22 16,0 21-16,0-21 0,0 0 16,0 1-16,21-1 0,0 0 15,0 0-15,1 0 0,-1-21 0,0 0 16,0 0-16,0 0 0,22 0 16,-22 0-16,21 0 0,-21 0 0,22 0 15,-22 0-15,21-21 0,-21 0 0,22 21 16,-22-21-16,0 0 0,0-1 15,0 1-15,0 0 0,-21 0 0,22 0 16,-22 0-16,21-1 0,-21 1 16,0-21-16,0 21 0,0 0 0,0-1 15,0-20-15,0 21 16,0 0-16,0-22 0,-21 22 0,-1 0 16,22-21-16,-21 21 0,0-1 0,0 1 15,0 0-15,0 0 0,-1 21 16,1-21-16,0 21 0,0 0 0,-21 0 15,20 0-15,1 0 0,-21 0 16,21 0-16,0 0 0,-1 21 0,-20 0 16,21-21-16,0 21 0,0 0 15,21 1-15,-22-1 0,22 0 16,0 0-16,0 0 0,0 0 16,0 1-16,0-1 0</inkml:trace>
  <inkml:trace contextRef="#ctx0" brushRef="#br0" timeOffset="44451.46">5461 14605 0,'0'-21'16,"0"0"-16,-21 21 15,0-21-15,21-1 16,0 44 15,0-1-15,0 21-16,0-21 0,0 22 16,21-1-16,0 0 0,0 1 0,0 20 15,0-21-15,1 22 0,-1-1 16,0 1-16,0-1 0,0 1 0,0 21 15,1-22-15,-22 1 0,0-1 0,21 1 16,-21-22-16,21 21 16,-21 1-16,0-22 0,0 22 0,0-22 15,0 0-15,0 1 0,21-1 16,-21 0-16,0-20 0,0 20 0,0-21 16,0 0-16,21-21 0,-21-21 31,0 0-16,0 0-15,0 0 0,0-22 16,-21 1-16,0 21 0,21-22 0</inkml:trace>
  <inkml:trace contextRef="#ctx0" brushRef="#br0" timeOffset="44996.15">5482 14796 0,'0'0'0,"0"-43"0,-21 22 0,21 0 16,0 0-16,-21 21 0,0-21 0,21-1 15,-22 22-15,1 0 16,0 0-16,0 0 0,0 22 16,0-1-16,21 0 15,-22 0-15,22 0 0,0 0 16,-21 22-16,0-22 0,0 21 15,21-21-15,-21 1 0,21-1 0,0 21 16,0-21-16,-21-21 0,21 21 16,0 1-16,0-44 31,0 1-31,0 0 16,21 0-16,-21 0 0,0 0 0,21-1 15,0 1-15,0 0 16,0-21-16,1 21 0,-1-22 0,0 22 0,21-21 15,-21-1-15,1 22 0,20-21 16,-21 21-16,0 0 0,0-1 16,22 22-16,-22 0 0,0 0 15,0 0-15,0 0 0,1 0 0,-1 22 16,21-1-16,-21 21 0,0-21 16,22 22-16,-22-22 0,0 21 0,0 0 15,0-20-15,22 20 0,-22 0 0,0-21 16,-21 1-16,21 20 0,0-21 15,1 0-15,-22 0 0,0 1 0,21-1 16,-21 0-16,21-21 0,-21 21 16,21-21-1,-21-21 1,21 0-16,-21 0 0</inkml:trace>
  <inkml:trace contextRef="#ctx0" brushRef="#br0" timeOffset="45571.85">7197 13145 0,'0'0'0,"0"-22"0,0 1 16,0 0-16,0 0 15,-22 21 1,1 0-16,21 21 16,0 0-16,0 0 0,-21 1 15,21 20-15,0 0 0,0 1 0,0 20 16,0-21-16,0 22 0,0 21 15,0-22-15,0 1 0,-21-1 0,21 1 16,0-1-16,0 1 0,0-1 16,-21 1-16,21-22 0,-21 0 0,21 1 15,0-1-15,0 0 0,0-21 16,-22 22-16,22-22 0,0 0 16,0 0-16,0 0 0,0-42 31,0 0-16,22 0-15,-22 0 0,0-22 16,21 22-16,0 0 0</inkml:trace>
  <inkml:trace contextRef="#ctx0" brushRef="#br0" timeOffset="46404.37">7218 13208 0,'0'0'0,"-21"-21"0,-1 0 16,22 0-1,0-1 1,22 22-16,-1 0 0,0 0 16,0 0-16,0 0 0,22-21 15,-1 21-15,0 0 0,1-21 0,-1 21 16,21 0-16,1 0 0,-1-21 15,22 21-15,0 0 0,-22 0 0,22-21 16,0 21-16,-22 0 0,22 0 16,-22-21-16,1 21 0,20 0 15,-20 0-15,-1 0 0,1 0 0,-1 0 16,1-22-16,-22 22 0,1 0 16,20 0-16,-21 0 0,-20 0 0,20 0 15,0 0-15,-21 0 0,1 0 16,-1 0-16,0 0 0,0 0 0,0 0 15,0 0 1,-21 22-16,0-1 0,0 0 16,0 0-16,0 0 15,0 22-15,0-22 0,0 0 16,0 0-16,0 21 0,0-20 0,0 20 16,0 0-16,0 1 0,0-22 15,0 21-15,0 0 0,0 1 0,0-1 16,0 0-16,0 1 0,0-1 15,0 0-15,0 1 0,0-1 0,0 0 16,0 1-16,0-22 0,0 21 0,0-21 16,0 22-16,0-22 0,0 21 15,0-21-15,0 1 0,0-1 0,0 21 16,0-21-16,0 0 0,0 1 16,0-1-16,0 0 0,0 0 15,-21 0-15,21 0 0,-21-21 16,0 22-16,0-22 15,0 21-15,-1-21 0,1 0 0,-21 0 16,21 21-16,-22-21 0,1 0 0,0 0 16,-1 0-16,-20 0 0,-1 0 15,1 0-15,-1 0 0,-20 0 0,20 0 16,-20 0-16,-1 0 0,0 0 16,22 0-16,-22 0 0,0 0 0,22 0 15,-1-21-15,1 21 0,-1-21 0,22 21 16,0-22-16,-1 22 0,1-21 15,0 21-15,21 0 0,-1-21 0,1 21 16,0 0-16,21-21 16,-21 21-16,21-21 47,0 0-47,21 21 15,0-22-15,0 1 0</inkml:trace>
  <inkml:trace contextRef="#ctx0" brushRef="#br0" timeOffset="46776.67">8107 13441 0,'0'0'0,"0"-21"15,0 0-15,0-1 16,-21 22-16,-1 0 16,1 22-1,21-1-15,-21-21 16,21 21-16,0 21 0,0-21 16,0 22-16,0-1 0,0 0 0,0 1 15,0-1-15,-21 0 0,21 1 16,0-1-16,-21 0 0,21-20 15,0 20-15,0-21 0,-21 21 0,21-20 16,0-1-16,-22 0 0,22 0 16,0 0-16,0-42 47,0 0-47,0 0 15</inkml:trace>
  <inkml:trace contextRef="#ctx0" brushRef="#br0" timeOffset="47084.7">7683 14012 0,'0'0'0,"-21"64"16,0-64-16,21 21 15,0 0-15,0 0 16,0 1-16,21-1 0,0-21 15,1 0-15,-1 21 0,0-21 0,0 0 16,21 0-16,-20 0 0,20 0 16,-21 0-16,21 0 0,-20 0 0,20 0 15,-21 0-15,21 0 0,-20-21 16,-1 21-16,0 0 0,0 0 16,0-21-16,0 21 0,1 0 0,-22-22 15,21 22-15,-21-21 16,21 21-16,-21-21 0,0 0 15,0 0-15,0 0 16,0-1-16,0 1 0,-21 0 16</inkml:trace>
  <inkml:trace contextRef="#ctx0" brushRef="#br0" timeOffset="47419.75">7789 13462 0,'0'-21'0,"0"0"15,21 21 1,1-21-16,-1 21 0,0 0 0,21-22 16,-21 22-16,22 0 0,-22-21 15,0 21-15,21 0 0,-20 0 0,-1-21 16,0 21-16,0 0 0,0 0 15,0 0-15,1-21 0,-1 21 0,0 0 32,0 0 46</inkml:trace>
  <inkml:trace contextRef="#ctx0" brushRef="#br0" timeOffset="48371.77">10033 13145 0,'0'0'0,"-21"0"0,21-22 16,0 1-16,-21 0 16,-1 21-1,1 0 1,21 21-16,0 0 15,0 22-15,0-22 0,0 21 16,0 1-16,0-1 0,0 0 16,0 22-16,0-22 0,0 22 0,0-1 15,-21 1-15,0-1 0,21-21 0,-21 22 16,0-1-16,-1-20 0,1 20 16,0-20-16,0-1 0,0 0 0,0 1 15,-1-22-15,1 21 0,0-21 16,21 0-16,0 1 0,-21-1 0,21-42 47,0-1-47,21 1 0,0-21 15,0 21-15,-21 0 0,22-1 16,-1-20-16,0 0 0</inkml:trace>
  <inkml:trace contextRef="#ctx0" brushRef="#br0" timeOffset="49200.25">9991 13166 0,'0'0'0,"-22"-21"0,22-1 16,0 1-16,0 0 0,0 0 15,22 21-15,-1-21 0,0 21 16,0 0-16,21 0 0,-20-21 0,20 21 15,-21 0-15,21 0 0,1 0 16,-1 0-16,0 0 0,1 0 0,20-22 16,-20 22-16,20 0 0,22 0 15,-22 0-15,22 0 0,0 0 0,-1 0 16,-20 0-16,20 0 0,1 0 16,-21 0-16,-1 0 0,1 0 0,-1 0 15,-21 0-15,22 0 0,-22 0 16,1 0-16,-22 0 0,21 0 15,-21 0-15,0 22 0,1-22 0,-1 0 16,-21 21-16,0 0 16,0 0-16,21-21 0,-21 21 15,0 0-15,0 1 0,0-1 0,0 0 16,0 0-16,0 0 0,0 0 16,0 22-16,0-22 0,0 21 0,0-21 15,0 22-15,0-1 0,0 0 16,0 1-16,0-1 0,0 0 0,0 1 15,0 20-15,0-20 0,0-1 0,0 0 16,0 1-16,0-1 16,0 0-16,0 1 0,0-1 0,-21 0 15,0 1-15,21-1 0,0-21 0,-22 21 16,22 1-16,-21-1 0,0-21 16,21 22-16,-21-22 0,21 21 0,0-21 15,-21 0-15,0 1 0,21-1 0,0 0 16,0 0-16,-22 0 0,22 0 15,-21 1-15,0-22 0,21 21 0,-21-21 16,0 21 0,0-21-16,-1 0 0,1 0 15,0 0-15,0 0 0,0 0 0,0 0 16,-1 0-16,-20 0 16,0 0-16,21 0 0,-43 0 0,22 0 15,-22-21-15,22 21 0,-22 0 0,-20 0 16,20-21-16,-20 21 0,20 0 15,1 0-15,-22-22 0,21 22 0,1 0 16,-1 0-16,1 0 0,21 0 16,-22 0-16,1 0 0,20 0 0,-20-21 15,20 21-15,-20 0 0,21 0 0,-1 0 16,1 0-16,0 0 0,20-21 16,-20 21-16,21 0 0,0 0 0,0 0 15,-1-21-15,1 21 0,21-21 31,0 0-31,0-1 0,0 1 16,0 0-16</inkml:trace>
  <inkml:trace contextRef="#ctx0" brushRef="#br0" timeOffset="49781.43">8699 13991 0,'22'-21'16,"-22"42"31,0 0-47,0 1 15,0-1-15,-22 21 0,22-21 0,-21 0 16,21 22-16,0-22 0,0 21 16,0-21-16,-21 1 0,21-1 0,0 0 15,-21 0-15,21 0 0,0 0 16,0 1-16,0-44 31,21 22-31,0-21 16</inkml:trace>
  <inkml:trace contextRef="#ctx0" brushRef="#br0" timeOffset="50232.17">10181 13526 0,'0'0'0,"0"-22"15,-21 1-15,21 0 16,0 42 15,0 0-15,0 1-16,0 20 0,0 0 0,-21-21 15,21 22-15,-21 20 0,21-20 0,-22-1 16,22 0-16,0 1 0,-21-1 16,21 0-16,-21-21 0,21 22 0,-21-1 15,21-21-15,0 0 0,0 1 16,-21-1-16,21 0 0,0 0 15,0-42 32,-21 21-47,21-21 0</inkml:trace>
  <inkml:trace contextRef="#ctx0" brushRef="#br0" timeOffset="50477.03">9800 14245 0,'0'0'0,"0"21"0,0 1 15,0-1 1,21-21-16,0 0 0,1 0 0,-1 0 16,0 0-16,0 0 0,0 0 15,0 0-15,1 0 0,-1 0 0,21 0 16,-21 0-16,0 0 0,1-21 15,-1-1-15,21 22 0,-21-21 0,0 21 16,-21-21-16,22 21 0,-1-21 0,0 0 16,-21 0-16,0-1 15</inkml:trace>
  <inkml:trace contextRef="#ctx0" brushRef="#br0" timeOffset="50747.45">9991 13653 0,'0'0'0,"-22"-22"0,22 1 0,-21 21 16,21-21-16,0 0 16,21 0-16,1 21 0,-22-21 15,42 21-15,-21-22 0,0 22 16,22-21-16,-22 21 0,21 0 15,-21-21-15,0 21 0,22-21 0,-22 21 16,0 0-16,0 0 0,0 0 16,1 0-16,-1 0 15,0 0-15,0 0 16,-21 21-16</inkml:trace>
  <inkml:trace contextRef="#ctx0" brushRef="#br0" timeOffset="51267.81">10583 13822 0,'0'0'0,"-21"21"16,21 0-1,21-21 16,0 0-31,1-21 0,-1 21 16,0 0-16,0 0 0,0 0 16,0 0-16,1 0 0,-1 21 15,0 0-15,-21 1 16,0-1-16,0 0 16,0 0-16,0 0 0,0 0 15,-21 1-15,-22 20 0,22-21 16,0 0-16,0 0 0,-21 1 0,20-1 15,-20 0-15,21 0 0,0 0 0,-22 0 16,22 1-16,0-1 0,0-21 16,0 0-16,21 21 0,-21-21 15,42 0 17,0 0-17,0 0-15,0 0 0,22-21 16,-22 21-16,0 0 0,0 0 15,21 0-15,-20 0 0,-1 0 0,0 0 16,21 0-16,-21 0 0,1 0 16,-1 0-16,0 0 0,-21-21 47</inkml:trace>
  <inkml:trace contextRef="#ctx0" brushRef="#br0" timeOffset="51832">8276 14732 0,'0'0'0,"0"-21"0,21 21 0,-21-21 0,0 0 16,0-1-16,21 1 0,-21 0 16,0 0-1,0 42 17,0 0-32,0 22 0,0-22 15,0 21-15,0-21 0,-21 22 16,21-1-16,-21 0 0,21 22 15,0-22-15,-21 22 0,0-22 0,21 21 16,-21 1-16,21-22 0,-22 22 16,1-1-16,0-20 0,0-1 0,0 21 15,21-20-15,-21-1 0,-1 0 0,1 1 16,0-22-16,0 21 0,0-21 16,21 1-16,0-1 0,-21-21 0,21 21 15,0-42 1,0 0-1,0-1-15,0 1 0,21 0 16,-21 0-16,21-21 0,-21 20 16</inkml:trace>
  <inkml:trace contextRef="#ctx0" brushRef="#br0" timeOffset="52361.73">8361 14711 0,'0'0'0,"0"-21"16,0 0-16,0-1 16,-21 22-16,-1 0 15,1 0-15,0 0 0,0 0 0,0 22 16,0-22-16,-1 21 0,1-21 16,0 21-16,-21 0 0,21-21 15,-1 21-15,1 0 0,0 1 16,0-22-16,21 21 0,-21 0 0,21 0 15,-21-21-15,21 21 16,21-21 0,0 0-1,0-21-15,0 21 16,0-21-16,1 21 0,-1-21 0,21 0 16,-21 21-16,0-22 0,22 1 0,-22 0 15,0 0-15,21 21 0,-20-21 16,-1 0-16,0 21 0,0-22 0,0 1 15,0 21-15,1-21 16,-1 21-16,0-21 0,0 21 16,0 0-1,-21 21-15,21 0 16,1-21-16,-22 21 0,21 22 0,-21-22 16,0 0-16,0 21 0,21-20 15,-21-1-15,21 21 0,-21-21 0,0 0 16,0 1-16,0 20 0,0-21 15,0 0-15,0 0 16,0 1-16,0-1 0,0 0 16,21-21-16,0 0 31</inkml:trace>
  <inkml:trace contextRef="#ctx0" brushRef="#br0" timeOffset="53048.2">10096 14817 0,'0'0'16,"22"0"-16,-44 0 31,1 21-31,0-21 0,0 21 0,0 0 15,0 0-15,-1 22 0,1-22 0,-21 21 16,0-21-16,20 22 16,-20 20-16,21-20 0,-21-1 0,-1 21 15,22-20-15,-21 20 0,-1-20 16,22-1-16,-21 21 0,21-20 0,-22-1 16,1 22-16,0-22 0,-1 0 0,1 1 15,0-1-15,-22 0 0,22 22 16,0-22-16,-22 0 0,22 1 0,-1-22 15,-20 21-15,21 1 0,-1-22 0,22 21 16,-21-21-16,21 0 16,-22 1-16,22-1 0,-21 0 0,21 0 0,-1-21 15,1 21-15,0 0 0,0-21 16,0 0-16,21 22 0,0-44 47,21 1-47,0 0 0,21 0 15</inkml:trace>
  <inkml:trace contextRef="#ctx0" brushRef="#br0" timeOffset="53799.84">10033 14944 0,'0'-21'15,"0"-1"32,-21 22-16,0 0-31,-1 0 0,1 0 16,0 0-16,0 22 0,-21-22 16,20 21-16,-20 0 0,21-21 0,-21 21 15,20-21-15,-20 21 0,21 0 16,0-21-16,0 22 0,-1-22 0,1 0 15,21 21-15,-21-21 16,42 0 15,0 0-15,1-21-16,-1 21 0,0-22 0,0 22 0,21 0 16,-20-21-16,20 0 15,-21 21-15,21-21 0,-20 21 0,20-21 16,-21 0-16,21 21 0,-20-22 0,-1 22 15,21-21-15,-21 21 0,0 0 16,1-21-16,-1 21 0,0 0 31,0 21-15,-21 0-16,0 1 0,0-1 0,0 0 16,0 0-16,21 21 0,-21-20 15,0 20-15,0-21 0,0 21 16,0 1-16,0-22 0,0 21 0,0 1 0,0-22 15,0 21-15,0-21 16,0 0-16,0 1 0,0-1 0,0 0 16,0 0-16,0 0 15</inkml:trace>
  <inkml:trace contextRef="#ctx0" brushRef="#br1" timeOffset="82380.5">12806 2646 0,'0'-21'0,"0"0"0,0-1 16,0 1-16,0 0 16,0 0-16,0 0 0,0 0 15,-21 21-15,-1 0 16,1 21-16,21 0 16,-21 0-16,0 0 0,21 0 15,0 22-15,-21-1 0,21 0 0,-21 1 16,-1 20-16,22-20 0,-21-1 15,0 21-15,21-20 0,0-1 0,-21 22 16,0-22-16,0 21 0,21-20 0,-22-1 16,22 0-16,0 1 0,0-22 15,0 21-15,0-21 0,0 1 16,0-1-16,0-42 16,0-1-1,0 1 1,0 0-16,0-21 0,22 21 0,-22-22 15,21 1-15,-21 0 0,0-1 0,0 1 16,21 0-16,-21-1 0,21 1 16,-21 0-16,0-22 0,0 22 0,21-1 15,-21 1-15,21 0 0,-21-1 16,0 1-16,22 0 0,-1-1 0,-21 1 16,21 21-16,0 0 0,-21-22 15,21 22-15,0 21 0,1-21 16,-1 21-16,0 0 15,0 0-15,0 21 0,-21 0 0,21 22 16,1-22-16,-22 21 0,0 1 16,21-1-16,-21 0 0,21 1 0,-21 20 15,0-21-15,0 1 0,0-1 16,0 0-16,0 1 0,0-1 0,0 0 16,0 1-16,0-22 0,0 21 15,0-21-15,0 22 0,0-22 0,0 0 16,0 0-16,0 0 0,0 1 15,21-1-15,-21 0 16,0-42 15,0 0-31,0-1 0,0-20 16,0 21-16,0 0 16,-21 0-16</inkml:trace>
  <inkml:trace contextRef="#ctx0" brushRef="#br1" timeOffset="82623.36">12615 3090 0,'0'0'0,"21"0"32,1 0-17,20 0-15,-21 0 0,0 0 16,22-21-16,-1 21 0,-21 0 0,21-21 15,1 21-15,-22 0 0,0 0 16,0 0-16,0 0 0,1 0 16,-44 0-1,22 21 1,-21-21-16</inkml:trace>
  <inkml:trace contextRef="#ctx0" brushRef="#br1" timeOffset="84035.57">14012 3302 0,'0'21'15,"21"-21"1,1 0-16,-1 0 16,0 0-1,0 0-15,0 0 0,-21-21 0,21 0 16,1 21-16,-1-21 16,0 0-16,0-1 0,0-20 0,0 21 15,-21 0-15,22 0 0,-1-22 16,-21 22-16,0 0 0,0 0 0,0-22 15,0 22-15,0 0 0,0 0 0,0 0 16,-21 0-16,-1-1 0,22 1 16,-21 21-16,0 0 0,0 0 0,0 0 15,0 0-15,-1 21 0,22 1 16,-21-1-16,0 0 0,21 0 0,-21 0 16,21 64-16,0-64 15,0 21-15,0 1 0,0-22 0,0 21 16,21 1-16,0-22 15,0 21-15,1-21 0,-1 0 0,0 1 16,0-1-16,0 0 0,0-21 0,1 0 16,-1 0-16,21 0 0,-21 0 15,0 0-15,1 0 0,-1 0 0,-21-21 16,21 0-16,0-1 0,0 1 16,0 0-16,1 0 0,-22-21 0,21 20 15,0 1-15,-21-21 0,21 21 16,-21-22-16,21 22 0,0-21 0,1 21 15,-1-22-15,-21 22 0,21 0 16,0 0-16,0 0 0,22 21 0,-22 0 16,0 0-16,0 0 0,0 0 15,0 21-15,1 0 16,-22 0-16,21 0 0,-21 22 0,0-22 16,0 0-16,0 21 0,0-20 15,0-1-15,-21 21 0,-1-21 0,22 22 16,-21-22-16,21 0 0,0 0 0,-21-21 15,21 21-15,-21-21 16,21-21 0,0 0-1,21 0-15,0 0 0,-21-1 0,21-20 16,1 21-16,-22 0 16,21-22-16,0 22 0,-21 0 0,21-21 15,0 21-15,-21-1 0,21 1 0,-21 0 16,22 0-16,-22 0 15,0 42 17,-22 0-32,22 0 0,0 0 0,0 1 15,0-1-15,0 0 0,0 0 16,0 0-16,0 0 0,0 1 0,0 20 16,0-21-16,0 0 0,0 0 0,0 1 15,0-1-15,22-21 0,-22 21 16,21-21-16,0 0 0,0 0 15,0 0-15,22 0 16,-22 0-16,0-21 0,0 0 0,0 21 16,0-22-16,22 1 0,-22 0 15,0 0-15,0-21 0,0 20 0,1 1 16,-1-21-16,0 21 0,-21-22 0,0 1 16,21 21-16,-21-21 0,21-1 15,-21-20-15,0 20 0,0 1 0,0 0 16,0-1-16,0 22 0,0-21 15,0 21-15,0 0 0,0-1 0,0 1 16,0 42 15,0 1-31,0 20 0,0-21 16,0 21-16,-21 1 0,21 20 0,-21-20 16,21-1-16,0 0 0,0 22 0,0-22 15,-21 0-15,21 1 0,0-1 16,0 0-16,0-20 0,0 20 0,0-21 15,0 21-15,0-20 0,0-1 16,0 0-16,0 0 0,21-21 16,0 0-16,0 0 15,0 0-15,1 0 16,-22-21-16,21 0 0,0 21 0,-21-21 16,21-1-16,0 1 0,-21 0 15,21 0-15,-21 0 0,0 0 0,0-1 16,0 1-16</inkml:trace>
  <inkml:trace contextRef="#ctx0" brushRef="#br1" timeOffset="84267.95">15452 2942 0,'21'0'31,"0"0"-16,0 0-15,0 0 0,-21-21 16,21 21-16,1 0 0,-1-21 0,0 21 16,0-21-16,0 21 0,0 0 15,-21-21-15,22 21 0</inkml:trace>
  <inkml:trace contextRef="#ctx0" brushRef="#br1" timeOffset="86107.41">15917 3133 0,'21'0'15,"1"0"-15,-1 0 0,0-21 16,0-1-16,0 22 15,0-21-15,1 0 0,-1 0 0,0 0 16,0 0-16,21-1 0,-20 1 0,-1 0 16,0 0-16,0 0 0,-21 0 15,0-1-15,0 1 0,-21 21 32,0 0-32,0 0 15,-1 21-15,-20 1 0,21-1 16,0 0-16,0 0 0,-1 0 0,1 22 15,21-22-15,0 0 0,-21 21 16,21-21-16,0 22 0,0-22 0,0 21 16,0-21-16,0 1 0,0-1 0,21 0 15,0 0-15,1-21 0,-1 0 16,0 0-16,21 0 0,1 0 0,-22 0 16,21 0-16,0 0 0,1-21 15,-1 0-15,0 0 0,1-1 0,-22 1 16,21 0-16,-21-21 0,1 21 15,-1-1-15,0 1 0,0 0 16,-21-21-16,0 21 0,0-1 0,0 1 16,0 0-16,0 42 31,0 0-15,0 1-16,0-1 0,-21 0 15,21 0-15,0 21 0,0-20 0,0-1 16,-21 0-16,21 0 0,0 21 15,0-20-15,0-1 0,0 0 16,0 0-16,0-42 47,0 0-47,0 0 16,0-1-16,0 1 0,21 0 0,-21 0 15,21 0-15,-21-22 0,0 22 16,21 0-16,0 0 0,-21 0 0,22 0 15,-22-1-15,21 22 16,0 0-16,0 0 0,-21 22 16,21-22-16,0 21 0,-21 0 15,0 0-15,22 0 16,-1 0-16,-21 22 0,21-22 0,-21 0 16,0 0-16,21 22 0,0-22 15,-21 0-15,21 0 0,-21 0 16,22 0-16,-1-21 0,0 0 15,0 0 1,0-21-16,-21 0 0,21 21 0,1-21 16,-1 0-16,-21 0 0,21-1 15,0 1-15,0 0 0,0-21 0,1 21 16,20-1-16,-21-20 0,0 21 16,0 0-16,1 0 0,20-1 0,-21 1 15,0 0-15,0 21 0,1 0 16,-1 0-16,0 0 0,0 0 15,0 0-15,0 21 0,-21 0 0,0 1 16,22-22-16,-22 21 0,21 0 16,-21 0-16,0 0 0,0 0 0,0 1 15,0-1-15,0 0 0,0 0 16,0 0-16,0 0 0,0-42 47,0 0-47,0 0 15,0 0-15,0 0 16,-21 21-16,-1-22 0,22 1 16,-21 0-16,0 21 0,21-21 0,-21 0 15,0 21-15,0 0 0,-1-21 16,1 21-16,0 0 0,0 0 16,0 21-16,0-21 0,-1 21 15,1 0-15,21 0 0,-21 0 0,0 1 16,0 20-16,0-21 0,-1 21 15,22-20-15,-21 20 0,21-21 0,-21 21 16,21-20-16,-21 20 0,21-21 0,0 0 16,0 0-16,0 1 0,0-1 15,21-21-15,0 0 0,0 0 16,1 0-16,20 0 0,-21-21 16,0-1-16,22 1 0,-22 0 15,21 0-15,-21 0 0,22 0 0,-22-22 16,0 1-16,21 0 0,-21-1 15,1 1-15,-22 0 0,21-1 0,0 1 16,-21 0-16,21-1 0,-21-20 16,0 20-16,0-20 0,0 21 0,0-1 15,0 1-15,0 21 0,0-22 16,0 22-16,0 0 0,0 0 0,0 42 31,0 0-15,0 22-16,-21-1 0,21-21 0,0 21 15,0 22-15,0-22 0,0 1 16,0-1-16,0 0 0,0 1 0,0-1 16,0 0-16,0 1 0,0-1 15,0-21-15,0 21 0,0-20 0,0 20 16,0-21-16,0 0 0,0 0 0,0 1 16,21-1-16,0-21 15,0 0-15,1 0 0,-1 0 0,0 0 16,0 0-16,0-21 0,22-1 15,-22 22-15,0-21 0,21-21 0,-21 21 16,22 0-16,-22-22 16,21 22-16,-21-21 0,1 21 0,-1-22 15,0 1-15,0 21 0,0 0 0,-21-22 16,0 22-16,0 0 0,0 0 16,-21 21-1,0 0-15,0 21 0,0 0 16,-1-21-16,1 21 0,21 0 0,-21 1 15,21-1-15,-21 0 0,21 21 16,0-21-16,0 1 0,0-1 0,0 0 16,21 0-16,-21 0 0,21 0 15,0-21-15,1 22 16,-22-1-16,21-21 0,21 21 16,-21-21-16,-21 21 0,21-21 15,-21 21-15,0 0 16,-21 1-1,0-22-15,0 0 16,0 21-16,0-21 0,-1 0 16,1 0-1,0 0-15</inkml:trace>
  <inkml:trace contextRef="#ctx0" brushRef="#br1" timeOffset="86175.37">18076 3260 0,'64'-21'15</inkml:trace>
  <inkml:trace contextRef="#ctx0" brushRef="#br1" timeOffset="86697.07">20066 2540 0,'0'0'0,"21"-21"0,-21-21 0,0 20 0,0 1 16,0-21-16,0 21 0,0 0 16,0 42 15,0 21-31,0-21 15,0 22-15,0 20 0,0-21 0,0 1 16,0 20-16,-21-20 0,21 20 16,0-21-16,-21 1 0,21-1 0,0 0 15,0-20-15,0 20 0,-21-21 0,21 21 16,0-20-16,0-1 0,0 0 16,0-42 15,0 0-16,0-1-15,0 1 16,0 0-16,0-21 0</inkml:trace>
  <inkml:trace contextRef="#ctx0" brushRef="#br1" timeOffset="87279.88">19939 2561 0,'0'0'0,"0"-21"0,-21-42 16,21 41-16,0 1 15,0 0-15,0 0 16,0 0-16,21 0 0,0 21 0,21-22 16,-20 1-16,20 21 0,0 0 15,1 0-15,-1 0 0,0 0 0,22 0 16,-22 21-16,0-21 0,1 22 16,-1 20-16,-21-21 0,0 21 0,1 1 15,-22-1-15,0-21 0,0 22 16,-43-1-16,22 0 0,0-21 0,-21 22 15,-1-22-15,1 0 0,0 0 16,-1 0-16,22 1 0,-21-1 0,21-21 16,-1 0-16,1 0 15,21-21-15,0-1 16,0 1-16,21 0 16,1 0-16,-1 21 15,21-21-15,-21 21 0,22 0 16,-1 0-16,-21 0 0,21 0 0,1 0 15,-1 21-15,-21 0 0,22 0 16,-22 0-16,0 1 0,0-1 0,0 0 16,0 0-16,-21 21 0,0-20 0,0-1 15,0 0-15,-21 0 0,0 21 16,0-20-16,-21-1 0,20 0 0,-20 0 16,0 0-16,-1-21 0,-20 21 15,21 1-15,-1-22 0,1 0 16,0 0-16,20 0 0,-20 0 0,0 0 15,21 0-15,-1 0 0,-20-22 16,21 1-16,0 21 0,0-21 16,-1 21-16,22-21 0,-21 21 15,0 0-15,0 0 32,21 21-32,0 0 15,-21-21-15,0 43 0</inkml:trace>
  <inkml:trace contextRef="#ctx0" brushRef="#br1" timeOffset="94975.41">12234 6900 0,'21'0'16,"-21"-21"-1,22 21-15,-22-21 16,21 21-1,-21-21-15,21 0 16,-21 0 0,21 21-16,-21-22 15,21 1 1,-21 0 0,-21 21 62,21 21-78,-21-21 15,21 21-15,-21 1 16,21-1-16,0 0 0,0 0 0,-21 21 16,21-20-16,0 20 0,-22-21 15,22 21-15,0 1 0,-21-1 0,0 0 16,21 1-16,-21-1 0,21 0 0,-21-20 15,21 20-15,-21 0 0,21-21 16,-22 22-16,22-22 0,0 21 0,0-21 16,-21 1-16,21-1 0,0 0 15,-21-21-15,21 21 0,0-42 47,0 0-31,0 0-16,0-1 0,21 1 0,-21 0 15,0 0-15,21-21 0,1-1 16,-1 1-16,-21 0 0,21-1 0,0 1 16,0 0-16,-21-1 0,21 1 15,1 0-15,-1-1 0,0 1 0,-21 21 16,21-22-16,0 1 0,-21 21 0,0 0 16,21 0-16,1-22 0,-22 22 15,21 21-15,-21-21 0,0 0 16,21 21-1,0 0 1,-21 21-16,0 0 0,0 0 16,0 22-16,0-22 15,21 0-15,-21 0 0,0 21 0,0-20 16,0 20-16,0-21 0,0 21 16,0 1-16,0-22 0,0 21 0,0 1 15,0-22-15,0 21 0,0 0 0,21-20 16,-21 20-16,0-21 0,0 21 15,0-20-15,0-1 0,0 0 0,0 0 16,0 0-16,0 0 0,0 1 16,0-1-16,0 0 0,0 0 15,0 0-15,0 0 16,22-21-16,-22-21 62,0 0-62,0 0 16,0 0-16,0 0 0,0-1 16,0 1-16,0 0 15,0 0-15</inkml:trace>
  <inkml:trace contextRef="#ctx0" brushRef="#br1" timeOffset="95339.21">12277 7281 0,'0'0'0,"-22"22"16,1-22-16,42 0 47,1 0-47,-1 0 0,0 0 15,0 0-15,21 0 16,-20 0-16,-1-22 0,0 22 16,0 0-16,0-21 0,0 21 15,1 0-15,-1 0 16,-21-21 78</inkml:trace>
  <inkml:trace contextRef="#ctx0" brushRef="#br1" timeOffset="97288.33">13314 7514 0,'0'21'62,"21"-21"16,0 0-78,0 0 16,0-21-16,-21 0 0,22 21 0,-1-21 16,-21 0-16,21 0 0,0 21 0,0-43 15,-21 22-15,21 0 0,1 0 16,-22 0-16,0-22 0,0 22 0,0 0 16,0 0-16,0-22 0,0 22 15,0 0-15,0 0 0,0 0 16,0 0-16,-22 21 0,1 0 0,0 0 15,0 0 1,0 0-16,21 21 0,-21 0 16,21 0-16,0 0 15,0 22-15,0-1 0,0-21 0,0 21 16,0 1-16,0-1 0,0 0 0,0 1 16,0-22-16,21 21 0,0-21 15,0 1-15,-21-1 0,21 0 0,-21 0 16,21 0-16,1-21 0,-1 21 15,0-21-15,0 0 16,0 0-16,0 0 16,1-21-16,-1 0 15,0 0-15,-21 0 0,21 0 0,0-1 16,-21 1-16,21 0 16,1 0-16,-1-21 0,0 20 0,0-20 15,0 21-15,-21-21 0,43 20 0,-22-20 16,0 21-16,0 0 0,0 21 15,22-21-15,-22 21 0,0 0 0,0 0 16,0 0-16,0 0 0,1 21 16,-1 0-16,0 0 0,0 0 0,-21 0 15,21 1-15,-21-1 0,0 21 0,0-21 16,0 0-16,0 22 0,0-22 16,-21 0-16,0 0 0,21 0 0,0 1 15,-21-1-15,0-21 16,21 21-16,-22-21 0,22-21 31,22 0-15,-1-1-16,0 1 0,-21 0 15,21 0-15,0-21 0,-21 20 0,21 1 16,1-21-16,-22 21 0,21-22 16,0 22-16,-21 0 0,0 0 0,21 0 15,-21 0-15,21 21 16,-21 21 15,0 0-31,0 0 0,0 0 16,-21 0-16,21 22 0,-21-22 0,21 0 15,0 21-15,0-20 0,0-1 16,0 0-16,0 0 0,0 0 0,0 0 16,0 1-16,0-1 0,0 0 0,21-21 15,0 21-15,0-21 16,1 0-16,-1 0 0,0 0 15,0 0-15,0 0 0,0-21 16,1 0-16,-1 21 0,0-21 0,0-1 16,0 1-16,0 0 0,1-21 0,-1 21 15,0-22-15,0 1 16,-21 0-16,21-1 0,0 1 0,-21 0 16,0-1-16,22 1 0,-22 0 0,21-1 15,-21 1-15,0 0 0,21-1 16,-21 1-16,0 21 0,0-22 0,0 22 15,0 0-15,0 0 0,0 42 32,0 0-17,0 0-15,0 1 0,-21 20 0,21 0 16,0 1-16,0-1 0,-21 0 0,21 1 16,-22-1-16,22 21 0,0-20 15,0-1-15,0 0 0,0 1 16,0-1-16,0 0 0,0 1 0,0-22 15,0 0-15,0 21 0,0-20 16,0-1-16,0 0 0,22-21 16,-1 0-16,0 0 15,0 0-15,0 0 16,0 0-16,1-21 0,-22 0 0,21 21 16,0-22-16,-21 1 0,0 0 15,21 0-15,0 0 0,-21 0 0,0-1 16,0 1-16</inkml:trace>
  <inkml:trace contextRef="#ctx0" brushRef="#br1" timeOffset="97551.18">14817 7112 0,'0'0'0,"-22"0"0,44-21 47,-1 21-47,0 0 0,0-21 15,0 21-15,0 0 16,1 0-16,-22-21 0,21 21 16,0 0-16</inkml:trace>
  <inkml:trace contextRef="#ctx0" brushRef="#br1" timeOffset="98511.83">15134 7408 0,'0'22'0,"21"-22"16,0 0-1,1-22-15,-1 1 16,0 21-16,0-21 0,0 0 16,0 21-16,1-21 0,-22 0 0,21-1 15,0 1-15,-21 0 0,0 0 16,0 0-16,0 0 15,-21 21 1,0 0-16,-1 0 16,1 21-16,0-21 0,21 21 15,-21 0-15,21 0 0,-21 0 0,0 1 16,21-1-16,0 21 0,0-21 16,0 0-16,-22 1 0,22-1 0,0 21 15,0-21-15,0 0 16,22 1-16,-1-22 0,0 21 15,0-21-15,0 0 0,0 0 0,1 0 16,-1 0-16,0 0 0,0 0 16,0 0-16,0-21 0,1 21 0,-1-22 15,21 1-15,-21 0 0,0 21 0,1-21 16,-1 0-16,-21 0 16,21-1-16,0 1 0,-21 0 0,21-21 15,-21 21-15,0-1 0,0 1 0,0 0 16,0 0-16,0 0 15,0 42 17,0 0-32,0 0 0,0 0 15,0 1-15,0-1 0,0 0 0,0 0 16,0 0-16,0 0 0,0 1 16,0-1-16,0 0 0,0 0 0,0 0 15,0 0-15,0 1 0,0-1 16,0 0-1,0-42 32,0 0-31,0-1 0,0 1-16,0 0 0,0 0 0,0 0 15,0 0-15,0-1 0,0-20 0,0 21 16,21 0-16,1 0 0,-1-1 15,0-20-15,0 21 0,0 0 16,0 0-16,1-1 0,20 1 0,-21 21 16,0 0-16,22 0 0,-22 0 15,0 0-15,0 0 0,21 0 0,-20 21 16,-1 1-16,-21-1 0,21 0 16,-21 0-16,21 0 0,-21 0 0,0 1 15,0 20-15,0-21 0,0 0 0,0 0 16,0 1-16,0-1 0,-21 0 15,21 0-15,-21-21 0,21 21 0,0 0 16,0 1-16,21-22 47,0-22-31,0 22-16</inkml:trace>
  <inkml:trace contextRef="#ctx0" brushRef="#br1" timeOffset="99187.44">16827 7281 0,'0'0'16,"-21"-42"-16,0 21 16,21 0-16,-21 0 15,21-1-15,-21 22 0,0-21 16,-1 0-16,1 21 0,0 0 16,0 0-16,0 0 0,0 0 15,-1 0-15,-20 21 0,21 0 16,0-21-16,0 22 0,-1 20 0,-20-21 15,21 0-15,0 22 0,0-22 16,21 21-16,-22-21 0,22 22 16,0-22-16,0 0 0,0 21 0,0-21 15,0 1-15,0-1 0,22 0 16,-1-21-16,0 0 16,0 0-16,21 0 0,-20 0 0,-1 0 15,0 0-15,0 0 0,21-21 16,-20 21-16,-1-21 0,21-1 0,-21 1 15,0 0-15,1 0 0,-1 0 0,0-22 16,0 22-16,-21-21 0,0 0 16,21-1-16,-21 1 0,21 21 0,-21-22 15,0 1-15,0 0 0,0 21 16,0-22-16,0 22 0,0-21 16,0 21-16,0-1 0,0 1 0,0 42 31,0 1-16,0-1-15,0 0 0,0 21 0,0-21 16,0 22-16,0-1 0,0 0 16,0 1-16,0-1 0,0 0 0,-21-20 15,21 20-15,0 0 0,0-21 0,0 1 16,-21 20-16,21-21 0,0 0 16,0 0-16,0 1 0,21-22 46,0 0-46,1 0 0,-1-22 0</inkml:trace>
  <inkml:trace contextRef="#ctx0" brushRef="#br1" timeOffset="99644.18">17378 7176 0,'0'0'0,"0"-22"0,0 1 0,0 0 15,0 0 1,-21 21-16,-1 0 16,1 0-16,0 0 0,0 21 15,21 0-15,-21-21 0,0 21 0,-1 1 16,1-1-16,21 0 0,-21 0 16,21 0-16,-21 0 0,21 1 15,0-1-15,0 0 0,0 0 16,21-21-1,0 21-15,0-21 0,1 0 0,-1 0 16,0 0-16,0 0 0,0 0 16,0 21-16,1-21 0,-1 0 15,0 0-15,-21 22 0,21-22 0,-21 21 32,0 0-32,-21-21 15,0 21-15,0-21 0,-22 0 16,22 21-16,0 0 0,-21-21 15,20 0-15,1 0 0,-21 22 0,21-22 16,0 0-16,-1 0 0,1 0 16,0 0-16,0 0 15,21-22 17,0 1-32</inkml:trace>
  <inkml:trace contextRef="#ctx0" brushRef="#br1" timeOffset="100264.19">18309 6964 0,'0'0'15,"0"-42"-15,0 20 16,0 44 31,0-1-47,0 0 16,0 0-16,0 0 0,0 22 0,0-1 15,0 0-15,0 1 0,0-1 16,-21 0-16,21 1 0,-21-1 15,21-21-15,0 21 0,0-20 0,0 20 16,0-21-16,-21 0 0,21 0 16,-22-21-1,22-21 17,0 0-32,0 0 0,0 0 0</inkml:trace>
  <inkml:trace contextRef="#ctx0" brushRef="#br1" timeOffset="100899.13">18246 6964 0,'0'0'0,"-22"0"0,1 0 16,21-21-1,21 0-15,1 21 16,-1-22-16,0 22 0,0-21 15,0 21-15,22 0 0,-22-21 0,21 21 16,-21 0-16,22 0 0,-22 0 0,21 0 16,-21 0-16,22 0 0,-22 0 15,0 0-15,0 21 0,0 0 0,0 1 16,-21-1-16,0 0 0,0 0 16,0 0-16,0 22 0,0-22 15,-21 0-15,-42 42 0,42-41 16,-22-1-16,22 0 0,-21 0 15,-1 0-15,22 0 0,0-21 0,0 0 16,0 22-16,0-22 0,-1 0 16,22-22-1,0 1-15,0 0 16,0 0-16,22 0 16,-1 0-16,0 21 0,0 0 0,0-22 15,22 22-15,-22 0 16,0 0-16,0 0 0,21 0 0,-20 0 0,20 22 15,-21-22-15,0 21 0,0 0 16,1 0-16,-1 0 0,0 0 16,0 1-16,0-1 0,-21 0 0,0 0 15,0 0-15,0 0 0,0 1 16,0-1-16,0 0 0,-21 0 0,0 0 16,0 0-16,0 1 0,-22-22 0,22 21 15,-21 0-15,-1-21 0,1 21 16,21-21-16,-21 0 0,-1 0 0,1 0 15,21 0-15,-22 0 0,22 0 16,0 0-16,0 0 0,0 0 16,0 0-16,-1 0 15,22-21-15,0 0 32,0 0-32,22 21 0,-1-22 15,0 1-15,0 21 0</inkml:trace>
  <inkml:trace contextRef="#ctx0" brushRef="#br1" timeOffset="101607.79">19579 7133 0,'0'0'0,"21"0"0,-21-21 31,0 42 1,0 0-17,0 1-15,0-1 0,0 0 16,0 21-16,0-21 0,0 1 16,0 20-16,0-21 0,0 0 15,0 0-15,0 22 0,-21-43 0,21 21 16,0 0-16,0 0 0,0 0 15,0-42 17,0 0-32,0 0 15,0 0-15,0 0 0</inkml:trace>
  <inkml:trace contextRef="#ctx0" brushRef="#br1" timeOffset="102007.89">19643 6837 0,'0'0'0,"-22"-21"15,22 0-15,-21 21 0,0 0 16,0 0-16,0 0 16,21 21-16,0 0 15,0 0-15,0 0 0,0 0 16,0 1-16,0-1 15,21-21-15,0 0 0,0 0 16,0 0-16,1 0 0,-1 0 16,0 0-16,0 0 15,0-21-15,0-1 0,1 1 16,-22 0-16,0 0 16,0 0-16,0 0 0,0-1 15,0 1-15,-22 21 0,1-21 0,0 21 16,0 0-16,0 0 0,0 0 15,-1 0-15,1 21 0,0 0 16,21 1-16,0-1 16,0 0-16,0 0 0,0 21 0,0-20 15,0-1-15,0 0 0,21 0 0,0 0 16,1 0-16,-1 1 16,0-1-16,0 0 0</inkml:trace>
  <inkml:trace contextRef="#ctx0" brushRef="#br1" timeOffset="103144.13">20087 7176 0,'-21'-22'16,"21"1"0,-21 21 15,21 21-15,0 1-16,0-1 15,0 0-15,0 0 16,0 0-16,0 22 0,0-22 0,0 0 15,0 0-15,0 0 0,-21 0 0,21 1 16,0-1-16,0 0 0,-22 0 16,22 0-16,0 0 15,0 1 1,0-44 31,0 1-47,-21 21 0,21-21 15,0 0-15,0 0 0,0 0 0,0-22 16,0 22-16,0 0 16,0 0-16,21 0 0,1-1 0,-22-20 15,21 21-15,0 0 0,0 0 16,-21-1-16,21 1 0,0 21 0,1-21 16,-1 21-16,0 0 0,0 0 0,0 0 15,0 0-15,1 21 0,-1-21 16,0 21-16,0 1 0,-21-1 0,21 0 15,-21 0-15,21 21 16,-21-20-16,0-1 0,0 0 0,0 0 0,0 0 16,0 0-16,0 1 0,0-1 15,0 0-15,0 0 0,0 0 16,-21-21-16,0 0 16,21-21 15,0 0-31,0 0 15,0 0-15,0-1 16,0 1-16,21-21 0,0 21 16,-21 0-16,22-1 0,-1-20 0,0 21 0,0-21 15,0 20-15,0 1 0,1 0 16,20 0-16,-21 21 0,21 0 16,-20 0-16,20 0 0,-21 0 0,21 21 15,-20-21-15,-1 21 0,0 0 16,0 22-16,-21-22 0,0 0 0,0 21 15,0-20-15,0-1 0,0 0 16,0 21-16,0-21 0,0 1 0,0-1 16,-21-21-16,0 21 0,0 0 0,21 0 15,-22-21 1,22-21 15</inkml:trace>
  <inkml:trace contextRef="#ctx0" brushRef="#br1" timeOffset="103756.46">21103 7091 0,'0'0'0,"0"-42"16,0 20 0,0 1-1,0 42 1,0 1-16,0-1 15,0 21-15,0-21 0,0 43 16,0-22-16,0 0 0,0 22 0,0-1 16,0-20-16,0 20 0,0 1 15,0-1-15,0-20 0,0 20 0,0 1 16,0-22-16,0 21 0,-21 1 0,21-22 16,-21 22-16,21-22 0,-21 22 15,21-22-15,-22 0 0,22 1 16,0-1-16,0 0 0,-21 1 0,21-1 15,0-21-15,0 0 0,-21 0 16,21 1-16,0-1 0,0-42 31,21-1-31,-21 1 0,21-21 16,-21 21-16,22-22 0,-22 1 16,0 0-16</inkml:trace>
  <inkml:trace contextRef="#ctx0" brushRef="#br1" timeOffset="104112.25">21103 7218 0,'0'0'0,"0"-21"0,0-43 16,0 43-16,0 0 16,0 0-16,21 0 0,0-1 0,1 1 15,-1 0-15,0 21 0,0-21 16,21 0-16,-20 21 0,20 0 0,-21 0 15,21 0-15,1 0 0,-22 0 0,21 0 16,-21 21-16,1 0 0,-1 0 16,0 0-16,-21 1 0,0 20 0,0 0 15,0-21-15,0 22 0,-21-1 16,0-21-16,-1 22 0,-20-22 16,0 0-16,21 0 0,-22 0 0,1 0 15,21 1-15,-22-1 0,22-21 16,0 0-16,0 21 0,0-21 0,0 0 15,21-21 17,21 0-32,0-1 0,0 22 15,-21-21-15,21 0 0,0 0 16</inkml:trace>
  <inkml:trace contextRef="#ctx0" brushRef="#br1" timeOffset="104388.64">21759 6646 0,'0'0'0,"0"-21"0,21 0 0,-21 0 15,0 0-15,22 21 0,-22 21 32,0 21-32,0-21 0,0 22 15,0-1-15,0 0 0,0 1 0,-22-1 16,22 0-16,-21 22 0,21-22 15,-21 1-15,21-1 0,0 0 16,0 1-16,-21-22 0,21 21 0,0-21 16,0 0-16,0 1 0,0-1 15,0 0-15,21-21 16,0 0-16,0-21 16,-21 0-16,22 21 0</inkml:trace>
  <inkml:trace contextRef="#ctx0" brushRef="#br1" timeOffset="104728.43">21865 7197 0,'0'0'0,"0"21"16,21-21 0,0 0-1,1 0-15,-1 0 0,-21-21 0,21 21 16,0-21-16,0-1 0,0 22 0,1-21 15,-1 0-15,-21 0 16,21 0-16,-21 0 0,0-1 16,-21 22-1,0 0-15,-1 0 16,1 22-16,0-22 0,0 21 0,21 0 16,-21 0-16,21 0 0,-21 22 15,21-22-15,0 21 0,0-21 16,0 0-16,0 22 0,0-22 0,0 0 15,0 0-15,21 0 16,0-21-16,0 0 0,0 0 0,0 0 16,1 0-16,-1 0 15,0 0-15,0-21 0</inkml:trace>
  <inkml:trace contextRef="#ctx0" brushRef="#br1" timeOffset="105407.31">22479 7027 0,'-21'0'16,"21"22"-16,0-1 15,-21 0-15,21 0 0,-22 0 16,22 22-16,0-22 0,-21 0 0,21 0 16,0 0-16,0 22 0,0-22 0,0 0 15,0 0-15,0 0 0,-21-21 16,21 21-16,0 1 0,-21-1 15,21-42 17,0-1-32,-21 1 15,21 0 1,0 0-16,0 0 0,0 0 0,0-1 16,0 1-16,0 0 0,0-21 0,21 21 15,0-1-15,-21 1 0,21 0 16,0 0-16,1 0 0,-1 21 0,0 0 15,0 0-15,0 0 0,0 0 0,1 0 16,-1 0-16,-21 21 0,21 0 16,0-21-16,-21 42 0,0-20 0,0-1 15,0 0-15,0 0 0,0 0 16,0 0-16,0 1 0,0-1 16,0 0-16,0 0 0,-21 0 0,0-21 0,21 21 15,-21-21 1,21-21 15,0 0-31,0 0 0,0 0 16,0 0-16,21-1 0,0 1 0,0 0 15,0 0-15,0 0 0,1-22 16,-1 22-16,0 0 0,0 0 0,0 21 16,0-21-16,1 21 0,20 0 0,-21 0 15,0 0-15,0 0 0,1 21 16,-1 0-16,-21 0 15,0 0-15,0 1 0,0 20 16,0-21-16,0 0 0,0 0 16,0 1-16,-21-1 0,-1 0 0,22 0 15,0 0-15,-21-21 0,0 21 16,0-21-16,21 22 0,0-44 31</inkml:trace>
  <inkml:trace contextRef="#ctx0" brushRef="#br1" timeOffset="105771.42">23050 7218 0,'22'0'31,"-1"0"-15,0-21-16,0 21 15,-21-21-15,21 21 0,0-22 0,1 1 16,-1 21-16,0-21 0,-21 0 16,21 21-16,-21-21 0,0 0 15,-21 21 17,0 0-32,0 0 0,-1 21 15,1-21-15,21 21 0,-21 0 16,21 0-16,-21 22 0,21-22 15,0 0-15,0 0 0,0 0 0,0 0 16,0 1-16,0-1 0,0 0 16,0 0-16,0 0 0,0 0 15,21-21-15,0 0 0,0 0 0,1 0 16,-1 0-16,0 0 0,0 0 16,0 0-16,0 0 0,1-21 15</inkml:trace>
  <inkml:trace contextRef="#ctx0" brushRef="#br1" timeOffset="106231.16">23495 7070 0,'0'0'15,"0"-21"-15,0 42 32,0 0-32,0 0 15,0 0-15,0 22 0,0-22 16,0 0-16,0 0 0,0 0 15,0 0-15,-21 1 0,21-1 0,0 0 16,0 0-16,0 0 0,0 0 16,-21-21-16,21-21 47,0 0-32,0 0-15,0 0 0,0 0 0,0-1 16,0 1-16,21 0 0,-21-21 15,21 21-15,0-1 0,-21-20 0,21 21 16,0 0-16,1 0 0,-1 21 0,0-22 16,0 22-16,0 0 0,0 0 15,1 0-15,-1 0 0,0 22 0,0-1 16,-21 0-16,21 0 0,-21 21 16,0-20-16,0-1 0,0 21 15,0-21-15,0 0 0,0 1 16,0-1-16,0 0 0,0 0 0,0 0 15,0 0 1,0-42 15,0 0-31</inkml:trace>
  <inkml:trace contextRef="#ctx0" brushRef="#br1" timeOffset="106512">24088 6710 0,'0'0'0,"0"-21"15,0 42 1,0 0-16,0 0 0,0 0 16,0 1-16,0 20 0,-22-21 15,22 21-15,-21 1 0,0-22 0,21 21 16,0 1-16,0-22 0,-21 21 15,21 0-15,-21-20 0,21 20 0,-21-21 16,21 0-16,0 0 0,0 1 0,0-1 16,0 0-16,0 0 0,21-21 31,0 0-15,0-21-16,0 21 0</inkml:trace>
  <inkml:trace contextRef="#ctx0" brushRef="#br1" timeOffset="106888.78">24342 7027 0,'0'0'0,"0"-21"0,-22 21 31,1 21-15,0 1-16,0-22 15,0 21-15,21 0 0,0 0 16,0 0-16,0 0 0,0 1 31,21-22-31,0 0 16,0 0-16,0 0 0,1 21 15,-1-21-15,0 0 16,-21 21-16,21-21 0,-21 21 0,0 0 16,0 0-16,0 1 15,0-1-15,-21-21 16,0 21-16,0-21 0,-1 21 15,1-21-15,0 0 0,0 21 16,0-21-16,0 0 0,-1 0 16,22-21 15,0 0-15,0 0-16</inkml:trace>
  <inkml:trace contextRef="#ctx0" brushRef="#br1" timeOffset="107151.63">23897 6837 0,'0'0'0,"0"-21"15,21 21 1,0 0-16,22 0 0,-22-21 0,0 21 15,21 0-15,-20 0 0,20-22 16,-21 22-16,21 0 0,-20 0 0,-1 0 16,0 0-16,0 0 0,-21-21 0,21 21 15,0 0 1</inkml:trace>
  <inkml:trace contextRef="#ctx0" brushRef="#br1" timeOffset="107603.57">24998 6752 0,'0'0'16,"21"0"-16,-21-21 0,0 42 47,0 0-32,-21 1-15,21-1 0,0 21 0,0-21 16,0 0-16,-21 22 0,21-22 16,-22 21-16,22-21 0,0 22 15,0-22-15,0 21 0,-21-21 0,21 1 16,0-1-16,0 0 0,-21 0 15,21 0-15,0 0 0,0 1 16</inkml:trace>
  <inkml:trace contextRef="#ctx0" brushRef="#br1" timeOffset="107896.37">24659 7366 0,'0'0'15,"-21"42"1,21-20-16,0-1 0,21-21 16,0 0-16,0 0 0,1 0 15,20 21-15,-21-21 0,21 0 0,-20 0 16,20 0-16,-21 0 0,21 0 15,-20 0-15,20 0 0,-21 0 0,0-21 16,0 21-16,1-21 0,-1 21 16,0-22-16,0 22 0,0 0 15,0-21-15,-21 0 0,22 0 16,-22 0-16,0 0 16,0-1-16,0 1 0,0 0 15,0 0-15</inkml:trace>
  <inkml:trace contextRef="#ctx0" brushRef="#br1" timeOffset="108175.66">24828 6773 0,'0'0'0,"-21"0"0,0 0 0,21-21 16,21 21-1,0-21-15,1 21 0,-1 0 16,21 0-16,0 0 0,-20-21 16,20 21-16,0 0 0,-21 0 0,22 0 15,-22-21-15,0 21 0,21 0 16,-20 0-16,-1 0 0,0 0 16,-21 21 30,0 0-46</inkml:trace>
  <inkml:trace contextRef="#ctx0" brushRef="#br1" timeOffset="108563.44">25358 7387 0,'0'0'0,"-22"0"16,22 21 15,0 1-31,0-1 16,0 0-16,0 0 0,0 21 0,0-20 15,0-1-15,0 0 0,0 21 16,-21-21-16,21 1 0,0-1 0,0 0 16,-21 0-16,0 0 0,21 0 15,-21-21-15,21 22 0,0-1 16,-21 0-16,-1 0 0,22 0 16,-21-21-16,21 21 15,0-42 16,21 21-31,-21-21 16</inkml:trace>
  <inkml:trace contextRef="#ctx0" brushRef="#br1" timeOffset="116237.7">12382 12891 0,'0'0'0,"0"-22"16,0 1-1,0 0 1,0 0-1,0 0-15,22 0 0,-22-1 16,21 22-16,-21-21 0,0 0 16,0 0-16,0 0 0,21 21 15,-21-21-15,0 42 47,0 0-47,0 0 0,0 21 16,-21 1-16,21-1 0,0 0 0,0 1 15,-21 20-15,-1-20 0,22-1 16,-21 0-16,0 1 0,21-1 16,-21 0-16,21 1 0,-21-1 0,21-21 15,0 0-15,0 0 0,-21 1 16,21-1-16,0 0 16,0-42-1,0 0 1,0-1-16,0 1 0,21 0 15,-21 0-15,0 0 0,0 0 16,21-22-16,0 22 0,-21-21 0,0 21 16,0-22-16,21 1 0,0 21 0,-21-22 15,22 1-15,-22 0 0,21-1 16,-21 1-16,0 21 0,21-21 16,-21 20-16,21-20 0,-21 21 0,0 0 15,0 0-15,21 21 0,0-22 16,1 22-16,-22 22 15,0-1-15,21 21 16,-21-21-16,21 22 0,-21-1 0,21 21 16,-21-20-16,0-1 0,0 22 15,0-22-15,0 0 0,0 1 0,0-1 16,0 0-16,0 1 0,0-22 0,0 0 16,0 0-16,0 21 15,0-20-15,0-1 0,0 0 16,0-42 31,0 0-47,0-1 15,0 1-15,-21 0 0</inkml:trace>
  <inkml:trace contextRef="#ctx0" brushRef="#br1" timeOffset="116463.57">12425 13166 0,'0'21'0,"21"-21"31,0 0-31,0 0 16,0 0-16,1 0 0,-1-21 0,0 21 15,0 0-15,0-21 0,0 21 16,1 0-16,-1-22 0,0 22 0,0 0 15,0 0-15,-21-21 16</inkml:trace>
  <inkml:trace contextRef="#ctx0" brushRef="#br1" timeOffset="117627.62">13271 13377 0,'43'0'16,"-22"0"-16,0-21 15,0 21-15,-21-21 0,21 0 16,1 21-16,-1-21 0,0 0 0,0-1 15,0 1-15,0 0 16,-21 0-16,0-21 0,22 20 0,-22 1 16,21 0-16,-21 0 0,0 0 15,0-22-15,0 22 0,0 0 16,0 0-16,-21 21 0,-1 0 16,1 0-16,0 21 15,0 0-15,21 0 0,0 1 0,-21 20 16,21-21-16,0 21 0,0 1 15,0-22-15,0 21 0,0 1 16,0-22-16,0 21 0,0-21 0,21 0 16,-21 1-16,21-1 0,0 0 0,0-21 15,-21 21-15,22-21 0,-1 0 16,0 0-16,0 0 16,-21-21-16,21 21 15,-21-21-15,21 21 0,1-21 0,-22-1 16,21 1-16,0 0 0,-21 0 15,21-21-15,0 20 0,0 1 0,1-21 16,-1 21-16,0-22 0,21 22 16,-21 0-16,1 0 0,20 0 0,-21 0 15,21 21-15,-20 0 0,20 0 16,-21 0-16,0 0 0,0 21 16,1 0-16,-22 0 0,0 0 0,0 0 15,0 22-15,0-22 0,0 0 0,0 0 16,0 22-16,-22-22 0,1 0 15,21 0-15,-21 0 0,0 0 0,21 1 16,0-44 31,0 1-47,21 21 0,0-21 16,-21 0-16,21 0 0,1 0 0,-22-1 15,0 1-15,21-21 0,0 21 16,-21 0-16,0-1 0,21 1 15,-21 0-15,0 0 0,0 0 0,0 0 16,0 42 0,0 0-1,0 0-15,-21 0 0,21 0 0,-21 22 16,21-22-16,0 0 0,0 21 16,0-20-16,0-1 0,0 0 0,0 0 15,0 0-15,0 0 0,0 1 0,0-1 16,21 0-16,0-21 15,0 0-15,0 0 0,22 0 16,-22 0-16,0 0 0,0 0 0,22 0 16,-22-21-16,0 0 0,0 21 0,0-22 15,0 1-15,1 0 0,-1 0 16,-21 0-16,0 0 0,21-1 0,-21-20 16,0 21-16,0-21 0,0-1 15,0 22-15,0-21 0,0-1 0,0 1 16,0 0-16,0-1 0,0 1 15,0 21-15,0 0 0,0 0 0,0-1 16,0 1-16,0 0 0,0 42 16,0 0-1,0 1-15,0-1 0,0 21 0,0 0 16,0-20-16,0 20 0,0 0 16,0 22-16,0-22 0,0 0 15,0 1-15,0-22 0,-21 21 0,21 1 16,0-22-16,0 21 0,0-21 15,0 0-15,0 1 0,0-1 0,0 0 16,21-21-16,0 0 16,0 0-16,0 0 15,1 0-15,-1-21 0,0 0 16,-21-1-16,21 1 0,0 0 16</inkml:trace>
  <inkml:trace contextRef="#ctx0" brushRef="#br1" timeOffset="117867.48">14563 13039 0,'0'0'0,"0"21"0,-22 0 16,44-21 15,-1 0-31,0 0 0,0 0 0,0 0 16,0 0-16,22 0 0,-22 0 0,0-21 15,0 21-15,22 0 0,-22-21 16,0 21-16,0-21 16,0 21-16</inkml:trace>
  <inkml:trace contextRef="#ctx0" brushRef="#br1" timeOffset="118915.22">15028 13208 0,'0'0'0,"-21"0"15,21-21 17,21 21-32,0-21 15,1 21-15,-1-21 0,0-1 16,0 22-16,0-21 0,-21 0 0,21 21 16,1-21-16,-1 0 0,0 0 0,-21-1 15,0 1-15,0 0 16,0 0-16,-21 21 15,0 0-15,-1 0 16,1 0-16,0 0 0,0 0 16,0 21-16,0 0 0,-1 0 0,1 1 15,0-1-15,21 21 0,0-21 16,0 0-16,0 22 0,0-22 0,0 0 16,0 21-16,0-20 0,0-1 0,21 0 15,0 0-15,1-21 16,-1 0-16,0 0 0,0 0 0,0 0 15,22 0-15,-22 0 0,21 0 16,-21 0-16,22-21 0,-22 0 0,21 0 16,-21-1-16,22 1 0,-22 0 0,0 0 15,0 0-15,0 0 16,0-1-16,-21 1 0,0-21 0,0 21 16,0 0-16,0-1 0,0 1 0,0 0 15,0 42 16,0 0-31,0 22 16,0-22-16,0 0 0,0 0 16,0 0-16,0 1 0,0-1 0,0 0 15,0 0-15,0 0 0,0 0 16,0 1-16,0-1 0,0 0 16,-21-21-1,21-21 16,0 0-31,0-1 16,0 1-16,0 0 0,0 0 16,21 0-16,1 0 0,-1-22 0,-21 22 15,21 0-15,0-21 0,21 20 16,-20 1-16,-1 0 0,21 0 0,-21 0 16,22 21-16,-1 0 0,-21 0 15,21 0-15,1 0 0,-22 21 0,21 0 16,-21 0-16,1 0 0,-1 1 0,0-1 15,-21 21-15,0-21 0,0 0 16,0 22-16,0-22 0,0 0 16,-21 0-16,0 0 0,21 1 0,-22-1 15,1 0-15,0-21 0,21 21 16,21-21 15,22-21-15,-22 0-16</inkml:trace>
  <inkml:trace contextRef="#ctx0" brushRef="#br1" timeOffset="119808.56">16743 12975 0,'0'0'0,"0"-21"0,0 0 0,0 0 15,0 0-15,0-1 0,-21 1 16,-1 0-16,1 0 0,0 0 0,0 21 15,-21 0-15,20 0 0,1 0 16,0 0-16,-21 0 0,21 0 0,-1 21 16,1 21-16,-21-21 0,21 1 15,0 20-15,-1-21 0,1 21 0,0 1 16,0-1-16,21-21 0,0 22 0,0-22 16,0 21-16,0-21 0,0 0 15,0 1-15,0-1 0,21 0 0,0-21 16,0 0-16,1 0 0,-1 0 15,21 0-15,-21 0 0,0 0 16,22 0-16,-1 0 0,-21-21 0,0 0 16,22-1-16,-22 1 0,21 0 0,-21 0 15,1 0-15,-1 0 0,0-22 16,0 1-16,0 0 0,-21-1 0,0 1 16,0 0-16,21-1 0,-21 1 15,0 0-15,0-22 0,0 43 0,0-21 16,0-1-16,0 22 0,0 0 0,0 0 15,0 0-15,0-1 0,0 44 32,0-1-32,0 0 0,-21 0 15,21 21-15,0-20 0,0 20 16,0 0-16,0 1 0,0 20 0,-21-21 16,21 1-16,0-1 0,0 0 15,0 1-15,0-22 0,0 21 0,0-21 16,0 1-16,0-1 0,21 0 0,-21 0 15,21-21-15,1 21 0,-1-21 16,0 0-16,0 0 0,0 0 16,0 0-16,1 0 0,-1 0 15,0-21-15,0 0 0,0 21 16,22-21-16,-22 0 0,0-1 0,0 1 16,0 0-16,0 0 0,1 0 15,-1 0-15,0-1 0,-21-20 16,0 21-16,21 0 0,-21 0 0,0-1 15,0 1-15,-21 21 16,0 0-16,0 0 16,-1 21-16,1 1 0,0-22 0,0 21 15,21 0-15,0 21 0,0-21 16,0 1-16,0-1 0,0 0 16,21 0-16,0 0 0,0 0 0,1-21 15,20 22-15,-21-22 16,0 21-16,0-21 0,1 0 0,-1 21 15,0 0-15,-21 0 16,0 0 0,-21-21-1,0 22-15,-1-22 0,1 0 16,0 0-16,0 0 0,0 0 0,0 21 16,-1-21-16,1 0 0,0 0 15,21-21 1,0-1-1,21 1-15</inkml:trace>
  <inkml:trace contextRef="#ctx0" brushRef="#br1" timeOffset="120323.26">18246 12637 0,'0'0'0,"0"-43"15,0 22-15,0 0 16,-22 21-1,1 0 1,21 21-16,0 0 0,0 0 16,0 22-16,0-1 0,0 0 15,0 1-15,0-1 0,-21 0 0,21 22 16,0-22-16,-21 1 0,21-1 0,-21 0 16,21-21-16,0 22 0,0-22 15,-21 21-15,21-21 0,0 1 0,0-1 16,0-42 15,0-1-31,21 22 0</inkml:trace>
  <inkml:trace contextRef="#ctx0" brushRef="#br1" timeOffset="120869.99">18203 12742 0,'0'0'0,"0"-21"0,-21-21 16,21 21-16,-21 0 0,21-1 15,0 1-15,0 0 0,0 0 0,0 0 16,21 21-16,0-21 0,0-1 16,1 22-16,20-21 0,0 21 0,1 0 15,-1 0-15,0 0 0,1 0 16,20 0-16,-21 0 0,1 21 16,-22 22-16,21-22 0,-21 0 0,1 21 15,-22-20-15,0 20 0,0-21 16,0 21-16,-43 1 0,22-22 0,-21 21 15,-1-21-15,1 22 0,0-22 0,-1 0 16,1 0-16,0-21 0,21 21 16,-22-21-16,22 0 0,0 0 0,0 0 15,21-21 1,0 0-16,21 0 16,0 0-16,21 0 0,-20 21 0,20-22 15,0 1-15,-21 21 16,22 0-16,-1 0 0,0 0 0,1 0 15,-1 0-15,0 0 0,1 21 0,-22 1 16,21-1-16,-21 0 0,1 0 16,-1 0-16,-21 0 0,0 22 0,0-22 15,0 0-15,0 0 0,-21 22 0,-1-22 16,1 0-16,-21 0 0,0 0 16,-1 0-16,1-21 0,0 22 0,-22-1 15,22-21-15,-1 0 0,1 21 16,0-21-16,-1 0 0,1 0 0,21 0 15,0 0-15,0 0 0,-1 0 0,1 0 16,21-21-16,-21 0 0,21-1 16,0 1-1,0 0-15,21 21 0,0-21 16,1 21-16,-1-21 0</inkml:trace>
  <inkml:trace contextRef="#ctx0" brushRef="#br1" timeOffset="121337.21">19452 12827 0,'0'0'0,"42"-42"15,-42 21 1,22 21-16,-1 21 16,-21 0-1,0 0-15,0 0 0,0 22 16,0-22-16,0 21 0,0-21 0,0 0 16,0 22-16,0-22 0,0 0 15,0 0-15,-21 0 0,21 1 0,0-1 16,0 0-16,-22-21 31,22-21-31,0 0 16,-21 21-16,21-22 0</inkml:trace>
  <inkml:trace contextRef="#ctx0" brushRef="#br1" timeOffset="121660.02">19473 12637 0,'0'0'0,"0"-22"0,-21 22 15,21-21-15,-21 21 0,0 0 16,42 0 31,0 0-47,0 0 0,0 0 16,1-21-16,-22 0 15,21 21-15,-21-21 0,0 0 16,0-1-1,0 1-15,-21 0 16,-1 21-16,1 0 0,0 0 16,0 0-16,21 21 15,0 0-15,0 1 0,0-1 16,0 0-16,0 0 0,0 0 16,21 0-16,0 1 0,0-1 15,1 0-15,-1-21 0,-21 21 0,21 0 0,0 0 16</inkml:trace>
  <inkml:trace contextRef="#ctx0" brushRef="#br1" timeOffset="122360.44">19960 12785 0,'0'0'0,"0"21"31,0 0-31,0 0 15,0 0-15,0 1 0,0-1 16,0 21-16,0-21 0,0 0 16,0 1-16,0-1 0,0 0 0,0 0 15,0 0-15,0 0 0,0 1 16,0-1-16,-21-21 16,0 0-16,0-21 31,21-1-31,0 1 15,0 0-15,0 0 0,0 0 0,0 0 16,0-1-16,0-20 0,0 21 0,21 0 16,-21-22-16,21 22 0,0 0 15,-21 0-15,21 0 0,0 0 16,1-1-16,20 22 0,-21 0 16,0 0-16,22 0 0,-22 0 0,21 22 15,-21-1-15,0 0 0,1 0 0,-1 0 16,0 22-16,0-22 0,-21 0 15,0 0-15,0 21 0,0-20 0,0-1 16,0 0-16,0 0 0,0 0 0,-21-21 16,0 21-16,0-21 0,21 22 15,-22-22-15,1 0 0,21-22 32,0 1-32,0 0 15,0 0-15,0 0 0,0 0 16,0-1-16,21 1 0,1-21 15,-1 21-15,0-22 0,21 22 0,-21 0 16,1 0-16,20 0 0,-21 0 0,0-1 16,22 22-16,-22 0 0,0 0 15,0 0-15,21 22 0,-42-1 0,22 0 16,-1 0-16,-21 0 0,21 0 16,-21 1-16,0 20 0,0-21 0,0 0 15,0 0-15,0 22 0,0-22 0,-21 0 16,21 0-16,-21 0 0,21 1 15,0-1-15,-22-21 0,22 21 16,22-42 15</inkml:trace>
  <inkml:trace contextRef="#ctx0" brushRef="#br1" timeOffset="122595.31">20955 12827 0,'0'0'0,"0"-21"0,0 0 0,-21 0 16,0 21-1,21 21 1,0 0 0,0 0-16,0 21 0,0-20 15,0 20-15,0-21 0,0 21 16,0 1-16,0-1 0,0 22 0,0-22 15,0 0-15,0 22 0,0-22 0,0 22 16,0-1-16,0-21 0,0 43 16,-22-21-16,22-1 0,-21-21 0</inkml:trace>
  <inkml:trace contextRef="#ctx0" brushRef="#br1" timeOffset="123023.32">20934 12891 0,'0'-22'16,"-21"1"-16,-1 0 15,22 0-15,-21 0 0,21 0 16,0-1-16,0 1 0,0 0 16,21 0-16,1 21 15,20 0-15,-21-21 0,21 21 0,-20 0 16,20 0-16,0 0 0,1 0 16,-22 21-16,21 0 0,0 0 0,-20 22 15,-1-22-15,0 21 0,0-21 0,-21 22 16,0-1-16,0-21 0,-21 21 15,0-20-15,0 20 0,-1-21 0,-20 0 16,21 0-16,-21 1 0,-1-1 0,22-21 16,-21 21-16,21-21 0,-22 0 15,22 0-15,0 0 0,21-21 32,0 0-32,0-1 0,21 1 15,0 0-15,0 0 0</inkml:trace>
  <inkml:trace contextRef="#ctx0" brushRef="#br1" timeOffset="123276.17">21421 12488 0,'0'0'15,"0"-21"-15,0 0 0,0 0 0,0 0 16,0 0-16,0-1 0,0 1 16,0 42-1,0 1-15,0-1 16,0 0-16,0 21 0,0-21 15,0 22-15,0-1 0,0 0 16,0 1-16,0 20 0,0-20 0,0-1 16,0 0-16,0 1 0,0-1 0,0-21 15,0 0-15,0 22 0,0-22 16,0 0-16,0 0 0,21-21 16,0 0-1</inkml:trace>
  <inkml:trace contextRef="#ctx0" brushRef="#br1" timeOffset="123647.96">21569 12912 0,'21'0'31,"0"0"-31,0 0 0,0 0 16,1 0-16,-1-21 0,0-1 15,0 22-15,0-21 0,0 21 0,1-21 16,-22 0-16,0 0 0,0 0 16,0-1-16,0 1 15,-22 21-15,1 0 16,0 0-16,0 0 0,0 0 16,0 21-16,21 1 0,-22-1 15,1 0-15,21 0 0,-21 21 0,21-20 16,0 20-16,0-21 0,0 0 15,0 0-15,0 22 0,0-22 0,0 0 16,21 0-16,0 0 16,1-21-16,-1 0 0,0 0 0,21 22 15,-21-22-15,1 0 0,-1 0 0,21 0 16,-21 0-16,0-22 0,1 1 16,-1 0-16,0 21 0,0-21 15,0 0-15,0 0 0</inkml:trace>
  <inkml:trace contextRef="#ctx0" brushRef="#br1" timeOffset="124291.59">22077 12869 0,'0'-21'0,"-21"127"0,42-233 0,-21 169 0,0-105 0,0 42 16,0 0 0,-21 21-16,21 21 15,0 0-15,0 0 0,0 0 16,0 0-16,0 1 0,0 20 16,0-21-16,0 0 0,-22 22 0,22-22 15,0 0-15,0 0 0,0 0 0,0 0 16,0 1-16,0-1 15,0 0-15,0-42 47,0 0-47,0-1 16,0 1-16,0 0 0,0 0 16,0 0-16,0 0 0,0-22 0,0 22 15,0-21-15,22 21 0,-22-22 0,21 22 16,0 0-16,-21 0 0,21 0 15,0 21-15,0 0 0,1 0 16,-1 0-16,0 0 0,-21 21 16,21 0-16,0 0 0,-21 21 0,0-20 15,21-1-15,-21 21 0,22-21 16,-22 0-16,0 22 0,0-22 16,0 0-16,0 0 0,0 0 15,0 1-15,-22-22 16,1 0-1,21-22 1,0 1-16,0 0 16,0 0-16,0 0 0,0 0 15,0-1-15,0 1 0,21 0 0,1-21 16,-1 21-16,0-1 0,0-20 16,0 21-16,22 0 0,-22 0 0,0 21 15,21 0-15,-21 0 0,1 0 16,-1 0-16,0 0 0,0 21 15,0 0-15,-21 0 0,0 0 0,21 22 16,-21-22-16,0 0 0,0 0 16,0 21-16,0-20 0,0-1 0,-21 0 15,21 0-15,-21 0 0,0 0 16,21 1-16,-21-22 0,0 0 16</inkml:trace>
  <inkml:trace contextRef="#ctx0" brushRef="#br1" timeOffset="124669.37">22733 12996 0,'21'0'0,"0"0"16,0 0-16,1 0 15,-1 0-15,21 0 0,-21 0 0,0 0 16,1 0-16,-1-21 0,0 21 16,0-21-16,0 21 0,0-21 0,-21 0 15,0 0-15,0-1 16,0 1 0,0 0-16,-21 21 0,0-21 0,0 21 15,0 0-15,21-21 0,-21 21 0,-1 0 16,1 0-16,0 0 0,0 21 15,0-21-15,21 21 0,0 0 0,-21 0 16,21 22-16,0-22 0,0 0 16,0 0-16,0 22 0,0-22 0,0 0 15,0 0-15,0 0 0,21 0 0,-21 1 16,21-1-16,0-21 0,-21 21 16,21-21-16,0 0 0,1 0 0,-1 0 15,0 0-15,0 0 0,0 0 16,0 0-16,1-21 0</inkml:trace>
  <inkml:trace contextRef="#ctx0" brushRef="#br1" timeOffset="125165.09">23283 12827 0,'0'-21'0,"0"42"0,0-63 0,0 63 31,-21 0-15,21 0-16,0 0 0,0 1 15,-21 20-15,21-21 0,0 0 0,0 0 16,0 22-16,0-22 0,0 0 16,0 0-16,-21 0 0,21 1 15,0-1-15,0 0 0,0 0 16,-21-21 15,21-21-31,0 0 16,0 0-16,0-1 15,0 1-15,0 0 0,0 0 0,21-21 16,0 20-16,0 1 0,0-21 16,-21 0-16,21 20 0,1-20 0,-1 0 15,21 21-15,-21-1 0,0 1 0,1 0 16,-1 21-16,21 0 16,-21 0-16,0 0 0,1 0 0,-1 21 15,0 0-15,-21 1 0,0 20 0,21-21 16,-21 21-16,0 1 0,0-22 15,0 21-15,0 1 0,0-22 0,-21 21 16,21-21-16,-21 22 0,0-22 0,21 0 16,-22 0-16,22 0 15,-21-21-15,21 21 16,0-42 0,0 0-1,0 0-15,21 0 0,1 0 16</inkml:trace>
  <inkml:trace contextRef="#ctx0" brushRef="#br1" timeOffset="125488.9">23961 12383 0,'0'0'16,"0"21"-1,0 0-15,-22-21 0,22 21 16,0 0-16,0 22 0,0-22 0,0 0 16,0 21-16,0-21 0,0 22 15,0-22-15,0 21 0,0 1 16,0-22-16,0 21 0,0-21 0,0 22 16,0-22-16,0 0 0,0 0 0,0 21 15,0-20-15,0-1 0,0 0 16,0 0-16,0 0 0,0 0 15,0 1 1,22-22 15,-22-22-15,21 22-16</inkml:trace>
  <inkml:trace contextRef="#ctx0" brushRef="#br1" timeOffset="125963.14">24384 12827 0,'0'0'0,"0"-21"16,0 0-16,0 0 0,0-1 15,-21 22 1,0 0 0,-1 0-16,1 22 15,21-1-15,-21 0 0,0-21 16,0 21-16,21 0 0,0 0 0,-21 1 15,21-1-15,0 0 0,-22 0 0,22 0 16,0 0 0,22-21-16,-1 0 0,0 0 15,0 0-15,0 0 16,0 0-16,1 0 0,-1 0 0,0 0 16,0 0-16,0 0 15,-21 22 1,0-1-1,0 0-15,0 0 16,-21-21 0,0 21-16,0 0 0,0-21 15,-1 0-15,1 22 0,0-22 16,0 0-16,0 21 16,0-21-16,-1 0 0,1 0 15,0 0 1,0 0-16,0 0 15,0 0-15,-1 0 16,22-21-16,-21 21 16,21-22-16,-21 22 0</inkml:trace>
  <inkml:trace contextRef="#ctx0" brushRef="#br1" timeOffset="126236.99">23749 12573 0,'0'0'16,"-21"-21"-16,21 0 15,42 21-15,-21 0 16,22-21-16,-22 21 0,21 0 0,0 0 16,1-22-16,-1 22 0,0-21 15,1 21-15,-22 0 0,21 0 0,-21 0 16,1 0-16,-1-21 0,0 21 15,0 0-15</inkml:trace>
  <inkml:trace contextRef="#ctx0" brushRef="#br1" timeOffset="126836.16">25167 12615 0,'0'0'0,"21"-42"16,0 42-16,-21-21 16,22 0-16,-22 0 0,21 21 15,-21 21 16,0 0-31,0 21 0,0-21 16,0 22-16,0-1 0,0 0 16,0 1-16,-21-1 0,-1 0 0,1 1 15,21-1-15,-21-21 0,0 22 16,21-22-16,-21 21 0,0-21 0,21 0 16,-22-21-16,22 22 0,0-44 62,0 1-46</inkml:trace>
  <inkml:trace contextRef="#ctx0" brushRef="#br1" timeOffset="127119.38">24913 13166 0,'-21'0'16,"42"0"-16,-42 21 0,0-21 0,0 21 16,21 0-1,21-21 1,0 0-16,0 0 16,0 0-16,22 0 0,-22 0 0,0 0 15,21 0-15,-21 0 0,22 0 16,-22 0-16,0 0 0,0 0 0,0 0 15,1 0-15,-1 0 0,0 0 16,-21-21-16,21 21 0,-21-21 16,21 21-16,-21-21 0,0 0 15,0-1-15,0 1 16,0 0-16,0 0 0</inkml:trace>
  <inkml:trace contextRef="#ctx0" brushRef="#br1" timeOffset="127403.22">25019 12573 0,'0'0'0,"0"-21"16,21 21-16,0-21 16,0 21-16,1 0 0,-1-21 15,21 21-15,-21 0 0,22 0 0,-22-22 16,0 22-16,21 0 0,-21 0 15,1-21-15,20 21 0,-21 0 0,0 0 16,0 0-16,1 0 16,-22 21 31,0 1-32,0-1-15,0 0 0</inkml:trace>
  <inkml:trace contextRef="#ctx0" brushRef="#br1" timeOffset="127768.02">25633 13145 0,'0'0'0,"-21"0"0,-1 0 16,22 21 15,0 0-15,0 0-16,0 0 16,0 0-16,0 1 0,0-1 0,0 0 0,0 0 15,0 0-15,0 22 0,0-22 0,-21 0 16,21 21-16,-21-21 15,21 1-15,-21-1 0,21 0 0,0 0 16,-21 0-16,21 0 0,-21-21 16,21 22-16,0-44 31,0 1-31,0 0 16,0 0-16,0 0 0,0 0 15</inkml:trace>
  <inkml:trace contextRef="#ctx0" brushRef="#br1" timeOffset="128407.65">26098 12806 0,'0'0'0,"0"-21"0,-21 21 15,0 0 1,0 0-16,0 21 16,21 0-16,-21-21 15,21 21-15,-22-21 0,22 21 16,0-42 31,0 0-32,0 0-15,0 0 16,0 0-16,22 21 16,-1-22-16,0 22 15,0 0-15,0 0 16,0 0-16,-21 22 16,22-22-16,-22 21 0,0 0 15,0 0-15,0 0 0,0 0 16,-22-21-16,1 22 0,0-22 15,21 21-15,-21-21 0,0 0 16,0 0-16,-1 0 16,22-21-1,0-1 1,0 1-16,0 0 0,22 0 16,-1 0-16,0 0 15,0 21-15,0 0 0,0 0 16,1 0-16,-22 21 15,21 0-15,-21 0 16,0 0-16,0 22 0,0-22 16,0 21-16,0-21 0,0 22 0,-21-22 15,-1 0-15,1 0 0,0 0 16,0 0-16,0 1 0,0-22 0,-1 21 16,1-21-16</inkml:trace>
  <inkml:trace contextRef="#ctx0" brushRef="#br1" timeOffset="128767.45">26501 12594 0,'0'0'0,"0"-21"0,0 0 16,0 0-16,0 42 47,0 0-47,0 0 0,0 0 16,0 1-16,0-1 0,0 21 15,0-21-15,0 22 0,0-1 16,-22-21-16,22 21 0,0-20 0,0 20 15,-21-21-15,21 0 0,-21 0 16,21 1-16,0-1 0,0 0 0,-21-21 16,21 21-16,0 0 15</inkml:trace>
  <inkml:trace contextRef="#ctx0" brushRef="#br1" timeOffset="129040.28">26268 13166 0,'0'0'0,"0"21"15,21-21 1,0 21-16,0-21 15,0 0-15,1 0 0,-1 0 16,0 0-16,0 0 0,0 0 0,0 0 16,1 0-16,-1 0 15,0 0-15,-21-21 16,21 21-16,0 0 16,-21-21-16,0 0 15,0-1-15,0 1 0,0 0 16,0 0-16</inkml:trace>
  <inkml:trace contextRef="#ctx0" brushRef="#br1" timeOffset="129351.11">26289 12531 0,'0'-21'16,"21"-1"-16,0 22 15,0 0-15,1 0 0,20-21 0,-21 21 16,0-21-16,0 21 0,1 0 0,-1 0 16,0 0-16,0-21 0,0 21 15,0 0-15,-21 21 63,0 0-63</inkml:trace>
  <inkml:trace contextRef="#ctx0" brushRef="#br1" timeOffset="130164.01">26416 13526 0,'0'-22'15,"21"22"-15,-21-21 0,0 0 16,21 21 0,0 0-16,1-21 15,-1 21 1,-21 21-1,0 0-15,0 0 16,0 1-16,0-1 0,0 0 16,0 0-1,-21 0-15,21 0 0,-22 1 0,1-1 16,0 0-16,21 0 0,-21-21 0,0 21 16,0 0-16,-1 1 0,1-22 15,0 21-15,0 0 0,0-21 0,0 0 16,-1 21-16,1-21 0,0 0 15,0 0 1,42 0 15,0 0-31,0 0 16,1 0-16,-1 0 16,0 0-16,0 0 0,21 0 15,-20-21-15,-1 21 0,0 0 0,21 0 16,-21 0-16,1-21 0,-1 21 0,0 0 15,0 0-15,0 0 16,0 0-16,-42 0 78,0 0-78,0 0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02:51:33.9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5038 6541 0,'0'0'0,"0"-22"0,0 1 0,0-42 16,0 42-16,0-1 0,0 1 0,0 0 15,0 0-15,0 0 0,-22 21 16,22-21-16,-21 21 0,21 21 16,-21 21-1,21-21-15,0 22 0,0-1 16,-21 0-16,21 1 0,0 20 0,0-21 16,0 22-16,0-1 0,0-20 15,0 20-15,0 1 0,0-1 0,-21 1 16,21-1-16,0 22 0,-21-22 0,21 22 15,0-21-15,-22 84 0,22-85 0,-21 22 16,0-22-16,21 22 0,0-21 0,-21-1 16,21 22-16,-21-22 0,21 1 0,0-22 15,0 22-15,-21-22 0,21 0 0,-22 1 16,22-22-16,-21 21 0,21-21 0,0 0 16,0-42-1,0 0-15,0 0 16,0 0-16,0 0 0,21-22 0,-21 1 15,22 0-15,-1-1 0,-21-20 16,0-1-16</inkml:trace>
  <inkml:trace contextRef="#ctx0" brushRef="#br0" timeOffset="1038.09">4995 6562 0,'0'-21'0,"0"42"0,0-64 0,0 22 0,0 0 31,21 21-31,1 0 0,20 0 0,-21 0 16,0 0-16,0 0 0,22-21 0,-22 21 15,21 0-15,1 0 0,20 0 0,1 0 16,-1-21-16,22 21 0,-22 0 0,43 0 15,-21-21-15,-1-1 0,22 22 0,-21 0 16,21-21-16,0 21 0,-1 0 0,1 0 16,21-21-16,-21 21 0,85 0 0,-86 0 15,1 0-15,-21 0 0,21 0 16,0 0-16,-1 0 0,-20 0 0,21 0 16,0-21-16,0 21 0,-22 0 0,1 0 15,0 0-15,-1 0 0,-20 0 0,84 0 16,-85 0-16,1 0 0,-22 0 0,22 0 15,-22 0-15,-21 0 0,22 0 0,-22 21 16,0-21-16,0 0 0,-21 21 16,0 0-16,0 1 0,0-1 15,0 0-15,0 21 16,0-21-16,0 1 0,0-1 0,0 0 16,-21 0-16,21 0 0,0 22 0,-21-22 15,21 0-15,0 21 0,0-21 16,0 1-16,0 20 0,0-21 0,0 21 15,0-20-15,0 20 0,0 21 0,0 1 16,0-22-16,0 1 0,0-1 0,0 21 16,0 1-16,0-22 0,-21 22 0,21-22 15,-22 22-15,22-22 0,0 21 0,0-20 16,-21 20-16,0 1 0,21-22 0,-21 22 16,21-1-16,0-21 0,-21 22 0,0 42 15,21-64-15,0 0 0,0 1 0,-22-1 16,22 0-16,-21 1 0,21-22 15,0 21-15,-21-21 0,21 1 0,0-1 0,0 0 16,0 0-16,0 21 0,-21-42 16,21 22-16,-21-22 0,21 21 15,-21-21-15,-1 0 16,1 0-16,0 0 0,0 0 16,0 0-16,0 0 0,-1 0 15,-20 0-15,0-21 0,21 21 0,-1 0 16,-20 0-16,0 0 0,21 0 0,-22 0 15,-20 0-15,20 0 0,-20 0 0,-1 0 16,1 0-16,-1 0 0,1 0 0,-1 0 16,1 0-16,-85 0 0,63 0 0,0 0 15,1 0-15,20 0 0,-42 0 0,22 0 16,-1 0-16,0 0 0,-20 0 16,20 0-16,0 0 0,1 0 0,-1 0 15,21 0-15,-20 0 0,20-22 0,-105 22 16,105-21-16,1 21 0,-1-21 0,1 21 15,-1 0-15,1-21 0,-1 21 0,22 0 16,0-21-16,-1 21 0,1 0 0,21 0 16,0 0-16,-22-21 0,22 21 0,0 0 15,0 0-15,0 0 0,0 0 16,-1 0-16,1 0 0,0 0 16,0 0-16,0 0 15,0 0-15,-1 0 16,1 0-1,42-43 17,1 22-17,-1 0-15,21 0 0,-21 0 0</inkml:trace>
  <inkml:trace contextRef="#ctx0" brushRef="#br0" timeOffset="1709.71">6477 7366 0,'0'0'0,"21"0"0,-21-21 0,-21 21 47,0 0-47,21 21 0,-21 0 0,-22 43 15,43-22-15,-21 0 0,0 1 0,0-1 16,21 0-16,-21 1 0,-1 20 0,1-20 16,0 20-16,21-21 0,-21 22 0,0-1 15,0-20-15,21 20 0,-22-20 0,22-1 16,-21 0-16,21 1 0,0-1 16,0-21-16,0 0 0,-21 0 0,21 1 15,0-1-15,0 0 16,0-42-1,0 0-15,0-1 16,0 1-16,0 0 0,21-21 0,-21 21 16,21-22-16,-21 1 0,0 0 0,22-1 15,-1 1-15,-21 0 0,21-22 0,0 22 16,-21-22-16,21 22 0,0 0 0,1-22 16,-1 22-16,0-22 0,0 22 15,0 0-15,0-1 0,1 1 0,-1 0 16,0-1-16,0 1 0,0 21 0,-21 0 15,21-1-15,1 1 0,-1 21 0,0 0 16,0 0-16,0 21 0,0 1 16,1-1-16,20 63 0,-21-41 0,-21-1 15,0 0-15,21 22 0,-21-22 0,21 1 16,-21-1-16,0 21 0,0-20 0,0 20 16,0-20-16,22-1 0,-22 0 0,0 22 15,21-22-15,-21-21 0,0 22 0,0-1 16,0-21-16,0 21 0,0-20 0,0-1 15,0 0-15,0 0 0,0 0 16,0 0-16,0 1 0,0-1 31,0-42 1,0-1-32,-21 22 0,-1-21 15,1 21-15,0-21 0,0 21 0</inkml:trace>
  <inkml:trace contextRef="#ctx0" brushRef="#br0" timeOffset="1954.09">6181 8234 0,'0'0'0,"-22"0"0,1 0 0,0 0 0,0-21 16,21 0-16,0-1 16,21 22-1,0-21-15,0 21 0,1-21 0,-1 21 16,21-21-16,-21 21 0,22-21 0,-1 21 15,0-21-15,1 21 0,-1 0 0,-21-22 16,21 22-16,1 0 0,-22-21 0,21 21 16,-21-21-16,1 21 0,20 0 0,-21 0 15,-21-21-15,0 0 32,-21 0-32,0-1 15</inkml:trace>
  <inkml:trace contextRef="#ctx0" brushRef="#br0" timeOffset="2590.28">5016 4255 0,'0'0'0,"-21"-22"0,21 1 0,0 0 0,0 0 16,-21 0-16,21 0 0,0-1 16,0 1-1,0 42 48,0 1-63,0-1 15,0 0-15,0 21 0,21-21 0,0 22 16,1-1-16,-1 0 0,0 1 0,0-1 16,21 22-16,-20-22 0,-1 21 0,21-20 15,-21 20-15,22 1 0,-1-1 0,0 1 16,-21 20-16,22-20 0,-1-1 0,22 1 16,-22-1-16,0 1 0,43 42 15,-43-43-15,1 1 0,-1-1 0,0-20 0,1 20 16,-22-21-16,21 1 0,0-1 15,-20 0-15,-1 1 0,21-1 0,-21-21 16,-21 22-16,21-22 0,-21 0 0,22 0 16,-22 0-16,0 0 0,0 1 15,0-44 17,0 1-32,-22 0 0,22-21 15,0 21-15,0-1 0,0-20 0,0 0 16</inkml:trace>
  <inkml:trace contextRef="#ctx0" brushRef="#br0" timeOffset="3253.99">9017 3641 0,'21'-21'15,"0"21"-15,0-22 16,1 22-1,-22 22 17,0-1-32,0 0 0,0 0 15,0 0-15,0 22 0,-22-22 0,1 21 16,0 0-16,0 22 0,0-22 0,0 22 16,-1-1-16,1 1 0,0-1 0,-21 22 15,21-22-15,-22 1 0,1 21 16,21-22-16,-22 22 0,1-1 0,0 1 0,-1-21 15,1 20-15,0 1 0,-22 0 0,22-22 16,0 22-16,-1-1 0,1-20 0,0 21 16,-43 42-16,43-43 0,-1-20 15,1-22-15,0 22 0,-1-22 0,22 0 16,-21 1-16,21-1 0,-1 0 0,1-21 16,0 1-16,0-1 0,21 0 0,-21-21 15,21-21 1,0 0-16,0-1 15,0-20-15,0 21 0,0-21 0,0-1 16,0 1-16,0-64 0</inkml:trace>
  <inkml:trace contextRef="#ctx0" brushRef="#br0" timeOffset="3986.09">2879 2180 0,'0'0'0,"0"-21"0,-22 0 16,22 0-16,-21 21 0,0 0 31,0 0-31,21 21 16,-21 0-16,21 0 0,0 22 16,0-1-16,0 21 0,-21 1 0,21 21 15,0-1-15,0 1 0,0 0 0,0-1 16,0 1-16,0 21 0,0-22 0,0 22 15,0-21-15,0 0 0,0 20 0,-22-41 16,22 21-16,0-1 0,0-20 0,0-1 16,0 1-16,-21-1 0,21 1 0,0-22 15,0 0-15,0 1 0,0-22 0,-21 0 16,21 0-16,0 0 0,0-42 31,0 0-31,0 0 0,0 0 16,0-22-16,0 22 0,0-21 15,0 0-15,0-22 0</inkml:trace>
  <inkml:trace contextRef="#ctx0" brushRef="#br0" timeOffset="4832.14">2836 2265 0,'-21'-21'15,"42"0"17,0 21-32,22 0 0,-22-22 0,21 22 15,1-21-15,20 21 0,-21-21 0,43 21 16,-21-21-16,20 0 0,22 21 0,-21-21 15,21-1-15,21 1 0,-22 21 0,22-21 16,0 0-16,0 21 0,22-21 16,-22 0-16,0 21 0,21 0 0,-21-22 15,-21 22-15,21 0 0,-22 0 0,1 0 16,0 0-16,-21 0 0,-1 0 0,1 22 16,0-22-16,-22 21 0,-20-21 15,-1 21-15,0 0 0,1 0 0,-22 0 16,0 1-16,0-1 0,-21 0 0,21 0 15,-21 0-15,0 0 0,0 1 0,0 20 16,0-21-16,-21 21 0,0 1 0,21-22 16,-21 21-16,0 1 0,21-1 0,-22 0 15,1 1-15,21 20 0,-21-21 0,21 1 16,0-1-16,-21 0 0,21 1 0,-21 20 16,21-20-16,0-1 0,0 0 0,0 22 15,0-22-15,0 22 0,0-22 0,0 21 16,-21 1-16,21-22 0,0 1 15,-22 20-15,22-21 0,0 1 0,0 20 16,-42 22-16,42-22 0,-21-20 0,21-1 16,0 0-16,-21 1 0,0-1 0,21-21 15,-22 22-15,1-22 0,21 21 0,-21-21 16,0 0-16,21 1 0,-21-22 0,0 21 16,-1-21-16,1 0 0,0 0 0,0 0 15,0 0-15,0 0 0,-22 0 0,22 0 16,-21 0-16,-1 0 0,1 0 0,21 0 15,-21 0-15,-22 0 0,22 0 0,-1 0 16,-20 0-16,-1 0 0,1 0 0,-22 0 16,22 0-16,-22 0 0,0 0 15,-20 0-15,20 0 0,-21 21 0,21-21 16,-20 21-16,20 0 0,-21-21 0,0 21 16,0-21-16,1 22 0,-1-22 0,21 21 15,-21-21-15,0 0 0,22 21 0,-1-21 16,0 0-16,1 0 0,-1 0 0,22 0 15,-22 0-15,21 0 0,1 0 0,21 0 16,-22 0-16,22 0 0,21 0 0,-1 0 16,1 0-16,0 0 0,21-21 15,0 0-15,0-1 16,21 22-16,0-21 0,1 0 0,20 0 16,-21 0-16,21 0 0,1-1 15,20-20-15,-20 21 0</inkml:trace>
  <inkml:trace contextRef="#ctx0" brushRef="#br0" timeOffset="5034.02">4043 2498 0,'0'0'0,"0"-21"16</inkml:trace>
  <inkml:trace contextRef="#ctx0" brushRef="#br0" timeOffset="5193.92">4000 2752 0,'0'84'16,"0"-41"-16,0-1 15,0 0-15,0 22 0,0-22 0,0 22 16,0-22-16,0 22 0,0-22 0,-21 0 15,21 1-15,0-1 0,0 0 16,0-21-16,0 22 0,0-22 0,0 0 0,0 0 16,0 0-16,0 1 15,-21-22 1,0 0 0,0-22-16,21 1 0</inkml:trace>
  <inkml:trace contextRef="#ctx0" brushRef="#br0" timeOffset="5477.76">3471 3471 0,'0'0'0,"-21"22"0,0-1 16,0 85-16,21-64 0,0-21 16,0 21-16,0-20 0,0-1 15,0 21-15,21-21 0,0 0 0,0 1 16,0-22-16,22 21 0,-1 0 0,-21-21 15,22 0-15,20 0 0,-21 0 0,1 0 16,-1 0-16,0 0 0,22 0 0,-22-21 16,1 21-16,-1-21 0,0 21 0,1-22 15,-1 1-15,0 21 0,1-21 0,-22 0 16,21 0-16,-21 21 0,0-21 0,1-1 16,-22 1-16,0 0 0,0 0 15,0 0-15,0 0 0,-22-1 16,22 1-16,-42 0 0,21 0 0,0 0 15</inkml:trace>
  <inkml:trace contextRef="#ctx0" brushRef="#br0" timeOffset="5758.41">3535 2836 0,'0'-21'15,"0"0"-15,21 0 0,0 21 0,21-21 0,-20 21 16,20-21-16,0-1 0,1 1 16,-1 21-16,0-21 0,22 0 0,-22 0 15,0 0-15,1-1 0,20 1 0,-20 0 16,-1 0-16,21 21 0,-20-21 0,-1 0 16,0 21-16,1 0 0,-22-22 15,0 22-15,0 0 0,0 0 0,-21 22 31,0-1-31,0 0 16,0 0-16,0 0 0</inkml:trace>
  <inkml:trace contextRef="#ctx0" brushRef="#br0" timeOffset="7215.82">5334 3260 0,'0'0'0,"-21"0"15,0 0-15,-1 0 0,1 21 0,21 0 16,-21 0-16,0 0 0,0 22 0,21-1 15,0 0-15,-21 1 0,-1-1 16,22 0-16,-21 1 0,21 20 0,0-20 0,-21-1 16,21 0-16,-21 1 0,21-22 15,0 21-15,0 0 0,0-20 0,0-1 16,0 0-16,0 0 0,0 0 16,21-21-16,0 0 15,0 0-15,22-21 0,-22 0 16</inkml:trace>
  <inkml:trace contextRef="#ctx0" brushRef="#br0" timeOffset="7765.91">8742 2244 0,'0'0'0,"0"21"0,0 0 0,0 21 15,0 22-15,0-1 0,0 1 16,0-1-16,0 1 0,0-1 16,0 86-16,0-65 0,0-20 0,0-1 15,0 22-15,0-22 0,0 1 0,0-1 16,0 1-16,0-22 0,0 22 0,0-22 16,0-21-16,0 22 0,0-22 0,-21 0 15,21 0-15,0 0 0,0 0 16,0-42-1,0 0 1,0 0-16,0-21 0,0 20 0,0-20 16,21 21-16</inkml:trace>
  <inkml:trace contextRef="#ctx0" brushRef="#br0" timeOffset="8554.45">8911 2201 0,'0'0'0,"21"-21"0,0 0 15,64-21 1,-43 42-16,22-21 0,-22 21 0,22-22 0,20 22 16,-20 0-16,21-21 0,20 21 0,1 0 15,0 0-15,21-21 0,0 21 16,0 0-16,0 0 0,0 0 0,21 0 15,0 0-15,1 0 0,-1 0 0,-21 0 16,21 0-16,-21 0 0,-21 0 0,21 0 16,0 0-16,-21 0 0,-22 0 0,22 0 15,-21 0-15,-1 0 0,1 0 0,-21 0 16,-22 0-16,21 0 0,-20 0 0,-1 0 16,0 0-16,-20 0 0,-1 0 0,21 0 15,-21 21-15,0-21 16,-21 21-16,22 1 0,-22-1 0,0 0 15,0 21-15,0-21 16,0 1-16,0 20 0,0 0 0,0 1 16,0-1-16,0 0 0,0 22 0,0-1 15,-22-20-15,1 20 0,21 1 0,-21-1 16,0-21-16,0 22 0,21-1 0,-21 1 16,-1-1-16,22-20 0,-21 20 0,0 1 15,21-1-15,-21-20 0,21 20 0,0-21 16,-21 22-16,21-22 0,-21 1 0,21-1 15,-22-21-15,22 21 0,0-20 0,0 20 16,-21-21-16,21 0 0,-21 0 0,21 1 16,0-1-16,-21 0 0,0-21 0,0 42 15,-1-42-15,1 0 0,0 21 16,0-21-16,0 0 0,0 0 16,-1 0-16,-20 0 0,21 0 0,-21 0 15,-1 0-15,1 0 0,0 0 0,-22 0 16,22 0-16,-22-21 0,1 21 0,-22 0 15,22-21-15,-22 21 0,-21 0 0,21-21 16,-20 21-16,-1 0 0,-21-21 0,21 21 16,0 0-16,-21 0 0,21 0 0,-21 0 15,21-21-15,-21 21 0,0 0 0,22 0 16,-22 0-16,21 0 0,0 0 0,21 0 16,-21 0-16,-63-22 0,84 22 0,1 0 15,20 0-15,-20 0 0,20 0 16,22-21-16,-22 21 0,22 0 0,21-21 15,-22 21-15,22 0 0,0 0 0,21-21 16,21 0 0,0 21-16,1 0 15,20-21-15,-21 21 0,21-22 0,1 1 16,20 21-16,-20-21 0,-1 0 0</inkml:trace>
  <inkml:trace contextRef="#ctx0" brushRef="#br0" timeOffset="8861.28">10393 2646 0,'0'0'0,"21"-21"0,-21-64 16,0 64-16,0 0 15,-21 42 1,0 0-16,-1 0 0,22 0 15,0 22-15,-21-1 0,21-21 0,-21 22 16,21-1-16,0 21 0,0-20 0,-21-1 16,21-21-16,-21 22 0,21-1 0,0 0 15,0 1-15,-21-22 0,21 21 0,0-21 16,-22 22-16,22-22 0,0 0 16,0 0-16,0 0 0,0 0 15,0-42 16</inkml:trace>
  <inkml:trace contextRef="#ctx0" brushRef="#br0" timeOffset="9098.14">9906 3323 0,'0'0'0,"-21"21"0,0 22 15,21-22-15,0 0 0,0 0 16,21 0-16,0-21 15,21 0-15,-21 22 0,22-22 0,-22 21 16,21-21-16,1 0 0,-1 0 0,-21 0 16,21 0-16,1 0 0,-1 0 0,0 0 15,-20-21-15,20-1 0,0 22 0,-21-21 16,22 21-16,-22-21 0,0 0 0,0 21 16,0-21-16,-21 0 0,0-1 15,0 1-15,0 0 0,0 0 0,0 0 16,0 0-16,-21-1 0</inkml:trace>
  <inkml:trace contextRef="#ctx0" brushRef="#br0" timeOffset="9338.01">10118 2688 0,'0'0'0,"-43"0"0,22-21 0,-21 21 0,21-21 15,-1 21-15,1-21 0,0 21 0,0-21 16,0-1-16,21 1 15,0 0-15,21 0 0,0 21 16,21-21-16,1 0 0,-1 21 0,0-22 16,1 22-16,-1-21 0,22 0 0,-22 21 15,21 0-15,-20 0 0,-1-21 0,0 21 16,1 0-16,20 0 0,-20 0 0,-22 0 16,21 21-16,0 0 0,-20 0 15,-1-21-15,0 22 0,0-1 0,0 0 16</inkml:trace>
  <inkml:trace contextRef="#ctx0" brushRef="#br0" timeOffset="9764.25">10943 3006 0,'0'0'0,"-21"0"0,0 21 15,42-21 16,0 0-31,0 0 16,22-21-16,-22 21 0,0 0 0,0 0 16,21 0-16,-20 0 0,-1 0 0,0 0 15,0 21-15,0 0 0,-21 0 16,0 0-16,0 1 0,0-1 0,0 0 16,-21 0-16,0 0 0,0 22 0,-22-22 15,1 21-15,0-21 0,-1 22 0,1-22 16,-21 21-16,-22 0 0,43 1 0,-1-22 15,22 0-15,-21 0 0,21-21 16,-1 21-16,1-21 0,21 22 0,21-22 31,1 0-31,-1 0 0,21 0 16,0 0-16,1 0 0,-1 0 0,0 0 16,1 0-16,20-22 0,-20 22 0,20 0 15,-21 0-15,22-21 0,-1 21 0,-20 0 16,-1 0-16,0-21 0,1 21 0,-22 0 15,0 0-15,0 0 0,-21-21 16</inkml:trace>
  <inkml:trace contextRef="#ctx0" brushRef="#br0" timeOffset="10664.4">5228 4445 0,'0'0'16,"-21"0"-16,21-21 0,-21 21 0,0-21 15,-1 21-15,22-21 0,-21 21 16,0 0-16,0 0 16,0 0-16,0 0 0,21 21 15,0 0-15,-22 0 0,1 0 0,21 0 16,-21 22-16,21-22 0,0 21 0,-21 1 15,0 20-15,0-21 0,21 1 0,-22-1 16,22 0-16,-21-20 0,0 20 0,21-21 16,0 0-16,0 0 0,-21-21 0,21 22 15,0-44 1,0 1 0,0 0-16,0 0 0,0 0 0,21-22 15,-21 22-15,0 0 0,0-21 0,21 21 16,-21-1-16,21-20 0,-21 21 15,0-21-15,0 20 0,22-20 0,-1 21 16,-21-21-16,21 20 0,-21-20 0,21 21 16,0 0-16,0 0 0,1-1 0,-1 22 15,21 0-15,0 0 0,-20 0 16,-1 22-16,21-1 0,-21 0 0,22 0 16,-1 0-16,-21 0 0,21 1 0,1-1 15,-22 0-15,21 0 0,-21 0 0,22 0 16,-22 1-16,0-1 0,21 0 0,-20 0 15,-1-21-15,0 21 0,0 0 0,0-21 16,0 22-16,1-1 0,-1 0 16,0-21-16,0 21 15,21-21-15</inkml:trace>
  <inkml:trace contextRef="#ctx0" brushRef="#br0" timeOffset="11497.64">8424 4149 0,'0'0'0,"-21"0"0,0 0 15,21-21 32,21-1-47,0 1 16,0 21-16,1-21 0,-1 0 0,21 0 15,-21 0-15,22-1 0,-22 22 0,21-21 16,-21 0-16,22 0 0,-22 0 0,0 21 16,21-21-16,-21 21 0,1-22 0,-1 22 15,21-21-15,-21 0 16,0 21-16,1 0 47,-22 21-47,21 0 0,-21 22 15,21-22-15,0 0 0,0 21 0,-21 1 16,0-1-16,21 0 0,1-20 0,-1 20 16,-21 0-16,21 43 0,0-43 0,-21 1 15,0-22-15,21 21 0,0-21 0,1 0 16,-1 22-16,-21-22 0,21 0 0,0 0 16,0 0-16,0 1 0,-21-1 15,22 0-15,-1-21 16,-21 21-16,21-21 0,0 0 31</inkml:trace>
  <inkml:trace contextRef="#ctx0" brushRef="#br1" timeOffset="111869.71">1905 11028 0,'21'-21'16,"-21"0"15,21 21-15,-21-22-16,21 22 31,-21-21-31,0 0 31,0 0 16,0 0 15</inkml:trace>
  <inkml:trace contextRef="#ctx0" brushRef="#br1" timeOffset="112393.41">2011 10859 0,'0'-22'0,"21"22"16,-21-21-1,0 0-15,0 0 16,0 0-16,0 0 16,0-1-16,0 1 0,0 0 15,0 0 1,0 0-16,0 42 62,0 0-62,0 0 0,-21 0 16,21 22-16,-21-22 0,21 21 16,0 1-16,0-1 0,-22 0 0,1 1 15,21-1-15,-21 21 0,21 1 16,-21-1-16,21-20 0,0 20 0,0 1 15,-21-22-15,21 0 0,0 22 16,-21-22-16,21-21 0,0 22 0,0-1 16,0-21-16,0 0 0,0 1 15,0-1-15,0 0 0,0 0 16,0 0 0,0-42 15,-22 0-31,22 0 0,0-22 15,0 22-15,0-21 0,0 21 16,0-22-16,0 1 0,0 0 0,0-22 16,0 22-16</inkml:trace>
  <inkml:trace contextRef="#ctx0" brushRef="#br1" timeOffset="112817.18">1990 10795 0,'0'0'0,"21"-21"16,-21-43-16,21 64 16,-21-21-16,21 0 0,0 21 15,-21-21-15,21 21 16,1 0 0,-22 21-16,21 0 0,-21 0 15,21 1-15,0-1 0,-21 0 16,21 21-16,-21-21 0,21 22 15,1-22-15,-22 21 0,0 1 0,21-22 16,0 21-16,-21 0 0,0 1 16,0-1-16,0-21 0,21 22 15,-21-1-15,0 0 0,0-21 0,0 22 16,0-1-16,0-21 0,0 22 16,0-22-16,0 0 0,0 0 0,0 0 15,0 0-15,0 1 0,0-1 16,0 0-16,-21-21 0,21-21 78,0 0-62,0-1-16</inkml:trace>
  <inkml:trace contextRef="#ctx0" brushRef="#br1" timeOffset="113209.15">1841 11324 0,'0'0'0,"-21"0"15,42 0 1,1 0 0,20 0-16,-21-21 0,0 21 0,22-21 15,-1 21-15,-21-21 0,21 21 16,1-21-16,-1-1 0,-21 22 0,22 0 16,-1-21-16,-21 21 0,0 0 15,0 0-15,1-21 0,-22 42 47,-22-21-16</inkml:trace>
  <inkml:trace contextRef="#ctx0" brushRef="#br1" timeOffset="114037.72">3704 11134 0,'0'-21'31,"0"-1"-15,0 1 15,0 0 1,-21 21-17,0 0 16,21 21-15,0 0-16,0 1 0,0-1 16,0 21-16,0-21 0,0 22 15,0-1-15,0-21 0,0 21 0,0 1 16,0-22-16,0 21 0,0-21 16,0 22-16,0-22 0,0 0 0,0 0 15,0 0-15,0 1 0,-21-22 0,21 21 16,0-42 31,0-1-47,0 1 15,0 0-15,21 0 0,-21 0 0</inkml:trace>
  <inkml:trace contextRef="#ctx0" brushRef="#br1" timeOffset="114521.83">3662 10710 0,'-21'-21'0,"42"42"0,-42-63 0,-1 42 16,1 0-16,0 0 15,0 0-15,0 0 16,0 0-16,21 21 0,0 0 16,0 1-16,0-1 0,0 0 15,0 0-15,0 0 16,21-21-16,0 0 16,0 0-16,0 0 0,0 0 0,1 0 15,-1 0-15,0-21 0,-21 0 16,21 21-16,0-21 0,0 0 0,1-1 15,-22 1-15,21 0 16,-21 0-16,0 0 0,0 0 0,0-1 16,0 1-16,0 0 0,-21 0 15,-1 21-15,1 0 0,0 0 16,0 0-16,0 0 0,0 0 16,-1 21-16,1 0 15,0-21-15,21 21 0,0 1 0,-21-1 16,21 0-16,0 0 0,0 0 0,0 0 15,0 22-15,21-22 0,-21 0 16,21 0-16,0 22 0,1-22 16,-1 0-16,0 0 0,0 0 0</inkml:trace>
  <inkml:trace contextRef="#ctx0" brushRef="#br1" timeOffset="115268.83">4085 11091 0,'0'22'31,"0"-1"-31,0 0 0,0 0 0,0 21 16,0-20-16,0 20 0,0-21 0,0 21 15,0-20-15,0 20 0,0 0 16,0-21-16,0 1 0,0 20 0,0-21 15,0 0-15,0 0 0,0 1 16,0-1-16,0-42 47,0-1-47,0 1 0,0-21 16,0 21-16,0 0 0,0-22 15,0 22-15,0-21 0,0 21 0,0-22 16,21 1-16,-21 0 0,21 20 0,1-20 15,-22 21-15,21 0 0,0 0 16,-21-1-16,21 22 0,0 0 0,0 0 16,1 0-16,-1 0 15,0 22-15,0-1 0,0 0 0,0 21 16,-21-21-16,0 22 0,22-22 16,-22 21-16,0 1 0,0-1 0,0-21 15,0 21-15,0-20 0,0 20 16,0-21-16,0 0 0,0 0 15,0 1-15,0-44 32,0 1-32,0 0 15,21 0-15,-21 0 0,21-22 0,0 22 16,-21-21-16,21 21 0,0-22 16,-21 1-16,22 0 0,-1 21 0,0-22 15,0 22-15,0 0 0,0 0 0,1 0 16,-1-1-16,0 22 0,0 0 15,0 0-15,0 0 0,1 22 16,-22-1-16,0 0 0,21 0 16,0 0-16,-21 0 0,0 1 0,0 20 15,0-21-15,0 21 0,0-20 16,0-1-16,0 0 0,0 0 16,0 0-16,21 0 0,-21 1 0,0-1 15,21-21-15,0 0 31,1-21-15,-22-1-16,21 22 16,-21-21-16</inkml:trace>
  <inkml:trace contextRef="#ctx0" brushRef="#br1" timeOffset="115669.6">5228 10986 0,'-42'-22'16,"21"22"-16,-1 0 15,1 0-15,21 22 16,0-1-16,0 0 0,0 0 0,0 0 16,0 22-16,0-1 0,0 0 0,0 1 15,0-1-15,0 0 0,0 22 16,0-22-16,0 0 0,0 22 0,0-1 15,0-20-15,0 20 0,0 1 16,0 20-16,0-20 0,0-1 16,0 22-16,0-21 0,0 20 0,0-20 15,0 20-15,0-20 0,0 21 0,0-22 16,0 1-16,0-1 0,0 1 16,0-22-16,0 21 0,0-20 0,0-22 15,0 21-15,0-21 0,0 1 0,0-1 16,0-42-1,0-1 1,0-20-16,0 21 0,0-21 16,0-1-16,0-20 0,0 20 15,0-20-15,0-1 0,0 1 0,0-1 16</inkml:trace>
  <inkml:trace contextRef="#ctx0" brushRef="#br1" timeOffset="115981.93">5059 11409 0,'0'0'0,"0"-42"0,0-1 16,-21 22-16,21-21 0,0 21 16,0-22-16,0 22 0,0 0 0,0 0 15,21-22-15,0 22 0,0 0 16,21 0-16,1 0 0,-1 0 0,0 21 16,1-22-16,20 22 0,-20 0 15,-1 0-15,0 0 0,1 22 16,-1-22-16,-21 21 0,0 0 0,-21 21 15,0-21-15,0 22 0,0-22 0,-21 21 16,-21 1-16,21-22 0,-22 21 16,1 0-16,0-20 0,-1-1 0,1 21 15,0-21-15,-1 0 0,22-21 0,0 22 16,0-22-16,0 0 0,42-22 31,0 1-15,0 21-16,21-21 0,-20 0 0,20 21 15</inkml:trace>
  <inkml:trace contextRef="#ctx0" brushRef="#br1" timeOffset="117229.74">5694 11388 0,'0'0'0,"0"21"15,21-21 1,0 0-1,0-21-15,0 0 0,1-1 16,-1 1-16,0 0 0,0 0 0,0 0 16,0-22-16,22 1 0,-22 0 15,0 21-15,21-43 0,-20 22 16,-1-1-16,0 1 0,0-21 0,0-1 16,0 22-16,1-1 0,-22-20 0,21 21 15,-21-1-15,0 22 0,0-21 16,0 21-16,0-1 0,-21 22 15,-1 0-15,1 0 0,0 0 0,0 0 16,0 22-16,0-1 0,-1 0 16,1 21-16,0 1 0,0-1 0,0 0 15,0 1-15,21-1 0,-22 21 16,22-20-16,0-1 0,0 22 16,0-1-16,0-21 0,0 22 0,0-22 15,22 1-15,-1-1 0,0 0 16,0 1-16,0-22 0,0 0 0,1 0 15,-1 0-15,0 0 0,21-21 0,-21 0 16,22 0-16,-22 0 0,21-21 16,-21 0-16,22 21 0,-1-21 0,-21-21 15,22 20-15,-22 1 0,21-21 0,-21 21 16,0-22-16,1 22 0,-1-21 16,-21 21-16,0-22 0,0 22 0,0-21 15,0 21-15,0 0 0,0-1 0,-21 22 16,-1 0-16,1 0 15,0 0-15,0 0 0,21 22 16,-21-1-16,21 0 0,-21 0 0,21 0 16,0 0-16,-22 22 0,22-22 0,0 21 15,0-21-15,0 22 0,22-22 16,-1 0-16,0 0 0,0 0 0,21-21 16,-20 0-16,20 0 0,0 0 0,1 0 15,-1 0-15,0 0 0,-21 0 16,22-21-16,-1 0 0,0 0 0,-20 0 15,20 0-15,-21-1 0,0 1 0,0 0 16,1 0-16,-22-21 16,21 20-16,-21 1 0,0 0 0,0 0 15,0 0-15,0 0 0,0-1 0,0 1 16,-21 21-16,-1 0 16,22 21-1,0 1-15,0-1 0,0 0 0,0 0 16,0 0-16,0 22 0,0-22 15,0 21-15,0-21 0,0 22 0,0-22 16,0 21-16,0-21 0,0 0 0,0 1 16,0-1-16,0 0 0,0 0 15,0-42 17,0 0-32,0 0 15,0-1-15,0 1 0,0 0 16,0-21-16,0 21 0,0-22 0,22 22 15,-1-21-15,-21 21 0,21-1 0,-21 1 16,21 0-16,0 0 0,-21 0 16,21 21-16,1 0 0,-1 0 15,0 21-15,0 0 0,-21 0 16,21 0-16,-21 1 0,0 20 16,0-21-16,0 21 0,0-20 15,0-1-15,0 21 0,0-21 0,0 0 0,0 1 16,0-1-16,0-42 47,0-1-47,0 1 0,21 0 0,-21 0 15,22-21-15,-1 20 0,0-20 16,0 0-16,0-1 0,0 22 0,1-21 16,-1 21-16,0 0 0,0-1 0,0 1 15,0 0-15,1 21 0,-1 0 16,0 0-16,0 0 0,0 21 15,-21 0-15,0 1 0,21-1 0,-21 0 16,0 0-16,0 21 0,0 1 16,0-22-16,0 21 0,-21-21 0,21 22 15,0-22-15,-21 0 0,0 0 16,21 0-16,0 1 0,0-1 0,-21-21 16,21 21-16,-21-21 15,21-21 1,0 0-1</inkml:trace>
  <inkml:trace contextRef="#ctx0" brushRef="#br1" timeOffset="117802.12">7916 11282 0,'21'0'31,"1"-21"-31,-1 21 0,0 0 0,0-21 16,21 21-16,-20-22 0,-1 1 16,0 21-16,21-21 0,-21 0 0,1 0 15,-1 0-15,0-1 0,0 1 0,0 0 16,-21 0-16,0 0 15,0 0-15,0-1 0,0 1 0,-21 0 16,0 0-16,0 21 16,0 0-16,-1 0 0,1 0 15,0 0-15,0 21 0,0 0 0,21 22 16,-21-22-16,-1 0 0,1 21 0,21 1 16,0-1-16,0 0 0,0 1 15,0-22-15,0 21 0,0-21 0,0 22 16,0-22-16,21 0 0,1 0 15,-1-21-15,0 0 0,0 0 16,0 0-16,0-21 0,1 21 0,-1-21 16,0 0-16,0-1 0,21 1 0,-20 0 15,-1 0-15,0-21 0,0 20 16,0 1-16,0-21 0</inkml:trace>
  <inkml:trace contextRef="#ctx0" brushRef="#br1" timeOffset="118238.88">8551 10880 0,'0'0'15,"0"-21"-15,0 42 32,0 0-32,0 0 0,0 0 15,0 0-15,0 1 0,0 20 0,0-21 16,0 21-16,0-20 0,0-1 16,0 21-16,0-21 0,0 0 0,0 1 15,0-1-15,0 0 0,0 0 16,-21-21 15,21-21-31,0 0 16,0 0-16,0-1 0,0 1 15,0 0-15,0-21 0,21 21 0,0-22 16,-21 22-16,22-21 0,-1 21 16,21-22-16,-21 22 0,22-21 0,-22 21 15,21-1-15,0 1 0,1 0 16,-1 21-16,0 0 0,1 0 0,-22 21 15,21 0-15,-21 1 0,22 20 0,-22-21 16,-21 21-16,21-20 0,-21 20 16,0 0-16,0 1 0,0-1 0,0-21 15,0 21-15,0-20 0,-21-1 16,21 0-16,0 0 0,0 0 0,-21-21 16,21-21 15,0 0-31,0 0 0,21 0 15,-21-1-15,21-20 0</inkml:trace>
  <inkml:trace contextRef="#ctx0" brushRef="#br1" timeOffset="118506.72">9567 10266 0,'0'0'0,"-21"21"31,21 0-31,-21 22 0,21-22 16,0 21-16,-21 22 0,21-22 16,0 21-16,0-20 0,0 20 0,0-20 15,0 20-15,-21-21 0,21 1 0,0-1 16,0 0-16,0-20 0,0 20 16,0-21-16,0 21 0,0-20 0,0-1 15,0 0-15,0 0 0,21-21 31,0 0-31,0-21 16,0 0-16,0 21 0</inkml:trace>
  <inkml:trace contextRef="#ctx0" brushRef="#br1" timeOffset="118913.49">10033 10732 0,'0'0'0,"0"-43"15,0 22-15,0 0 16,-21 21 0,0 0-16,-1 0 15,1 21-15,0 0 16,0 0-16,0 1 0,0-1 0,-1 21 16,1-21-16,21 0 0,0 1 0,0-1 15,0 0-15,0 0 0,0 0 16,21-21-16,22 0 15,-22 21-15,0-21 0,21 0 0,-20 0 16,20 0-16,-21 0 0,21 22 16,-20-22-16,-1 0 0,0 21 0,0-21 15,-21 21-15,0 0 0,0 0 16,-21 0 0,0 1-16,0-22 0,-1 21 15,-20 0-15,21-21 0,-21 21 0,-1-21 16,22 0-16,0 21 0,-21-21 0,20 0 15,1 0-15,0 0 16,0 0-16,0-21 16,21 0-16,0 0 0,0 0 15,0-1-15,0 1 0,0 0 0</inkml:trace>
  <inkml:trace contextRef="#ctx0" brushRef="#br1" timeOffset="119193.91">9398 10414 0,'0'0'0,"0"-21"16,0 0-16,21 0 16,21 21-16,-20-22 0,20 1 0,0 21 15,1-21-15,-1 0 0,21 21 16,1-21-16,-1 0 0,-20 21 0,20-22 15,1 1-15,-22 21 0,0 0 0,1-21 16,-1 21-16,0 0 0,-20 0 16,20 0-16,-21 0 0,-21-21 0,21 21 15</inkml:trace>
  <inkml:trace contextRef="#ctx0" brushRef="#br1" timeOffset="119693.23">12255 10202 0,'0'0'0,"22"-21"0,-22 0 0,0 0 0,0 0 16,0 0-16,0-1 0,0 1 15,-22 21-15,1 0 16,0 21 0,0 1-16,21 20 0,-21 0 15,21 1-15,-21-1 0,21 21 0,0-20 16,0 20-16,-22 1 0,22-1 0,-21 1 15,21-1-15,-21-20 16,21-1-16,0 0 0,0 1 0,0-1 16,0-21-16,0 0 0,0 0 0,0 1 15,0-1-15,21-21 0,0 0 16,1 0-16,-22-21 16,0-1-16</inkml:trace>
  <inkml:trace contextRef="#ctx0" brushRef="#br1" timeOffset="119962.06">11705 10837 0,'0'0'0,"-21"22"0,0 20 16,21-21-16,0 21 0,0-20 16,0-1-16,0 0 0,21 21 0,0-21 15,0 1-15,0-1 0,22 0 16,-1-21-16,0 21 0,1-21 0,-1 0 15,22 0-15,-22 0 0,21 0 0,-20 0 16,-1-21-16,22 21 0,-22-21 16,0 0-16,-21-1 0,22 1 0,-1 0 15,-21 21-15,0-42 0,1 21 0,-1-1 16,0 1-16,-21 0 0,0 0 16,0-21-16,0 20 0,0-20 0,0 0 15,-21-1-15,0 1 0,-1 0 0</inkml:trace>
  <inkml:trace contextRef="#ctx0" brushRef="#br1" timeOffset="120197.93">11853 10118 0,'0'0'0,"-21"0"0,21-21 16,0-1-16,21 22 15,0-21-15,1 0 0,20 21 16,0-21-16,1 0 0,-1 0 0,21 21 15,-20-22-15,20 1 0,-20 0 0,20 21 16,-21-21-16,1 21 0,-1 0 16,-21-21-16,0 21 0,1 0 15,-1 0-15,0 0 0,0 0 0,0 21 32,-21 0-32,21-21 0,-21 21 0,0 0 15</inkml:trace>
  <inkml:trace contextRef="#ctx0" brushRef="#br1" timeOffset="120510.02">13250 10753 0,'-21'0'0,"0"0"0,0 0 15,21 21-15,0 0 0,0 0 16,-21-21-16,21 21 0,0 22 16,0-22-16,0 0 0,0 21 0,0 1 15,0-1-15,0 0 0,0 1 0,0-1 16,0 0-16,0 1 0,0-1 0,-22 0 16,22 1-16,0-22 0,0 0 15,0 21-15,0-20 0,0-1 16,0 0-16,22-21 31,-1-21-31,0 0 0,0-1 16</inkml:trace>
  <inkml:trace contextRef="#ctx0" brushRef="#br1" timeOffset="121053.71">14097 11091 0,'-21'0'0,"0"0"15,-1 0-15,1 0 0,0-21 16,0 0-16,21 0 15,-21 21-15,21-21 0,0 0 16,21 21 0,0 0-16,0 0 15,0 0-15,1 21 16,-22 0-16,0 0 16,0 0-16,0 0 0,0 1 15,0-1-15,0 0 0,-22 0 16,1 0-16,0-21 0,21 21 15,-21-21-15,0 0 0,0 0 0,-1 0 16,1 0-16,21-21 16,0 0-1,0 0-15,0 0 0,0 0 16,0-1-16,21 1 0,1 0 0,-1 0 16,0 21-16,0-21 0,0 21 0,0 0 15,1 0-15,-1 0 16,0 0-16,0 21 0,0 0 0,0 0 15,-21 0-15,0 22 0,0-22 16,0 21-16,0 1 0,0-1 16,-21 0-16,0 1 0,-21-22 0,21 21 15,-22 0-15,1 1 0,0-1 0,-1-21 16,1 0-16,0 1 0,-1-22 0</inkml:trace>
  <inkml:trace contextRef="#ctx0" brushRef="#br1" timeOffset="121561.46">15388 10012 0,'0'0'0,"0"-21"0,0 0 0,21-1 16,-21 1-16,0 0 0,0 0 0,-21 21 31,0 42-31,21-21 16,0 22-16,0-1 0,-21 0 0,21 22 15,-21-22-15,21 22 0,-22 20 16,1-20-16,21-1 0,0 1 15,-21-1-15,21-20 0,-21 20 0,21-20 16,0-1-16,0 0 0,0-21 16,0 1-16,0-1 0,0 0 0,0 0 15,0-42 17</inkml:trace>
  <inkml:trace contextRef="#ctx0" brushRef="#br1" timeOffset="121838.3">14774 10859 0,'0'0'0,"0"21"0,0 0 0,-21 0 16,21 43-16,0-43 16,0 0-16,21 0 0,0 0 15,1 0-15,-1-21 0,21 22 0,-21-1 16,22-21-16,-1 0 0,21 0 0,-20 0 15,-1 0-15,22 0 0,-22 0 16,0 0-16,22-21 0,-22 21 0,0-22 16,1 22-16,-1-21 0,-21 0 0,0 21 15,22-21-15,-22 0 0,0 0 16,-21-1-16,0 1 16,0 0-16,0 0 0,0 0 0,0 0 15,0-1-15,0 1 0,0 0 16</inkml:trace>
  <inkml:trace contextRef="#ctx0" brushRef="#br1" timeOffset="122094.15">15007 9991 0,'0'0'0,"21"-43"16,0 43-1,1-21-15,20 0 0,0 21 0,1-21 16,-1 0-16,0 0 0,1 21 0,-1-22 16,21 1-16,-20 21 0,-1-21 15,-21 21-15,22 0 0,-22-21 0,0 21 16,0 0-16,0 0 16,-21 21-1,21-21-15,-21 21 0,0 0 0,22-21 16</inkml:trace>
  <inkml:trace contextRef="#ctx0" brushRef="#br1" timeOffset="122697.81">16150 10964 0,'0'0'0,"-42"0"15,-22-21 1,64 0-16,0 0 0,0 0 16,0 0-16,0-1 0,0 1 15,21 21-15,1-21 0,-1 0 0,0 21 16,0 0-16,0 0 0,22 0 15,-22 21-15,0-21 0,21 21 0,-21 22 16,1-22-16,-1 0 0,21 21 0,-42-21 16,21 22-16,-21-1 0,0 0 15,0 1-15,0-1 0,0 0 0,-21 1 16,0-1-16,0 0 0,-22 1 0,22-1 16,-21 0-16,0 1 0,-1-1 15,1-21-15,0 22 0,-1-22 0,1 0 16,-22 0-16,22 0 0,0 0 0,-1-21 15,1 0-15,21 0 0,-21 0 16,-1 0-16,22-21 0,0 21 16,0-21-16,21 0 0,0-21 0,0 20 15,0-20-15,0 21 0,21-21 0,-21 20 16,21 1-16,0 0 0,0 0 16,1 21-16,-1 0 0,21 0 0,-21 0 15,0 0-15,1 21 0,-1 0 0,0 0 16,21 1-16,-21-1 0,1 0 15,-1 0-15,0 0 0,0 0 16,0 1-16,0-1 0,1 0 0,-1 0 0,0-21 16,-21 21-16,21-21 0,0 0 15,-21 21-15,21-21 16,1 0-16,-1 0 16,-21-21-16,21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02:15:22.5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2794 847 0,'0'0'0,"21"-21"0,-21-1 16,21 22-16,-21-21 15,0 0-15,0 0 16,21 0-16,-21 0 16,0-1-1,22 1-15,-22 0 16,0 0-16,0 0 15,0 0 1,0 42 31,0 0-31,0 0-16,0 0 15,-22 0-15,22 1 0,-21-1 16,21 21-16,-21 0 0,21 1 0,0-22 15,-21 42-15,0-20 0,21-1 16,-21 0-16,21 1 0,0-1 16,-22 0-16,1 1 0,0-1 0,21 0 15,-21 1-15,21-1 16,-21 0-16,0 1 0,21-1 0,0 0 16,-22 1-16,1-1 0,21-21 0,-21 22 15,21-22-15,0 21 16,0-21-16,0 0 0,0 1 0,0-1 15,0 0-15,0-42 47,0 0-47,21-1 16,-21-20-16,0 21 0,21-21 0,1-1 16</inkml:trace>
  <inkml:trace contextRef="#ctx0" brushRef="#br0" timeOffset="466.01">2921 720 0,'0'0'0,"0"-21"0,0-1 15,0 1-15,0 0 0,0 0 16,21 21-16,-21-21 0,0 0 0,21 21 15,-21-22-15,0 44 32,21-22-17,-21 21-15,0 0 16,0 0-16,0 21 0,0-20 16,0 20-16,0 0 0,0 1 0,0-1 15,0 0-15,0 22 0,0-22 16,0 0-16,0 22 0,0-22 15,0 1-15,0-1 0,0 0 0,0 1 16,0-1-16,0 0 0,0 1 16,0-1-16,-21-21 0,21 21 0,0 1 15,0-1-15,0-21 16,0 22-16,0-22 0,0 0 0,0 0 16,0 0-16,0 0 0,0 1 15,0-44 32,0 1-47,-21 0 16,21 0-16,0 0 0,0 0 0</inkml:trace>
  <inkml:trace contextRef="#ctx0" brushRef="#br0" timeOffset="739.85">2561 1482 0,'0'0'0,"-21"0"16,42 0 15,0-21-31,0 21 0,1 0 16,20-22-16,-21 22 0,0 0 0,22-21 15,-22 21-15,21 0 0,-21-21 16,0 21-16,1 0 0,-1 0 0,0 0 15,0 0-15,0-21 16,0 21 15,-21-21-15</inkml:trace>
  <inkml:trace contextRef="#ctx0" brushRef="#br0" timeOffset="1519.2">3577 614 0,'0'0'0,"-21"0"31,21 21-15,0 0-16,0 0 0,0 1 15,0-1-15,0 21 0,0 0 0,-21 1 16,21-1-16,0 0 0,0 1 16,0 20-16,0-20 0,-21-1 15,21 21-15,-22-20 0,1-1 16,21 0-16,0 1 0,-21 20 15,21-20-15,-21-1 0,0 0 0,21 1 16,0-1-16,0 0 0,-21-21 16,21 22-16,0-22 0,0 0 0,-22 0 15,22 0-15,0 1 16,0-44 15,0 1-31,0 0 16,0 0-16,0 0 0,0 0 0,0-1 15,0-20-15,0 21 0,0 0 16,0 0-16,0-1 16,0 1-16,0 0 0,22 0 0,-22 0 15,21 0-15,0-1 0,0 1 16,0 21-16,0-21 0,1 0 0,-1 21 16,0 0-16,0-21 0,0 21 15,22 0-15,-22 0 0,0 0 16,0 0-16,0 0 0,22 0 0,-22 21 15,0 0-15,0-21 0,0 21 16,0 0-16,1 1 0,-1-1 0,0 0 16,-21 21-16,0-21 15,0 1-15,0-1 0,0 0 0,-21 0 16,0 0-16,-1 0 16,1 1-16,0-1 0,0 0 15,0-21-15,-22 21 0,22 0 0,0-21 16,0 0-16,-21 21 0,20-21 15,1 0-15,0 0 0,0 0 0,0 0 16,0 0-16,-1 0 16,1 0-1,21-21 32</inkml:trace>
  <inkml:trace contextRef="#ctx0" brushRef="#br0" timeOffset="2351.71">4487 1418 0,'0'-21'15,"21"0"1,-21 0 0,22 21-16,-1-21 0,-21-1 15,21 22-15,0-21 0,0 0 16,-21 0-16,21 0 0,1 0 15,-22-1-15,0 1 16,-22 21 0,1 0-16,-21 0 0,21 21 15,-22-21-15,22 22 0,-21-1 16,21 0-16,-22 0 0,22-21 0,0 21 16,0 0-16,0 1 0,21-1 15,0 0-15,-21-21 16,21 21-16,0 0 15,21-21 1,0 0-16,0 21 0,21-21 16,-20 22-16,-1-22 0,0 0 15,0 21-15,0-21 0,0 21 16,1-21-16,-1 21 0,0-21 0,-21 21 16,0 0-16,0 1 15,0-1-15,0 0 0,0 0 0,0 0 16,-21 0-16,0 1 0,-1-22 15,1 21-15,0 0 0,-21 0 0,21-21 16,-1 0-16,-20 21 0,21-21 16,0 0-16,0 0 0,-22 0 15,22 0-15,0-21 0,0 0 16,0 21-16,-1-21 0,22 0 16,-21-1-16,0 22 0,0-21 0,21 0 15,-21 21-15,0-21 16,21 0 15,21 21-15,0 0-16,0-21 0,0-1 0,22 22 15,-22-21-15</inkml:trace>
  <inkml:trace contextRef="#ctx0" brushRef="#br0" timeOffset="2788.47">5080 656 0,'0'-21'0,"0"42"0,-21-42 0,21 0 15,-21 21-15,-1 21 31,22 0-31,0 0 16,0 1-16,-21 20 16,21-21-16,0 21 0,0 22 0,0-22 15,0 22-15,-21-22 0,21 22 16,0-1-16,-21-21 0,21 22 0,-21-22 16,21 22-16,0-22 0,0 0 15,-21 22-15,21-22 0,-22 1 16,22-1-16,0 0 0,-21 1 0,21-22 15,0 21-15,0-21 0,0 0 16,0 1-16,0-1 16,21-21 15,1 0-31,-22-21 16,0-1-16,21 22 0,-21-21 15,0 0-15,21 21 0,-21-21 16,0 0-16,0 0 0</inkml:trace>
  <inkml:trace contextRef="#ctx0" brushRef="#br0" timeOffset="3031.34">4762 1461 0,'-21'0'15,"42"0"17,-21-22-32,22 22 0,-1 0 15,0 0-15,0-21 0,21 21 16,-20 0-16,-1 0 0,0-21 16,0 21-16,0 0 0,0 0 0,1-21 15,-1 21-15,0 0 16</inkml:trace>
  <inkml:trace contextRef="#ctx0" brushRef="#br0" timeOffset="3547.08">5207 1418 0,'-21'0'15,"21"-21"1,0 0 0,0 0-1,21 21-15,0 0 0,0 0 0,-21-21 16,21 21-16,1 0 0,-1 0 16,0 0-16,21 0 0,-21 0 0,1 0 15,-1 21-15,0 0 0,0-21 16,0 21-16,0 0 0,1 0 15,-22 1-15,0-1 0,21 21 0,-21-21 16,0 0-16,0 22 0,0-22 16,0 0-16,0 21 0,-21-20 0,21-1 15,0 0-15,-22 0 0,1-21 16,21 21-16,-21-21 0,0 0 31,21-21-31,0 0 16,0 0-16,0 0 0,0-1 15,0 1-15,0 0 0,0-21 0,0 21 16,0-22-16,0 22 0,0 0 16,0-21-16,0 20 0,21 1 15,0 0-15,-21 0 0,21 21 0,1-21 16,-1 0-16,0 21 16,0 0-16,0 0 0,0 0 15,1 0-15,-1 0 16,0 0-16,0 0 15</inkml:trace>
  <inkml:trace contextRef="#ctx0" brushRef="#br0" timeOffset="4239.01">6202 1503 0,'0'0'0,"21"0"0,0-21 15,-21 0 1,21 21-16,0-22 0,-21 1 0,0 0 16,22 21-16,-22-21 0,0 0 15,0 0-15,0-1 0,-22 1 16,1 0-16,0 0 0,0 0 15,0 21-15,0 0 0,-1 0 16,1 0-16,0 0 0,0 0 16,0 0-16,-22 21 0,22 0 15,0-21-15,0 21 0,0 0 0,0 1 16,-1 20-16,1-21 16,21 0-16,0 22 0,-21-22 0,21 21 15,0-21-15,0 22 0,0-22 16,0 21-16,0-21 0,0 0 0,0 22 15,0-22-15,21-21 0,-21 21 16,21 0-16,1-21 0,-1 0 16,0 0-16,0 0 0,0 0 15,0 0-15,1 0 0,-1-21 0,0 21 16,0-21-16,0 0 0,0 0 16,-21-22-16,22 22 0,-1 0 15,0-21-15,-21 20 0,0-20 16,21 21-16,-21-21 0,21 20 0,-21 1 15,0 0-15,0 0 0,0 0 16,0 0-16,0-1 16,0 44 15,0-1-31,-21 0 0,21 0 16,0 0-16,0 22 0,0-22 15,0 0-15,0 0 0,0 21 0,0-20 16,0-1-16,0 0 0,0 0 15,0 0-15,0 0 0,0 1 0,21-1 16,0-21-16,-21 21 16,22-21-16,-1 0 15,0 0-15,0 0 0,0-21 16,0 0-16,22-1 0</inkml:trace>
  <inkml:trace contextRef="#ctx0" brushRef="#br0" timeOffset="6143.81">6858 1291 0,'0'0'15,"0"-21"-15,0 0 0,0 0 16,0 0-16,0-1 16,-21 22-1,0 0-15,-1 0 16,1 0-16,0 22 15,0-1-15,21 0 0,-21 0 0,0 0 16,21 0-16,0 1 0,0 20 16,-22-21-16,22 0 0,0 22 0,0-22 15,0 0-15,0 0 0,0 21 16,0-20-16,0-1 0,0 0 0,0 0 16,22 0-16,-22 0 0,21-21 15,0 22-15,0-22 0,0 0 0,0 0 16,1 0-16,20 0 0,-21 0 15,0 0-15,22 0 0,-22 0 16,0 0-16,0-22 0,0 1 16,0 21-16,1-21 0,-1 0 15,0 0-15,0 0 0,0-1 0,0 1 16,1-21-16,-1 21 0,0 0 16,-21-22-16,21 1 0,0 0 0,-21 20 15,21-41-15,-21 21 0,22-1 16,-1-20-16,-21 20 0,0 1 0,21-21 15,-21 20-15,0 1 0,0 0 16,0-1-16,0 22 0,0 0 16,0-21-16,0 20 15,0 1-15,-21 21 16,0 21 0,-1 1-16,1-1 0,21 0 15,0 0-15,0 21 0,-21 1 0,21 20 16,-21-20-16,21-1 0,0 21 15,0-20-15,0-1 0,0 22 0,0-22 16,0 0-16,0 1 0,0-22 16,0 21-16,0 0 0,0-20 15,0 20-15,0-21 0,0 0 0,0 22 16,21-22-16,-21 0 0,21 0 16,-21 0-16,21 0 0,1-21 15,-1 0 1,0 0-16,0 0 0,0 0 15,0 0-15,1 0 0,-1-21 16,0 0-16,21 0 0,-21 0 0,1 0 16,-1-1-16,0 1 0,0 0 15,-21 0-15,21 0 0,0 0 0,-21-1 16,0 1-16,0 0 0,22 0 16,-22 0-16,0 0 0,21 21 15,-21 21 32,0 0-47,0 0 0,0 0 16,0 0-16,0 1 15,0 20-15,0-21 0,0 0 0,0 0 16,0 1-16,0-1 0,0 0 16,0 0-16,0 0 0,0 0 15,21 1 1,0-22-16,0 0 0,0 0 15,1 0-15,-1 0 0,0 0 16,0-22-16,0 1 0,0 21 16,1-21-16,-1 0 0,0 0 0,0 0 15,0-1-15,0 1 0,1 0 16,-1-21-16,-21 21 0,0-1 16,21 1-16,-21 0 0,21 21 0,-21-21 15,0 0-15,0 0 16,0 42 15,0 0-31,-21 0 16,21 0-16,-21 0 0,21 1 15,0-1-15,-21 0 0,21 0 16,0 0-16,0 0 0,0 1 16,0-1-16,0 0 0,0 0 15,0 0-15,21-21 16,0 0-1,0 0-15,0 0 0,0 0 16,1-21-16,-22 0 16,21 0-16,-21 0 0,21-1 15,-21 1-15,0 0 16,0 0-16,0 0 0,0 0 0,-21-1 16,0 1-16,-1 0 0,1 21 15,21-21-15,-21 21 0,0-21 16,0 21-16,0 0 15,-1 0-15,44 0 47,-1 0-47,0 0 16,0 0-16,0 0 0,0-21 0,22 21 16,-22 0-16,0-22 0,0 22 15,0 0-15,22-21 0,-22 21 0,21 0 16,1-21-16,-22 21 0,0 0 15,21 0-15,-21 0 0,1 0 0,-1 21 16,-21 0-16,21-21 16,-21 22-16,0-1 15,0 0-15,0 0 0,0 0 16,0 0-16,0 1 0,0-1 0,0 0 16,-21 0-16,21 0 0,-21 0 15,21 1-15,0-1 0,0 0 16,-22 0-16,22 0 15,0-42 32,0 0-47,0 0 16,0 0-16,0-1 0,0 1 0,0 0 16,0 0-16,0 0 15,22-22-15,-22 22 0,21-21 0,0 21 16,0 0-16,0-22 0,22 22 15,-22-21-15,21 21 0,-21-1 0,22 22 16,-1-21-16,0 21 0,1 0 16,-22 0-16,21 0 0,-21 0 0,0 21 15,1 1-15,-1-1 0,0 0 16,-21 0-16,21 21 0,-21-20 0,0-1 16,0 21-16,0-21 0,0 22 15,0-22-15,-21 0 0,0 0 0,0 21 16,21-20-16,0-1 0,-22 0 15,1 0-15,21 0 16,0 0 0,-21-42 15,21 0-15,-21 0-16,21 0 0,-21 0 15,21-1-15</inkml:trace>
  <inkml:trace contextRef="#ctx0" brushRef="#br0" timeOffset="6384.85">8530 953 0,'-21'0'0,"42"0"0,-42-22 0,0 22 31,0 0 16,-1 0-31</inkml:trace>
  <inkml:trace contextRef="#ctx0" brushRef="#br0" timeOffset="6681.7">7239 1185 0,'0'0'0,"-21"0"16,21 22-16,21-22 31,0 0-31,21 0 0,-20-22 16,20 22-16,0-21 0,1 21 0,20 0 15,-21-21-15,1 21 0,-1 0 16,0 0-16,1-21 0,-1 21 0,-21 0 16,0 0-16,1 0 0,-1 0 15,0 0-15,0 0 31,-21-21-31</inkml:trace>
  <inkml:trace contextRef="#ctx0" brushRef="#br0" timeOffset="77796.1">2984 2223 0,'0'0'0,"-21"0"16,0 0-16,0 0 15,0 0-15,0 0 16,-1 0-16,1 0 16,0 0-1,42 0 63,0 0-78,1 0 16,-1 0 0,0 0-16,0 0 0,0 0 0,0 0 15,22 0-15,-22 0 0,0 0 16,0 0-16,22 0 0,-22 0 16,21 0-16,-21 0 0,22 0 0,-1 0 15,-21 21-15,21-21 0,1 0 16,-22 0-16,21 0 0,1 0 0,-1 0 15,0 0-15,1 0 0,-1 0 16,0 0-16,-21 0 0,22 0 0,-1 0 16,0 0-16,-20 0 0,20 0 15,0 0-15,1 0 0,-1 21 0,0-21 16,1 0-16,-1 0 16,0 0-16,22 0 0,-22 0 0,22 0 15,-22 0-15,21 0 0,1 0 16,-1 0-16,-20 21 0,20-21 0,1 0 15,-1 0-15,1 0 0,-1 0 16,-20 0-16,20 0 0,1 0 0,-1 0 16,1 0-16,-1 0 0,1 0 15,-1 0-15,1 0 0,-1 0 0,1 0 16,-1 0-16,1 0 0,-1 0 16,1 21-16,-1-21 0,1 0 0,-1 0 15,1 0-15,-1 0 0,1 0 16,-1 0-16,22 0 0,-22 0 15,22 0-15,0 0 0,-1 0 16,-20 0-16,20 0 0,1 0 0,-21 0 16,20 0-16,-20 0 0,-1 0 15,22 0-15,-22 0 0,22 0 0,-21 0 16,20 0-16,-20 0 0,20 0 0,-20 0 16,-1 0-16,1 0 0,-1 0 15,1 0-15,-22 0 0,22 0 0,-22 0 16,0 0-16,1 0 0,-22-21 15,21 21-15,-21 0 0,1 0 0,20 0 16,-21 0-16,0 0 16,0-21-16,-42 0 78,0 21-78,0 0 0,-21 0 15</inkml:trace>
  <inkml:trace contextRef="#ctx0" brushRef="#br0" timeOffset="79511.61">2900 2392 0,'-21'0'0,"-1"0"16,1 0-1,0 0 1,0 0 0,0 0-1,21-21 32,21 21-47,0 0 16,0 0-16,0 0 0,1 0 15,-1 0-15,0 0 16,0 0-16,0 0 0,0 0 16,1 0-16,-1 0 15,0 0-15,0 0 0,0 0 0,0 0 16,1 0-16,-1 0 15,21 0-15,-21 0 0,22 0 0,-1 0 16,-21 0-16,21 0 0,1 0 16,-1 0-16,-21 0 0,22 0 15,-1 0-15,0 0 0,-21 0 0,22 0 16,-1 0-16,-21 0 0,22 0 16,-1 0-16,-21 0 0,21 0 0,1 0 15,-1 0-15,-21 0 0,22 0 16,-1 0-16,0 0 0,-21 0 0,22 0 15,-1 0-15,22 0 0,-22 0 16,0 0-16,1 0 0,-1 0 16,21 0-16,-20 0 0,-1 0 15,0 0-15,1 0 0,20 21 0,-20-21 16,-1 0-16,0 0 0,22 0 16,-22 0-16,0 0 0,1 0 0,20 0 15,-20 21-15,-1-21 0,0 0 16,1 0-16,-1 0 0,21 0 15,-20 0-15,-1 0 0,0 0 0,1 0 16,20 0-16,-20 0 0,-1 0 16,0 0-16,1 0 0,-1 0 0,0 0 15,1 0-15,-1 0 0,0 0 16,-21 0-16,22 0 0,-1 0 16,-21 21-16,22-21 0,-22 0 0,0 0 15,21 0-15,-21 0 0,1 0 16,20 0-16,-21 0 0,0 0 15,22 0-15,-22 0 0,21 0 0,-21 0 16,0 0-16,1 0 0,20 0 16,-21 0-16,0 0 0,0 0 0,22 0 15,-22 0-15,0 0 0,0 0 16,22 0-16,-22 0 0,0 0 0,0 0 16,21 0-16,-20 0 0,-1 0 15,0 0-15,0 0 0,0 0 0,22 0 16,-22 0-16,0-21 0,0 21 15,0 0-15,0 0 0,1 0 16,-1 0-16,0 0 0,0-21 16,0 21-16,0 0 0,22 0 0,-22 0 15,0 0-15,0 0 0,0-21 0,22 21 16,-22 0-16,21 0 0,-21 0 16,22 0-16,-22-21 0,21 21 0,-21-22 15,22 22-15,-1 0 0,-21 0 16,22 0-16,-1-21 0,-21 21 0,21 0 15,1 0-15,-22 0 0,21-21 16,1 21-16,-22 0 0,21 0 0,-21 0 16,22 0-16,-22-21 0,0 21 15,0 0-15,0 0 0,0 0 16,1 0-16,-1 0 0,0 0 0,0 0 16,0 0-16,-21-21 15,21 21-15,1 0 0,-1 0 16,0 0-1,0 0-15,0 0 16,0 0 0,1 0-16,-1 0 15,0 0 1,0 0 15,0 0-15,-42 0 62,21-21-62,-21 21-16</inkml:trace>
  <inkml:trace contextRef="#ctx0" brushRef="#br0" timeOffset="105194.96">4551 3768 0,'0'0'0,"0"-21"32,0-1-32,0 1 15,0 0-15,0 0 16,0 0-1,0 0-15,0-1 0,0 1 16,0 0-16,-21 21 16,21-21-16,-22 21 0,22-21 15,0 42 17,0 0-17,0 21-15,0-20 0,0 20 16,0 0-16,0 1 0,0-1 15,-21 0-15,21 22 0,-21-22 16,21 22-16,0-1 0,0-21 0,-21 22 16,21-22-16,-21 22 0,21-22 15,0 0-15,0 1 0,-21-1 0,21-21 16,0 0-16,-22 1 0,22-1 16,0 0-16,0 0 0,0 0 15,0-42 16,0 0-31,0 0 16,0 0-16,0-1 0</inkml:trace>
  <inkml:trace contextRef="#ctx0" brushRef="#br0" timeOffset="105640.71">4572 3747 0,'0'0'0,"0"-22"0,0 1 0,0 0 16,0 0-16,0 0 16,0 0-16,21-1 15,-21 1-15,21 21 0,0 0 16,-21-21-16,22 21 0,-1 0 15,0 0-15,0 0 0,21 0 0,-20 21 16,-1 0-16,0 1 0,0-22 16,21 42-16,-20-21 0,-1 0 0,0 0 15,0 22-15,-21-22 0,21 0 16,-21 21-16,21 1 0,-21-1 0,0-21 16,0 22-16,0-1 0,0 0 15,0 1-15,0-1 0,0-21 0,0 21 16,-21-20-16,21-1 0,-21 21 15,21-21-15,0 0 16,0 1-16,0-1 0,0 0 16,0-42 31,0 0-47,0-1 15</inkml:trace>
  <inkml:trace contextRef="#ctx0" brushRef="#br0" timeOffset="106007.49">4466 4022 0,'0'0'0,"-21"0"16,42 0 15,0 0-15,0 0-16,1 0 0,20-21 16,0 21-16,1 0 0,-22-22 0,21 22 0,0 0 15,1 0-15,-22-21 16,21 21-16,-21-21 0,22 21 0,-22 0 15,0 0-15,0 0 16,-21-21 31</inkml:trace>
  <inkml:trace contextRef="#ctx0" brushRef="#br0" timeOffset="106327.43">5228 3768 0,'-21'0'16,"42"0"15,0 0-15,0 0-16,1 0 0,20 0 0,-21 0 15,0 0-15,0 0 0,1 0 0,-1 0 16,0 0-16,0 0 16,0 0-16,0 0 0,-42 0 62,0 0-62</inkml:trace>
  <inkml:trace contextRef="#ctx0" brushRef="#br0" timeOffset="106653.25">5334 3831 0,'0'0'0,"0"21"16,-21 1-16,21-1 15,0 0-15,0 0 16,0 0-16,0 0 0,0 1 0,0 20 16,0-21-16,0 0 0,0 22 15,0-22-15,0 21 0,0-21 0,0 22 16,0-22-16,0 0 15,0 21-15,0-21 0,0 1 0,0-1 16,0 0-16,0 0 0,0 0 16,0 0-16,-21-21 0,21 22 0,0-44 62,0 1-62,21 0 0</inkml:trace>
  <inkml:trace contextRef="#ctx0" brushRef="#br0" timeOffset="107043.02">5757 3789 0,'0'0'16,"0"21"31,0 0-47,0 0 0,0 1 16,0-1-16,0 0 0,0 21 15,0-21-15,0 22 0,0-22 0,0 21 16,0 1-16,0-1 0,0-21 15,0 21-15,0-20 0,0 20 0,0-21 16,0 21-16,0-20 0,0-1 0,0 0 16,0 0-16,0 0 15,0 0-15,0-42 47,0 0-47,0 0 16,0 0-16,0 0 15</inkml:trace>
  <inkml:trace contextRef="#ctx0" brushRef="#br0" timeOffset="107395.27">5821 3895 0,'42'0'47,"-21"0"-47,0 0 15,1 21-15,-22 0 0,21 0 0,0 0 16,0 1-16,0-1 0,0-21 16,1 21-16,-1 0 0,0 0 0,0 0 15,0 1-15,0-22 0,1 21 0,-22 0 16,21 0-1,-21-42 64,0 0-79,0 0 15,0-1-15</inkml:trace>
  <inkml:trace contextRef="#ctx0" brushRef="#br0" timeOffset="108143.74">6540 3789 0,'-21'0'31,"0"0"0,0 0-31,0 21 16,21 0-16,-21 0 0,-1 1 15,1-1-15,21 21 0,-21-21 16,21 0-16,-21 22 0,0-22 0,0 0 16,-1 21-16,22-20 0,-21-1 15,0 0-15,21 0 0,-21 0 0,21 0 16,0 1-16,-21-22 0,21 21 15,0-42 17,0-1-32,0 1 15,21 21-15,0-42 16,-21 21-16,21 0 0,0-1 0,1-20 16,-1 21-16,-21-21 0,21 20 15,0-20-15,0 21 0,0 0 0,1 0 16,-1-1-16,0 1 0,0 0 0,-21 0 15,21 0-15,0 21 16,-21-21-16,22 21 31,-22 21 1,21 0-32,-21 0 15,0 0-15,0 0 16,0 1-16,0-1 0,0 21 15,0-21-15,0 0 0,0 1 16,0 20-16,0-21 0,0 21 0,0-20 16,0 20-16,0-21 0,0 21 15,0-20-15,0 20 0,0-21 0,0 0 16,0 0-16,0 22 0,0-22 0,0 0 16,0 0-16,0 0 0,0 1 15,0-1-15,0 0 0,0 0 31,0 0-15,0-42 47,0 0-63,0 0 0,0 0 15</inkml:trace>
  <inkml:trace contextRef="#ctx0" brushRef="#br0" timeOffset="108972.5">5228 3789 0,'-21'0'32,"42"0"30,0 0-62,0 0 0,1 0 16,-1 0-16,0 0 0,0 0 15,0 0-15,0 0 0,1 0 16,-1 0-16,0 0 0,0 0 0,0 0 16,0 0-16,1 0 15</inkml:trace>
  <inkml:trace contextRef="#ctx0" brushRef="#br0" timeOffset="109827.89">4487 4953 0,'0'0'0,"-21"0"0,0 0 0,0 0 16,0 0-16,-1 0 0,44 0 62,-1 0-62,0 0 0,0 0 0,21 0 16,-20 0-16,20 0 0,21 0 15,-20 0-15,-1 0 0,22 0 0,-1-21 16,1 21-16,-1 0 0,1-21 16,-1 21-16,1 0 0,-1-21 0,1 21 15,-1-22-15,1 22 0,-1 0 16,1 0-16,-1 0 0,1-21 0,-1 21 15,1 0-15,-22 0 0,21 0 16,-20 0-16,-1 0 0,0 0 0,1 0 16,-1-21-16,-21 21 0,22 0 15,-22 0-15,0 0 0,0 0 16,0 0-16,0 0 0,1 0 16,-44 0 30,1 0-46,0 0 16,-21 0-16,21 0 0,-22 0 16</inkml:trace>
  <inkml:trace contextRef="#ctx0" brushRef="#br0" timeOffset="110431.6">4403 5101 0,'21'0'78,"0"0"-78,21 0 0,-21 0 16,22 0-16,-1 0 0,0 0 0,1-21 15,-1 21-15,0 0 0,22 0 16,-22-21-16,22 21 0,-22 0 0,22 0 16,-22 0-16,21-21 0,1 21 15,-1 0-15,-20 0 0,20 0 16,1 0-16,-1 0 0,1 0 0,-1 0 16,1-21-16,-1 21 0,-20 0 15,20 0-15,-21 0 0,1 0 0,-22 0 16,21 0-16,1 0 0,-22 0 15,0 0-15,0-22 0,0 22 0,0 0 16</inkml:trace>
  <inkml:trace contextRef="#ctx0" brushRef="#br0" timeOffset="114795.88">6054 6223 0,'0'-21'16,"0"0"-1,0 0 1,0-1 0,0 1 15,-22 21 0,22 21 0,-21-21-31,21 22 0,0-1 16,0 0-16,0 0 16,0 0-16,0 0 0,0 1 15,0 20-15,0-21 0,0 0 16,0 0-16,0 1 0,0 20 16,0-21-16,0 21 0,0-20 0,0 20 15,0-21-15,0 21 0,0-20 16,0 20-16,0-21 0,0 21 0,0-20 15,21 20-15,-21-21 0,0 0 16,0 22-16,0-22 0,22 21 0,-22-21 16,0 22-16,0-22 0,0 21 15,0 0-15,0 1 0,0-22 16,0 21-16,21 1 0,-21-1 0,0-21 16,0 21-16,21-20 0,-21 20 15,0 0-15,0-21 0,0 22 0,0-22 16,0 21-16,0-21 0,0 1 0,0 20 15,0-21-15,0 21 0,21-20 16,-21 20-16,0-21 0,0 21 0,0 1 16,0-22-16,0 21 0,0 1 15,0-1-15,0-21 0,0 21 0,0 1 16,0-1-16,0-21 0,0 22 0,0-1 16,0-21-16,0 21 15,0-20-15,0-1 0,0 21 0,0-21 16,0 22-16,0-22 0,0 0 0,0 21 15,0-21-15,0 22 0,0-22 16,0 21-16,0 1 0,0-22 0,0 21 16,0 0-16,0 1 0,0-1 15,0 0-15,0 1 0,0-1 0,0 0 16,0 1-16,0-1 0,0 0 0,0-20 16,0 20-16,0 0 0,0 22 15,0-22-15,0 0 0,0 1 0,0-1 16,0 22-16,0-22 0,0 0 15,0 22-15,0-22 0,0 0 16,0 22-16,0-22 0,0 1 0,0-1 16,0 21-16,0-20 0,0-1 0,0 22 15,0-22-15,0 21 0,0-20 16,0 20-16,21-20 0,-21 20 0,0-21 16,0 1-16,0 20 0,0-20 0,0-1 15,0 0-15,0 22 0,0-22 16,0 0-16,0 1 0,0-1 0,0 22 15,0-22-15,0 0 0,0 1 0,0-1 16,0 0-16,0 1 0,0-22 16,0 21-16,0 0 0,0-20 15,0 20-15,0-21 0,0 0 0,0 0 16,0 1-16,0-1 0,0 0 0,-21-21 16,21 21-16,0-42 15,0 0 1,0 0-16,0-1 0,0-20 0,0 0 15</inkml:trace>
  <inkml:trace contextRef="#ctx0" brushRef="#br0" timeOffset="118322.98">6138 6160 0,'21'0'141,"1"0"-141,-1 0 15,0 0-15,0 0 0,0 0 16,0 0-16,22 0 0,-22 0 16,0 0-16,21 0 0,-20 0 0,20 0 15,-21 0-15,21 0 0,1 0 16,-1 0-16,-21 0 0,22 0 0,-1 0 15,0 0-15,1 0 0,20 0 16,-21 0-16,1 0 0,-1 0 0,0 0 16,22 0-16,-22 0 15,1 0-15,20 0 0,-21 0 0,22 0 16,-1 0-16,-20 0 0,20 0 16,1 0-16,-1 0 0,1 21 0,-1-21 15,1 0-15,-1 0 0,1 0 16,-1 0-16,1 0 0,-22 0 0,22 0 15,-1 0-15,-21 0 0,22 0 0,-1 0 16,-20 0-16,20 0 0,1 0 16,-1 0-16,-20 21 0,20-21 15,1 0-15,-1 0 0,1 0 0,-22 0 16,21 0-16,1 0 0,-22 0 0,1 0 16,20 0-16,-21 0 15,1 0-15,20 0 0,1 0 0,-22 0 16,22 0-16,-1 0 0,1 0 0,-1 0 15,1 0-15,-1 0 0,1 0 16,-1 0-16,1 0 0,-1 0 0,-21 0 16,22 0-16,-22 0 0,22 0 15,-22 0-15,0 0 0,22 0 0,-22 0 16,22 0-16,-22 0 0,0 0 16,22 0-16,-22 0 0,1 0 0,-1 0 15,21 0-15,-20 0 0,-1 0 0,0 0 16,1 0-16,-1 0 0,0 0 15,1 0-15,-22 0 0,21 0 16,-21 0-16,1 0 0,-1 0 16,21 0-16,-21 0 0,0 0 0,1 0 15,-1 0-15,0 0 0,0 0 16,0 0 0,-21 21 46,0 0-46,0 0-16,0 1 15,0-1-15,0 0 16,-21 0-16,21 0 0,0 0 16,-21 1-16,21-1 0,0 0 15,0 0-15,0 0 0,-21 0 0,21 1 16,0 20-16,-21-21 0,21 0 15,0 0-15,0 1 0,0 20 0,-22-21 16,22 0-16,-21 0 0,21 22 16,0-22-16,0 0 0,0 21 0,0-20 15,-21-1-15,21 21 0,0-21 0,-21 22 16,21-1-16,0-21 16,0 21-16,0 1 0,0-1 0,0 0 15,0 22-15,0-22 0,0 1 0,0-1 16,0 0-16,0 1 0,0-1 15,0 0-15,0-21 0,0 22 0,0-1 16,0 0-16,0 1 0,21-1 16,-21 0-16,21-20 0,-21 20 0,0 0 15,0 1-15,21-1 0,-21 0 0,0 1 16,0-1-16,22 0 0,-22 1 16,0-22-16,0 21 0,0 0 0,0-20 15,0 20-15,0-21 0,21 21 16,-21-20-16,0 20 0,0-21 15,0 21-15,0-20 0,0 20 0,21-21 16,-21 21-16,0-20 0,0-1 16,21 21-16,-21-21 0,0 22 0,0-22 15,0 0-15,0 21 0,0-21 0,0 1 16,0-1-16,0 21 0,0-21 16,0 0-16,0 22 0,0-22 0,0 0 15,0 0-15,0 22 0,0-22 16,21 0-16,-21 21 0,0-21 0,0 22 15,0-22-15,21 21 0,-21 1 0,0-22 16,0 21-16,0 0 16,0 1-16,0-1 0,0 0 0,0-20 15,0 20-15,0 0 0,22 1 0,-22-1 16,0 0-16,0 1 0,0-1 16,0 0-16,0 1 0,0-1 0,0 0 15,0 22-15,21-22 0,-21 0 16,0 1-16,0-1 0,0 0 0,0 1 15,0-1-15,0 0 0,0 1 0,0-22 16,0 21-16,0-21 0,0 22 16,0-22-16,0 0 0,0 0 0,0 0 15,0 22-15,0-22 0,0 0 16,0 0-16,0 0 16,0 1-16,0-1 0,0 0 15,0 0-15,0 0 0,0 0 16,0 1-16,0-1 15,0 0-15,0 0 0,0 0 16,0 0 0,0 1-16,0-1 0,0 0 15,0 0-15,0 0 16,0 0-16,0 1 0,-21-22 16,21 21-16,0 0 0,0 0 15,0 0-15,0 0 0,0 1 16,0-1-16,0 0 15,0 0-15,0 0 0,0 0 16,0 1-16,0-1 16,0 0-16,0 0 15,0 0-15,0 0 0,0 1 16,0-1 0,0 0-16,0 0 15,-22-21-15,22 21 16,-21-21-1,21 21-15,0 1 16,-21-22-16,21 21 0,-21-21 16,21 21-1,-21 0-15,0-21 16,21 21-16,-22-21 16,1 0-16,0 0 15,0 21-15,0-21 0,0 0 16,-1 0-16,1 0 15,0 0-15,0 0 0,0 0 16,0 0-16,-1 0 0,1 0 16,0 0-16,0 0 0,0 0 0,0 0 15,-1 0-15,-20 0 0,21 0 16,0 22-16,-22-22 0,22 0 0,0 0 16,-21 0-16,21 0 0,-1 0 15,-20 0-15,21 0 0,-21 0 16,20 0-16,-20 0 0,21 0 0,-21 0 15,20 0-15,-20 0 0,21 0 0,-21 0 16,20 0-16,-20 0 0,21 0 16,-21 0-16,20 0 0,-20 0 0,0 0 15,21 0-15,-22 0 0,1 0 0,0 0 16,20 0-16,-20 0 0,0 0 16,-1-22-16,1 22 0,0 0 0,-1 0 15,-20 0-15,42 0 0,-22 0 16,1 0-16,0 0 0,-1 0 0,1 0 15,0 0-15,21 0 0,-22 0 0,1-21 16,0 21-16,20 0 0,-20 0 16,0 0-16,21 0 0,-22 0 15,1 0-15,21 0 0,-22 0 0,1 0 16,21 0-16,-21 0 0,-1 0 16,22 0-16,-21 0 0,21 0 0,-22 0 15,1 0-15,21 0 0,-22-21 0,22 21 16,-21 0-16,0 0 0,20-21 15,-20 21-15,0 0 0,-1 0 0,1 0 16,0 0-16,21 0 0,-22 0 16,1 0-16,0 0 0,-1 0 15,22 0-15,-21 0 0,21 0 0,-1 0 16,-20 0-16,21 0 0,-21 0 16,20 0-16,1 0 0,-21 0 0,0 0 15,20 0-15,-20 0 0,21 0 0,-21 0 16,-1 0-16,1 0 0,21 0 15,-22 0-15,1 0 0,0 0 0,21 0 16,-22 0-16,22 0 0,0 0 0,0 0 16,0 0-16,-1-21 0,1 21 15,0 0-15,-21 0 0,21 0 0,-1 0 16,1 0-16,0 0 16,0-21-16,0 21 0,0 0 0,-1 0 15,1 0-15,0 0 0,0 0 0,0 0 16,0 0-16,-1 0 0,1 0 15,0 0-15,0 0 0,0 0 0,0 0 16,-1 0-16,1 0 0,0 0 16,0 0-16,0 0 0,0 0 0,-1 0 15,-20 0-15,21 0 0,0 0 0,0 0 16,-1 0-16,1 0 0,0 0 16,0 0-16,0 0 15,0 0 1,-1 0-16,1 0 31,0 0-31,0 0 16,0 0-16,21-22 0,-21 22 15,-1 0 1,22-21-16,-21 21 0,0 0 16,0 0-1,21-21-15,-21 21 16,0 0-1,-1-21-15,1 21 16,0-21 0,0 21-1,21-21-15,-21 21 32,21-22-32,-21 22 46,21-21-30</inkml:trace>
  <inkml:trace contextRef="#ctx0" brushRef="#br0" timeOffset="121991.31">6964 8848 0,'0'-21'0,"-21"21"15,21-22 1,-22 22 0,22-21-16,0 42 62,0 1-62,0-1 16,0 0-16,0 21 0,0-21 15,0 1-15,0-1 0,0 21 0,0-21 16,0 0-16,0 1 16,0-1-16,0 0 0,0 0 0,0 0 15,0 0-15,0 1 0,0-1 16,22-42 31,-22-1-32,0 1-15,0 0 0,0 0 0,0 0 16</inkml:trace>
  <inkml:trace contextRef="#ctx0" brushRef="#br0" timeOffset="123249.12">6943 8763 0,'21'0'0,"0"0"15,0 0 1,0 0-16,0 0 16,1 0-16,-1 0 15,0 0-15,0 0 0,0 0 16,0 0-16,22 0 0,-22 0 16,0 0-16,0 0 0,22 0 0,-22 0 15,21 0-15,-21 0 0,22 0 16,-1 0-16,0 0 0,1 0 0,-1 0 15,0 0-15,22 0 0,-1 0 16,1 0-16,20 0 0,-20 0 0,-1 0 16,22 0-16,-21 0 0,-1 0 15,1 0-15,-1 0 0,1 0 0,-1 0 16,1 0-16,-1-21 0,1 21 0,-1 0 16,1 0-16,-1 0 0,1 0 15,-22-21-15,0 21 0,22 0 16,-22 0-16,0-21 0,1 21 15,-1 0-15,0 0 0,-20 0 0,20-22 16,-21 22-16,21 0 0,-20 0 0,-1 0 16,0 0-16,0 0 0,0 0 15,0 0-15,1 0 16,-1 0-16,-21 22 62,0-1-46,0 0 0,0 0-16,0 0 15,0 0-15,0 1 16,0-1-16,0 0 0,-21 0 16,21 0-16,0 0 0,0 1 15,-22-1-15,22 0 0,0 0 16,0 0-16,0 0 0,0 1 15,-21-1-15,0 0 16,21 0-16,0 0 0,0 0 16,-21 1-16,0-1 0,21 0 15,-21-21 17,-1 0-17,22 21 1,-21-21-16,0 0 0,0 0 15,0 0-15,0 0 16,-1 0-16,1 0 0,0 0 16,0 0-16,-21 0 0,20 0 0,1 0 15,-21 0-15,21 0 0,-22 0 16,1 0-16,0 0 0,-1 0 16,1 0-16,0 0 0,-1 0 0,-20 0 15,21 0-15,-1 0 0,-20 0 16,20-21-16,1 21 0,-21 0 0,20 0 15,1 0-15,0 0 0,-1 0 16,-20 0-16,20 0 0,1 0 0,0 0 16,-1 0-16,1 0 0,-21 0 0,20 0 15,1 0-15,-22 0 0,22 0 16,0 0-16,-22 0 0,22 0 0,0 0 16,-1 0-16,1 0 0,0 0 15,20 0-15,-20 0 0,0 0 0,21 0 16,-22 0-16,22 0 0,0-21 15,-21 21-15,20 0 0,1 0 16,-21 0-16,21 0 0,0 0 0,-1 0 16,1 0-16,0 0 0,0 0 15,-21 0-15,20 0 0,1 0 0,0 0 16,0 0-16,0 0 0,0 0 16,-1 0-1,22-21 79</inkml:trace>
  <inkml:trace contextRef="#ctx0" brushRef="#br0" timeOffset="124095.94">7324 8255 0,'0'0'0,"21"-21"0,0 21 15,0 0 1,-21-21-16,21 21 0,0-21 0,1-1 15,-22 1 1,21 21-16,-21-21 16,-21 21 15,-1 0-31,1 0 0,0 0 0,0 0 16,0 0-16,0 0 0,21 21 15,-22-21-15,1 0 0,21 21 0,-21 1 16,0-22-16,21 21 15,-21-21-15,21 21 0,0 0 16,0 0 0,0 0-16,0 1 15,21-1-15,0-21 0,0 21 16,0 0-16,1 0 0,-1-21 0,-21 21 16,21 1-16,0-22 0,0 21 15,0 0-15,1 0 0,-22 0 16,0 0-16,0 1 0,0-1 15,0 0-15,0 0 16,-22 0-16,1-21 0,0 21 0,0 1 16,0-22-16,-22 21 0,22-21 15,0 21-15,-21-21 0,21 0 0,-1 0 16,1 0-16,0 0 0,0 0 0,0-21 16,0 0-16,21-1 0,-22 22 15,22-21-15,-21 0 0,0 0 16,21 0-16,0 0 0,0-1 15,0 1 1,0 0-16,21 21 16,0-21-16,1 21 0,-1-21 0,0 21 15,21-21-15</inkml:trace>
  <inkml:trace contextRef="#ctx0" brushRef="#br0" timeOffset="124426.73">7747 8022 0,'-21'0'31,"21"21"-31,0 1 0,0-1 16,0 0-16,0 21 0,0-21 15,0 22-15,0-22 0,0 21 0,0 1 16,0-22-16,-21 21 0,21-21 0,-22 22 16,22-22-16,0 0 0,0 0 15,0 0-15,-21 0 0,21 1 0,0-1 16,0-42 46,0-1-62</inkml:trace>
  <inkml:trace contextRef="#ctx0" brushRef="#br0" timeOffset="124883.33">7959 8255 0,'0'21'16,"0"0"0,-22 1-16,22-1 0,-21-21 15,21 21-15,0 0 0,0 0 0,0 0 16,0 1-16,0-1 0,0 0 16,0 0-16,0 0 0,0 0 15,0 1-15,21-1 16,1-21-16,-1 0 15,0 0-15,0 0 16,0 0-16,0 0 0,1-21 0,-1-1 16,0 22-16,-21-21 15,0 0-15,21 0 0,0 0 16,-21 0-16,0-1 0,0 1 16,0 0-16,0 0 0,-21 0 15,0 0-15,21-1 0,-21 1 0,-22 0 16,22 21-16,0-21 0,0 21 0,0 0 15,0 0-15,-1 0 0,1 0 16,0 0-16,0 0 0,21 21 16,0 0-1,0 0 1,21-21 0,0 0-16</inkml:trace>
  <inkml:trace contextRef="#ctx0" brushRef="#br0" timeOffset="125300.38">8445 7811 0,'0'21'0,"0"0"15,-21 0-15,21 0 16,0 0-16,-21 1 0,21-1 16,0 21-16,0-21 0,0 0 0,0 22 15,-21-22-15,21 21 0,0-21 16,0 22-16,0-22 0,-21 21 0,21-21 16,0 1-16,0 20 0,0-21 15,0 21-15,0-20 0,0-1 0,0 0 16,0 0-16,0 0 0,0 0 0,0 1 15,0-1-15,0 0 16,0 0-16,21-21 16,0 0-16,0 0 0,0 0 15,1 0-15,-1 0 16,0-21-16,0 0 0,0 21 16,0-21-16,1 21 0,-22-22 15,21 1-15,0 0 0,-21 0 16,0 0-16,0 0 0,0-1 15</inkml:trace>
  <inkml:trace contextRef="#ctx0" brushRef="#br0" timeOffset="125619.24">8297 8170 0,'0'0'0,"21"0"32,1 0-17,-1-21-15,0 21 0,21 0 0,-21-21 16,22 21-16,-22 0 0,21 0 16,-21-21-16,22 21 0,-22-21 0,21 21 15,-21 0-15,1 0 0,-1-21 16,0 21-16,0 0 0,0 0 15,0 0-15,-21-22 16</inkml:trace>
  <inkml:trace contextRef="#ctx0" brushRef="#br0" timeOffset="126379.63">7218 9694 0,'0'-21'16,"21"21"-16,-21-21 16,0 0-16,21 21 0,-21-21 15,21 21-15,-21-21 0,0-1 0,0 1 16,0 0-1,-21 21-15,0 0 0,0 0 16,0 0-16,-1 0 16,1 0-16,0 21 0,0-21 15,0 21-15,0 1 0,-22-1 0,22 21 16,0-21-16,0 22 0,0-1 16,-1 0-16,1-21 0,0 22 0,21-1 15,0-21-15,0 22 0,0-22 16,0 21-16,0-21 0,0 0 0,0 1 15,21-1-15,0-21 16,1 21-16,-1-21 0,21 0 16,-21 0-16,0 0 0,1 0 0,20 0 15,-21 0-15,21 0 0,-20-21 16,-1 0-16,21 21 0,-21-22 16,22 22-16,-22-21 0</inkml:trace>
  <inkml:trace contextRef="#ctx0" brushRef="#br0" timeOffset="126901.33">7620 9779 0,'0'0'0,"0"-21"0,0 0 0,0 0 15,-21 21-15,0-22 16,-1 22-16,1 0 16,0 0-16,0 22 15,0-22-15,21 21 16,-21 0-16,-1 0 0,22 0 15,0 0-15,0 1 0,-21-1 0,21 0 16,0 0-16,-21 0 0,21 0 16,0 1-16,0-1 0,0 0 15,0 0-15,0 0 0,21-21 32,0 0-32,1 0 15,-1-21-15,0 21 0,0-21 16,0 0-16,0 21 0,-21-21 15,22-1-15,-1 1 0,0 0 0,-21 0 16,21 21-16,-21-21 0,0 0 16,0-1-16,0 1 0,0 0 15,0 0-15,0 42 32,0 0-32,0 0 15,0 1-15,0-1 0,0 0 16,0 0-16,0 0 0,0 0 15,0 1-15,0-1 0,0 0 0,0 0 16,0 0 0,21-21-16,0 0 15,1 0-15,-1 0 16,0 0 0,0 0-16,0 0 0,-21-21 0,21 21 15,1-21-15,-1 0 0,0 21 0</inkml:trace>
  <inkml:trace contextRef="#ctx0" brushRef="#br0" timeOffset="127367.12">7916 9779 0,'0'-21'16,"0"0"-1,21 21 16,1 0-31,-1 0 0,0 0 16,0 0-16,0 0 0,0 21 16,1-21-16,-1 21 0,-21 0 15,21-21-15,0 21 0,-21 1 0,0-1 16,0 0-16,0 0 0,0 0 16,0 0-16,0 1 0,0-1 15,0 0-15,0 0 0,-21-21 16,21 21-16,-21-21 15,21-21 17,0 0-17,0 0-15,0 0 0,0-1 16,0 1-16,0 0 0,0 0 16,0 0-16,21 0 0,-21-1 0,21 1 15,-21 0-15,0 0 0,21 21 0,0-21 16,-21 0-16,22 21 0,-1-22 15,0 22 17</inkml:trace>
  <inkml:trace contextRef="#ctx0" brushRef="#br0" timeOffset="128143.69">8742 9843 0,'0'-22'0,"0"1"15,0 0 1,0 0-16,-21 21 16,21-21-16,-22 21 15,1 0-15,0 0 0,0 0 16,0 0-16,0 0 0,21 21 16,-22 0-16,1-21 0,0 21 15,0 0-15,0 1 0,0-1 16,21 0-16,-22 0 0,22 0 15,-21 0-15,21 1 0,0-1 0,-21-21 16,21 21-16,0 0 0,0 0 0,0 0 16,0 1-1,21-1-15,0-21 16,1 0 0,-1 0-16,0 0 0,0 0 15,0 0-15,0-21 16,1 21-16,-22-22 0,21 1 15,0 21-15,0-21 0,-21 0 0,21 0 16,0 0-16,-21-22 0,22 22 0,-22 0 16,21-21-16,0 20 0,-21-20 15,0 21-15,0-21 0,21 20 0,-21-20 16,21 21-16,-21 0 0,0 0 16,0-1-16,0 1 0,0 0 15,0 0-15,0 0 0,0 0 31,0 42-15,0 0 0,0 0-16,0 0 15,0 22-15,0-22 0,0 0 0,0 21 16,0-21-16,0 22 0,0-22 16,-21 21-16,21-21 0,0 22 0,0-22 15,0 0-15,0 0 0,0 0 0,0 1 16,0-1-16,21 0 15,-21 0-15,21-21 0,1 0 16,-1 0-16,0 0 0,0 21 16,0-21-16,0 0 0,1 0 0,-1 0 15,0 0-15,21 0 0,-21 0 0,1-21 16,-1 0-16,0 21 0,0-21 16,0 21-16,0-21 0,-21-1 0,0 1 15,22 0-15</inkml:trace>
  <inkml:trace contextRef="#ctx0" brushRef="#br0" timeOffset="134115.32">9948 7705 0,'0'-21'0,"-21"21"46,21 21-30,0 0-16,0 0 0,0 0 16,0 0-16,0 1 0,0 20 15,0-21-15,0 0 0,0 22 0,0-22 16,0 21-16,0 0 0,0-20 0,0 20 16,0-21-16,0 21 0,0-20 15,0 20-15,0-21 0,0 0 0,0 0 16,0 1-1,0-1-15,0-42 47,0-1-47,0 1 0,-21 0 16,21 0-16,0 0 0</inkml:trace>
  <inkml:trace contextRef="#ctx0" brushRef="#br0" timeOffset="134539.74">9673 7747 0,'0'0'15,"0"-21"-15,0 0 16,0 0-16,21 21 15,0-22-15,1 22 0,-1 0 16,0-21-16,0 21 0,21-21 0,1 21 16,-22 0-16,21 0 0,1 0 0,-1 0 15,-21 0-15,21 0 0,1 0 16,-22 0-16,0 21 0,0 0 16,0 22-16,-21-22 0,0 0 15,0 0-15,0 0 0,0 22 0,0-22 16,0 0-16,-42 0 0,21 0 0,0 22 15,0-22-15,-22 0 0,22 0 16,0-21-16,0 21 0,0 1 0,-1-22 16,1 0-16,0 21 0,0-21 15,42 0 48</inkml:trace>
  <inkml:trace contextRef="#ctx0" brushRef="#br0" timeOffset="134884.06">10287 8043 0,'0'22'47,"0"-1"-31,0 0-16,0 0 0,0 0 15,0 0-15,0 1 0,0-1 16,0 0-16,0 0 0,0 0 15,0 0-15,0 1 0,-21-1 16,21 0-16,-21-21 16,21-21 15,0 0-31,0-1 16</inkml:trace>
  <inkml:trace contextRef="#ctx0" brushRef="#br0" timeOffset="135267.53">10372 7811 0,'0'21'15,"0"0"-15,21-21 47,-21-21-31,0 0 0,0-1-1,-21 22 32,-1 0-31,22 22-1,0-1 1,0 0-16,0 0 16,22-21-1</inkml:trace>
  <inkml:trace contextRef="#ctx0" brushRef="#br0" timeOffset="135847.2">10583 8001 0,'0'42'16,"-21"-20"-16,21-1 0,0 0 16,0 0-16,0 0 0,0 0 15,0 1-15,0-1 0,0 0 16,0 0 0,0 0-16,0 0 15,-21-21 1,21-21 31,0 0-47,0 0 15,0 0-15,0 0 0,0-1 16,0 1-16,0 0 0,0 0 16,0 0-16,0 0 0,0-1 0,0 1 15,21 0-15,0 0 0,0 21 16,-21-21-16,22 0 0,-1 21 0,0 0 15,0-22-15,0 22 0,0 0 0,1 0 16,-1 0 0,0 22-16,-21-1 0,21 0 15,-21 0-15,21 0 0,-21 0 0,0 1 16,0-1-16,0 0 0,0 0 16,0 0-16,0 0 0,0 1 15,0-1-15,0 0 0,-21 0 16,21 0-1,-21-21-15,21 21 0</inkml:trace>
  <inkml:trace contextRef="#ctx0" brushRef="#br0" timeOffset="136748.41">10096 8932 0,'0'-21'16,"0"42"31,0 1-47,0-1 16,0 0-16,0 0 0,0 21 0,0-20 15,0 20-15,22 0 0,-22-21 16,0 22-16,0-1 0,0 0 0,0-20 15,21 20-15,-21 0 0,0 22 16,0-22-16,0 0 0,0 1 16,0-1-16,0 0 0,0 22 0,0-22 15,0 1-15,-21-1 0,21 0 16,0 1-16,0-22 0,0 21 0,0 0 16,-22-20-16,22 20 0,0-21 0,0 0 15,0 22-15,0-22 0,-21 0 16,21 0-16,0 0 0,0 0 0,0 1 15,0-1 1,0-42 15,0-1-31,0 1 16,0 0-16,0 0 0,21 0 16</inkml:trace>
  <inkml:trace contextRef="#ctx0" brushRef="#br0" timeOffset="138011.57">10160 8996 0,'-21'0'31,"21"-21"-15,21 21 47,0 0-48,0-21-15,0 21 0,1 0 16,-1 0-16,0 0 0,0 0 15,0-22-15,0 22 0,22 0 0,-22 0 16,21 0-16,-21 0 0,22 0 16,-1 0-16,0 0 0,1 0 0,-1 0 15,22 0-15,-22 0 0,21 0 16,-20-21-16,20 21 0,-20 0 16,20 0-16,-21 0 0,1 0 0,-1-21 15,0 21-15,-20 0 0,20 0 16,-21 0-16,0 0 0,0-21 0,1 21 15,-1 0 1,0 0-16,-21 21 47,0 0-47,0 0 16,0 1-16,0-1 15,0 0-15,0 0 0,0 0 16,0 0-16,0 1 0,0-1 15,0 0-15,21 0 0,-21 21 16,0-20-16,0-1 0,0 0 0,0 0 16,0 0-16,0 0 0,21 22 0,-21-22 15,0 0-15,0 0 0,0 22 16,0-22-16,0 0 0,0 21 0,21-21 16,-21 1-16,0 20 0,0-21 15,0 0-15,0 0 0,0 22 0,0-22 16,0 0-16,0 0 0,0 0 15,0 1-15,0-1 0,0 0 16,0 0-16,0 0 0,0 0 0,0 1 16,0-1-16,0 0 0,0 0 15,0 0-15,0 0 16,0 1-16,0-1 16,0 0-1,0 0 16,-21-21-15,0 0 0,0 0-1,0 0-15,0 0 0,-1 0 16,1 0-16,-21 0 0,21 21 16,-22-21-16,22 0 0,-21 0 15,0 0-15,-1 0 0,1 0 0,0 0 16,-1 0-16,1 0 0,21 0 0,-22 0 15,1 0-15,0 0 0,-1 21 16,1-21-16,21 0 0,-21 0 0,-1 0 16,1 0-16,21 0 0,-22 22 0,1-22 15,0 0-15,-1 0 0,22 0 16,-21 0-16,21 0 0,0 0 0,-22 0 16,22 0-16,0 0 0,0 0 15,0 0-15,-1 0 16,1 0-16,21-22 94,21 1-94,1 0 0</inkml:trace>
  <inkml:trace contextRef="#ctx0" brushRef="#br0" timeOffset="138539.49">10329 9229 0,'0'21'46,"0"0"-30,0 0-16,0 0 16,0 1-16,0-1 15,0 0-15,0 0 16,21-21 31,-21-21-47</inkml:trace>
  <inkml:trace contextRef="#ctx0" brushRef="#br0" timeOffset="139023.26">10477 9208 0,'0'-22'47,"22"22"-47,-1 0 16,0 0-16,0 0 15,0 0-15,0 0 16,1 0-16,-1 22 15,-21-1-15,0 0 16,0 0-16,0 0 0,-21 0 16,21 1-16,-22-22 15,1 21-15,0 0 0,0-21 16,21 21-16,-21-21 0,42 0 62,0 0-46,0 0-16,0 0 0,1 0 16,-1 0-16,0 0 15,0 0-15,0 0 16,0 0 0,-21-21-16,22 21 15,-1 0-15</inkml:trace>
  <inkml:trace contextRef="#ctx0" brushRef="#br0" timeOffset="139607.43">10964 9186 0,'0'-21'16,"21"21"0,1 0-1,-1 0-15,0 0 16,0 0-16,0 0 0,0 0 16,1 0-16,-1 0 15,-21 21-15,0 1 0,0-1 16,0 0-1,-21-21-15,-1 21 0,1-21 0,0 21 16,0-21-16,0 21 16,0-21-16,42 0 47,0 0-32,0 0-15,0 0 16,0 0-16,1 0 15,-1 0-15,0 0 0,-21 22 16,21-22 0,-21 21-16,0 0 15,0 0-15,-21-21 0,0 0 16,0 21-16,-1-21 0,1 0 16,0 0-16,0 21 0,0-21 0,0 0 15,-1 0-15,1 0 0,0 0 16,0 0-1,0 0-15,21 22 47,-21-22-31</inkml:trace>
  <inkml:trace contextRef="#ctx0" brushRef="#br0" timeOffset="140159.43">10329 9589 0,'-21'0'32,"21"21"-32,0 0 15,-21 0-15,21 0 0,-21 0 16,21 1-16,0-1 0,0 0 15,0 0-15,0 0 0,0 0 16,21-21 15,0 0-31,-21-21 16,21 0-16,0 21 16,-21-21-16,22 0 0,-1 21 15,0-21-15,-21 42 47,0 0-47,0 0 16,0 0-16,0 0 15,0 1 1,21-44 15,0 1-15</inkml:trace>
  <inkml:trace contextRef="#ctx0" brushRef="#br0" timeOffset="140611.17">10604 9610 0,'43'-21'16,"-22"21"-1,0-22-15,0 22 0,0 0 16,-21-21-16,22 21 0,-44 0 47,1 21-31,0-21-16,0 22 0,0-22 15,0 21-15,-1-21 16,22 21-16,0 0 15,22-21 1,-1 0 0,0 0-16,0 21 0,0-21 15,0 0-15,1 21 0,-22 1 16,0-1 0,-22 0-1,1-21 1,21 21-16,-21-21 0,0 0 15,0 0-15,0 0 16,21-21 15,0 0-31,21 0 16</inkml:trace>
  <inkml:trace contextRef="#ctx0" brushRef="#br0" timeOffset="140952.22">11091 9504 0,'0'21'31,"-21"-21"-31,0 21 0,21 0 16,-21 1-16,0-1 0,21 0 15,-22 0-15,22 0 16,0 0-16,0 1 0,22-22 15,-1 0 1,0 0-16,0 0 16,0 0-16,-21-22 15,0 1-15,0 0 32,-21 21-17,0 0-15,0 0 0,0 0 16,-1 0-16,1 21 15,0-21-15,0 21 0,0 1 16,0-22-16,-1 21 16</inkml:trace>
  <inkml:trace contextRef="#ctx0" brushRef="#br0" timeOffset="141283">10181 9991 0,'0'0'0,"21"0"32,0 0-32,1 0 15,-1 0-15,0 0 0,0 0 16,0 0-16,-21 21 0,21-21 15,-21 21-15,0 0 0,0 0 16,0 1-16,0-1 16,0 0-1,-21-21 32,21-21-47</inkml:trace>
  <inkml:trace contextRef="#ctx0" brushRef="#br0" timeOffset="141439.91">10266 10097 0,'21'0'32,"0"0"-17,0 0-15,0-22 16,1 22-16,-1 0 0,0-21 15,0 21-15,0-21 0,0 21 16,1 0-16</inkml:trace>
  <inkml:trace contextRef="#ctx0" brushRef="#br0" timeOffset="141850.67">10647 9991 0,'-21'0'0,"21"-21"31,21 21-15,0-22-16,0 22 15,0 0-15,0 0 0,1 0 16,-22 22 0,0-1-1,-22 0-15,1-21 0,21 21 0,-21 0 16,0-21-16,0 21 0,21 1 15,-21-1-15,42-21 47,0 0-47,0-21 16,0 21-16,-21-22 0,21 1 16,1 21-16,-22-21 15,0 0 1,-22 21-1,1 0-15,0 0 16,21 21 0</inkml:trace>
  <inkml:trace contextRef="#ctx0" brushRef="#br0" timeOffset="142223">11134 9927 0,'21'0'16,"-42"0"-16,63-21 0,-21 0 15,-42 21 17,0 0-17,0 0-15,21 21 0,-22-21 16,22 21-16,-21-21 15,0 21-15,42-21 47,0 0-31,1-21 0,-1 21-16,-21 21 31,0 1-31,0-1 15,0 0-15,0 0 0,0 0 16,0 0-16</inkml:trace>
  <inkml:trace contextRef="#ctx0" brushRef="#br0" timeOffset="144527.63">8340 11113 0,'0'-22'0,"-22"22"0,22-21 15,0 0 1,0 0 0,-21 21-1,21 21 1,0 0 0,0 0-16,0 1 0,0 20 15,0-21-15,-21 21 0,21 1 16,0-1-16,0 0 0,0 1 0,0-1 15,0 0-15,0-20 0,0 20 16,0-21-16,0 21 0,0-20 0,0-1 16,-21 0-16,21 0 15,0-42 17,0 0-32,0 0 15,0-1-15,0 1 0,0 0 16</inkml:trace>
  <inkml:trace contextRef="#ctx0" brushRef="#br0" timeOffset="145680.96">8340 11070 0,'0'0'0,"21"0"15,0 0 17,0 0-32,0 0 15,0 0-15,1 0 0,-1 0 16,0 0-16,0 0 0,0 0 0,0 0 16,22 0-16,-1 0 0,0 0 0,1 0 15,-1 0-15,22 0 0,-22 0 16,21 0-16,1 0 0,-22 0 0,22 0 15,-1 0-15,1 0 0,-22 0 16,22 0-16,-22 0 0,21 0 0,1 0 16,-1 0-16,1 0 0,-1 0 0,1 0 15,21 0-15,-22 0 0,1 0 16,-1 0-16,1 0 0,-1 0 0,1 0 16,-22 0-16,21 0 15,-20 0-15,-1 0 0,-21 0 0,22 0 16,-22 0-16,21 0 0,-21 0 0,0 0 15,1 0-15,-1 0 0,0 0 16,0 0-16,0 0 0,0 0 16,1 0-16,-1 0 15,0 0-15,-21 21 16,0 1 0,0-1-16,0 0 15,0 0-15,0 0 0,0 0 16,0 1-16,0-1 15,0 0-15,0 0 0,0 0 16,0 0-16,0 1 0,0-1 0,0 0 16,0 0-16,0 0 0,0 0 0,0 1 15,0-1-15,0 0 16,0 0-16,0 0 0,0 0 0,0 1 16,0-1-16,0 0 15,0 0-15,0 0 0,0 0 16,0 1-16,0-1 0,0 0 15,0 0 1,0 0 0,0 0-1,0 1 1,-21-22-16,21 21 16,-21-21-16,-1 0 15,1 0 1,0 0-16,0 0 15,0 0-15,0 0 0,-1 0 16,1 21-16,0-21 0,0 0 16,0 0-16,-22 0 0,22 0 0,-21 0 15,0 21-15,20-21 0,-20 0 16,0 0-16,21 0 0,-22 0 16,1 0-16,0 0 0,20 21 0,-20-21 15,0 0-15,-1 0 0,1 0 16,0 0-16,-1 0 0,1 0 0,0 0 15,-22 0-15,22 0 0,-22 0 0,22 0 16,-21 0-16,20 0 0,-20 0 16,20 0-16,-20 0 0,21 0 0,-1 0 15,-20 0-15,20 0 0,1 0 16,0 0-16,-1 0 0,22-21 0,-21 21 16,0 0-16,-1 0 0,22 0 0,-21 0 15,21 0-15,-22 0 0,22-21 16,-21 21-16,21 0 0,-1 0 15,-20 0-15,21-21 0,0 21 16,0 0-16,-1 0 0,1 0 16,0 0-16,21-21 0,-21 21 15,21-22 63,21 22-78,0 0 0</inkml:trace>
  <inkml:trace contextRef="#ctx0" brushRef="#br0" timeOffset="146207.68">8615 12171 0,'0'0'15,"0"-21"-15,-21 0 16,21-1-16,0 44 31,0-1-31,0 0 16,0 0-16,0 0 0,0 22 15,0-22-15,0 0 16,0 0-16,0 21 0,0-20 0,0-1 16,0 0-16,0 21 0,0-21 0,0 1 15,0-1-15,0 0 0,0 0 16,0 0-16,0 0 0,0 1 16,0-1-16,-22-42 31,22-1-31,0 1 15,0 0 1,0 0-16,0-21 0,0 20 0,0 1 0,0-21 16,22 21-16</inkml:trace>
  <inkml:trace contextRef="#ctx0" brushRef="#br0" timeOffset="146450.76">8742 12086 0,'21'0'16,"-21"21"-16,0 1 0,0-1 15,0 0-15,0 21 16,0-21-16,0 1 0,0 20 0,0-21 16,0 21-16,0-20 0,0-1 0,0 21 15,0-21-15,0 0 0,0 22 16,0-22-16,0 0 0,0 0 16,0 0-16,0 1 0,0-44 62</inkml:trace>
  <inkml:trace contextRef="#ctx0" brushRef="#br0" timeOffset="147344.13">8488 12573 0,'0'0'0,"0"21"31,21-21 1,0 0-32,0 0 0,0 0 15,1 0-15,-1 0 0,21-21 0,-21 21 16,0 0-16,22-21 0,-1 0 16,-21 21-16,22-21 0,-22 21 0,21-22 15,-21 22-15,22 0 0,-22-21 16,0 21-16,0-21 0,0 21 15,-21 21 32,0 0-47,0 1 0,0-1 16,0 0 0,0 0-16,0 0 0,0 0 15,0 1 1,0-1-16,0 0 15,-21-21 1,21-21 31,0 0-47,0-1 16,0 1-16,0 0 15,0 0-15,0 0 0,21 0 16,0-1-16,-21 1 0,22 21 15,-22-21-15,21 0 0,0 0 0,0 21 16,0-21-16,0 21 0,1 0 16,-1 0-16,0 21 15,-21 0-15,21 0 16,-21 0-16,0 0 16,0 1-16,0-1 0,0 0 0,0 0 15,0 0-15,0 0 16,0 1-1,0-44 32,0 1-47,0 0 0,0 0 16,0 0-16,21 0 0,0-1 16,1 1-16,-1 0 15,0 21-15,0-21 0,-21 0 0,21 21 16,0 0-16,1 0 0,-1 0 15,0 0 1,0 21-16,-21 0 0,0 0 16,0 0-16,0 1 0,0-1 15,0 0-15,0 0 16,0 0-16,0 0 0,0 1 16,0-1-16,0 0 0,-21-21 15,21 21-15,-21 0 16,21-42 15,0 0-15,21 0-16,0 21 0,-21-21 15</inkml:trace>
  <inkml:trace contextRef="#ctx0" brushRef="#br0" timeOffset="147738.9">9927 12234 0,'0'0'0,"0"22"47,0-1-47,0 0 15,-21-21-15,21 21 0,0 0 0,0 0 16,-21 1-16,21-1 0,0 0 15,-21 0-15,21 0 0,0 22 0,0-22 16,-22 0-16,22 0 0,-21 0 16,21 0-16,0 1 0,0-1 0,0 0 15,-21-21-15,21 21 0,0 0 16,0 0-16,21-21 31,0 0-15,1 0-16,-1-21 0,0 21 15,-21-21-15,21 21 0,0 0 0,-21-21 16,21 21-16,-21-21 16,22 0-16,-1 21 15,-21-22-15,0 1 0,0 0 16,21 21-16,-21-21 0</inkml:trace>
  <inkml:trace contextRef="#ctx0" brushRef="#br0" timeOffset="148043.18">9864 12425 0,'0'0'0,"0"21"16,21-21-1,0 0-15,0 0 16,0 0-16,0 0 0,1 0 15,-1-21-15,0 21 0,0-21 0,0 21 16,0 0-16,1-21 0,-1 21 16,0-22-1</inkml:trace>
  <inkml:trace contextRef="#ctx0" brushRef="#br0" timeOffset="155659.32">8615 12234 0,'0'-21'0,"0"0"32,0 0-1,0 42-15,0 0-1,0 0-15,0 1 0,0-1 16,0 0-16,0 0 0,0 0 15,0 22-15,0-22 0,-21 0 0,21 21 16,0-21-16,0 22 0,-22-22 16,22 21-16,-21-21 0,21 22 0,0-22 0,0 21 15,-21-21-15,21 1 16,0-1-16,0 0 0,-21 0 16,21-42 15,0 0-31,21 0 15,0-1-15,-21 1 16,21 0-16,-21 0 0,0 0 0,22-22 16,-1 22-16,-21 0 0,21-21 0,0 21 15,-21-22-15,21 22 0,0-21 16,-21-1-16,22 22 0,-22-21 0,21 21 16,-21 0-16,0-1 15,0 1-15,0 0 0,0 0 0,0 0 16,0 0-16,0 42 47,0 0-32,21 0-15,-21 0 0,0 0 16,21 22-16,-21-22 0,0 0 0,0 21 16,0-20-16,0 20 0,0-21 15,0 21-15,0 1 0,0-22 16,0 21-16,0-21 0,21 22 0,-21-22 15,0 21-15,0-21 0,0 1 0,0-1 16,0 0-16,0 0 0,21-21 16,-21 21-16,0-42 47,0 0-32,0 0-15,0 0 16</inkml:trace>
  <inkml:trace contextRef="#ctx0" brushRef="#br0" timeOffset="155871.37">8488 12573 0,'-21'42'15,"21"-63"1,0 0-1,21 21 1,0-21-16,0 21 0,0-21 0,0 21 16,1 0-16,-1-21 0,0 21 0,0 0 15</inkml:trace>
  <inkml:trace contextRef="#ctx0" brushRef="#br0" timeOffset="161955.44">8911 7811 0,'0'0'0,"-42"-43"0,21 1 16,-64-43-16</inkml:trace>
  <inkml:trace contextRef="#ctx0" brushRef="#br0" timeOffset="197936.05">9313 4085 0,'0'-21'0,"0"0"16,0 0 0,0 0-16,0-1 15,0 1-15,0 0 16,0 0-1,0 0 1,21 21 15,1 0-15,-1 21-16,-21 0 16,21 0-16,0 0 0,-21 22 0,21-22 15,0 21-15,1-21 0,-22 22 16,21-1-16,0 0 0,0 1 0,-21-22 15,21 21-15,-21 1 0,21-1 16,-21-21-16,0 0 0,22 22 0,-22-22 16,21 0-16,-21 0 0,0 0 15,0 0-15,21-21 16,-21-21 0,0 0-16,0 0 15,21 0-15,-21 0 0,0-1 0,0-20 16,0 0-16,0-1 0,0 1 15,0 0-15,0-22 0,0 22 0,21-22 16,-21 22-16,21-21 0,-21 20 16,22 1-16,-22 0 0,0 20 0,21-20 15,-21 21-15,0 0 0,0 0 16,21 21-16,0 0 31,-21 21-15,21 0-1,0-21-15,1 21 0,-1 0 16</inkml:trace>
  <inkml:trace contextRef="#ctx0" brushRef="#br0" timeOffset="199007.3">10329 4339 0,'0'0'0,"0"-21"15,0 0-15,0 0 16,0 0-16,0-22 0,0 22 16,0 0-16,0 0 0,0 0 15,0-22-15,0 22 0,0 0 0,-21 21 16,0-21-16,0 21 0,0 0 15,-1 0-15,-20 21 0,21-21 16,0 21-16,-22 21 0,22-20 16,-21-1-16,21 21 0,0 0 15,-22-20-15,22 20 0,21 0 16,0 1-16,-21-22 0,21 21 0,0 0 16,0-20-16,0-1 0,0 0 0,21 21 15,0-21-15,0 1 16,1-22-16,-1 0 0,0 0 0,0 0 15,0 0-15,22 0 0,-22 0 16,0-22-16,0 1 0,21 0 0,-20 0 16,-1 0-16,0 0 0,0-1 15,0-20-15,-21 0 0,0 21 0,0-22 16,0 1-16,0 21 0,21-22 16,-21 22-16,0 0 0,0 0 15,0 0-15,0 0 0,0 42 31,0 0-31,0 0 0,0 0 16,0 22-16,0-22 0,0 21 16,-21-21-16,21 22 0,0-22 0,0 21 15,0-21-15,0 0 0,0 22 16,0-22-16,0 0 0,0 0 16,0 0-16,21-21 0,1 0 15,-1 0-15,0 0 0,0 0 0,21 0 16,-20-21-16,-1 21 0,21-21 15,-21 0-15,0 0 0,22-22 16,-22 22-16,0-21 0,0 21 0,0-22 16,1 1-16,-1 0 0,-21-1 15,21-20-15,-21 21 0,0-1 0,0-20 16,0 20-16,0 22 0,0-21 16,0 21-16,0 0 0,0 63 31,0-21-16,-21 0-15,21 22 0,-21-1 16,21 0-16,0 1 0,0-1 0,-22 21 16,22-20-16,-21-1 0,21 0 15,0 1-15,0-1 0,0-21 0,0 22 16,0-22-16,0 21 0,0-21 16,0 0-16,0 1 0,21-1 15,1-21-15,-1 0 16,0 0-16,0 0 0,0 0 15,0 0-15,1-21 0,-1-1 0,0 1 16,0 21-16,0-21 0,-21 0 0,21-21 16,1 20-16,-22 1 15,0 0-15,21 0 0,-21 42 47,0 0-47,0 0 16,0 1-16,0-1 0,0 0 15,0 0-15,0 0 0,0 0 16,0 1 0,0-44 15,0 1-31,0 0 16,0 0-16</inkml:trace>
  <inkml:trace contextRef="#ctx0" brushRef="#br0" timeOffset="199195.2">11049 4170 0,'-21'0'0,"21"21"47,0 0-32</inkml:trace>
  <inkml:trace contextRef="#ctx0" brushRef="#br0" timeOffset="200999.65">11430 4466 0,'21'0'15,"0"-21"-15,0 0 16,1 0-16,-22 0 16,0-1-16,0 1 0,0 0 0,0 0 15,0 0-15,0 0 0,0-1 16,-22 1-16,1 0 0,0 21 15,0 0-15,0 0 16,0 0-16,-1 0 0,1 21 16,0 0-16,0 1 0,0-1 15,0 21-15,-1-21 0,1 0 0,0 22 16,0-22-16,21 0 0,0 21 16,-21-20-16,21-1 0,0 0 0,0 0 15,0 0-15,0 0 0,21 1 16,0-22-1,0 0-15,0 0 0,22 0 0,-22 0 0,0 0 16,0 0-16,0-22 16,1 22-16,-1-21 0,0 0 0,0 0 15,0 0-15,0 0 0,1-22 0,-1 22 16,-21-21-16,0 21 0,0-22 16,21 1-16,-21 0 0,0-1 0,0 1 15,0 0-15,0-1 0,0 1 16,0 21-16,0-22 0,0 22 0,0 0 15,0 0-15,0 0 0,-21 42 47,21 0-47,0 21 0,0 1 0,0-1 16,0 0-16,0 1 0,0 20 0,0-20 16,0-1-16,0 0 0,0 1 15,0-1-15,0-21 0,0 21 0,0-20 16,0 20-16,0-21 0,0 0 15,0 0-15,0 1 0,0-1 0,21 0 16,0-21-16,0 0 0,0 21 16,1-21-16,-1 0 0,21 0 0,-21 0 15,0 0-15,22 0 0,-22 0 0,0-21 16,21 21-16,-20-21 16,-1 0-16,0 21 0,21-22 0,-21 1 15,1 0-15,-1 0 0,-21 0 16,21 0-16,0-1 0,-21 1 0,0 0 15,0 0-15,0 0 0,0 0 16,0-1-16,0 1 0,-21 21 16,0 0-1,0 0-15,-1 21 16,1-21-16,0 22 0,21-1 0,-21 0 16,0 0-16,21 0 15,-21 0-15,-1 1 0,22-1 0,-21 0 16,21 0-16,0 0 15,0 0-15,0 1 16,0-1-16,21-21 16,1 0-1,-1 0-15,0 0 0,0-21 16,0-1-16,0 22 0,-21-21 16,22 0-16,-1 0 0,0 0 0,-21 0 15,0-1-15,21 1 0,0 0 16,-21-21-16,0 21 0,0-1 0,21 1 15,-21 0-15,22 21 16,-22 21 15,0 0-31,0 1 16,0-1-16,0 0 0,0 0 16,0 0-16,0 0 0,0 1 15,0-1-15,0 0 0,0 0 16,0 0-16,0 0 0,0 1 15,21-22-15,0 0 16,0 0-16,0 0 0,0 0 0,1 0 16,-1 0-16,0 0 0,0 0 15,0 0-15,0-22 0,1 1 0,-1 0 16,-21 0-16,21 0 0,0 0 16,-21-22-16,0 1 0,0 21 0,21-22 15,-21-20-15,0 21 0,0-1 16,0-20-16,0-1 0,0 22 15,0 0-15,0-1 0,0 1 0,0 0 16,0 20-16,0 1 0,0 0 16,0 0-16,0 0 15,0 42 1,0 0-16,0 0 16,-21 0-16,21 22 0,0-1 15,0 0-15,0 1 0,0-1 0,0 0 16,0 1-16,0-1 0,0 0 0,0-20 15,0 20-15,0 0 16,0 1-16,-21-22 0,21 0 0,0 21 16,0-21-16,0 1 0,0-1 15,0 0-15,0 0 0,21 0 16,0-21-16,0 0 0,1 0 16,-1 0-16,0 0 0,0 0 15,0 0-15,0 0 0,1 0 16,-1 0-16,21-21 0,-21 21 15,0-21-15,1 0 0,-1 21 16,0-21-16,0-1 0,0 1 16,-21 0-16,21 0 0,-21 0 0,22 0 15,-22-1-15,0 1 0,0 0 16,0 0-16,0 0 0,0 0 16,0-1-16,-22 22 31,1 22-16,21-1-15,0 0 0,-21 0 16,21 0-16,-21 0 0,21 1 16,0-1-16,0 0 0,0 0 15,0 0-15,0 0 0,0 1 16,0-1-16,0 0 0,0 0 16,21-21-1,0 0 1,0 0-16,1 0 0,-1 0 15,0 0-15,0 0 16,0 0-16,0 0 0,1 0 0,-1-21 16,0 21-16,0-21 0,0 21 15,0-21-15,1-1 0,-1 22 0,0-21 16,0 0-16,-21 0 0,21 21 0,-21-21 16</inkml:trace>
  <inkml:trace contextRef="#ctx0" brushRef="#br0" timeOffset="201382.94">12425 3916 0,'0'0'0,"21"0"31,0 0-31,0 0 0,0 0 0,22 0 16,-22 0-16,0 0 0,21 0 15,1-21-15,-22 21 0,21 0 0,1-21 16,-22 21-16,21 0 0,-21-22 15,22 22-15,-22 0 0,0 0 0,0 0 16,-21-21-16,21 21 16</inkml:trace>
  <inkml:trace contextRef="#ctx0" brushRef="#br0" timeOffset="-194817.65">11261 8954 0,'0'0'0,"0"21"16,0 0 0,0-42 46,0 0-46,0-1-16,0 1 15,21 0-15,0 0 0,0 0 16,0 0-16,0-1 0,1 1 0,20 0 16,0 0-16,1-21 0,-1 20 15,21 1-15,-20-21 0,20 21 16,1 0-16,-1-22 0,22 22 0,-22 0 15,1-21-15,-1 20 0,1 1 16,-1 0-16,-20 0 0,-1 0 0,0 0 16,1 21-16,-1-22 0,0 22 15,-20-21-15,20 21 0,-21 0 0,0 0 16,0 0-16,1 0 0,-1 0 0,0 0 16,0 0-16,0 0 15</inkml:trace>
  <inkml:trace contextRef="#ctx0" brushRef="#br0" timeOffset="-194485.32">12615 8022 0,'21'0'16,"-21"21"-1,22-21-15,-1 0 0,0 22 16,0-22-16,0 21 16,0 0-16,1 0 0,-22 0 15,0 0-15,0 1 16,0-1-16,0 0 0,0 21 15,-22-21-15,1 1 0,0-1 0,0 0 16,0 0-16,-22 0 0,22 22 0,0-22 16,-21 0-16,21-21 0,-22 21 15,22 0-15,-21 0 0,21-21 0,-22 22 16,22-22-16,0 0 0,0 0 16,0 0-16</inkml:trace>
  <inkml:trace contextRef="#ctx0" brushRef="#br0" timeOffset="-193813.42">13610 7366 0,'0'0'16,"0"-21"-16,0 0 0,0 0 0,21-1 15,0 1-15,1 0 16,-1 21-16,-21 21 16,21-21-1,0 21-15,0 22 0,-21-22 0,21 21 16,1 1-16,-22-1 0,0 0 0,21-21 15,-21 22-15,21-1 0,-21 0 16,0-20-16,0 20 0,0-21 0,0 0 16,0 0-16,0 1 0,0-1 15,0 0-15,0-42 32,21 0-32,-21-1 15,21 1-15,-21 0 0,0 0 16,0-21-16,21 20 0,-21-20 0,22 0 15,-22-1-15,0 1 0,21 0 0,0-1 16,0 1-16,0 0 16,-21 21-16,21-22 0,1 22 0,-1-21 15,0 42-15,-21-21 0,21-1 0,0 22 16,-21 22 15,0-1-15,0 0-16,0 0 0,0 0 15,0 0-15,0 1 0</inkml:trace>
  <inkml:trace contextRef="#ctx0" brushRef="#br0" timeOffset="-192642.83">14330 7705 0,'0'-21'0,"0"42"0,21 0 0,0-21 0,0 21 0,0-21 16,1 0-16,-1 0 0,0 0 0,0 0 16,0 0-16,0 0 0,1 0 15,-1 0-15,0 0 0,0-21 16,-21 0-16,0 0 16,0-1-16,0 1 15,0 0-15,0 0 0,0 0 0,0 0 16,0-22-16,-21 22 0,0 0 15,0 0-15,-1 0 0,1-1 0,21 1 16,-21 21-16,0 0 0,0 0 16,0 0-16,-1 0 0,-20 21 0,21 1 15,0-1-15,0 0 0,-1 0 0,1 0 16,0 22-16,0-22 0,0 21 16,21-21-16,-21 22 0,21-1 15,0-21-15,0 0 0,0 22 0,0-22 16,0 0-16,0 0 0,21 0 15,0 0-15,0 1 16,0-22-16,0 0 0,1 0 16,-1 0-16,0 0 0,0 0 0,0-22 15,0 22-15,1-21 16,-1 0-16,0 0 0,-21 0 0,21 0 16,0-22-16,-21 22 0,0-21 15,0 21-15,21-22 0,-21 22 0,0 0 16,0-21-16,0 20 0,0 1 15,0 0-15,0 0 0,0 0 16,0 42 15,22 0-31,-22 0 16,0 0-16,0 1 0,0 20 0,0-21 16,0 0-16,21 0 0,-21 1 15,21-1-15,0 0 0,-21 0 0,0 0 16,21 0-16,0 1 0,-21-1 15,22 0-15,-1-21 0,0 0 16,0 0-16,0 0 16,0 0-16,1-21 15,-1 21-15,0-21 0,0-1 0,0 1 16,-21 0-16,21-21 0,1 21 16,-1-22-16,0 1 0,-21 0 15,21-1-15,0 1 0,-21 0 0,0-22 16,21 22-16,1-1 0,-1 1 15,-21 0-15,0-1 0,21 22 0,-21-21 16,21 21-16,-21 0 0,21 21 16,-21-22-16,0 44 15,0 20 1,0-21-16,0 21 16,0-20-16,0 20 0,-21 0 0,0 22 15,0-22-15,21 0 0,0 22 16,-21-22-16,-1 1 0,22-1 15,-21 0-15,21 1 0,-21-1 0,21-21 16,0 21-16,0-20 0,0-1 16,0 0-16,0 0 0,0 0 0,21-21 31,0 0-31,1 0 0,-1-21 16,0 0-16,0 0 0,0 0 15,0-1-15,1 1 0,-1 0 16,0-21-16,-21 21 0,21-1 0,0 1 15,-21 0-15,21 0 0,1 21 16,-1 0-16,-21 21 16,0 0-1,0 0-15,0 1 0,0-1 0,0 0 16,0 0-16,0 0 16,0 0-16,0 1 0,0-1 0,0 0 15,0 0 1,21-42 15,-21 0-15,0 0-16,0-1 0,0 1 15,0-21-15,0 21 0</inkml:trace>
  <inkml:trace contextRef="#ctx0" brushRef="#br0" timeOffset="-192476.93">15367 7281 0,'0'22'31,"21"-1"-15,0-21-16,-21 21 0,0 0 15</inkml:trace>
  <inkml:trace contextRef="#ctx0" brushRef="#br0" timeOffset="-190534.74">15917 7662 0,'0'0'0,"21"0"15,1 0-15,-22-21 32,0 0-32,0 0 15,0 0-15,0 0 16,-22-1 0,1 22-16,0 0 0,0 0 15,-21 0-15,20 0 0,1 22 16,-21-22-16,21 21 0,-22 0 0,22 0 15,0 0-15,0 0 0,0 1 0,21-1 16,0 0-16,-21 0 0,21 0 16,0 0-16,0 1 0,0-1 15,21 0-15,0-21 16,0 21-16,0-21 0,0 0 16,1 0-16,-1 0 0,0 0 15,0 0-15,0 0 16,0 0-16,1-21 0,-1 21 0,0-21 15,21 0-15,-21 21 0,1-22 0,-1 1 16,21 0-16,-21 0 0,0 0 16,1-22-16,20 22 0,-21-21 0,0 21 15,-21-22-15,21 1 0,-21 21 16,0-21-16,0-1 0,0 1 0,0 21 16,0-22-16,0 1 0,0 21 0,0 0 15,0 0-15,0-1 16,0 1-16,-21 21 15,0 0 1,0 0-16,0 21 0,21 1 16,-21-1-16,21 21 0,-22-21 0,1 22 15,21-22-15,0 21 0,0 0 16,0 1-16,0-22 0,0 21 0,0 1 16,0-22-16,0 21 0,0-21 0,0 0 15,0 22-15,0-22 0,21 0 16,1 0-16,-1 0 0,-21 1 0,21-22 15,0 21-15,0 0 0,0-21 16,1 0-16,-1 21 0,0-21 16,0 0-16,0 0 0,0 0 0,1-21 15,-1 0-15,0 21 16,21-21-16,-21-1 0,1 1 0,-1-21 16,0 21-16,0 0 0,0-1 15,0-20-15,1 21 0,-22 0 0,0 0 16,0-22-16,0 22 0,0 0 15,0 0-15,-22 21 0,1-21 16,0 21-16,0 0 16,0 21-16,0 0 15,21 0-15,0 0 0,-22 0 16,1 1-16,21-1 0,0 21 16,0-21-16,-21 0 0,21 1 0,-21-1 15,21 21-15,0-21 0,0 0 16,0 1-16,0-1 0,0 0 15,21-21 17,0 0-32,0 0 15,1-21-15,-22 0 0,21 21 0,0-22 16,-21 1-16,0 0 0,21-21 0,-21 21 16,21-1-16,0-20 0,-21 21 15,0-21-15,0 20 0,0 1 0,22 0 16,-22-21-16,0 21 15,0-1-15,21 22 16,-21 22 15,0-1-31,0 0 0,0 0 0,0 0 16,0 22-16,0-22 0,0 0 16,0 0-16,0 0 0,0 0 0,0 22 15,0-22-15,0 0 0,21-21 0,-21 21 16,0 0-16,21 1 0,-21-1 15,21-21-15,0 0 16,1 0-16,-1 0 0,0 0 16,0 0-16,0 0 0,0 0 15,1-21-15,-22-1 0,21 1 16,0 21-16,0-42 0,0 21 16,0 0-16,1-22 0,-1 22 0,0-21 15,-21-1-15,0 1 0,21 0 0,-21-1 16,21 1-16,-21 0 0,0-1 15,0 1-15,0 0 0,0-1 0,0 22 16,0 0-16,21 0 0,-21 0 16,22 21-1,-22 21 1,0 0-16,0 21 16,0-20-16,0 20 0,0-21 15,0 21-15,0-20 0,0 20 16,0-21-16,0 21 0,0-20 0,0 20 15,0-21-15,0 0 0,-22 0 0,22 1 16,0-1-16,0 0 0,0 0 16,0 0-16,0 0 0,0 1 15,0-1-15,22-21 16,-1 0 0,0 0-16,0 0 0,0 0 15,0 0-15,1 0 0,-1 0 16,0 0-16,0 0 0,0 0 15,22 0-15,-22 0 0,0 0 0,0 0 16,0 0-16,0 0 0,22-21 16,-22 21-16,0 0 0,0-22 0,0 1 15,1 21-15,-1-21 0,21 21 16,-42-21-16,21 21 0,0-21 0,-21 0 16,0-1-16,0 1 0,0 0 15,-21 21 16,0 0-15,0 0-16,0 21 0,0 0 16,-1-21-16,22 22 15,-21-1-15,0-21 16,0 21-16,21 0 0,0 0 16,-21-21-16,21 21 0,0 1 0,-21-1 15,21 0-15,0 0 16,0 0-16,0 0 15,0 1 1,21-22-16,-21 21 0,21-21 16,-21 21-16,21-21 0,0 0 0,0 0 15,1 0-15,-1 0 0,0 0 16,0 0-16,0 0 0,0 0 0,1 0 16,-1 0-16,21-21 0,-21 21 15,0-21-15,1-1 0,-1 22 16,0-21-16,0 0 0,21 0 0,-20 0 15,-1 0-15,-21-1 0,21 1 16,0-21-16,-21 21 0,21 0 0,-21-1 16,0 1-16,0 0 0</inkml:trace>
  <inkml:trace contextRef="#ctx0" brushRef="#br0" timeOffset="-190081.96">16933 7091 0,'0'0'0,"-21"0"15,21-21-15,42 21 32,-20 0-32,20 0 0,-21 0 15,43 0-15,-22 0 0,0 0 16,1 0-16,20 0 0,-21 0 0,1 0 15,20 0-15,-42 0 0,22 0 0,-1 0 16,-21 0-16,0 0 0,1 0 16,-1 0-16,0 0 0,-42 0 78,0 0-78,-1 0 0,1 0 0</inkml:trace>
  <inkml:trace contextRef="#ctx0" brushRef="#br0" timeOffset="-187249.46">8996 8488 0,'0'0'0,"0"21"16,0-42 62,21 0-62,-21 0-16,0-1 15,0 1-15,0 0 0,21 0 16,-21 0-16,21 21 0,-21-21 0,0-22 16,0 22-16,21 0 0,-21 0 15,0 0-15,22-1 0,-22-20 0,0 21 16,0 0-16,21-22 0,-21 22 15,21 0-15,-21-21 0,0 21 0,21-1 16,-21-20-16,21 21 0,-21-21 16,0 20-16,21 1 0,1-21 0,-22 21 15,0 0-15,21-1 0,-21-20 16,21 21-16,0 0 0,-21 0 16,0-1-16,21-20 0,-21 21 0,21 0 15,-21 0-15,0-22 0,22 22 16,-1-21-16,-21 21 0,21-22 0,-21 1 15,21 21-15,-21-22 0,21 1 0,0 21 16,-21-21-16,22 20 0,-1-20 16,-21 0-16,21-1 0,0 22 0,0-21 15,0 0-15,1-1 0,-1 22 16,0-21-16,0 21 0,0-22 16,22 22-16,-22-21 0,0 21 15,0-22-15,0 22 0,0 0 0,22-21 16,-22 20-16,0 1 0,0-21 15,22 21-15,-22 0 0,0-1 0,0-20 16,21 21-16,-20 0 0,-1 0 16,21-1-16,-21 1 0,0-21 0,22 21 15,-22 0-15,0-1 0,0 1 16,0-21-16,1 21 0,20 0 0,-21-1 16,0-20-16,0 21 0,22 0 15,-22 0-15,21-22 0,1 22 16,-22-21-16,21 21 0,22-22 0,-22 22 15,0 0-15,22-21 0,-22 20 16,22 1-16,-22-21 0,0 21 16,1 0-16,-1-1 0,0 1 0,1 0 15,-22 0-15,0 0 0,21 0 16,-21 21-16,-21-22 0,22 22 0,-1-21 16,-21 0-16,0 0 31,-21 0 47,-1 21-78,1 0 16</inkml:trace>
  <inkml:trace contextRef="#ctx0" brushRef="#br0" timeOffset="-186437.22">10943 5207 0,'-42'21'16,"21"-21"-1,21 21 17,0 1-1,21-22-31,0 0 0,0 0 16,0 0-16,0 0 0,1 0 15,20 0-15,-21 0 0,21 0 16,-20 0-16,20 0 0,-21 0 15,21-22-15,-20 22 0,-1 0 0,0 0 16,0-21-16,0 21 0,0-21 16,-21 42 31,-21 0-32,0-21-15,21 22 0,0-1 0,-21-21 16,21 21-16,-21 0 0,0 0 15,21 0-15,-22 1 0,22-1 0,0 0 16,0 0-16,-21 0 0,21 0 16,0 1-16,-21-1 0,21 0 15,0 0-15,0 0 16,0 0-16,0 1 31,0-44 172,21 22-203,-21-21 63,-21 21-32</inkml:trace>
  <inkml:trace contextRef="#ctx0" brushRef="#br0" timeOffset="-183076.91">8911 11599 0,'0'22'16,"21"-22"30,0 0-46,1 0 16,-1 0-16,0 0 16,0 0-16,21 0 0,-20 0 15,20 0-15,-21 0 0,21 0 16,64 0-16,-63 0 16,-22-22-16,21 22 0,0 0 0,1 0 15,-22 0-15,21-21 0,1 21 16,-22 0-16,21 0 0,-21 0 0,0 0 15,1-21-15,-1 21 0,0 0 0,0 0 16,0 0-16,0 0 16,-42 0 62,0 0-63</inkml:trace>
  <inkml:trace contextRef="#ctx0" brushRef="#br0" timeOffset="-182533.64">8890 11388 0,'21'0'16,"0"0"-16,0 21 0,1-21 16,20 0-16,-21 0 0,21 0 15,1 0-15,-1 0 0,0 0 0,1 21 16,-1-21-16,0 0 0,1 0 0,-1 0 15,0 0-15,1 0 0,-1 0 16,0 0-16,-20 0 0,20 0 0,-21 0 16,0 0-16,0 0 0,1 0 15,-1 0-15,0 0 0,0 0 0,0 0 47,-42 0 16</inkml:trace>
  <inkml:trace contextRef="#ctx0" brushRef="#br0" timeOffset="-182009.41">9017 11705 0,'0'21'16,"21"-21"15,0 0-31,0 0 0,1 0 0,20 0 15,-21 0-15,21 0 0,1 0 16,-1 0-16,0 0 0,1 0 16,-1-21-16,0 21 0,1 0 0,-1 0 15,0 0-15,-20 0 0,20 0 0,-21 0 16,0 0-16,22-21 0,-22 21 16,0 0-16,0 0 15,0 0-15,0 0 31</inkml:trace>
  <inkml:trace contextRef="#ctx0" brushRef="#br0" timeOffset="-181400.76">9483 11790 0,'0'0'0,"21"0"0,0 0 15,0 0-15,0 0 0,0 0 0,1 0 16,-1 0-16,0 0 0,0 0 15,0 0-15,0 0 0,1-21 16,-1 21-16,0 0 16,0 0-16,0 0 31,0 0-31,1 0 16,-1 0 30</inkml:trace>
  <inkml:trace contextRef="#ctx0" brushRef="#br0" timeOffset="-177449.01">9144 4995 0,'0'22'63,"21"-1"-48,0 0 1,-21 0-16,21 0 15,1-21-15,-1 21 0,0 1 16,0-22-16,-21 21 16,21 0-16,0-21 0,1 21 0,-1-21 15,0 21-15,0 0 0,0-21 16,22 22-16,-22-22 0,21 0 0,-21 21 16,22-21-16,-1 0 0,0 0 0,1 0 15,-1 0-15,0 0 0,22 0 16,-22 0-16,0 0 0,1 0 0,-1 0 15,0-21-15,1 21 0,-1-22 0,0 1 16,1 21-16,-22-21 0,21 0 16,-21 21-16,22-21 0,-22 0 0,0-1 15,21 1-15,-20 21 16,-1-21-16,-21 0 0,21 0 0,0 21 16,0-21-16,-21-1 0,21 22 15,-21 22 32,0-1-31,0 0-16,0 0 15,0 0-15,0 0 16,22 1-16,-22-1 16,0 0-16,21-21 0,0 21 15,-21 0-15,21-21 0,0 21 0,0-21 16,1 22-16,-1-22 0,21 0 0,-21 21 15,22-21-15,-1 0 0,-21 0 16,21 0-16,1 21 0,-1-21 0,0 0 16,22 0-16,-22 0 0,1 0 0,-1 0 15,0 0-15,1 0 0,-1-21 16,0 21-16,-21-21 0,22 21 0,-1-22 16,0 1-16,-20 21 0,20-21 15,-21 0-15,21 0 0,-20 21 0,-1-21 16,0-1-16,0 1 0,0 0 15,0 0-15,1 0 16,-22 0-16,21 21 0,-21-22 0,0 1 16,21 21-1,0 0 17,0 21-17,0 1-15,-21-1 16,22-21-16,-1 21 0,0-21 0,0 21 15,0-21-15,0 21 0,1-21 16,-1 21-16,0-21 0,0 22 16,21-22-16,-20 0 0,20 21 0,-21-21 15,21 21-15,-20-21 0,20 0 16,0 0-16,-21 0 0,22 0 0,-1 0 16,0 0-16,1 0 0,20 0 15,-20 0-15,-1 0 0,0 0 0,1-21 16,-1 21-16,0-21 0,1 21 0,-22-22 15,21 22-15,0-21 0,-20 0 16,20 0-16,-21 21 0,0-21 0,0 0 16,22-1-16,-22 1 0,-21 0 15,21-21-15,0 21 0,0-1 0,-21 1 16,0 0-16,22 0 0,-22 0 16,21 21-16,-21-21 0,0-1 15,0 44 32,0-1-47,21 0 16,0-21-16,0 0 15,0 21-15,1-21 0,-1 0 0,0 0 16,0 0-16,0 0 0,0 0 0,1 0 16,-1 0-16,21 0 0,-21 0 15,0 0-15,22-21 0,-22 0 0,0 21 16,21-21-16,-20-1 0,20 1 0,-21 0 15,0 0-15,22 0 16,-22 0-16,0-22 0,0 22 0,0-21 16,0 21-16,1-22 0,-1 1 0,-21 0 15,21-1-15,-21-20 0,0 20 16,0 1-16,0-21 0,0 20 0,-21 1 16,0 0-16,-1-1 0,-20 1 15,21 0-15,-21 20 0,-1-20 0,1 21 16,0 0-16,-1 0 0,1-1 0,0 1 15,-1 21-15,1-21 0,0 0 16,-1 21-16,1 0 0,21 0 0,-22 0 16,22-21-16,0 21 15,-21 0-15,21 0 0,-1 0 0,1 0 16,0 0-16,21-21 47,0-1-47,0 1 15,0 0-15,0 0 16,0 0-16,0 0 0,0-1 16,0 1-16,0 0 0,-21 0 0,0-21 15,0 20-15,-22-20 0,22 21 0,-21-21 16,-1 20-16,-20-20 16,21 21-16,-1 0 0,-20 0 0,20-22 15,-20 22-15,21 21 0,-22-21 16,1 21-16,20 0 0,-20 0 0,-1 0 15,1 0-15,-1 0 0,1 0 16,-1 0-16,1 0 0,20 0 0,-20 0 16,21 21-16,-1-21 0,1 0 0,21 21 15,0-21-15,-1 0 0,1 0 16,0 0-16,42-21 31,0 21-15,1-21-16,-22 0 0,21 21 15,-21-21-15,21-1 0,-21 1 16,0 0-16,0 0 0,0 0 0,-21 21 16,0-21-16,-1-1 0,1 1 15,-21 0-15,21 0 0,-22 0 0,1 0 16,0 21-16,-1-22 0,-20 22 16,21 0-16,-22 0 0,1 0 0,-1 0 15,-21 0-15,22 0 0,-22 22 16,1-22-16,-1 21 0,21 0 0,1 0 15,-1 0-15,22 0 0,-21 1 16,41-1-16,-20 0 0,21 0 0,0 0 16,0-21-16,-1 21 0,1 1 15,0-22-15,21 21 16,0-42 15,0-1-15,0 1-1,0 0-15,-42 0 16,21 21-16,-1-21 16,-20 21-16,0 0 0,-1 0 0,-20 0 15,21 0-15,-22 0 0,1 0 16,-22 0-16,21 0 0,-20 21 0,-1 0 16,22 0-16,-22 0 15,21-21-15,-20 22 0,20-1 0,1 0 16,-1 0-16,22 0 0,-22 0 15,22 22-15,0-22 0,21 0 0,-22 0 16,22 0-16,0 1 0,21-1 16,0 0-16,0 0 0,0 0 0,0 0 15,21 1 1,0-22-16,0 0 0,1 0 0,-1 0 16,0 0-16,0-22 0,0 22 15,0-21-15,1 0 0,-22 0 16,0 0-16,0 0 15,-22 21 1,1 0-16,0 0 0,-21 0 16,21 0-16,-22 0 0,1 0 0,0 0 15,-22 0-15,22 21 0,-1-21 16,-20 21-16,21 0 0,-1 0 0,1 0 16,0 1-16,-1 20 0,1-21 15,0 21-15,20 1 0,-20-22 0,0 64 16,21-64-16,-1 21 15,1 0-15,21-20 0,0 20 0,0-21 16,0 0-16,0 22 0,0-22 16,0 0-16,0 0 0,0 0 0,21 0 15,1 1-15,-1-1 0,0-21 16,0 0-16,0 0 0,0 0 16,1 0-16,-1 0 0,0 0 15,0 0-15,21-21 0,-20 21 0,-1 0 16,0-22-16,0 22 0,-21-21 15,-21 21 1,0 0 0,0 21-16,-22-21 15,22 22-15,0-1 0,-21 0 0,20 0 0,1 21 16,-21-20-16,21 20 16,0 0-16,-22-21 0,22 22 0,0 20 15,21-20-15,0-1 0,0 0 16,0 1-16,0-1 0,0-21 0,0 21 15,0 1-15,21-22 0,0 21 16,0-21-16,1 1 0,-1-1 0,21 0 16,0 0-16,-20-21 0,20 0 15,0 0-15,1 0 0,-1 0 0,0 0 16,1 0-16,-1 0 0,0 0 16,-21 0-16,1 0 0,-1 0 0,0 0 15,0 0-15,0 0 16,0 0-1</inkml:trace>
  <inkml:trace contextRef="#ctx0" brushRef="#br0" timeOffset="-174301.43">13716 6922 0,'-21'-22'16,"21"1"-16,0 0 16,0-21-16,0 21 15,0-1-15,0 1 0,0-21 0,0 0 16,21-1-16,0 1 0,0 0 16,0-1-16,22 1 0,-1 0 0,0-1 15,1 1-15,20 21 0,1 0 16,-1-22-16,22 22 0,-22 21 0,1-21 15,-1 0-15,1 21 0,-1 0 16,1 0-16,-1 0 0,1 0 0,-1 0 16,-20 0-16,20 0 0,1 21 15,-22 0-15,22-21 0,-22 21 0,0 0 16,1-21-16,-1 22 0,-21-22 16,21 21-16,-20 0 0,-1-21 15,0 0-15,-21 21 0,21-21 16,-21-21 15,0 0-31,0 0 16,21-1-16,0 1 0,-21 0 15,22 0-15,-1 21 0,21-21 16,-21 0-16,22-1 0,-22 1 0,21 0 16,22 0-16,-22 21 0,21-21 15,1 21-15,-1 0 0,22-21 0,-21 21 16,20 0-16,1 0 0,0 0 15,-1 0-15,1 21 0,0-21 16,-22 21-16,22-21 0,-22 21 0,1-21 16,-22 21-16,22 0 0,-1-21 15,-21 22-15,1-22 0,-1 0 0,-21 21 16,22-21-16,-22 0 0,0 0 16,0 0-16,0 0 0,0 0 0,1 0 15,-1 0-15,0 0 0,0-21 16,0-1-16,0 22 0,1-21 0,20 0 15,-21 21-15,21-21 0,1 0 0,-22 21 16,21-21-16,1-1 0,-1 22 16,0 0-16,1 0 0,-1 0 15,21 0-15,-20 0 0,20 0 16,1 22-16,20-22 0,-20 21 0,21 0 16,-1 0-16,-20 0 0,20 0 15,-20 22-15,-1-22 0,1 0 0,-22 21 16,1-20-16,-1 20 0,0 0 0,-21-21 15,1 22-15,-1-1 0,0-21 16,-21 22-16,21-22 0,-21 21 0,0-21 16,0 0-16,0 1 0,0-1 15,0 0-15,0 0 0,0 0 16,21-21 15,0 0-31,1 0 16,-1 0-16,21 0 0,-21-21 15,22 21-15,-22 0 0,21 0 0,0 0 16,-20 0-16,20 0 0,-21 21 16,21 0-16,-20 1 0,-1-22 0,21 42 15,-21-21-15,0 0 0,1 22 0,-1-22 16,-21 21-16,21 0 0,0 1 16,-21-1-16,0 0 0,21 1 0,-21 20 15,21-20-15,-21-1 0,0 0 16,0 1-16,0-1 0,0 0 0,0 1 15,0-1-15,0-21 0,-21 0 16,0 22-16,0-22 0,0 0 16,-22 0-16,22 0 0,-21-21 0,21 21 15,-22 1-15,1-22 0,0 0 0,21 21 16,-22-21-16,22 0 0,0 0 16,0 0-16,0 21 0,-1-21 15,1 0 1,21 21-1,0 0-15,0 0 0,0 1 16,0-1-16,0 0 16,0 0-16,0 0 0,-21-21 0,21 21 15,0 22-15,-21-22 0,21 0 16,-21 0-16,0 0 0,21 22 16,-22-22-16,1 21 0,0-21 0,0 1 15,0 20-15,0-21 0,-1 0 0,-20 0 16,21 1-16,-21 20 0,20-21 15,-20 0-15,0 0 0,-1 1 16,22-22-16,-42 21 0,20 0 0,1 0 0,0-21 16,-22 21-16,22-21 0,-22 0 15,22 21-15,-21-21 0,-1 0 0,22 0 16,-22 0-16,22 0 0,-22 0 0,22 0 16,0 0-16,-1 0 0,1-21 15,21 21-15,-21 0 0,20 0 16,1 0-16,0 0 0,0 0 0,0 0 15,0 0 1,-1 0-16,22 21 16,0 1-16,0-1 0,-21-21 0,21 21 15,-21 0-15,0 0 0,21 0 16,-21 1-16,21-1 0,-21 0 0,-1-21 16,1 21-16,0 0 0,0 0 15,0 1-15,0-1 0,-22-21 0,1 21 16,21 0-16,-22-21 0,1 0 15,0 0-15,-22 0 0,22 0 0,-22 0 0,22 0 16,-21-21-16,-1 21 16,-21-21-16,22 0 0,-22-1 0,22 22 15,-22-21-15,22 0 0,-1 0 0,1 21 16,-1-21-16,22 21 0,-1 0 16,1 0-16,0 0 0,21 0 0,-22 0 15,22 0-15,0 0 0,0 0 16,0 0-16,-1 0 15,22 21-15,-21-21 16,21 21-16,-21 0 16,0-21-1,0 21-15,0-21 16,-1 0-16,1 22 16,0-22-16,-21 0 0,-1 0 0,1 0 15,0 0-15,-1 0 0,-20 0 0,21 0 16,-22 0-16,1 0 0,20 0 15,-20 0-15,-1 0 0,22-22 0,0 22 16,-22-21-16,22 0 0,-1 0 0,1 0 16,0 0-16,-1-1 0,1 1 15,0 0-15,-1-21 0,1 21 16,0-1-16,-1-20 0,22 21 0,0 0 0,0-22 16,0 22-16,21 0 15,0 0-15,0 0 0,0 0 0,0-1 16,0 1-16,21 21 15,0 0 1,-21 21 0,0 1-1,0-1-15,-21 0 16,0-21-16,0 0 0,-1 0 16,1 21-16,-21-21 0,21 0 15,-22 0-15,1 0 0,21 0 0,-21 0 16,-1 0-16,-20 0 0,20 0 0,1-21 15,0 21-15,-22-21 16,22 0-16,0-1 0,-1 22 0,1-21 16,0 0-16,-1 0 0,22 0 0,-21 0 15,21-22-15,-1 22 0,-20 0 16,21-21-16,21 20 0,-21 1 0,21-21 16,-21 21-16,21 0 0,0-1 15,0 1-15,0 0 0,0 0 0,0 0 16,21 21-1,0 0 1,-42 0 15,-22 0-15,22 0-16,-21 0 0,0 0 0,-1 0 16,-20 0-16,20 0 0,1 0 15,-21 0-15,20 0 0,-20-21 0,20-1 16,1 22-16,0-21 0,21 0 15,-22 0-15,22 0 0,0 0 16,0-1-16,0 1 0,-1-21 0,22 0 16,0 20-16,0-20 0,0 21 15,0-21-15,0 20 0,0-20 16,0 21-16,22 0 0,-1-22 0,0 22 16,0 0-16,-21 0 0,21 21 0,0-21 15,1 21-15,-1 0 0,0 0 16,0 0-16,0 0 15,-42 0 17,0 0-32,0 0 0,0-21 15,-1-1-15,1 22 16,0-21-16,0 0 0,0 0 0,21 0 16,-21 0-16,-1-1 0,22 1 15,0 0-15,0 0 0,0 0 0,0-22 16,0 22-16,0 0 0,0 0 15,0-21-15,22 20 0,-1 1 0,21-21 16,-21 21-16,22 0 0,-1-1 16,0 1-16,22 21 0,-22-21 15,0 21-15,22 0 0,-22 0 0,1 0 16,-1 0-16,0 0 0,-21 0 16,1 0-16,-1 21 0,0-21 0,-21 21 15,0 1 1,0-1-16,-21-21 15,0 0-15,21 21 0,-22-21 16,1 0-16</inkml:trace>
  <inkml:trace contextRef="#ctx0" brushRef="#br0" timeOffset="-141601.39">8826 4932 0,'22'0'15,"-22"-21"17,0 0-1,0-1 0,-22 22-15,1 0-1,0 0-15,0 0 0,0 0 16,0 22-16,-1-22 0,1 0 16,0 21-16,0-21 0,21 21 0,-21-21 15,0 21-15,-1-21 0,22 21 0,-21-21 16,0 21-16,21 1 15,-21-1-15,0-21 0,21 21 16,-21 0-16,21 0 0,0 0 16,0 1-16,0-1 0,-22-21 0,22 21 15,0 0-15,0 0 0,0 0 16,0 1-16,0-1 0,0 0 16,22-21-16,-1 21 0,0-21 15,0 0-15,-21 21 16,21-21-16,0 0 0,1 0 0,-1 0 15,0 0-15,0 0 0,0 0 16,0 0-16,22 0 0,-22 0 0,0 0 16,0-21-16,0 21 0,22-21 15,-22 21-15,0-21 0,0 21 16,22-21-16,-22-1 0,0 22 0,0-21 16,0 0-16,0 21 0,1-21 0,-22 0 15,21 21-15,0-21 0,-21-1 16,21 22-16,-21-21 15,21 21-15,-21-21 16</inkml:trace>
  <inkml:trace contextRef="#ctx0" brushRef="#br0" timeOffset="-139317.02">13187 6795 0,'0'21'16,"-21"-21"46,21-21-62,-22 21 16,1-22-16,21 1 15,-21 21-15,21-21 0,0 0 16,-21 21-16,21-21 0,-21 0 16,0-1-16,21 1 15,0 0-15,0 0 0,0 0 0,0 0 16,0-1-16,0 1 0,0 0 15,21 0-15,0 0 0,-21 0 0,21-1 16,0 22-16,0-21 0,1 0 16,-1 21-16,0 0 0,0-21 0,0 21 15,22 0-15,-22 0 0,21 0 0,0 0 16,-20 0-16,20 0 0,-21 0 16,21 0-16,-20 0 0,-1 0 0,0 21 15,0-21-15,21 21 0,-20 0 16,-1-21-16,0 22 0,0-1 15,-21 0-15,21 0 16,-21 0-16,21 0 0,-21 1 16,0-1-16,0 0 0,22 21 0,-22-21 15,21 1-15,-21-1 0,0 0 0,0 21 16,0-21-16,0 1 0,0-1 16,0 0-16,0 0 0,0 0 15,0 0 1,-21-21-1</inkml:trace>
  <inkml:trace contextRef="#ctx0" brushRef="#br0" timeOffset="-138105.06">13716 6858 0,'0'-21'16,"0"0"0,0 0-1,0-1-15,0 44 47,0-1-31,0 0-16,0 0 15,0 0 1,0 0 15,0-42 47,0 0-46</inkml:trace>
  <inkml:trace contextRef="#ctx0" brushRef="#br1" timeOffset="-121088.39">10096 2942 0,'0'0'16,"22"-21"-16,62-21 0,-63 21 15,1 21-15,-1-22 0,0 1 16,0 0-16,0 0 0,0 0 0,1 21 15,-1-21-15,-42 21 32,-22 21-17,22 21-15,-21-21 0,-22 0 0,1 22 16,-1-1-16,1 0 0,-22 22 16,22-1-16,-22 1 0,0-1 0,1 22 15,-1 0-15,0-1 0,1 1 16,-1 0-16,0 21 0,-21-22 0,22 22 15,-22-21-15,21 21 0,1-22 16,-1 1-16,21 0 0,1-22 0,-1 1 16,22-22-16,0 0 0,21 1 15,-1-1-15,-20-21 0,42 0 0,0 0 16,0-42 0,0 0-1,21 0-15,22-21 0,-22-1 16,21 1-16</inkml:trace>
  <inkml:trace contextRef="#ctx0" brushRef="#br1" timeOffset="-120728.86">11409 3112 0,'0'0'0,"-21"21"0,-22 0 16,22 0-16,-21 0 0,-1 22 15,-20-1-15,-1 0 0,1 1 0,-22 20 16,22-21-16,-22 22 0,0-1 16,1 1-16,-1-1 0,0 1 0,-20 21 15,-22 20-15,21-20 0,-21 0 16,0-1-16,21 1 0,0-21 0,21 20 15,1-20-15,20-22 0,1 22 16,20-22-16,-20 0 0,42 1 0,-22-22 16,22 0-16,0 0 15,0 0-15,42-42 32,0 0-32,0-21 0,22-1 0,-1 22 15,22-21-15</inkml:trace>
  <inkml:trace contextRef="#ctx0" brushRef="#br1" timeOffset="-120413.04">12319 3387 0,'0'0'0,"-21"0"0,0 21 0,-43 42 15,22-41-15,-22 20 0,22-21 16,-22 21-16,-20 1 0,20 20 0,-20-20 16,-1 20-16,0 1 0,1-1 15,-22 1-15,0 20 0,0-20 0,0 20 16,-21-20-16,21-1 0,1 1 16,20-1-16,-21 1 0,21-22 0,1 22 15,20-22-15,22 0 0,-22-20 16,43-1-16,-21 0 0,42 0 0,0 0 15,21-42 1,21 0-16,1 0 16,20-22-16,1 1 0</inkml:trace>
  <inkml:trace contextRef="#ctx0" brushRef="#br1" timeOffset="-120097.22">13081 3620 0,'0'0'0,"42"0"0,-21 0 0,1 0 0,-44 21 31,1 0-31,-21 0 0,0 21 0,-1-20 16,-20 20-16,-1-21 0,1 43 0,-1-22 15,-20 0-15,20 22 0,-21-1 16,1 1-16,-1-1 0,0-20 0,-20 20 15,20 1-15,0-1 0,1-21 16,-1 22-16,21-22 0,1 1 0,-1-1 16,1 0-16,21 1 0,-1-22 15,22 21-15,-21-21 0,21 0 0,-1 1 16,22-1-16,22-21 31,-1-21-31,21-1 0</inkml:trace>
  <inkml:trace contextRef="#ctx0" brushRef="#br1" timeOffset="-119417.22">16235 6287 0,'0'0'0,"84"-64"16,-84 43 0,-21 21-1,0 0-15,0 21 16,-21 0-16,-1 0 0,1 1 0,-22 20 15,22 21-15,-21 1 0,-22-1 16,21 1-16,-41 21 0,20-1 0,-42 1 16,21 0-16,-21 20 0,0 1 15,0 0-15,0-21 0,0-1 0,21 1 16,0 0-16,22-22 0,-1-20 16,0-1-16,22 0 0,21 1 0,-1-22 15,22 0-15,0-21 0,0 0 0,42-21 31,0-22-31,21 22 0,1-21 16,20 0-16,1-1 16,-1-20-16</inkml:trace>
  <inkml:trace contextRef="#ctx0" brushRef="#br1" timeOffset="-119061.41">17695 6096 0,'0'0'0,"-21"0"0,0 21 16,-21 0-16,-1 1 16,-20-1-16,-1 21 0,1 0 0,-22 22 15,0-1-15,-20 1 0,-1 21 16,0-22-16,0 1 0,-21 20 0,0-20 15,-21 20-15,21 1 0,0 0 16,0-22-16,21 22 0,-21 0 0,21-1 16,0 1-16,1-22 0,-1 1 0,21-1 15,22-20-15,-1-1 0,1 0 16,20 1-16,1-22 0,0 0 0,20 0 16,1 0-16,0-21 15,42-21 1,22 0-16,-1 0 15,0-21-15,22 20 0,-1-20 16</inkml:trace>
  <inkml:trace contextRef="#ctx0" brushRef="#br1" timeOffset="-118719.08">18563 6414 0,'0'0'0,"64"-22"16,-1 22-16,-42 0 16,0 0-16,1 0 0,-22 22 15,0-1-15,0 0 0,-22 0 16,1 21-16,-21 1 0,0-22 0,-22 42 16,1-20-16,-22-1 0,21 22 15,-41-22-15,20 21 0,-21 1 0,0-1 16,-21 1-16,21-1 0,-21 22 0,0-21 15,22-1-15,-1 1 16,0-1-16,21 1 0,-21-22 0,43 21 0,-22-20 16,22-1-16,20 0 15,1-20-15,0-1 0,-1 0 0,22 0 16,21 0-16,21-21 16,22-21-16,-22 0 15,21 0-15,22 0 0,-22-22 0</inkml:trace>
  <inkml:trace contextRef="#ctx0" brushRef="#br1" timeOffset="-118388.89">19473 6922 0,'0'0'15,"0"21"-15,0 0 0,-21 0 0,0-21 16,-21 21-16,20 22 0,-20-22 16,-21 21-16,20 0 0,-41 1 0,20-1 15,-21 0-15,1 1 0,-22 20 16,0-20-16,0 20 0,0-21 0,1 22 16,-22-22-16,21 1 0,0 20 0,21-21 15,-21 1-15,22-1 0,20 22 16,1-43-16,-1 21 0,1 0 0,20-20 15,1-1-15,21 0 16,0 0-16,0-21 0,-1 0 16,22-21-1,22 0-15,-1 0 0,0-22 16</inkml:trace>
  <inkml:trace contextRef="#ctx0" brushRef="#br1" timeOffset="-117785.24">15092 6096 0,'0'21'16,"-21"0"-16,-1-21 0,1 22 0,-21-1 15,21 0-15,-22 21 0,1 1 16,-21-1-16,-1 21 0,1 1 16,-22-1-16,-21 1 0,0 21 0,0-22 15,-21 22-15,0-22 0,22 22 16,-1-22-16,0 22 0,21-43 0,1 22 16,-1-22-16,21 1 0,1-1 15,21 0-15,-1-21 0,1 1 0,21-22 16,0 21-16,42-42 15,0-1 1,21 1-16,-21 0 0,22 0 16,-1 0-16,0 0 0</inkml:trace>
  <inkml:trace contextRef="#ctx0" brushRef="#br1" timeOffset="-117364.96">16404 7789 0,'0'0'15,"-21"22"-15,-21-22 0,-1 21 0,1 0 16,0-21-16,-1 21 0,-20 21 0,-1-20 16,1 20-16,-1-21 0,1 21 0,-1 1 15,-20-1-15,20 22 0,-21-22 16,1 0-16,-1 22 0,0-22 0,22 0 15,-22 1-15,22-1 16,20 0-16,-20-20 0,21-1 0,20 0 16,1 0-16,0 0 0,42-21 31,0-21-31,22 0 0,-1 0 16,0 0-16,1-1 0</inkml:trace>
  <inkml:trace contextRef="#ctx0" brushRef="#br1" timeOffset="-117062.11">17357 8192 0,'0'0'0,"0"21"15,0 0-15,-22 0 16,1 0-16,-21 0 0,0 1 16,-1-1-16,1 0 0,-22 21 0,22-21 15,-21 22-15,20-22 0,-20 21 16,-1-21-16,22 22 0,-22-22 0,22 21 16,-21 1-16,20-22 15,1 0-15,0 0 0,20 21 0,-20-42 16,21 22-16,0-1 0</inkml:trace>
  <inkml:trace contextRef="#ctx0" brushRef="#br1" timeOffset="-114261.2">1037 9567 0,'0'0'0,"0"22"78,21-22-31,0 0-47,1 0 0,20-22 15,-21 1-15,0 21 0,0-21 16,22 0-16,-22 0 0,0 0 16,21-1-16,-20 1 0,-1-21 0,0 21 15,-21 0-15,0-1 16,0 1-16,-21 21 0,0-21 16,-1 21-16,1 0 15,-21 0-15,21 0 0,0 21 0,-1-21 16,-20 21-16,21 1 0,0-1 15,0 0-15,21 21 0,0-21 16,0 22-16,0-22 0,0 21 0,0 1 16,0-22-16,21 21 0,0-21 15,0 0-15,0 1 0,0-1 16,22 0-16,-22 0 0,21-21 0,-21 0 16,22 0-16,-22 0 0,0 0 15,0 0-15,0 0 0,1 0 16,-1-21-16,0 0 0,0 21 0,-21-21 15,21-1-15,0 1 0,-21 0 16,22-21-16,-1 21 0,0-1 16,0-20-16,-21 21 0,21 0 15,0 0-15,1-1 0,20 1 0,-21 21 16,0 0-16,0 0 0,1 0 16,-1 0-16,0 0 0,0 21 0,0-21 15,-21 22-15,0 20 0,0-21 16,0 0-16,0 22 0,0-22 0,0 21 15,0 0-15,-21-20 0,0 20 16,0-21-16,0 0 0,21 0 16,-22 1-16,22-1 0,-21 0 15,21-42 1,0 0-16,21-1 16,1 1-16,-22 0 0,21-21 15,0 21-15,0-22 0,0 1 0,0 21 16,1-22-16,-1 22 0,-21-21 15,21 21-15,0 0 0,0-1 0,-21 44 47,-21-1-47,0 0 0,21 21 16,-21-21-16,0 22 0,-1-22 16,22 21-16,0-21 0,-21 22 15,21-22-15,0 0 0,0 21 0,0-20 16,0-1-16,21 0 15,1-21-15,-1 0 0,21 0 16,-21 0-16,0-21 0,22 0 16,-1-1-16,-21 1 0,22 0 0,-1 0 15,0-21-15,-21 20 0,22-20 16,-22 0-16,21 21 0,-21-22 16,1 22-16,-1 0 0,-21 0 0,0 0 15,0-1-15,0 44 31,-21-22-31,21 42 16,-22-21-16,1 21 0,21-20 16,-21 20-16,21 21 0,0-20 0,-21-1 15,0 22-15,21-1 0,-21 1 16,21-1-16,-22 1 0,1 20 0,0 1 16,21 0-16,-21-1 0,0-20 15,0-1-15,21 22 0,0-43 0,-22 22 16,22-22-16,-21 0 0,21-20 15,0-1-15,0 0 0,0 0 0,0-42 32,21 0-32,-21 0 0,22-22 15,-22 1-15,0 0 16,21-22-16</inkml:trace>
  <inkml:trace contextRef="#ctx0" brushRef="#br1" timeOffset="-113968.37">2371 9716 0,'0'0'0,"0"-43"0,0 22 0,0 0 16,0 0-16,0 0 0,0-22 0,0 22 15,21 21-15,21-21 0,-21 0 16,0 21-16,22 0 0,-1 0 16,-21 0-16,22 0 0,-1 0 0,-21 0 15,0 21-15,0 21 0,1-21 16,-22 1-16,0 20 0,0-21 15,-22 21-15,1 1 0,0-22 0,0 21 16,-21-21-16,20 1 0,-20-1 16,21 0-16,-21 0 0,20 0 0,1-21 15,0 0-15,0 21 0,21-42 32,21 0-32,0 21 15,0-21-15,1 0 0,-1-22 0</inkml:trace>
  <inkml:trace contextRef="#ctx0" brushRef="#br1" timeOffset="-112848.14">2942 9462 0,'0'0'0,"0"21"32,-21 0-17,21 0-15,-21 21 0,21-20 16,0 20-16,-21-21 0,21 21 0,0-20 15,0 20-15,-22-21 0,22 21 16,0-20-16,0-1 0,0 0 0,0 0 16,0 0-16,22-21 15,-1 0-15,0 0 0,0 0 16,0 0-16,0-21 0,1 0 16,-1 0-16,0 0 0,0-1 15,0 1-15,0-21 0,1 21 0,-22-22 16,0 22-16,21-21 0,-21 21 15,0-22-15,0 22 0,0 0 0,0 0 16,-21 21-16,-1 0 0,1-21 16,0 21-16,0 0 0,0 0 0,0 0 15,-1 21-15,1 0 0,0 0 16,-21 0-16,21 1 0,21-1 16,-22 0-16,1 0 0,21 0 15,-21 0-15,21 1 0,0-1 0,0 0 16,0 0-16,21-21 15,0 0-15,1 0 0,-1 0 0,21 0 16,-21 0-16,0 0 0,22-21 16,-22 0-16,21 0 0,-21-1 0,22 1 15,-22 0-15,21 0 0,1 0 16,-1 0-16,0-22 0,1 22 0,-22 0 16,21 0-16,-21 21 0,0-21 15,-42 42 16,0 0-31,0 0 0,0 0 16,21 0-16,-21 1 0,21-1 0,0 0 16,0 0-16,0 0 0,0 0 15,0 1-15,0-1 0,21-21 16,-21 21-16,21-21 0,0 0 16,0 21-16,-21 0 0,21-21 0,1 0 15,-1 21-15,0-21 0,0 0 16,-21 22-16,0-1 0,0 0 15,-21-21 1,0 0-16,0 0 0,-1 0 16,1 0-16,0 0 0,0 0 15,0 0-15,0 0 0,-1 0 16,1-21-16,0 21 0,0 0 0,21-21 16,0-1-16,-21 22 15,21 22 1,0-1-1,0 0-15,21 0 16,0 0-16,-21 0 16,21-21-16,0 0 0,1 22 0,-1-22 15,0 0-15,0 0 0,21 0 16,-20 0-16,20 0 0,0 0 0,1 0 16,20-22-16,-21 1 0,22 0 15,-22 0-15,1 0 0,-1 0 16,0-1-16,-21-20 0,22 21 0,-22 0 15,0-22-15,-21 22 0,0 0 16,0 0-16,0-21 0,0 20 0,0 1 16,-21 21-1,0 0-15,0 0 16,21 21-16,-22 1 0,1-1 0,0 0 16,21 0-16,0 0 0,-21 85 31,21-85-31,0 0 0,0 1 0,0-1 15,21 0-15,0 0 0,0 0 16,1-21-16,-1 0 0,21 0 16,-21 0-16,0 0 0,1 0 15,20 0-15,-21 0 0,21 0 0,1 0 16,-22 0-16,21-21 0,1 21 16,-1-21-16,0 0 0,1 21 0,-1-21 15,0-1-15,-21 1 0</inkml:trace>
  <inkml:trace contextRef="#ctx0" brushRef="#br1" timeOffset="-112309.4">4932 9546 0,'0'0'0,"0"-21"0,0 0 15,-21 21 1,-1 0-16,1 0 0,0 0 0,0 0 16,0 0-16,0 21 0,-1 0 0,1-21 15,0 21-15,0 1 0,-21-1 16,20 21-16,1-21 0,0 0 0,0 22 15,0-22-15,0 0 0,-1 21 16,22-20-16,0-1 0,0 0 0,0 0 16,0 0-16,0 0 0,0 1 15,22-22-15,-1 0 16,21 0-16,-21 0 0,0 0 0,1 0 16,20-22-16,-21 1 0,21 0 15,-20 0-15,20 0 0,-21-22 16,21 22-16,-20-21 0,-1 0 0,21-1 15,-21-20-15,0 20 0,1 1 16,-1-21-16,-21 20 0,0 1 0,0-22 16,0 22-16,0 0 0,0-1 15,0 22-15,0-21 0,0 21 0,0 0 16,0-1-16,0 1 0,-21 42 16,21 1-1,-22-1-15,1 0 0,0 21 0,21-21 16,-21 22-16,0 20 0,0-20 15,21-1-15,0 21 0,-22 1 0,22-1 16,-21-20-16,21 20 0,0-20 16,0 20-16,0-21 0,0 1 15,0-1-15,21-21 0,1 22 0,-1-22 16,0 0-16,0 0 0,0-21 16,22 21-16,-22-21 0,21 0 0,-21 0 15,0 0-15,22 0 0,-22-21 0,21 21 16,-21-21-16,22 0 0,-22 0 15,21-1-15,-21 1 0,1-21 0,20 21 16</inkml:trace>
  <inkml:trace contextRef="#ctx0" brushRef="#br1" timeOffset="-111313.21">6117 8975 0,'0'-21'15,"-21"21"1,21 21 31,0 0-47,21 0 15,-21 0-15,0 0 0,0 1 0,0 20 16,21-21-16,-21 0 0,0 22 0,0-22 16,0 21-16,0-21 0,0 0 15,0 22-15,0-22 0,0 0 16,21 0-16,-21 0 15,22-21-15,-1 0 0,0 0 16,0 0-16,0-21 0,22 0 0,-1 0 16,0 0-16,1-22 0,20 1 15,1 0-15,-1-1 0,22 1 0,-22-21 16,1 20-16,-1-20 0,1-1 16,-1 22-16,1 0 0,-22-1 0,0 1 15,1 21-15,-1 0 0,-21-1 16,0 1-16,1 0 15,-22 42 110</inkml:trace>
  <inkml:trace contextRef="#ctx0" brushRef="#br1" timeOffset="-110361.87">11345 9525 0,'0'0'0,"0"-21"16,0 0 0,0 0-1,0 42 16,21-21-31,-21 21 16,22 0-16,-22 0 0,0 22 16,0-22-16,0 0 0,0 21 0,0 1 15,0-22-15,0 21 0,0-21 16,0 22-16,0-22 0,21 21 0,-21-21 16,21 0-16,-21 1 0,21-22 15,-21 21-15,21-21 0,0 0 16,1 0-16,-1 0 0,0-21 0,21 21 15,1-22-15,-1-20 0,21 21 0,1-21 16,-1 20-16,1-20 0,-1 0 16,1-1-16,21 1 0,-22 0 0,1-1 15,-1 1-15,-21 21 0,1 0 16,20 0-16,-42-1 0,22 1 0,-22 21 16,0 0-16,0-21 0,0 21 31,1 0-16,-22 21 17,0 0 15,-22-21-47,22 22 0</inkml:trace>
  <inkml:trace contextRef="#ctx0" brushRef="#br1" timeOffset="-109504.11">6604 11536 0,'0'0'0,"0"-21"16,0 0-16,0 42 62,21-21-62,-21 21 16,0 0-16,21 0 0,-21 0 0,0 1 16,0 20-16,0-21 0,0 0 0,0 0 15,0 1-15,21-1 16,-21 0-16,0 0 0,22 0 0,-22 0 16,0 1-16,21-22 0,0 0 0,0 0 15,0 0-15,22 0 16,-22-22-16,21 1 0,0 0 0,1 0 15,-1-21-15,22 20 0,-22-20 16,21 0-16,1-22 0,-1 22 0,22 0 16,-21-1-16,20-20 0,1 20 0,0 1 15,-22 0-15,1 21 0,-1-22 16,1 22-16,-22 0 0,0 0 0,1 21 16,-22 0-16,0-21 0,0 21 15,-42 0 79,0 0-94,0 0 0</inkml:trace>
  <inkml:trace contextRef="#ctx0" brushRef="#br1" timeOffset="-93665.48">1037 13822 0,'0'-21'141,"0"0"-125,0-1-1,0 1 1,-21 21-16,21-21 16,-21 21-16,0 0 15,-1 21 1,22 0-16,0 1 0,-21-1 15,21 0-15,0 0 16,-21 0-16,21 0 16,0 1-1,0-1-15,21-21 32,-21-21-17,21-1-15,-21 1 16,0 0-16,0 0 0,0 0 15,0 0-15,0-1 16,-21 22 15,21 22-31,0-1 0,0 0 16,0 0-16,0 0 0,0 0 16,0 1-16,0-1 0,0 0 15,0 0-15,0 0 0,0 0 16,0 1-16,21-1 0,1-21 15,-1 0-15,0 0 16,0 0-16,0 0 0,0 0 0,1-21 16</inkml:trace>
  <inkml:trace contextRef="#ctx0" brushRef="#br1" timeOffset="-93281.7">1397 13801 0,'-21'0'0,"0"21"16,21 0-16,0 0 15,0 0 1,21-21 15,0 0-31,-21-21 16,21 21-16,-21-21 15,21 21-15,-21-21 0,0 0 16,0 0 0,-21 21-16,0 0 15,0-22-15,0 22 0,-1 0 16,1 0-16,21 22 0,0-1 16,0 0-16,0 0 0,0 0 15,0 0-15,0 1 0,0-1 16,0 0-16,0 0 0,0 0 0,0 0 15,0 1-15,21-1 16,1-21-16,-1 0 0,0 0 16,0 0-1</inkml:trace>
  <inkml:trace contextRef="#ctx0" brushRef="#br1" timeOffset="-92117.51">2053 13885 0,'0'0'15,"0"-21"17,0 0-17,0 0 1,0 0-16,0 0 16,0-1-16,0 1 0,0 0 15,0 0-15,21 0 0,-21 0 0,0-1 16,0-20-16,0 21 0,0 0 15,0 0-15,0-1 0,0 1 16,0 0-16,0 0 0,0 0 0,0 0 16,-21 21 15,0 0-31,21 21 16,-21 0-16,21 21 0,0-21 0,0 22 15,0-1-15,0 22 0,0-22 16,0 21-16,0 1 0,0-22 15,0 22-15,0-22 0,0 22 0,0-22 16,0 0-16,0 1 0,0-1 16,0 0-16,0 1 0,0-22 0,0 21 15,0-21-15,0 0 0,0 1 16,0-1-16,0 0 16,0-42 15,0 0-31,0-1 0,0 1 0,0 0 15,21-21-15,-21 21 0,0-1 16,21-20-16,-21 21 0,21-21 0,-21 20 16,21-20-16,1 21 0,-1 0 15,0-22-15,0 22 0,0 0 0,0 21 16,1 0-16,-1-21 0,0 21 16,0 0-16,-21 21 15,21 0-15,-21 0 0,21 1 0,-21-1 16,0 0-16,0 21 15,22-21-15,-22 1 0,21 20 0,-21-21 16,0 21-16,21-20 0,-21 20 16,0-21-16,21 0 0,0 0 0,-21 1 15,21-22-15,1 0 0,-1 0 16,0 0-16,21 0 0,-21 0 0,1 0 16,20-22-16,-21 1 0,21 0 15,-20 0-15,-1 0 0,0-22 0,21 22 16,-42 0-16,21 0 0,-21-21 15,22 20-15,-22 1 0,0 0 0,21 0 16,-21 0-16,0 42 47,-21 0-47,21 0 0,-22 22 16,22-22-16,-21 0 0,21 0 15,0 21-15,0-20 0,0 20 16,0-21-16,0 0 0,0 0 15,0 1-15,21-22 32,-21-22-17,22 1-15,-22 0 0,21 0 16,-21-21-16,0 20 16,0 1-16,0-21 0</inkml:trace>
  <inkml:trace contextRef="#ctx0" brushRef="#br1" timeOffset="-91921.62">2921 13864 0,'-21'0'0,"0"0"16,21 21 62,21-21-78,0 22 0</inkml:trace>
  <inkml:trace contextRef="#ctx0" brushRef="#br1" timeOffset="-89425.1">3704 14330 0,'0'0'0,"0"-21"0,0 0 16,21 21-16,-21-22 0,0 1 15,0 0-15,21 21 0,-21-21 16,0 0-16,0 0 0,0-1 0,0 1 15,0-21-15,-21 21 0,0 21 16,0-21-16,0-1 0,0 1 0,-22 21 16,22 0-16,0 0 0,0 0 15,0 0-15,-1 0 0,1 0 0,0 21 16,0 1-16,-21-1 0,20 0 16,1 0-16,0 0 0,0 22 15,21-22-15,-21 21 0,21-21 16,-21 22-16,21-22 0,0 21 0,0-21 15,0 0-15,0 22 0,0-22 16,21 0-16,0-21 0,0 0 16,0 0-16,0 0 0,1 0 15,-1 0-15,0 0 0,21 0 0,-21-21 16,22 0-16,-22 0 0,21-22 16,-21 22-16,1-21 0,20 21 0,-21-22 15,0 1-15,-21 0 0,21-1 16,1 1-16,-1 0 0,-21-1 0,0-20 15,21 20-15,-21-20 16,0 21-16,0-22 0,0 22 0,0-1 16,0 1-16,0 0 0,0-1 15,0 22-15,0 0 0,0 0 16,-21 21 0,21 21-16,-21 0 15,21 22-15,0-22 0,-22 21 16,22 22-16,0-22 0,-21 0 0,21 22 15,0-22-15,0 0 0,-21 22 16,21-22-16,0 1 0,0-1 0,0 0 16,0-21-16,0 22 0,0-22 15,0 21-15,0-21 0,21 1 16,0-1-16,-21 0 0,22 0 16,-1-21-16,0 0 0,0 0 0,0 0 15,0 0-15,22 0 0,-22 0 16,0-21-16,0 0 0,0 0 0,1-1 15,-1 22-15,0-21 0,0 0 16,-21 0-16,0 0 0,21 0 0,-21-1 16,21 1-16,-21 0 0,0 0 15,0 0 1,0 0-16,0 42 62,0-42 95,-21 21-110,0 0-32,0 0-15,21 21 16,0 0-16,0 0 0,0 0 15,-21 0-15,21 1 16,0-1-16,0 0 0,0 0 0,0 0 16,0 0-16,0 1 0,0-1 15,21 0-15,-21 0 0,21 0 16,0 0-16,0-21 0,1 22 0,-1-22 16,0 0-16,0 0 0,21 0 15,-20 0-15,20 0 0,0 0 0,1-22 16,-1 1-16,0 0 0,-21 0 15,22 0-15,-1 0 0,-21-1 0,22 1 16,-22 0-16,0 0 0,-21-21 16,0 20-16,0 1 0,21 0 0,-21 0 15,0 0-15,-21 21 32,0 21-17,0 0 1,21 0-16,-22 0 0,22 1 0,0-1 15,0 0-15,-21 0 0,21 0 16,0 0-16,-21 1 0,21-1 0,0 0 16,0 0-16,-21 0 15,21-42 32,0 0-47,0 0 0,0 0 16,21-1-16,-21 1 0,21 0 0,-21 0 15,21 0-15,-21 0 16,22-1-16,-1 22 16,-21-21-16,21 21 15,0 0-15,-21 21 16,0 1-16,21-1 0,-21 0 16,21 0-16,-21 0 15,0 0-15,0 1 0,22-1 0,-1 0 16,0 0-16,0 0 15,0 0-15,0-21 0,1 22 16,-1-22-16,0 0 0,0 0 0,0 0 16,0 0-1,1-22-15,-1 1 0,0 0 0,-21 0 16,21 0-16,0 0 0,0-1 16,1 1-16,-1 0 0,0 0 0,0 0 15,0 0-15,0-1 0,1 1 16,-1 0-16,0 21 0,0 0 15,0 0-15,0 0 16,1 0-16,-22 21 16,0 0-16,21 1 15,-21-1 1,0 0-16,21-21 47,-21-21-16,-21 21 78,21-21-93,-21 21 0,21-22-1,-22 1 17,1 21-32,0 0 62,0 0 32,0 0-16,0 0-62,-1 0 30,1 0 1,0 0 47</inkml:trace>
  <inkml:trace contextRef="#ctx0" brushRef="#br1" timeOffset="-88836.2">5228 14118 0,'21'0'16,"-21"-21"-16,21 21 15,-21-21-15,0 42 47,0 0-47,0 0 0,0 1 16,0-1-16,0 0 0,0 0 0,0 21 15,0-20-15,0-1 0,0 21 16,22-21-16,-22 0 0,0 1 16,0-1-16,21 0 0,0-21 31,0 0-31,0-21 16,-21 0-16,21-1 15,-21 1-15,0 0 0,22-21 0,-1 21 16,-21-1-16</inkml:trace>
  <inkml:trace contextRef="#ctx0" brushRef="#br1" timeOffset="-88469.39">5482 13780 0,'0'0'0,"-21"0"0,-21 0 16,20 0-16,1 0 15,21 21-15,0 0 0,-21 0 16,21 0-16,0 0 0,0 1 0,0-1 15,0 0-15,0 0 0,0 0 16,21 0-16,0-21 0,1 0 16,-1 0-16,0 0 0,21 0 15,-21 0-15,1-21 0,20 21 0,-21-21 16,0 0-16,22 0 16,-43 0-16,21-1 0,-21 1 0,0 0 0,0 0 15,0 0-15,-21 0 0,-1-1 16,1 1-16,-21 21 0,21 0 15,-22-21-15,22 21 0,-21 0 0,21 0 16,0 21-16,-22 0 0,22 1 16,0-1-16,0 0 0,21 0 0,0 21 15,0-20-15,0-1 0,0 21 16,0-21-16,0 0 0,0 1 0,0-1 16,21 0-16,0 0 0,0 0 15,0-21-15,22 21 0,-22-21 0</inkml:trace>
  <inkml:trace contextRef="#ctx0" brushRef="#br1" timeOffset="-87389.02">5905 14055 0,'-21'21'31,"0"0"-31,21 0 0,-21 0 16,21 1-16,0-1 0,0 0 0,-21 0 15,21 0-15,0 0 0,-21 1 16,21-1-16,0 0 0,0 0 0,0 0 16,0 0-1,0-42 17,0 0-32,0 0 0,21 0 15,0 0-15,-21-1 0,21-20 0,0 21 16,0 0-16,-21-22 0,22 22 15,-1 0-15,-21-21 0,21 21 0,0-1 16,-21 1-16,21 21 16,0 0-16,1 21 15,-22 1-15,21-1 0,-21 0 16,0 0-16,0 0 0,0 0 16,0 1-16,0-1 0,0 0 15,21 0-15,0 0 0,-21 0 16,21 1-16,0-1 0,1 0 0,-1-21 15,0 0-15,21 21 0,-21-21 0,22 0 16,-1 0-16,0 0 0,1-21 16,20 0-16,-20 0 0,-1-1 0,0 1 15,1 0-15,-1 0 0,-21 0 16,21 0-16,-20-1 0,-1-20 0,-21 21 16,0 0-16,0-22 0,0 22 15,0 0-15,0 0 0,-21 21 16,-1 0-16,1 0 0,-21 0 0,21 0 15,0 0-15,-1 21 16,1 0-16,0 0 0,0 1 0,0-1 16,0 0-16,-1 0 0,22 0 0,-21 0 15,21 1-15,0-1 0,0 0 16,0 0-16,0 0 0,21 0 16,1-21-16,-1 0 0,0 0 15,0 0-15,21 0 0,-20 0 0,-1-21 16,0 0-16,21 21 0,-21-21 15,1 0-15,-1 0 0,0-1 0,-21 1 16,0 0-16,21 0 0,-21 0 0,21 0 16,-21-1-16,0 1 15,0 0-15,0 42 47,0 0-47,0 1 0,0-1 16,0 0-16,0 21 0,0-21 15,-21 22-15,21-22 0,0 21 0,0 22 16,-21-22-16,21 0 0,0 22 0,-21-22 16,21 22-16,0-1 0,-21 1 15,21-22-15,0 22 0,0-1 16,0 1-16,0-1 0,0 22 0,0-22 0,0 1 16,0-1-16,0 1 15,0-1-15,-22 1 0,22-1 0,-21-20 16,21 20-16,-21-42 0,0 22 0,0-22 15,0 0-15,-1 0 0,22 0 16,-21-21-16,0 0 0,21-21 16,-21 21-16,0-21 0,21-21 0,-21 20 15,21-20-15,0 0 0,-22-1 16,22-20-16,0-1 0,0 1 0,0-22 16,0 22-16,0-22 0,0 0 15,22 22-15,-1-1 0,0-20 0,0 20 16,0 1-16,22-1 0,-22 1 0,0-1 15,21 22-15,1-22 16,-22 22-16,21 0 0,-21-1 0,22 22 16,-22-21-16,0 21 0,21-22 0,-21 22 15,22-21-15,-22 21 0,21 0 16</inkml:trace>
  <inkml:trace contextRef="#ctx0" brushRef="#br1" timeOffset="-86939.95">8721 13631 0,'0'0'0,"21"-63"16,-21 42-16,21 0 16,-21 42 15,0 0-31,0 21 0,0 1 15,0-1-15,0 0 0,-21 1 16,21 20-16,-21-21 0,-1 22 0,22-22 16,-21 1-16,0-1 0,21 0 0,-21 1 15,0-1-15,21-21 0,0 21 16,-21-20-16,21-1 0,-22 0 0,22-42 47,0 0-47,0-1 0,0 1 15,0 0-15,0-21 0</inkml:trace>
  <inkml:trace contextRef="#ctx0" brushRef="#br1" timeOffset="-86112.96">8382 13949 0,'0'0'16,"-21"0"-16,0 0 0,21 21 31,21-21-15,0 0-16,0 0 0,0 0 0,22 0 15,-1 0-15,0 0 0,22-21 16,-22 0-16,22 0 0,-22-1 0,21 1 16,1 0-16,-22 0 0,1 0 15,-1-22-15,0 22 0,-21 0 16,22-21-16,-22 21 0,0-1 0,-21-20 16,0 21-16,0 0 0,0 0 15,0-1-15,-21 22 31,21 22-31,-21-1 0,21 21 16,-21-21-16,21 22 0,0-1 16,0 0-16,-22 1 0,22-1 0,-21 0 15,21 1-15,-21-1 0,21-21 0,0 21 16,0 1-16,-21-22 0,21 0 16,-21 0-16,21 22 0,-21-22 15,21 0-15,21-21 31,0-21-15,0 0-16,-21-1 0,21 1 16,0 0-16,1 0 0,-1-21 0,0 20 15,0 1-15,0 0 0,0 0 0,1 0 16,-1 0-16,0 21 16,0 21-1,-21 0 1,0 0-16,0 0 15,0 0-15,0 1 0,0-1 0,0 0 16,0 0-16,0 0 0,21-21 16,-21 21-16,21 1 0,1-1 15,-1-21-15,0 0 0,0 0 16,0 0-16,22 0 0,-22 0 16,0 0-16,21-21 0,-21 21 0,22-22 15,-1 1-15,-21 0 0,22 0 16,-22 0-16,21 0 0,-21-1 0,0 1 15,1-21-15,-22 21 0,0 0 0,0-1 16,0 1-16,0 0 0,0 0 16,-22 21-16,1 0 15,0 0-15,0 0 0,0 0 16,21 21-16,-21 0 0,21 0 16,-22 1-16,22 20 0,-21-21 0,21 0 15,0 22-15,0-22 0,0 0 16,0 0-16,0 21 0,0-20 0,21-1 15,1-21-15,-1 21 0,0 0 0,0-21 16,21 0-16,-20 0 0,20 0 16,0 0-16,-21 0 0,22 0 0,-1 0 15,-21 0-15,0-21 0,22 0 0,-22 21 16,0-21-16,0-1 16,-21 1-16,21 0 0,1 0 0</inkml:trace>
  <inkml:trace contextRef="#ctx0" brushRef="#br1" timeOffset="-81956.87">11980 14034 0,'0'-22'15,"-21"22"-15,0 0 16,0 0 0,21 22-1,0-1-15,0 0 16,0 0-16,0 0 16,0 0-16,0 1 15,0-1-15,21-21 16,0 0 15,-21-21-31,0-1 16,0 1-16,0 0 15,21 0-15,-21-21 0,21 20 16,-21-20-16,22 0 0,-22-22 0,21 22 16,0-22-16,0 1 0,0 21 15,0-22-15,1 22 0,-1-1 0,21 1 16,-21 0-16,0 21 0,1-1 0,-1 1 15,0 21-15,0 0 0,0 0 16,0 0-16,-21 21 0,22 1 0,-22-1 16,0 0-16,0 0 15,0 0-15,0 0 0,0 1 0,0-1 16,0 0-16,0-42 47,0 0-47,0-1 15,0 1-15,0 0 0,0 0 0,0 0 16,0 0-16,0-1 0,-22 22 16,22-21-16,-21 0 0,0 0 0,21 0 15,-21 0-15,0 21 0,0 0 16,-1 0-16,1 0 0,0 0 16,0 21-16,0 21 0,21-21 15,-21 22-15,-1-1 0,1 0 16,0 22-16,0-22 0,0 22 15,0-1-15,-1-21 0,22 22 16,0-1-16,-21-20 0,21-1 0,0 0 16,0 1-16,0-22 0,21 21 0,1-21 15,-1 1-15,0-1 0,0 0 16,21-21-16,-20 0 0,20 0 0,-21 0 16,21 0-16,1 0 0,-1 0 15,0 0-15,-20-21 0,20 0 0,0-1 16,1 1-16,-22-21 0,21 21 0,-21 0 15,0-22-15,1 22 0,-1 0 16,-21-21-16,0 20 0,21-20 0,-21 21 16,0 0-16,21 0 15,-21-1-15,0 44 32,0-1-32,-21 21 0,0-21 15,21 0-15,0 22 0,0-22 0,-21 21 16,21-21-16,-22 1 0,22 20 15,0-21-15,0 0 0,0 0 0,0 1 16,0-1-16,0 0 0,22 0 16,-1-21-16,0 0 0,0 0 0,0 0 15,0 0-15,22 0 0,-22 0 16,21-21-16,-21 0 0,22 0 0,-22-1 16,21 1-16,-21 0 0,1-21 15,-1 21-15,0-1 0,-21-20 16,0 21-16,0-21 0,0 20 0,0-20 15,0 0-15,-21 21 0,0-22 16,-1 22-16,-20 0 0,21 0 0,-21 21 16,20 0-16,-20 0 0,21 0 0,-21 21 15,20 0-15,1 0 0,-21 22 16,21-22-16,0 21 0,-1 0 0,1 1 16,21-1-16,0 0 0,0 1 15,0-22-15,0 21 0,0-21 16,0 1-16,21-1 0,1 0 0,-1-21 15,21 0-15,-21 0 0,22 0 16,-1 0-16,0 0 0,1 0 0,-1-21 16,0 21-16,1-21 0,20-1 15,-21 1-15,-20 0 0,20 0 0,0-21 16,-21 20-16,22 1 0,-22-21 0,0 21 16,0 0-16,-21-22 0,21 22 15,-21 0-15,0 42 31,0 0-31,0 0 16,0 1-16,0-1 0,0 21 16,0-21-16,0 0 0,0 1 0,0-1 15,0 0-15,0 0 0,-21 0 16,21 0-16,-21-21 0,21 22 16,0-1-16,0-42 31,0-1-16,0 1-15,0 0 0,0 0 0,21 0 16,-21-22-16,0 22 0,0-21 16,21 21-16,1-22 0,-22 22 0,21-21 15,0 21-15,0 0 0,-21-1 16,21 1-16,0 21 0,1 0 16,-1 0-16,0 21 0,0 1 0,-21-1 15,21 0-15,-21 21 16,21-21-16,-21 1 0,0-1 0,22 21 15,-1-21-15,-21 0 0,0 1 16,0-1-16,0 0 0,21 0 0,-21 0 16,0 0-16,21-21 31,0-21-15,-21 0-16,0 0 0,21 0 15,1 0-15,-22-22 0,21 22 0,0-21 16,0-1-16,0 22 0,-21-21 15,21 21-15,1 0 0,-1-1 16,0 1-16,0 0 0,0 21 0,0 0 16,-21 21-1,0 0-15,0 1 0,0-1 0,0 0 16,0 21-16,0-21 0,0 1 16,0 20-16,0-21 0,0 0 0,-21 22 15,21-22-15,0 0 0,0 0 0,0 0 16,21 0-16,1-21 15,-1 0-15,0 0 0,21 0 0,-21 0 16,22 0-16,-1 0 0,0-21 16,-20 0-16,20 0 0,0 0 0,-21 0 15,1-1-15,20 1 0,-21 0 16,0-21-16,-21 21 0,0-1 16,21-20-16,-21 21 0,0 0 0,0 0 15,0-1-15,0 1 0,0 42 31,-21-21-31,21 22 16,0-1-16,0 21 0,0-21 16,-21 22-16,21-1 0,0-21 0,0 21 15,0 1-15,-21 20 0,21-20 0,0 20 16,0 1-16,0-22 0,0 21 16,0 22-16,-21-21 0,21-1 15,-21 1-15,-1-1 0,22 1 0,-21-1 16,0 1-16,21-1 0,-21-21 15,0 22-15,21-1 0,-21 1 0,21-22 16,-22 1-16,22-1 0,-21 0 16,21-21-16,0 22 0,0-22 0,0 0 15,21-21 1,-21-21-16,22 0 16,-22 0-16,21-1 0,0 1 15,-21-21-15,21 0 0,0-1 0,-21 1 16,21-22-16,1 22 0,-1-21 0</inkml:trace>
  <inkml:trace contextRef="#ctx0" brushRef="#br1" timeOffset="-81617.06">14584 13991 0,'0'0'0,"-64"-42"15,43 21-15,21 0 0,0-1 16,0 1-16,0 0 0,0 0 0,21 0 15,0 21-15,1-21 0,20-1 16,-21 22-16,21 0 0,-20 0 0,20 0 16,-21 0-16,21 22 0,1-1 15,-22 0-15,0 0 0,0 21 16,-21-20-16,0-1 0,0 0 0,0 21 16,-21-21-16,0 1 0,0-1 15,-22 0-15,22 0 0,-21-21 0,0 21 16,20 0-16,-20-21 0,21 0 15,-21 22-15,20-22 0,-20 0 0,21 0 16,0 0-16,42 0 31,0 0-31,0 0 16,0 0-16,1-22 0,-1 22 16,21 0-16</inkml:trace>
  <inkml:trace contextRef="#ctx0" brushRef="#br1" timeOffset="-79065.94">14795 14182 0,'0'21'0,"22"-21"16,-1 0-1,0-21-15,0 21 0,21-21 16,-20-1-16,20 1 0,-21 0 16,21-21-16,1 21 0,-1-22 0,0 1 15,-20-22-15,20 22 0,-21-21 0,0 20 16,0-20-16,1-1 15,-22 1-15,0 20 0,0 1 0,0 0 0,0-1 16,0 22-16,-22 0 16,1 0-16,0 0 0,0 21 0,0 0 15,0 0-15,-1 0 16,1 21-16,0 0 0,21 0 0,0 0 16,-21 22-16,21-1 0,0 0 0,0 1 15,0 20-15,-21-20 0,21 20 16,0-21-16,0 1 0,0 20 0,0-20 15,0-1-15,0 0 0,0 1 16,21-22-16,0 0 0,0 21 0,-21-21 16,43 1-16,-22-22 0,0 21 0,0-21 15,21 0-15,-20 0 0,20 0 16,0-21-16,-21-1 0,22 22 16,-1-21-16,-21 0 0,0 0 0,1-21 15,-1 20-15,0 1 0,0-21 16,-21 21-16,21-22 0,-21 22 0,0-21 15,0 21-15,0 0 0,0-1 16,-21 22-16,0 0 16,21 22-16,-21-1 0,21 0 15,0 0-15,-21 0 0,21 22 0,0-22 16,0 0-16,0 21 0,0-21 0,0 1 16,0 20-16,0-21 0,21 0 15,0 0-15,0 1 0,0-22 16,0 0-16,1 0 15,-1 0-15,0 0 0,0 0 16,0 0-16,0-22 0,-21 1 16,22 0-16,-1 0 0,-21 0 15,21 0-15,0-22 0,0 22 0,0-21 16,1 21-16,-1-22 0,0 22 0,0-21 16,21 21-16,-20-1 0,-1 1 15,21 21-15,-21 0 0,0 0 0,1 0 16,20 0-16,-21 21 0,0 1 15,-21-1-15,0 0 0,0 0 16,0 21-16,0-20 0,0-1 0,0 21 16,0-21-16,-21 0 0,0 1 15,21 20-15,-21-21 0,0-21 0,-1 21 16,22 0-16,-21-21 16,21 22-16,0-44 15,21 1 1,-21 0-16,22 21 15,-1-21-15,0 0 0,-21-22 0,21 22 16,0 0-16,0-21 0,1 21 16,-22-1-16,21-20 0,0 21 15,-21 0-15,0 0 0,0-1 0,0 1 0,21 21 16,-42 21 15,21 1-31,-21-1 0,21 0 16,-21 0-16,-1 21 0,22-20 15,0-1-15,0 21 0,0-21 0,0 0 16,0 22-16,0-22 0,0 0 16,0 0-16,0 0 0,0 1 15,22-22-15,-1 0 0,0 0 0,0 0 16,0 0-16,0 0 0,22 0 16,-22 0-16,0 0 0,0-22 15,22 1-15,-22 0 0,0 0 16,0 0-16,0 0 0,0-22 0,22 22 15,-43 0-15,21-21 0,0 20 0,0-20 16,-21 21-16,21 0 0,-21 0 16,0 42 15,0 0-31,0 0 16,0 0-16,0 0 0,0 1 15,0-1 1,22-42 15,-1-1-15,-21 1-16,0 0 0,0 0 15,0 0-15,0 0 16,0-1-16,0 1 0,-21 21 31,-1 0-31,1 0 0,0 21 16,21 1-16,-21-1 0,0 0 15,21 0-15,-21 0 0,21 0 16,-22 22-16,22-22 0,0 0 0,-21 21 16,21-20-16,0-1 0,0 0 15,0 0-15,0 0 0,0 0 16,0 1-16,21-22 0,1 0 16,-1 21-16,0-21 0,0 0 15,21 0-15,-20 0 0,-1 0 0,21 0 16,-21-21-16,0 21 0,1-22 0,20 1 15,-21 0-15,0 0 0,0 0 16,1 0-16,-1-22 0,0 22 0,-21-21 16,21 21-16,-21-22 0,21 22 15,-21 0-15,0 0 0,0 0 0,0-1 16,0 44 15,0-1-31,-21 0 0,21 0 0,-21 21 16,21-20-16,0-1 0,0 0 0,0 21 15,0-21-15,-21 1 0,21-1 16,0 0-16,0 0 0,0 0 16,0 0-16,21-21 0,0 0 15,0 0-15,0 0 0,1 0 0,-1 0 16,0 0-16,21 0 0,-21 0 0,1-21 16,-1 21-16,21-21 0,-21 0 15,0-21-15,1 20 0,-1 1 16,0-21-16,0 0 0,0-1 0,0 1 15,1-22-15,-22 22 0,0-21 16,21-1-16,-21 1 0,0 20 0,0-20 16,0 20-16,0 1 0,0 0 15,0 21-15,0-1 0,0-20 0,0 21 16,-21 21-16,-1 21 16,1-21-16,0 21 15,21 22-15,0-22 0,0 21 0,-21 0 16,21 1-16,0 20 0,0-20 15,0 20-15,0-21 0,0 22 0,0-22 16,0 22-16,0-22 0,0 0 16,0 1-16,21-1 0,-21 0 0,0-20 15,0-1-15,21 0 0,-21 0 16,21 0-16,-21 0 0,22-21 16,-1 0-16,0 0 0,0 0 0,0 0 15,0 0-15,1 0 0,-1-21 0,0 0 16,0 0-16,0 0 0,0 0 15,1-1-15,-1-20 0,0 21 0,0-21 16,-21 20-16,21 1 0,-21 0 0,21 0 16,-21 0-16,0 42 31,0 0-31,0 0 0,0 0 0,0 1 16,0-1-16,-21 0 0,21 0 0,0 21 15,0-20-15,0-1 0,0 0 16,0 0-16,0 0 15,21 0-15,1-21 16,-1 0-16,0 0 0,0 0 0,0 0 16,22-21-16,-22 21 0,0-21 15,0 0-15,0 0 0,22 0 0,-22-22 16,0 22-16,0-21 0,0 21 16,-21-22-16,21 22 0,1-21 15,-22 21-15,0-1 0,0 1 0,0 0 16,0 42 15,0 0-31,0 1 16,-22-1-16,22 0 0,-21 0 15,21 21-15,-21-20 0,21 20 0,-21-21 16,21 21-16,-21-20 0,0 20 16,21 0-16,0 1 0,0-22 0,0 21 15,0 0-15,0 22 0,0-22 0,0 1 16,0 20-16,0-21 0,0 1 15,0 20-15,21-20 0,0 20 0,-21-21 16,0 22-16,0-22 0,0 22 0,21-1 16,-21-20-16,0 20 15,0-21-15,0 1 0,0-1 0,0 0 16,0 1-16,0-22 0,0 0 0,0 0 16,-21-21-16,0-21 31,21 0-31,0 0 0,-21 0 0,21-22 15,0 1-15,0 0 0,0-1 0,0 1 16,0 0-16,21-22 0,0 1 16,0-1-16,0 1 0,0-1 0,1 1 15,-1-1-15,0 1 0,21-1 16,-21 1-16,1 20 0,-1 1 0,0 0 16,0-1-16,-21 22 0,21 0 15,0 0-15,1-22 0,-22 22 16,21 0-16,-21 0 0,0 0 15,0 0-15,0-1 0</inkml:trace>
  <inkml:trace contextRef="#ctx0" brushRef="#br1" timeOffset="-78817.08">17716 13504 0,'0'-21'16,"0"42"-16,22-63 16,-1 42-16,0-21 0,0 21 15,21 0-15,-20-21 0,-1 21 0,21 0 16,-21 0-16,22-21 0,-22 21 16,21 0-16,-21-22 0,22 1 0,-22 21 15,0-21-15,-42 0 31,0 21-31,-1 0 0</inkml:trace>
  <inkml:trace contextRef="#ctx0" brushRef="#br1" timeOffset="-78641.18">17335 13335 0,'-21'0'16,"0"0"-16,0 0 15,42 0 32,0-21-47,-21 0 0,21 21 0</inkml:trace>
  <inkml:trace contextRef="#ctx0" brushRef="#br1" timeOffset="-77573.31">19854 13314 0,'0'0'16,"21"0"-16,-21 21 31,-21 0-31,0 0 15,0 1-15,0 20 0,21 0 16,-43 1-16,43-22 0,-42 21 0,42 0 16,-21 1-16,0-22 15,21 21-15,0-21 0,0 1 0,0-1 16,0 0-16,21-21 0,21 0 0,-21 0 16,22 0-16,-22 0 0,21-21 15,1 21-15,-1-21 0,0-1 0,1 1 16,-22-21-16,21 21 0,-21 0 15,0-22-15,-21 22 0,0-21 0,0-1 16,0 22-16,0-21 0,-21 21 16,0-22-16,0 22 0,-21 0 0,20 0 15,-20 0-15,0 21 0,21 0 0,-22 0 16,1 0-16,21 0 16,-22 21-16,22-21 0,0 21 0,21 0 0,0 0 15,0 1 1,21-1-16,0-21 0,22 0 15,-22 0-15,21 0 0,1 0 0,20 0 16,-21 0-16,22 0 0,-1-21 16,1-1-16,21 1 0,-22 0 0,1 0 15,-1 0-15,-21 0 0,1-22 16,-1 22-16,-21 0 0,0-21 0,1 20 16,-22 1-16,0-21 0,0 21 0,0 0 15,-22-1-15,1 22 16,0 0-16,0 0 15,0 22-15,0-1 16,21 0-16,0 0 0,-22 21 0,22 1 16,0-22-16,0 21 0,0 1 0,0-1 15,0 0-15,0 1 0,0 20 16,0 1-16,0-22 0,0 21 0,22 1 16,-22-1-16,0 22 0,21-21 15,0-1-15,-21 1 0,0 20 0,0-20 16,0 20-16,0-20 0,0 21 0,0-1 15,0-20-15,0 20 0,0-20 16,0-1-16,0 1 0,-21 21 0,0-22 16,21 1-16,-22-22 0,1 21 15,0-20-15,0-1 0,0 0 16,0-20-16,-1 20 0,22-21 0,-21-21 16,0 0-16,0 0 0,0 0 15,0-21-15,-1-21 16,22 20-16,0-20 0,-21 0 0,21-1 15,-21-20-15,21 21 0,0-22 16,0 1-16,0-22 0,0 0 0,21 1 16,0-1-16,1 0 0,-1 1 0,21-1 15,-21 21-15,22-20 0,-22 20 16,0 22-16,21-22 0,1 22 16,-22 0-16,21-1 0,-21 1 0,22 0 15,-22 21-15,21-22 0,-21 22 16,0-21-16,22 21 0,-22-1 0,0-20 15,21 21-15</inkml:trace>
  <inkml:trace contextRef="#ctx0" brushRef="#br1" timeOffset="-76419.97">21653 13695 0,'0'0'0,"0"21"0,0 0 16,22-21 0,-1 0-16,0 0 0,0-21 15,0 0-15,0 21 0,1-21 16,-1 0-16,21-1 0,-21 1 15,0-21-15,1 21 0,-1-22 0,0 1 16,0 21-16,-21-21 0,21-1 16,-21-20-16,0 20 0,0 1 0,0 0 15,0-1-15,0 1 0,0 21 16,0 0-16,0 0 0,0-1 16,-21 22-16,0 0 0,0 0 0,0 22 15,-1 20-15,1-21 16,0 21-16,21-20 0,0 20 0,-21 0 15,21 1-15,0 20 0,0-21 16,0 1-16,0-1 0,0 0 0,21 1 16,0-1-16,0-21 0,1 22 0,-1-22 15,0 0-15,0 0 0,21 0 16,-20-21-16,20 0 0,0 0 16,-21 0-16,22 0 0,-22-21 15,21 0-15,-21 0 0,1 0 0,20-22 16,-21 22-16,0-21 0,0-1 0,1 1 15,-1 0-15,0-1 0,-21 1 16,0 0-16,0-1 0,0 1 0,0 0 16,0-1-16,0 1 0,0 21 15,0 0-15,0 0 0,0 42 16,0 0-16,0 0 16,0 0-16,0 22 0,-21-22 0,21 21 15,-21 0-15,21 22 0,-22-22 0,22 1 16,-21-1-16,21 0 15,-21 1-15,21-1 0,0 0 0,0-21 16,0 1-16,0-1 0,-21 0 0,21 0 16,0-42 15,21 0-31,0 0 0,0-1 16,1-20-16,-22 21 0,21-21 0,0 20 15,0-20-15,0 21 0,0 0 16,1-22-16,-22 22 0,21 0 0,0 21 15,0 0 1,-21 21-16,0 0 0,0 1 16,0-1-16,0 0 0,0 0 15,0 21-15,0-20 0,0-1 0,0 21 16,0-21-16,0 0 0,21 1 16,-21-1-16,21 0 0,1 0 0,-1-21 15,0 21-15,0-21 0,0 0 16,0 0-16,22 0 0,-1 0 0,-21-21 15,22 21-15,-1-21 0,-21 0 16,21 0-16,-20-1 0,20-20 0,-21 21 16,0-21-16,0 20 0,-21-20 0,0 0 15,22 21-15,-22-22 0,0 22 16,0 0-16,0 0 0,0 0 0,-22 21 31,1 0-31,21 21 0,-21 0 16,0 0-16,0 21 0,21-20 0,0 20 15,-21-21-15,21 21 0,0 1 16,0-1-16,0-21 0,0 0 0,0 22 16,0-22-16,21 0 0,0 0 15,0 0-15,0-21 0,0 0 0,1 0 16,20 0-16,-21 0 0,21 0 0,-20 0 16,20 0-16,0-21 0,-21 0 15,22 0-15,-22 0 0,0 21 0,21-43 16,-20 22-16,-22 0 0,21 0 15,-21 0-15,21 0 0,-21-1 16,0 1-16,0 0 0,-21 21 0,0-21 16</inkml:trace>
  <inkml:trace contextRef="#ctx0" brushRef="#br1" timeOffset="-76149.13">21611 13356 0,'0'0'15,"-42"0"-15,63 0 16,0 0-16,21-21 16,1 21-16,20-21 0,1 21 15,-1 0-15,1 0 0,-22-21 0,22 21 16,-1 0-16,-21 0 0,1 0 15,-1 0-15,-21 0 0,0 0 0,1 0 16,-22 21 0,-22-21-16,-20 21 15,21-21-15</inkml:trace>
  <inkml:trace contextRef="#ctx0" brushRef="#br1" timeOffset="-74524.02">1630 15494 0,'0'0'0,"-21"0"0,-1 0 0,1 0 15,0 0 1,21 21-16,0 0 15,0 1-15,0-1 16,21 0 0,0-21-16,1 0 15,-1 0-15,0 0 0,0 0 0,21 0 16,-20-21-16,20 0 0,-21-1 16,21 1-16,-20 0 0,20-21 15,0 21-15,-21-22 0,22 22 0,-22-21 16,0-1-16,0 22 0,0-21 15,-21 0-15,0 20 0,0 1 16,0-21-16,0 21 0,-21 0 0,0-1 16,21 1-16,-21 21 0,0 0 15,0 0-15,-1 0 0,1 0 16,0 21-16,0 22 0,21-1 16,0 0-16,-21 22 0,0-1 15,21 22-15,-22 0 0,22-22 16,-21 43-16,0-21 0,21 21 15,0-22-15,-21 22 0,21 0 0,-21-21 16,21 20-16,0-20 0,0 21 16,0-21-16,0 20 0,0-20 0,0 0 15,0-22-15,0 22 0,0-22 16,21 1-16,-21-22 0,21 1 16,-21-22-16,0 0 0,21 0 0,0-21 15,1 0-15,-1-21 0,0 0 16,0-22-16,0 1 0,22 0 15,-22-22-15,0 22 0,21-22 0,-21-20 16,1 20-16,-1 1 0,0-1 16,-21 1-16,0 20 0,0-20 15,0-1-15,0 1 0,-21 21 0,21-1 16,-43-20-16,22 20 0,0 1 16,-21 0-16,21 21 0,-22-22 15,1 22-15,21 0 0,-22 0 0,22 21 16,-21 0-16,21 0 0,0 0 15,-1 0-15,1 0 0,42 0 32,1 0-32,20 0 0,-21 0 0,21 0 15,-20-21-15,20-1 16,0 1-16,22 0 0,-22 0 16,0-21-16,22 20 0,-22 1 0,22-21 15,-22 21-15,0-22 0,1 22 16,-22 0-16,0-21 0,0 21 0,-21-1 15,0 1-15,0 0 0,0 0 16,-21 21-16,0-21 0,0 21 16,0 0-16,-1 0 0,1 21 15,0 0-15,0 0 0,0 0 0,21 1 16,0-1-16,0 21 0,0-21 16,0 0-16,0 22 0,0-22 15,0 0-15,0 0 0,21 0 16,0 1-16,0-22 0,0 21 0,22-21 15,-22 0-15,0 0 0,21 0 16,1 0-16,-22 0 0,21 0 16,1-21-16,-22 21 0,21-22 0,0 1 15,1 21-15</inkml:trace>
  <inkml:trace contextRef="#ctx0" brushRef="#br1" timeOffset="-72924.89">3196 15452 0,'0'0'0,"0"-21"15,-21-1 1,0 22-16,0 0 0,-1 0 0,1 0 16,0 0-16,0 0 0,-21 22 15,20-22-15,1 21 0,-21 0 0,21 0 16,0 21-16,-1-20 0,1-1 16,0 21-16,21-21 0,0 22 0,0-22 15,-21 21-15,21-21 0,0 0 16,0 1-16,0-1 0,21 0 0,-21 0 15,21 0-15,0-21 0,1 0 16,-1 0-16,0 0 0,0 0 16,0-21-16,0 0 0,22 0 0,-22 0 15,0-1-15,0 1 0,0 0 16,1-21-16,-1 21 0,0-1 16,-21-20-16,0 21 0,0 0 0,0-22 15,0 22-15,0 0 0,0 0 16,0 63 15,0-21-31,0 1 16,0 20-16,0-21 0,0 21 0,0-20 15,0 20-15,0-21 0,0 0 16,0 22-16,0-22 0,21 0 0,0 0 16,0-21-16,1 21 0,-1-21 15,0 0-15,21 0 16,-21-21-16,1 0 0,-1 21 15,21-21-15,-21-22 0,22 22 0,-22 0 16,21-21-16,-21-1 0,22 1 0,-22 0 16,0-1-16,0-20 0,0-1 15,0 22-15,1-21 0,-22 20 0,0-20 16,0 20-16,0 1 0,0 21 16,0-21-16,0 20 0,0 44 31,0-1-31,0 21 15,0-21-15,-22 43 0,22-22 0,-21 0 16,21 22-16,0-22 0,0 22 16,0-22-16,0 0 0,0 1 15,0-1-15,0 0 0,0 1 0,0-22 16,0 21-16,0-21 0,21 1 16,1-1-16,-1 0 0,0-21 0,21 0 15,-21 0-15,1 0 0,-1 0 16,0-21-16,21 0 0,-21 21 0,1-22 15,-1 1-15,0 0 0,-21-21 16,21 21-16,-21-1 0,21 1 16,-21-21-16,0 21 0,0 0 0,0-22 15,0 22-15,0 0 0,0 0 16,0 42 15,0 0-31,0 0 0,0 0 16,0 1-16,0 20 0,0-21 15,0 0-15,0 0 0,0 22 0,0-22 16,0 0-16,0 0 0,0 0 16,0 1-16,0-1 0,0 0 0,21-21 15,-21 21-15,22-21 0,-1 0 16,0 0-16,0 0 0,0 0 16,0-21-16,22 0 0,-22 21 0,0-21 15,0-1-15,0 1 0,1 0 0,-1-21 16,0 21-16,0-1 0,0-20 15,-21 21-15,0 0 0,0-22 16,0 22-16,0 0 0,21 0 0,-21 0 16,0 42 15,0 0-31,-21 0 0,21 0 0,0 1 16,0-1-16,0 0 0,0 0 15,0 0-15,0 22 0,0-22 16,0 0-16,0 0 15,0 0-15,0 0 16,21-21-16,1 0 0,-1 0 16,0 0-16,0 0 0,0-21 15,0 0-15,1 0 0,20 0 0,-21 21 16,0-21-16,0-1 0,1 1 16,-1-21-16,-21 21 0,0 0 0,21-1 15,-21 1-15,0 0 16,0 0-16,0 42 15,0 0-15,0 0 16,0 1-16,0-1 16,0 0-16,0 0 0,0 0 15,0 0-15,21 1 16,0-1-16,0-21 0,-21 21 16,22 0-16,-1-21 0,0 21 0,0-21 15,0 0-15,0 0 16,1 0-16,-1 0 0,0 0 15,0 0-15,0 0 0,0 0 16,-21-21-16,22 21 0,-1-21 0,0 0 16,0 21-16,0-21 0,0-1 15,1 1-15,-1 0 0,-21 0 0,0 0 16,21 0-16,-21-1 0,0 1 0,0 0 16,0 0-16,0 0 15,-21 21-15,0 0 16,-1 21-1,1 0-15,21 0 0,-21 0 0,21 1 16,0-1-16,0 0 0,0 21 0,-21-21 16,21 1-16,0-1 0,0 0 15,0 0-15,0 0 0,0 0 0,21 1 16,0-22 0,0 0-16,1 0 0,-1 0 15,21 0-15,-21 0 0,0 0 0,1 0 16,-1-22-16,0 22 0,0-21 15,0 0-15,0 0 0,1 0 16,-22 0-16,21-1 0,-21 1 0</inkml:trace>
  <inkml:trace contextRef="#ctx0" brushRef="#br1" timeOffset="-72646.04">3873 15304 0,'0'0'15,"22"0"1,-1 0-16,21 0 16,-21-22-16,43 1 0,-22 21 15,22-21-15,-1 0 0,1 21 0,-1-21 16,22 21-16,-22-21 0,1-1 15,-1 22-15,-20 0 0,-1-21 0,-21 21 16,0 0-16,0 0 0,1 0 16</inkml:trace>
  <inkml:trace contextRef="#ctx0" brushRef="#br1" timeOffset="-70845.38">7514 15812 0,'-21'0'16,"21"-22"0,0 1-1,0 0-15,0 0 0,21 0 16,-21 0-16,0-1 0,0 1 0,21 0 15,-21 0-15,0-21 0,0 20 16,0 1-16,0-21 0,-21 21 0,0-22 16,0 22-16,0 0 0,-1 0 0,-20 21 15,21 0-15,-21 0 0,-1 0 16,22 21-16,-21-21 0,-1 42 16,22-20-16,-21-1 0,21 21 15,-22 0-15,22-20 0,0 20 0,21 0 16,0 1-16,0-1 0,0-21 15,0 21-15,0-20 0,0 20 0,0-21 16,0 0-16,21-21 0,0 21 0,1-21 16,-1 0-16,0 0 0,0 0 15,21 0-15,-20-21 0,20 0 0,-21 0 16,21 0-16,-20 0 0,20-1 16,-21-20-16,21 21 0,-20-21 0,-1 20 15,0 1-15,0-21 0,-21 21 16,0-22-16,0 22 0,0 0 15,0 0-15,0 0 0,0 0 0,-21 21 16,0 0-16,0 0 16,21 21-16,0 0 0,-22 0 0,22 0 15,-21 22-15,21-22 0,0 21 16,-21-21-16,21 22 0,0-22 0,0 21 16,0-21-16,0 0 0,21 1 15,0-1-15,1 0 0,-1 0 0,0-21 16,21 0-16,-21 0 0,22 0 15,-1-21-15,0 0 0,1 0 16,-1-1-16,0 1 0,1 0 0,-1 0 16,0 0-16,-20-22 0,-1 22 15,0-21-15,0 21 0,0-22 0,-21 22 16,0-21-16,0 21 0,0 0 0,0-1 16,-21 22-1,0 22-15,21-1 16,0 0-16,-21 0 0,21 0 15,-21 22-15,21-22 0,0 0 0,0 21 16,0-21-16,0 1 0,-22-1 16,22 0-16,0 0 0,0 0 15,0 0-15,0 1 16,0-44 15,0 1-31,0 0 16,0 0-16,0-21 0,0 20 15,22 1-15,-1-21 0,0 21 0,0 0 16,0-22-16,0 22 0,1 0 16,-1 0-16,0 0 0,21-1 0,-21 22 15,1 0-15,20 0 0,-21 0 16,21 22-16,-20-1 0,-1 0 0,21 0 16,-21 0-16,0 0 0,1 22 15,-1-22-15,0 0 0,-21 0 16,21 0-16,0 1 0,-21-1 0,21 0 15,-21 0-15,22-21 16,-22 21-16,21-21 0,0 0 16,0 0-16,-21-21 0,21 0 15,0 0-15,1 0 0,-1-1 16,0 1-16,0 0 0,21 0 0,-20-21 16,-1 20-16,21-20 0,-21 0 15,22 21-15,-1-1 0,-21 1 16,0 0-16,22 0 0,-22 21 0,0 0 15,0 21-15,-21 0 16,0 0-16,0 22 0,0-22 16,0 0-16,0 0 0,0 0 0,0 1 15,0-1-15,0 0 0,0 0 16,0 0-16,21-21 47,-21-21-47,21 0 0,-21 0 15,0 0-15,0-1 0,0 1 16,0 0-16,0 0 0,0 0 0,-21 0 16,0-1-16,0 1 15,0 21-15,0 0 0,-1-21 16,-20 21-16,21 0 0,0 0 0,-22 21 16,22-21-16,-21 21 0,21 1 15,-22-1-15,22 21 0,-21-21 0,21 22 16,-22-22-16,22 21 0,0-21 0,0 22 15,0-22-15,21 0 0,0 21 16,0-21-16,0 1 0,0-1 0,0 0 16,21 0-16,0-21 15,0 0-15,0 0 0,22 0 0,-22 0 16,21 0-16,-21-21 0,22 21 16,-1-21-16,-21 0 0,22-1 0,-1 1 15,-21-21-15,21 21 0,1-22 16,-22 1-16,0 0 0,0-1 15,0 1-15,1-21 0,-1-1 0,-21 1 16,0 20-16,0-20 0,0-1 0,0 22 16,0 0-16,0-1 0,0 22 15,0-21-15,0 21 0,-21 21 0,-1 0 16,1 21 0,21 0-16,0 21 0,-21 1 0,21-1 15,0 21-15,0-20 0,-21 20 0,21 1 16,0-1-16,0 1 0,0-22 15,0 22-15,0-22 0,0 0 16,0 1-16,21-1 0,0-21 0,-21 21 16,21-20-16,1-1 0,-1 0 15,0-21-15,0 21 0,0-21 0,22 0 16,-22 0-16,0 0 0,21 0 16,-21-21-16,22 0 0,-22 21 0,0-21 15,21-1-15,-20-20 0,-1 21 0</inkml:trace>
  <inkml:trace contextRef="#ctx0" brushRef="#br1" timeOffset="-66945.57">10626 15812 0,'0'-22'31,"21"1"-31,0 21 0,-21-21 16,21 0-16,0-21 0,-21 20 16,21 1-16,1 0 0,-1-21 0,-21 21 15,0-22-15,0 22 0,0-21 0,0 21 16,0-22-16,0 22 0,0 0 16,0 0-16,-21 21 15,-1 0-15,1 21 16,21 0-16,0 0 0,-21 22 15,21-22-15,-21 21 0,21 0 16,-21 1-16,21-22 0,0 21 0,0 1 16,0-22-16,0 0 0,0 21 0,0-21 15,0 1-15,21-1 0,0-21 16,0 21-16,22-21 0,-22 0 16,0 0-16,0-21 0,21 0 15,-20 21-15,20-22 0,0 1 0,-21 0 16,22-21-16,-22 21 0,21-22 0,1 22 15,-22-21-15,21-1 0,-21 1 16,22 0-16,-22 21 0,21-22 16,-21 22-16,0 0 0,22 0 0,-22 21 15,0 0-15,0 0 0,0 0 0,-21 21 16,22 0-16,-22 0 0,21 0 16,-21 1-16,0 20 0,0-21 15,0 0-15,0 22 0,0-22 0,0 0 16,0 21-16,-21-21 0,-1 1 15,1-1-15,21 0 0,-21 0 0,0 0 16,0-21-16,21-21 31,0 0-31,21 0 0,0 0 16,0-1-16,-21 1 0,21-21 16,1 21-16,-1-22 0,0 22 0,0 0 15,-21-21-15,21 21 0,-21-1 0,21 1 16,-21 0-16,-21 42 47,0 0-47,0 1 0,21-1 0,-21 0 15,0 0-15,21 21 0,0-20 0,0-1 16,-22 0-16,22 21 0,0-21 16,0 1-16,0-1 0,0 0 0,22 0 15,-22 0-15,21-21 16,0 0-16,21 21 0,-21-21 0,22 0 15,-1 0-15,-21 0 0,22 0 16,-1-21-16,0 21 0,1-21 16,-1 0-16,0 0 0,1 0 0,-22-1 15,0 1-15,0 0 0,0 0 0,0-21 16,-21 20-16,22 1 0,-22-21 16,0 21-16,0 0 0,0-1 0,0 1 15,0 0-15,0 0 0,0 0 16,0 42-1,0 0-15,0 21 16,0-20-16,0-1 0,0 21 16,0 0-16,0 1 0,0-1 0,0 0 15,0 1-15,0 20 0,0 1 16,0-1-16,0 1 0,0-1 16,0 1-16,0 20 0,0-20 0,0-1 15,0 1-15,0 21 0,0-22 16,-22 22-16,1-22 0,0 1 0,21-1 15,-21 1-15,0-1 0,0 1 0,-1-22 16,1 0-16,21 1 0,-21-22 16,21 0-16,-21 0 0,21 0 0,0-42 31,0 0-15,0 0-16,0 0 0,0-22 0,21 1 15,0 21-15,-21-43 0,21 22 0,1-21 16,-1 20-16,-21-20 0,21-1 15,-21-20-15,21 20 0,-21-21 0,21 1 16,-21 20-16,0-20 0,0-1 16,0 0-16,21-63 0,-21 85 15,0-1-15,0 1 0,22 20 16,-22 1-16,21 0 0,-21-1 0,21 22 16,0 0-16,-21 0 0,21 0 15,0-1-15,1 22 0,-1 0 0,21 0 16,-21 0-16,0 0 0,22 0 15,-22 22-15,0-1 0,0 0 16,22 0-16,-22 21 0,-21-20 0,21-1 16,-21 0-16,0 21 0,0-21 0,0 1 15,0-1-15,0 0 0,-21 0 16,0-21-16,-1 0 0,1 0 16,0 0-16,0 0 0,0 0 15,0 0-15,-1 0 0,1 0 0,0 0 16,21-21-16,-21 21 0,0 0 0,21-21 15,-21 21 1,21 21 15,21-21-31,-21 21 16,21-21-16,0 21 0,0-21 16,0 0-16,1 21 0,-1-21 15,0 0-15,0 0 0,0 0 0,0 0 16,1 0-16,-1 0 0,0-21 0,0 21 15,0-21-15,22 0 0,-22 0 16,0 0-16,0-1 0,0-20 0,0 21 16,1-21-16,-1-1 0,-21 22 15,21-21-15,0 21 0,-21-22 0,21 22 16,-21 0-16,0 0 0,0 42 31,-21 0-31,21 0 16,-21 0-16,21 1 0,-21-1 15,0 21-15,21-21 0,0 22 0,0-22 16,0 0-16,0 0 0,0 0 0,0 22 16,0-22-16,0 0 15,21 0-15,0-21 0,0 0 0,0 21 16,0-21-16,1 0 0,20 0 16,-21 0-16,21 0 0,-20-21 0,20 0 15,-21 21-15,0-21 0,22 0 0,-22-1 16,0 1-16,-21 0 15,0 0-15,21-21 0,-21 20 0,0-20 0,0 0 16,0 21-16,-21-22 0,0 1 16,0 21-16,-1 0 0,1-1 15,-21 1-15,21 21 0,-22 0 0,22 0 16,-21 0-16,0 21 0,20 1 16,1-1-16,0 0 0,0 21 0,0-21 15,21 22-15,0-22 0,0 21 0,0-21 16,0 1-16,0-1 0,21 0 15,0 0-15,-21 0 0,21-21 0,22 0 16,-22 0-16,0 0 0,21 0 16,1 0-16,-1 0 0,0-21 15,1 21-15,-1-21 0,0 0 0,1 0 16,-1-1-16,0 1 0,-21-21 16,22 21-16,-22 0 0,0-22 0,0 22 15,-21 0-15,0 0 0,0 0 16,-21 21-1,21 21-15,-21 0 0,0 0 16,0 0-16,21 0 0,0 1 16,0 20-16,0-21 0,0 0 0,0 0 15,0 22-15,0-22 0,0 0 16,21 0-16,0 0 0,-21 1 0,21-22 16,0 21-16,-21 0 15,21-21-15,-21-21 47,-21 21-47,21-21 16,-21 21-16,21-22 0,-21 22 0,0 0 15,21-21 1,-21 21-16,-1 0 16,22 21-16,0 1 15,0-1-15,0 0 16,22 0-16,-1-21 0,0 0 15,0 21-15,0-21 0,0 0 16,1 0-16,-1 0 0,21 0 16,-21 0-16,22 0 0,-1 0 0,-21 0 15,21-21-15,1 21 0,-22-21 16,21 0-16,-21 0 0,1-1 0,20 1 16,-21 0-16,0 0 0,-21-21 0,21 20 15,-21 1-15,0-21 0,0 21 16,0 0-16,0-1 0,0 1 0,-21 21 15,0 0 1,0 0-16,21 21 16,-21 1-16,0-1 0,21 21 15,-22-21-15,22 0 0,-21 1 16,21 20-16,0-21 0,0 0 0,0 0 16,0 1-16,0-1 0,0 0 0,0 0 15,21-21-15,1 21 0,-1-21 16,0 21-16,0-21 0,21 0 0,-20 0 15,20 0-15,-21 0 0,21 0 0,-20 0 16,20-21-16,-21 0 0,21 21 16,-20-21-16,20 0 0,-21 0 0,0-1 15,0 1-15,1 0 0,-22 0 16,21 0-16,-21-22 0,21 22 0,-21 0 16,0 0-16,0 0 15,0 42 1,-21 0-1,21 0-15,-21 0 0,21 1 0,-22-1 16,22 0-16,0 21 0,0-21 16,0 1-16,0-1 0,0 0 0,0 0 15,0 0-15,0 0 0,22-21 16,-1 22-16,0-22 16,21 0-16,-21 0 0,1 0 0,-1 0 15,21 0-15,-21-22 0,0 22 16,22-21-16,-22 0 0,0 0 15,-21 0-15,21 0 0,0-1 0,-21 1 16,22-21-16,-22 21 0,0 0 16,0-1-16,0 1 0,0 42 31,0 1-15,-22-1-16,22 0 0,0 0 0,-21 0 15,0 0-15,0 1 0,21-1 16,-21 0-16,21 0 0,-21 0 15,-1 0-15,22 1 0,22-44 47,-1 1-31,0 0-16,0 0 0,0 0 16,0 0-16,1-1 0,20-20 15,-21 21-15,0 0 0,0-22 16,1 43-16,-22-21 0,21 0 0,0 21 15,-21 21 1,0 0-16,0 1 16,0-1-16,0 0 0,-21 0 15,21 0-15,-21 0 0,21 1 0,0-1 16,0 0-16,0 0 0,0 0 16,21-21-16,0 0 15,0 21-15,0-21 0,22 0 0,-22 0 16,21 0-16,0 0 0,1 0 15,-1-21-15,0 21 0,1-21 0,-22 0 16,21 0-16,1 21 0,-22-21 16,0-22-16,21 22 0,-21 0 0,1 0 15,-22-22-15,0 22 0,0 0 0,0-21 16,0 21-16,0-1 0,0 1 16,-22 21-16,1 0 0,0 0 15,0 0-15,0 0 0,-22 21 0,22 1 16,0-1-16,0 0 15,0 21-15,0-21 0,-22 1 0,43-1 16,-21 21-16,21-21 0,-21-21 0,21 21 16,0 1-16,0-1 0,21-21 15,0 0 1,0 0-16,1 0 16,-1 0-16,0-21 0,0 21 0,0-22 15,0 1-15,22 21 0,-43-21 0,21 0 16,0 0-16,0 0 0,0-22 15,-21 22-15,22 0 0,-22 0 16,21 21-16,-21 21 47,0 0-47,0 0 0,-21 0 0,-1 1 16,22 20-16,-21-21 0,21 21 15,0 1-15,0-1 0,0 0 0,0 1 16,0 20-16,0-20 0,0 20 15,0 1-15,0-1 0,0 1 0,21 20 16,-21-20-16,22-1 0,-1 1 0,0-1 16,-21 1-16,21-1 0,0 1 15,0-1-15,-21 1 0,0-1 0,0-20 16,0-1-16,0 0 0,0 1 16,-21-1-16,0-21 0,0 0 0,0 0 15,0 1-15,-1-22 0,1 0 16,-21 0-16,21 0 15,21-22-15,-21 1 0,21 0 0,-22 0 16,22 0-16,0-22 0,0 1 0,0 0 16,0-22-16,0 22 0,0-22 15,0 1-15,0-22 0,22 22 0,-1-22 16,-21 22-16,21-22 0,0 21 16,0 1-16,43-64 0,-43 63 15,0 1-15,0 21 0,-21-1 0,0 1 16,21 0-16,-21-1 15,0 22-15,0-21 0</inkml:trace>
  <inkml:trace contextRef="#ctx0" brushRef="#br1" timeOffset="-66713.39">14287 14923 0,'-21'0'15,"21"-22"17,0 1-1,-21 0-31</inkml:trace>
  <inkml:trace contextRef="#ctx0" brushRef="#br1" timeOffset="-64653.34">17526 14880 0,'0'0'0,"21"-21"0,0 0 0,-21 0 15,0 0-15,0-1 0,0 1 0,0 0 16,0 0 0,-21 21-16,0 0 0,-21 21 15,20 0-15,-20 0 0,0 1 0,21 20 16,-22 0-16,1 1 0,21-1 15,-22 21-15,1 1 0,21-1 0,-21 1 16,20-1-16,1 1 0,21-22 16,0 22-16,0-22 0,0 0 15,0-20-15,0 20 0,21-21 0,1 0 16,-1 0-16,21-21 0,0 0 16,1 0-16,-1 0 0,0 0 0,22-21 15,-22 0-15,22 0 0,-22 0 16,22 0-16,-22-22 0,0 1 0,1 0 15,-1-1-15,-21 1 0,0 0 0,0-22 16,-21 22-16,0-22 0,0 22 16,0 0-16,-21-22 0,0 22 0,0-1 15,0 1-15,-22 0 0,22-1 16,-21 22-16,0 0 0,-1 0 16,1 21-16,0 0 0,-1 21 0,1 0 15,0 0-15,-1 1 0,1 20 16,0 0-16,20 22 0,-20-22 0,21 22 15,0-1-15,21 1 0,0-22 16,0 21-16,0-20 0,0 20 0,21-20 16,0-22-16,0 21 0,22-21 15,-1 0-15,21 1 0,-20-1 0,20-21 16,-20 0-16,20 0 0,1 0 0,-1 0 16,-21-21-16,22-1 0,-1 1 15,-20 0-15,20 0 0,-20 0 0,-1-22 16,-21 22-16,21-21 0,-20 21 15,-1-22-15,0 22 0,-21-21 16,0 21-16,0 0 0,0-1 0,0 1 16,0 0-16,0 42 15,0 0-15,0 1 16,0-1-16,0 21 0,-21-21 16,21 22-16,0-1 0,-21-21 0,21 21 15,0-20-15,0-1 0,0 0 0,0 21 16,0-21-16,0 1 15,21-22 17,-21-22-32,21 1 15,-21 0-15,0 0 0,21 0 0,0-22 16,-21 22-16,21-21 0,-21 0 16,22 20-16,-22-20 0,21 0 0,0 21 15,-21-22-15,21 43 0,0-21 0,-21 0 16,21 21-16,1 0 15,-22 21-15,21 0 0,-21 0 0,21 1 16,-21-1-16,0 21 0,0-21 16,0 22-16,21-22 0,-21 21 0,21-21 15,-21 22-15,0-22 0,21 0 0,1 0 16,-1 0-16,-21 0 0,21 1 16,0-1-16,0-21 0,22 0 15,-22 0-15,0 0 0,21 0 16,-21 0-16,22 0 0,-22-21 0,21 21 15,-21-22-15,1 1 0,-1-21 0,0 21 16,0-22-16,0 1 0,0 0 16,1-1-16,-22-20 0,0 21 0,0-22 15,0 22-15,21-22 0,-21 22 16,0-22-16,0 22 0,0 0 0,0 21 16,0-22-16,0 22 0,0 0 0,0 42 31,0 0-31,0 22 15,0-22-15,-21 21 16,21 0-16,0 1 0,0 20 0,0-20 16,0-1-16,0 21 0,0-20 0,0-1 15,0 22-15,0-22 0,0-21 16,0 21-16,0 1 0,0-22 0,0 0 16,0 0-16,21 0 0,0 1 15,0-22-15,0 0 0,0 0 16,1 0-16,20 0 0,-21 0 0,0-22 15,22 1-15,-22 0 0,0 0 16,21 0-16,-21 0 0,1-22 0,-1 22 16,0-21-16,0 21 0,0-22 15,0 22-15,1-21 0,-22 21 16,0-1-16,0 44 31,0-1-31,0 0 0,0 0 0,0 0 16,0 0-16,0 1 0,0 20 15,-22-21-15,22 0 0,0 0 0,0 1 16,0-1-16,0 0 0,22 0 16,-1-21-16,0 21 15,21-21-15,-21 0 0,1 0 0,-1 0 16,21 0-16,-21-21 0,0 0 16,1 21-16,-1-21 0,0 0 0,0-1 15,0 1-15,0-21 0,1 21 16,-22 0-16,0-22 0,21 22 15,-21 0-15,21 0 0,-21 0 16,0-1-16,0 44 31,0-1-31,0 0 0,-21 0 0,21 0 16,-21 22-16,21-1 0,-22-21 16,22 21-16,0 1 0,-21 20 0,21-20 15,0-1-15,0 21 0,0-20 0,0 20 16,0-20-16,0 20 0,-21 1 15,21-1-15,0 1 0,-21-1 0,0 1 16,21-1-16,-21 1 0,-1-1 16,1 1-16,0-1 0,21 1 15,-21-1-15,21 1 0,-21-22 0,0 21 16,21-20-16,0-1 0,0 0 16,0 1-16,0-1 0,0-21 0,0 0 15,0 1-15,21-44 31,0 1-31,-21 0 0,21 0 0,-21 0 16,0-22-16,21 1 0,-21 0 0,21-1 16,-21-20-16,0-1 0,0 1 15,0-1-15,0 1 0,0-22 16,-21 22-16,0-22 0,0 0 0,0 1 16,21 20-16,-21 1 0,21-1 15,0 1-15,0 20 0,0 1 0,0 0 16,21-1-16,0 22 0,0-21 0,0 21 15,0 0-15,1-1 0,-1 1 16,0 0-16,0 0 0,0-21 16,0 20-16,-21 1 0,22 0 0,-1 0 15</inkml:trace>
  <inkml:trace contextRef="#ctx0" brushRef="#br1" timeOffset="-64030.06">21272 15028 0,'0'0'0,"-21"0"16,21-21-1,0 0-15,-21 21 0,21-21 0,0 0 16,0 0-16,21-1 15,0 22-15,1 0 0,20 0 16,-21 0-16,0 0 0,22 0 16,-1 0-16,0 22 0,-21-1 0,22 0 15,-1 0-15,-21 21 0,0 1 16,1-22-16,-1 21 0,0 1 16,-21-1-16,0-21 0,0 21 0,0-20 15,0-1-15,0 0 0,-21 0 16,0 0-16,-1-21 0,1 0 0,0 0 31,21-21-31,0 0 0,0 0 0,0 0 16,0-22-16,0 1 0,21 21 0,-21-22 15,21 1-15,1 0 0,-1-1 16,0 1-16,0 0 0,21-1 0,-20 1 16,-1 21-16,21 0 0,-21 0 15,0-1-15,1 22 0,-1 0 16,0 0-16,0 0 0,-21 22 15,21-22-15,-21 21 0,0 0 16,0 0-16,21 0 0,-21 0 16,0 1-16,0-1 15</inkml:trace>
  <inkml:trace contextRef="#ctx0" brushRef="#br1" timeOffset="-63675.27">22056 15155 0,'0'0'0,"0"22"16,21-22-1,0 0-15,0 0 0,0 0 16,0 0-16,1-22 16,-1 1-16,21 0 0,-21 0 0,22 0 15,-22 0-15,0-1 0,0 1 0,0 0 16,-21 0-16,0 0 0,0 0 16,0-1-16,0 1 0,-21 21 15,0 0-15,-21 0 0,20 0 16,1 0-16,-21 21 0,21 1 0,0-1 15,-1 21-15,1-21 0,0 22 16,0-22-16,0 21 0,21 0 0,0-20 16,0 20-16,0-21 0,0 0 0,0 22 15,0-22-15,21-21 16,0 21-16,21 0 0,1-21 0,-1 0 16,0 0-16,1 0 0,-1 0 15,22 0-15,-1 0 0,1 0 0,-22-21 16,21 0-16,1 0 0,-1-1 0,-20 1 15,20 0-15,-20 0 0,-1 0 16,0 0-16,1-1 0</inkml:trace>
  <inkml:trace contextRef="#ctx0" brushRef="#br1" timeOffset="-61421.67">23199 14986 0,'-22'-127'32,"44"254"-32,-65-254 0,22 127 0,0 0 15,-21 0-15,20 0 0,1 21 16,0 0-16,-21 1 0,21-1 15,-1 0-15,-20 21 0,21-21 0,0 22 16,0-22-16,-1 21 0,1 1 0,21-22 16,0 0-16,0 0 0,0 0 15,0 0-15,0 1 0,21-22 0,1 0 16,20 0-16,-21 0 0,0 0 16,22 0-16,-22-22 0,0 1 0,21 0 15,-21 0-15,1-21 0,-1 20 16,0 1-16,0-21 0,0 21 0,-21-22 15,0 1-15,21 21 0,-21 0 16,22-22-16,-22 22 0,0 0 16,0 0-16,0 42 31,0 0-31,0 0 0,0 1 16,0-1-16,-22 21 0,22 0 0,-21-20 15,21 41-15,-21-21 0,21 1 16,0 20-16,0 1 0,0-22 0,0 22 15,0-1-15,0 1 0,0-1 0,0 22 16,0-22-16,0 1 0,0 20 16,0-20-16,0 21 0,-21-22 0,21 1 15,-21 20-15,0-20 0,21-1 16,-22-20-16,1 20 0,21-21 16,-21 1-16,21-1 0,-21 0 0,21-20 15,-21-1-15,21 0 0,0-42 31,0 0-31,0-22 16,21 22-16,0-21 0,0-1 16,0 1-16,-21 0 0,43-22 0,-22 1 15,0-1-15,0-20 0,0-1 16,1 0-16,-1 1 0,0-1 0,0 0 16,0 1-16,0-1 0,1 0 15,-22 1-15,21-1 0,-21 21 16,21 1-16,-21-1 0,0 22 0,0 0 15,0 21-15,0-22 0,0 22 16,0 0-16,-21 21 0,21-21 0,-21 21 16,-1 0-1,22 21-15,-21 0 0,21 0 16,0 0-16,-21 1 0,21-1 16,0 0-16,0 0 0,0 0 15,0 0-15,0 1 0,21-1 0,0-21 16,1 21-16,-1-21 15,0 0-15,0 0 0,0 0 16,0 0-16,1 0 0,20 0 0,-21 0 16,0-21-16,0 0 0,-21-1 15,22 1-15,-1 0 0,-21-21 0,0 21 16,0-1-16,0 1 0,0 0 16,0 0-16,0 0 0,0 0 0,0-1 15,0 44 16,0-1-31,0 0 0,0 0 16,0 0-16,0 0 0,0 1 16,0-1-16,0 0 0,0 0 0,0 0 15,0 22-15,0-22 0,21 0 16,-21 0-16,21 0 16,0-21-16,0 0 0,1 0 0,-1 0 15,21 0-15,-21 0 16,0 0-16,1-21 0,-1 21 0,0-21 15,0 0-15,-21 0 0,21-1 16,0 1-16,-21 0 0,0 0 0,22-21 16,-22 20-16,21 1 0,-21 0 0,0 0 15,0 0-15,21 21 16,-21-21-16,0 42 47,0 0-47,0 0 0,0 0 15,0 0-15,0 1 0,0-1 16,0 0-16,0 0 0,0 0 0,0 0 16,0 1-16,0-1 0,0 0 15,21-21-15,0 0 0,-21 21 16,21-21-16,1 0 0,-1 0 0,0 0 16,0 0-16,0-21 15,0 21-15,1-21 0,-1 0 0,0-1 16,0 1-16,-21 0 15,0 0-15,21 0 0,-21-22 0,21 22 16,-21 0-16,0 0 0,22 21 16,-22-21-16,0 42 31,21-21-15,-21 21-16,21-21 0,-21 21 0,0 0 15,21 1-15,-21-1 0,0 0 16,21 0-16,-21 0 15,0 0-15,0 1 0,0-1 0,0 0 16,21-21-16,1 21 16,-1-21-16,0 0 15,0 0-15,0 0 0,0 0 16,1 0-16,-1-21 0,0 21 16,0-21-16,0 0 0,0 21 0,1-22 15,-1 1-15,0 0 0,-21 0 16,0 0-16,21-22 0,-21 22 0,0 0 15,21 0-15,-21 0 0,0 0 16,0-1-16,-21 22 31,0 0-31,0 22 16,21-1-16,0 0 0,-21 0 16,21 0-16,0 0 0,0 1 0,0-1 15,0 21-15,0-21 16,0 0-16,0 1 0,0-1 15,0 0-15,21-21 0,0 21 16,0-21-16,21 0 0,-20 0 0,20 0 16,-21 0-16,21 0 0,1 0 0,-1 0 15,-21 0-15,22 0 0,-1-21 16,-21 21-16,21-21 0,-20 0 0,-1-1 16,0 1-16,0 0 0,0 0 15,0 0-15,-21 0 0,0-1 0,22-20 16,-22 21-16,0 0 0,0 0 15,0-1-15,0 1 0,-22 21 32,1 0-32,0 21 15,0-21-15,0 22 0,0-1 0,-1 0 16,1 0-16,0 0 0,0 0 0,0 1 16,21-1-16,-21 0 0,21 0 15,0 0-15,0 0 0,0 1 0,0-1 16,0 0-16,0 0 0,0 0 15,21-21-15,0 0 0,0 0 16,0 0-16,0 0 0,1 0 16,-1 0-16,0 0 0,0 0 15,0 0-15,0-21 0,1 0 16,-1 0-16,0 0 0,0-1 0,0-20 16,-21 21-16,21-21 0,-21-1 15,22 1-15,-22 21 0,0-22 0,21-20 16,-21 21-16,21-1 0,-21 1 15,0 0-15,0-22 0,0 22 0,0-1 16,21 1-16,-21 0 0,0 21 16,0-1-16,0 1 0,0 0 0,0 42 31,0 0-31,0 1 0,-21 20 16,0-21-16,21 21 0,-21 1 15,-1 20-15,22-20 0,0-1 16,-21 0-16,21 1 0,-21 20 0,21-21 15,0 1-15,-21-1 0,21 0 0,0 1 16,0-22-16,0 21 0,0 1 16,21-22-16,0 0 0,0 21 0,-21-21 15,22 1-15,-1-22 0,21 21 16,-21-21-16,0 0 0,22 0 0,-22 0 16,21 0-16,-21 0 0,22-21 0,-22-1 15,21 1-15,-21 0 16,22 0-16,-22 0 0,0-22 0,21 22 15,-20 0-15,-22-21 0,21 21 16,-21-22-16,0 22 0,0 0 0,0 0 16</inkml:trace>
  <inkml:trace contextRef="#ctx0" brushRef="#br1" timeOffset="-60913.94">24109 14499 0,'-21'0'0,"-22"0"16,22 0-16,21 21 0,-21-21 15,0 22-15,21-1 0,0 0 16,0 0-16,21-21 31,0 0-31,0 0 0,0 0 16,22 0-16,-22 0 0,0-21 0,21 0 15,-20 21-15,-1-21 0,-21-1 16,21 1-16,-21 0 0,0 0 0,0 0 16,0 0-16,-21-1 0,0 22 15,-1 0-15,-20 0 16,21 0-16,0 22 0,0-1 0,-1 0 16,22 0-16,-21 0 0,21 0 15,-21 1-15,21-1 0,0 0 0,0 0 16,0 0-16,0 0 15,-21 1 17</inkml:trace>
  <inkml:trace contextRef="#ctx0" brushRef="#br1" timeOffset="-59649.5">5440 17124 0,'0'0'15,"0"21"-15,0 0 32,21-21-32,0 0 15,0 0-15,0 0 0,1 0 0,-1 0 16,21 0-16,-21 0 0,22-21 15,-1 0-15,0 0 0,1 0 0,-1-1 16,-21 1-16,21 0 16,1-21-16,-22 21 0,21-22 0,-21 1 0,1 21 15,-1-22-15,-21 1 16,0 21-16,0-21 0,0 20 0,0-20 16,0 21-16,0 0 0,-21 0 15,-1-1-15,1 1 0,0 0 0,0 21 16,0 0-16,0 0 15,-1 21-15,1 0 0,21 22 0,-21-1 16,21 22-16,-21-1 0,0 1 16,21 20-16,0 1 0,0 21 0,0-22 15,0 22-15,0-21 0,0 21 16,0 0-16,0-22 0,0 1 0,21 0 16,-21-1-16,21-20 0,0-1 15,0-20-15,-21-1 0,22 0 16,-1 1-16,21-22 0,-21-21 15,0 0-15,1 0 0,-1 0 0,0 0 16,0-21-16,0-1 0,0 1 16,1 0-16,-1-21 0,0-1 15,0 22-15,-21-21 0,0 0 0,0-1 16,0 1-16,0 0 0,0-1 16,-21-20-16,0 20 0,0 1 0,-22 0 15,22-1-15,-21 1 0,-1 0 16,1 21-16,0-1 0,21 1 0,-22 0 15,22 0-15,0 21 16,0 0-16,63 0 31,-21 0-31,22 0 0,-22 0 16,21 0-16,0-21 0,22 0 16,-22-1-16,1 1 0,20 0 0,-21 0 15,1-21-15,20 20 0,-20 1 16,-22-21-16,21 21 0,-21 0 0,0-22 15,-21 22-15,0 0 0,0 0 16,0 0-16,-21-1 16,0 22-16,0 0 15,0 0-15,0 22 0,-1-1 0,1 0 0,21 0 16,0 21-16,0-20 16,0 20-16,0 0 0,0-21 0,0 22 15,0-22-15,21 0 0,1 0 16,-1 0-16,0 1 0,0-1 0,0-21 15,0 0-15,22 21 0,-22-21 16,21 0-16,1 0 0,-22 0 0,21-21 16,0 0-16,1 21 0,-1-22 15,0 1-15</inkml:trace>
  <inkml:trace contextRef="#ctx0" brushRef="#br1" timeOffset="-57377.37">7302 17018 0,'0'0'0,"22"-21"0,-22 0 0,0 0 0,0-1 15,-22 1-15,1 0 16,0 0-16,0 21 0,0 0 16,0 0-16,-1 0 0,1 0 15,0 0-15,0 21 0,0 0 0,0 0 16,-1 22-16,1-22 0,0 21 16,21 1-16,-21-22 0,21 21 0,0-21 15,0 22-15,0-22 0,0 21 16,0-21-16,0 0 0,0 1 15,21-22-15,0 21 0,0-21 16,1 0-16,20 0 0,-21 0 0,0-21 16,0 21-16,22-22 0,-22 1 15,0 0-15,0 0 0,0-21 0,1 20 16,-1 1-16,-21-21 0,21 21 16,-21-22-16,0 22 0,0 0 0,0-21 15,0 21-15,0-1 16,0 1-16,0 42 15,-21 1-15,21-1 16,-21 0-16,21 0 0,0 21 0,0-20 16,0 20-16,0-21 0,0 21 15,0-20-15,0 20 0,0-21 16,0 0-16,0 0 0,0 1 16,0-1-16,21-21 0,0 21 15,0-21-15,0 0 0,0 0 16,1-21-16,-1 21 0,0-21 0,0-1 15,0 1-15,0 0 0,1-21 0,-1 21 16,0-1-16,-21-20 0,21 0 16,0 21-16,-21-22 0,0 22 0,21-21 15,-21 21-15,22-1 0,-22 1 16,0 42 0,0 1-1,0 20-15,0-21 0,0 0 16,0 22-16,0-22 0,0 0 15,0 0-15,0 21 0,0-20 0,0-1 16,21 0-16,-21 0 0,21-21 16,-21 21-16,21-21 0,0 0 0,0 0 15,1 0-15,-1 0 0,0 0 16,0 0-16,21 0 0,-20-21 0,-1 0 16,21 0-16,-21 21 0,0-43 0,1 22 15,-1 0-15,0 0 0,-21 0 16,21-22-16,-21 22 0,0 0 0,0 0 15,0 0-15,0 0 16,0 42 0,0 0-1,0 0-15,0 0 0,0 0 16,0 22-16,0-22 0,0 0 16,0 0-16,0 22 0,0-22 0,0 0 15,0 0-15,0 0 0,0 0 16,21 1-16,0-1 0,1-21 0,-22 21 15,21-21-15,0 0 0,0 0 16,0 0-16,0 0 0,1 0 0,-1 0 16,0-21-16,0 0 0,21-1 15,-20 1-15,-1 0 0,0-21 16,0 21-16,0-22 0,0 1 0,1 0 16,-1-1-16,0 1 0,-21 0 15,0-22-15,0 22 0,0-1 0,0 1 16,0-21-16,0 41 0,0-20 15,0 21-15,0 0 0,0 0 0,0 42 32,0 0-32,0 0 15,0 21-15,0-20 0,0 20 0,0 0 16,0 1-16,0-22 16,0 21-16,0 0 0,0 1 0,0-1 15,0-21-15,0 22 0,0-1 16,0-21-16,0 21 0,0-20 0,0-1 15,21 21-15,-21-21 0,21-21 16,22 21-16,-22 1 0,0-22 0,21 0 16,1 0-16,-22 0 0,21 0 15,-21 0-15,22 0 0,-1 0 0,-21 0 16,0 0-16,0 0 0,1-22 0,-1 22 16,0-21-16,0 21 0,-21-21 15,0 0-15,21 21 16,-21-21-1,0 0-15,0-1 188,21 22-172,-21-21-1,22 21-15,-22-21 0,0 0 16,0 0-1,0 0-15,0-1 16,0 1 0,0 42 15,0 1-31,-22-1 16,22 0-16,-21 0 15,21 0-15,-21 0 16,21 1-16,0-1 0,0 0 0,0 0 15,0 0 1,21-21 0,0 0-16,1 0 0,-1 0 15,21 0-15,-21 0 0,0 0 16,1-21-16,-1 0 0,0 21 16,0-21-16,-21 0 0,21-1 0,-21 1 15,21 0-15,-21 0 0,0 0 16,0 0-16,0-1 15,0 44 17,0-1-32,0 0 15,0 0-15,0 0 0,0 0 16,0 1-16,0-1 0,0 0 16,0 0-16,0 0 0,22-21 15,-1 21-15,0-21 0,0 0 16,0 0-16,0 0 15,1 0-15,-1 0 0,0 0 0,0-21 16,21 0-16,-20 21 0,-1-21 16,-21 0-16,21 0 0,0-1 0,0 1 15,-21 0-15,0 0 0,21 0 16,-21 0-16,22 21 16,-22 21-1,0 0 1,0 0-16,0 0 0,0 0 15,0 1-15,0-1 16,21 0-16,0-21 0,0 21 16,0-21-16,0 0 0,1 0 0,-1 0 15,0 0-15,21 0 0,-21 0 16,22 0-16,-22-21 0,21 21 16,-21-21-16,1 0 0,-1-1 0,0 1 15,0 0-15,-21 0 0,0 0 16,0 0-16,0-1 0,0 1 15,0 0-15,0 0 0,0 0 0,0 0 16,-21 21-16,0 0 16,0 21-16,-1 0 15,22 0-15,-21 0 0,21 22 0,0-22 16,0 0-16,0 21 0,0-21 16,0 1-16,0-1 0,0 0 0,0 0 15,0 0-15,0 0 0,21 1 16,1-22-16,-1 0 0,0 0 15,0 0-15,0 0 0,0 0 16,1 0-16,20 0 0,-21-22 16,0 1-16,0 21 0,1-21 15,-1 0-15,0 0 0,-21 0 0,0-1 16,21 1-16,-21 0 0,0-21 0</inkml:trace>
  <inkml:trace contextRef="#ctx0" brushRef="#br1" timeOffset="-57113.42">8742 16764 0,'0'0'0,"-43"21"15,22-21-15,0 0 0,42 0 16,0 0-1,22 0-15,20-21 0,-20 0 0,20 21 16,22-21-16,-22 0 0,1-1 16,-1 22-16,1-21 0,-1 21 0,-20 0 15,-1 0-15,0 0 0,1 0 16,-1 0-16,0 0 0,-21-21 0,22 21 16,-22 0-16,21 0 0</inkml:trace>
  <inkml:trace contextRef="#ctx0" brushRef="#br1" timeOffset="-56156.97">12996 16870 0,'0'0'0,"0"-85"16,0 64-16,0-21 0,-21 21 0,21-1 15,-21 1-15,21 0 0,-21 21 16,0 0-16,-1 0 16,22 21-16,-21 0 15,0 1-15,0 20 0,21 0 0,-21 1 16,0-1-16,21 0 0,0 22 16,-22-22-16,22-21 0,-21 22 0,21-1 15,0-21-15,0 0 0,0 0 16,21-21-16,1 0 0,-1 0 0,21 0 15,-21 0-15,22 0 0,-1-21 16,0 21-16,-21-42 0,22 21 0,-1 0 16,-21-1-16,0-20 0,1 21 15,-22-21-15,0-1 0,0 22 0,0-21 16,-22 21-16,1-22 0,-21 22 16,21 0-16,0 0 0,-22 0 15,22 21-15,-21 0 0,21 0 0,-1 0 16,1 0-16,21 21 15,0 0 1,21-21-16,1 0 16,20 0-16,0 0 0,-21 0 0,22-21 15,-1 21-15,0-21 0,1-1 16,-1 1-16,0 0 0,1 0 0,-22 0 16,21 0-16,-21 21 0,1-22 15,-1 1-15,-21 0 16,21 21-16,-21 21 15,0 0 1,0 1-16,0-1 0,0 0 0,0 21 16,0 1-16,0 20 0,0-21 15,0 22-15,0-22 0,0 22 0,0-1 16,0 1-16,0-1 0,0-20 16,0 20-16,0 1 0,0-1 0,0 1 15,0-1-15,0 1 0,0-1 16,0-21-16,0 22 0,0-22 0,0 1 15,21-22-15,-21 0 0,0 0 16,0 0-16,0-42 16,0 0-1,0 0-15,0-22 0,0 1 16,0 0-16,0-1 0,0-20 16,0-1-16,0 22 0,0-21 0,0-1 15,0 1-15,0-1 0,21 1 16,0-1-16,-21 1 0,22-1 0,-1 22 15,0-22-15,0 22 0,0 0 0,22 20 16,-22-20-16,21 21 0,-21 0 16,22-22-16,20 22 0,-21 0 0</inkml:trace>
  <inkml:trace contextRef="#ctx0" brushRef="#br1" timeOffset="-55773.61">15113 16679 0,'0'0'0,"-21"-21"0,21 0 15,0-21-15,-21 21 0,21-1 0,0-20 16,0 21-16,0-21 15,-22 20-15,22 1 0,-21 0 0,21 0 16,0 42 0,0 0-16,0 0 15,-21 1-15,21 20 0,0 0 0,0 1 16,-21 20-16,21-21 0,0 22 16,-21-22-16,0 22 0,21-22 0,-22 0 15,1 1-15,21-1 0,0 0 16,-21-20-16,0-1 0,21 0 0,0 0 15,0 0-15,21-42 16,0 21 0,0-21-16,22-21 15,-22 20-15,21-20 0</inkml:trace>
  <inkml:trace contextRef="#ctx0" brushRef="#br1" timeOffset="-55121.21">15367 16531 0,'0'0'0,"0"-21"0,21-42 16,-21 41-1,0 44 1,0-1-16,0 0 0,-21 0 16,21 21-16,-21 1 0,21-1 0,0 0 15,0 1-15,-21-1 0,21 0 16,-22 22-16,22-22 0,-21-21 0,21 22 16,0-1-16,0-21 0,0 0 15,0 1-15,0-1 0,21-21 31,1-21-15,-1-1-16,0 1 0,0 0 0,0 0 16,0 0-16,1-22 0,-1 22 15,0 0-15,0 0 0,-21 0 0,21 0 16,0-1-16,1 22 16,-22 22-16,21-22 15,-21 21-15,0 21 0,0-21 16,0 0-16,0 22 0,0-22 0,0 0 15,0 0-15,0 22 0,0-22 16,0 0-16,21 0 0,0 0 16,0 0-16,0-21 0,1 0 15,20 0-15,-21 0 0,21 0 16,-20 0-16,20-21 0,0 0 0,-21 0 16,22 0-16,-1 0 0,0-1 15,1-20-15,-1 21 0,-21-21 0,22-1 16,-22 1-16,0 21 0,0-22 15,-21 1-15,0 21 0,0 0 0,0 0 16,0-1-16,-21 22 0,-21 22 16,20-1-16,1 0 15,0 0-15,0 21 0,21-20 16,-21 20-16,21 0 0,-21-21 16,21 22-16,0-22 0,0 0 0,0 0 15,0 0-15,21 1 0,0-1 16,0-21-16,0 0 0,22 21 0,-22-21 15,21 0-15,-21 0 0,22 0 0,-1 0 16,0-21-16,1 21 0,-22-21 16,21-1-16,-21 22 0,0-21 0,1 0 15,-1 0-15,-21 0 16,21 0-16,-21-1 0,0 1 0,0 0 0,0 0 16</inkml:trace>
  <inkml:trace contextRef="#ctx0" brushRef="#br1" timeOffset="-54881.34">14901 16806 0,'0'0'0,"-42"0"0,63 0 31,0 0-31,22 0 0,-1-21 0,0 0 15,22 21-15,-1-21 0,1 0 16,-1 21-16,1-21 0,-1 21 16,1 0-16,-22 0 0,0-22 15,1 22-15,-22 0 0,21 0 0,-21-21 16,1 21-16,-1-21 0</inkml:trace>
  <inkml:trace contextRef="#ctx0" brushRef="#br1" timeOffset="-54417.65">17970 16404 0,'0'-21'15,"0"42"-15,22-63 0,-22 21 0,0 0 16,0-1-16,0 44 31,0-1-31,0 21 0,-22-21 0,22 22 16,-21-1-16,21 0 0,0 1 0,0 20 15,-21-21-15,0 22 0,0-1 16,21-20-16,-21-1 0,-1 0 0,22 1 16,0-1-16,0 0 0,-21-20 15,21-1-15,0 0 0,0 0 0,0-42 47,0 0-47,0 0 0,21-1 16,-21 1-16</inkml:trace>
  <inkml:trace contextRef="#ctx0" brushRef="#br1" timeOffset="-54172.79">18013 16510 0,'0'0'15,"0"-21"-15,0-21 0,0 20 0,0 1 16,0 0-16,0 0 0,21 21 15,0 21 1,-21 0-16,21 22 0,0-22 16,1 21-16,-22 0 0,21 1 15,0-1-15,0 0 0,0 1 16,-21-1-16,0 0 0,21 1 0,-21-22 16,0 21-16,0-21 0,0 22 15,0-22-15,0 0 0,0 0 0,0 0 16,-21-21-16,21 22 0,-21-22 0,0 0 15,0 0-15,0 0 0,-1 0 16,1 0-16,0-22 0,0 22 0</inkml:trace>
  <inkml:trace contextRef="#ctx0" brushRef="#br1" timeOffset="-52588.64">17843 16933 0,'0'0'0,"-21"0"0,0 0 0,21-21 16,21 21 15,22 0-31,-22 0 0,21 0 15,0 0-15,1-21 0,20 0 16,-20 21-16,20-21 0,1 0 0,20-1 16,-20 1-16,-22 0 0,22 0 0,-1 0 15,-21 0-15,1-1 0,-22 1 16,0 0-16,21 0 0,-20 0 16,-22 0-16,-22 21 31,1 21-31,21 0 0,-21 0 15,0 21-15,21 1 0,-21-1 16,21 0-16,-21 1 0,-1-1 0,22 0 16,0 22-16,-21-22 0,0 1 15,21-1-15,0 0 0,0 1 0,-21-1 16,21 0-16,-21 1 0,21-22 16,0 21-16,0-21 0,0 22 0,0-22 15,0 0-15,0 0 16,21-21-1,-21-21 1,0 0-16,0 0 0,0-1 0,0 1 16,0 0-16,0-21 0,0-1 0,0 22 15,0-21-15,0-22 16,0 22-16,0-21 0,21 20 0,-21-20 16,21-1-16,0 1 0,1 20 15,-1-20-15,0 21 0,0-1 0,0 22 16,0 0-16,22 0 0,-22 0 15,0 21-15,0 0 0,22 0 0,-22 21 16,0 0-16,0 0 0,0 0 0,-21 22 16,0-22-16,0 21 0,0 0 15,0-20-15,0-1 0,0 21 0,0-21 16,0 0-16,-21 1 0,0-1 16,0-21-16,0 0 0,-1 0 15,1 0 1,0 0-16,0 0 0,21-21 0,-21-1 15,0 1-15,42 42 47,0 1-47,0-22 16,-21 21-16,42 0 0,-20-21 0,-1 21 16,0-21-16,0 0 0,21 0 15,-20 0-15,20 0 0,-21 0 0,21 0 16,-20 0-16,-1 0 15,0-21-15,21 21 0,-21-21 0,1 0 0,-22-1 16,21 1-16,0 0 16,-21 0-16,21 0 0,-21-22 0,0 22 15,0 0-15,0 0 0,0-21 0,0 20 16,0 1-16,0 0 16,0 42-1,0 0-15,0 1 0,0 20 16,0 0-16,0-21 0,0 22 0,-21-1 15,21 22-15,0-22 0,-21 0 16,0 1-16,21-1 0,-22 0 0,1 22 16,21-22-16,-21 0 0,21 1 15,0-1-15,0 0 0,-21-20 16,21 20-16,0 0 0,0-21 0,0 1 16,0-1-16,0 0 0,0 0 15,21-21 1,0 0-1,-21-21-15,21 0 0,-21 0 0,0-1 16,0 1-16,0-21 0,0 21 16,0-22-16,0 1 0,22 0 0,-22-1 15,21 1-15,0 0 0,0-22 16,0 1-16,0-1 0,1 22 16,-1-22-16,21 1 0,-21 21 0,0-1 15,1 1-15,20 0 0,-21 20 16,0 1-16,0 0 0,22 21 0,-22 0 15,0 0-15,0 0 0,-21 21 16,21 0-16,1 22 0,-22-22 0,0 21 16,0-21-16,0 22 0,0-22 15,0 21-15,0-21 0,-22 1 0,1-1 16,0 0-16,-21 0 0,21-21 16,-1 0-16,-20 21 0,21-21 0,0 0 15,-22 0-15,22 0 0,0 0 16,0-21-16,21 0 0,-21 0 15,21 0-15,21 21 32,0 21-17,0 0-15,0-21 0,1 21 16,-1 0-16,21-21 0,-21 21 0,0-21 16,1 0-16,20 0 0,-21 0 15,0 0-15,22 0 0,-22 0 0,21 0 16,-21-21-16,22 21 0,-22-21 15,21 0-15,-21 0 0,0-22 0,22 22 16,-22-21-16,0 21 0,0-22 16,0 1-16,1 0 0,-22-1 15,21 1-15,0-21 0,-21 20 16,0 22-16,0 0 0,0 42 31,-21 0-31,21 22 0,-21-22 16,-1 21-16,22 0 0,0 1 0,0-1 15,0-21-15,0 22 0,0-22 16,0 21-16,0-21 0,0 0 0,0 1 16,0-1-16,0 0 0,22-21 15,-1 0-15,0 0 0,0 0 0,0 0 16,0 0-16,1 0 0,-1-21 0,0 21 16,21-21-16,-21-1 15,1 1-15,20 0 0,-21 0 0,21-21 16,-20 20-16</inkml:trace>
  <inkml:trace contextRef="#ctx0" brushRef="#br1" timeOffset="-52200.86">20807 16425 0,'0'-21'0,"0"42"0,0-21 32,0 22-32,0-1 0,0 0 15,0 0-15,0 0 0,-21 0 16,21 1-16,-22-1 0,22 0 15,0 0-15,0 0 0,-21-21 0,21 21 16,-21 1-16,21-1 16,-21-21-1,21-21 1,0-1-16,0 1 16,0 0-16,0 0 0,0 0 15,0 0-15,0-1 0,21 1 0,-21-21 16,21 21-16,0-22 0,1 22 15,-1 0-15,0 0 0,0 21 0,0 0 16,0 0-16,1 0 0,-1 0 0,0 0 16,-21 21-1,0 0-15,21 22 0,-21-22 0,0 0 16,0 0-16,0 0 0,0 22 16,-21-22-16,21 0 0,-21-21 0,21 21 15,0 0-15,21-21 31</inkml:trace>
  <inkml:trace contextRef="#ctx0" brushRef="#br1" timeOffset="-51950.26">21717 16383 0,'0'0'15,"-21"0"1,21 21 15,-21-21-31,21 21 0,0 1 16,0-1 0,0 0-16,-22-21 0,22 21 15,-21-21-15,21 21 16</inkml:trace>
  <inkml:trace contextRef="#ctx0" brushRef="#br1" timeOffset="-51753.38">21865 16468 0,'0'0'0,"0"-21"15,-21 21 1,0 0-16,0 0 15,21 21-15,0 0 16,-22 0-16,22 0 0,0 0 16,0 1-16,-21-22 15,21 21-15,-21 0 16,0-21-16</inkml:trace>
  <inkml:trace contextRef="#ctx0" brushRef="#br1" timeOffset="-28063.45">19113 3006 0,'0'0'0,"0"-21"0,22 21 16,-22-22-16,0 1 0,0 0 15,0 0-15,0 0 16,21 0-16,-21-1 0,0 1 16,0 0-1,21 42 17,-21 0-32,0 22 15,0-22-15,0 21 0,0 1 0,21-1 16,-21 21-16,0-20 0,0-1 15,0 22-15,0-22 0,0 21 0,0-20 16,0-1-16,0 0 0,0 1 16,0-22-16,0 0 0,0 21 0,0-20 15,0-1-15,0 0 0,21-21 16,0 0 0,1 0-1,-22-21-15,0 0 16,0-1-16,21 1 0,-21 0 15,21 0-15,-21-21 0</inkml:trace>
  <inkml:trace contextRef="#ctx0" brushRef="#br1" timeOffset="-27690.05">19135 2985 0,'0'0'0,"-43"-64"15,43 43-15,0 0 0,0 0 16,0-1-16,0 1 0,0 0 16,21 0-16,1 0 0,-1 0 0,21-1 15,0 22-15,1-21 0,-1 21 16,22 0-16,-22 0 0,21 0 0,1 0 16,-1 21-16,1-21 0,-1 43 15,1-22-15,-22 0 0,-21 21 0,22 1 16,-22-1-16,-21 0 0,0 1 15,0-1-15,0 0 0,-42-20 0,20 20 16,-20 0-16,0-21 0,-1 1 16,1-1-16,0 0 0,-1 0 0,1 0 15,21-21-15,-21 0 16,20 0-16,1 21 0,0-21 0,0 0 16,0 0-16,42 0 46,0-21-46,0 21 0,0 0 0</inkml:trace>
  <inkml:trace contextRef="#ctx0" brushRef="#br1" timeOffset="-26477.19">20066 3471 0,'0'0'0,"21"-21"0,43-21 16,-43 42-16,0-21 16,-21 0-16,0-1 0,21 1 15,-21 0-15,0 0 0,0-21 0,0 20 16,0 1-16,0 0 0,-21 0 16,0 0-16,0 21 0,-1 0 15,1 0-15,0 0 0,0 0 16,0 0-16,-22 21 0,22 0 15,0 0-15,0 22 0,0-22 16,0 21-16,-1-21 0,1 22 0,0-22 16,0 21-16,21-21 0,0 0 0,0 1 15,0-1-15,0 0 0,0 0 16,21-21-16,0 0 16,0 0-16,1 0 15,-1 0-15,0 0 0,0-21 0,0 21 16,0-21-16,1 0 0,-1-1 15,0 1-15,0 0 0,0-21 0,0 21 16,-21-1-16,0 1 0,22 0 16,-22 0-16,21 0 0,-21 0 15,0-1-15,0 44 32,0-1-32,0 0 15,0 0-15,0 0 0,0 0 0,0 22 16,0-22-16,0 0 0,0 0 15,0 0-15,0 1 0,0-1 16,0 0-16,21-21 0,0 0 0,0 0 16,0 0-16,1 0 15,20 0-15,-21 0 0,0 0 0,22 0 16,-22-21-16,21 0 0,-21-1 16,0 1-16,1 0 0,20 0 15,-21 0-15,-21 0 0,21-22 16,0 22-16,-21 0 0,22 0 0,-22 0 15,0-1-15,0 1 16,0 42 0,0 1-1,0-1-15,0 0 0,0 0 0,-22 0 16,22 0-16,0 1 0,-21-1 16,21 0-16,0 0 0,0 0 15,0 0-15,0 1 16,21-22-16,1 0 15,-1 0-15,0 0 0,0 0 0,0 0 16,0 0-16,1-22 0,-1 1 16,0 21-16,0-21 0,0 0 0,0 0 15,1 0-15,-22-22 16,21 1-16,-21 21 0,21 0 0,-21-1 16,0 1-16,0 0 0,0 0 15,0 0 1,0 42 15,0 0-31,0 0 0,0 0 0,0 1 16,-21 20-16,0-21 0,-1 21 15,22 1-15,-21-1 0,0 0 16,21 1-16,0-1 0,0 0 16,0 1-16,0-1 0,0 0 0,0-20 15,0 20-15,0 0 0,0 1 16,0-1-16,0 0 0,0 1 0,0-22 15,0 21-15,0 0 0,0 1 0,21-22 16,-21 21-16,0-21 0,0 22 16,0-22-16,0 0 0,0 21 0,0-20 15,0-1-15,-21 0 0,0-21 16,0 21-16,0-21 0,-1 0 16,1 0-16,0 0 0,0-21 15,21 0 1,-21 0-16,21-1 0,0-20 0,0 0 15,0-1-15,0-20 0,0 21 0,0-22 16,21 22-16,-21-22 0,21 22 16,0-22-16,0 22 0,1 0 0,-1-1 15,0 1-15,0 0 0,21 21 16,-20-22-16,-1 22 0,0 0 0,0 0 16,21 0-16,-20-1 0,-1 1 15,0 21-15</inkml:trace>
  <inkml:trace contextRef="#ctx0" brushRef="#br1" timeOffset="-25830.3">21632 3408 0,'-21'21'0,"0"-21"0,0 0 15,0 0-15,-1 0 0,1 0 32,21 21-1,21-21-31,1 0 16,20 0-16,-21 0 15,0 21-15,22-21 0,-22 0 16,21 0-16,0 0 0,1 0 15,-1 0-15,0 0 0,22 0 0,-22 0 16,1 0-16,20 0 0,-21 0 16,22 0-16,-22 0 0,22 0 0,-1 0 15,-20 0-15,20 0 0,1 0 0,-22 0 16,0 0-16,22 0 0,-22 0 16,0 0-16,-20 0 0,-1 0 0,21 0 15,-21 0-15,0 0 16,-42 0 93,0 0-109,0 0 16,0 0-16,0 0 0</inkml:trace>
  <inkml:trace contextRef="#ctx0" brushRef="#br1" timeOffset="-23647.37">21632 3323 0,'21'0'47,"1"0"-31,-1-21-16,0 21 0,0-21 0,0 21 15,0-21-15,1 21 0,20-21 16,0-1-16,-21 1 0,22 0 16,-1 0-16,0 21 0,1-21 15,-1 0-15,0-1 0,1 1 0,-22 0 16,21 21-16,-21-21 0,1 21 15,-1 0-15,0-21 0,0 21 0,-21-21 16,0-1 125,-21 1-94,0 21-16,42 0 31,0 0-46,0 0 0,-21 21-1,0 1 1,-21-1-16,0-21 15,0 21-15,0-21 0,-1 0 16,1 21-16,0-21 0,0 0 16,0 0-1</inkml:trace>
  <inkml:trace contextRef="#ctx0" brushRef="#br1" timeOffset="-23053.25">22225 2794 0,'0'0'0,"21"0"0,0 0 15,0 0-15,22 0 0,-22 0 16,21 0-16,22 0 0,-22 0 0,22 0 15,-22 0-15,21 0 0,1 0 16,-22-21-16,22 21 0,-22-21 0,0 21 16,-20 0-16,20-21 0,-21 21 15,0 0-15,0 0 0,-21-22 16,-21 22 31,0 0-32,0 0 1,21 22-16</inkml:trace>
  <inkml:trace contextRef="#ctx0" brushRef="#br1" timeOffset="-22528.55">22606 3090 0,'0'22'0,"21"-22"15,0 0-15,0 0 16,1 0-16,20 0 0,-21 0 0,21 0 16,1 0-16,-1 0 0,-21 0 15,22 0-15,-1 0 0,-21 0 0,21 0 16,-20 0-16,20-22 0,-21 22 16,0 0-16,0 0 0,1 0 15,-1 0-15,0 0 0,-42 0 47,0 0-47,-1 0 16,1 0-16,0 0 0,0 0 15</inkml:trace>
  <inkml:trace contextRef="#ctx0" brushRef="#br1" timeOffset="-22129.78">22648 3302 0,'0'0'0,"0"21"47,21-21-47,1 0 16,20 0-16,-21 21 0,21-21 15,1 0-15,-1 0 0,-21 0 16,22 0-16,-1 0 0,0 0 0,-21 0 16,22 22-16,-22-22 0,21 0 15,-21 0-15,1 0 0,-1 0 0,0 0 16,0 0-1,-42 0 17,0 0-32,0 0 15,-1 0-15,1 0 16,0 0-16,0 0 0</inkml:trace>
  <inkml:trace contextRef="#ctx0" brushRef="#br1" timeOffset="-21730.01">22394 3535 0,'0'0'0,"-21"21"16,0 0-16,42-21 47,0 0-47,0 0 0,1 0 15,-1 0-15,21 0 0,-21 0 0,22 0 16,-1 0-16,-21 0 0,21 0 16,1 0-16,-1 0 0,-21 0 0,22 0 15,-1 0-15,-21 0 0,0-21 16,22 21-16,-22 0 0,0 0 0,0 0 15,0 0-15,0 0 16,-42 0 62</inkml:trace>
  <inkml:trace contextRef="#ctx0" brushRef="#br1" timeOffset="-21193.26">22288 3768 0,'0'0'0,"22"0"15,-1 0-15,0 0 16,21 0-16,-21 0 0,22 0 16,-22 0-16,21 0 0,1 0 0,-22-21 15,21 21-15,0 0 0,-20 0 16,20-22-16,0 22 0,-21 0 0,22 0 15,-22 0-15,0-21 0,0 21 16,0 0-16,1 0 16,-1 0-1,-42 0 32,-1 0-31</inkml:trace>
  <inkml:trace contextRef="#ctx0" brushRef="#br1" timeOffset="-17924.49">21378 1990 0,'-21'0'0,"0"0"16,0 0 0,0 0-1,-1 0 1,1 0-16,0 0 15,0 0 1,42 0 78,0 0-79,0 0-15,1 0 0,-1 0 0,0 0 16,0 0-16,21 0 0,-20 0 16,20 0-16,-21 0 0,21 0 15,1 0-15,-1 0 0,0 0 0,-20 0 16,20 0-16,0 21 0,-21-21 16,22 0-16,-1 0 0,-21 0 0,22 0 15,-22 0-15,0 0 0,21 0 16,-21 0-16,1 21 0,20-21 15,-21 0-15,0 0 0,0 0 16,22 0-16,-22 0 0,0 0 16,0 0-16,0 21 0,1-21 0,-1 0 15,0 0-15,0 0 0,0 0 16,22 0-16,-22 0 0,0 0 0,0 0 16,0 0-16,0 0 0,22 0 15,-22 0-15,21 0 0,-21 0 16,22 0-16,-1 0 0,0 0 0,-20 0 15,20 0-15,-21 0 0,21 0 16,-20 0-16,20 0 0,-21 0 0,0 0 16,0 0-16,1 0 0,-1 0 15,0 0-15,0 0 16,0 0-16,0 0 0,1 0 16,-1 0-16,0 0 15,0 0-15,0 0 0,0 0 16,1 0-16,-1 0 0,0 0 15,0 0-15,0 0 16,0 0-16,1 0 0,-1 0 16,0 0-16,0 0 15,0 0 1,0 0-16,1 0 16,-1 0-1,0 0-15,0 0 16,0 0-1,0 0-15,1 0 32,-1 0-17,-21-21 63,-21 21-78,-1 0 16,22-21-16</inkml:trace>
  <inkml:trace contextRef="#ctx0" brushRef="#br1" timeOffset="-16929.64">23685 1926 0,'0'-21'0,"22"21"110,-22 21-95,21-21 1,0 0-16,-21 21 0,21-21 15,0 0-15,0 0 0,1 0 16,-1 22-16,0-22 16,0 0-16,0 0 15,0 0-15,-21 21 0,22-21 16,-1 0-16,0 0 0,0 0 16,0 0-1,0 21 1,-42-21 93,0 21-109,0-21 0,0 0 16,0 0-16,-1 21 0,1-21 15,0 0-15,0 21 16,0-21-16,0 0 0,-1 0 0,22 22 16,-42-22-16,21 0 0,0 21 15,0-21-15,-1 0 0,1 0 0,21 21 16,-21-21-16,0 0 16,0 21-16,0-21 0,-1 21 0,1-21 15,0 0-15,21 21 16,-21-21-16,0 0 15,21 22-15,-21-22 0,-1 0 32,1 0-17,21 21 1,-21-21 46,0 0-62,21-21 16,-21 21-16</inkml:trace>
  <inkml:trace contextRef="#ctx0" brushRef="#br1" timeOffset="-15697.82">21145 2053 0,'22'0'78,"-1"0"-78,0-21 0,0 21 16,0-21-16,0 21 0,1-21 15,-1 0-15,0 21 0,21-22 0,-21 22 16,22-21-16,-22 0 0,21 21 16,-21-21-16,1 21 0,20-21 15,-21 21-15,0-21 0,0 21 0,1 0 16,-22-22-16,21 22 16,-21 22 30,-21-22-30,-1 21-16,-20-21 0,21 21 16,-21 0-16,20-21 0,-20 21 15,0-21-15,-1 21 0,22-21 0,-21 0 16,21 22-16,0-22 0,-1 0 16,1 21-16,0-21 0,0 0 15,21 21-15,-21-21 16,21 21 15,0 0-15,0 0-1,21-21-15,0 0 16,-21 22-16,21-22 0,0 0 16,22 21-16,-22-21 0,0 21 0,21-21 15,-20 21-15,20 0 0,-21-21 16,0 21-16,22-21 0,-22 22 0,0-22 15,21 0-15,-21 21 0,1-21 16,-1 0-16,-21 21 0,21-21 16,0 0-1,-42 0 32,0 0-47,0 0 0,-1 0 16,1 0-16,0 0 0,0 0 15,0 0-15</inkml:trace>
  <inkml:trace contextRef="#ctx0" brushRef="#br1" timeOffset="-14405.49">20637 1376 0,'0'-21'16,"0"0"15,-21 21-31,0 0 47,21 21-32,-21 0-15,21 0 16,-21 0-16,21 0 16,0 1-16,0-1 15,0 0-15,0 0 0,0 0 16,0 0-1,0 1-15,21-22 16,0 0 0,0 0-16,0 0 0,1 0 15,-1 0-15,0 0 0,0 0 0,0 0 16,0 0-16,1-22 16,-1 22-16,0-21 0,0 0 15,-21 0-15,21 21 16,0-21-16,-21 0 0,0-1 15,0 1-15,22 21 0,-22-21 16,0 0-16,21 21 16,-21-21-16,0 0 15,0-1 17</inkml:trace>
  <inkml:trace contextRef="#ctx0" brushRef="#br1" timeOffset="-13341.4">23939 1291 0,'0'0'0,"22"0"0,-22-21 15,21 21 1,-42 21 31,-1 0-47,22 1 0,-21-1 15,21 0-15,-21 0 0,21 0 16,-21 0-16,21 1 0,0-1 16,0 0-16,-21 0 0,21 0 15,0 0-15,-21-21 0,21 22 16,0-1-16,0 0 0,0 0 16,0-42 30,0 0-46,0 0 16,21-1-16,-21 1 16,0 0-16,21 0 0,-21 0 0,0 0 15,0-1-15,0 1 16,0 0-16,0 0 0,0 0 16,0 0-16,0-1 31,21 22-16,0 0 1,0 0 0,1 0-16,-1 0 15,-21 22-15,21-1 16,0 0-16,-21 0 16,0 0-16,21 0 0,0 1 0,-21-1 15,22-21-15,-22 21 0,0 0 16,21 0-16,0 0 0,-21 1 0,21-1 15,-21 0-15,0 0 16,21 0-16,-21 0 16,0 1-1,0-44 17,0 1-17,0 0-15</inkml:trace>
  <inkml:trace contextRef="#ctx0" brushRef="#br1" timeOffset="-13096.54">23812 1588 0,'22'0'0,"-1"0"0,0 0 16,0-22-16,0 22 0,0 0 16,22 0-16,-22 0 0,0-21 15,21 21-15,-20 0 0,-1 0 0,0 0 16,0 0-16,0-21 16,0 21-16,1 0 0,-1 0 0,-21-21 15</inkml:trace>
  <inkml:trace contextRef="#ctx0" brushRef="#br1" timeOffset="4077.84">20849 2223 0,'-21'0'16,"0"0"0,21-22-1,0 44 63,0-1-78,0 0 16,0 0-16,0 0 16,0 0-16,0 1 15,21-1-15,0 0 16,0-21-16,0 21 15,1 0-15,-1 0 0,0-21 0,0 22 16,0-1-16,0-21 0,22 21 16,-22 0-16,21 0 0,-21-21 0,22 21 15,-1 1-15,0-22 0,1 21 16,-1-21-16,0 21 0,22-21 16,-22 21-16,22-21 0,-22 0 0,22 21 15,-22-21-15,0 0 0,22 0 16,-22 21-16,0-21 0,1 0 0,20 0 15,-20 0-15,-1 22 0,0-22 16,-21 0-16,22 0 0,-1 0 0,0 0 16,1 21-16,-1-21 0,0 0 15,1 0-15,-1 0 0,0 0 0,1 0 16,-1 0-16,0 0 0,-20 0 16,20 0-16,0 0 0,1 0 0,-22 0 15,21 0-15,0 0 16,-20 0-16,20 0 0,-21 0 0,21 0 15,1 0-15,-22 0 0,21 0 16,1 0-16,-22 0 0,21 0 0,0 0 16,1 0-16,-22 0 0,21 0 15,1 0-15,-1 0 0,-21 0 0,21 0 16,1 0-16,-22 0 0,21 0 16,-21 0-16,22 0 0,-22 0 0,0 0 15,21-21-15,-20 21 0,-1-22 16,21 22-16,-21 0 0,0-21 0,1 21 15,-1-21-15,21 21 0,-21 0 16,0-21-16,1 21 0,-1-21 16,0 21-16,0-21 0,0 21 15,0 0-15,1-22 0,-1 1 0,0 21 16,0-21-16,0 21 0,-21-21 16,21 21-16,1-21 0,-1 21 0,0-21 15,0-1-15,0 1 0,0 21 16,1-21-16,-1 0 0,0 0 0,0 21 15,0-21-15,0-1 0,-21 1 16,22 21-16,-1-21 0,0 0 0,-21 0 16,21 0-16,0-1 0,-21 1 15,21 0-15,1 21 0,-22-21 0,21-21 16,-21 20-16,21 1 0,-21 0 16,0 0-16,21-21 0,-21 20 15,0 1-15,0-21 0,0 21 16,0-22-16,0 22 0,0 0 0,0-21 15,0 21-15,0-1 0,0-20 16,0 21-16,0 0 0,-21 0 0,21-1 16,-21 1-16,21 0 0,0 0 15,0 0-15,-21 0 0,-1-1 0,22 1 16,-21 0-16,21 0 16,0 0-16,-21 0 0,0 21 0,21-22 15,-21 1-15,21 0 0,-21 21 0,-1-21 16,22 0-16,-21 21 0,0-21 15,0-1-15,0 22 0,0-21 16,-1 0-16,1 21 0,0-21 16,0 21-16,0-21 0,0 0 0,-1 21 15,1-22-15,0 1 0,-21 21 16,21-21-16,-1 0 0,-20 0 0,21 21 16,0-21-16,-22-1 0,22 1 15,0 21-15,-21-21 0,21 0 16,-1 21-16,-20-21 0,0 0 0,21-1 15,-22 1-15,1 21 0,0-21 16,-1 0-16,1 0 0,-22 21 16,22-21-16,0-1 0,-1 22 15,22-21-15,-21 0 0,0 21 16,20 0-16,-20-21 0,21 21 0,-21 0 16,20-21-16,-20 21 0,21 0 15,-21 0-15,20 0 0,-20-21 0,0 21 16,-1 0-16,1 0 0,0 0 15,-1 0-15,1 0 0,0 0 16,-1 0-16,1 0 0,0 0 16,-1 0-16,1 0 0,21-22 0,-21 22 15,20 0-15,-20 0 0,21 0 16,-21 0-16,20 0 0,-20 0 16,21 0-16,-21 0 0,20 0 0,-20 0 15,0 0-15,21 0 0,-22 0 16,1 0-16,0 0 0,-1 0 15,22 0-15,-21 0 0,-1 0 0,1 0 16,0 0-16,-1 0 0,1 0 16,21 0-16,-21 0 0,20 0 0,-20 0 15,0 22-15,21-22 0,-22 0 16,22 0-16,-21 21 16,21-21-16,-22 0 0,22 21 0,0-21 0,0 0 15,-22 21-15,22-21 16,0 0-16,0 21 0,0 0 0,0-21 15,-1 0-15,22 22 0,-21-22 16,0 21-16,0-21 0,0 21 16,0-21-16,-1 21 0,-20-21 0,21 21 15,0 0-15,0-21 0,-1 22 16,-20-1-16,21-21 0,0 21 16,0 0-16,-1-21 0,1 21 0,0 0 15,0 1-15,0-1 0,0-21 16,-1 21-16,1 0 0,0 0 15,0 0-15,0 1 0,0-1 16,-1 0-16,1-21 0,21 21 16,-21 0-16,0 0 0,0-21 0,0 22 15,-1-1-15,22 0 0,-21-21 16,0 21-16,0 0 0,21 0 16,-21-21-16,0 22 0,21-1 0,0 0 15,-22-21-15,1 21 0,21 0 16,-21-21-16,21 21 0,0 1 0,0-1 15,-21-21-15,21 21 0,0 0 16,-21 0-16,21 0 16,0 1-16,0-1 0,0 0 0,0 0 15,0 0-15,0 0 16,0 1-16,0-1 16,0 0-16,0 0 0,0 0 0,0 0 15,0 1-15,0-1 0,21 0 16,-21 0-16,21 0 0,-21 0 0,21-21 15,-21 22-15,21-1 0,1 0 16,-22 0-16,21-21 0,0 21 16,0 0-16,0 1 0,0-1 0,1-21 15,-1 21-15,0 0 0,0 0 16,0-21-16,22 21 0,-22 1 0,0-22 16,21 21-16,-21-21 15,1 21-15,20-21 0,-21 21 0,21-21 16,1 0-16,-22 21 0,21 0 15,-21-21-15,22 0 0,-1 22 0,-21-22 16,22 0-16,-1 21 0,-21-21 16,21 0-16,1 0 0,-1 21 0,0-21 15,1 0-15,-1 21 0,0-21 16,1 0-16,-1 0 0,0 0 16,1 0-16,-22 0 0,21 0 0,-21 0 15,1 0-15,-44 0 31,22-21-15,0 0-16,0 0 0</inkml:trace>
  <inkml:trace contextRef="#ctx0" brushRef="#br1" timeOffset="4610.62">23601 1122 0,'-21'0'16,"-1"0"-16,1 21 15,-21 0-15,0 0 0,-1 1 0,1-1 16,0 0-16,-22 21 0,1-21 16,-1 22-16,1-1 0,-22 0 0,0 1 15,1-1-15,-1 22 0,0-22 16,1 0-16,-1 22 0,0-22 16,22 0-16,-1 1 0,22-22 0,-22 21 15,22-21-15,0 1 0,-1-1 16,22 0-16,-21 0 0,21 0 0,0-21 15,21 21-15,-22-21 16,44 0 15,-1 0-31,0-21 0,0 0 16</inkml:trace>
  <inkml:trace contextRef="#ctx0" brushRef="#br1" timeOffset="4986.41">23770 1524 0,'0'0'0,"-21"0"0,0 21 16,0 0-16,-1 1 0,-20-1 16,0 21-16,-1-21 0,1 22 0,-21-22 15,20 21-15,-20 0 0,-1 1 16,1-1-16,-22 0 0,22 1 0,-22-1 16,21 0-16,-20 1 15,20-22-15,1 21 0,-1-21 0,1 1 16,20 20-16,1-21 0,0 0 15,-1 0-15,22-21 0,0 22 0,0-1 16,21-42 15,21-1-15</inkml:trace>
  <inkml:trace contextRef="#ctx0" brushRef="#br1" timeOffset="5354.17">24024 1757 0,'0'0'16,"-21"21"-16,-21 0 0,20 0 0,-20 22 15,-21-22-15,20 0 0,-20 21 16,-1 1-16,1-1 0,-22-21 0,22 22 16,-22-1-16,21 0 0,-20 1 15,20-1-15,-20 0 0,-1 1 0,21-22 16,-20 21-16,20-21 0,22 22 15,-22-22-15,22-21 0,21 21 0,0 0 16,0-21-16,-1 0 0,22-21 31,0 0-31,0-22 0</inkml:trace>
  <inkml:trace contextRef="#ctx0" brushRef="#br1" timeOffset="5885.9">23135 910 0,'0'0'16,"-21"0"-1,0 0-15,0 21 16,-22 1-16,1-1 0,0 0 0,-1 21 15,-20 1-15,-22-1 0,22 0 16,-22 1-16,0 20 0,1-21 0,20 22 16,-21-1-16,1 1 0,20-1 15,-20-20-15,20 20 0,-21 1 16,22-22-16,-1 0 0,22 1 16,-21-22-16,20 21 0,22-21 15,-21 1-15,21-1 0,-1-21 0,1 21 16,0-21-16,21 21 15</inkml:trace>
  <inkml:trace contextRef="#ctx0" brushRef="#br1" timeOffset="7364.57">19516 4001 0,'-22'0'0,"1"0"0,0 0 16,0 0-16,0 0 0,0-22 16,-1 22-16,1 0 0,0 0 15,0-21-15,0 21 0,0 0 0,-1 0 16,1 0-16,0 0 0,0-21 16,0 21-16,0 0 0,-1 0 15,1 0 1,42 0 46,1 0-62,-1 0 0,0 0 16,21 0-16,1 0 0,-1 0 0,21 0 16,1 0-16,-1 0 0,1 0 15,-1 0-15,1 21 0,-1-21 0,1 0 16,-1 0-16,-20 21 0,20-21 15,1 0-15,-22 0 0,22 22 0,-22-22 16,0 0-16,1 0 0,-1 0 16,-21 21-16,21-21 0,-20 0 15,-1 0-15,0 0 0,0 0 0,0 0 16,0 0-16,1 0 16,-44-21 46,1 21-62,0 0 16,0 0-16,0 0 0,0 0 15,-22 0-15,22 0 0,-21 0 0,21 0 16</inkml:trace>
  <inkml:trace contextRef="#ctx0" brushRef="#br1" timeOffset="7906.38">19304 4128 0,'0'0'0,"-21"0"0,21-22 16,-21 1-1,-1 21-15,1 0 16,0 0 0,0 0-1,21 21 1,0 1-16,42-1 15,-21-21 1,1 0-16,20 0 0,0 21 0,22-21 16,-22 0-16,22 0 15,-1 0-15,1 0 0,-1 0 0,-21 0 16,22 0-16,-1 0 0,-20 0 16,-1 0-16,0 0 0,1 0 0,-1 0 15,0 0-15,1 0 0,-22-21 16,0 21-16,0 0 0,0 0 0,1-21 15,-1 21-15,-21-22 16,0 1-16,0 0 31,-21 21-31,-1 0 32</inkml:trace>
  <inkml:trace contextRef="#ctx0" brushRef="#br1" timeOffset="8995.13">21738 4487 0,'-21'0'0,"0"0"16,0 0-16,-1 0 15,1 0 1,0 0-16,0 0 31,0 0-31,0 0 32,21 22-32,-22-22 15,1 0 1,21 21-16,-21-21 15,42 0 64,0 0-64,1 0-15,-1 0 16,0 0-16,0 0 0,0 0 0,0 0 15,1 0-15,20 0 0,-21 0 16,21 0-16,1 0 0,-22 0 0,21 0 16,1 0-16,-1 0 0,0 0 15,1 0-15,-1 0 0,0 0 16,1 0-16,20 0 0,-21 0 0,22 0 16,-1 0-16,1 0 0,-22 0 15,22 0-15,-1 0 0,1 0 0,-1 0 16,1 0-16,-1 0 0,1 0 15,-1 0-15,-20 0 0,20 0 0,-21 0 16,1 0-16,20 0 0,-20 0 16,-1 0-16,-21 0 0,21 0 0,1 0 15,-22 0-15,0 0 0,0 0 16,0 0-16,1 0 0,-1 0 16,-21-21 62,-21-1-47,-1 22-31</inkml:trace>
  <inkml:trace contextRef="#ctx0" brushRef="#br1" timeOffset="9886.64">21632 5165 0,'-21'21'16,"0"-21"-16,21 21 15,-21-21-15,0 0 0,21 21 16,0 0 31,21-21-16,0 0-31,0 0 0,0 0 16,0 0-16,1 0 0,20 0 15,-21 0-15,21 0 0,1 0 0,-1 0 16,-21 0-16,22 0 0,-1 0 0,0 0 16,1 0-16,-1 0 0,0 0 15,1 0-15,-1 0 0,21 0 0,-20 0 16,20 0-16,-20 0 0,20 0 15,1 0-15,-22 0 0,21 0 0,1 0 16,-22 0-16,22 0 0,-22 0 16,22 22-16,-22-22 0,0 0 15,1 0-15,-1 21 0,0-21 0,1 0 16,-22 0-16,21 0 0,-21 21 16,22-21-16,-22 0 0,21 0 0,-21 0 15,0 0-15,1 0 0,20 0 16,-21 0-16,0 0 0,0 0 15,1 0-15,-1 0 0,0 0 16,-21-21 15,0 0-15,0-1-16,-21 22 0,0-21 16,-1 0-16,1 21 0</inkml:trace>
  <inkml:trace contextRef="#ctx0" brushRef="#br1" timeOffset="10630.51">21632 3895 0,'0'0'0,"-21"0"0,0-21 15,0 21 1,0 0 15,42 0 1,0 0-17,-21 21-15,21-21 0,0 21 16,0-21-16,1 21 0,-1 0 15,21 0-15,-21-21 0,0 22 16,1-1-16,-1 0 0,21 0 0,-21 0 16,0 0-16,1 22 0,-1-22 15,0 0-15,0 0 0,0-21 0,0 21 16,-21 1-16,0-1 0,22 0 16,-1 0-16,-21 0 0,21 0 15,0 1 1,-21-1-16,0 0 15,0 0 1,-21-21 31,0 0-47,0-21 0,21 0 16</inkml:trace>
  <inkml:trace contextRef="#ctx0" brushRef="#br1" timeOffset="11141.77">21844 4297 0,'21'0'32,"-21"21"-32,21-21 15,0 21-15,1 0 0,-1 1 16,0-22-16,-21 21 15,21-21-15,0 21 0,-21 0 16,21 0-16,1-21 0,-22 21 16,21-21-16,-21 22 15,21-22-15,0 0 32,-21-22-1,0 1-31,0 0 0,0 0 15,21 21-15,-21-21 0,0 0 16,21-1-16,-21 1 0,0 0 0,0 0 16,22 0-16,-22 0 15,21 21-15,-21-22 0,21 22 16,0 0 15,-21 22-15,0-1-1,0 0-15,0 0 0,-21 0 0,21 0 16,-21 1-16,21-1 0,0 0 16,-21 0-16,-1 0 0,22 0 15,-21 1-15,21-1 0,-21-21 16</inkml:trace>
  <inkml:trace contextRef="#ctx0" brushRef="#br1" timeOffset="54208.67">11112 1418 0,'-21'0'15,"0"0"-15,0 0 0,21-21 0,-21 21 16,0 0-16,-1 0 0,1 0 16,0 0-16,0-21 0,0 21 0,0 0 15,-1 0-15,-20 0 0,21 0 16,0 0-16,0 0 0,-1 0 0,1 0 16,0 0-1,42 0 48,0 0-63,1 0 15,-1 0-15,21 0 0,-21 0 0,22 0 16,-1 0-16,0 0 0,22 0 16,-22 0-16,22 0 0,-22 0 0,21 0 15,-20 0-15,-1 0 0,0 0 16,1 0-16,-1 0 0,0 0 0,1 0 15,-22 0-15,0 0 16,21 0-16,-20 0 0,-1 0 0,0 0 16,0 0-16,0 0 0,0 0 15,-42 0 48,0 0-63,0 0 15,0 21-15,0-21 16,-1 0-16,1 0 16,0 0-16</inkml:trace>
  <inkml:trace contextRef="#ctx0" brushRef="#br1" timeOffset="54670.81">10753 1545 0,'-22'0'0,"44"0"0,-65 0 16,22 0-16,0 0 0,0 0 0,0 0 15,42 0 32,0 0-31,0 0-16,0 21 0,22-21 15,-22 0-15,21 0 0,0 0 0,22 0 16,-22 0-16,22 0 0,-22 0 16,22 0-16,-22 0 0,21 0 0,-20 0 15,-1 0-15,0 0 0,1 0 16,-1 0-16,-21 0 0,22 0 0,-22 0 15,0 0-15,0 0 0,0 0 16,0 0 0,-21-21 62</inkml:trace>
  <inkml:trace contextRef="#ctx0" brushRef="#br1" timeOffset="55354.18">11536 1058 0,'0'0'0,"0"22"63,0-1-63,0 0 15,0 0-15,0 0 16,21 0-16,-21 1 16,21-22-16,0 21 0,0 0 0,1 0 15,-1-21-15,0 21 0,0 0 16,0-21-16,22 22 0,-22-22 0,21 21 16,-21-21-16,22 0 0,-22 0 15,0 21-15,21-21 0,-21 0 0,1 0 16,20 0-16,-21 0 15,21 0-15,-20 0 0,20 0 0,-21 0 0,21 0 16,-20 0-16,-1 0 16,0 0-16,-21 21 15,-21-21 1,0 21-16,21 0 16,-22-21-16,1 0 0,0 22 15,0-22-15,0 21 0,0-21 0,-1 21 16,-20-21-16,21 21 0,0 0 0,0-21 15,-22 21-15,22 1 0,0-22 16,-21 21-16,20 0 0,-20 0 16,21 0-16,-21 0 0,-1 1 0,22-1 15,-21 0-15,-1 0 0,22 0 16,-21 0-16,21 1 0,0-1 16,-22-21-16,22 21 0,21 0 0,-21-21 15,21 21-15,-21-21 0,21 21 16,0-42 31,0 0-32,21 21-15,0-21 0</inkml:trace>
  <inkml:trace contextRef="#ctx0" brushRef="#br1" timeOffset="56358.34">13822 1334 0,'0'-22'16,"0"1"47,21 21-48,0 0-15,0-21 16,22 0-16,-22 21 0,0-21 15,0 21-15,21-21 0,-20-1 16,20 22-16,-21-21 0,21-21 0,-20 21 16,20 0-16,-21-1 0,0 1 15,0-21-15,-21 21 0,22 0 0,-22-1 16,0 1-16,0 0 0,0 0 16,0 0-16,-22 21 15,1 0 1,0 0-1,21 21-15,0 0 0,-21 0 16,21 0-16,-21 22 0,21-22 16,0 21-16,0 1 0,-21-1 0,21-21 15,-22 21-15,22 1 0,-21-1 16,21 0-16,0-20 0,0 20 0,0 0 16,-21-21-16,21 22 0,0-1 15,-21 0-15,21 1 0,0-22 0,-21 21 16,21-21-16,-21 22 0,-1-22 15,1 21-15,0-21 0,0 1 0,0-22 16,0 21-16,21 0 0,-22-21 16,1 0-16,0 0 0,0 0 15,0 0-15,0 0 0,-1 0 0,1-21 16,0 21-16,0-21 16,21-1-16,-21 1 15,0 0-15,21 0 0,-22 21 16,22-21-1,22 21 17,-1 0-17,21 0-15,-21 0 0</inkml:trace>
  <inkml:trace contextRef="#ctx0" brushRef="#br1" timeOffset="56970.53">14457 1461 0,'0'0'0,"0"21"46,0 0-46,0 0 16,0 0-16,0 0 16,0 1-16,0-1 0,0 21 0,0-21 15,-21 0-15,21 1 0,-22-1 16,22 0-16,-21 0 0,21 0 0,0 0 16,0 1-16,-21-1 15,0-21 16,21-21-15,0-1-16,0 1 16,0 0-16,0 0 0,0 0 15,21 0-15,0-22 0,0 22 0,1-21 16,-1 21-16,0-22 0,0 22 16,21 0-16,-20 0 0,-1 0 15,21-1-15,-21 22 0,22-21 16,-22 21-16,0 0 0,21 0 0,-21 0 15,1 0-15,-1 0 0,0 0 0,0 0 16,-21 21-16,0 1 0,0-1 16,0 0-16,0 0 0,0 21 0,0-20 15,0-1-15,-21 21 0,21-21 16,0 0-16,-21 22 0,0-22 0,21 0 16,-22 0-16,22 0 15,-21 1-15,0-1 0,21-42 63,21-1-63,0 1 15</inkml:trace>
  <inkml:trace contextRef="#ctx0" brushRef="#br1" timeOffset="57329.86">15430 995 0,'-21'0'0,"0"21"16,0 0-16,0 0 15,21 1-15,-21-1 0,-1 21 16,1-21-16,0 22 0,0-1 0,0 0 15,0-21-15,-1 22 0,1-1 16,0 0-16,0 1 0,21-1 0,0 0 16,-21 1-16,21-22 0,0 21 15,-21-21-15,21 22 0,0-22 16,0 0-16,0 0 0,21 0 16,0-21-16,0 0 15,0 0-15,0 0 16,1 0-16,-1 0 0,-21-21 15,21 0-15,0 21 0,0-21 0,0 0 16,1-22-16,-1 22 0,-21 0 16</inkml:trace>
  <inkml:trace contextRef="#ctx0" brushRef="#br1" timeOffset="57574.72">15134 1461 0,'21'0'16,"0"0"-16,1 0 0,-1 0 16,0 0-16,0 0 0,0 0 0,0 0 15,1 0-15,-1-22 0,0 22 16,0 0-16,-21-21 31</inkml:trace>
  <inkml:trace contextRef="#ctx0" brushRef="#br1" timeOffset="58015.46">15494 1545 0,'21'0'0,"0"0"16,0 0-16,1 0 15,-1 0-15,0-21 0,-21 0 16,21 0-16,0 21 15,-21-21-15,0-1 16,-21 22 0,0 0-1,0 0-15,0 0 16,-1 0-16,22 22 0,0-1 16,-21-21-16,0 21 0,21 0 0,-21 0 15,21 0-15,0 1 0,0 20 0,0-21 16,0 0-16,0 0 0,0 22 15,0-22-15,0 0 0,0 0 16,0 0-16,21 1 0,0-22 16,0 0-16,1 0 15,-1 0-15,0 0 0,0 0 0,21 0 16,-20 0-16,-1 0 0,0 0 16,0-22-16,0 1 0,22 0 0</inkml:trace>
  <inkml:trace contextRef="#ctx0" brushRef="#br1" timeOffset="58492.73">15960 1461 0,'0'-22'16,"21"22"-1,0 0-15,0 0 16,0 0-16,-21 22 0,21-1 16,1 0-16,-1 0 15,-21 0-15,0 0 16,0 1-16,0 20 0,0-21 0,0 0 16,0 0-16,0 1 0,0-1 15,0 0-15,0 0 0,0 0 0,0 0 16,0 1-16,0-1 31,-21-21-31,21-21 16,0-1-1,0 1-15,0 0 0,0 0 16,0 0-16,0 0 0,0-22 16,0 22-16,0 0 0,0 0 0,0 0 15,21-1-15,-21 1 0,21 0 16,-21 0-16,21 21 15,0-21-15,0 0 16,1 21 0,-1 0-16,-21-22 0,0 1 15,21 21-15,0 0 16</inkml:trace>
  <inkml:trace contextRef="#ctx0" brushRef="#br1" timeOffset="59350.2">16468 1630 0,'21'0'15,"0"0"1,0-21-16,0 21 0,22-21 15,-22 21-15,0-22 0,0 1 16,21 0-16,-20 21 0,-1-21 0,21 0 16,-21 0-16,0-1 0,1 1 15,-1 0-15,0 0 0,0 0 0,0-22 16,-21 22-16,0 0 16,0 0-16,0 0 0,0 0 0,0-1 15,0 1-15,-21 0 16,0 0-16,0 0 15,0 21-15,-1 0 16,1 0 0,0 21-16,21 0 0,-21-21 15,21 42-15,0-20 0,-21-1 16,21 0-16,-21 21 0,-1-21 0,22 1 16,-21 20-16,0-21 15,21 21-15,0-20 0,-21 20 0,0 0 16,0 1-16,21-1 0,-22 0 15,22 22-15,-21-22 0,21 22 0,-21-22 16,21 21-16,0-20 0,0 20 16,0 1-16,0-22 0,0 22 0,-21-1 15,21 1-15,-21-1 0,0 22 16,21-22-16,-22 1 0,1-1 0,0 1 16,0-1-16,0-20 0,0 20 15,-1-21-15,22 1 0,0-1 0,0 0 16,0-20-16,0-1 0,0 0 0,0 0 15,0 0-15,22-21 16,-1 0-16,21 0 0,-21 0 0,22 0 16,-1-21-16,-21 0 0,21 0 15,1 0-15,-1-1 0,0 1 0,1 0 16,-1 0-16,0 0 0,1 0 0,-22-1 16,21 1-16,-21-21 0,1 21 15,-1-22-15,0 22 0,0-21 0,-21 0 16,0-1-16,0 1 0,0 0 15,0-1-15,-21-20 0,0 20 0,0 1 16,-22 0-16,1-1 0,-22 1 16,22 21-16,-21-21 0,20 20 15,1 1-15,0 0 0,-1 21 0,22-21 16,0 21-16,0 0 0,0 0 16,21-21-1,21 21 1,0 0-1,0-21-15,0 21 0,0 0 16,1-22-16,-1 22 0,0-21 0,0 21 16,0-21-16,0 21 0,1-21 15,-1 21-15</inkml:trace>
  <inkml:trace contextRef="#ctx0" brushRef="#br1" timeOffset="59902.4">17378 1630 0,'0'0'15,"0"-42"1,0 20-16,-21 1 0,-1 21 16,1-21-16,0 21 0,0-21 15,0 21-15,0 0 16,-1 0-16,1 0 0,-21 0 0,21 21 15,0 0-15,-1 0 16,1 1-16,0-1 0,0 21 0,0-21 16,0 22-16,-1-22 0,1 21 15,21-21-15,0 0 0,0 22 0,0-22 16,0 0-16,0 0 0,0 0 16,0 1-16,21-22 0,1 0 15,-1 0-15,0 0 16,0 0-16,0-22 0,22 1 0,-22 21 15,0-21-15,0 0 0,21 0 16,-20-22-16,-1 22 0,0 0 0,0-21 16,0 21-16,0-22 0,-21 22 15,22-21-15,-22 21 0,21-1 0,-21 1 16,0 0 0,0 42 15,0 0-31,-21 1 0,21-1 15,0 21-15,0-21 0,-22 22 16,22-22-16,0 0 0,0 21 0,0-21 16,0 1-16,0-1 0,0 0 15,0 0-15,0 0 0,22-21 16,-1 0 0,0 0-16,0 0 15,0-21-15,22 21 0</inkml:trace>
  <inkml:trace contextRef="#ctx0" brushRef="#br1" timeOffset="60238.72">18055 1397 0,'0'0'0,"-42"-21"16,21 21-16,-1 0 0,1 0 15,0 0-15,0 0 16,0 21-16,21 0 0,-21 0 0,-1 1 16,22-1-16,0 0 0,-21 0 15,0 21-15,21-20 0,-21 20 0,21-21 16,0 0-16,0 22 0,0-22 16,0 0-16,0 0 0,0 0 0,0 0 15,0 1-15,0-1 0,0 0 16,21 0-16,0-21 15,0 0-15,1 0 16,-1 0-16,0-21 0,0 21 16,0-21-16,0 0 0,1-1 15,-1 1-15,0 0 0,0 0 0,0 0 16</inkml:trace>
  <inkml:trace contextRef="#ctx0" brushRef="#br1" timeOffset="60714.46">18246 1609 0,'0'0'0,"21"0"32,0 0-17,0 0-15,0 0 0,0 0 16,1 0-16,-1-21 0,21-1 15,-21 22-15,0-21 0,1 21 0,-1-21 16,21 21-16,-42-21 0,21 0 16,-21 0-16,0-1 0,0 1 15,0 0-15,-21 21 16,21-21-16,-21 21 0,0 0 16,-22 0-16,22 0 0,0 0 15,0 21-15,-21-21 0,20 21 16,1 0-16,0 22 0,-21-22 15,21 0-15,21 21 0,-22-20 0,1 20 16,21-21-16,0 21 0,-21-20 16,21-1-16,0 0 0,0 0 15,0 0-15,21 0 0,0 1 0,1-1 16,-1-21-16,21 0 0,-21 21 16,0-21-16,22 0 0,-22 0 0,21 0 15,-21 0-15,1 0 0,20 0 16,-21 0-16,0-21 0,0 21 0,1-21 15,-1-1-15,-21 1 16,0 0-16,0 0 16</inkml:trace>
  <inkml:trace contextRef="#ctx0" brushRef="#br1" timeOffset="61408.07">14414 2117 0,'0'0'16,"-21"0"-16,0 0 0,0 0 15,0 0-15,0 0 16,-1 0-16,1 0 16,42 0 31,22 0-47,-22 0 0,21 0 0,22 0 15,-22 0-15,22 21 0,-1-21 0,1 0 16,20 0-16,22 0 0,0 0 15,0 0-15,21 0 0,0 0 0,0 21 16,0-21-16,21 0 0,-21 0 16,21 0-16,0 0 0,0 21 15,-21-21-15,22 0 0,-22 0 16,0 21-16,0-21 0,-22 0 0,22 0 16,-21 0-16,0 0 0,0 0 15,-21 0-15,-1 0 0,1 0 0,-22 0 16,1 0-16,-1 0 0,-20 0 15,-1 0-15,0 0 0,1 0 0,-22 0 16,0 0-16,0 0 0,0 0 16,-63 0 15,21 0-31,0 0 16,-22 0-16,1 0 0,0 0 15,-1 0-15,-20 0 0,-1 0 16</inkml:trace>
  <inkml:trace contextRef="#ctx0" brushRef="#br1" timeOffset="62134.7">14351 2286 0,'0'0'0,"-64"0"16,43 0-16,0 0 0,0 0 15,0 0-15,-22 0 0,22 0 16,0 0-16,0 0 0,-21 0 0,20 0 16,1 0-16,0 0 15,42 21 32,22-21-47,-22 0 0,21 0 16,22 21-16,-22-21 0,21 0 15,22 0-15,-21 0 0,20 0 0,-20 0 16,20 0-16,22 0 0,0 0 16,0 0-16,21 0 0,0 0 0,0 0 15,0 0-15,0 0 0,0 0 16,0 0-16,0 0 0,21 0 0,-21 0 16,21 0-16,-21 0 0,0 0 0,-21 22 15,21-22-15,-21 0 16,21 0-16,-21 0 0,-22 0 0,22 0 15,-21 0-15,0 0 0,-1 0 16,-20 0-16,-1 0 0,1 0 0,-1 0 16,-20 0-16,-1 0 0,0 0 15,1 0-15,-22 0 0,0 0 0,0 0 16,0 0-16,0 0 0,1 0 16,-1 0-16,0 0 0,-21-22 15,-21 22 79,0 0-94,-1 0 0,-20 0 16,21 0-16,-21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02:24:58.3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2413 169 0,'21'0'0,"-21"-21"16,0 0-1,0 0 1,21 21 62,0 0-62,1 0-1</inkml:trace>
  <inkml:trace contextRef="#ctx0" brushRef="#br0" timeOffset="1475.67">1312 1291 0,'0'0'0,"0"-21"31,21 21-31,1 0 47,-1 0-31,0-21 15,-21 0-16,0 0 1,0-1 0,0 1-16,-21 21 15,0 0-15,21-21 0,-22 21 16,1 0-16,0 0 0,0 0 16,0 0-16,0 0 15,-1 0-15,1 21 0,0 0 16,0-21-16,0 22 0,0-1 0,-1 0 15,1 0-15,0 0 0,0 22 16,0-22-16,0 21 0,-1-21 16,1 22-16,0-1 0,21 21 15,0-20-15,0 20 0,0-20 16,0 20-16,0-21 0,0 22 0,0-22 16,0 1-16,0-1 0,0 0 15,21-21-15,0 1 0,1 20 16,-1-21-16,0 0 0,21-21 0,-21 21 15,1 1-15,20-22 0,-21 0 16,21 0-16,-20 0 0,-1 0 0,0 0 16,21 0-16,-21 0 15,1-22-15,-1 1 0,0 21 0,0-21 16,0 0-16,0 0 0,1 0 16,-1-1-16,0 1 0,0 0 15,0 0-15,0 0 0,1-22 0,-1 22 16</inkml:trace>
  <inkml:trace contextRef="#ctx0" brushRef="#br0" timeOffset="2015.23">1820 1545 0,'0'0'0,"0"-21"15,-21 21 1,0 0-1,0 0-15,0 21 16,-1-21-16,22 21 0,-21 1 0,21-1 16,-21 0-16,21 0 0,0 21 15,-21-20-15,0 20 0,21-21 16,-21 0-16,21 22 0,0-22 0,0 0 16,0 0-16,0 21 0,0-20 15,0-1-15,0 0 0,0 0 16,0 0-16,21 0 15,0 1-15,0-22 0,0 0 16,0 0-16,1 0 0,-1 0 16,0 0-16,0 0 0,21-22 15,-20 22-15,-1-21 0,0 0 0,0 0 16,0 0-16,0 0 0,-21-1 16,22-20-16,-22 21 0,21-21 0,-21 20 15,0-20-15,0 0 0,0 21 16,0-22-16,0 22 0,0-21 15,0 21-15,-21-1 0,-1 1 0,1 0 16,21 0-16,-21 21 0,0 0 16,0 0-16,0 0 0,-1 0 15,1 0-15,0 0 0,0 0 16,0 21-16,0 0 0,-1-21 0,1 21 16,0 1-16,0-1 0,21 0 15,0 0-15,0 0 0,0 0 16,0 1-16,0-1 0,0 0 15,0 0-15,21-21 16,0 21-16,0-21 0</inkml:trace>
  <inkml:trace contextRef="#ctx0" brushRef="#br0" timeOffset="2657.6">2265 1545 0,'-21'0'15,"21"21"1,-22-21-16,22 22 0,-21-1 16,21 0-16,0 0 0,0 0 15,0 0-15,0 1 0,0-1 16,0 0-16,0 0 0,0 21 0,0-20 15,0-1-15,0 0 0,0 0 16,0 0-16,0 0 0,0 1 16,0-1-16,0 0 0,-21 0 15,21 0 1,-21-21-16,21-21 31,-21 0-15,21 0-16,0 0 15,-21-1-15,21 1 0,0 0 0,0-21 16,0 21-16,0-22 0,0 22 16,21 0-16,0-21 15,-21 20-15,21-20 0,0 21 0,22 0 0,-22 0 16,0-1-16,21 1 16,-21 21-16,1-21 0,20 21 0,-21 0 15,0 0-15,22 0 0,-22 0 16,0 21-16,0 0 0,0-21 0,0 43 15,1-22-15,-22 0 0,0 21 16,21-20-16,-21 20 0,0-21 0,0 21 16,0-20-16,0 20 0,0-21 15,0 0-15,0 0 0,0 1 16,-21-1-16,21 0 16,-22-42 46,22 0-62,0-1 16</inkml:trace>
  <inkml:trace contextRef="#ctx0" brushRef="#br0" timeOffset="3057.37">3090 1588 0,'0'0'0,"0"-22"32,-21 22-32,21-21 0,-21 21 0,0 0 15,0 0-15,-1 0 16,1 0-16,0 0 15,0 21-15,0 1 16,21-1-16,-21 0 0,-1 0 0,22 21 16,-21-20-16,21 20 15,-21 0-15,0-21 0,21 22 0,-21-22 16,21 21-16,0-21 0,0 22 16,0-22-16,0 0 0,0 0 0,0 0 15,0 1-15,0-1 0,0 0 16,21-21-16,0 0 15,0 0-15,0 0 16,1 0-16,-1 0 0,0-21 0,0 21 16,0-21-16,0-1 0,1 22 15,-1-21-15,0 0 0,0 0 0,0 0 16</inkml:trace>
  <inkml:trace contextRef="#ctx0" brushRef="#br0" timeOffset="3576.39">3344 1651 0,'0'0'0,"0"-21"16,0 0-1,21 21 1,-21-21-16,22 21 15,-1 0-15,0 0 0,0 0 16,0 21-16,0-21 16,-21 21-16,0 0 0,22 0 15,-22 0-15,21 1 0,-21-1 0,0 21 16,0-21-16,0 0 0,0 22 16,0-22-16,0 0 0,0 0 0,0 0 15,-21 1-15,21-1 0,-22 0 0,22 0 16,0 0-16,-21-21 15,21 21-15,-21-21 16,21-21 0,0 0-1,0 0-15,0 0 0,0 0 16,0-22-16,0 22 0,21 0 16,0-21-16,-21 20 0,22 1 15,-1 0-15,-21 0 0,21 0 0,0 0 16,0-1-16,0 1 0,-21 0 15,22 21-15,-1-21 0,0 21 16,-21-21-16,21 21 16,-21-21-16,21-1 15,0 22 1</inkml:trace>
  <inkml:trace contextRef="#ctx0" brushRef="#br0" timeOffset="4080.63">3789 1863 0,'21'0'16,"0"0"0,0 0-16,0 0 0,1-21 0,-1-1 15,21 22-15,-21-21 0,0 0 16,22 0-16,-22 0 0,0 0 0,0-1 16,0 1-16,1 0 0,-1 0 15,-21 0-15,0 0 0,0-1 16,0 1-16,-21 21 15,-1 0-15,1 0 0,0 0 0,0 0 16,0 0-16,-22 0 0,22 0 16,0 21-16,0-21 0,0 22 15,0-1-15,-1 0 0,22 21 0,0-21 16,-21 22-16,21-22 0,0 21 16,0-21-16,0 22 0,0-22 15,0 0-15,0 21 0,0-20 0,21-1 16,-21 0-16,22-21 15,-1 0-15,-21 21 0,21-21 0,0 0 16,0 0-16,0 0 16,1 0-16,-1 0 0,0-21 0,0 21 15,0-21-15,0 0 0,1-1 0,-1 1 16,-21 0-16,42 0 0,-21 0 16,0 0-16,1-22 0</inkml:trace>
  <inkml:trace contextRef="#ctx0" brushRef="#br0" timeOffset="4425.51">4572 1101 0,'0'0'0,"0"-21"0,0-1 16,-21 22-1,0 0 1,21 22-16,0 20 15,0-21-15,0 0 0,0 22 0,0-22 16,-22 21-16,22 0 0,0 1 16,0-1-16,-21 0 0,21 1 15,0-1-15,0 0 0,0-20 16,-21 20-16,21 0 0,0-21 0,-21 22 16,21-22-16,0 0 0,0 21 15,-21-20-15,21-1 0,0 0 16,0 0-1,21-42 17,-21 0-32,21 21 0,0-21 0,-21-1 15,21 1-15,-21-21 0</inkml:trace>
  <inkml:trace contextRef="#ctx0" brushRef="#br0" timeOffset="4891.41">4657 1672 0,'21'0'31,"0"0"-31,0 0 0,0 0 16,0 0-16,1-21 15,-1 21-15,0-21 0,0 21 0,0-21 16,-21 0-16,21 21 0,1-22 15,-1 1-15,-21 0 0,0 0 16,0 0-16,0 0 31,-21 21-31,-1 0 0,1 0 16,0 0-16,0 21 0,0-21 16,21 21-16,-21 0 0,-1-21 0,1 21 15,0 0-15,21 22 0,0-22 16,-21 0-16,0 0 0,21 22 0,-21-22 15,21 0-15,0 21 0,0-21 16,0 1-16,0-1 0,0 0 0,0 0 16,0 0-1,0 0-15,21-21 0,0 0 16,0 0-16,0 0 0,0 0 16,1 0-16,20 0 0,-21 0 0,0-21 15,0 21-15,22-21 0,-22 21 0,0-21 16,0 0-16,0 0 0,-21-1 15,22 1-15,-1 0 0,-21 0 0,0 0 16,0 0-16</inkml:trace>
  <inkml:trace contextRef="#ctx0" brushRef="#br0" timeOffset="5219.22">4381 1270 0,'-21'0'0,"42"0"0,-21 0 32,22 0-32,-1 0 15,21 0-15,-21 0 0,22 0 0,-1 0 16,0-21-16,22 21 0,-22 0 15,0-21-15,1 21 0,-1 0 0,-21 0 16,22-21-16,-22 21 0,0-22 16,0 22-16,0 0 0,0 0 15,-42 0 17,0 0-32,0 0 0</inkml:trace>
  <inkml:trace contextRef="#ctx0" brushRef="#br0" timeOffset="6373.89">6181 1461 0,'0'-22'15,"-22"22"1,22 22 0,-21-1-1,21 21-15,-21-21 0,21 0 16,0 22-16,0-22 0,0 21 15,0 1-15,-21-22 0,21 21 0,-21-21 16,21 22-16,0-22 16,0 0-16,0 0 0,0 0 0,-21 0 15,21 1-15,0-44 47,0 1-47,0 0 16,0 0-16,0 0 0,0 0 0,0-1 15,0 1-15,0-21 0,0 21 16,0-22-16,0 22 0,0-21 0,21 21 16,-21 0-16,0-1 0,21-20 15,0 21-15,-21 0 0,21 21 16,0-21-16,1-1 0,-1 22 16,0 0-16,0 0 0,0 0 15,0 0-15,1 0 0,-1 22 16,0-1-16,0 0 0,-21 21 0,21-21 15,0 22-15,-21-22 0,22 21 16,-22 1-16,0-22 0,0 21 0,0-21 16,0 0-16,0 22 0,0-22 15,0 0-15,-22 0 0,1 0 16,0-21 0,0 0-1,21-21 1,0 0-16,0 0 15,0 0-15,0 0 0,0-22 0,0 22 16,0-21-16,21 21 0,0-22 16,-21 22-16,21-21 0,22 21 0,-22-1 15,0-20-15,21 21 0,-20 0 16,20 21-16,0-21 0,-21-1 0,22 22 16,-1 0-16,-21 0 0,22 0 15,-1 0-15,-21 22 0,0-1 0,0 0 16,1 21-16,-22-21 0,0 22 15,0-22-15,0 21 0,0 1 16,0-1-16,0-21 0,-22 21 0,1-20 16,21 20-16,-21-21 0,0 0 15,21 0-15,-21 1 0,21-1 16,0-42 15,0-1-15,21 1-16,0 0 0,-21 0 15,21 0-15</inkml:trace>
  <inkml:trace contextRef="#ctx0" brushRef="#br0" timeOffset="6835.63">7091 1736 0,'0'21'0,"21"-21"0,0 0 16,0 0-16,0 0 15,1 0-15,-1 0 16,0-21-16,0 21 0,21-21 0,-20-1 16,-1 22-16,21-21 0,-21 0 15,0 0-15,1 0 0,-1 0 16,0 21-16,0-22 0,-21 1 15,0 0-15,0 0 0,0 0 0,0 0 16,-21 21-16,0 0 16,0 0-16,-1 0 0,-20 0 15,21 0-15,0 0 0,0 0 16,-1 21-16,1 21 0,0-21 0,0 0 16,21 22-16,-21-1 0,0 0 15,21-20-15,-22 20 0,22 0 0,0 1 16,-21-1-16,21-21 0,0 21 0,0-20 15,0-1-15,0 0 0,0 0 16,0 0-16,0 0 0,21-21 16,1 0-16,-1 0 15,0 0-15,0 0 0,0 0 0,0 0 16,22 0-16,-22-21 0,0 0 16,0 0-16,22 0 0,-22 0 0,0-1 15</inkml:trace>
  <inkml:trace contextRef="#ctx0" brushRef="#br0" timeOffset="7159.92">7832 1270 0,'0'-21'16,"0"42"-16,0-63 0,0 63 46,0 0-46,-22 0 0,22 22 0,0-22 16,0 21-16,0 0 0,0-20 16,0 20-16,-21 21 0,21-20 0,0-1 15,0 0-15,-21 1 0,0-22 16,21 21-16,-21 1 0,21-22 0,0 0 16,-21 21-16,21-21 0,-22 1 0,22-1 15,0 0 1,0 0-16,0-42 31,0 0-31,0 0 16,0-22-16,0 22 0</inkml:trace>
  <inkml:trace contextRef="#ctx0" brushRef="#br0" timeOffset="7735.96">8001 1291 0,'0'0'0,"0"-21"0,0 0 32,0 42-1,0 0-31,0 0 0,0 1 16,0-1-16,0 21 0,0-21 0,0 22 15,0-1-15,0 0 0,0-21 0,0 22 16,0-1-16,0 0 0,-21 1 15,21-1-15,0-21 0,-21 22 0,21-22 16,-22 21-16,22-21 16,-21 0-16,21 1 0,0-1 0,0 0 15,-21-21-15,21-21 47,0 0-31,0-1-16,0 1 0,0 0 0,0-21 15,21 21-15,-21-1 0,21-20 16,1 21-16,-1 0 0,0-22 0,0 22 16,0 0-16,0 0 0,1 0 0,-1 0 15,0-1-15,0 22 0,0 0 16,0-21-16,1 21 0,-1 0 0,0 0 16,0 0-16,0 21 0,0 1 15,-21-1-15,0 0 0,0 0 0,0 21 16,0-20-16,0-1 15,0 21-15,0-21 0,0 0 0,0 1 16,0 20-16,-21-21 0,21 0 16,0 0-16,0 1 15,-21-22-15,21-22 47,-21 1-47,21 0 16,0 0-16</inkml:trace>
  <inkml:trace contextRef="#ctx0" brushRef="#br0" timeOffset="7983.18">7641 1693 0,'0'0'16,"0"-21"-1,0 0 1,21 21-16,0 0 0,1 0 16,-1 0-16,0 0 0,0 0 0,0 0 0,0 0 15,1 0-15,-1 0 16,0 0-16,0 0 0,0 0 0,0 0 16,1 0-1,-1 0 1</inkml:trace>
  <inkml:trace contextRef="#ctx0" brushRef="#br0" timeOffset="8607.48">8615 1630 0,'-21'0'31,"-1"0"-31,1 0 16,0 0-16,0 0 0,21 21 15,-21-21-15,0 21 0,21 0 0,-22 1 16,1-1-16,0 21 16,21-21-16,0 0 0,0 1 0,0-1 15,-21 0-15,21 0 0,0 0 0,0 0 16,0 1-16,0-1 0,0 0 15,21-21-15,0 21 0,0-21 16,1 0-16,-1 0 0,0 0 16,0 0-16,0 0 0,22 0 0,-22-21 15,0 21-15,0-21 0,21 0 16,-20 21-16,-1-22 0,0 1 16,0 0-16,-21 0 0,0 0 0,0-22 15,0 22-15,0 0 0,0-21 16,0 21-16,0-1 0,-21 1 0,21 0 15,-21 0-15,0 0 0,-1 21 16,1 0-16,0 0 0,0 0 16,0 0-16,0 0 0,-1 0 15,1 21-15,0-21 16,21 21-16,0 0 0,0 0 16,0 1-1,0-1-15,21-21 16</inkml:trace>
  <inkml:trace contextRef="#ctx0" brushRef="#br0" timeOffset="9483.08">9165 1693 0,'0'0'0,"0"-21"0,0 0 15,0 0 1,0 0 0,-21 21-1,0 0 1,0 0-16,-1 0 16,1 21-16,21 0 0,-21-21 15,0 21-15,0 0 0,21 1 0,-21-22 16,-1 21-16,1 0 0,21 21 0,-21-42 15,21 43-15,-21-22 0,21 0 16,0 0-16,0 0 0,0 0 16,0 1-16,0-1 15,0 0-15,21-21 16,0 0-16,-21 21 16,21-21-16,1 0 0,-1 0 15,0 0-15,0 0 0,0 0 0,0-21 16,1 0-16,-1 21 0,0-21 15,0-1-15,0 22 0,0-21 0,1 0 16,-1-21-16,0 21 0,-21-1 0,21-20 16,0 21-16,-21-21 0,0-1 15,21 1-15,-21 0 0,22 20 0,-22-20 16,21 0-16,-21-1 0,0 1 16,0 21-16,0-21 0,0-1 15,0 22-15,0-21 0,0-1 16,0 22-16,0 0 0,21-21 0,-21 21 15,0-1-15,0 1 0,0 0 16,0 0-16,0 0 0,-21 21 47,21 21-47,-21 0 16,21 0-16,0 22 0,0-22 0,0 21 15,-22 0-15,22 1 0,-21-1 16,21-21-16,-21 22 0,21-1 0,0 0 15,-21 1-15,0-22 0,21 21 16,-21 0-16,21 1 0,0-1 16,-22-21-16,22 22 0,-21-22 0,21 21 15,0-21-15,0 22 0,0-22 16,0 0-16,0 0 0,0 0 0,0 0 16,0 1-16,0-1 0,21 0 0,1-21 15,-22 21-15,21-21 0,0 0 16,0 21-16,0-21 0,0 0 0,1 0 15,-1 0-15,0 0 0,0 0 16,0 0-16,0 0 0,1 0 0,-1-21 16,0 0-16,0 21 0,0-21 15,0 0-15,1 21 16,-22-22-16,21 22 0,0 0 0,-21-21 16,21 0-16,-21 0 15,0 0 1</inkml:trace>
  <inkml:trace contextRef="#ctx0" brushRef="#br0" timeOffset="10463.42">1037 2392 0,'0'0'0,"0"21"31,0 0 0,21-21-15,0 0-16,-21 21 15,22-21-15,-1 0 0,0 0 0,21 0 16,-21 0-16,22 0 0,-1 0 16,22 0-16,-1 0 0,1 0 0,-1 0 15,1-21-15,20 21 0,-20 0 16,20 0-16,-20 0 0,21 0 15,-1-21-15,22 21 0,-21 0 16,21 0-16,-1 0 0,-20-21 0,21 21 16,-21 0-16,20 0 0,-20-21 15,0 21-15,-1 0 0,1 0 0,-21-21 16,-1 21-16,22-22 0,-22 22 16,-20 0-16,20 0 0,-21 0 0,1-21 15,-1 21-15,0 0 0,-20 0 16,-1 0-16,0 0 0,0 0 0,0 0 62,-21-21-30,21 21-17,-21-21-15</inkml:trace>
  <inkml:trace contextRef="#ctx0" brushRef="#br0" timeOffset="11519.51">6286 2392 0,'0'0'0,"-21"0"0,0 0 0,0 0 16,0 0-16,0 0 0,-1 0 15,1 0-15,0 0 0,0 0 16,0 0-16,0 21 0,-1-21 0,1 0 15,0 0 1,21 21 15,21 0-15,0-21-16,1 0 16,-1 0-16,21 0 0,-21 0 15,22 0-15,-22 0 0,21 0 0,0 0 16,22 0-16,-22 0 0,22 0 15,-1 0-15,1 0 0,20 0 0,-20 0 16,21 0-16,-1 0 16,-20-21-16,20 21 0,1 0 0,0 0 15,-1 0-15,1 0 0,0 0 16,21 0-16,-22 0 0,22 0 0,0 0 16,-21 0-16,-1 0 0,1 0 0,0 0 15,-1 0-15,-20 0 0,-1 0 16,1 0-16,-1 0 0,1 0 0,-22 0 15,22 0-15,-22 0 0,0 0 16,1 0-16,-22 0 0,21 0 0,-21-21 16,0 21-16,1 0 0,-1 0 15,0 0 1,0 0-16</inkml:trace>
  <inkml:trace contextRef="#ctx0" brushRef="#br0" timeOffset="16651.73">10985 1672 0,'-21'0'63,"0"0"-63,0 0 16,0 0-16,0 0 0,-1 21 15,1-21-15,0 0 16,0 0-16,0 0 0,0 0 15,-1 0-15,1 0 16,0 0-16,0 0 0,0 0 16,0 0-16,-1 22 15,1-22 1,0 0 0,42 0 46,0 0-46,1 0-16,-1 0 0,21 0 15,-21 0-15,22 0 0,-22 0 16,21 0-16,22 0 0,-22 0 0,0 0 16,1 0-16,20 0 0,-21 0 15,1 0-15,-1 0 0,22 0 0,-22 0 16,0 0-16,1 0 0,-1 0 15,-21 0-15,21 0 0,1 0 0,-22 0 16,0 0-16,21 0 0,-20 0 0,-1 0 16,0 0-16,0 0 0,0 0 15,0 0 1,-21-22 62,-21 1-62,21 0-16</inkml:trace>
  <inkml:trace contextRef="#ctx0" brushRef="#br0" timeOffset="17179.68">11493 1439 0,'-21'0'16,"21"22"-1,0-1 1,21-21-16,1 0 0,-22 21 15,21-21-15,0 0 0,0 21 16,0-21-16,0 21 0,1-21 16,-1 0-16,0 21 0,0-21 15,0 0-15,0 22 0,1-22 16,-22 21-16,21-21 0,0 0 16,0 0-16,-21 21 0,21-21 15,-21 21 1,0 0-1,0 0 1,-21-21-16,0 22 0,21-1 0,-21 0 16,0-21-16,-22 21 0,22 0 0,0 0 15,0 1-15,0-1 0,-1 0 16,1 0-16,0 0 0,0 0 0,0 1 16,0-22-16,21 21 0,0 0 15,-22-21-15,22 21 0,-21-21 16,0 21-1,21-42 32,0 0-47</inkml:trace>
  <inkml:trace contextRef="#ctx0" brushRef="#br0" timeOffset="18195.34">13398 1715 0,'22'0'31,"-1"-22"-31,0 1 16,-21 0-16,0 0 15,21 21-15,-21-21 0,0 0 0,21-1 16,-21 1-16,0 0 0,0 0 16,0 0-16,0 0 0,-21-1 15,0 22-15,0-21 0,0 21 16,-1-21-16,-20 21 0,21 0 15,0 0-15,0 0 0,-1 0 16,1 0-16,-21 21 0,21 0 16,0-21-16,-22 22 0,22-1 0,0 0 15,-21 0-15,20 0 0,1 22 16,0-22-16,21 21 0,0 0 0,0-20 16,0 20-16,0-21 0,0 21 15,0-20-15,0 20 0,21-21 0,-21 0 16,21 0-16,1-21 0,-1 22 15,0-1-15,0-21 0,64 0 16,-64 0-16,21 0 16,-21 0-16,1 0 0,20 0 0,-21-21 15,0-1-15,0 22 0,1-21 0,-1 0 16,0 0-16,0 0 16,0 0-16,0-1 0,1 1 0,-22 0 15,0-21-15,0 21 0,0-1 16,21-20-16,-21 21 0,0 0 0,0 0 15,0-1-15,0 1 0,0 0 16,-21 21 15,21 21-31,0 0 0,0 1 16,0-1-16,0 0 0,0 21 0,0-21 16,0 1-16,0 20 15,0-21-15,0 21 0,0-20 0,0-1 16,0 0-16,0 0 0,0 0 15,0 0-15,0 1 0,21-22 16,0 0 0,0 0-1,0 0-15,0-22 0,1 1 16,-1 0-16,-21 0 16</inkml:trace>
  <inkml:trace contextRef="#ctx0" brushRef="#br0" timeOffset="18751.3">13885 1545 0,'-21'0'16,"0"21"-16,21 1 15,0-1-15,0 0 0,0 0 0,0 0 16,0 0-16,0 22 0,0-22 15,0 0-15,-21 0 0,21 0 0,0 1 16,0-1-16,0 0 16,-21 0-16,21 0 15,0 0 1,-22-21 15,22-21-15,0 0-16,0 0 0,0 0 15,0 0-15,0-22 16,0 22-16,0 0 0,22 0 0,-1 0 16,0-1-16,-21-20 0,21 21 15,0 0-15,0 0 0,1 21 0,20-22 16,-21 1-16,0 21 0,0 0 16,22 0-16,-22 0 0,0 0 0,0 0 15,0 0-15,1 21 0,-1 1 0,0-1 16,-21 0-16,0 0 15,0 0-15,0 22 0,0-22 0,0 0 16,0 0-16,0 21 0,0-20 16,0-1-16,0 0 0,0 0 15,0 0-15,0 0 16,-21-21 15,21-21-15,0 0-1,0 0-15</inkml:trace>
  <inkml:trace contextRef="#ctx0" brushRef="#br0" timeOffset="19587.93">14541 1566 0,'-21'0'31,"21"22"-31,0-1 16,0 0-16,-21 0 0,21 0 16,-21 0-16,21 22 0,0-22 15,-21 0-15,21 0 0,0 0 0,0 1 16,0-1-16,0 0 0,0 0 15,21 0 1,0-21-16,0 0 0,0 0 16,1 0-16,-1 0 0,0-21 15,0 21-15,0-21 0,0 21 0,1-21 16,-1 0-16,-21-1 0,21 1 16,0 0-16,-21 0 0,0 0 15,0 0-15,21-1 0,-21 1 16,0 0-16,21 0 0,-21 0 15,0 0-15,0-1 16,0 44 15,0-1-31,0 0 16,0 0-16,0 0 0,0 0 0,0 22 16,0-22-16,-21 21 0,21-21 15,-21 22-15,21-1 0,0 0 0,0 1 16,0-1-16,0 0 0,0 1 15,0-1-15,0 0 0,0 1 16,0-1-16,0 22 0,0-22 0,0 0 16,0 22-16,0-22 0,0 0 15,0 22-15,21-22 0,-21 1 0,0-1 16,0 0-16,0 1 0,0-1 0,0-21 16,0 21-16,0-20 0,0-1 15,-21 0-15,21 0 0,-21 0 0,0 0 16,0 1-16,-1-1 0,1-21 15,0 0-15,0 0 0,0 0 16,0 0-16,-1 0 0,1 0 16,0 0-16,0-21 0,0-1 0,-22 1 15,22 0-15,0 0 16,0-21-16,0-1 0,21 22 0,0-42 16,-21 20-16,21 1 0,0-22 0,0 1 15,0-1-15,0 22 0,0-21 16,21 20-16,-21-20 0,21 20 0,0 22 15,0-21-15,0 0 0,1 20 16,20 1-16,-21 0 0,0 0 0,22 0 16,-22 0-16,21-1 0,-21 22 15,0-21-15,22 21 0,-22 0 0,0-21 16,0 21-16,0 0 0,1 0 0,-22-21 16,21 21-16</inkml:trace>
  <inkml:trace contextRef="#ctx0" brushRef="#br0" timeOffset="20663.38">16489 1524 0,'-21'0'0,"21"-21"16,-22 21 0,22 21-1,0 0-15,0 0 16,-21 1-16,21 20 0,0-21 0,0 21 16,0-20-16,0 20 0,0 0 15,0-21-15,0 22 0,0-22 16,-21 0-16,21 0 0,0 0 0,0 1 15,0-1-15,0-42 47,0-1-47,0 1 16,0 0-16,0 0 0,0-21 16,0 20-16,0 1 0,0-21 0,0 0 15,0 20-15,0-20 0,0 21 0,21-21 16,0 20-16,1 1 0,-1 0 15,0 0-15,0 0 0,0 0 16,0 21-16,22 0 0,-22-22 16,0 22-16,21 0 0,-20 0 0,20 22 15,-21-1-15,0-21 0,0 21 16,1 21-16,-1-21 0,0 1 0,-21 20 16,0-21-16,0 21 0,0 1 15,0-22-15,0 0 0,0 21 0,0-20 16,0-1-16,0 0 0,0 0 15,0 0-15,0-42 32,0 0-17,0 0-15,0 0 16,0-1-16,0 1 0,0-21 16,0 21-16,0-22 0,21 22 0,0 0 15,-21-21-15,21 21 0,1-1 16,-1 1-16,21 0 0,-21 0 0,0 0 15,1 21-15,20 0 0,-21 0 16,0 0-16,22 0 0,-22 21 0,0 0 16,0 0-16,0 0 0,-21 1 15,0 20-15,0-21 0,21 0 0,-21 22 16,0-22-16,0 0 0,0 0 16,0 0-16,-21 0 0,21 1 15,-21-1-15,21 0 0,-21 0 16,0-21-1,21-21 17,0 0-32,0 0 15</inkml:trace>
  <inkml:trace contextRef="#ctx0" brushRef="#br0" timeOffset="21067.15">17441 1778 0,'0'0'0,"21"0"16,1 0-16,-1 0 15,0 0-15,0 0 0,0 0 16,0-21-16,1 21 0,-1-21 0,0 0 16,0 21-16,0-22 0,0 1 15,1 21-15,-1-21 0,0 0 0,0 0 16,-21 0-16,0-1 15,0 1-15,0 0 0,-21 21 16,0-21-16,0 21 0,-1 0 16,-20 0-16,21 0 0,0 21 15,-22 0-15,22-21 0,0 21 0,0 22 16,0-22-16,0 0 0,-1 21 16,22-20-16,-21 20 0,21 0 0,0-21 15,0 1-15,0 20 0,0-21 16,0 0-16,0 0 0,21-21 0,1 22 15,-22-1-15,21-21 0,0 0 16,0 0-16,0 0 0,0 0 0,1 0 16,-1 0-16,0 0 0,0 0 15,0-21-15,0 21 0,1-22 0,-1 1 16,21 0-16,-21 0 0,0 0 0</inkml:trace>
  <inkml:trace contextRef="#ctx0" brushRef="#br0" timeOffset="21363.99">18119 1291 0,'0'21'32,"0"1"-32,0-1 0,0 21 15,0-21-15,-22 22 0,22-22 16,0 21-16,0 0 0,-21 1 0,21-1 15,0 0-15,0 1 16,0-22-16,0 21 0,0 1 0,0-22 16,0 0-16,0 0 0,0 0 15,0 0-15,0 1 0,0-1 0,0 0 32,0-42-17,0 0-15,0-1 16,21 22-16,1-42 0,-1 21 0</inkml:trace>
  <inkml:trace contextRef="#ctx0" brushRef="#br0" timeOffset="21895.21">18330 1291 0,'0'21'16,"21"1"-1,-21-1-15,0 21 0,0-21 0,0 0 16,0 22-16,0-1 0,0-21 16,0 22-16,0-1 0,0 0 0,0 1 15,0-22-15,0 21 0,0 0 0,0-20 16,-21-1-16,21 21 0,0-21 16,-21 0-16,21 1 0,0-1 15,0 0 1,-21-21-1,21-21 1,0 0-16,0-1 16,0 1-16,0 0 0,0 0 0,0 0 15,0 0-15,21-22 0,0 22 16,-21-21-16,21 21 0,1-1 0,-1-20 16,0 21-16,21 0 0,-21 0 15,1 21-15,20-22 0,-21 22 0,0 0 16,22 0-16,-22 0 0,0 22 15,0-22-15,0 21 0,0 0 16,1 0-16,-22 21 0,0-20 16,0-1-16,0 21 0,0-21 0,0 0 15,0 22-15,0-22 0,0 0 0,0 0 16,0 0-16,0 1 0,-22-22 16,22 21-16,0 0 15,-21-21 1,21-21-1,-21 0 1,21-1-16,0 1 0</inkml:trace>
  <inkml:trace contextRef="#ctx0" brushRef="#br0" timeOffset="22128.07">18034 1651 0,'21'0'31,"0"0"-31,0 0 16,1 0-16,-1 0 15,0 0-15,0 0 0,0 0 0,0-21 16,1 21-16,-1 0 0,0 0 15,0 0-15,0-21 0,0 21 0</inkml:trace>
  <inkml:trace contextRef="#ctx0" brushRef="#br0" timeOffset="22651.82">19029 1609 0,'-21'0'47,"21"21"-31,0 0-16,-22 0 0,22 0 15,-21 1-15,21-1 0,-21 21 16,21-21-16,0 0 0,0 1 0,0-1 16,0 0-16,0 0 0,0 0 0,0 0 15,0 1-15,21-22 16,-21 21-16,21-21 0,1 0 0,-1 0 16,0 0-16,0 0 0,0 0 15,0 0-15,22 0 0,-22-21 0,0 21 16,0-22-16,0 22 0,1-21 15,-1 0-15,0 0 0,-21 0 0,0-22 16,0 22-16,0-21 0,0 21 0,0-22 16,0 22-16,0-21 0,-21 21 15,0 0-15,-1-1 0,1 1 0,0 0 16,0 21-16,0 0 0,0 0 16,-1 0-16,1 0 0,0 0 15,0 0-15,0 21 16,21 0-16,0 1 15,0-1-15,0 0 16,0 0-16,0 0 0,21-21 16,0 21-16</inkml:trace>
  <inkml:trace contextRef="#ctx0" brushRef="#br0" timeOffset="23328">19812 1630 0,'0'0'0,"0"-21"16,-21 0-16,0 21 0,21-22 16,-43 1-16,22 21 0,0 0 15,0 0-15,0 0 16,-1 0-16,1 0 0,0 21 15,0 1-15,21-1 0,-21 0 16,0 0-16,-1 0 0,1 0 0,21 1 16,0 20-16,-21-21 0,21 0 15,-21 0-15,21 1 0,0-1 16,0 0-16,0 0 0,0 0 16,0 0-16,0 1 0,21-22 15,0 0-15,0 0 16,1 0-16,-1 0 0,0 0 15,0-22-15,0 22 0,0-21 16,1 0-16,-1 0 0,0 0 16,0 0-16,-21-22 0,21 22 0,0-21 15,1-1-15,-1 1 0,-21 21 16,21-21-16,-21-1 0,21 1 0,-21 0 16,0-1-16,0 1 15,21 21-15,-21-22 0,0 22 0,0 0 16,21 0-16,-21 0 0,0 0 15,0 42 17,0 0-32,-21 0 0,0 0 0,21 0 15,-21 22-15,0-22 0,21 21 16,0 1-16,-21-1 0,21 0 0,-22 1 16,22-1-16,0-21 0,0 21 15,0 1-15,0-22 0,0 21 0,0-21 16,0 1-16,0-1 0,22 0 0,-22 0 15,21-21-15,0 21 16,0-21-16,0 0 0,0 0 16,1 0-16,-1 0 0,0 0 15,0 0-15,0-21 0,0 21 16,-21-21-16,22 0 0,-1 0 16,0-1-16</inkml:trace>
  <inkml:trace contextRef="#ctx0" brushRef="#br0" timeOffset="24387.64">21357 1566 0,'0'0'0,"-21"-21"15,21 0-15,0 0 32,0 42-1,0 0-31,0 0 0,0 22 15,0-22-15,0 21 0,-21 1 16,21-22-16,0 21 0,-21-21 0,21 22 16,0-22-16,0 0 0,0 21 15,0-21-15,0 1 16,0-1-16,21-21 31,0 0-31,0 0 0,-21-21 16,21-1-16,0 1 0,1 0 0,-1 0 15,0 0-15,0 0 0,0-1 16,0 1-16,-21-21 0,22 21 0,-1 0 16,-21-1-16,0 1 0,21 0 15,-21 0-15,21 21 0,0 0 16,-21 21 0,0 0-16,21 22 15,-21-22-15,0 0 0,0 0 16,0 21-16,0-20 0,0-1 15,0 0-15,0 0 0,0 0 16,0 0-16,0 1 0,22-1 16,-1-21-16,0 0 0,0 0 15,0 0-15,0 0 0,1 0 16,-1 0-16,21-21 0,-21-1 0,0 22 16,1-21-16,-1 0 0,0-21 15,0 21-15,0-1 0,0-20 0,-21 21 16,0-21-16,22-1 0,-22 22 15,0 0-15,0-21 0,0 20 16,0 1-16,0 0 16,-22 42-1,22 0 1,0 1-16,0-1 0,0 0 16,0 0-16,0 0 15,0 0-15,0 1 0,22-22 31,-1 0-31,0-22 16,0 22-16</inkml:trace>
  <inkml:trace contextRef="#ctx0" brushRef="#br0" timeOffset="24931.39">22394 1228 0,'-21'0'16,"21"21"-16,-21 0 16,21 0-16,0 0 0,-21 1 15,21 20-15,0-21 0,0 21 0,0-20 16,0 20-16,-21-21 0,21 21 16,0 1-16,0-22 0,0 21 0,-22 1 15,22-22-15,0 21 0,0-21 0,0 0 16,0 1-16,0-1 15,0 0-15,0 0 0,-21 0 0,21 0 16,0-42 15,0 0-15,0 0-16,0 0 0,0 0 16,0-1-16,0 1 0,21 0 15,1 0-15,-22-21 0,21 20 0,0 1 16,0-21-16,0 21 0,0 0 15,1-1-15,-1 1 0,0 21 0,21 0 16,-21 0-16,1 0 0,-1 0 16,21 0-16,-21 0 0,0 21 15,1 1-15,-22-1 0,0 0 0,21 21 16,-21-21-16,0 1 0,0 20 16,0-21-16,0 0 0,0 22 0,-21-22 15,-1 0-15,22 0 0,-21 0 16,0 0-16,21 1 0,-21-22 15,21 21-15,0-42 47,0-1-47,21 1 16,0 0-16</inkml:trace>
  <inkml:trace contextRef="#ctx0" brushRef="#br0" timeOffset="25188.25">23008 1524 0,'0'21'31,"0"0"-31,0 1 16,0-1-16,0 0 0,0 21 15,-21-21-15,0 1 0,21 20 16,-21-21-16,21 0 0,0 0 0,-22 1 15,22-1-15,0 0 0,-21 0 16,21 0-16,0-42 31,21 0-15,1 0-16</inkml:trace>
  <inkml:trace contextRef="#ctx0" brushRef="#br0" timeOffset="25523.05">23008 1334 0,'0'0'0,"-21"0"0,0 0 32,21 21-32,0 0 15,21-21 1,0 0-16,0 0 15,0 0-15,1 0 0,-22-21 16,21 21-16,-21-21 0,0-1 16,0 1-1,0 0-15,-21 21 16,-1 0-16,1 0 16,0 0-16,0 0 0,0 0 15,21 21-15,-21-21 16,21 21-16,-22 1 0,22-1 0,0 0 15,0 0-15,0 0 16,0 0-16,0 1 0,22-1 16</inkml:trace>
  <inkml:trace contextRef="#ctx0" brushRef="#br0" timeOffset="25862.86">23431 1545 0,'-21'-42'15,"0"21"-15,0 21 16,21-21-16,-21 21 0,0 0 16,-1 0-1,1 0-15,21 21 0,-21 0 0,21 0 16,0 0-16,-21 0 0,21 22 15,-21-22-15,21 21 0,0-21 0,0 1 16,0 20-16,0-21 0,0 0 16,0 22-16,0-22 0,0 0 15,21 0-15,0-21 0,0 0 16,0 21-16,1-21 0,-1 0 16,0 0-16,21 0 0,-21 0 0,22-21 15,-1 21-15,-21-21 0,22 0 16,-1 0-16,-21-1 0,21 1 0</inkml:trace>
  <inkml:trace contextRef="#ctx0" brushRef="#br0" timeOffset="26379.56">23876 1228 0,'0'0'0,"0"-21"0,0-1 16,0 1-16,0 0 15,-21 21-15,0 0 16,21 21-1,0 0-15,0 1 0,0-1 0,-22 0 16,22 21-16,0-21 0,0 22 16,0-22-16,0 21 0,0 1 0,0-22 15,0 21-15,0 0 0,0 1 16,0-22-16,0 21 0,0-21 0,-21 1 16,21 20-16,0-21 0,0 0 15,0 0-15,-21-21 0,21 22 16,-21-1-16,0-21 15,21-21 1,0-1 0,0 1-16,0-21 15,0 21-15,21 0 0,0-22 0,0 22 16,0-21-16,1 21 0,-1-22 16,0 22-16,21 0 0,-21 0 0,22 0 15,-22-1-15,21 22 0,-21 0 16,22 0-16,-22 0 0,0 0 0,0 22 15,0-1-15,1 0 0,-1 21 16,-21-21-16,0 1 0,0 20 16,0-21-16,0 0 0,0 22 15,0-22-15,0 0 0,0 0 0,0 0 16,0 0-16,-21 1 0,-1-1 16,1-21-1,0 0 1,0 0-1,0 0-15,0 0 0</inkml:trace>
  <inkml:trace contextRef="#ctx0" brushRef="#br0" timeOffset="28355.32">1418 3874 0,'0'0'0,"0"-22"15,0 1-15,0 0 16,0 0-16,0 0 16,0 0-1,0-1 1,0 44 15,0-1-31,0 0 16,0 0-16,0 0 0,0 0 15,0 22-15,0-22 0,0 21 16,0-21-16,0 22 0,0-22 16,0 0-16,0 21 0,0-20 15,0-1-15,-21 0 0,42-42 47,-21 0-47,21-1 16,0 1-16</inkml:trace>
  <inkml:trace contextRef="#ctx0" brushRef="#br0" timeOffset="28823.57">1905 3704 0,'21'-21'15,"-42"21"16,0 0-31,0 0 0,-1 0 16,1 21-16,0-21 0,0 21 16,0 1-16,0-22 0,-1 21 0,1 0 15,0 0-15,0 0 0,21 0 16,0 1-16,21-22 31,0 0-31,0 0 16,1 0-16,-1 0 0,0 0 15,0 0-15,0 21 0,22-21 0,-22 0 16,0 21-16,0-21 16,0 21-16,0 0 15,-21 0-15,0 1 0,0-1 16,0 0-16,-21 0 16,0 0-16,0 0 0,0-21 15,0 22-15,-1-22 0,1 0 0,0 21 16,0-21-16,0 0 0,0 0 15,-1 0-15,1 0 16,21-21-16,-21-1 0,21 1 16,-21 0-1,21 0-15,0 0 0,0 0 16,-21 21-16,21-22 0,0 1 16,0 0-16</inkml:trace>
  <inkml:trace contextRef="#ctx0" brushRef="#br0" timeOffset="29047.59">1460 3471 0,'-21'0'15,"0"0"-15,21-21 0,-21 21 31,42 0 1,0 0-17,0 0-15</inkml:trace>
  <inkml:trace contextRef="#ctx0" brushRef="#br0" timeOffset="29820.56">2963 3450 0,'0'0'0,"0"-21"0,21 0 0,1-21 0,-22 20 16,0 1-16,0 0 0,0 0 15,0 0-15,0 42 47,0 21-47,0-21 0,0 22 16,0-1-16,0 0 0,0 1 16,0-1-16,0 0 0,0 22 15,0-22-15,0 1 0,0-1 0,0 0 16,0 1-16,0-22 0,0 21 15,0-21-15,0 22 0,0-22 0,0 0 16,0 0-16,0-42 31,0 0-15,0 0-16,0-1 0,0 1 16,0 0-16,0 0 0,0 0 15,0 0-15,0-22 0,0 22 0,0 0 16,0-21-16,0 20 0,21 1 15,0 0-15,0 0 0,0 0 16,0 0-16,1-1 0,20 22 0,-21 0 16,21 0-16,-20 0 0,20 0 15,-21 22-15,21-22 0,1 21 0,-22 0 16,0 0-16,21 21 0,-20-20 16,-22-1-16,0 21 0,0-21 0,0 0 15,0 22-15,0-22 0,0 21 16,-22-21-16,1 1 0,0-1 0,21 0 15,-21 0-15,0 0 0,0-21 16,21 21-16,0-42 31,0 0-15,0 0-16,21 0 0,0 0 16</inkml:trace>
  <inkml:trace contextRef="#ctx0" brushRef="#br0" timeOffset="30367.76">4022 3747 0,'0'0'0,"21"-22"0,-21 1 0,0 0 16,0 0-16,0 0 15,-21 0-15,-1-1 0,1 22 0,21-21 16,-21 21-16,0 0 0,0 0 15,0 0-15,-22 0 0,22 21 0,0 1 16,0-22-16,0 21 0,-1 21 16,1-21-16,0 0 0,0 22 0,0-22 15,21 21-15,-21-21 0,21 22 16,0-22-16,0 21 0,0-21 0,0 1 16,0 20-16,0-21 0,21 0 15,0 0-15,0-21 16,0 0-16,0 0 0,1 0 0,-1 0 15,0-21-15,0 0 0,0 21 16,0-21-16,1 0 0,-1 0 0,0-1 16,0-20-16,0 21 0,-21 0 15,0 0-15,21-1 0,-21-20 0,0 21 16,0 0-16,0 0 0,0-1 0,0 1 16,0 0-16,0 0 0,-21 21 31,21 21-31,0 0 15,0 0-15,0 1 0,0-1 0,0 21 16,0-21-16,0 0 16,0 1-16,0 20 0,21-21 0,-21 0 15,22 0-15,-1 1 0,0-1 16,0-21-16,0 0 16,0 0-16,1 0 15,-1 0-15,-21-21 16,21 21-16,0-22 0,-21 1 0,0 0 15</inkml:trace>
  <inkml:trace contextRef="#ctx0" brushRef="#br0" timeOffset="30623.58">4254 3577 0,'0'0'0,"-21"-21"16,21 42 15,0 0-16,0 1-15,0-1 0,21 0 0,1 0 16,-22 0-16,21 0 0,0 1 16,-21-1-16,21 0 0,-21 21 0,21-21 15,-21 1-15,21-22 0,-21 21 0,0 0 16,0 0-16,0 0 0,0 0 16,22-21 15,-22-21-16,21 0-15,-21 0 0</inkml:trace>
  <inkml:trace contextRef="#ctx0" brushRef="#br0" timeOffset="30883.69">4572 3514 0,'0'0'15,"0"21"16,-21 0-31,21 0 16,0 0-16,-21 1 0,-1-1 16,22 21-16,-21-21 0,0 22 15,21-22-15,0 21 0,-21-21 0,21 0 16,-21 1-16,21-1 0,0 0 16,0 0-16,0 0 0,0 0 0,21-21 31,-21-21-16,21 21-15,0-21 0,0 21 16</inkml:trace>
  <inkml:trace contextRef="#ctx0" brushRef="#br0" timeOffset="31487.19">4784 3683 0,'0'21'32,"0"0"-17,0 1 1,21-22 0,0 0-16,0 0 15,0 0-15,0 0 16,1 0-16,-1-22 0,0 1 15,0 0-15,0 0 16,-21 0-16,21 0 16,-21-1-16,0 1 0,0 0 15,0 0-15,0 0 16,-21 21-16,0 0 0,0 0 16,0 0-16,0 0 0,-22 0 15,22 21-15,0-21 0,0 21 0,0 0 16,-1 0-16,1 22 0,21-22 15,0 0-15,-21 21 0,21-20 0,0-1 16,0 21-16,0-21 0,0 0 0,0 1 16,0-1-16,0 0 15,21 0-15,0-21 16,1 0-16,-1 0 0,0 0 16,0 0-16,0 0 0,0 0 0,1 0 15,-1 0-15,21-21 0,-21 0 0,0 21 16,1-21-16,-1-1 0</inkml:trace>
  <inkml:trace contextRef="#ctx0" brushRef="#br0" timeOffset="31740.04">5249 3535 0,'0'0'0,"0"-21"0,0 42 47,0 0-47,0 0 0,0 0 0,0 1 15,0-1-15,0 0 0,0 0 0,0 0 16,0 0-16,0 22 0,0-22 16,0 0-16,0 0 0,0 0 0,-21-21 15,21 22-15,0-1 0,0 0 16,0-42 15,0 0-15,0-1-16,21 22 0,-21-21 0</inkml:trace>
  <inkml:trace contextRef="#ctx0" brushRef="#br0" timeOffset="31937.62">5334 3281 0,'-21'-21'15,"0"21"-15,-1 0 16,1 0-1,21 21 32,0 0-47,21-21 16,-21 21-16</inkml:trace>
  <inkml:trace contextRef="#ctx0" brushRef="#br0" timeOffset="32507.83">5546 3598 0,'0'22'15,"0"-1"-15,0 0 16,0 0-1,0 0-15,0 0 0,0 1 16,0-1-16,0 0 0,0 0 16,0 0-16,0 0 0,0 1 15,0-1-15,-22 0 16,22 0-16,-21-21 47,21-21-47,0 0 15,-21 0 1,21-1-16,0 1 0,0 0 0,0 0 16,0 0-16,0 0 0,0-1 15,21 1-15,0-21 0,1 21 0,-1 0 16,0-1-16,0 1 0,21 0 0,-20 0 16,20 0-16,0 0 0,1 21 15,-1 0-15,-21 0 0,21 0 0,1 0 16,-1 0-16,-21 21 0,22 0 15,-22 0-15,0 0 0,0 22 0,-21-22 16,0 0-16,0 0 0,0 21 0,0-20 16,0-1-16,0 0 0,0 0 15,-21 0-15,21 0 0,-21 1 16,0-1-16,-1-21 0,22 21 0,0 0 16,-21-21-16,21 21 15,0-42 16,0 0-31,0 0 16</inkml:trace>
  <inkml:trace contextRef="#ctx0" brushRef="#br0" timeOffset="33430.92">6731 3598 0,'0'0'0,"21"-42"15,-21 21 1,0 0 0,-21 21-16,0 0 15,0 0-15,-1 0 16,1 21-16,0-21 0,0 21 0,0 0 16,-22 0-16,22 1 0,0-1 15,0 0-15,0 0 0,0 0 0,21 0 16,-22 1-16,22-1 0,0 0 15,0 0-15,0 0 0,0 0 0,0 1 16,22-22-16,-1 0 16,0 0-16,0 0 0,0 0 15,22 0-15,-22-22 0,21 22 16,-21-21-16,0 0 0,22 21 0,-22-21 16,0 0-16,0 0 0,0 21 15,1-22-15,-22 1 0,0 0 0,0 0 16,21 0-16,-21 0 15,0 42 32,0 0-47,0 0 0,0 0 16,0 22-16,0-22 16,0 0-16,0 0 0,0 0 0,0 0 15,0 22-15,0-22 0,0 21 0,0-21 16,0 22-16,0-1 15,0-21-15,0 22 0,0-1 0,0 0 16,0-21-16,0 22 0,0-1 0,0 0 16,0 1-16,0-1 0,0 0 15,-21 1-15,21-1 0,0 0 0,0 1 16,0-1-16,-22 0 0,22 1 0,-21-1 16,0-21-16,21 22 0,-21-1 15,21-21-15,-21 21 0,0-20 0,21-1 16,-22 0-16,1 0 0,0 0 15,21 0-15,-21 1 0,0-22 0,0 0 16,-1 21-16,1-21 0,0 0 0,0 0 16,0 0-16,0 0 0,-1 0 15,1 0-15,-21-21 0,21-1 16,0 1-16,-22 21 0,22-21 0,0-21 16,-21 21-16,20-1 0,1 1 0,0 0 15,0 0-15,21 0 0,0 0 16,0-1-16,0 1 0,0 0 31,21 0-15,0 21-1,0-21-15,1 0 16,-1-1-16</inkml:trace>
  <inkml:trace contextRef="#ctx0" brushRef="#br0" timeOffset="34343.56">8848 3366 0,'0'0'0,"0"-22"0,0 1 0,-22 0 0,22 0 15,-21 21-15,21-21 0,0 0 0,0-1 16,0 1-16,-21 0 15,21 0-15,-21 21 16,21 21 0,0 0-1,0 0-15,0 1 0,0 20 16,0 0-16,0 1 0,0-1 16,0 0-16,0 1 0,0-1 0,0 0 15,0 1-15,0-1 0,0 0 16,0 1-16,0-22 0,0 0 0,0 0 15,0 21-15,0-20 16,0-1-16,-21-21 31,0 0-15,21-21-16,0-1 0,0 1 16,0 0-16,0 0 0,0 0 15,0 0-15,0-1 16,0-20-16,0 21 0,21 0 0,0 0 15,0-1-15,0 1 0,0 0 16,1 21-16,-1-21 0,21 21 0,-21 0 16,0 0-16,22 0 0,-22 0 0,21 0 15,-21 21-15,1 0 0,20 0 16,-21 1-16,0-1 0,0 0 0,-21 0 16,0 0-16,0 0 0,0 1 15,0-1-15,0 0 0,-21 0 0,0 0 16,0 0-16,0 1 0,-22-1 0,22 0 15,-21-21-15,21 21 0,-22-21 16,22 0-16,0 0 0,0 0 16,0 0-16,0 0 0,-1 0 15,22-21 1,0 0 0,22 21-16,-22-21 0,21 21 15,0-22-15,21 22 0</inkml:trace>
  <inkml:trace contextRef="#ctx0" brushRef="#br0" timeOffset="34799.49">9610 3493 0,'-43'0'16,"22"0"-16,0 0 0,0 0 0,21 21 15,-21 0-15,-1 0 0,1 0 16,0 0-16,0 22 0,21-22 0,-21 0 16,0 21-16,21-20 0,-22 20 15,22-21-15,0 0 0,0 0 0,0 1 16,0-1-16,0 0 0,0 0 0,22-21 16,-1 0-16,0 0 0,0 0 15,0 0-15,0 0 0,22 0 0,-22 0 16,0-21-16,21 21 0,-20-21 15,20 0-15,-21-1 0,21 1 16,-20 0-16,-1 21 0,0-42 0,0 21 16,-21-1-16,0 1 0,0 0 15,0-21-15,0 21 0,0-22 0,-21 22 16,0 0-16,0 0 0,-1 0 0,-20-1 16,21 22-16,0 0 0,-22 0 15,22 0-15,0 0 0,0 0 0,0 0 16,0 0-16,21 22 15,0-1-15,-22 0 0,22 0 0,0 0 16,0 0-16,0 1 0,22-1 16,-1-21-1,0 0-15,0 0 0,21 0 0</inkml:trace>
  <inkml:trace contextRef="#ctx0" brushRef="#br0" timeOffset="35099.83">10202 3133 0,'0'0'0,"21"-21"0,-21-1 15,0 44 17,0-1-32,0 21 15,0-21-15,0 22 0,0-1 0,-21 0 16,21 1-16,0-1 0,0 0 0,0 1 15,0 20-15,0-21 0,0-20 16,0 20-16,0 0 0,0 1 0,-21-22 16,21 0-16,0 0 0,0 0 0,-21 0 15,21 1-15,0-1 0,21-21 32,0-21-32,-21-1 15,21 22-15,1-21 16</inkml:trace>
  <inkml:trace contextRef="#ctx0" brushRef="#br0" timeOffset="35615.55">10520 3133 0,'0'0'0,"0"-21"0,0-1 16,0 44 15,0-1-31,0 0 15,0 0-15,0 0 0,0 22 0,0-1 16,0-21-16,0 21 16,0 1-16,0-1 0,0 0 0,0 1 15,0-22-15,0 21 0,0-21 16,0 22-16,0-22 0,0 0 0,0 0 16,0 0-16,0 1 0,0-1 0,0 0 15,0-42 32,0 0-47,0-1 16,0 1-16,0 0 0,0 0 0,0 0 15,21 0-15,0-22 0,0 22 16,-21 0-16,21 0 0,1 0 16,-1-1-16,21 1 0,-21 21 0,0 0 15,1-21-15,20 21 0,-21 0 16,0 0-16,0 21 0,1 0 0,-1 1 15,0-1-15,-21 0 0,0 0 0,21 0 16,-21 0-16,0 22 0,0-22 16,0 0-16,0 0 0,0 0 0,0 1 15,-21-1-15,21 0 0,0 0 16,-21-21-16,0 21 16,21-42-1,0 0 1,-22 0-1</inkml:trace>
  <inkml:trace contextRef="#ctx0" brushRef="#br0" timeOffset="35863.41">10160 3408 0,'21'0'31,"0"0"-31,0 0 0,22 0 16,-22 0-16,21-21 0,-21 21 15,22 0-15,-22-21 0,21 21 0,-21 0 16,1 0-16,20 0 0,-21 0 16,0 0-16,0 0 15</inkml:trace>
  <inkml:trace contextRef="#ctx0" brushRef="#br0" timeOffset="36702.78">12636 3641 0,'0'0'0,"0"-21"31,0-1-31,0 1 16,0 0-16,0 0 15,0 0-15,0 0 16,-21-1-16,0 1 0,0 0 16,0 0-16,0 0 0,-1 0 15,-20 21-15,21 0 0,0 0 0,0 0 16,-1 0-16,1 0 0,0 21 16,0 0-16,0 0 0,0 0 0,-1 22 15,1-22-15,21 21 0,0 0 16,0-20-16,0 20 0,0-21 0,0 21 15,0-20-15,0-1 0,0 0 0,0 0 16,21-21-16,1 21 0,-1-21 16,0 0-16,0 0 0,0 0 0,0 0 15,1 0-15,-1-21 16,21 21-16,-21-21 0,0 0 0,1 0 16,20-1-16,-21-20 0,0 21 0,0-21 15,22-1-15,-22 1 0,0 0 16,0-1-16,-21-20 0,21 20 0,1-20 15,-22 21-15,0-1 0,0 1 16,0 0-16,0-1 0,0 22 0,0 0 16,0 0-16,0 0 0,0-1 0,-22 22 31,22 22-31,-21-1 0,21 21 0,-21 0 16,21-20-16,0 41 0,0-21 15,0 22-15,-21-22 0,21 22 16,0-22-16,0 22 0,0-22 0,0 0 15,0 1-15,0-1 0,0 0 16,0-21-16,0 1 0,21-1 0,-21 0 16,21-21-16,0 0 15,1 0-15,-1 0 0,0 0 16,0 0-16,0-21 0,0 0 16,1-1-16</inkml:trace>
  <inkml:trace contextRef="#ctx0" brushRef="#br0" timeOffset="37071.83">13039 3493 0,'0'0'0,"-22"21"16,22 0 0,22-21-1,-1 0-15,0 0 16,0 0-16,0 0 0,22-21 0,-22 21 15,0-21-15,21 21 0,-21-22 0,1 1 16,-1 21-16,0-21 0,0 0 16,-21 0-16,0 0 0,0-1 15,-21 22 1,0 0-16,0 0 0,-22 0 16,22 0-16,0 22 0,-21-1 0,20 0 15,-20 0-15,21 0 0,0 0 16,0 1-16,-1 20 0,22-21 0,0 21 15,-21-20-15,21-1 0,0 0 0,0 0 16,0 0-16,0 0 0,0 1 16,21-1-16,1-21 0,-1 0 15,21 0-15,-21 0 0,0 0 16,22 0-16,-22 0 0,21 0 0,1-21 16</inkml:trace>
  <inkml:trace contextRef="#ctx0" brushRef="#br0" timeOffset="37347.69">13885 3366 0,'0'0'0,"0"-22"0,-21 22 0,-21 0 16,21 0-16,-1 0 16,-20 0-16,21 0 0,0 0 15,0 22-15,-1-1 0,1 0 0,0 0 16,21 21-16,-21-20 15,21 20-15,-21-21 0,21 21 0,0-20 0,0 20 16,0-21-16,0 0 0,0 0 16,0 1-16,0-1 0,21 0 15,0 0-15,0-21 0,0 0 0,1 0 16,-1 0-16,21 0 0,-21 0 0,0 0 16,22 0-16,-1 0 0,-21-21 15,22 0-15,-1 0 0,-21-1 0</inkml:trace>
  <inkml:trace contextRef="#ctx0" brushRef="#br0" timeOffset="37620.53">14351 3090 0,'0'0'16,"0"-21"-16,0 0 0,0 0 0,-21 21 31,0 21-31,21 0 0,0 0 16,-22 1-16,22 20 0,0-21 15,-21 21-15,21 1 0,0-1 0,0 22 16,-21-22-16,21 0 0,-21 1 0,21-1 16,-21 0-16,21-21 0,0 22 15,0-22-15,-21 21 0,21-21 0,0 1 16,0-1-16,0 0 0,0 0 16,21-21 15,0 0-31,-21-21 0,21 21 0,0-21 15</inkml:trace>
  <inkml:trace contextRef="#ctx0" brushRef="#br0" timeOffset="38095.76">14732 3514 0,'0'-43'16,"0"22"-16,0 0 0,0 0 15,0 0-15,0 0 0,0-1 0,-21 1 16,0 21 0,-1 0-16,1 0 0,0 0 0,21 21 15,-21-21-15,0 22 0,-22 20 0,43-21 16,-42 0-16,42 22 0,-21-22 16,0 21-16,0 0 0,21-20 0,0-1 15,-22 21-15,22-21 0,0 0 16,0 1-16,0-1 0,22 0 15,-1-21-15,0 0 0,0 0 16,0 0-16,0-21 16,1 0-16,-1 21 0,0-22 0,0 1 15,0 0-15,-21 0 0,0 0 16,21 0-16,-21-1 0,22-20 0,-22 21 16,0 0-16,21 0 0,-21-1 15,0 1-15,0 42 31,0 1-31,0 20 0,-21-21 16,21 0-16,-22 0 0,22 22 16,0-22-16,-21 0 0,21 0 0,0 0 15,0 1-15,0-1 0,0 0 0,0 0 16,0 0-16,21-21 16,1 0-16,-1 0 15,0 0-15</inkml:trace>
  <inkml:trace contextRef="#ctx0" brushRef="#br0" timeOffset="38507.53">14944 3471 0,'-22'0'0,"44"0"0,-65 0 0,43-21 15,0 0 1,0 0-1,21 21-15,1 0 16,-1 0-16,0 0 0,0 21 16,0-21-16,22 21 0,-22 0 15,0 1-15,0 20 0,0-21 0,-21 0 16,0 22-16,21-22 0,-21 0 16,0 21-16,0-21 0,0 1 0,0-1 15,0 0-15,0 0 0,-21 0 0,21 0 16,-21-21-16,21 22 15,-21-22-15,21-22 16,0 1 0,0 0-1,0 0-15,21 0 0,0-22 0,-21 22 0,21 0 16,1-21-16,-1 21 0,-21-22 16,21 22-16,0 0 0,0-21 15,-21 20-15,21 22 0,1-21 0,-22 0 16,21 21-16,0 0 15,-21-21-15,21 21 0</inkml:trace>
  <inkml:trace contextRef="#ctx0" brushRef="#br0" timeOffset="39286.32">15557 3725 0,'0'0'0,"22"0"16,-1-21 0,0 21-16,0-21 15,-21 0 1,21 21-16,-21-21 0,0 0 0,0-1 15,0 1-15,0 0 16,0 0-16,0 0 0,-21 0 16,21-1-16,0 1 0,-21 21 15,0-21-15,21 0 0,-21 21 16,-1 0-16,1 0 0,0 0 16,0 0-16,21 21 0,-21 0 15,0 22-15,-1-22 0,1 21 0,0-21 16,21 22-16,-21-22 0,0 21 15,21-21-15,-21 22 0,21-22 0,0 0 16,0 0-16,0 0 0,21 0 16,0-21-16,0 0 15,0 0-15,0 0 0,1 0 0,-1-21 16,21 0-16,-21 21 0,0-21 16,22 0-16,-22 0 0,0-1 15,0 1-15,0 0 0,1 0 0,-1-21 16,-21 20-16,21-20 0,-21 21 15,21 0-15,-21-22 0,0 22 0,0 0 16,0 42 0,0 0-1,0 22-15,0-22 0,0 21 16,0-21-16,0 22 0,0-22 16,0 21-16,0-21 0,0 22 0,0-22 15,0 0-15,0 0 0,0 0 16,21-21-16,-21 22 0,21-22 15,1 0-15,-1 0 0,0 0 16,0 0-16,0 0 0,0-22 0,1 1 16,-1 21-16,0-21 0</inkml:trace>
  <inkml:trace contextRef="#ctx0" brushRef="#br0" timeOffset="39563.16">16319 2985 0,'0'0'0,"0"-43"16,0 64 0,0 1-1,0-1-15,-21 21 0,21 0 0,-21-20 16,21 41-16,0-21 0,0 1 16,-21 20-16,21-20 0,-21 20 0,21-21 15,-21 1-15,21-1 0,0 0 16,0 1-16,0-22 0,0 21 0,0-21 15,0 1-15,0-1 0,0 0 0,0 0 16,0 0 0,21-21-16,0 0 15,0 0-15,0-21 0,0 0 0,1 0 16,-1 21-16</inkml:trace>
  <inkml:trace contextRef="#ctx0" brushRef="#br0" timeOffset="39795.03">16616 3471 0,'0'0'0,"0"22"32,0-1-17,-21 0-15,21 0 0,0 0 16,0 0-16,-22 1 0,1-1 16,21 0-16,-21 21 0,21-21 0,0 1 15,0-1-15,0 0 16,0 0-16,0 0 0,21-21 31,0 0-31,1 0 16,-1 0-16,0 0 0,-21-21 15,21 0-15,0 21 0</inkml:trace>
  <inkml:trace contextRef="#ctx0" brushRef="#br0" timeOffset="40002.91">16891 3450 0,'0'-21'0,"0"42"0,0-63 0,0 21 16,-21 42 15,21 0-31,-21 0 16,21 0-16,0 1 16,0-1-16,0 0 0,0 0 15,0-42 16</inkml:trace>
  <inkml:trace contextRef="#ctx0" brushRef="#br0" timeOffset="40215.79">16256 3133 0,'0'0'0,"-21"0"0,0 21 0,-1-21 0,1 0 16,0 21-16,42-21 31,0 0-15,1 0-16,-1 0 0,21 0 0,-21 0 15,22 0-15</inkml:trace>
  <inkml:trace contextRef="#ctx0" brushRef="#br0" timeOffset="40998.98">17208 3450 0,'-21'21'16,"0"-21"-16,0 0 0,0 22 15,0-22-15,-1 21 0,1 0 0,0-21 16,0 21-16,0 0 0,0 0 16,-1 22-16,1-22 0,21 0 0,0 0 15,-21 0-15,21 1 0,0-1 0,0 0 16,0 0-16,0 0 16,21 0-16,0 1 0,1-22 15,20 0-15,-21 0 0,0 0 0,0 0 16,1 0-16,20 0 0,-21 0 15,0 0-15,-21-22 0,21 1 16,-21 0-16,0 0 16,0 0-16,0 0 0,-21-1 0,0 1 15,0 0-15,0 0 0,0 0 0,21 0 16,-22-1-16,22 1 16,0 0-16,0 0 0,0 0 0,0 0 0,0-1 15,22 1-15,-1 21 16,0 0-16,21-21 0,-21 21 15,22 0-15,-22 0 0,21 0 0,-21 0 16,1 0-16,20 21 0,-21-21 16,0 21-16,-21 1 0,0-1 0,21 0 15,-21 0-15,0 0 0,0 0 16,0 22-16,0-22 0,0 0 0,0 0 16,0 0-16,0 1 0,0-1 0,0 0 15,0 0 1,0 0-16,-21-21 47,21-21-47,0 0 0,0 0 15,0 0-15,0-1 16,0 1-16,0 0 0,0-21 0,21 21 16,1-22-16,-1 22 0,0-21 15,0 21-15,21-22 0,-20 22 0,-1 0 16,21 0-16,-21 0 0,22 21 0,-22 0 15,21 0-15,-21 21 0,0 0 16,1 0-16,-1 0 0,0 0 16,-21 1-16,0-1 0,0 21 0,21-21 15,-21 0-15,0 22 0,0-22 16,0 0-16,0 0 0,0 0 0,0 1 16,-21-1-16,0 0 15,21 0-15,-21-21 16,-1 0-16</inkml:trace>
  <inkml:trace contextRef="#ctx0" brushRef="#br0" timeOffset="41987.22">19304 3344 0,'0'0'0,"0"-21"16,0 0-16,0 0 15,21 0-15,-21 0 16,0-1-16,0 1 0,0 0 16,0 0-16,0 0 0,-21 21 15,0-21-15,0 21 0,-1 0 0,1 0 16,-21 0-16,21 0 16,-22 0-16,22 0 0,0 0 0,-21 21 15,21 21-15,-1-21 0,1 0 16,0 22-16,0-1 0,0-21 0,0 22 15,21-1-15,0-21 0,0 21 0,0-20 16,0-1-16,0 0 0,21 0 16,0 0-16,0-21 0,0 21 0,0-21 15,1 0-15,20 0 0,-21 0 16,21 0-16,-20 0 0,20 0 0,-21 0 16,0 0-16,0 0 0,1-21 15,-22 0-15,0 0 16,-22 21-16,1 0 15,0 0-15,-21 0 0,21 0 16,-22 0-16,1 0 0,0 21 0,20 0 16,-20-21-16,21 21 0,0 1 15,0-1-15,-1 0 0,1 0 0,21 0 16,0 0-16,0 1 16,0-1-16,21 0 0,1-21 15,-1 0-15,0 0 0,0 0 0,21 0 16,-20 0-16,20 0 0,0 0 15,-21 0-15,22 0 0,-1 0 0,-21 0 16,22-21-16,-22 21 16,0-21-16,0 21 0,0-22 0,-21 1 15,-21 21 1,0 0 0,0 0-16,0 0 0,-1 21 15,1 1-15,0-1 16,0 0-16,21 0 0,0 0 0,-21 22 15,0-22-15,21 21 0,0-21 0,-22 22 16,1-22-16,0 21 0,21 0 16,0-20-16,0 20 0,0-21 15,-21 0-15,21 0 0,0 1 16,0-1-16,0-42 31,21-1-31,-21 1 16,21 0-16,0 0 0,-21-21 0</inkml:trace>
  <inkml:trace contextRef="#ctx0" brushRef="#br0" timeOffset="42811.78">20595 3620 0,'-21'0'15,"21"-22"17,21 1-32,0 21 0,0-21 0,-21 0 15,0 0-15,0 0 16,0-1-16,0 1 0,0 0 15,0 0-15,-21 0 0,0 0 0,0 21 16,0-22-16,0 22 0,-22-21 16,22 21-16,0 0 0,-21 0 0,20 21 15,1 1-15,-21-1 16,21 0-16,0 0 0,-1 0 0,1 22 16,0-22-16,0 21 0,21-21 15,-21 22-15,21-22 0,0 42 16,0-42-16,21 1 0,0-22 0,0 21 15,0-21-15,1 0 0,-1 0 16,21 0-16,-21 0 0,22 0 0,-1 0 16,-21 0-16,21-21 0,1-1 15,-22 1-15,21 0 0,-21 0 0,22 0 16,-22-22-16,0 1 0,21 21 16,-20-21-16,-1-1 0,0-20 0,-21 20 15,21 1-15,0 0 0,-21-22 16,21 22-16,-21 0 0,0-1 15,0 22-15,0-21 0,0 21 0,0-1 16,0 1-16,0 0 0,0 42 16,0 0-1,0 1-15,0 20 0,-21-21 0,21 43 16,-21-22-16,21 0 0,0 22 16,-21-1-16,21-20 0,0 20 0,0-21 15,0 1-15,0 20 0,0-42 0,0 22 16,0-1-16,0-21 0,0 0 15,0 1-15,0-1 0,0 0 16,21-21 0,0 0-16,0 0 0,1 0 0,-22-21 15,21 0-15,0 21 0,0-22 0,0 1 16,0 0-16</inkml:trace>
  <inkml:trace contextRef="#ctx0" brushRef="#br0" timeOffset="43187.57">21145 3408 0,'0'0'0,"-21"21"0,0 0 0,21 0 16,-21 1-16,21-1 31,21-21-15,0 0-16,0 0 0,1 0 15,-1-21-15,21 21 0,-21-22 16,22 1-16,-1 21 0,-21-21 0,21 0 15,-20 0-15,-1 21 0,0-21 16,0-1-16,-21 1 0,0 0 16,-21 21-16,0 0 15,0 0-15,-22 0 0,22 0 16,-21 0-16,21 0 0,-22 21 0,22 0 16,0 22-16,-21-22 0,42 0 15,-22 21-15,22-20 0,-21-1 0,21 21 16,0-21-16,0 0 0,0 1 15,0-1-15,0 0 0,21 0 16,1-21-16,-1 0 0,0 0 16,0 0-16,21 0 0,-20 0 15,20 0-15,0-21 0,-21 0 0,22 0 16,-1-1-16,0 22 0</inkml:trace>
  <inkml:trace contextRef="#ctx0" brushRef="#br0" timeOffset="45911.99">21907 3027 0,'0'0'0,"0"-21"0,0-22 15,0 22 1,-21 21 0,0 0-1,21 21-15,-21 1 0,21 20 16,-21-21-16,21 21 0,0 1 15,-21-1-15,21 0 0,-22 22 0,22-22 16,0 22-16,-21-22 0,21 22 0,-21-1 16,21-21-16,-21 22 0,21-1 15,-21 1-15,21-1 0,-21 1 0,-1 21 16,22-22-16,-21 22 0,0-1 16,0-20-16,0 21 0,0-22 15,-1 22-15,1-22 0,21 1 0,0-1 16,-21 1-16,21-22 0,0 22 0,0-43 15,0 21-15,21-21 0,-21 0 16,21 1-16,1-22 0,-1 0 0,21 0 16,-21 0-16,0-22 0,22 1 0,-1 0 15,-21 0-15,22 0 0,-1-22 16,0 22-16,-21-21 0,22 0 0,-22 20 16,21-20-16,-21 0 0,1-22 0,-1 22 15,-21 0-15,0-1 16,0-20-16,0-1 0,0 22 0,0-22 15,-21 1-15,-1 21 0,1-1 0,-21 1 16,0 0-16,-1-1 0,1 22 16,21 0-16,-22 0 0,1 0 0,0 21 15,21 0-15,-1 0 0,1-22 16,42 1 0,1 21-16,-1-21 15,0 21-15,21-21 0,-21 21 16,22-21-16,-1 0 0,0-1 0,1 22 15,-1-42-15,0 21 16,1 0-16,-1 0 0,0-1 0,1-20 16,-1 21-16,-21 0 0,0-22 0,1 22 15,-1 0-15,-21-21 0,0 21 16,0-1-16,0 1 0,0 0 16,-21 21 15,-1 21-31,22 0 0,-21 1 15,21-1-15,0 0 0,0 0 16,0 0-16,0 0 0,0 1 16,0-1-16,0 0 15,0 0-15,21-21 0,1 0 16,-22 21-16,21-21 0,0 0 0,21 0 16,-21 0-16,1 0 0,20 0 15,-21-21-15,21 21 0,-20-21 0,-1 0 16,21 21-16,-21-21 0,0-1 15,1 1-15,-1 0 0,0 0 16,-21 0-16,21 0 0,-21-1 16,0 1-16,0 0 15,0 42 1,-21-21-16,0 21 16,21 1-16,-21-1 0,21 0 0,-22 21 15,1-21-15,21 1 16,-21-1-16,21 0 0,-21 0 0,21 0 15,-21 0-15,21 1 0,-21-1 0,21 0 16,0-42 15,0 0-15,0-1-16,21 1 0,0 0 16,-21 0-16,21 0 0,0-22 0,0 22 15,-21 0-15,22 0 0,-1-21 16,0 20-16,0 22 0,0-21 0,0 0 15,1 21-15,-1 0 16,0 0-16,-21 21 0,0 0 16,0 1-16,0-1 0,0 21 15,0-21-15,0 0 0,0 1 16,21-1-16,-21 0 0,0 0 0,21 0 16,-21 0-16,21 1 15,1-22-15,-1 21 0,0-21 16,0 0-16,0 0 15,0 0-15,1 0 0,-1-21 0,0 21 16,0-22-16,-21 1 0,21 0 0,0 0 16,-21 0-16,22 0 0,-1-1 15,-21-20-15,21 21 0,-21 0 0,0-22 16,21 22-16,-21 0 16,0 0-16,0 42 31,0 0-31,-21 0 15,21 22-15,-21-22 0,21 0 0,0 0 16,0 0-16,0 1 0,-21 20 16,21-21-16,0 0 0,0 0 15,0 1-15,21-22 16,0 0-16,0 0 16,0 0-16,0 0 0,1 0 0,-1 0 15,0-22 1,0 1-16,0 0 0,-21 0 0,21-21 15,1 20-15,-22-20 0,21 0 16,0-1-16,-21 1 0,0 0 0,21-1 16,0 1-16,-21 0 0,21-1 0,-21 22 15,0-21-15,0 21 0,0 0 16,0-1-16,0 1 0,0 0 0,0 42 31,-21 0-31,21 1 16,-21-1-16,0 0 0,21 21 15,0-21-15,-21 22 0,0-1 0,21 0 16,0 1-16,0-1 0,0-21 16,-22 22-16,22-1 0,0 0 15,0-21-15,0 22 0,0-22 0,0 0 16,0 0-16,0 0 0,0 1 16,22-22-16,-22 21 0,21-21 0,0 0 15,0 0-15,0 0 0,0 0 16,1 0-16,-1-21 0,0-1 15,0 22-15,0-21 0,0 0 0,1 0 16,-1 0-16,0-22 0,0 22 16,0 0-16,0-21 0,1 21 15,-1-1-15,-21 1 0,0 0 0,21 21 16,-21 21 15,0 0-31,0 22 0,-21-22 16,21 0-16,0 0 0,0 22 0,-21-22 15,21 0-15,0 0 0,0 0 0,0 0 16,0 1-16,0-1 16,21-21-16,0 0 15,0 0-15,0 0 16,0 0-16,1 0 16,-1-21-16,0 21 0,0-22 0,0 1 15,-21 0-15,21 0 0,1 0 0,-1 0 16,-21-22-16,0 22 0,21 0 15,0 0-15,-21 0 0,0-1 0,0 44 47,0-1-47,0 0 0,0 0 16,-21 0-16,21 0 0,0 1 0,0-1 16,-21 0-16,21 0 0,0 0 15,0 0-15,0 1 0,21-22 31,0 0-31,0 0 16,0 0-16,1-22 16,-22 1-16,21 0 15,-21 0-15,0 0 0,0 0 16,0-1-16,0 1 0,0 0 0,0 0 16,-21 0-16,-1 0 15,1 21-15,21-22 31,21 22-15,1-21 0,-1 21-1,0 0-15,0-21 0,0 21 16,0-21-16,1 21 0,-1 0 16,0 0-16,0 21 15,-21 0-15,0 0 0,0 1 16,21-1-16,-21 0 0,0 0 15,0 0-15,0 0 0,0 1 0,0-1 16,0 0-16,0 0 16,0 0-16,0 0 0,0 1 15,0-1-15,-21 0 16,21-42 46,0 0-62,0-1 0,0 1 16,0 0-16,0 0 0,0 0 16,21 0-16,-21-1 0,21-20 0,1 21 15,-1 0-15,0-22 0,0 22 16,0-21-16,0 21 0,1 0 0,20-1 16,-21 1-16,0 0 0,22 0 15,-22 21-15,0 0 0,0 0 0,0 0 16,0 0-16,1 21 0,-22 0 0,0 0 15,0 1-15,0-1 16,0 21-16,0 0 0,0-20 0,0 20 16,0-21-16,0 21 0,0-20 0,0 20 15,0-21-15,-22 0 0,22 0 16,-21 1-16,21-1 0,-21-21 0,21 21 16,0 0-16,0-42 62,0 0-62,-21 21 16,21-21-16,-21-1 0,21 1 0</inkml:trace>
  <inkml:trace contextRef="#ctx0" brushRef="#br0" timeOffset="46147.76">24384 2921 0,'0'0'15,"-21"0"-15,0 0 0,-1 0 16,1 0 0,0 0-1,0 0 48</inkml:trace>
  <inkml:trace contextRef="#ctx0" brushRef="#br0" timeOffset="46435.6">23283 3133 0,'0'21'16,"21"-21"-1,1 0-15,-1 0 0,0 0 0,21 0 16,-21 0-16,1 0 0,-1-21 0,21 21 15,-21 0-15,22 0 0,-22 0 16,0-21-16,0 21 0,0 0 0,0 0 16,-21-22-1,0 1 1</inkml:trace>
  <inkml:trace contextRef="#ctx0" brushRef="#br0" timeOffset="46708.44">23050 3006 0,'-21'0'31,"21"-21"-15,-21 21 47,0 0-63,0 0 0,0 0 15</inkml:trace>
  <inkml:trace contextRef="#ctx0" brushRef="#br0" timeOffset="46924.31">22542 3027 0,'-21'0'46,"0"0"-30,0 0-16,21 21 16,-21-21-16,0 0 15,-1 0-15</inkml:trace>
  <inkml:trace contextRef="#ctx0" brushRef="#br1" timeOffset="60050.62">4678 6456 0,'-21'-21'0,"-1"21"16,22-21 0,-21 21-1,0 21 1,21 0-16,0 0 16,0 0-16,0 0 0,0 22 15,0-1-15,0 0 0,0 1 0,0 20 16,0-20-16,0 20 0,0-21 15,0 22-15,0-1 0,0 1 0,0 21 16,0-22-16,0 22 0,0-1 16,0-20-16,0 21 0,0-1 0,0-20 15,0 20-15,0-20 0,0-1 16,0 1-16,0-1 0,0 1 16,0-22-16,0 1 0,0-1 0,0 0 15,0-21-15,0 1 0,0-1 16,0-42 15,0-1-31,0 1 0,0 0 0,0-21 16,0-1-16,0 1 0,0 0 0,0-1 15,0 1-15</inkml:trace>
  <inkml:trace contextRef="#ctx0" brushRef="#br1" timeOffset="60475.48">4233 6604 0,'0'0'0,"0"-21"0,0 0 0,21 21 16,22-21-16,-22-1 0,21 1 16,1 21-16,-1-21 0,0 0 0,22 21 15,-22 0-15,22 0 0,-1 0 16,-21 0-16,22 0 0,-1 21 0,-20 0 16,-1 0-16,-21 22 0,22-1 15,-22-21-15,-21 22 0,0-1 0,0 0 16,0 1-16,0-1 0,-21 0 15,-22 1-15,22-22 0,-21 21 0,21-21 16,-22 0-16,22 22 0,-21-22 16,21-21-16,-22 21 0,22 0 15,0-21-15,0 0 16,21-21 0,0 0-1,21 0-15,0 0 0,0-1 16</inkml:trace>
  <inkml:trace contextRef="#ctx0" brushRef="#br1" timeOffset="60991.49">5334 6519 0,'0'-21'15,"0"0"-15,0 42 32,0 0-32,0 22 15,0-22-15,0 21 0,0 1 0,0-22 16,0 21-16,0 0 0,0 1 16,0-1-16,0 0 0,0 1 0,0-22 15,0 21-15,0-21 0,0 1 0,21-1 16,-21 0-16,21 0 0,0-21 15,1 0-15,-1 0 0,0 0 16,0 0-16,0-21 16,22 0-16,-22 0 0,0-1 0,0 1 15,0 0-15,-21-21 0,21 21 16,1-22-16,-1 22 0,-21-21 0,0 21 16,0-22-16,0 22 0,0-21 15,0 21-15,0-22 0,0 22 0,0 0 16,0 42 15,0 0-31,0 0 0,0 1 0,0-1 16,0 21-16,0-21 0,0 0 15,-21 22-15,21-22 0,0 0 0,0 0 16,0 0-16,0 1 16,0-1-16,0 0 0,21-21 31,0 0-31,0 0 0,0 0 0,-21-21 15</inkml:trace>
  <inkml:trace contextRef="#ctx0" brushRef="#br1" timeOffset="61603.55">6117 6265 0,'0'0'0,"0"43"0,0 20 16,0-20-16,0-1 16,0 21-16,0-20 0,0-1 0,0 0 15,0 1-15,0-1 0,-21 0 16,21-20-16,0 20 0,0 0 0,-21-21 15,21 22-15,0-22 0,-21 0 16,21 0-16,0 0 0,0 1 16,0-1-16,-22-21 31,22-21-31,0-1 16,0 1-16,0 0 15,0 0-15,0 0 0,0-22 0,0 22 16,0 0-16,22 0 0,-1-21 0,0 20 15,0 1-15,0 0 0,0 21 16,1-21-16,-1 21 0,0 0 0,0 0 16,0 0-16,0 0 0,1 0 15,-1 0-15,0 0 0,0 21 0,0-21 16,0 21-16,1 0 16,-1 1-16,-21-1 0,0 0 0,0 0 15,0 0-15,0 0 0,0 1 16,-21-1-16,-1 0 0,1-21 15,0 21-15,0 0 0,0-21 0,0 0 16,-1 21-16,-20-21 0,21 0 16,0 0-16,0 0 0,-1 0 15,1 0-15,0 0 16,21-21 0,0 0-16,0 0 15,0 0-15,21 21 16</inkml:trace>
  <inkml:trace contextRef="#ctx0" brushRef="#br1" timeOffset="62217.28">6858 6287 0,'0'0'0,"-21"0"16,0 0-1,21 21 1,0 0-16,0 0 16,0 21-16,0-20 0,0 20 15,0 0-15,0 1 0,0-1 0,-22 0 16,22 1-16,0-1 0,-21 0 15,21-21-15,0 22 0,0-22 0,0 21 16,0-21-16,0 1 0,0-1 0,0 0 16,0 0-1,0 0-15,21-21 16,1 0-16,-1 0 16,0 0-16,0 0 0,0-21 15,0 21-15,1-21 0,-1 21 0,0-21 16,0 0-16,0-1 0,0 1 15,1 0-15,-1 0 0,0-21 0,-21 20 16,0 1-16,21-21 0,-21 21 16,0 0-16,21-22 0,-21 22 0,0 0 15,0 0-15,0 42 32,0 0-32,0 0 0,0 0 15,0 1-15,0 20 0,0-21 16,0 0-16,0 0 0,0 22 0,0-22 15,0 0-15,0 0 0,0 0 16,0 1-16,0-1 16,21-21-1,1 0-15,-1-21 16,-21-1 0,21 22-16,-21-21 0,0 0 15,0 0-15</inkml:trace>
  <inkml:trace contextRef="#ctx0" brushRef="#br1" timeOffset="62420.17">7260 6244 0,'0'0'0,"-21"-21"15,0 21 1,0 0-16,21 21 31,0 0-15,0 1-16,21-1 15</inkml:trace>
  <inkml:trace contextRef="#ctx0" brushRef="#br1" timeOffset="62826.93">7768 6583 0,'0'0'0,"21"0"0,-21-21 0,0 0 15,0-1-15,0 1 16,0 0-16,-21 21 0,0-21 15,0 21-15,0 0 16,-1 0-16,1 21 0,0 0 16,0 0-16,0 1 0,0-1 15,-1 21-15,1-21 0,0 22 0,21-22 16,0 21-16,-21 0 0,21-20 16,0 20-16,0-21 0,0 0 0,0 0 15,0 1-15,21-1 0,0-21 0,0 21 16,1-21-16,20 0 0,-21 0 15,21 0-15,-20 0 0,-1 0 16,21 0-16,-21 0 0,0 0 16,1-21-16,-1 21 0,0-21 0,21 21 15,-42-22-15,0 1 16,21 21-16,-21-21 16,22 0-16</inkml:trace>
  <inkml:trace contextRef="#ctx0" brushRef="#br1" timeOffset="63459.9">9504 6350 0,'-21'-42'16,"21"21"-16,0-1 16,-22 22-16,22 22 31,0 20-15,0-21-16,0 21 0,0 1 15,22-1-15,-22 0 0,0 1 0,21-1 16,0 0-16,-21 1 0,0-1 0,21 0 15,-21-20-15,0 20 0,0-21 16,0 0-16,0 0 0,0 1 16,21-22-1,0 0 1,1-22 0,-22 1-16,21 0 0,0 0 15</inkml:trace>
  <inkml:trace contextRef="#ctx0" brushRef="#br1" timeOffset="63743.24">10033 6244 0,'0'-21'16,"-21"21"15,0 0-31,-1 0 0,1 21 16,-21 0-16,21 1 0,0 20 15,-22-21-15,22 21 0,0 1 0,-21-1 16,20 0-16,1 1 0,0-1 16,0 0-16,0 1 0,0-22 0,21 21 15,0-21-15,-22 22 0,22-22 16,0 0-16,0 0 0,22-21 31,-1 0-15,0 0-16,0-21 0,0 21 0,0-21 15</inkml:trace>
  <inkml:trace contextRef="#ctx0" brushRef="#br1" timeOffset="64233.34">10435 6350 0,'-21'21'32,"0"0"-32,0 1 0,-1-1 0,22 0 15,-21 21-15,0-21 0,21 22 16,0-22-16,-21 21 0,0-21 16,21 22-16,-21-22 0,21 21 0,0-21 15,0 1-15,0-1 0,0 0 16,0 0-16,0 0 0,21 0 15,0 1-15,0-22 0,0 0 0,22 0 16,-22 0-16,0 0 0,0 0 16,0 0-16,0 0 0,1-22 0,20 1 15,-21 21-15,0-21 0,22 0 16,-22 0-16,0 0 0,0-1 0,0 1 16,0 0-16,1-21 0,-22 21 15,0-22-15,0 22 0,0-21 0,0-1 16,0 22-16,-22-21 0,1 21 15,0-22-15,0 22 0,0 0 16,0 0-16,-1 21 0,1 0 0,0 0 16,0 0-16,0 0 0,0 0 15,21 21-15,-22 0 0,1 0 0,21 1 16,0-1-16,0 21 0,-21-21 0,21 0 16,0 22-16,0-22 0,0 0 15,0 0-15,0 0 0,21 1 16,0-22-16</inkml:trace>
  <inkml:trace contextRef="#ctx0" brushRef="#br1" timeOffset="64543.16">11134 6392 0,'0'0'0,"0"22"47,0-1-47,0 0 15,0 0-15,0 21 0,0-20 16,0-1-16,0 0 0,0 21 0,0-21 16,0 1-16,0-1 0,0 0 0,0 0 15,0 0-15,0 0 0,0 1 16,-22-22-16,22 21 0,0-42 47,0-1-47,0 1 0,22 0 15</inkml:trace>
  <inkml:trace contextRef="#ctx0" brushRef="#br1" timeOffset="64907.95">11112 6054 0,'0'0'0,"-21"0"16,0 0-16,21 21 16,0 0-16,0 0 15,21-21-15,0 0 16,1 0-16,-1 0 0,0 0 15,0 0 1,0 0-16,-21-21 16,0 0-16,0 0 15,-21 0 1,0 21-16,0 0 16,0 0-16,-1 0 0,1 0 15,0 0 1,21 21-16,0 0 15,0 0-15,21 0 16,0 0 0,1-21-16,-1 22 0</inkml:trace>
  <inkml:trace contextRef="#ctx0" brushRef="#br1" timeOffset="65640.53">11917 6541 0,'0'0'0,"0"-22"0,0 1 0,0 0 16,-21 0-16,21 0 15,-22 0-15,1 21 0,0-22 16,0 22-16,0 0 0,0 0 16,-1 0-16,-20 0 0,21 0 15,0 22-15,0-1 0,-1 0 0,-20 0 16,21 21-16,0-20 0,0-1 16,-1 21-16,1-21 0,21 22 0,0-22 15,-21 0-15,21 21 0,0-21 16,0 1-16,0-1 0,0 0 0,0 0 15,0 0-15,0 0 0,21-21 0,0 22 16,1-22-16,-1 0 16,0 0-16,0 0 0,0 0 0,0 0 15,1 0-15,-1 0 0,0-22 0,0 22 16,0-21-16,0 0 0,22 0 16,-22 0-16,0 0 0,0-1 0,0-20 15,1 21-15,20-21 0,-21-1 16,0 1-16,-21 0 0,21-1 0,1-20 15,-1 20-15,0 1 0,-21 0 16,0-1-16,0 1 0,21 0 0,-21-1 16,0 1-16,0 21 0,0-21 0,0 20 15,0 1-15,0 0 0,0 0 16,0 0 0,0 42-1,0 0-15,-21 0 0,21 0 16,0 22-16,0-22 0,-21 21 15,21 1-15,-21-1 0,21 0 0,0 22 16,-22-22-16,1 22 0,21-22 0,-21 21 16,21-20-16,0-1 0,0 0 15,0 1-15,0-1 0,0-21 0,0 22 16,0-22-16,0 0 0,21 0 16,0 0-16,1-21 0,-1 0 15,0 0-15,0 0 0,0 0 0,0 0 16,1 0-16,-1 0 15,21 0-15,-21-21 0,0 0 0,1 0 16,-1 0-16,0-1 0</inkml:trace>
  <inkml:trace contextRef="#ctx0" brushRef="#br1" timeOffset="66817.78">13779 6625 0,'0'0'0,"22"0"0,-1 0 31,0 0-31,0 0 0,0 0 16,0-21-16,1 0 0,-1 21 15,-21-21-15,0 0 0,0-1 16,0 1-16,0 0 0,0 0 16,0 0-16,-21 0 15,21-1-15,-43 1 0,22 0 0,0 0 16,0 21-16,0-21 0,-22 21 15,22 0-15,0 0 0,0 0 0,-22 0 16,22 0-16,0 21 0,0 0 16,0 0-16,-22 0 0,43 22 0,-21-22 15,0 21-15,0 1 0,0-1 16,21 0-16,0 1 0,0-22 16,0 21-16,0-21 0,0 22 0,0-22 15,0 0-15,21 0 0,0-21 16,0 0-16,0 21 0,1-21 0,-1 0 15,21 0-15,-21 0 0,0-21 16,22 21-16,-22-21 0,21 0 0,-21 0 16,22-1-16,-22-20 0,21 21 0,1-21 15,-22 20-15,0-20 0,21 0 16,-21-22-16,1 22 0,-1 0 0,0-1 16,-21 1-16,0 0 0,21-1 15,-21 1-15,0 0 0,0-1 16,0 1-16,0 21 0,0-22 15,0 22-15,0 0 0,0 0 0,-21 21 16,0 0-16,0 0 16,-1 21-16,22 0 15,0 22-15,0-22 0,0 21 0,-21 0 16,21 1-16,0-1 0,0 0 16,0 1-16,0 20 0,0-20 0,0-1 15,0 0-15,0 1 0,0-1 16,0 0-16,0-21 0,21 1 0,1-1 15,-22 0-15,21 0 16,0-21-16,0 0 0,0 0 0,0 0 16,1 0-16,-1 0 0,0 0 0,0 0 15,0-21-15,0 0 0,1 0 16,-1-1-16,0 1 0,0 0 0</inkml:trace>
  <inkml:trace contextRef="#ctx0" brushRef="#br1" timeOffset="67238.82">14372 6435 0,'0'0'0,"0"63"15,0-42-15,0 1 32,21-22-32,0 0 15,1 0-15,-1 0 0,0 0 16,0 0-16,0-22 0,0 22 0,22-21 15,-22 0-15,0 21 0,-21-21 16,21 0-16,-21 0 0,21-1 0,-21 1 16,0 0-16,0 0 0,0 0 15,0 0-15,-21-1 16,0 22-16,0 0 0,0 0 0,0 0 16,-1 0-16,1 0 15,0 22-15,0-1 0,21 0 0,0 0 16,-21 21-16,21-20 0,0 20 15,0-21-15,0 21 0,0 1 16,0-22-16,0 0 0,0 0 0,21 22 16,0-43-16,-21 21 0,21 0 15,0 0-15,1-21 0,-1 21 16,0-21-16,0 0 0,0 0 16,0 0-16,1 0 0,-1 0 0,0-21 15,0 0-15,0 0 0,0 0 16,22-1-16,-22 1 0,0 0 0</inkml:trace>
  <inkml:trace contextRef="#ctx0" brushRef="#br1" timeOffset="67967.39">14986 6223 0,'0'21'31,"0"0"-31,0 1 0,0-1 16,0 0-16,0 21 0,0-21 0,0 1 15,0 20-15,0-21 0,0 21 16,0-20-16,0-1 0,0 0 0,0 0 16,0 0-16,0 0 0,0 1 15,0-1-15,0 0 0,0-42 63,0 0-63,0-1 0,0 1 15,0 0-15,0 0 0,0 0 0,0-22 16,0 22-16,0-21 0,0 0 0,0 20 16,0-20-16,0 21 0,21 0 15,0 0-15,0-1 0,1 1 0,-1 0 16,0 21-16,0 0 16,0 0-16,0 0 0,1 0 0,20 0 0,-21 0 15,0 21-15,0 0 0,-21 1 16,22-1-16,-1 0 0,-21 21 15,21-21-15,-21 1 0,0 20 0,0-21 16,0 0-16,0 0 0,0 1 16,0-1-16,0 0 0,0 0 0,0 0 15,-21-21-15,0 21 16,-1-21 0,1 0-1,21-21-15,0 0 0,0 0 16,0 0-16,0 0 0,0-22 15,0 22-15,21-21 16,1 21-16,-22-22 0,21 22 0,0 0 16,0-21-16,0 20 0,0 1 15,1 0-15,20 21 0,-21-21 0,21 21 16,-20 0-16,-1 0 0,0 0 16,0 0-16,0 21 0,0-21 0,-21 21 15,0 0-15,22 1 0,-22 20 0,0-21 16,0 21-16,0-20 0,0 20 15,0-21-15,0 21 0,0-20 0,-22-1 16,1 0-16,21 0 0,0 0 16,-21 0-16,0 1 0,21-1 15,-21-21-15,21 21 0,21-21 32,0 0-17,0-21-15</inkml:trace>
  <inkml:trace contextRef="#ctx0" brushRef="#br1" timeOffset="68443.64">16108 6202 0,'0'0'16,"-21"0"-16,-1 0 0,1 21 15,0-21-15,21 21 16,0 0-16,-21 1 0,0-1 0,0 21 16,21-21-16,-22 22 0,1-22 0,21 21 15,0-21-15,0 22 0,-21-22 16,21 0-16,0 21 0,0-21 0,0 1 16,0-1-16,0 0 15,0 0-15,21-21 0,0 0 16,1 0-16,-1 0 0,0 0 15,0 0-15,21 0 0,-20 0 0,-1 0 16,21 0-16,-21-21 0,0 0 16,1 0-16,-1-1 0,0 1 15,0 0-15,0-21 0,0-1 0,-21 22 16,22-21-16,-22 0 0,0-1 16,0 1-16,0 21 0,0-22 0,-22 22 15,1 0-15,0 0 0,0 0 0,0 21 16,0 0-16,-1 0 0,1 0 15,-21 0-15,21 0 0,0 0 0,-22 0 16,22 21-16,0-21 0,0 21 16,21 0-16,-21 0 0,-1 1 15,22-1-15,0 0 0,0 0 16</inkml:trace>
  <inkml:trace contextRef="#ctx0" brushRef="#br1" timeOffset="68911.38">16997 5969 0,'0'0'0,"-21"0"0,-1 0 16,1 0-16,0 21 0,0 0 15,0 1-15,0-1 16,-1 0-16,1 21 0,0-21 0,21 1 16,0 20-16,-21-21 0,21 21 0,0 1 15,0-1-15,0 0 0,0 1 16,0-22-16,0 21 0,0-21 0,21 22 16,-21-22-16,21 0 0,0 0 15,1 0-15,-1 1 0,0-1 0,0-21 16,0 0-16,0 21 0,1-21 15,-1 0-15,21 0 0,-21 0 0,0 0 16,1 0-16,20-21 0,-21 0 16,0-1-16,0 22 0,1-21 0</inkml:trace>
  <inkml:trace contextRef="#ctx0" brushRef="#br1" timeOffset="69275.25">17462 6033 0,'0'-22'16,"22"22"-16,-1 0 0,0 0 0,0 0 16,0 0-16,0 0 0,22 0 15,-22 0-15,0 22 0,0-1 0,0 21 16,1-21-16,-22 0 15,21 1-15,-21 20 0,0-21 16,0 21-16,0 1 0,0-22 0,0 21 16,0 1-16,0-1 0,0-21 15,0 21-15,0 1 0,-21-22 0,-1 21 16,1-21-16,0 1 0,0-1 16,0 0-16,0 0 0,21 0 0,-22-21 15,1 21-15,0-21 0,0 0 31</inkml:trace>
  <inkml:trace contextRef="#ctx0" brushRef="#br1" timeOffset="70532.66">18732 5948 0,'0'0'0,"0"-21"15,0 0 1,-21 21-1,0 0-15,0 0 16,0 0-16,0 0 0,-22 0 16,22 0-16,-21 0 0,21 21 0,-22 0 15,1 0-15,21-21 0,-22 21 16,1 0-16,21 1 0,-21-1 16,20 0-16,1 0 0,0 0 15,0 0-15,21 1 0,-21-1 0,21 0 16,0 0-16,0 0 15,21-21-15,0 21 0,0-21 16,0 0-16,1 22 0,-1-22 0,0 21 16,0-21-16,0 21 0,22 0 15,-22 0-15,0 0 0,0 1 16,0-1-16,-21 0 0,0 0 16,0 0-16,0 0 0,0 1 15,0 20-15,0-21 0,0 0 0,-21 0 16,0 1-16,0-1 0,0 0 15,-22 0-15,22 0 0,0-21 16,0 21-16,0-21 0,-1 0 0,1 22 16,0-22-16,0 0 15,42 0 32,0 0-47,-21-22 0,21 22 16,1 0-16,-1 0 0,0 0 15,0 0-15,0 0 0,0 22 16,-21-1-16,22-21 16,-22 21-16,21 0 0,-21 0 15,0 0-15,0 1 0,0-1 16,0 0-16,0 0 0,-21 0 16,-1 0-16,1 22 0,0-22 0,0 21 15,0-21-15,0 22 0,21-1 16,-22 0-16,1-20 0,0 20 0,0 0 15,21-21-15,0 22 0,0-22 0,0 0 16,0 21-16,0-20 0,0-1 0,0 0 16,0 0-16,21-21 15,0 21-15,0-21 0,1 0 16,-1 0-16,0 0 16,0 0-16,0 0 0,0 0 15,1-21-15,-1 21 16,-21-21-16,21 21 0,-21-21 15</inkml:trace>
  <inkml:trace contextRef="#ctx0" brushRef="#br1" timeOffset="71943.48">17314 12510 0,'-21'0'15,"0"-22"-15,0 1 16,21 0 0,0 0-16,-21 21 0,21-21 15,0 0-15,0-1 0,21 1 16,0 0-1,0 0-15,0 21 0,22 0 0,-22-21 16,0 21-16,21 0 0,-21 0 16,1 0-16,20 0 0,-21 0 0,0 0 15,0 0-15,1 0 16,-1 0-16,0 21 0,-21 0 0,0 0 16,0 0-16,0 1 0,0-1 0,0 0 15,-21 0-15,0 0 0,-22 22 16,22-22-16,-21 0 0,-1 21 0,22-21 15,-21 22-15,0-1 0,-1-21 16,22 22-16,-21-22 0,21 21 0,-1-21 16,1 22-16,0-22 0,21 0 15,0 0-15,0 0 0,0 0 0,0 1 16,0-1-16,0 0 0,21-21 0,0 0 16,1 21-16,20-21 0,-21 0 15,0 0-15,22 0 0,-22 0 0,0 0 16,21 0-16,-21-21 0,1 21 15,-1-21-15,0 21 0,0 0 16,-21-21-16,0-1 0,-21 22 31,0 0-31,0 0 0,-1 0 0,-20 0 16,21 22-16,0-22 0,0 21 16,-1 0-16,1 0 0,0 0 0,21 0 15,-21 1-15,21-1 0,0 21 16,0-21-16,0 0 0,0 1 0,0 20 15,0-21-15,21 0 0,0 22 16,0-22-16,1 0 0,-22 21 0,21-21 16,0 1-16,0 20 0,-21-21 15,0 0-15,0 0 0,0 22 0,0-22 16,0 0-16,0 21 0,0-20 16,0-1-16,0 0 0,-21 0 0,21 0 15,-21 0-15,0 1 0,-1-1 0,1-21 16,0 21-16,0-21 0,0 0 15,21 21-15,-21-21 0,-1 0 16,1 0 15,0 0-15,21-21-16,0 0 16</inkml:trace>
  <inkml:trace contextRef="#ctx0" brushRef="#br1" timeOffset="73499.5">10520 9419 0,'0'21'15,"-21"-21"-15,42 0 32,0 0-17,0-21-15,0 21 0,22-21 16,-22 0-16,0 21 0,21-21 0,-21 0 16,22 21-16,-22-22 0,0 1 15,0 21-15,0-21 0,-21 0 16,0 0-16,-21 0 15,0 21-15,-21 0 16,21 0-16,-22 0 0,1 0 0,0 0 16,-1 0-16,1 21 0,0 0 15,20-21-15,-20 21 0,0 0 0,-1 0 16,1 1-16,21-22 0,-21 21 16,20 0-16,1 0 0,21 0 0,0 0 15,0 1-15,0-1 0,0 0 16,21 0-16,1 0 15,-1 0-15,21-21 0,-21 22 0,22-1 0,-1 0 16,0 0-16,1-21 16,-1 21-16,0 0 0,1 1 0,-1-1 15,0 0-15,1 0 0,-22 0 16,0 0-16,0 1 0,-21 20 0,0-21 16,0 0-16,0 0 0,0 22 0,-21-22 15,-21 0-15,20 0 0,-20 0 16,0 1-16,-1-1 0,22-21 0,-21 21 15,0-21-15,-1 0 0,1 0 0,21 0 16,-22 0-16,1 0 0,21 0 16,0 0-16,-22-21 0,22 0 15,0-1-15,0 22 0,0-21 0,0 0 16,-1 0-16,22 0 0,0 0 16,-21-1-16,21 1 0,0 0 15,0 0 1,21 0-16,1 21 0,-1 0 15,0-21-15,21 21 0</inkml:trace>
  <inkml:trace contextRef="#ctx0" brushRef="#br1" timeOffset="74043.21">11493 9377 0,'0'0'0,"0"-21"31,-21 21-15,0 21-16,21 0 15,0 0-15,-21 0 0,0 22 16,0-22-16,21 21 0,-22-21 15,22 22-15,-21-1 0,21 0 0,-21 1 0,0-22 16,21 21-16,0 1 16,0-1-16,0-21 0,0 21 0,0-20 15,0-1-15,0 0 0,0 0 16,0 0-16,21-21 0,0 0 0,0 21 16,1-21-16,-1 0 0,0 0 0,0 0 15,0 0-15,22-21 0,-22 21 16,0-21-16,0 0 0,0 0 0,22 0 15,-22-22-15,0 22 0,0-21 0,0-1 16,0 1-16,1 21 0,-22-21 16,0-22-16,0 22 0,0 21 15,0-22-15,0 1 0,0 0 0,-22 20 16,1-20-16,0 21 0,0 0 16,0 21-16,0-21 0,-1 21 0,1 0 15,0 0-15,0 0 0,0 0 16,0 0-16,-1 0 0,1 21 0,0 0 15,0 0-15,21 0 0,0 0 16,0 22-16,0-22 0,0 0 16,0 0-16,0 0 0,21-21 0,0 22 15,0-1-15</inkml:trace>
  <inkml:trace contextRef="#ctx0" brushRef="#br1" timeOffset="74376.02">12340 9250 0,'0'0'16,"0"-21"-16,-21 21 16,0 0-1,21 21-15,0 0 0,0 0 16,0 0-16,0 1 0,0-1 0,0 21 15,0 0-15,0 1 16,0-1-16,0 0 0,0 1 0,0-1 16,0 0-16,0 1 0,0-1 0,0 0 15,0-20-15,0 20 0,0 0 16,0-21-16,0 1 0,0-1 0,0 0 16,0 0-16,21-21 31,-21-21-31,21 0 15,0 0-15</inkml:trace>
  <inkml:trace contextRef="#ctx0" brushRef="#br1" timeOffset="74674.85">12255 9313 0,'0'0'0,"-21"-21"16,21-21-16,21 21 15,1 21-15,-1 0 16,0-21-16,0 21 0,21 0 0,1 0 16,-1-22-16,-21 22 0,22 0 15,-1 0-15,0 22 0,1-1 0,-1-21 16,-21 21-16,0 0 0,0 21 0,1-20 16,-22-1-16,0 0 0,0 0 15,0 0-15,-22 0 0,1 1 16,0-1-16,0 0 0,0 0 15,0 0-15,-22 0 0,22-21 0,-21 22 16,21-22-16,-1 21 0,-20-21 0,21 21 16,0-21-16,0 0 15</inkml:trace>
  <inkml:trace contextRef="#ctx0" brushRef="#br1" timeOffset="75271.81">14457 8700 0,'-21'0'16,"-1"0"0,1 0-16,0 21 0,0 0 0,-21 0 15,20 0-15,-20 0 0,21 22 16,-21-22-16,-1 21 0,22 22 0,-21-22 15,21 0-15,-22 22 0,22-1 16,0-20-16,0 20 0,0 1 0,-1-1 16,1 1-16,21-1 0,0 1 15,0-1-15,0 1 0,0-1 0,0 1 16,0-22-16,0 0 0,21 22 0,1-43 16,-1 21-16,21 1 0,0-22 15,-20 0-15,20 0 0,0 0 0,22 1 16,-22-22-16,0 0 0,1 0 15,-1 0-15,0 0 0,1 0 0,-1-22 16,-21 22-16,22-21 0,-22 0 16</inkml:trace>
  <inkml:trace contextRef="#ctx0" brushRef="#br1" timeOffset="75578.91">15028 9017 0,'-21'0'0,"0"0"15,0 0-15,21 21 16,0 0-16,-21 1 0,-1-22 15,22 21-15,-21 0 0,21 0 0,0 0 16,0 0-16,0 1 0,0-1 16,0 0-1</inkml:trace>
  <inkml:trace contextRef="#ctx0" brushRef="#br1" timeOffset="75827.7">15219 9102 0,'-21'0'47,"21"21"-31,0 0-16,-22-21 0,22 21 15,0 0-15,0 1 16,0-1-16,0 0 16,22-21-16</inkml:trace>
  <inkml:trace contextRef="#ctx0" brushRef="#br1" timeOffset="76423.75">15790 8975 0,'0'0'16,"0"-21"-16,0-1 16,-21 22-16,0 22 15,21-1-15,0 0 16,0 0-16,0 21 0,0-20 16,0-1-16,-21 21 0,21-21 0,0 22 0,0-1 15,0 0-15,0-21 0,-21 22 16,21-1-16,0-21 0,0 22 15,0-1-15,-22-21 0,22 21 16,-21-20-16,21-1 0,-21 21 0,21-21 16,0 0-16,0 1 0,0-44 47,0 1-47,0 0 15,0 0-15,0 0 0,0 0 0,0-1 16,21 1-16,-21-21 0,21 21 0,1 0 15,-22-22-15,21 22 0,0 0 16,0 0-16,0 0 0,0-1 16,1 1-16,-1 21 0,0 0 15,0 0-15,0 0 0,0 0 0,1 0 16,-1 21-16,0 1 0,-21-1 0,21 0 16,-21 0-16,0 0 0,0 22 15,0-22-15,0 0 0,0 0 0,0 0 16,0 0-16,0 1 0,0-1 15,0 0-15,-21 0 0,0-21 16,21-21 15</inkml:trace>
  <inkml:trace contextRef="#ctx0" brushRef="#br1" timeOffset="76849.52">16235 9398 0,'21'0'16,"0"0"-16,0 0 16,0 0-16,1 0 15,-1 0-15,0 0 0,0-21 16,0 0-16,0 21 0,1-21 15,-1 21-15,0-22 0,0 22 0,-21-21 16,0 0-16,0 0 16,0 0-16,0 0 0,-21-1 15,0 22-15,0 0 16,-1 0-16,1 0 0,0 0 16,0 0-16,0 22 0,21-1 0,-21 0 15,21 0-15,-22 21 0,1-20 16,21-1-16,0 21 0,-21-21 0,21 0 15,-21 22-15,21-22 0,0 0 16,0 21-16,0-20 0,0-1 0,0 0 16,0 0-16,21-21 15,0 0-15,0 0 16,1 0-16,-1 0 0,0 0 0,21 0 16,-21 0-16,1 0 0,-1-21 15,21 0-15,-21 0 0,0-1 0</inkml:trace>
  <inkml:trace contextRef="#ctx0" brushRef="#br1" timeOffset="77135.75">16933 8932 0,'0'0'0,"0"-21"16,-21 21-1,0 0-15,21 21 16,0 1-16,0-1 0,0 0 0,0 21 15,-21-21-15,21 22 0,0-1 16,-21 0-16,21-20 0,0 20 0,0 0 16,-22-21-16,22 22 0,-21-22 15,21 21-15,0-21 0,0 22 0,-21-22 16,21 0-16,0 0 0,0 0 0,-21 1 16,21-1-16,0 0 15,21-42 16,-21 0-31,21-1 16,0 1-16</inkml:trace>
  <inkml:trace contextRef="#ctx0" brushRef="#br1" timeOffset="77415.59">17187 8827 0,'0'21'31,"0"0"-15,0 0-16,0 21 0,0-20 0,0 20 15,-21-21-15,21 21 0,-21 1 16,21-1-16,-21-21 0,21 22 0,0-1 16,-21 0-16,21-21 0,-22 22 0,22-1 15,-21-21-15,21 0 0,0 22 16,0-22-16,0 0 0,0 0 0,0 0 15,0 1-15,0-1 16,21-21 0,1 0-16,-1 0 0,-21-21 15</inkml:trace>
  <inkml:trace contextRef="#ctx0" brushRef="#br1" timeOffset="77865.34">17420 9271 0,'0'0'0,"-21"0"16,0 0-16,21 21 15,-21 0-15,-1 1 0,1-1 16,21 0-16,-21 0 16,21 0-16,0 0 0,0 1 0,0-1 15,0 0-15,0 0 0,0 0 16,0 0-16,0 1 0,21-1 15,-21 0-15,21-21 0,1 0 16,-1 0-16,0 21 0,0-21 16,0 0-16,0 0 0,1 0 0,-1-21 15,0 21-15,0-21 0,0 0 16,0 21-16,1-22 0,-1 1 0,0 0 16,0-21-16,-21 21 0,0-1 0,21-20 15,-21 21-15,0-21 0,0 20 16,0-20-16,0 21 0,0 0 15,0 0-15,-21-1 0,0 1 0,0 21 16,0 0-16,-1 0 0,-20 0 16,21 0-16,0 21 0,0-21 15,-1 22-15,1-1 0,21 0 16,-21 0-16,21 0 0,-21-21 0,21 21 16,0 1-16,0-1 0,21-21 31,0 0-31,0 0 0,1 0 0</inkml:trace>
  <inkml:trace contextRef="#ctx0" brushRef="#br1" timeOffset="78147.17">18076 8784 0,'0'21'32,"0"1"-32,-21-22 0,21 21 15,-21 0-15,21 0 0,0 0 16,0 0-16,0 1 16,0-1-16,-21 0 15,21 0-15,0 0 16,-21-21-16,21 21 15</inkml:trace>
  <inkml:trace contextRef="#ctx0" brushRef="#br1" timeOffset="78371.05">18203 8763 0,'0'0'0,"0"-21"16,21 21 0,1 0-1,-22 21-15,0 0 16,0 0-16,0 1 0,0-1 16,0 0-16,0 0 0,0 0 15,-22 0-15,22 1 16</inkml:trace>
  <inkml:trace contextRef="#ctx0" brushRef="#br1" timeOffset="78807.31">18373 8488 0,'0'21'15,"0"0"1,21-21-16,0 21 0,0 1 0,0-1 16,0 0-16,1 0 15,-1 0-15,0 0 0,0 22 0,0-22 0,0 21 16,1-21-16,-1 22 15,-21-1-15,0 0 0,0 1 0,0-1 16,0 0-16,0 1 0,0-1 0,0 0 16,0-20-16,-21 20 0,-1 0 15,1 1-15,0-1 0,0-21 0,-21 21 16,20 1-16,1-22 0,-21 21 16,21-21-16,-22 22 0,22-22 0,-21 0 15,21 0-15,-22 0 0,22 1 0,0-22 16,0 21-16,0-21 15,0 0 1,42 0 15,0-21-31,0-1 0,0 1 16,0 21-16</inkml:trace>
  <inkml:trace contextRef="#ctx0" brushRef="#br1" timeOffset="79068.25">19410 9165 0,'0'0'0,"-21"0"31,21 21 16,0 1-32,0-1-15,0 0 16,21-21-16,-21 21 0</inkml:trace>
  <inkml:trace contextRef="#ctx0" brushRef="#br1" timeOffset="79355.09">19389 9758 0,'0'0'0,"0"21"16,-22 0-16,22 0 15,0 1 1,0-1-16,-21 0 15,21 0 1,-21 0 0,0-21-16,21 21 0,-21 1 0,0-22 15,-1 21-15,1-21 0,0 21 16,0-21-16,0 21 0,0-21 0,-1 21 16,-20-21-16,21 21 0,0-21 0,-22 0 15,22 0-15,0 0 0,-21 0 16,21 0-16</inkml:trace>
  <inkml:trace contextRef="#ctx0" brushRef="#br2" timeOffset="86670.9">19050 6435 0,'0'0'0,"-42"0"0,20-21 0,-20 21 16,21 0-16,0 0 0,0 0 0,-1 0 15,1 0-15,21-22 16,21 22-1,1 0-15,-1 0 16,21 0-16,0 0 0,1 0 0,-1 0 16,22 0-16,-22 0 0,21 0 15,1 0-15,-22 0 0,22 22 0,-1-22 16,-20 0-16,-1 0 0,21 0 16,-20 0-16,-22 0 0,21 0 15,-21 0-15,1 0 0,-1 0 16,0 0-16,-42 0 47,0 0-47,-1-22 0,22 1 15,0 0-15</inkml:trace>
  <inkml:trace contextRef="#ctx0" brushRef="#br2" timeOffset="87035.7">19685 6223 0,'-21'0'16,"0"0"-16,-1 0 16,22 21-1,22-21 1,-1 0-16,0 0 16,0 21-16,0-21 0,22 0 0,-22 0 15,0 0-15,0 0 0,21 0 0,-20 0 16,-1 22-16,0-22 0,0 0 15,0 21-15,-21 0 16,0 0-16,-21 0 16,21 0-16,-21 1 0,-21-1 15,20 0-15,-20 21 0,0-21 16,-1 1-16,1 20 0,0-21 16,-1 0-16,1 22 0,0-22 15,-1 0-15,22 0 0,0 0 0,0-21 16,0 21-16,0-21 0,21 22 15,21-22 1,0-22-16,-21 1 16,21 0-16,0 0 0</inkml:trace>
  <inkml:trace contextRef="#ctx0" brushRef="#br2" timeOffset="87907.51">20849 6519 0,'21'-21'31,"0"0"-15,1 0-16,-22 0 0,0 0 16,0-1-16,0 1 0,0 0 0,0 0 15,0 0-15,-22 0 0,1-1 16,0 1-16,0 0 0,-21 0 0,20 21 15,-20 0-15,0 0 0,21 0 16,-22 0-16,1 0 0,21 0 0,-22 0 16,1 21-16,21 0 0,-21 0 15,20 1-15,-20 20 0,21-21 0,0 21 16,21 1-16,0-22 0,0 21 16,0-21-16,0 22 0,0-22 15,21 0-15,-21 0 0,42 0 0,-21-21 16,1 0-16,20 0 0,0 0 15,-21 0-15,22 0 0,-1 0 0,0-21 16,1 21-16,-1-21 0,0 0 16,1-21-16,-22 20 0,21 1 0,-21-21 15,1 0-15,-1 20 0,0-20 16,0 0-16,-21-1 0,0 1 0,0 21 16,0-21-16,0-1 0,0 1 15,0 21-15,0-22 0,0 22 0,0-21 16,0 21-16,0 0 15,0 42 1,0 0-16,0 0 0,-21 0 16,21 22-16,0-1 0,0-21 15,0 21-15,0 1 0,0-1 0,0 0 16,0 1-16,0-1 0,0 0 16,0-20-16,0 20 0,0-21 0,0 21 15,0-20-15,0-1 16,21 0-16,0-21 15,0 0-15,1 0 16,-1-21-16,0 0 0,-21-1 16,21 22-16,0-21 0</inkml:trace>
  <inkml:trace contextRef="#ctx0" brushRef="#br2" timeOffset="88283.3">21294 6350 0,'21'0'47,"0"0"-47,0 0 16,0-21-16,0 21 0,1-21 0,20 21 16,-42-21-16,21-1 0,0 22 15,-21-21-15,0 0 16,0 0-16,-21 21 15,0 0-15,0 0 0,0 0 16,-22 0-16,22 0 0,0 0 0,0 0 16,0 21-16,-1-21 0,1 21 15,21 22-15,-21-22 0,21 0 0,-21 21 16,21-21-16,0 22 0,0-22 16,0 0-16,0 0 0,0 0 0,0 1 15,0-1-15,21-21 0,0 21 0,0-21 16,1 0-16,-1 0 15,0 0-15,0 0 0,0 0 16,0-21-16,22 21 0,-22-21 16,0-1-16,21 1 0,-20 0 0</inkml:trace>
  <inkml:trace contextRef="#ctx0" brushRef="#br2" timeOffset="88559.13">21823 6181 0,'0'0'0,"0"-21"0,0-1 15,-21 22 1,-1 0-16,1 0 0,0 22 16,0-22-16,0 21 0,21 0 15,-21 0-15,-1 0 0,1 22 16,21-22-16,-21 0 0,21 21 0,0-21 16,0 22-16,0-22 0,0 0 15,0 0-15,0 0 0,0 1 0,0-1 16,21-21-16,0 21 0,1-21 15,-1 0-15,0 0 0,0 0 0,0 0 16,22 0-16,-22 0 0,0 0 16,0-21-16,21 21 0,-20-21 0,-1-1 15,0 1-15,0-21 0,21 21 16,-42-22-16</inkml:trace>
  <inkml:trace contextRef="#ctx0" brushRef="#br2" timeOffset="88831.98">22140 5969 0,'0'0'0,"0"-21"0,0-21 15,0 20-15,0 1 0,0 0 16,0 42 0,0 0-1,0 1-15,0 20 0,0-21 0,0 21 16,0-20-16,0 20 0,-21 0 16,21-21-16,0 22 0,0-1 0,-21-21 15,21 22-15,-21-1 0,21-21 16,0 21-16,0-20 0,-21-1 0,21 0 15,0 0-15,0 0 0,0 0 16,0 1-16,21-44 47,0 22-47,-21-21 0,21 0 16,0 0-16,-21 0 0</inkml:trace>
  <inkml:trace contextRef="#ctx0" brushRef="#br2" timeOffset="89319.7">22479 6244 0,'0'0'0,"21"-21"16,-21-21-16,0 21 16,0-1-16,-21 1 15,0 21-15,0 0 16,-1 0-16,1 0 0,0 21 15,0 1-15,0-1 0,0 0 16,-1 0-16,1 0 0,21 22 16,-21-22-16,21 0 0,-21 21 0,21-21 15,0 1-15,0-1 0,0 0 16,0 0-16,0 0 0,21-21 16,0 0-16,0 0 15,1 0 1,-1 0-16,0-21 0,-21 0 0,21 0 15,0 0-15,-21-1 0,0 1 16,21 0-16,1 0 0,-22 0 0,21 0 16,-21-1-16,0 1 0,0 0 15,0 0-15,21 21 0,-21-21 16,0 42 0,0 0-16,0 0 15,0 0-15,0 1 0,-21-1 0,21 0 16,0 0-16,-21 0 0,21 0 15,0 1-15,0-1 0,0 0 0,0 0 16,0 0-16,0 0 0,0 1 16,21-22 15,0 0-31,-21-22 0,21 22 16</inkml:trace>
  <inkml:trace contextRef="#ctx0" brushRef="#br2" timeOffset="89731.46">22648 6202 0,'0'0'15,"0"-21"-15,0 0 32,21 21-17,1 0-15,-1 0 16,0 21-16,0 0 15,-21 0-15,0 0 0,21 0 16,-21 1-16,0-1 0,21 0 0,-21 0 16,0 0-16,22 0 0,-22 22 0,0-22 15,0 0-15,0 0 16,0 0-16,0 1 16,-22-22-1,22-22 1,0 1-1,0 0-15,0 0 0,0-21 16,0 20-16,0 1 0,0 0 16,0-21-16,0 21 0,22-1 0,-1 1 15,-21 0-15,0 0 0,21 21 0,0-21 16,0 0-16,0 21 0,1 0 16,-1 0-16,0 0 15,0 0-15,0 0 0,0 0 16,-21 21-16</inkml:trace>
  <inkml:trace contextRef="#ctx0" brushRef="#br2" timeOffset="90287.3">23368 6350 0,'0'0'15,"0"-21"-15,21 21 0,-21-21 0,0 0 16,0-1-16,0 1 0,0 0 0,0 0 16,0 0-16,-21 21 15,0 0-15,0 0 16,-1 0-16,1 0 0,0 0 0,0 0 16,0 21-16,0 0 0,-1 0 15,1 0-15,0 1 0,0 20 0,0-21 16,0 0-16,21 22 0,-22-22 15,22 0-15,0 0 0,0 0 0,0 0 16,0 1-16,22-1 16,-1-21-16,0 0 0,0 0 0,0 0 15,0 0-15,1 0 16,-1-21-16,0 21 0,0-22 0,-21 1 16,21 0-16,0 0 0,-21 0 15,0 0-15,22-1 0,-22-20 16,21 21-16,-21 0 0,0-22 0,0 22 15,0 0-15,21 0 0,-21 0 16,0 42 15,0 0-31,0 0 0,0 22 16,0-22-16,-21 0 0,21 0 0,0 21 16,0-20-16,0-1 0,0 0 15,0 0-15,0 0 0,0 0 0,0 1 16,21-22-16,0 0 15,0 0-15,0 0 16,1 0-16,-1 0 0,0 0 16,-21-22-16,21 1 0,0 0 15</inkml:trace>
  <inkml:trace contextRef="#ctx0" brushRef="#br2" timeOffset="90784.11">23876 5884 0,'0'0'16,"-21"0"0,0 0-16,-1 0 0,1 0 0,0 0 15,0 22-15,0-1 16,21 0-16,0 21 0,-21-21 16,-1 22-16,22-22 0,-21 21 0,21-21 15,0 22-15,0-1 0,0-21 16,0 22-16,0-22 0,0 21 0,0-21 15,0 22-15,0-22 0,0 0 16,21 0-16,1 0 0,-1-21 0,0 21 16,0-21-16,21 0 15,-20 0-15,-1 0 0,0 0 0,21 0 16,-21 0-16,1 0 0,-1-21 16,0 0-16,0 21 0,0-21 15,0 0-15,1-22 0,-1 22 0,0 0 16,-21-21-16,0 21 0,0-1 15,21 1-15,-21 0 0,0 0 16,0 42 0,0 0-1,-21 0-15,21 1 16,0-1-16,0 0 0,-21 0 0,21 0 16,0 0-16,-21 1 0,21-1 15,0 0-15,21-21 31,0 0-15,0 0-16,0-21 16,-21 0-16,21-1 0</inkml:trace>
  <inkml:trace contextRef="#ctx0" brushRef="#br2" timeOffset="90963.6">24278 6033 0,'0'0'15,"0"-22"-15,-21 1 0,0 21 16,0 0 62</inkml:trace>
  <inkml:trace contextRef="#ctx0" brushRef="#br2" timeOffset="91151">23558 6160 0,'0'21'16,"22"-21"15,-1 0-31,0 0 0,0 0 15,21 0-15,-20 0 0,20 0 0,-21 0 16,21 0-16,-20 0 0,20 0 16,0 0-16</inkml:trace>
  <inkml:trace contextRef="#ctx0" brushRef="#br2" timeOffset="92002.85">24405 6244 0,'-21'0'16,"21"21"-16,-21-21 15,0 22-15,-1-22 0,22 21 0,-21 0 16,0 0-16,21 0 15,-21 0-15,21 1 0,0-1 0,0 0 16,0 0-16,0 0 16,0 0-16,21-21 15,0 0-15,0 0 16,1 0-16,-1 0 16,0 0-16,0 0 0,-21-21 15,0 0-15,0 0 16,0 0-16,0 0 0,0-1 15,0 1-15,0 0 0,0 0 16,0 0-16,0 0 0,0-1 16,0 1-1,0 0-15,0 0 16,21 21-16,0 0 16,1 0-16,-1-21 0,0 21 15,0 0-15,0 0 0,0 0 0,1 0 16,-1 0-16,0 0 0,-21 21 15,0 0-15,21 0 0,-21 0 16,0 1-16,0-1 0,0 0 16,0 0-16,0 0 0,0 0 0,0 1 15,0-1-15,0 0 0,0 0 16,0 0-16,0 0 16,-21-21-1,0 0 1,21-21-1,0 0 1,0 0-16,0 0 16,0 0-16,0-1 0,0 1 0,0 0 15,21 0-15,0 0 0,0 0 16,0-22-16,1 43 0,-1-21 0,0 0 16,21 0-16,-21 0 0,22 21 15,-22 0-15,21 0 0,-21 0 0,1 0 16,-1 0-16,0 21 0,0 0 15,0 0-15,-21 0 0,0 0 0,0 1 16,0-1-16,0 21 0,0-21 16,0 0-16,0 1 0,0 20 0,0-21 15,-21 0-15,21 0 16,-21 1-16,21-1 0,-21-21 16,21 21-16,-21-21 15,21 21-15,-22-21 0,1 0 16,0 0-1,0 0-15</inkml:trace>
  <inkml:trace contextRef="#ctx0" brushRef="#br2" timeOffset="93483">20722 9377 0,'0'-21'15,"21"21"1,0 0 0</inkml:trace>
  <inkml:trace contextRef="#ctx0" brushRef="#br2" timeOffset="94123.38">20214 9377 0,'0'0'0,"-42"0"0,21 0 15,-1 0-15,1 0 16,0 0-16,0 0 15,42 0 17,0 0-32,0 0 0,22 0 0,-1 0 15,0 0-15,1 0 0,20 0 16,1 0-16,-1 0 0,1 0 0,-1 0 16,1 0-16,-1 0 0,1 21 0,-1-21 15,-20 0-15,20 0 0,-21 0 16,-20 0-16,20 0 0,-21 0 0,0 0 15,0 0-15,-42 0 47,0-21-47,0 21 16,0 0-16,0-21 0,-1 21 16,1 0-16,0-21 15,0-1-15,0 22 0,0 0 16,-1-21-16,44 21 78,-1 0-78,0 0 16,0 0-16,0 0 0,0 0 15,22 0-15,-22 0 0,0 0 0,0 0 16,0 0-16,1 0 0,-1 0 15,-21 21-15,0 1 16,0-1-16,0 0 16,0 0-16,-21-21 0,-1 21 0,-20 0 15,21 1-15,0-1 0,-22 0 0,22 0 16,0 0-16,-21 0 0,21 1 16,-1-22-16,1 21 0,0 0 15,0 0-15,21 0 16</inkml:trace>
  <inkml:trace contextRef="#ctx0" brushRef="#br2" timeOffset="94922.76">21950 9610 0,'0'0'0,"42"-21"16,-42-1-16,21 22 16,0-21-16,1 21 0,-22-21 15,0 0-15,21 21 0,-21-21 0,21 0 16,-21-1-16,0 1 15,0 0-15,-21 0 16,0 0-16,-1 21 0,-20 0 0,21 0 16,-21 0-16,20 0 0,-20 0 15,0 0-15,-1 0 0,22 21 0,-21-21 16,21 21-16,-22 0 0,22 0 16,0 1-16,21-1 0,0 0 15,0 0-15,0 21 0,0-20 0,0-1 16,21 0-16,0 0 15,1-21-15,-1 0 0,0 0 0,0 0 16,21 0-16,-20 0 0,-1 0 16,21-21-16,-21 21 0,22-21 0,-22 0 15,0-1-15,21 1 0,-21 0 16,1 0-16,-1 0 0,-21-22 0,21 22 16,0-21-16,-21 21 0,21-22 0,-21 1 15,0 0-15,0-1 0,0 1 16,21 0-16,-21-1 0,0 1 0,0 0 15,0-1-15,0 22 16,0 0-16,0 42 16,0 0-16,0 22 15,0-1-15,0 0 0,0 1 16,-21 20-16,21-20 0,0-1 16,0 0-16,0 22 0,0-22 0,0 0 15,0 1-15,0-22 0,0 21 0,0-21 16,0 1-16,21 20 0,1-21 15,-22 0-15,21-21 16,0 0 0,0 0-16,0 0 0,-21-21 0,0 0 15,21 0-15,1 0 0</inkml:trace>
  <inkml:trace contextRef="#ctx0" brushRef="#br2" timeOffset="95296.55">22394 9377 0,'0'21'16,"0"0"-16,0 0 16,0 1-1,21-22-15,1 0 0,-1 0 16,0 0-16,21 0 16,-21 0-16,22 0 0,-22-22 0,21 1 0,1 21 15,-22-21-15,21 0 0,-21 21 16,0-21-16,-21 0 0,0-1 15,0 1-15,0 0 0,0 0 0,0 0 16,-21 0-16,0 21 16,0 0-16,0 0 0,0 0 0,-1 0 15,-20 21-15,21 0 0,0 0 16,0 0-16,-1 0 0,1 1 0,0-1 16,0 21-16,21-21 0,0 0 15,0 22-15,0-22 0,0 0 0,0 0 16,0 0-16,0 1 0,21-1 15,0-21-15,0 0 0,1 0 16,20 0-16,-21 0 0,21 0 0,1 0 16,-22 0-16,21-21 15,1-1-15,-1 22 0</inkml:trace>
  <inkml:trace contextRef="#ctx0" brushRef="#br2" timeOffset="96039.12">23241 8975 0,'0'0'0,"0"-43"0,0 22 16,0-21-16,0 21 0,0 0 0,0-1 16,-21 22-1,0 0-15,21 22 16,-22-1-16,1 21 16,21 0-16,-21 1 0,21-1 0,-21 22 15,0-22-15,21 21 0,-21 1 16,21-1-16,-22 1 0,22-1 0,-21 1 15,0-1-15,21 1 0,0-1 16,-21-20-16,0 20 0,21 1 0,-21-1 16,21-20-16,0 20 0,-22-21 0,1 22 15,0-1-15,0-20 0,21 20 16,-21-20-16,0 20 0,-1-21 0,1 1 16,21-1-16,0-21 0,0 22 15,0-22-15,0 0 0,21-21 16,1 0-16,-1 0 0,0 0 15,21 0-15,1 0 0,-1-21 0,0 0 16,1-1-16,-1 1 0,0 0 16,1-21-16,-1 21 0,0-22 0,-21 1 15,22 0-15,-22-1 0,0 1 16,-21 0-16,0-1 0,0 1 0,0 0 16,0-1-16,-21 1 0,0 0 0,0 20 15,-22-20-15,22 21 0,-21 0 16,-1 0-16,1-1 0,0 1 0,21 0 15,-22 21-15,22 0 0,0-21 16,21 0 0,0 0-16,21-1 15,21 22-15,-20-21 0,-1 21 16,21-21-16,0 21 0,-20-21 0,20 0 16,0 0-16,1 21 0,-1-22 15,0 1-15,1 0 0,-1 0 0,0 0 16,1 21-16,-22-21 0,0-1 0,0 1 15,-21 0-15,0 0 16,0 0-16,0 0 0,-21 21 16,0 0-16,0 0 15,-1 0 1,1 21-16,21 0 0,0 0 16,0 0-16,0 0 15,-21 1-15,21-1 0,0 0 16,0 0-16,21-21 31,-21-21-15,21 0-16,1 21 0,-22-21 15</inkml:trace>
  <inkml:trace contextRef="#ctx0" brushRef="#br2" timeOffset="96211.03">23622 9229 0,'0'0'0,"-21"0"16,21-21-16,-21 21 0,42 21 63,0-21-63,0 0 0,0 0 15</inkml:trace>
  <inkml:trace contextRef="#ctx0" brushRef="#br2" timeOffset="96687.42">23876 9356 0,'-21'0'0,"42"0"0,-42 21 16,21 0-16,-21 0 15,21 0-15,0 1 0,0-1 16,0 0-16,0 0 15,0 0-15,0 0 16,0 1-16,-22-22 31,1 0-31,0 0 16,21-22 0,0 1-16,0 0 0,0 0 15,0 0-15,0 0 0,0-1 0,0 1 16,21 0-16,0 0 0,1 0 15,-1 0-15,0-1 0,0 1 0,0 0 16,0 21-16,1-21 0,20 21 16,-21 0-16,0 0 0,0 0 0,1 0 15,-1 21-15,0-21 0,0 21 16,-21 0-16,0 1 0,21-1 0,-21 0 16,0 0-16,0 0 0,0 0 15,0 22-15,0-22 0,0 0 16,-21 0-16,21 0 0,-21-21 15,21 22-15,-21-22 16,21-22 15,0 1-31,21 0 16,0 0-16</inkml:trace>
  <inkml:trace contextRef="#ctx0" brushRef="#br2" timeOffset="96907.27">24384 9313 0,'0'22'31,"0"-1"-15,0 0-16,0 0 0,0 0 16,0 0-16,0 1 15,0-1-15,0 0 16,-21-21-16,21 21 15,-21-21-15,21-21 32</inkml:trace>
  <inkml:trace contextRef="#ctx0" brushRef="#br2" timeOffset="97083.17">24342 9123 0,'0'0'0,"-22"0"0,1 0 16,0 0 0,21-21 46</inkml:trace>
  <inkml:trace contextRef="#ctx0" brushRef="#br2" timeOffset="97600.23">24617 8869 0,'0'0'0,"0"-21"0,-21 42 31,21 0-16,0 0-15,0 0 0,-22 22 16,22-22-16,0 21 0,-21-21 16,21 22-16,0-1 0,0-21 0,0 22 0,-21-22 15,21 21-15,-21-21 16,21 0-16,0 1 0,0-1 0,0 21 16,0-21-16,0 0 0,0 1 15,0-1-15,0 0 0,0 0 16,21-21-16,0 0 15,0 0-15,1 0 16,-1 0-16,0 0 0,0 0 0,0-21 16,0 21-16,1-21 0,-1 0 15,21-1-15,-21 1 0,0 0 16,1 0-16,-1 0 0,-21 0 0,0-1 16,21 22-1,-21 22 16,0-1-31,-21 0 0,21 0 16,0 0-16,0 0 0,-21 1 16,21-1-16,21-21 62,0-21-62,-21-1 0</inkml:trace>
  <inkml:trace contextRef="#ctx0" brushRef="#br2" timeOffset="97787.11">25040 9059 0,'-21'0'15,"0"0"1</inkml:trace>
  <inkml:trace contextRef="#ctx0" brushRef="#br2" timeOffset="97967.01">24490 9250 0,'0'0'16,"0"21"-16,21-21 15,0 0 1,0 0-16,0 0 0,1 0 16,-1 0-16,0 0 0,21 0 0,-21 0 15,1 0-15,-1 0 0</inkml:trace>
  <inkml:trace contextRef="#ctx0" brushRef="#br2" timeOffset="98797.75">25209 9377 0,'-21'0'16,"0"0"0,0 0-1,0 21-15,21 0 16,0 0-16,0 1 16,0-1-16,0 0 15,0 0 1,21-21-16,0 0 15,0 0-15,0 0 16,1 0 0,-22-21-1,0 0-15,0 0 16,0-1-16,0 1 16,0 0-16,0 0 15,-22 21-15,22-21 0,0 0 31,22 21-31,-1 0 0,0 0 0,0 0 16,0-22-16,0 22 0,1 0 16,-1 0-1,0 0-15,-21 22 0,0-1 16,0 0-16,21 0 0,-21 0 16,0 0-16,0 1 0,0-1 15,0 0-15,21 0 0,-21 0 0,0 0 16,0 1-16,0-1 15,21-21-15,-21-21 63,0-1-47,0 1-16,0 0 0,0 0 15,0 0-15,0 0 0,22-1 0,-22 1 16,21 0-16,0 0 0,0 0 15,0 0-15,0 21 0,1-22 0,20 22 16,-21 0-16,0 0 0,22 0 16,-22 0-16,0 22 0,0-22 0,0 21 15,0 0-15,-21 0 0,0 0 0,0 0 16,22 1-16,-22-1 0,0 0 16,0 0-16,0 0 0,0 0 0,-22 1 15,22-1-15,-21-21 0,21 21 16,-21 0-16,0 0 0,21 0 15,-21-21-15,0 22 16,-1-22 0,1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02:27:01.29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1249 0,'21'0'16,"0"0"-1,1 0 17,-22-21-17,0 0-15,0-1 16,0 1-16,0 0 16,0 0-1,0 0-15,-22 21 16,22-21-16,-21 21 15,0 0-15,0 0 0,0-22 16,0 22-16,-1 0 0,1 0 0,-21 0 16,21 0-16,-22 0 0,1 22 15,21-1-15,-21 0 0,-1 0 16,1 0-16,0 22 0,-1-22 0,22 21 16,-21 0-16,21 1 0,-1-1 15,1 22-15,21-22 0,0 21 16,0 1-16,0-1 0,0 1 0,0-22 15,0 22-15,0-22 0,0 22 16,21-22-16,1 0 0,-1 1 16,0-22-16,0 21 0,21-21 15,-20 0-15,20 1 0,-21-1 16,21-21-16,-20 0 0,20 0 16,0 0-16,-21 0 0,22 0 0,-22 0 15,21 0-15,-21-21 0,22-1 16,-22 1-16,0 0 0,0 0 0,22 0 15,-22-22-15,0 22 0,0 0 16,0-21-16,0 21 0,1-1 16,-22-20-16</inkml:trace>
  <inkml:trace contextRef="#ctx0" brushRef="#br0" timeOffset="472.72">2180 1588 0,'0'0'0,"0"-22"15,-21 22 1,0 0 0,0 0-16,21 22 15,-22-22-15,1 42 0,21-21 0,0 0 16,-21 22-16,21-22 0,-21 21 16,0 0-16,21 1 0,0-1 15,0-21-15,-21 22 0,21-1 16,0-21-16,0 21 0,0-20 0,0-1 15,0 0-15,0 0 0,0 0 16,21 0-16,0-21 0,0 0 16,21 0-16,-20 0 0,20 0 0,0 0 15,1 0-15,-1-21 0,0 0 16,1 0-16,-1 0 0,-21 0 0,21-1 16,-20-20-16,-1 21 0,0 0 15,0-22-15,-21 22 0,0-21 0,0 0 16,0 20-16,-21-20 0,0 21 15,0-21-15,-1 20 16,1 1-16,-21 0 0,21 0 0,-22 21 16,22 0-16,-21 0 0,0 0 15,20 0-15,-20 0 0,21 21 0,-21 0 16,20 0-16,1 1 0,0 20 16,0-21-16,0 0 0,0 0 15,21 1-15,0 20 0,0-21 0,0 0 16,21 0-16,0-21 15,0 0-15,21 0 0</inkml:trace>
  <inkml:trace contextRef="#ctx0" brushRef="#br0" timeOffset="1033.43">2942 1693 0,'0'0'0,"-21"0"16,0 0 0,21 22-1,-21-22-15,21 21 16,0 0-16,0 21 0,0-21 16,0 1-16,0-1 0,0 21 0,0-21 15,0 0-15,0 1 0,0 20 16,0-21-16,0 0 0,0 0 15,0 1-15,0-1 16,0 0-16,-22-21 16,1 0-1,0 0 1,0 0-16,21-21 0,0 0 16,-21-1-16,21 1 0,0 0 15,0 0-15,0-21 0,0 20 16,0-20-16,21 21 0,0-21 0,21 20 15,-20-20-15,-1 21 0,21 0 16,0 0-16,-20-1 0,20 22 16,0 0-16,-21 0 0,22 0 15,-1 0-15,-21 22 0,0-1 0,1 0 16,-1 0-16,0 0 0,-21 22 16,0-22-16,0 21 0,0-21 0,0 22 15,-21-22-15,0 0 0,-1 21 16,22-21-16,-21 1 0,0-1 15,21 0 1,0-42 15,21 0-31,0-1 16,1 22-16</inkml:trace>
  <inkml:trace contextRef="#ctx0" brushRef="#br0" timeOffset="1357.36">3873 1651 0,'0'0'0,"-21"0"16,0 0-16,0 0 15,0 0-15,0 0 0,-1 0 16,1 21-16,-21 0 0,21 1 15,0-1-15,-1 21 0,1-21 0,0 22 16,0-22-16,0 21 0,0 0 16,21-20-16,0 20 0,0-21 0,0 21 15,0-20-15,0-1 0,0 0 16,0 0-16,21 0 0,0 0 16,0-21-16,21 0 0,-20 0 15,-1 0-15,21 0 0,-21 0 0,0 0 16,22 0-16,-22 0 0,0-21 0,21 0 15,-20 0-15,-1 21 0,0-21 16</inkml:trace>
  <inkml:trace contextRef="#ctx0" brushRef="#br0" timeOffset="1777.04">4043 1820 0,'0'0'0,"0"-21"16,0 0-1,21 21 17,0 0-32,0 0 0,0 0 0,1 21 15,-1-21-15,0 21 0,0 1 16,0-1-16,-21 0 0,21 0 16,-21 0-16,22 0 0,-22 22 15,0-22-15,0 0 0,0 0 0,0 0 16,0 1-16,0-1 0,0 0 15,0 0-15,0 0 0,-22-21 16,1 0-16,0 0 16,21-21-1,0 0-15,0 0 16,0 0-16,0-1 0,0 1 0,0 0 16,0-21-16,0 21 0,21-1 15,0-20-15,1 21 0,-22 0 16,21 0-16,0-1 0,0 1 15,-21 0-15,21 21 0,0-21 0,1 21 16,-1 0-16,0 0 16,0 0-16,0 0 15,-21 21-15,0 0 16</inkml:trace>
  <inkml:trace contextRef="#ctx0" brushRef="#br0" timeOffset="2159.82">4487 2096 0,'21'21'16,"1"-21"-16,-1 0 15,0 0-15,0 0 0,0-21 16,0 21-16,1-22 0,-1 1 0,0 21 16,0-21-16,0 0 0,0 0 15,1 0-15,-22-1 0,0 1 0,21 0 16,-21 0-16,0 0 0,0 0 15,0-1-15,0 1 0,-21 21 0,21-21 16,-22 21-16,1 0 16,0 0-16,0 0 0,0 0 0,0 0 15,-1 21-15,1 0 0,21 1 16,-21-1-16,0 21 0,21-21 0,-21 22 16,21-22-16,0 0 0,0 21 15,0-21-15,0 1 0,0-1 0,0 0 16,0 0-16,0 0 0,0 0 15,21-21-15,0 0 0,0 0 0,0 0 16,1 0-16,-1 0 0,0 0 0,0 0 16,21 0-16,-20-21 0,-1 0 15,0 21-15,21-21 0,-21 0 0,1-22 16,-1 22-16</inkml:trace>
  <inkml:trace contextRef="#ctx0" brushRef="#br0" timeOffset="2459.79">5249 1270 0,'0'0'0,"0"-21"0,21 0 15,-21 0-15,0-1 16,0 44 0,0 20-16,0-21 15,-21 21-15,21 1 0,-21-1 0,21 0 16,0 22-16,-21-22 0,21 22 15,-21-1-15,21-20 0,-21 20 16,21-21-16,0 22 0,0-22 16,0-21-16,-22 22 0,22-22 0,0 21 15,0-21-15,0 1 0,0-1 16,0 0-16,22-21 16,-1 0-1,0-21-15,0 0 16,-21-1-16,21 1 0,0 0 0</inkml:trace>
  <inkml:trace contextRef="#ctx0" brushRef="#br0" timeOffset="2875.54">5419 1863 0,'0'21'0,"21"-21"15,0 21 1,0-21-16,0 0 0,0 0 15,1 0-15,-1 0 0,0 0 16,0 0-16,21-21 0,-20 21 0,20-21 16,-21 0-16,0 21 0,0-22 15,1 1-15,-1 21 0,-21-21 0,0 0 16,0 0-16,0 0 0,0-1 16,0 1-16,-21 0 0,-1 21 15,1 0-15,0 0 0,0 0 16,-21 0-16,20 0 0,1 21 15,0 0-15,0 1 0,0-1 0,0 21 16,-1-21-16,1 22 0,0-1 16,21-21-16,0 21 0,0-20 0,-21 20 15,21-21-15,0 0 0,0 0 16,0 1-16,0-1 0,0 0 0,21-21 16,0 0-16,0 0 0,1 0 15,-1 0-15,0 0 0,0 0 0,21 0 16,-20-21-16,-1 0 0,0 21 15,21-22-15,-21 1 0,1 0 0,-1 0 16,0 0-16,-21 0 0,21-22 16,-21 22-16</inkml:trace>
  <inkml:trace contextRef="#ctx0" brushRef="#br0" timeOffset="3122.4">5228 1566 0,'-21'0'16,"42"0"-1,0 0 1,0 0-16,1-21 16,20 21-16,-21 0 0,21-21 0,-20 0 15,20 21-15,0 0 0,1-21 16,-22 21-16,21 0 0,-21-21 0,22 21 15,-22 0-15,0 0 0,21-22 16,-21 22-16,1-21 0,-1 21 16</inkml:trace>
  <inkml:trace contextRef="#ctx0" brushRef="#br0" timeOffset="3739.56">6921 1630 0,'0'0'0,"0"-42"15,0 20 1,-21 1-16,21 0 0,-21 21 16,21-21-16,-21 21 0,0 0 15,0-21-15,-1 21 0,-20 0 0,21 0 16,-21 0-16,20 0 0,-20 21 15,0 0-15,21 0 0,-22 22 16,1-1-16,21 0 0,-22 22 0,22-22 16,0 22-16,21-22 0,0 21 15,0-20-15,0-1 0,0 0 0,0 1 16,0-22-16,21 0 0,0 21 0,1-42 16,20 22-16,0-22 0,1 0 15,-1 0-15,0 0 0,1 0 16,-1-22-16,21 22 0,-20-21 15,20 0-15,-20-21 0,-1 21 0,0-22 16,1 22-16,-1-21 0</inkml:trace>
  <inkml:trace contextRef="#ctx0" brushRef="#br0" timeOffset="4013.41">7429 1270 0,'0'0'0,"0"-42"0,0-1 0,0 22 16,0 0-16,0 0 0,0 0 15,-21 21-15,0 21 16,0 0-16,21 0 16,0 22-16,0-1 0,-21 0 15,21 1-15,0-1 0,0 21 16,-21 1-16,21-22 0,0 22 0,0-1 16,0-20-16,0 20 0,0-21 0,-22 1 15,22-1-15,0 0 0,0-20 16,0 20-16,0-21 0,0 0 15,0 0-15,22-21 16,-1 0-16,0 0 0,0-21 16,0 0-16,0 0 15</inkml:trace>
  <inkml:trace contextRef="#ctx0" brushRef="#br0" timeOffset="5259.72">7937 1757 0,'43'-42'16,"-43"20"0,0 1-16,0 0 0,0 0 15,0 0-15,0 0 0,-21 21 0,-1-22 16,1 1-16,21 0 0,-21 21 16,0-21-16,0 21 0,0-21 15,-1 21-15,1 0 0,0 0 0,0 21 16,0 0-16,0 21 0,-1-20 15,1 20-15,0 0 0,21 22 16,-21-22-16,0 0 0,0 1 0,21-1 16,0 0-16,0-20 0,0 20 15,0-21-15,0 0 0,0 0 0,0 1 16,21-22-16,0 0 16,0 0-16,0 0 0,0 0 0,22 0 15,-22 0-15,0-22 0,0 1 0,0 21 16,1-21-16,20 0 0,-21-21 15,0 20-15,0 1 0,-21 0 16,22-21-16,-22 21 0,21-22 16,-21 22-16,0 0 0,0-21 0,0 20 15,0 1-15,0 0 16,0 42 15,0 0-31,0 1 0,0 20 16,0-21-16,0 0 0,0 22 15,0-22-15,0 0 0,0 21 0,0-21 16,0 1-16,21-1 0,-21 0 16,0 0-16,21 0 0,-21 0 15,0 1-15,21-1 0,0-21 0,1 0 16,-1 0 0,0 0-16,0 0 0,0 0 0,0 0 15,1-21-15,-1-1 0,0 1 16,21 0-16,-21 0 0,1 0 0,-1 0 15,21-22-15,-21 1 0,0 21 16,1-22-16,-1 1 0,0 21 0,0-21 16,-21-1-16,0 22 0,0 0 0,0 0 15,-21 42 17,21 0-32,-21 0 15,21 22-15,0-22 0,0 0 0,0 21 16,0-21-16,0 1 15,0 20-15,21-21 0,-21 0 0,0 0 16,21 1-16,0-1 0,0 0 16,-21 0-16,0 0 0,22-21 15,-1 0 1,-42 0 15,-1 0-31,22-21 0,-21 21 16,0-21-16,0 21 0,21-21 0,-21 0 15,0 21-15,21-22 16,-22 22-16,22 22 31,0-1-31,0 0 16,0 0-16,0 0 0,0 0 16,22 1-16,-1-22 15,0 21-15,0-21 0,0 0 16,0 0-16,1 0 0,20 0 15,-21 0-15,0 0 0,22 0 0,-1 0 16,-21 0-16,21-21 0,1 21 16,-22-22-16,21 1 0,1 0 0,-1 0 15,-21-21-15,21 20 0,1-20 16,-22 21-16,21-21 0,-21 20 0,1-20 16,-1 0-16,0 21 0,-21-22 15,0 22-15,0 0 0,0 0 16,-21 21-1,0 0-15,21 21 0,0 0 16,-22 0-16,22 0 0,0 1 0,0-1 16,0 21-16,0-21 0,0 0 15,0 22-15,0-22 0,0 0 0,22 21 16,-22-20-16,0-1 0,0 0 0,0 0 16,0 0-16,0 0 15,0 1-15,-22-22 47,1 0-47,0 0 0,0 0 16,0 0-16,0 0 0,-22-22 15</inkml:trace>
  <inkml:trace contextRef="#ctx0" brushRef="#br0" timeOffset="6084.24">1990 2836 0,'0'0'0,"-22"0"16,44 0 46,-1 0-62,21 0 0,-21 0 16,22 0-16,-1 0 0,21 0 0,1 0 16,21-21-16,-1 21 0,22 0 15,-21 0-15,21-21 0,21 21 0,-22 0 16,22-21-16,0 21 0,22 0 15,-22-21-15,21 21 0,0 0 0,0-21 16,21-1-16,-20 22 16,20 0-16,0 0 0,1-21 0,-1 21 15,0 0-15,1 0 0,-1-21 16,0 21-16,1 0 0,-22 0 0,0-21 16,21 21-16,-21 0 0,1 0 15,-1-21-15,0 21 0,-21 0 0,0 0 16,-21-21-16,21 21 0,-21-22 0,-1 22 15,-20 0-15,0 0 0,-1-21 16,1 21-16,-21 0 0,-1 0 0,-21 0 16,1-21-16,-1 21 15,-21 0-15,0 0 0,1 0 0,-1 0 16,-21-21 15,0 0-31,0 0 16,21-1-16</inkml:trace>
  <inkml:trace contextRef="#ctx0" brushRef="#br0" timeOffset="6468.09">9567 1863 0,'0'-21'15,"-21"21"64,0 0-48,21 21-31,0 0 0,-21 0 15</inkml:trace>
  <inkml:trace contextRef="#ctx0" brushRef="#br0" timeOffset="6679.98">9546 2159 0,'0'0'16,"21"0"78,0-21-94,1 21 15</inkml:trace>
  <inkml:trace contextRef="#ctx0" brushRef="#br0" timeOffset="7691.39">11239 1545 0,'0'0'0,"22"-42"0,-22-22 15,0 43-15,0 0 16,0 0-16,0 0 16,-22 21-1,1 21-15,0 0 0,0 0 16,0 22-16,0-1 0,-1 0 0,1 1 15,21 20-15,-42-21 0,42 22 16,-21-1-16,0-20 0,-1-1 16,1 22-16,0-22 0,21-21 15,0 21-15,0 1 0,0-22 0,0 0 16,0 0-16,21-21 16,0 0-16,1-21 15,-1 0-15,-21 0 0,21 0 0,-21-1 16,21-20-16,0 21 0,-21-21 15,0-1-15,21-20 0,-21 20 0,22-20 16,-22 21-16,0-22 0,21 22 16,0-22-16,0 22 0,-21 0 0,21-1 15,0 1-15,1 21 16,-22 0-16,21-1 0,0 1 0,0 21 16,0 0-16,0 21 15,1-21-15,-1 43 0,-21-22 0,21 21 16,0 1-16,-21 20 0,0-21 15,21 22-15,-21-22 0,0 22 0,0-22 16,21 22-16,-21-22 0,0 0 0,0 1 16,0-22-16,0 21 0,0-21 15,0 0-15,0 1 0,0-1 16,-21-21 15,0-21-31,0-1 0</inkml:trace>
  <inkml:trace contextRef="#ctx0" brushRef="#br0" timeOffset="7860.3">10901 1947 0,'21'0'16,"0"0"-16,0 0 0,22-21 16,-22 21-16,21 0 0,0-21 15,22 21-15,-22-21 0,1 21 0,-1-21 16,21 21-16,-20 0 0,-1-21 15,0-1-15,1 22 0,-1-21 0,0 21 16,1-21-16</inkml:trace>
  <inkml:trace contextRef="#ctx0" brushRef="#br0" timeOffset="8313.04">12636 1545 0,'0'0'0,"0"-21"16,-21 21-1,0 0 1,0 0-1,0 0-15,0 0 16,-1 0 0,22 21-16,-21-21 15,0 21 1,0 1-16,0-22 0,21 21 0,-21 21 16,-1-21-16,22 0 0,0 22 15,-21-1-15,0 0 0,21 1 0,0-1 16,-21 0-16,21 1 0,-21-1 15,21-21-15,0 22 0,0-22 16,0 21-16,0-21 0,21 0 0,0 1 16,0-22-16,0 0 0,1 0 15,-1 0-15,21 0 0,0 0 0,-20 0 16,20-22-16,0 22 0,1-21 0,-1 0 16,0-21-16,1 21 0,20-22 15,-42 22-15</inkml:trace>
  <inkml:trace contextRef="#ctx0" brushRef="#br0" timeOffset="8547.9">13166 1503 0,'0'0'0,"0"-21"0,0 0 0,0-1 15,0 1-15,0 0 0,-22 21 0,1 0 16,0 21 0,21 0-16,-21 1 0,0-1 0,21 21 15,0 0-15,0 1 0,-21-1 16,21 22-16,-22-22 0,22 0 0,-21 22 15,21-22-15,0 0 0,0-20 0,0 20 16,-21-21-16,21 21 0,0-20 16,0-1-16,0 0 0,0 0 15,21-21 1,0 0-16,1 0 0,-1 0 16,21 0-16,-21-21 0</inkml:trace>
  <inkml:trace contextRef="#ctx0" brushRef="#br0" timeOffset="9708.61">13631 1842 0,'0'0'0,"0"-22"15,0 1-15,0 0 0,0 0 0,0 0 16,0 0-16,0-1 0,0 1 16,-21 21-16,0-21 0,0 21 15,0 0-15,-1 0 16,1 0-16,0 0 0,0 21 0,0 0 15,0 22-15,-1-22 0,-20 21 16,21 1-16,21-22 0,-21 21 0,0 0 16,-1 1-16,22-22 0,0 21 0,0-21 15,0 22-15,0-22 0,0 0 16,22 0-16,-1-21 0,0 0 16,0 0-16,0 0 0,0 0 15,22 0-15,-22-21 0,0 21 0,0-21 16,22 0-16,-22 0 0,0-1 0,0 1 15,0 0-15,0-21 0,-21 21 16,0-1-16,22-20 0,-22 21 0,0-21 16,0-1-16,0 22 15,0 0-15,0-21 0,0 20 0,0 1 16,-22 21 0,22 21-1,0 1-15,0-1 0,0 0 0,0 21 16,-21-21-16,21 22 0,0-22 15,0 21-15,0-21 0,0 22 0,0-22 16,0 21-16,0-21 0,0 1 16,0-1-16,0 0 0,21-21 15,1 21-15,-1-21 0,0 0 0,0 0 16,21 0-16,-20 0 0,-1 0 16,21 0-16,-21-21 0,22 21 15,-22-21-15,21 0 0,-21-1 16,22 1-16,-22 0 0,21 0 0,-21-21 15,0 20-15,1 1 0,-22-21 0,0 21 16,0 0-16,0-1 0,0 1 16,0 0-16,-22 21 15,22 21 1,0 0 0,0 1-16,0 20 0,22-21 15,-22 0-15,21 0 0,0 1 0,0-1 16,0 0-16,0 0 0,1 0 15,-22 0-15,21 1 16,-21-1-16,0 0 16,-21-21-1,-1 0-15,1 0 16,0 0-16,0 0 0,0 0 0,0-21 16,-1 21-16,1 0 0,0-21 0,0 21 15,0 0-15,0 0 16,21 21 15,0 0-31,21-21 0,0 0 16,0 21-16,0-21 0,22 0 15,-22 0-15,0 0 16,21 0-16,1 0 0,-1 0 0,-21 0 16,21 0-16,1-21 0,-1 0 15,0 21-15,1-21 0,-1-1 0,-21 1 16,22 0-16,-22 0 0,0 0 0,0-22 15,0 22-15,-21 0 0,0-21 16,0 21-16,0-1 0,0 1 0,0 0 16,-21 0-1,0 21-15,0 0 0,0 21 16,-1 0-16,1 0 0,21 1 16,0-1-16,0 0 0,0 21 15,0-21-15,0 1 0,0-1 0,0 0 16,21 0-16,1 0 0,-1 0 15,-21 1-15,21-1 0,0-21 0,0 21 16,0-21 0,-21 21-16,-21-21 15,0 0 1,0 0-16,0 0 0,0 0 16,-1 0-16,1 0 0,0 0 0,0 0 15,0 0-15,0 0 0,21-21 16,0 0-16</inkml:trace>
  <inkml:trace contextRef="#ctx0" brushRef="#br0" timeOffset="10648.42">16404 1736 0,'0'0'0,"0"-43"0,21 1 16,-21 21-16,0 0 16,0 0-16,0-1 0,0 1 15,0 42 1,0 1 0,0-1-16,-21 0 0,21 21 15,-21 1-15,21-1 0,-21 0 16,21 22-16,0-22 0,0 0 15,-21 1-15,21-22 0,0 21 0,0 1 16,0-22-16,0 0 0,0 0 16,0 0-16,21-21 15,0 0-15,0-21 16,0 0-16,0 0 0,1 0 16,-22-1-16,21 1 0,0 0 0,0 0 15,-21-21-15,21 20 0,0-20 16,-21 21-16,0 0 0,22 0 0,-22-1 15,21 1-15,0 42 32,-21 1-32,0-1 0,21 0 0,-21 0 15,0 21-15,0-20 0,0-1 16,0 21-16,21-21 0,-21 22 0,21-22 16,-21 0-16,22 0 0,-1 0 15,0 0-15,0-21 0,0 22 16,0-22-16,1 0 0,-1 0 15,21 0-15,-21-22 0,0 22 0,22-21 16,-22 0-16,0 0 0,21 0 0,-20 0 16,-1-22-16,-21 22 15,0-21-15,21 21 0,-21-22 0,0 22 0,0-21 16,0-1-16,0 22 16,-21 0-16,21-21 0,0 21 0,-21 21 15,-1-22-15,1 22 16,21 22-1,0-1-15,0 0 0,0 0 16,0 0-16,0 0 0,0 1 16,21-1-1,1-21-15,-1 0 0,0 0 0</inkml:trace>
  <inkml:trace contextRef="#ctx0" brushRef="#br0" timeOffset="11364.01">17547 1439 0,'0'0'0,"0"-42"0,0-21 16,0 41-16,0 1 0,0 0 0,0 0 15,-21 21-15,0 0 16,21 21-16,0 0 16,-21 22-16,21-22 0,0 21 0,-22 0 15,22 1-15,0 20 0,0-20 16,0-1-16,0 21 0,0-20 0,0-1 15,0 0-15,0 1 0,0-1 16,0 0-16,0-20 0,0 20 16,0-21-16,0 0 0,0 0 15,0 1-15,0-44 47,22 1-47,-22 0 0,21 0 0,0 0 16,-21 0-16,21-1 0,0-20 15,-21 21-15,21 0 0,1-22 0,-1 22 16,-21 0-16,21 0 0,0 21 16,0 0-16,0 0 0,1 21 15,-22 0 1,0 0-16,21 1 0,-21-1 16,0 0-16,0 0 0,0 0 0,0 22 15,0-22-15,0 0 0,0 0 16,0 0-16,0 0 0,0 1 15,21-1 1,0-21-16,0 0 0,0 0 16,1 0-16,-1-21 0,0 21 15,0-22-15,0 1 0,0 0 0,-21 0 16,22 0-16,-1 0 0,0-1 16,-21-20-16,0 21 0,0 0 15,21 0-15,-21-1 0,0 1 0,21 21 16,-21-21-16,0 42 15,0 0 1,0 1-16,0-1 16,0 0-16,0 0 0,0 0 0,0 0 15,-21 1-15,21-1 0,0 0 16,0 0-16,-21 0 0,21 0 16,0 1-1,0-44 16,0 1-15,0 0-16,0 0 0</inkml:trace>
  <inkml:trace contextRef="#ctx0" brushRef="#br0" timeOffset="11539.9">18140 1609 0,'0'-21'15,"-21"21"-15,-1 0 0,1 0 16,42 0 31,1 0-31</inkml:trace>
  <inkml:trace contextRef="#ctx0" brushRef="#br0" timeOffset="11827.74">18563 1630 0,'0'0'0,"-21"0"0,0 0 16,0 0-16,-1 0 0,1 0 15,-21 0-15,21 21 0,0 0 16,-22 0-16,22 1 0,0 20 0,21-21 15,-21 21-15,21-20 0,-21 20 0,21-21 16,0 0-16,0 22 0,0-22 16,0 0-16,0 0 0,21 0 0,0 0 15,0 1-15,21-22 0,-20 21 16,20-21-16,-21 0 0,21 0 0,1 0 16,-1 0-16,0 0 0,1 0 15,-22-21-15,21-1 0,1 1 0,-1 0 16,-21 0-16</inkml:trace>
  <inkml:trace contextRef="#ctx0" brushRef="#br0" timeOffset="12296.33">19050 1461 0,'0'0'0,"0"-43"0,0 1 16,0 21-16,0-22 0,0 22 16,0 0-16,-21 42 15,0 0 1,21 22-16,0-22 0,0 21 15,0 1-15,0-1 0,-22 0 16,22 1-16,0-1 0,0 0 0,0 1 16,0-1-16,0 0 0,0 1 15,0-22-15,0 21 0,0-21 0,0 0 16,-21 1-16,21-1 0,0 0 16,0 0-16,0 0 15,0-42 16,0 0-31,0 0 0,0 0 16,0-1-16,0 1 0,0 0 16,0 0-16,0 0 0,21-22 0,1 22 15,-1 0-15,0-21 0,0 21 0,21-1 16,-20 22-16,-1 0 0,21 0 16,-21 0-16,22 0 0,-22 0 0,0 22 15,0-1-15,0 0 0,0 0 16,1 0-16,-22 0 0,0 1 15,0 20-15,0-21 0,0 0 16,0 0-16,0 1 0,-22-1 0,1 0 16,0 0-16,0-21 0,21 21 0,-21-21 15,21 21-15,-21-21 16,21-21 0</inkml:trace>
  <inkml:trace contextRef="#ctx0" brushRef="#br0" timeOffset="12867.96">21167 1418 0,'0'0'15,"63"-63"-15,-63 42 0,0-1 16,0 1-16,0-21 0,0 21 16,0 0-16,0-1 0,0 1 15,-21 21-15,0 0 16,0 0-16,-1 0 0,1 21 0,-21 1 15,21-1-15,-22 21 0,22 0 16,-21 1-16,0-1 0,20 22 0,-20-1 16,21-21-16,-21 22 0,20-1 15,1 1-15,0-1 0,21-20 0,0-1 16,0 22-16,0-43 0,0 21 16,42-21-16,-20 22 0,-1-22 0,21-21 15,0 21-15,1-21 0,-1 0 16,0 0-16,1 0 0,-1 0 0,22-21 15,-22 0-15,21-1 0,-20 1 16,-1 0-16,0 0 0,1 0 16</inkml:trace>
  <inkml:trace contextRef="#ctx0" brushRef="#br0" timeOffset="13259.73">21632 1736 0,'0'0'0,"0"-21"0,0-22 16,-21 43-1,0 0-15,0 21 16,21 1-16,-21-1 0,-1 0 15,1 0-15,21 0 0,-21 22 0,21-22 16,-21 21-16,21-21 0,-21 0 16,21 22-16,0-22 0,0 0 0,0 0 15,0 0-15,0 1 0,21-1 16,21-21-16,-21 0 0,1 0 16,20 0-16,-21 0 0,21 0 0,1 0 15,-1 0-15,0 0 0,-20-21 16,20-1-16,0 1 0,-21 0 0,1 0 15,-1 0-15,0 0 0,-21-22 16,0 22-16,0-21 0,0 21 0,0-1 16,0-20-16,0 21 0,-21 0 15,0 0-15,-1 21 0,1 0 0,0 0 16,0 0-16,0 0 0,0 0 16,-22 0-16,22 0 0,0 21 15,0 0-15,-22 0 0,22 0 0,0 0 16,0 1-16,0-1 0,21 0 15,0 0-15,0 0 0,0 0 0,42-21 16,-21 22-16,0-22 16,22 0-16,-1 0 0,-21 0 0,22 0 15</inkml:trace>
  <inkml:trace contextRef="#ctx0" brushRef="#br0" timeOffset="13744.46">22246 1757 0,'0'-21'15,"0"42"32,0 0-47,0 0 0,-21 0 0,21 1 16,0-1-16,0 0 0,-21 0 0,21 0 16,0 0-16,0 1 0,0-1 15,0 0-15,0 0 0,0 0 0,0 0 16,-21-21 31,21-21-47,0 0 15,0 0 1,0 0-16,0 0 0,0-22 0,0 22 16,0 0-16,21-21 0,0 20 0,-21-20 15,42 21-15,-21 0 0,1 0 16,-1-1-16,21 1 0,-21 0 0,22 21 15,-22 0-15,21 0 0,-21 21 16,22 0-16,-22 1 0,0-1 0,0 0 16,0 0-16,0 21 0,-21-20 15,22 20-15,-22-21 0,0 21 0,0-20 16,0 20-16,-22-21 0,1 0 16,21 0-16,-21 1 0,0-1 0,0 0 15,21-42 16,21 0-15,0-1-16,0 22 0,0-21 16</inkml:trace>
  <inkml:trace contextRef="#ctx0" brushRef="#br0" timeOffset="14020.36">23008 1461 0,'0'0'0,"0"-22"0,0 1 15,-21 21 1,0 21 0,21 1-16,-21 20 0,21-21 0,-22 21 15,1 1-15,21-1 0,-21 0 16,0 1-16,21-1 0,-21 0 0,21 1 16,-21-1-16,21-21 0,-22 22 15,22-22-15,0 0 0,0 0 0,0 0 16,0 0-16,0 1 15,22-22-15,-1 0 16,0 0-16,0 0 0,0 0 0,0-22 16,1 1-16,-1 0 0,0 0 15,-21 0-15,0 0 0</inkml:trace>
  <inkml:trace contextRef="#ctx0" brushRef="#br0" timeOffset="14212.25">22754 1799 0,'0'0'0,"-21"0"0,0 0 16,21-21 15,21 21-31,0 0 0,0 0 16,0 0-16,1-21 0,-1 21 0,21 0 15,-21 0-15,0 0 0,22 0 16,-22-21-16,0 21 0,21 0 15</inkml:trace>
  <inkml:trace contextRef="#ctx0" brushRef="#br0" timeOffset="14984.08">23368 1905 0,'21'0'15,"-42"0"-15,63 0 0,-21 0 16,1 0-16,-22-21 15,21 21-15,0-21 0,-21 0 16,0-1-16,0 1 0,0 0 16,0 0-16,0 0 15,0 0-15,-21 21 0,0-22 16,-1 22-16,1-21 0,0 21 0,0 0 16,0 0-16,0 21 0,-1 1 15,1-22-15,0 42 0,0-21 0,0 0 16,21 0-16,-21 22 0,-1-22 15,1 21-15,21-21 0,0 22 0,0-22 16,0 0-16,0 0 0,0 0 16,0 1-16,0-1 0,0 0 15,21-21-15,1 0 0,-1 0 16,0 0-16,0 0 16,0-21-16,0 21 0,1-21 0,-1-1 15,0 1-15,0 21 0,0-21 16,-21 0-16,21 0 0,1 0 0,-1-22 15,-21 22-15,0 0 0,0-21 16,21 20-16,-21 1 0,0 0 0,21 0 16,-21 0-16,0 42 31,0 0-31,0 0 0,0 0 16,0 1-16,0 20 0,0-21 15,0 0-15,0 0 0,0 1 0,0-1 16,0 0-16,0 0 15,21 0-15,0-21 16,1 0-16,-1 0 0,0 0 0,0 0 16,0 0-16,0 0 0,-21-21 15,22 21-15,-1-21 0,0 0 0,0 0 16,-21-1-16,0 1 0,21 0 16,-21 0-16,21-21 0,-21 20 0,0 1 15,0 0-15,22 0 0,-22 0 16,0 0-16,21 21 0,-21 21 15,0 0 1,0 21-16,0-21 0,0 1 16,0-1-16,0 21 0,0-21 15,0 0-15,0 1 0,0-1 16,0 0-16,0 0 0,0 0 0,0 0 16,0-42 30,0 0-30,21 0-16</inkml:trace>
  <inkml:trace contextRef="#ctx0" brushRef="#br0" timeOffset="15154.25">23897 1524 0,'0'0'0,"-21"-21"16,0 21-1,21 21 17,0 0-32,21 0 15,0-21-15,0 22 0,0-1 16</inkml:trace>
  <inkml:trace contextRef="#ctx0" brushRef="#br0" timeOffset="15677.27">24320 1715 0,'0'21'32,"0"0"-32,-21-21 0,21 21 15,0 0-15,0 0 0,0 1 16,0-1-16,-21 0 0,21 0 0,0 0 15,0 0-15,0 1 0,0 20 16,-21-21-16,21 0 0,0 0 16,-21 1-16,21-1 15,-21-21 1,21-21 15,0-1-31,0 1 0,0 0 16,0 0-16,0 0 0,0 0 15,21-1-15,0-20 0,-21 21 0,21 0 16,0-22-16,0 22 0,1-21 16,-1 21-16,21 0 0,-21-1 0,0 1 15,22 21-15,-22 0 0,0 0 16,0 0-16,0 0 0,1 0 16,-1 21-16,-21 1 0,21-1 0,-21 21 15,0-21-15,0 22 0,0-22 16,0 0-16,0 21 0,0-21 0,-21 1 15,0-1-15,-1 0 0,22 0 16,-21-21-16,21 21 0,-21-21 16,21 21-16,-21-21 15,42 0 1,0 0-16,22-21 16</inkml:trace>
  <inkml:trace contextRef="#ctx0" brushRef="#br0" timeOffset="16156.34">25146 1757 0,'0'-21'0,"0"0"0,0-1 16,0 1-16,-21 21 15,0 0-15,-1 0 0,1 0 0,0 0 16,0 0-16,0 0 0,0 21 15,-1 1-15,1-1 0,0 0 16,21 0-16,0 0 0,-21 0 16,21 1-16,0-1 0,0 0 15,0 0-15,0 0 0,0 0 16,21-21-16,0 0 16,0 0-16,1 22 0,-1-22 15,0 0-15,0 0 0,0 0 0,0 0 16,-21 21-16,22-21 15,-22 21-15,21-21 0,-21 21 16,0 0-16,0 0 16,0 1-16,-21-22 15,-1 21-15,1-21 16,0 21-16,0-21 0,0 0 0,-22 21 16,22-21-16,0 0 0,0 21 0,0-21 15,0 0-15,-1 0 0,1 0 16,0 21-16,0-21 0,0 0 15,0 0 17,-1 0-32,1 0 15,0 0-15,0 0 0,0 0 16,-22 0-16</inkml:trace>
  <inkml:trace contextRef="#ctx0" brushRef="#br0" timeOffset="17322.18">1630 3598 0,'0'0'0,"21"0"0,-21-21 16,21 21-16,-21-21 16,21 0-16,0 0 0,-21 0 15,0-1 1,0 1-16,0 0 15,0 0-15,0 0 0,-21 0 16,0-1-16,0 22 16,0 0-16,0-21 0,-22 21 15,22 0-15,-21 0 0,21 21 0,-22 1 16,1-1-16,0 0 0,-1 21 16,1-21-16,21 43 0,-22-22 15,22 1-15,0 20 0,0-21 0,21 22 16,-21-1-16,21 1 15,0-1-15,0-20 0,0 20 0,0-20 16,0-1-16,0 0 0,21 1 16,0-22-16,0 0 0,0 0 15,1 0-15,-1-21 0,21 0 0,-21 0 16,22 0-16,-1 0 0,-21 0 16,21-21-16,1 0 0,-1 0 0,0-22 15,1 22-15,-1-21 0</inkml:trace>
  <inkml:trace contextRef="#ctx0" brushRef="#br0" timeOffset="17720.18">2011 3810 0,'0'0'0,"0"-42"15,0 21-15,0 42 32,-21 0-32,-1 0 0,1 0 15,21 0-15,0 1 0,0 20 0,-21-21 16,21 21-16,0-20 0,0 20 15,-21 0-15,21-21 0,0 22 0,0-22 16,0 0-16,0 21 0,0-20 16,21-22-16,0 21 0,0-21 15,1 0-15,-1 0 0,0 0 0,0 0 16,0 0-16,22-21 0,-22-1 16,21 1-16,-21 0 0,22 0 15,-22 0-15,0 0 0,0-22 0,0 22 16,-21-21-16,0-1 0,0 22 15,0-21-15,0 21 0,-21 0 16,0-22-16,0 22 0,-22 21 0,22-21 16,0 21-16,-21 0 0,21 0 15,-1 0-15,1 0 0,0 0 0,0 21 16,0-21-16,21 21 0,-21 0 16,21 1-16,0-1 0,0 0 15,0 0-15,0 0 0,0 0 16,21 1-16,0-1 0,0-21 0,0 0 15,22 0-15</inkml:trace>
  <inkml:trace contextRef="#ctx0" brushRef="#br0" timeOffset="18215.4">2646 3810 0,'0'0'0,"0"-21"0,0 42 31,0 0-15,0 0-16,0 1 16,0-1-16,0 0 0,0 0 0,0 21 15,0-20-15,0-1 0,0 21 16,0-21-16,0 0 0,0 1 0,0-1 16,0 0-16,0 0 0,0 0 15,0 0-15,0-42 47,0 0-31,0 0-16,0 0 0,0 0 15,0-22-15,0 22 0,0-21 16,0-1-16,21 22 0,-21-21 0,42 0 16,-21 20-16,1-20 0,20 21 15,-21 0-15,21 0 0,1 21 0,-1 0 16,0 0-16,-20 0 0,20 0 15,0 0-15,-21 0 0,22 21 16,-22 0-16,0 0 0,0 0 0,-21 0 16,0 1-16,0 20 0,0-21 15,0 0-15,0 22 0,-21-22 0,0 0 16,0 0-16,21 0 0,-21 0 16,-1 1-16,22-1 0,0 0 15,-21-21 1,21-21-1</inkml:trace>
  <inkml:trace contextRef="#ctx0" brushRef="#br0" timeOffset="18779.43">3789 3662 0,'0'0'0,"0"-21"0,-21 21 31,-1 0-31,1 0 16,0 21-16,0 0 15,21 0-15,-21 0 0,0 22 0,21-22 16,0 21-16,-22-21 0,1 22 16,21-1-16,0 0 0,0-20 0,0 20 15,0-21-15,0 21 16,0-20-16,0-1 0,0 0 0,0 0 15,21-21-15,1 0 0,-1 21 16,0-21-16,21 0 0,-21 0 0,1 0 16,-1 0-16,21-21 0,-21 0 15,22 0-15,-22 0 0,0 21 0,21-22 16,-21 1-16</inkml:trace>
  <inkml:trace contextRef="#ctx0" brushRef="#br0" timeOffset="19193.2">4127 3725 0,'0'0'0,"0"-21"31,0 0-31,22 21 31,-1 0-31,0 0 0,-21 21 0,21 0 16,0 1-16,0-1 0,1-21 15,-1 42-15,0-21 0,-21 0 0,21 1 16,0-1-16,0 0 0,-21 21 16,0-21-16,0 1 0,0-1 0,0 0 15,0 0-15,0 0 0,0 0 16,0-42 31,0 0-47,0 0 0,0 0 15,0 0-15,0-1 0,0 1 0,0 0 16,0-21-16,0 21 0,22-1 16,-1 1-16,-21 0 0,21 0 0,0 0 15,-21 0-15,21-1 0,0 22 0,1-21 16,-1 21-16,0 0 16,0 0-16,0 0 15</inkml:trace>
  <inkml:trace contextRef="#ctx0" brushRef="#br0" timeOffset="19547.99">4762 3937 0,'0'0'0,"22"0"0,-1 0 15,0 0-15,0 0 0,-21-21 16,21 0-16,0 21 0,1-21 0,-1-1 15,0 22-15,0-21 0,0 0 16,-21 0-16,0 0 0,0 0 16,0-1-16,0 1 15,-21 21-15,0 0 16,-21 0-16,20 0 0,1 21 16,0-21-16,0 22 0,-21-1 15,20 0-15,1 0 0,21 0 0,0 0 16,-21 22-16,21-22 0,0 21 15,0-21-15,0 1 0,0 20 0,0-21 16,0 0-16,0 0 0,21 1 16,-21-1-16,21-21 0,1 21 15,-1-21-15,0 0 0,0 0 0,0 0 16,0 0-16,1 0 0,-1-21 0,21 21 16,-21-21-16</inkml:trace>
  <inkml:trace contextRef="#ctx0" brushRef="#br0" timeOffset="19848.52">5440 3344 0,'0'0'0,"0"-42"0,0 21 0,0 0 16,0 0-16,0-1 0,0 44 31,0-1-31,0 21 0,-21-21 15,21 22-15,0-1 0,0 0 16,0 1-16,0-1 0,0 0 0,0 22 16,0-22-16,0 0 0,-22 1 0,22-1 15,-21 0-15,21 1 0,-21-22 16,21 21-16,0-21 0,0 22 0,0-22 16,0 0-16,0 0 15,0 0-15,21-42 31,0 0-31</inkml:trace>
  <inkml:trace contextRef="#ctx0" brushRef="#br0" timeOffset="20299.75">5651 3895 0,'0'0'0,"22"0"16,-1 0-16,0 0 0,0 0 15,0 0-15,0 0 0,1 0 0,-1-21 16,0 21-16,0-22 0,0 22 16,0-21-16,1 0 0,-1 21 0,0-21 15,-21 0-15,0 0 16,0-1-16,0 1 0,0 0 0,0 0 15,-21 21-15,0 0 16,-1 0-16,1 0 0,0 0 0,0 0 16,0 0-16,21 21 0,-21 0 0,-1 0 15,1 1-15,0-1 0,0 21 16,0-21-16,21 22 0,-21-22 0,-1 21 16,22-21-16,-21 22 15,21-22-15,0 21 0,0-21 0,0 0 16,0 1-16,0-1 0,0 0 0,21 0 15,1-21-15,-1 0 16,0 0-16,0 0 0,0 0 0,0 0 16,1 0-16,20 0 0,-21 0 15,0 0-15,0-21 0,1 21 0,-1-21 16,0 0-16,0 21 0,0-22 0,-21 1 16,0 0-16</inkml:trace>
  <inkml:trace contextRef="#ctx0" brushRef="#br0" timeOffset="20631.57">5313 3514 0,'0'0'0,"21"0"16,0 0 0,21 0-16,-20 0 0,20 0 0,21-21 15,-20 21-15,-1 0 16,22 0-16,-22-22 0,0 22 0,1 0 16,-1 0-16,0 0 0,1-21 15,-22 21-15,0 0 0,0 0 0,0 0 16,0 0-16,-21 21 31</inkml:trace>
  <inkml:trace contextRef="#ctx0" brushRef="#br0" timeOffset="21712.24">7747 3662 0,'0'-21'15,"0"42"32,0 0-31,0 0-16,0 0 0,0 1 0,0-1 15,0 0-15,0 21 0,0-21 0,0 1 16,0-1-16,-21 0 0,0 21 16,21-21-16,0 1 0,-22-1 0,1 0 15,0 0-15,21 0 16,-21-21-1,0 0-15,0 0 16,-1-21-16,22 0 16,0 0-16,0 0 15,0-1-15,0 1 0,0 0 0,0 0 16,0 0-16,22-22 0,-1 22 0,0 0 16,21-21-16,-21 21 0,22-1 15,-22 1-15,21-21 0,1 21 0,-1 21 16,0-21-16,1-1 0,-1 22 15,0 0-15,1 0 0,-1 0 0,-21 22 16,0-1-16,22 0 0,-22 0 16,0 0-16,-21 0 0,0 22 15,21-22-15,-21 21 0,0-21 16,0 1-16,0 20 0,0-21 0,0 0 16,0 0-16,0 1 0,0-1 0,0 0 15,-21-42 16,21 0-15,0-1-16,0 1 0,0 0 16,0 0-16,21-21 0,-21 20 15,21 1-15,0 0 0,-21 0 0,22 0 16,-1-22-16,0 22 0,0 0 16,21 0-16,-20 0 0,20 0 15,-21 21-15,21 0 0,-20 0 0,20 0 16,0 21-16,-21-21 0,1 21 15,20 21-15,-42-21 0,21 1 0,-21 20 16,21-21-16,-21 21 0,0-20 16,0 20-16,0-21 0,0 0 0,0 22 15,-21-22-15,0 0 0,21 0 16,0 0-16,-21-21 0,21 21 0,-21-21 16,42-21 15,0 0-31,-21 0 0,21 0 15</inkml:trace>
  <inkml:trace contextRef="#ctx0" brushRef="#br0" timeOffset="22115.97">9144 3810 0,'0'21'15,"21"-21"1,0 0-16,0 0 16,1 0-16,-1-21 0,0 0 15,0 21-15,0-21 0,0 21 0,1-21 16,20-1-16,-21 22 0,-21-21 16,21 0-16,-21 0 0,0 0 0,0 0 15,0-1-15,-21 1 16,0 21-16,-21 0 15,20 0-15,1 21 0,-21-21 16,21 22-16,0-1 0,-22 0 0,22 0 16,0 21-16,0-20 0,0-1 15,21 21-15,0-21 0,0 22 16,0-22-16,0 0 0,0 0 0,21 0 16,0 0-16,0 1 0,0-1 15,0-21-15,1 0 0,-1 0 0,0 0 16,0 0-16,0 0 0,0 0 15,22 0-15,-22-21 0,0 21 0,0-22 16,22 1-16,-1 0 0,-21 0 0</inkml:trace>
  <inkml:trace contextRef="#ctx0" brushRef="#br0" timeOffset="22399.81">10075 3154 0,'0'0'0,"0"-64"15,0 43-15,-21 42 32,21 1-32,-21 20 0,21-21 15,-21 21-15,21 22 0,0-22 0,0 22 16,-21-22-16,21 22 0,0-22 16,-22 21-16,22-20 0,0-1 0,0 0 15,0 1-15,0-1 0,0-21 16,0 0-16,0 22 0,0-22 0,0 0 15,0 0-15,22-21 16,-1 0 0,0 0-16,0-21 0,-21 0 15,21 0-15,0 0 0,1-1 16</inkml:trace>
  <inkml:trace contextRef="#ctx0" brushRef="#br0" timeOffset="22916.06">10435 3069 0,'0'0'0,"0"-21"16,0 42-1,0 0 1,0 1-16,0-1 0,0 21 0,0-21 16,0 22-16,0 20 0,0-21 15,0 1-15,0 20 0,0-20 0,0-1 16,-21 0-16,21 1 0,-21-1 0,21 0 15,0 1-15,0-22 0,0 21 16,0-21-16,0 0 0,0 1 0,0-1 16,0 0-16,0-42 47,0 0-47,0-1 15,0 1-15,0 0 0,0 0 16,0 0-16,21 0 0,-21-22 0,21 1 15,0 21-15,0-22 0,1 22 16,-1-21-16,0 21 0,0 0 0,0-1 16,0 1-16,22 21 0,-22 0 15,0 0-15,0 0 0,0 0 0,1 21 16,-1 1-16,0-1 0,-21 0 16,0 0-16,0 0 0,0 22 0,0-22 15,0 0-15,0 0 0,0 21 0,0-20 16,0-1-16,0 0 15,-21 0-15,21 0 0,-21-21 0,21 21 16,-22-21-16,1 0 16,21 22-16,-21-22 15,0-22 1,0 1 0</inkml:trace>
  <inkml:trace contextRef="#ctx0" brushRef="#br0" timeOffset="23192.11">9758 3556 0,'0'0'0,"21"0"15,0-21 1,0 21-16,0 0 0,22 0 0,-22 0 15,21-21-15,1 21 0,-1 0 0,0 0 16,1-21-16,-1 21 0,-21 0 16,21 0-16,-20 0 0,-1-22 0,0 22 15,0 0-15,-21 22 47</inkml:trace>
  <inkml:trace contextRef="#ctx0" brushRef="#br0" timeOffset="23676.34">11134 3598 0,'-22'0'16,"1"0"-16,0 0 15,0 0-15,0 22 16,0-1-16,21 0 0,-22 0 16,1 0-16,21 0 0,0 1 0,0-1 15,0 21-15,0-21 0,0 0 16,0 1-16,0-1 0,21-21 15,22 21-15,-22-21 0,0 0 16,0 0-16,22 0 0,-22 0 16,0 0-16,21-21 0,-21 0 15,1 21-15,20-22 0,-21 22 0,0-21 16,0 0-16,1 0 0,-22 0 16,0 0-16,0-1 0,0 1 15,0 0-15,0 0 0,0 0 16,0 0-16,-22-1 0,1 1 0,0 21 15,0 0-15,0-21 0,0 21 16,-1 0-16,1 0 0,0 0 0,0 0 16,0 21-16,21 0 0,-21 1 15,21-1-15,0 0 16,0 0-16,0 0 16,21-21-16</inkml:trace>
  <inkml:trace contextRef="#ctx0" brushRef="#br0" timeOffset="24280">11811 3683 0,'0'0'16,"0"-21"-16,0 0 0,0 0 15,-21-1-15,21 1 0,-21 0 16,-1 21-16,22-21 0,-21 21 0,0 0 15,0 0-15,0 0 16,0 0-16,-1 21 0,1 0 16,0 0-16,21 1 15,-21 20-15,0-21 0,0 0 0,-1 22 16,1-22-16,21 21 0,0-21 0,-21 22 16,21-22-16,0 0 0,0 0 15,0 0-15,0 0 0,0 1 0,0-1 16,21-21-16,0 21 15,1-21-15,-1 0 0,0 0 16,0 0-16,0-21 0,0 0 0,1 21 16,-1-22-16,0 1 15,-21 0-15,21 0 0,0-21 0,0 20 16,1-20-16,-22 0 0,21-1 0,-21 1 16,21 0-16,-21-22 0,0 22 15,0-22-15,21 1 0,-21 21 0,0-22 16,0 22-16,0-1 0,0 22 15,0 0-15,0 0 0,0 0 0,0 0 16,-21 21 0,21 21-16,0 0 0,0 21 0,-21 1 15,21-22-15,0 21 0,0 22 0,0-22 16,0 0-16,0 1 0,0-1 16,0 0-16,0 1 0,0-1 15,0 0-15,0-21 0,0 22 0,0-22 16,21 21-16,-21-21 0,0 1 15,0-1-15,0 0 0,0 0 0,0 0 16,0 0-16,0 1 16,21-22-16,0 0 15,0 0 1,1-22-16</inkml:trace>
  <inkml:trace contextRef="#ctx0" brushRef="#br0" timeOffset="24816.14">12488 3641 0,'21'0'15,"-21"-21"1,22 21-16,-22-22 0,0 1 16,0 0-16,0 0 15,-22 21 1,1 0-1,0 0-15,0 21 0,0 0 16,0 0-16,-1-21 0,1 22 0,0-1 16,-21 0-16,21 0 0,-1 0 15,1 0-15,0 1 0,21-1 0,-21 0 16,21 0-16,0 0 16,21-21-1,0 0 1,0 0-16,1 0 0,-1 0 0,21 0 15,-21 0-15,0 0 0,1 0 16,20 0-16,-21 0 0,0 0 0,0 0 16,1 0-16,-1 0 15,0 0-15,-21 21 16,0 1-16,-21-22 16,0 21-1,-1-21-15,1 21 0,-21-21 0,21 0 16,-22 21-16,22-21 0,0 0 15,0 21-15,0-21 0,0 0 0,-1 0 16,1 0-16,0 0 16,21-21 46</inkml:trace>
  <inkml:trace contextRef="#ctx0" brushRef="#br1" timeOffset="30548.36">3196 5186 0,'0'0'0,"-21"0"16,21 21 0,0 0-1,0 22-15,0-22 0,0 21 0,0 0 16,0 1-16,0 20 0,-21 1 16,21-1-16,-21 1 0,21-1 0,-22 1 15,22-22-15,0 22 0,0-22 16,0 21-16,-21-20 0,21-1 0,-21-21 15,21 22-15,0-22 0,0 0 16,0 0-16,0 0 0,0 0 16,0-42 15,0 0-31,0 0 16,0 0-16</inkml:trace>
  <inkml:trace contextRef="#ctx0" brushRef="#br1" timeOffset="30944.65">2963 5376 0,'0'0'0,"0"-21"0,-21 0 16,21 0-16,0 0 15,0 0-15,21-1 0,0 1 0,1 0 16,-1 0-16,21 0 0,-21 21 16,22-21-16,-1 21 0,0 0 15,1 0-15,-1 0 0,0 0 0,-21 21 16,22 0-16,-1 0 0,0 0 16,-20 22-16,-1-22 0,0 21 0,-21-21 15,0 22-15,0-1 0,-21-21 16,0 21-16,-22 1 0,22-22 0,-21 21 15,-1-21-15,22 1 0,-21 20 16,21-21-16,-22-21 0,22 21 0,0 0 16,0-21-16,0 0 15,21-21 32,21 21-47</inkml:trace>
  <inkml:trace contextRef="#ctx0" brushRef="#br1" timeOffset="31432.37">3725 5271 0,'0'0'0,"0"21"31,0 0-31,0 0 16,0 21-16,0-20 0,0 20 16,0-21-16,0 21 0,-21-20 0,21 20 15,0-21-15,0 21 0,0-20 16,0-1-16,0 21 0,0-21 0,21 0 16,-21 1-16,21-22 15,1 0-15,-1 0 16,0 0-16,0 0 0,0 0 0,0-22 15,1 1-15,-1 0 0,21 0 16,-21 0-16,0 0 0,1-22 0,-1 22 16,-21-21-16,21 21 0,0-1 15,-21-20-15,0 21 0,0 0 0,0-22 16,0 22-16,0 0 0,0 0 16,0 42 15,0 0-31,0 0 15,0 22-15,0-22 0,0 0 16,0 21-16,0-20 0,0-1 16,0 21-16,0-21 0,0 0 15,0 1-15,0-1 0,0 0 16,21-21-16,0 0 16,1-21-16,-1 21 15</inkml:trace>
  <inkml:trace contextRef="#ctx0" brushRef="#br1" timeOffset="31980.16">4403 4995 0,'0'22'16,"0"-1"-16,0 0 0,0 0 15,0 21-15,0-20 0,0 20 0,0 0 16,0 1-16,0-22 0,0 21 16,0 0-16,0 1 0,-22-22 0,22 21 15,0 1-15,0-22 0,-21 21 16,21-21-16,0 0 0,0 1 0,0-1 16,0 0-16,0 0 0,0-42 46,0 0-46,0 0 16,0-1-16,0 1 0,21 0 0,-21 0 16,22 0-16,-1-22 0,0 22 15,-21 0-15,21 0 0,0-21 0,0 20 16,1 22-16,20-21 0,-21 0 16,0 21-16,0 0 0,22 0 0,-22 0 15,0 0-15,0 21 0,0 0 16,1 1-16,-22-1 0,0 0 0,0 0 15,0 0-15,0 0 0,0 1 16,0-1-16,0 0 0,-22 0 0,22 0 16,-21 0-16,-21 1 0,21-1 15,0 0-15,-1-21 0,-20 21 16,21-21-16,0 0 0,0 21 0,-1-21 16,1 0-16,0 0 0,0 0 15,0 0-15,21-21 16,0 0-1,0 0-15,21 0 16</inkml:trace>
  <inkml:trace contextRef="#ctx0" brushRef="#br1" timeOffset="32911.65">5080 4995 0,'0'0'0,"0"-21"0,0 0 16,-21 21 0,0 21-1,-1 0-15,22 22 0,0-22 16,0 0-16,0 21 0,0 1 16,0-1-16,0 0 0,0 64 15,0-63-15,0-1 16,0-21-16,0 21 0,0-20 15,0-1-15,0 21 0,0-21 0,0 0 16,22-21 0,-1 0-16,0 0 0,0 0 15,0 0-15,0-21 16,1 0-16,-1 0 0,-21 0 0,21 21 16,0-21-16,-21-22 0,0 22 15,0 0-15,0 0 0,21 0 0,-21-1 16,0 1-16,0 0 0,0 0 15,0 42 17,0 0-32,0 0 15,0 1-15,0-1 0,0 0 0,0 0 16,0 0-16,0 0 0,0 1 16,21-1-16,-21 0 0,0 0 0,0 0 15,22 0-15,-1-21 16,0 0-1,0 0-15,0 0 0,0-21 16,1 0-16,20 21 0,-21-21 16,0 0-16,0 0 0,1-1 15,-1-20-15,0 21 0,0 0 16,0 0-16,0-22 0,1 22 0,-1 0 16,-21 0-16,21 0 0,0-1 15,0 22 1,0 0-1,-21 22 1,22-22 0,-1 0-1,-21-22 1,0 1 0,0 0-1,0 0 1,-21 21-1,-1 0 1,1 0-16,0 21 16,21 0-16,-21 0 0,0 1 15,21 20-15,-21-21 0,-1 21 0,22-20 16,0-1-16,-21 21 0,21-21 0,-21 0 16,21 22-16,0-22 0,0 0 15,0 0-15,0 0 0,21 1 16,0-22-16,1 0 15,-1 0-15,0 0 0,0 0 16,0 0-16,0 0 0,22 0 16,-22-22-16,0 1 0,21 21 0,-20-21 15,-1 0-15,0 0 0,0 0 16,0-1-16,-21 1 0,21 0 0</inkml:trace>
  <inkml:trace contextRef="#ctx0" brushRef="#br1" timeOffset="33123.83">5355 5017 0,'0'0'0,"-21"0"15,0 0 1,0 0-1,21-22-15,-22 22 16,22-21 0</inkml:trace>
  <inkml:trace contextRef="#ctx0" brushRef="#br1" timeOffset="33175.8">5397 4995 0,'22'0'16,"-1"0"-16,0 0 0</inkml:trace>
  <inkml:trace contextRef="#ctx0" brushRef="#br1" timeOffset="33702.07">7387 4995 0,'0'0'0,"0"-21"0,0-21 15,0 21-15,0 0 0,-21-1 16,0 22 0,0 0-16,-1 0 0,1 22 15,-21-1-15,21 0 0,-22 0 0,22 0 16,0 22-16,-21-1 0,21 0 15,-1 1-15,1-1 0,21 21 0,0-20 16,0-1-16,0 0 0,0-20 16,0 20-16,0 0 0,21-21 0,1 1 15,-1-1-15,0 0 0,21-21 16,-21 0-16,22 0 0,-22 0 0,21 0 16,1-21-16,-22 21 0,21-21 0,0-1 15,1-20-15,-1 21 0,22 0 16</inkml:trace>
  <inkml:trace contextRef="#ctx0" brushRef="#br1" timeOffset="33951.41">8001 4784 0,'0'0'0,"0"-106"16,0 85-16,0 0 0,0-1 16,-21 22-16,0 0 15,-1 0-15,22 22 0,0-1 16,0 0-16,0 21 0,0 1 15,0-1-15,0 21 0,0-20 0,0 20 16,0-20-16,0 20 0,0-21 16,0 1-16,0-1 0,0 0 15,-21 1-15,21-22 0,-21 0 0,21 21 16,0-20-16,0-1 16,21-21-1,0 0-15,1 0 0,-1-21 16</inkml:trace>
  <inkml:trace contextRef="#ctx0" brushRef="#br1" timeOffset="34459.9">8551 5059 0,'0'0'0,"0"-21"16,0 0-1,0-1-15,0 1 0,0 0 16,0 0-16,-21 0 0,0 21 15,21-21-15,-21-1 0,0 1 0,-1 21 16,1 0-16,0 0 16,0 0-16,21 21 0,-21 22 0,0-22 15,-1 21-15,22 1 0,0-1 16,-21 0-16,21 1 0,-21-1 0,21-21 16,0 21-16,0 1 0,0-22 0,0 0 15,0 0-15,0 0 16,0 1-16,21-22 15,0 0-15,1 0 0,-1 0 16,0-22-16,0 22 0,0-21 16,-21 0-16,21 21 0,1-21 0,-1 0 15,0 0-15,0-22 0,-21 22 16,21 0-16,-21 0 0,21-22 0,-21 22 16,0 0-16,0 0 0,0 0 15,0 0-15,0-1 0,0 1 0,0 42 31,0 1-31,0 20 0,0-21 16,0 21-16,0-20 0,0 20 16,0-21-16,0 0 0,0 22 15,0-22-15,0 0 0,0 0 0,0 0 16,0 0-16,0 1 0,22-22 0,-1 21 16,0-21-1,0 0-15,0 0 0,-21-21 16,21 21-16,1-22 0</inkml:trace>
  <inkml:trace contextRef="#ctx0" brushRef="#br1" timeOffset="34931.64">9313 4932 0,'0'0'0,"0"-21"0,0 0 16,-21 21-1,0 0-15,0 0 0,0 0 16,-1 21-16,-20 0 0,21 0 0,0 0 16,0 0-16,-1 1 0,1 20 15,0-21-15,0 0 0,21 0 0,0 1 16,0-1-16,0 0 16,0 0-1,21-21-15,0 0 0,0 0 0,1 0 16,-1 0-16,0 0 0,0 0 15,0 0-15,0 0 0,1 0 0,-1 0 16,0 21-16,0-21 0,-21 21 16,0 1-16,0-1 15,0 0 1,0 0-16,-21-21 0,0 21 16,0-21-16,-1 0 0,1 21 0,0-21 15,-21 0-15,21 0 0,-1 0 16,1 0-16,0 0 0,0 0 15,0 0 1,0 0-16,-1 0 16,1 0-16,21-21 15,0 0 17,21 21-32,1 0 15</inkml:trace>
  <inkml:trace contextRef="#ctx0" brushRef="#br1" timeOffset="35385.37">9864 4932 0,'0'0'16,"0"-21"-16,-22 21 15,1 0-15,-21 0 16,21 21-16,0 0 0,-22 0 0,22 0 16,0 1-16,0-22 0,-22 21 15,43 0-15,-21 0 0,21 0 0,0 0 16,0 1-16,0-1 0,0 0 16,21-21-16,1 0 15,-1 0-15,0 21 0,0-21 16,21 0-16,-20 0 0,-1 21 15,0-21-15,21 0 0,-21 21 0,1-21 16,-1 0-16,-21 22 0,21-22 0,0 21 16,-21 0-1,0 0 1,-21-21-16,0 0 0,0 21 16,-22-21-16,22 0 0,0 0 0,-21 21 15,20-21-15,-20 0 0,21 0 0,0 0 16,0 0-16,-1 0 0,1 0 15,0 0 17</inkml:trace>
  <inkml:trace contextRef="#ctx0" brushRef="#br1" timeOffset="35889.1">11091 4657 0,'0'0'0,"0"-21"0,0-1 15,-21 22 1,21 22 15,0-1-31,-21 21 0,21 0 0,0 1 16,-21-1-16,21 0 0,0 22 16,0-22-16,0 22 0,-21-22 0,21 0 15,0 1-15,0-1 0,0 0 16,0-20-16,0-1 0,0 21 15,0-21-15,0 0 0,21-21 16,0 0 0,0-21-1,-21 0-15</inkml:trace>
  <inkml:trace contextRef="#ctx0" brushRef="#br1" timeOffset="36271.89">10858 4678 0,'0'0'0,"0"-42"15,0 20-15,22 1 16,-1 21-16,0-21 0,21 21 16,-21-21-16,22 21 0,20 0 0,-20 0 15,-1 0-15,21 0 0,-20 0 0,20 0 16,1 21-16,-22 0 0,0 0 15,1 22-15,-1-1 0,0 0 0,-20 1 16,-1 20-16,-21-20 0,0-1 16,0 21-16,-21-20 0,-1-1 0,-20 0 15,0 1-15,-1-1 0,1-21 16,0 22-16,-22-22 0,22 0 0,0 0 16,-22 0-16,43-21 0,-21 0 15,-1 21-15,22-21 0,0 0 0,0 0 16,0 0-16,21-21 15,0 0 1,21 0-16,0 21 16,0 0-16,0-21 0,0 21 0,22-21 15,-1 21-15,-21 0 0</inkml:trace>
  <inkml:trace contextRef="#ctx0" brushRef="#br1" timeOffset="36651.67">11790 5186 0,'0'0'0,"21"0"0,0 0 0,0-21 16,0 21-16,1-21 15,-22-1-15,21 22 0,0-21 0,0 0 16,-21 0-16,0 0 0,21 0 15,-21-1-15,0 1 0,0 0 16,-21 21-16,0 0 0,0 0 16,0 0-16,-1 0 0,22 21 15,-21 0-15,0 1 0,0-1 16,21 21-16,0-21 0,0 22 16,-21-22-16,21 21 0,0-21 0,0 0 15,0 1-15,0 20 0,0-21 0,0 0 16,0 0-16,21-21 15,0 0-15,-21 22 0,21-22 0,0 0 16,1 0-16,-1 0 0,0 0 16,0 0-16,0-22 0,22 1 0,-22 21 15,0-21-15,0 0 0,0 0 16</inkml:trace>
  <inkml:trace contextRef="#ctx0" brushRef="#br1" timeOffset="37348.28">12255 4932 0,'0'21'16,"22"0"-16,-22 0 0,0 1 15,0-1-15,0 0 0,0 0 16,0 0-16,0 22 0,0-22 0,0 0 16,0 0-16,0 0 0,0 0 15,0 1-15,0-1 0,-22 0 16,22 0-16,0-42 62,0 0-62,0 0 16,0-1-16,0-20 0,0 21 16,0 0-16,0 0 0,22-22 15,-1 22-15,-21-21 0,21 21 0,0-1 16,0 1-16,22 0 0,-22 0 15,0 0-15,0 21 0,0 0 0,0 0 16,1 0-16,-1 0 0,0 21 16,0 0-16,0 0 0,0 0 0,1 22 15,-22-22-15,21 0 0,-21 21 16,21-20-16,-21-1 0,0 0 16,0 0-16,0 0 0,0 0 0,0 1 15,0-1-15,0 0 0,0 0 16,-21-21-1,0 0-15,-1 0 16,22-21 0,0 0-1,0 0-15,0-1 0,0 1 16,0 0-16,22 0 0,-1 0 0,0-22 16,0 22-16,0 0 0,0-21 15,1 21-15,20-22 0,-21 22 0,21 0 16,-20 21-16,20 0 0,-21 0 15,21 0-15,-20 0 0,-1 0 16,21 21-16,-21 0 0,-21 0 0,0 1 16,21-1-16,-21 21 0,0-21 15,0 0-15,0 1 0,0 20 0,-21-21 16,0 0-16,0 0 0,0 1 0,0-1 16,-1 0-16,1-21 15,21 21-15,21-21 31,1-21-31</inkml:trace>
  <inkml:trace contextRef="#ctx0" brushRef="#br1" timeOffset="37788.03">13504 4911 0,'0'0'0,"0"-43"16,0 22-16,-21 21 15,0 21 1,0-21-16,21 43 0,-21-22 16,21 0-16,0 0 0,-22 22 0,1-22 15,21 21-15,-21-21 0,21 22 16,0-22-16,0 0 0,0 21 16,0-21-16,0 1 0,0-1 15,0 0-15,21 0 16,0-21-16,1 0 0,-1 0 15,0 0-15,0 0 0,0 0 16,0-21-16,1 21 0,-1-21 0,0 0 16,0-1-16,0 22 0,0-42 15,1 21-15,-22 0 0,0-22 0,0 22 16,0-21-16,0 21 0,0-22 16,0 22-16,0-21 0,0 21 0,-22 0 15,1-1-15,0 1 0,0 21 16,0 0-16,0 0 15,-1 21-15,22 1 0,-21-22 0,0 21 16,0 0-16,0 21 0,21-21 16,0 1-16,0-1 0,-21 0 0,21 0 15,0 0-15,21-21 16,0 0-16</inkml:trace>
  <inkml:trace contextRef="#ctx0" brushRef="#br1" timeOffset="38671.92">14520 4551 0,'0'-42'16,"-21"20"-1,0 22-15,0 0 16,0 0-16,-22 0 0,22 0 0,0 0 16,0 0-16,-22 0 0,22 0 0,-21 0 15,21 22-15,-22-1 0,22-21 16,-21 21-16,21 0 0,0 0 16,-1 0-16,1 1 0,21-1 15,0 0-15,0 0 0,0 0 0,0 0 16,0 1-16,0-1 0,0 0 0,0 0 15,21-21-15,1 0 16,-1 21-16,21-21 0,-21 0 0,22 0 16,-22 21-16,21-21 0,-21 0 15,22 0-15,-22 22 0,0-22 0,0 0 16,0 21-16,0 0 0,1-21 16,-1 21-16,-21 0 0,0 0 15,0 1-15,0-1 0,0 0 16,0 0-16,0 0 0,0 0 15,-21-21-15,-1 22 0,1-1 0,0 0 16,0-21-16,-21 21 0,20-21 16,1 21-16,-21-21 0,21 0 0,0 0 15,-1 21-15,1-21 0,0 0 16,42 0 31,0 0-47,1 0 15,-1 0-15,0 0 0,0 0 16,0 0-16,0 0 0,1 0 16,-1 22-1,-21-1-15,0 0 16,0 0-16,0 0 16,0 0-16,0 1 0,0-1 15,0 0-15,0 21 0,-21-21 0,-1 1 16,1 20-16,0-21 0,0 21 0,0-20 15,0 20-15,21-21 0,-22 21 16,22-20-16,0 20 0,0-21 0,0 21 16,0-20-16,0-1 0,0 0 15,0 0-15,22 0 16,-1 0-16,0-21 0,0 0 16,0 0-16,0 0 0,1 0 15,-1 0-15,0 0 0,0 0 0,0 0 16,0 0-16,22-21 0,-43 0 0,21 21 15,0 0-15,0-21 0,0 21 16,-21-21-16,22 21 16</inkml:trace>
  <inkml:trace contextRef="#ctx0" brushRef="#br1" timeOffset="40220.53">14457 16616 0,'-21'0'16,"-1"0"-16,22-21 15,0 0 1,0-1-16,0 1 16,0 0-16,0 0 15,22 0-15,-1 21 0,0-21 16,0 21-16,0 0 0,0-22 16,22 22-16,-22 0 0,21 0 0,-21 0 15,22 0-15,-22 0 0,0 0 16,0 0-16,0 22 0,1-22 15,-22 21-15,0 0 0,0 0 16,0 0-16,-22 0 0,1 1 0,0 20 16,-21-21-16,21 21 0,-22-20 15,22 20-15,-21 0 0,-1-21 0,22 22 16,-21-1-16,21-21 0,0 22 16,-1-22-16,1 0 0,0 0 0,21 0 15,0 0-15,-21 1 0,21-1 16,21-21-1,0 0-15,0 0 0,22 0 16,-22 0-16,0 0 0,0 0 16,0 0-16,22-21 0,-22 21 15,0-22-15,0 22 0,0 0 16,-21-21-16,-21 42 31,0-21-15,0 22-16,0-1 0,21 0 15,0 0-15,-21-21 0,21 21 0,0 0 16,0 1-16,0 20 0,0-21 16,0 0-16,21 0 0,0 1 0,-21-1 15,21 21-15,0-21 0,0 0 16,-21 22-16,22-22 0,-22 0 16,21 21-16,-21-20 0,0-1 0,0 0 15,0 21-15,0-21 0,-21 1 16,-1-1-16,1 0 0,0 0 0,0 0 15,0 0-15,0 1 0,-22-22 16,22 21-16,0 0 0,0-21 0,0 0 16,21 21-16,-22-21 15,1 0-15,21-21 78,-21 0-78</inkml:trace>
  <inkml:trace contextRef="#ctx0" brushRef="#br1" timeOffset="41591.41">4403 8742 0,'0'-21'0,"-22"0"16,22-1-16,0 1 15,0 0-15,0 0 16,0 0 0,0 42-1,0 0 1,0 21-16,0-20 0,0 20 0,0 0 16,0 22-16,0-22 0,22 22 15,-22-1-15,0 1 0,21-1 0,0 1 16,-21-22-16,21 21 0,-21 1 15,0-1-15,0 1 0,21-1 0,-21 1 16,0-1-16,0-20 0,0 20 16,0-20-16,0-1 0,0 0 0,0-21 15,0 1-15,0 20 0,0-21 16,0 0-16,0-42 31,0 0-15,0 0-16,0 0 0,0-1 0,0 1 15,0-21-15</inkml:trace>
  <inkml:trace contextRef="#ctx0" brushRef="#br1" timeOffset="41901.23">4212 8911 0,'0'0'0,"-21"0"0,0-42 16,0 21-16,21 0 0,-22-1 0,22 1 16,-21 0-16,21 0 15,0 0-15,0 0 0,21-1 0,1 1 16,-1 0-16,0 0 0,21 21 16,1-21-16,-1 0 0,0 21 0,1 0 15,20 0-15,1 0 0,-1 0 16,1 21-16,-22 0 0,21 0 0,-20 21 15,-1-20-15,-21 20 0,0 0 16,-21 22-16,0-22 0,0 0 0,-21 1 16,0 20-16,-21-20 0,21-22 15,-22 21-15,1-21 0,-22 0 0</inkml:trace>
  <inkml:trace contextRef="#ctx0" brushRef="#br1" timeOffset="42005.69">4381 9335 0,'0'0'15,"0"-22"1,22 22-1,-1-21-15,-21 0 0,21 21 0,0-21 16,0 0-16,0 21 0,1-21 0,20-1 16,-21 1-16</inkml:trace>
  <inkml:trace contextRef="#ctx0" brushRef="#br1" timeOffset="42488.26">5101 8636 0,'0'0'0,"0"21"32,0 0-17,0 22-15,0-22 0,0 21 0,0-21 16,0 22-16,0-1 0,0 0 16,0 1-16,0-22 0,0 21 0,0-21 15,0 22-15,0-22 16,0 0-16,0 0 0,21-21 0,-21 21 15,21-21-15,-21 22 0,22-22 0,-1 0 16,0 0-16,0-22 16,0 1-16,0 21 0,1-21 0,-22 0 15,21 0-15,0-22 0,0 22 16,0 0-16,0-21 0,1 21 0,-22-22 16,0 1-16,21 21 0,-21-22 15,0 1-15,21 21 0,-21 0 0,0 0 16,0-1-16,0 1 0,0 42 31,0 1-31,0-1 0,0 21 16,0-21-16,0 22 0,0-1 15,0 0-15,0 1 0,0-22 0,0 21 16,0 0-16,0-20 0,0 20 0,0-21 16,0 0-16,0 0 0,0 1 15,21-22-15,0 21 0,0-21 16,1 0-16,-1 0 15,0-21-15,0-1 0,0 1 0,0 0 16,1 0-16,20-21 0</inkml:trace>
  <inkml:trace contextRef="#ctx0" brushRef="#br1" timeOffset="43063.93">5990 8382 0,'0'0'15,"-21"-21"-15,21 42 32,0 0-32,0 0 0,-21 1 15,21 20-15,0-21 0,0 21 0,0 1 16,0-1-16,0 0 0,0 1 16,0-1-16,0 0 0,0 1 0,0-1 15,0 0-15,0-20 0,0 20 0,0-21 16,0 0-16,0 22 15,0-22-15,0 0 0,0 0 32,0-42-17,0 0-15,21 0 16,-21-1-16,0 1 0,21 0 16,-21-21-16,0 21 0,0-22 0,21 22 15,0 0-15,-21-21 0,22 20 16,-1 1-16,-21 0 0,21 0 0,0 21 15,0 0-15,22 0 0,-22 0 16,0 0-16,0 0 0,21 21 16,-20-21-16,20 21 0,-21 0 0,0 1 15,0-1-15,1 21 0,-1-21 16,-21 0-16,0 1 0,0-1 0,0 0 16,-21 21-16,-1-21 0,1 1 15,0-1-15,0 0 0,-21 0 0,20 0 16,-20 0-16,21-21 0,0 22 0,-22-22 15,22 0-15,0 0 0,0 0 16,0 0-16,0 0 0,-1 0 16,1 0-16,21-22 15,0 1 1,0 0-16,21 21 0,1-21 16,-1 0-16,0 0 0,0-1 15,0 1-15,0 0 0</inkml:trace>
  <inkml:trace contextRef="#ctx0" brushRef="#br1" timeOffset="44017.5">6667 8340 0,'0'0'0,"0"-21"16,0 42 15,0 0-31,0 0 0,0 0 15,0 22-15,0-22 0,0 21 16,0 0-16,0 1 0,0-1 0,0 0 16,0 1-16,0-1 0,0 0 15,0 1-15,0-1 0,0-21 0,0 22 16,0-1-16,0-21 0,0 0 0,0 0 16,0 22-1,22-43-15,-1 0 0,0 21 0,0-21 16,0 0-16,0 0 0,1 0 0,-1 0 15,0-21-15,21 21 0,-21-21 0,1-1 16,20 1-16,-21 0 0,0 0 16,0-21-16,1 20 0,-1 1 15,-21-21-15,21 21 0,-21-22 0,21 22 16,-21-21-16,0 21 0,0 0 0,0-1 16,0 44 15,0-1-31,0 0 0,0 0 15,0 0-15,0 22 0,0-22 0,0 21 16,0-21-16,0 22 0,0-22 0,0 21 16,0-21-16,0 0 0,0 1 15,21-22-15,-21 21 0,21 0 0,1-21 16,-1 0 0,0 0-16,0 0 0,0 0 15,0 0-15,1-21 0,-1 0 0,0 21 16,0-22-16,0 1 0,0 0 15,1 0-15,-1-21 0,0 20 0,-21-20 16,21 21-16,0-21 0,0 20 16,1-20-16,-1 21 0,0-21 0,0 20 15,0 22-15,0-21 0,1 21 16,-1 0-16,-21 21 31,0 1-15,21-1-1,0-21 1,0-21 0,-21-1-1,0 1 1,0 0-16,0 0 16,-21 21 15,0 0-31,21 21 0,-21-21 15,0 21-15,21 0 0,-22 1 16,1 20-16,21-21 0,-21 21 0,0-20 16,21 20-16,0-21 0,-21 21 15,21-20-15,-21-1 0,21 0 16,0 21-16,0-21 0,0 1 16,0-1-16,21-21 0,0 21 15,0-21-15,0 0 0,0 0 16,1 0-16,-1 0 0,0 0 0,0 0 15,0-21-15,22 21 0,-22-21 0,0 21 16,-21-22-16,21 1 0,0 21 16,-21-21-16,21 0 0,-21 0 0,0 0 15,0-1-15</inkml:trace>
  <inkml:trace contextRef="#ctx0" brushRef="#br1" timeOffset="44174.41">7345 8382 0,'-43'0'16</inkml:trace>
  <inkml:trace contextRef="#ctx0" brushRef="#br1" timeOffset="44253.37">7197 8467 0,'21'0'16</inkml:trace>
  <inkml:trace contextRef="#ctx0" brushRef="#br1" timeOffset="44800.05">9440 8382 0,'0'-42'16,"0"21"0,21 21-16,1 21 31,-22 0-31,0 21 16,0-21-16,21 1 0,-21 20 0,21 0 15,-21 1-15,0-1 0,0 0 16,0-21-16,0 22 0,0-1 15,0-21-15,0 22 0,0-22 16,0 0-16,0 0 0,0 0 16,21-21-1,0-21 1,-21 0-16,0 0 0,21 0 16,1-1-16</inkml:trace>
  <inkml:trace contextRef="#ctx0" brushRef="#br1" timeOffset="45068.22">10012 8234 0,'0'0'15,"0"-21"-15,0 0 0,-21 21 16,-1 0 0,1 0-16,-21 21 0,21 0 0,-22 0 15,22 21-15,-21-20 0,21 20 16,0 0-16,-1 1 0,1-1 0,0 0 15,0 1-15,0-1 0,0-21 0,21 21 16,-22 1-16,22-1 0,0-21 16,0 0-16,-21 22 0,21-22 15,0 0-15,21-21 32,1 0-32,-1 0 0,0-21 0,0 0 15,0 0-15,22-1 0</inkml:trace>
  <inkml:trace contextRef="#ctx0" brushRef="#br1" timeOffset="45524.06">10181 8361 0,'0'0'0,"0"-21"16,0 42-1,0 0-15,0 0 16,-21 0-16,0 1 0,0-1 15,21 21-15,0-21 0,-22 22 0,1-22 16,21 21-16,-21-21 0,21 22 16,0-22-16,0 0 0,0 21 0,0-21 15,0 1-15,21-1 0,0-21 16,1 0-16,-1 0 0,0 0 16,0 0-16,0 0 0,0 0 0,1 0 15,20-21-15,-21 21 0,0-22 16,0 1-16,1 0 0,-1 0 0,0 0 15,0 0-15,0-1 0,0 1 0,-21 0 16,0-21-16,0 21 0,0-1 16,0 1-16,0-21 0,0 21 15,0 0-15,-21-1 0,0 1 16,0 0-16,0 21 0,0 0 0,-1 0 16,-20 0-16,21 0 0,0 0 0,0 21 15,-1 0-15,-20-21 0,21 22 16,21-1-16,-21 21 0,0-21 0,21 0 15,-22 1-15,22-1 0,0 0 16,0 0-16,0 0 0,0 0 0,0 1 16,22-22-16,-1 21 0,21-21 15,-21 0-15,0 0 0</inkml:trace>
  <inkml:trace contextRef="#ctx0" brushRef="#br1" timeOffset="45803.91">10922 8403 0,'0'-21'0,"-21"42"32,21 0-32,-21-21 15,21 22-15,0-1 16,0 0-16,0 0 0,0 0 0,0 0 15,0 1-15,0-1 0,-22 0 0,22 0 16,0 0-16,-21 0 0,21 1 16,0-1-16,-21 0 0,0-21 15,0 0 17,21-21-32,0 0 0</inkml:trace>
  <inkml:trace contextRef="#ctx0" brushRef="#br1" timeOffset="46007.79">10816 8213 0,'0'-21'16,"0"42"-16,0-64 16,-21 43-16,21-21 31,0 42 0,21 1-15</inkml:trace>
  <inkml:trace contextRef="#ctx0" brushRef="#br1" timeOffset="46823.35">11747 8446 0,'0'0'0,"0"-43"15,0 22-15,0 0 0,0 0 16,0 0-16,-21 21 0,0-22 16,0 22-16,0 0 0,0 0 15,-1 0-15,1 0 0,0 0 16,0 0-16,0 0 0,0 22 0,-22-1 16,22 0-16,0 21 0,0-21 0,0 1 15,-1 20-15,1-21 0,0 21 16,0-20-16,21 20 0,0-21 0,-21 21 15,21-20-15,0-1 0,0 0 16,0 0-16,0 0 0,0 0 16,21-21-16,0 22 0,0-22 15,0 0-15,1 0 0,-1 0 16,0 0-16,0 0 0,21 0 0,-20 0 16,-1-22-16,0 1 0,0 21 15,0-21-15,0 0 0,1 0 0,-1 0 16,-21-1-16,21 1 0,0-21 0,0 21 15,0 0-15,-21-22 0,22 1 16,-1 0-16,-21-1 0,21 1 0,-21 0 16,0-1-16,0 1 0,0 0 0,0-22 15,21 22-15,-21-1 16,0 1-16,0 0 0,0 21 0,0-22 16,21 22-16,-21 0 0,0 0 15,0 0-15,0-1 0,0 44 31,0-1-15,0 21-16,-21-21 0,0 22 0,21-1 16,-21 21-16,0-20 0,21-1 15,0 22-15,-22-22 0,1 0 0,21 1 16,-21-1-16,21 0 0,0 1 0,0-1 16,0-21-16,0 21 0,0-20 15,0-1-15,0 21 0,0-21 16,21 0-16,0 1 15,1-1-15,-1 0 0,0-21 16,0 0-16,0 0 0,0 0 16,1 0-16,-1 0 0,0 0 15,0 0-15,0 0 0,0 0 0,1-21 16,-1 0-16,0-1 16,-21 1-1,0 0-15</inkml:trace>
  <inkml:trace contextRef="#ctx0" brushRef="#br1" timeOffset="48627.96">13885 8340 0,'0'0'0,"21"-21"15,1 21-15,-22-22 16,21 1-16,-21 0 16,0 0-16,0 0 15,0 0-15,0-1 16,-21 22-16,21-21 0,-22 0 15,1 21-15,0-21 0,0 21 16,0-21-16,0 21 0,-1 0 16,1 0-16,0 0 0,21 21 15,-21 0-15,0 0 0,21 0 16,-21 1-16,21-1 0,-22 21 0,22-21 16,0 0-16,-21 22 0,21-22 0,0 21 15,0-21-15,0 1 0,0-1 16,0 0-16,0 0 0,21 0 0,-21 0 15,22 1-15,-1-22 0,0 0 16,0 0-16,0 0 0,0 0 0,22 0 16,-22 0-16,0 0 0,0-22 15,0 22-15,22-21 0,-22 0 16,0 0-16,0 0 0,0 0 0,1-1 16,-22 1-16,21 0 0,-21 0 15,21-21-15,-21 20 0,0 1 0,0-21 16,0 21-16,0-22 0,0 22 15,0 0-15,0 0 0,0 0 0,0 0 16,0 42 15,0 0-31,0 21 0,0-21 0,0 22 0,0-22 16,0 21-16,0 1 16,0-22-16,0 21 0,0-21 0,0 22 15,0-22-15,0 0 0,0 0 16,21 0-16,-21 0 0,21-21 15,0 0-15,1 0 16,-1 0-16,0-21 16,0 0-16,0 0 0</inkml:trace>
  <inkml:trace contextRef="#ctx0" brushRef="#br1" timeOffset="49523.35">14499 7641 0,'0'21'15,"0"1"-15,0-1 16,0 21-16,0-21 0,0 22 0,0 20 16,0-21-16,0 22 0,0-22 15,0 22-15,0-1 0,0-20 0,0 20 16,-21-21-16,21 1 0,0-1 15,0 0-15,0-20 0,0 20 0,0-21 16,0 0-16,0 0 0,0 1 16,0-44 15,0 1-15,0 0-16,0 0 15,0 0-15,0 0 0,21-1 0,-21-20 16,21 21-16,0-21 0,-21 20 15,22-20-15,-1 21 0,0-21 0,0 20 16,0 1-16,0 0 0,1 21 16,-1 0-16,0 0 0,0 0 0,0 0 15,0 21-15,22 0 0,-22 1 16,0-1-16,0 0 0,-21 21 16,21-21-16,-21 1 0,22-1 0,-22 21 15,0-21-15,0 0 0,0 1 16,0-1-16,-22 0 0,1-21 0,0 21 15,0 0-15,-21-21 0,20 21 16,1-21-16,0 22 0,-21-22 0,21 0 16,-1 0-16,1 0 0,0 0 0,0 0 15,0 0-15,0-22 16,21 1-16,-22 21 0,44 21 47,-1 1-32,0-1-15,0 0 16,0-21-16,0 0 0,1 0 16,-1 0-16,21 0 0,-21 0 15,0 0-15,1 0 0,20 0 16,-21 0-16,0 0 0,22-21 0,-22 0 16,21 21-16,-21-22 0,22 1 15,-22 0-15,0 0 0,21-21 0,-21 20 16,22 1-16,-22-21 0,21 0 15,-21-1-15,1 22 0,20-21 0,-21-1 16,0 22-16,0 0 0,22 0 16,-22 21-16,0 0 15,0 0-15,-21 21 16,0 0-16,0 0 16,0 1-16,0-1 0,0 0 15,21-21 32,-21-21-47,0 0 16,0-1-16,0 1 15,0 0-15</inkml:trace>
  <inkml:trace contextRef="#ctx0" brushRef="#br1" timeOffset="49780.32">15367 8213 0,'-21'21'16,"0"0"-16,-1 0 0,1 22 0,21-22 16,-21 21-16,0-21 0,21 0 15,-21 22-15,21-22 0,0 0 0,0 0 16,0 0-16,0 1 0,21-22 0,0 21 16,0 0-16,0-21 0,1 0 15,-1 21-15,0-21 0,0 0 0,0 0 16,22 0-16,-22 0 15,0 0-15,21 0 0,-21 0 0,22 0 16,-22 0-16,0-21 0,0 21 0,0-21 16,22 21-16,-43-21 0,21 21 15,0-22-15,-21 1 0,0 0 0,21 21 16,0-21-16</inkml:trace>
  <inkml:trace contextRef="#ctx0" brushRef="#br1" timeOffset="50108.13">16700 7874 0,'0'0'0,"0"-21"15,-21 21-15,0-21 0,0 21 16,0 0-1,0 21-15,21 0 0,-22 0 16,22 22-16,-21-22 0,21 21 16,-21 0-16,21 1 0,0-22 0,0 21 15,0 1-15,-21-1 16,21 0-16,0-21 0,0 22 0,0-22 16,0 21-16,0-21 0,0 1 0,0-1 15,0 0-15,21-21 0,-21 21 16,21-21-16,0 0 0,1 0 0,-1 0 15,0 0-15,0 0 0,0 0 16,22 0-16</inkml:trace>
  <inkml:trace contextRef="#ctx0" brushRef="#br1" timeOffset="50450.82">17145 7874 0,'0'0'0,"21"-21"16,0 21-16,0 0 16,1 0-16,-1 0 15,0 0-15,0 21 0,0 0 0,0 0 16,1 1-16,-1 20 0,0-21 16,0 21-16,0-20 0,0 20 0,-21 0 15,0 1-15,22-22 0,-22 21 0,0 0 16,0 1-16,0-1 0,0-21 15,-22 22-15,1-1 0,0-21 16,0 0-16,-21 22 0,20-22 16,-20 21-16,21-21 0,-21 0 0,20 1 15,-20-1-15,21 0 0,0-21 0,0 21 16,-1-21-16,1 0 0,0 21 16,0-21-16,0 0 15,0 0-15,-1 0 16</inkml:trace>
  <inkml:trace contextRef="#ctx0" brushRef="#br1" timeOffset="51344.36">11134 9927 0,'0'0'0,"-22"0"0,22-21 0,-21 21 15,0-21-15,0 0 16,21 0-16,-21 21 0,21-22 15,-21 22-15,-1 0 0,22-21 0,-21 21 16,0 0 0,0 0-16,0 0 0,0 0 0,-1 0 15,1 0-15,0 21 0,0 1 16,0-1-16,0-21 0,-1 21 0,1 0 16,0 0-16,0 0 0,0 1 15,0-1-15,21 0 0,0 0 0,0 0 16,0 0-16,0 1 15,21-1-15,0-21 16,21 0-16,-21 0 0,1 21 0,-1-21 16,21 0-16,-21 21 0,22-21 0,-22 0 15,21 21-15,-21 0 0,0-21 16,-21 22-16,0-1 0,0 0 16,0 0-16,0 0 0,-21 0 15,0 1-15,0-1 0,-21 0 0,-1-21 16,22 21-16,-21 0 0,-1 0 0,22 1 15,-21-22-15,21 0 0,0 0 16,-1 0-16,1 0 0,0 0 16,21-22-16,0 1 15,21 0-15,0 0 16,1 0-16,-1 0 0,0 21 0,0-22 16,0 22-16,22 0 15,-22 0-15,0 0 0,0 0 0,0 22 16,0-1-16,1 0 0,-22 0 0,21 0 15,-21 22-15,0-22 0,0 21 16,0 0-16,-21-20 0,-1 20 0,1 0 16,-21 1-16,21-22 0,0 21 0,-1-21 15,1 22-15,21-22 0,-21 0 16,21 0-16,0 0 0,-21 0 0,21 1 16,21-22-1,0 0-15,0 0 0,1 0 16,-1 0-16,0 0 0,0-22 15,0 1-15,0 21 0</inkml:trace>
  <inkml:trace contextRef="#ctx0" brushRef="#br1" timeOffset="52075.8">10075 12361 0,'0'0'0,"0"-21"0,0 0 0,21 0 16,1 0-16,-1 0 0,-21-1 16,21 1-16,0 0 0,-21 0 15,21 0-15,0 0 0,-21-1 0,0 1 16,22 0-16,-22 0 0,0 0 15,0 0-15,0-1 0,0 1 16,-22 21-16,1 0 0,0 0 0,0 0 16,-21 0-16,20 0 0,-20 21 15,0 1-15,21-1 0,-22 0 0,1 0 16,0 0-16,20 0 0,1 1 0,0 20 16,0-21-16,21 0 0,0 0 15,0 1-15,0-1 0,0 0 16,42 0-16,-21 0 0,22 0 15,-22-21-15,21 22 0,1-1 0,20-21 16,-21 21-16,1 0 0,-1-21 16,0 21-16,1 0 0,-1 1 15,-21-1-15,0-21 0,1 21 0,-1 0 16,-21 0-16,0 0 0,0 1 0,0-1 16,0 0-16,-21-21 0,-22 21 15,22 0-15,-21 0 0,21-21 0,-22 0 16,1 22-16,-22-22 0,22 0 15,0 0-15,-1 0 0,-20 0 0,21-22 16,20 1-16,-20 0 0,21 21 0,-21-21 16,20 0-16,1 0 0,21-1 15,-21 22-15,21-21 0,-21 0 0,21 0 16,0 0 0,21 0-1,0 21-15,22 0 0,-22-22 0,0 22 16,21-21-16</inkml:trace>
  <inkml:trace contextRef="#ctx0" brushRef="#br1" timeOffset="52528.24">10837 12107 0,'-21'0'15,"0"0"-15,0 22 16,0-1-16,-1 0 16,1 0-16,0 0 0,21 22 0,0-1 15,-21-21-15,21 21 0,0-20 0,0 20 16,0-21-16,0 21 0,0-20 16,0-1-16,0 21 0,21-21 0,0 0 15,0-21-15,1 22 0,-1-22 0,0 0 16,21 0-16,-21 0 0,22 0 15,-22 0-15,21 0 0,1 0 0,-22-22 16,21 22-16,0-21 0,-20 0 16,-1 0-16,21 0 0,-21 0 15,-21-22-15,0 22 0,21-21 0,-21-1 16,0 22-16,0-21 0,0 0 16,-21-1-16,0 1 0,0 0 0,0-1 15,0 22-15,-22-21 0,22 42 0,0-21 16,-21 21-16,20 0 0,1 0 15,-21 21-15,21-21 0,0 21 0,-22 0 16,43 0-16,-21 0 0,21 22 16,0-22-16,0 0 0,0 0 0,0 0 15,0 1-15,21-1 0,22-21 16,-22 21-16</inkml:trace>
  <inkml:trace contextRef="#ctx0" brushRef="#br1" timeOffset="52828.82">11663 11938 0,'-21'-42'16,"-1"42"0,22 21-16,0 0 15,0 21-15,0-20 0,0 20 16,0 0-16,0 1 0,0-1 0,0 0 15,0 1-15,0-1 0,0 0 16,0-21-16,0 22 0,0-1 0,0-21 16,0 22-16,0-22 0,0 0 0,0 0 15,0 0-15,0 0 0,0 1 16,22-22 0,-1 0-1,-21-22-15,0 1 16,0 0-16</inkml:trace>
  <inkml:trace contextRef="#ctx0" brushRef="#br1" timeOffset="53083.82">11599 12086 0,'0'-42'16,"0"84"-16,0-105 0,0 42 0,0-1 16,0 1-16,0 0 0,21 21 15,1-21-15,-1 21 0,21 0 0,-21 0 16,22 0-16,-22 0 0,21 0 15,0 0-15,43 21 16,-43 0-16,1 0 0,-22 1 0,21 20 16,-42-21-16,0 0 0,0 22 15,0-22-15,0 0 0,-42 21 0,21-21 16,0 1-16,-22-1 0,1 0 16,21 0-16,-22 0 0,22 0 0,-21-21 15,21 22-15,0-22 0,-1 0 0</inkml:trace>
  <inkml:trace contextRef="#ctx0" brushRef="#br1" timeOffset="53640.07">13144 11388 0,'0'0'0,"0"-21"0,22-1 0,-22 1 15,0 0-15,-22 21 16,1 0-16,0 0 0,0 0 15,0 21-15,0 0 0,-1 1 0,-20 20 16,21-21-16,0 21 0,-22 22 16,22-22-16,0 22 0,-21-1 15,21 22-15,-1 0 0,1-22 0,0 22 16,21-1-16,0-20 0,0-1 16,0 1-16,0-1 0,0-20 0,0 20 15,0-42-15,21 22 0,22-1 0,-22-21 16,0 0-16,21 1 0,1-1 15,-1-21-15,0 0 0,1 0 0,-1 0 16,-21 0-16,21 0 0,1 0 16,-22 0-16,21-21 0,-21-1 0,22 1 15,-22 0-15</inkml:trace>
  <inkml:trace contextRef="#ctx0" brushRef="#br1" timeOffset="53899.92">13568 11621 0,'0'-22'0,"-21"44"31,21-1-15,0 0-16,-22 0 15,1 0 1,21 0-16</inkml:trace>
  <inkml:trace contextRef="#ctx0" brushRef="#br1" timeOffset="54082.81">13652 11536 0,'0'0'0,"0"21"15,0 0 1,0 0-16,0 1 16,0-1-16,0 0 0,0 0 15,0 0 1</inkml:trace>
  <inkml:trace contextRef="#ctx0" brushRef="#br1" timeOffset="54651.88">14287 11621 0,'0'-43'16,"-21"64"15,21 1-31,-21-1 0,21 0 0,0 21 0,0 1 16,0-1-16,0 0 0,0 1 15,0-1-15,0 0 0,-21 22 16,21-22-16,0 0 0,0-20 0,0 20 15,0-21-15,0 0 0,0 0 16,0 1-16,0-1 0,21-21 16,0 0-1,0-21-15,1-1 0,-1 1 16</inkml:trace>
  <inkml:trace contextRef="#ctx0" brushRef="#br1" timeOffset="54899.74">14626 11557 0,'0'-21'0,"0"42"0,0-63 16,0 21-16,0 42 15,0 0 1,0 0-16,0 21 0,0 1 16,0-1-16,0 0 0,0 1 0,0-1 15,0 22-15,0-22 0,0 0 0,0 1 16,0-1-16,0 0 0,0-21 15,0 22-15,0-22 0,0 0 16,0 0-16,0 0 0,0 1 16,0-44 15</inkml:trace>
  <inkml:trace contextRef="#ctx0" brushRef="#br1" timeOffset="55076.64">14224 12044 0,'0'0'0,"-21"0"0,0 0 16,42 0 0,0 0-16,0 0 0,21 0 15,-20 0-15,20 0 0,-21 0 16,21 0-16,1-21 0,20 21 16,-20-21-16,-1 21 0,0-22 0,1 22 15,-1-21-15,0 0 0,1 21 16,-1-21-16</inkml:trace>
  <inkml:trace contextRef="#ctx0" brushRef="#br1" timeOffset="55433.44">15028 11896 0,'21'0'16,"1"0"-1,-1 0-15,0 0 16,-21-21-16,21 21 0,0-22 0,0 1 15,1 21-15,-1-21 0,0 0 16,0 21-16,0-21 0,-21 0 0,0-1 16,0 1-16,0 0 0,0 0 15,-21 21 1,0 0-16,0 0 0,0 0 0,-1 21 16,1-21-16,0 21 0,0 0 15,0 22-15,0-22 0,-1 21 0,22-21 16,-21 22-16,21-1 0,0 0 15,0-20-15,0 20 0,0-21 0,0 21 16,21-20-16,1-1 0,-1-21 16,0 21-16,0 0 0,0-21 15,0 0-15,22 0 0,-22 0 0,21 0 16,1 0-16,-1 0 0,-21-21 16,21 0-16,1 0 0,-1-1 0,-21 1 15</inkml:trace>
  <inkml:trace contextRef="#ctx0" brushRef="#br1" timeOffset="55704.22">15811 11388 0,'0'0'0,"0"-43"16,0 22-16,-21 21 31,21 21-31,0 1 0,0-1 16,0 21-16,0-21 0,0 22 15,0-1-15,0 21 0,0-20 0,0-1 16,-21 0-16,21 1 0,0-1 0,0 22 16,0-22-16,0-21 0,-21 21 15,21 1-15,0-22 0,0 21 0,0-21 16,0 1-16,0-1 16,21-42 15,0 21-31</inkml:trace>
  <inkml:trace contextRef="#ctx0" brushRef="#br1" timeOffset="55982.06">16129 11324 0,'0'0'0,"0"21"16,0 1-1,0 20-15,0-21 0,-21 21 16,0 1-16,21-1 0,0 0 0,-22 1 16,1 20-16,21-20 0,-21-1 15,21 0-15,0 1 0,-21-22 0,21 21 16,0 0-16,0-20 0,0-1 16,0 0-16,0 0 0,0 0 0,0 0 15,21-21-15,0 0 16,0 0-16,1 0 15,-1 0-15,-21-21 0,21 0 16</inkml:trace>
  <inkml:trace contextRef="#ctx0" brushRef="#br1" timeOffset="56407.34">16383 11748 0,'0'0'0,"0"21"46,0 0-46,0 0 16,0 21-16,-21-20 0,21-1 16,-21 0-16,21 21 0,-22-21 0,22 1 15,0 20-15,0-21 0,0 0 0,0 0 16,0 1-16,22-1 16,-1 0-16,0-21 0,0 0 15,0 0-15,0 0 0,1 0 0,20 0 16,0 0-16,-21 0 0,22-21 15,-22 21-15,21-21 0,-21-1 0,22 1 16,-22 0-16,0 0 0,0 0 16,-21-22-16,0 22 0,0-21 0,0 0 15,0 20-15,0-20 0,0 21 16,0-21-16,-21 20 0,21 1 0,-21 0 16,0 0-16,0 0 0,-1 21 0,1 0 15,0 0-15,-21 0 0,21 21 16,-1 0-16,1-21 0,0 21 0,21 0 15,-21 1-15,21-1 16,-21 0-16,21 0 0,0 0 16,0 0-16,21-21 31,0 0-31,0 0 0</inkml:trace>
  <inkml:trace contextRef="#ctx0" brushRef="#br1" timeOffset="56665.19">17208 11388 0,'0'-21'16,"0"42"15,0 0-31,0 0 15,0 0-15,0 0 16,0 1-16,-21-22 0,21 21 16,0 0-16,21-21 31</inkml:trace>
  <inkml:trace contextRef="#ctx0" brushRef="#br1" timeOffset="56844.09">17357 11409 0,'0'21'47,"0"0"-47,0 0 16,0 1-16,0-1 0,0 0 15,-22 0-15,22 0 16</inkml:trace>
  <inkml:trace contextRef="#ctx0" brushRef="#br1" timeOffset="57268.05">17611 11113 0,'0'0'16,"0"-22"-16,-22 22 0,22-21 0,22 21 31,-1 0-31,0 0 16,0 0-16,0 21 16,0 1-16,1-1 0,-1 21 0,0-21 15,0 22-15,0-1 0,0 0 16,1 1-16,-1-1 0,0 0 0,-21 1 15,21-1-15,-21 21 0,21-20 16,-21-1-16,0 0 0,0 22 0,0-22 16,0 1-16,0-1 0,-21 0 0,0 1 15,0-1-15,0 0 0,-1-21 16,1 22-16,-21-22 0,21 0 0,-22 0 16,22 0-16,-21 1 0,21-1 15,-22 0-15,22-21 0,0 21 0,0-21 16,0 0-16,0 0 0,21-21 47,0 0-47,0 0 0,21-1 15,0 1-15</inkml:trace>
  <inkml:trace contextRef="#ctx0" brushRef="#br1" timeOffset="57504.5">18415 11769 0,'0'21'62,"0"0"-46,0 0 0,0 0-16</inkml:trace>
  <inkml:trace contextRef="#ctx0" brushRef="#br1" timeOffset="57724.37">18330 12192 0,'-42'42'16,"42"-20"-16,0-1 15,0 0-15,0 0 0,0 0 16,-21 0-16,0 1 16,21-1-16,-22 0 0,22 0 15,-21-21-15,0 21 0,-21 0 16,21 1-16,-1-1 0,-20 0 15,0-21-15,-1 21 0,1 0 0</inkml:trace>
  <inkml:trace contextRef="#ctx0" brushRef="#br1" timeOffset="58891.84">10139 14330 0,'0'0'0,"-21"0"0,21-21 16,0 0-16,0-1 16,0 1-1,0 0-15,21 21 16,0-21-16,0 0 0,0 21 16,0-21-16,1 21 0,-1 0 0,0-22 15,0 22-15,0 0 16,0 0-16,-21 22 15,0-1-15,0 0 0,0 0 0,0 21 16,0-20-16,0 20 0,-21-21 16,0 21-16,21 1 0,-42-1 0,21 0 15,-1-20-15,1 20 0,0 0 16,0-21-16,0 22 0,0-22 16,21 21-16,0-21 0,0 1 15,0-1-15,0 0 0,0 0 16,21 0-16,0-21 0,0 0 0,-21 21 15,21-21-15,22 0 0,-22 0 16,0 0-16,0 0 0,0 0 0,0 0 16,1 0-16,-1 0 15,-21-21-15,-21 21 32,-1 0-32,1 0 15,21 21-15,-21 1 0,0-1 0,21 0 16,0 21-16,0-21 0,-21 22 0,21-22 15,0 21-15,0 1 16,0-1-16,0-21 0,0 21 0,0-20 16,0 20-16,0 0 0,0-21 0,21 1 15,-21 20-15,0-21 0,0 0 16,0 0-16,0 1 0,0-1 0,-21 0 16,0 0-16,-1 0 0,1-21 15,0 21-15,-21 1 0,21-22 0,-22 0 16,22 0-16,-21 0 0,21 0 0,-1 0 15,1 0-15,0 0 0,0 0 16,0 0 0,21-22-1,-21 22-15</inkml:trace>
  <inkml:trace contextRef="#ctx0" brushRef="#br1" timeOffset="65382.04">19981 7980 0,'0'0'0,"-21"-21"0,0 21 0,0-21 16,0 21-16,-1-22 0,1 22 16,0 0-16,0-21 0,21 0 0,-21 0 15,0 21 1,21-21-16,0 0 0,0-1 15,0 1-15,0 0 16,21 21-16,0-21 16,0 21-16,0-21 0,0 21 0,1 0 15,20-21-15,0 21 16,-21 0-16,22 0 0,20 0 0,-20 0 16,-1 0-16,0 0 0,22 0 0,-22 0 15,0 21-15,1-21 0,-1 21 16,0 0-16,1 0 0,-22 0 0,21 1 15,-21-1-15,1 0 0,-1 21 16,-21-21-16,0 22 0,0-1 0,0 0 16,0 1-16,0-1 0,0 0 15,-21 22-15,-1-22 0,1 1 0,0 20 16,0-21-16,-21 22 0,20-1 16,1-20-16,-21 20 0,0 22 0,20-22 15,-20 1-15,21 21 0,-21-22 16,20 22-16,1-22 0,0 22 0,0-22 15,0 22-15,0 0 0,-1-22 16,22 22-16,0 0 0,0-22 0,0 22 16,0-22-16,0 1 0,0 20 15,0-20-15,0-1 0,0 1 0,22-1 16,-1 1-16,0-1 0,-21-20 0,21 20 16,0-20-16,0-1 0,1 0 15,20 1-15,-21-1 0,0 0 0,22-21 16,-1 22-16,0-22 0,1 0 15,-1 0-15,0 0 0,1-21 0,-1 22 16,21-22-16,-20 0 0,-1 0 16,0 0-16,1 0 0,-22 0 0,21 0 15,-21 0-15,1 0 0,-1 0 16,0 0-16,-21-22 0,0 1 16,-21 21-1,0 0 1,-1 0-16,1 0 0,-21 0 15,21 0-15,0 21 0,-1 1 0,-20-22 16,0 21-16,21 0 0,-22 0 16,22 0-16,-21 22 0,-1-22 0,1 21 15,21 0-15,-21 1 0,-1-1 0,22 0 16,-21 1-16,21-1 16,-22 0-16,22 22 0,0-22 0,-21 22 15,20-22-15,1 22 0,0-1 0,21 1 16,-21-1-16,21 1 0,-21-1 15,21 1-15,0-1 0,0 22 0,0-22 16,0 1-16,0-1 0,0 22 0,0-22 16,0 22-16,21-21 0,0-1 15,-21 22-15,0-22 0,21 1 0,0 20 16,-21-20-16,0-1 0,22 1 0,-1-1 16,-21 1-16,21-1 0,-21 1 15,0-1-15,0 1 0,0-22 0,0 22 16,0-1-16,0-20 0,0 20 15,0-21-15,0 22 0,-21-22 16,0 1-16,-1-1 0,22 0 0,-21 1 16,0-1-16,0 0 0,0 1 0,0-1 15,-1-21-15,1 21 0,-21-20 0,21 20 16,-22-21-16,22 0 0,-21 0 16,0 22-16,20-22 0,-20 0 0,0-21 15,21 21-15,-22 0 0,22-21 0,-21 22 16,21-22-16,-1 0 0,-20 0 15,21 0-15,0-22 16,21 1-16,0-21 0,0 0 16,0-1-16,21 1 0,0-22 0</inkml:trace>
  <inkml:trace contextRef="#ctx0" brushRef="#br1" timeOffset="66204.57">20024 6646 0,'0'0'0,"0"-21"0,0 0 16,0 0-16,0 0 15,-22 21 1,1 0-16,0 0 0,0 0 16,0 21-16,0 0 0,-1 0 0,1 0 15,0 22-15,21-1 0,-21 0 16,0 22-16,21-22 0,0 22 0,0-22 15,0 22-15,0-22 0,0 21 16,0-20-16,0-1 0,0 0 0,0 1 16,0-1-16,21-21 0,0 0 0,0 1 15,0-1-15,1 0 0,-1-21 16,21 0-16,-21 0 0,0 0 0,1-21 16,20 21-16,-21-21 0,21-1 15,-20-20-15,20 21 0,-21-21 16,21-1-16,-20 22 0</inkml:trace>
  <inkml:trace contextRef="#ctx0" brushRef="#br1" timeOffset="66584.35">20447 6922 0,'0'0'0,"21"-64"15,-21 43-15,-21 42 32,0-21-32,21 21 0,-21 0 15,21 1-15,-22 20 0,1-21 16,21 0-16,0 0 0,-21 22 0,21-22 15,0 21-15,0-21 0,0 1 0,0 20 16,0-21-16,0 0 16,21-21-16,0 21 0,1-21 0,-1 0 15,0 0-15,21 0 0,1 0 0,-22 0 16,21-21-16,0 21 0,-20-21 16,20 0-16,-21 0 0,0 0 0,0-22 15,1 22-15,-22 0 0,21 0 16,-21 0-16,0-22 0,0 22 0,0 0 15,-21 0-15,-1 0 0,1-1 16,-21 1-16,21 0 0,0 0 0,-22 21 16,22 0-16,-21 0 0,21 0 0,-22 0 15,22 0-15,0 21 0,0 0 16,0 0-16,-1 1 0,1-1 16,21 0-16,0 0 0,0 0 15,0 22-15,0-22 0,21 0 16,1 0-16,20-21 0,0 0 0</inkml:trace>
  <inkml:trace contextRef="#ctx0" brushRef="#br1" timeOffset="67088.06">21103 6922 0,'0'0'0,"-21"0"31,0 21-31,21 0 16,0 0-16,0 0 0,0 0 16,0 1-16,0-1 0,0 0 0,0 0 15,0 0-15,0 0 0,0 22 16,0-22-16,0 0 0,0 0 0,0 0 16,0 1-16,0-1 15,-21-21 1,21-21-1,0-1 1,-22 1-16,22 0 0,0 0 0,0 0 16,0 0-16,0-22 0,0 22 0,0 0 15,0-21-15,22 20 0,-1 1 16,0 0-16,0 0 0,0 0 0,22 0 16,-22-1-16,21 22 0,-21 0 15,22 0-15,-1 0 0,-21 0 0,21 0 16,1 22-16,-22-22 0,21 21 0,-21 0 15,1 21-15,-22-21 0,0 1 16,0-1-16,0 0 0,0 21 0,0-21 16,0 1-16,0-1 0,-22 0 15,22 0-15,-21 0 0,0 0 0,21 1 16,0-44 31,0 1-47,21 21 0,0-21 15</inkml:trace>
  <inkml:trace contextRef="#ctx0" brushRef="#br1" timeOffset="68419.5">22056 6922 0,'0'-64'15,"-22"43"1,1 21-16,0 0 16,0 0-16,0 0 0,21 21 15,-21-21-15,-1 21 0,1 0 0,0 1 16,21-1-16,-21 21 0,0-21 16,21 0-16,0 22 0,-21-22 0,21 21 15,0-21-15,0 22 0,0-22 16,0 0-16,0 0 0,0 0 0,0 1 15,21-22-15,0 21 0,0-21 16,0 0-16,0 0 0,22 0 16,-22 0-16,0 0 0,21 0 0,-20-21 15,20 21-15,-21-22 0,21 1 16,-20 0-16,20 0 0,-21 0 0,0 0 16,0-22-16,1 22 0,-1 0 15,-21 0-15,0 0 0,0-22 0,0 22 16,0 0-16,-21 21 15,-1 0 1,1 0-16,0 21 16,21 0-16,0 0 15,0 1-15,0-1 16,21-21-16,0 21 0,1 0 0,-1 0 16,0-21-16,0 21 15,-21 1-15,21-1 0,-21 0 16,21-21-16,-21 21 0,22-21 15,-22 21-15,0 0 0,21-21 16,-21 22-16,21-22 0,0 0 16,0 0-16,22 0 15,-22 0-15,0 0 0,0 0 0,0-22 16,0 1-16,1 21 0,20-21 16,-21 0-16,0 0 0,0 0 0,1-1 15,-1 1-15,-21 0 0,0 0 16,21 0-16,-21 0 0,0-1 15,0 1-15,0 0 0,0 0 0,0 0 16,-21 21 0,0 0-16,-1 0 15,1 21-15,21 0 0,0 0 0,-21 0 16,0 1-16,21-1 0,-21 0 16,21 0-16,0 0 0,0 0 0,0 22 15,0-22-15,0 0 0,0 0 16,0 0-16,21 1 0,0-22 0,0 21 15,0 0-15,1-21 0,-1 0 0,21 0 16,-21 0-16,22 0 16,-22 0-16,21 0 0,-21-21 0,22 0 15,-22 21-15,0-22 0,21 1 16,-21 0-16,1-21 0,-1 21 0,0-1 16,0-20-16,0 21 0,-21-21 0,21-1 15,-21 1-15,22 21 0,-22-22 16,0 1-16,0 0 0,0-1 0,0 1 15,0 0-15,0 21 0,0-22 16,0 22-16,0 0 0,0 42 31,0 0-15,0 0-16,0 22 0,-22-22 0,22 21 16,0 1-16,0-1 0,-21-21 15,21 21-15,0 1 0,0-22 0,0 21 16,0-21-16,0 22 0,0-22 15,0 21-15,0-21 0,0 1 0,0-1 16,21 0-16,1 0 0,-1 0 16,0-21-16,0 0 0,0 0 15,0 0-15,1 0 0,-1 0 0,0 0 16,21-21-16,-21 0 0,1 21 16,20-21-16,-21 0 0,0-1 0,0 1 15,1 0-15,-1 0 0,0 0 16,0 0-16,-21-1 0,0 1 15,21 0-15,-21 0 0,-21 42 32,0 0-17,0 0-15,0 1 0,21-1 0,-22 0 16,1 0-16,21 0 0,-21 22 16,21-22-16,0 0 0,0 0 0,0 0 15,0 0-15,0 1 0,0-1 16,21-21-16,0 0 0,1 0 15,-1 0-15,0 0 0,21 0 0,-21 0 16,1 0-16,20 0 16,-21-21-16,21-1 0,-20 22 0,-1-21 15,21 0-15,-21 21 0,0-21 0,1 0 16,41-64 0</inkml:trace>
  <inkml:trace contextRef="#ctx0" brushRef="#br1" timeOffset="68704.33">23072 6816 0,'21'0'16,"0"0"-16,0 0 0,21 0 0,-20 0 15,41-21-15,-21 21 0,22-22 16,-22 22-16,22-21 0,-1 21 0,1-21 16,-1 21-16,-20 0 0,20-21 0,-21 21 15,-20 0-15,20 0 0,-21 0 16,0-21-16,-42 21 31,0 0-31,0 0 16,0 21-16</inkml:trace>
  <inkml:trace contextRef="#ctx0" brushRef="#br1" timeOffset="69629.99">21357 8403 0,'0'0'0,"0"21"46,0 1-46,0-1 16,0 21-16,0-21 0,0 0 0,0 1 16,0 20-16,0-21 0,0 0 15,0 0-15,0 1 0,0-1 0,0 0 16,0 0-16,0-42 31,-21 21-31,21-21 16,0 0-16,0-1 0,0 1 15,0 0-15,0 0 0,0 0 0,0-22 16,0 22-16,21 0 0,-21-21 0,21 21 16,0-22-16,1 22 0,-1-21 15,0 21-15,0-1 0,21 22 0,-20-21 16,20 21-16,-21 0 0,0 0 16,22 0-16,-22 21 0,0 1 0,21-1 15,-21 0-15,-21 0 0,22 21 0,-22-20 16,0-1-16,0 0 0,0 21 15,0-21-15,0 1 0,0-1 16,0 0-16,-22-21 16,1 21-16,0-21 15,21-21 1,0 0 0,0 0-16,0-1 0,0 1 15,0-21-15,21 21 0,0 0 16,-21-1-16,22 1 0,-1-21 0,0 21 15,0 0-15,21-1 0,-20 1 0,-1 21 16,21 0-16,-21 0 0,0 0 16,22 0-16,-22 21 0,0 1 0,0-1 15,0 0-15,1 0 16,-22 21-16,0-20 0,0-1 0,0 0 16,0 21-16,0-21 0,0 1 0,0-1 15,0 0-15,0 0 0,0 0 16,-22-21-16,1 0 15,21-21 17,0 0-32</inkml:trace>
  <inkml:trace contextRef="#ctx0" brushRef="#br1" timeOffset="69988.17">22352 8509 0,'21'21'16,"0"-21"0,0 0-16,1 0 15,-1-21-15,0 21 0,0-21 0,0 0 16,0 21-16,1-21 0,-1 21 0,0-22 16,0 1-16,-21 0 0,21 0 15,-21 0-15,0 0 0,-21-1 16,0 22-16,0-21 0,0 21 15,-1 0-15,1 0 0,-21 0 16,21 21-16,0 1 0,-1-1 0,1 0 16,21 0-16,-21 21 0,21-20 15,-21 20-15,21-21 0,0 21 0,0-20 16,0-1-16,0 21 0,0-21 16,21 0-16,0 1 0,0-1 0,1 0 15,-1-21-15,21 21 0,0-21 0,1 0 16,-1 0-16,0 0 0,1 0 15,-22 0-15,21-21 0,1 21 0,-1-21 16,-21 0-16,21 21 0</inkml:trace>
  <inkml:trace contextRef="#ctx0" brushRef="#br1" timeOffset="70252.13">23156 8170 0,'0'0'0,"0"-21"16,0-21-1,0 63 1,-21 0 0,21 0-16,0 22 0,-21-22 0,21 21 15,0 1-15,0-22 0,0 21 0,0-21 16,0 22-16,0-22 0,0 21 16,0-21-16,0 0 0,0 22 0,0-22 15,0 0-15,0 0 16,0 0-16,0 1 0,0-1 15,21-42 17,0-1-32</inkml:trace>
  <inkml:trace contextRef="#ctx0" brushRef="#br1" timeOffset="70732.85">23347 8128 0,'0'0'0,"0"-21"15,0 0-15,0 0 0,0 42 32,0 0-32,0 21 15,0-21-15,0 22 0,0-1 0,0-21 16,0 22-16,0-1 0,0 0 0,0 1 16,0-22-16,0 21 0,0-21 15,0 22-15,0-22 0,0 0 0,0 0 16,0 0-16,0 0 0,0 1 15,0-1-15,0-42 47,0-1-47,21 1 16,0 0-16,-21 0 0,21 0 0,-21 0 16,21-1-16,1 1 0,-1 0 15,0 0-15,0 0 0,0 0 0,0-1 16,1 1-16,-1 21 0,0 0 15,0 0-15,0 0 0,0 21 16,-21 1-16,0-1 0,22 0 16,-22 0-16,0 0 0,0 0 15,0 1-15,0-1 0,0 0 0,0 0 16,0 0-16,0 0 0,0 1 16,0-1-16,-22-21 15,1 0 16,21-21-15,0-1-16</inkml:trace>
  <inkml:trace contextRef="#ctx0" brushRef="#br1" timeOffset="70930.25">23135 8446 0,'0'0'0,"-21"0"0,42 0 47,0 0-47,0-22 0,22 22 15,-22 0-15,0 0 0,0-21 16,0 21-16,22 0 0,-22 0 0,0-21 16,0 21-16,0 0 0,1 0 0</inkml:trace>
  <inkml:trace contextRef="#ctx0" brushRef="#br1" timeOffset="71380.38">23961 8382 0,'0'0'16,"0"-21"-16,-22 21 15,1 0 1,0 21-16,0 0 16,0 0-16,21 1 0,-21 20 15,21-21-15,0 0 0,0 0 16,0 1-16,0-1 0,0 0 0,0 0 16,0 0-16,0 0 0,0 1 0,21-22 15,0 21-15,0-21 0,21 0 16,-20 0-16,-1 0 0,21 0 15,-21 0-15,0 0 0,22-21 16,-22-1-16,0 22 0,0-21 0,0 0 16,1 0-16,-1 0 0,-21 0 0,0-1 15,0 1-15,0 0 0,0 0 16,0 0-16,0 0 0,0-1 0,0 1 16,-21 0-16,-1 0 0,1 21 15,0 0-15,0 0 0,-21 0 16,20 0-16,1 0 0,0 0 0,21 21 15,-21 0-15,21 0 0,0 1 16,0-1-16,0 0 16,0 0-16,0 0 0,21-21 0</inkml:trace>
  <inkml:trace contextRef="#ctx0" brushRef="#br1" timeOffset="71976.28">24786 8382 0,'0'0'16,"-21"0"-16,0 0 0,0-21 0,-1 21 16,-20 0-16,21 0 0,0 0 0,0 0 15,-1 21-15,1-21 0,0 21 16,-21 0-16,21 1 0,-1-1 0,1 0 15,0 0-15,21 0 0,-21 0 16,21 1-16,-21-1 0,21 0 0,0 0 16,0 0-16,0 0 0,0 1 0,0-1 15,21 0-15,0-21 0,0 0 16,0 21-16,1-21 0,-1 0 0,0 0 16,0 0-16,0 0 0,0-21 0,1 0 15,-1 21-15,0-21 16,0-1-16,0 1 0,0 0 0,-21 0 15,22-21-15,-22 20 0,21-20 16,-21 0-16,0-1 0,0-20 0,21-1 16,-21 22-16,21-21 0,-21-1 0,0 22 15,0-22-15,21 22 0,-21 21 16,0-22-16,21 22 0,-21 0 0,0 42 31,-21 0-31,0 1 0,21 20 16,-21 0-16,0 22 0,0-22 0,-1 22 15,22-1-15,-21-21 0,21 22 16,-21-22-16,21 1 0,0-1 16,0 0-16,0 1 0,0-22 15,0 21-15,21-21 0,0 0 0,1 1 16,-22-1-16,21 0 0,0-21 0,21 0 16,-21 0-16,1 0 0,-1 0 15,21 0-15,-21 0 0,0 0 0,22 0 16,-22-21-16,0 0 0,21 21 0,-20-22 15,-1 1-15,21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02:28:41.5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2477 0,'0'-22'15,"0"1"-15,0 0 32,21 21 46,0 0-63,0 0-15</inkml:trace>
  <inkml:trace contextRef="#ctx0" brushRef="#br0" timeOffset="1562.94">2159 1101 0,'0'-21'0,"21"21"0,-21-22 0,21 1 15,-21 0 1,21 21-16,-21-21 0,0 0 15,22 0-15,-22-1 0,21 1 16,-21 0-16,0 0 0,0 0 16,0 0-16,0-1 15,0 1-15,0 0 0,0 0 16,-21 21 0,21-21-16,-22 21 0,1 0 15,0 0-15,0 0 16,0 0-16,21 21 15,-21-21-15,21 21 16,-22 21-16,22-20 0,-21 20 0,21 0 16,0 1-16,-21-1 0,0 0 15,21 1-15,-21 20 0,0-21 16,21 22-16,-22-22 0,1 22 0,21-22 16,-21 22-16,0-1 0,0 1 15,0-1-15,-1 22 0,1-22 16,0-20-16,0 20 0,21 1 15,-21-22-15,21 0 0,-21-21 0,-1 22 16,22-22-16,0 0 0,0 0 16,0 0-16,0 1 15,0-44 17,0 1-32,0 0 0,0 0 15,0 0-15,0 0 0,22-22 16,-22 1-16,21 0 0,0-1 15</inkml:trace>
  <inkml:trace contextRef="#ctx0" brushRef="#br0" timeOffset="1967.71">2138 1080 0,'0'0'0,"0"-22"0,0-20 16,-21 21-16,21 0 16,-22 21-16,22-21 0,-21 21 15,21 21 17,0 0-32,0 21 15,0 1-15,0-1 0,0 0 16,21 22-16,1-22 0,-22 22 15,21-1-15,-21 1 0,0-1 0,0 1 16,0 20-16,0-20 0,0-22 16,0 22-16,0-22 0,0 21 15,0-41-15,0 20 0,0 0 0,0-21 16,0 1-16,0-1 0,0 0 16,0 0-16,0-42 46,0 0-46,0 0 16,0-1-16,0 1 0,0-21 16</inkml:trace>
  <inkml:trace contextRef="#ctx0" brushRef="#br0" timeOffset="2228.56">1799 1778 0,'0'0'0,"-42"0"16,84 0 15,-21 0-31,0 0 0,22-21 16,-22 21-16,21-21 0,-21 0 0,22 21 16,-1-22-16,0 22 0,1-21 15,-1 0-15,0 21 0,1-21 16,-22 21-16,21-21 0,-21 21 0,1 0 15,-1-21-15,0 21 0,0-22 16,0 1-16,-21 0 16</inkml:trace>
  <inkml:trace contextRef="#ctx0" brushRef="#br0" timeOffset="2895.18">2625 1143 0,'0'-42'16,"0"21"-16,0-1 15,-22 22 1,22 22 0,0-1-1,0 21-15,0-21 16,0 22-16,0-1 0,0 0 0,0 1 15,22 20-15,-22-21 0,0 22 16,0-1-16,0-20 0,21 20 0,-21 1 16,0-22-16,0 22 0,0-22 15,0 0-15,0-21 0,0 22 16,0-22-16,0 0 0,0 0 0,0 0 16,0 1-16,0-44 46,-21 1-46,21 0 0,0 0 16,0-21-16,0 20 0,0 1 16,0 0-16,0-21 0,0 21 15,0-22-15,0 22 0,0 0 16,21-21-16,0 20 0,-21 1 16,21 0-16,0 0 0,0 21 0,22-21 15,-22 21-15,0 0 0,0 0 16,22 0-16,-22 0 0,0 0 0,21 21 15,-21 0-15,1 0 0,-1 0 16,-21 1-16,21-1 0,-21 0 0,21 0 16,-21 0-16,0 0 0,0 22 15,0-22-15,-21 0 0,0 0 16,0 22-16,-1-22 0,1 0 16,-21 0-16,21 0 0,-22 0 0,22 1 15,-21-1-15,21-21 0,-22 21 16,22-21-16,0 0 0,0 21 0,0-21 15,0 0-15,-1 0 16,1 0 0,21-21 15,0 0-31,21 0 16,1 21-16</inkml:trace>
  <inkml:trace contextRef="#ctx0" brushRef="#br0" timeOffset="4087.56">3154 2223 0,'0'0'0,"0"-22"47,0 1-47,21 21 0,0-21 16,0 0-16,0 0 0,1 0 0,-1-1 15,0-20-15,21 0 0,-21 21 16,22-22-16,-22 1 0,21 0 0,-21-1 15,1 1-15,-1 0 0,0 20 16,0-20-16,-21 21 0,21 21 0,-21-21 16,-21 21-1,0 21-15,0-21 16,0 21-16,-1 0 0,1 0 16,0 22-16,21-22 0,0 0 0,0 0 15,0 0-15,0 1 16,0-1-16,0 0 0,21 0 0,0 0 15,1 0-15,-1-21 0,0 22 16,0-1-16,21 0 0,-20-21 0,-1 21 16,0 0-16,0-21 0,0 21 15,0-21-15,-21 22 0,0-1 16,0 0 0,-21-21-16,0 0 0,-21 0 0,21 0 15,-1 21-15,1-21 0,-21 0 16,21 0-16,-22 0 0,22 0 0,-21 0 15,21-21-15,0 21 0,-1 0 16,1-21-16,0 21 0,21-21 31,0 42-15,0 0 0,0 0-16,21 0 0,0 0 15,1 1-15,-1-1 16,0 0-16,0-21 0,0 0 15,0 0-15,1 0 0,-1 0 16,0 0-16,21 0 0,-21 0 0,1 0 16,20-21-16,0 0 0,-21-1 15,22 1-15,-1 0 0,0-21 0,1 21 16,-22-22-16,21 1 16,1 0-16,-22-22 0,0 22 0,21-22 15,-21 22-15,-21-22 0,22 22 16,-22 0-16,21-1 0,-21 1 0,0 0 15,0-1-15,0 22 0,0 0 16,0-21-16,0 21 0,0-1 16,-21 22-16,-1 0 15,22 22 1,0-1-16,0 0 0,0 0 0,0 0 16,0 22-16,0-1 0,0 0 15,0 1-15,0-1 0,0 0 16,-21 22-16,21-22 0,0 0 0,0 1 15,0-1-15,0 0 0,0 1 16,0-1-16,0-21 0,0 22 0,0-22 16,-21 0-16,21 0 0,0 0 15,0 0-15,0 1 0,0-1 16,21-21 15,0-21-15,1 21-16,-22-22 0,0 1 0,0 0 15,0 0 1,0 0-16,0 0 0,0-22 0</inkml:trace>
  <inkml:trace contextRef="#ctx0" brushRef="#br0" timeOffset="4339.47">3852 1863 0,'0'21'0,"21"-21"16,1-21 0,-1 0-16,21 21 0,-21-22 15,22 22-15,-1-21 0,-21 0 16,21 21-16,1-21 0,-22 21 0,21 0 16,-21 0-16,1-21 0,-22 42 31,0 0-16,0 0-15,-22-21 16,1 0-16,21 21 0</inkml:trace>
  <inkml:trace contextRef="#ctx0" brushRef="#br0" timeOffset="5149.43">4360 1926 0,'0'0'0,"43"-21"16,-43 0 0,21 21-16,-21-21 15,0 0-15,0-1 16,21 22-16,0-21 15,0 21-15,0 0 0,1-21 16,-1 21-16,0 0 0,0 0 16,0 0-16,0 0 0,1 21 0,-1 0 15,21 1-15,-21-1 0,0 0 16,1 0-16,-22 21 0,21-20 0,-21-1 16,0 21-16,0-21 15,0 0-15,0 22 0,0-22 0,0 0 0,0 0 16,-21 0-16,-1-21 15,22 22-15,-21-22 0,0 0 0,0 0 16,21 21-16,-21-21 16,0-21-16,21-1 15,0 1-15,0 0 0,0 0 16,0 0-16,0-22 0,21 22 16,0 0-16,-21-21 0,21 21 0,0-22 15,0 22-15,-21-21 0,22 21 16,-1-1-16,0 1 0,0 0 15,0 0-15,-21 0 0,21 21 16,1-21-16,-22 42 31,0 0-15,0 0-16,0 0 16,0 0-16</inkml:trace>
  <inkml:trace contextRef="#ctx0" brushRef="#br0" timeOffset="5792.24">5546 2074 0,'0'0'0,"21"0"0,0 0 0,21-21 16,-21 21-16,1-21 0,-1 0 15,-21 0-15,21 0 0,-21-1 16,0 1-16,0 0 16,0 0-16,0 0 0,-21-22 0,0 22 15,-1 0-15,1 21 0,0-21 16,0 0-16,0 21 0,0 0 0,-1 0 16,1 0-16,0 0 0,0 0 15,-21 21-15,20 0 0,1 21 0,0-20 16,-21 20-16,21-21 15,-1 21-15,1 1 0,0-1 0,0 0 16,21 1-16,0-22 0,0 21 16,0-21-16,0 1 0,0-1 0,0 0 15,0 0-15,0 0 0,21-21 16,0 0-16,0 0 0,1 0 16,-1 0-16,0 0 0,0 0 15,0-21-15,22 0 0,-22 21 0,0-21 16,21 0-16,-21-1 0,1 1 15,20-21-15,-21 21 0,-21 0 16,21-1-16,-21-20 0,21 21 0,-21-21 16,0 20-16,0-20 0,0 21 15,0 0-15,0 0 0,0-1 0,0 1 16,0 42 15,0 1-31,-21-1 0,21 21 16,0-21-16,0 22 0,-21-22 0,21 21 15,0-21-15,0 22 0,0-22 16,0 0-16,0 0 0,0 0 0,0 0 16,0 1-16,0-1 15,0 0-15,21-21 0,0 0 16,1 0-16,-1 0 0,0 0 16,0 0-16,21-21 0,-20 21 15,-1-21-15,21-1 0,-21 1 0</inkml:trace>
  <inkml:trace contextRef="#ctx0" brushRef="#br0" timeOffset="6474.85">6202 1778 0,'0'0'0,"0"-63"16,0 41 0,-21 22-16,-1 0 15,1 0-15,0 22 16,0-1-16,0 0 15,21 0-15,0 0 0,-21 22 16,21-22-16,-22 21 0,22 0 0,0-20 16,0 20-16,-21-21 0,21 21 15,0-20-15,0-1 0,0 0 0,0 21 16,0-21-16,0 1 16,0-1-16,0 0 0,21-21 0,1 21 15,-1-21-15,0 0 16,0 0-16,0 0 0,22 0 0,-22 0 15,0 0-15,21-21 0,-21 0 16,22 21-16,-1-21 0,-21-1 16,22-20-16,-1 21 0,-21 0 0,21-22 15,-20 1-15,-1 0 0,21-1 16,-21-20-16,0 21 0,1-22 0,-22 1 16,21-1-16,-21 22 0,21-22 15,-21 22-15,0 0 0,0-22 0,0 22 16,0-1-16,0 22 0,0-21 15,0 21-15,0 0 0,0-1 0,0 1 16,-21 21-16,0 0 16,-1 21-1,22 22 1,-21-22-16,0 21 0,21-21 0,0 22 16,-21-1-16,21 0 0,-21 22 15,21-22-15,-21 1 0,21 20 0,0-21 16,0 1-16,0-1 0,0 0 15,0 1-15,0-1 0,0 0 0,0 1 16,0-22-16,0 21 0,0-21 16,0 22-16,0-22 0,21 0 0,0 0 15,0 0-15,0-21 0,0 22 16,1-22-16,-1 0 16,0 0-16,0 0 0,0 0 0,0 0 15,1-22-15,20 1 16,-21 21-16,0-21 0,0 0 0,1 0 15,-22 0-15,21-1 0,0 1 16,0 0-16,-21 0 0,0-21 0,21 20 16,-21 1-16,0-21 0</inkml:trace>
  <inkml:trace contextRef="#ctx0" brushRef="#br0" timeOffset="6787.5">6689 1566 0,'21'0'31,"0"0"-31,0-21 16,0 21-16,22 0 0,-22 0 15,21 0-15,-21-21 0,22 21 0,-22 0 16,0 0-16,21 0 0,-21 0 15,1-21-15,-1 21 0,0 0 0,0 0 16,0 0 0</inkml:trace>
  <inkml:trace contextRef="#ctx0" brushRef="#br0" timeOffset="9271.12">8191 1672 0,'0'0'0,"0"-21"0,0 0 16,0 0-16,0 0 16,0 42 30,0 0-30,0 0-16,0 0 0,0 22 16,0-22-16,0 21 0,0 0 15,0-20-15,0 20 0,0 0 0,0 1 16,-21-22-16,21 21 0,0-21 16,-21 0-16,21 1 0,0-1 0,0 0 15,0 0-15,0 0 0,-21 0 16,0 1-1,0-22 17,21-22-32,0 1 15,0 0-15,0 0 16,0 0-16,0 0 0,0-1 0,0 1 0,0-21 16,0 21-16,0-22 15,21 22-15,-21-21 0,21 21 0,-21-22 16,21 1-16,0 21 0,0-21 15,-21 20-15,22 1 0,-1 0 0,0 0 16,0 0-16,0 21 0,0-21 16,22 21-16,-22 0 0,0 0 0,0 0 15,22 0-15,-22 0 0,0 21 16,0 0-16,21 21 0,-20-21 0,-22 22 16,21-1-16,-21 0 15,0-20-15,0 20 0,0 0 0,0 1 16,0-22-16,0 21 0,0-21 0,0 0 15,0 1-15,-21-1 0,21 0 16,-22 0-16,22-42 47,0 0-31,0 0-16,0-1 0,0 1 0,0 0 15,22 0-15,-22 0 0,21-22 16,0 22-16,0-21 0,0 0 0,0 20 15,1-20-15,20 0 0,-21 21 16,21-22-16,-20 22 0,20 0 16,-21 21-16,0 0 0,22 0 0,-22 0 15,0 0-15,0 21 0,0 0 16,0 22-16,1-22 0,-22 21 0,0 0 16,0-20-16,0 20 0,0-21 15,0 21-15,0-20 0,0 20 0,0-21 16,0 0-16,0 0 0,-22 1 15,1-22-15,21 21 0,-21 0 0,21-42 63,0 0-47,0-1-16,21 1 0</inkml:trace>
  <inkml:trace contextRef="#ctx0" brushRef="#br0" timeOffset="9710.87">9313 1863 0,'21'0'0,"22"0"15,-22 0 1,0 0-16,-21-21 0,21 21 15,0 0-15,1-22 0,-1 22 0,0-21 16,0 0-16,0 21 0,0-21 16,1 21-16,-1-21 0,0 0 0,0-1 15,-21 1-15,21 0 0,-21 0 16,0 0-16,0 0 0,0-1 16,0 1-16,-21 21 0,0-21 15,0 21-15,0 0 0,-1 0 0,1 0 16,-21 0-16,21 21 0,0 0 15,-1 1-15,1-1 0,0 21 0,21 0 16,-21 1-16,0-1 0,21 0 16,0 1-16,-21-22 0,21 21 15,0 1-15,0-22 0,0 0 0,0 0 16,0 0-16,0 0 0,0 1 16,21-1-16,0-21 0,0 0 15,0 0-15,0 0 0,1 0 16,20 0-16,-21 0 0,0 0 0,22 0 15,-1-21-15,-21 21 0,21-22 16,-20 1-16,20 0 0</inkml:trace>
  <inkml:trace contextRef="#ctx0" brushRef="#br0" timeOffset="10023.7">10287 1249 0,'0'0'0,"0"-21"0,0 0 16,-21 21 0,21 21-16,-21 0 0,21 0 15,-22 0-15,22 22 0,0-22 16,0 21-16,-21 0 0,21 1 0,-21 20 16,0-20-16,21-1 0,0 21 15,0-20-15,-21-1 0,21 0 16,-21 1-16,21-22 0,0 21 15,0-21-15,0 1 0,-22-1 0,22 0 16,0 0-16,0 0 16,22-21-1,-1-21 1,0 0-16,0 0 0,-21 0 16,21-1-16,0 1 0</inkml:trace>
  <inkml:trace contextRef="#ctx0" brushRef="#br0" timeOffset="10559.39">10520 1270 0,'0'0'0,"0"-21"0,0 0 0,0 0 15,0-1-15,0 1 16,21 42 0,-21 1-16,0-1 15,0 0-15,0 0 0,0 21 0,0 1 16,0-22-16,0 21 0,0 1 15,0 20-15,0-21 0,0 1 0,0-1 16,0 0-16,-21 1 0,21-1 16,0 0-16,0-20 0,-21 20 15,21-21-15,-22 0 0,22 0 0,0 1 0,0-1 16,0 0 0,-21-21-16,21-21 31,0 0-16,0-1-15,0 1 0,0 0 16,0 0-16,0 0 0,21-22 0,-21 22 16,22-21-16,-1 21 0,0-22 15,0 22-15,0-21 0,0 21 0,1 0 16,20-1-16,-21 22 0,0-21 0,22 21 16,-22 0-16,0 0 15,0 0-15,0 21 0,0 1 0,1-1 16,-22 0-16,0 21 0,0-21 15,0 22-15,0-1 0,0-21 0,0 22 16,0-22-16,0 21 0,-22-21 16,1 22-16,0-22 0,21 0 0,0 0 15,-21 0-15,21 0 16,0-42 15,0 0-15,0 0-16,0 0 15</inkml:trace>
  <inkml:trace contextRef="#ctx0" brushRef="#br0" timeOffset="10807.76">10054 1588 0,'0'0'0,"21"0"16,0 0-16,1-22 16,-1 22-16,21 0 0,-21 0 15,0 0-15,22 0 0,-22 0 0,0 0 16,21 0-16,-20 0 0,-1 0 16,0-21-16,0 21 0,0 0 15,0 0 1,1 0-16</inkml:trace>
  <inkml:trace contextRef="#ctx0" brushRef="#br0" timeOffset="11455.04">11324 1588 0,'-42'0'15,"21"0"1,-1 0-16,1 0 0,0 21 16,0 0-16,0 0 0,21 0 15,-21 0-15,-1 1 0,1 20 0,0-21 16,21 21-16,0 1 0,-21-22 0,21 21 15,0-21-15,0 22 0,0-22 16,0 0-16,0 0 0,0 0 0,0 1 16,21-1-16,0-21 0,0 21 15,1-21-15,-1 0 0,0 0 0,0 0 16,21 0-16,-20 0 0,-1 0 16,0 0-16,21 0 0,-21-21 15,1 0-15,20 21 0,-21-22 0,0 1 16,0 0-16,1-21 0,-1 21 15,0-1-15,-21-20 0,0 21 0,0-21 16,0-1-16,0 22 0,0-21 16,0 21-16,0-22 0,0 22 0,-21 0 15,0 0-15,-1 21 0,-20 0 16,21-21-16,0 21 0,-22 0 0,22 0 16,0 0-16,0 0 0,0 21 15,0 0-15,21 0 16,0 0-16,0 0 0,0 1 0,0-1 15,0 0-15,0 0 16,21 0-16</inkml:trace>
  <inkml:trace contextRef="#ctx0" brushRef="#br0" timeOffset="12221.46">12213 1630 0,'0'0'0,"-21"0"0,0 0 0,0 0 0,-1 0 16,1 0-16,0 0 0,0 0 15,0 0-15,0 21 0,-1 0 16,-20 0-16,21 1 0,0-1 0,0 0 15,-1 0-15,1 21 0,0-20 16,21-1-16,-21 21 0,0-21 0,0 0 16,21 1-16,0-1 0,0 0 15,0 0-15,0 0 0,0 0 16,0 1-16,0-1 0,21-21 16,0 0-1,0 0-15,0 0 0,22 0 0,-22 0 16,0 0-16,21 0 0,-21 0 15,1-21-15,20 21 0,-21-22 0,21 1 16,-20 0-16,20-21 0,-21 21 0,0-22 16,0 22-16,1-21 0,-1-22 15,0 22-15,0 0 0,-21-22 0,0 22 16,0-1-16,21 1 0,-21 0 16,0-1-16,0 1 0,0 0 15,0 21-15,0-22 0,0 22 16,0 0-16,0 0 0,0 0 0,-21 21 15,0 0 17,21 21-32,0 0 0,-21 21 15,21-21-15,0 22 0,0-1 0,0 0 16,0 1-16,0-1 0,-21 0 16,21 22-16,0-22 0,-22 22 0,22-22 15,0 0-15,0 1 0,0-1 0,0 0 16,0-20-16,0 20 0,0-21 15,0 0-15,0 22 0,0-22 16,0 0-16,22-21 0,-1 21 0,0 0 16,0-21-16,0 0 0,0 0 15,1 0-15,20 0 0,-21 0 0,21 0 16,-20 0-16,-1 0 0,21 0 16,-21-21-16,0 0 0,1 21 0,20-21 15,-21 0-15,0-1 0,0 1 16,1 21-16,-1-21 0,-21 0 0,21 21 15,-21-21-15,21 0 0,-21-1 16</inkml:trace>
  <inkml:trace contextRef="#ctx0" brushRef="#br0" timeOffset="13619.65">1587 2667 0,'0'-21'15,"-21"21"-15,0 0 16,42 0 78,0 0-94,1 0 0,-1 0 15,0 0-15,0 21 0,0-21 16,22 0-16,-22 0 0,21 21 0,0-21 15,22 0-15,-22 0 0,22 21 16,-22-21-16,22 0 0,20 22 0,-20-22 16,20 0-16,-20 21 0,42-21 15,-22 21-15,22-21 0,0 0 0,0 0 16,21 0-16,0 0 0,0 0 16,21 0-16,0 0 0,0 0 0,1 0 15,-1 0-15,0 0 16,0 0-16,0 0 0,0 0 0,-21 0 15,22 0-15,-22 0 0,-22-21 16,1 21-16,0 0 0,-21 0 0,-1 0 16,1 0-16,-21 0 0,-1 0 0,1 0 15,-22 0-15,0 0 0,1 0 16,-22 0-16,0 0 0,0 0 0,-42 0 62,0 0-46,21-21 0,-21 21-1,21-22-15</inkml:trace>
  <inkml:trace contextRef="#ctx0" brushRef="#br0" timeOffset="15268.44">8361 2688 0,'0'0'0,"-43"0"16,22 0-1,0 0-15,0 0 16,0 0 0,42 0 46,0 21-46,0-21-16,0 0 0,22 0 15,-22 0-15,0 0 16,21 0-16,1 0 0,-1 0 0,0 0 16,1 0-16,20 22 0,-20-22 15,20 0-15,1 0 0,-1 0 0,1 0 16,-1 0-16,1 0 0,-1 0 16,1 0-16,20 21 0,-20-21 0,20 0 15,-20 0-15,42 0 0,-22 0 16,22 0-16,0 0 0,0 0 0,0 0 15,0 0-15,-22 0 0,22 0 0,-21 0 16,21 0-16,-22 0 0,1 0 16,21 0-16,-22 0 0,1 0 15,0 0-15,-1 0 0,-20 0 16,21 0-16,-22 0 0,22 0 0,-22 0 16,22 0-16,-22 0 0,22-21 15,0 21-15,-22 0 0,22 0 0,-22 0 16,1 0-16,-1 0 0,-20-22 0,20 22 15,-20 0-15,-1 0 0,0 0 16,-21 0-16,22 0 0,-22 0 0,21 0 16,-21 0-16,1 0 0,-1 0 15,0 0-15,0 0 16,0 0 15,-42 0 313,0 0-235,0 0-93,0 0 0</inkml:trace>
  <inkml:trace contextRef="#ctx0" brushRef="#br0" timeOffset="18822.86">2921 3789 0,'0'0'0,"21"0"0,0 0 47,0 0-16,-21-21-31,22 21 0,-22-21 16,0-1-16,0 1 0,0 0 15,0 0-15,0 0 16,-22 0-16,1 21 0,0-22 16,0 1-16,0 0 0,0 21 15,-22-21-15,22 0 0,-21 21 16,21 0-16,-22 0 0,1 0 0,21 0 16,-22 0-16,1 0 15,21 21-15,-21-21 0,20 21 0,-20 0 16,21 0-16,0 22 0,-22-22 15,22 0-15,21 21 0,-21 1 0,21-22 16,-21 21-16,21 1 0,0-22 16,0 21-16,0 0 0,0-20 15,0 20-15,21-21 0,0 0 0,0 0 16,1 1-16,-1-1 0,0-21 16,0 0-16,0 0 0,22 0 15,-22 0-15,21 0 0,-21 0 16,22-21-16,-22-1 0,21 1 0,-21-21 15,0 21-15,22 0 0,-22-22 16,0 22-16,0 0 0,0-21 16,1 20-16,-1-20 0,-21 21 0,21-21 15,-21 20-15,0 1 0,0 0 16,0 0-16,0 0 0,0 0 0,0 42 47,0 0-47,0 0 15,0 0-15,0 0 0,0 1 0,0-1 16,0 21-16,0-21 0,0 0 16,0 1-16,0 20 0,0-21 15,0 0-15,21 0 0,0 1 16,-21-1-16,0 0 0,21-21 0,1 0 16,-1 0-16,0 0 0,0 0 15,0 0-15,0 0 0,1-21 16,-1 0-16,21 21 0,-21-22 0,0 1 15,1-21-15,-1 21 0,0 0 16,0-1-16,0 1 0,-21 0 0,0 0 16,0 0-16,0 0 0,0-1 15,0 1-15,0 0 16,-21 21-16,0 0 16,21 21-1,0 0-15,0 1 16,0-1-16,0 21 0,0-21 15,0 0-15,0 1 0,0-1 16,0 0-16,0 21 0,0-21 16,0 1-16,0-1 0,0 0 0,0 0 15,0-42 32,0 0-47,0 0 16,0-1-16,0 1 0,0 0 15,0 0-15,0 0 0,21-22 0,0 22 16,0 0-16,-21 0 0,22 0 16,-1 0-16,0-1 0,0 1 0,0 0 15,0 21-15,1 0 0,-1 0 16,0 0-16,0 0 0,0 0 0,0 0 16,1 0-16,-22 21 0,0 0 15,21 1-15,-21-1 0,21 0 16,-21 0-16,0 21 0,0-20 15,0-1-15,0 0 0,0 0 16,0 0-16,0 0 0,0 1 16,0-1-16,0 0 0,21-21 15,0 21-15,0-21 0,1 0 16,-1 0-16,0 0 0,0-21 0,0 0 16,0 21-16,22-21 0,-22-1 15,0 1-15,0 0 0,22 0 0,-22 0 16,-21 0-16,21-1 0,-21-20 15,21 21-15,-21 0 0,0 0 0,21-1 16,-21 1-16,0 0 16,0 42 31,0 0-47,0 1 0,0-1 15,0 0-15,0 0 0,0 0 0,0 0 16,0 1-16,0-1 15,0 0-15,0 0 0,0 0 0,0 0 16,21-21-16,1 0 16,-1 0-16,0 0 0,0 0 0,0 0 15,0 0-15,22 0 0,-22-21 16,0 21-16,21-21 0,-20 0 0,-1 0 16,21 0-16,-21-1 0,-21 1 15,21 0-15,-21 0 0,0 0 16,0 0-16,0-1 0,0 1 15,0 0-15,0 0 0,0 0 16,0 42 15,0 0-31,0 0 16,0 0-16,0 1 0,0 20 16,0-21-16,0 21 0,-21 1 0,21-1 15,0 0-15,0 1 0,0 20 16,0-20-16,0 20 0,0 1 0,0-1 15,0 1-15,0-22 0,0 21 16,0 1-16,0-1 0,0 1 16,0 21-16,0-22 0,0 1 0,0-1 15,0 22-15,0-22 0,0-20 16,0 20-16,0-21 0,0 1 0,0-1 16,0-21-16,0 0 0,-21 1 15,21-1-15,-21 0 0,0-21 0,0 0 16,-1 0-16,-20 0 0,21 0 15,-21-21-15,-1 0 0,1-1 16,-22 1-16,22 0 0,-21 0 0,20 0 16,-20-22-16,20 22 0,22-21 15,-21 0-15,21-1 0,0 22 16,-1-21-16,22 21 0,0-22 0,0 22 16,0 0-16,0 0 0,0 0 15,0-1-15,0 1 0,0 0 0,0 0 16,0 0-16,22 21 15,-1-21-15,0-1 0</inkml:trace>
  <inkml:trace contextRef="#ctx0" brushRef="#br0" timeOffset="19815.29">5757 3747 0,'0'0'0,"-21"21"62,0 0-62,21 0 0,0 21 0,0-20 16,0-1-16,-21 21 16,21 0-16,0-20 0,-21 20 0,21-21 15,0 0-15,0 22 0,0-22 16,0 0-16,0 0 0,-22-21 15,22-21 17,0 0-32,0 0 0,0-1 15,0-20-15,0 21 0,0 0 0,0-22 16,0 1-16,0 21 0,0-21 16,0 20-16,0-20 0,22 21 0,-22-21 15,21 20-15,21 1 0,-21-21 16,0 21-16,22 21 0,-22-21 15,21 21-15,-21 0 0,22 0 0,-1 0 16,-21 21-16,22-21 0,-22 21 16,0 0-16,21 21 0,-21-20 0,-21-1 15,22 21-15,-22-21 0,21 0 16,-21 22-16,0-22 0,0 0 0,0 21 16,0-20-16,0-1 0,0 0 15,0 0-15,0-42 47,0 0-47,0 0 16,0-1-16,0 1 0,0-21 15,0 21-15,0 0 0,0-22 0,21 22 16,0-21-16,0 21 0,0-1 16,22-20-16,-22 21 0,21 0 0,-21 21 15,22 0-15,-1 0 0,-21 0 16,22 0-16,-1 0 0,-21 0 0,21 21 15,-20 0-15,-1 21 0,-21-20 16,0-1-16,0 21 0,0-21 0,0 22 16,0-22-16,0 21 0,0-21 15,0 22-15,-21-22 0,-1 0 0,22 0 16,0 0-16,-21-21 0,21 21 16,21-21 15,1-21-31,-22 0 15,21 0-15</inkml:trace>
  <inkml:trace contextRef="#ctx0" brushRef="#br0" timeOffset="20227.06">6879 3895 0,'21'0'16,"0"0"-16,1 0 0,-1 0 16,0 0-16,0-21 0,21 21 15,-20-22-15,-1 1 0,0 21 0,0-21 16,21 0-16,-20 0 16,-1 0-16,-21-1 0,0 1 15,0 0-15,0 0 16,-21 21-16,-1 0 0,1 0 15,0 0-15,0 0 0,0 0 16,0 21-16,21 0 0,-22 0 16,22 22-16,-21-22 0,21 0 0,0 21 15,-21-20-15,21 20 0,0 0 16,0 1-16,0-22 0,0 21 0,0-21 16,21 22-16,0-22 0,1 0 15,-1-21-15,-21 21 0,21 0 0,0-21 16,0 0-16,22 0 0,-22 0 15,0 0-15,0-21 0,0 0 0,22 0 16,-22 0-16,0-1 0,21 1 0,-21-21 16,22 21-16</inkml:trace>
  <inkml:trace contextRef="#ctx0" brushRef="#br0" timeOffset="20527.39">7789 3408 0,'0'0'0,"0"-21"0,0 0 15,0-1-15,0 1 16,-21 42 0,21 1-16,0-1 0,0 0 15,0 21-15,-21 1 0,21-1 16,0 0-16,0 1 0,0-1 0,-21 0 16,21 1-16,0-1 0,0 0 15,0 1-15,-21-1 0,21-21 0,-22 21 16,22 1-16,0-22 0,0 0 15,0 0-15,0 0 0,0 1 16,0-44 15,22 22-31,-1-21 0,0 0 0,0-21 16,0 21-16,0-22 0,1 22 16,-1-21-16,0-1 0,0 1 0</inkml:trace>
  <inkml:trace contextRef="#ctx0" brushRef="#br0" timeOffset="21003.12">8086 3323 0,'0'0'0,"21"0"16,-21 21-1,0 1 1,0-1-16,0 0 0,0 21 0,0-21 16,0 22-16,0-1 0,0 0 15,0 1-15,0-1 0,0 0 0,0-20 16,0 20-16,0 0 0,0 1 15,0-22-15,0 21 0,0-21 0,0 0 16,0 22-16,0-22 0,0 0 16,0 0-16,0-42 31,0 0-15,0 0-16,0 0 15,21-1-15,-21-20 0,21 21 16,0 0-16,-21-22 0,21 22 0,1-21 15,-22 21-15,21-22 0,0 22 16,0 0-16,0 0 0,0 0 0,1 21 16,-1 0-16,0 0 0,0 0 15,0 0-15,0 21 0,1 0 16,-22 0-16,0 22 0,21-22 0,-21 0 16,0 0-16,0 0 15,0 22-15,0-22 0,0 0 0,0 0 16,0 0-16,0 0 15,0 1-15,-21-22 16,-1 0 0,1 0-1,21-22-15,-21 1 0,0 0 16</inkml:trace>
  <inkml:trace contextRef="#ctx0" brushRef="#br0" timeOffset="21204.01">7726 3725 0,'21'0'31,"0"0"-15,0 0-16,0 0 0,22 0 0,-22-21 16,0 21-16,21 0 0,-20 0 15,-1 0-15,21 0 0,-21-21 0,0 21 16,1 0-16,-1 0 15,0 0-15,0-21 0,0 21 16</inkml:trace>
  <inkml:trace contextRef="#ctx0" brushRef="#br0" timeOffset="21691.36">8869 3683 0,'0'-21'31,"-21"21"-15,-1 0-16,1 0 16,21 21-16,-21-21 0,0 21 15,21 0-15,0 1 0,0-1 0,0 0 16,0 0-16,0 0 0,0 0 15,0 22-15,0-22 0,0 21 0,0-21 16,0 1-16,21-1 0,0 0 16,-21 0-16,21 0 0,1-21 0,20 0 15,-21 0-15,0 0 0,22 0 16,-22 0-16,21 0 0,-21 0 0,22-21 16,-22 0-16,0 21 0,0-21 0,0 0 15,0-1-15,1 1 0,-1 0 16,-21 0-16,0-21 0,0 20 15,0 1-15,0 0 0,0-21 0,0 21 16,0-1-16,-21 1 0,-1 0 0,-20 21 16,21-21-16,0 21 0,0 0 15,-1 0-15,-20 0 0,21 0 16,-21 0-16,20 0 0,1 21 0,0-21 16,0 21-16,0-21 0,21 21 15,0 1-15,0-1 0,0 0 31</inkml:trace>
  <inkml:trace contextRef="#ctx0" brushRef="#br0" timeOffset="22337.72">9821 3789 0,'0'0'0,"21"-21"0,1 21 0,-22-21 16,0-1-16,0 1 16,0 0-16,-22 21 0,1 0 15,0 0-15,0 0 16,0 0-16,0 0 0,-1 0 0,1 0 16,0 0-16,0 21 15,0 0-15,0-21 0,-1 22 0,1-1 16,0 21-16,0-21 0,0 0 0,0 1 15,21 20-15,-22-21 0,22 0 16,0 0-16,0 1 0,0-1 0,0 0 16,0 0-16,0 0 0,0 0 15,22-21-15,-1 0 0,0 0 0,0 0 16,0 0-16,0 0 0,1 0 16,20-21-16,-21 21 0,0-21 0,0 0 15,22 0-15,-22 0 0,0-1 0,0-20 16,22 21-16,-22 0 0,0-22 15,0 22-15,0-21 0,0 21 0,-21-22 16,22 1-16,-1 0 16,-21 21-16,0-22 0,21 1 0,0 0 15,-21-1-15,0 1 0,0 0 0,0-1 16,0 1-16,0 21 0,0-22 16,0 22-16,0 0 0,0 42 31,0 0-31,0 1 0,0 20 15,0-21-15,0 43 0,0-22 16,0 0-16,0 22 0,0-22 0,0 22 16,0-22-16,-21 0 0,21 22 15,-21-22-15,21 0 0,0-20 0,0 20 16,0 0-16,0-21 0,0 1 16,21-1-16,0 0 0,0 0 15,0-21-15,1 0 0,20 0 0,-21 0 16,0 0-16,22 0 0,-22 0 15,21-21-15,-21 0 0,0 0 0,1-1 16,20 1-16,-21 0 0</inkml:trace>
  <inkml:trace contextRef="#ctx0" brushRef="#br0" timeOffset="24007.42">11726 3556 0,'0'0'0,"-21"-21"0,21 0 16,0 0-16,-21 21 16,21 21-1,0 0-15,0 0 0,0 0 16,0 0-16,0 22 0,0-22 16,0 42-16,0-41 0,0 20 15,0-21-15,0 0 0,-21 0 16,21 1-16,0-1 0,0 0 0,0 0 15,0-42 17,21 21-32,-21-21 15,21 0-15,0-1 0,-21 1 0,21 0 16,1 0-16,-22 0 0,0 0 0,21-1 16,-21 1-16,21 0 0,0 21 15,-21-21-15,21 21 16,-21 21-1,21-21-15,-21 21 0,22 0 0,-22 1 16,0 20-16,21-21 0,0 0 0,-21 0 16,0 1-16,21 20 0,0-21 15,-21 0-15,21 0 0,1 1 0,-1-1 16,0-21-16,0 0 16,0 0-16,0 0 0,1 0 0,-1 0 15,0 0-15,0 0 16,0-21-16,0-1 0,22 1 0,-43 0 0,21 0 15,0 0-15,-21 0 0,21-22 16,-21 22-16,0-21 0,0 21 16,0-22-16,0 1 0,0 21 0,0-22 15,0 22-15,0-21 0,-21 21 16,21 0-16,0 42 31,0 0-31,0 0 0,0 0 16,0 22-16,0-22 0,0 21 15,21 0-15,-21-20 0,0 20 0,21-21 16,1 0-16,-22 22 0,21-22 16,-21 0-16,21 0 0,0 0 0,-21 0 15,21-21-15,0 0 0,1 22 16,-1-22-16,0 0 16,0-22-16,0 22 0,0-21 0,22 0 15,-22 0-15,0 0 0,0-22 16,0 22-16,22 0 0,-22-21 0,0-1 15,0 1-15,-21 0 0,21-22 16,-21 22-16,22-22 0,-22 22 0,0-21 16,0 20-16,0-20 0,0 20 15,0 22-15,0-21 0,0 21 0,0 0 16,0 42 0,0 0-1,0 0-15,0 21 0,0 1 0,0-1 16,0 22-16,0-22 15,0 21-15,0-20 0,0-1 0,0 22 16,0-22-16,0-21 0,0 21 16,0 1-16,0-22 0,0 21 0,0-21 15,0 1-15,0-1 0,0 0 16,0 0-16,0-42 31,0 0-15,0 0-16,0-1 0,21 1 15,-21 0-15,21-21 0,-21 21 16,21-1-16,0-20 0,0 0 16,1 21-16,-1-22 0,21 1 0,-21 21 15,22 0-15,-1-1 0,-21 1 16,21 0-16,1 21 0,-22 0 0,21 0 16,-21 21-16,1-21 0,-1 43 15,0-22-15,0 0 0,-21 21 0,21-21 16,-21 22-16,0-22 0,0 21 0,0-21 15,0 22-15,0-22 0,0 0 16,0 0-16,-21 0 0,21 1 0,0-1 16,0 0-1,21-21 1,0 0-16,-21-21 16,22 0-16,-1 21 0,0-22 15,0 1-15,0 0 0,0 0 0,1 0 16,-1-22-16,0 22 0,0 0 15,0 0-15,0-21 0,1 20 0,-22 1 16,21 0-16,0 21 16,-21 21-1,0 0-15,0 1 16,0-1-16,0 0 0,0 0 16,0 21-16,0-20 0,0-1 0,0 0 15,0 0-15,0 0 16,0 0-16,0 1 0,0-1 15,0-42 32,0-1-47,0 1 16,0 0-16</inkml:trace>
  <inkml:trace contextRef="#ctx0" brushRef="#br0" timeOffset="24196.27">13843 3302 0,'0'0'0,"-21"0"16,0 0-1,21 21 48,21 0-48,0-21-15</inkml:trace>
  <inkml:trace contextRef="#ctx0" brushRef="#br0" timeOffset="25042.88">14563 3344 0,'0'0'0,"-22"-21"16,1 21-16,0 0 15,0 0-15,0 0 0,0 0 0,-1 0 16,1 21-16,0 1 16,0-1-16,0 0 0,0 0 15,21 21-15,0-20 0,-22 20 0,22-21 16,-21 21-16,21-20 0,0 20 15,0-21-15,0 21 0,0-20 0,0-1 16,0 0-16,21 0 0,1 0 16,-1-21-16,0 21 0,21-21 0,-21 0 15,1 0-15,20 0 0,-21 0 0,21 0 16,1 0-16,-22 0 0,21 0 16,-21-21-16,22 21 0,-22-21 0,0 0 15,21 0-15,-20-22 0,-1 22 16,0-21-16,0 21 0,0-22 0,-21-20 15,0 21-15,21-1 0,-21-20 16,0-1-16,0 22 0,0-22 16,0 22-16,0 0 0,0-1 0,0 1 15,0 0-15,0 21 0,0-1 16,0 1-16,-21 21 0,0 0 16,21 21-1,0 22-15,0-22 0,0 21 16,0-21-16,0 22 0,0 20 15,0-20-15,0-1 0,0 0 0,0 1 16,0-1-16,0 0 0,0 1 0,0-1 16,0 0-16,0-21 0,0 22 15,0-22-15,0 0 0,-21 0 16,21 0-16,0 1 0,0-1 16,0 0-16,0-42 46,0 0-46,0-1 0,0 1 0,0 0 16,21 0-16,0 0 0,-21 0 16,43-22-16,-22 22 0,0-21 0,21 21 15,-21-1-15,1-20 0,20 21 16,-21 21-16,21-21 0,-20 21 0,-1 0 16,0 0-16,0 21 0,0 0 0,-21 0 15,0 0-15,21 1 16,-21 20-16,0-21 0,0 0 0,0 22 15,0-22-15,0 0 0,0 21 16,0-21-16,-21 1 0,21-1 0,0 0 16,0 0-16,-21-21 0,21 21 0,0 0 15,-21-21-15,21 22 16,0-44 15</inkml:trace>
  <inkml:trace contextRef="#ctx0" brushRef="#br0" timeOffset="31687.39">16954 3471 0,'0'-21'31,"0"0"-31,22 0 16,-22 0-1,21 0-15,-21-1 0,0 1 16,0 0-16,0 0 16,-21 0-16,-1 21 0,1-21 0,0-1 15,0 22-15,0 0 0,-22 0 16,22 0-16,-21 0 0,0 0 16,20 0-16,-20 22 0,0-1 0,-1 0 15,1 0-15,21 21 0,-21-20 16,20 20-16,1-21 0,0 21 15,0 1-15,21-22 0,0 21 0,0-21 16,0 1-16,0-1 0,0 0 16,21 0-16,0 0 0,0 0 0,1-21 15,-1 0-15,0 0 0,21 0 16,-21 0-16,22 0 0,-22 0 0,21-21 16,-21 21-16,22-21 0,-22 0 15,21 0-15,-21 0 0,22-22 0,-22 22 16,21-21-16,-21-1 0,22 22 15,-22-42-15,0 20 0,0 1 0,0 0 16,1-22-16,-1 22 16,0 0-16,-21-1 0,0 1 0,0 0 15,0-1-15,0 1 0,0 21 16,0 0-16,0-1 0,0 1 0,-21 21 31,0 0-31,21 43 0,0-22 0,-22 21 16,1 0-16,21 1 0,-21-1 0,21 22 15,0-1-15,0 1 0,0-1 16,0 1-16,0-1 0,0-21 0,0 1 16,0-1-16,21 0 0,0-20 15,1-1-15,-1 0 0,0 0 0,0 0 16,0-21-16,0 0 16,22 0-16,-22 0 0,0 0 0,21 0 15,-20-21-15,20 0 0,-21 21 16,0-21-16,22 0 0,-22-1 0,0-20 15,0 21-15,0 0 0,0 0 16,1-22-16,-1 22 0,-21-21 0,21 21 16,-21-1-16,0-20 0,0 21 15,0 0-15,0 0 0,0 42 32,0 0-32,-21 0 0,21 0 0,0 0 15,-21 22-15,21-22 0,-22 21 16,22-21-16,0 22 0,0-22 15,0 21-15,0-21 0,0 1 16,0-1-16,0 0 0,0 0 0,22 0 16,-1-21-16,0 0 0,0 0 0,0 0 15,0 0-15,1 0 0,20 0 16,-21 0-16,21-21 0,-20 21 0,20-21 16,-21 0-16,0 0 0,0-1 15,1 1-15,-1 0 0,0 0 0,-21-21 16,0-1-16,0 22 15,0-21-15,0-1 0,0 1 0,0 21 0,-21-21 16,0 20-16,-1-20 16,1 21-16,0 21 0,0 0 0,0 0 15,-22 0-15,22 0 0,0 0 16,0 21-16,0 0 0,-22 0 0,43 1 16,-21 20-16,0-21 0,21 0 15,-21 22-15,21-22 0,0 0 0,0 0 16,0 0-16,21 0 0,0-21 15</inkml:trace>
  <inkml:trace contextRef="#ctx0" brushRef="#br0" timeOffset="32431.45">18267 3641 0,'0'0'0,"-21"0"0,-1 0 15,22 21-15,22-21 32,-22-21-32,21 0 15,0 21-15,0-22 0,21 22 16,-20-21-16,-1 0 0,0 0 0,0 0 16,0 0-16,0-1 0,1 1 15,-22-21-15,0 21 0,21 0 0,-21-22 16,0 22-16,0 0 15,0 0-15,0 0 0,0-1 0,-21 22 16,-1 0 0,1 0-16,0 0 0,0 0 0,21 22 15,-21-1-15,0 0 0,-1 21 16,22-21-16,0 22 0,-21-22 0,0 21 16,21-21-16,0 22 0,0-22 15,0 0-15,0 0 0,0 0 0,0 1 16,0-1-16,0 0 0,21-21 15,0 21-15,1-21 0,-1 0 0,0 0 16,21 0-16,-21 0 0,22 0 16,-22 0-16,21 0 0,-21 0 15,22-21-15,-1 0 0,-21 0 0,22 21 16,-1-22-16,-21-20 0,21 21 16,-20 0-16,-1 0 0,21-22 0,-21 22 15,0-21-15,-21 21 0,22-22 16,-22 22-16,21 0 0,-21 0 0,0 0 15,-21 42 17,-1 0-32,1 0 0,21 21 15,0-20-15,0-1 0,0 0 16,0 0-16,0 21 0,0-20 16,0-1-16,0 0 0,0 0 0,0 0 15,21 0-15,-21 1 16,22-1-16,-1 0 0,-21 0 15,-21-21 17,-1 0-32,1 0 15,0 0-15,0 0 0,0 0 0,0 0 16,-1 0-16,1 0 16,21-21-1,0 0 1,0 0-16</inkml:trace>
  <inkml:trace contextRef="#ctx0" brushRef="#br0" timeOffset="33980.37">20129 3239 0,'0'0'16,"0"-22"-16,0 1 0,0 0 0,0 0 16,-21 0-16,21 0 0,0-1 15,0 44 17,0-1-32,0 0 15,0 0-15,0 0 0,0 22 16,0-1-16,0 0 0,0-21 0,0 22 15,0-1-15,0-21 0,0 22 16,0-1-16,0-21 0,-21 0 0,21 0 16,0 1-16,0-1 0,-21 0 15,21 0-15,0-42 47,0 0-31,0 0-16,0-1 0,0 1 0,0 0 15,0 0-15,21-21 0,0 20 16,-21-20-16,21 21 0,1-21 0,-1-1 16,0 22-16,0-21 0,0 21 15,22-22-15,-22 43 0,0-21 0,0 0 16,21 21-16,-20 0 0,-1 0 16,0 0-16,0 21 0,0 0 0,0 0 15,1 1-15,-22 20 0,21-21 16,-21 21-16,0-20 0,0 20 0,0 0 15,0-21-15,0 22 0,0-22 0,0 21 16,0-21-16,0 1 16,21-1-16,0-21 0,-21 21 0,0 0 15,21-21-15,0 0 0,1 0 16,-1 0-16,0 0 0,0 0 16,21 0-16,-20 0 0,-1-21 15,0 21-15,0-21 0,21 0 0,-20-1 16,-1 1-16,0 0 0,0 0 15,0 0-15,0 0 0,-21-1 0,0-20 16,22 21-16,-22 0 0,21-22 16,-21 22-16,0 0 0,0 0 15,0 42 17,0 0-32,-21 0 0,-1 1 0,22-1 15,-21 0-15,21 0 0,0 21 16,0-20-16,0-1 0,0 21 0,0-21 15,0 0-15,0 1 0,0-1 16,0 0-16,21 0 0,1-21 0,-1 21 16,0 0-16,0-21 0,0 0 15,0 0-15,1 0 0,-1 0 0,0 0 16,0 0-16,0 0 0,22 0 16,-22 0-16,0-21 0,0 21 0,0-21 15,0 0-15,1 0 16,-1 0-16,0-1 0,-21-20 0,0 21 15,0-21-15,0-1 0,0 1 0,0 0 16,0-1-16,0 22 0,-21-21 16,0 21-16,-1-1 0,1 1 0,21 0 15,-21 0-15,0 21 0,0 0 16,0 0-16,-1 0 0,1 0 0,0 21 16,0 0-16,0 0 0,0 1 15,-1-1-15,1 21 0,0-21 0,21 22 16,0-22-16,0 21 0,0-21 15,0 0-15,0 22 0,0-22 0,0 0 16,21 0-16,0 0 0,1 1 16,-1-22-16,0 21 0,21-21 15,-21 0-15,22 0 0,-1 0 16,-21 0-16,22 0 0,-1 0 0,0 0 16,-21-21-16,22-1 0,-1 22 15,-21-21-15,22-21 0,-22 21 0,21 0 16,-21-22-16,0 1 0,1 0 15,-1-1-15,-21 1 0,21 0 0,0-1 16,-21 1-16,21 0 0,-21-1 0,0 22 16,21-21-16,-21 21 0,0-1 15,0 1-15,0 0 0,0 42 32,-21 22-17,0-22-15,21 0 0,-21 21 16,0 1-16,21-1 0,0 0 0,-21 1 15,21-1-15,-22 0 0,22 1 16,0-1-16,0-21 0,0 21 0,0 1 16,0-22-16,0 0 0,22 0 15,-22 0-15,21 1 0,0-1 0,0 0 16,0-21-16,0 21 0,1-21 16,-1 0-16,0 0 0,0 0 0,0 0 15,0 0-15,1 0 0,20 0 16,-21-21-16,0 0 0,0 21 15,1-21-15,-1-1 0,0 1 0,0 0 16,0 0-16,-21 0 0,21-22 16,-21 22-16,22-21 0,-22 21 0</inkml:trace>
  <inkml:trace contextRef="#ctx0" brushRef="#br0" timeOffset="34247.5">21696 3112 0,'0'0'0,"-21"0"0,42-22 31,0 22-31,21 0 0,-21 0 16,22-21-16,-1 21 0,0-21 16,1 21-16,-1 0 0,0 0 0,1-21 15,-1 21-15,-21 0 0,22 0 16,-22 0-16,21-21 0,-21 21 0,0 0 15,1 0 1,-44 0 15,1 0-31,0 0 0</inkml:trace>
  <inkml:trace contextRef="#ctx0" brushRef="#br0" timeOffset="36931.26">5207 5546 0,'0'21'0,"-21"-21"15,21-21 1,0 0 0,21-1-16,0 1 0,-21 0 15,21 0-15,0 0 0,22 0 16,-22-22-16,0 1 0,0 21 16,0-22-16,1-20 0,-1 21 0,0-1 15,0-20-15,0 20 0,-21-20 16,21 21-16,-21-22 0,0 43 0,0-21 15,0-1-15,0 22 0,-21 0 16,0 21-16,0 0 16,0 0-16,0 0 15,21 21-15,-22 0 0,22 22 0,-21-1 16,21 0-16,0 22 0,0-22 16,0 22-16,0-1 0,0-21 0,0 22 15,0-22-15,0 22 16,0-22-16,0 0 0,0 1 0,0-1 15,0-21-15,0 22 0,0-22 16,0 0-16,0 0 0,0 0 0,0-42 47,0 0-47,21 0 0,1-22 16,-22 22-16,21 0 0,-21-21 0,21 21 15,0-22-15,0 22 0,0-21 16,1 21-16,-1-1 0,0 1 0,0 0 15,0 0-15,0 21 0,1 0 16,-1 0-16,0 21 0,-21 0 16,21-21-16,-21 21 0,21 22 0,-21-22 15,0 0-15,0 21 0,21-20 16,-21-1-16,22 21 0,-22 0 0,21-20 16,-21 20-16,21-21 0,0 0 15,0 0-15,0 1 0,1-1 0,-1 0 16,0-21-16,21 0 0,-21 0 15,22 0-15,-22 0 0,21 0 0,1-21 16,-1 0-16,0-1 0,1 1 16,-1 0-16,0 0 0,43-43 15,-64 43-15,21-21 0,-20 21 0,-1 0 16,0-22-16,-21 22 16,0 0-16,0-21 0,0 20 0,0 1 15,0 0-15,-21-21 0,0 42 16,-1-21-16,1-1 0,0 22 0,0 0 15,0 0-15,0 0 0,-1 22 16,1-1-16,0 0 0,0 0 0,0 0 16,0 0-16,-1 22 0,1-22 0,21 21 15,0 1-15,0-22 0,0 21 16,0-21-16,0 22 0,0-22 0,0 0 16,0 0-16,21 0 0,1 0 15,-1-21-15,0 0 0,0 0 16,0 0-16,0 0 15,1-21-15,-1 0 0,0 21 0,0-21 16,0 0-16,0 0 0,1-1 16,-1 1-16,-21 0 0,0 0 0,21 0 15,-21 0-15,21-22 0,-21 22 0,0 0 16,0 0-16,0 0 0,0-1 16,21 22-16,-21-21 0,0 42 31,0 1-31,0-1 0,0 21 15,0-21-15,21 0 0,-21 1 16,0 20-16,0-21 0,0 0 16,22 0-16,-22 1 0,21-1 0,0 0 15,0 0-15,0-21 0,0 21 16,1-21-16,-1 0 0,0 0 0,0 0 16,0 0-16,0 0 0,22-21 15,-22 0-15,0 21 0,0-21 0,0 0 16,1-1-16,-22 1 0,21 0 15,-21 0-15,21 0 0,-21-22 0,0 22 16,0 0-16,0-21 0,0 21 16,0-1-16,0 1 0,0 0 15,21 21 17,-21 21-32,0 0 0,0 1 0,0-1 15,0 0-15,0 0 0,0 0 0,21 0 16,-21 1-16,0-1 0,0 21 15,0-21-15,21-21 0,-21 21 0,22 1 16,-22-1-16,21 0 0,-21 0 16,21-21-16,0 0 15,0 0-15,0 0 16,1 0-16,-1-21 0,-21 0 16,21 0-16,-21-1 0,21 1 15,0 0-15,-21-21 0,21 21 16,-21-1-16,0 1 0,22 0 15,-1-21-15,-21 21 0,21-1 16,-21 1-16,0 0 0,0 0 0,21 0 16,-21 42 15,0 0-31,0 0 16,0 0-16,0 1 0,0 20 15,0-21-15,0 0 0,0 0 0,0 1 16,0-1-16,0 0 0,0 0 15,21 0-15,-21 0 0,21 1 0,1-1 16,-1-21-16,0 0 16,0 21-16,0-21 0,0 0 15,22 0-15,-22 0 0,0 0 0,21 0 16,-20 0-16,20-21 0,0 0 16,-21 21-16,22-22 0,-22 1 0,0 0 15,0 0-15,22 0 0,-22 0 0,-21-1 16,21 1-16,-21 0 0,21-21 15,-21 21-15,0-22 0,0 22 0,0 0 16,0 0-16,0 0 0,0-1 16,-21 22-16,0 0 0,0 0 15,-1 0-15,1 22 0,0-1 16,21 0-16,0 21 0,0-21 16,0 22-16,-21-22 0,21 21 15,0-21-15,0 22 0,0-22 16,0 0-16,0 0 0,0 22 0,21-22 15,0 0-15,0-21 0,-21 21 0,22 0 16,-1-21-16,0 0 0,0 0 16,0 0-16,0 0 0,1 0 0,-1 0 15,0 0-15,0 0 0,0-21 16,0 21-16,1-21 0,-1 21 16,-21-21-16,0 0 0,21 21 0,-21-22 0,21 22 15,-21-21-15,0 0 0,0 0 16,0 0-16</inkml:trace>
  <inkml:trace contextRef="#ctx0" brushRef="#br0" timeOffset="43195.47">10393 5292 0,'0'-21'15,"0"-1"1,0 1-1,0 0-15,0 0 16,0 0-16,0 0 0,0-1 16,0 1-1,-21 0-15,-1 21 0,22-21 0,-21 0 16,0 21-16,0 0 0,0-21 16,0 21-16,-22 0 0,22 0 0,-21 0 15,21 21-15,-22-21 0,1 21 16,21 0-16,-22 0 0,1 22 0,21-22 15,-21 21-15,20-21 0,-20 22 16,21-22-16,0 21 0,21-21 0,0 22 16,0-22-16,0 0 0,0 21 0,0-21 15,0 1-15,0-1 16,21-21-16,0 0 0,21 0 0,-20 0 16,20 0-16,-21 0 0,21-21 15,1 21-15,-22-22 0,21 1 0,1 0 16,-1 0-16,0 0 15,-21 0-15,22-22 0,-22 22 0,21-21 16,-21 21-16,1-22 0,-1 1 0,21 21 16,-42-22-16,21 1 0,0 0 15,-21-1-15,0 1 0,0 0 0,0-1 16,22 1-16,-22 0 0,0 21 16,0-1-16,0 1 0,0 0 0,0 0 15,0 0-15,-22 21 16,1 21-1,0 21-15,0-21 0,0 22 16,21-1-16,-21 22 0,21-22 16,-22 21-16,22 1 0,0-1 0,0-20 15,-21 20-15,21-20 0,0-1 16,0 0-16,0-21 0,0 22 0,21-22 16,1 0-16,-1 0 0,-21 0 15,42-21-15,-21 0 0,0 0 0,22 0 16,-22 0-16,21 0 0,-21 0 15,22-21-15,-1 0 0,-21 0 0,22 0 16,-1 0-16,0-1 0,-21 1 16,22-21-16,-22 21 0,0 0 0,0-1 15,-21 1-15,0-21 0,0 21 0,0 0 16,0-1-16,0 1 16,0 0-16,-21 21 15,0 0-15,0 0 0,0 21 0,21 0 16,-22 1-16,1-1 0,0 21 15,0-21-15,21 0 0,0 22 0,-21-22 16,21 0-16,0 21 0,0-20 16,0-1-16,0 0 0,0 0 0,0 0 15,21-21-15,0 21 0,0-21 16,0 0-16,22 0 0,-22 0 0,21 0 16,1 0-16,-1 0 0,0-21 0,1 21 15,-1-21-15,0 0 0,1 0 16,-1 0-16,0-22 0,1 22 15,-1-21-15,-21 21 0,21-22 16,-20 1-16,-1 0 0,0 20 0,-21-20 16,0 0-16,21-1 0,-21 1 15,0 0-15,0-1 0,0 22 0,0-21 16,0 21-16,0 0 0,0-1 0,0 1 16,0 42-1,0 1 1,-21 20-16,21-21 0,0 21 15,0 22-15,-21-22 0,21 1 16,-21 20-16,21 1 0,-22-1 0,1-21 16,21 22-16,-21-1 0,0 1 15,0-1-15,21 22 0,0-21 0,-21 20 16,21-20-16,0-1 0,0 22 16,0-22-16,0 1 0,0-1 0,0 22 15,0-21-15,0-1 0,0 1 16,0-1-16,21-21 0,-21 1 0,21 20 15,0-42-15,-21 22 0,21-22 0,0 0 16,1 0-16,-1 0 0,0-21 16,0 0-16,21 0 0,-20 0 0,-1-21 15,21 0-15,-21-21 0,22 21 16,-22-22-16,21 22 0,-21-21 0,22-22 16,-22 22-16,0 0 0,0-1 15,-21-20-15,0 20 0,0 1 0,0-21 16,0 20-16,0 1 0,-21-22 15,-21 22-15,20 0 0,-20-22 0,0 22 16,21 0-16,-22 20 0,1-20 16,0 21-16,-1 0 0,22 0 0,-21-1 15,21 22-15,-22 0 0,22 0 16,21-21-16,21 21 31,0-21-31,1 21 16,-1-21-16,21 0 0,-21 21 0,22-21 0,-1-1 15,0 1-15,22 0 16,-22-21-16,22 21 0,-22-1 0,0-20 16,1 21-16,-1-21 0,0 20 0,-21 1 15,1-21-15,-1 21 0,0 0 16,-21-1-16,0 1 0,0 0 0,0 0 16,-21 21-1,0 0 1,21 21-16,-22 0 15,22 0-15,0 1 0,0-1 16,0 0-16,0 0 0,0 21 0,0-20 16,0-1-16,0 21 0,0-21 15,0 0-15,0 1 0,22-1 0,-1-21 16,0 21-16,0-21 0,0 0 16,0 0-16,1 0 0,-1 0 0,0 0 15,0 0-15,21 0 0,-20 0 0,-1-21 16,21 0-16,-21-1 0,0 1 15,1 0-15,-1 0 0,0 0 16,0 0-16,-21-1 0,0-20 0,21 21 16,-21 0-16,0 0 0,0-1 0,0 1 15,0 0 1,0 42 0,0 0-16,-21 1 15,21-1-15,0 0 0,0 0 16,0 0-16,-21 0 0,21 22 0,0-22 15,-21 0-15,21 0 0,0 0 16,0 1-16,0-1 16,0-42 15,0-1-31,0 1 16,21 0-16,0 0 0,-21 0 0,21 0 15,-21-1-15,21-20 16,1 21-16,-1 0 0,-21 0 0,21-1 15,0 1-15,0 21 0,-21-21 16,21 21-16,1 0 0,-1 0 16,0 21-16,-21 0 0,21 1 15,-21-1-15,0 0 0,0 0 16,0 0-16,0 22 0,21-22 0,-21 0 16,0 0-16,21 0 0,-21 0 15,0 1-15,22-1 0,-1 0 16,0-21-16,-21 21 0,21-21 0,0 0 15,0 0-15,1 0 0,-1 0 16,0 0-16,21-21 0,-21 0 16,1 0-16,-1 21 0,0-22 15,0 1-15,0 0 0,0 0 0,1-21 16,-1 20-16,-21 1 0,0 0 16,21-21-16,-21 21 0,0-1 0,0 1 15,0 0-15,0 0 0,0 42 31,0 0-31,0 0 16,0 1-16,0-1 0,0 0 16,0 21-16,0-21 0,-21 1 0,21-1 15,0 0-15,0 21 0,0-21 0,21 1 16,-21-1 0,21-21-16,0 0 0,0 21 0,1-21 15,-1 0-15,0 0 0,0 0 16,21-21-16,-20 21 0,-1-21 15,0-1-15,0 22 0,-21-21 0,21 0 16,0 0-16,1-21 0,-1 20 16,-21-20-16,21 0 0,-21-1 0,21 1 15,-21 0-15,0-22 0,21 22 16,-21-22-16,21 22 0,-21 0 16,0-1-16,0 1 0,0 0 0,22 21 15,-22-1-15,0 1 0,0 0 0,0 42 31,0 0-31,-22 1 16,22-1-16,0 21 0,0 0 0,-21 22 16,21-22-16,-21 22 0,21-1 15,0-20-15,0 20 0,0-21 0,0 1 16,0-1-16,0 0 0,0-20 0,0-1 16,0 21-16,0-21 0,21 0 15,0-21-15,1 22 0,-1-22 16,0 0-16,0 0 0,0 0 15,0 0-15,1 0 0,20-22 0,-21 1 16,0 21-16,0-21 0,22 0 0,-22 0 16,0-22-16,0 22 15,0 0-15,1-21 0,-1-1 0,0 22 16,0-21-16,-21 21 0,21-22 16,-21 22-16,21 0 0,-21 0 15,0 42 1,0 0-16,0 0 15,0 22-15,0-22 0,0 0 0,0 21 16,0-20-16,0 20 0,0-21 16,-21 0-16,21 0 0,0 1 15,0-1-15,0 0 0,0 0 0,0 0 16,21-21-16,1 21 0,-1-21 16,0 0-16,0 0 0,0 0 15,0 0-15,1 0 0,-1 0 16,0-21-16,0 0 0,21 21 0,-20-21 15,-1 0-15,0 0 0,0-1 16,0-20-16,0 21 0,-21 0 0,22-22 16,-1 22-16,-21-21 0,0 21 15,0 0-15,21-1 0,-21 44 32,0-1-17,0 0-15,0 21 0,0-21 0,0 1 16,0-1-16,-21 21 15,21-21-15,0 0 0,0 1 0,0-1 16,0 0-16,21 0 16,0-21-16,0 0 15,0 0-15,1 0 0,-1 0 0,0 0 16,0-21-16,0 21 0,0-21 16,1 0-16,-1 21 0,-21-22 0,0 1 15,21 0-15,-21 0 0,0 0 16,0 0-16,0-1 0,0 1 0,0 0 15,-21 0-15,21-21 0,-21 42 16,-22-22-16,22 1 0,0 21 0,0 0 16,0 0-16,-1 0 0,1 0 15,0 0-15,0 21 16,21 1 0,21-22-1,0 0-15,0-22 16,1 22-16,-1-21 0,21 0 0,-21 21 15,22-21-15,-22 0 0,21 0 16,-21 21-16,22-22 0,-22 22 0,21 0 16,-21 0-16,22 0 0,-22 0 15,0 0-15,0 0 0,0 0 16,0 0-16,-21 22 0,22-1 16,-22 0-16,0 0 0,0 0 15,0 0-15,0 1 0,0-1 0,0 0 16,0 21-16,0-21 0,0 1 15,0-1-15,-22 0 0,22 0 16,-21 0-16,21 0 0,-21-21 16,21 22-16,-21-22 15,0 0 1,0 0-16,21-22 31,0 1-31,0 0 16,0-21-16,21 21 15,0-1-15,-21-20 0,21 21 0,0-21 16,0-1-16,1 1 0,-1 21 16,0-22-16,0 1 0,21 21 0,-20 0 15,-1 0-15,21-1 0,-21 22 0,22 0 16,-22 0-16,21 0 0,-21 0 16,0 22-16,22-1 0,-43 0 0,21 0 15,0 21-15,-21-20 0,0 20 16,0 0-16,0-21 0,0 22 0,0-22 15,-21 21-15,0-21 16,0 22-16,-1-22 0,1 0 0,0 0 16,0 0-16,0 1 0,0-1 0,21 0 15,-22-21-15,1 21 16,21-42 15,0 0-31,0 0 16,0-1-16,0 1 0,0 0 15,0 0-15</inkml:trace>
  <inkml:trace contextRef="#ctx0" brushRef="#br0" timeOffset="43419.35">15007 4572 0,'0'0'0,"-21"0"0,0 0 0,0 0 16,-1 0 15,1 0 1,0 0-17,0 0-15,0 0 16</inkml:trace>
  <inkml:trace contextRef="#ctx0" brushRef="#br0" timeOffset="43667.2">13758 4805 0,'0'0'0,"0"21"0,-21-21 0,42 0 31,22 0-15,-22-21-16,0 0 16,21 21-16,1 0 0,-22-21 0,21 21 0,0 0 15,-20-22-15,20 22 0,-21 0 16,21 0-16,-20-21 0,-1 21 16,0-21-16,0 21 0,-21-21 15</inkml:trace>
  <inkml:trace contextRef="#ctx0" brushRef="#br0" timeOffset="43887.09">12763 4636 0,'0'0'0,"-42"0"0,-21 21 15,41-21-15,1 0 16,21-21 31,0-1-47</inkml:trace>
  <inkml:trace contextRef="#ctx0" brushRef="#br0" timeOffset="44515.75">16954 4487 0,'0'0'0,"0"-21"0,0 0 0,22 0 0,-22 0 16,21 0-16,-21-1 0,0 1 15,0 0-15,0 0 0,21 21 16,-21 21 0,0 0-16,-21 0 15,0 22-15,-1-1 0,1 0 16,0 22-16,0-1 0,0 22 0,0 0 16,-1-22-16,-20 22 0,21 0 15,0-1-15,-22 1 0,22-22 16,-21 1-16,21-1 0,0 1 0,-1-22 15,1 22-15,0-22 0,0 0 16,21-20-16,-21-1 0,21 0 0,0 0 16,21-42 15,0 0-31,-21 0 0,21-22 16</inkml:trace>
  <inkml:trace contextRef="#ctx0" brushRef="#br0" timeOffset="45091.42">17166 4932 0,'0'0'0,"0"-21"15,0 0-15,0-1 16,21 1-16,-21 0 0,0 0 15,21 21-15,1-21 0,-1 21 16,0 0-16,0 0 0,0 0 16,22 0-16,-22 21 0,0 0 15,21 0-15,1 22 0,-22-22 0,0 21 0,0-21 16,0 22-16,0-1 16,1 0-16,-22-21 0,0 22 0,0-1 15,0-21-15,0 0 0,0 1 0,0 20 16,-22-21-16,1 0 15,0 0 1,0-21-16,21-21 16,0 0-16,0 0 15,0 0-15,0 0 0,0-1 16,0-20-16,0 0 0,0-1 0,21 22 16,0-21-16,0 0 0,1-1 15,20 1-15,-21 0 0,21 20 16,-20 1-16,20 0 0,-21 0 0,21 21 15,-20 0-15,20 0 0,-21 21 16,0 0-16,0 0 0,-21 22 0,0-22 16,0 21-16,0 1 0,0-1 15,0 0-15,0-21 0,0 22 0,0-1 16,0-21-16,0 22 0,-21-22 16,21 0-16,-21 0 0,21 0 0,-21 0 15,21-42 16,21 0-31,0 21 16,0-21-16,1 0 0</inkml:trace>
  <inkml:trace contextRef="#ctx0" brushRef="#br0" timeOffset="45471.2">18373 4890 0,'0'0'0,"0"-22"16,0 44 15,-22-22-31,1 21 0,0 0 0,21 21 16,-21-21-16,0 22 0,21-22 15,-21 21-15,21-21 0,0 22 0,-22-22 16,22 0-16,-21 21 0,21-20 16,0-1-16,0 0 0,0 0 15,21-21-15,1 0 0,-1 0 16,21 0-16,-21 0 0,22 0 0,-22 0 15,21 0-15,0-21 0,1 21 16,-22-21-16,21 0 0,-21-1 0,22 1 16,-22 0-16,0 0 0,-21 0 15,0-22-15,0 22 0,0 0 0,0-21 16,-21 21-16,0-22 0,0 22 16,-1 0-16,1 0 0,-21 0 15,21 21-15,0 0 0,-1 0 0,1 0 16,0 0-16,0 0 0,0 0 15,0 0-15,-1 0 0,22 21 0,-21 0 16,21 0 0</inkml:trace>
  <inkml:trace contextRef="#ctx0" brushRef="#br0" timeOffset="46194.79">19600 4403 0,'0'0'0,"0"-21"0,0-22 15,0 22-15,0 0 0,0 0 16,0 0-16,0 42 31,0 21-31,0-21 0,0 22 0,0 20 16,0-21-16,0 22 0,0-22 15,0 22-15,0-1 0,0 1 0,0-1 16,0 1-16,0-1 0,0-20 16,0-1-16,0 21 0,0-41 0,0 20 15,0-21-15,0 0 0,0 0 0,-21-21 16,21-21 15,0 0-15,0 0-16,0 0 0,0-22 0,0 22 15,0-21-15,21 0 0,0-1 16,1 22-16,-1-21 0,0-1 0,0 1 16,0 21-16,0 0 0,1 0 0,-1-1 15,21 1-15,-21 21 0,0 0 16,1 0-16,20 0 0,-21 0 0,21 0 16,-20 21-16,-1 1 0,0-1 15,0 21-15,0-21 0,0 22 0,-21-22 16,0 21-16,0 0 0,0-20 15,0-1-15,0 21 0,-21-21 0,0 0 16,-21 1-16,21-1 0,-1-21 16,-20 21-16,21-21 0,-21 0 15,20 21-15,1-21 0,0 0 0,0 0 16,0 0-16,0 0 0,-1 0 16,44 0 15,-1 0-16,0 0-15,0-21 0</inkml:trace>
  <inkml:trace contextRef="#ctx0" brushRef="#br0" timeOffset="46623.54">20532 4784 0,'0'-21'16,"0"-1"-16,0 44 31,-22-1-31,1 0 0,0 0 16,0 21-16,0-20 0,0 20 0,-1-21 15,1 21-15,0-20 0,21 20 0,-21-21 16,21 21-16,0-20 0,0-1 16,0 0-16,0 0 0,0 0 0,0 0 15,21-21-15,0 22 0,0-22 16,1 0-16,20 0 0,-21 0 15,21 0-15,-20 0 0,20 0 0,-21-22 16,21 22-16,1-21 0,-22 0 16,0 0-16,21 0 0,-20 0 0,-1-22 15,-21 22-15,0-21 0,0 21 16,0-22-16,0 22 0,0-21 0,-21 21 16,21-1-16,-22 1 0,1 0 15,0 0-15,-21 21 0,21 0 0,-1 0 16,1 0-16,0 0 0,0 21 0,0-21 15,0 21-15,-1 0 0,1 1 16,0-1-16,21 0 0,0 0 0,0 0 16,0 0-1,21-21-15,0 22 0,22-22 0,-1 0 16</inkml:trace>
  <inkml:trace contextRef="#ctx0" brushRef="#br0" timeOffset="47947.33">21442 4932 0,'0'-42'16,"0"20"-1,0 1-15,0 0 0,-21 0 16,-1 21-16,1 0 0,0 0 16,0 0-16,0 0 15,0 21-15,-1-21 0,1 21 0,0 22 16,0-22-16,0 21 0,0-21 0,-1 22 15,22-1-15,-21 0 0,0-21 16,21 22-16,-21-22 0,21 21 0,0-21 16,0 1-16,0-1 0,21-21 15,0 21-15,0-21 0,1 0 0,-1 0 16,0 0-16,0 0 0,21 0 16,-20 0-16,-1 0 0,21-21 15,-21 0-15,0 21 0,1-22 0,-1 1 16,0-21-16,0 21 0,0-22 15,0 22-15,1-21 0,-22 0 0,21-22 16,0 22-16,-21-1 0,21 1 16,-21-21-16,21 20 0,-21 1 0,0 0 15,21-1-15,-21 1 0,0 0 0,0 20 16,0-20-16,0 21 0,0 0 16,0 0-16,0-1 0,-21 22 15,0 0 1,21 22-16,-21-1 0,0 21 15,0-21-15,21 22 0,-22-1 16,1 21-16,0-20 0,0 20 0,21 1 16,-21-1-16,0-20 15,21 20-15,0-21 0,0 1 0,0-1 16,0 0-16,0-20 0,0 20 0,0-21 16,21 0-16,0 0 0,0-21 15,21 0-15,-20 0 0,-1 0 0,21 0 16,-21 0-16,22 0 0,-22-21 15,21 21-15,-21-21 0,0 0 0,22 0 16,-22 0-16,0-1 0,21 1 16,-20-21-16,-1 21 0,0-22 0,0 22 15,0 0-15,-21 0 0,21 0 0,-21 0 16,22 21 0,-22 21-1,0 0-15,0 0 16,0 0-16,0 0 0,0 22 0,0-22 15,0 0-15,0 0 0,0 0 16,0 22-16,0-22 0,0 0 16,21 0-16,0-21 15,0 21-15,0-21 0,0 0 0,1 0 16,-1 0-16,0 0 0,21-21 0,-21 21 16,1-21-16,-1 0 15,0 0-15,0 0 0,0-1 0,0 1 16,1 0-16,-1-21 0,-21 21 15,21-22-15,-21 22 0,21 0 0,-21-21 16,0 20-16,21 1 0,-21 0 16,0 0-16,0 42 31,0 0-31,0 22 16,0-22-16,0 0 0,0 21 0,0-21 15,-21 22-15,21-22 0,-21 21 16,21-21-16,0 22 0,0-22 0,-21 21 15,21-21-15,-21 22 0,21-22 16,-22 0-16,22 21 0,-21-20 0,21-1 16,0 21-16,0-21 0,-21 0 15,21 22-15,0-22 0,-21 21 16,21 1-16,0-22 0,0 21 0,0 0 16,0-20-16,0 20 0,0 0 0,0-21 15,0 22-15,0-22 0,0 21 16,0-21-16,0 1 0,0-1 0,0 0 15,0 0-15,-21 0 0,21 0 16,-21-21-16,-1 0 16,1 0-16,0 0 15,0 0-15,0 0 16,0 0 0,-1 0-16,1-21 0,0 0 15,0 0 1,21 0-16,-21 21 0,21-21 15,0-1-15,0 1 0,0 0 0,0 0 16,0-21-16,0 20 0,21-20 16,0 0-16,0-1 0,0 1 0,22 0 15,-22-1-15,0 1 0,0 0 16,22 21-16,-22-22 0,0 22 0,0-21 16,21 21-16,-20-1 0,-1 1 15,0 0-15,0 0 0,0 21 16,0-21-16,1 21 0,20 0 15,-42-21-15</inkml:trace>
  <inkml:trace contextRef="#ctx0" brushRef="#br1" timeOffset="57515.33">3598 8297 0,'0'-21'15,"21"0"-15,-21 0 16,0 0-16,-21 0 0,21-1 15,-21 1-15,21 0 16,-21 0-16,21 0 0,0 0 0,-21-1 16,21 1-16,-21 0 15,21 0-15,0 0 0,-43 0 32</inkml:trace>
  <inkml:trace contextRef="#ctx0" brushRef="#br1" timeOffset="57755.38">3408 8107 0,'0'21'0,"0"43"15,0-22-15,0 0 0,21 1 16,-21-1-16,21 0 0,-21 22 0,0-22 16,0 22-16,21-1 0,-21 1 15,21-1-15,-21 22 0,0-22 0,0 1 16,0-1-16,0 22 0,0-22 16,0 1-16,0-22 0,0 22 0,0-22 15,0 22-15,0-22 0,0 0 16,-21 1-16,21-22 0,0 0 0,-21 21 15,21-21-15,0 1 0,-21-22 32,21-22-32,-21 1 0,21 0 15,0-21-15,0 21 0,0-22 16,-21 1-16</inkml:trace>
  <inkml:trace contextRef="#ctx0" brushRef="#br1" timeOffset="58195.12">3175 8043 0,'0'0'0,"0"-21"0,0 0 15,0 0-15,21 0 0,21 0 16,-20 21-16,20-22 0,0 1 16,1 21-16,20 0 0,-21 0 0,22 0 15,-1 0-15,1 21 0,-22 1 16,22-1-16,-22 0 0,0 21 0,1 1 16,-22-1-16,21 0 0,-21 1 0,-21 20 15,0-21-15,0 1 0,0-1 16,-21 22-16,0-22 0,-21-21 0,21 21 15,-22 1-15,22-22 16,-21 21-16,-1-21 0,1 1 0,0-1 16,21 0-16,-22 0 0,22-21 15,0 0-15,0 0 0,0 0 0,-1 0 16,1 0-16,21-21 16,0 0-16,0 0 15,21 21-15,1-22 0,-1 1 0,0 21 16,0-21-16,0 0 0,0 21 15,1-21-15</inkml:trace>
  <inkml:trace contextRef="#ctx0" brushRef="#br1" timeOffset="58359.03">4254 8086 0,'0'0'0,"0"-43"16,-21 22-16</inkml:trace>
  <inkml:trace contextRef="#ctx0" brushRef="#br1" timeOffset="58599.43">4572 8509 0,'21'-21'15,"-21"0"-15,21 0 0,0-22 16,1 1-16,-22 21 0,0-22 15,0 1-15,0 0 0,0-1 0,0 22 16,0-21-16,0 21 0,0 0 0</inkml:trace>
  <inkml:trace contextRef="#ctx0" brushRef="#br1" timeOffset="58731.35">4593 8276 0,'0'21'16,"0"1"-16,0-1 0,0 21 0,0-21 15,0 22-15,0-1 0,0 0 0,0-21 16,0 22-16,0-1 0,0-21 15,0 0-15,0 1 0,0-1 0,0 0 16,0 0-16,0 0 16</inkml:trace>
  <inkml:trace contextRef="#ctx0" brushRef="#br1" timeOffset="58813.3">4720 8573 0</inkml:trace>
  <inkml:trace contextRef="#ctx0" brushRef="#br1" timeOffset="59383.46">4212 8149 0,'0'-21'0,"-42"0"0,42 0 32,0 42-1,0 0-15,0 0-16,0 0 15,0 1-15,0 20 0,-21 0 0,21-21 16,0 22-16,0-1 0,0-21 15,0 22-15,0-1 0,0-21 0,0 0 16,0 22-16,0-22 0,0 0 16,0 0-16,21-21 0,-21 21 15,21-21-15,0 0 0,0 0 16,0 0-16,1 0 16,-1 0-16,0-21 0,0 21 0,21-21 15,-20 0-15,-1 0 0,0-1 0,21 1 16,-21 0-16,1-21 0,-1 21 15,0-1-15,-21-20 0,21 21 0,0-21 16,-21 20-16,21-20 0,-21 21 16,0 0-16,0 0 0,0-1 0,0 1 15,0 0-15,0-21 16</inkml:trace>
  <inkml:trace contextRef="#ctx0" brushRef="#br1" timeOffset="61152.11">4614 8149 0,'0'21'0,"0"-42"0,0 64 16,0-1-16,0-21 0,0 0 0,0 22 15,0-22-15,0 21 0,0-21 16,0 22-16,0-22 0,0 0 0,0 0 16,0 21-16,0-20 0,21-1 15,-21 0-15,22-21 16,-1 21-16,0-21 0,0 0 16,0 0-16,0 0 0,1 0 15,-1-21-15,0 21 0,0-21 0,0 0 16,0-1-16,1 1 0,-1 0 15,0 0-15,0 0 0,0-22 0,0 1 16,1 0-16,-1-1 0,-21 1 0,0 0 16,0-1-16,21-20 15,-21 21-15,0-1 0,21 1 0,-21 0 16,0-1-16,0 22 0,0 0 16,0 0-16,0 0 0,0-1 0,0 44 31,0 20-16,0-21-15,0 21 0,0 1 16,0-1-16,0 22 0,0-22 16,0 0-16,0 22 0,0-22 0,0 0 15,-21 1-15,21-1 0,0 0 16,0-20-16,-21 20 0,21-21 16,0 0-16,0 0 0,0 1 0,0-1 15,0-42 16,0-1-15,0 1-16,0 0 16,0 0-16,0 0 0,0 0 0,0-1 15,0-20-15,21 21 0,0 0 0,-21 0 16,21-1-16,-21 1 0,21 0 16,1 0-16,-22 0 0,21 21 0,0 0 15,-21-21-15,21 21 0,0 0 16,0 0-16,1 0 0,20 21 15,-21 0-15,21-21 0,-20 21 0,20 0 16,-21 0-16,21 22 0,-20-22 16,-1 0-16,-21 0 0,0 0 0,0 1 15,0 20-15,0-21 0,0 0 16,0 0-16,-21 1 0,-1-1 0,1 0 16,0-21-16,0 21 0,0 0 0,-22-21 15,22 0-15,0 0 0,0 0 16,0 0-16,0 0 0,-1 0 0,1 0 15,0-21-15,0 0 0,0 21 16,0-21-16,-1 0 16,22-1-16,-21 22 0,0-21 15,21 42 17,21 1-17,0-1 1,-21 0-16,22-21 0,-1 21 0,0-21 15,-21 21-15,21-21 0,0 0 0,0 0 16,1 21-16,-1-21 0,21 0 16,-21 0-16,0 0 0,22 0 15,-1 0-15,-21-21 0,22 21 0,-1-21 16,0 0-16,1 0 0,-22 21 16,21-21-16,0-22 0,-20 22 0,-1 0 15,21-21-15,-21-1 0,0 22 16,1-21-16,-1-22 0,-21 22 0,21 0 15,-21-1-15,21 1 0,-21 0 0,0-1 16,0 1-16,0 0 0,0 20 16,0 1-16,0 0 0,0 0 0,0 0 15,0 0-15,0 42 32,0 0-32,0 21 15,0-21-15,-21 22 0,21-1 16,-21 0-16,21 1 0,0-1 15,0 0-15,0 22 0,0-22 16,-21 1-16,21-22 0,0 21 0,0 0 16,0-20-16,0 20 0,0-21 0,0 0 15,0 0-15,0 1 0,21-1 16,0 0-16,0-21 0,0 0 16,0 0-16,1 0 0,-1 0 15,0 0-15,0 0 0,0 0 16,0 0-16,1 0 0,-1-21 15,0 0-15,0 21 0,0-22 0,-21 1 16,21 0-16,1-21 16,-22 21-16,0-1 0,21-20 0,-21 21 15,21 0-15,-21-22 0,0 22 16,0 0-16,0 0 0,0 0 0,0 42 47,0 0-47,0 0 0,21 0 0,-21 1 15,0 20-15,0-21 0,0 0 0,0 0 16,21 1-16,-21-1 0,0 0 16,21 0-16,-21 0 0,22 0 0,-22 1 15,21-22-15,0 0 16,0 21-16,0-21 0,0 0 16,1 0-16,-1 0 0,0 0 0,0 0 15,0 0-15,22-21 0,-22-1 16,0 22-16,0-21 0,0 0 0,22 0 15,-22 21-15,0-42 0,0 20 0,0 1 16,-21 0-16,21 0 0,1 0 16,-1 0-16,0-1 0,0 1 0,0 0 15,0 21-15,1-21 0,-1 21 32,0 0-32,-21 21 15,0-42 48,0 0-48,0 0 1,0-1 0,-21 1-16,0 21 15,-1 0-15,1 0 16,21 21-16,-21-21 0,21 22 15,0-1-15,-21 0 0,0 0 0,0 0 16,21 0-16,-22 22 0,1-22 0,21 0 16,-21 21-16,21-20 15,-21 20-15,21-21 0,0 0 0,0 0 16,0 1-16,0-1 0,0 0 0,0 0 16</inkml:trace>
  <inkml:trace contextRef="#ctx0" brushRef="#br1" timeOffset="61267.04">7366 8551 0,'21'-21'15,"0"21"-15,-21-21 16,0 0-16,0 0 0,0 0 16,21-1-16</inkml:trace>
  <inkml:trace contextRef="#ctx0" brushRef="#br1" timeOffset="62399.56">7154 8170 0,'0'0'0,"21"0"0,-21-21 16,0 0-16,0 0 16,0 0-16,-21 21 15,0 0-15,0 0 16,0 0-16,0 0 0,-22 0 15,22 21-15,0 0 0,0-21 16,0 21-16,-1 0 0,1 22 0,0-22 16,0 21-16,0-21 0,0 22 0,-1-1 15,22 0-15,0-20 0,0 20 16,0-21-16,0 21 0,0-20 16,0-1-16,0 0 0,22 0 15,-1 0-15,0-21 0,0 21 0,0-21 16,22 0-16,-22 0 0,0 0 0,21 0 15,-21 0-15,22 0 0,-22-21 16,0 21-16,21-21 0,-20 0 0,-1 21 16,0-21-16,0 0 0,0 21 0,0-22 15,-21 1-15,0 0 0,0 0 16,0 0-16,0-22 0,0 22 16,0 0-16,0 0 0</inkml:trace>
  <inkml:trace contextRef="#ctx0" brushRef="#br1" timeOffset="62927.24">6667 7726 0,'-21'0'15,"0"0"1,0 0-16,0 0 0,0 0 16,-1 0-16,1 0 0,0 0 15,21 21-15,0 0 16,0 0-16,0 1 16,21-22-1,0 21-15,1-21 0,-1 0 0,21 0 16,-21 0-16</inkml:trace>
  <inkml:trace contextRef="#ctx0" brushRef="#br1" timeOffset="63863.46">9292 7789 0,'0'0'0,"-21"0"0,21-21 0,-21 21 16,21-21-16,0 0 0,0 0 16,0 0-16,-21 21 15,21-22-15,0 44 31,0-1-31,0 0 0,21 0 0,0 21 16,-21 1-16,21-1 0,0 0 0,-21 1 16,21 20-16,1-20 15,-22-1-15,21 21 0,-21-20 0,0-1 16,0 0-16,0 1 0,21-1 0,-21-21 16,0 22-16,0-22 0,0 0 15,0 0-15,0 0 0,0 0 0,0 1 16,21-44 15,-21 1-31,0 0 16,21 0-16,0 0 0,-21 0 15,22-1-15</inkml:trace>
  <inkml:trace contextRef="#ctx0" brushRef="#br1" timeOffset="64167.8">10033 7747 0,'0'-42'16,"0"21"-1,-21 21 1,0 0-16,-1 0 0,1 21 16,-21 0-16,21 0 0,0 0 15,-1 0-15,1 22 0,-21-1 0,21 0 16,0 1-16,-1-1 0,1 22 15,-21-22-15,21 0 0,0 22 0,-1-22 16,1 0-16,0 1 0,21-22 16,0 21-16,-21-21 0,21 1 15,0-1-15,0 0 0,0 0 16,21-21 0,0-21-1,0 21-15,1-21 0,-1 0 0</inkml:trace>
  <inkml:trace contextRef="#ctx0" brushRef="#br1" timeOffset="64651.41">10202 8065 0,'0'0'0,"0"-22"15,-21 22 1,0 0-1,0 0-15,21 22 0,-21-22 0,-1 21 16,22 0-16,-21 21 0,0-21 0,0 1 16,21 20-16,-21-21 0,0 21 15,21-20-15,0 20 0,-22-21 0,22 21 16,0-20-16,0-1 0,0 0 0,0 0 16,0 0-16,0 0 15,22-21-15,-1 0 0,0 0 0,0 0 16,0 0-16,0 0 0,22 0 15,-22 0-15,0 0 0,21-21 16,-20 21-16,20-21 0,-21 0 0,0 0 16,0 0-16,1-1 0,-1 1 0,0 0 15,0 0-15,-21-21 0,0 20 16,0 1-16,0-21 0,0 21 0,0-22 16,0 22-16,-21-21 0,0 21 0,0 0 15,-1-1-15,1 22 0,0 0 16,0 0-16,0 0 0,0 0 0,-1 0 15,1 0-15,-21 22 0,21-1 0,0 0 16,-1-21-16,22 42 0,-21-21 16,21 1-16,-21-1 0,21 0 15,0 0-15,0 0 0,0 0 16,21-21-16,0 22 16,1-22-16,-1 0 0,0 0 0</inkml:trace>
  <inkml:trace contextRef="#ctx0" brushRef="#br1" timeOffset="64942.27">10901 8065 0,'0'0'0,"-21"0"15,21 21 1,0 0-16,0 0 15,-22 0-15,22 0 0,0 1 0,0-1 16,0 0-16,0 21 0,-21-21 0,21 1 16,0-1-16,0 21 0,0-21 15,-21 0-15,21 1 0,-21-1 0,21 0 16,0 0-16,0-42 47,21 21-47,0-21 0,-21 0 0,21-1 15</inkml:trace>
  <inkml:trace contextRef="#ctx0" brushRef="#br1" timeOffset="65267.17">10943 7874 0,'-21'0'16,"0"0"-16,0 21 15,21 0 1,21-21 0,0 0-16,0 0 15,0 0-15,0 0 0,1-21 0,-1 0 16,0 0 0,-21 0-16,0 0 15,0-1-15,-21 22 16,0-21-16,-1 21 0,1 0 15,0 0-15,0 0 0,0 21 16,0 1-16,21-1 0,0 0 16,-22 0-16,22 0 0,0 0 15,0 1-15,0 20 0,0-21 16,0 0-16,0 0 0,22-21 0,-1 22 16,0-1-16</inkml:trace>
  <inkml:trace contextRef="#ctx0" brushRef="#br1" timeOffset="65925.48">11853 8234 0,'0'0'0,"0"-21"0,0 0 0,0-1 15,0 1-15,-21 21 16,0-21-16,0 21 0,0-21 0,-1 0 15,1 21-15,0 0 16,0 0-16,0 0 0,0 0 16,-1 21-16,1-21 0,0 21 15,0 0-15,0 22 0,0-22 0,-1 0 16,1 21-16,21-21 0,-21 22 0,0-22 16,21 0-16,-21 21 0,21-20 15,0-1-15,0 0 0,0 0 0,0 0 16,0 0-16,21-21 15,0 0-15,0 0 16,0 0-16,1 0 0,-1 0 16,0 0-16,21-21 0,-21 21 0,1-21 15,20 0-15,-21 0 0,0 0 16,22-1-16,-22 1 0,21-21 0,-21 21 16,22-22-16,-22 1 0,0 0 0,0-1 15,0 1-15,0 0 0,1-1 16,-1-20-16,-21 21 0,0-1 0,0 1 15,0 0-15,0-1 0,0 1 0,0 0 16,0 20-16,0-20 0,0 21 16,0 0-16,0 42 31,0 0-31,0 21 0,-21-20 16,21 20-16,-22 0 0,22 22 15,-21-22-15,21 22 0,0-22 16,0 21-16,-21-20 0,21-1 0,-21 22 15,21-22-15,0 0 0,-21-21 0,21 22 16,0-22-16,0 0 0,0 21 16,0-20-16,0-1 0,21 0 15,0-21-15,0 0 0,0 0 16,1 0-16,-1 0 0,0 0 16,0 0-16,0-21 0,0 0 0,22 21 15,-22-22-15,0 1 0,0 0 0,0 21 16</inkml:trace>
  <inkml:trace contextRef="#ctx0" brushRef="#br1" timeOffset="66799.32">14478 8340 0,'0'-21'15,"0"-1"-15,0 1 16,21 21-16,-21-21 0,21 0 0,-21 0 15,0 0-15,0-1 16,0 1-16,0 0 0,0-21 0,-21 21 16,0-1-16,0 1 0,0 0 15,-1 0-15,-20 0 0,21 21 0,-21 0 16,20 0-16,-20 0 0,0 0 16,21 0-16,-22 21 0,22 0 0,-21 0 15,21 0-15,-1 22 0,-20-22 16,42 21-16,-21 1 0,21-1 15,-21 0-15,21 1 0,0-22 0,0 21 16,0-21-16,0 0 0,21 1 16,-21-1-16,21 0 0,0-21 0,0 0 15,1 21-15,20-21 0,-21 0 0,0 0 16,22 0-16,-22-21 0,0 21 16,21-21-16,-21 0 0,22-1 0,-22 1 15,21 0-15,-21-21 0,22 21 16,-22-22-16,21 1 0,-21 0 0,1-1 15,-1 1-15,0-22 0,0 22 0,-21-21 16,21 20-16,0-20 0,-21 20 16,0 1-16,0-21 0,22 20 15,-22 1-15,0 0 0,0-1 16,0 22-16,0 0 0,0 0 0,-22 42 31,22 0-31,0 21 16,-21 1-16,21-1 0,-21 0 0,21 1 15,0 20-15,-21-20 0,21 20 16,0-21-16,0 22 0,0-22 0,0 22 16,0-22-16,0 0 0,0-20 15,0 20-15,0-21 0,21 0 0,0 0 16,0-21-16,-21 22 0,22-22 16,-1 0-16,0 0 15,0 0-15,0-22 0,0 22 16,-21-21-16</inkml:trace>
  <inkml:trace contextRef="#ctx0" brushRef="#br1" timeOffset="67203.35">14944 8043 0,'0'22'0,"0"-1"15,21-21 1,0 0-16,0 0 15,0 0-15,22-21 16,-22 21-16,0-22 0,21 1 16,-21 21-16,1-21 0,-1 0 0,0 0 15,0 21-15,-21-21 0,0-1 0,0 1 16,0 0-16,0 0 0,-21 21 16,0 0-16,0 0 0,-1 0 15,-20 0-15,21 0 0,0 0 0,0 21 16,-22 0-16,22 0 0,0 1 15,0 20-15,21-21 0,0 21 16,-21 1-16,21-1 0,0 0 0,0-20 16,0 20-16,0-21 0,0 21 15,21-20-15,-21-1 0,21 0 0,0 0 16,0-21-16,0 21 0,1-21 16,-1 21-16,21-21 0,-21 0 0,22 0 15,-22 0-15,21 0 0,-21-21 0,22 0 16,-22 21-16,21-21 0,-21 0 15,22 0-15,-22-1 0,21 1 0,-21-21 16</inkml:trace>
  <inkml:trace contextRef="#ctx0" brushRef="#br1" timeOffset="67911.94">15642 7895 0,'0'0'0,"0"-21"16,0 0-16,0 42 15,0 0 1,0 0-16,0 22 0,0-22 15,0 21-15,0-21 0,0 22 0,0-22 16,0 21-16,0-21 0,0 22 16,0-22-16,0 0 0,0 0 0,0 0 15,0 1-15,0-1 0,0 0 16,0-42 31,0 0-47,0-1 15,0 1-15,0 0 0,0 0 16,0 0-16,0-22 0,0 22 16,0-21-16,21 0 0,0 20 0,-21-20 15,22 21-15,-1-21 0,-21 20 16,21 1-16,0 0 0,0 21 0,0 0 16,1-21-16,-1 21 0,21 0 0,-21 0 15,0 0-15,1 21 0,20 0 16,-21 0-16,0 1 0,0-1 0,1 0 15,-1 21-15,-21-21 16,0 22-16,0-22 0,0 0 0,0 21 16,0-20-16,0-1 0,0 0 0,0 0 15,0 0-15,-21 0 0,-1 1 16,1-22 0,21-22 15,0 1-31,0 0 0,0 0 15,21 0-15,1-22 0,-1 22 16,0-21-16,0 21 0,0-22 0,0 22 16,1-21-16,20 21 0,0-22 15,-21 43-15,22-21 0,-22 0 16,21 21-16,1 0 0,-22 0 0,0 0 16,0 21-16,21 0 0,-42 1 15,22 20-15,-1-21 0,-21 21 0,0-20 16,0 20-16,0-21 0,0 21 0,0-20 15,0-1-15,0 21 0,-21-21 16,-1 0-16,22 1 0,-21-1 16,0-21-16,21 21 15,0-42 1,0 0 0,21 21-16,0-22 0,1 1 15</inkml:trace>
  <inkml:trace contextRef="#ctx0" brushRef="#br1" timeOffset="68367.67">17039 7832 0,'0'0'16,"-21"0"0,0 0-1,0 21-15,21 0 0,-22 0 0,1 0 16,21 1-16,-21-1 0,21 21 0,-21-21 15,21 22-15,-21-1 0,21-21 16,0 21-16,0-20 0,0 20 16,0-21-16,0 0 0,0 0 15,0 1-15,0-1 0,21 0 0,0 0 16,0-21-16,0 0 0,1 21 0,-1-21 16,0 0-16,21 0 0,-21 0 15,22 0-15,-22-21 0,0 21 0,21-21 16,-20 0-16,-1 0 0,0-1 0,0 1 15,0 0-15,0-21 0,-21 21 16,0-22-16,0 1 0,0 0 16,0-1-16,0 22 0,0-21 0,-21-1 15,0 22-15,0 0 0,0 0 16,0 0-16,-22 21 0,22 0 0,0 0 16,0 0-16,0 0 0,-1 0 15,1 21-15,0 0 0,0-21 0,0 21 16,21 0-16,-21 1 0,21-1 15,0 0-15,0 0 0,0 0 0,0 0 16,21-21-16,0 22 0,0-22 16,0 0-16,22 0 0,-22 0 15,21 0-15,0-22 0</inkml:trace>
  <inkml:trace contextRef="#ctx0" brushRef="#br1" timeOffset="68687.02">17992 7578 0,'21'-21'0,"-42"42"0,42-64 16,-21 22-1,-21 21-15,-1 0 0,1 0 0,21 21 16,-21 1-16,0-22 0,0 21 16,0 21-16,-1-21 0,1 0 0,0 22 15,21-22-15,-21 21 0,21 1 0,-21-1 16,21 0-16,-21-21 0,21 22 15,0-1-15,0 0 0,0 1 16,0-1-16,0-21 0,21 22 0,0-22 16,0 0-16,-21 21 0,21-21 15,0 1-15,1-22 0,-1 21 0,0 0 16,0-21-16,0 0 0,0 0 16,1 0-16,20 0 0,-21 0 0,0 0 15,0 0-15,1-21 0,-1 21 0,0-21 16,0-1-16,21 1 0,-20-21 15</inkml:trace>
  <inkml:trace contextRef="#ctx0" brushRef="#br1" timeOffset="69003.05">18500 7620 0,'0'0'0,"0"-21"0,21 0 0,-21 0 15,21-1-15,0 22 16,0 0-16,0 0 0,1 0 15,-1 0-15,0 0 0,21 22 16,-21-1-16,22 0 0,-22 0 0,21 0 16,-21 0-16,22 22 0,-22-22 15,0 21-15,21-21 0,-20 22 0,-22-1 16,0 0-16,21-20 0,-21 20 0,0 0 16,0 1-16,0-1 0,-21 0 15,-1-21-15,1 22 0,-21-22 16,21 21-16,0-21 0,-22 1 0,22-1 15,0 0-15,-21 0 0,20-21 16,1 21-16,0 0 16,21-42 15,21 0-31</inkml:trace>
  <inkml:trace contextRef="#ctx0" brushRef="#br1" timeOffset="69566.86">20002 7726 0,'22'0'31,"-22"21"-16,0 0 1,0 0 0,21-21-1,0 0 1,0 0-16,0 0 16,-21-21-16,0 0 0,0 0 15,0 0 1,-21 21-1,0 0 1,0 21 0,21 0-16,0 0 15,0 0 1,0 1 0,21-22 15,0 0-16</inkml:trace>
  <inkml:trace contextRef="#ctx0" brushRef="#br1" timeOffset="70263.49">20256 8255 0,'0'0'16,"-21"0"0,0 0 15,21 21-15,0 0-16,-21-21 15,21 22-15,-21-22 0,21 21 0,-21-21 16,21 21-1,-22-21-15,1 0 32,21-21-32,0 0 15,0-1-15,0 1 0,0 0 16,0 0 0,0 0-16,21 21 31,1 21-16,-22 0-15,0 0 16,21 0-16,-21 1 0,0-1 16,0 0-16,0 0 15,-21-21-15,-1 0 16,22 21-16,-21-21 16,21-21-1,0 0 1,0 0-1,0 0-15,0-1 0,0 1 16,21 0-16,1 0 16,-22 0-16,21 21 15,0 0-15,0 0 0,0 0 16,0 0-16,1 21 16,-1 0-16,0 0 0,-21 0 15,0 1-15,21-1 0,-21 21 0,0-21 16,0 0-16,0 22 0,0-22 15,-21 21-15,0 1 0,0-1 0,-22 0 16,1 1-16,-22-22 0,22 21 0,-21 0 16,20 1-16,-20-22 0,20 0 15,1 0-15,-21 0 0,20-21 0,1 0 16,0 0-16,-1 0 0,22 0 16</inkml:trace>
  <inkml:trace contextRef="#ctx0" brushRef="#br1" timeOffset="71203.22">20108 7705 0,'-21'0'16,"0"21"-1,21 0 1,0 0 0,0 0-1,21-21 1,0 0-1,0 0-15,1 0 16,-1 0-16,-21-21 0,21 21 16,0-21-16,-21 0 15,0 0-15,0 0 16,-21 21 0,0-22-16,0 22 15,-1 0-15,1 0 16,21 22-16,-21-1 15,0 0-15,0 0 16,21 0-16,0 0 0,0 1 16,0-1-1,21-21 1,0 0-16,0 0 0,0 0 16,1 0-16,-1-21 0,0-1 15,-21 1-15,21 21 0,-21-21 16,0 0-16,0 0 15,0 0-15,0-1 0,-21 22 16,0 0 0,0 0-16,-1 0 0,1 0 15,21 22-15,-21-1 0,21 0 0,-21-21 16,21 21-16,0 0 0,0 0 16,0 1-16,0-1 15,21-21 1,0 0-16</inkml:trace>
  <inkml:trace contextRef="#ctx0" brushRef="#br1" timeOffset="105336.65">20066 7747 0,'0'0'0,"0"-21"31,-21 21-31,0 0 16,-1 0 15,1 21-15,21 0-1,-21 0-15,21 1 16,0-1 0,0 0-1,21-21 16,0 0-31,1 0 16,-1-21-16,0 21 16,-21-21-16,21-1 0,0 1 15,-21 0 1,0 0-16,0 0 16,-21 21-1,0 0-15,0 0 16,0 0-1,-1 0-15,22 21 0,-21 0 16,0 0-16,21 0 16,0 1-1,0-1-15,0 0 16,0 0 0,21-21-1,0 0-15,1 0 31,-1 0-31,0-21 0,-21 0 16,0 0 0,0-1-16,0 1 0,0 0 15,0 0 1,-21 21 0,0 0-1,-1 21 1,22 0-16,0 0 15,0 1-15,0-1 16,0 0 0,22-21 15,-1 0-15,0 0-16,-21-21 15,21 21-15,-21-21 0,21-1 0,-21 1 16,0 0-1,0 0-15,0 0 16,-21 0-16,0 21 16,0 0-16,0 0 15,-1 0-15,1 0 16,21 21-16,-21-21 0,21 21 16,-21 0-16,21 0 0,0 0 0,0 1 15,0-1-15,0 0 0,0 0 16,0 0-16,0 0 15,21-21-15,0 22 0,0-22 16,1 0 0,-1 0-16,0 0 15,0-22-15,-21 1 0,21 0 16,0 0-16,-21 0 16,0 0-16,0-1 0,0 1 15,0 0-15,0 0 0,-21 0 16,0 0-16,0 21 0,0 0 15,0 0-15,-1 0 16,1 0-16,0 21 16,21 0-16,0 0 15,0 0-15,0 0 16,0 1 0,0-1 30,0 0-30</inkml:trace>
  <inkml:trace contextRef="#ctx0" brushRef="#br1" timeOffset="106087.29">20193 8319 0,'-21'0'47,"0"21"-31,21 0-1,21-21 32,0 0-47,0 0 16,0-21-16,0 0 16,-21-1-1,0 1-15,0 0 0,0 0 16,0 0-1,-21 21 1,0 0-16,21 21 31,0 0-15,0 0 0,0 0-1,0 1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02:30:42.0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2582 974 0,'0'-21'0,"0"-1"16,0 1-16,0 0 0,0 0 0,0 0 15,0 0-15,0-1 0,0-20 16,0 21-16,21 0 16,-21 0-16,0 42 31,-21 0-15,0 21-16,0 1 0,21-1 15,-21 0-15,0 22 0,-1-1 16,1 1-16,0-22 0,0 22 0,0-1 15,0 1-15,-1-1 0,1 1 16,0-1-16,0 22 0,0-22 16,21-20-16,-21 20 0,21-21 0,-22 1 15,22-1-15,0-21 0,0 0 16,0 1-16,0-1 0,0-42 16,0-1-1,0-20-15,0 21 16,22-21-16,-22-1 0,21 1 15,-21-22-15,21 22 0,0-21 16,-21-1-16,21 1 0,0-1 0,-21 22 16,22-22-16,-1 1 0</inkml:trace>
  <inkml:trace contextRef="#ctx0" brushRef="#br0" timeOffset="251.85">2540 783 0,'21'-21'0,"-42"42"0,63-42 0,-21 21 16,1 21-16,-22 0 0,21 22 15,0-22-15,-21 21 0,0 22 16,21-22-16,0 0 0,-21 22 16,0-22-16,0 22 0,0-22 15,0 22-15,0-22 0,0 21 16,0-20-16,0 20 0,0-20 0,0 20 16,0-21-16,0 1 0,0-1 15,0-21-15,0 22 0,0-22 0,0 0 16,0 0-1,0-42 1,-21 0-16,0 0 16,0-1-16,0 1 0</inkml:trace>
  <inkml:trace contextRef="#ctx0" brushRef="#br0" timeOffset="463.77">2159 1630 0,'0'21'16,"21"-21"0,21-21-16,-20 0 0,-1 21 15,21-21-15,0-1 0,1 1 0,-1 21 16,0-21-16,22 0 0,-22 21 16,1-21-16,-22 21 0,21-21 15,-21 21-15,22-22 0,-22 22 0,0-21 16,0 0-1,0 21-15,-21-21 0</inkml:trace>
  <inkml:trace contextRef="#ctx0" brushRef="#br0" timeOffset="1062.91">3196 931 0,'0'0'0,"0"-21"0,21 0 16,-21 42 15,0 0-15,0 22-16,0-22 0,0 21 15,0 1-15,0-1 0,0 21 16,0-20-16,-21-1 0,21 22 0,0-22 16,-21 21-16,21-20 0,0-1 15,0 22-15,0-22 0,0 0 0,0 1 16,0-1-16,0 0 0,-21-21 15,21 1-15,0-1 0,0 0 0,0-42 47,0 0-47,-21-1 0,21 1 16,0 0-16,0 0 0,0 0 16,0-22-16,0 22 0,0-21 0,0 21 15,0 0-15,0-22 0,21 22 16,21 0-16,-21 0 0,0 0 0,22-1 15,-1 1-15,0 0 0,1 21 16,-1-21-16,22 21 0,-22 0 16,0 0-16,22 0 0,-22 0 0,0 21 15,1-21-15,-1 21 0,0 0 16,-20 1-16,-1-1 0,0 0 0,-21 21 16,0-21-16,0 22 0,-42-1 15,20-21-15,-20 22 0,0-1 16,-1 0-16,1-21 0,0 1 15,-1 20-15,1-21 0,0 0 0,-1-21 16,1 21-16,0-21 0,21 0 16,-1 22-16,-20-22 0,21 0 0,0 0 15,0 0 1,21-22 0,0 1-1,0 0-15,0 0 0,0 0 0</inkml:trace>
  <inkml:trace contextRef="#ctx0" brushRef="#br0" timeOffset="1623.18">4445 1503 0,'0'0'0,"21"0"15,0 0-15,-21-21 0,21 21 16,1-21-16,-1-1 0,0 1 16,0 0-16,0 21 15,-21-21-15,0 0 0,21 0 16,-21-1-16,-21 22 16,0 0-1,-21 0-15,21 0 0,-22 0 16,22 22-16,-21-1 0,-1 0 15,1-21-15,21 21 0,-21 0 0,20 0 16,1 1-16,0-1 0,21 0 16,0 0-16,0 0 0,0 0 0,0 1 15,21-1-15,0-21 16,1 0-16,20 21 0,-21-21 0,21 21 16,1-21-16,-1 0 0,-21 21 15,22-21-15,-1 21 0,-21-21 16,21 22-16,-20-22 0,-22 21 15,0 0-15,0 0 0,0 0 0,-22 0 16,1 1-16,-21-1 16,21 0-16,-22 0 0,-20-21 0,21 21 15,-1 0-15,1-21 0,0 0 16,20 0-16,-20 0 0,0 0 0,21 0 16,-22 0-16,22 0 0,0 0 15,0 0-15,21-21 31,21 0-31,0 0 16,0 21-16,0-21 16,22-22-16,-1 22 0,0 0 0</inkml:trace>
  <inkml:trace contextRef="#ctx0" brushRef="#br0" timeOffset="1943">5101 1016 0,'0'-21'16,"0"42"-16,0-63 0,0 21 0,0-1 16,0 44 15,0-1-31,0 0 16,0 21-16,0 1 0,-21-1 0,21 0 15,-21 22-15,21-22 0,-21 22 16,21-22-16,0 21 0,0-20 0,-22 20 15,22-20-15,0-1 0,-21 0 16,21 1-16,0-1 0,0-21 0,0 21 16,0-20-16,0-1 0,0 0 15,0 0-15,21-21 16,1 0 0,-1-21-16,-21 0 0,0 0 15,21-1-15,-21 1 16,0 0-16</inkml:trace>
  <inkml:trace contextRef="#ctx0" brushRef="#br0" timeOffset="2141.28">4868 1545 0,'0'0'0,"-21"0"0,0 0 16,0 0-16,42 0 31,0 0-31,21 0 16,-20 0-16,-1 0 0,0-21 15,21 21-15,-21 0 0,1 0 0,-1-21 16,21 21-16,-21 0 16,0-21-16,1 21 0,-1 0 0,-21-21 15,21 21-15,0 0 0</inkml:trace>
  <inkml:trace contextRef="#ctx0" brushRef="#br0" timeOffset="2594.6">5397 1503 0,'0'-21'32,"0"0"-32,22 21 15,-1 0 1,0 0-16,0 0 0,0 0 0,0 0 15,1 21-15,20-21 0,-21 21 16,0 0-16,0 0 0,1 22 0,-22-22 16,21 21-16,-21-21 0,0 22 15,0-1-15,0-21 0,0 21 0,0-20 16,0 20-16,-21-21 0,21 0 16,-22 0-16,22 1 0,0-1 0,-21-21 15,21 21 1,0-42-1,0 0 1,0-1-16,0-20 0,0 21 0,21 0 16,-21-22-16,22 1 0,-22 0 15,21-1-15,0 22 0,-21-21 0,0 0 16,21 20-16,-21 1 0,21 0 16,-21 0-16,0 0 0,21 0 0,1 21 15,-1 0-15,-21-22 0,21 22 16,0 0-1,0 0-15,0 0 0</inkml:trace>
  <inkml:trace contextRef="#ctx0" brushRef="#br0" timeOffset="3195.54">6392 1820 0,'0'0'0,"21"-21"0,1 0 15,-1 0-15,-21 0 16,21-22-16,-21 22 0,0 0 0,0-21 16,0 21-16,0-1 0,0 1 15,0-21-15,-21 21 0,0 0 0,-1 21 16,1-22-16,0 22 0,-21 0 15,21 0-15,-1 0 0,1 0 0,0 22 16,-21-22-16,21 21 0,-1 21 16,1-21-16,0 22 0,0-1 0,0 0 15,0 1-15,-1-1 0,22 0 16,0 1-16,0-1 0,0 0 0,0-21 16,0 22-16,0-22 0,0 0 15,22 0-15,-1-21 0,0 21 0,0-21 16,0 0-16,0 0 0,1 0 15,-1 0-15,0 0 0,0-21 16,21 0-16,-20 0 0,-1 0 0,0 0 16,0-1-16,0-20 0,0 21 15,1-21-15,-1-1 0,-21 1 0,0 21 16,0-22-16,0 1 0,0 21 16,0-21-16,0 20 0,0 1 15,-21 21 1,21 21-16,0 22 15,0-22-15,0 0 16,-22 21-16,22 1 0,0-22 0,0 21 0,0-21 16,0 22-16,0-22 15,0 0-15,0 0 0,0 0 0,0 1 16,22-1-16,-1-21 0,-21 21 16,21-21-16,0 0 0,0 0 15,0 0-15,1 0 0,-1-21 0,21 21 16</inkml:trace>
  <inkml:trace contextRef="#ctx0" brushRef="#br0" timeOffset="3799.19">7006 1524 0,'0'0'0,"0"-42"16,-21 21-1,0 21-15,0 0 0,-1 0 16,1 0-16,21 21 0,-21-21 15,21 21-15,-21 0 0,21 21 16,0-20-16,-21 20 0,21-21 0,-21 21 16,21 1-16,-22-1 0,22 0 15,-21-20-15,21 20 0,0-21 0,0 21 16,0-20-16,0-1 0,0 0 0,0 0 16,0 0-16,21-21 15,1 0-15,-1 21 0,0-21 0,0 0 16,0 0-16,22 0 0,-22 0 0,0-21 15,21 21-15,-21-21 0,22 0 16,-22 0-16,0 0 0,21-1 16,-20-20-16,-1 21 0,0-21 0,0-1 15,0-20-15,0 20 0,-21-20 16,0-1-16,0 22 0,0-21 0,0-1 16,0 22-16,0-22 0,0 22 15,0 0-15,0-1 0,0 22 0,0-21 16,0 21-16,0-1 15,0 44 1,0-1 0,0 21-16,0-21 0,0 22 0,0-1 15,0 0-15,0 1 0,0-1 16,0 0-16,0 1 0,0 20 0,0-21 16,0 1-16,0-1 0,0 0 15,0 1-15,0-1 0,0-21 0,0 22 16,0-22-16,0 0 0,0 21 15,0-21-15,0 1 0,0-1 16,22-21 0,-1 0-16,0 0 0,0 0 15,0-21-15,0-1 16,1 22-16,-22-21 0,21 0 16,0-21-16,0 21 0,0-1 0,-21-20 15</inkml:trace>
  <inkml:trace contextRef="#ctx0" brushRef="#br0" timeOffset="4043.05">7281 1461 0,'0'0'0,"-21"0"16,42 0 0,0-22-16,22 22 15,-22 0-15,21 0 0,-21 0 16,22 0-16,-1-21 0,-21 21 15,22 0-15,-1 0 0,-21 0 0,0 0 16,22 0-16,-22 0 0,0 0 16,0 0-16,-21-21 47</inkml:trace>
  <inkml:trace contextRef="#ctx0" brushRef="#br0" timeOffset="4567.78">9080 1461 0,'0'0'0,"0"-43"0,0 22 0,0 0 16,0 0-16,0 0 0,0-1 0,0 1 15,-21 0-15,0 21 16,0 0-16,0 0 0,0 0 0,-1 0 16,1 21-16,0-21 0,-21 21 15,21 22-15,-22-22 0,22 21 16,0 1-16,-21-1 0,20 0 0,1 1 15,21-1-15,0 21 0,-21-20 16,21-1-16,0 0 0,0 1 0,0-22 16,21 21-16,-21-21 0,21 1 15,22-1-15,-22-21 0,21 21 0,1-21 16,-1 0-16,0 0 0,1 0 16,20 0-16,-21-21 0,1 0 0,-1-1 15,0 1-15,22-21 0,-22 21 16</inkml:trace>
  <inkml:trace contextRef="#ctx0" brushRef="#br0" timeOffset="4828.06">9715 1164 0,'0'0'0,"0"-21"16,0 0-16,0 0 0,0 0 0,0-1 16,-21 22-1,21 22-15,-21-1 0,21 0 16,0 0-16,-21 21 0,0 1 15,0-1-15,21 0 0,0 22 0,-22-22 16,1 1-16,0 20 0,21 1 16,0-22-16,-21 0 0,21 22 0,-21-22 15,21-21-15,-21 22 16,21-1-16,0-21 0,0 0 0,0 0 16,0 1-16,21-22 15,21 0-15,-21 0 16,0 0-16,1-22 0,20 1 0</inkml:trace>
  <inkml:trace contextRef="#ctx0" brushRef="#br0" timeOffset="6063.52">10372 1566 0,'0'0'0,"0"-21"0,0 0 0,0 0 0,0 0 15,0 0-15,0-1 16,0 1-16,-22 0 0,1 21 0,0-21 15,-21 21-15,21 0 16,-1 0-16,1 0 0,-21 0 0,21 21 16,-22 0-16,22 0 0,-21 1 15,21 20-15,0-21 0,-1 21 0,1 1 16,0-1-16,0 0 0,21 1 16,0-1-16,0 0 0,0-20 0,0 20 15,0-21-15,0 0 0,0 0 16,21-21-16,0 22 0,0-22 15,1 0-15,-1 0 0,21 0 0,-21 0 16,0-22-16,22 22 0,-22-21 16,0 0-16,21 0 0,-20 0 0,-1-22 15,0 1-15,0 21 0,-21-21 16,21-1-16,-21 1 0,21 0 0,-21-1 16,0 22-16,0 0 0,0 0 15,0 0-15,0-1 0,0 44 31,0-1-31,0 21 0,0-21 16,0 22-16,-21-22 0,21 21 16,0 0-16,-21 1 0,21-1 0,0-21 15,0 22-15,0-22 0,0 0 16,0 21-16,21-21 0,0-21 16,-21 22-16,22-22 0,-1 0 0,0 0 15,21 0-15,-21 0 0,22 0 16,-22 0-16,21-22 0,1 1 0,-1 0 15,0 0-15,1-21 0,-22 20 16,21-20-16,0 0 0,1-1 0,-1 1 16,-21 0-16,0 21 0,1-22 15,-1 22-15,0-21 0,-21 21 0,0-1 16,-21 22 0,0 0-16,-1 22 15,1-1-15,21 0 0,-21 0 0,21 21 16,-21-20-16,21 20 15,0-21-15,0 0 0,0 22 0,0-22 16,21 0-16,0 0 0,0 0 16,-21 0-16,22 1 0,-1-22 0,0 21 15,0-21-15,-21 21 16,21-21-16,-21-21 47,-21 21-47,0-21 0,21-1 0,-21 22 15,0-21-15,-1 21 0,1 0 16,0 0-16,0 0 16,0 0-1,21 21-15,0 1 0,0-1 16,0 0-16,0 0 0,0 0 16,21 0-16,0-21 0,0 22 15,0-22-15,1 0 0,-1 21 0,0-21 16,21 0-16,1 0 0,-22 0 15,21 0-15,-21 0 0,22 0 0,-1-21 16,-21-1-16,21 1 0,1 21 16,-22-21-16,21-21 0,-21 21 0,1-1 15,20-20-15,-21 21 0,0-21 16,0-1-16,1 1 0,-1 21 16,0-22-16,-21 22 0,0-21 0,0 21 15,0 0-15,0-1 0,-21 22 16,0 0-16,-1 0 15,1 0-15,0 22 0,0-1 16,21 0-16,0 21 0,0-21 0,0 1 16,0 20-16,0-21 0,0 21 15,0-20-15,21-1 0,-21 0 0,21 21 16,0-21-16,1 1 0,-22-1 16,21 0-16,0 0 0,-21 0 15,0 0-15,0 1 0,0-1 16,0 0-1,-21-21-15,0 21 16,-1-21-16,1 21 0,0-21 16,0 0-16,0 0 0,0 0 0,-1 21 15,1-21-15,0 0 16,21-21 0,0 0-16,42 0 15,-20 0-15</inkml:trace>
  <inkml:trace contextRef="#ctx0" brushRef="#br0" timeOffset="10891.52">2138 2561 0,'0'0'0,"-21"0"0,-1 0 0,1 0 15,0 0-15,0 0 0,0 0 16,0 0-16,-1 0 16,44 0 15,-1 0-16,21 0-15,-21 0 0,22 0 16,20 0-16,-21 0 0,22 0 0,-1 0 16,22 0-16,-21 0 0,20 0 15,1 0-15,0 0 0,-22 0 0,22 0 16,-1 0-16,1 0 0,-21 0 16,41 0-16,-20 21 0,0-21 0,21 0 15,-1 0-15,-20 0 0,21 22 16,0-22-16,0 0 0,-1 0 0,1 0 15,0 0-15,0 21 0,0-21 16,0 0-16,-1 0 0,-20 0 16,21 21-16,-21-21 0,-1 0 15,1 0-15,0 21 0,-1-21 0,1 0 16,-22 0-16,22 0 0,-21 21 16,-1-21-16,22 0 0,-22 0 0,1 0 15,-22 0-15,22 0 0,-1 0 0,-21 0 16,22 0-16,-22 0 0,1 0 15,-1 0-15,0 0 0,22 0 0,-43 0 16,21 0-16,1 0 0,-1 0 16,0 0-16,1 0 0,-1 0 15,-21 0-15,21 0 0,1 0 0,-22 0 16,21 0-16,-21-21 0,1 21 0,20 0 16,-21 0-16,0 0 15,0 0-15,1 0 16,-44-21 46,1 21-62,0-21 0</inkml:trace>
  <inkml:trace contextRef="#ctx0" brushRef="#br0" timeOffset="11779.45">9207 2350 0,'-21'0'0,"42"0"0,-63 0 0,21 0 0,0 0 16,0 0-16,-1 0 0,1 21 15,0-21-15,0 0 0,21 21 16,-21-21-16,21 21 16,21 0-1,0-21 1,21 0-16,-20 21 0,20-21 0,0 22 16,22-22-16,-1 0 0,1 0 15,-1 21-15,22-21 0,21 0 16,0 0-16,-1 0 0,22 0 0,-21 0 15,21 0-15,-21 0 0,21 0 16,0 0-16,0 0 0,0 0 16,-21 0-16,21 0 0,-21 0 0,0 0 15,-1-21-15,1 21 0,-21 0 16,21 0-16,-22 0 0,-20 0 0,21 0 16,-22 0-16,-21 0 0,1 0 15,-1 0-15,0 0 0,-20 0 0,-1 0 16,0 0-16,-42 0 62,0 0-46,-22 0-16,22 0 0,-21 0 0</inkml:trace>
  <inkml:trace contextRef="#ctx0" brushRef="#br0" timeOffset="13154.71">1482 3387 0,'-22'-21'16,"1"-1"15,0 22-31,0 22 31,21-1-31,-21 0 0,0 0 0,21 0 16,0 22-16,-22-1 0,22 0 15,-21 1-15,0-1 0,21 0 16,-21 1-16,21 20 0,-21-21 0,0-20 16,21 20-16,0 0 0,0 1 15,-22-22-15,22 0 0,0 0 0,0 0 16,0-42 15,0 0-31,0 0 0,0 0 16,22-1-16,-22-20 15,0 21-15,0-21 0,0 20 16,21-20-16,-21 0 0</inkml:trace>
  <inkml:trace contextRef="#ctx0" brushRef="#br0" timeOffset="13447.67">1291 3344 0,'0'0'0,"0"-21"0,21 0 0,-21 0 16,21 0-16,1 21 16,-1 0-16,-21-21 0,21 21 15,0 0-15,0 21 16,0 0-16,1 0 0,-1 0 16,0 22-16,0-1 0,0 0 15,0 1-15,-21 20 0,22-21 16,-22 1-16,21-1 0,-21 0 0,0 1 15,0-1-15,0-21 0,0 22 16,0-1-16,0-21 0,0 0 0,21 22 16,-21-22-16,0 0 15,0 0-15,0-42 32,0 0-17,-21 0-15,0 21 0,-1-22 0,1 1 16</inkml:trace>
  <inkml:trace contextRef="#ctx0" brushRef="#br0" timeOffset="13655.05">1249 3810 0,'-21'0'16,"42"0"15,0 0-31,0 0 15,0 0-15,0 0 0,22 0 0,-22 0 16,21 0-16,1 0 16,-22-21-16,21 21 0,-21 0 0,22 0 15,-22-21-15,21 21 0,-21 0 16,0-21-16,22 21 0</inkml:trace>
  <inkml:trace contextRef="#ctx0" brushRef="#br0" timeOffset="14320.19">2836 3641 0,'0'0'0,"21"-21"0,-21-1 0,0 1 16,0 0-16,0 0 15,0 0-15,-21 21 16,0 0-16,0 0 16,0 0-16,0 0 15,-1 0-15,22 21 0,-21-21 16,0 21-16,21 21 0,0-20 16,-21-1-16,21 21 0,-21-21 0,21 22 15,0-1-15,0-21 0,0 21 16,0 1-16,0-22 0,0 21 15,21-21-15,-21 1 0,21 20 16,0-21-16,0-21 0,1 21 0,-1 0 16,0-21-16,0 0 0,0 0 15,0 0-15,22 0 0,-22 0 0,0 0 16,21-21-16,-20 0 0,-1 21 16,0-21-16,21 0 0,-21 0 0,1-1 15,-1 1-15,0-21 0,21 21 16,-21 0-16,1-22 0,-1 22 0,0-21 15,-21-1-15,21 1 0,0 0 16,-21-1-16,0 1 0,0 0 16,0-1-16,21 1 0,-21 0 15,0 21-15,0-1 0,0 1 16,0 42 15,0 1-31,0 20 0,0-21 0,0 21 16,0 1-16,0-1 0,0 0 15,0 22-15,-21-22 0,21 1 0,0-22 16,0 21-16,0 0 0,0 1 16,0-22-16,0 21 0,0-21 0,0 1 15,21-1-15,1-21 0,-1 21 16,0 0-16,0-21 16,0 0-16,22 0 0,-22 0 15,0 0-15,0-21 0,21 0 0,-20 0 16,20 21-16</inkml:trace>
  <inkml:trace contextRef="#ctx0" brushRef="#br0" timeOffset="15676.42">3979 3747 0,'0'0'15,"0"-22"-15,21 1 0,-21 0 0,0 0 16,0 0-16,0 0 0,0-1 0,0 1 16,0 0-16,-21 0 0,0 21 15,0-21-15,0 21 16,0 0-16,-1 0 0,1 21 15,0-21-15,0 21 0,0 0 16,0 0-16,21 1 0,-22-1 0,1 21 16,21-21-16,-21 22 0,21-22 15,-21 0-15,21 21 0,0-21 0,0 1 16,0 20-16,0-21 0,0 0 16,0 0-16,21 1 0,0-22 15,0 21-15,1-21 16,-1 0-16,0 0 0,0-21 15,0 21-15,0-22 0,1 1 16,-1 0-16,0 0 0,0 0 16,-21 0-16,21-1 0,0 1 15,-21 0-15,22-21 0,-22 21 0,0-1 16,0 1-16,0-21 0,0 21 16,0 0-16,0-1 0,0 44 31,0-1-16,0 21-15,0-21 0,0 0 16,0 1-16,-22-1 0,22 21 16,0-21-16,0 0 0,0 1 0,0 20 15,0-21-15,0 0 0,0 0 16,22-21-16,-22 22 0,21-1 16,0-21-16,0 0 15,0 0-15,0 0 0,1 0 16,-1 0-16,0-21 0,21 21 15,-21-22-15,1 1 0,-1 0 0,21 0 16,-21 0-16,0 0 0,1-1 16,-1 1-16,0-21 0,0 21 0,0-22 15,0 22-15,1-21 0,-22 0 16,21 20-16,-21 1 0,0-21 16,0 21-16,0 0 0,-21 21 31,-1 0-31,1 0 0,21 21 15,0 0-15,0 0 0,-21 0 16,21 0-16,0 1 0,0-1 0,0 0 16,0 0-16,0 0 0,0 0 15,0 1-15,0-1 0,0 0 0,21-21 16,0 21-16,1 0 16,-1-21-16,0 0 0,0 21 15,0-21 1,-42 0 31,0 0-47,0-21 15,0 21-15,-1-21 16,1 21-16,0 0 0,0 0 16,21 21 30,0 0-46,21 1 16,0-1-16,0-21 16,1 21-16,-1-21 15,0 0-15,0 0 0,0 0 0,0 0 16,1 0-16,20 0 0,-21 0 16,21 0-16,-20 0 0,20 0 15,-21-21-15,21 21 0,-20-21 0,-1-1 16,21 1-16,-21 0 0,22 0 15,-22 0-15,0 0 0,0-1 0,0 1 16,0 0-16,-21 0 0,0 0 16,22 0-16,-22-1 0,-22 22 31,1 0-31,0 0 16,0 22-16,0-22 0,21 21 15,0 0-15,0 0 0,0 0 0,0 0 16,0 1-16,0-1 0,0 0 15,0 0-15,0 0 16,21 0-16,0-21 0,-21 22 16,21-22-16,0 21 0,1-21 15,-22 21-15,21-21 16,-21 21-16,21 0 0,-21 0 16,-21-21-1,0 0 1,-1 22-16,1-22 15,0 0-15,0 0 0,0 0 32,0 0-32,-1 0 31,22-22-15,0 1-1</inkml:trace>
  <inkml:trace contextRef="#ctx0" brushRef="#br0" timeOffset="16771.79">7006 3620 0,'0'0'0,"21"-22"15,-21 1-15,0 0 16,0 0-16,21 0 0,-21 0 0,0-22 15,0 22-15,0 0 16,0 0-16,-21 21 31,0 21-15,21 0-16,-21 0 0,0 22 16,0-22-16,-1 21 0,22 0 0,-21 22 15,0-22-15,0-21 0,21 22 0,0-1 16,-21 0-16,21-20 0,0 20 15,0-21-15,0 0 0,0 0 0,21-21 32,0-21-17,0 0-15,-21 0 0,21 0 16,1 0-16,-1-1 0,0 1 0,-21 0 16,21-21-16,0 21 0,0-1 15,1 1-15,-22 0 0,21 0 16,0 0-16,0 21 15,0 21 1,-21 0-16,0 0 0,0 0 16,21 1-16,-21-1 0,22 0 15,-22 0-15,21 0 0,-21 0 0,0 1 16,21-1-16,-21 0 16,21-21-16,0 0 15,0 0-15,1 0 16,-1 0-16,0-21 0,0 21 15,0-21-15,0-1 0,1 1 16,-22 0-16,21-21 0,0 21 16,-21-1-16,0-20 0,0 21 0,0-21 15,0 20-15,0-20 0,0 21 16,0-21-16,-21 20 0,0 1 16,-1 0-16,1 21 0,0 0 0,0 0 15,0 0-15,0 0 0,-1 0 16,1 0-16,21 21 15,0 0 1,0 1 0,21-22-16,1 0 15,-1 0-15,0-22 16</inkml:trace>
  <inkml:trace contextRef="#ctx0" brushRef="#br0" timeOffset="17559.34">7789 3027 0,'0'0'0,"0"-21"0,0 42 47,0 0-47,0 0 0,0 0 0,0 22 15,0-1-15,0 0 0,0 1 16,0-1-16,0 0 0,0 1 15,0 20-15,0-20 0,0-1 16,0 0-16,0 1 0,0-1 0,-21 0 16,21 1-16,-21-22 0,21 21 0,0-21 15,0 0-15,0 1 0,-21-1 16,21-42 15,0-1-31,0 1 16,0 0-16,0 0 15,21 0-15,-21 0 0,21-1 0,-21-20 16,21 21-16,0 0 0,1 0 16,-1-1-16,0-20 0,21 21 15,-21 21-15,1-21 0,-1 0 0,0 21 16,0 0-16,0 0 0,0 0 16,1 0-16,-1 21 0,0 0 0,-21 0 15,0 0-15,21 0 0,-21 1 16,21 20-16,-21-21 0,0 0 0,0 0 15,0 1-15,0-1 0,0 0 16,0 0-16,0 0 0,0 0 16,0 1-16,21-22 0,1 0 15,-1 0 1,0 0 0,0 0-16,0-22 15,0 1-15,1 0 0,-1 0 16,0 0-16,0 0 0,-21-1 0,21 1 15,0 0-15,1-21 0,-22 21 16,0-1-16,0 1 0,21 0 0,-21 0 16,0 0-16,21 21 0,-21 21 31,0 0-15,0 21-16,0-20 0,0-1 15,0 0-15,0 21 0,0-21 0,0 1 16,0-1-16,0 0 0,0 0 15,0 0-15,0 0 0,0 1 0,0-1 16,0-42 31,0-1-47,0 1 16,0 0-16,0 0 15,0-21-15,0 20 0</inkml:trace>
  <inkml:trace contextRef="#ctx0" brushRef="#br0" timeOffset="17745.23">8530 3387 0,'0'-21'0,"21"21"78,0 21-62,1-21-16,-1 21 16,0-21-16</inkml:trace>
  <inkml:trace contextRef="#ctx0" brushRef="#br0" timeOffset="18080.04">9165 3450 0,'0'-21'0,"0"0"16,-21 21-1,21-21-15,-21 21 0,0 0 16,-1 0-16,1 0 0,0 0 16,0 21-16,0 0 0,0 0 15,-1 0-15,1 22 16,21-22-16,0 0 0,-21 21 0,21 1 15,-21-22-15,21 21 0,0-21 0,0 22 16,0-22-16,0 0 0,0 21 16,21-20-16,0-1 0,0 0 15,1-21-15,-1 0 0,0 0 16,0 0-16,21 0 0,-20 0 0,20 0 16,-21 0-16,21 0 0,1-21 0,-22 0 15,21-1-15,-21 1 0,22 0 16,-22-21-16,21 21 0,-21-22 0</inkml:trace>
  <inkml:trace contextRef="#ctx0" brushRef="#br0" timeOffset="18598.96">9588 3302 0,'0'0'0,"0"-42"0,0-43 16,-21 22-16,21 41 0,-21 1 16,0 21-1,21 21 1,0 1-16,0 20 15,0 0-15,0 1 0,0-1 0,0 0 16,0 1-16,0-1 0,0 0 16,0 1-16,0-1 0,0 0 0,0-21 15,0 22-15,0-22 0,0 0 16,0 0-16,0 0 0,0 1 16,0-1-16,0 0 0,0-42 46,0 0-30,0-1-16,21 1 16,0 0-16,0-21 0,1 21 0,-1-1 15,0-20-15,0 21 0,0-21 16,22-1-16,-22 22 0,0-21 0,21 21 16,1-1-16,-22 1 0,21 21 15,-21 0-15,0 0 0,1 0 0,20 21 16,-21-21-16,0 22 0,-21-1 15,21 21-15,-21-21 0,0 0 16,0 22-16,0-22 0,0 0 0,0 21 16,0-20-16,0-1 0,0 0 15,-21 0-15,0 0 0,21 0 0,0 1 16,-21-1-16,0 0 0,21 0 31,0-42 0,0 0-31</inkml:trace>
  <inkml:trace contextRef="#ctx0" brushRef="#br0" timeOffset="19331.37">11959 3196 0,'0'-21'0,"0"42"0,0-63 0,0 21 15,0 0-15,0-1 16,0 1-16,0 0 16,0 0-1,-21 21-15,0 0 0,0 0 0,-1 0 16,1 0-16,-21 0 0,21 0 0,0 0 16,-22 21-16,1-21 0,21 42 15,-22-20-15,22 20 0,-21 0 0,21 1 16,-22 20-16,22-21 0,0 22 15,0-1-15,0-20 0,0 20 0,21-20 16,0 20-16,0-21 0,0 1 16,0-1-16,0-21 0,0 22 0,21-22 15,0 0-15,0 0 0,0 0 16,0 0-16,1 1 0,20-22 16,-21 0-16,21 0 0,-20 0 0,20 0 15,0 0-15,-21 0 0,22-22 16,-1 1-16,-21 0 0,22 0 0,-1 0 15</inkml:trace>
  <inkml:trace contextRef="#ctx0" brushRef="#br0" timeOffset="19771.11">12234 3535 0,'0'-21'0,"0"42"0,-21-21 47,21 21-47,-21 0 15,21 22-15,-21-22 0,21 0 16,0 0-16,-21 21 0,21-20 0,0-1 16,0 21-16,-22-21 0,22 0 15,0 1-15,0-1 0,0 0 16,22-21-16,-1 0 0,0 0 0,0 0 16,0 0-16,0 0 0,22 0 15,-22 0-15,0-21 0,21 0 0,-20-1 16,-1 22-16,21-21 0,-21 0 15,0-21-15,1 21 0,-1-1 16,0 1-16,-21 0 0,0-21 0,0 21 16,0-1-16,0-20 0,0 21 15,0 0-15,-21-22 0,0 22 0,-22 0 16,22 21-16,0-21 0,0 21 16,-22 0-16,22 0 0,0 0 0,-21 21 15,21-21-15,-1 21 0,-20 0 16,21 1-16,0 20 0,0-21 0,21 0 15,0 0-15,0 22 0,0-22 16,0 0-16,0 0 0,0 0 0,21 1 16,-21-1-16,21-21 0,21 0 0,-21 0 15,1 0-15,20 0 16,0 0-16</inkml:trace>
  <inkml:trace contextRef="#ctx0" brushRef="#br0" timeOffset="20343.81">12848 3450 0,'0'0'0,"0"-21"0,0 0 15,0 42 17,0 0-32,0 22 0,0-22 15,0 0-15,0 0 16,0 21-16,0-20 0,0-1 0,0 21 15,0-21-15,0 0 0,-21 22 16,21-22-16,0 0 0,-21 0 0,21 22 16,0-22-16,0 0 0,-21 0 15,21 0-15,-22-21 0,22 21 16,-21-21 0,0-21-1,21 0-15,0 0 0,0 0 16,0 0-16,0-1 0,0 1 15,0 0-15,0-21 0,0 21 0,21-22 16,0 1-16,1 21 0,-1-22 16,0 1-16,21 21 0,1-21 15,-1 20-15,0 1 0,1 0 0,-1 0 16,0 0-16,1 21 0,-1 0 16,0 0-16,1 0 0,-1 21 0,-21 0 15,21 0-15,-20 0 0,-1 22 16,-21-22-16,0 0 0,0 21 0,0-20 15,0 20-15,0-21 0,0 0 0,0 22 16,0-22-16,-21 0 0,21 0 16,-22 0-16,1 0 0,21 1 0,0-1 15,-21-21-15,21 21 0,-21-21 16,21-21 31,0 0-47,21-1 15,0 1-15,0 0 0,-21 0 0</inkml:trace>
  <inkml:trace contextRef="#ctx0" brushRef="#br0" timeOffset="20670.59">13822 3090 0,'0'0'0,"0"-21"16,0 42 15,0 1-15,-21-1-16,21 21 0,-22-21 0,22 22 15,0-1-15,-21 0 0,0 1 16,0 20-16,21-21 0,0 1 0,-21-1 16,0 0-16,21 1 0,-22-1 0,22-21 15,0 22-15,0-22 0,0 21 16,0-21-16,0 0 0,0 22 0,0-22 15,0 0-15,0 0 16,22-21-16,-1 0 0,0 0 16,0 0-16,0 0 15,0 0-15,1-21 0,-1 21 16,0-21-16,-21 0 0,21 0 0,0-1 16,0 1-16,-21 0 0</inkml:trace>
  <inkml:trace contextRef="#ctx0" brushRef="#br0" timeOffset="20905.3">13610 3450 0,'0'0'0,"-21"0"0,42 0 47,0 0-47,0 0 15,1 0-15,-1 0 0,0 0 0,0 0 16,0 0-16,0 0 16,1 0-16,-1 0 0,0 0 15,0 0-15,0 0 0,0 0 16,1 0-16</inkml:trace>
  <inkml:trace contextRef="#ctx0" brushRef="#br0" timeOffset="21847.76">14436 3725 0,'0'0'15,"21"0"-15,0 0 0,0 0 16,0 0-16,0 0 15,1 0-15,-22-21 0,21 21 0,0 0 16,-21-21-16,0 0 0,21 21 16,-21-21-16,21 0 0,-21-1 15,0 1-15,0 0 0,0 0 0,0 0 16,0 0-16,0-1 0,-21 1 16,0 0-16,0 0 0,0 0 15,-1 21-15,-20 0 0,21 0 0,0 0 16,0 0-16,-22 21 0,22 0 15,0-21-15,-21 21 0,20 0 0,1 22 16,0-22-16,0 0 0,0 21 16,0-20-16,-1-1 0,22 21 0,-21-21 15,21 0-15,0 1 0,0-1 16,0 21-16,0-21 16,0 0-16,21 1 0,1-22 0,-1 21 15,0-21-15,0 0 16,0 0-16,0 0 0,1 0 0,-1 0 15,0 0-15,0 0 0,0-21 0,0 21 16,1-22-16,-1 1 0,0 21 16,0-21-16,0 0 0,-21 0 0,21 0 15,1-1-15,-22 1 0,21-21 16,-21 21-16,0 0 0,0-1 16,0-20-16,0 21 0,0 0 0,0 0 15,0-1-15,0 1 16,0 42-1,0 1 1,0-1-16,0 0 0,0 0 0,0 0 16,0 0-16,0 1 0,0 20 15,0-21-15,0 0 0,0 0 0,0 1 16,0-1-16,0 0 0,0 0 0,0 0 16,0 0-16,21-21 15,0 22-15,0-22 16,0 0-16,1 0 0,-1 0 15,0 0-15,0-22 0,0 22 16,0-21-16,1 0 16,-1 0-16,0 21 0,-21-21 15,21 0-15,-21-1 0,21 1 0,0 0 16,-21 0-16,0 0 0,0 0 0,22-1 16,-22-20-16,0 21 15,21 0-15,-21 42 31,0 0-31,0 0 0,0 0 0,0 1 16,0-1-16,0 21 0,0-21 0,0 0 16,0 1-16,-21-1 0,21 0 15,0 0-15,0 0 16,0-42 46,21 0-62,-21 0 16</inkml:trace>
  <inkml:trace contextRef="#ctx0" brushRef="#br0" timeOffset="22053.64">15049 3260 0,'0'0'0,"-21"-21"0,0 21 15,0-22-15,21 44 63,0-1-47,0 0-1</inkml:trace>
  <inkml:trace contextRef="#ctx0" brushRef="#br0" timeOffset="22663.82">15240 3514 0,'0'21'0,"0"0"16,0 0-16,0 0 16,0 1-16,0-1 0,0 0 15,0 0-15,0 0 0,-21 0 16,21 1-16,-21-22 0,21 21 0,-22 0 16,22 0-16,-21-21 0,21 21 15,0 0-15,-21-21 16,21 22-1,-21-22 1,21-22 0,0 1-1,0 0-15,0 0 0,21 0 16,0 0-16,-21-1 0,21 1 16,1 0-16,-1 0 0,0 0 0,0 0 15,0-22-15,0 22 0,1 0 16,20 0-16,-21 0 0,0-1 15,22 1-15,-22 21 0,0 0 0,0 0 16,0 0-16,0 0 0,22 43 16,-43-22-16,0 0 0,21 0 15,-21 0-15,0 0 0,0 1 16,0 20-16,0-21 0,0 0 0,0 0 16,0 1-16,0-1 0,0 0 0,0 0 15,-21 0-15,21 0 16,-21-21-1,21 22-15,0-44 63,21 1-63,0 0 16,0 0-16</inkml:trace>
  <inkml:trace contextRef="#ctx0" brushRef="#br0" timeOffset="23207.51">16192 3450 0,'0'0'0,"0"-21"15,0 0 1,0 0-16,-21 21 15,0 0-15,0 0 0,0 21 16,0-21-16,-22 21 0,22 0 16,0 0-16,0 1 0,-22-1 0,22 0 15,0 0-15,21 0 0,-21 0 16,21 1-16,0-1 0,0 0 16,0 0-1,21-21-15,0 0 0,0 0 16,1 0-16,-1 0 0,0 0 15,0 0-15,0 0 0,0 21 0,1-21 16,20 0-16,-21 0 0,0 0 16,0 0-16,1 21 0,-1-21 0,0 0 15,-21 22-15,21-22 16,-21 21-16,0 0 16,0 0-1,-21 0-15,0-21 0,0 0 16,-1 21-16,1-21 0,-21 0 15,21 0-15,0 22 0,-22-22 0,22 0 16,0 0-16,-21 21 0,20-21 16,1 0-16,0 0 0,0 21 0,0-21 15,0 0-15,-1 0 16,22-21 31,22 21-32</inkml:trace>
  <inkml:trace contextRef="#ctx0" brushRef="#br0" timeOffset="24332.64">17843 3006 0,'0'0'0,"0"-21"0,0-1 16,0 1-16,0 0 0,0 0 15,0 0-15,0 0 0,0-1 16,0 1-16,0 0 15,0 42 17,0 0-32,-21 1 15,21-1-15,0 21 0,-21 0 16,21 1-16,0-1 0,0 22 0,0-22 16,0 21-16,0 1 0,0-22 15,0 1-15,-21 20 0,21-21 16,0 1-16,-21-22 0,21 21 15,0-21-15,0 22 0,-21-22 0,21 0 16,-22 0-16,22 0 0,-21-21 16,0 0-1,21-21 1,0 0 0,0 0-16,0 0 0,0 0 0,0-1 15,0 1-15,0 0 0,0-21 16,21 21-16,0-22 0,1 22 0,-1 0 15,0-21-15,0 20 0,0 1 16,0 0-16,22 0 0,-22 21 16,21 0-16,-21 0 0,22 0 15,-22 0-15,21 0 0,-21 21 0,22 0 16,-22 0-16,21 1 0,-21-1 16,1 21-16,-22-21 0,0 0 0,0 22 15,0-22-15,0 0 0,0 0 0,-22 0 16,1 1-16,0-1 0,0 0 15,-21 0-15,20 0 0,1-21 0,-21 21 16,21-21-16,0 0 0,-22 0 16,22 0-16,0 0 0,0 0 0,0 0 15,-1 0-15,1 0 16,0 0 0,42-21 15,0 21-31,1-21 0,-1 21 15</inkml:trace>
  <inkml:trace contextRef="#ctx0" brushRef="#br0" timeOffset="24818.89">18690 3302 0,'0'0'0,"0"-21"0,0 0 15,-21 21 1,0 0 0,0 0-16,-1 21 0,1 0 15,0 0-15,0 0 0,0 22 16,21-22-16,-21 0 0,-1 21 0,22-20 16,-21 20-16,21-21 0,0 0 0,0 0 15,0 1-15,0-1 0,0 0 16,0 0-16,0 0 0,21-21 0,1 21 15,-1-21-15,0 0 0,0 0 16,21 0-16,-20 0 0,-1 0 16,21 0-16,-21 0 0,22-21 15,-22 0-15,21 21 0,-21-21 0,0 0 16,1 0-16,-1-1 0,0 1 0,0 0 16,-21 0-16,0 0 0,0 0 15,0-22-15,0 22 0,0-21 0,-21 21 16,0-1-16,0-20 0,-1 21 15,1 21-15,0-21 0,0 21 0,-21 0 16,20 0-16,1 0 0,0 0 16,-21 21-16,21 0 0,-1-21 0,1 21 15,0 0-15,0 1 0,0 20 16,21-21-16,0 0 16,0 0-16,0 1 0,21-22 15,0 0-15,21 0 16,-20 0-16</inkml:trace>
  <inkml:trace contextRef="#ctx0" brushRef="#br0" timeOffset="25170.78">19346 2942 0,'0'0'0,"0"-21"0,0 0 16,0 0-16,0 0 0,-21 21 31,21 21-15,-21 21-16,21-21 0,0 22 15,-21-22-15,21 21 0,0 22 0,-21-22 16,21 0-16,0 1 0,0 20 16,0-21-16,0 1 0,0-1 0,0 0 15,0 1-15,0-22 0,0 21 16,0-21-16,0 1 0,0-1 0,0 0 15,0 0-15,0 0 16,21-21 15,0-21-31,0 0 16,-21 0-16,21 0 0,0-1 16,1 1-16,-22 0 0</inkml:trace>
  <inkml:trace contextRef="#ctx0" brushRef="#br0" timeOffset="25763.44">19770 2900 0,'0'0'0,"0"-21"0,0 0 16,0-1-16,0 44 31,0-1-31,0 0 16,0 0-16,0 21 0,0-20 0,0 20 15,0 0-15,0 1 0,0-1 0,0 0 16,0 1-16,0-1 0,0-21 16,0 21-16,0 1 0,0-22 0,0 21 15,0-21-15,0 1 0,0-1 16,0 0-16,0 0 0,0 0 16,0 0-1,-22-21 16,22-21-15,0 0-16,0 0 16,0 0-16,0 0 15,0-1-15,0 1 0,22 0 0,-22 0 16,21 0-16,0 0 0,0-1 16,0 1-16,0 0 0,1 0 0,-1 0 15,0 0-15,0 21 0,21-22 16,-20 22-16,-1 0 0,0 0 0,0 0 15,0 0-15,0 22 0,1-22 16,-22 21-16,21 0 0,0 21 0,-21-21 16,21 1-16,-21 20 15,0-21-15,0 0 0,0 0 0,0 1 16,0-1-16,0 0 0,0 0 16,0 0-16,0 0 0,0 1 15,0-1-15,0 0 16,-21-21-16,0 0 15,0 0 17,21-21-17,-22 21-15,1-21 0</inkml:trace>
  <inkml:trace contextRef="#ctx0" brushRef="#br0" timeOffset="26085.65">19008 3260 0,'0'-21'0,"0"-1"31,21 22-31,0 0 0,0-21 16,21 21-16,-20-21 0,20 21 16,0 0-16,-21 0 0,22-21 0,-1 21 15,0 0-15,-20 0 0,20 0 16,-21 0-16,0 0 0,0 0 0,1 0 16,-1 0-16,0 0 31,-21 21-31,21-21 0,0 0 15</inkml:trace>
  <inkml:trace contextRef="#ctx0" brushRef="#br0" timeOffset="26879.2">19833 3556 0,'-21'0'0,"0"21"16,21 0 0,0 1 15</inkml:trace>
  <inkml:trace contextRef="#ctx0" brushRef="#br0" timeOffset="32531.19">21929 2921 0,'21'0'0,"0"-21"0,-21 0 16,21 21-16,-21-21 0,21 21 16,-21-22-16,0 1 15,0 0-15,0 0 16,0 0 0,-21 21-16,21-21 15,-21 21-15,0 0 0,0 0 16,-1 0-16,1 0 0,0 21 15,-21 0-15,21-21 0,-1 21 16,1 0-16,0 0 0,-21 1 0,21-1 16,-1 0-16,1 21 0,0-21 15,0 22-15,0-22 0,0 21 0,21 1 16,0-1-16,-22 21 0,22-20 16,-21-1-16,21 0 0,0 1 0,0-1 15,0 0-15,0 1 16,21-22-16,1 0 0,-1 0 0,0 0 15,21 1-15,-21-22 0,22 0 16,-22 0-16,21 0 0,-21 0 0,22 0 16,-22 0-16,21 0 0,-21-22 15,22 22-15,-22-21 0,0 0 0,0 0 16,22 0-16,-22 0 0</inkml:trace>
  <inkml:trace contextRef="#ctx0" brushRef="#br0" timeOffset="32971.53">22267 3069 0,'0'0'16,"0"-21"-16,-21 21 31,0 21-31,21 0 16,0 1-16,-21-1 0,0 21 15,-1-21-15,22 22 0,-21-1 0,0 0 16,21 1-16,0-1 0,-21 0 15,21 1-15,-21-22 0,21 21 0,0-21 16,0 0-16,0 1 0,21-1 16,0-21-16,0 0 15,0 0-15,1 0 0,-1-21 16,0-1-16,21 22 0,-21-21 0,1 0 16,-1 0-16,21 0 15,-21-22-15,0 22 0,1-21 0,-22 21 16,0-22-16,21 1 0,-21 21 15,0-21-15,0 20 0,0-20 0,0 21 16,-21 0-16,-1 0 0,1-1 0,0 1 16,0 21-16,0 0 15,0 0-15,-1 0 0,1 0 0,0 21 16,0-21-16,0 22 0,0-1 16,21 0-16,0 0 0,0 0 15,-22 0-15,22 1 0,0-1 0,0 0 16,0 0-16,22-21 0,-1 0 15,0 21-15,0-21 0,21 0 16</inkml:trace>
  <inkml:trace contextRef="#ctx0" brushRef="#br0" timeOffset="35103.22">22754 3112 0,'0'-22'16,"0"44"15,0-1-31,-21 0 16,21 21-16,0-21 0,0 22 15,0-22-15,0 21 0,-21-21 0,21 22 16,0-22-16,-21 21 0,21-21 16,0 1-16,0-1 0,-22 0 0,22 0 15,0 0-15,0-42 47,0 0-47,0 0 16,0 0-16,0-22 0,0 22 15,0 0-15,22-21 0,-1 20 16,0-20-16,0 0 0,0 21 0,0-22 16,1 22-16,-1 0 0,0 0 15,0 0-15,21-1 0,-20 22 16,-1 0-16,0 0 0,0 0 15,-21 22-15,21-1 16,-21 21-16,21-21 0,-21 0 0,0 22 16,22-1-16,-22-21 0,0 22 0,0-22 15,0 21-15,21-21 0,0 0 16,-21 22-16,21-43 0,0 21 0,-21 0 16,21-21-16,1 0 0,-1 0 15,0 0-15,0 0 16,0 0-16,0 0 15,1-21-15,-1 0 0,-21 0 0,21-1 16,0 1-16,-21 0 0,21-21 16,0 21-16,1-22 0,-22 22 0,21-21 15,0 21-15,0-22 0,0 22 16,0 0-16,1 0 0,-1 21 0,0-21 16,0 21-16,0 0 15,-21 21 1,0 0-16,0 0 15,0 0-15,0 0 0,0 1 16,0-1 0,0-42 15,0-1-31,21 1 16,-21 0-16,0 0 15,0 0-15,0 0 16,0-1-16,-21 22 15,0 0-15,0 0 16,0 0 0,0 0-16,21 22 0,-22-1 15,1 0-15,0 0 0,0 0 0,21 0 16,-21 22-16,0-22 16,21 21-16,-22-21 0,22 22 0,-21-22 15,21 21-15,-21-21 0,21 22 16,0-22-16,0 0 0,0 0 0,0 0 15,0 1-15,0-1 0,0 0 0,21-21 16,0 0-16,1 21 0,-1-21 16,0 0-16,0 0 0,21 0 0,-20 0 15,20 0-15,0-21 0,-21 0 16,22 21-16,-1-21 0,0-1 0,1 1 16,-22 0-16,21 0 0,-21-21 15,1 20-15,-1-20 0,0 21 16,0-21-16,-21 20 0,0 1 15,0-21-15,0 21 0,0 0 0,0-1 16,0 1 0,0 42 15,0 1-15,21-22-1,0 0-15,1 0 16,-1 0-16,0-22 15,0 22-15,0 0 0,-21-21 0,21 21 16,1 0-16,-22-21 16,0 42 31,0 0-47,0 1 0,0-1 15,0 21-15,0-21 0,-22 0 16,22 1-16,-21-1 0,21 21 0,0-21 15,0 0-15,0 1 0,0-1 16,0 0-16,0 0 0,0 0 0,0 0 16,21 1-1,1-22-15,-1 0 0,0 0 0,0 0 16,0 0-16,0 0 0,1 0 16,-1 0-16,21 0 0,-21-22 15,0 22-15,1-21 0,20 0 0,-21 0 16,0 0-16,0 0 0,1-1 15,-22 1-15,21-21 0,-21 21 0,21 0 16,-21-1-16,0 1 0,0 0 16,0 0-16,0 0 0,-21 21 31,0 0-31,-1 21 0,1 0 0,21 0 16,-21 0-16,0 1 0,21-1 15,0 0-15,-21 0 0,21 0 16,-21 0-16,21 22 0,0-22 0,0 0 15,0 0-15,0 0 16,0 1-16,0-1 0,21-21 16,0 0-16,0 0 0,0 0 15,0 0-15,1 0 0,-1 0 0,0 0 16,0 0-16,0 0 0,22 0 16,-22-21-16,0-1 0,0 1 0,0 0 15,22 0-15,-22 0 0,0-22 0,0 1 16,0 21-16,0-21 0,-21-22 15,22 22-15,-1-1 0,-21 1 0,0 0 16,0-1-16,21 22 0,-21-21 16,0 21-16,21-22 0,-21 22 15,0 0-15,0 0 16,0 42 15,0 0-31,-21 0 0,0 1 0,21 20 16,-21 0-16,21-21 0,0 22 15,-22-1-15,22 0 0,0 1 0,-21-1 16,21 0-16,0 1 0,0-22 16,0 21-16,0-21 0,0 1 0,0-1 15,21 0-15,1 0 0,-22 0 16,21 0-16,0-21 0,0 0 0,0 22 16,22-22-16,-22 0 15,0 0-15,0 0 0,0 0 16,22-22-16,-22 1 0,0 0 0,21 21 15,-21-21-15,1 0 0,-1 0 16,0-1-16,0 1 0,-21 0 0,0 0 16,21 0-16,-21 0 0,0-1 15,0 1-15,0 0 16,-21 42 0,21 0-16,-21 1 15,21-1-15,-21 0 16,21 0-16,-21 0 0,21 0 15,0 22-15,0-22 0,0 0 16,0 0-16,0 0 0,0 1 16,0-1-16,21-21 15,0 21 1,0-21-16,0 0 0,0 0 16,1 0-16,-1 0 0,0-21 0,0 0 15,0-1-15,0 1 16,1 0-16,-22 0 15,0 0-15,21 0 16,-21-22-16,0 22 0</inkml:trace>
  <inkml:trace contextRef="#ctx0" brushRef="#br0" timeOffset="35451.01">24955 3069 0,'0'0'15,"22"0"17,-1-21-32,0 21 15,0 0-15,21 0 0,-20 0 16,20 0-16,0-21 0,-21 21 0,22 0 15,-22 0-15,21 0 0,-21 0 16,1 0-16,-1 0 0,0-21 0,-42 21 78,0 0-62,-1 0-16,1 0 0</inkml:trace>
  <inkml:trace contextRef="#ctx0" brushRef="#br0" timeOffset="37844.65">2752 5398 0,'0'21'15,"21"-21"1,0 0-1,-21 21-15,21-21 16,0 0-16,-21-21 16,0 0-16,21 21 15,-21-22-15,0 1 0,0 0 16,0 0-16,0 0 16,0 0-16,0-1 0,-21 1 15,0-21-15,0 21 0,0 0 16,-22-1-16,22 1 0,0 0 15,-21 0-15,21 21 0,-22 0 0,22 0 16,-21 0-16,-1 0 0,22 0 16,-21 0-16,0 21 0,-1 0 15,22 22-15,0-22 0,0 0 0,0 21 16,21 1-16,0-1 0,0 0 16,0 1-16,0 20 0,0-21 15,0 1-15,21-1 0,0 0 0,0-20 16,0-1-16,0 21 0,1-42 15,-1 21-15,21-21 0,-21 0 16,0 0-16,22 0 0,-22 0 16,21-21-16,-21 21 0,1-21 0,20 0 15,-21 0-15,21-22 0,-20 22 16,-1 0-16,0-21 0,0 20 0,0 1 16,-21-21-16,0 21 0,21 0 15,-21-22-15,0 22 0,0 0 0,0 0 16,0 0-16,0 42 31,0 0-15,0 0-16,0 0 0,0 0 0,0 1 15,0 20-15,22-21 0,-22 0 16,21 0-16,0 1 0,-21-1 0,21 0 16,0 0-16,0 0 0,1-21 15,-1 0-15,0 21 0,0-21 0,0 0 16,0 0-16,1 0 15,-1-21-15,0 0 0,0 21 0,-21-21 16,21 0-16,-21 0 0,21-1 16,-21 1-16,0 0 0,0 0 15,0 0-15,0 0 0,0-1 0,0 1 16,0 0-16,0 0 0,0 0 16,0 0-16,0-1 0,0 44 31,0-1-31,0 0 0,0 21 15,0-21-15,0 1 0,0 20 16,0-21-16,0 21 0,0 1 0,0-22 16,0 0-16,0 21 0,0-20 15,0-1-15,0 0 0,0-42 47,0 0-31,0-1-16,0 1 0,0 0 15,0 0-15,0-21 0,0 20 16,0 1-16,22-21 0,-22 21 0,21-22 16,0 22-16,-21 0 0,21 0 15,0 0-15,22 0 0,-22 21 0,0 0 16,21 0-16,-21 0 0,22 21 16,-1-21-16,-21 21 0,22 0 0,-22 0 15,21 22-15,-21-22 0,0 0 16,22 0-16,-22 0 0,0 22 0,0-22 15,0 0-15,1-21 0,-22 21 0,0 0 16,21-21-16,0 0 16,-21-21 15,0 0-31,21 0 0,-21 0 16,21-1-16,-21-20 0,0 21 15,21 0-15,1-22 0,-1 22 0,0-21 16,-21 21-16,21-22 0,0 22 15,0 0-15,1 21 0,-1-21 0,21 21 16,-21 0-16,0 0 0,1 0 16,-1 0-16,0 21 0,0 0 0,0 0 15,0-21-15,1 22 0,-22-1 16,21 0-16,0 0 0,-21 0 16,21-21-16,-21 21 15,0-42 32,0 0-47,0 0 16,-21 0-16,0 21 0,21-21 15,-21-1-15,-1 1 0,1 21 0,0-21 16,0 0-16,0 21 0,-22 0 0,22 0 16,0 0-16,0 0 0,0 0 15,0 21-15,-1 0 0,1 0 0,21 1 16,-21 20-16,0-21 15,21 21-15,-21-20 0,21 20 0,0 0 16,0-21-16,0 22 0,0-1 16,0-21-16,0 0 0,0 22 0,0-22 15,21 0-15,0 0 16,0-21-16,0 0 0,1 0 0,-1 0 16,0 0-16,0-21 0,21 0 15,-20 0-15,-1 0 0,0-1 0,21 1 16,-21 0-16,1-21 0,-1 21 0,0-22 15,0 1-15,0 0 0,0-1 16,1 1-16,-22-22 0,0 22 0,0-21 16,0 20-16,0-20 15,0 20-15,0-20 0,0 21 0,0-1 16,0 22-16,-22-21 0,22 21 16,0-1-16,-21 22 0,0 0 0,21 22 15,0-1 1,-21 21-16,21 0 0,0 1 0,0 20 15,0-20-15,0 20 0,0 1 16,0-1-16,0-21 0,21 22 0,-21-22 16,21 1-16,0-1 0,-21 0 15,22 1-15,20-22 0,-21 21 0,0-21 16,22 0-16,-22-21 0,21 22 0,0-22 16,-20 0-16,20 0 15,-21 0-15,21 0 0,-20 0 0,20 0 16,-21 0-16,0-22 0,0 1 15,1 0-15,20 0 0,-21-21 0</inkml:trace>
  <inkml:trace contextRef="#ctx0" brushRef="#br0" timeOffset="38674.93">7197 5313 0,'0'0'0,"0"-21"0,21 0 15,-21-1 1,21 22-16,-21-21 0,0 0 16,0 0-16,0 0 0,0 0 0,0-1 15,0-20-15,0 21 16,0 0-16,-21-22 0,0 22 0,-1 0 16,1 0-16,0 0 0,-21 21 0,21 0 15,-22 0-15,22 0 0,-21 0 16,21 21-16,-22 0 0,1 21 0,21 1 15,-22-22-15,22 21 0,0 1 16,0 20-16,0-21 0,21 1 0,0-1 16,0 0-16,0 1 0,0-1 15,0 0-15,63 43 16,-42-64-16,22-21 0,-22 0 16,21 0-16,-21 0 0,22 0 0,-1 0 15,-21-21-15,22 0 0,-22-21 16,21 20-16,-21 1 0,22-21 15,-22 21-15,0-22 0,0 22 0,-21-21 16,0 0-16,21 20 0,-21-20 16,0 0-16,0-1 0,0 1 0,0 21 15,0-21-15,0 20 0,-21 1 16,21 0-16,0 42 16,0 0-16,0 1 0,0 20 15,0-21-15,0 21 0,0 1 16,0-1-16,0 0 0,0 1 0,0-22 15,0 21-15,21 1 0,0-22 16,-21 0-16,22 0 0,-1 0 16,-21 0-16,21-21 0,0 0 15,0 0-15,0 0 0,1 0 0,-1 0 16,0 0-16,0-21 0,0 0 0,0 0 16,1 0-16,20 0 0,-21-22 15</inkml:trace>
  <inkml:trace contextRef="#ctx0" brushRef="#br0" timeOffset="39187.62">7832 4826 0,'0'0'0,"0"-42"0,0-1 0,0 22 16,0-21-16,0 21 0,0 0 15,0 42 17,0 0-32,0 0 0,0 21 0,0 1 15,0-1-15,0 64 16,0-43-16,0-20 0,0 20 0,0-20 15,0-1-15,0 0 0,0 1 0,0-1 16,0-21-16,0 21 0,0-20 16,0-1-16,0 0 0,-22 0 15,22-42 17,0 0-32,0 0 15,0-1-15,0 1 0,0-21 16,0 21-16,22 0 0,-1-1 15,0-20-15,0 21 0,0 0 16,0 0-16,1-1 0,20 1 0,-21 0 16,21 0-16,-20 21 0,20 0 15,-21 0-15,21 21 0,-20 0 0,-1 0 16,21 1-16,-21-1 0,-21 0 0,21 21 16,-21-21-16,0 1 0,0 20 15,0-21-15,0 0 0,-21 0 0,0 1 16,0-1-16,0 0 0,-22 0 15,22 0-15,0 0 0,0 1 0,-21-22 16,20 21-16,1-21 0,0 0 16,0 0-16,0 0 0,0 0 15,-1 0-15,1 0 16,0 0-16,0 0 16,21-21-1,0-1-15,21 22 0</inkml:trace>
  <inkml:trace contextRef="#ctx0" brushRef="#br0" timeOffset="39695.62">8805 5249 0,'0'0'0,"0"-21"0,21 0 16,-21 0-16,0 0 15,22 0-15,-22-1 0,21 1 0,-21 0 16,0 0-16,0 0 0,0 0 16,0-1-16,0 1 0,-21 21 15,-1 0-15,1 0 16,0 0-16,0 21 0,-21 1 0,20-1 16,1 21-16,-21-21 0,21 22 0,0-22 15,-1 21-15,1-21 16,21 22-16,0-22 0,0 21 0,0-21 15,0 0-15,0 1 0,0-1 0,21 0 16,1 0-16,-1-21 16,21 21-16,-21-21 0,0 0 0,22 21 15,-22-21-15,21 22 0,-21-22 16,1 0-16,20 21 0,-21-21 16,-21 21-16,0 0 15,-21-21 1,0 0-16,0 0 0,-22 21 0,22-21 15,-21 0-15,21 0 0,-1 0 16,-20 0-16,21 0 0,0 0 16,0 0-16,-1-21 0,1 21 0,0-21 15,0 21-15,21-21 0,0 0 16,0-1 0,0 1-1,21 0-15,0 21 16,0-21-16</inkml:trace>
  <inkml:trace contextRef="#ctx0" brushRef="#br0" timeOffset="40051.8">9356 4741 0,'0'-21'0,"0"42"0,0-63 0,0 21 15,0 0-15,0 0 16,-22 42 0,22 0-1,0 21-15,-21-21 0,21 22 0,0-1 16,0 22-16,0-22 0,0 21 16,-21-20-16,21 20 0,-21-20 0,21-1 15,0 21-15,0-20 0,0-1 0,0 0 16,0-20-16,0 20 15,0-21-15,0 21 0,0-20 0,0-1 16,0 0-16,0 0 0,0 0 16,21-21-1,0 0 1,-21-21-16,0 0 16,21 0-16,-21 0 0,22-1 15</inkml:trace>
  <inkml:trace contextRef="#ctx0" brushRef="#br0" timeOffset="40247.69">9165 5144 0,'0'0'0,"-21"0"16,0 0-16,42 0 31,0 0-31,0-22 16,0 22-16,1 0 0,-1 0 15,0 0-15,21 0 0,-21 0 16,1-21-16,-1 21 0,0 0 0,21 0 16,-21 0-16,1 0 0</inkml:trace>
  <inkml:trace contextRef="#ctx0" brushRef="#br0" timeOffset="40707.43">9737 5228 0,'-22'0'16,"1"0"-16,21-21 0,0 0 15,0 0-15,0 0 0,0-1 16,0 1-16,0 0 0,0 0 16,21 0-16,1 0 0,-1 21 15,0 0-15,0 0 0,0 0 16,0 0-16,1 0 0,-1 21 0,0 0 15,21 0-15,-21 0 0,1 0 16,-22 22-16,21-22 0,-21 0 0,21 21 16,-21-20-16,0 20 0,0-21 0,0 0 15,0 22-15,-21-22 0,0 0 16,-1 0-16,1 0 0,0 0 0,0 1 16,21-1-16,0-42 31,0-1-16,0 1-15,0 0 16,0 0-16,21 0 0,0 0 0,-21-22 0,21 22 16,1-21-16,-22-1 0,21 1 15,0 21-15,-21-21 0,21 20 16,-21-20-16,21 21 0,0 0 0,-21 0 16,22 21-1,-1 0-15,0 0 16,0 0-16,0 0 15</inkml:trace>
  <inkml:trace contextRef="#ctx0" brushRef="#br0" timeOffset="41340.26">10626 5376 0,'0'-21'15,"21"0"-15,0 21 0,-21-21 16,21 0-16,0 21 0,-21-21 0,21-1 16,1 1-16,-22 0 0,0 0 15,0 0-15,0 0 0,0-1 16,0 1-16,0 0 15,0 0-15,0 0 0,0 0 0,-22 21 16,1 0-16,0 0 0,0 0 0,0 0 16,-22 21-16,22 0 15,0 21-15,0-21 0,0 22 0,-22-22 16,22 21-16,0 1 0,0-1 16,0 0-16,0 1 0,-1-22 0,22 21 15,-21 22-15,21-43 0,0 0 16,0 0-16,21 0 0,1 0 15,-1-21-15,0 0 0,0 0 16,0 0-16,0 0 0,1 0 16,-1 0-16,0-21 0,0 0 0,21 21 0,-20-21 15,-1 0-15,0 0 0,0-22 16,0 22-16,-21 0 0,21 0 16,1-22-16,-22 22 0,21-21 0,-21 21 15,0 0-15,0-22 0,0 22 16,0 0-16,0 0 0,0 42 31,0 0-15,0 0-16,0 0 0,0 22 0,0-22 15,0 0-15,0 0 0,0 22 0,0-22 16,0 0-16,0 0 16,0 0-16,21 0 0,-21 1 0,21-1 15,0 0-15,0-21 16,1 21-16,-1-21 0,0 0 0,0 0 15,21 0-15,-20 0 0</inkml:trace>
  <inkml:trace contextRef="#ctx0" brushRef="#br0" timeOffset="41927.65">11472 5144 0,'0'0'0,"0"-22"0,0 1 15,0-21-15,0 21 16,0 0-16,-21 21 0,0 0 15,0 0-15,0 0 0,-1 21 16,1 0-16,0 0 0,21 0 0,-21 0 16,0 22-16,21-22 0,0 21 15,-21 1-15,21-22 0,-22 21 0,22-21 16,0 22-16,0-22 0,0 0 16,0 0-16,0 0 0,0 0 0,0 1 15,22-1-15,-1 0 0,0-21 0,0 0 16,0 0-16,22 0 0,-22 0 15,21 0-15,-21 0 0,0-21 0,22 21 16,-22-21-16,21-1 16,-21 1-16,1 0 0,-1 0 0,0-21 15,0 20-15,0-20 0,-21 0 0,0-1 16,21 1-16,-21-21 0,22 20 16,-22-20-16,0 20 0,0-20 0,0 21 15,0-1-15,0 1 0,0 0 16,0 20-16,0-20 0,0 21 15,0 42 1,-22 0-16,22 0 16,-21 22-16,0-1 0,21 0 0,-21 1 15,21-1-15,0 22 0,0-22 16,0 0-16,0 1 0,0-1 16,0 0-16,0 1 0,0-22 0,0 21 15,0-21-15,0 0 0,0 22 16,21-22-16,0 0 0,0 0 15,1 0-15,-1-21 0,0 0 0,-21 22 16,21-22-16,0 0 0,0 0 16,1 0-16,-1 0 0,0 0 15,0-22-15,0 22 0,-21-21 16,21 0-16,1 21 0,-22-21 0,0 0 16,21 0-16,0-1 0,0-20 0,-21 21 15</inkml:trace>
  <inkml:trace contextRef="#ctx0" brushRef="#br0" timeOffset="42163.19">11790 5038 0,'0'0'0,"-21"0"0,21 21 16,21-21-1,0 0-15,0 0 0,21 0 0,-20 0 16,20 0-16,-21-21 0,21 0 0,1 21 15,-22 0-15,21-22 16,-21 22-16,1 0 0,-1 0 0,0-21 0,0 21 16,0 0-16,-42 0 47</inkml:trace>
  <inkml:trace contextRef="#ctx0" brushRef="#br0" timeOffset="43185.79">13356 5080 0,'0'0'0,"0"-21"0,21 21 0,-21-21 15,0 42 16,0 0-31,0 0 0,0 0 16,0 1-16,0 20 0,0-21 16,0 21-16,0 1 0,-21-22 15,21 21-15,-21 1 0,21-22 0,0 21 16,-21-21-16,21 0 0,-21 22 0,21-22 16,0 0-16,0-42 46,0 0-46,0 0 0,0-1 0,0 1 16,0 0-16,0 0 0,0-21 16,0 20-16,21 1 0,0-21 0,0 0 15,-21 20-15,21-20 0,0 21 0,1-21 16,-1 20-16,0 1 16,21 0-16,-21 0 0,1 21 0,-1 0 15,0 0-15,0 0 0,0 21 16,0 0-16,1 22 0,-22-22 0,0 0 15,21 21-15,-21 1 0,0-22 16,0 21-16,0-21 0,0 22 0,0-22 16,0 21-16,0-21 0,0 0 0,0 1 15,0-1-15,0 0 16,-21-21-16,21-21 31,0 0-31,0-22 0,0 22 16,0 0-16,0 0 0,0-22 15,21 22-15,0-21 0,0 0 16,0-1-16,0 1 0,1 0 0,-1-1 16,21 1-16,-21 0 0,22 20 15,-22-20-15,21 42 0,0-21 0,-20 21 16,20 0-16,0 21 0,-21 0 16,1 0-16,-1 1 0,0 20 0,0 0 15,-21 1-15,0-1 0,0 0 16,0 1-16,0-1 0,0 0 0,0 1 15,0-1-15,-21-21 0,0 21 0,0-20 16,-1-1-16,22 0 16,0 0-16,-21 0 0,0-21 15,21-21 17,21 0-32,0 0 0,-21 0 0,22-1 15,-1-20-15</inkml:trace>
  <inkml:trace contextRef="#ctx0" brushRef="#br0" timeOffset="43605.07">14372 5249 0,'0'0'0,"0"22"16,0-1-16,0 0 15,21-21-15,0 21 16,1-21-16,-1 0 0,0 0 15,0 0-15,21 0 0,-20 0 16,-1 0-16,0 0 0,21-21 0,-21 0 16,1 21-16,-1-21 0,-21-1 0,0 1 15,21 0-15,-21 0 0,0 0 16,0 0-16,0-1 0,0 1 0,0 0 16,-21 0-16,0 0 0,-1 21 15,1 0-15,0 0 0,0 0 0,0 0 16,0 21-16,-1 0 0,-20 0 15,21 0-15,0 22 0,0-22 16,21 21-16,0-21 0,-22 22 0,22-1 16,0-21-16,0 22 0,0-22 15,0 0-15,0 21 0,0-21 0,22 1 16,-1-1-16,0 0 0,0-21 16,0 21-16,0-21 0,1 0 0,-1 21 15,0-21-15,21 0 0,-21 0 0,22 0 16,-22 0-16,21-21 0,1 21 15,-1-21-15,0 0 0,1 0 0,-1-1 16</inkml:trace>
  <inkml:trace contextRef="#ctx0" brushRef="#br0" timeOffset="43906.9">15367 4890 0,'0'0'0,"0"-43"15,0 1-15,0 0 0,0 20 16,0-20-16,0 21 0,0 0 15,0 0-15,0-1 0,0 44 16,0-1 0,0 0-16,0 21 0,0 1 0,0-1 15,0 0-15,0 22 0,0-1 16,0-20-16,0 20 0,0 1 16,0-22-16,0 0 0,-21 1 15,0-1-15,21 0 0,-22 1 0,22-22 16,0 21-16,0-21 0,-21 0 0,21 1 15,0-1-15,0 0 0,21-42 47,1 21-47,-1-21 0,0-1 16,0-20-16,0 21 0,0-21 0</inkml:trace>
  <inkml:trace contextRef="#ctx0" brushRef="#br0" timeOffset="44439.59">15769 4657 0,'0'0'16,"0"-21"-16,0-1 0,0 1 15,0 42 1,0 1 0,0 20-16,0-21 0,0 21 0,0 1 15,0-1-15,0 0 0,0 22 16,0-22-16,0 22 0,0-22 0,0 0 15,0 1-15,0-1 0,-21 0 0,21 1 16,-21-1-16,0-21 0,21 0 16,0 22-16,0-22 0,0 0 15,-22 0-15,22-42 47,0 0-47,0 0 16,0 0-16,0-1 0,0 1 0,22-21 15,-22 21-15,21-22 0,0 1 16,0 21-16,0-21 0,0-1 0,1 22 16,-1-21-16,0 21 0,21-1 15,-21 22-15,1 0 0,20 0 0,-21 0 16,0 0-16,0 22 0,1-1 0,-1 0 16,-21 21-16,0-21 15,0 22-15,0-1 0,0-21 0,0 22 16,0-22-16,0 21 0,0-21 0,0 22 15,0-22-15,0 0 0,0 21 16,0-21-16,0 1 0,0-1 16,-21 0-16,-1-21 31,22-21-15,0 0-16,0-1 15,0 1-15,0-21 0,0 21 0</inkml:trace>
  <inkml:trace contextRef="#ctx0" brushRef="#br0" timeOffset="44691.45">15473 4953 0,'0'0'0,"-21"0"0,21 21 16,21-21-1,0 0-15,0 0 16,0 0-16,0 0 0,1 0 16,-1 0-16,0 0 0,0 0 15,21 0-15,-20 0 0,-1-21 16,0 21-16,0 0 0,0-21 0,0 21 16,1 0-16,-22-21 0,21 0 0,0 21 15,0-22-15,0 22 16</inkml:trace>
  <inkml:trace contextRef="#ctx0" brushRef="#br0" timeOffset="45279.04">16637 5144 0,'0'-43'15,"0"22"-15,0 0 16,0 0-16,0 0 16,0-1-16,-21 22 15,0 0 1,-1 0-16,1 22 15,21-1-15,-21 0 0,0 0 0,0 21 16,21-20-16,-21-1 0,-1 21 16,1-21-16,21 22 0,0-22 0,0 21 15,0-21-15,0 0 0,0 1 16,0-1-16,0 21 0,0-21 0,21 0 16,1 1-16,-1-22 15,0 0-15,0 0 0,0 0 0,22 0 16,-22 0-16,0 0 0,21 0 0,-21 0 15,22-22-15,-22 22 16,0-21-16,21 0 0,-20 21 0,-1-21 16,0-21-16,-21 20 0,21 1 0,-21-21 15,0 21-15,21-22 0,-21 1 16,0 0-16,0-1 0,0 22 0,0-21 16,-21 21-16,0-22 0,0 22 15,0 0-15,-1 21 0,1 0 16,0 0-16,0 0 0,0 0 15,-22 21-15,22 0 0,0-21 0,0 22 16,0-1-16,0 0 0,-1 21 16,1-21-16,21 1 0,0-1 0,0 0 15,0 0-15,0 0 0,0 0 16</inkml:trace>
  <inkml:trace contextRef="#ctx0" brushRef="#br0" timeOffset="46150.8">17695 5186 0,'0'0'0,"0"-21"0,-21 0 15,0 21-15,21-22 0,-21 22 16,21-21-16,-21 21 0,21-21 16,-22 21-16,1 0 0,0 0 0,0 0 15,0 0-15,0 0 16,-1 21-16,1 0 0,0 1 0,0-1 15,0 0-15,0 0 0,-1 0 0,1 0 16,0 22-16,0-22 16,0 0-16,0 0 0,-1 22 0,22-22 15,-21 0-15,21 0 16,0 0-16,0 0 0,0 1 0,0-1 16,21 0-16,1-21 15,-1 0-15,0 21 16,0-21-16,0 0 0,0 0 0,1 0 15,-1 0-15,0 0 0,21 0 16,-21 0-16,1 0 0,-1 0 0,0-21 16,0 21-16,0-21 0,0 21 15,1-21-15,-1-1 0,0 1 0,-21 0 16,21-21-16,-21 21 16,21-1-16,-21-20 0,0 21 15,0-21-15,0-1 0,0 1 0,0 0 16,0-1-16,21 1 0,-21 0 15,22-1-15,-22 1 0,0 0 0,0-1 16,21 1-16,-21 0 0,0-1 16,21 22-16,-21-21 0,0 21 0,0-1 15,0 1-15,0 0 16,0 42 0,0 0-1,0 1-15,0-1 0,0 21 0,0 0 16,0 1-16,0-1 0,0 0 15,0 1-15,0-1 0,0 0 16,-21 22-16,21-22 0,0 1 0,-21-1 16,21 0-16,0-21 0,-22 22 15,22-1-15,0-21 0,0 22 0,0-22 16,0 0-16,0 21 0,22-21 16,-1 1-16,0-1 0,0-21 15,0 21-15,0-21 0,1 0 16,-1 0-16,0 0 0,0 0 15,21 0-15,-20-21 0,-1 21 0,0-21 16,0 21-16,0-22 0,0 1 16,1 21-16,-22-21 0,21 0 15,-21 0-15,21 0 16,-21-1-16</inkml:trace>
  <inkml:trace contextRef="#ctx0" brushRef="#br1" timeOffset="55126.85">2794 6646 0,'0'-21'31,"0"0"-31,0 0 15,0 0-15,0 0 16,0-1-16,0 1 0,0 0 0,21 0 16,-21 0-16,0 0 0,21 21 15,-21-22-15,0 1 16,0 42 0,0 1-1,0-1-15,0 0 0,0 0 16,0 21-16,0 1 0,0-1 15,0 0-15,0 22 0,0-22 0,0 1 16,0 20-16,0 1 0,0-22 16,-21 21-16,21 1 0,0-22 0,0 22 15,0-1-15,0-20 0,0 20 16,0-21-16,0 1 0,0-22 0,-21 21 16,21-21-16,0 1 0,0-1 15,0 0-15,-21-21 0,21 21 16,0-42-1,0 0 1,0 0-16,0-1 16,0 1-16,0-21 0,0 21 0,0-22 15</inkml:trace>
  <inkml:trace contextRef="#ctx0" brushRef="#br1" timeOffset="55523.15">2625 6646 0,'0'0'0,"-22"0"0,-41-42 16,63 21-16,0 0 16,0 0-16,0-1 0,21 22 15,0-21-15,0 0 0,22 0 16,-1 0-16,0 0 0,1-1 0,-1 22 15,0 0-15,1 0 0,20 0 16,-20 0-16,-1 22 0,0-1 0,-21 0 16,22 21-16,-22 1 0,0-22 15,0 21-15,-21 0 0,0 1 0,0-1 16,0 0-16,-21 1 0,0-1 16,0-21-16,-22 22 0,22-22 0,0 21 15,-21-21-15,21 0 16,-1 1-16,1-1 0,-21 0 0,21-21 15,21 21-15,-21-21 16,21-21 0,21 0-1,-21 0-15,21-1 0,0 1 16,0 0-16</inkml:trace>
  <inkml:trace contextRef="#ctx0" brushRef="#br1" timeOffset="56031.85">3471 6583 0,'0'0'0,"0"21"32,0 0-32,0 22 15,0-22-15,-21 0 0,21 21 16,-21-21-16,21 22 0,0-22 15,0 21-15,0-21 0,-21 22 0,21-22 16,0 0-16,0 21 0,0-20 16,0-1-16,0 0 0,21 0 15,0-21-15,0 0 16,0 0-16,1 0 0,20 0 16,-21-21-16,0 0 0,22 0 15,-22-1-15,21 1 0,-21 0 0,22-21 16,-22 21-16,21-22 0,-21 22 15,0-21-15,1-1 0,-1 22 0,-21-21 16,0 0-16,0 20 0,21-20 16,-21 21-16,0 0 0,0 0 0,0 42 31,-21 0-31,21 0 0,0 21 16,0-20-16,-21 20 0,21 0 15,-22 1-15,22-1 0,0 0 0,0 1 16,0-22-16,-21 21 0,21-21 15,0 22-15,0-22 0,0 0 16,0 0-16,0 0 0,21-21 16,1 0-1,-1-21-15,0 0 0,-21 0 16,21 0-16,0-1 0,0 1 0</inkml:trace>
  <inkml:trace contextRef="#ctx0" brushRef="#br1" timeOffset="56595.37">4297 6371 0,'-21'0'0,"42"0"0,-64 0 16,43 21-16,-21 1 16,21 20-16,0-21 0,0 0 15,0 22-15,0-1 0,0 0 16,0-21-16,0 22 0,0-1 0,0 0 15,0-20-15,-21 20 0,21-21 16,0 21-16,0-20 0,0-1 0,0 0 16,0 0-16,0 0 0,0 0 0,0 1 15,0-44 32,0 1-31,0 0-16,0 0 0,21 0 0,0 0 15,1-1-15,-22 1 0,21 0 16,0 0-16,0 0 0,0 0 0,0 21 16,1-22-16,-1 22 0,21-21 15,-21 21-15,22 0 0,-1 0 0,-21 0 16,21 21-16,1 1 0,-22-22 16,0 21-16,0 0 0,0 0 0,1 0 15,-22 0-15,0 1 0,0-1 16,0 0-16,-22 0 0,1 0 15,0 0-15,0 1 0,-21-1 0,-1 0 16,22-21-16,-21 21 0,-1 0 16,1 0-16,0-21 0,-1 22 0,22-22 15,-21 21-15,21-21 0,0 0 16,-1 0-16,1 0 0,0 0 0,0 0 16,21-21 15,21-1-31,0 22 0,0-21 15,22 0-15,-22 0 16</inkml:trace>
  <inkml:trace contextRef="#ctx0" brushRef="#br1" timeOffset="57611.85">5143 6477 0,'0'-63'16,"0"41"-1,-21 22 1,21 22-16,0-1 0,0 0 16,-21 21-16,21-21 0,0 22 15,0-1-15,0 0 0,-21 1 0,21-1 16,-21 0-16,21 1 0,-21-1 15,21 0-15,0 1 0,0-22 0,0 21 16,0-21-16,0 1 0,0 20 16,0-21-16,0 0 0,0 0 15,21-21-15,0 0 16,0 0-16,0 0 16,0 0-16,1-21 0,-1 0 0,0 0 15,0 0-15,0 0 0,0-1 16,1 1-16,-1 0 0,0 0 0,0-21 15,-21 20-15,0 1 0,21-21 16,-21 21-16,21 0 0,-21-1 16,0 1-16,0 42 31,0 1-31,0-1 16,0 0-16,0 21 0,0-21 0,0 1 15,22-1-15,-22 21 0,0-21 16,21 0-16,-21 1 0,0-1 0,21-21 15,0 21-15,0-21 16,0 0-16,1 0 0,-1 0 0,0 0 16,0 0-16,0 0 0,0-21 0,1 21 15,20-21-15,-21-1 16,0 22-16,0-21 0,1 0 0,-1 0 16,0 0-16,0 0 0,0-22 0,0 22 15,-21 0-15,22 0 0,-1-22 16,-21 22-16,0 0 0,21 0 0,0 0 15,0 21 1,-21 21 0,21-21-16,-21 21 15,0-42 63,0 0-62,0 0-16,-21 21 16,0 0-1,0 0 1,0 0-16,21 21 0,-21-21 0,21 21 16,0 0-16,-22 0 0,1 0 15,21 1-15,-21 20 0,21-21 16,0 0-16,0 0 0,-21 1 0,21-1 0,0 0 15,0 0-15,0 0 16,0 0-16,0 1 0,0-1 16,21-21-16,0 0 15,0 0-15,-21 21 0,22-21 0,-1 0 16,0 0-16,0 0 0,0 0 0,0 0 16,1 0-16,-1-21 0,0 21 15,0 0-15,0-21 0,0 21 0,1-22 16,-1 1-16,-21 0 15,21 0-15,-21 0 16,21 0-16,-21-1 16</inkml:trace>
  <inkml:trace contextRef="#ctx0" brushRef="#br1" timeOffset="58103.57">5588 6287 0,'21'0'47,"0"0"-32,-21-22-15,21 22 0,-21-21 16,0 0 0,-21 21-1,0 0 1,0 0-16,21 21 0,-21 0 16,21 1-16,0-1 15,0 0 1,0 0-16,0 0 15,21-21 1</inkml:trace>
  <inkml:trace contextRef="#ctx0" brushRef="#br1" timeOffset="62087.13">7578 7027 0,'0'0'0,"0"22"15,0-1-15,21-21 0,-21 21 0,0 0 16,0-42 31,0 0-47,0 0 15,0-1-15,0 1 0,0 0 16,0 0-16,0 0 0,21 0 0,0-22 16,-21 22-16,21-21 0,0-1 15,1 22-15,-1-21 0,0 0 0,0-1 16,0 22-16,0 0 0,1 0 15,-1 0-15,0-1 0,0 22 0,0 0 16,-21 22-16,21-22 16,-21 21-16,22 0 0,-22 0 15,0 0-15,21 0 0,-21 1 0,0-1 16,0 0-16,0 0 16,0-42 15,0 0-16,0 0-15,0-1 16,0 1-16,0 0 0,0 0 16,0 0-16,0 0 0,-21-1 15,21 1-15,-22 21 0,1-21 0,0 21 16,0 0-16,0 0 0,0 0 16,-1 0-16,1 21 15,0 0-15,0 22 0,21-22 16,-21 21-16,0-21 0,21 22 0,-22-1 15,22 0-15,0 1 0,-21-1 16,21 0-16,0 1 0,0-1 16,0 0-16,0 1 0,0-22 0,0 21 15,0-21-15,21 1 0,1-1 0,-1 0 16,0 0-16,0-21 0,0 0 16,22 0-16,-22 0 0,0 0 0,21 0 15,-21-21-15,1 0 0,20 0 16,-21-1-16,21 1 0,-20 0 0,20-21 15,-21 21-15,21-22 0,-20 1 16,-1 0-16,21-1 0,-21 1 0,0 0 16,1-1-16,-1-20 0,-21 20 15,0-20-15,21 21 0,-21-1 16,0 1-16,21 0 0,-21-1 0,0 1 16,0 21-16,0 0 0,0-1 0,0 1 15,0 0-15,-21 21 16,21 21-1,-21 0-15,21 1 0,0 20 16,0 0-16,0 22 0,0-22 0,0 22 16,0-1-16,0-21 0,0 22 15,0-1-15,0-20 0,0 20 0,0-20 16,0-1-16,0 0 0,21-21 16,0 22-16,0-1 0,-21-21 15,21 0-15,1 1 0,-1-1 0,0-21 16,21 0-16,-21 0 0,1 0 0,20 0 15,-21 0-15,21-21 0,-20 21 16,20-22-16,0 1 0,1 0 0,-22-21 16,21 21-16,0-1 0,-20 1 15,20-21-15,-21 21 0,0-22 0,0 22 16,1-21-16,-1 21 0,-21-22 0,0 1 16,0 21-16,0-21 15,0 20-15,0 1 0,0 0 0,-21 0 0,-1 0 16,22 0-16,-21 21 15,0 0-15,0 0 0,0 21 16,0 0-16,-1 0 0,1 0 0,21 0 16,-21 1-16,0 20 0,21 0 15,0-21-15,-21 22 0,0-1 0,21-21 16,-22 22-16,22-1 0,0-21 16,0 21-16,0-20 0,0-1 0,0 0 15,0 0-15,0 0 0,0 0 0,0 1 16,22-22-16,-1 0 0,0 0 15,0 0-15,0-22 0,0 1 16,1 21-16,-1-21 0,0 0 16,0 0-16,-21 0 0,21-22 15,0 22-15,-21 0 0,22-21 0,-22 20 16,0-20-16,0 21 0,0-21 16,0 20-16,0-20 0,0 21 0,0-21 15,0 20-15,0 1 0,0 0 16,0 42-1,0 0-15,0 1 16,0-1-16,0 0 0,0 21 16,0-21-16,0 22 0,0-22 15,0 21-15,0-21 0,0 22 0,0-22 0,0 0 16,0 21-16,0-20 16,21-1-16,0 0 0,0 0 0,21 0 15,-20-21-15,-1 0 16,0 0-16,21 0 0,-21 0 0,1 0 15,20-21-15,-21 21 0,21-21 0,-20 0 16,-1 0-16,21-1 0,-21 1 16,0-21-16,22 21 0,-22 0 0,0-22 15,0 22-15,0-21 0,-21 21 0,0-1 16,0-20-16,0 21 0,0 0 16,0 0-16,-21 21 15,0 0 1,21 21-16,-21 0 0,21 0 15,0 0-15,0 0 0,0 22 0,0-22 16,0 0-16,0 0 0,0 22 16,0-22-16,0 0 0,21 0 0,0-21 15,-21 21-15,21 0 0,1 1 0,-1-22 16,-21 21-16,21-21 0,-21 21 16,-21-21 30,0 0-46,-1 0 0,1 0 16,0-21-16,0 21 0,0-21 0,0 21 16,-1 0-16,22-22 15,-21 22-15,0 22 32,21-1-32,0 0 15,0 0-15,21 0 16,0 0-16,1-21 0,-1 22 0,0-22 15,0 0-15,0 0 0,0 0 16,1 0-16,20 0 0,-21 0 0,21 0 16,1 0-16,-1-22 0,0 1 15,1 21-15,-1-21 0,0 0 16,1 0-16,-1 0 0,0-1 0,1 1 16,-1-21-16,0 21 0,-20 0 15,41-43-15,-42 22 0,0 21 16,1-22-16,-22 22 0,0 0 0,0-21 15,0 20-15,0 1 16,-22 21-16,1 0 16,0 21-16,-21-21 0,21 22 15,-1-1-15,22 21 0,0-21 0,0 0 16,0 1-16,0 20 0,0-21 16,0 0-16,0 0 0,0 1 0,22-1 15,-1 0-15,0 0 0,0-21 16,-21 21-16,21 0 0,0-21 0,1 22 15,-22-1 1,0 0 0,-22-21-1,1 21 1,0-21-16,0 0 0,0 0 0,0 0 16,-1 0-16,1 0 0,0 0 15,0 0-15,0 0 16,0 0-16</inkml:trace>
  <inkml:trace contextRef="#ctx0" brushRef="#br1" timeOffset="62935.64">11790 6392 0,'0'0'0,"0"-21"15,0-42-15,0 42 0,0-1 16,0 1-16,0 42 47,0 1-47,0-1 0,0 21 0,-21 0 15,21 22-15,-22-22 0,1 22 16,21-1-16,-21 1 0,21-1 0,-21-20 16,0 20-16,21-21 0,-21 1 15,21-1-15,0 0 0,-22 1 0,22-22 16,-21 0-16,21 0 0,0 0 0,0 1 15,0-44 17,0 1-32,0 0 15,0 0-15,0-21 0,0 20 16,21 1-16,-21-21 0,22 0 0,-22-1 16,0 1-16,21 0 0,0-22 15,-21 22-15,21-22 0,0 22 0,0-22 16,-21 1-16,22 21 0,-1-1 15,0 1-15,21 0 0,-21 20 0,1 1 16,20 0-16,-21 0 0,0 21 0,22 0 16,-22 0-16,0 0 0,21 21 15,-21 0-15,1 22 0,-1-1 0,0 0 16,0 22-16,0-22 16,-21 22-16,0-1 0,0-21 0,0 22 15,0-22-15,0 1 0,0 20 0,0-42 16,0 22-16,0-1 0,-21-21 15,0 21-15,21-20 0,-21-1 0,21 0 16,0 0-16,0 0 0,-21-21 16,21-21 31,-22 0-47,22 0 0,-21 0 15,21-1-15</inkml:trace>
  <inkml:trace contextRef="#ctx0" brushRef="#br1" timeOffset="63195.03">11620 6858 0,'0'0'0,"22"0"31,-1 0-15,0-21-16,0 21 0,0 0 0,0 0 15,1-21-15,-1 0 0,0 21 0,21 0 16,-21-22-16,22 22 0,-22 0 16,0-21-16,21 21 0,-20 0 15,-1-21-15,0 21 0,0 0 0,0 0 16,-21-21-16</inkml:trace>
  <inkml:trace contextRef="#ctx0" brushRef="#br1" timeOffset="64151.52">13568 6181 0,'0'-21'0,"0"42"0,0-64 16,0 22-16,0 0 15,0 0-15,-21 21 0,-1-21 16,1 21-1,0 0-15,0-21 0,-21 21 0,20 0 16,-20 0-16,21 0 0,-21 0 16,-1 21-16,22-21 0,-21 21 0,-1 0 15,22-21-15,-21 21 0,0 0 0,20 1 16,1-1-16,0 0 0,0 0 16,21 0-16,-21-21 0,21 21 0,0 1 15,0-1 1,21-21-16,0 21 0,0-21 15,22 0-15,-22 0 0,21 21 16,0-21-16,-20 0 0,20 0 16,0 21-16,1-21 0,-1 0 0,0 21 15,-21-21-15,1 0 0,20 22 16,-21-1-16,0 0 0,-21 0 16,0 0-16,0 0 15,0 1-15,-21-1 0,0 0 0,0 21 16,-22-21-16,22 1 0,-21-1 15,0 0-15,-1 0 0,1 0 0,0 0 16,20 1-16,-20-1 0,21-21 16,0 21-16,0-21 0,-1 0 15,22 21-15,-21-21 0,42 0 47,1 0-47,-22-21 0,21 21 0,0 0 16,0 0-16,0 0 0,0 0 15,1 0-15,-1 0 0,0 0 0,0 0 16,0 0-16,0 21 16,-21 0-16,0 0 15,0 1-15,0-1 0,0 0 16,0 21-16,0-21 0,0 1 16,0 20-16,-21 0 0,0-21 0,21 22 15,-21-1-15,21 0 0,0 1 0,-21-1 16,21 0-16,0-20 15,0 20-15,0-21 0,0 0 0,0 0 16,0 1-16,0-1 0,21-21 16,-21 21-16,21-21 0,0 0 15,0 0-15,1 0 0,-1 0 0,0 0 16,0 0-16,0 0 0,0 0 0,1-21 16,-1 21-16,0 0 15,-21-21-15,21 21 0,0-22 16,0 1-1,-21 0 32</inkml:trace>
  <inkml:trace contextRef="#ctx0" brushRef="#br1" timeOffset="66291.46">13335 16658 0,'-21'0'31,"0"0"-15,21-21 0,0 0-16,0 0 15,0 0 1,0-1-16,0 1 15,0 0 1,0 0-16,21 21 0,0 0 16,0-21-16,0 21 0,0 0 15,1 0-15,20-21 0,-21 21 0,0 0 16,0 0-16,1 0 0,-1 0 16,0 0-16,0 0 0,0 0 0,0 0 15,1 21 1,-22 0-16,0 0 0,0 0 15,0 0-15,-22 1 0,1-1 16,0 0-16,0 0 0,-21 0 16,20 0-16,1 1 0,-21-1 0,21 0 15,0 0-15,-1 0 16,-20 0-16,21 1 0,21-1 0,-21 0 0,21 21 16,-21-21-16,21 1 0,0-1 15,0 0-15,0 0 0,0 0 16,0 0-16,21 1 0,0-1 0,0 0 15,21 0-15,-20-21 0,-1 0 16,21 21-16,0-21 0,1 0 0,-22 0 16,21 0-16,1 0 0,-22 0 15,21 0-15,-21 0 0,0 0 0,1-21 16,-1 21-16,0 0 0,-21-21 0,0 0 16,-21 21 15,0 0-31,-1 0 15,1 0-15,0 21 0,0-21 16,0 21-16,0 0 0,-1 0 0,22 1 16,-21-1-16,21 0 15,-21 0-15,21 0 0,0 0 0,0 1 16,0 20-16,0-21 0,0 0 16,0 0-16,21 1 0,0-1 0,1 0 15,-1 0-15,0 0 0,0 0 16,-21 1-16,21-1 0,0 0 0,-21 0 15,0 0-15,0 0 0,0 1 16,0-1 0,0 0-16,0 0 0,-21-21 15,0 21-15,0-21 0,0 21 16,0-21-16,-1 22 0,1-22 0,0 0 16,0 0-16,-21 0 0,20 21 15,1-21-15,0 0 0,0 0 0,0 0 16,0 0-1</inkml:trace>
  <inkml:trace contextRef="#ctx0" brushRef="#br1" timeOffset="69796.91">4699 8573 0,'0'-22'32,"0"1"14,0 0-14,-21 21 30,21 21-15,0 0-31,0 1-16,0-1 0,0 21 15,0-21-15,0 22 0,0-1 0,0 21 16,0-20-16,21 20 0,-21-20 0,0 20 16,0-21-16,0 22 0,0-22 15,0 22-15,0-22 0,0 0 0,0 1 16,0 20-16,0-42 0,0 22 15,0-1-15,0-21 0,0 22 0,0-22 16,0 0-16,0 0 16,0 0-16,0-42 15,0 0 1,0 0-16,0 0 16,0-1-16,0 1 0,21-21 0</inkml:trace>
  <inkml:trace contextRef="#ctx0" brushRef="#br1" timeOffset="70213.71">4508 8678 0,'0'0'0,"0"-21"0,-21 21 0,0-21 15,21 0-15,0 0 16,0 0-16,0-1 16,42 22-16,-20 0 15,-1-21-15,21 21 0,0 0 0,1 0 16,-22 0-16,42 0 0,-41 0 0,20 0 16,0 0-16,1 0 0,-22 21 15,21 22-15,-21-22 0,0 0 0,1 21 16,-22 1-16,0-1 0,0-21 15,0 22-15,0-1 0,0 0 0,-22-21 16,-20 22-16,21-22 0,0 0 16,-22 0-16,22 0 0,0 1 15,0-1-15,0-21 0,0 21 0,-1-21 16,1 0-16,42-21 31,1 21-31,-1-21 16,0-1-16,0 22 0,0-21 15,0 0-15</inkml:trace>
  <inkml:trace contextRef="#ctx0" brushRef="#br1" timeOffset="70723.42">5313 8594 0,'-21'0'32,"21"21"-17,0 0-15,0 21 0,0-20 0,0 20 16,0-21-16,0 21 0,0 1 16,0-1-16,0-21 0,0 22 0,0-22 15,0 21-15,21-21 0,-21 0 16,0 1-16,0-1 0,21 0 15,0-21-15,0 0 0,0 0 16,1 0-16,-1 0 16,0 0-16,0-21 0,0 0 0,0-1 15,1 1-15,-1 0 0,0-21 16,0 21-16,0-1 0,0-20 0,1 21 16,-22-21-16,0 20 0,0-20 0,21 21 15,-21-21-15,0 20 0,0 1 16,0 0-16,0 42 31,0 0-31,0 22 16,0-22-16,0 21 0,0-21 15,0 22-15,0-1 0,0-21 16,0 22-16,0-1 0,0-21 0,0 0 16,0 0-16,0 1 0,0-1 0,0 0 15,0 0-15,21-21 16,0 0-16,0 0 15,-21-21-15,21 21 0,1-21 16</inkml:trace>
  <inkml:trace contextRef="#ctx0" brushRef="#br1" timeOffset="71271.67">6159 8403 0,'0'0'0,"0"21"0,-21 1 16,21-1-16,0 21 0,0-21 0,0 0 15,0 22-15,0-1 0,0 0 16,-21-20-16,21 20 0,0 0 0,-21 1 16,21-1-16,0-21 0,0 21 15,0-20-15,-21-1 0,21 0 0,0 0 16,0 0-16,0 0 0,-21-21 15,21 22 1,0-44 0,0 1-16,0 0 0,0 0 15,0 0-15,0 0 0,21-1 16,0 1-16,-21 0 0,21-21 0,-21 21 16,21-1-16,0 1 0,1 0 15,-22 0-15,21 0 0,0 21 0,0 0 16,0 0-16,0 0 0,1 0 0,-1 0 15,0 0-15,0 21 16,0 0-16,0 0 0,-21 22 0,22-22 16,-1 0-16,0 21 0,-21-21 0,0 22 15,0-22-15,0 0 0,0 21 16,0-20-16,-21-1 0,0 0 0,-1 0 16,1 0-16,0 0 0,0-21 0,0 22 15,0-22-15,-1 0 0,1 0 16,0 0-16,0 0 0,0 0 15,0 0-15,-1 0 16,22-22 0,0 1-16,0 0 15,0 0-15,0 0 16,22 0-16</inkml:trace>
  <inkml:trace contextRef="#ctx0" brushRef="#br1" timeOffset="72243.98">6879 8340 0,'0'0'0,"-21"-21"16,0 21 0,0 0-16,21 21 15,0 0-15,-22 0 0,22 0 16,0 22-16,-21-22 0,21 21 15,0-21-15,0 22 0,0-1 0,0 0 16,0 22-16,-21-22 0,21 0 0,0 1 16,0-1-16,0 0 0,0 1 15,0-22-15,0 21 0,0-21 0,0 1 16,0-1-16,21 0 0,0-21 16,-21 21-16,22-21 0,-1 0 0,0 0 15,0 0-15,0 0 0,0-21 16,1 0-16,-1 21 15,0-21-15,0-1 0,0-20 0,0 21 16,1 0-16,-1-22 0,-21 22 0,0-21 16,21 21-16,-21 0 0,0-22 15,0 22-15,21 0 0,-21 0 0,0 42 32,0 0-17,0 21-15,0-20 0,0-1 16,0 21-16,0-21 0,21 0 15,-21 1-15,0 20 0,21-21 0,-21 0 16,0 0-16,22 1 0,-1-22 0,-21 21 16,21-21-16,0 0 15,0 0-15,0 0 0,1 0 0,-1 0 16,0 0-16,0-21 16,0 21-16,0-22 0,-21 1 15,22 0-15,-1 0 0,0-21 0,0 20 16,-21-20-16,21 21 0,0-21 0,1 20 15,-1-20-15,-21 21 0,21 0 16,0 0-16,0 21 0,0-22 0,1 22 16,-1 0-16,0 0 15,0 0 1,-21 22-16,21-22 0,-21 21 16,21-21 15,-21-21 0,0-1-15,0 1-16,-21 21 31,0 0-31,0 0 0,0 0 16,0 0-16,-1 0 15,22 21-15,-21 1 0,21-1 16,-21 0-16,0 21 0,21-21 15,0 22-15,-21-22 0,21 21 0,-21-21 16,21 22-16,-22-22 0,22 21 16,0-21-16,0 1 0,0-1 0,0 0 15,0 0-15,0 0 0,22-21 16,-1 0-16,0 0 16,0 0-16,0 0 0,22 0 0,-22 0 15,0 0-15,21 0 0,-21 0 0,1-21 16,20 21-16,-21-21 0,0 0 15,0 21-15,1-21 0,-1-1 0,0 1 16,0 0-16,0-21 0,-21 21 16,0-1-16</inkml:trace>
  <inkml:trace contextRef="#ctx0" brushRef="#br1" timeOffset="72575.35">7472 8424 0,'0'0'0,"0"22"0,-21-1 0,21 0 16,0 0 0,21-21-1,0-21 1,0 21-16,-21-21 15,0 0-15,0-1 16,0 1-16,-21 21 31,0 0-31,21 21 16,0 1 0,0-1-16,0 0 0,0 0 15,0 0-15,0 0 16</inkml:trace>
  <inkml:trace contextRef="#ctx0" brushRef="#br1" timeOffset="73103.39">9631 8657 0,'0'0'16,"0"-21"-16,0-21 16,0 21-16,0-1 0,21 22 31,0 22-16,-21-1-15,21 0 0,0 21 0,-21 1 16,22-1-16,-1 0 0,-21 1 0,21-1 16,-21 0-16,0 1 0,0-1 15,0 0-15,0-21 0,0 22 0,0-22 16,0 0-16,0 0 0,0 0 0,0 1 16,0-1-16,21-21 31,0-21-16,-21-1-15,0 1 0,21 0 16,1-21-16</inkml:trace>
  <inkml:trace contextRef="#ctx0" brushRef="#br1" timeOffset="73367.27">10202 8573 0,'0'0'15,"21"-22"-15,1 1 16,-44 42 15,1 1-31,-21 20 0,21-21 16,0 21-16,-1-20 0,-20 20 0,21 0 15,-21 1-15,-1-1 0,22 0 16,0 1-16,-21-1 0,20-21 16,1 21-16,0-20 0,21 20 0,0-21 0,0 0 15,0 0 1,0 1-16,21-22 15,0 0-15,22 0 16,-22-22-16,0 22 0,21-21 16,-20 0-16</inkml:trace>
  <inkml:trace contextRef="#ctx0" brushRef="#br1" timeOffset="73807.53">10477 8763 0,'0'0'0,"0"-21"0,0 0 0,0 0 15,0-1-15,0 1 16,-21 21 0,0 0-16,21 21 15,-21 1-15,0-1 0,21 21 16,-21-21-16,21 22 0,0-1 0,-22-21 16,22 21-16,-21 1 0,21-22 15,0 21-15,0-21 0,0 22 0,0-22 16,0 0-16,0 0 0,21 0 15,1 1-15,-1-22 0,0 0 16,0 0-16,21 0 0,-20 0 16,20 0-16,-21 0 0,21 0 0,-20-22 15,-1 1-15,0 0 0,0 21 16,0-21-16,0 0 0,-21 0 0,0-1 16,0-20-16,0 21 0,0 0 15,0-22-15,0 22 0,0-21 0,-21 21 16,0-22-16,21 22 0,-21 0 0,0 0 15,0 0-15,-1 0 0,1 21 16,0 0-16,0 0 0,0 0 16,0 21-16,-1 0 15,22 0-15,0 0 0,-21 0 16,21 1-16,0-1 0,0 0 16,0 0-16,0 0 0,21 0 15,1-21-15,-1 22 0</inkml:trace>
  <inkml:trace contextRef="#ctx0" brushRef="#br1" timeOffset="74083.37">11282 8763 0,'0'0'16,"0"-21"-16,0 0 0,0 0 15,-21 42 1,21 0-16,-22-21 15,22 42-15,-21-21 0,21 1 16,0 20-16,0-21 0,0 21 16,-21-20-16,21 20 0,-21-21 0,21 0 15,0 0-15,0 1 0,0-1 0,0 0 16,0 0-16,-21-21 16,21 21-16,0-42 31,0 0-31,0 0 15</inkml:trace>
  <inkml:trace contextRef="#ctx0" brushRef="#br1" timeOffset="74280.14">11218 8573 0,'0'0'15,"0"-22"-15,0 1 16,-21 21-16,0 0 15,21 21 48,21-21-63,-21 22 0</inkml:trace>
  <inkml:trace contextRef="#ctx0" brushRef="#br1" timeOffset="74930.77">11980 8869 0,'0'0'0,"0"-21"0,0 0 15,0-1-15,0 1 0,0 0 0,-21 0 16,0 0-16,21 0 0,-21 21 0,0-22 16,-1 22-16,1 0 15,0 0-15,0 0 0,0 0 16,0 22-16,21-1 0,-22 0 0,1 21 16,0-21-16,0 22 0,21-1 15,-21 0-15,21 1 0,-21-22 0,21 21 16,-22 1-16,22-22 0,0 0 15,0 0-15,0 0 0,0 0 0,0 1 16,22-22-16,-1 21 16,0-21-16,0 0 0,0 0 15,0 0-15,1 0 0,-1-21 16,0 21-16,0-22 0,0 1 0,0 0 16,1 0-16,-1 0 0,0-22 0,0 22 15,0-21-15,0 0 0,1-1 16,-1 1-16,0 0 0,0-1 0,0 1 15,-21-22-15,21 22 0,-21 0 16,22-1-16,-22 1 0,0 0 0,0-1 16,0 1-16,0 21 0,0 0 0,0 0 15,0-1-15,0 1 0,-22 21 16,1 21 0,21 1-16,-21-1 0,21 21 0,0 0 15,-21 1-15,0-1 0,21 0 16,-21 22-16,21-22 0,0 22 0,0-22 15,0 0-15,0 22 0,0-22 0,0 1 16,0-1-16,0-21 0,0 21 16,21-20-16,0-1 0,-21 0 0,21-21 15,0 21-15,0-21 0,1 0 16,-1 0-16,0 0 0,21 0 0,-21 0 16,1-21-16,-1 0 0,0 21 0,0-21 15,0-1-15</inkml:trace>
  <inkml:trace contextRef="#ctx0" brushRef="#br1" timeOffset="77113.23">14457 9038 0,'21'0'16,"0"0"-16,0-21 15,-21 0-15,21 21 0,1-21 16,-22 0-16,21 21 16,-21-22-16,0 1 0,0 0 0,0 0 15,0 0-15,0 0 0,0-1 16,0 1-16,-21 0 0,-1 0 15,1 0-15,-21 21 0,21-21 0,-22 21 16,1 0-16,21 0 0,-21 0 16,-1 0-16,22 21 0,0 0 0,-21 0 15,20 0-15,1 22 0,0-22 0,0 21 16,0-21-16,0 22 0,-1-1 16,22-21-16,0 21 0,0-20 0,0 20 15,0-21-15,0 0 0,0 0 16,22 1-16,-1-22 15,0 0-15,21 0 0,-21 0 0,1 0 16,20 0-16,-21-22 0,21 22 16,1-21-16,-22 0 0,21-21 0,1 21 15,-22-1-15,21-20 0,0 0 0,-20 21 16,-1-22-16,0 1 0,0-22 16,0 22-16,0 0 0,1-1 0,-22 1 15,0 0-15,0-1 0,0 1 0,0 0 16,0-1-16,0 1 0,21 0 15,-21 21-15,0-22 0,0 22 0,0 0 16,0 0-16,0 42 31,0 21-31,-21-21 0,21 22 16,-22-22-16,22 21 0,0 1 16,0-1-16,-21 21 0,21-20 0,-21-1 15,21 0-15,0 22 0,0-22 16,0 1-16,0-1 0,0 0 0,0 1 15,0-22-15,0 21 0,0-21 0,0 0 16,21 1-16,0-1 0,1-21 16,20 0-16,-21 0 0,0 0 0,22 0 15,-22 0-15,21 0 0,0 0 0,-20-21 16,20-1-16,0 1 16,-21 0-16,22 0 0,-22 0 0,21-22 15,-21 22-15,1-21 0,-1 21 0,-21-22 16,0 1-16,0 21 0,0 0 15,0-22-15,0 22 0,0 0 0,-21 0 16,-1 21-16,1 0 0,0 0 16,0 0-16,0 0 0,0 21 15,-1 0-15,22 0 0,0 22 0,-21-22 16,21 21-16,-21 1 0,21-1 16,0-21-16,0 21 0,0-20 0,0 20 15,0-21-15,21 0 0,0 0 0,1 1 16,20-1-16,-21-21 15,0 0-15,22 21 0,-1-21 0,-21 0 16,21 0-16,1 0 0,-1-21 0,0 21 16,1-21-16,-22-1 0,21 1 15,1 0-15,-22 0 0,21 0 0,-21 0 16,0-22-16,1 22 0,-1-21 16,-21 21-16,0-22 0,0 22 0,0-42 15,0 41-15,0 1 16,0 42 15,0 1-31,0-1 0,0 21 16,0-21-16,0 0 0,0 22 15,0-1-15,-21-21 0,21 22 0,-22-22 16,22 0-16,-21 21 0,21-21 16,0 1-16,0-1 0,0 0 15,0 0-15,0-42 47,0 0-47,0 0 0,0-1 16,21 1-16,-21-21 15,0 21-15,22-22 0,-1 22 0,-21-21 16,21 0-16,0 20 0,-21-20 16,21 21-16,0 0 0,1 0 0,-1-1 15,0 1-15,0 21 0,0 0 0,0 0 16,1 0-16,-1 21 0,0 1 15,0-1-15,0 0 0,-21 0 0,21 0 16,1 22-16,-22-22 0,21 0 0,-21 21 16,0-21-16,0 1 0,0-1 15,0 0-15,0 0 0,0 0 0,0 0 16,0 1-16,0-44 31,0 1-15,0 0-16,0 0 0,0 0 15,0 0-15,21-1 0,-21 1 16,21-21-16,0 21 0,0-22 0,1 22 16,-1-21-16,0 0 0,21 20 15,-21 1-15,1 0 0,-1 0 0,0 0 16,21 21-16,-21 0 0,1 0 16,-1 0-16,0 21 0,-21 0 15,21 0-15,-21 22 0,0-22 0,0 21 16,0-21-16,0 0 0,0 22 0,0-22 15,0 21-15,0-21 0,0 1 16,0-1-16,0 0 0,0 0 16,21-21-16,0 0 0,1 0 15,-1 0-15,0 0 16,0 0-16,0 0 0,0 0 0,22-21 16,-22 0-16,0 0 0,0-1 15,22 1-15,-22 0 0,0 0 0,0-21 16,0 20-16,0-41 0,-21 42 15,22 0-15,-22-1 0,0 1 16,21 0-16,-21 0 16,0 42-1,0 0 1,-21 0-16,21 1 0,-22-1 0,22 21 16,-21-21-16,21 0 0,0 22 15,0-22-15,0 21 0,0-21 0,0 1 16,0-1-16,0 0 0,0 0 0,0 0 15,0 0-15,21-21 0,1 22 16,-1-22-16,0 0 0,0 0 0,0 0 16,22 0-16,-22 0 0,0 0 0,21 0 15,-21 0-15,1-22 0,20 1 16,-21 21-16,0-21 0,0 0 0,1 0 16,-1-22-16,0 22 0,-21 0 15,0-21-15,0 21 0,0-22 0,0 1 16,0 0-16,0-1 0,0 22 0,-21-21 15,0-1-15,-1 22 16,1 0-16,0 0 0,0 0 0,0 21 16,0 0-16,-22 0 0,22 0 0,0 0 15,0 21-15,0 0 0,-1 0 16,1 0-16,0 22 0,0-22 0,0 21 16,0 1-16,21-22 0,0 21 0,0 0 15,0-20-15,0-1 0,0 0 16,0 21-16,0-21 0,0 1 15,0-1-15,21-21 0,0 0 16,0 0-16,0 0 0,22 0 16</inkml:trace>
  <inkml:trace contextRef="#ctx0" brushRef="#br1" timeOffset="77455.03">18034 8234 0,'0'0'0,"-21"0"0,-22 0 16,22 0-16,0 21 0,0-21 16,0 21-16,0 0 0,-1 22 0,22-22 15,-21 21-15,0-21 0,21 22 16,0-1-16,0-21 0,-21 22 0,21-1 15,-21 0-15,21-21 0,0 22 0,-21-1 16,21 0-16,0-20 0,0 20 16,0-21-16,0 21 0,0-20 0,0-1 15,0 0-15,0 0 0,0 0 0,0 0 16,0 1-16,21-22 16,0 21-16,0-21 0,0 0 15,0 0-15,1 0 0,-1 0 16,0-21-16,0-1 0,21 1 15</inkml:trace>
  <inkml:trace contextRef="#ctx0" brushRef="#br1" timeOffset="77845.81">18351 8276 0,'0'0'0,"22"-21"15,-1 21 1,0 0-16,0 0 16,0 0-16,0 21 0,1 0 0,-1-21 15,0 43-15,0-22 0,0 0 16,0 0-16,1 22 0,-1-22 0,-21 21 16,0-21-16,0 22 0,0-22 0,0 21 15,0 0-15,0-20 0,0 20 16,0-21-16,-21 21 0,-1-20 0,1-1 15,0 21-15,0-21 0,0 0 0,0 1 16,-1-1-16,22 0 0,-21-21 16,0 21-16,0 0 0,0-21 0,0 21 15,-1-21 1,1 0-16,21-21 47,0 0-47,0 0 15,21 21-15,1-21 0,-1 21 0</inkml:trace>
  <inkml:trace contextRef="#ctx0" brushRef="#br1" timeOffset="78139.64">19240 8594 0,'-21'0'16,"0"0"-16,21 21 78,0 0-62,0 0-1,-21-21-15,21 21 0,-21 1 0</inkml:trace>
  <inkml:trace contextRef="#ctx0" brushRef="#br1" timeOffset="78439.48">19198 9229 0,'0'21'16,"0"0"15,0 0-15,-21 0-1,21 1-15,-21-22 0,21 21 16,-21-21-16,21 21 0,-22 0 0,1-21 16,0 21-16,0-21 0,0 21 0,0-21 15,-1 22-15,1-1 0,0-21 16,0 21-16,0-21 0,0 21 0,-1-21 16,-20 0-16,21 21 0,0-21 0,0 0 15,-1 0-15,-20 0 16</inkml:trace>
  <inkml:trace contextRef="#ctx0" brushRef="#br1" timeOffset="79646.31">4106 11028 0,'0'0'0,"0"-21"0,0 0 0,-21 21 15,21 21 16,0 0-31,0 0 16,0 21-16,0 1 0,0 20 16,0-20-16,0 20 0,0 22 0,0-22 15,0 1-15,0 20 0,0-20 16,0-1-16,0 1 0,0 21 0,-21-22 16,21-21-16,-21 22 0,21-22 0,-21 22 15,21-43-15,0 21 0,-22-21 16,22 22-16,-21-43 0,21 21 0,-21-21 15,0-21 1,21 0 0,-21-1-16,21-20 0,0 21 0,0-21 0,-21-1 15,21 1-15,0 0 16</inkml:trace>
  <inkml:trace contextRef="#ctx0" brushRef="#br1" timeOffset="79987.11">3768 11388 0,'0'-21'0,"0"42"0,0-64 0,-22 22 16,1 0-16,21 0 16,0 0-16,0 0 0,0-1 15,0 1 1,0 0-16,21 0 0,1 0 0,-1 0 16,0-1-16,0 1 0,21 0 15,-20 21-15,20-21 0,0 21 0,1 0 16,-1 0-16,0 0 0,-21 21 0,22 0 15,-1 0-15,-21 22 0,0-22 16,1 21-16,-22 1 0,0-1 0,0 0 16,0 1-16,-22-22 0,1 21 15,21 0-15,-42-20 0,21 20 0,0-21 16,-1 0-16,1 0 0,0 1 0,0-22 16,21 21-16,-21-21 0,0 0 15,21-21 16,21-1-31,0 22 16,-21-21-16,21 0 0,0 0 0,22 0 16</inkml:trace>
  <inkml:trace contextRef="#ctx0" brushRef="#br1" timeOffset="80458.84">4487 11113 0,'0'-22'16,"0"44"-16,0-65 0,0 22 0,21 0 0,-21 42 47,0 21-47,0-20 0,0 20 0,0-21 15,0 21-15,0 1 0,0-1 16,0 0-16,0-20 0,0 20 0,22-21 16,-22 0-16,0 0 0,21 1 15,0-1-15,-21 0 0,21-21 0,0 0 16,0 0-16,1 0 0,-1 0 0,0 0 15,0 0-15,0 0 0,0-21 16,1 21-16,-1-21 0,0-1 0,0 1 16,0-21-16,0 21 0,1 0 0,-1-22 15,0 1-15,-21 21 16,0-22-16,0 22 0,0-21 0,0 21 16,0-22-16,0 22 0,0 0 15,0 0-15,0 42 31,0 0-31,-21 0 0,21 22 16,0-22-16,0 21 0,-21 1 0,21-1 16,0-21-16,0 21 0,0 1 0,0-22 15,0 0-15,0 21 0,0-20 16,0-1-16,21 0 0,0-21 16,0 0-16,0 0 15,0 0-15,1 0 0,-1-21 0,21 0 16,-21-1-16,0 1 0,1-21 15,-1 21-15</inkml:trace>
  <inkml:trace contextRef="#ctx0" brushRef="#br1" timeOffset="80979.06">5313 10732 0,'0'0'0,"-21"0"15,21 21 1,0 0-16,0 0 0,0 0 0,0 22 15,0-22-15,0 21 0,0 0 0,0-20 16,21 20-16,-21 0 0,0 1 16,0-1-16,0-21 0,0 21 15,0 1-15,0-22 0,0 0 0,0 21 16,0-20-16,0-1 16,0 0-16,21-42 31,-21 0-31,0-1 15,0 1-15,0 0 0,21-21 0,-21 21 16,21-1-16,0-20 0,-21 21 16,22 0-16,-1 0 0,0-1 0,-21 1 15,21 0-15,0 21 0,0 0 16,22 0-16,-22 0 0,0 0 16,0 21-16,22 0 0,-22 1 0,21-1 15,-21 0-15,22 0 0,-22 0 0,0 0 16,0 1-16,-21 20 0,0-21 15,0 0-15,0 0 0,0 22 0,0-22 16,-21 0-16,0 0 0,0 0 0,-22 1 16,22-1-16,0-21 0,-21 21 15,-1 0-15,22-21 0,-21 21 0,-1-21 16,22 0-16,-21 0 0,21 0 16,0 0-16,-1 0 0,1 0 0,0 0 15,21-21 16,0 0-31,21 0 0,0 0 16,1-1-16,-1 1 0</inkml:trace>
  <inkml:trace contextRef="#ctx0" brushRef="#br1" timeOffset="81930.73">6117 10753 0,'0'-21'16,"0"42"-16,0-64 0,0 22 16,0 42-1,0 1-15,0 20 16,0-21-16,-21 21 0,21 1 16,0-1-16,0 0 0,0 1 0,0-1 15,0 0-15,0 1 0,0-1 16,0 0-16,0 1 0,0-1 0,0 0 15,0-20-15,0-1 0,0 21 0,21-21 16,0 0-16,0-21 16,1 0-16,-1 0 0,0 0 0,0 0 15,0-21-15,0 0 0,1 0 16,-1 0-16,21 0 0,-21-22 16,0 22-16,1-21 0,-22 21 0,21-22 15,-21 1-15,21 21 0,-21-22 0,0 22 16,0 0-16,0 0 0,0 0 15,0 42 1,0 0-16,0 0 16,0 0-16,0 1 0,0 20 15,0-21-15,0 21 0,0-20 0,0 20 16,0-21-16,0 21 0,0-20 0,0-1 16,0 0-16,21 0 0,0 0 15,-21 0-15,21-21 0,1 0 16,-1 0-16,0 0 0,0 0 0,0 0 15,0 0-15,1 0 0,-1-21 0,0 21 16,0-21-16,0 0 0,43-64 16,-43 43-16,0 21 15,0-22-15,0 1 0,1 21 16,-22-21-16,21-1 0,0 22 0,0 0 16,0 0-16,0 0 0,-21-1 0,22 22 15,-1 0 1,0 0-16,-21 22 15,21-22 1,-21 21-16,0 0 16,21-21 15,-21-21-15,0 0-1,0-1 1,-21 22-16,0 0 15,0 0-15,0 0 16,-1 0-16,1 0 0,0 22 16,0-22-16,21 21 0,0 0 0,-21 0 15,0 21-15,21-20 0,0 20 16,0-21-16,0 21 0,0-20 16,0 20-16,0-21 0,0 21 0,0-20 15,0-1-15,0 0 0,0 0 16,21 0-16,0 0 0,0 1 0,0-22 15,0 0-15,1 21 0,-1-21 0,0 0 16,0 0-16,0 0 0,22 0 16,-22 0-16,0-21 0,0 21 0,-21-22 15,21 1-15,0 21 0,1-21 0,-1 0 16,-21 0-16,0 0 0,21-1 16,-21-20-16,0 21 0,0 0 0,0-22 15</inkml:trace>
  <inkml:trace contextRef="#ctx0" brushRef="#br1" timeOffset="82167.59">6646 10753 0,'-42'0'0,"21"0"16,21 21 0,21-21 15,0 0-15</inkml:trace>
  <inkml:trace contextRef="#ctx0" brushRef="#br1" timeOffset="82707.78">8742 11007 0,'0'0'0,"0"-21"0,21-1 16,0 1-16,0 0 0,-21 0 0,0 0 16,21 21-16,1 0 15,-1 0-15,-21 21 16,21 0-16,0 0 0,-21 0 15,21 22-15,-21-1 0,21 0 0,-21-20 16,0 20-16,22 0 16,-22 1-16,0-1 0,0 0 0,0-21 15,0 22-15,0-22 0,0 0 0,0 0 16,0 0-16,21-21 31,0-21-31,0 0 0,-21 0 16,21 0-16,0 0 0,1-1 15</inkml:trace>
  <inkml:trace contextRef="#ctx0" brushRef="#br1" timeOffset="82962.64">9419 10837 0,'0'0'0,"0"-21"0,0 0 16,-21 42 15,21 0-16,-21 1-15,0-1 0,-1 21 16,22 0-16,-21-20 0,0 20 0,0 0 16,21 1-16,-21-1 0,0 0 15,21 1-15,-22-22 0,1 21 0,21-21 16,-21 22-16,21-22 0,0 0 16,0 0-16,21-21 31,0 0-31,1-21 0,-1 0 15,0 21-15</inkml:trace>
  <inkml:trace contextRef="#ctx0" brushRef="#br1" timeOffset="83395.67">9673 10943 0,'0'0'0,"0"-21"15,0 42 16,0 0-31,0 1 0,0-1 16,-21 21-16,21-21 0,-21 22 0,21-22 16,-21 21-16,21 0 15,0-20-15,0 20 0,0-21 0,0 0 16,0 0-16,0 1 0,0-1 0,0 0 16,21-21-16,0 21 15,0-21-15,21 0 0,-20 0 16,-1 0-16,0-21 0,21 21 0,-21-21 15,22 0-15,-22-1 0,0 1 16,21 0-16,-20 0 0,-1 0 0,0 0 16,0-1-16,-21-20 0,0 21 0,0-21 15,0 20-15,0 1 0,0-21 16,-21 21-16,0 0 0,0-1 16,-1 1-16,1 0 0,-21 0 0,21 21 15,0 0-15,-1 0 0,1 0 16,0 0-16,0 21 0,21 0 0,-21 0 15,0 1-15,21-1 0,-22 0 0,22 0 16,0 0-16,0 0 0,0 22 16,0-22-16,0 0 0,0 0 15,0 0-15,22-21 0,-1 0 0,0 0 16</inkml:trace>
  <inkml:trace contextRef="#ctx0" brushRef="#br1" timeOffset="83651.53">10520 10922 0,'0'21'16,"0"0"-16,0 1 0,-21-1 16,21 0-16,-22 0 0,1 0 15,21 0-15,-21 22 0,21-22 0,0 0 16,-21 21-16,0-20 0,21-1 0,-21 0 15,21 0-15,0 0 0,0 0 16,-22-21 0,22-21 15,0 0-31</inkml:trace>
  <inkml:trace contextRef="#ctx0" brushRef="#br1" timeOffset="83828.42">10372 10732 0,'0'0'16,"0"-22"-16,-22 1 0,22 0 15,0 42 32,0 0-47,22-21 16,-1 22-16</inkml:trace>
  <inkml:trace contextRef="#ctx0" brushRef="#br1" timeOffset="84451.31">11472 11007 0,'0'-64'0,"-21"43"15,0 21-15,0-21 0,0 0 16,-1 21-16,1-21 0,0 21 0,0 0 16,-21 0-16,20 0 0,1 0 0,-21 21 15,21 0-15,0 0 0,-1 0 16,-20 0-16,21 1 0,0 20 0,0-21 15,-1 21-15,22 1 0,0-22 16,0 21-16,0-21 0,0 1 16,0-1-16,0 0 0,0 0 0,22 0 15,-1-21-15,0 0 0,0 0 0,0 0 16,0 0-16,1 0 0,20 0 16,-21 0-16,0 0 0,22-21 0,-22 0 15,0 0-15,21 0 0,-21-1 0,1-20 16,20 21-16,-21 0 0,0-22 15,0 1-15,1 21 0,-22-21 0,21-1 16,0 1-16,-21 0 0,21-1 0,-21 1 16,0 0-16,0-1 0,0 1 15,21 0-15,-21-1 0,0 1 16,0 21-16,0 0 0,0-1 0,-21 44 31,0-1-31,21 0 0,-21 21 0,21 1 16,0-1-16,-21 0 0,21 22 0,0-22 15,0 0-15,-22 22 0,22-22 16,0 1-16,0-1 0,0 0 0,0 1 16,0-1-16,0-21 0,0 21 0,22-20 15,-1-1-15,0 0 0,0 0 16,0-21-16,0 0 0,1 21 0,-1-21 16,0 0-16,21 0 0,-21 0 0,1 0 15,20-21-15,-21 0 16,0 0-16,22 0 0,-22-1 0</inkml:trace>
  <inkml:trace contextRef="#ctx0" brushRef="#br1" timeOffset="85187.44">13547 11324 0,'21'0'46,"0"0"-46,-21-21 0,21 0 16,0 0-16,0 0 0,1-1 16,-1-20-16,0 21 0,0 0 0,0-22 15,22 22-15,-22-21 0,0 0 0,0 20 16,0-20-16,0 0 0,1 21 16,-1-22-16,-21 22 0,0-21 0,0 21 15,0-1-15,-21 22 16,-1 0-1,1 0-15,0 22 0,0-1 0,21 0 16,-21 0-16,21 21 0,0-20 16,0 20-16,0-21 0,0 21 0,0-20 15,21-1-15,0 21 0,0-21 16,0 0-16,1 1 0,-1 20 0,0-21 16,21 0-16,-21-21 0,-21 21 0,22 1 15,-1-1-15,-21 0 0,0 0 31,-21-21-31,-1 0 0,-20 0 0,21 0 16,-21 0-16,20 0 0,1 0 16,-21 0-16,21 0 0,0 0 0,-1 0 15,1 0-15,0 0 0,21-21 32,21 21-32,0 0 15,1 0-15,20-21 0</inkml:trace>
  <inkml:trace contextRef="#ctx0" brushRef="#br1" timeOffset="85700.15">14711 10964 0,'0'0'0,"0"-42"15,-21 21-15,-1 21 16,1 0-16,0-21 0,0 21 0,-21 0 15,20 0-15,1 0 0,0 21 16,-21 0-16,21-21 0,-22 21 0,22 22 16,0-22-16,0 21 0,-22 0 0,22 1 15,0-1-15,0 0 0,21 1 16,0-1-16,0-21 0,0 22 0,0-22 16,0 21-16,0-21 0,0 0 0,21 1 15,0-22-15,0 0 16,1 0-16,-1 0 0,0 0 0,21 0 15,-21-22-15,22 1 0,-22 0 16,0 0-16,21 0 0,-20 0 16,20-1-16,-21-20 0,21-21 15,-20 20-15,-22 22 0,0-21 0,21-1 16,-21 22-16,0-21 0,0 21 16,0 0-16,0-1 0,0 1 0,0 42 31,0 1-16,0-1-15,0 0 0,0 0 16,0 21-16,0 1 0,0-22 16,0 21-16,0-21 0,0 1 0,0 20 15,0-21-15,0 0 0,0 0 0,21 1 16,0-1-16,0-21 16,0 0-16,1 0 0,-1 0 15,0-21-15,0-1 0,0 22 16,0-21-16</inkml:trace>
  <inkml:trace contextRef="#ctx0" brushRef="#br1" timeOffset="86375.41">15134 11007 0,'0'0'0,"21"-21"0,-21 42 32,0 0-17,-21 0-15,21 0 0,-21 0 16,21 1-16,0-1 0,0 21 15,-21-21-15,21 0 0,-21 1 0,21-1 16,0 0-16,0 0 0,0 0 0,-22-21 16,22 21-16,-21-21 15,21 22-15,-21-44 32,21 1-32,0 0 15,0 0-15,0 0 0,0-22 16,0 22-16,0 0 0,0-21 15,0 21-15,21-1 0,-21-20 16,21 21-16,1 0 0,-1 0 0,0-1 16,0 1-16,21 21 0,-20 0 0,-1 0 15,21 0-15,-21 0 0,22 0 16,-22 0-16,21 21 0,0 1 0,-20-1 16,-1 0-16,21 0 0,-21 0 0,0 0 15,-21 1-15,0 20 0,0-21 16,0 0-16,0 0 0,0 1 0,0-1 15,0 0-15,0 0 0,-21 0 16,0-21-16,0 0 16,21 21-16,-21-21 0,21-21 15,0 0 1,0 0-16,0 0 16,0 0-16,0-1 0,0-20 0,21 21 15,0 0-15,0-22 0,0 22 0,1-21 16,-1 21-16,0 0 0,21-22 15,-21 22-15,1 21 0,20-21 0,-21 21 16,0 0-16,22 0 0,-22 0 16,0 0-16,0 21 0,0 0 0,0 0 15,1 1-15,-22-1 0,0 0 16,0 21-16,0-21 0,0 1 0,0-1 16,0 21-16,0-21 0,0 0 15,0 1-15,-22-1 0,22 0 16,-21-21-16,21 21 0,43-42 47</inkml:trace>
  <inkml:trace contextRef="#ctx0" brushRef="#br1" timeOffset="86719.21">16319 10964 0,'-21'0'15,"21"22"-15,0-1 16,-21 0-16,21 0 0,0 0 16,0 0-16,0 22 0,0-22 0,0 21 15,0 1-15,-21-22 0,21 21 0,0 0 16,-21 1-16,21-1 0,0 0 15,0 1-15,-21-22 0,21 21 16,-22 1-16,1-1 0,21 0 0,0-21 0,-21 22 16,0-1-16,0-21 0,21 22 15,0-22-15,-21 21 0,-1-21 16,22 0-16,-21 1 0,21-1 0,0 0 16,0 0-1,0-42 1,21 21-1,-21-21-15,22 0 0,-1-1 0</inkml:trace>
  <inkml:trace contextRef="#ctx0" brushRef="#br1" timeOffset="87045.02">16319 11134 0,'0'0'16,"0"-43"-16,-21 22 0,21 0 0,0-21 15,0 21-15,0-1 0,0 1 0,0 0 16,21 0-16,1 21 0,-1-21 0,21 21 16,0 0-16,-20-21 0,20 21 15,0 0-15,1 0 0,-1 0 0,-21 21 16,21 0-16,-20 0 0,20 0 16,-21 0-16,-21 1 0,0-1 0,0 21 15,0-21-15,0 0 0,0 1 16,0 20-16,-21-21 0,0 0 0,-22 0 15,22 1-15,-21-1 0,21 0 16,-22-21-16,22 21 0,0 0 0,-21-21 16,21 0-16,-1 21 0,1-21 15,21-21 1,21 0 0,1 21-16,-1-21 0</inkml:trace>
  <inkml:trace contextRef="#ctx0" brushRef="#br1" timeOffset="87338.86">16997 10626 0,'0'0'0,"0"-43"16,0 22 0,0 42 15,0 1-31,0-1 0,0 21 0,0 0 15,0 1-15,0-1 0,0 0 0,0 1 16,0-1-16,0 0 0,0 1 16,0-1-16,-21 0 0,21-20 0,0 20 15,0-21-15,-22 21 0,22-20 0,0-1 16,0 0-16,0 0 16,0 0-16,22-21 31,-1 0-31,-21-21 15,21 21-15,0-21 0</inkml:trace>
  <inkml:trace contextRef="#ctx0" brushRef="#br1" timeOffset="87700.79">17166 11070 0,'0'0'0,"21"0"15,-21 21-15,21-21 16,1 0-16,-1 0 15,0 0-15,0 0 0,0 0 0,0 0 16,1 0-16,20-21 0,-21 21 16,0-21-16,22 21 0,-22-21 0,0 21 15,0-21-15,-21 0 0,0-1 16,0 1-16,0 0 0,0 0 16,-21 21-16,0 0 15,0 0-15,-1 0 0,1 0 0,-21 0 16,21 21-16,0 0 0,-1 0 15,1 1-15,-21-1 0,42 0 0,-21 21 16,0-21-16,-1 22 0,22-22 16,-21 0-16,21 21 0,0-20 15,0-1-15,0 0 0,0 0 0,0 0 16,0 0-16,0 1 0,0-1 16,21 0-1,1-21-15,-1 0 0,0 0 16,0 0-16,0 0 0</inkml:trace>
  <inkml:trace contextRef="#ctx0" brushRef="#br1" timeOffset="88131.33">18140 10689 0,'-21'0'0,"42"0"0,-64 0 16,22 0-16,0 21 16,0 1-16,21 20 0,-21-21 0,21 21 15,-21 1-15,-1-22 0,22 21 0,0 1 16,0-1-16,-21 0 0,21 1 16,0-1-16,0 0 0,0 1 0,0-22 15,0 21-15,0-21 0,21 0 0,-21 1 16,22-1-16,-1 0 0,0 0 15,0-21-15,0 0 0,0 21 0,1-21 16,-1 0-16,0 0 0,0 0 16,0 0-16,22-21 0,-22 21 0,0-21 15</inkml:trace>
  <inkml:trace contextRef="#ctx0" brushRef="#br1" timeOffset="88445.67">18690 10710 0,'0'0'0,"64"0"16,-43 0-16,0 0 16,0 0-16,0 0 0,0 22 0,1-1 15,-1 0-15,0 0 0,0 21 0,0-20 16,-21 20-16,0-21 0,0 21 15,0 1-15,0-22 0,0 21 0,0 1 16,-21-22-16,-21 21 0,42 0 0,-43-20 16,22 20-16,0-21 0,0 0 15,0 0-15,0 1 0,-1-1 0,1 0 16,0 0-16,-21 0 0,21-21 0,-1 21 16,1 1-16,0-22 0,0 0 15,0 0-15,0 0 0,-1 0 0,1 0 16</inkml:trace>
  <inkml:trace contextRef="#ctx0" brushRef="#br1" timeOffset="89439.15">10393 12192 0,'0'-21'15,"0"0"1,0 0-16,0-1 0,0 1 16,0 0-16,0 0 0,0 0 15,-21 21 1,-1 0-16,1 0 15,0 0-15,-21 0 0,21 21 0,-22 0 16,22-21-16,-21 21 0,21 0 16,-1 1-16,-20-22 0,21 21 0,0-21 15,21 21-15,0 0 16,0 0 0,21-21-16,0 0 0,21 0 15,-20 0-15,-1 21 0,0-21 16,21 22-16,-21-22 0,1 21 0,-1-21 15,0 21-15,0 0 0,0 0 0,-21 0 16,0 1-16,0-1 16,0 0-16,0 0 0,0 0 0,-42 0 0,21 1 15,0-1-15,-22 0 0,22 0 16,0-21-16,-21 21 0,20 0 16,1-21-16,0 0 0,0 0 0,0 0 15,21-21 16,21 21-31,0-21 0,0 21 16,0-21-16,1 0 0,-1 21 16,0 0-16,0 0 0,0 0 0,0 0 15,1 0-15,-22 21 0,0 0 16,0 0-16,0 0 0,0 1 0,0 20 16,0-21-16,0 21 0,-22 1 15,1-22-15,21 21 0,-21-21 0,0 22 16,0-22-16,21 21 0,0-21 15,0 1-15,-21-1 0,21 0 16,0 0 0,21-21-16,0 0 15,0 0-15,-21-21 0,21 21 16,0 0-16,1-21 0,-1 21 0,-21-21 16,21-1-16,0 1 15</inkml:trace>
  <inkml:trace contextRef="#ctx0" brushRef="#br1" timeOffset="90183.72">10753 13907 0,'0'0'0,"0"-22"0,21 1 0,0 0 16,0 0-16,-21 0 16,21 0-16,0-1 0,-21 1 15,22 0-15,-1 21 0,-21-21 0,0 0 16,0 0-16,0-1 0,0 1 15,0 0 1,-21 21-16,-1 0 0,1 0 0,0 0 16,0 0-16,0 21 0,0-21 0,-1 21 15,1 1-15,0-1 0,0 0 16,0-21-16,0 21 0,-1 0 0,22 0 16,0 1-16,0-1 0,0 0 15,0 0-15,0 0 0,0 0 0,0 1 16,22-1-16,-1 0 0,21 0 15,-21 0-15,0 0 0,22 1 16,-22-1-16,21-21 0,-21 21 0,1 0 16,-1 0-16,0 0 0,0-21 0,-21 22 15,21-1-15,-21 0 16,0 0-16,-21 0 0,0-21 0,-21 21 16,-1 1-16,22-22 0,-21 21 0,-1-21 15,1 0-15,0 0 0,-1 0 16,22 0-16,-21 0 0,0 0 0,20 0 15,-20 0-15,21 0 0,0 0 16,0-21-16,-1-1 0,1 22 0,21-21 16,-21 0-16,21 0 15,0 0-15,0 0 16,21 21-16,0 0 16,1-22-16,-1 22 0,0 0 0,21-21 15,-21 0-15,22 21 0</inkml:trace>
  <inkml:trace contextRef="#ctx0" brushRef="#br1" timeOffset="90640.01">11388 13758 0,'0'0'0,"0"-21"0,0 0 15,-22 21 1,1 0-16,0 21 15,0 0-15,0-21 0,0 22 16,21 20-16,-22-21 0,22 0 16,-21 22-16,21-22 0,0 21 0,0 0 15,0-20-15,0 20 0,0-21 0,0 0 16,0 22-16,21-22 0,1 0 16,-1 0-16,0-21 0,0 21 0,0-21 15,0 0-15,22 0 0,-22 0 16,0 0-16,21 0 0,-20-21 15,20 0-15,-21 21 0,0-21 0,22 0 16,-22-1-16,0 1 0,21-21 0,-21 21 16,-21 0-16,22-1 0,-22-20 15,0 21-15,0-21 0,0 20 0,0-20 16,0 0-16,-22-1 0,1 22 16,0-21-16,0 21 0,0-22 0,0 22 15,-1 0-15,1 21 0,0 0 0,0 0 16,0 0-16,0 21 0,-1 0 15,1 1-15,0-1 0,0 0 0,21 21 16,0-21-16,0 22 0,0-22 16,0 0-16,0 21 0,0-20 15,21-1-15,0-21 0,0 21 0</inkml:trace>
  <inkml:trace contextRef="#ctx0" brushRef="#br1" timeOffset="90946.84">12382 13568 0,'0'0'0,"0"-21"0,0 0 0,0-1 0,0 44 32,0-1-17,0 21-15,0-21 0,0 22 0,0-1 16,0 0-16,0-21 0,0 22 15,0-1-15,0 0 0,0 1 0,0-1 16,0-21-16,0 22 0,-21-22 0,21 0 16,-21 21-16,21-21 0,0 1 15,-21-22-15,21 21 0,0 0 0,0-42 47,0 0-31,0-1-16</inkml:trace>
  <inkml:trace contextRef="#ctx0" brushRef="#br1" timeOffset="91219.57">12298 13758 0,'0'-42'0,"0"84"0,0-105 16,0 42-16,0 0 0,0-1 16,21 1-16,0 0 0,0 0 0,0 0 15,1 21-15,20 0 16,-21-21-16,0 21 0,0 0 0,22 0 15,-22 0-15,0 0 0,21 21 0,-20-21 16,-1 21-16,0 0 0,0 0 16,0 22-16,-21-22 0,0 0 15,0 0-15,0 21 0,0-20 0,-21-1 16,0 0-16,-21 0 0,20 0 16,1 0-16,-21 1 0,21-1 0,-22 0 15,22-21-15,0 21 0,0-21 0,0 0 16</inkml:trace>
  <inkml:trace contextRef="#ctx0" brushRef="#br1" timeOffset="91752.3">13758 13208 0,'0'0'0,"21"-21"0,-21-21 16,22 20-16,-22 1 16,0 0-16,-22 21 31,1 21-31,0 0 0,0 22 15,0-22-15,0 21 0,-1 1 16,1-1-16,-21 21 0,21 1 0,0-1 16,21 1-16,-22-1 0,22 1 15,-21-1-15,21 1 0,0-1 16,0 1-16,0-22 0,21 1 0,1-1 16,-1 0-16,21-21 0,-21 1 0,22 20 15,-22-21-15,21-21 0,0 21 16,1-21-16,-1 0 0,-21 0 0,22 0 15,-1 0-15,-21 0 0,21 0 0,-20 0 16,20-21-16,-21 0 0,0 0 16,0 21-16,1-21 0,-1-22 0</inkml:trace>
  <inkml:trace contextRef="#ctx0" brushRef="#br1" timeOffset="91988.16">14330 13335 0,'0'0'0,"-21"-21"0,21 42 31,0 0-15,0 0-16,0 1 0,0-1 15,0 0 1,0 0-16,0 0 0,-22-21 0,22 21 15,0 1 1</inkml:trace>
  <inkml:trace contextRef="#ctx0" brushRef="#br1" timeOffset="92147.9">14393 13314 0,'0'21'47,"0"0"-31,0 0-16,0 1 0,0-1 15,0 0-15</inkml:trace>
  <inkml:trace contextRef="#ctx0" brushRef="#br1" timeOffset="92679.58">15007 13314 0,'0'21'31,"0"0"-31,0 0 0,0 1 16,0-1-16,-21 21 0,21 0 15,0-20-15,0 20 0,-21 0 0,21 1 16,-21-1-16,21-21 0,0 21 16,0-20-16,0 20 0,-22-21 15,22 0-15,0 0 0,0 1 16,22-22 0,-22-22-1,21 1-15</inkml:trace>
  <inkml:trace contextRef="#ctx0" brushRef="#br1" timeOffset="92924.32">15282 13441 0,'0'0'0,"21"-21"15,22-64-15,-43 64 0,0 0 16,21 21-16,-21 21 31,0 21-31,0-21 16,0 22-16,0-1 0,0 0 15,0 1-15,-21-1 0,21 0 0,-21 22 16,21-22-16,0 1 0,0-22 0,-22 21 16,22 0-16,-21-20 0,21-1 15,-21 0-15,21 0 0,0 0 16,-21-21-16,0 0 0,0 0 16</inkml:trace>
  <inkml:trace contextRef="#ctx0" brushRef="#br1" timeOffset="93103.22">14965 13822 0,'0'-21'0,"21"21"16,0 0-16,0 0 16,0-21-16,1 21 0,20 0 0,-21 0 15,21-22-15,-20 22 0,20 0 16,-21-21-16,21 0 0,-20 21 0,20-21 15,-21 21-15,21-21 16,-20 21-16,-1 0 0</inkml:trace>
  <inkml:trace contextRef="#ctx0" brushRef="#br1" timeOffset="93436.03">15790 13631 0,'0'-21'0,"0"42"0,21-42 0,1 0 16,-1 21-16,-21-21 0,21 0 0,0 0 16,-21-1-16,0 1 0,0 0 15,0 0-15,0 0 16,0 0-16,-21 21 16,0 0-16,0 0 15,-1 21-15,1 0 0,0 0 16,21 0-16,-21 0 0,0 22 0,21-1 15,-21 0-15,21 1 0,0-1 16,0-21-16,0 22 0,0-1 0,0-21 16,0 0-16,0 22 0,0-22 0,0 0 15,21 0-15,0-21 16,0 0-16,0 0 0,0 0 16,1 0-16,-1 0 0,0 0 0,0-21 15,0 0-15</inkml:trace>
  <inkml:trace contextRef="#ctx0" brushRef="#br1" timeOffset="93699.87">16319 13229 0,'0'0'0,"0"-21"0,0 0 0,0 0 16,0 42-1,0 0 1,0 0-16,22 0 0,-22 22 15,0-1-15,0 0 0,0 1 0,0-1 16,0 0-16,0 1 0,0-1 16,0 22-16,0-43 0,0 21 15,0 0-15,0-20 0,0 20 0,0-21 16,0 0-16,0 0 0,0 1 16,21-44 15,0 1-31,0 0 0</inkml:trace>
  <inkml:trace contextRef="#ctx0" brushRef="#br1" timeOffset="93961.01">16743 13208 0,'0'0'0,"0"-21"0,0 0 0,0 42 31,0 0-31,0 0 15,0 0-15,0 1 0,0 20 16,0 0-16,0 1 0,0-1 0,0 0 16,-21 1-16,21-1 0,-22 0 0,22 1 15,0-1-15,-21 0 0,21-21 16,-21 1-16,21 20 0,0-21 0,-21-21 16,21 21-16,0 0 0,21-21 31,0 0-31,0 0 15,1-21-15</inkml:trace>
  <inkml:trace contextRef="#ctx0" brushRef="#br1" timeOffset="94359.9">17060 13462 0,'0'0'0,"0"21"15,0 22 1,0-22-16,-21 0 15,0 21-15,21-21 0,-21 22 0,21-1 16,0-21-16,-21 22 0,21-22 16,-22 21-16,22-21 0,0 0 15,0 1-15,0-1 0,0 0 16,22 0-16,-1-21 0,0 0 16,0 0-16,0 0 0,22 0 15,-22 0-15,0 0 0,0-21 0,21 21 16,-20-21-16,-1 0 0,0-1 15,21 1-15,-21 0 0,-21 0 0,0-21 16,22 20-16,-22-20 0,0 21 0,0-21 16,0-1-16,0 22 0,-22-21 15,1 21-15,21-1 0,-21 22 0,0-21 16,0 21-16,0 0 0,-1 0 16,1 0-16,21 21 15,-21-21-15,21 22 0,-21-22 0,21 21 16,0 0-16,0 0 0,0 0 15,21-21 1</inkml:trace>
  <inkml:trace contextRef="#ctx0" brushRef="#br1" timeOffset="94586.76">17695 13272 0,'0'0'0,"0"21"47,0 0-31,0 0-16,-21-21 16,21 21-16,0 0 0,0 1 15,0-1-15</inkml:trace>
  <inkml:trace contextRef="#ctx0" brushRef="#br1" timeOffset="94778.68">17801 13293 0,'-21'21'46,"21"0"-30,0 0-16,0 0 16,0 1-16,-21-22 15,21 21-15</inkml:trace>
  <inkml:trace contextRef="#ctx0" brushRef="#br1" timeOffset="95207.43">17907 12912 0,'0'0'0,"21"0"16,0 0-1,0 21 1,1 0-16,-22 0 0,21 22 16,0-22-16,0 21 0,0-21 0,22 22 15,-22-1-15,21 0 0,-21 1 0,22-1 16,-22 0-16,0 1 0,0-1 16,-21 0-16,0 1 0,0 20 0,0-21 15,0 1-15,-21-1 0,0 0 16,0 1-16,-22-22 0,22 21 0,-21-21 15,-1 22-15,1-22 0,0 0 0,-1 0 16,22 0-16,-21 1 0,0-1 0,20 0 16,1 0-16,0-21 15,0 21-15,0-21 0,0 0 16,42 0 15,0 0-31,0 0 0,0-21 16,0 0-16,1 21 0,20-21 0,-21 0 15</inkml:trace>
  <inkml:trace contextRef="#ctx0" brushRef="#br1" timeOffset="95466.21">18859 13462 0,'0'21'63,"22"-21"-48,-22 21-15,0 1 16,0-1-1</inkml:trace>
  <inkml:trace contextRef="#ctx0" brushRef="#br1" timeOffset="95695.07">18796 13970 0,'0'0'0,"-21"42"16,21-20 0,-21-22-16,21 21 0,-22 0 15,1-21-15,21 21 16,0 0-16,-21-21 0,0 21 16,0-21-16,0 0 15,-1 22-15,-20-22 0,21 0 16,0 0-16</inkml:trace>
  <inkml:trace contextRef="#ctx0" brushRef="#br1" timeOffset="96795.37">9546 15346 0,'0'0'0,"-21"-21"16,0 21 0,21-21-16,0-1 0,0 1 15,0 0-15,0 0 16,0 0-16,0 0 0,21-1 15,0 22-15,0-21 0,0 21 0,1-21 16,-1 21-16,0 0 0,0 0 16,0 0-16,0 0 0,-21 21 15,0 0-15,0 1 16,0-1-16,-21 21 0,0-21 0,0 22 16,21-22-16,-21 21 0,0 0 0,-1-20 15,1 20-15,21-21 0,0 21 16,0-20-16,0 20 0,0-21 15,0 0-15,0 0 0,0 1 16,0-1-16,21 0 0,1-21 16,-1 0-16,0 0 0,0 0 15,0 0-15,0 0 16,-21-21-16,0 0 16,-21 21-1,0 0-15,0 0 0,0 0 16,0 21-16,21 0 0,-22 0 0,22 0 15,-21 0-15,21 22 0,0-22 16,0 21-16,0-21 0,0 22 0,21-1 16,-21-21-16,22 22 0,-1-22 15,0 21-15,-21-21 0,21 0 16,0 1-16,-21-1 0,0 0 0,0 0 16,0 0-16,0 0 0,0 1 15,-21-1 1,0-21-16,0 0 0,0 21 0,-1-21 15,1 0-15,0 0 0,0 0 16,21 21-16,-21-21 16</inkml:trace>
  <inkml:trace contextRef="#ctx0" brushRef="#br2" timeOffset="106392.43">20066 8848 0,'0'0'0,"-21"0"0,0 0 16,21-21-16,-22 21 0,1 0 15,0 0-15,0 0 0,0 0 16,0 0-16,-1 0 15,1 0 1,42 0 47,1 0-63,-1 0 0,21 0 0,-21 0 15,22 0-15,-1 0 0,0 0 16,1 0-16,20 0 0,1 0 15,-1 0-15,1 0 0,-1 0 0,22 0 16,-22 0-16,1 0 0,-1 0 16,1 0-16,-22 0 0,0 0 0,1 0 15,-1 0-15,0 0 0,1 0 16,-22 0-16,21 0 0,-21 0 0,-21-22 16,22 22-16,-1 0 15,-21-21 16,0 0-15,0 0 15,-21 0-31,-1 0 16,22-1 0,-21 22-16,0-21 15,0 0 1,0 21-1,0 0-15,-1 0 0,44 0 63,-1 21-47,0-21-16,0 0 0,0 0 15,0 0-15,1 0 0,-1 21 0,0-21 16,0 0-16,0 0 0,0 0 15,1 0-15,-22 22 32,0-1-32,0 0 15,0 0-15,-22-21 0,1 21 16,0 22-16,0-22 0,0 0 0,0 21 16,-1-21-16,-20 22 0,21-22 15,0 21-15,-22 1 0,22-22 0,0 0 16,0 21-16,0-21 0,0 1 15,-1-22-15,22 21 0,-21 0 0,42-42 47,1 0-47,-1-1 0,-21 1 0</inkml:trace>
  <inkml:trace contextRef="#ctx0" brushRef="#br2" timeOffset="107126.04">22225 7832 0,'0'-21'0,"0"42"0,0-64 0,21 22 15,-21 42 17,-21 1-17,0 20-15,21-21 0,-21 21 16,-1 1-16,1-1 0,0 0 0,0 1 16,0 20-16,0-20 0,-1-1 15,-20 0-15,21 1 0,0-22 0,21 0 16,0 21-16,-21-21 0,21 1 15,21-44 17,-21 1-32,21 21 0,0-42 0,0 21 15,-21 0-15,21-22 0,1 1 0,-1 0 16,0-1-16,0 1 0,-21 0 16,21-1-16,0 1 0,1 0 0,-1-1 15,-21 1-15,21 0 16,0 20-16,-21-20 0,21 21 15,0 21-15,1 0 16,-22 21-16,0 0 0,0 0 16,0 1-16,0 20 0,21 0 15,-21 1-15,0-1 0,0 21 0,0-20 16,0-1-16,0 0 0,0 1 0,0-1 16,0 0-16,0-20 0,0-1 15,0 21-15,0-21 0,0 0 16,0 1-16,0-44 47,-21 22-47</inkml:trace>
  <inkml:trace contextRef="#ctx0" brushRef="#br2" timeOffset="107294.94">22056 8213 0,'21'0'31,"0"0"-31,0 0 0,0-21 0,22 21 16,-1 0-16,-21-22 0,21 22 15,1-21-15,20 21 0,-20-21 0,-1 0 16,0 21-16,1-21 16,-1 0-16,0-1 0,1 1 0</inkml:trace>
  <inkml:trace contextRef="#ctx0" brushRef="#br2" timeOffset="107783.66">22839 7747 0,'0'0'0,"-21"0"0,-1-21 0,1 21 15,0 0 1,21 21-16,0 0 16,0 0-16,0 1 0,0-1 0,0 0 15,0 21-15,0-21 0,0 22 16,0-1-16,0 0 0,0 1 15,0-22-15,0 21 0,0 1 16,0-1-16,0-21 0,-21 21 0,21-20 16,-21-1-16,21 0 0,0 0 0,0 0 15,-21-21-15,21 21 16,-22-21-16,22-21 31,0 0-31,0 0 0,0 0 16,0 0-16,22-1 0,-1 1 15,0 0-15,0-21 0,0 21 0,0-1 16,22 1-16,-22 0 0,0 0 16,0 0-16,22 21 0,-22 0 15,0 0-15,0 0 0,0 0 0,0 21 16,1 0-16,-22 0 0,0 0 16,0 1-16,0-1 0,0 21 0,0-21 15,0 0-15,-22 1 0,1-1 16,0 0-16,-21 0 0,21 0 0,-22 0 15,22-21-15,-21 22 0,-1-22 16,22 0-16,0 21 0,0-21 0,0 0 16,21-21-1,21-1 1,0 22-16,0-21 0,0 0 0</inkml:trace>
  <inkml:trace contextRef="#ctx0" brushRef="#br2" timeOffset="108199.43">23347 8086 0,'0'0'15,"21"0"-15,0-21 0,0-1 0,0 1 16,1 21-16,-22-21 0,0 0 16,-22 21 15,1 0-31,0 21 0,0-21 15,-21 21-15,20 0 0,1 1 16,0-1-16,0 0 0,0 0 0,0 21 16,21-20-16,0-1 15,0 0-15,0 0 0,21 0 16,0-21-16,0 0 0,0 21 16,0-21-16,1 22 0,-1-22 0,0 0 15,0 0-15,0 21 0,0-21 16,-21 21-16,0 0 15,0 0 1,-21-21-16,0 21 16,0-21-16,0 0 0,0 0 0,-22 22 15,22-22-15,0 0 0,0 0 0,-22 0 16,22 0-16,0 0 16,21-22-1,21 1 1,-21 0-16,21 0 0</inkml:trace>
  <inkml:trace contextRef="#ctx0" brushRef="#br2" timeOffset="108479">23770 7811 0,'0'-22'16,"-21"44"-1,21-1 1,-21 0-16,21 21 0,0 1 0,-21-1 16,21 0-16,-22 1 0,1-1 15,21 0-15,0 1 0,-21-1 0,21 0 16,-21 1-16,21-22 0,0 0 0,0 0 16,0 0-16,0 0 0,0 1 15,21-22 16,0 0-31,-21-22 16,21 1-16</inkml:trace>
  <inkml:trace contextRef="#ctx0" brushRef="#br2" timeOffset="108663.41">23580 8213 0,'0'0'0,"-22"0"15,22-21 1,22 21 0,-1 0-16,0-22 0,0 22 0,0 0 15,0 0-15,1-21 0,20 0 16,-21 21-16,0 0 0,0 0 16,22 0-16</inkml:trace>
  <inkml:trace contextRef="#ctx0" brushRef="#br2" timeOffset="109095.99">23939 8234 0,'0'0'0,"-21"-42"15,21 20-15,0 1 16,21 0-1,1 21-15,-1 0 16,0 0-16,0 0 0,0 21 16,0-21-16,1 21 0,-1 1 0,0-1 15,0 21-15,-21-21 0,0 0 16,0 1-16,0 20 0,0-21 0,0 0 16,0 0-16,0 1 0,0-1 15,0 0-15,-21-21 16,0 0-1,21-21 1,0 0-16,0-1 16,0 1-16,0 0 15,21 0-15,-21 0 0,21 0 16,0-1-16,-21 1 0,21 0 0,1 0 16,-22 0-16,21 0 0,0-1 15,0 1-15,0 21 0,0 0 16,1 0-16,-1 0 15,0 21-15</inkml:trace>
  <inkml:trace contextRef="#ctx0" brushRef="#br2" timeOffset="109611.7">24744 8255 0,'0'0'0,"0"-21"0,0 0 0,0 0 15,0-1-15,0 1 0,0 0 0,-21 0 16,-1 21 0,1 0-16,0 0 0,0 0 15,0 21-15,0-21 0,-1 21 0,1 0 16,0 22-16,0-22 0,0 0 15,0 21-15,-1-20 0,1-1 0,21 21 16,0-21-16,-21 0 0,21 1 16,0-1-16,0 0 0,0 0 15,21-21 1,0 0-16,1 0 16,-1 0-16,0-21 0,0 21 0,0-21 15,0 0-15,1 21 0,-1-22 16,0 1-16,0 0 0,-21 0 15,21 0-15,-21-22 0,21 22 0,-21 0 16,22 0-16,-22 0 0,0 0 16,0 42 15,0 0-31,0 0 0,0 0 0,0 0 16,-22 1-16,22-1 0,0 0 0,0 0 15,0 0-15,0 0 0,0 1 16,0-1-16,0 0 15,22-21-15,-1 0 16,0 0-16</inkml:trace>
  <inkml:trace contextRef="#ctx0" brushRef="#br2" timeOffset="109863.55">25188 8170 0,'0'0'15,"0"-21"-15,-21 21 0,0 0 0,0 0 16,0 0-16,-1 0 16,1 0-16,0 21 0,0 1 0,0-1 15,0 0-15,-1 0 0,22 0 16,-21 22-16,0-22 0,21 0 16,-21 0-16,21 0 0,0 0 0,0 1 15,0-1-15,0 0 0,21 0 16,0-21-16,0 0 0,1 21 0,-1-21 15,0 0-15,0 0 0,0 0 0,0 0 16,1 0-16,-1 0 0,0 0 16</inkml:trace>
  <inkml:trace contextRef="#ctx0" brushRef="#br2" timeOffset="110193.36">25612 7768 0,'0'0'0,"-22"0"0,-20 0 15,21 0-15,0 0 16,0 0-16,21 21 0,0 1 0,-22-1 16,22 21-16,-21-21 0,21 22 15,0-1-15,0 0 0,0 1 0,0-22 16,0 21-16,0 0 0,0 1 0,0-22 15,0 21-15,0-21 0,0 1 16,0 20-16,0-21 0,0 0 0,0 0 16,0 1-16,0-1 15,21-21 1,1 0-16,-1 0 16,0 0-16,0 0 0,-21-21 15,21 21-15,0-22 0,1 22 0,-1-21 16</inkml:trace>
  <inkml:trace contextRef="#ctx0" brushRef="#br2" timeOffset="110483.2">25315 7938 0,'0'0'0,"-21"0"0,21-22 31,21 22-15,0-21-16,1 21 15,-1 0-15,0 0 0,0 0 0,0-21 16,22 21-16,-22 0 0,0 0 0,0 0 16,0 0-16,0 0 0,1 0 15,-1 0-15</inkml:trace>
  <inkml:trace contextRef="#ctx0" brushRef="#br2" timeOffset="111854.95">19918 11240 0,'0'0'0,"-21"-22"0,-1 1 0,1 0 16,21 0-16,-21 0 0,0 0 15,0-1-15,21 1 0,0 0 16,0 0-16,0 0 0,0 0 16,0-1-16,21 1 0,0 0 15,0 21-15,0-21 0,1 0 16,20 21-16,-21 0 0,21-21 0,1 21 15,-1 0-15,0 0 0,1 0 0,-1 0 16,0 21-16,1-21 0,-1 21 16,0 0-16,1 21 0,-1-20 0,-21 20 15,0 0-15,1 1 16,-1-1-16,-21 21 0,0-20 0,0 20 16,0-20-16,-21 20 0,-1 1 0,-20-22 15,21 21-15,-21 1 0,-1-22 16,1 22-16,0-1 0,-1 22 0,1-22 15,-22 1-15,22-1 0,0 1 16,21 21-16,-22-22 0,1 1 0,21-1 16,0 22-16,-1-22 0,22 1 0,0 20 15,0-20-15,0-1 0,0 1 16,0-1-16,0 1 0,43-1 0,-22-20 16,0 20-16,21-20 0,1-1 15,-1 21-15,0-20 0,1-22 0,-1 21 16,22 1-16,-22-22 0,0 0 15,1 0-15,-1 0 0,0-21 16,1 0-16,-22 0 0,0 0 0,0 0 16,0 0-16,-21-21 0,0 0 15,0 0-15,0 0 16,-21 21-16,0-22 0,0 22 16,0 0-16,-22 0 0,22 0 15,-21 0-15,21 22 0,-22-1 0,1 0 16,0 0-16,-1 0 0,1 22 15,21-1-15,-22 0 0,22 1 16,-21-1-16,0 21 0,20-20 0,-20 20 16,21 1-16,-21 20 0,20 1 15,-20 0-15,21-1 0,0 1 0,0 21 16,-1-21-16,1 20 0,21 1 0,0 0 16,0 21-16,0-21 0,0 0 15,0 21-15,0-21 0,0 21 0,0-22 16,0 22-16,21-21 0,1 21 0,-22-21 15,21 0-15,-21 0 0,0-22 16,0 22-16,0-21 0,0 0 0,0-1 16,0-20-16,0 20 15,0-20-15,0-22 0,0 1 0,0-1 0,0 0 16,0-21-16,0 1 0,0-1 0,-21 0 16,-1-21-16,1 0 15,0 0-15,0 0 0,0 0 0,0 0 16,-22-21-16,22 0 0,-21-1 15,-1 1-15,22-21 0,-21 0 0,21-1 16,-22-20-16,22-1 0</inkml:trace>
  <inkml:trace contextRef="#ctx0" brushRef="#br2" timeOffset="112466.83">22013 12785 0,'0'0'0,"0"-21"0,0-1 16,0 1-16,0 0 0,0 0 16,0 0-16,0 0 0,-21 21 31,0 0-31,0 21 15,0 21-15,-1-21 0,1 22 16,0-1-16,-21 0 0,21 22 0,-1-22 16,1 22-16,0-22 0,0 21 15,21-20-15,0 20 0,0-20 0,0-1 16,0-21-16,0 21 0,0-20 16,0-1-16,21 0 0,0 0 0,0 0 15,1-21-15,20 0 0,-21 0 0,21 0 16,-20 0-16,-1-21 15,21 0-15,-21 0 0,22 0 0</inkml:trace>
  <inkml:trace contextRef="#ctx0" brushRef="#br2" timeOffset="112843.65">22458 12954 0,'0'0'0,"0"-21"0,0 0 0,-21 21 15,-1 0-15,1 21 0,0 0 16,21 0-16,-21 0 0,0 1 15,21 20-15,-21 0 0,21-21 0,0 22 16,-22-22-16,22 21 0,0-21 16,0 22-16,0-22 0,0 0 15,0 0-15,0 0 0,22-21 16,-1 0-16,0 22 0,0-22 0,21 0 16,-20 0-16,20 0 0,0-22 0,-21 1 15,22 0-15,-1 0 0,-21 0 16,22 0-16,-22-1 0,0 1 0,-21-21 15,0 21-15,0-22 0,0 22 16,0 0-16,-21-21 0,0 21 0,-1-1 16,1 1-16,-21 0 0,21 21 15,-22 0-15,22 0 0,-21 0 0,21 21 16,0 0-16,-22 1 0,22-1 16,0 0-16,0 0 0,0 0 15,21 22-15,0-22 0,0 0 0,0 0 16,0 0-16,21-21 15,0 0-15,21 0 0,1 0 0</inkml:trace>
  <inkml:trace contextRef="#ctx0" brushRef="#br2" timeOffset="113286.91">23008 12996 0,'0'0'0,"21"0"0,-21-21 15,0 42 16,0 1-31,0-1 0,0 0 0,0 0 16,0 0-16,21 0 0,-21 1 16,0-1-16,0 0 0,0 21 0,0-21 15,0 1-15,0-1 0,0 0 0,0 0 16,0 0-16,-21 0 16,0-21-16,21-21 31,0 0-31,0 0 15,0 0-15,0 0 0,0-1 16,0 1-16,0-21 0,21 21 16,0-22-16,1 22 0,-1 0 0,0-21 15,0 21-15,0-1 0,22 1 16,-22 21-16,0 0 0,21 0 0,-21 0 16,1 21-16,-1 22 0,0-22 15,0 0-15,0 21 0,-21-20 0,0-1 16,0 21-16,0-21 0,0 22 0,0-22 15,0 0-15,-21 0 0,21 0 16,0 0-16,-21-21 0,0 22 0,0-22 16,42-22 15,0 22-15</inkml:trace>
  <inkml:trace contextRef="#ctx0" brushRef="#br2" timeOffset="113543.76">23961 12954 0,'0'0'0,"0"-21"15,-22 21 1,1 0-16,0 21 16,0-21-16,0 42 0,0-20 0,-1-1 15,1 21-15,0-21 0,0 22 0,0-1 16,0-21-16,-1 21 15,22-20-15,0-1 0,0 21 0,0-21 16,0 0-16,22 1 16,-1-22-16,0 0 0,0 21 0,0-21 15,22 0-15,-22 0 0,0 0 0,21 0 16,-21 0-16,1-21 0,-1 21 16,0-22-16,0 1 0</inkml:trace>
  <inkml:trace contextRef="#ctx0" brushRef="#br2" timeOffset="113935.54">24193 13039 0,'22'0'32,"-1"0"-17,0 0-15,0 0 16,0 0-16,0 0 0,-21 21 0,22 0 15,-22 0-15,21 0 0,-21 1 0,0 20 16,0-21-16,0 0 0,0 0 16,0 22-16,0-22 0,0 0 0,0 0 15,0 0-15,0 1 0,-21-1 16,-1 0-16,1-21 31,21-21-15,0 0-16,0-1 0,0 1 15,0 0-15,0 0 0,0 0 16,21-22-16,-21 22 0,22-21 0,-1 21 16,-21-22-16,21 22 0,0 0 15,0 0-15,0 0 0,1 0 0,-1-1 16,0 22-16,0 0 0,0 0 16,0 0-16,1 0 0,-1 0 15,0 22-15</inkml:trace>
  <inkml:trace contextRef="#ctx0" brushRef="#br2" timeOffset="114295.33">24807 13229 0,'0'0'0,"21"0"31,1-21-31,-1 0 0,0 0 15,0 0 1,0 21-16,-21-22 0,0 1 0,0 0 0,21 0 16,-21 0-16,0 0 15,0-1-15,0 1 0,-21 21 16,0 0-16,0 0 16,0 21-16,21 1 0,-21-1 15,-1 0-15,1 0 0,0 21 0,21-20 16,0 20-16,0-21 0,-21 0 15,21 0-15,0 1 0,0-1 0,0 0 16,0 0-16,0 0 0,0 0 16,21-21-1,0 0-15,0 0 0,1 0 16,-1 0-16,0-21 0,0 21 0,21-21 16,-20 0-16,20 21 0</inkml:trace>
  <inkml:trace contextRef="#ctx0" brushRef="#br2" timeOffset="114548.37">25315 12806 0,'0'0'0,"0"-42"16,0 20-16,0-20 0,0 21 0,0 0 15,0 0-15,0 63 32,0-21-32,0 21 15,0 1-15,-21-1 0,21 0 0,0 1 16,-21-1-16,21 0 0,-21 1 0,0-1 15,21 0-15,0-20 16,0 20-16,0-21 0,0 0 0,0 0 16,0 1-16,0-1 0,0 0 15,21-21 1,0 0 0,0-21-16</inkml:trace>
  <inkml:trace contextRef="#ctx0" brushRef="#br2" timeOffset="114924.79">25485 13145 0,'0'21'16,"21"-21"0,0 0-1,0 0 1,0 0-16,0 0 0,1 0 15,-22-21-15,21 21 0,0-22 16,-21 1-16,21 21 0,-21-21 0,21 0 16,-21 0-16,0 0 0,0-1 15,-21 22 1,0 0-16,0 0 16,0 22-16,-1-1 0,1 0 15,0 0-15,0 0 0,0 0 0,0 1 16,21 20-16,0-21 0,0 0 15,0 0-15,0 1 0,0-1 0,0 0 16,0 0-16,21-21 0,0 0 16,0 21-16,21-21 0,-20 0 15,20 0-15,-21 0 0,21 0 0,1 0 16,-1 0-16,-21 0 0,22-21 16,-1 21-16,-21-21 0,21 0 0</inkml:trace>
  <inkml:trace contextRef="#ctx0" brushRef="#br2" timeOffset="115202.63">25442 12764 0,'0'0'0,"-21"0"0,0 0 16,21-22-16,0 1 15,21 21-15,0-21 0,0 21 0,22-21 16,-22 21-16,21-21 0,1 21 16,-1-21-16,0 21 0,22 0 15,-22-22-15,0 22 0,1 0 16,-22-21-16,21 21 0,-21 0 0,1 0 16,-1 0-16,0 0 0</inkml:trace>
  <inkml:trace contextRef="#ctx0" brushRef="#br2" timeOffset="116083.16">22585 14288 0,'0'0'0,"-21"0"0,-1 0 0,1 0 31,21 21-15,0 0-16,0 0 0,-21 0 15,21 22-15,0-22 0,-21 0 0,21 21 16,0-21-16,0 1 16,0-1-16,-21 0 0,21 0 0,0 0 0,-21-21 15,-1-21 17,22 0-32,0 0 15,0 0-15,0-1 0,0 1 16,0-21-16,0 21 0,0-22 0,22 22 15,-22-21-15,21 21 0,0-22 16,0 22-16,21-21 0,-20 21 0,-1 0 16,0 21-16,0-22 0,21 22 15,-20 0-15,-1 0 0,0 0 0,21 22 16,-21-1-16,1 0 0,-1 0 16,0 0-16,-21 0 0,21 1 15,-21-1-15,0 21 0,0-21 0,0 0 16,0 1-16,0-1 0,0 0 15,0 0-15,-21-21 16,0 0 0,21-21-16,0 0 15,0 0-15,0-1 0,0 1 16,21 0-16,0-21 0,0 21 0,0-1 16,1 1-16,20-21 0,-21 21 15,21 0-15,1 21 0,-22-22 0,21 22 16,1 0-16,-22 0 0,21 0 15,-21 0-15,22 22 0,-22-1 16,0-21-16,-21 42 0,0-21 0,0 0 16,0 1-16,0 20 0,0-21 15,0 0-15,0 22 0,-21-22 0,0 0 16,-1 0-16,1 0 0,0 0 16,21 1-16,-21-22 0,21-22 31,21 1-31,0 0 15</inkml:trace>
  <inkml:trace contextRef="#ctx0" brushRef="#br2" timeOffset="116418.97">23558 14330 0,'0'0'0,"22"0"15,-1 0 1,0 0-16,0-21 0,0 21 15,0-21-15,1-1 0,-1 22 16,0-21-16,0 21 0,0-21 0,-21 0 16,0 0-16,0 0 15,0-1-15,-21 22 16,0 0-16,-21 0 0,20 0 16,-20 0-16,21 0 0,-21 22 15,20-1-15,1 0 0,0 0 0,-21 21 16,21-20-16,21 20 0,-22 0 15,22-21-15,-21 22 0,21-22 0,0 21 16,0-21-16,0 1 0,0-1 0,21 0 16,1-21-16,-1 21 0,0-21 15,0 0-15,21 0 0,-20 0 0,20 0 16,-21-21-16,21 21 0,1-21 16,-22 0-16,21-1 0</inkml:trace>
  <inkml:trace contextRef="#ctx0" brushRef="#br2" timeOffset="116651.83">24172 14055 0,'0'-21'0,"0"42"0,0-64 0,21 22 0,-21 0 15,0 0-15,22 21 0,-22 21 16,0 0-16,0 0 16,0 1-16,0-1 0,0 0 0,0 21 15,-22 1-15,1-22 0,0 21 16,21 0-16,-21 1 0,0-22 0,0 21 15,21-21-15,-22 1 0,1 20 16,21-21-16,-21 0 0,21 0 16,21-21-1,0 0 1,1-21-16,-1 0 0</inkml:trace>
  <inkml:trace contextRef="#ctx0" brushRef="#br2" timeOffset="117075.68">24426 14012 0,'0'0'0,"0"-21"0,0 0 0,21 21 0,-21 21 31,0 0-31,0 1 16,0 20-16,0-21 16,0 0-16,0 22 0,-21-1 0,0-21 15,0 21-15,0 1 0,21-22 0,-21 21 16,-1-21-16,22 22 0,-21-22 15,21 0-15,0 0 0,0 0 16,0-42 0,0 0-1,21 21-15,1-21 0,-1-21 16,0 20-16,0 1 0,0-21 0,0 21 16,1 0-16,-1-22 0,0 22 0,0 21 15,0-21-15,0 21 0,1 0 16,-1 0-16,0 21 15,-21 0-15,0 0 16,0 1-16,0 20 0,0-21 0,0 21 16,0-20-16,0-1 0,0 0 0,0 0 15,0 0-15,-21 0 0,21 1 16,-21-1-16,-1-21 31,1 0-31,21-21 16,0-1-16</inkml:trace>
  <inkml:trace contextRef="#ctx0" brushRef="#br2" timeOffset="117247.59">24172 14224 0,'-21'0'0,"42"0"0,-63 0 16,21 0-16,42 0 31,21 0-16,-21 0-15,1 0 0,20 0 0,-21 0 16,21 0-16,1-21 0,-1 21 16,-21 0-16,22-21 0</inkml:trace>
  <inkml:trace contextRef="#ctx0" brushRef="#br2" timeOffset="117607.38">25082 14182 0,'0'0'0,"-21"0"16,0 21-16,0-21 0,0 21 0,0 0 16,-1 0-16,1 1 0,0-1 15,0 0-15,0 0 0,0 21 0,-1-20 16,22-1-16,0 0 0,0 0 16,0 21-16,0-20 0,0-1 15,22-21-15,-1 0 0,0 21 16,0-21-16,0 0 0,0 0 0,1 0 15,-1-21-15,0 21 0,0-21 16,0-1-16,0 22 0,1-21 16,-1 0-16,-21 0 0,21 0 0,-21-22 15,0 22-15,0 0 0,0 0 0,0 0 16,0 0-16,0-1 0,-21 1 16,0 0-16,-1 21 0,1 0 15,0 0-15,0 0 0,0 21 16,21 0-16,-21 1 15,21-1-15,0 0 0,0 0 16,21 0-16</inkml:trace>
  <inkml:trace contextRef="#ctx0" brushRef="#br2" timeOffset="118147.07">25760 14330 0,'0'0'0,"-21"-42"16,-1 20-16,1 1 0,0 0 0,0 21 16,0 0-16,0 0 0,-1 0 15,1 0-15,-21 0 0,21 0 0,0 21 16,-22 0-16,22 22 0,0-22 16,0 21-16,-22 1 0,43-1 15,-21-21-15,0 21 0,21 1 0,-21-22 16,21 0-16,0 21 0,0-20 15,21-1-15,0 0 0,0-21 16,1 0-16,20 0 0,-21 0 0,21 0 16,-20 0-16,20-21 0,-21 0 15,21-1-15,-20 22 0,-1-42 0,21 21 16,-21 0-16,0 0 0,1-22 16,-1 1-16,0 0 0,-21-1 0,21 1 15,0 0-15,-21-1 0,0 1 16,0 0-16,21-1 0,-21 1 15,0-22-15,0 43 0,0-21 0,0 21 0,0 0 16,0-1-16,0 44 16,0 20-1,0-21-15,-21 21 0,21 1 16,0 20-16,-21-20 0,0 20 0,21-21 16,0 22-16,-21-22 0,21 1 0,0-1 15,0-21-15,0 21 0,0-20 16,21-1-16,0 0 0,0 0 0,0 0 15,1-21-15,-1 0 0,0 0 16,0 0-16,0 0 0,0 0 16,1 0-16,-22-21 0,21 21 15,0-21-15,0 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02:34:38.81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12446 1503 0,'0'0'0,"-21"0"31,21-21-15,-21 21-16,-1 0 16,1 0-1,0 0-15,0 0 16,0 0-1,0 0 1,42 0 31,0 0-31,0 0-16,0 0 0,22 0 0,-22 0 15,21 0-15,0 0 0,1 0 16,-1 0-16,0 0 0,1 0 0,-1 0 15,22 0-15,-22 0 0,21 0 16,-20 0-16,20 0 0,-20 0 0,-1 0 16,0 0-16,1 0 15,-1 0-15,0 0 0,-21 0 0,22 0 16,-22 0-16,0 0 0,0 0 16,0 0-16,1 0 15,-44 0 63</inkml:trace>
  <inkml:trace contextRef="#ctx0" brushRef="#br0" timeOffset="613.19">13123 1482 0,'0'0'0,"-21"0"31,21 21 0,0 0-31,0 0 16,0 0-16,0 1 0,0-1 15,0 0-15,0 0 0,0 21 16,0-20-16,0 20 0,0 0 0,0 1 16,0-1-16,0-21 0,0 21 15,0 1-15,0 20 0,0-42 0,0 22 16,0-1-16,0 0 0,0 1 15,-21-1-15,21 0 0,0 1 16,0-1-16,0 0 0,0 1 0,0-1 16,0 0-16,0-20 0,0 20 0,-21-21 15,21 21-15,-21-20 0,21-1 16,0 0-16,-22 0 0,1 0 16,21 0-16,-21 1 0,0-1 0,0 0 15,0 0-15,-1-21 16,1 0-16,21 21 0,-21-21 0,0 0 15,0 0-15,0 0 0,-1 0 0,-20 0 16,21 0-16,0 0 0,0 0 16,-22 0-16,22 0 0,0-21 0,-21 0 15,20 21-15,-20 0 0,21 0 16,-21-21-16,20 21 0,1 0 16,0 0-16,0 0 0,0 0 0,21-21 15,-21 21-15,-1 0 16,22-22 31,22 1-32</inkml:trace>
  <inkml:trace contextRef="#ctx0" brushRef="#br0" timeOffset="1459.78">13652 2667 0,'0'0'0,"22"-21"0,-1 21 0,-21-21 16,21 0-16,0-1 0,-21 1 15,0 0-15,21 0 0,0 0 0,-21 0 16,0-22-16,0 22 0,0 0 16,0 0-16,0 0 0,0-1 15,0 1-15,-21 21 0,0-21 0,0 0 16,0 21-16,0 0 15,-1 0-15,1 0 0,0 0 0,-21 0 16,21 0-16,-1 21 0,-20 0 16,21 0-16,-21 1 0,-1 20 0,22-21 15,0 21-15,-21 1 0,20 20 16,1-20-16,21-1 0,0 0 0,-21 1 16,21-1-16,0 0 0,0 1 15,0-22-15,0 21 0,21-21 0,-21 0 16,21 1-16,1-22 0,-1 21 0,0-21 15,0 0-15,21 0 16,-20 0-16,-1 0 0,21-21 0,-21-1 16,22 22-16,-22-21 0,21 0 15,-21-21-15,0 21 0,1-1 0,-1-20 16,0 21-16,0-21 0,0-1 16,-21 1-16,21 21 0,-21-22 0,0 22 15,0 0-15,0 0 0,0 0 16,0 0-16,0 42 31,0 21-15,0-21-16,0 0 0,0 1 0,0 20 0,0-21 15,0 21-15,0-20 16,0-1-16,22 0 0,-1 21 0,-21-21 16,21-21-16,0 22 0,-21-1 15,0 0-15,21-21 0,0 21 0,1-21 16,-1 0-16,0 0 15,0 0-15,0 0 0,0 0 16,1-21-16</inkml:trace>
  <inkml:trace contextRef="#ctx0" brushRef="#br0" timeOffset="1774.54">14224 2455 0,'0'0'0,"-21"-21"15,21 0-15,0 42 47,0 22-47,21-22 16,-21 0-16,21 21 0,0 1 16,-21-22-16,21 21 0,-21 0 0,0 1 15,22-1-15,-22 0 16,21-20-16,-21 20 0,0-21 0,0 0 0,21 22 15,-21-22-15,21-21 0,-21 21 16,0 0-16,21-21 16,0 0-16,1 0 15,-1 0 1,-21-21-16,0 0 0,21 0 0,0-1 16,-21 1-16</inkml:trace>
  <inkml:trace contextRef="#ctx0" brushRef="#br0" timeOffset="2068.37">14732 2455 0,'0'0'0,"0"-21"0,0 0 16,0 0-16,0 0 16,0 42-1,0 0-15,-21 0 16,0 22-16,21-22 0,-22 21 15,1 0-15,0 1 0,0-1 0,-21 0 16,20 1-16,1-1 0,-21 0 0,21-20 16,0 20-16,-1-21 0,1 0 15,0 0-15,0 1 0,21-1 0,0 0 16,0 0 0,21-21-1,0-21 1,0 0-16,22 21 0,-22-21 15,0-1-15</inkml:trace>
  <inkml:trace contextRef="#ctx0" brushRef="#br0" timeOffset="2743.99">15346 2625 0,'0'-21'0,"0"-22"16,0 22-16,0 0 16,0 0-16,0 0 0,0-1 0,-21 1 15,-1 0-15,1 21 16,0 0-16,0 0 0,0 0 16,0 0-16,-1 0 0,1 0 15,0 21-15,0 0 0,-21 1 0,20-1 16,1 21-16,-21-21 0,21 22 15,0-1-15,-1 0 0,1 1 0,0-22 16,0 21-16,0 0 0,21-20 0,-21-1 16,21 21-16,0-21 15,0 0-15,0 1 0,0-1 0,21 0 16,0-21-16,0 0 16,0 0-16,0 0 0,1 0 0,20 0 15,-21-21-15,21 21 0,-20-21 0,20-1 16,-21 1-16,21 0 0,-20 0 15,20 0-15,-21-22 0,0 22 0,22-21 16,-22 0-16,-21-1 0,21 22 16,0-21-16,0-1 0,-21 1 0,0 21 15,0-21-15,0 20 0,21 1 16,-21 0-16,0 0 0,0 0 16,0 42 15,0 0-31,0 21 0,0-20 0,0 20 15,0 0-15,0 1 0,0-1 16,0 0-16,0 1 0,0-1 0,0-21 16,0 21-16,0 1 0,0-22 15,0 0-15,22 0 0,-1 0 0,0 1 16,0-22-16,21 0 0,-20 21 0,20-21 16,0 0-16,-21 0 0,22 0 15,-1 0-15,0-21 0,-20 21 0,20-22 16,0 1-16,-21 21 15,1-21-15,20 0 0,-21 0 0,0 21 16,0-21-16,-21-1 0,22 1 16,-22 0-1</inkml:trace>
  <inkml:trace contextRef="#ctx0" brushRef="#br0" timeOffset="3579.51">13314 3598 0,'0'0'0,"0"-21"0,21 21 0,0 0 0,-21-21 15,21 0-15,0 21 16,1 0-16,-22-21 16,-22 21 15,1 21-16,0 0-15,0 0 0,-21-21 0,20 21 16,-20 22-16,0-22 0,-22 0 16,1 21-16,-1 1 0,1-1 15,-22 0-15,22 1 0,-22 20 0,21-20 16,-20 20-16,-1 1 0,22-22 16,-22 21-16,0-20 0,1 20 0,20-20 15,-21 20-15,22-21 0,-22 1 0,22-1 16,-1 0-16,22 1 0,-22-22 15,1 21-15,21-21 0,-1 22 0,1-22 16,0 0-16,20 0 0,1-21 16,0 21-16,0-21 0,0 22 0,0-22 15,-1 0 1,22-22 0,0 1-1,0 0-15,0 0 16,0 0-16,0 0 15,0-1-15,0 1 0,22 21 16</inkml:trace>
  <inkml:trace contextRef="#ctx0" brushRef="#br0" timeOffset="4093.24">11430 4339 0,'0'0'0,"0"-21"0,0 42 63,0 0-63,0 1 15,0-1-15,0 0 0,-21 0 0,0 21 16,-1-20-16,22-1 0,-21 21 15,0-21-15,0 0 0,0 22 0,0-22 16,-22 21-16,22-21 16,0 22-16,0-22 0,0 0 0,-1 0 15,1 0-15,0 1 0,0-1 0,21 0 16,-21-21 0,42 0 15,0 0-31,0 0 15,0 0-15,1 0 0,-1 0 0,21 0 16,-21 21-16,22-21 0,-22 21 16,21-21-16,-21 21 0,22-21 0,-22 22 15,21-22-15,-21 21 0,0-21 16,22 0-16,-22 21 0,0-21 16,0 0-16,-21 21 15,0-42 32,0 0-47,21 21 0</inkml:trace>
  <inkml:trace contextRef="#ctx0" brushRef="#br0" timeOffset="4931.76">14965 3789 0,'0'0'16,"-21"-21"-16,-1 0 0,1-1 15,21 1 1,-21 21-16,21-21 31,21 42-15,0 0-16,1 1 15,20-1-15,0 0 16,1 21-16,20 1 0,1-1 0,-1 0 16,1 1-16,20-1 0,-20 21 15,20-20-15,-20 20 0,21-20 0,-22-1 16,22 21-16,-1-20 0,1-1 16,0 0-16,-1-20 0,1 20 0,-21-21 15,20 21-15,-41-20 0,20-1 0,-21 0 16,1 0-16,-1 0 0,0-21 15,-20 21-15,-1-21 0,21 0 0,-21 0 16,-21 22-16,21-22 16,-21-22 15,0 1-15,0 0-1,0 0-15,0 0 16</inkml:trace>
  <inkml:trace contextRef="#ctx0" brushRef="#br0" timeOffset="5383.5">16870 4403 0,'-21'0'0,"-1"0"15,1-21 1,21 42 15,0 0-15,0 0-16,21-21 0,1 21 0,-1 0 16,0 1-16,0-22 0,0 21 15,0 0-15,1 0 0,20-21 16,-21 21-16,0 0 0,0-21 0,1 22 15,20-22-15,-21 21 0,0-21 16,0 21-16,-21 0 31,-21-21-31,0 0 16,0 0-16,0 0 0,0 21 16,-22-21-16,22 21 0,0-21 0,0 22 15,0-22-15,-1 21 0,1-21 0,0 21 16,0-21-16,0 21 0,0 0 15,-1-21-15,1 21 0,0-21 0,21 22 16,-21-22-16,0 21 16,0-21-1,-1 0 1,1 0-16</inkml:trace>
  <inkml:trace contextRef="#ctx0" brushRef="#br0" timeOffset="6225.05">6964 5503 0,'0'0'16,"21"0"-16,-21-42 16,0 21-16,0 0 0,0 0 15,0-1-15,-21 22 16,0-21-16,-1 0 16,1 21-16,0 0 15,0 0-15,0 0 0,-22 21 0,22 0 16,0-21-16,-21 43 0,21-22 15,-22 0-15,1 21 0,21 1 0,-22-1 16,22 22-16,0-22 0,0 21 16,0 1-16,0-22 0,-1 22 0,22-22 15,-21 0-15,21 1 0,0-1 16,0 0-16,0 1 0,0-22 0,21 0 16,43 21-16,-43-20 0,0-22 15,22 0-15,-22 0 0,21 0 16,0 0-16,1 0 0,-1 0 15,0-22-15,1 1 0,-1 0 0,0 0 16,1 0-16,-1-22 0,0 22 16,1-21-16</inkml:trace>
  <inkml:trace contextRef="#ctx0" brushRef="#br0" timeOffset="6527.86">7535 5249 0,'0'0'0,"-21"-21"0,0 21 16,0 0-16,0 0 15,21 21-15,-22-21 0,22 22 16,0-1-16,0 21 0,0-21 16,0 22-16,0-22 0,-21 42 0,21-20 15,0-1-15,0 0 0,0 1 0,-21 20 16,21-21-16,0 1 0,0-1 15,0 0-15,0 1 0,-21-1 0,21 0 16,-21-20-16,21 20 0,0-21 16,-21 0-16,21 0 0,0 1 15,21-22 1,0 0-16,0-22 16,0 22-16,0-21 0</inkml:trace>
  <inkml:trace contextRef="#ctx0" brushRef="#br0" timeOffset="7135.51">8170 5884 0,'0'0'0,"21"-42"15,-21 21-15,0 0 0,0 0 0,0-1 16,0 1-16,0-21 0,0 21 16,-21 0-16,0-1 0,0 1 15,0 21-15,0 0 0,-1 0 16,1 0-16,-21 0 0,21 0 0,-22 0 16,22 21-16,0-21 0,-21 22 0,21-1 15,-1 0-15,1 0 0,0 21 16,0-20-16,0 20 0,0-21 0,21 21 15,0-20-15,0 20 0,0-21 16,0 21-16,0-20 0,0-1 0,0 0 16,21 0-16,-21 0 0,21 0 0,0 1 15,0-22-15,0 0 16,1 0-16,-1 0 0,0 0 0,0 0 16,0 0-16,0 0 0,1-22 0,20 1 15,-21 21-15,0-21 0,0 0 16,-21 0-16,22-22 0,-1 22 0,0-21 15,0 21-15,-21-22 0,0 1 0,21 21 16,0-21-16,-21 20 0,0 1 16,0 0-16,0 0 0,22 0 0,-22 0 15,0 42 1,0 0-16,0 0 16,0 0-16,0 0 0,0 1 0,-22 20 15,22-21-15,0 0 16,0 22-16,0-22 0,0 0 0,0 21 15,0-21-15,0 1 0,0-1 0,0 0 16,0 0-16,0 0 16,22-21-16,-1 0 15,0 0-15,0 0 0,0 0 16</inkml:trace>
  <inkml:trace contextRef="#ctx0" brushRef="#br0" timeOffset="7452.33">8848 5736 0,'0'-63'16,"0"42"-16,0-1 0,0 1 16,0 0-16,-22 21 15,1 0 1,0 0-16,0 0 0,0 0 0,0 21 15,-1 0-15,1 1 0,0-1 0,21 0 16,-21 0-16,0 0 16,0 0-16,21 1 0,-22-1 0,22 0 15,0 0-15,0 0 0,0 0 16,0 1-16,22-22 16,-1 21-1,0-21-15,0 0 0,0 0 0,0 0 16,1 0-16,-1 0 0,0 0 15,0 0-15,0 0 0,0 0 0</inkml:trace>
  <inkml:trace contextRef="#ctx0" brushRef="#br0" timeOffset="7660.21">8932 5990 0,'0'0'0,"-21"21"16,0 1-16,0-22 0,0 0 15,-1 0-15,1 21 0,0-21 0,0 0 16,0 0-16,0 0 0,-1 0 15,1 0-15,0 0 0,0 0 16,0 0-16,0 0 16,21-21 15,0-1-15,21 22-1</inkml:trace>
  <inkml:trace contextRef="#ctx0" brushRef="#br0" timeOffset="8328.83">9504 5630 0,'0'0'16,"-21"0"-16,-1 0 0,1 22 0,0-22 0,0 21 15,0 0-15,0 0 0,-1-21 16,-20 21-16,21 0 0,0 1 0,21-1 16,-21-21-16,21 21 0,-22-21 15,22 21-15,0 0 31,22-21-31,-1 0 0,0 0 0,0 0 16,0 0-16,0 0 0,1 0 16,-1 0-16,0 0 0,0 0 0,0 0 15,0 0-15,1 0 0,-1 0 16,0 0-16,0 0 0,0 21 0,0-21 16,-21 22-16,0-1 0,0 0 15,0 0-15,0 0 16,-21 0-16,0 1 0,0-1 15,0-21-15,0 21 0,-22 0 16,22-21-16,0 21 0,0-21 16,-22 0-16,22 0 0,0 21 0,0-21 15,0 0-15,0 0 0,-1 0 0,1 0 16,0 0-16,0 0 16,21-21-16,-21 21 0,0-21 15,21 0 1,0 0-1</inkml:trace>
  <inkml:trace contextRef="#ctx0" brushRef="#br0" timeOffset="8964.23">10350 5398 0,'0'0'0,"-42"-22"16,42 1 15,21 21-16,0-21-15,22 21 0,-22 0 0,21 0 16,-21-21-16,22 21 0,-1 0 16,0 0-16,1-21 0,-1 21 15,0 0-15,1-21 0,-22 21 0,21 0 16,1 0-16,-22 0 0,0 0 16,0 0-16,-21 21 31,-21 0-31,0-21 0,0 21 0,-1-21 15,-20 0-15,21 21 0,0-21 16,-22 21-16,22-21 0</inkml:trace>
  <inkml:trace contextRef="#ctx0" brushRef="#br0" timeOffset="9295.07">10562 5398 0,'0'0'0,"0"-22"31,-21 22-31,0 0 31,21 22-15,-21-1-16,21 0 15,0 0-15,0 0 0,0 0 0,0 22 16,0-1-16,0 0 0,0 1 0,0-1 16,0 0-16,0 22 0,0-22 15,0 1-15,0-1 0,0 0 0,0 1 16,0-22-16,0 21 0,0-21 15,0 0-15,0 1 0,0-1 16,0 0-16,0 0 0,21-21 47,0-21-31,0 0-16,0 0 15,0-1-15,-21 1 0,22 0 0</inkml:trace>
  <inkml:trace contextRef="#ctx0" brushRef="#br0" timeOffset="9991.19">10880 5821 0,'42'0'16,"-42"21"-1,0 0-15,0 0 0,0 1 16,0-1-16,0 0 0,0 0 15,0 0-15,0 0 0,0 1 16,0-1-16,0 0 0,0 0 16,0 0-16,0 0 0,0 1 15,21-22 1,0 0 0,22-22-16,-22 22 15,0-21-15,0 0 0,21 0 16,-20 0-16,-1 0 0,21-1 0,-21 1 15,0 0-15,22 0 0,-22 0 16,-21 0-16,21-1 0,0 1 0,-21 0 16,21 0-16,-21 0 0,0 42 47,0 0-32,0 0-15,0 0 0,0 1 16,0-1-16,0 21 0,-21-21 0,21 0 15,-21 22-15,21-22 0,-21 21 16,21 1-16,0-1 0,0 0 16,0 1-16,0-1 0,0 0 0,0 22 15,-21-1-15,21-20 0,0 20 0,0 1 16,0-22-16,0 21 0,0-20 16,0-1-16,0 22 0,0-22 0,0 0 15,0 1-15,0-1 0,0 0 0,0-21 16,0 22-16,-21-22 0,21 0 15,0 0-15,0 0 0,-22 1 0,1-1 16,0-21-16,0 0 0,0 21 16,0-21-16,-1 0 0,-20 0 0,21 0 15,-21 0-15,20 0 0,-20-21 16,0 0-16,21-1 0,-1 22 0,-20-21 16,21 0-16,0 0 0,0-21 0,21 20 15,-22 1-15,22 0 0,-21 0 16,21 0-16,0 0 0,0-1 15,0 1-15,0 0 0,0 0 0,0 0 16,21 0-16,1-1 0,-22 1 0,21 0 16,0 0-16,0-21 0,0 20 15,0-20-15</inkml:trace>
  <inkml:trace contextRef="#ctx0" brushRef="#br0" timeOffset="10383.96">11620 5906 0,'0'-22'15,"0"44"-15,0-65 0,0 22 16,0 42 15,0 0-31,0 22 0,0-22 16,0 21-16,0-21 15,0 22-15,0-1 0,0 0 0,0 1 16,22 20-16,-22-20 0,21-1 16,-21 21-16,0 1 0,0-22 0,0 22 15,0-22-15,0 22 0,0-22 0,0 21 16,0-20-16,-21-1 0,21 0 16,-22 1-16,22-22 0,0 21 0,0-21 15,-21 1-15,21-1 0,0 0 0,0 0 16,0 0-16,0-42 31,0 0-15,21 0-16,-21 0 15,22-1-15,-1-20 0,-21 21 16,21-21-16,0-1 0</inkml:trace>
  <inkml:trace contextRef="#ctx0" brushRef="#br0" timeOffset="10735.6">11726 5948 0,'0'0'0,"-21"-21"0,0 0 0,0-1 15,21 1-15,0 0 16,0 0-16,0 0 0,0 0 0,0-22 0,0 22 16,21 0-16,0 0 15,21 0-15,-20 21 0,20-22 16,0 22-16,1 0 0,-1 0 0,0 0 15,1 0-15,-1 22 0,0-1 16,1 0-16,-22 0 0,0 0 0,0 22 16,-21-22-16,0 0 0,0 21 0,0-21 15,-21 1-15,0-1 0,-22 0 16,22 0-16,-21 0 0,21 0 0,-22 1 16,1-1-16,21-21 0,-21 21 15,20-21-15,-20 0 0,21 0 0,0 0 16,21-21 15,21 21-31,0-21 0,0-1 16,0 1-16,1 21 0,-1-21 0,21 0 15</inkml:trace>
  <inkml:trace contextRef="#ctx0" brushRef="#br0" timeOffset="11176.34">12446 5884 0,'0'0'0,"21"0"0,0 0 15,0 0-15,1 0 16,-1-21-16,0 21 0,0-21 16,0 21-16,0-21 0,1 0 0,-1 21 15,-21-21-15,21-1 0,0 1 16,-21 0-16,0 0 0,0 0 15,0 0-15,0-1 16,0 1-16,0 0 0,-21 21 16,0 0-16,0 0 0,-1 0 15,1 0-15,0 0 16,0 21-16,0 0 0,0 22 16,21-22-16,-22 0 0,1 21 0,0 1 15,21-22-15,0 21 0,0-21 16,0 22-16,0-22 0,0 21 0,0-21 15,0 1-15,0-1 0,0 0 16,21 0-16,0-21 0,1 21 0,-1-21 16,21 0-16,-21 0 0,0 0 0,22 0 15,-22 0-15,21 0 0,1 0 16,-22 0-16,21-21 0,-21 21 0,22-21 16,-22 0-16,21 21 0,-21-21 0,0-1 15,1 1-15,-1 0 16,0 0-16</inkml:trace>
  <inkml:trace contextRef="#ctx0" brushRef="#br0" timeOffset="12040.85">16658 5482 0,'0'0'0,"0"21"16,0-42 15,21 0-31,0 0 16,-21 0-16,22 0 0,-1-1 15,0 1-15,-21 0 0,21 0 16,0 0-16,0 0 0,-21-1 0,0-20 16,22 21-16,-1 0 15,-21 0-15,0 42 32,0 0-32,0 0 15,0 21-15,0 1 0,0-1 0,-21 0 16,21 22-16,0-22 0,-22 22 15,22-1-15,0-20 0,0 20 0,0-21 16,0 22-16,0-22 0,0 1 16,0-1-16,0-21 0,-21 21 15,21-20-15,0-1 0,0 0 0,-21 0 16,0 0-16,0-21 16,0 0-16,-1 0 0,1 0 15,-21 0-15,21 0 0,0-21 0,-22 0 16,22 21-16,0-21 0,-21 0 15,20-1-15,1 1 0,0 0 0,0 0 16,0 21-16,0-21 0,-1 21 16,22-21-16,22 21 31,-1 0-31,21 0 0,-21 21 16,0-21-16,22 0 0,-1 0 15,-21 0-15,22 21 0</inkml:trace>
  <inkml:trace contextRef="#ctx0" brushRef="#br0" timeOffset="12579.55">17145 5757 0,'0'-21'16,"0"0"-1,0 0 1,0 42-1,0 0 1,0 0-16,0 1 0,0-1 0,0 0 16,0 0-16,0 21 0,0-20 15,0-1-15,0 0 0,0 0 0,0 0 16,0 0-16,0 1 0,0-1 0,0 0 16,0 0-16,0 0 15,0-42 16,0 0-31,0 0 16,0 0-16,0-1 0,0 1 0,0 0 16,0-21-16,0 21 0,0-22 15,0 1-15,21 21 0,0-22 16,0 1-16,1 21 0,-1 0 16,21-22-16,-21 22 0,22 21 0,-1-21 15,0 21-15,1 0 0,-1 0 0,0 0 16,-21 21-16,22 0 0,-22 1 15,21-1-15,-21 0 0,-21 21 0,22 1 16,-22-22-16,0 21 0,0 0 16,0-20-16,0 20 0,0-21 0,-22 21 15,22-20-15,-21-1 0,0 0 0,0 0 16,0 0-16,21 0 0,-21 1 16,-1-22-1,22-22 1,0 1-1,22 0-15,-1-21 0,0 21 16</inkml:trace>
  <inkml:trace contextRef="#ctx0" brushRef="#br0" timeOffset="12900.36">18373 5271 0,'0'0'0,"-22"0"32,1 0-32,0 21 15,0 0-15,0 21 0,21-21 0,-21 22 16,21-1-16,-22 0 0,1 1 0,21-1 16,-21 22-16,0-22 0,21 0 15,0 22-15,-21-22 0,0 0 0,21-20 16,0 20-16,0-21 0,0 21 15,0-20-15,0-1 0,0 0 16,21-21 0,0 0-16,0 0 15,0 0-15,0-21 0,1 0 0,-1 21 16,0-22-16,0 1 0,0 0 0,0 0 16,1 0-16</inkml:trace>
  <inkml:trace contextRef="#ctx0" brushRef="#br0" timeOffset="13103.25">17970 5715 0,'0'0'0,"22"0"31,-1 0-15,0 0-16,0 0 0,21 0 15,-20-21-15,20 21 0,-21-21 0,21 21 16,-20 0-16,20 0 0,-21-21 0,0 21 16,22 0-16</inkml:trace>
  <inkml:trace contextRef="#ctx0" brushRef="#br0" timeOffset="13475.03">18521 5800 0,'42'0'0,"-21"0"16,0 0-16,1-21 15,-1 21-15,0-22 0,0 22 0,21-21 16,-20 0-16,-1 21 0,0-21 16,0 21-16,-21-21 0,21 0 0,-21-1 15,21 1-15,-21 0 16,-21 21-1,0 0-15,0 21 16,0 0-16,0-21 0,-22 22 0,22-1 16,0 21-16,0-21 0,0 22 15,-1-22-15,1 21 0,21-21 0,0 0 16,-21 22-16,21-22 0,0 0 16,0 0-16,0 0 0,0 1 0,0-1 15,21-21-15,0 21 0,1-21 16,-1 0-16,0 0 0,0 0 0,21 0 15,-20 0-15,20 0 0,-21 0 0,21-21 16,-20 21-16,20-21 0,-21-1 16,21 1-16</inkml:trace>
  <inkml:trace contextRef="#ctx0" brushRef="#br0" timeOffset="13859.67">19219 5736 0,'-42'-21'15,"42"0"-15,0 0 16,21 21 0,0 0-1,0 21-15,1-21 0,-1 21 16,0 0-16,0 0 0,0 1 0,0-1 16,1 0-16,-1 0 0,-21 0 15,0 0-15,0 1 0,0-1 16,0 0-16,0 0 0,0 0 0,0 0 15,0 1-15,-21-1 16,-1-21-16,1 21 0,0-21 16,21-21 15,0 0-31,0-1 16,0 1-16,0 0 0,21 0 15,0-21-15,1 20 0,-1 1 0,0 0 16,0-21-16,0 21 0,0-1 0,1 1 15,-1 0-15,0 0 0,0 21 16,-21-21-16,21 0 0,0-1 16,1 22-16</inkml:trace>
  <inkml:trace contextRef="#ctx0" brushRef="#br0" timeOffset="14780.05">19981 5800 0,'21'0'16,"1"0"-1,-1-21-15,0-1 0,21 22 0,-21-21 16,22 0-16,-1 0 0,0-21 0,1 20 16,-1 1-16,0-21 0,-20 21 15,20-22-15,0 22 0,-21-21 0,1 0 16,-1 20-16,0-20 0,-21 0 16,0 21-16,0-22 0,0 22 15,0-21-15,-21 21 0,21-1 0,-21 1 16,-22 0-16,22 0 0,0 21 15,-21 0-15,20 0 0,1 0 0,-21 0 0,21 0 16,-22 0-16,22 42 0,0-21 16,0 22-16,-21-1 0,20 0 15,1 1-15,0 20 0,21 1 16,-21-1-16,0 22 0,21-22 0,-21 22 16,21-21-16,0 20 0,-22-20 0,22 20 15,0-20-15,-21 21 0,21-22 16,0 22-16,0-1 0,0 1 0,0 0 15,-21-1-15,21 1 0,-21 21 16,21-21-16,-21-1 0,21 22 0,0-21 16,0-1-16,-21 1 0,21-21 0,0-1 15,0 1-15,0-1 0,0-21 16,0 1-16,21-22 0,0 0 0,0 0 16,0-21-16,0 0 0,1 0 15,20 0-15,-21-21 0,21 0 0,1 0 16,-1 0-16,0-22 0,1 1 15,20 0-15,-20-22 0,20 22 0,-21-22 16,1 1-16,-1-1 0,0 1 0,1-1 16,-22 1-16,0-22 0,-21 22 15,0-1-15,0 1 0,-21-1 0,0 22 16,-22-22-16,1 1 0,0 20 0,-22 1 16,1 0-16,-1-1 0,1 1 15,-1 21-15,22 0 0,-22 0 16,1-1-16,21 22 0,-1-21 0,22 21 15,-21 0-15,21-21 0,21 0 16,21 21 0,0-21-16,0 0 0,0 21 15,22 0-15,-1-22 0,0 22 16,1-21-16,20 0 0,-21 0 0,22 21 16,-1-21-16,1 0 0</inkml:trace>
  <inkml:trace contextRef="#ctx0" brushRef="#br0" timeOffset="15268.45">21188 5503 0,'0'0'0,"0"-21"0,0 0 16,-21 0-16,-1 21 0,1 0 0,0-21 16,0 21-16,0 0 0,0 0 0,-1 0 15,1 0-15,0 21 0,0 0 16,0 0-16,0 0 0,-1 22 0,1-22 15,21 21-15,-21-21 0,0 22 16,21-1-16,-21-21 0,21 0 0,0 22 16,0-22-16,0 0 0,0 0 15,0 0-15,21-21 0,0 0 16,0 0-16,0 0 0,1 0 16,-1 0-16,0 0 0,21-21 15,-21 0-15,1 0 0,-1 0 0,0 0 16,0-1-16,21 1 0,-20 0 15,-1 0-15,0-21 0,0 20 0,0 1 16,-21-21-16,0 21 0,0 0 0,21-1 16,-21 1-16,-21 21 31,0 21-31,21 1 16,0-1-16,-21 0 0,0 21 0,21-21 15,-21 22-15,21-1 0,0-21 0,0 22 16,0-22-16,0 21 15,0-21-15,0 0 0,0 1 0,0-1 16,0 0-16,21 0 16,0-21-16,0 0 0,0 0 15,22 0-15,-22 0 0,0-21 0,21 0 16,1 0-16,-22 21 0,21-22 16</inkml:trace>
  <inkml:trace contextRef="#ctx0" brushRef="#br0" timeOffset="15545.45">21929 5482 0,'0'-42'16,"-22"21"-1,1 21-15,0 0 0,0 0 16,0 0-16,0 21 0,-1 0 16,1 0-16,0 0 0,0 1 15,0 20-15,21-21 0,-21 21 0,21-20 16,-22 20-16,22 0 0,-21-21 15,21 22-15,0-22 0,0 0 0,0 0 16,0 22-16,0-22 0,21 0 16,1 0-16,-1-21 15,0 0-15,0 0 0,21 0 0,-20 0 0,-1 0 16,0 0-16,0 0 0,0-21 16,0 21-16,22-21 0,-22 0 15,0-1-15,0 1 0,0 0 0</inkml:trace>
  <inkml:trace contextRef="#ctx0" brushRef="#br0" timeOffset="15990.4">22140 5652 0,'0'21'32,"21"-21"-17,1 0 1,-1 0-16,0 0 15,0 0-15,0-21 0,0 21 0,1-22 16,-1 22-16,0-21 0,0 0 16,0 21-16,0-21 0,1 0 0,-22 0 15,0-1-15,21 1 0,-21 0 16,0 0-16,0 0 0,-21 21 16,-1 0-16,1 0 0,0 0 15,-21 0-15,21 0 0,-22 0 16,1 21-16,0 21 0,20-21 0,-20 22 15,21-1-15,-21 0 0,20 22 16,1-22-16,0 1 0,21-1 16,0 0-16,0 1 0,0-22 0,0 21 15,0-21-15,0 0 0,0 1 16,21-1-16,0-21 0,1 21 0,-1-21 16,21 0-16,-21 0 0,22 0 0,-1 0 15,-21 0-15,21 0 0,1 0 16,-22-21-16,21 0 0,1 21 0,-22-22 15,21 1-15,-21 0 0,0 0 0,1 21 16,-1-21-16,0 0 16,-21-1-16,0 1 0,0-21 0,0 21 15</inkml:trace>
  <inkml:trace contextRef="#ctx0" brushRef="#br0" timeOffset="16863.8">6286 6562 0,'0'0'0,"-21"21"0,-21 0 15,42 0-15,0 0 0,0 1 16,42-22-16,-21 0 16,22 0-16,20 0 0,1 0 15,-1 0-15,22 0 0,0-22 0,-1 1 16,1 21-16,21-21 0,-22 21 0,22-21 15,0 21-15,-21-21 16,21 0-16,-1 21 0,1-22 0,0 22 16,0-21-16,0 0 0,-22 21 15,1-21-15,0 21 0,-1 0 0,-20-21 16,21 21-16,-43 0 0,21 0 0,-20 0 16,-22 0-16,0 0 0,0 0 15,-42 21 1,0-21-16,0 21 15,0-21-15,-22 0 16,1 21-16,21-21 0,-22 0 0,1 0 0,-21 21 16,20-21-16,1 0 0,-22 0 15</inkml:trace>
  <inkml:trace contextRef="#ctx0" brushRef="#br0" timeOffset="17199.59">6837 6689 0,'0'0'16,"-64"21"-16,22-21 0,0 21 0,20-21 16,-20 0-16,21 0 0,0 21 0,21 0 15,21-21 1,21 0-16,1 0 0,-1 0 16,21 0-16,22 22 0,-21-22 0,20 0 15,1 0-15,0 0 16,-1 0-16,22 0 0,0 0 0,0 0 15,0 0-15,-1 0 0,1 0 0,-21 0 16,21 0-16,-22-22 0,1 22 16,0 0-16,-1 0 0,-20 0 0,-1-21 15,1 21-15,-22 0 0,1 0 16,-1 0-16,0 0 0,-21-21 0,1 21 16,-1 0-16,-21-21 15,0 0 1,0 0-16,21-1 15</inkml:trace>
  <inkml:trace contextRef="#ctx0" brushRef="#br0" timeOffset="18020.21">17378 6583 0,'0'0'0,"-43"0"15,-20 0-15,21 0 16,20 0-16,1 0 0,-21 0 0,21 0 16,0 21-16,-1-21 0,1 0 15,0 21-15,21 0 0,0 1 16,21-22-16,22 0 15,-1 0-15,0 21 0,22-21 0,-1 0 16,22 0-16,0 0 0,-1 0 16,1 0-16,0 0 0,20 0 15,-20 0-15,21 0 0,0-21 0,0 21 16,-1 0-16,-20-22 0,21 22 16,-21-21-16,-1 21 0,-20-21 0,20 21 15,-41 0-15,20-21 0,-20 21 0,-1 0 16,0-21-16,-21 21 0,22-21 15,-22 21-15,0 0 16,-42 0 15,0 0-31,0 0 0,-1 0 0,-20 0 16,21 0-16,-21 0 16,-1 21-16</inkml:trace>
  <inkml:trace contextRef="#ctx0" brushRef="#br0" timeOffset="18391">17251 6731 0,'0'0'0,"-43"0"0,-41 21 16,105-21 15,21 0-31,-21 0 16,43 0-16,-1 0 0,1 0 15,-1 0-15,22 0 0,0 0 0,-1 0 16,1 0-16,21 0 0,-21 0 16,-1 0-16,22 0 0,-21 0 0,-1 0 15,1 0-15,0 0 0,-1 0 0,-20 0 16,-1 0-16,1 0 0,-1 0 15,-20 0-15,-1 0 0,-21 0 16,0 0-16,1 0 0,-1 0 0,-42 0 31,-1 0-15,1 0-16,-21 0 0,21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02:35:02.88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423 0,'0'0'16,"0"-21"-16,21 0 0,-21 0 15,0 0-15,0 0 16,0 42 15,0 0-15,0 0-16,0 21 0,0-20 16,-21 20-16,21 0 0,-21 1 0,21-1 15,0 0-15,0 22 0,-21-22 16,21 22-16,-21-1 0,0-21 15,21 22-15,0-22 0,0 1 0,-22-1 16,22 0-16,0-21 0,0 22 16,0-22-16,0 0 0,0 0 15,0 0-15,0 1 0,0-1 32,0-42 14</inkml:trace>
  <inkml:trace contextRef="#ctx0" brushRef="#br0" timeOffset="352.32">1355 1397 0,'-22'42'0,"22"-20"16,0-1-16,0 0 15,0 0-15,0 0 0,22-21 16,-1 21-16,0 1 0,21-1 16,-21 0-16,22-21 0,-22 21 0,21 0 15,1-21-15,-1 0 0,21 0 16,-20 0-16,20 0 0,-20 0 15,-1-21-15,21 21 0,-20-21 16,20 0-16,-20 0 0,-1-1 16,0 1-16,1 0 0,-1 21 0,0-21 0,-21 0 15,1 0-15,-1-1 16,0 22-16,-21-21 0,0 0 0,0 0 16,0 0-16,0 0 15,0-1-15,-21 1 0,21 0 0</inkml:trace>
  <inkml:trace contextRef="#ctx0" brushRef="#br0" timeOffset="684.13">1672 466 0,'-21'0'0,"42"0"15,-84-21 1,63-1-16,0 1 16,21 21-16,0-21 0,0 0 15,21 21-15,1 0 0,-1-21 16,0 21-16,22-21 0,-22 21 16,22 0-16,-22-22 0,22 22 15,-22 0-15,0-21 0,22 21 16,-22-21-16,0 21 0,-20 0 15,-1 0-15,0 0 0,0 0 0,-21 21 16,0 0 0,0 1-16,-21-1 15,0 0-15,21 0 0,0 0 16</inkml:trace>
  <inkml:trace contextRef="#ctx0" brushRef="#br0" timeOffset="1447.92">2879 1080 0,'0'21'47,"0"0"-32,0 0-15,0 0 0,-22 0 16,22 22-16,0-22 0,-21 0 16,21 21-16,0-20 0,0 20 0,0-21 15,0 21-15,0-20 16,-21-1-16,21 21 0,0-21 0,0 0 15,0 1-15,0-1 0,0 0 16,-21-21 0,21-21-1,0 0-15,0-1 16,0 1-16,0 0 0,0 0 0,0 0 16,0 0-16,0-22 0,0 22 15,0-21-15,21-1 0,0 22 0,0-21 16,1 0-16,-1-1 0,0 22 15,21-21-15,-21 21 0,22-22 16,-1 22-16,0 21 0,1 0 16,-1 0-16,-21 0 0,22 0 15,-1 0-15,-21 21 0,21 0 0,-20 22 16,-1-22-16,0 21 0,-21-21 16,21 22-16,-21-1 0,0-21 15,0 22-15,0-22 0,-21 21 0,0-21 16,21 22-16,-21-22 0,-1 0 15,1 0-15,21 0 0,0 0 0,-21-21 16,21 22-16,-21-22 0,21-22 31,0 1-15,21 0-16,0 0 0,0 0 16</inkml:trace>
  <inkml:trace contextRef="#ctx0" brushRef="#br0" timeOffset="1822.71">4064 550 0,'0'0'0,"0"-21"0,0 0 15,-21 0-15,0 21 16,-1 0-16,22 21 15,0 0-15,0 0 0,-21 64 16,0-43-16,21 22 16,0-22-16,-21 22 0,21-22 15,0 22-15,-21-1 0,0-21 16,21 22-16,-22-22 0,1 22 0,21-22 16,-21 0-16,21 1 0,0-22 15,-21 21-15,21-21 0,0 22 0,0-22 16,0 0-16,0 0 0,0 0 15,0 1-15,21-22 16,0 0-16,0 0 16,1 0-16,-1 0 0,0-22 15,0 22-15,0-21 0,0 0 16,1 0-16,-1 0 0,-21 0 0</inkml:trace>
  <inkml:trace contextRef="#ctx0" brushRef="#br0" timeOffset="2093.55">3746 1207 0,'0'0'0,"22"0"31,-1 0-15,0 0-16,21 0 15,-21 0-15,1-22 0,-1 22 0,0 0 16,21 0-16,-21-21 0,1 21 16,-1-21-16,0 21 0,0 0 0,0 0 15</inkml:trace>
  <inkml:trace contextRef="#ctx0" brushRef="#br0" timeOffset="2496.33">4360 1291 0,'0'0'0,"21"0"0,1 0 15,-22-21-15,21 21 0,0-21 16,0 0-16,0 0 0,0-1 16,-21 1-1,-21 21 17,0 0-32,0 0 15,0 0-15,0 21 0,21 1 16,-22-1-16,1 0 0,0 21 15,21-21-15,0 1 0,-21 20 0,0-21 16,21 0-16,-21 22 0,21-22 16,0 0-16,0 0 0,0 0 0,0 0 15,0 1-15,21-1 16,0-21-16,0 0 0,0 0 16,0 0-16,1 0 0,-1 0 15,0 0-15,0 0 0,21-21 0,-20-1 16,20 22-16,-21-21 0,21 0 15</inkml:trace>
  <inkml:trace contextRef="#ctx0" brushRef="#br0" timeOffset="2916.09">4784 1270 0,'0'0'16,"0"-42"-1,0 21-15,0-1 0,21 1 16,0 0-1,0 21-15,0 0 0,0-21 0,1 21 0,-1 0 16,21 0-16,-21 0 16,0 0-16,1 21 0,-1 0 0,0 0 15,0 1-15,0-1 0,-21 0 16,0 0-16,21 0 0,-21 0 0,0 1 16,0-1-16,0 0 0,0 21 15,0-21-15,0 1 0,0-1 0,-21 0 16,21 0-16,0 0 0,-21-21 15,21 21-15,-21-21 0,0 0 32,21-21-32,0 0 15,0 0-15,0 0 16,0 0-16,0-1 0,0 1 16,0 0-16,0 0 0,21-21 15,-21 20-15,21 1 0,0 21 0,-21-21 16,21 0-16,1 0 0,-22 0 15,21 21-15,0-22 0,0 22 16,-21-21-16,21 21 16,0 0-16</inkml:trace>
  <inkml:trace contextRef="#ctx0" brushRef="#br0" timeOffset="3932.8">5270 1376 0,'22'0'16,"-1"0"-16,0 0 15,0 0-15,0 0 0,22 0 16,-22-21-16,21 21 16,0-21-16,1 21 0,-1-22 0,22 1 15,-22 0-15,21 0 0,-20 0 16,-1 0-16,0-22 0,1 22 0,-1-21 16,-21-1-16,0 22 0,1-21 15,-22 0-15,0-1 0,0 1 0,0 0 16,0-1-16,-22 1 0,1 0 15,0-1-15,0 22 0,0-21 0,0 21 16,-1-1-16,1 1 0,0 21 16,-21 0-16,21 0 0,-1 0 0,1 0 15,0 0-15,0 0 0,0 21 16,21 22-16,-21-22 0,-1 21 16,1 1-16,21 20 0,-21-21 15,21 22-15,-21-1 0,21 22 16,-21-21-16,21-1 0,0 1 0,0-1 15,0 1-15,0-1 0,0 22 16,0-22-16,0 22 0,0-22 0,0 22 16,0-21-16,0-1 0,0 22 15,0-22-15,-21 22 0,21-22 0,0 22 16,0 0-16,-22-22 0,22 22 0,0-22 16,0 1-16,0-1 0,-21 1 15,21-22-15,0 1 0,-21 20 0,21-42 16,0 22-16,0-1 15,0-21-15,0 0 0,0 0 16,21-21-16,0 0 0,1 0 16,-1-21-16,0 0 0,21 0 15,-21 0-15,22 0 0,-22-1 0,21-20 16,1 0-16,-1 21 0,0-22 16,1-20-16,-1 20 0,-21 1 0,21-21 15,1-1-15,-22 1 0,0 20 0,0-20 16,0-1-16,-21 22 0,0-22 15,0 1-15,0 21 0,-21-22 0,0 22 16,0-1-16,-21 1 16,-1 0-16,1-1 0,0 22 0,-1 0 15,1 0-15,0 0 0,-1 21 16,1 0-16,0 0 0,20 0 0,-20 0 16,21 0-16,42 0 31,0 0-31,0 0 0,1 0 15,-1 0-15,21-21 0,-21 21 0,22-22 16,-1 22-16,-21-21 0,21 21 16,1-21-16,-22 0 0,21 21 0,-21-21 15,22 0-15,-22-1 0</inkml:trace>
  <inkml:trace contextRef="#ctx0" brushRef="#br0" timeOffset="4468">6816 1164 0,'0'0'15,"0"-21"-15,0 0 16,0 0-16,-22 21 16,1-21-16,0 21 0,0 0 0,0 0 15,0 0-15,-22 0 0,22 0 16,0 21-16,0 0 0,-22-21 15,22 21-15,0 21 0,0-20 16,0-1-16,0 21 0,-1-21 0,1 22 16,21-22-16,0 21 0,0-21 15,-21 22-15,21-22 0,0 0 0,0 0 16,0 0-16,0 0 0,21 1 16,0-22-16,1 0 0,-1 0 0,0 0 15,21 0-15,-21 0 0,22-22 16,-22 22-16,21-21 0,-21 0 0,22 0 15,-22 0-15,21 0 0,-21-22 16,1 22-16,20 0 0,-21-21 16,0 20-16,-21 1 0,0-21 0,21 21 15,-21 0-15,0-1 0,0 1 16,-21 21 15,0 21-31,21 1 0,-21-1 16,21 0-16,0 0 0,0 0 0,0 0 15,0 22-15,0-22 0,0 0 0,0 21 16,0-20-16,0-1 0,0 0 16,0 0-16,0 0 0,21-21 0,0 21 15,-21 1-15,21-22 0,1 0 16,-1 0-16,0 0 16,0 0-16,0 0 0,0-22 15,22 22-15</inkml:trace>
  <inkml:trace contextRef="#ctx0" brushRef="#br0" timeOffset="4779.97">7578 1037 0,'0'0'16,"0"-21"-16,0 0 0,-22 21 15,22-21-15,-21 21 0,0 0 0,0 0 16,0 0-16,21 21 15,-21-21-15,-1 21 0,1 0 16,21 0-16,-21 22 0,21-22 16,0 21-16,-21-21 0,0 22 0,21-1 15,-21-21-15,21 22 0,-22-1 16,22-21-16,0 0 0,0 22 0,0-22 16,0 0-16,0 0 0,0 0 15,0 0-15,0 1 0,22-1 16,-1-21-16,0 0 15,0 0-15,0 0 0,0 0 0,1 0 16,20-21-16,-21-1 0,21 1 16</inkml:trace>
  <inkml:trace contextRef="#ctx0" brushRef="#br0" timeOffset="5295.64">7916 1270 0,'0'0'0,"0"21"15,21 0 1,1-21 0,-1 0-16,0 0 0,0 0 0,21 0 15,-20-21-15,-1 21 0,0-21 16,0 21-16,0-21 0,22 0 0,-22 21 15,0-21-15,-21-1 0,21 1 16,-21 0-16,21 0 0,-21-21 0,0 20 16,0 1-16,0 0 0,0 0 15,0 0-15,0 0 0,-21-1 0,0 22 16,0 0-16,0 0 0,-1 0 16,1 0-16,0 0 0,0 0 0,0 22 15,0-1-15,-1 0 0,1 0 16,0 21-16,-21 1 0,21-1 15,-1-21-15,1 22 0,-21-1 16,21 0-16,0 1 0,21-22 0,0 21 16,-22 0-16,22-20 0,0-1 15,0 0-15,0 21 0,22-42 0,-1 21 16,0 1-16,0-1 0,0-21 16,22 0-16,-1 21 0,-21-21 0,21 0 15,1 0-15,-1 0 0,-21 0 16,22 0-16,-1-21 0,-21 21 0,21-21 15,-20-1-15,-1 22 0,0-21 16,0 21-16,0-21 0,0 0 0,1 21 16,-22-21-16,21 0 0</inkml:trace>
  <inkml:trace contextRef="#ctx0" brushRef="#br0" timeOffset="6192.64">1905 2117 0,'0'0'0,"-21"0"0,0 0 15,-1 0-15,1 0 16,0 0-16,0 0 16,0 0-16,0 0 15,-1 0-15,22 21 16,0 0-1,0 0 1,22-21-16,-22 21 0,21-21 16,21 0-16,-21 0 0,0 0 15,22 22-15,-1-22 0,0 0 16,1 0-16,-1 0 0,22 0 0,-1 0 16,22 0-16,-1 0 15,22 0-15,0 0 0,0 0 0,0 0 16,21 0-16,0 0 0,21 0 15,0 0-15,0 0 0,22 0 0,-1 0 16,0 0-16,1-22 0,20 22 16,1 0-16,-1 0 0,1-21 0,-22 21 15,21 0-15,1-21 0,-22 21 0,1-21 16,-1 21-16,0 0 0,1 0 16,-22-21-16,21 21 0,-42 0 0,0 0 15,0 0-15,0-21 0,-42 21 16,21 0-16,-22 0 0,1 0 15,-22 0-15,1 0 0,-22 0 16,22 0-16,-43 0 0,21 0 0,-21 0 16,-42 0-1,0 0 1,0 0-16,-21 0 0</inkml:trace>
  <inkml:trace contextRef="#ctx0" brushRef="#br0" timeOffset="7112.63">1841 2286 0,'0'21'16,"22"-21"-1,-1 0-15,0 21 0,0-21 16,0 0-16,22 0 0,-22 0 16,21 0-16,22 0 0,-22 0 15,21 0-15,1 0 0,21 0 16,-22 0-16,22 0 0,21 0 16,-22 0-16,1 0 0,21-21 0,0 21 15,-1 0-15,1 0 0,21 0 16,0 0-16,0 0 0,0-21 0,21 21 15,1 0-15,-22 0 0,42 0 16,-21-21-16,21 21 0,-20 0 0,-1 0 16,21 0-16,-21 0 0,0-21 0,1 21 15,-1 0-15,-21 0 0,21 0 16,-21 0-16,0 0 0,0 0 0,-21 0 16,21 0-16,-21 0 15,-22 0-15,22 0 0,-42 0 0,-1 0 16,1 0-16,-22 0 0,0 0 15,-21 0-15,1 0 0,-1 0 0,0 0 16,-21-21 47,0-1-63,-21 22 31</inkml:trace>
  <inkml:trace contextRef="#ctx0" brushRef="#br1" timeOffset="13207.8">1228 3429 0,'0'-21'15,"0"0"-15,0 0 16,0-1-16,0 1 15,0 0-15,0 0 16,0 0-16,0 0 0,0-1 16,0 1-1,0 0-15,-22 21 16,22-21 0,-21 21 15,21 21-31,0 0 0,-21 0 15,21 1-15,0-1 0,0 21 16,0-21-16,0 22 0,0-1 16,0-21-16,-21 21 0,21 1 0,0-1 15,0 0-15,-21-20 0,21 20 16,0 0-16,0 1 0,0-22 16,0 21-16,0-21 0,0 22 0,0-22 15,0 0-15,0 21 0,0-21 16,0 1-16,0-1 0,0 0 15,0 0-15,0-42 47,0 0-47,0 0 16,0-1-16,0 1 16,0 0-16</inkml:trace>
  <inkml:trace contextRef="#ctx0" brushRef="#br1" timeOffset="13972.73">1609 3747 0,'0'21'78,"0"0"-46,21-21-17,0 0 1,0 0-16,0-21 31,0 0-15,-21-1-16,0 1 15,0 0 1,-21 21 0,0 0-16,0 0 15,21 21 1,0 0-16,0 1 15,0-1 1,0 0 0,21-21 15,0 0-15,0 0-16,-21-21 15,0 0 1,-21 21 31</inkml:trace>
  <inkml:trace contextRef="#ctx0" brushRef="#br1" timeOffset="15774.39">3069 3154 0,'-21'0'16,"0"0"0,0 0-16,42 0 62,0 0-46,21 0-16,-21 0 0,22 0 15,-1 0-15,0 0 0,22 0 0,-22 0 16,22 0-16,-22 0 0,22 0 16,-1 0-16,-21 0 0,1 0 0,20 0 15,-20 0-15,-1 0 0,-21 0 16,21 0-16,-20 0 0,20 0 0,-21 0 15,0 0-15,0 0 16,1 0 0,-22-21 15,-22 21 16,1 0-32,0 0-15,0 0 16,0 0-16</inkml:trace>
  <inkml:trace contextRef="#ctx0" brushRef="#br1" timeOffset="16532">3683 3239 0,'0'-22'0,"0"44"63,0-1-63,0 0 0,0 0 15,0 0-15,0 0 0,0 1 16,0 20-16,0-21 0,0 21 15,0 1-15,0-22 0,0 21 0,0 1 16,0-22-16,0 21 0,0 0 16,0-20-16,0 20 0,0-21 15,0 0-15,0 22 0,0-22 0,0 0 16,0 0-16,0 0 0,0 0 16,0 1-16,0-1 0,0 0 0,0 0 15,0 0-15,0 0 0,-21 1 16,0-1-16,-1-21 0,1 0 15,0 0-15,0 0 0,0 0 16,0 0-16,-22 0 0,22 0 0,-21 0 16,-1 0-16,22 0 0,-21 0 15,21 0-15,-22-21 0,22 21 0,0-22 16,0 22-16,0 0 16,0-21-16,-1 21 0,22-21 15,0 0 1,0 0-1,22 21 1,-1-21-16,21 21 0,-21-22 16,0 22-16</inkml:trace>
  <inkml:trace contextRef="#ctx0" brushRef="#br1" timeOffset="17108.66">4254 3683 0,'-21'-42'16,"0"21"-16,0-1 16,0 22-16,0 0 0,-1 0 15,1 0-15,0 0 16,0 22-16,0-1 0,21 0 15,0 0-15,-21 0 0,-1 0 16,1 22-16,21-22 0,-21 21 0,21-21 16,0 22-16,-21-1 0,21 0 15,0-20-15,0 20 0,0-21 16,0 0-16,0 0 0,0 1 0,21-1 16,0-21-16,0 0 15,1 0-15,-1 0 0,0 0 16,0-21-16,0-1 0,0 1 15,1 0-15,-1 0 0,0-21 0,0 20 16,0 1-16,0-21 0,1 21 16,-1 0-16,-21-22 0,0 22 0,21-21 15,-21 21-15,0-1 0,0 1 16,0 0-16,0 0 0,21 21 16,-21 21 15,0 0-31,0 0 0,0 1 15,21-1-15,-21 21 0,21-21 0,-21 0 16,0 1-16,0-1 0,22 0 16,-1 21-16,-21-21 0,21-21 0,0 22 15,-21-1-15,21 0 0,0-21 16,1 0-16,-1 21 0,0-21 16,0 0-16,0 0 0,0 0 15,1-21-15,-1 0 0,-21 0 0,21-1 16</inkml:trace>
  <inkml:trace contextRef="#ctx0" brushRef="#br1" timeOffset="17347.53">4784 3598 0,'0'0'0,"0"22"31,0-1-15,21 0-16,-21 0 0,0 0 15,0 0-15,21 1 0,-21-1 16,21 21-16,-21-21 0,0 0 0,0 1 0,0-1 16,0 0-16,0 21 15,0-21-15,21 1 0,-21-1 0,0 0 16,0 0-16,21-21 16,1 0-1,-1 0-15</inkml:trace>
  <inkml:trace contextRef="#ctx0" brushRef="#br1" timeOffset="17612.9">5313 3577 0,'0'0'0,"0"-21"16,0 0-16,-21 21 15,-1 21 1,1 0-16,0 0 0,0 1 15,0-1-15,0 0 0,-1 0 0,1 21 16,0-20-16,0 20 0,0-21 16,0 21-16,-1-20 0,1 20 0,0-21 15,21 0-15,0 0 0,-21 1 16,21-1-16,0 0 0,21-21 31,0 0-31,0-21 0,1 0 16,20 21-16</inkml:trace>
  <inkml:trace contextRef="#ctx0" brushRef="#br1" timeOffset="18190.08">5863 3641 0,'0'0'0,"0"-21"0,0-1 16,-21 1-16,0 21 16,0 0-16,-1 0 15,1 0-15,0 0 0,0 0 16,0 21-16,0 1 0,-1-22 0,1 21 16,0 0-16,0 21 0,0-21 15,0 1-15,-1-1 0,1 21 0,21-21 16,0 22-16,-21-22 0,21 0 15,0 21-15,-21-21 0,21 1 0,0-1 16,0 0-16,0 0 0,21-21 16,0 0-16,0 0 15,1 0-15,-1 0 0,0 0 0,0-21 16,0 0-16,22 0 0,-22-1 16,0 1-16,0 0 0,0 0 0,0-21 15,1 20-15,-1 1 16,0-21-16,-21 21 0,0 0 0,0-22 15,0 22-15,21 0 0,-21 0 0,0 0 16,0 42 15,0 0-31,0 0 16,0 0-16,0 0 0,0 1 0,0 20 16,0-21-16,0 21 0,0-20 15,0 20-15,0-21 0,0 21 16,21-20-16,-21-1 0,21 21 0,1-21 15,-1 0-15,-21 1 0,21-22 16,21 21-16,-21-21 0,1 0 0,-1 0 16,21 0-16,-21 0 0,0-21 15,22 21-15,-22-22 0,0 1 0,0 0 16,0 0-16</inkml:trace>
  <inkml:trace contextRef="#ctx0" brushRef="#br1" timeOffset="19445.36">7472 3048 0,'0'0'0,"0"-21"0,0-21 16,0 20-16,0 1 0,0 0 16,0 0-16,0 0 0,0 0 15,0-1-15,0 1 16,0 42 15,0 1-31,0-1 16,0 0-16,0 21 0,0-21 15,0 43-15,0-22 0,0 22 0,0-1 16,0 1-16,-21-1 0,21 1 0,0-1 16,-22 1-16,22-22 0,-21 22 15,21-22-15,0 0 0,0 1 0,0-1 16,0-21-16,0 0 0,0 0 15,0 1-15,21-22 16,1 0-16,-1 0 16,0 0-16,0 0 0,0-22 15,0 1-15,1 0 0,-1 0 0,0 0 16,21-22-16,-21 22 0,1-21 16,-1 21-16,0-22 0,0 22 0,0-21 15,0 0-15,1 20 0,-1 1 16,0 0-16,0 0 0,-21 0 0,0 0 15,0 42 17,0 0-32,0 0 15,0 0-15,0 22 0,0-22 0,0 0 16,0 21-16,-21-21 0,21 1 0,0 20 16,0-21-16,0 0 15,0 0-15,0 1 0,0-1 0,0 0 16,21-21-1,0 0-15,0 0 0,1 0 0,-1 0 16,21 0-16,-21 0 0,0-21 0,22 0 16,-22-1-16,21 1 0,-21 0 15,22 0-15,-22 0 0,0 0 0,0-22 16,0 22-16,-21 0 0,0 0 16,0 0-16,0-1 0,0 1 0,0 0 15,0 0-15,0 42 47,0 0-31,0 0-16,0 1 0,0 20 0,-21-21 15,21 0-15,0 22 0,0-22 16,0 21-16,0 0 0,0-20 0,0 20 16,0 0-16,0 1 0,0-1 0,0 0 15,0 1-15,21 20 0,-21-21 16,0 1-16,0 20 0,22-20 0,-22-1 15,21 0-15,-21 22 0,0-22 16,0 0-16,0-20 0,0 20 16,0-21-16,0 21 0,0-20 0,-21-22 0,-1 21 15,1 0-15,0-21 16,0 0-16,-21 0 0,20 0 0,1 0 16,-21 0-16,0 0 0,20-21 0,-20 21 15,0-21-15,-1-1 0,-20 1 16,42 21-16,-22-21 0,22 0 0,-21 21 15,21-21-15,21 0 0,-21-1 16,21 1-16,0 0 16,21 0-16,0 21 15,0-21-15,0 0 0,0-1 16,22 1-16,-22-21 0</inkml:trace>
  <inkml:trace contextRef="#ctx0" brushRef="#br1" timeOffset="19812.89">8742 3429 0,'0'0'16,"0"-42"-1,0 63 1,0 0-1,0 0-15,0 22 0,0-1 0,0-21 16,0 21-16,21 1 0,-21-1 16,21 0-16,-21 1 0,0 20 0,0-20 15,0-1-15,0 21 0,0-20 0,0 20 16,0-20-16,0 20 0,-21-21 16,21 1-16,-21-1 0,0 0 0,21 1 15,0-22-15,0 21 0,-22-21 16,22 1-16,0-1 0,0 0 0,0 0 15,22-21 17,-22-21-32,21 0 0,0 21 15,0-21-15,-21-22 0,21 22 0,0-21 16,1 21-16</inkml:trace>
  <inkml:trace contextRef="#ctx0" brushRef="#br1" timeOffset="20175.84">8869 3598 0,'-21'-21'16,"42"42"-16,-64-42 0,22 0 0,21 0 15,-21 0-15,0 0 0,21-1 16,0 1-16,0 0 16,0 0-16,0 0 0,21 0 0,0 21 15,0-22-15,1 1 0,20 21 0,-21 0 16,21 0-16,1 0 0,-1 0 15,0 0-15,-20 0 0,20 21 0,0 1 16,-21-1-16,1 0 0,-1 0 16,0 21-16,-21-20 0,0-1 0,0 21 15,0-21-15,0 0 0,0 1 16,-21-1-16,0 0 0,-22-21 0,22 21 16,-21 0-16,21-21 0,-22 21 0,22-21 15,-21 0-15,21 22 16,-1-22-16,1 0 0,0 21 0,0-21 15,42 0 17,0-21-32,0-1 0,1 22 0,-1-21 15,0 0-15,0 21 0</inkml:trace>
  <inkml:trace contextRef="#ctx0" brushRef="#br1" timeOffset="20644.59">9546 3556 0,'0'0'0,"21"0"0,0 0 16,1-21-16,-1 21 16,0-21-16,0 21 0,0-21 0,0-1 15,1 22-15,-1-21 0,0 0 16,0 0-16,0 0 0,0 0 0,1-1 15,-1 1-15,-21 0 0,0 0 16,0 0-16,0 0 0,0-1 16,0 1-16,-21 21 0,-1 0 15,1 0-15,0 0 0,-21 0 0,21 0 16,-1 0-16,1 21 0,-21 1 16,21-1-16,0 0 0,-1 0 15,1 21-15,21-20 0,-21 20 0,0 0 16,21-21-16,0 22 0,0-1 15,0-21-15,0 22 0,0-22 0,0 0 16,0 0-16,0 0 0,0 0 16,21 1-16,0-1 0,0-21 0,1 21 15,20-21-15,-21 0 0,21 0 0,1 0 16,-1 0-16,0 0 0,1 0 16,-1 0-16,0-21 0,1 21 15,-1-21-15,-21-1 0,22 22 0,-22-21 0,21 0 16,-21 0-16,0 0 0,1 0 15,-1-1-15,-21 1 0,0 0 16,21 0-16,-21 0 0</inkml:trace>
  <inkml:trace contextRef="#ctx0" brushRef="#br1" timeOffset="21096.34">7556 2879 0,'22'0'16,"-1"0"-16,0 0 0,0 0 16,0-21-16,22 21 15,-1-22-15,0 22 0,1-21 0,-1 21 16,21-21-16,-20 0 0,20 21 15,-20 0-15,-1-21 0,21 21 0,-20 0 16,-1 0-16,-21-21 0,22 21 16,-22 0-16,0 0 0,0 0 0,0 0 15,0 0-15,-21 21 32,-21 0-32,0-21 15</inkml:trace>
  <inkml:trace contextRef="#ctx0" brushRef="#br1" timeOffset="23040.57">1249 5334 0,'0'21'16,"-21"-21"-16,-1 0 0,1 0 16,21 21-16,-21-21 0,0 0 15,0 0 1,0 0-1,-1 0-15,22-21 16,0 0 0,0 0-16,0 0 15,0 0-15,0-1 16,22 1-16,-1 21 0,0-21 16,0 21-16,-21-21 0,21 0 0,0 21 15,1 0-15,-1 0 16,0 0-16,0 0 0,0 0 0,0 21 15,1 0-15,-22 0 0,21 0 16,0 1-16,-21-1 0,0 21 16,0 0-16,0-20 0,0 20 15,0 0-15,0 1 0,0 20 16,0-21-16,-21 1 0,0-1 0,-1 0 16,1 1-16,-21-1 0,21-21 15,0 22-15,-1-22 0,-20 0 0,21 0 16,0-21-16,0 21 15,-1-21-15,1 0 0,0 0 0,0 0 16,0 0-16,0 0 0,-1-21 16,1 21-16,0-21 15,21 0-15,0 0 0,-21-1 0,21 1 16,-21 0-16,21-21 0,0 21 16,0-1-16,0 1 0,0 0 0,0 0 15,0 0-15,21 0 0,0-1 16,0 22-16,0 0 15,1 0-15,-1 0 0,0 0 0,0 22 16,0-22-16,0 21 0,1 0 16,-1 21-16,0-21 0,0 1 0,0-1 15,0 21-15,1-21 0,-22 0 16,0 1-16,21-1 0,-21 0 16,21 0-16,-21 0 0,21 0 15,-21 1 1,0-1-1,21-21-15,0 0 16,1-21 0,-1 21-16</inkml:trace>
  <inkml:trace contextRef="#ctx0" brushRef="#br1" timeOffset="23412.62">1926 5736 0,'0'0'15,"0"21"-15,21-21 31,0 0-31,-21-21 16,22 0-16,-1 0 16,-21 0-16,0 0 15,0-1-15,0 1 16,0 0 0,-21 21-16,-1 0 0,1 0 15,21 21-15,0 0 16,0 1-16,-21-22 0,21 21 0,0 0 15,0 0-15,21-21 32</inkml:trace>
  <inkml:trace contextRef="#ctx0" brushRef="#br1" timeOffset="24063.7">3725 5271 0,'0'0'0,"0"-64"15,0 43-15,0 0 16,0 0-16,0-1 0,0 1 15,0 42 17,0 1-17,0-1-15,0 21 0,0-21 0,0 22 16,0-1-16,0 0 16,0 1-16,0-1 0,0 0 0,0 1 15,0-1-15,0 0 0,0 1 0,0-1 16,0 0-16,0 1 0,0-22 15,0 21-15,0-21 0,0 0 0,0 1 16,21-22 0,1-22-1,-1 1 1</inkml:trace>
  <inkml:trace contextRef="#ctx0" brushRef="#br1" timeOffset="24588.24">4318 5292 0,'0'0'0,"0"-43"16,0 22-1,-21 21 1,21 21-16,0 1 15,-21 20-15,-1-21 16,22 0-16,0 0 0,0 22 0,-21-22 16,21 21-16,0 1 0,-21-22 0,21 21 15,0 0-15,0-20 16,0 20-16,0-21 0,0 21 0,0-20 16,0-1-16,0 0 0,0 0 15,0 0-15,0 0 0,21-21 16,0 22-16,1-22 0,-1 0 0,0 0 15,0 0-15,0 0 0,0-22 16,22 1-16,-22 21 0,0-21 0,0 0 16,0 0-16,22 0 0,-22-22 15,0 22-15,0 0 0,0-21 0,-21 20 16,0-20-16,0 0 0,0 21 16,0-22-16,0 1 0,0 21 0,0-22 15,-21 22-15,0 0 0,0 0 16,0 0-16,0 0 0,-1 21 15,1 0-15,0 0 0,0 0 0,0 0 16,0 0-16,-1 21 0,1-21 16,21 21-16,-21 0 0,21 0 0,-21 0 15,21 1-15,0-1 0,0 0 16,0 0-16,0 0 0,0 0 16,21-21-16,0 22 0,0-22 0</inkml:trace>
  <inkml:trace contextRef="#ctx0" brushRef="#br1" timeOffset="25124.45">5249 5292 0,'0'-21'0,"-21"-1"16,0 22-16,0 0 15,0 0-15,-1 22 16,1-22-16,21 21 0,-21 0 16,0 0-16,21 0 15,0 0-15,-21 1 0,0-1 0,-1 21 16,22-21-16,0 22 0,0-22 0,-21 21 16,21-21-16,0 22 0,0-22 15,0 0-15,0 21 0,0-21 0,21 1 16,-21-1-16,22 0 0,-1-21 15,0 21-15,0-21 0,21 21 0,-20-21 16,-1 0-16,21 0 0,-21 0 0,22 0 16,-22-21-16,21 0 0,-21 0 15,22 0-15,-22-1 0,21 1 0,-21 0 16,0 0-16,1-21 0,-1 20 16,0 1-16,-21-21 0,0 0 15,0 20-15,0-20 0,0 0 0,0 21 16,0-22-16,-21 22 0,0-21 15,-1 21-15,1-1 0,0 1 0,0 0 16,0 0-16,0 21 0,-1 0 16,-20 0-16,21 0 0,0 0 0,0 0 15,-1 0-15,-20 21 0,21 0 16,0 0-16,21 1 0,-21-1 0,-1 0 16,22 0-16,-21 0 0,21 0 0,0 1 15,0-1-15,0 0 16,21-21-16,1 0 0,-1 0 0,0 0 15</inkml:trace>
  <inkml:trace contextRef="#ctx0" brushRef="#br1" timeOffset="25520.34">6223 5228 0,'-21'0'0,"21"21"16,-21 1-16,21-1 15,0 0-15,0 0 16,0 0-16,21-21 31,0 0-31,0 0 16,0-21-16,-21 0 0,21 0 15,-21 0-15,0-1 16,0 1-16,0 0 0,0 0 16,0 0-16,-21 21 15,0 0-15,0 0 0,0 0 16,0 0-16,-1 0 16,22 21-16,-21 0 0,0-21 15,21 21-15,-21 0 0,21 1 16,0-1-16,0 0 15,21-21 1,0 0-16</inkml:trace>
  <inkml:trace contextRef="#ctx0" brushRef="#br1" timeOffset="25896.12">6900 4847 0,'0'21'0,"0"-42"0,-21 21 15,0 0-15,0 0 0,0 0 16,-1 21-16,22 1 16,-21-1-16,0 0 0,21 0 15,-21 21-15,21-20 0,0 20 0,-21-21 16,0 21-16,-1 1 0,1-1 15,21 0-15,-21 1 0,0-1 0,0 0 16,0 1-16,-1-1 16,1 0-16,-21 1 0,21-1 0,0 0 15,-1 1-15,1-1 0,0 0 0,0-20 16,0 20-16,0-21 0,21 0 16,-22 22-16,22-22 0,-21-21 0,21 21 15,-21 0-15,21 0 16,0-42-1,21 0 1,0 0-16,1 0 0</inkml:trace>
  <inkml:trace contextRef="#ctx0" brushRef="#br1" timeOffset="26219.93">6879 5630 0,'0'22'0,"21"-22"47,0 0-47,1 0 0,-1-22 16,0 1-16,0 21 0,-21-21 15,0 0-15,0 0 0,0 0 16,0-1-16,-21 22 31,0 0-31,0 0 16,21 22-16,-22-22 0,1 21 15,0 0-15,0 0 0,0 0 16,0 0-16</inkml:trace>
  <inkml:trace contextRef="#ctx0" brushRef="#br1" timeOffset="27068.32">8996 5588 0,'0'0'0,"21"0"0,0-21 0,0 0 16,0 21-16,1-21 0,-1 21 15,0-22-15,-21 1 0,21 0 16,-21 0-16,21 0 0,-21 0 15,0-1-15,0 1 16,0 0-16,0 0 0,-21 0 0,0 0 16,21-1-16,-21 1 0,-22 21 15,22-21-15,0 21 0,-21 0 0,21 0 16,-22 0-16,22 0 0,-21 0 0,-1 0 16,22 21-16,-21 0 0,21 1 15,-22-1-15,22 0 0,0 21 0,0-21 16,0 22-16,0-1 0,-1 0 15,22 1-15,-21-1 0,21-21 16,0 22-16,0-1 0,0-21 0,0 0 0,0 0 16,0 1-16,21-1 0,1-21 15,-1 0-15,0 0 0,0 0 16,0 0-16,0 0 0,22-21 0,-22 21 16,21-43-16,1 22 0,-22 0 15,21 0-15,0-22 0,1 22 0,-22-21 16,21 21-16,-21-22 0,1 1 15,-1 21-15,0-21 0,-21 20 0,0-20 16,0 21-16,0-21 0,0 20 0,0-20 16,0 21-16,0 0 15,0 42 1,0 0-16,0 0 16,0 0-16,0 22 0,0-22 0,0 21 15,0 1-15,0-1 0,0-21 16,0 21-16,0 1 0,-21-22 15,21 21-15,0-21 0,0 1 0,0 20 16,0-21-16,0 0 0,21-21 16,0 0-16,0 0 15,0 0-15,-21-21 0,22 0 16,-1 0-16,0 0 0</inkml:trace>
  <inkml:trace contextRef="#ctx0" brushRef="#br1" timeOffset="27640.28">9567 4763 0,'0'0'0,"0"-22"0,0 1 16,0 42 0,0 1-16,0 20 15,0-21-15,0 21 0,0 22 0,0-22 16,0 22-16,0-22 0,0 22 15,0-22-15,0 0 0,0 22 16,0-22-16,0 0 0,-21 1 0,21-1 0,-21-21 16,21 22-16,0-22 0,0 21 15,0-21-15,-21 0 0,21 1 16,0-1-16,-21-21 16,21-21-1,0-1 1,0 1-16,0 0 0,0 0 15,0 0-15,21 0 0,0-1 0,-21 1 16,21 0-16,0-21 0,0 21 0,1-1 16,-1 1-16,0 0 0,21 0 15,-21 0-15,22 0 0,-1 21 0,-21 0 16,22 0-16,-1 0 0,0 0 16,1 0-16,-22 0 0,21 21 0,-21 0 15,22-21-15,-22 42 0,0-21 16,0 1-16,-21-1 0,0 0 15,0 21-15,0-21 0,-21 1 0,0-1 16,-22 21-16,22-21 0,-21 0 0,0 1 16,-22-1-16,22 0 0,-1-21 15,1 21-15,0-21 0,-1 0 0,22 21 16,0-21-16,0 0 0,0 0 0,0 0 16,-1 0-16,1 0 15,21-21-15,0 0 16,21 0-16,1 0 15,-1 21-15,0-22 0,0 1 16,21 21-16</inkml:trace>
  <inkml:trace contextRef="#ctx0" brushRef="#br1" timeOffset="28144.26">10858 5228 0,'0'0'0,"22"-42"16,-22 21-1,0 0-15,-22 21 16,1 0-16,0 0 16,-21 0-16,21 0 0,-22 21 0,22 0 15,0 0-15,-21 0 0,20-21 0,1 21 16,-21 1-16,21-1 0,0 0 15,21 0-15,0 0 0,-22-21 0,22 21 16,0 1-16,22-22 16,-1 21-16,0-21 0,0 0 15,0 0-15,22 0 0,-22 21 0,21-21 16,-21 0-16,22 0 0,-22 21 16,21-21-16,-21 21 0,0 0 0,1-21 15,-1 22-15,0-1 0,-21 0 16,0 0-16,0 0 15,0 0-15,-21-21 0,0 22 0,-22-1 16,22 0-16,-21-21 0,-1 21 0,22-21 16,-21 0-16,0 21 0,-1-21 15,22 0-15,-21 0 0,21 0 0,-22 0 16,22 0-16,0 0 0,-21 0 0,20 0 16,1-21-16,0 0 0,0 21 15,21-21-15,0 0 16,0-1-16,21 1 15,0 0-15,0 21 0,22-21 16,-22 0-16</inkml:trace>
  <inkml:trace contextRef="#ctx0" brushRef="#br1" timeOffset="28508.02">11409 4720 0,'0'0'0,"0"-21"16,0 0-16,0 0 0,-21 21 31,21 21-15,-22 0-16,22 0 0,-21 22 15,21-1-15,0 0 0,0 1 0,-21-1 16,21 0-16,-21 22 0,21-22 15,0 0-15,0 22 0,-21-22 0,0 1 16,21-1-16,-22 0 0,22 1 0,0-1 16,0 0-16,0-21 0,0 22 15,0-22-15,0 0 0,0 0 0,0 0 16,22 1-16,-1-22 16,0 0-16,0 0 0,0 0 15,0 0-15,1 0 0,-1 0 0,0-22 16,0 22-16,0-21 0,0 0 0,1 0 15,-1 0-15,0 0 0</inkml:trace>
  <inkml:trace contextRef="#ctx0" brushRef="#br1" timeOffset="28735.89">11112 5228 0,'-21'0'0,"42"0"0,-21 0 32,22-21-32,20 21 0,-21 0 15,0 0-15,22 0 0,-22 0 16,21 0-16,-21 0 0,22-21 0,-22 21 16,0 0-16,21 0 0,-21 0 15,1 0-15,-1 0 0,0 0 16,-21-21-16</inkml:trace>
  <inkml:trace contextRef="#ctx0" brushRef="#br1" timeOffset="29224.72">11811 5271 0,'-21'-22'16,"21"1"0,0 0-1,0 0-15,21 21 16,0 0 0,0 0-16,0 0 0,1 21 15,-1-21-15,0 21 0,0 0 0,0 1 16,0-1-16,1 0 0,-1 0 15,-21 0-15,21 0 0,-21 1 0,21 20 16,-21-21-16,0 0 0,0 0 0,0 1 16,0-1-16,0 0 0,0 0 15,-21 0-15,0 0 0,21 1 0,-21-22 16,-1 21-16,1-21 0,0 0 16,0 0-1,21-21-15,0-1 16,0 1-16,0 0 15,0 0-15,0 0 0,21 0 0,0-22 16,0 22-16,-21-21 0,22 21 0,-1-22 16,0 22-16,0-21 0,0 21 15,0-1-15,1 1 0,-1 0 0,0 0 16,0 0-16,0 21 0,0 0 0,1 0 16,-1 0-16</inkml:trace>
  <inkml:trace contextRef="#ctx0" brushRef="#br1" timeOffset="30076.23">12975 5398 0,'0'0'0,"0"-22"0,21 22 0,0 0 15,-21-21-15,22 0 0,-1 21 0,0-21 16,-21 0-16,0 0 0,0-1 16,0 1-16,0 0 15,0 0-15,-21 0 0,0 0 0,-1 21 16,1-22-16,0 22 0,0 0 16,-21 0-16,20 0 0,1 0 0,0 0 15,-21 22-15,21-1 0,-22 0 0,22 0 16,0 0-16,-21 22 0,20-1 15,1-21-15,0 21 0,21 1 0,0-1 16,-21-21-16,21 22 0,0-22 16,0 21-16,0-21 0,0 0 0,21 1 15,-21-1-15,21-21 0,0 0 16,1 0-16,-1 0 0,0 0 16,21 0-16,-21 0 0,1 0 0,20-21 15,0-1-15,-21 1 0,1 0 16,20 0-16,-21 0 0,21 0 0,-20-1 15,-1 1-15,0-21 0,0 21 0,-21 0 16,0-22-16,0 22 0,21-21 16,-21 21-16,0-1 0,0 1 0,0 0 15,0 0-15,0 42 16,-21 0 0,21 0-16,0 1 0,0-1 15,-21 0-15,21 0 0,-21 21 16,21-20-16,0 20 0,0-21 0,-21 0 15,21 22-15,0-22 0,0 0 0,0 0 16,0 0-16,0 0 0,0 1 16,0-1-16,21-21 0,0 0 15,0 0-15,0 0 16,0 0-16,22-21 0,-22 21 0,21-22 16</inkml:trace>
  <inkml:trace contextRef="#ctx0" brushRef="#br1" timeOffset="30373.07">13779 5144 0,'0'0'0,"0"-22"16,-21 22-16,0 0 0,0 0 16,0 0-16,0 0 0,-1 0 15,1 22-15,0-1 0,0 0 0,0 0 16,0 0-16,-1 22 0,1-22 15,0 21-15,0 0 0,0-20 0,21 20 16,0 0-16,-21-21 0,21 22 16,0-22-16,0 0 0,0 0 15,0 0-15,0 1 0,21-1 0,-21 0 0,21-21 16,21 0-16,-21 0 16,1 0-16,-1 0 0,21 0 0,0 0 15,-20 0-15,20 0 0,0-21 0,-21 0 16,22-1-16,-1 1 0,-21 0 15</inkml:trace>
  <inkml:trace contextRef="#ctx0" brushRef="#br1" timeOffset="30936.14">14330 4763 0,'0'-43'0,"0"86"0,0-128 15,0 64-15,0-22 0,0 22 0,0 0 16,0 0-16,-21 21 15,-1 0-15,22 21 16,-21 0-16,0 0 0,0 1 16,0 20-16,21 0 0,-21 1 15,21-1-15,-22 21 0,1-20 0,21 20 16,0 1-16,-21-22 0,21 22 0,-21-22 16,21 0-16,0 22 0,0-22 15,0 0-15,0 1 0,0-1 0,0-21 16,0 22-16,0-22 15,0 0-15,0 0 0,0 0 0,0 0 16,21 1-16,0-1 0,0-21 0,1 0 16,-1 0-16,0 0 0,0 0 15,0 0-15,22 0 0,-22 0 0,0-21 16,21-1-16,-21 22 0,22-21 0,-22 0 16,0 0-16,0 0 0,22-22 15,-22 22-15,-21 0 0,21-21 0,0 21 16,-21-1-16,0-20 0,0 21 15,0 0-15,0 0 0,0 42 32,0 21-17,0-21-15,0 0 0,0 22 16,0-22-16,0 21 0,-21-21 16,21 1-16,0 20 0,0-21 0,0 0 15,0 0-15,0 1 0,0-1 0,0 0 16,21-21-16,0 0 15,0 0-15,1 0 0,-1 0 16,0 0-16,0 0 0,-21-21 0,21 0 16,0-1-16,1 1 0,-1 0 15,-21 0-15,0 0 0,21-22 0,0 22 16</inkml:trace>
  <inkml:trace contextRef="#ctx0" brushRef="#br1" timeOffset="31124.03">14880 4911 0,'-21'0'0,"42"0"0,-63-21 0,21 21 31,-1 0-31,22 21 62</inkml:trace>
  <inkml:trace contextRef="#ctx0" brushRef="#br1" timeOffset="31335.98">14076 5144 0,'0'0'0,"21"0"16,0 0 0,0 0-16,22 0 0,-22-22 15,21 22-15,0-21 0,-20 21 0,20 0 16,-21 0-16,21-21 0,-20 21 0,-1 0 16,0 0-16,0-21 0</inkml:trace>
  <inkml:trace contextRef="#ctx0" brushRef="#br1" timeOffset="31912.26">15282 5228 0,'0'-21'0,"-21"21"15,0 0-15,0 0 16,0 0-16,-1 0 0,1 21 16,0 0-16,0-21 0,21 22 0,-21-1 15,0 0-15,-1 21 0,22-21 16,0 1-16,-21 20 0,21-21 15,-21 0-15,21 22 0,0-22 0,0 0 16,0 0-16,0 0 0,0 0 16,21 1-16,-21-1 0,21-21 0,1 0 15,20 21-15,-21-21 0,0 0 16,22 0-16,-22 0 0,21 0 0,-21 0 16,22-21-16,-22 0 0,21 21 0,-21-22 15,0 1-15,22 0 0,-22 0 16,0 0-16,0 0 0,-21-1 0,0-20 15,0 21-15,0-21 0,0 20 16,0-20-16,0 21 0,-21-21 16,0 20-16,0 1 0,-22 0 0,22 0 15,-21 0-15,21 21 0,-22 0 16,22 0-16,-21 0 0,0 21 0,20 0 16,-20 0-16,21 0 0,0 1 15,0-1-15,-1 0 0,1 0 0,21 0 16,-21 0-16,21 1 0,0-1 0,0 0 15,0 0-15,0 0 0,21-21 16,0 21-16,1-21 0,20 0 0,-21 0 16,21 0-16,1 0 0</inkml:trace>
  <inkml:trace contextRef="#ctx0" brushRef="#br1" timeOffset="32527.91">15875 5249 0,'0'0'16,"0"-21"-16,0 0 16,-21 21-1,21 21 1,0 0-16,0 1 16,0-1-16,0 0 0,0 0 0,0 21 15,0-20-15,0-1 0,0 0 16,0 0-16,0 0 0,0 0 15,0 1-15,-21-1 0,21 0 16,0 0-16,0 0 0,0 0 16,0 1-1,-22-22 1,1 0 0,21-22-1,0 1-15,0 0 16,0 0-16,0 0 0,0 0 15,0-1-15,0 1 0,0 0 0,0 0 16,0-21-16,0 20 16,21 1-16,1 0 0,-1 0 0,0-21 15,0 20-15,0 1 0,0 0 16,22 0-16,-22 0 0,21 0 0,-21 21 16,22 0-16,-22-22 0,21 22 0,-21 0 15,22 0-15,-22 22 0,0-1 16,0-21-16,0 42 0,1-21 0,-1 0 15,-21 1-15,0 20 0,21-21 16,-21 0-16,0 22 0,0-22 0,0 0 16,0 21-16,0-21 0,0 1 0,0-1 15,-21 0-15,0 0 0,21 0 16,-22 0-16,1-21 0,21 22 16,-21-22-16,21 21 0,-21-21 15,0 0 1</inkml:trace>
  <inkml:trace contextRef="#ctx0" brushRef="#br1" timeOffset="61040.79">1206 7112 0,'-21'0'62,"0"0"-46,21 21-16,-21-21 31,21-21 0,0 0-31,0 0 32,21 21-32,-21-21 15,21 21-15,0 0 0,-21-22 0,22 22 16,-1 0-16,0 0 15,0 0-15,0 0 0,0 0 16,1 0-16,-1 0 0,0 22 16,0-22-16,-21 21 0,0 0 15,21 0-15,-21 0 0,0 22 0,0-22 16,0 21-16,-21-21 0,21 22 16,-21-22-16,0 0 0,0 21 0,-1-21 15,1 1-15,0-1 16,0 0-16,0 0 0,0-21 15,21 21-15,-22-21 32,22-21-1,0 0-31,0 0 16,22 21-16,-1-21 0,0 21 15,0-22-15,0 22 16,0 0-16,1-21 0,-1 21 0,0 0 15,0 0-15,0 0 16,0 0-16,1 0 0,-1 21 16,0 1-16,0-22 0,0 21 15,-21 0-15,21 0 0,1-21 0,-22 21 16,0 0-16,0 1 0,0 20 16,0-21-16,0 0 0,0 0 0,-22 1 15,22-1-15,-21 21 0,0-21 16,0 0-16,0 1 0,0-1 0,-22-21 15,22 21-15,0 0 0,0-21 16,-22 0-16,22 21 0,-21-21 16,21 0-16,0 0 0,-22 0 0,22 0 15,0 0-15,-21 0 0,20 0 16,1-21-16,0 21 0,0 0 16,0-21-16,21 0 15,-21 21-15,-1 0 16,22-21-16,0-1 31,22 22-15,-1 0-16,0-21 0</inkml:trace>
  <inkml:trace contextRef="#ctx0" brushRef="#br1" timeOffset="61552.58">1926 7535 0,'0'22'0,"0"-1"15,0 0 1,21-21 15,-21-21-31,21 21 0,-21-21 0,0-1 16,0 1-1,0 0-15,-21 21 47,21 21-31,0 0-16,0 1 15,0-1 1,0-42 15</inkml:trace>
  <inkml:trace contextRef="#ctx0" brushRef="#br1" timeOffset="100748.44">4085 6922 0,'0'-22'15,"0"1"1,21 0-16,-21 0 16,0 0-1,0 0 1,0-1-16,0 1 31,0 42-15,0 1-1,0-1-15,0 0 0,0 0 16,0 0-16,0 0 0,0 22 0,0-22 16,0 21-16,0 1 0,0-1 15,0 0-15,0 1 0,0-1 0,0 0 16,0 1-16,0-1 0,0 0 15,0 1-15,0-1 0,-21-21 16,21 21-16,0-20 0,0-1 0,0 0 16,-21 0-16,21 0 0,0 0 15,-21 1-15,21-1 16,-21-21 0,-1-21-1,22-1-15,-21 1 16,21 0-16,0 0 0,0 0 0,-21 0 15</inkml:trace>
  <inkml:trace contextRef="#ctx0" brushRef="#br1" timeOffset="101500">3768 7133 0,'0'0'0,"-22"-21"0,22 0 16,-21 0-16,21 0 0,0-1 15,0 1-15,0 0 0,0 0 16,0 0-16,21 0 0,1-1 0,-22 1 16,21 21-16,0-21 0,0 0 15,0 0-15,22 0 0,-22 21 16,0-22-16,0 22 0,0-21 0,0 21 15,1 0-15,-1 0 0,0 0 16,0 21-16,0 1 0,0-22 0,-21 21 16,22 21-16,-1-21 0,0 0 15,0 22-15,0-1 0,0-21 0,1 22 16,-22-1-16,0 0 0,21 1 16,0-1-16,-21 0 0,0 1 0,0-1 15,0-21-15,0 21 0,0-20 16,0 20-16,0-21 0,0 0 0,0 0 15,0 1-15,0-1 16,0 0-16,0-42 31,0 0-15,0-1-16,0 1 0,0 0 0,0-21 16,0 21-16,0-22 0,0 1 15,0 0-15,0-1 0,0 1 0,0 0 16,21-1-16,0 1 0,0 0 15,1 20-15,-1-20 0,0 21 0,21-21 16,-21 20-16,22 1 16,-22 0-16,21 21 0,-21-21 0,22 0 0,-22 21 15,21 0-15,-21 0 0,22 0 16,-22 0-16,0 21 0,0-21 16,0 21-16,1 0 0,-1 22 0,0-22 15,-21 0-15,21 21 0,-21 1 16,0-1-16,0-21 0,0 43 0,0-22 15,-21 0-15,0 1 0,21-1 16,-21 0-16,-1-21 0,1 22 0,21-1 16,-21-21-16,0 22 0,0-22 15,21 0-15,-21 0 0,21 0 0,-22 0 16,22 1-16,0-1 16,0-42 15,0-1-31,0 1 0,22 0 15</inkml:trace>
  <inkml:trace contextRef="#ctx0" brushRef="#br1" timeOffset="101947.75">5080 7472 0,'0'42'16,"21"-42"15,0 0-31,0 0 0,1-21 16,-1 0-16,0 0 0,0 0 15,0 21-15,0-43 0,1 22 0,-1 0 16,0 0-16,-21 0 0,21-1 0,-21 1 15,0 0-15,0 0 0,0 0 16,0 0-16,-21 21 0,0 0 16,0 0-16,-1 0 15,1 0-15,0 0 0,0 0 0,0 21 16,0 0-16,-1 0 0,1 21 16,0-20-16,0 20 0,21-21 0,0 21 15,-21-20-15,21 20 0,0-21 0,0 0 16,0 22-16,0-22 0,0 0 15,0 0-15,21-21 0,-21 21 0,21 0 16,0-21-16,0 0 0,1 0 16,-1 0-16,0 0 0,0 0 15,21 0-15,-20-21 0,-1 21 0,0-21 16,21 0-16,-21 0 0</inkml:trace>
  <inkml:trace contextRef="#ctx0" brushRef="#br1" timeOffset="102727.95">5630 7176 0,'0'21'47,"0"0"-47,0 0 0,0 0 0,0 0 15,0 1-15,0-1 0,0 0 0,0 0 16,0 0-16,0 0 0,0 1 15,0-1-15,0 0 0,0 0 16,0 0-16,0 0 0,0 1 16,0-1-16,0 0 0,0 0 15,0 0 1,-21-42 15,21 0-31,-21 0 16,21 0-16,0-1 0,0 1 15,0 0-15,0 0 0,0-21 0,0 20 16,0-20-16,0 21 0,0 0 16,0-22-16,0 22 0,21 0 15,0 0-15,0 0 0,1 0 16,20 21-16,-21-22 0,0 22 0,22 0 16,-22 0-16,0 0 0,21 0 0,-21 22 15,1-22-15,-1 21 0,0 0 16,0 0-16,0 0 0,0 0 0,-21 1 15,0 20-15,0-21 0,0 0 16,0 0-16,0 1 0,0-1 0,0 0 16,0 0-16,0 0 0,0 0 0,0 1 15,0-1-15,0 0 16,0 0 0,0-42 15,0 0-31,0 0 0,0-1 15,0 1-15,0 0 0,0 0 16,0-21-16,22 20 0,-1-20 0,0 0 16,0 21-16,0-22 0,0 1 0,1 21 15,-1 0-15,21-1 0,-21 1 16,0 21-16,22 0 0,-22 0 0,0 0 16,0 0-16,0 0 0,1 21 15,-22 1-15,21-1 0,-21 0 0,21 0 16,-21 0-16,0 0 0,0 22 0,0-22 15,0 0-15,0 0 16,0 22-16,0-22 0,-21 0 0,0 0 16,21 0-16,-22 0 0,22 1 15,0-1-15,-21-21 0,21 21 16,-21-21-16,21-21 31</inkml:trace>
  <inkml:trace contextRef="#ctx0" brushRef="#br1" timeOffset="103632.63">6583 6795 0,'0'0'0,"0"-22"15,0 1 1,21 42 15,-21 1-31,21-1 0,-21 0 16,0 21-16,21 1 0,-21-22 15,21 42-15,-21-20 0,0-1 0,0 21 16,0-20-16,0 20 0,0-20 16,0 20-16,0-21 0,0 1 0,0-1 15,0-21-15,0 22 0,0-22 0,0 0 16,0 0-16,0 0 15,0-42 17,0 0-32,0 0 15,0 0-15,0-1 0,0-20 16,0 21-16,0 0 0,0 0 16,0-22-16,22 22 0,-1 0 0,0-21 15,0 20-15,0 1 0,0 0 0,1-21 16,20 42-16,-21-21 0,21-1 15,-20 22-15,20 0 0,-21 0 0,21 0 16,-20 0-16,-1 22 0,0-1 16,0 0-16,0 0 0,0 0 0,1 0 15,-22 1-15,21-1 0,-21 0 0,0 21 16,0-21-16,0 1 0,0-1 16,-21 0-16,-1 0 0,1 0 15,0 0-15,0 1 0,-21-22 16,20 21-16,1 0 0,-21-21 0,21 21 15,0-21-15,-1 0 0,1 0 0,0 21 16,0-21-16,0 0 0,0 0 16,-1 0-1,44 0 48,-1-21-48,0 0-15,0 21 0</inkml:trace>
  <inkml:trace contextRef="#ctx0" brushRef="#br1" timeOffset="104065.01">7324 7387 0,'21'0'0,"0"0"32,0 0-17,0-21 1,0 21-16,-21-21 0,22 21 0,-22-21 16,21 0-16,0-1 0,0 1 15,-21 0-15,0 0 16,0 0-16,0 0 0,-21 21 31,0 0-31,0 21 16,-1-21-16,22 21 0,-21 0 15,0 21-15,21-20 0,0-1 0,-21 21 16,21-21-16,0 0 0,-21 22 16,21-22-16,0 0 0,0 0 15,0 0-15,0 1 0,0-1 0,0 0 16,21-21-16,-21 21 0,21-21 0,0 0 15,0 0-15,1 21 16,-1-21-16,0 0 0,0 0 0,0 0 16,0 0-16,1 0 0,-1-21 15,0 21-15,0-21 0,0 21 0,0-21 16,1 21-16</inkml:trace>
  <inkml:trace contextRef="#ctx0" brushRef="#br1" timeOffset="104524.74">7853 7303 0,'0'0'0,"-21"0"0,21-43 15,0 22-15,0 0 16,21 0-16,0 21 16,0 0-16,0 0 0,0 0 0,1 0 15,20 0-15,-21 0 0,0 21 16,0 0-16,1 0 0,-1 0 0,0 1 15,0-1-15,0 0 0,0 0 16,-21 21-16,0-20 0,0-1 0,0 21 16,0-21-16,0 0 0,0 1 15,0-1-15,0 0 0,-21 0 16,0 0-16,0 0 0,0-21 16,21-21 15,0 0-31,0 0 15,0 0-15,21-22 0,-21 22 16,0 0-16,21-21 0,0 21 16,-21-22-16,21 22 0,1 0 0,-22-21 15,21 20-15,0 1 0,-21 0 16,21 0-16,-21 0 0,21 0 16,0 21-16,1 0 15,-1 0 1,0 0-1,-21 21 1</inkml:trace>
  <inkml:trace contextRef="#ctx0" brushRef="#br1" timeOffset="105100.41">8848 7281 0,'0'0'0,"21"0"16,0 0-16,0-21 0,0 0 15,-21 0-15,21 21 0,-21-21 16,0 0-16,0-1 16,0 1-16,-21 21 15,0 0-15,0 0 16,0 0-16,0 0 0,-1 0 15,1 21-15,0-21 0,0 22 0,0-1 16,0 0-16,21 0 0,-22 0 16,1 0-16,21 1 0,-21-1 15,21 0-15,0 0 0,0 0 16,0 0-16,0 1 16,0-1-16,21-21 15,0 0-15,1 0 0,-1 21 16,0-21-16,0 0 0,0 0 0,0 0 15,1 21-15,-1-21 0,0 0 16,0 21-16,0-21 0,-21 21 16,0 1-1,0-1-15,0 0 0,-21 0 16,0-21-16,21 21 16,-42-21-16,20 21 0,1-21 15,0 0-15,-21 22 0,21-22 0,-1 0 16,1 0-16,0 0 0,0 21 15,0-21-15,0 0 0,-1 0 0,1 0 16,0 0-16,0 0 0,0 0 16,0-21-1,21-1 1,0 1 0,21 0-1</inkml:trace>
  <inkml:trace contextRef="#ctx0" brushRef="#br1" timeOffset="105875.98">10647 7176 0,'21'-43'16,"-21"22"-16,0 0 15,0 0-15,-21 21 16,0 0-16,-1 0 0,1 0 15,0 0-15,0 0 16,0 21-16,0 0 0,-1 0 16,1 0-16,0 1 0,21-1 0,0 21 15,-21 0-15,21-20 0,-21 20 16,21 0-16,0 1 0,0-22 0,0 21 16,0-21-16,0 22 0,0-22 15,0 0-15,21 0 0,0-21 0,-21 21 16,21-21-16,0 0 0,1 0 0,-1 0 15,21 0-15,-21 0 16,22-21-16,-22 21 0,21-21 0,-21 0 16,0 0-16,22-1 0,-22-20 0,21 21 15,-21 0-15,1-22 0,-1 1 16,0 21-16,-21-21 0,21-1 0,-21 1 16,0 0-16,0 20 0,-21-20 0,0 0 15,0 21-15,-22-1 0,22 1 16,0 0-16,-21 0 0,-1 21 0,22 0 15,-21 0-15,21 0 0,-1 0 16,-20 0-16,21 21 0,0 0 16,0-21-16,-1 21 0,22 1 0,0-1 15,0 0-15,0 0 16,0 0-16,0 0 0,0 1 0,0-1 16,22 0-16,-1-21 0,0 0 15,21 0-15,-21 0 0,22 0 16,-1 0-16,0 0 0,1 0 0,-1-21 15,22 0-15</inkml:trace>
  <inkml:trace contextRef="#ctx0" brushRef="#br1" timeOffset="106429.49">11515 6816 0,'0'0'0,"21"-21"0,-21-43 15,0 43-15,0 0 0,0 0 16,0-1-16,-21 22 31,-1 0-31,22 22 0,0 20 16,-21-21-16,21 0 0,0 22 0,0-1 15,0 0-15,-21 1 0,21 20 16,0-21-16,-21 22 0,21-1 0,0 1 16,0-1-16,0 1 0,-21-1 0,21 1 15,-21-1-15,21 1 0,0-22 16,0 22-16,0-1 0,0-20 15,-22 20-15,22-21 0,0 22 0,0-22 16,0 22-16,0-22 0,0 0 16,0 1-16,0-1 0,0 0 0,0-20 15,0 20-15,0-21 0,0 0 0,22 0 16,-22 1-16,0-1 0,0 0 16,-22-21-1,1 0 1,0-21-16,0 0 0,0-1 15,-22 1-15,22 0 0,-21 0 16,0-21-16,-1-1 0,1 22 0,0-21 16,20-1-16,-20-20 0,21 21 15,21-1-15,0-20 0,0 20 16,0 1-16,0 0 0,21 21 0,0-22 16,0 1-16,22 21 0,-22 0 0,21-22 15,-21 22-15,22 0 0,-1 21 16,-21-21-16,22 0 0,-22-1 0,21 22 15,-21 0-15,0-21 0,1 21 0,-1 0 16,0-21 0,-21 0-1,0 0-15</inkml:trace>
  <inkml:trace contextRef="#ctx0" brushRef="#br1" timeOffset="107347.71">13250 6731 0,'0'0'0,"-21"0"15,21 21-15,0 0 16,0 1-1,0-1-15,21-21 16,0 0-16,1 0 16,-1 0-16,0 0 0,0 0 0,0 0 15,22 0-15,-22 0 0,0 0 0,21-21 16,-21-1-16,1 1 16,-1 0-16,0 0 0,0 0 0,0 0 0,0-1 15,-21 1-15,0 0 16,0 0-16,0 0 0,0 0 0,0-1 15,0 1-15,0 0 0,0 0 16,-21 21-16,21-21 0,-21 21 16,0 0-16,21 21 15,0 0 1,0 0-16,0 22 0,0-1 0,0 0 16,0 1-16,0-1 0,0 21 15,0-20-15,0-1 0,0 22 0,0-22 16,0 21-16,0-20 0,0 20 15,0-20-15,0 20 0,-21-21 16,21 1-16,-21-1 0,21 0 0,-22 1 16,22-22-16,0 0 0,-21 0 15,0 0-15,21 1 0,-21-22 0,0 0 16,0 0-16,-1 0 0,1 0 16,0 0-16,0 0 0,0-22 15,0 1-15,-1 0 0,1 0 0,0 0 16,0 0-16,21-1 0,-21-20 15,0 21-15,-1 0 0,22 0 0,0-1 16,-21 1-16,21 0 0,-21 21 16,42 0 15,0 0-15,1 0-16,-1 0 0,0 0 0,0 0 15,0 0-15,0 0 0</inkml:trace>
  <inkml:trace contextRef="#ctx0" brushRef="#br1" timeOffset="107885.01">13885 7049 0,'-42'0'16,"21"0"-16,0 21 15,21 0-15,0 0 16,0 0-16,0 0 0,0 1 0,0-1 16,0 0-16,0 21 0,0-21 15,0 1-15,0-1 0,0 0 0,0 21 16,0-21-16,0 1 0,0-1 16,0 0-16,0 0 15,0-42 16,0 0-31,-22 0 16,22-1-16,0 1 0,0 0 16,0-21-16,0 21 0,0-22 15,0 22-15,22-21 0,-22 21 0,21-22 16,0 22-16,21-21 0,-21 21 16,1-1-16,20 1 0,0 0 0,1 21 15,-1 0-15,0 0 0,1 0 0,-1 0 16,-21 0-16,21 0 0,1 21 15,-22 0-15,0 1 0,0 20 0,-21-21 16,0 0-16,0 22 0,0-1 0,0-21 16,0 21-16,0-20 0,-21 20 15,0-21-15,0 0 0,0 0 16,-1 1-16,1-1 0,0 0 16,0-21-16,21-21 31,0 0-16,21 21-15,0-22 0,0 1 0</inkml:trace>
  <inkml:trace contextRef="#ctx0" brushRef="#br1" timeOffset="108244.81">14838 6689 0,'0'0'0,"0"-21"0,0-1 16,0 1 0,-21 42 15,21 1-31,0-1 0,0 0 0,-22 21 16,22 1-16,0-22 0,0 21 0,0 0 15,-21 1-15,21 20 0,-21-20 16,21-1-16,0 0 0,-21 22 15,21-22-15,-21 0 0,21 1 0,-21-22 16,21 21-16,0-21 0,-22 1 16,22-1-16,0 0 0,0 0 0,0 0 15,22-21 1,-1 0-16,0 0 0,0-21 16,0 21-16,0-21 0,1 0 15,-1 0-15,0-1 0,0 1 16,0 0-16,0 0 0,-21-21 0</inkml:trace>
  <inkml:trace contextRef="#ctx0" brushRef="#br1" timeOffset="108483.67">14668 7049 0,'0'21'15,"22"-21"1,-1 0 0,0 0-16,0 0 0,0 0 0,22 0 15,-22-21-15,0 21 0,0 0 0,0 0 16,22 0-16,-43-22 0,21 22 16,0 0-16</inkml:trace>
  <inkml:trace contextRef="#ctx0" brushRef="#br1" timeOffset="108888.51">15155 7197 0,'0'0'0,"21"0"0,1 0 0,-1 0 16,0 0-16,0-21 0,0 21 16,22-22-16,-22 1 0,0 21 15,0-21-15,0 0 0,-21 0 16,21 21-16,-21-21 0,0-1 16,0 1-16,-21 21 15,0 0-15,0 0 0,0 0 16,0 0-16,-1 0 0,1 21 15,0-21-15,0 22 0,0-1 0,0 21 16,21-21-16,-22 0 0,22 22 0,-21-22 16,21 0-16,0 21 15,0-20-15,0 20 0,0-21 0,0 0 16,0 0-16,21 1 0,1-1 16,-1-21-16,-21 21 0,21 0 0,21-21 15,-21 0-15,1 0 0,-1 0 0,0 0 16,0 0-16,0 0 0,0 0 15,1 0-15,-1 0 0,0-21 0,0 21 16</inkml:trace>
  <inkml:trace contextRef="#ctx0" brushRef="#br1" timeOffset="109309.09">15684 7112 0,'0'0'0,"0"-21"16,0 0-16,0 0 15,0-1-15,22 22 16,-1 0-16,0-21 0,0 21 16,0 0-16,0 0 0,22 0 15,-22 0-15,0 21 0,0-21 16,0 22-16,1-1 0,-1 0 0,0 0 16,0 0-16,0 0 0,-21 22 0,0-22 15,21 0-15,-21 21 0,0-20 16,0 20-16,0-21 0,0 21 0,0-20 15,0-1-15,-21 0 0,21 0 16,-21 0-16,0 0 16,0-21-1,21-21 1,0 0 0,0 0-16,0 0 0,0 0 0,21-22 15,-21 22-15,21-21 0,0 21 16,0-22-16,-21 1 0,22 21 0,-1-22 15,0 22-15,21-21 0,-21 21 0,1 0 16,-1-1-16,0 22 16,0-21-16,0 0 0,0 21 0,1 0 15,-1-21-15,0 21 0,0 0 0</inkml:trace>
  <inkml:trace contextRef="#ctx0" brushRef="#br1" timeOffset="110284.85">16341 7303 0,'0'-22'31,"21"22"-31,0 0 0,21-21 15,-21 21-15,1-21 0,20 0 16,-21 21-16,21-21 0,1 0 16,-1-1-16,-21 1 0,22 0 0,-1 0 15,0 0-15,-21-22 0,22 22 0,-22-21 16,0 21-16,0-22 0,0 22 16,-21-21-16,22 0 0,-22-1 0,0 1 15,0 0-15,0-1 0,-22 1 16,1 21-16,0-22 0,0 1 0,0 21 15,0 0-15,-1 0 0,1-1 16,0 22-16,0 0 0,0 0 16,21 22-16,0-1 0,-21 0 15,21 21-15,-22 1 0,22-1 16,0 21-16,0-20 0,0 20 0,0-20 16,-21 20-16,21 1 0,0-1 0,0-21 15,0 22-15,-21-1 0,21 1 16,0-1-16,0 1 0,0-1 0,0 1 15,0-1-15,0 1 0,0-1 16,-21-20-16,21 20 0,-21 1 0,0-1 16,21 1-16,-22-1 0,1 1 0,21-1 15,-21 1-15,0-1 0,0-20 16,21 20-16,-21-21 0,-1 22 16,22-22-16,0-21 0,0 22 0,0-22 15,0 21-15,0-21 0,0 1 0,0-1 16,22-21-16,-1 0 15,0 0-15,0 0 0,0 0 0,0-21 16,22-1-16,-22 1 0,21 0 0,-21 0 16,22 0-16,-22 0 0,21-22 15,1 22-15,-22-21 0,21-1 0,0 22 16,1-21-16,-22 0 0,21-22 0,-21 22 16,1-1-16,-22 1 0,0-21 15,0 20-15,0 1 0,0 0 0,0-1 16,-22 1-16,1 0 0,0-1 0,0 1 15,-21 21-15,-1-22 16,22 22-16,-21-21 0,-1 21 0,1 0 16,21-1-16,-21 22 0,20-21 0,1 21 15,0-21-15,0 21 0,21-21 32,21 21-17,0 0-15,0 0 0,22-21 0,-22 21 16,21-21-16,-21 21 0,22-22 0,-1 1 15,-21 21-15,22-21 16,-1 0-16,0 21 0,1-21 0,-1 0 0,0-1 16,1 1-16</inkml:trace>
  <inkml:trace contextRef="#ctx0" brushRef="#br1" timeOffset="110827.24">17716 6879 0,'-21'-21'0,"42"42"0,-63-42 16,21 21-16,0 0 0,0-21 0,-1 21 16,1 0-16,0 0 0,0 0 0,0 0 15,0 0-15,-22 0 0,22 21 16,0 0-16,0-21 0,0 21 0,-1 1 16,1 20-16,0-21 0,0 0 15,0 22-15,0-22 0,-1 21 16,22 0-16,0-20 0,0 20 0,0-21 15,0 21-15,0-20 0,0-1 16,0 0-16,0 0 0,22 0 0,-1 0 16,0-21-16,0 0 0,0 0 0,0 0 15,1 0-15,20 0 0,-21 0 16,21 0-16,-20-21 0,20 0 0,-21 0 16,21-21-16,-20 20 0,20-20 15,-21 21-15,0-21 0,0-1 0,1 22 16,-1-21-16,-21-1 0,0 1 0,0 21 15,0-21-15,0 20 0,0-20 16,0 21-16,0 0 16,-21 42-1,21 0 1,-22 0-16,22 0 0,-21 22 0,21-22 16,0 21-16,0 1 0,0-1 15,0-21-15,0 21 0,0 1 0,0-22 16,21 21-16,1-21 0,-1 1 15,-21-1-15,21 0 0,0 0 0,-21 0 16,21-21-16,0 0 0,1 0 16,-1 0-16,0 0 0,0 0 0,0 0 15,0-21-15,22 0 0,-22 21 16,0-21-16,0 0 0,0-22 0,22 22 16</inkml:trace>
  <inkml:trace contextRef="#ctx0" brushRef="#br1" timeOffset="111148.2">18436 6816 0,'0'0'0,"0"-21"0,-21-1 31,0 22-31,0 0 16,-1 0-16,1 0 0,21 22 15,-21-22-15,0 21 0,0 0 16,21 0-16,-21 0 0,-1 22 0,22-22 15,0 21-15,0-21 0,-21 22 16,21-22-16,0 21 0,0-21 0,-21 22 16,21-22-16,0 0 0,0 0 15,0 21-15,0-20 0,0-1 0,21-21 16,0 21-16,-21 0 0,22-21 0,-1 0 16,0 21-16,21-21 0,-21 0 15,1 0-15,20 0 0,0 0 0,-21-21 16,22 21-16,-1-21 0,-21 0 15,22 0-15,-1-1 0,-21 1 0,21-21 16,-20 21-16,-1 0 0</inkml:trace>
  <inkml:trace contextRef="#ctx0" brushRef="#br1" timeOffset="111652.2">18881 6922 0,'0'21'16,"21"-21"15,0 0-31,0 0 16,0 0-16,0 0 0,1-21 16,-1 21-16,0-22 0,0 22 15,0-21-15,0 0 0,-21 0 16,22 0-16,-22 0 0,0-1 15,0 1-15,0 0 16,0 0-16,-22 21 0,1-21 0,0 21 16,0 0-16,0 0 15,0 0-15,-1 0 0,1 21 0,0 0 16,0-21-16,0 42 0,0-20 16,-1-1-16,1 21 0,21-21 0,-21 22 15,21-22-15,-21 21 0,21 22 16,0-43-16,0 21 0,0-21 15,0 0-15,0 22 0,21-22 16,0 0-16,0 0 0,1-21 0,-1 21 16,0-21-16,0 0 0,21 22 0,-20-22 15,-1 0-15,21 0 0,-21 0 16,0 0-16,1 0 0,-1 0 0,0-22 16,0 22-16,0-21 0,0 21 15,1 0-15,-22-21 0,21 0 16,-21 0-1</inkml:trace>
  <inkml:trace contextRef="#ctx0" brushRef="#br1" timeOffset="117563.92">3619 9059 0,'0'-21'16,"0"0"-1,0 0-15,0 0 16,0 0 0,0-1-16,0 1 15,-21 0-15,21 0 16,0 0-16,0 0 0,0-1 31,-21 22-15,21 22 15,0-1-31,0 0 16,0 0-16,0 0 0,0 0 15,0 1-15,0-1 0,0 21 16,0-21-16,0 0 0,0 1 0,0 20 15,0-21-15,21 0 0,-21 22 16,0-22-16,0 0 0,0 0 0,0 0 16,0 22-16,0-22 0,0 0 15,0 0-15,0 0 0,0 0 0,0 1 16,0-1 0,0 0-16,0 0 0,0 0 15,0-42 48,-21 0-48,21 0-15,0 0 16</inkml:trace>
  <inkml:trace contextRef="#ctx0" brushRef="#br1" timeOffset="118800.32">4043 9292 0,'0'-21'32,"-21"21"77,21 21-93,-22-21-16,22 21 15,0 1 1,0-1 15,22-21 47,-1 0-62,-21-21 0,21 21-1,-21-22-15,0 1 0,0 0 16,0 0-1,-21 21 48,21 21-47,-21 0-1,21 0 1,0 1-16,0-1 15,0 0 1,21-21 15,0 0 1,-21-21-17,21 21-15,-21-21 16,0-1-16,0 1 0,0 0 15,0 0 1,-21 0 0,0 21-1,21 21 1,0 0 0,0 0-16,0 0 15,0 1 1,0-1-1,21-21 1,-21 21 0,21-21-1</inkml:trace>
  <inkml:trace contextRef="#ctx0" brushRef="#br1" timeOffset="119620.61">5376 8890 0,'0'0'0,"0"-21"0,0 0 15,0 0-15,0-1 0,0 1 16,0 0-16,21 0 0,1 0 16,-1 21-16,0-21 15,0 21-15,0 0 0,0 0 16,22 21-16,-22 0 15,0 0-15,0 21 0,22-20 0,-22 20 16,0 0-16,0 1 0,21-22 16,-20 21-16,-22 0 0,21 1 15,0-1-15,-21-21 0,21 22 0,-21-1 16,0-21-16,0 0 0,0 22 16,0-22-16,0 0 0,0 0 0,0 0 15,0 0-15,0 1 16,0-44 15,0 1-15,0 0-16,0 0 0,0 0 15,0 0-15,21-22 0,-21 22 0,21 0 16,1-21-16,-22-1 0,21 1 16,0 0-16,0-22 0,0 22 15,0-1-15,-21 1 0,22 0 16,-1-1-16,0 1 0,-21 21 0,21-21 15,-21 20-15,21 22 0,-21-21 0,0 0 16,21 21-16,-21 21 63,0 0-63,0 1 15,0-1-15,0 0 16,0 0-16,0 0 0</inkml:trace>
  <inkml:trace contextRef="#ctx0" brushRef="#br1" timeOffset="121508.04">6731 9271 0,'0'0'0,"0"-42"16,0 21-16,0-1 16,0 1-16,0 0 0,0 0 15,0 0-15,0 0 0,0-22 0,0 22 16,0 0-16,-21 0 0,0 0 15,21-1-15,-22 1 0,1 0 0,0 21 16,0 0-16,0 0 0,0 0 0,-1 0 16,1 0-16,0 0 0,0 0 15,0 0-15,0 21 0,21 0 16,-22 22-16,1-22 0,0 0 0,21 21 16,0-20-16,-21 20 0,0-21 15,21 21-15,-21-20 0,21 20 0,0-21 16,0 0-16,0 22 0,0-22 15,0 0-15,0 0 0,0 0 16,0 0 0,21-21-16,0 0 0,0 0 15,0 0-15,0 0 0,1 0 16,-22-21-16,21 21 0,0-21 16,0 0-16,0 21 0,0-21 0,1 0 15,-1-1-15,0 1 0,0-21 0,0 21 16,0 0-16,-21-1 0,0-20 15,22 21-15,-22 0 0,0 0 16,0-1-16,0 1 0,0 0 16,0 42 15,0 0-15,0 1-16,0-1 0,0 0 0,0 0 15,0 0-15,0 0 0,0 1 16,0-1-16,0 0 0,0 0 0,0 0 15,0 0-15,0 1 0,0-1 0,21 0 16,-21 0 0,21-21-16,-21 21 0,21-21 15,0 0-15,0 0 16,1 0-16,-1 0 16,0 0-16,0 0 0,0-21 0,0 21 15,1-21-15,-1 21 0,0-21 16,0 0-16,0-1 0,22 1 0,-22 0 15,-21 0-15,21 0 0,0-22 0,0 22 16,-21-21-16,0 21 0,0-22 16,0 22-16,0-21 0,0 21 0,0 0 15,0-1-15,0 1 0,0 0 16,-21 21 0,0 0-16,0 0 15,21 21-15,-21-21 16,21 21-16,0 1 0,-22-22 0,22 21 15,0 0-15,0 0 16,0 0-16,22 0 0,-22 1 16,21-22-16,-21 21 0,0 0 0,21-21 15,-21 21-15,21 0 0,-21 0 16,0 1-16,0-1 16,21 0-16,-21 0 0,0 0 15,21-21-15,-21 21 16,0 1-16,22-1 0,-1 0 15,0 0 1,0-21-16,0 0 16,0 21-16,1-21 0,-1 0 15,0 0-15,0 0 16,21 0-16,-20 0 0,-1 0 0,0-21 16,0 21-16,21-21 0,-20 21 0,-1-21 15,0 21-15,21-21 0,-21-1 16,1 1-16,-1 21 0,0-21 0,-21 0 15,21 0-15,0 0 0,-21-1 0,0 1 16,0 0-16,0 0 16,0 0-16,0 0 0,0-1 0,0 1 15,0 0-15,-21 0 0,0 0 16,0 21-16,0 0 16,-1 0-16,1 0 0,0 21 15,0 0-15,0-21 16,21 21-16,-21 0 0,-1 1 0,1-1 15,21 21-15,-21-21 0,21 0 16,-21 1-16,0 20 0,21-21 0,0 0 16,0 0-16,-21 22 0,21-22 15,0 0-15,0 0 16,0 0 0,21-21-16,0 0 0,0 0 15,0 0-15,0 0 16,1 0-16,-1 0 0,0-21 0,0 0 15,0 21-15,0-21 0,1 0 0,-1 0 16,0-1-16,-21 1 0,21 0 16,0 0-16,0 0 0,1 0 0,-22-22 15,0 22-15,21 0 0,-21 0 16,21 0-16,-21-1 0,0 1 0,0 0 16,21 21-16,-21 21 31,0 0-31,0 1 15,0-1-15,0 0 16,0 64 0,0-64-16,0 0 0,0 0 0,0 21 15,0-20-15,0-1 0,0 0 16,0 0-16,0 0 0,21 0 16,0-21-16,1 0 0,-1 0 15,0 0-15,0 0 0,0 0 16,0 0-16,22 0 0,-22 0 0,0 0 15,0-21-15,0 0 0,22 21 0,-22-21 16,0 0-16,0 0 16,0-1-16,1 1 0,-22 0 0,21 0 15,-21 0-15,0 0 0,21-22 0,-21 22 16,0 0-16,21 0 16,-21 0-16,0 42 31,0 0-16,0 0-15,0 0 0,0 0 16,0 1-16,-21-1 0,21 0 16,0 0-16,-21 0 0,21 0 0,0 1 15,0-1-15,0 0 0,0 0 16,21-21 31,0 0-47,-21-21 15,21 0-15,0 21 0</inkml:trace>
  <inkml:trace contextRef="#ctx0" brushRef="#br1" timeOffset="121877.34">8445 8869 0,'0'0'0,"-21"0"15,0 0-15,0 21 16,21 0-16,0 0 16,0 1-16,0-1 15,0 0-15,21-21 16,0 0-16,0 0 16,1 0-16,-1 0 15,0-21-15,-21 0 0,0-1 16,0 1-16,0 0 15,0 0-15,0 0 16,0 0-16,-21 21 16,0-22-16,-1 22 0,1 0 15,0 0 1,21 22-16,-21-22 0,21 21 16,0 0-16,-21 0 0,21 0 15,0 0-15,0 1 16</inkml:trace>
  <inkml:trace contextRef="#ctx0" brushRef="#br1" timeOffset="122728.51">8826 8784 0,'0'0'0,"0"-21"0,0-21 15,0 21-15,0-1 16,0 1 0,0 42 15,0 1-31,0-1 0,0 21 15,0-21-15,0 22 0,0-1 16,0-21-16,0 21 0,0 1 16,0-1-16,0 0 0,0 1 0,0-1 15,0-21-15,0 22 0,0-22 16,0 21-16,0-21 0,0 0 0,0 1 16,0-1-16,0 0 0,0 0 15,0 0-15,-21-42 47,21 0-47,0 0 16,0 0-16,0-1 15,0 1-15,0 0 0,0 0 16,0 0-16,0 0 0,21-1 0,1 1 16,-1 0-16,0 0 0,0 0 15,0 21-15,0-21 0,1-1 16,-1 22-16,0 0 0,21 0 0,-21-21 15,1 21-15,-1 0 0,21 0 0,-21 0 16,0 21-16,1 1 0,-1-1 16,0-21-16,0 21 0,0 0 0,-21 0 15,21 22-15,-21-22 0,0 0 16,0 0-16,0 0 0,0 0 0,-21 1 16,0-1-16,-21-21 0,21 21 0,-1 0 15,-20 0-15,21-21 0,-21 21 16,20-21-16,-20 0 0,21 22 0,-21-22 15,20 0-15,-20 0 0,21 0 16,0 0-16,0 0 0,-1 0 16,1 0-16,0 0 15,21-22 17,0 1-32,21 21 0,0-21 15,1 21-15,-1-21 0,0 0 0</inkml:trace>
  <inkml:trace contextRef="#ctx0" brushRef="#br1" timeOffset="123096.3">9567 8721 0,'0'0'0,"-21"0"16,0 0-16,21 21 16,0 0-16,0 21 15,0-20-15,0 20 0,0 0 0,0-21 16,0 22-16,0-1 0,0 0 16,0 1-16,0-1 0,0 0 0,0-20 15,0 20-15,0 0 0,0-21 16,0 1-16,0-1 0,-21 21 15,0-21-15,21 0 0,0 1 16,0-1-16,0 0 16,21-21 15,-21-21-15,21 0-16,0-1 15,0 22-15</inkml:trace>
  <inkml:trace contextRef="#ctx0" brushRef="#br1" timeOffset="123596.01">9821 9250 0,'0'0'0,"21"0"15,1 0-15,-1 0 0,0 0 0,0 0 16,0 0 0,0-21-16,1 21 0,-1-21 0,0 21 15,0-22-15,0 22 0,0-21 0,-21 0 16,22 0-16,-22 0 16,0 0-16,0-1 15,-22 22 1,1 0-16,0 0 15,0 0-15,0 0 0,0 22 0,-1-1 16,1 0-16,0 0 0,0 0 16,0 0-16,0 1 0,21 20 0,-22-21 15,22 0-15,-21 22 0,21-22 0,0 0 16,0 0-16,0 0 16,0 0-16,0 1 0,0-1 0,0 0 15,21 0-15,1-21 0,20 42 16,-21-42-16,0 0 0,0 0 15,22 22-15,-22-22 0,0 0 0,21 0 16,-20 0-16,-1 0 0,0-22 0,0 22 16,0-21-16,0 21 0,1-21 15,-1 21-15,0-21 0,-21 0 16,21 21-16,-21-21 0,21 21 16,-21-22-16</inkml:trace>
  <inkml:trace contextRef="#ctx0" brushRef="#br1" timeOffset="124852.33">3577 10689 0,'0'0'0,"-21"0"16,0 0 0,21-21-16,0 0 15,0 0 1,0 0-16,0-1 16,0 1-16,21 0 15,0 21-15,0 0 0,0-21 16,1 21-16,-1 0 0,0 0 0,0 0 15,0 0-15,0 0 0,1 21 16,-1 0-16,0 0 0,0 1 0,0-1 16,-21 0-16,0 21 0,21-21 15,-21 22-15,0-22 0,0 21 0,0-21 16,0 22-16,0-22 0,-21 0 16,21 21-16,-21-20 0,0 20 15,0-21-15,0 0 0,-1 22 0,1-22 16,-21 0-16,21 0 0,0 0 15,-22 0-15,22 1 0,0-1 0,0-21 16,0 21-16,-1-21 0,1 0 16,0 0-16,0 0 0,0 0 0,0-21 15,-1 0-15,1-1 16,21 1-16,0 0 0,-21 0 16,21 0-16,0 0 0,-21-1 0,21 1 15,0 0-15,0 0 0,0 0 16,0 0-16,0-1 0,21 22 15,-21-21-15,21 21 0,0 0 16,1-21-16,-1 21 0,0 0 16,0 0-16,0 0 0,0 21 0,1-21 15,-22 21-15,21 1 0,0-1 16,0-21-16,0 21 0,-21 0 0,21 0 16,1 22-16,-22-22 0,21 0 15,-21 0-15,21 0 0,-21 0 0,0 1 16,21-1-16,0 0 0,0 0 15,-21 0-15,22 0 16,-1-21-16,-21 22 16,21-22-16,0 0 15,0 0-15,0 0 16,1 0 0,-1-22-16,-21 1 15,21 0-15,-21 0 0</inkml:trace>
  <inkml:trace contextRef="#ctx0" brushRef="#br1" timeOffset="125232.88">4254 11049 0,'22'0'0,"-1"0"0,0 0 16,-21-21 0,0 0-1,0 0-15,-21 21 31,0 0-15,-1 0-16,22 21 31,-21-21-31,21 21 0,0 0 16,21-21 15,1 0-15</inkml:trace>
  <inkml:trace contextRef="#ctx0" brushRef="#br1" timeOffset="144671.34">5609 10647 0,'0'0'0,"21"0"0,-21-21 15,0 0-15,0-1 16,0 1 0,0 0-1,0 42 32,0 0-47,0 1 16,0-1-16,0 0 0,0 21 0,0-21 15,0 22-15,0-22 0,0 21 16,0-21-16,0 22 0,0-22 0,0 21 16,0-21-16,-21 22 0,21-22 15,0 0-15,0 21 0,0-20 0,0-1 16,0 0-16,0 0 15,-21-21-15,0 0 16,21-21 0,0 0-1,0 0-15,0-1 0,0 1 0,0 0 16,0 0-16,0 0 0,0 0 16,0-22-16,0 22 0,0 0 0,0-21 15,0 20-15,21 1 0,0-21 16,0 21-16,-21 0 0,21-1 0,1 1 15,20 0-15,-21 21 0,0 0 16,0 0-16,1 0 0,-1 0 0,21 0 16,-21 0-16,0 21 0,1-21 15,-1 21-15,0 1 0,0-1 16,0 0-16,0 21 0,-21-21 0,0 1 16,0-1-16,0 0 0,0 21 15,0-21-15,0 1 0,0-1 0,0 0 16,0 0-16,0 0 0,-21 0 15,0-21 1,21-21 15,0 0-31,0 0 0,0 0 16,0 0-16,0-1 0,0 1 16,21-21-16,0 21 0,1 0 15,-1-22-15,0 22 0,0 0 0,0 0 16,0 0-16,22-1 0,-22 1 15,0 21-15,21 0 0,-20 0 0,20 0 16,-21 21-16,0 1 0,0-1 16,1 0-16,-1 0 0,0 0 0,-21 0 15,0 1-15,0 20 0,0-21 0,0 0 16,-21 0-16,0 22 0,21-22 16,-22 0-16,1 0 0,21 0 0,-21-21 15,21 22-15,0-1 0,-21-21 16,21 21-16,-21-21 0,21 21 15,0-42 17,21 0-32,0 0 15</inkml:trace>
  <inkml:trace contextRef="#ctx0" brushRef="#br1" timeOffset="145093.1">6689 10943 0,'0'21'0,"21"-21"31,0 0-31,0 0 16,0 0-16,0-21 0,1 0 15,-1 0-15,0 21 0,0-21 16,0 0-16,0 21 0,-21-22 0,0 1 15,0 0-15,0 0 16,0 0-16,-21 21 16,0 0-16,0 0 15,0 0-15,0 0 16,-1 0-16,1 21 0,21 0 0,-21 0 16,0 0-16,21 1 0,-21-1 0,21 21 15,0-21-15,-21 0 0,21 22 16,-22-22-16,22 21 0,0-21 15,0 1-15,0-1 0,0 0 0,0 0 16,0 0-16,0 0 0,22-21 0,-1 0 16,0 22-16,0-22 15,0 0-15,0 0 0,1 0 0,-1 0 16,21 0-16,-21-22 0,0 1 16,22 21-16,-22-21 0,21 0 0,-21-21 15</inkml:trace>
  <inkml:trace contextRef="#ctx0" brushRef="#br1" timeOffset="145404.43">7429 10414 0,'0'0'0,"0"-21"0,-21 21 0,0 0 15,0 0-15,21 21 16,0 0-16,0 0 0,0 1 15,0 20-15,0 0 0,0 1 16,0-1-16,0 0 0,0 1 16,-21-1-16,21 0 0,0 1 0,0-1 0,0 0 15,-21 1-15,21-22 16,0 21-16,0 0 0,0-20 0,0 20 16,0-21-16,0 0 0,0 0 0,0 1 15,0-1-15,0 0 16,0-42-1,21 0 1,0-1-16,0 1 0,0-21 0,0 21 16</inkml:trace>
  <inkml:trace contextRef="#ctx0" brushRef="#br1" timeOffset="145916.23">7683 10478 0,'0'0'0,"0"21"16,0 21 0,0-21-16,0 0 0,0 22 0,0-1 15,0-21-15,0 22 0,0-1 16,0-21-16,0 21 0,0 1 0,0-22 16,0 21-16,-21-21 0,21 22 0,0-22 15,0 21-15,-21-21 0,21 1 16,0-1-16,-21 0 0,21 0 0,0 0 15,0 0-15,0-42 47,0 0-47,0-21 16,0 21-16,0-1 0,0 1 16,0-21-16,21 21 0,0 0 0,-21-1 15,21-20-15,1 21 0,-1 0 16,0 0-16,0-1 0,0 22 0,22-21 15,-22 21-15,0 0 0,0 0 16,0 0-16,0 0 0,1 0 16,-22 21-16,21 1 0,-21-1 0,0 0 15,0 0-15,0 0 0,0 0 16,0 1-16,0-1 0,0 21 0,0-21 16,0 22-16,0-22 0,0 0 0,-21 0 15,21 0-15,-22 0 0,22 1 16,0-1-16,0-42 31,0-1-15,0 1-16,0 0 0</inkml:trace>
  <inkml:trace contextRef="#ctx0" brushRef="#br1" timeOffset="146176.07">7324 10795 0,'0'0'0,"21"0"31,0 0-31,0 0 0,21 0 0,-20-21 16,20 21-16,-21 0 0,21 0 15,1-21-15,-1 21 0,-21 0 0,22 0 16,-22 0-16,0 0 15,0 0-15,-42 0 32,0 0-17</inkml:trace>
  <inkml:trace contextRef="#ctx0" brushRef="#br1" timeOffset="146771.73">8509 10774 0,'-21'0'0,"42"0"0,-63 0 0,20 0 32,1 21-32,0 0 0,0 0 15,0 1-15,21-1 0,0 0 16,-21 0-16,21 0 0,-22 22 0,22-22 15,-21 0-15,21 0 0,0 0 16,0 0-16,0 1 0,0-1 0,0 0 16,21 0-16,1-21 0,-1 0 15,0 21-15,0-21 0,0 0 0,0 0 16,1 0-16,20 0 0,-21-21 16,0 0-16,0 21 0,22-21 0,-22 0 15,0-1-15,21 22 0,-20-21 0,-1 0 16,0 0-16,-21 0 15,0 0-15,0-1 0,0 1 0,0 0 16,0 0-16,-21 0 0,0 0 0,-1-1 16,1 1-16,0 0 0,0 21 15,0 0-15,-22 0 0,22 0 0,0 0 16,0 0-16,0 0 16,0 0-16,21 21 0,-22 0 15,22 1-15,-21-1 0,21 0 16,0 0-16,0 0 15,0 0-15,21 1 0,1-22 16,-1 0-16</inkml:trace>
  <inkml:trace contextRef="#ctx0" brushRef="#br1" timeOffset="147492.39">9419 10753 0,'0'-21'15,"-21"21"-15,0 0 0,0 0 16,-1 0-16,1 0 0,0 0 0,0 0 16,0 0-16,0 0 15,-1 21-15,1-21 0,0 21 0,0 0 16,0 0-16,0-21 0,21 21 0,-22 1 15,1-1-15,0 0 0,21 0 16,0 21-16,0-20 0,-21-1 0,21 0 16,0 0-16,0 0 0,0 0 15,0 1-15,0-1 0,0 0 0,0 0 16,0 0-16,21-21 0,0 0 16,0 21-16,1-21 15,-1 0-15,0 0 0,0 0 0,0-21 16,0 21-16,22-21 0,-22 0 15,0 21-15,0-21 0,0 0 16,1-1-16,-1 1 0,0-21 0,0 21 16,0 0-16,-21-1 0,21-20 15,-21 21-15,22-21 0,-22-1 0,0 22 16,0-21-16,0-1 0,0 1 0,0 0 16,0 21-16,0-22 0,0 1 15,0 21-15,0-22 0,0 22 0,0 0 16,0 0-16,0 0 0,0 0 15,0 42 17,0 0-32,0 0 0,0 0 15,0 22-15,0-22 0,0 21 16,0 0-16,0 1 0,0-1 16,-22 0-16,22 1 0,-21-1 0,21 0 15,0 1-15,0-1 0,0-21 16,0 22-16,0-1 0,0-21 0,0 21 15,0-20-15,21-1 0,1 0 0,-1 0 16,0 0-16,0 0 0,0-21 16,0 0-16,22 22 0,-22-22 0,0 0 15,21 0-15,-20 0 0,20 0 0,-21 0 16,0-22-16,22 1 0,-22 21 16,0-21-16,0 0 0,0 21 0,0-21 15,1 0-15,-22-1 0,21 1 16,-21 0-16</inkml:trace>
  <inkml:trace contextRef="#ctx0" brushRef="#br1" timeOffset="149119.85">698 12573 0,'0'0'0,"0"21"32,0 0-17,0 1 1,0-1-16,0 21 0,0-21 0,0 22 15,0-1-15,-21 0 0,0 1 0,0-1 16,0 21-16,0-20 16,-1-1-16,1-21 0,0 22 0,0-22 15,0 0-15,21 0 0,0-42 47,0 0-47,0 0 16,0-1-16,21 22 0,0-21 15,-21 0-15,21 0 0,0 21 0,1-21 16,-1 21-16,0 0 16,0-21-16,21 21 0,-20 0 0,-1 0 15,0-22-15,0 22 0,21 0 16,-20 0-16,-1 0 0,0 0 16,0 0-16,-21-21 0,21 21 15,0 0-15,-21-21 16,22 0-16,-22 0 0,0 0 15,0-1-15,0 1 16,0 0-16,0 0 0,0 0 16,0 0-16,0-1 0,0 44 47,0-1-47,-22 0 0,22 0 15,0 21-15,0 1 0,0-22 16,-21 21-16,21 1 0,-21-1 0,21-21 15,0 21-15,0 1 0,-21-22 16,21 0-16,-21 21 0,21-20 0,0-1 16,0 0-16,-21 0 15,21 0-15,0 0 16,0-42 15,0 0-15,0 0-16,21 0 15</inkml:trace>
  <inkml:trace contextRef="#ctx0" brushRef="#br1" timeOffset="149516.63">1439 13060 0,'0'21'0,"21"-21"47,1 0-47,-1 0 16,-21-21-1,0 0 1,0 0-16,0-1 15,-21 22 1,-1 0-16,1 0 16,0 0-16,21 22 15,-21-1-15,21 0 16,0 0-16,0 0 16,21-21 46</inkml:trace>
  <inkml:trace contextRef="#ctx0" brushRef="#br1" timeOffset="150208.37">3302 12637 0,'0'0'0,"0"-22"0,0-20 15,0 84 32,-21-20-47,21 20 0,0 0 16,0 1-16,-21 20 0,21-21 16,0 22-16,0-22 0,-22 22 0,1-22 15,21 0-15,-21 1 0,21-1 16,-21 0-16,0-20 0,21-1 0,0 0 15,0 0-15,-21 0 16,21 0 0,-22-21-16,22-21 31,0 0-31,0 0 16,0 0-16,0 0 0</inkml:trace>
  <inkml:trace contextRef="#ctx0" brushRef="#br1" timeOffset="150772.41">2900 12933 0,'0'0'0,"-21"-21"0,21-43 16,0 43-16,0 0 15,0 0-15,0 0 0,0-22 0,21 22 16,0 0-16,-21 0 0,21 0 15,21-1-15,-20 1 0,-1 0 0,0 0 16,21 21-16,-21-21 0,22 21 16,-1 0-16,0 0 0,1 0 0,-1 0 15,22 21-15,-22 0 0,0 21 16,22-20-16,-22 20 0,0 0 0,-20 22 16,20-22-16,-21 0 15,0 22-15,0-22 0,1 22 0,-1-22 16,-21 0-16,0 1 0,0-22 0,0 21 15,21-21-15,-21 22 0,0-22 16,0 0-16,0 0 0,0 0 16,0-42 15,0 0-31,0 0 16,0 0-16,0 0 0,0-1 0,0-20 15,0 21-15,0-21 0,0-1 16,0 1-16,0 0 0,0-1 0,21 1 15,-21 0-15,0-22 16,0 22-16,21-1 0,0 1 0,1 0 16,-22-1-16,21 22 0,0 0 15,-21 0-15,21 0 0,-21 0 0,21-1 16,0 1 0,1 21-16,-22 21 31,0 1-31,0-1 15,0 0-15,0 0 16,0 0-16</inkml:trace>
  <inkml:trace contextRef="#ctx0" brushRef="#br1" timeOffset="151240.41">4297 12785 0,'-21'0'16,"-1"0"0,22 21-16,-21-21 0,21 21 0,0 0 15,-21 0-15,0 1 0,21 20 16,-21-21-16,21 21 0,0-20 0,0 20 16,-21 0-16,21-21 15,0 1-15,0 20 0,0-21 0,0 0 16,0 0-16,0 1 0,0-1 15,21 0-15,0-21 0,0 0 0,0 21 16,22-21-16,-22 0 0,21 0 16,0 0-16,-20-21 0,20 0 0,0 21 15,1-21-15,-1-1 0,-21 1 0,21 0 16,-20 0-16,20-21 0,-21 20 16,0-20-16,-21 0 0,0 21 0,0-22 15,0 1-15,0 0 0,-21 20 16,0-20-16,0 0 0,0 21 0,-22-1 15,22 1-15,-21 0 16,21 21-16,-22 0 0,1 0 0,21 0 16,-22 0-16,22 0 0,-21 21 15,21-21-15,-22 21 0,22 1 0,0-1 16,0 0-16,0 0 0,0 0 16,21 0-16,-22 1 0,22-1 0,0 0 15,0 0-15,22 0 16,20-21-16</inkml:trace>
  <inkml:trace contextRef="#ctx0" brushRef="#br1" timeOffset="153837.13">6181 13081 0,'0'42'16,"0"-20"-16,0-1 15,0 0-15,0 0 16,0-42 31,0 0-47,0 0 15,0-1-15,0 1 0,0-21 0,0 21 16,21-22-16,-21 1 16,21 0-16,0-1 0,-21 1 0,21 21 15,0-21-15,1-1 0,-1 22 16,0-21-16,0 21 0,0-1 0,0 22 16,1 0-16,-1-21 0,0 21 0,0 0 15,0 0-15,0 0 0,-21 21 16,22-21-16,-22 22 0,21-22 0,-21 21 15,0 0-15,0 0 16,0 0-16,0-42 47,0 0-31,0 0-16,0 0 15,-21 21-15,21-22 0,-22 1 16,22 0-16,-21 21 15,21-21-15,-21 21 0,0 0 0,0-21 16,0 21-16,-1 0 16,1 0-16,0 0 0,0 21 15,0 0-15,21 0 0,-21 0 16,-1 1-16,22 20 16,0-21-16,0 21 0,-21 1 0,21-1 0,0 0 15,0 1-15,0-1 16,0 0-16,0-20 0,0 20 0,0 0 15,0-21-15,21 22 0,1-22 16,-1 0-16,0 0 0,0 0 0,0 1 16,0-22-16,1 21 0,20-21 0,-21 0 15,21 0-15,-20 0 0,20 0 16,-21 0-16,21-21 0,1-1 0,-1 22 16,-21-21-16,22 0 0,-1 0 15,-21 0-15,21 0 0,-20-22 0,-1 22 16,0 0-16,0-21 0,0 20 15,-21 1-15,0-21 0,0 21 16,0 0-16,0-1 0,0 1 0,0 0 16,0 42 15,0 0-31,0 1 16,0 20-16,-21-21 0,21 0 0,-21 22 15,21-22-15,0 0 0,0 21 0,0-21 16,0 1-16,0-1 0,0 0 15,0 0-15,0 0 0,21-21 0,0 21 16,0-21-16,1 0 0,-1 0 16,0 0-16,0 0 0,0 0 15,0 0-15,22 0 0,-22 0 0,0-21 16,21 0-16,-20 21 0,-1-21 16,21 0-16,-21 0 0,0-22 0,1 22 15,-1 0-15,-21-21 0,0 20 16,0-20-16,0 21 0,0-21 0,0-1 15,-21 22-15,-1-21 0,1 21 0,-21-1 16,21 1-16,0 0 0,-1 0 16,-20 21-16,21 0 0,0 0 0,-22 0 15,22 21-15,0 0 0,0 0 16,0 1-16,0 20 0,-1-21 16,1 21-16,21 1 0,0-22 0,0 21 15,0 1-15,0-22 0,0 21 16,0-21-16,21 0 0,1 1 0,-22-1 15,21 0-15,0 0 0,21-21 16,-21 0-16,1 0 0,20 0 0,-21 0 16,21 0-16,-20 0 0,20 0 0,0 0 15,1-21-15,-22 21 0,21-21 16,0 0-16,1-1 0,-1 1 0,0-21 16,1 21-16,-1 0 0,-21-22 15,22 22-15,-22 0 0,0-21 0,0 20 16,-21 1-16,0 0 0,21 0 15,-21 42 17,0 0-32,0 0 0,0 1 15,-21-1-15,21 0 0,0 0 0,0 0 16,-21 0-16,21 1 0,0-1 16,0 0-16,0 0 0,-21 0 0,21 0 15,0 1-15,-21-1 0,21 0 0,0 0 16,0 0-1,-22-21 1,1-21 15,21 0-31,0 0 0,0 0 16,0-1-16,0 1 16,0 0-16,0-21 0,0 21 0,0-1 15,0-20-15,21 21 0,1-21 0,-1 20 16,0 1-16,0-21 0,21 21 15,-20 0-15,20-1 0,-21 22 0,21-21 16,-20 21-16,20 0 0,-21 0 16,0 0-16,22 21 0,-22 1 0,0-1 15,0 0-15,-21 0 0,0 21 16,21-20-16,-21-1 0,0 21 0,0-21 16,0 0-16,0 1 0,0 20 15,0-21-15,0 0 0,0 0 16,0 1-16,0-1 0,0 0 15,21-21-15,1 0 32,-1 0-32,0 0 0,0-21 15,0 0-15,0 21 0,1-22 16,-1 1-16,0 0 0,21 0 0,-21 0 16,1-22-16,-1 22 0,21 0 15,-21-21-15,-21 21 0,21-1 0,-21-20 16,22 21-16,-22 0 0,0 0 0,0-1 15,-22 22 1,1 0 0,0 22-16,0-1 15,0 0-15,21 0 0,-21 0 16,21 0-16,0 1 0,0-1 0,0 0 16,0 0-16,0 0 0,21 0 15,-21 1-15,21-1 0,0 0 0,0-21 16,-21 21-16,21 0 0,1-21 15,-1 21-15,-21 1 16,21-22-16,-42 0 47,0 0-47,21-22 0,-22 22 16,1 0-16,0-21 0,0 21 15,0-21-15,0 21 0,-1 0 31,22 21-15,0 0-16,0 1 0,0-1 16,0 0-16,22-21 0,-22 21 15,21-21-15,0 21 0,0-21 0,0 0 16,0 21-16,1-21 0,20 0 16,-21 0-16,21 0 0,-20 0 0,20 0 15,0 0-15,1-21 0,-22 21 16,21-21-16,0 0 0,-20 21 15,20-21-15,-21 0 0,21-1 0,-20-20 16,-1 21-16,0-21 0,0-1 0,-21 22 16,21-21-16,-21-22 0,0 22 15,0 0-15,0-1 0,0 1 0,21 0 16,-21 20-16,0-20 0,0 0 16,0-1-16,0 22 0,0 0 0,0 0 15,0 0-15,0 0 0,0 42 47,0 21-47,0-21 0,-21 0 16,21 22-16,0-1 0,0-21 0,-21 22 15,0-1-15,21 21 0,-21-20 0,21-1 16,0 0-16,-21 1 0,21-22 16,-22 21-16,22 1 0,-21-22 0,21 21 15,0-21-15,0 0 0,0 1 16,0-1-16,0 0 0,0 0 15,21-21-15,1 0 16,-1 0-16,0 0 16,0 0-16,0 0 0,0 0 0,1 0 0,-1-21 15,0 21-15,0-21 0,0 0 16,0 21-16,1-22 0,-1 1 16,0 0-16,0 0 0,0 0 0</inkml:trace>
  <inkml:trace contextRef="#ctx0" brushRef="#br1" timeOffset="154108.98">9165 12721 0,'0'0'0,"-21"21"16,42-21-1,0 0 1,0 0-16,1 0 0,-1 0 0,21 0 15,-21 0-15,22 0 0,-22-21 16,21 21-16,-21 0 0,22-21 0,-22 21 16,0 0-16,21 0 0,-42-21 15,21 21-15,1 0 0,-44 0 47,1 21-47</inkml:trace>
  <inkml:trace contextRef="#ctx0" brushRef="#br1" timeOffset="154827.98">9631 12933 0,'0'-21'0,"0"0"15,0-1 1,0 1-1,21 0-15,0 21 16,0 0-16,0 0 0,1-21 16,-1 21-16,0 0 0,0 0 15,0 21-15,0 0 0,22 0 0,-22 1 16,0-1-16,0 21 0,0-21 0,-21 22 16,0-22-16,0 21 0,0-21 15,0 0-15,0 22 0,0-22 0,0 0 16,-21 0-16,0 0 0,0-21 15,0 22-15,0-22 0,-1 0 16,1 0-16,0 0 16,21-22-1,0 1-15,0 0 0,0 0 16,21 0-16,0-22 0,-21 22 16,22 0-16,-1-21 0,0 21 0,0-22 15,0 1-15,0 21 0,1 0 0,-1-22 16,0 22-16,0 0 0,0 21 15,-21-21-15,21 0 0,1 21 16,-1 0 0,0 0-16,-21 21 15,0 0-15,0 0 16,0 0-16,0 0 16</inkml:trace>
  <inkml:trace contextRef="#ctx0" brushRef="#br1" timeOffset="155269.73">10435 12869 0,'0'0'15,"0"-21"-15,0 0 16,-21 21 0,0 0-1,21 21 1,0 0-16,0 22 0,0-22 15,0 0-15,0 0 0,0 22 0,0-22 16,-21 0-16,21 21 0,0-21 16,0 1-16,0-1 0,0 0 0,0 0 15,0 0-15,0 0 0,0 1 16,21-22-16,0 0 16,0 0-16,0 0 0,0 0 15,1 0-15,-1-22 0,0 1 16,0 21-16,0-21 0,0 0 15,22 0-15,-22 0 0,-21-22 0,21 22 16,0 0-16,0-21 0,-21 20 16,0-20-16,0 21 0,0 0 0,0 0 15,0-1-15,0 1 0,0 0 16,0 42 31,0 0-32,22 1 1</inkml:trace>
  <inkml:trace contextRef="#ctx0" brushRef="#br1" timeOffset="155587.54">11176 12785 0,'0'0'0,"0"-21"0,0-1 15,-21 22-15,0 0 0,-1 0 16,1 0-16,0 0 0,0 0 16,0 22-16,0-1 15,-22 0-15,43 0 0,-21 0 0,0 22 16,0-22-16,0 21 0,-1 0 0,22-20 16,0 20-16,0-21 15,0 0-15,0 22 0,0-22 0,0 0 16,22-21-16,-1 21 0,0 0 0,0-21 15,0 0-15,0 21 0,22-21 16,-22 0-16,21 0 0,-21 0 0,22 0 16,-22 0-16,21 0 0,-21-21 15,22 21-15,-22-21 0,0 21 0,0-21 16,0 0-16,1 0 0,-1-1 0,0-20 16,0 21-16,0-21 0</inkml:trace>
  <inkml:trace contextRef="#ctx0" brushRef="#br1" timeOffset="155913.35">11493 12383 0,'0'0'0,"0"-22"0,0 1 15,0 0-15,0 0 0,0 0 16,0 42 0,0 0-1,0 0-15,0 0 0,0 22 0,0-22 16,0 21-16,0 1 0,-21-1 15,21 0-15,-21 1 0,21-1 0,0 0 16,0 1-16,-21-1 0,21 0 16,0 1-16,-21-1 0,21 0 0,0 1 15,0-22-15,0 21 0,0-21 16,0 0-16,0 1 0,0-1 16,0 0-16,0 0 0,21-21 31,0 0-31,0 0 15,0 0-15,-21-21 0,22 0 16,-1 0-16,-21-1 0,21 1 16,0 0-16,-21 0 0</inkml:trace>
  <inkml:trace contextRef="#ctx0" brushRef="#br1" timeOffset="156305.16">11663 12848 0,'0'0'0,"0"21"46,-21 1-46,21-1 0,0 0 0,0 0 16,-22 0-16,22 0 0,0 1 16,-21-1-16,21 21 0,0-21 0,0 0 15,0 1-15,0-1 0,0 0 16,0 0-16,21 0 0,1-21 16,-1 0-16,0 0 0,0 0 15,21 0-15,-20 0 0,-1 0 16,21 0-16,-21-21 0,22 0 0,-22 21 15,0-21-15,0 0 0,0-1 16,0 1-16,-21 0 0,22-21 16,-22 21-16,0-22 0,0 22 0,0-21 15,-22 21-15,1-1 0,0 1 16,21 0-16,-21 0 0,0 0 0,0 21 16,-1 0-16,1 0 0,0 0 0,0 0 15,0 0-15,0 0 0,-1 21 16,1-21-16,0 21 0,21 0 0,-21 0 15,0-21 1,21 22-16,0-44 31,0 1-31</inkml:trace>
  <inkml:trace contextRef="#ctx0" brushRef="#br1" timeOffset="156587.95">11303 12658 0,'0'0'0,"21"0"31,0 0-31,0 0 0,22 0 16,-22 0-16,21 0 0,-21-21 0,22 21 15,-1 0-15,0 0 0,1 0 16,-22-22-16,21 22 0,-21 0 0,22 0 15,-22 0-15,0 0 0,-42 0 63,21 22-63,0-1 16,0 0-16</inkml:trace>
  <inkml:trace contextRef="#ctx0" brushRef="#br1" timeOffset="157116.65">12065 12954 0,'0'0'0,"-21"0"0,21-21 31,21 21 1,0 0-32,0 0 15,0 0-15,1 21 0,-1-21 16,0 21-16,-21 0 0,21 1 16,0-22-16,-21 21 0,0 0 0,21 0 15,-21 0-15,22 0 0,-22 1 0,0-1 16,0 0-16,0 0 0,0 0 15,0 0-15,0 1 0,0-1 16,0-42 31,0-1-47,0 1 16,21 0-16,-21 0 0,21 0 15,0 0-15,-21-1 0,21 1 0,0 0 16,-21-21-16,22 21 0,-1-22 15,0 22-15,0 0 0,0-21 0,0 20 16,1 1-16,-1 0 16,0 0-16,0 21 0,0 0 15,0 0-15,-21 21 16,0 0 0,0 0-16,0 1 15,-21-22 1</inkml:trace>
  <inkml:trace contextRef="#ctx0" brushRef="#br1" timeOffset="157648.1">13674 12848 0,'0'0'0,"0"21"47,0 1-47,0-1 0,-22 0 16,22 0-16,0 0 0,0 0 0,-21 22 15,21-22-15,-21 0 0,21 0 0,-21 0 16,21 1-16,0-1 0,0 0 16,-21 0-16,21 0 0,-21-21 0,21 21 15,0-42 16,21 0-31,-21 0 16,0 0-16,21 0 0</inkml:trace>
  <inkml:trace contextRef="#ctx0" brushRef="#br1" timeOffset="158003.91">13695 12637 0,'-21'-22'15,"-1"22"-15,1 0 0,0 0 16,0 22 0,21-1-16,0 0 15,21-21 1,0 0 0,0 0-16,1 0 0,-1 0 0,0 0 15,0-21-15,0 21 16,-21-21-16,0-1 0,0 1 15,0 0-15,0 0 16,0 0-16,-21 0 0,0 21 16,0 0-16,0 0 15,-1 0-15,1 0 16,0 21-16,21 0 16,0 0-16,0 0 15,0 0-15,0 1 0,0-1 16,0 0-16,21 0 15,0 0-15,1-21 0</inkml:trace>
  <inkml:trace contextRef="#ctx0" brushRef="#br1" timeOffset="158507.48">14012 12806 0,'0'0'0,"0"21"0,0 0 15,0 0-15,21 1 0,-21-1 16,0 0-16,0 0 0,0 0 16,0 0-16,0 1 0,0-1 0,0 0 15,0 0-15,0 0 16,0 0-16,0 1 0,-21-22 16,21 21-16,-21-21 15,0 0 1,21-21-1,0-1 1,0 1-16,0 0 0,0 0 0,0 0 16,0 0-16,0-1 0,0 1 15,21-21-15,0 21 0,-21-22 16,21 22-16,1-21 0,20 21 0,-21-22 16,21 22-16,-20 21 0,20-21 15,0 0-15,1 21 0,-1 0 0,-21 0 16,21 0-16,-20 21 0,20 0 15,-21 0-15,0 1 0,0-1 0,1 0 16,-22 21-16,21-21 0,-21 1 0,0 20 16,0-21-16,0 21 0,0-20 15,0-1-15,-21 21 0,21-21 0,-22 0 16,1 1-16,21-1 16,0 0-16,-21-21 0,21 21 15,0-42 16</inkml:trace>
  <inkml:trace contextRef="#ctx0" brushRef="#br1" timeOffset="159024.6">15833 12658 0,'0'0'0,"0"-21"0,21 21 16,-21-22-16,0 44 31,0-1-31,0 0 0,0 0 16,0 0-16,0 0 0,-21 22 0,21-22 15,0 0-15,-22 21 0,22-20 0,0-1 16,0 0-16,0 0 0,0 0 16,-21 0-16,21 1 0,0-1 15,0-42 16,0-1-31,21 22 0,-21-21 16,0 0-16,0 0 0</inkml:trace>
  <inkml:trace contextRef="#ctx0" brushRef="#br1" timeOffset="159420.47">15833 12383 0,'0'0'0,"-22"0"0,1 0 0,21 21 16,0 0-16,-21-21 0,21 21 15,-21 0-15,21 0 16,0 1-16,21-22 31,0 0-31,0 0 0,1 0 16,-1 0-16,0-22 0,0 1 15,0 21-15,-21-21 0,21 0 16,-21 0-16,0 0 16,0-1-16,0 1 15,-21 21-15,21-21 16,-21 21-16,0 0 0,0 0 0,0 0 16,-1 0-16,22 21 15,-21-21-15,21 21 0,-21 1 0,21-1 16,-21 0-16,21 0 15,0 0-15,0 0 0,0 1 16,0-1-16,21 0 0,0-21 16,0 0-16,1 21 0,-1-21 15</inkml:trace>
  <inkml:trace contextRef="#ctx0" brushRef="#br1" timeOffset="159973.6">16362 12594 0,'-21'0'16,"21"21"-1,-22 1-15,22-1 0,0 0 16,0 0-16,-21 0 16,21 0-16,0 1 0,0-1 0,-21 0 15,21 0-15,0 0 0,0 0 0,0 1 16,0-1-16,0 0 15,-21-21-15,21 21 0,0 0 0,-21-21 16,0 0 0,21-21 15,0 0-31,0 0 16,0 0-16,0-1 0,0 1 0,0 0 15,0 0-15,0-21 0,0 20 16,0-20-16,0 21 0,21 0 0,0-22 15,0 22-15,0 0 0,22-21 0,-22 21 16,21 21-16,0-22 0,1 1 16,-22 21-16,21 0 0,1 0 15,-22 0-15,21 0 0,-21 21 16,0 1-16,22-1 0,-22 0 0,-21 0 16,21 21-16,-21-20 0,0 20 0,0-21 15,0 21-15,0 1 0,0-22 16,0 21-16,0-21 0,-21 1 0,0-1 15,0 0-15,-1 0 0,22 0 16,-21 0-16,0-21 0,0 22 16,21-44 15,0 1-31,21 0 16,0 0-16,-21 0 0,21-22 15,1 22-15</inkml:trace>
  <inkml:trace contextRef="#ctx0" brushRef="#br1" timeOffset="160324.41">17124 12044 0,'0'0'0,"0"-21"0,0 0 15,0 42 1,0 21-16,0-21 0,0 22 15,-21-1-15,-1 0 0,1 1 16,21-1-16,0 0 0,-21 1 16,0 20-16,21-21 0,0 1 0,-21-1 15,21 0-15,-21 1 0,21-1 16,0 0-16,-22 1 0,22-1 0,0-21 16,0 22-16,0-22 0,0 0 0,0 0 15,0 0-15,22 0 16,-1-21-16,0 0 0,0 0 15,0 0-15,0 0 16,1 0-16,-1-21 0,0 21 0,0-21 16,0 0-16,0 0 0,1 0 0,-1-1 15,0 1-15,-21 0 16,21-21-16,0 21 0,-21-22 0,21 22 16</inkml:trace>
  <inkml:trace contextRef="#ctx0" brushRef="#br1" timeOffset="160548.28">16912 12510 0,'0'0'0,"21"0"32,0 0-17,1 0-15,-1 0 0,0-22 16,0 22-16,0 0 0,0 0 15,1 0-15,-1 0 0,0 0 0,0-21 16,0 21 0,0 0-16</inkml:trace>
  <inkml:trace contextRef="#ctx0" brushRef="#br1" timeOffset="160957.04">17293 12700 0,'21'0'0,"0"0"0,1 0 16,-1 0-16,0 0 15,0 0-15,0-21 0,22 21 0,-22-21 16,0 0-16,21 21 0,-21-22 15,1 22-15,-1-21 0,0 0 0,-21 0 16,0 0 0,-21 21-1,0 0-15,-1 0 16,1 0-16,0 21 0,0 0 16,0 0-16,0 0 0,-1 1 0,1-1 15,0 21-15,0-21 0,21 22 0,0-22 16,0 21-16,0-21 0,0 0 15,0 1-15,0-1 0,0 0 0,21 0 16,0 0-16,0-21 0,1 0 16,-1 21-16,21-21 0,-21 0 0,0 0 15,22 0-15,-22 0 0,21 0 0,-21 0 16,1-21-16,20 21 16,-21-21-16,0 21 0</inkml:trace>
  <inkml:trace contextRef="#ctx0" brushRef="#br1" timeOffset="161375.32">17928 12594 0,'0'0'0,"0"-42"16,0 21-16,0 0 16,21 21-16,0 0 0,1 0 15,-1 0-15,0 0 0,0 0 16,0 0-16,0 21 15,1-21-15,-1 21 0,0 0 0,0 0 16,0 0-16,-21 1 0,21 20 16,-21-21-16,22 0 0,-22 22 0,0-22 15,0 21-15,0-21 0,0 0 0,0 1 16,0 20-16,0-21 0,-22 0 16,1 0-16,0-21 15,21 22-15,-21-22 0,21-22 31,0 1-31,0 0 16,0 0-16,0 0 0,0 0 16,0-1-16,21-20 0,0 21 0,0-21 15,-21-1-15,22 22 0,-1-21 16,0 21-16,0-1 0,-21 1 16,21 0-16,0 21 0,1-21 0,-1 21 15,0 0-15,0 0 16</inkml:trace>
  <inkml:trace contextRef="#ctx0" brushRef="#br1" timeOffset="162347.78">18394 12827 0,'0'21'0,"21"-21"0,0 0 0,0 0 16,0 0-16,1 0 16,-1 0-16,21 0 0,-21 0 0,22 0 15,-22-21-15,21 0 0,-21 0 0,22 21 16,-22-21-16,21-22 0,-21 22 15,22 0-15,-22 0 0,0 0 0,0-22 16,0 22-16,0-21 16,-21 21-16,0-22 0,0 22 0,0-21 15,0-1-15,0 1 0,0 21 0,0-21 16,0 20-16,0 1 0,-21 0 16,0 0-16,0 0 0,0 21 0,0 0 15,-1 0-15,1 0 16,0 0-16,0 21 0,0 0 0,0 0 15,-1 22-15,1-1 0,0 0 16,0 1-16,0-1 0,0 21 0,-1-20 16,1 20-16,0 1 0,0-22 0,0 22 15,21-1-15,0 1 0,-21-1 16,21 1-16,-22-1 0,22 1 16,0-1-16,0-21 0,-21 22 0,21-1 15,0 1-15,0 21 0,0-22 16,0 1-16,-21-1 0,0 1 0,21-1 15,-21 1-15,21-1 0,0 1 0,-21-22 16,-1 21-16,22 1 0,-21-22 16,21 1-16,0 20 0,0-21 0,0-20 15,0 20-15,0-21 0,0 0 0,0 0 16,21 1-16,1-22 0,-1 0 16,0 0-16,0 0 0,21-22 0,-20 1 15,20 0-15,0-21 0,1 21 0,-1-22 16,0 1-16,1 0 15,-1-1-15,21 1 0,-20 0 0,-1-22 16,0 22-16,-20-22 0,20 1 0,-21-1 16,-21 22-16,0-22 0,0 1 15,0-1-15,0 1 0,-21 21 0,0-22 16,-22 22-16,22-1 0,-21 1 16,0 21-16,20-21 0,-20 20 0,0 1 15,-1 0-15,1 0 0,21 0 0,-21 21 16,20-21-16,1 21 0,0 0 15,0-22-15,42 22 32,0 0-32,22-21 0,-22 21 15,21 0-15,-21 0 0,22-21 0,-1 21 16,0 0-16,1-21 0,-1 0 16,-21 21-16,21-21 0,1-1 0,-1 1 15,0 0-15,1 0 0</inkml:trace>
  <inkml:trace contextRef="#ctx0" brushRef="#br1" timeOffset="162854.98">19621 12531 0,'0'-21'16,"0"-1"-16,-21 1 15,0 0-15,0 21 16,0 0-1,0 0-15,-1 0 0,1 21 16,0-21-16,0 43 0,0-22 0,0 0 16,21 0-16,-22 0 0,1 22 15,0-22-15,0 21 0,21-21 0,0 0 16,0 22-16,-21-22 0,21 0 16,0 0-16,0 0 0,0 1 15,21-22-15,0 0 16,0 0-16,0 0 0,1 0 15,20 0-15,-21-22 0,21 22 0,-20-21 16,-1 0-16,21 0 0,-21 0 16,0 0-16,1-22 0,-1 22 0,0 0 15,-21 0-15,21-22 0,-21 22 0,0 0 16,0 0-16,0 42 47,-21 0-47,21 0 0,-21 1 15,21-1-15,0 0 0,0 0 0,-21 21 16,21-20-16,0-1 16,0 0-16,0 0 0,0 0 15,0 0-15,0 1 16,21-22-16,0 0 0,0 0 16,0 0-16,0 0 0,1-22 15,-1 22-15,0-21 0</inkml:trace>
  <inkml:trace contextRef="#ctx0" brushRef="#br1" timeOffset="163135.82">20151 12531 0,'0'0'16,"0"-21"-16,0-1 0,0 1 16,-22 21-1,1 0-15,0 21 16,0 1-16,0-22 0,0 21 15,-1 0-15,22 0 0,-21 21 16,0-20-16,0-1 0,21 21 0,0-21 16,0 0-16,0 22 0,0-22 0,0 0 15,0 0-15,0 0 0,0 1 16,21-1-16,0 0 16,0-21-16,1 0 0,-1 0 15,0 0-15,0 0 0,0-21 0,22 0 16,-22 21-16,0-22 0,0 1 15,0 0-15,0 0 0,1 0 16</inkml:trace>
  <inkml:trace contextRef="#ctx0" brushRef="#br1" timeOffset="163607.99">20489 12573 0,'-21'0'0,"21"21"16,0 0-1,21-21 1,0 0-16,1 0 16,-1 0-16,0 0 0,0 0 15,0 0-15,0 0 0,1 0 16,-1-21-16,0 0 0,0 21 0,0-21 16,0 0-16,-21 0 15,22 21-15,-22-22 0,0 1 0,0 0 16,0 0-16,0 0 15,-22 21-15,1 0 0,0 0 16,0 0-16,0 0 0,-22 0 0,22 0 16,-21 21-16,0 0 0,20 0 15,-20 22-15,21-22 0,-21 21 0,20 0 16,1 1-16,21-22 0,0 21 16,0 1-16,0-22 0,0 21 15,0-21-15,0 0 0,43 1 0,-22-1 16,0 0-16,21 0 0,1-21 15,-1 0-15,0 0 0,1 0 0,-1 0 16,21 0-16,-20 0 0,-1 0 16,-21 0-16,22-21 0,-22 21 0,0-21 15,0 21-15,0-21 0,-21-1 16,0 1 0,-21 21 15</inkml:trace>
  <inkml:trace contextRef="#ctx0" brushRef="#br0" timeOffset="196004.38">11832 9186 0,'-21'0'32,"0"0"-1,0 0-16,-1 0-15,1 22 0,0-22 16,0 0-16,0 0 16,0 0-16,-1 0 0,1 21 15,0-21-15,0 0 0,0 0 16,0 0-16,-1 0 0,1 0 16,0 0-16,0 0 0,0 0 15,0 0 1,-1 0-1,44 0 48,-1 0-47,0 0-16,0 0 15,0 0-15,22 0 0,-22 0 0,0 0 16,21 0-16,1 0 0,-1 0 0,0 0 15,1 0-15,-1 0 0,0 0 16,22 0-16,-22 0 0,22 0 0,-22 0 16,0 0-16,1-21 0,20 21 15,-21 0-15,1 0 0,-1 0 16,0-22-16,1 22 0,-1 0 0,0 0 16,-20 0-16,20 0 0,-21-21 15,21 21-15,-20 0 0,-1 0 0,0 0 16,0 0-16,0 0 0,0 0 0,1 0 15,-1 0-15,0 0 0,-21-21 16,21 21 15,-42 0 32,21-21-63,-21 21 15,21-21-15</inkml:trace>
  <inkml:trace contextRef="#ctx0" brushRef="#br0" timeOffset="196916.7">12509 8890 0,'0'0'0,"-21"0"15,21-21-15,21 42 63,1-21-63,-1 0 0,-21 21 15,21-21-15,0 0 0,-21 21 16,21-21-16,0 0 0,1 22 0,-1-22 16,0 21-16,0-21 0,0 21 0,0-21 15,1 0-15,-1 21 16,0-21-16,0 0 0,0 0 0,0 21 16,1-21-16,-1 0 0,0 21 15,0-21-15,0 0 0,-21 22 16,21-22-16,1 21 15,-22 0 17,0 0-17,-22-21-15,1 0 16,0 0-16,0 21 0,0-21 16,0 21-16,-1-21 0,1 22 15,0-22-15,-21 21 0,21 0 16,-1-21-16,1 21 0,0-21 0,-21 21 15,21 0-15,-1 1 0,1-22 16,0 21-16,-21-21 0,21 21 0,-1 0 16,1 0-16,0 0 15,0-21-15,0 22 0,0-22 0,21 21 16,-22-21-16,22 21 0,-21-21 16,21 21-16,21-21 93,1-21-93,-1 0 0,0 21 16,0-21-16,0-1 0,0 22 0,1-21 16,-1 0-16,0 21 0,0-21 15,0 0-15,0 21 0,22-21 0,-22 21 16,0-22-16,0 1 0,0 21 0,1 0 15,-22-21-15,21 21 0,0 0 16,-21-21-16,21 21 16,0 0-1,-21 21 48,0-42-16</inkml:trace>
  <inkml:trace contextRef="#ctx0" brushRef="#br0" timeOffset="198430.88">14139 8784 0,'0'-21'0,"0"0"0,0 42 47,0 0-47,0 0 0,0 1 15,0-1-15,0 21 0,0-21 16,0 22-16,0-1 0,0 21 0,0-20 15,0-1-15,0 22 0,0-22 16,0 21-16,0-20 0,-21-1 16,21 22-16,0-22 0,-21 0 0,21 1 15,0-1-15,0 0 0,0-21 16,0 22-16,-21-22 0,21 0 0,0 0 16,-21 0-16,21 1 0,0-1 0,-22 0 15,22-42 32,0 0-47,0-1 16,-21 1-16,21 0 0,0 0 0,-21-21 15,21-1-15,0 1 0</inkml:trace>
  <inkml:trace contextRef="#ctx0" brushRef="#br0" timeOffset="198830.68">13970 8890 0,'0'0'0,"0"-21"16,0-21-1,21 20-15,0 1 0,0 21 0,1-21 16,-1 0-16,0 21 0,21-21 15,1 0-15,-22 21 0,21 0 16,0 0-16,-20 0 0,20 0 0,0 0 16,-21 21-16,22 0 0,-22 0 0,0 0 15,0 0-15,-21 22 0,21-22 16,-21 21-16,0 1 0,0-22 0,-21 21 16,0-21-16,0 22 0,0-22 15,-22 0-15,22 0 0,0 0 0,0 0 16,-21 1-16,20-1 0,1-21 0,21 21 15,-21-21-15,0 0 16,42-21 31,0 21-31,-21-21-16</inkml:trace>
  <inkml:trace contextRef="#ctx0" brushRef="#br0" timeOffset="199384.37">14732 8805 0,'0'-21'0,"0"42"31,0 1-15,0-1-16,0 21 0,0-21 0,-21 22 16,21-22-16,0 21 0,0-21 15,0 22-15,0-22 0,0 21 0,0-21 16,0 22-16,0-22 0,0 0 0,0 0 16,0 0-16,0 0 15,21-21-15,0 22 0,0-22 16,0 0-16,1 0 0,-1 0 0,0-22 15,0 1-15,0 21 16,0-21-16,1 0 0,-1 0 0,0 0 16,0-1-16,0 1 0,0 0 0,-21-21 15,0 21-15,0-22 0,0 22 16,22 0-16,-22-21 0,0 20 0,0 1 16,0 0-16,0 0 0,0 0 15,0 42 16,0 0-31,0 0 0,0 0 0,0 1 16,0 20-16,0-21 0,0 21 0,-22-20 16,22 20-16,0-21 0,0 0 15,0 0-15,0 1 0,0-1 16,0 0-16,0 0 0,0 0 0,0 0 16,22-21-1,-1 0-15,0 0 16,0 0-16,0 0 0,0-21 0,1 0 15,20 0-15,-21 21 0</inkml:trace>
  <inkml:trace contextRef="#ctx0" brushRef="#br0" timeOffset="200004.01">15452 8615 0,'-22'-42'0,"22"63"47,0 0-47,0 0 16,0 21-16,0-20 0,0 20 16,0 0-16,0 1 0,0-1 0,0 0 15,0 1-15,0-1 0,-21-21 0,21 21 16,-21 1-16,21-22 15,-21 0-15,21 0 0,0 22 0,-21-22 16,21 0-16,-21-21 16,21 21-16,0-42 31,0 0-15,0 0-16,0-1 15,21 1-15,-21 0 0,0-21 0,21 21 16,0-1-16,0 1 0,0 0 15,1 0-15,-22 0 0,21 0 0,0 21 16,0-22-16,0 22 16,0 0-16,1 0 0,-1 0 0,0 0 15,0 0-15,0 22 0,0-1 0,-21 0 16,22 0-16,-22 0 16,21 0-16,-21 1 0,0-1 0,0 0 15,0 0-15,0 0 0,0 0 0,-21 1 16,-1-1-16,1 0 0,0-21 15,0 21-15,0-21 0,0 21 0,-1-21 16,22 21-16,-21-21 0,0 0 16,0 0-16,0 0 0,0 0 15,-1 0-15,1 0 0,0 0 32,21-21-17,0 0 1,0 0-16,21 0 15,0 0-15</inkml:trace>
  <inkml:trace contextRef="#ctx0" brushRef="#br0" timeOffset="201147.86">15917 8594 0,'0'0'0,"0"-21"0,0-1 15,0 1-15,0 42 47,0 1-31,0 20-16,0-21 0,0 21 0,0-20 15,0 20-15,0 0 0,0 1 0,0-1 16,0 0-16,0 1 0,0-22 16,0 21-16,0 0 0,0-20 15,0-1-15,0 21 0,0-21 0,0 0 16,0 1-16,0-1 16,0 0-16,21-21 0,1 21 15,-1-21-15,0 0 16,0 0-16,0 0 0,0 0 15,1-21-15,-1 0 0,0 21 0,-21-21 16,21-1-16,0 1 0,-21 0 16,0 0-16,21 0 0,1 0 0,-22-1 15,0-20-15,0 21 0,21 0 0,-21 0 16,0-1-16,21 1 0,-21 42 47,0 1-47,0-1 15,0 0-15,0 0 0,0 21 0,0-20 16,0-1-16,0 0 0,0 0 16,0 0-16,0 0 0,0 1 0,0-1 15,0 0-15,21 0 0,0-21 16,0 0-16,1 0 16,-22 21-16,21-21 0,0 0 0,0 0 15,0 0-15,0 0 0,1 0 0,-1-21 16,-21 0-16,21 21 15,0-21-15,0 21 0,0-21 0,-21-1 16,22 1-16,-1-21 0,0 21 0,0 0 16,0-1-16,-21-20 0,21 21 15,1 0-15,-1 0 0,-21-1 0,21 1 16,0 21-16,0 0 16,0 0-16,-21 21 31,0 1-16,0-1-15,22-21 32,-22-21 15,0-1-47,0 1 15,0 0-15,0 0 31,-22 21-31,1 0 32,0 21-32,0 0 0,21 0 0,-21-21 15,0 22-15,-1-1 0,22 0 0,-21 0 16,0 0-16,21 22 16,-21-22-16,21 0 0,-21 0 0,21 0 15,-21 0-15,21 1 0,0-1 0,0 0 16,0 0-16,0 0 15,0 0-15,21 1 0,0-22 16,0 0-16,0 0 0,0 0 16,1 0-16,-1 0 0,0 0 0,0 0 15,0 0-15,0 0 0,1 0 0,-1 0 16,0-22-16,0 22 0,0-21 16,0 21-16,1-21 0,-1 0 0,0 0 15,-21 0-15,21 21 0,0-22 0,0 1 16,-21 0-16,22 0 15,-22 0-15,21 0 0,-21-1 0,0 1 16,0 0-16,0 0 0</inkml:trace>
  <inkml:trace contextRef="#ctx0" brushRef="#br0" timeOffset="201643.83">16150 8530 0,'0'0'0,"-21"21"0,21 1 15,0-1-15,0 0 32,21-21-32,0 0 0,0 0 15,1 0-15,-1 0 16,0-21-16,0 21 15,-21-21-15,0-1 16,0 1 0,0 0-16,-21 21 15,0 0 1,0 0-16,-1 0 0,1 0 31,21 21-31,0 0 16,0 1-1,21-22 1</inkml:trace>
  <inkml:trace contextRef="#ctx0" brushRef="#br0" timeOffset="203845.89">17928 9144 0,'0'21'16,"21"-21"78,0 0-79,1 0 1,-1-21-16,0 0 0,0 21 15,0-21-15,0 0 0,1 21 16,-1-22-16,0 1 0,-21 0 0,21 0 16,0 0-16,-21-22 0,0 22 0,21 0 15,-21-21-15,0 21 0,0-1 16,0-20-16,0 21 0,0 0 0,0 0 16,0-1-16,0-20 0,0 21 15,0 0-15,-21 0 0,21-1 16,-21 22-1,0 0 1,21 22 0,0-1-16,0 0 0,0 0 15,0 21-15,0 1 0,0-1 0,0 0 16,0 22-16,0-22 0,0 22 16,0-22-16,0 22 0,0-1 0,0-21 15,0 22-15,0-1 0,0-20 0,0 20 16,0 1-16,0-22 0,0 22 15,21-1-15,-21-21 0,0 22 0,21-22 16,-21 22-16,0-22 0,0 0 16,0 1-16,0-1 0,0 0 0,0 1 15,0-1-15,0-21 0,21 0 16,-21 1-16,0-1 0,0 0 0,0 0 16,0 0-16,22-21 0,-1 0 31,0-21-31,0 21 0,0-21 0,-21 0 15,21 0-15,1-1 0,-1 1 16,0-21-16,21 21 0,-21-22 0,1 22 16,-1-21-16,0 0 0,0 20 15,-21-20-15,0 0 0,0-1 0,0 22 16,0-21-16,0 0 0,0-1 0,-21 22 16,0-21-16,0 21 0,-1-22 15,1 22-15,-21 0 0,21 0 16,-22 0-16,22-1 0,-21 1 0,21 21 15,-22-21-15,22 21 0,0 0 16,0 0-16,0 0 0,21-21 0,0 0 31,21 21-15,0-21-16,0-1 0,22 22 0,-22-21 16,21 0-16,-21 21 0,22-21 15,-1 0-15,0 0 0,1-1 0,-1 1 16,0-21-16,1 21 15,-1 0-15,-21-1 0,0 1 0,0 0 16,1 0-16,-1 0 0,-21 0 0,0-1 16,0 1-16,0 0 15,0 0 1,0 42 15,0 0-31,0 0 0,0 1 16,0-1-16,0 0 0,0 0 0,0 21 15,0-20-15,0-1 0,0 0 0,0 0 16,0 0-16,0 0 16,0 1-16,0-1 15,0-42 17,0-1-32,0 1 15</inkml:trace>
  <inkml:trace contextRef="#ctx0" brushRef="#br0" timeOffset="204272.66">18775 8594 0,'0'21'16,"0"0"0,21-21-1,-21 21-15,21-21 16,0 0 0,0 0-16,1 0 15,-22-21-15,21 0 31,-21 0-31,0 0 16,0-1-16,-21 22 16,-1-21-16,1 21 0,0 0 15,0 0 1,0 0 0,21 21-16,0 1 0,0-1 15,0 0-15,0 0 16,0 0-16,0 0 0,0 1 15,0-1-15,21-21 0,0 21 16,-21 0-16</inkml:trace>
  <inkml:trace contextRef="#ctx0" brushRef="#br0" timeOffset="204896.81">19135 8911 0,'0'21'16,"0"1"0,0-1-16,0 0 15,0 0 1,0 0-16,0 0 0,0 1 15,0-1-15,0 0 0,0 0 16,0 0-16,0 0 0,-22 1 16,22-1-16,0 0 15,-21-21-15,21 21 16,-21-42 31,21 0-32,0 0-15,0-1 16,0 1-16,0 0 0,0 0 0,0 0 16,0 0-16,21-1 0,0 1 0,1 0 15,-1-21-15,0 21 0,0-1 16,0 1-16,22 0 0,-22 21 0,21-21 16,-21 21-16,22-21 0,-1 21 15,-21 0-15,21 0 0,1 0 0,-22 21 16,0 0-16,0 0 0,0 0 15,1 1-15,-1-1 0,-21 0 0,0 21 16,0-21-16,0 1 0,0-1 0,0 21 16,0-21-16,-21 0 15,-1 1-15,22-1 0,-21 0 0,21 0 16,-21-21-16,21 21 0,0 0 0,-21-21 16,21 22-16,21-22 46,-21-22-30,21 22-16,0-21 0</inkml:trace>
  <inkml:trace contextRef="#ctx0" brushRef="#br0" timeOffset="205569.42">20362 9102 0,'0'0'0,"0"-21"16,0-1 0,0 1-16,0 0 0,0 0 15,0 0-15,0 0 0,0-1 16,0 1-16,0 0 15,-21 0-15,0 0 0,0 21 0,0 0 16,-1 0-16,1 0 16,0 0-16,0 0 0,0 21 15,0 0-15,-1 0 0,1 0 16,0 1-16,0-1 0,0 21 0,21-21 16,-21 22-16,-1-22 0,1 21 0,0-21 15,21 0-15,0 22 0,-21-22 16,21 0-16,0 0 0,0 0 0,0 1 15,0-1-15,21-21 16,0 0-16,0 0 16,1 0-16,-1 0 0,0 0 15,21 0-15,-21 0 0,1 0 16,-1-21-16,0-1 0,0 1 0,0 21 16,0-21-16,1 0 0,-22 0 0,21 0 15,-21-1-15,21-20 0,-21 21 16,0 0-16,0 0 0,0-1 0,0-20 15,0 21-15,0 0 0,21 21 0,-21-21 16,0 42 15,0 21-15,0-21-16,0 0 0,0 1 0,0-1 16,0 21-16,0-21 0,0 0 15,0 1-15,0-1 0,0 0 16,0 0-16,0 0 0,0 0 15,0 1-15,21-22 16,0 0 0,1 0-16,-1 0 0,0 0 15,0 0-15,0 0 0,-21-22 16,21 22-16</inkml:trace>
  <inkml:trace contextRef="#ctx0" brushRef="#br0" timeOffset="206192.2">20659 9335 0,'0'0'0,"-22"0"16,22 21-16,22-42 31,-1-1-31,0 1 15,0 0-15,0 21 0,0-21 0,1 0 16,-1-22-16,0 22 0,0-21 0,0 21 16,-21-22-16,21 1 0,1 0 15,-1-1-15,-21 1 0,0 0 16,0-1-16,21 1 0,-21 0 16,21-1-16,-21 22 0,0 0 0,0 0 15,0 0-15,0 0 0,0-1 0,0 1 16,0 0-1,-21 42 17,0 0-32,21 1 15,0-1-15,0 0 0,-21 21 0,21-21 16,-22 22-16,22-22 0,-21 21 16,21 1-16,0-1 0,-21 0 0,0 1 15,0-1-15,21 0 0,-21 1 16,-1-1-16,1-21 0,21 21 15,0-20-15,0 20 0,0-21 0,0 21 16,0-20-16,0-1 0,0 0 16,0 0-16,0 0 0,21 0 15,1-21-15,-1 22 0,0-22 16,0 0-16,0 0 0,0 0 16,1 0-16,-1 0 0,0 0 0,0-22 15,21 1-15,-20 21 0,-1-21 16,0 21-16,-21-21 0,21 21 0,0-21 15,0 0-15,1 21 0,-22-22 16,21 22-16,0-21 16,-42 21 15</inkml:trace>
  <inkml:trace contextRef="#ctx0" brushRef="#br0" timeOffset="-126716.71">10985 10816 0,'-21'0'15,"0"0"63,0 0-46,0 0-1,0 0-16,-1 0 1,1 21-16,0-21 0</inkml:trace>
  <inkml:trace contextRef="#ctx0" brushRef="#br0" timeOffset="-125837.21">10753 10859 0,'0'0'0,"0"21"0,-22-21 16,1 0-16,21 21 16,-21-21-1,0 0 1,21 21 15,-21-21-15,0 0-1,-1 0 1,1 21 0,0-21-1,42 0 95,0 0-95,1-21-15,-1 21 0,0 0 0,0-21 16,0 21-16,0-21 0,22 21 15,-22-21-15,0 21 0,21-22 0,-20 22 16,-1-21-16,21 21 0,-21-21 0,0 0 16,22 21-16,-22-21 15,21 21-15,-21-21 0,1 21 0,20-22 16,-21 1-16,0 21 0,22-21 16,-22 21-16,0-21 0,0 21 0,0 0 15,0-21-15,1 21 0,-1-21 0,0 21 16,0-22-16,0 22 0,0 0 15,-21-21-15,22 0 0,-1 21 0,21-21 16,-21 21-16,0-21 0,1 21 16,20-21-16,-21 21 0,0-22 0,0 22 15,1-21-15,-1 21 0,0-21 16,0 21-16,0 0 0,-21-21 16,21 21-1,1 0 1,-22-21-16,0 0 94,0-1-79,-22 22 1,1 0-1,21-21 1,-21 21-16,21-21 16,-21 21-16</inkml:trace>
  <inkml:trace contextRef="#ctx0" brushRef="#br0" timeOffset="-125276.66">11684 10245 0,'0'0'0,"-21"0"15,0 0 1,21 21 46,21-21-46,0 21-16,0-21 16,0 0-16,0 0 0,1 21 0,-1-21 15,0 0-15,0 0 16,0 0-16,0 0 0,1 0 0,-1 0 15,0 0-15,0 0 32,-21 21-1,-21-21-31,21 22 0,0-1 0,-21-21 16,21 21-16,-21 0 0,-1 0 15,22 0-15,0 1 0,-21-22 16,0 21-16,0 0 0,21 0 15,-21 0-15,21 0 0,-21 1 0,-1-1 16,22 0 0,-21-21 15,0 0-15</inkml:trace>
  <inkml:trace contextRef="#ctx0" brushRef="#br0" timeOffset="-124495.91">10499 11049 0,'0'0'0,"-22"0"0,22 21 47,0 0-31,0 1-16,22-22 15,-1 21-15,0 0 0,0-21 0,21 21 16,1 0-16,-1-21 0,0 21 16,1 1-16,20-22 0,-20 21 15,20 0-15,-21-21 0,22 21 0,-22 0 0,22-21 16,-22 21-16,0 1 0,1-1 16,-1-21-16,-21 21 0,22-21 15,-1 21-15,-21-21 0,0 0 0,22 21 16,-22-21-16,0 0 0,0 0 0,0 21 15,0-21-15,1 0 16,-1 0-16,-21 22 16,21-22-16,0 0 15,-21-22 48</inkml:trace>
  <inkml:trace contextRef="#ctx0" brushRef="#br0" timeOffset="-124004.62">11663 11282 0,'0'21'63,"21"-21"-63,0 21 0,0-21 15,-21 21-15,21-21 0,1 0 16,-1 0-16,-21 22 0,21-22 16,0 0-16,0 21 15,0-21 1,-21 21-16,22-21 16,-22 21-16,0 0 15,-22 0 1,1-21-16,0 22 0,0-1 15,0-21-15,0 21 0,-1 0 0,-20 0 16,21-21-16,-21 21 0,20 1 0,1-1 16,-21 0-16,21 0 0,-22 0 15,22-21-15,0 21 0,0 1 0,0-1 16,0-21-16,21 21 0,-22-21 16,22 21-1,0-42 1</inkml:trace>
  <inkml:trace contextRef="#ctx0" brushRef="#br0" timeOffset="-123951.66">11705 11494 0,'0'0'0,"21"-22"0,0 1 0,22 0 15</inkml:trace>
  <inkml:trace contextRef="#ctx0" brushRef="#br0" timeOffset="-122904.43">12721 10372 0,'0'0'0,"21"0"0,-21-21 16,21 21-16,1-22 0,-1 22 0,-21-21 16,21 0-16,0 21 0,-21-21 15,21 21-15,-21-21 0,0 0 16,-21 21 15,0 0-31,0 0 0,0 0 16,-1 21-16,1-21 0,0 21 15,0 0-15,0 0 0,0-21 16,21 21-16,-22 1 0,22-1 0,-21 0 16,21 0-16,0 0 0,0 0 15,0 1-15,0-1 16,21-21-16,1 21 0,-1 0 15,21-21-15,-21 21 0,0 0 16,1-21-16,20 22 0,-21-1 0,0 0 16,0-21-16,1 21 0,-1 0 0,-21 0 15,0 1-15,0-1 16,0 0-16,0 0 0,-21-21 0,-1 21 16,1 0-16,-21-21 0,21 22 0,0-22 15,-1 0-15,-20 0 16,21 0-16,0 0 0,0 0 0,-1 0 15,1 0-15,0 0 0,0-22 16,0 1-16,0 0 16,21 0-16,-22 0 0,22 0 15,0-1 1,0 1 0,22 21-1</inkml:trace>
  <inkml:trace contextRef="#ctx0" brushRef="#br0" timeOffset="-122552.64">13271 10245 0,'0'0'0,"22"-21"15,-22-1-15,0 44 47,0 20-31,0-21-16,0 0 0,0 22 0,0-22 16,0 21-16,0 0 0,0 1 15,0-1-15,0-21 0,0 22 0,0-1 16,-22-21-16,22 21 0,0-20 0,0-1 15,0 0-15,0 0 16,0 0-16,0-42 31,0 0-31,0 0 16,0 0-16</inkml:trace>
  <inkml:trace contextRef="#ctx0" brushRef="#br0" timeOffset="-122336.75">13187 10562 0,'-21'0'15,"42"-21"1,0 21 0,0-21-16,0 21 15,22-21-15,-22 21 0,0-21 0,0 21 16,0-22-16,0 22 0,1 0 15,-1-21-15,0 21 0,0 0 16,0 0 0</inkml:trace>
  <inkml:trace contextRef="#ctx0" brushRef="#br0" timeOffset="-121712.09">13928 10626 0,'0'0'0,"21"-21"15,-21-1-15,21 1 0,-21 0 16,0 0-16,0 0 0,0 0 15,0-1-15,0 1 0,0 0 0,0 0 16,0 0-16,-21 21 16,0 0-16,-1 0 0,1 0 0,0 0 15,0 0-15,0 21 0,0 0 16,-1 0-16,1 0 16,0 1-16,0-1 0,0 21 0,0-21 15,-1 22-15,1-22 0,21 21 0,-21-21 16,21 22-16,0-22 0,0 0 15,0 0-15,0 0 0,0 0 0,21-21 32,0 0-32,1 0 0,-1 0 15,0-21-15,0 0 0,0 0 16,0 0-16,1 0 0,-1-1 0,0 1 16,0 0-16,0 0 0,-21 0 15,21-22-15,-21 22 0,22 0 0,-22 0 16,0 0-16,0 0 0,0-1 15,21 22-15,-21-21 16,0 42 0,0 1-16,0-1 15,0 0-15,0 0 0,0 0 16,0 22-16,0-22 0,-21 0 0,21 0 16,0 0-16,0 0 0,0 1 0,0-1 15,-22 0-15,22 0 16,22-21 15,-22-21-15,21 0-16</inkml:trace>
  <inkml:trace contextRef="#ctx0" brushRef="#br0" timeOffset="-121385.28">14287 10181 0,'0'0'16,"0"-21"-16,0 0 16,0 42 15,0 0-31,0 0 16,0 1-16,0 20 0,0-21 15,0 0-15,0 22 0,0-1 0,0-21 16,-21 21-16,21 1 0,0-22 15,-21 21-15,21-21 0,0 22 0,-21-22 16,21 0-16,0 0 0,0 0 0,0 1 16,0-1-16,0 0 15,0 0-15,0-42 47,21 0-47,-21 0 16</inkml:trace>
  <inkml:trace contextRef="#ctx0" brushRef="#br0" timeOffset="-121120.72">14499 10499 0,'21'0'15,"-21"21"1,0 0-16,0 0 15,0 0-15,0 1 0,0-1 0,0 0 16,0 0-16,0 0 0,-21 0 16,21 1-16,-21-22 15,21 21-15,0 0 16,0-42 31,0 0-47,0-1 0,0 1 15,0 0-15</inkml:trace>
  <inkml:trace contextRef="#ctx0" brushRef="#br0" timeOffset="-120920.96">14563 10266 0,'0'-21'16,"0"42"78</inkml:trace>
  <inkml:trace contextRef="#ctx0" brushRef="#br0" timeOffset="-120670.1">14182 10435 0,'21'0'31,"0"0"-31,0-21 16,0 21-16,0 0 0,1 0 0,-1-21 16,0 21-16,0 0 15,0 0-15,0-21 0,1 21 16,-1 0-16,0 0 0,0 0 16</inkml:trace>
  <inkml:trace contextRef="#ctx0" brushRef="#br0" timeOffset="-120212.96">15219 10372 0,'0'-21'0,"-21"21"15,-1 0-15,1 0 0,0 0 16,0 0-16,0 0 16,0 0-16,-1 0 0,22 21 15,-21-21-15,0 21 0,0 0 16,0 0-16,0 0 0,-1 22 15,22-22-15,-21 0 0,0 21 0,0-20 16,21 20-16,0-21 0,0 0 16,0 0-16,0 1 0,0-1 0,0 0 15,0 0-15,21-21 0,-21 21 16,21-21-16,22 0 0,-22 0 16,0 0-16,21 0 0,-21 0 0,1 0 15,20 0-15,-21 0 0,0-21 0,0 0 16,1 21-16,-1 0 0,0 0 15,0-21-15,-21 0 16,0-1 0</inkml:trace>
  <inkml:trace contextRef="#ctx0" brushRef="#br0" timeOffset="-119308.14">12890 11409 0,'-21'0'15,"0"0"1,21 21-16,0 0 16,0 0-16,0 1 0,-21-1 0,21 0 15,0 0-15,0 21 0,0-20 16,0-1-16,0 0 0,0 0 0,0 0 15,0 0-15,0 1 0,0-1 16,0 0-16,0-42 47,0 0-31,0-1-16,0 1 0,0 0 15,0-21-15,0 21 16,21-1-16,0 1 0,-21 0 0,21 0 15,1-21-15,-1 20 0,0 1 16,21 0-16,-21 0 0,1 0 0,20 21 16,-21 0-16,21 0 0,-20 0 0,-1 0 15,0 0-15,0 0 0,0 21 16,0 0-16,-21 0 0,22 0 0,-22 1 16,0 20-16,0-21 0,0 0 0,0 0 15,0 1-15,0-1 0,-22 0 16,1 0-16,21 0 0,-21 0 0,21 1 15,-21-22 1,21 21 0,0-42-1,21-1 1,0 22-16</inkml:trace>
  <inkml:trace contextRef="#ctx0" brushRef="#br0" timeOffset="-118888.29">13589 11494 0,'0'0'0,"-21"0"31,0 0-31,-1 21 16,22 0-16,0 0 15,-21 0-15,21 0 0,0 1 16,0-1-16,-21 0 0,21 0 15,0 0-15,0 0 0,0 1 0,0-1 16,21-21 0,0 21-16,1-21 0,-1 0 15,0 0-15,0 0 0,0 0 16,0 0-16,-21-21 0,22 0 16,-1 21-16,-21-22 15,0 1-15,21 0 0,-21 0 16,0 0-16,0 0 0,0-1 0,0 1 15,0 0-15,-21 0 16,21 0-16,-21 21 0,-1-21 16,1 21-16,0 0 0,0 0 15,0 21 1,21 0 0,0 0-16,21-21 15,0 0-15</inkml:trace>
  <inkml:trace contextRef="#ctx0" brushRef="#br0" timeOffset="-118391.58">13885 11494 0,'0'21'31,"0"0"-31,21 0 15,-21 0-15,0 0 0,0 1 16,0-1-16,0 0 0,0 0 0,0 0 16,0 0-16,0 1 15,0-1-15,0 0 0,0 0 16,-21-21-16,21 21 0,0 0 16,-21-21-1,21-21 1,0 0-1,0 0-15,0 0 0,0 0 16,0-1-16,0 1 0,21 0 16,-21 0-16,21-21 0,1 20 0,-1 1 15,0 0-15,0 0 0,0 0 16,0 0-16,1-1 0,-1 22 0,21 0 16,-21 0-16,0 0 0,22 0 0,-22 0 15,0 0-15,0 22 0,0-1 16,1 0-16,-1 0 0,-21 0 15,21 0-15,-21 1 0,0 20 0,0-21 16,0 0-16,0 0 16,0 1-16,0-1 0,-21-21 0,21 21 15,-21-21-15,21 21 16,-22-21 0,22-21-1,0 0-15</inkml:trace>
  <inkml:trace contextRef="#ctx0" brushRef="#br0" timeOffset="-117696.84">14944 11515 0,'0'-21'0,"21"-1"16,0 1-16,0 0 15,0 0-15,-21 0 16,21 21-16,-21-21 0,0-1 0,0 1 16,0 0-16,-21 21 15,0 0 1,0 0-16,0 0 0,0 0 0,-22 21 15,22-21-15,-21 21 0,21 1 0,-1-1 16,1 0-16,0 0 0,0 0 16,0 0-16,21 1 0,0-1 15,21 0 1,0-21-16,0 0 0,0 21 16,22-21-16,-22 0 0,0 21 0,21-21 15,-20 0-15,20 21 0,-21-21 16,0 22-16,0-22 0,1 21 0,-1-21 15,-21 21-15,0 0 16,0 0-16,-21 0 16,-1-21-16,-20 22 0,21-22 0,-21 21 15,-1-21-15,22 0 0,-21 21 0,-1-21 16,22 0-16,-21 0 0,21 0 16,-22 0-16,22 0 0,0 0 0,0 0 15,0 0 1,21-21-16,0 0 15,0-1-15,21 1 16,0 21-16,-21-21 16,21 21-16,0-21 0,1 21 0,-1 0 15,0-21-15,0 0 0</inkml:trace>
  <inkml:trace contextRef="#ctx0" brushRef="#br0" timeOffset="-117356.6">15452 11218 0,'0'0'0,"0"-21"0,21 0 16,0 0-16,0 0 15,-21 42 1,0 0-1,0 0-15,0 0 0,0 22 0,0-1 16,0-21-16,0 22 0,0-1 16,-21 0-16,0 1 0,0-22 0,21 21 15,-22-21-15,22 22 0,0-22 0,-21 0 16,21 0-16,0 0 0,0 0 16,21-42 30,-21 0-46,22 21 0,-22-21 16</inkml:trace>
  <inkml:trace contextRef="#ctx0" brushRef="#br0" timeOffset="-117136.72">15346 11472 0,'0'0'0,"21"0"16,0 0 0,0-21-16,0 21 15,1 0-15,-1 0 0,21-21 0,-21 21 16,0-21-16,1 21 0,-1 0 16,0 0-16,0 0 0,0-21 15,0 21-15</inkml:trace>
  <inkml:trace contextRef="#ctx0" brushRef="#br0" timeOffset="-116527.54">16002 11536 0,'0'0'0,"21"-21"16,-21 0-16,0-1 15,0 1-15,0 0 16,0 0-16,-21 21 0,0-21 16,0 21-16,-1 0 0,1 0 15,0 0-15,0 0 16,0 0-16,0 21 15,21 0-15,-22-21 0,1 21 0,0 22 16,21-22-16,-21 0 0,21 21 16,-21-21-16,21 1 0,0 20 0,0-21 15,0 0-15,0 0 0,0 1 16,0-1-16,0 0 0,21-21 16,0 0-1,0 0-15,0 0 16,-21-21-16,22 21 0,-1-21 0,0-1 15,0 22-15,-21-21 0,21 0 0,0 0 16,1 0-16,-22 0 0,0-1 16,21 1-16,-21 0 0,21 0 15,-21 0-15,0 0 0,0-1 16,0 44 15,0-1-31,0 0 0,0 0 16,0 0-16,0 0 0,0 1 15,0-1-15,0 0 0,0 0 0,0 0 16,0 0-16,0 1 0,0-1 16,0 0-1,21-21 17,0 0-32,0 0 0,-21-21 15</inkml:trace>
  <inkml:trace contextRef="#ctx0" brushRef="#br0" timeOffset="-116216.59">16362 11176 0,'0'0'0,"0"-42"0,0 21 16,0-1-16,-21 22 15,21 22 1,-22-1-1,22 0-15,0 21 0,0-21 16,0 22-16,-21-1 0,21 0 16,0 1-16,0-1 0,0-21 0,0 22 15,0-1-15,0-21 0,0 21 0,0-20 16,0-1-16,0 0 0,0 0 16,0 0-16,0 0 0,0 1 15,21-22 16,1 0-31,-1-22 16,0 22 0,0-21-16</inkml:trace>
  <inkml:trace contextRef="#ctx0" brushRef="#br0" timeOffset="-115960.74">16658 11409 0,'0'0'0,"0"21"16,0 0-16,0 0 0,0 1 16,0-1-16,0 0 0,0 0 0,0 0 15,-21 0-15,21 1 16,0-1-16,-21 0 0,21 0 16,0 0-16,0 0 15,0-42 32,0 0-31,21 0-16</inkml:trace>
  <inkml:trace contextRef="#ctx0" brushRef="#br0" timeOffset="-115760.85">16679 11197 0,'0'0'0,"-21"0"32,21 21 15</inkml:trace>
  <inkml:trace contextRef="#ctx0" brushRef="#br0" timeOffset="-115560.96">16171 11345 0,'0'0'0,"21"0"47,1 0-47,-1 0 16,0 0-16,0 0 0,0 0 0,0 0 15,1 0-15,-1 0 0,0 0 16</inkml:trace>
  <inkml:trace contextRef="#ctx0" brushRef="#br0" timeOffset="-115117.22">17145 11409 0,'0'-42'15,"-21"42"1,0 0-16,-1 0 0,1 0 0,0 0 16,0 0-16,0 21 0,0 0 15,-1 0-15,22 0 0,-21 0 16,0 1-16,0-1 0,21 21 0,0-21 15,-21 22-15,21-22 0,-21 21 0,21-21 16,0 0-16,0 22 0,0-22 16,0 0-16,0 0 0,21-21 15,0 21-15,0-21 0,0 0 0,0 22 16,22-22-16,-22 0 0,0 0 16,21 0-16,-20 0 0,20-22 0,-21 22 15,0-21-15,22 21 0,-22-21 0,0 21 16,0-21-16,0 0 0,0 21 15,1-21-15,-22-1 0</inkml:trace>
  <inkml:trace contextRef="#ctx0" brushRef="#br0" timeOffset="-114113.28">16256 10329 0,'0'0'0,"0"-21"0,-21 21 16,0 0-16,-1 0 15,1 0 1,42 0 31,1 0-31,20 0-16,-21 0 0,21 0 0,1 0 15,-1 0-15,0 0 0,22 0 16,-22 0-16,22 21 0,-1-21 0,1 0 15,-1 0-15,22 0 16,0 0-16,-1 0 0,1 0 0,0 0 16,-1 0-16,22 0 0,-21 0 0,21 0 15,-22 0-15,22 0 0,0 0 16,0 0-16,21 0 0,-21 0 0,21 0 16,-22 0-16,22 0 0,-21 0 15,-21 0-15,21 0 0,0 0 0,-22 22 16,1-22-16,0 0 0,-1 0 0,1 0 15,-22 0-15,1 0 0,-1 0 16,-20 0-16,20 0 0,-20 0 0,-1 0 16,-21 0-16,0 0 0,22 0 15,-22 0-15,-21-22 16,21 22-16,-21-21 47,-21 21-32</inkml:trace>
  <inkml:trace contextRef="#ctx0" brushRef="#br0" timeOffset="-113696.52">19621 10181 0,'0'0'0,"22"0"31,-1 0-15,0 0-16,0 0 0,21 0 16,-20 0-16,-1 21 0,0-21 0,0 0 15,0 0-15,0 0 0,1 0 16,-1 22-16,0-22 0,-21 21 15,21-21-15,-21 21 16,0 0-16,0 0 16,0 0-16,-21-21 15,21 22-15,-21-1 0,0 0 16,-1 0-16,1 0 0,-21-21 0,21 21 16,0 1-16,-22-1 0,22 0 0,-21 0 15,21 0-15,-1 0 0,-20 1 16,21-1-16,0 0 0,0-21 0,-1 21 15,1-21-15,21 21 0,-21-21 16,21-21 15,21 21-31</inkml:trace>
  <inkml:trace contextRef="#ctx0" brushRef="#br0" timeOffset="-113059.79">21590 9843 0,'0'0'16,"0"-43"-16,0 22 15,0 0 1,0 0-16,-21 21 15,0 0-15,-1-21 0,1 21 16,-21 0-16,21 0 0,0 0 16,-22 0-16,22 21 0,-21 0 0,21 0 15,-22 0-15,1 0 0,21 22 16,0-1-16,-22-21 0,22 22 0,0-1 16,0 0-16,21 1 0,0-1 0,-21 0 15,21 1-15,0-22 0,0 21 16,0-21-16,0 0 0,21 1 0,-21-1 15,21 0-15,21-21 0,-21 0 16,22 0-16,-22 0 0,21 0 0,1 0 16,-22 0-16,21 0 0,0-21 0,1 0 15,-22 21-15,21-22 0,1 1 16</inkml:trace>
  <inkml:trace contextRef="#ctx0" brushRef="#br0" timeOffset="-112662.68">21844 10075 0,'0'-21'0,"0"42"0,0-63 0,0 21 31,-21 21-15,0 0-16,21 21 0,-22-21 0,1 21 15,0 0-15,21 1 0,-21-1 16,0 0-16,0 0 0,-1 0 0,22 0 16,0 1-16,0-1 0,0 0 0,0 0 15,0 0-15,0 0 16,22-21-16,20 0 0,-21 0 15,0 0-15,22 0 0,-22 0 0,21 0 16,-21 0-16,22-21 0,-22 21 16,21-21-16,-21 0 0,0 21 0,1-21 15,-1 0-15,-21-1 0,0 1 16,0 0-16,0 0 0,0 0 16,0 0-16,0-1 0,-21 22 0,-1-21 15,1 0-15,0 21 0,0 0 16,0 0-16,-22 0 0,22 0 0,0 0 15,0 0-15,0 0 0,-22 0 0,22 21 16,0 0-16,21 1 16,-21-22-16,21 21 0,0 0 0,0 0 15,21-21-15,0 0 0,0 21 16,1-21-16,20 0 16,-21 0-16,21 0 0</inkml:trace>
  <inkml:trace contextRef="#ctx0" brushRef="#br0" timeOffset="-112176.4">22288 10012 0,'0'0'15,"0"-21"-15,0 42 47,0 0-47,0 0 0,0 0 0,0 1 16,0-1-16,22 0 0,-22 0 0,0 0 15,0 0-15,0 1 16,0-1-16,0 0 0,0 0 16,0 0-1,-22-21-15,1 0 16,21-21 0,-21 21-16,21-21 0,0 0 15,0 0-15,0-1 0,0 1 16,21 0-16,-21 0 15,21 0-15,1 0 0,-1-1 16,21 1-16,-21 0 0,22 0 0,-22 0 16,21 21-16,0 0 0,1-21 0,-1 21 15,0 0-15,1 0 0,-1 0 16,0 21-16,-20 0 0,20 0 0,-21 0 16,0 0-16,-21 1 0,0-1 15,0 0-15,0 0 0,0 0 0,0 0 16,-21 1-16,0-1 0,0 0 0,0-21 15,-1 21-15,1 0 0,0-21 16,0 0-16,0 21 0,0-21 0,-1 0 16,44-21 15,-1 0-31,0 21 0</inkml:trace>
  <inkml:trace contextRef="#ctx0" brushRef="#br0" timeOffset="-111880.58">23283 9927 0,'-21'-21'16,"0"21"-16,0 0 15,0 0-15,-1 21 16,1-21-16,21 21 0,-21 1 15,0-1-15,21 0 0,-21 0 0,21 21 16,-21-20-16,-1-1 0,22 0 16,0 0-16,0 21 0,0-20 0,0-1 15,0 0-15,0 0 0,0 0 16,22-21-16,-1 0 0,0 21 16,0-21-16,0 0 0,0 0 0,1 0 15,-1 0-15,0 0 0,0 0 16,0-21-16,22 21 0</inkml:trace>
  <inkml:trace contextRef="#ctx0" brushRef="#br0" timeOffset="-111476.8">23537 10012 0,'0'0'0,"-21"0"16,21-21-16,21 21 31,0 0-31,1 0 0,-1 0 16,0 21-16,0-21 15,0 21-15,0 0 0,1 0 0,-1 1 16,-21-1-16,21 0 16,-21 0-16,0 0 0,0 0 0,0 1 15,0-1-15,0 0 0,0 0 16,0 0-16,-21-21 15,0 21-15,-1-21 16,22-21 0,0 0-1,0 0-15,0 0 0,22 0 16,-22-1-16,21-20 0,0 21 0,-21 0 16,21 0-16,0-1 15,-21 1-15,21 0 0,1 0 0,-1 0 16,-21 0-16,21 21 0,0 0 0,-21-22 15,21 22-15,0 0 0,1 0 16,-1 0-16</inkml:trace>
  <inkml:trace contextRef="#ctx0" brushRef="#br0" timeOffset="-111084.42">24130 10160 0,'0'0'0,"21"-21"15,0 21-15,0 0 0,1-21 16,-1 0-16,0-1 0,0 22 16,-21-21-16,21 21 0,-21-21 0,21 0 15,-21 0-15,0 0 16,0-1-16,-21 22 15,0 0-15,0 0 0,0 0 16,0 0-16,-1 0 0,1 22 16,0-1-16,0 0 0,0 0 0,0 0 15,21 0-15,-22 1 0,22-1 16,-21 21-16,21-21 0,0 0 16,0 1-16,0-1 0,0 0 0,0 0 15,0 0-15,21-21 0,1 0 16,-22 21-16,21-21 0,0 0 15,0 0-15,0 0 0,0 0 0,1 0 16,-1 0-16,0-21 0,0 0 0,0 21 16,0-21-16</inkml:trace>
  <inkml:trace contextRef="#ctx0" brushRef="#br0" timeOffset="-110776.6">24701 9673 0,'0'0'0,"0"-21"0,0 0 0,0 0 16,0 0-16,0-1 0,0 1 16,-21 21-1,21 21 1,-21 1-16,21-1 0,0 0 0,0 21 16,0-21-16,0 22 0,-21-1 15,21 0-15,0 1 0,-21-1 0,21 0 16,0-20-16,0 20 0,0 0 0,0-21 15,0 22-15,0-22 0,0 0 16,0 0-16,0 0 0,0 1 16,0-1-16,0 0 0,21-21 31,0 0-15,0 0-16,0-21 0,1 21 15,-22-21-15</inkml:trace>
  <inkml:trace contextRef="#ctx0" brushRef="#br0" timeOffset="-110372.83">25040 10097 0,'0'0'0,"21"0"0,43-22 15,-43 1-15,-21 0 16,21 21-16,-21-21 0,0 0 16,0 0-16,0-1 15,-21 22-15,0-21 16,0 21-16,-1 0 0,1 0 16,0 0-16,0 0 0,0 21 0,0 1 15,21-1-15,-22 0 16,1 0-16,0 0 0,21 0 0,0 1 15,0-1-15,-21 0 0,21 0 0,0 0 16,0 0-16,0 1 0,0-1 16,0 0-16,0 0 0,0 0 15,21-21-15,0 0 0,0 0 16,1 0-16,-1 0 0,0 0 16,0 0-16,0 0 0,0 0 0,22 0 15,-22 0-15,0 0 0,0-21 16,22 0-16,-22 0 0,0 21 15,0-21-15</inkml:trace>
  <inkml:trace contextRef="#ctx0" brushRef="#br0" timeOffset="-109997.05">24405 9567 0,'0'0'0,"21"0"47,0 0-47,1-21 0,20 21 0,0 0 15,-21 0-15,22-21 0,-1 21 16,0 0-16,1 0 0,-1 0 0,-21 0 16,22 0-16,-1 0 0,-21 0 15,0 0-15,0 0 0,1 0 0,-1 0 16,-42 0 31,-1 0-47,1 0 15</inkml:trace>
  <inkml:trace contextRef="#ctx0" brushRef="#br0" timeOffset="-108900.59">17843 11557 0,'0'0'0,"-21"0"0,0 0 15,0 0 1,42 0 31,0 0-31,0 0-16,1 0 0,-1 0 15,0 0-15,21 0 0,1 0 0,-1 0 16,21 0-16,1-21 0,-1 21 15,22 0-15,-21 0 0,20 0 0,1-21 16,0 21-16,-1 0 0,1 0 0,0 0 16,-22-21-16,22 21 0,-1 0 15,1 0-15,-21 0 0,20 0 0,-20-22 16,-1 22-16,1 0 0,-1 0 0,-20 0 16,20 0-16,-21-21 0,-20 21 15,20 0-15,-21 0 0,21 0 16,-20 0-16,-1 0 0,0 0 15,-21-21 48,-21 21-63,0-21 16</inkml:trace>
  <inkml:trace contextRef="#ctx0" brushRef="#br0" timeOffset="-108408.87">19621 11197 0,'0'21'31,"22"-21"-15,-1 22-16,0-22 0,0 21 0,0-21 0,0 0 15,1 21-15,20-21 16,-21 0-16,0 0 0,22 21 0,-22-21 16,0 0-16,0 0 0,0 0 0,0 0 15,-21 21-15,22-21 0,-1 0 16,0 0-16,-21 21 15,0 1 1,-21-1 0,0-21-16,-1 21 0,-20-21 0,21 21 15,0 0-15,-22 0 0,1 1 16,21-1-16,-21 0 0,-1 0 0,22 0 16,-21 0-16,-1 1 0,1-22 15,21 21-15,-21 0 0,20 0 16,1 0-16,0-21 0,0 21 0,0 1 15,0-22-15,21 21 0,21-42 79,0 21-79,-21-22 0</inkml:trace>
  <inkml:trace contextRef="#ctx0" brushRef="#br0" timeOffset="-93040.7">21357 11303 0,'0'-21'16,"0"0"-1,0 0-15,0-1 16,0 1-16,0 0 16,21 21-16,-21-21 0,0 0 15,0 0-15,0-1 16,0 44 31,0-1-32,-21-21-15,0 42 0,0-21 0,21 0 16,-21 22-16,-1-1 0,1 0 0,21-20 16,-21 20-16,0 0 0,0 1 15,0-1-15,-1-21 0,22 21 0,-21-20 16,21-1-16,-21 21 0,21-21 16,0 0-16,0 1 0,-21-1 15,21 0-15,0-42 47,0 0-31,0-1-16,0 1 0,21 21 0,-21-21 15,0-21-15,21 21 0,0-1 0,1-20 16,-22 21-16,21-21 0,0-1 16,0 1-16,0 0 0,0-1 0,-21 22 15,22-21-15,-1-1 0,0 22 16,0-21-16,-21 21 0,21 0 0,-21-1 15,21 22-15,-21-21 0,0 0 16,22 21-16,-22 21 16,21 0-16,-21 1 15,21 20-15,-21-21 16,21 21-16,-21 1 0,0-1 0,0 0 16,0 1-16,0-1 0,0 0 0,0 1 15,0-1-15,0 0 0,0-20 16,0 20-16,-21-21 0,21 0 0,0 0 15,0 1-15,0-1 0,0 0 16,-21-21 31,21-21-47,-21 0 16</inkml:trace>
  <inkml:trace contextRef="#ctx0" brushRef="#br0" timeOffset="-92824.83">21124 11621 0,'-21'0'16,"42"0"0,0 0-1,1 0-15,-1 0 0,0 0 0,0-22 16,21 22-16,-20 0 0,-1-21 0,21 21 15,-21-21-15,22 21 16,-22-21-16,0 21 0,21-21 0,-21 21 16,1 0-16,-1-21 0,0 21 15</inkml:trace>
  <inkml:trace contextRef="#ctx0" brushRef="#br0" timeOffset="-92228.79">21802 11240 0,'0'0'0,"0"-22"16,0 1-16,0 0 16,0 0-1,0 42 17,0 0-32,0 0 15,0 1-15,0 20 0,0-21 0,0 21 16,0-20-16,0 20 0,0-21 15,0 21-15,0 1 0,0-22 0,0 0 16,-22 21-16,22-20 0,0-1 0,0 0 16,0 0-16,-21 0 0,21 0 15,0 1-15,-21-1 16,21-42 31,0-1-47,0 1 0,0 0 15,0 0-15,0 0 0,21 0 16,0-1-16,-21 1 0,22 0 0,-1 21 16,-21-21-16,21 0 0,0 0 0,0 21 15,0-22-15,1 22 0,-1-21 16,21 21-16,-21 0 0,0 0 0,1 0 16,-1 0-16,-21 21 0,21 1 15,0-22-15,-21 21 0,0 0 0,0 0 16,0 0-16,0 0 0,0 1 0,0-1 15,-21 0-15,0 0 16,0 0-16,-1-21 0,-20 21 0,21 1 16,0-1-16,0 0 0,-22-21 0,22 21 15,0-21-15,0 0 0,0 0 16,-1 0-16,1 0 16,21-21 30,0 0-30,21 21-16</inkml:trace>
  <inkml:trace contextRef="#ctx0" brushRef="#br0" timeOffset="-91649.13">22479 11472 0,'0'0'0,"0"-21"15,0 0-15,0 0 0,-21 21 16,0 0-1,-1 0-15,1 0 16,0 0-16,0 0 0,21 21 0,-21-21 16,0 21-16,-1-21 0,22 21 15,-21 1-15,21-1 0,-21 0 16,21 0-16,0 0 16,21-21-1,0 0-15,-21 21 0,22-21 16,-1 0-16,0 0 0,0 0 15,0 22-15,0-22 0,1 0 16,-1 0-16,0 21 0,0-21 16,-21 21-16,0 0 15,0 0-15,0 0 16,-21-21-16,21 22 16,-21-22-16,0 21 0,-22-21 15,22 0-15,0 0 0,0 21 0,0-21 16,-1 0-16,1 0 0,0 0 0,0 0 15,0 0-15,0 0 0,-1 0 16,1 0-16,0-21 16,21 0 31,21 21-32,-21-22-15,21 22 0</inkml:trace>
  <inkml:trace contextRef="#ctx0" brushRef="#br0" timeOffset="-91283.34">22860 11218 0,'0'0'0,"0"-21"0,0 0 0,0 0 15,0 0 1,0 42 15,0 0-31,0 0 0,0 0 0,0 22 16,0-22-16,0 21 0,0 1 16,-21-22-16,21 21 0,0 0 0,0-20 15,-21 20-15,21-21 0,-22 21 16,22-20-16,0-1 0,-21 0 0,21 0 15,0 0-15,0 0 0,0 1 16,21-22 31,1 0-47,-1-22 16,-21 1-16</inkml:trace>
  <inkml:trace contextRef="#ctx0" brushRef="#br0" timeOffset="-91036.48">22606 11557 0,'0'0'0,"-21"0"15,21-21-15,21 21 16,-21-21-16,21 0 15,0 21-15,0 0 0,1-22 0,20 22 16,-21 0-16,0-21 0,0 21 16,1 0-16,-1 0 0,0 0 0,0 0 15</inkml:trace>
  <inkml:trace contextRef="#ctx0" brushRef="#br0" timeOffset="-90532.76">23072 11472 0,'21'0'63,"0"0"-63,0 0 15,0 0-15,-21 22 16,21-22-16,1 21 0,-22 0 16,21 0-16,0-21 0,-21 21 0,0 0 15,21 1-15,0-1 0,-21 0 16,0 0-16,0 0 0,0 0 15,0 1-15,0-1 0,0 0 16,0 0-16,-21-21 16,0 0 15,21-21-15,0 0-16,0 0 0,0-1 15,0 1-15,21 0 16,-21 0-16,21 0 0,-21 0 0,21-1 15,-21 1-15,0-21 0,22 21 0,-22 0 16,21 21-16,0-22 0,-21 1 16,0 0-16,21 21 0,-21-21 15,21 21-15,0 0 32,-21 21-32</inkml:trace>
  <inkml:trace contextRef="#ctx0" brushRef="#br0" timeOffset="-89883.75">24003 11621 0,'0'0'0,"0"-43"16,21 22-16,-21 0 0,0 0 16,0 0-16,0-1 0,0 1 15,-21 0-15,0 21 0,0 0 16,21-21-16,-22 21 0,1 0 0,0 0 16,0 0-16,0 0 0,0 0 15,-1 21-15,1-21 0,0 21 0,0 0 16,21 1-16,-21-1 0,0 0 15,-1 0-15,22 0 0,-21 0 0,21 22 16,-21-22-16,0 0 0,21 0 0,0 0 16,0 1-16,0-1 15,0 0-15,0 0 0,0 0 0,0 0 16,21-21-16,0 0 16,0 0-16,1 0 15,-1 0-15,0 0 0,0-21 0,0 21 16,0-21-16,1 0 0,-1 21 0,0-21 15,0 0-15,0 21 0,0-22 16,-21 1-16,22 0 0,-1 0 0,-21 0 16,21 0-16,-21-1 0,0 1 0,0 0 15,0 0-15,0 0 16,0 0 0,0 42-1,0 0 1,0 0-16,0 0 15,0 0-15,0 1 0,0-1 16,0 0-16,0 0 0,0 0 0,0 0 16,0 1-16,0-1 15,21-21-15,0 0 16,-21 21-16,21-21 0,1 0 16,-1 0-16,0 0 15,0 0-15,0 0 16,-21-21-16</inkml:trace>
  <inkml:trace contextRef="#ctx0" brushRef="#br0" timeOffset="-89512.92">24532 11430 0,'0'-21'16,"0"0"-16,-21 21 0,0 0 0,0 0 15,-1 0 1,1 0-16,21 21 16,-21 0-16,21 0 15,-21 0-15,21 1 16,0 20-16,0-21 0,0 0 0,0 0 16,0 1-16,0-1 0,0 0 15,0 0-15,0 0 16,0 0-16,0 1 0,21-22 15,0 21-15,0-21 16,1 0-16,-1 0 16,0 0-16,0 0 0,0 0 0,0 0 15,1 0-15,-1 0 0,0-21 0,0 21 16,0 0-16,0-22 16,1 1-16,-1 21 0,0-21 0,0 0 15,0 0-15,0 0 0,1-1 0,-1 1 16,-21 0-16</inkml:trace>
  <inkml:trace contextRef="#ctx0" brushRef="#br0" timeOffset="-89128.14">24955 11176 0,'0'0'15,"0"-21"-15,0-21 0,0-1 0,0 22 16,0 0-16,0 0 0,-21 21 31,21-21-31,-21 21 0,0 21 16,0 0-1,21 0-15,0 0 16,-21 22-16,21-22 0,0 21 0,0-21 16,0 22-16,0-22 0,0 21 15,0-21-15,0 22 0,0-22 0,0 21 16,0-21-16,0 0 0,0 1 0,0-1 16,0 0-16,0 0 0,0 0 15,0 0-15,0 1 0,0-1 0,0 0 16,21 0-1,0-21 1,0 21-16,0-21 16,0 0-16,1 0 0,-1 0 15,0 0-15,0 0 16,0-21-16,0 21 0,-21-21 16,22 21-16,-1-21 0,0 21 0,-21-21 15,21 21-15,-21-22 0,21 1 16,-21 0-16,21 0 0</inkml:trace>
  <inkml:trace contextRef="#ctx0" brushRef="#br0" timeOffset="-88768.72">24934 11240 0,'0'0'0,"-21"0"0,42 0 31,0 0-31,1-22 16,-1 22-16,21 0 0,-21 0 16,0-21-16,1 21 0,-1 0 0,0 0 15,21-21-15,-21 21 0,1 0 0,-1 0 16,0-21-1,0 21-15,0 0 0,0 0 32</inkml:trace>
  <inkml:trace contextRef="#ctx0" brushRef="#br1" timeOffset="-23707.67">677 14288 0,'0'0'0,"-21"0"15,0 0-15,0 0 16,0 0 0,21-22-16,-22 22 0,1 0 15,42 0 16,1 0-15,20-21-16,-21 21 16,0 0-16,22 0 0,-22-21 0,21 21 15,-21 0-15,22-21 0,-22 0 16,0 21-16,21 0 0,-21 0 16,1 0-16,-1 0 0,0 0 15,-21 21 16,0 0-31,-21-21 16,0 21-16,-1-21 0,1 21 16,0 1-16,0-22 0</inkml:trace>
  <inkml:trace contextRef="#ctx0" brushRef="#br1" timeOffset="-23076.12">593 14351 0,'-22'21'0,"22"0"15,-21-21-15,21 22 0,0-1 16,0 0-16,0 0 16,-21 0-16,21 0 0,-21 1 0,21-1 15,0 0-15,0 21 0,-21-21 16,21 1-16,0-1 0,-21 0 15,21 0-15,0 0 0,0 0 0,0 1 16,0-1-16,0 0 16,-22-21-16,22-21 47,22 0-47,-1-1 15,0 1-15,0 0 16,0 21-1,0-21-15,1 0 0,-1 21 16,0-21-16,0 21 0,0 0 16,0 0-16,1 0 0,-1 0 0,0 0 15,0 0-15,0 0 0,0 0 16,1 0-16,-1 21 0,0-21 16,0 21-16,0-21 0,0 21 0,-21 0 15,0 0-15,22 1 0,-22-1 16,0 0-16,0 0 0,0 0 15,0 0-15,0 1 0,-22-1 16,1 0-16,0 0 16,0 0-16,0-21 15,0 0-15,-22 21 0,22-21 16,0 0-16,0 0 0,0 0 0,-1 0 16,1 22-16,0-22 0,0 0 15,0 0-15,0 0 16,21 21-1,21-21 32</inkml:trace>
  <inkml:trace contextRef="#ctx0" brushRef="#br1" timeOffset="-22675.35">1651 14753 0,'0'0'0,"0"-21"31,0 0-15,-21 21 31,21 21-32,0 0-15,-21 0 16,21 1 0,0-1-1,21-21 1,0-21-16</inkml:trace>
  <inkml:trace contextRef="#ctx0" brushRef="#br1" timeOffset="-21770.97">3365 14224 0,'0'0'16,"22"0"-16,-22-21 0,0 0 16,-22 42 15,22 0-15,-21 0-16,0 0 0,21 22 15,0-1-15,-21 0 0,0 1 0,21-1 16,-21 22-16,21-22 15,0 0-15,0 1 0,-22-22 0,22 21 16,0-21-16,-21 0 0,21 1 16,0-1-16,0 0 0,0-42 47,0 0-47,0-1 15,21 1-15,-21 0 0</inkml:trace>
  <inkml:trace contextRef="#ctx0" brushRef="#br1" timeOffset="-21449.14">3492 14097 0,'0'-21'15,"0"42"1,0 0-16,0 0 16,22 1-16,-22 20 0,21-21 0,0 21 15,-21 1-15,21-1 0,-21 0 16,21 22-16,-21-22 0,21 1 0,-21-1 16,0 0-16,22 1 15,-22-1-15,0-21 0,21 0 0,-21 22 16,0-22-16,0 0 0,0 0 15,0 0-15,-21-21 32,-1 0-17</inkml:trace>
  <inkml:trace contextRef="#ctx0" brushRef="#br1" timeOffset="-20888.41">3154 14753 0,'0'0'0,"-21"0"15,42 0 17,0 0-32,0-21 0,21 21 15,-20-21-15,20 21 0,0-21 0,1 0 16,-1 21-16,0-22 0,1 1 15,20 0-15,-42 21 0,22-21 0,-1 0 16,0 21-16,-21-21 0,1 21 16,20 0-16,-42-22 0,21 22 0,0 0 15,-21-21 1,0 42 93,0 1-109,0-1 0,0 0 16,0 0-16,21 0 0,-21 0 0,0 1 16,0-1-16,0 0 0,0 0 15,0 0-15,0 0 0,0 1 16,0-1-16,0 0 0,0 0 0,0 0 15,0-42 48,0 0-63,0 0 0,0 0 16,22-1-16,-22 1 0,0 0 15,0 0-15,21 0 0,0-22 16</inkml:trace>
  <inkml:trace contextRef="#ctx0" brushRef="#br1" timeOffset="-20203.92">4149 14478 0,'0'0'0,"0"21"0,0 0 0,0 1 16,0-1-16,0 0 15,0 0-15,0 0 0,0 0 16,0 1-16,0-1 0,0 0 16,0 0-16,0 0 0,0 0 0,0 1 15,0-1-15,0 0 16,0 0-16,21-21 16,0 0-1,0 0-15,0 0 16,-21-21-16,21 0 0,1 21 0,-1-21 15,0-1-15,-21 1 0,21 0 16,0 0-16,-21 0 0,21-22 0,-21 22 16,22 0-16,-22 0 0,0 0 15,0 0-15,21 21 0,-21-22 0,0 1 16,0 0 0,0 42 15,0 0-31,0 1 15,0-1-15,0 0 0,0 0 0,0 0 16,0 0-16,0 1 0,0-1 16,0 0-16,0 21 0,0-21 0,21 1 15,-21 20-15,0-21 0,0 21 16,0-20-16,21-1 0,-21 21 0,21-21 16,-21 22-16,0-22 0,0 0 15,21 0-15,-21 21 0,22-20 0,-22-1 16,21 0-16,-21 0 0,0 0 0,0 0 15,0 1-15,0-1 16,0 0-16,0 0 0,0 0 0,0 0 16,-21-21-16,-1 22 15,1-22-15,0 21 0,0-21 0,0 21 16,0-21-16,-1 0 0,1 0 16,-21 0-16,21 0 0,0 0 0,-1 0 15,-20 0-15,21 0 0,0-21 0,0 0 16,21-1-16,-22 22 15,22-21-15,-21 21 0,21-21 0,0 0 16,0 0-16,0 0 16,0-1-16,0 1 0,0 0 15</inkml:trace>
  <inkml:trace contextRef="#ctx0" brushRef="#br1" timeOffset="-19881.51">4022 14626 0,'21'0'15,"0"0"-15,0 0 16,0 0-16,-21 21 0,21 1 0,1-1 16,-1-21-16,-21 21 0,0 0 15,0 21-15,0-20 0,0-1 0,0 0 16,0 0-16,0 0 0,0 0 0,0 1 16,0-1-16,0 0 0,-21-21 15,21 21-15,-22-21 0</inkml:trace>
  <inkml:trace contextRef="#ctx0" brushRef="#br1" timeOffset="-18879.53">5969 14415 0,'0'0'16,"-21"0"-16,0 0 0,21 21 16,-22 0-1,22 0-15,0 0 0,-21 0 0,21 1 16,0 20-16,0-21 0,0 0 0,0 0 16,-21 1-16,21 20 0,0-21 15,0 0-15,-21-21 0,21 21 0,0 1 16,0-44 15,0 1-15,0 0-16,0-21 15,0 21-15,0-1 0,0-20 0,0 21 16,0 0-16,0-22 0,0 22 16,21-21-16,-21 21 0,21 0 0,0-22 15,1 22-15,-1 21 0,0-21 16,0 0-16,21 21 0,-20 0 0,-1 0 15,0 0-15,21 0 0,-21 21 16,1-21-16,-1 21 0,21 0 16,-21 22-16,-21-22 0,21 0 0,-21 21 15,22-21-15,-22 1 0,0 20 16,0-21-16,0 0 0,0 0 0,0 1 16,0-1-16,0 0 15,-22-21-15,1 0 0,0 0 31,21-21-31,-21 0 0,21-1 16,0 1-16,0-21 0,0 21 0,0 0 16,0-1-16,0-20 0,0 21 15,21-21-15,0 20 0,0 1 0,1 0 16,20 0-16,0 0 0,1 0 16,-1 21-16,-21 0 0,21 0 15,1 0-15,-1 0 0,0 21 0,1 0 16,-22 0-16,21 0 0,-21 0 15,1 22-15,-22-22 0,0 21 0,0-21 16,0 22-16,0-22 0,0 21 16,0-21-16,-22 1 0,1-1 0,21 0 15,-21 0-15,0 0 0,21-42 47,0 0-31,21 0-16,0 0 0</inkml:trace>
  <inkml:trace contextRef="#ctx0" brushRef="#br1" timeOffset="-18469.05">7027 14584 0,'0'0'0,"21"0"31,1 0-31,-1 0 16,0-21-16,0 0 15,0 21-15,0-22 0,1 1 16,-22 0-16,21 0 0,0 21 0,-21-21 16,0 0-16,0-1 15,0 1-15,-21 21 16,0 0-16,-1 0 15,1 21-15,0 1 16,0-1-16,0 0 0,0 0 16,21 21-16,0-20 0,0-1 0,-22 21 15,22-21-15,0 0 0,0 22 0,0-22 16,0 0-16,0 0 0,0 0 0,0 1 16,22-22-16,-22 21 15,21-21-15,0 0 0,0 0 16,0 0-16,0 0 0,1 0 0,-1 0 15,0 0-15,0-21 0,0 21 16,0-22-16,-21 1 0,22 21 0,-1-21 16</inkml:trace>
  <inkml:trace contextRef="#ctx0" brushRef="#br1" timeOffset="-17783.15">7493 14457 0,'0'21'15,"0"0"1,0 0 0,0 1-16,0-1 0,0 0 15,0 0-15,0 0 0,0 0 0,0 1 16,0-1-16,0 0 0,0 0 16,0 0-16,0 0 0,0 1 15,0-1-15,-21-21 0,0 0 47,21-21-47,0-1 0,0 1 16,0 0-16,0 0 15,0-21-15,0 20 0,0 1 0,0-21 16,0 21-16,21 0 0,0-1 16,0 1-16,0 0 0,0 0 0,-21 0 15,22 21-15,-1 0 0,0 0 0,0 0 16,0 0-16,0 0 0,1 0 15,-1 21-15,-21 0 0,21 0 0,0-21 16,0 21-16,-21 1 16,21-1-16,-21 0 0,22 21 0,-22-21 0,21 1 15,-21-1-15,0 0 0,0 0 16,0 0-16,0 0 16,0 1-1,0-44 16,0 1-31,0 0 16,0 0-16,0 0 0,0 0 16,0-22-16,0 22 0,0 0 0,21-21 15,0 20-15,0 1 0,0 0 0,22-21 16,-22 21-16,21 21 0,-21-22 16,22 22-16,-22 0 0,21 0 0,-21 0 15,1 0-15,20 0 0,-21 22 16,21 20-16,-42-21 0,0 21 15,22-20-15,-22-1 0,0 21 16,0-21-16,0 0 0,0 22 16,0-22-16,0 0 0,-22 0 0,22 0 15,0 1-15,-21-22 16,21 21-16</inkml:trace>
  <inkml:trace contextRef="#ctx0" brushRef="#br1" timeOffset="-16957.08">8615 14076 0,'0'0'0,"0"-21"0,-21-22 16,21 22-16,-22 21 16,22 21 15,0 1-31,0 20 0,0-21 15,0 21-15,0-20 0,0 20 16,0 21-16,0-20 0,22-1 0,-22 22 16,0-22-16,0 0 0,0 1 15,0-1-15,0 0 0,0 1 16,0-22-16,0 21 0,0-21 0,0 0 16,0 1-16,-22-22 15,22-22 16,-21 22-31,21-21 0,0 0 16,0 0-16,0 0 0,0 0 16,21-1-16,1 1 15,-1 0-15,0 0 0,0 0 0,21 0 16,-20 21-16,20-22 0,0 22 16,-21 0-16,22 0 0,-1 0 0,0 0 15,1 0-15,-22 22 0,0-1 0,21 0 16,-20 0-16,-22 0 0,0 0 15,0 1-15,0-1 0,0 0 0,0 0 16,-22 21-16,1-20 0,0-1 0,0 0 16,-21 0-16,20 0 0,-20 0 15,21-21-15,-21 22 0,20-22 0,-20 0 16,21 0-16,0 0 0,0 0 16,-1 0-16,1 0 0,0 0 15,0 0-15,42-22 31,0 22-15,-21-21-16,21 21 0,22-21 16,-22 21-16,0-21 0,21 21 0</inkml:trace>
  <inkml:trace contextRef="#ctx0" brushRef="#br1" timeOffset="-16532.86">9313 14774 0,'21'0'15,"1"0"-15,-1 0 16,0 0-16,-21-21 0,21 21 0,0-21 16,0 0-16,1 0 15,-1 0-15,0 21 0,0-22 0,-21 1 16,0 0-16,21 0 0,-21 0 15,0 0-15,0-1 0,-21 22 32,0 0-32,0 0 0,0 0 15,-1 0-15,1 22 0,0-1 0,0 0 16,21 0-16,-21 0 0,0 0 16,21 1-16,-22 20 0,22-21 0,0 0 15,0 22-15,0-22 0,0 0 0,0 21 16,0-21-16,0 1 0,22-1 15,-1-21-15,0 21 0,-21 0 0,21-21 16,0 0-16,0 21 0,1-21 0,-1 0 16,0 0-16,0 0 15,0 0-15,0 0 0,1-21 0,-1 21 16,0-21-16,0 0 16,0 0-16,0-1 0</inkml:trace>
  <inkml:trace contextRef="#ctx0" brushRef="#br1" timeOffset="-16132.08">9800 14647 0,'0'-21'16,"21"21"0,0 0-16,1 0 15,-1 0-15,0 0 0,0 0 16,0 21-16,0-21 0,1 22 15,-1-1-15,0 0 0,0 0 16,0-21-16,-21 21 0,21 0 0,-21 1 16,22-1-16,-22 0 0,0 0 0,0 0 15,0 0-15,0 1 16,-22-1-16,1-21 0,21 21 16,-21-21-16,0 0 15,21-21 1,0 0-16,0-1 0,0 1 15,0-21-15,0 21 0,0 0 16,21-1-16,-21-20 0,21 21 0,-21-21 16,21 20-16,1 1 0,-1-21 15,0 21-15,0 0 0,0-1 16,0 1-16,1 21 0,-1 0 16,0 0-16,0 0 31,0 0-31</inkml:trace>
  <inkml:trace contextRef="#ctx0" brushRef="#br1" timeOffset="-15601.38">10647 14647 0,'21'0'0,"-42"0"0,63-21 0,0 21 15,-20-21-15,-1 21 0,0-21 16,0 0-16,-21 0 0,21 21 0,0-22 16,-21 1-16,22 21 0,-22-21 15,-22 21 1,1 0-16,0 0 0,0 0 16,-21 0-16,20 21 0,1-21 15,0 21-15,0 1 0,-21-1 0,20 0 16,1 0-16,21 0 0,-21 0 0,21 1 15,-21-1-15,21 0 16,0 0-16,0 0 0,0 0 16,21-21-16,0 0 0,0 22 15,1-22-15,-1 0 0,21 0 16,-21 0-16,0 21 0,22-21 0,-22 0 16,0 0-16,0 0 0,0 21 15,1-21-15,-1 0 0,0 21 16,-21 0-16,0 0 15,-42-21-15,20 22 0,1-22 16,0 21-16,0-21 0,0 0 16,-22 21-16,22-21 0,0 0 0,0 0 15,0 21-15,0-21 0,-1 0 0,1 0 16,0 0-16,0 0 16,0 0-16,0 0 15,21-21 32</inkml:trace>
  <inkml:trace contextRef="#ctx0" brushRef="#br1" timeOffset="-14220.2">13039 14732 0,'0'0'0,"0"21"16,0-42 15,0 0-16,0 0-15,0 0 0,0-1 16,0 1-16,0 0 0,0 0 16,0 0-16,-22 0 0,1-1 15,0 1-15,0 0 0,0 0 0,0 21 16,-22-21-16,22 0 0,-21 21 16,21 0-16,-22 0 0,22 0 0,-21 0 15,21 0-15,-22 21 0,22 0 16,0 0-16,0 0 0,-22 0 0,22 1 15,21-1-15,-21 21 0,0-21 16,21 22-16,0-22 0,0 21 0,0-21 16,0 22-16,0-22 0,0 0 0,21 0 15,-21 0-15,21 0 0,0 1 16,1-22-16,-22 21 0,21-21 0,0 0 16,0 0-16,0 0 0,0 0 15,1 0-15,20 0 0,-21 0 16,21 0-16,-20-21 0,20 21 0,-21-22 15,21 1-15,1-21 0,-22 21 16,21-22-16,-21 22 0,22-21 0,-22 0 16,21-1-16,-21-20 0,1 20 0,-22 1 15,0 0-15,21-1 0,-21 1 16,0 0-16,0-1 0,0 1 0,0 21 16,0 0-16,0 0 0,0-1 15,0 1-15,-21 21 16,-1 21-1,22 1-15,0 20 16,-21-21-16,21 21 0,-21 1 0,21 20 16,-21-20-16,21-1 0,0 21 15,0-20-15,-21-1 0,21 22 0,0-22 16,0-21-16,0 21 0,0 1 0,0-22 16,0 0-16,0 21 0,0-20 15,21-1-15,0 0 0,0-21 16,0 0-16,1 0 0,-1 0 15,0 0-15,21 0 0,-21-21 16,1 21-16,-1-21 0,21-1 0</inkml:trace>
  <inkml:trace contextRef="#ctx0" brushRef="#br1" timeOffset="-13808.59">13610 14647 0,'0'0'0,"0"22"31,21-22-15,0 0-16,1-22 0,-1 22 16,21-21-16,-21 21 0,0-21 15,1 21-15,20-21 0,-21 21 16,0 0-16,-21-21 0,21 0 15,-21-1-15,-21 22 16,0 0 0,0 0-16,0 0 0,0 0 15,-1 0-15,1 0 0,-21 22 0,21-1 16,0 0-16,-1 0 0,1 0 16,0 0-16,0 1 0,21 20 0,0-21 15,-21 0-15,21 0 0,0 1 0,0-1 16,0 0-16,0 0 0,0 0 15,0 0-15,21-21 0,0 0 16,0 0-16,0 0 16,22 0-16,-22 0 0,0 0 15,21 0-15,-20-21 0,20 21 0,-21-21 16,21 0-16</inkml:trace>
  <inkml:trace contextRef="#ctx0" brushRef="#br1" timeOffset="-13220.1">14520 14626 0,'0'-42'15,"-21"42"1,0-21-16,0 21 16,0-21-16,-1 21 0,1 0 15,0 0-15,0 0 16,0 21-16,0 0 0,21 0 0,0 0 15,-22 0-15,22 1 0,-21-1 0,21 0 16,0 0-16,0 0 0,0 0 16,0 1-16,0-1 0,0 0 0,0 0 15,0 0-15,0 0 16,21-21-16,1 22 0,-1-1 16,0-21-16,0 0 0,0 0 15,0 0-15,22 0 16,-22 0-16,0 0 0,0-21 0,0 21 15,22-22-15,-22 22 0,0-21 0,21 0 16,-20 0-16,-1 0 0,0-22 16,0 22-16,0-21 0,0 0 0,-21 20 15,0-20-15,22 0 0,-22-1 0,0 1 16,0 0-16,0-1 0,0 1 16,0 21-16,0-21 0,0 20 0,0 1 15,0 0-15,0 0 16,-22 21-1,22 21-15,0 0 16,0 0-16,-21 1 0,21 20 16,0-21-16,-21 21 0,21 22 0,0-22 15,0 1-15,-21-1 0,21 0 16,0 1-16,0-1 0,0-21 0,0 21 16,0-20-16,0-1 0,0 0 0,0 0 15,0 0-15,0 0 0,21 1 16,0-22-16,0 21 0,1-21 15,-1 0-15,0 0 0,0 0 0,0 0 16,0 0-16,1 0 16</inkml:trace>
  <inkml:trace contextRef="#ctx0" brushRef="#br1" timeOffset="-12712.9">15430 14753 0,'0'0'0,"0"-21"0,0 0 16,-21 21-16,21-21 0,-21 0 16,21-1-16,-21 22 0,21-21 15,0 0-15,-21 21 0,0 0 0,-1 0 16,1 0-16,0 0 16,0 0-16,0 21 0,0 0 15,-1 1-15,1-1 0,0 0 16,0 0-16,0 21 0,21-20 15,-21-1-15,21 21 0,-22-21 0,22 0 16,0 1-16,-21-1 0,21 0 0,0 0 16,21 0-1,1-21-15,-1 0 0,0 0 0,0 0 16,0 0-16,0-21 0,1 21 0,20-21 16,-21 0-16,0 0 0,0-1 15,1 22-15,-1-21 0,0-21 0,0 21 16,-21 0-16,0-1 0,0 1 0,0 0 15,0 0-15,0 0 16,0 0-16,0 42 31,0 0-31,0 0 16,0 0-16,0 0 0,0 1 0,0-1 16,0 0-16,0 0 15,0 0-15,0 0 0,0 1 0,21-22 16,-21 21-16,21-21 0,-21 21 15,22-21-15,-1 0 16,0 0-16,0 0 16</inkml:trace>
  <inkml:trace contextRef="#ctx0" brushRef="#br1" timeOffset="-12317.13">15642 14732 0,'0'0'0,"0"-21"16,0 0-1,0 0-15,0-1 0,21 22 32,0 0-32,1 0 15,-1 22-15,0-22 16,0 21-16,-21 0 0,0 0 16,21 0-16,-21 0 0,21 1 15,-21-1-15,0 0 0,0 0 0,0 0 16,0 0-16,0 1 0,0-1 15,0 0-15,0 0 0,0 0 0,0 0 16,0-42 15,0 0-15,0 0-16,0 0 0,0 0 16,0-1-16,22-20 0,-1 21 15,-21-21-15,21 20 0,-21-20 0,21 21 16,0 0-16,-21-22 0,21 43 0,1-21 15,-1 0-15,-21 0 16,21 21-16,0 0 0,0 21 16,0-21-16,-21 21 15,0 0-15</inkml:trace>
  <inkml:trace contextRef="#ctx0" brushRef="#br1" timeOffset="-11993.3">16235 14923 0,'0'0'0,"63"-22"16,-42 22-16,1-21 0,-1 21 0,0-21 16,0 0-16,-21 0 0,21 21 15,-21-21-15,21-1 0,-21 1 0,0 0 16,0 0-16,0 0 0,0 0 15,-21 21 1,0 0-16,0 0 0,0 21 16,0-21-16,-1 21 0,1 0 0,0 0 15,0 0-15,0 22 0,0-22 16,21 0-16,-22 0 0,22 0 0,0 22 16,0-22-16,0 0 0,0 0 15,0 0-15,22-21 16,-1 0-16,0 0 0,0 22 0,21-22 15,1 0-15,-22 0 0</inkml:trace>
  <inkml:trace contextRef="#ctx0" brushRef="#br1" timeOffset="-11426.6">17103 14859 0,'0'0'0,"0"-21"16,0 0-16,0 0 0,0-1 0,0 1 15,0 0-15,-22 0 16,1 21-16,0-21 0,0 21 0,0 0 16,0 0-16,-1 0 0,1 21 15,0-21-15,0 21 16,0 0-16,0 0 0,-1 1 0,1 20 16,0-21-16,0 0 0,21 22 0,-21-22 15,0 21-15,21-21 0,-22 0 16,22 1-16,0-1 0,0 0 0,0 0 15,0 0-15,0 0 0,22-21 16,-1 0-16,0 0 16,0 0-16,0 0 0,0 0 0,1 0 15,-1-21-15,0 0 0,0 0 16,0 0-16,22 0 0,-22-1 16,0 1-16,0-21 0,0 21 0,0-22 15,-21 1-15,22 0 0,-22-1 0,21 1 16,-21 0-16,21-1 0,-21 1 15,0-21-15,0 20 0,21 1 0,-21 0 16,0-1-16,0 22 0,0-21 16,0 21-16,0 42 15,0 0 1,0 21-16,-21 1 0,0-1 16,21 0-16,0 22 0,-21-22 0,-1 22 15,22-22-15,-21 0 0,21 1 16,0-1-16,0 0 0,0 1 15,0-1-15,0-21 0,0 0 0,0 22 16,0-22-16,0 0 0,0 0 16,21-21-16,1 0 15,-1 0-15,0 0 0,0 0 0,0 0 16,0-21-16,1 0 0</inkml:trace>
  <inkml:trace contextRef="#ctx0" brushRef="#br1" timeOffset="-10956.29">18436 14923 0,'0'0'0,"-21"-22"15,0 1-15,0 0 16,21 0-16,-22 21 47,22 21-47,-21 0 0,21 0 16,0 1-16,-21-1 15,21 0-15,-21 0 0,21 0 16,0 0-16,-21-21 15,21 22-15,0-44 32</inkml:trace>
  <inkml:trace contextRef="#ctx0" brushRef="#br1" timeOffset="-10764.89">18224 14605 0,'0'0'0,"-21"0"0,0-21 16,0 0-16,0 21 16,21-21-16,0-1 15,-21 22-15,42 22 32,0-22-17,0 21-15,0-21 16</inkml:trace>
  <inkml:trace contextRef="#ctx0" brushRef="#br1" timeOffset="-10277.49">18690 14711 0,'0'21'15,"0"0"1,0 0-16,0 1 15,0-1-15,0 0 0,0 0 16,0 0-16,0 0 0,0 1 0,0-1 16,0 0-16,-21 0 15,21 0-15,0 0 0,-21 1 0,21-1 16,-21-21-16,21 21 16,0-42 15,0 0-31,0-1 15,0 1-15,0 0 0,0 0 16,21 0-16,-21 0 0,21-1 0,0-20 16,0 21-16,0-21 0,1 20 15,-1 1-15,21 0 0,-21 0 0,22 0 16,-22 0-16,21 21 0,-21 0 0,22 0 16,-1 0-16,-21 0 0,21 0 15,-20 21-15,20 0 0,-21 0 0,0 0 16,-21 22-16,0-22 0,21 0 0,-21 21 15,0-21-15,0 1 16,0-1-16,0 0 0,0 0 0,-21 0 16,21 0-16,-21 1 0,21-1 0,0 0 15,0-42 17,0 0-32</inkml:trace>
  <inkml:trace contextRef="#ctx0" brushRef="#br1" timeOffset="-9064.8">21018 14542 0,'0'0'0,"0"-22"16,0 1-16,0 0 15,0 0-15,0 0 0,0 0 16,22-1-16,-1-20 0,0 21 16,0 0-16,0 0 0,0-22 0,1 22 15,-22 0-15,0-21 0,21 20 0,-21 1 16,0 0-16,0 0 0,0 0 16,0 0-16,-21 21 15,-1 0 1,22 21-16,0 0 0,-21 0 15,0 21-15,21-20 0,-21 41 0,21-21 16,0 1-16,0-1 0,0 22 16,0-22-16,0 21 0,0-20 0,0-1 15,0 0-15,0 1 0,0-22 16,0 21-16,0-21 0,0 22 0,0-22 16,0 0-16,-21 0 0,21 0 0,0 1 15,-21-22-15,21 21 0,-22-21 16,1 0-16,0 0 0,0 0 15,0 0-15,0 0 0,-22 0 16,22 0-16,0-21 16,0 21-16,-22-22 0,22 1 0,0 0 0,-21 21 15,21-21-15,-1 0 16,1 21-16,0 0 0,21-21 0,-21 21 16,21 21-1,0 0 1,21 0-16,0 0 0,-21 0 15,21-21-15,1 22 0,-1-1 16,21-21-16,-21 21 0,0-21 0,1 0 16,20 0-16,-21 0 0,21 0 0,-20 0 15,20 0-15,0 0 0,-21 0 16,22 0-16,-1 0 0,-21-21 0,22 0 16,-1-1-16,0 22 0,-21-21 0,22 0 15,-22 0-15,21 0 16,-21 0-16,1-22 0,-1 22 0,-21 0 15,0 0-15,21 21 0,-21-21 16,0-1-16,0 1 16,0 42-1,-21-21-15,21 22 16,-21-1-16,21 0 0,0 0 0,0 0 16,-22 0-16,22 22 0,0-22 0,-21 0 15,21 0-15,0 0 0,0 1 16,0-1-16,0 0 0,-21 0 0,21 0 15,-21-21 1,21-21 15,0 0-31,0 0 16,0 0-16,0-1 16,0 1-16,0 0 0,0-21 0,21 21 15,0-1-15,0-20 0,1 21 16,-1 0-16,0-22 0,21 22 0,1 0 15,-22 21-15,21-21 0,0 21 0,-20 0 16,20 0-16,-21 0 0,21 0 16,-20 21-16,-1 0 0,0 0 15,0 1-15,0-1 0,-21 21 16,0-21-16,0 0 0,0 1 0,0 20 16,0-21-16,-21 0 0,0 0 0,0 1 15,0-1-15,-1-21 0,22 21 16,-21 0-16,0-21 0,21-21 47,0 0-47,0 0 0,21-1 15,0 22-15,1-21 0,-1-21 0</inkml:trace>
  <inkml:trace contextRef="#ctx0" brushRef="#br1" timeOffset="-8735.99">22161 14266 0,'0'0'0,"22"-21"0,-1-21 0,-21 21 16,0 0-16,21-1 0,-21 1 0,21 21 15,-21-21-15,0 42 32,0 0-32,0 1 0,0 20 0,0-21 15,-21 43-15,0-22 0,21 0 16,-21 22-16,-1-22 0,1 22 15,0-22-15,21 0 0,-21 22 0,0-22 16,21 0-16,0-20 0,0 20 16,0-21-16,-21 21 0,21-20 0,0-1 15,0 0-15,0 0 0,21-21 32,0 0-32,0 0 0,0 0 0,0 0 15,1-21-15,-1 0 0,0 21 16,0-21-16,0-1 0,0 1 0,1 0 15,-1 0-15,-21 0 0,21 0 0</inkml:trace>
  <inkml:trace contextRef="#ctx0" brushRef="#br1" timeOffset="-8488.13">21992 14605 0,'-21'0'15,"42"0"1,0 0-16,0 0 0,1 0 16,-1 0-16,21 0 0,-21-21 0,22 21 15,-22 0-15,21 0 0,-21-21 16,0 21-16,1 0 0,-1 0 0,0 0 16,0 0-1,0 0-15,22 0 31</inkml:trace>
  <inkml:trace contextRef="#ctx0" brushRef="#br1" timeOffset="-7936.43">22754 14753 0,'0'0'15,"-21"0"-15,0 0 0,0 0 0,-1 0 16,1 0-16,42 0 47,1 0-47,-22-21 16,42 21-16,-21-21 0,0 0 0,0 21 15,22-21-15,-22 21 0,0-22 16,0 22-16,0-21 0,-21 0 0,0 0 15,0 0-15,-21 21 16,-21 0 0,21 0-16,-22 0 0,22 0 0,-21 21 15,21-21-15,-22 21 0,1 0 0,21 0 16,0 1-16,0 20 0,-1-21 16,22 0-16,-21 22 0,21-22 0,0 0 15,0 0-15,0 0 0,0 0 16,21 1-16,1-1 0,-1-21 15,0 21-15,0-21 0,0 0 0,0 21 16,1-21-16,-1 0 0,21 0 16,-21 0-16,0 0 0,22 0 0,-22 0 15,21 0-15,-21-21 0,22 21 0,-22-21 16</inkml:trace>
  <inkml:trace contextRef="#ctx0" brushRef="#br1" timeOffset="-7532.66">23220 14626 0,'0'0'16,"0"-21"-16,0 0 0,21 21 0,-21-21 15,21 21-15,-21-21 16,21 21-16,0 0 0,1 0 16,-1 0-16,0 0 15,0 0-15,0 21 0,0 0 0,1 0 16,-22 0-16,21 22 0,-21-22 0,21 0 15,-21 21-15,21-21 0,-21 1 0,0 20 16,0-21-16,0 0 16,0 0-16,-21 1 0,0-1 0,21 0 0,-21-21 15,-1 21-15,1-21 16,21-21 0,0 0-1,0 0-15,0-1 16,0 1-16,0 0 0,0-21 0,21 21 15,1-1-15,-1-20 0,0 21 0,0-21 16,0-1-16,-21 22 0,21 0 16,1 0-16,-1 0 0,0-1 0,0 1 15,0 21-15,0 0 0,1 0 16,-1 0 0,0 0-16,0 0 0,0 0 15</inkml:trace>
  <inkml:trace contextRef="#ctx0" brushRef="#br1" timeOffset="-6616.54">23918 14859 0,'0'0'0,"-21"0"0,0 21 15,-21-21-15,20 0 0,1 0 16,21-21 15,21 0-31,1 21 0,-1-21 16,21 21-16,-21-21 0,0-1 15,22 1-15,-1 21 0,-21-21 0,22 0 16,-1 0-16,-21-22 0,21 22 16,1 0-16,-22 0 0,0-21 15,0 20-15,0 1 0,1-21 0,-1 21 16,-21-22-16,0 22 0,0-21 16,0 21-16,0 0 0,0-1 0,0 1 15,0 0-15,-21 0 0,21 0 0,-22 21 16,1 0-16,0-21 0,0 21 15,0 0-15,0 0 0,-1 21 16,1 0-16,0 0 0,0 21 16,21 1-16,-21-1 0,0 22 0,-1-22 15,1 21-15,21-20 0,0 20 0,-21 1 16,0-1-16,0-20 0,21 20 16,-21 1-16,-1-1 0,22 1 15,-21-1-15,21 1 0,-21-1 0,0 1 16,21-1-16,-21 1 0,21-1 15,0 1-15,-21-1 0,21-21 0,-22 22 16,1-1-16,21 1 0,-21-1 0,21-20 16,0 20-16,-21-20 0,21-1 15,-21 21-15,21-41 0,0 20 0,0 0 16,0-21-16,0 1 0,0-1 0,0 0 16,0 0-16,21-21 15,0 0-15,0 0 0,22 0 0,-22 0 16,21-21-16,-21 0 0,22 0 0,-1-1 15,-21 1-15,21-21 16,1 21-16,-1-22 0,-21 22 0,22-21 16,-22 0-16,21-1 0,-21 1 0,0 0 15,1-1-15,-22-20 0,0 20 16,0 1-16,0 0 0,0-22 0,-22 22 16,1 0-16,0-22 0,-21 22 0,21-1 15,-1 1-15,-20 21 0,0-21 16,21 20-16,-22-20 0,1 21 15,21 21-15,21-21 0,-21 21 16,42-21 0,0 21-1,0 0-15,0-22 0,0 22 16,22-21-16,-22 21 0,21-21 16,1 21-16,-1-21 0,0 21 0,1-21 15,-22 0-15,21 21 0,0-22 0,1 1 16,-1 21-16,0-21 0,1 0 15,-22 21-15,21-21 0</inkml:trace>
  <inkml:trace contextRef="#ctx0" brushRef="#br1" timeOffset="-6096.59">25061 14732 0,'0'0'0,"0"-21"0,0 0 15,0 0-15,0-1 16,0 1-1,-21 0-15,0 21 0,0 0 16,21-21-16,-21 21 0,-1 0 0,1 0 16,0 0-16,0 0 0,0 21 15,0 0-15,-22 0 0,22 1 0,0-1 16,0 0-16,0 0 0,-1 21 16,1-20-16,0-1 0,0 21 0,21-21 15,0 0-15,0 1 0,0-1 0,0 0 16,0 0-16,0 0 15,21-21-15,0 0 16,0 0-16,1 0 0,20 0 0,-21 0 16,0 0-16,22-21 0,-22 21 15,21-21-15,0 0 0,-20 0 0,-1-1 16,21 1-16,-21 0 0,0 0 0,-21-21 16,22 20-16,-22 1 0,21 0 15,-21 0-15,0 0 0,0 0 0,0-1 16,-21 44 15,-1-1-31,22 0 0,0 0 0,-21 0 16,21 0-16,-21 22 0,21-22 15,0 0-15,0 0 0,0 0 16,0 22-16,0-22 0,0 0 0,0 0 16,21-21-16,0 21 0,-21 1 15,22-22-15,-1 0 0,0 0 0,0 0 16,0 0-16,0 0 0,1 0 0,-1 0 15,21 0-15,-21-22 0,0 1 16,1 0-16,20 0 0,-21 0 0</inkml:trace>
  <inkml:trace contextRef="#ctx0" brushRef="#br1" timeOffset="-5779.77">25781 14542 0,'0'0'0,"0"-22"0,-21 22 15,0-21-15,-1 21 16,1 0-16,0 0 16,0 0-16,0 21 0,0-21 15,-1 22-15,22-1 0,-21 21 0,0-21 16,0 0-16,21 22 0,-21-22 16,21 21-16,-21-21 0,21 1 0,0 20 15,0-21-15,0 0 0,0 0 0,0 1 16,0-1-16,0 0 0,0 0 15,21 0-15,0-21 0,0 21 16,0-21-16,0 0 16,1 0-16,-1 0 0,0 0 15,21 0-15,-21 0 0,1-21 16,-1 21-16,0-21 0,0 0 0,21 21 16,-20-21-16,20 0 0,-21-22 15</inkml:trace>
  <inkml:trace contextRef="#ctx0" brushRef="#br1" timeOffset="-5309.04">26120 14711 0,'0'0'0,"-22"21"16,1 0 0,42-21 15,1 0-16,-1 0-15,0 0 0,0-21 16,0 21-16,0-21 0,1 21 16,-1-21-16,0 21 0,0-21 0,0-1 15,-21 1-15,0 0 0,0 0 16,0 0-16,0 0 16,0-1-16,-21 22 15,0 0-15,0 0 0,-22 0 16,22 0-16,0 0 0,0 22 0,-21-22 15,20 21-15,1 21 0,0-21 0,-21 0 16,21 22-16,21-22 0,0 21 16,-22-21-16,22 1 0,0 20 0,0-21 15,0 0-15,0 0 0,0 1 0,22-1 16,-1 0-16,0 0 16,0-21-16,21 0 0,-20 21 0,-1-21 15,0 0-15,21 0 0,-21 0 16,1 0-16,-1 0 0,0 0 15,0 0-15,0 0 0,0 0 0,1 0 16,-1-21-16,0 0 16,0 0-1</inkml:trace>
  <inkml:trace contextRef="#ctx0" brushRef="#br1" timeOffset="208.15">7705 16002 0,'0'21'0,"0"-42"63,0 0-63,0 0 15,0 0 1,0-1 0,-22 22-16,1 0 0,0-21 15,0 21 1,0 0-16,0-21 0,-1 21 15,1 0-15,0 0 0,0 0 16,0 0-16,0 0 16,-1 0-16,1 0 15,21 21-15,-21 0 16,0 1-16,21-1 16,-21-21-16,21 21 0,0 0 0,0 0 15,0 0-15,-21-21 0,21 22 0,0-1 16,0 0-16,0 0 15,0 0-15,0 0 16,0 1 0,0-1-16,21-21 31,-21 21 110,0 0-126,21 0 16,-21 0 1,21-21-17,-21 22 1,0-1 0,21-21-1,-21 21-15,0 0 16,21-21-16,-21 21 15,22-21-15,-1 0 32,0 0-17,0 0 1,0 0 0,0 0 15,1 0-16,-1 0 1,-21-21 0,21 21-16,0 0 31,-21-21-15,21 21-1,-21-21 1,21 21-1,-21-21 1,0-1 0,22 1-1,-22 0-15,21 21 16,-21-21 0,0 0-16,21 0 15,0-1-15,-21 1 16,0 0-1,21 0-15,-21 0 0,21 0 16,-21-1-16,0 1 0,0 0 16,0 0-16,0 0 0,22 0 0,-22-1 15,21 1-15,-21 0 0,0 0 16,21 0-16,-21 0 16,0-1-16,0 1 0,0 0 15,0 0-15,0 0 16,0 0-1,-21 21 48,0 0-63,-1 0 47,22 21 78,-21-21-125,21 21 0,0 0 15,0 0-15,0 0 16,0 1-16,0-1 0,0 0 0,0 21 16,-21-21-16,21 22 0,0-1 15,0 0-15,0-20 0,0 20 16,0 0-16,0 1 0,0-1 16,0-21-16,0 21 0,0-20 0,0 20 15,0-21-15,0 0 0,0 0 16,0 1-16,21-1 0,-21 0 15,21 0-15,1-21 16,-1 0-16,0 0 16,0 0-16,0 0 0,0 0 15,1 0-15,-1 0 16,0 0-16,0-21 0,-21 0 0,21 21 16,0-21-16,1-1 0,-1 1 15,0 0-15,0 0 0,-21 0 16,21 21-16,-21-21 0,21-1 0,-21 1 15,0 0-15,0 0 16,0 0-16,0 0 16,0 42 31,22 0-47,-22 0 15,0 0-15,0 0 0,21 1 16,-21-1-16,0 0 15,0 0-15,0 0 0,0 0 0,0 1 16,21-1 0,0 0-16,-21 0 15,21-21-15,0 0 16,1 0-16,-1 0 16,0 0-16,0-21 0,0 21 15,0-21-15,1 0 0,-1-1 16,0 1-16,0 0 0,0 0 15,-21 0-15,0 0 0,21 21 16,-21-22-16,22 1 0,-22 0 16,0 0-1,0 42 32,0 0-47,0 0 0,0 1 16,0-1-16,0 0 0,0 0 0,0 0 15,0 22-15,0-22 0,0 21 16,0-21-16,0 22 0,0-1 0,0 0 16,0 1-16,0 20 0,0-21 15,0 1-15,0-1 0,21 22 0,-21-22 16,0 0-16,0 1 0,0 20 16,0-21-16,0 1 0,0-1 15,0 0-15,0 1 0,0-1 0,0 0 0,0 1 16,0-1-16,0-21 15,0 0-15,0 1 0,0-1 0,0 0 16,-21 0-16,-1-21 0,1 0 16,0 0-16,0 0 0,0-21 15,0 0-15,-1 0 0,1-1 16,0 1-16,0-21 0,0 21 0,0-22 16,-1 22-16,1-21 0,0 0 15,0-1-15,21 1 0,0 0 0,0-22 16,0 22-16,0-1 0,0 1 15,21-21-15,21 20 0,-20 1 0,20-22 16,0 22-16,1 0 0,-1 21 16,0-22-16,1 22 0,-1-21 15,21 21-15,-20-1 0,-22 1 0,21 0 16,1 0-16,-22 21 0,0-21 16,21 0-16</inkml:trace>
  <inkml:trace contextRef="#ctx0" brushRef="#br1" timeOffset="1819.79">10520 16425 0,'0'-21'15,"21"0"-15,0 0 16,-21 0-16,0 0 16,0-1-16,0 1 15,-21 21-15,0 0 0,0 0 16,-1 0-16,-20 0 0,21 0 0,0 0 16,0 0-16,-22 0 0,22 0 15,0 21-15,-21 1 0,20-1 0,1 0 16,0 0-16,0 0 0,0 22 15,0-22-15,21 0 0,-22 0 16,22 21-16,0-20 0,0-1 0,0 0 16,0 0-16,22 0 15,-1-21-15,0 0 0,0 0 16,0 0-16,22 0 0,-22 0 16,0-21-16,0 0 0,21 21 0,-20-21 15,20 0-15,0-22 0,-21 22 16,22 0-16,-1-21 0,-21-1 0,22 22 15,-22-21-15,21-1 0,-21 1 16,22 0-16,-22-1 0,0 1 0,0 0 16,0-1-16,0 1 0,-21 0 15,0-1-15,0 22 0,0 0 16,0 0-16,0 0 0,0 0 0,-21 21 31,0 0-31,0 21 16,0 0-16,0 0 0,21 0 0,-22 22 15,1-1-15,0 0 0,21 1 16,0-1-16,0 21 0,0-20 0,-21-1 16,21 0-16,0 22 0,0-22 15,0 1-15,0-22 0,0 21 0,0-21 16,21 0-16,-21 1 0,21-1 16,0 0-16,1-21 0,-1 0 15,0 0-15,21 0 0,-21 0 16,22 0-16,-22 0 0,21 0 0,1-21 15,-1 0-15,-21-1 0,21 1 0,1 0 16,-22 0-16,21 0 0,-21 0 16,1-1-16,-1 1 0,0 0 0,0 0 15,-21 0-15,0 0 0,0-1 16,0 1-16,0 0 0,-21 21 16,0 0-1,0 0-15,-1 0 16,1 21-16,0 0 0,0 1 0,0-1 15,21 21-15,-21-21 16,-1 0-16,1 22 0,21-22 0,0 0 16,0 21-16,0-20 0,0-1 0,0 0 15,0 0-15,0 0 0,21 0 16,1-21-16,-1 22 0,0-22 0,0 0 16,21 0-16,-20 0 0,-1 0 15,0 0-15,21-22 0,-21 22 0,22-21 16,-1 0-16,-21 0 0,22 0 15,-22 0-15,21-1 0,-21 1 0,0 0 16,22-21-16,-22 21 0,0-1 16,0-20-16,0 21 0,-21-21 15,0 20-15,22-20 0,-22 21 0,0 0 16,0-22-16,0 22 0,0 0 16,0 0-16,0 0 0,-22 21 46,22 21-46,0 0 0,0 0 16,-21 0-16,21 22 0,-21-22 16,21 21-16,0 1 0,0-22 0,0 21 15,-21 0-15,21 1 0,-21-1 16,21 22-16,-21-22 0,21 0 0,0 22 16,-22-1-16,22 1 0,-21-22 0,21 22 15,-21-1-15,21 1 16,0-1-16,0 1 0,-21-1 0,21-21 15,-21 22-15,0-1 0,21 1 16,0-22-16,0 22 0,0-22 0,0 0 16,0-20-16,21 20 0,0-21 15,0-21-15,-21 21 0,21-21 0,0 0 16,1 0-16,-1 0 0,0 0 16,21-21-16,-21 0 0,1 21 0,20-42 15,-21 20-15,21 1 0,1-21 16,-22 0-16,21 20 0,-21-20 0,1 0 15,-1-1-15,0 1 0,-21 0 0,0-1 16,0 1-16,0 21 16,0-21-16,-21-1 0,0-20 0,-1 42 15,-20-22-15,21 1 0,-21 0 16,-1-1-16,22 22 0,-21-21 0,21 21 16,-22-1-16,22 1 0,0 21 0,0 0 15,21-21-15,-21 21 16,42 0 15,0-21-31,0 21 0,21 0 16,-20-21-16,20 21 15,-21-21-15,21-1 0,1 22 0,-1-21 16,0 21-16,1-21 0</inkml:trace>
  <inkml:trace contextRef="#ctx0" brushRef="#br1" timeOffset="3483.2">12531 16362 0,'0'0'0,"0"-21"0,0 0 15,0-1-15,0 1 0,-22 21 0,1-21 16,21 0-16,-21 21 0,0-21 0,0 21 16,0 0-16,-1 0 15,1 0-15,0 0 0,0 21 0,0-21 16,0 21-16,21 0 0,-22 0 15,22 1-15,-21-1 0,21 21 16,0-21-16,0 22 0,-21-22 0,21 0 16,0 21-16,0-21 0,0 1 15,0-1-15,0 0 0,21 0 0,-21 0 16,21 0-16,1-21 16,-1 0-16,0 0 0,0 0 15,0 0-15,0-21 0,1 21 0,-1-21 16,0 0-16,0 0 15,-21 0-15,21-1 0,0 1 0,1 0 0,-1 0 16,-21 0-16,0 0 16,0-1-16,0 1 0,0 0 0,21 0 15,-21 0-15,0 0 0,0-1 0,0 44 47,-21-1-47,21 0 16,0 0-16,0 0 0,0 0 0,0 1 15,0 20-15,0-21 0,0 0 0,0 0 16,0 1-16,0-1 0,0 0 16,0 0-16,21 0 15,0-21-15,0 0 16,0 0-16,1 0 0,-1 0 16,0-21-16,0 21 0,0-21 15,0 0-15,1 0 16,-1-1-16,-21 1 0,0 0 0,21 21 15,-21-21-15,21 0 0,0-22 16,-21 22-16,0 0 0,0 0 0,21 0 16,-21 0-16,22-1 0,-22 44 47,0-1-47,0 0 0,0 0 15,0 0-15,0 22 0,0-22 16,0 0-16,0 0 0,0 0 0,0 0 15,0 1-15,0-1 0,0 0 16,0 0-16,0 0 0,21-21 16,0 0-1,0 0-15,0 0 16,0-21-16,1 21 0,-1-21 0,0 0 16,0 21-16,0-21 0,0-1 15,1 1-15,-1 0 0,-21 0 0,0 0 16,21 0-16,-21-1 0,0 1 0,21 0 15,-21 0-15,0 0 16,0 0-16,0-1 0,-21 44 47,0-1-47,21 0 0,0 0 16,0 0-16,0 0 0,0 1 15,0-1-15,0 0 0,0 0 0,0 21 16,0-20-16,0-1 15,0 0-15,0 0 0,21 0 0,0-21 16,0 21-16,0-21 0,1 0 16,-1 0-16,0 0 0,0 0 15,0 0-15,0-21 0,1 0 16,-1 21-16,0-21 0,0 0 0,0 0 16,0 21-16,1-22 0,-1 1 15,0-21-15,0 21 0,-21 0 0,21-1 16,-21-20-16,21 21 0,-21-21 15,0-1-15,0 1 0,0 0 0,22-1 16,-22 22-16,0-21 0,0-1 0,0 1 16,0 21-16,0 0 0,0 0 15,0-1-15,0 1 0,-22 21 32,22 21-32,0 1 0,0-1 15,0 0-15,-21 0 0,21 21 0,0 1 16,0-22-16,0 21 0,-21 1 15,21-1-15,0-21 0,0 21 0,-21 1 16,21-22-16,0 21 0,0 1 16,0-22-16,0 0 0,0 21 0,0-21 15,0 1-15,0-1 0,0 0 0,0 0 16,21 0-16,0-21 16,0 0-16,1 0 0,-1 0 15,0 0-15,0 0 0,0 0 16,0 0-16,1-21 0,-1 0 0,0 0 15,0 0-15,0-1 0,22 1 16,-22 0-16,0 0 0,0 0 16,0-22-16,0 22 0,-21-21 0,22 21 15,-1-22-15,0 1 0,-21 0 0,21-1 16,-21 1-16,0 0 0,21-1 16,-21 22-16,21-21 0,-21 0 0,0 20 15,0 1-15,0 0 0,22 21 0,-22-21 16,0 42-1,0 0 1,-22 0-16,22 22 16,-21-22-16,21 0 0,-21 21 0,21 1 15,-21-22-15,0 21 0,21 1 16,0-22-16,-21 21 0,-1 0 16,22-20-16,-21 20 0,21-21 0,0 0 15,0 0-15,0 1 0,0-1 0,0 0 16,0 0-16,0 0 0,0 0 15,21-21-15,1 0 16,-1 0-16,0 0 0,0 0 16,0 0-16,0 0 0,1 0 15,-1 0-15,0 0 0,0-21 16,0 0-16,0 21 0,-21-21 16,22 0-16,-1 21 0,-21-21 15,21 21-15,-21-22 0,21 1 16</inkml:trace>
  <inkml:trace contextRef="#ctx0" brushRef="#br1" timeOffset="3795.01">13970 16171 0,'0'0'0,"21"0"0,0 0 16,0 0-16,22 0 0,-22 0 15,0 0-15,0 0 0,22-21 16,-22 21-16,0 0 0,21-21 0,-21 21 16,1 0-16,-1-21 0,21 0 15,-21 21-15,0 0 0,1-21 16</inkml:trace>
  <inkml:trace contextRef="#ctx0" brushRef="#br1" timeOffset="4415.46">15875 16383 0,'0'0'0,"0"-42"15,0 21 1,0-1-16,0 1 16,0 0-1,0 0-15,0 42 47,0 0-47,0 22 0,0-22 16,0 21-16,0 0 0,0 1 15,0 20-15,0-20 0,0 20 0,0 1 16,0-1-16,-21 22 0,21-22 16,0 1-16,-21-1 0,21 1 0,0-22 15,-22 22-15,22-1 0,0-21 16,0 1-16,0-1 0,-21 0 16,21 1-16,-21-22 0,21 21 0,-21-21 15,21 1-15,0-1 0,-21-21 16,0 0-16,-1 0 15,22-21-15,-21-1 0,0 1 16,0-21-16,21 0 0,0-1 16,-21 1-16,21 0 0</inkml:trace>
  <inkml:trace contextRef="#ctx0" brushRef="#br1" timeOffset="4762.77">15346 16510 0,'0'0'0,"-21"-21"0,-1 0 0,1 0 16,21-1-16,0 1 0,0 0 0,0 0 16,0 0-16,0 0 0,0-22 15,43 22-15,-22 0 0,21-21 0,0 20 16,22 1-16,-22-21 0,22 21 0,-22 21 16,22-21-16,-22 21 0,21 0 15,-20 0-15,-1 21 0,0 0 0,-20 0 16,-1 21-16,0 1 0,-21-22 15,0 21-15,0 1 0,0-1 16,0-21-16,0 21 0,-21-20 0,0 20 16,-1-21-16,1 0 0,0 0 15,0 1-15,0-1 0,21 0 0,-21-21 16,-1 0-16,22 21 0,-21-21 16,21-21 15,21 0-31,1 21 15,20-21-15,-21-1 0,0 22 0</inkml:trace>
  <inkml:trace contextRef="#ctx0" brushRef="#br1" timeOffset="5098.95">16510 16193 0,'0'0'0,"21"0"0,-21-22 15,0 44 1,0-1 0,0 0-16,0 0 0,0 0 15,0 22-15,0-22 0,0 0 0,0 21 16,0-21-16,0 22 0,0-22 16,0 0-16,0 0 0,0 0 0,0 1 15,0-1-15,0 0 0,21-21 16,0 0-1,1 0-15,-1 0 0,0-21 16,0 21-16,0-21 0,0-1 0,22 1 16,-22 0-16,0-21 0,21 21 15,-20-1-15,-1-20 0,21 21 0,-21-21 16,0 20-16,1-20 0,-22 21 16,0 0-16,21 21 0,-21-21 15,0-1-15</inkml:trace>
  <inkml:trace contextRef="#ctx0" brushRef="#br1" timeOffset="5252.12">16954 16320 0,'0'42'16,"0"-84"-16,0 105 0,0-42 16,0 22-16,0-22 0,0 0 0,0 21 15,0-21-15,0 1 0,22-1 0,-22 0 16,21-21-16,-21 21 0,21-21 16,0 0-16,0 0 0,0 0 0,1 0 15,-1 0-15,0 0 0,0-21 16,0 21-16,22-21 0,-22 0 0,0-1 15</inkml:trace>
  <inkml:trace contextRef="#ctx0" brushRef="#br1" timeOffset="6855.12">17589 15875 0,'0'-21'15,"0"42"-15,0-63 0,-21 63 31,21 0-31,0 0 0,-21 0 16,21 22-16,0-1 0,-21 0 0,21 1 16,0-22-16,0 21 0,-21 1 15,0-1-15,21 0 0,-22-21 0,22 22 16,0-22-16,-21 0 0,21 0 0,-21 0 16,21 1-16,0-1 15,0-42 16,0-1-15,0 1-16,0 0 0,21 0 0,0 21 16,-21-21-16,22 0 0,-1-1 15,-21 1-15,21 21 0,0-21 0,0 21 16,0 0-16,1-21 0,-1 21 0,21 0 16,-21 0-16,0 0 0,1 21 15,-1-21-15,21 21 0,-21 0 0,0-21 16,1 22-16,-1-1 0,-21 0 15,21 0-15,-21 0 0,0 0 16,0 1-16,0-1 0,0 0 16,0 0-16,-21-21 0,0 21 15,-1 0-15,1-21 0,0 22 0,0-22 16,0 0-16,-22 0 0,22 0 0,0 0 16,0 0-16,0 0 0,0-22 15,-1 22-15,1-21 0,0 0 16,21 0-16,-21 21 0,21-21 0,-21 0 15,21-1-15,0 1 16,0 42 15,0 1-31,21-1 16,0-21-16,-21 21 0,21 0 16,0-21-16,-21 21 0,22 0 15,-1-21-15,0 22 0,0-22 0,0 0 16,0 0-16,1 0 0,-1 0 0,21 0 15,-21 0-15,0 0 0,1 0 16,20 0-16,-21-22 0,21 22 0,1-42 16,-1 42-16,-21-21 0,0 0 15,1-22-15,-1 22 0,21 0 16,-21-21-16,-21-1 0,21 22 0,1-21 16,-1 0-16,-21-1 0,21 1 15,-21 0-15,0-1 0,0 22 16,0-21-16,0 21 0,0-1 0,0 1 15,0 0-15,0 0 0,0 42 32,0 0-32,0 22 0,0-22 15,0 21-15,0 0 0,0 1 16,-21-1-16,21 0 0,0 1 0,0-1 16,-21 0-16,21-20 0,0 20 0,0 0 15,0-21-15,0 1 0,0-1 16,0 0-16,0 0 0,21 0 0,0-21 15,0 21-15,0-21 16,0 0-16,1 0 0,-1 0 16,0 0-16,21-21 0,-21 0 15,1 21-15,-1-21 0,0 0 16,0 21-16,0-21 0,0-1 0,-21 1 16,22-21-16,-22 21 0,21 0 0,-21-1 15,0 1-15,0 0 0,0 0 16,0 0-16,0 42 31,0 0-31,0 0 16,0 0-16,0 1 0,0 20 0,0-21 15,0 0-15,0 0 0,0 1 16,0-1-16,0 0 0,0 0 16,21 0-16,0 0 0,0-21 15,0 0-15,1 0 16,-1 0-16,0 0 0,0 0 15,0 0-15,0 0 0,22-21 0,-22 21 16,0-21-16,0 0 0,0 21 16,1-21-16,-1 0 0,0-1 0,0 1 15,0 0-15,0 0 0,1 0 0,-22 0 16,21-1-16,0 1 16,-21 0-16,0 0 0,21 21 0,0 0 0,-21-21 15,21 21-15,1 0 16,-1 0-1,0 0-15,-21 21 16,21-21-16,0 0 31,-21-21 1,21 21-32,-21-21 15,0-1-15,0 1 16,-21 21-1,0 0 1,0 0-16,0 0 16,21 21-16,-21-21 0,-1 22 15,1-1-15,21 21 0,-21-21 0,0 0 16,21 1-16,-21 20 0,21-21 16,-21 0-16,21 0 0,0 22 0,0-22 15,0 0-15,0 0 0,0 0 16,0 1-16,21-1 0,0-21 15,0 0-15,0 21 0,0-21 0,1 0 16,-1 0-16,21 0 0,-21 0 0,22 0 16,-22 0-16,0-21 15,21 0-15,-21 21 0,22-22 0,-22 1 16,21 21-16,-21-21 0,1 0 0,-1 0 16,0 0-16,0-1 0,-21 1 15,0 0-15,0-21 0,21 21 0</inkml:trace>
  <inkml:trace contextRef="#ctx0" brushRef="#br1" timeOffset="7259.9">18944 15727 0,'0'0'15,"-21"21"-15,0 0 0,0-21 0,-1 21 16,1 1-16,0-22 0,21 21 0,0 0 16,-21-21-16,21 21 0,0 0 0,0 0 15,21-21 16,0 0-31,0 0 0,1-21 0,-1 0 16,0 21-16,0-21 0,-21 0 0,21 0 16,-21-1-1,-21 22 1,0 0-16,0 0 0,0 0 16,-1 0-16,22 22 0,-21-22 0,21 21 15,-21 0-15,21 0 0,0 0 16,0 0-16,0 1 0,0-1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2T02:43:44.3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1990 1524 0,'0'0'0,"0"-21"15,0 0 1,0 0 15,-22 21-15,1 0-1,0 0-15,0 0 0,0 0 16,0 0-16,-1 0 0,1 21 16,-21 0-16,21-21 15,0 21-15,-22 0 0,22 0 0,-21 1 16,21 20-16,-1-21 0,-20 21 15,21 1-15,0-1 0,0 0 16,-1 1-16,1-1 0,0 0 0,0 1 16,21-1-16,0 0 0,0-20 15,0 20-15,0 0 0,0-21 16,0 22-16,0-22 0,0 21 0,0-21 16,0 1-16,0-1 0,21 21 15,0-21-15,0 0 0,1 1 16,-1-1-16,0 0 0,0-21 0,0 21 15,0 0-15,22-21 16,-22 0-16,21 0 0,-21 0 16,22 0-16,-22 0 0,21 0 0,-21-21 15,22 21-15,-22-21 0,0 0 16,21 0-16,-20-1 0,-1 1 0,0 0 16,0-21-16,0 21 0,-21-1 15,0 1-15,21 0 0,-21 0 16,0-21-16,0 20 0,0 1 0,0 0 15,-21 0-15,0 0 0,0 21 16,0-21-16,-22 21 0,22-22 16,0 22-16,0 0 0,-21 0 0,20 0 15,1 0-15,-21 22 16,21-1-16,0-21 0,-1 21 0,-20 0 16,21 0-16,0 0 0,0 22 15,21-22-15,-22 0 0,22 0 16,-21 22-16,21-22 0,0 0 0,0 0 15,0 21-15,0-20 0,0-1 16,0 0-16,0 0 16,21 0-16,1-21 0,-1 0 15,-21 21-15,21-21 0,0 0 0,0 0 16,0 0-16,22 0 0,-22 0 0,0-21 16,0 0-16,22 0 15</inkml:trace>
  <inkml:trace contextRef="#ctx0" brushRef="#br0" timeOffset="397.88">2540 2223 0,'0'-22'78,"21"22"-62,-21-21 0,0 0-1,-21 21 1,0 21-1,21 0 1,-21-21-16,21 22 16,-22-22-16,22 21 0,22-21 62,-1-21-46,0 21-16</inkml:trace>
  <inkml:trace contextRef="#ctx0" brushRef="#br0" timeOffset="2015.72">5080 1439 0,'21'0'16,"-21"-21"0,0 0-1,0 0 1,-21 21-1,0 0-15,0 0 16,-1 0-16,1 0 0,0 0 16,0 0-16,0 0 0,0 0 15,-1 0-15,1 0 0,0 0 0,0 0 16,0 0-16,0 0 0,-22 21 16,22-21-16,0 21 0,0-21 15,0 0-15,-1 21 0,1-21 16,0 22-16,-21-22 0,21 21 15,-1 0-15,1-21 0,0 21 0,0 0 16,0 0-16,-22 1 0,22-1 16,0 0-16,0 0 0,0 21 0,21-20 15,-21 20-15,21-21 0,-22 0 16,22 22-16,0-22 0,0 21 16,0-21-16,0 22 0,0-22 0,0 21 15,0-21-15,0 0 0,0 22 16,0-22-16,0 0 0,0 21 0,0-20 15,0-1-15,0 0 16,0 0-16,0 0 0,0 0 0,22 1 16,-22-1-16,21 0 0,-21 0 15,21 0-15,0 0 0,0 1 16,0-1-16,1-21 0,-1 21 16,0-21-16,0 0 0,0 0 0,0 21 15,22-21-15,-22 0 0,21 0 16,-21 0-16,22 0 0,-1 0 15,0 0-15,-20 0 0,20 0 0,0 0 16,1-21-16,-1 21 0,0-21 16,1 21-16,-1-21 0,0-1 0,1 22 15,-22-21-15,21 0 16,-21 0-16,22 0 0,-22 21 0,0-21 16,0-1-16,0 22 0,0-21 15,1 0-15,-1 0 0,-21 0 31,0 0 32,21 21-32</inkml:trace>
  <inkml:trace contextRef="#ctx0" brushRef="#br0" timeOffset="3013.66">4593 3471 0,'0'-21'16,"0"42"-16,0-63 0,0 21 15,0 0-15,0 0 16,0-1 0,0 1-16,0 0 15,-21 21-15,21-21 16,-21 42 46,21 0-62,0 0 0,0 1 16,0-1-16,0 0 0,0 21 16,0-21-16,0 22 0,0-22 0,0 21 15,0-21-15,0 22 0,0-22 16,0 21-16,0-21 0,0 22 16,0-22-16,0 21 0,21 22 15,-21-22-15,0 0 0,21 1 0,-21-22 16,0 21-16,0 1 0,0-1 15,0 0-15,21 1 0,-21-22 0,0 21 16,0 0-16,0 1 0,0-22 16,0 21-16,0 1 0,0-22 15,0 21-15,0-21 0,0 22 16,0-22-16,0 21 0,0-21 0,0 22 16,0-22-16,0 0 0,0 21 15,-21-21-15,21 1 0,0-1 0,0 0 16,0 0-16,0 0 0,0-42 62,0 0-62,0 0 16,0 0-16,0-1 16,0 1-16,0 0 0,0-21 15,0 21-15,0-22 0</inkml:trace>
  <inkml:trace contextRef="#ctx0" brushRef="#br0" timeOffset="3960.28">4466 3260 0,'0'0'0,"0"-21"15,-21 21 32,0 0-31,0 0 0,21 21 15,-64 127-31,43-106 0,21-21 15,0 22-15,-21-22 0,0 0 16,21 21-16,-22-20 0,1-1 0,21 0 16,0 0-16,0 0 0,-21 0 15,21 1-15,0-1 0,-21-21 0,21 21 16,0-42 46,0 0-62,0-1 16,21 1-16,0 0 0,0 0 16,-21 0-16,22 0 0,-1-22 15,0 22-15,0 0 0,0-21 0,0 20 16,1 1-16,-1-21 0,0 21 16,0-22-16,-21 22 0,21 0 15,0 0-15,1 0 0,-22 0 0,21-1 16,-21 1-16,21 0 0,-21 0 15,21 21-15,-21-21 16,21 21-16,0 0 31,-21 21-15,0 0-16,22-21 0,-1 21 0,-21 0 16,21 1-16,0-1 0,-21 0 15,21 21-15,0-21 0,1 1 0,-1 20 16,0-21-16,0 21 0,0 1 15,0-22-15,1 21 0,-22-21 16,21 22-16,0-22 0,0 21 0,0-21 16,-21 1-16,0-1 0,21 0 15,-21 0-15,22 0 0,-22 0 0,0 1 16,0-1-16,0 0 16,21-21-16,-21 21 15,0-42 48,21 21-48</inkml:trace>
  <inkml:trace contextRef="#ctx0" brushRef="#br0" timeOffset="5372.05">4932 5736 0,'0'-21'0,"0"0"31,0 0-31,-21 0 31,-1 21-31,1 0 16,0 0-16,0 0 0,0 0 16,0 0-16,-1 0 0,1 0 0,-21 0 15,21 0-15,0 0 0,-1 21 16,1 0-16,0-21 0,0 21 0,0-21 15,0 21-15,-1-21 0,-20 21 16,21 1-16,0-22 0,0 21 0,-1 0 16,1 0-16,21 0 15,-21-21-15,0 21 0,0 1 0,21-1 16,-21 0-16,21 0 0,-22 0 16,1 0-16,21 1 0,0-1 15,-21 0-15,21 0 0,-21 0 16,21 0-16,0 1 0,0-1 0,-21 0 15,21 0-15,0 0 0,0 0 16,0 1-16,0-1 0,0 0 0,0 0 16,0 21-16,0-20 0,21-1 15,-21 0-15,21 0 0,0 0 0,-21 22 16,0-22-16,21 0 0,1 0 16,-22 0-16,21 0 0,0-21 0,-21 22 15,21-1-15,0 0 16,0-21-16,1 21 0,-1 0 15,0-21-15,0 21 0,0-21 16,0 0-16,1 0 0,20 0 0,-21 0 16,0 0-16,22 0 0,-22 0 0,21 0 15,-21 0-15,22 0 0,-22 0 16,21 0-16,-21-21 0,22 0 0,-22 21 16,21-21-16,-21 21 0,22-21 15,-22 0-15,0 21 0,0-22 0,0 1 16,0 21-16,1-21 0,-1 0 15,0 0-15,0 0 16,-21-1 0,0 1-1,0 0-15,0 0 63</inkml:trace>
  <inkml:trace contextRef="#ctx0" brushRef="#br0" timeOffset="6632.1">4995 5800 0,'0'-21'110</inkml:trace>
  <inkml:trace contextRef="#ctx0" brushRef="#br1" timeOffset="16920.5">1736 8615 0,'0'21'0,"0"0"47,0 0 0,21-21-47,0 0 16,0 0-1,0 0 1,0 0-16,1 0 16,-1 0-16,-21-21 0,21 21 15,0-21-15,0 21 0,0-21 0,1 0 16,-1 0-16,0-1 16,0 1-16,0 0 0,0 0 15,-21 0-15,22 0 0,-22-1 0,21 1 16,-21 0-16,0 0 0,0 0 15,0 0-15,0-1 0,0 1 16,-21 0-16,-1 21 16,1 0-16,0 0 15,0 0-15,0 0 0,0 0 16,21 21-16,-22 0 16,22 1-16,-21-1 0,21 0 15,-21 0-15,21 21 0,0-20 16,0-1-16,0 21 0,0-21 0,0 0 15,0 22-15,0-22 0,0 0 16,0 21-16,0-20 0,0-1 16,0 21-16,21-21 0,0 0 0,-21 1 15,22-1-15,-1 0 16,-21 0-16,21-21 0,-21 21 16,21-21-16,0 0 15,0 0-15,1 0 16,-22-21-16,21 21 0,0-21 15,-21 0-15,21 0 0,0-1 16,-21 1-16,21 0 0,1 0 0,-22-21 16,21 20-16,0 1 0,0 0 15,-21 0-15,21 0 0,0 0 0,22-1 16,-22 1-16,0 0 0,0 0 16,22 0-16,-22 0 0,21 21 0,-21-22 15,22 22-15,-22 0 0,21 0 16,-21 0-16,0 0 0,1 0 0,-1 0 15,0 0-15,-21 22 16,0-1-16,21-21 0,-21 21 0,0 0 16,0 0-16,0 0 0,0 22 15,0-22-15,0 0 0,-21 0 0,0 22 16,21-22-16,0 0 0,-21 0 16,21 0-16,-22 0 0,22 1 0,0-1 15,0-42 16,0-1-15,0 1-16,0 0 0,0 0 16,0 0-16,0 0 0,22-22 15,-1 22-15,-21 0 0,0 0 0,21-22 16,0 22-16,0 0 0,-21 0 16,21 0-16,-21 0 0,22-1 0,-22 1 15,0 42 16,0 1-15,0-1-16,0 0 0,0 0 0,0 0 16,0 0-16,0 1 0,0-1 15,0 0-15,0 0 0,0 0 0,0 0 16,0 1-16,0-1 0,0 0 16,21 0-16,0 0 15,0 0 1,0-21-16,0 0 0,1 0 0,-1 0 15,0 0-15,0-21 0,0 21 16,0-21-16,1 0 0,-1 0 0,21 0 16,-21-1-16,22 1 0,-22 0 15,21 0-15,-21-21 0,0 20 0,1-20 16,-1 0-16,0-1 0,0 1 16,-21 0-16,21-1 0,-21-20 0,0 21 15,0-22-15,0 22 0,0-1 16,0 1-16,0 21 0,0-21 0,0 20 15,0 1-15,0 0 16,-21 21-16,21-21 0,-21 21 16,0 21-1,21 0-15,-21 22 0,21-22 16,0 21-16,0 0 0,0 1 16,0-1-16,0 22 0,0-22 0,0 0 15,0 1-15,0-1 0,0 0 16,0 1-16,0-1 0,0 0 0,0-21 15,0 1-15,0 20 0,0-21 16,0 0-16,0 0 0,0 1 0,21-1 16,0 0-16,0-21 15,0 0-15,0 0 16,1 0 0,-1 0-16,0-21 15,0 21-15,0-21 0,-21-1 16,0 1-16,21 0 0,-21 0 0,22 0 15,-22 0-15,0-1 0</inkml:trace>
  <inkml:trace contextRef="#ctx0" brushRef="#br1" timeOffset="17220.05">3302 8297 0,'0'0'0,"-21"0"15,0 22-15,42-22 32,0 0-32,0 0 15,21-22-15,-20 22 0,20-21 0,0 0 16,-21 0-16,22 21 0,-1-21 16,0 0-16,1-1 0,-1 1 0,-21 21 15,22-21-15,-22 0 0,0 21 16,0 0-16,-21 21 78</inkml:trace>
  <inkml:trace contextRef="#ctx0" brushRef="#br1" timeOffset="18328.43">4064 8530 0,'0'21'15,"21"-21"32,0 0-47,0 0 0,1-21 16,-1 0-16,0 21 0,0-21 16,0 0-16,0 0 0,1-1 0,-1 1 15,0 0-15,0 0 0,-21 0 16,0 0-16,0-1 15,-21 22-15,0 0 16,0 0-16,-22 0 0,22 0 16,0 0-16,0 22 0,-22-1 0,22 0 15,0 0-15,0 0 0,0 22 16,0-22-16,-1 0 0,22 21 0,0-21 16,0 1-16,0 20 0,0-21 15,0 0-15,0 0 0,0 1 0,22-22 16,-1 21-16,0-21 0,0 0 15,0 0-15,0 0 0,1 0 0,-1 0 16,21 0-16,-21 0 0,22-21 16,-1-1-16,-21 1 0,21 21 15,1-21-15,-1 0 0,0 0 16,-20 0-16,20-1 0,-21 1 0,0 0 16,22 0-16,-43 0 0,21 0 0,0 21 15,-21-22-15,21 22 0,-21-21 16,0 42 15,0 1-31,0-1 16,0 0-16,0 0 0,0 0 15,0 0-15,0 1 0,0-1 16,0 0-16,0 0 0,0 0 16,-21 0-16,21 1 15,-21-1-15,21 0 16,-21-21-1,-1 0 1,22-21 0,0 0-16,0-1 0,0 1 15,0 0-15,0 0 0,0 0 16,0 0-16,22-1 0,-1 1 0,0-21 16,0 21-16,0 0 0,22-1 15,-22 1-15,21 0 0,-21 21 0,22-21 16,-1 21-16,-21 0 0,21 0 15,-20 0-15,-1 0 0,0 0 16,0 21-16,0 0 0,0 0 0,1 1 16,-22-1-16,0 0 15,0 0-15,0 0 0,0 0 0,0 1 16,0-1-16,0 0 0,0 0 16,0 0-16,0 0 0,0 1 15,-22-22 1,22-22 31,22 1-47</inkml:trace>
  <inkml:trace contextRef="#ctx0" brushRef="#br1" timeOffset="18996.04">5863 8361 0,'0'0'0,"0"-21"16,0 0-16,0-1 0,-21 22 0,21-21 16,-21 21-16,0-21 0,-1 21 15,1 0-15,0 0 0,0 0 16,0 0-16,0 0 0,-1 0 0,1 0 15,0 0-15,0 21 0,0 0 16,-22 1-16,22-1 0,0 0 0,0 21 16,0-21-16,21 1 0,-21 20 15,-1-21-15,22 0 0,-21 22 0,21-22 16,0 0-16,0 0 0,0 0 16,0 0-16,0 1 0,0-1 15,21-21-15,1 0 0,-1 0 16,0 0-16,0 0 0,0 0 0,0 0 15,22-21-15,-22-1 0,0 22 0,21-21 16,-20 0-16,-1 0 16,0 0-16,0 0 0,21-1 0,-20 1 15,-22-21-15,21 21 0,0-22 16,-21 1-16,21 0 0,-21 21 0,0-22 16,0 1-16,0 0 0,0-1 0,0 1 15,0 0-15,0-1 0,0 22 16,0 0-16,0-21 0,0 20 15,-21 1-15,0 21 16,21 21 0,0 1-16,0-1 0,0 0 15,0 21-15,0 1 0,0-1 0,0 0 16,0 1-16,0-1 0,0 0 16,0 1-16,0-1 0,0 0 15,0 1-15,0-22 0,0 0 0,0 21 16,0-21-16,0 1 0,0-1 15,0 0-15,0 0 0,0 0 16,21-21 31,0-21-31,-21 0-16,21 0 0</inkml:trace>
  <inkml:trace contextRef="#ctx0" brushRef="#br1" timeOffset="19628.68">6519 8192 0,'0'0'0,"0"-22"16,0 1-16,-21 21 15,0 0-15,0 0 16,0 0-16,-1 0 0,1 21 0,0-21 16,0 22-16,0-1 0,0 0 0,-1 0 15,1 0-15,0 0 0,0 1 16,0-1-16,21 0 0,0 0 0,-21 0 16,21 0-16,0 1 15,0-1-15,21-21 16,0 0-16,0 0 15,0 0-15,0 0 0,1 0 16,-1 0-16,0 0 0,0 0 0,0 0 16,0 0-16,1 0 15,-1 0-15,0 0 0,0 0 16,0 0-16,-21 21 16,21-21-16,-21 21 15,0 0-15,0 0 16,0 1-16,-21-22 0,21 21 15,-21 0-15,0-21 0,0 21 16,0-21-16,-1 21 0,1-21 0,0 21 16,0-21-16,0 0 0,0 0 15,-1 22-15,1-22 0,-21 0 0,21 0 16,0 0-16,-1 0 0,1 0 16,0 0-16,-21 0 0,21 0 15,-1 0-15,1 0 0,0 0 47,21 21 0,21-21-47,-21 21 16</inkml:trace>
  <inkml:trace contextRef="#ctx0" brushRef="#br0" timeOffset="25000.49">9377 1418 0,'21'-21'16,"0"21"0,-21-21-16,0 0 15,0 0 1,21 21-16,-21-22 15,0 1-15,0 0 16,0 0-16,21 0 16,-21 0-1,0-1-15,0 1 32,0 42-1,0 1-31,0-1 15,0 0-15,0 21 0,-21-21 16,21 1-16,0-1 0,0 0 16,-21 21-16,21-21 0,0 22 15,0-22-15,0 21 0,0 1 16,0-22-16,-21 21 0,21 0 0,0 1 16,0-1-16,0 0 0,-21 1 15,21-22-15,0 21 0,0 1 0,0-22 16,0 0-16,0 21 0,0-21 15,-21 1-15,21-1 0,0 0 0,0 0 16,0 0-16,-22-21 16,22-21 31,0 0-47</inkml:trace>
  <inkml:trace contextRef="#ctx0" brushRef="#br0" timeOffset="25436.24">9038 2201 0,'0'0'0,"-21"22"16,0-22 0,21 21-16,0 0 15,0 0-15,0 0 16,21 0 0,0-21-16,0 0 0,0 22 15,22-22-15,-22 0 0,21 0 16,-21 0-16,22 0 0,-1 0 0,0 0 15,1 0-15,-1 0 0,0 0 16,22 0-16,-22 0 0,1 0 0,-1 0 16,0 0-16,1 0 0,-22 0 15,21-22-15,0 22 0,-20-21 16,20 21-16,-21 0 0,0-21 16,0 21-16,1 0 0,-22-21 0,0 0 15,21 21-15,-21-21 16,0-1-16,0 1 0,0 0 15,0 0 1,0 0-16,0 0 0</inkml:trace>
  <inkml:trace contextRef="#ctx0" brushRef="#br0" timeOffset="25892.03">9144 1355 0,'0'0'0,"-21"0"16,21-21-1,21-1 1,0 22 0,21 0-16,-20-21 15,-1 21-15,21-21 0,0 21 0,-20-21 16,20 21-16,0-21 0,1 21 16,-1 0-16,0-21 0,1 21 0,-22 0 15,21 0-15,0-22 0,1 22 16,-22 0-16,0 0 0,21 0 15,-20 0-15,-1 0 0,-21-21 0,21 21 16,-21 21 62,0 1-62</inkml:trace>
  <inkml:trace contextRef="#ctx0" brushRef="#br0" timeOffset="26680.1">9737 3196 0,'0'0'0,"0"-21"16,0 0-1,0 0-15,0 0 16,0-1 0,0 1-1,-22 21 1,1 0-1,21 43 1,0-22-16,0 21 16,0 0-16,0 1 0,0-1 15,0 0-15,0 22 0,0-22 0,0 22 16,0-22-16,0 22 0,0-22 16,0 21-16,0-20 0,0 20 0,0 1 15,0-22-15,0 22 0,0-22 16,0 0-16,0 22 0,0-22 15,-21 0-15,21 1 0,-21-1 0,21 0 16,0 1-16,0-1 0,-21-21 16,21 22-16,-21-22 0,21 0 0,0 0 15,0 0-15,0 0 16,0-42 15,0 0-31,0 0 0,0 0 16,0 0-16,0-1 0,0 1 0,0-21 15,0 0-15,0-1 0,0 1 0,0 0 16</inkml:trace>
  <inkml:trace contextRef="#ctx0" brushRef="#br0" timeOffset="27375.21">9779 3090 0,'0'0'0,"0"-21"15,-21 21-15,0 0 32,-1 0-17,1 21-15,21 1 16,-21-1-16,0 0 0,21 0 0,-21 21 15,0 1-15,-1-22 0,22 21 16,-21 1-16,0-1 0,0 0 0,0 1 16,0-1-16,-1 0 0,1-21 15,0 22-15,0-22 0,21 0 0,-21 0 16,21 0-16,-21 1 0,-1-22 16,22 21-16,0-42 31,0-1-16,0 1-15,0 0 0,22 0 16,-1 0-16,0 0 0,0-1 16,0-20-16,0 21 0,1-21 0,-1-1 15,0 22-15,0-21 0,21-1 16,-20 1-16,-1 21 0,0-21 0,21 20 16,-21 1-16,-21 0 0,22 0 15,-1 0-15,0 0 0,0 21 31,0 0-15,-21 21 0,0 0-16,0 21 0,0-21 15,21 22-15,-21-1 0,22 0 0,-22 1 16,0-1-16,21 0 0,0 1 16,-21-1-16,21 0 0,0 1 0,-21-1 15,21-21-15,1 22 0,-22-22 16,0 0-16,21 21 0,-21-21 0,21 1 15,0-1-15,-21 0 16,0 0 0,0-42 15,-21 21-15</inkml:trace>
  <inkml:trace contextRef="#ctx0" brushRef="#br0" timeOffset="28243.99">9461 5736 0,'0'-42'16,"0"21"-16,0 0 0,0-1 16,0 1-1,0 42 16,0 1-31,0-1 16,0 0-16,0 21 0,0 1 16,0-1-16,0 0 0,0 1 0,0 20 15,0-21-15,0 1 0,0 20 16,-21-20-16,21-1 0,-21 0 0,21 1 16,-21-1-16,21 0 0,0-21 15,0 22-15,0-22 0,0 0 0,0 0 16,0 0-16,0 1 15,0-44 48,0 1-63,0 0 16</inkml:trace>
  <inkml:trace contextRef="#ctx0" brushRef="#br0" timeOffset="28683.74">9123 6456 0,'0'0'0,"-21"21"16,21 0-16,-22-21 16,22 21-16,0 1 0,0-1 15,0 0-15,0 0 0,22-21 16,-1 21-16,-21 0 0,21 1 16,21-22-16,-21 21 0,1-21 15,-1 0-15,21 21 0,0-21 0,-20 0 16,20 0-16,0 0 0,-21 0 15,43 0-15,-22 0 0,1-21 0,-1 21 16,0-21-16,1-1 0,-1 22 16,0-21-16,1 21 0,-22-21 0,21 0 15,-21 21-15,0-21 0,1 0 16,-1 21-16,0-22 0,0 22 0,-21-21 16,0 0-1,0 0 1,0 0-16,-21 21 15,0-21-15,0-1 16,-1 22-16,22-21 0</inkml:trace>
  <inkml:trace contextRef="#ctx0" brushRef="#br0" timeOffset="29128.49">9102 5715 0,'21'-21'31,"0"21"-31,0-21 0,0 21 16,22-21-16,-22 21 0,21-22 0,0 1 15,-20 21-15,20-21 0,0 0 16,1 21-16,-1-21 0,21 0 0,-20 21 16,-1-22-16,0 22 0,1-21 15,-1 21-15,-21 0 0,0-21 16,1 21-16,-1 0 0,0 0 0,0 0 31,-42 0 32,0 0-63,0 0 15</inkml:trace>
  <inkml:trace contextRef="#ctx0" brushRef="#br1" timeOffset="36076.69">8805 8192 0,'0'0'0,"0"21"0,-21-21 16,0 21-16,21 0 0,-21-21 16,21 21-16,-21-21 0,21 21 15,-22-21-15,22-21 47,22 21-31,-1-21-16,0 0 0,21 0 0,-21 0 15,1-1-15,20 1 0,-21-21 16,0 21-16,22-22 0,-22 22 0,0-21 16,0 21-16,0 0 0,-21-1 15,21 1-15,-21 0 0,0 0 0,0 0 16,0 0-16,-21 21 0,0 0 0,0-22 16,0 22-16,0 0 0,-1 0 15,1 0-15,0 0 0,0 22 0,0-1 16,0 0-16,-1 0 0,1 0 15,0 0-15,21 22 0,0-1 0,-21-21 16,21 22-16,0-1 16,0-21-16,0 21 0,0 1 0,0-22 15,0 0-15,0 21 0,0-20 16,21-1-16,0 0 0,-21 0 0,21-21 16,1 21-16,-1-21 0,0 0 0,-21 21 15,21-21-15,0 0 0,0 0 16,1 0-16,-1 0 0,0 0 0,0 0 15,0 0-15,0-21 0,1 21 16,-1-21-16,-21 0 0,21 0 0,0 21 16,-21-21-16,21-1 0,0 1 15,-21 0-15,22-21 0,-1 21 16,-21-1-16,21 1 0,0 0 0,-21-21 16,21 21-16,0-1 0,1 22 15,-1-21-15,-21 0 0,21 21 0,0 0 16,0 0-16,0 0 0,1 0 15,-1 0-15,0 0 0,0 0 0,0 21 16,-21 0-16,0 1 0,21-1 16,-21 0-16,0 0 0,0 0 0,0 22 15,0-22-15,-21 21 0,21-21 16,-21 0-16,0 22 0,0-22 0,21 0 16,-21 0-16,-1 0 0,22 1 15,-21-22 1,21-22-1,21 1 1,-21 0-16,22-21 0,-1 21 16,0-1-16,0-20 0,0 21 15,22-21-15,-22-1 0,0 22 0,21-21 16,-21 21-16,1-1 0,-1 1 0,0 0 16,-21 0-16,0 0 0,0 42 31,0 0-31,0 0 15,-21 0-15,0 22 0,-1-22 0,22 0 16,0 21-16,-21-20 0,21-1 16,-21 21-16,21-21 0,0 0 15,0 1-15,0-1 0,0 0 16,0 0-16,21 0 16,0-21-16,1 0 0,-1 0 0,0 0 15,0 0-15,0 0 0,0-21 16,22 0-16,-22 21 0,0-21 0,21 0 15,-20-1-15,-1 1 0,0 0 16,0 0-16,0-21 0,0 20 0,1-20 16,-1 21-16,-21-21 0,0-1 15,21 1-15,0 21 0,-21-22 16,0 1-16,0 21 0,21-21 0,-21 20 16,21 1-16,-21 0 0,0 0 15,0 0-15,0 42 31,0 0-15,0 21-16,0-20 0,0 20 0,0-21 16,0 21-16,0 1 0,-21 20 15,0-20-15,21-1 0,-21 0 0,21 1 16,0-22-16,-21 21 0,21 0 0,0-20 16,-21-1-16,21 0 15,0 0-15,0 0 0,0 0 16,21-21-1,0 0-15,-21-21 16,21 0-16,-21 0 0,0 0 0,21 0 16,-21-1-16,21 1 0</inkml:trace>
  <inkml:trace contextRef="#ctx0" brushRef="#br1" timeOffset="36306.56">10118 8022 0,'0'0'16,"21"0"15,0 0-15,0 0-16,0 0 0,0-21 16,22 21-16,-22-21 0,0 21 15,0-21-15,0 21 0,1-21 0,-1 21 16,0 0-16,0-22 0,0 22 0,0 0 15</inkml:trace>
  <inkml:trace contextRef="#ctx0" brushRef="#br1" timeOffset="37272.51">10456 8234 0,'0'0'0,"21"0"47,1 0-47,-1 0 0,-21-21 0,21 21 16,0-21-16,0-1 0,0 22 16,1-21-16,-1 0 0,0 0 0,0 21 15,0-21-15,0 0 0,1-1 16,-22 1-16,21 21 0,-21-21 15,0 0-15,0 0 16,-21 21-16,-1 0 16,1 0-16,0 0 0,0 21 0,21 0 15,-21-21-15,0 21 0,-1 0 0,1 1 16,0 20-16,21-21 0,-21 21 16,21-20-16,-21-1 0,21 21 0,0-21 15,0 0-15,0 1 0,0-1 16,0 0-16,0 0 0,0 0 0,0 0 15,21-21-15,0 0 16,0 0-16,0 0 16,1 0-16,-1 0 0,0 0 0,0 0 15,0-21-15,0 21 0,1-21 0,-1 21 16,0-21-16,0 0 0,0 21 16,0-21-16,1-1 0,-1 1 0,0 0 15,0 0-15,0 0 0,-21 0 16,0-1-16,21 1 0,-21 0 0,0 0 15,22 21-15,-22-21 0,0 0 16,0 42 15,0 0-31,0 0 16,0 0-16,0 0 0,0 1 16,0-1-16,0 0 0,0 0 15,0 0-15,0 0 0,0 1 16,0-1-16,0 0 0,0 0 15,0 0-15,0 0 16,0-42 47,-22 21-63,22-21 0,0 0 15,0 0-15,0 0 16,0-1-16,0 1 0,0 0 0,22 0 15,-22 0-15,21 0 0,0-1 0,21 1 16,-21 0-16,1 0 0,20 0 16,-21 21-16,21-21 0,1 21 0,-22 0 15,21 0-15,-21 0 0,22 0 16,-22 0-16,0 0 0,0 21 0,0 0 16,1-21-16,-1 21 0,-21 0 0,21 22 15,-21-22-15,0 0 0,0 0 16,0 0-16,0 22 0,0-22 0,-21 0 15,21 0-15,0 0 0,-21 0 16,-1-21-16,22 22 0,-21-22 16,21 21-16,-21-21 15,21-21 17,0-1-32,21 22 15,-21-21-15,21 21 0,1-21 16,-1 0-16</inkml:trace>
  <inkml:trace contextRef="#ctx0" brushRef="#br1" timeOffset="37932.32">11938 8234 0,'0'0'0,"21"-21"0,0 0 0,0-1 15,-21 1-15,0 0 16,0 0-16,0 0 15,-21 0 1,0 21-16,0 0 16,0 0-16,0 0 0,-1 0 0,1 0 15,0 21-15,0-21 0,0 21 0,0 0 16,-1 0-16,22 0 0,-21 1 16,0-1-16,0 0 0,21 0 0,-21 21 15,21-20-15,0-1 16,-21 0-16,21 0 0,0 0 0,0 0 15,0 1-15,0-1 0,0 0 16,21-21 0,0 0-1,0 0-15,0 0 16,0 0-16,1-21 0,-22 0 16,21 21-16,0-22 0,0 1 0,0 0 15,-21 0-15,21 0 0,1 0 0,-22-22 16,21 1-16,0 0 0,-21 20 15,21-41-15,-21 21 0,0-1 0,21 1 16,-21 0-16,21-1 16,-21 1-16,0 0 0,22 20 0,-22-20 15,21 21-15,-21 0 0,0 0 0,0-1 16,0 1-16,0 42 31,0 1-31,0-1 0,0 21 0,0-21 16,0 22-16,0-22 0,0 21 15,0 0-15,-21 1 0,21-1 0,-22 0 16,22 1-16,-21-1 0,21 0 16,0-20-16,0 20 0,0-21 15,-21 0-15,21 0 0,0 1 0,0-1 16,0 0-16,0 0 0,0 0 16,21-21 15,0-21-16,1 0-15,-1 0 16,0 0-16,0 21 0</inkml:trace>
  <inkml:trace contextRef="#ctx0" brushRef="#br1" timeOffset="38476.05">12573 7980 0,'0'0'0,"0"-21"15,21 21-15,-21-21 16,-21 21 0,0 0-16,0 0 15,-1 0-15,1 0 0,21 21 0,-21 0 16,0-21-16,0 21 0,0 0 16,-1 0-16,22 1 0,-21-1 0,0 0 15,21 0-15,-21 0 0,21 0 0,0 1 16,0-1-16,0 0 15,21-21 1,0 0-16,0 0 0,1 0 16,-1 0-16,0 0 0,0 0 15,0 0-15,0 0 0,1 0 0,-1 0 16,0 0-16,0 0 16,0 0-16,0 21 15,-21 0 1,0 0-16,0 1 15,-21-22-15,0 21 0,0-21 16,0 21-16,0-21 0,-1 21 0,1-21 16,-21 21-16,21 0 0,0-21 15,-1 22-15,-20-22 0,21 0 16,0 21-16,0-21 0,-1 0 0,1 0 16,21 21-16,-21-21 0,0 0 15,0 0 48,0 0-48</inkml:trace>
  <inkml:trace contextRef="#ctx0" brushRef="#br0" timeOffset="47368.1">13674 1503 0</inkml:trace>
  <inkml:trace contextRef="#ctx0" brushRef="#br0" timeOffset="47953.76">13674 1503 0,'-22'21'0,"22"-42"93,0 0-93,0 0 16,0-1 0,0 1-1,0 0 17,0 42 30,0 0-62,0 1 16,0-1-16,0 0 15,0 0-15,0 0 0,0 22 0,0-22 16,0 0-16,0 21 0,0 1 16,0-22-16,0 21 0,0-21 0,0 22 15,0-22-15,0 0 0,0 21 16,0-21-16,0 1 0,0 20 0,0-21 15,0 0-15,0 0 0,0 1 16,0-1-16,0 0 0,0 0 16,0 0-16,0 0 15,0 1-15,0-1 16,0 0 15,0-42 16,-21 21-31,21-21-16</inkml:trace>
  <inkml:trace contextRef="#ctx0" brushRef="#br0" timeOffset="48439.48">13314 2307 0,'0'21'15,"-21"-21"1,21 22-16,-22-22 0,22 21 0,0 0 15,0 0 1,0 0 0,0 0-16,0 1 15,22-22-15,-1 21 0,0-21 0,0 0 16,0 21-16,0-21 0,1 0 16,-1 21-16,0-21 0,0 0 0,21 0 15,-20 0-15,20 21 0,-21-21 16,21 0-16,-20 0 0,20 0 0,-21 0 15,21 0-15,-20 0 0,20 0 0,-21 0 16,21 0-16,-20-21 0,20 21 16,-21-21-16,21 21 0,-20-21 0,20 21 15,-21-21-15,0 21 16,0-22-16,1 22 0,-1-21 0,0 21 16,-21-21-16,21 0 15,-21 0 1,0 0-1,0-1 1,0 1-16,-21 0 0,21 0 16</inkml:trace>
  <inkml:trace contextRef="#ctx0" brushRef="#br0" timeOffset="48948.19">13483 1461 0,'-21'0'16,"0"-22"0,0 22-16,21-21 47,21 21-47,0 0 0,0 0 15,21-21-15,-20 21 0,-1-21 16,21 21-16,0 0 0,-20-21 0,20 21 15,0 0-15,1 0 0,-22-21 16,21 21-16,0 0 0,1 0 0,-1 0 16,-21-22-16,22 22 0,-22 0 15,0 0-15,21 0 0,-21 0 16,1 0-16,-1 0 16,0 0-1</inkml:trace>
  <inkml:trace contextRef="#ctx0" brushRef="#br0" timeOffset="49939.01">13949 3641 0,'0'-21'15,"0"-1"-15,0 1 16,0 0-16,0 0 0,0 0 0,0 0 16,0-1-16,0 1 15,21 0-15,-21 0 0,0 0 0,0 0 16,0-1-16,0 1 16,-21 21 30,0 21-30,21 1-16,-22-1 16,1 0-16,21 0 0,-21 21 15,21-20-15,0 20 0,0 0 0,-21 1 16,21-1-16,0 21 0,0-20 16,0 20-16,0-20 0,0 20 0,0 1 15,0-1-15,0 1 0,0-1 16,0-21-16,0 22 0,0-22 0,0 1 15,0 20-15,0-21 0,0-20 16,0 20-16,0 0 0,-21-21 0,21 22 16,0-22-16,0 21 15,0-21-15,0 1 0,-21-1 0,21 0 16,0 0-16,-22-21 16,22-21 15,0 0-31,0 0 0,0-1 15,0 1-15,0 0 0,0-21 0,0 21 16,0-22-16,0 1 0</inkml:trace>
  <inkml:trace contextRef="#ctx0" brushRef="#br0" timeOffset="50692.04">13928 3387 0,'0'0'0,"-22"0"16,1 0-16,0 0 0,0 0 15,0 0-15,0 21 16,-1 0-16,22 0 15,-21 0-15,0 22 0,0-22 16,21 21-16,-21 1 0,0-1 0,-1-21 16,1 21-16,0 1 0,0-1 0,0 0 15,0 1-15,-1-1 0,1 0 16,0 1-16,0-1 0,0-21 0,21 22 16,0-22-16,-21 0 0,21 0 15,-22 0-15,22 0 0,0 1 16,-21-22-16,21-22 31,21 22-15,1-21-16,-22 0 0,21 0 0,0 0 15,0-22-15,0 22 0,0-21 16,1 21-16,-1-22 0,0 1 16,0 0-16,0 21 0,0-22 15,1 1-15,-1 0 0,0 20 0,0-20 16,-21 21-16,21-21 0,0 20 15,-21-20-15,22 21 0,-22-21 0,0 20 16,21 1-16,0 0 0,-21 0 16,0 0-16,0 0 0,21 21 0,-21-22 15,21 22-15,0 0 16,-21 22 0,22-1-16,-1 0 0,0 21 15,-21-21-15,21 22 0,0-1 0,-21 0 16,0 1-16,21 20 15,1-20-15,-22-1 0,0 0 0,0 1 16,21-1-16,0 0 0,-21 1 16,21-1-16,-21 0 0,0 1 0,0-22 15,21 0-15,-21 21 0,21-21 0,-21 1 16,0-1-16,0 0 16,22-21-16,-22 21 0,0-42 62,0 0-62,-22 0 0,1 21 16</inkml:trace>
  <inkml:trace contextRef="#ctx0" brushRef="#br0" timeOffset="53015.59">14055 5609 0,'0'-21'0,"0"0"16,0 0 0,0 0-16,0-1 15,0 1 1,-22 21-1,1 0-15,0 0 16,0 0-16,0 0 0,0 0 16,-1 0-16,1 0 0,0 0 0,0 0 15,0 0-15,0 0 0,-1 21 16,1-21-16,-21 22 0,21-1 0,0-21 16,-1 21-16,1 0 0,0 0 15,0 0-15,0 1 0,0-1 16,-1 0-16,1 0 0,0 0 15,0 0-15,0 1 0,21-1 0,0 21 16,0-21-16,-21 0 0,21 1 16,-22-1-16,22 0 0,0 0 0,0 0 15,0 0-15,0 1 0,0-1 0,0 0 16,0 0-16,0 0 0,0 0 16,0 1-16,0-1 0,0 0 0,22-21 15,-1 21-15,-21 0 0,21 0 16,0 1-16,0-22 15,0 21-15,1-21 0,-1 21 16,0-21-16,0 0 0,0 0 16,0 0-16,22 0 0,-22 0 0,0 0 15,0 0-15,0 0 0,1 0 16,20 0-16,-21 0 0,0 0 0,22-21 16,-22 0-16,0 21 0,0 0 0,21-22 15,-20 22-15,-1-21 0,0 21 16,0 0-16,0-21 0,0 21 0,1 0 15,-22-21-15,21 0 0,0 21 16,-21-21-16,0 42 78,-21-21-62,0 21-16,-1-21 15,1 21-15,0-21 0,0 21 16,0-21-16,0 21 0,-22-21 0,22 0 16,0 22-16,0-22 0,-22 0 15,22 21-15,-21 0 0,21-21 0,0 0 16,-22 0-16,22 21 0,0-21 0,0 0 16,0 0-16,-1 0 0,1 0 15,0 0-15,0 0 0,0 0 0,0 0 16,-1 0-16,1-21 15,0 0-15,21 0 0,-21 21 16,0-22-16,21 1 0,0 0 16,-21 0-16,21 0 0,-22 21 15,22-21-15,-21-1 0,21 1 0,0 0 16,0 0-16,0 0 16,0 0-16,0-1 0,0 1 15,0 0-15,0 0 16,0 0-16,21 0 0,1-1 0,-22 1 15,21 21-15,0-21 0,0 0 0,0 0 16,0 0-16,1-1 16,-1 1-16,0 0 0,0 0 0,-21-21 15,21 20-15,0 1 0,1 21 16,-1-21-16,0 0 0,0 0 0,0 0 16,0 21-16,1-22 0,-1 22 15,0-21-15,0 21 0,0 0 16,0 0-16,1 0 15,-1 0-15,0 0 16,0 0-16,0 0 31,0 0-15,-21 21 15,22-21-15,-44 0 46,1 0-62,21-21 16,-21 21-16,0 0 0,0 0 16,21-21-16,-21 21 15,-1 0-15,1 0 0,0 0 16,0 0-16,0 0 0,0 0 0,-1 0 15,1 0-15,0 0 16,0 0-16,0 0 0,21 21 0,-21-21 16,-1 21-16,1 1 0,0-1 15,0 0-15,0 0 0,0 0 16,21 22-16,-22-22 0,1 0 16,21 0-16,-21 21 0,21-20 0,0-1 15,0 21-15,-21-21 0,21 0 16,0 1-16,0-1 0,-21 21 15,21-21-15,0 0 0,0 1 0,0-1 16,0 0-16,0 0 16,0 0-16,0 0 0,0 1 15,0-1-15,0 0 16,0 0-16,0 0 0,0 0 16,0 1-16,21-22 15,0 21-15,0-21 16,0 21-16,1-21 15,-1 0-15,0 0 0,0 0 16,0 0-16,0 0 0,1 0 16,-1 0-16,21 0 0,-21 0 15,0 0-15,1 0 0,-1 0 16,0 0-16,0 0 0,0-21 0,0 21 16,1 0-16,-1 0 0,0-21 15,0 21-15,0 0 0,0 0 0,1-22 16,-1 22-16,0-21 0,0 21 15,0 0-15,-21-21 16,21 21 0,-21-21 15</inkml:trace>
  <inkml:trace contextRef="#ctx0" brushRef="#br1" timeOffset="61792.23">14372 8022 0,'0'-21'0,"0"0"0,-21 21 0,21-21 16,0 0-1,-21-1-15,0 22 32,21 22-1,0-1-31,0 0 0,0 0 0,0 0 15,-22 22-15,22-22 0,0 0 16,0 21-16,-21-21 0,21 22 16,0-22-16,0 21 0,0-21 0,0 1 15,0-1-15,0 0 0,-21 0 16,21 0-16,0 0 0,0-42 47,0 0-32,0 0-15,0 0 0</inkml:trace>
  <inkml:trace contextRef="#ctx0" brushRef="#br1" timeOffset="62238.3">14203 7705 0,'0'0'0,"-21"0"15,-1 0-15,22 21 16,-21-21-16,21 21 0,0 0 0,0 0 16,0 1-16,0-1 15,0 0 1,21-21-16,1 0 0,-1 0 15,0 0-15,0 0 16,0 0-16,-21-21 0,21 21 16,1-21-16,-22-1 0,0 1 15,0 0-15,0 0 0,0 0 16,0 0-16,0-1 16,0 1-16,-22 0 0,1 21 15,0 0-15,0 0 0,0 0 16,0 0-16,-1 0 15,1 21-15,21 0 0,-21 1 16,21-1-16,0 0 16,0 0-16,0 0 0,0 0 0,0 1 15,0-1-15,0 0 0,21 0 16,0 0-16,1 0 0,-1 1 16</inkml:trace>
  <inkml:trace contextRef="#ctx0" brushRef="#br1" timeOffset="63045.19">14563 8022 0,'0'21'15,"0"1"-15,0-1 0,0 0 16,0 0-16,0 0 0,0 0 15,0 1-15,0-1 0,0 0 16,0 0-16,0 0 0,0 0 16,0 1-16,0-1 15,0 0-15,0 0 16,-22-21 31,22-21-47,0 0 15,0 0-15,0-1 0,0 1 16,0 0-16,0 0 0,0 0 16,0 0-16,0-1 0,0 1 0,0 0 15,0 0-15,0-21 0,22 42 16,-1-22-16,-21 1 0,21 0 0,0 21 16,0 0-16,0-21 0,1 21 15,-1 0-15,0 0 0,-21 21 16,21-21-16,0 21 0,-21 0 15,21 1-15,-21-1 0,22 0 0,-22 0 16,0 0-16,0 0 0,0 1 16,0-1-16,0 0 15,0 0-15,0 0 0,0 0 0,0 1 16,0-1-16,-22-21 16,1 0-1,21-21 16,0-1-31,0 1 0,0 0 0,0 0 16,0 0-16,0 0 0,0-1 16,21 1-16,1 0 0,-22 0 0,21 0 15,0 0-15,0-1 0,-21 1 16,21 0-16,0 21 0,1-21 16,-1 21-16,0 0 0,0 0 15,0 0-15,0 0 0,1 0 0,-1 21 16,0-21-16,-21 21 0,0 0 0,21 1 15,-21-1-15,0 0 0,0 0 16,0 0-16,0 0 0,0 1 0,0-1 16,-21 0-16,21 0 0,-21-21 15,21 21-15,0 0 0,-21 1 16,-1-1 0,22-42 30</inkml:trace>
  <inkml:trace contextRef="#ctx0" brushRef="#br1" timeOffset="63491.4">15346 7959 0,'0'0'0,"0"-21"0,-21 21 32,21 21-17,0 0-15,0 0 16,0 0-16,-22 22 0,22-22 16,0 0-16,0 21 0,0 1 0,0-22 15,0 21-15,-21 0 0,21 1 16,-21-1-16,21 0 0,0 1 0,0-1 15,-21 0-15,21 22 0,-21-22 16,0 22-16,21-22 0,-22 22 0,22-1 16,-21 1-16,21-1 0,-21 1 15,0-1-15,21 1 0,-21-1 0,0 1 16,21-1-16,-22-21 0,22 22 16,-21-22-16,0 22 0,21-22 0,0-21 15,0 22-15,0-22 0,0 21 16,0-21-16,0 0 0,0-42 31,0 0-15,0 0-16,0 0 0,0 0 15,21-22-15,0 22 0,-21-21 0,22 21 16,-22-22-16,21 1 0,-21-22 16,21 22-16</inkml:trace>
  <inkml:trace contextRef="#ctx0" brushRef="#br1" timeOffset="63647.31">15176 8890 0,'0'0'0,"0"-169"0,0-212 15,0 296-15,0 22 16,0-1-16</inkml:trace>
  <inkml:trace contextRef="#ctx0" brushRef="#br1" timeOffset="63773.28">15642 8192 0,'21'21'16</inkml:trace>
  <inkml:trace contextRef="#ctx0" brushRef="#br1" timeOffset="64016.14">15748 7620 0</inkml:trace>
  <inkml:trace contextRef="#ctx0" brushRef="#br1" timeOffset="65343.99">15367 8001 0,'-21'-21'0,"0"21"16,21-21-1,-22 21-15,22-21 16,0-1 0,0 1-16,22 21 15,-1 0-15,0-21 0,0 21 16,0 0-16,0-21 0,22 21 16,-22 0-16,0 0 0,0 0 0,0 0 15,22 0-15,-22 0 0,0 21 16,0 0-16,0 0 0,-21 1 15,0-1-15,0 0 0,0 0 16,0 0-16,0 0 0,-21 22 16,0-22-16,0 0 0,0 0 0,0 0 15,-22 1-15,22-1 0,-21 0 16,21-21-16,-1 21 0,1-21 0,0 0 16,0 21-16,0-21 0,0 0 0,-1 0 15,44 0 32,-1-21-31,0 21-16,-21-21 0,21 0 15,0 21-15,0-21 0,1-1 0</inkml:trace>
  <inkml:trace contextRef="#ctx0" brushRef="#br1" timeOffset="65702.84">15896 7514 0,'0'0'0,"0"-21"0,0-21 15,0 21-15,0-1 0,21 1 16,-21 0-16,0 0 0,0 42 31,0 0-15,0 0-16,0 1 0,-21-1 15,21 21-15,0 0 0,-21 1 0,21-1 16,0 0-16,0 1 0,-21-1 0,21 22 16,-21-22-16,-1 0 0,22 1 15,0-1-15,0 0 0,-21 1 0,21-1 16,-21-21-16,21 21 0,0-20 16,0-1-16,0 0 0,0-42 62,0 0-62,21 21 0,0-22 16,-21 1-16,22 0 0</inkml:trace>
  <inkml:trace contextRef="#ctx0" brushRef="#br1" timeOffset="66096.62">15960 8043 0,'-22'43'16,"44"-43"15,-1 0-31,0-21 16,0 21-16,0-22 0,0 22 15,1-21-15,20 0 0,-21 21 0,-21-21 16,21 0-16,0 21 0,-21-21 15,0-1-15,0 1 0,0 0 16,-21 21-16,0 0 16,0 0-16,0 0 15,0 0-15,-1 21 0,1-21 0,0 21 16,21 1-16,-21-1 0,0 0 16,21 0-16,-21 21 0,21-20 15,0-1-15,0 0 0,0 0 0,0 21 16,0-20-16,0-1 15,0 0-15,0 0 0,21-21 16,0 0-16,0 0 0,0 0 16,0 0-16,1 0 15,-1 0-15,0 0 0,0-21 0,0 0 16</inkml:trace>
  <inkml:trace contextRef="#ctx0" brushRef="#br1" timeOffset="66895.7">16468 7938 0,'-22'0'16,"22"21"-1,0 0-15,0 0 0,0 0 16,0 0-16,0 1 0,0-1 0,0 0 15,-21 0-15,21 0 16,0 0-16,-21 1 0,21-1 16,0 0-16,0 0 15,-21-21 1,0 0 0,21-21-1,0 0-15,0 0 16,0-1-16,0 1 0,0 0 0,0 0 15,0 0-15,0 0 0,0-1 16,0 1-16,21 0 0,0 21 0,-21-21 16,21 0-16,0 0 0,1 21 15,-1-22-15,0 22 0,0 0 16,0 0-16,0 0 0,1 0 0,-1 0 16,0 0-16,0 22 15,0-1-15,-21 0 16,0 0-16,0 0 0,0 0 0,0 1 15,0-1-15,0 0 0,0 0 16,0 0-16,0 0 0,0 1 16,0-1-16,-21 0 0,21 0 15,-21-21-15,21-21 63,0 0-63,0 0 15,0-1-15,0 1 0,0 0 16,0 0-16,0-21 0,0 20 16,21 1-16,-21 0 0,21 0 15,0 0-15,1 0 0,-1-1 0,0 22 16,0-21-16,0 21 0,0 0 16,1 0-16,-1 0 0,0 0 15,-21 21-15,21-21 0,-21 22 16,0-1-16,0 0 0,0 0 0,0 0 15,0 0-15,0 22 0,0-22 16,0 0-16,0 0 0,0 0 16,0 1-16,0-1 15,0 0-15,-21-21 16,21 21-16,0-42 47,0 0-47</inkml:trace>
  <inkml:trace contextRef="#ctx0" brushRef="#br1" timeOffset="67303.5">17039 8043 0,'0'0'0,"21"0"31,0-21-15,1 21-16,-1 0 15,0-21-15,0 0 0,0 21 16,-21-21-16,21 0 0,1-1 16,-22 1-16,0 0 15,-22 21 1,1 0-1,0 0-15,0 0 0,0 0 16,0 21-16,21 0 0,0 1 16,-22-1-16,22 0 0,-21 0 15,21 0-15,0 0 0,0 1 0,0-1 16,0 0-16,0 0 0,0 0 16,0 0-16,0 1 0,21-22 15,-21 21-15,22-21 16,-1 0-16,0 0 15,0 0-15,0-21 0,0 21 16,1-22-16</inkml:trace>
  <inkml:trace contextRef="#ctx0" brushRef="#br1" timeOffset="67855.58">17526 7832 0,'-21'21'31,"0"0"-31,21 0 0,-22 0 16,22 1-16,0-1 15,0 0-15,0 0 0,0 0 0,0 0 16,0 1-16,-21-1 0,21 0 16,0 0-16,0 0 15,0 0-15,0 1 16,-21-22-1,0 0 1,21-22 15,0 1-31,0 0 0,0 0 16,0 0-16,0-22 0,0 22 16,0 0-16,0 0 0,0 0 15,21 0-15,0-1 0,0 1 0,1 0 16,-1 0-16,0 0 0,0 21 15,21-21-15,-20 21 0,-1 0 16,0 0-16,0 0 0,0 0 0,0 0 16,1 0-16,-1 21 0,-21 0 15,0 0-15,21-21 0,-21 21 0,0 0 16,0 22-16,0-22 0,0 0 0,0 0 16,0 0-16,0 1 0,0-1 15,0 0-15,0 0 0,0 0 0,0 0 16,0 1-16,0-1 15,0-42 48,0-1-63,0 1 0</inkml:trace>
  <inkml:trace contextRef="#ctx0" brushRef="#br1" timeOffset="68244.53">18140 7366 0,'0'0'0,"-21"0"0,21 21 31,0 0-31,0 1 0,0-1 0,0 21 16,0-21-16,0 22 0,0-22 15,-22 21-15,22 0 0,-21-20 0,21 20 16,0 0-16,0 1 0,-21-22 16,21 21-16,0-21 0,0 22 0,-21-22 15,21 21-15,-21-21 0,21 0 16,0 1-16,-21-1 0,21 0 15,0 0-15,0 0 16,0 0 0,0-42 15,0 0-15,21 21-16,0-21 0</inkml:trace>
  <inkml:trace contextRef="#ctx0" brushRef="#br1" timeOffset="68919.92">18457 7811 0,'21'-22'16,"-21"1"-16,-21 21 31,0 0-31,0 0 16,21 21-16,-42 1 0,20-22 0,1 21 16,0 0-16,0-21 0,21 21 0,-21 0 15,0 0 1,21 1-16,0-1 0,0 0 15,0 0 1,21-21-16,0 0 16,0 21-16,0-21 15,0 0-15,1 0 16,-1 21-16,0-21 0,0 0 16,0 0-1,-21 22-15,21-22 0,-21 21 31,0 0-15,0 0 0,0 0 15,0 0-31,-21-21 0,0 0 16,21 22-16,-21-22 15,0 0-15,0 0 0,21 21 16,-22-21-16,1 0 0,0 0 0,0 0 15,0 0-15,0 0 0,-1 0 16,1 0-16,0 0 16,0 0-1,21-21 48,21-1-48</inkml:trace>
  <inkml:trace contextRef="#ctx0" brushRef="#br1" timeOffset="69386.36">17907 7620 0,'-21'0'0,"42"0"78,21 0-78,-21 0 0,1 0 0,20 0 15,-21-21-15,21 21 0,1 0 16,-1 0-16,0-21 0,1 21 0,-22 0 16,21 0-16,-21-21 0,22 21 15,-22 0-15,0 0 0,0 0 0,0 0 16,-42 0 62,0 0-62,0 0-16,0 21 15,0-21-15,-1 0 0</inkml:trace>
  <inkml:trace contextRef="#ctx0" brushRef="#br0" timeOffset="91768.17">20193 1122 0,'21'0'15,"0"0"1,-21-21-16,21 21 16,-21-21-1,22 21-15,-22-22 16,0 1-1,0 0 1,0 0 0,-22 0-1,22 0-15,-21 21 0,0-22 16,0 22 0,0 0-16,0 0 0,21-21 0,-22 21 15,1 0-15,0 0 16,0 0-16,0 0 0,0 0 15,-1 0-15,1 0 0,0 21 16,0-21-16,0 0 0,0 22 16,-1-1-16,1-21 0,0 21 15,0-21-15,0 21 0,0 0 0,-1 0 16,1-21-16,0 22 16,21-1-16,-21 0 0,0 0 0,0 0 15,21 0-15,-22 1 0,1-1 16,21 0-16,0 0 0,-21 0 0,0 0 15,21 22-15,-21-22 0,21 0 16,0 0-16,0 0 0,-21 1 0,21 20 16,0-21-16,0 0 0,0 22 15,0-22-15,0 0 0,0 21 0,0-21 16,0 1-16,0 20 0,0-21 16,21 0-16,-21 0 0,21 1 15,0-1-15,-21 0 0,21 0 0,0 0 16,1 0-16,-1-21 0,0 22 15,0-22-15,21 21 0,-20-21 16,-1 0-16,0 0 0,21 0 0,-21 21 16,22-21-16,-22 0 0,0 0 15,21 0-15,-20 0 0,-1 0 16,21-21-16,-21 21 0,22-21 0,-1 21 16,-21-22-16,21 22 0,-20-21 15,20 0-15,-21 21 0,0-21 0,22 0 16,-22 0-16,0 21 15,0 0-15,-21-22 0,21 22 32,-21-21-32,21 42 62</inkml:trace>
  <inkml:trace contextRef="#ctx0" brushRef="#br0" timeOffset="92640.72">19833 2985 0,'0'-22'0,"0"1"31,21 21-31,-21-21 16,0 0-1,0 0 1,0 42 31,0 0-47,0 0 15,0 0-15,0 1 0,0 20 0,0 0 16,0-21-16,0 22 0,0-1 16,0 22-16,0-22 0,0 0 15,0 1-15,0 20 0,0-21 0,0 1 16,0-1-16,0 0 0,0 22 15,0-22-15,0 1 0,0-1 0,0 21 16,0-20-16,-21 20 0,21 1 16,-21-1-16,21-20 0,-21 20 0,21 1 15,0 41 1,-21-62-16,21-1 0,0 0 0,0-20 0,-22 20 16,22-21-16,0 21 0,0-20 15,0-1-15,0 0 0,0 0 16,0 0-16,0 0 15,0-42 32,22 21-47,-22-21 0,21 21 16,-21-21-16,0 0 0,0 0 0,0-1 16,0 1-16,21 0 0,-21-21 15,0-1-15,0 1 0,0 0 0</inkml:trace>
  <inkml:trace contextRef="#ctx0" brushRef="#br0" timeOffset="93507.15">19897 2942 0,'0'0'0,"0"-21"16,0 0 0,-22 21-1,1 0 1,0 0-16,0 0 15,0 21-15,0 0 16,21 0-16,-22 1 0,1-1 0,0 0 16,0 21-16,21-21 0,-21 22 15,0-22-15,-1 21 0,1 1 0,0-1 16,0 0-16,0-21 0,0 22 16,-1-1-16,1-21 0,0 0 0,0 22 15,0-22-15,0 0 16,-1 0-16,1 0 0,21 1 15,0-44 32,21 22-47,1-21 0,-22 0 0,21 0 16,0 0-16,21-22 0,-21 22 16,1-21-16,-1 0 0,21-1 0,0 1 15,-20 0-15,20-1 0,-21 1 16,21 0-16,1-1 0,-22 1 0,0 0 15,21 20-15,-20-20 0,-1 21 16,0-21-16,0 20 0,-21 1 16,21 0-16,0 0 0,-21 0 15,0 0-15,22-1 0,-22 1 16,21 21-16,-21 21 31,0 1-31,0-1 16,0 0-16,0 21 0,0-21 0,0 22 15,0-1-15,0 0 0,21 1 16,-21 20-16,0-20 0,0-1 16,0 0-16,21 22 0,-21-22 0,21 0 15,-21 22-15,0-22 0,0 1 16,21-22-16,-21 21 0,22 0 16,-22-20-16,0 20 0,0-21 0,21 0 15,-21 0-15,21 1 0,-21-1 16,0 0-16,0 0 0,21-21 15,-21 21 1,0-42 15,-21 21 16</inkml:trace>
  <inkml:trace contextRef="#ctx0" brushRef="#br0" timeOffset="94267.43">19854 5461 0,'0'-21'16,"0"0"15,-21 21 31,21 21-62,-21 0 0,21 0 0,0 22 16,0-22-16,0 0 0,-21 21 16,21 1-16,0-1 0,-21 0 0,21 1 15,0-22-15,0 21 0,0 0 0,0 1 16,0-1-16,0-21 0,-22 22 16,22-22-16,0 21 0,0-21 0,0 0 15,-21 22-15,21-22 0,0 0 16,-21 0-16,21 0 0,0 1 0,0-1 15,0 0-15,-21 0 0,21 0 0,-21-21 16,21 21-16,0 1 16,0-1-16,-21-21 15,21-21 32</inkml:trace>
  <inkml:trace contextRef="#ctx0" brushRef="#br0" timeOffset="94704.33">19367 6414 0,'0'0'0,"-21"42"16,21-21-16,-21-21 0,21 21 0,0 0 16,0 1-16,0-1 0,0 0 15,0 0-15,21-21 16,0 21-16,1-21 0,-1 21 0,21-21 16,-21 22-16,22-22 0,-1 0 15,21 0-15,-20 0 0,-1 0 16,0 0-16,1 0 0,20 0 0,-20 0 15,-1-22-15,0 22 0,1-21 16,-1 21-16,0-21 0,-21 21 0,22-21 16,-22 21-16,0 0 0,0-21 0,0 0 15,1 21-15,-1 0 0,-21-22 16,0 1-16,21 0 16,-21 0-1,0 0-15,0 0 16,0-1-1,0 1 1,-21 21-16,21-21 0,-21 0 16</inkml:trace>
  <inkml:trace contextRef="#ctx0" brushRef="#br0" timeOffset="95471.57">19600 5588 0,'-42'0'16,"21"0"-1,0 0 1,-1 0-16,1 0 47,0 0-47,0 0 16,0 0-1,0 0-15,-1-21 16,1 21-1,0 0-15,0 0 16,21-21-16,-21 21 16,42 0 31,0 0-47,0 0 0,22 0 15,-1 0-15,0 0 0,22 0 16,-1-21-16,1 21 0,-1 0 0,1-22 15,-1 22-15,1 0 0,20-21 16,-20 21-16,-22 0 0,22-21 0,-1 21 16,-20-21-16,20 21 15,-42 0-15,22 0 0,-22 0 0,0 0 16,-21-21-16,21 21 16,-42 0 62,0 0-63,0 0-15,-1 0 16</inkml:trace>
  <inkml:trace contextRef="#ctx0" brushRef="#br1" timeOffset="102099.88">22034 2328 0,'0'-21'31,"22"21"-15,-22-21-1,21 42 63,-21 0-62,21-21-16,-21 22 0,0-1 16,0 0-16,0 0 0,21 0 0,-21 0 15,21 1-15,0-1 0,-21 0 16,22 21-16,-22-21 0,21 1 0,0 20 15,-21-21-15,21 21 0,0-20 16,0-1-16,1 21 0,-1-21 0,0 0 16,0 22-16,0-22 0,0 21 0,1-21 15,20 1-15,-21 20 0,21-21 16,-20 21-16,20-20 0,0 20 16,-21 0-16,22-21 0,-1 22 15,0-1-15,-20 0 0,20 1 0,0-1 16,-21 0-16,22 1 0,-22-1 15,21 0-15,-21 1 0,22-1 0,-22 0 16,0 1-16,21-1 0,-20 22 16,-1-22-16,0 0 0,21 1 0,-21-1 15,1 0-15,-1 1 0,0-1 0,0-21 16,21 21-16,-20 1 16,-1-22-16,-21 0 0,21 0 0,0 0 0,-21 1 15,21-22-15,-21 21 16,0-42 31,0-1-47,-21 1 0,21 0 15,-21 0-15,21 0 0,0 0 16,0-1-16</inkml:trace>
  <inkml:trace contextRef="#ctx0" brushRef="#br1" timeOffset="102931.93">23516 2307 0,'0'-21'16,"0"0"15,-21 21 16,21 21-47,-21-21 16,0 21-16,-1 0 0,1-21 0,21 22 15,-42-1-15,21 0 0,0 0 16,-1 0-16,1 22 0,0-22 16,-21 21-16,21-21 0,-22 22 0,1-1 15,21 0-15,-22-21 0,1 22 16,0-1-16,-1 0 0,1 1 0,0-1 16,-1 0-16,1 22 0,0-22 0,-22 1 15,22 20-15,0-21 0,-22 22 16,1-22-16,20 22 0,1-22 0,-22 22 15,22-22-15,0 0 16,-22 1-16,43-1 0,-21 0 0,-1 1 16,22-1-16,-21-21 0,21 21 15,0-20-15,-22 20 0,22-21 0,-21 43 16,21-43-16,-1 0 16,1 0-16,21 0 0,-21-21 0,0 21 15,0 1-15,21-1 31,-21-21-31</inkml:trace>
  <inkml:trace contextRef="#ctx0" brushRef="#br1" timeOffset="105732.35">20510 7620 0,'-21'0'15,"21"21"-15,0-42 63,21 0-63,1 21 16,-1-21-16,0 0 0,0-1 15,0 1-15,-21 0 0,0 0 16,21 0-16,-21 0 0,22-1 15,-22 1-15,0 0 0,0 0 16,0 0 0,0 42-1,0 0-15,0 0 0,-22 22 16,1-22-16,21 21 0,0 0 16,0 1-16,-21-22 0,21 21 0,0 1 15,-21-1-15,21 0 16,0 1-16,0-1 0,0-21 0,0 21 15,0 1-15,0-22 0,0 21 16,0-21-16,-21 1 0,21 20 0,-21-21 16,21 0-16,-22 0 0,1-21 15,0 0-15,0 0 0,0 22 16,0-22-16,-22 0 0,22 0 0,-21 0 16,-1 0-16,1-22 0,21 22 15,-21-21-15,20 21 0,-20-21 0,21 21 16,0-21-16,0 21 0,-1 0 15,22-21-15,-21 21 0,42 0 47,1 0-47,-1 0 16,0 0-16,21 0 0</inkml:trace>
  <inkml:trace contextRef="#ctx0" brushRef="#br1" timeOffset="106285.54">21018 7811 0,'-21'0'31,"0"0"-31,21 21 16,-21-21-16,21 21 0,0 0 0,-21 43 15,21-43 1,0 0-16,-21 21 0,21-21 0,0 1 16,0-1-16,0 0 0,0 0 0,0 0 15,0 0-15,0 1 0,0-1 16,0 0-16,-22-21 31,22-21-15,0 0-16,-21-1 15,21 1-15,0 0 0,0 0 16,0 0-16,0 0 0,0-22 0,0 22 16,21 0-16,1-21 0,-1 20 15,0 1-15,0 0 0,0 0 0,0 0 16,1 21-16,-1-21 0,21 21 16,-21 0-16,0 0 0,22 0 0,-22 0 15,0 0-15,0 0 0,0 21 0,1 0 16,-1 0-16,-21 0 0,21 0 15,-21 1-15,0 20 0,0-21 16,0 0-16,0 22 0,0-22 16,-21 21-16,0-21 0,-1 0 0,22 1 15,0-1-15,-21 0 0,0 0 16,0-21 0,21-21 15,0 0-31,0 0 0,21-1 0,0 1 15</inkml:trace>
  <inkml:trace contextRef="#ctx0" brushRef="#br1" timeOffset="106614.26">21717 7578 0,'0'-43'16,"0"22"-16,0 42 31,-21 1-31,21-1 16,0 0-16,-21 0 0,21 21 15,0-20-15,0 20 0,0 0 0,-22 1 16,22-22-16,-21 21 0,21 0 0,-21 1 16,21-22-16,-21 21 0,21-21 15,0 22-15,0-22 0,0 0 16,0 0-16,0 0 0,0 1 15,21-22 1,0 0-16,0 0 0,1 0 16,-1-22-16,0 1 0,0 21 15,0-21-15,0 0 0,-21 0 0,22 0 16,-22-1-16,21 1 0,-21 0 16</inkml:trace>
  <inkml:trace contextRef="#ctx0" brushRef="#br1" timeOffset="106815.15">21548 7853 0,'-22'0'0,"44"0"0,-65 0 15,22 0-15,0 0 16,21-21 0,21 21-1,0 0-15,0 0 0,1-21 0,20 21 16,-21 0-16,21 0 0,1-22 0,-1 22 15,-21 0-15,22 0 0,-22-21 16,21 21-16,-21 0 0,0 0 0</inkml:trace>
  <inkml:trace contextRef="#ctx0" brushRef="#br1" timeOffset="107219.62">21865 7874 0,'21'0'0,"0"0"0,1 0 15,-1 0-15,0 0 0,0 0 16,0 0-16,0-21 0,1 21 16,-1 0-16,0-21 0,0 21 0,-21-21 15,21 21 1,-21-22-16,0 1 15,-21 21 1,0 0-16,0 0 16,0 21-16,-1 1 0,1-1 15,0 0-15,21 0 0,-21 0 16,21 0-16,0 1 0,0-1 0,0 21 16,0-21-16,0 0 0,0 1 15,0-1-15,0 0 0,21 0 16,0-21-16,0 0 15,1 0-15,-1 0 16,0 0-16,0 0 0,0 0 16,0 0-16,1 0 0,-1-21 0,0 0 15,0 21-15,-21-21 0,21-1 16</inkml:trace>
  <inkml:trace contextRef="#ctx0" brushRef="#br1" timeOffset="107643.89">22352 7789 0,'0'0'0,"0"-21"16,0 0-1,21 21-15,0 0 0,0 0 16,1 0-16,-1 0 16,0 0-16,0 0 0,0 0 15,0 0-15,1 21 0,-1 0 0,0 1 16,21-1-16,-42 0 0,21 0 0,1 0 15,-22 0-15,0 1 0,0-1 16,0 0-16,0 21 0,0-21 16,0 1-16,-22-1 0,22 0 15,-21-21-15,0 0 16,21-21 15,0 0-31,0-1 0,0 1 0,0 0 16,0 0-16,0 0 15,21 0-15,-21-1 0,0-20 0,21 21 16,1 0-16,-1 0 0,-21-1 16,21 1-16,0 21 0,-21-21 0,0 0 15,21 21-15,0 0 0,1-21 16,-1 21 0,0 0-16,0 0 15</inkml:trace>
  <inkml:trace contextRef="#ctx0" brushRef="#br1" timeOffset="108382.19">22987 7853 0,'0'0'0,"21"0"0,21 0 16,-20 0-16,-1-21 0,0 0 15,21 21-15,-21-22 0,1 1 0,20 0 16,-21 21-16,0-42 0,22 21 16,-22-1-16,0 1 0,0 0 15,-21 0-15,0-21 0,21 20 0,-21 1 16,0 0-16,0 0 0,0-21 0,0 20 16,-21 1-16,0 21 0,21-21 15,-21 0-15,0 21 16,-1 0-16,1 0 15,21 21-15,-21 0 16,0 0-16,21 1 0,-21 20 0,21 0 16,-21 1-16,21-1 0,-22 0 0,1 1 15,0-1-15,21 0 0,-21 22 16,0-22-16,0 22 0,21-1 0,-22-21 16,1 22-16,0-1 0,21 1 15,-21-1-15,0 1 0,0-1 16,-1 1-16,1-1 0,0 1 0,0-1 15,-21 1-15,20 21 0,1-22 16,0 1-16,-21-1 0,21-21 0,-1 22 16,1 21-16,21-43 0,0 0 15,0-21-15,0 1 0,0-1 16,0 0-16,0 0 0,21-21 0,1 0 16,-1 0-16,0 0 0,0 0 0,21 0 15,1 0-15,-1-21 0,0 0 16,1 0-16,-1-1 0,0 1 0,1-21 15,-1 21-15,0-22 0,-20 22 0,20-21 16,-21 0-16,0 20 16,0-20-16,1 0 0,-22-1 0,0 1 15,0 0-15,0-1 0,0 1 0,-22 0 16,22-1-16,-21 1 0,-21 0 16,21-1-16,0 1 0,-22 21 0,22 0 15,-21 0-15,21-1 0,-22 1 0,22 0 16,0 0-16,0 21 0,21-21 15,-21 21-15,21-21 16,0-1 0,21 22-16,0-21 15,0 21-15,0-21 0,0 21 0,1-21 16,20 21-16,-21-21 16,0 0-16,22 21 0,-22-22 0,21 1 15,-21 21-15</inkml:trace>
  <inkml:trace contextRef="#ctx0" brushRef="#br1" timeOffset="108897.9">23812 7789 0,'0'0'0,"0"-21"0,0-21 16,-21 21-16,0 0 0,0 21 15,0 0-15,0 0 0,-1 0 16,1 0-1,0 0-15,0 0 0,0 0 0,0 21 16,-1-21-16,1 21 0,0 0 16,21 0-16,-21 0 0,0 22 0,21-22 15,-21 0-15,21 0 0,0 0 0,0 1 16,0-1-16,0 0 16,0 0-16,21 0 15,0-21-15,0 0 0,0 0 16,0 0-16,1 0 0,-1 0 0,0 0 15,0-21-15,0 21 0,0-21 16,1 0-16,-1 0 0,0 21 0,0-22 16,0 1-16,-21 0 0,0 0 15,21 0-15,-21 0 0,0-1 16,22 1-16,-22 0 0,0 0 16,0 42 15,0 0-31,0 0 0,-22-21 0,22 22 15,0-1-15,0 0 0,0 0 16,0 21-16,0-20 0,0-1 0,0 0 16,22 0-16,-22 0 15,0 0-15,21-21 0,0 22 0,0-22 16,0 0 0,0 0-16,1 0 0,-1 0 15,0 0-15,0-22 0,0 22 16,0-21-16</inkml:trace>
  <inkml:trace contextRef="#ctx0" brushRef="#br1" timeOffset="109221.21">24405 7684 0,'0'-22'16,"0"44"-16,0-65 0,-21 43 15,21-21 1,-21 21-16,0 0 15,-1 0-15,1 0 0,0 21 16,0 0-16,0 1 16,21-1-16,0 0 0,-21 21 0,21-21 15,-22 1-15,22-1 0,0 0 16,0 21-16,0-21 0,0 1 0,0-1 16,0 0-16,0 0 15,0 0-15,22-21 0,-1 21 0,0 1 16,0-22-16,0 0 15,0 0-15,1 0 0,-1 0 16,0 0-16,0-22 16,0 22-16,22-21 0,-22 0 15,0 0-15,0 0 0,0 0 0,22 21 16</inkml:trace>
  <inkml:trace contextRef="#ctx0" brushRef="#br1" timeOffset="109691.94">24701 7726 0,'-21'21'15,"0"-21"-15,21 21 0,0 0 16,21-21 15,0 0-31,1 0 0,-1 0 0,0 0 16,0 0-16,0-21 0,22 21 0,-22-21 15,0 21-15,0-21 0,0 21 16,0-21-16,1 21 0,-22-21 0,0-1 16,21 1-16,-21 0 15,0 0-15,0 0 0,0 0 16,-21 21 0,-1 0-16,1 0 15,0 0-15,-21 21 0,21-21 0,-1 21 0,1 0 16,0 0-16,0 0 15,0 22-15,21-22 0,-21 0 0,21 0 16,-22 22-16,22-22 0,0 0 0,0 0 16,0 0-16,0 0 0,0 1 15,22-1-15,-1-21 0,0 21 0,0-21 16,0 0-16,0 0 0,1 0 16,-1 0-16,21 0 0,-21 0 0,0 0 15,1 0-15,-1 0 0,21 0 16,-21-21-16,0 0 0,1-1 15,-22 1-15,0 0 16,0 0 0</inkml:trace>
  <inkml:trace contextRef="#ctx0" brushRef="#br1" timeOffset="110387.63">19643 9440 0,'0'0'0,"0"-21"0,-22-21 16,1 21-16,21 0 16,-21 21-1,0 21 1,21 0-16,0 0 15,0 0-15,-21 0 0,21 1 0,0 20 16,-21-21-16,21 21 0,0-20 0,0 20 16,0-21-16,0 0 0,-22 0 15,22 1-15,0-1 0,0 0 16,0 0-16,0 0 16,22-42-1,-1 21-15</inkml:trace>
  <inkml:trace contextRef="#ctx0" brushRef="#br1" timeOffset="110915.84">20108 9398 0,'0'0'0,"21"-21"0,43-21 16,-43 20-1,-42 22 17,0 0-32,0 0 0,-22 22 15,22-1-15,0-21 16,0 21-16,0 0 0,21 0 0,-22 0 16,1 1-16,0-1 0,21 0 15,0 0-15,0 0 16,21-21-1,0 0 1,1 0-16,-1 0 0,0 0 0,21 0 16,-21 0-16,22 0 0,-22 0 15,21 0-15,-21 0 0,22 21 16,-22-21-16,0 0 0,0 22 0,0-22 16,1 21-16,-1 0 15,-21 0-15,-21 0 16,-1 0-16,1-21 0,-21 22 0,21-22 15,-22 21-15,22-21 0,-21 0 16,21 21-16,0-21 0,-22 21 0,22-21 16,0 0-16,0 0 0,0 0 15,-1 0-15,1 0 0,0 0 16,0-21-16,0 21 16,21-21-16,0 0 15,0-1 1,-21 22-16,21-21 0,-22 0 15</inkml:trace>
  <inkml:trace contextRef="#ctx0" brushRef="#br1" timeOffset="111147.45">19770 9123 0,'0'0'0,"0"-21"31,0 0 16,21 21-31</inkml:trace>
  <inkml:trace contextRef="#ctx0" brushRef="#br1" timeOffset="113335.43">21399 9652 0,'-21'0'0,"21"21"16,-21-21-16,21 21 15,0-42 16,0 0-15,0 0-16,21 0 0,0 0 0,1-1 16,-1 1-16,0 0 0,0 0 15,0 0-15,0-22 0,1 22 0,-1 0 16,0-21-16,-21 21 0,21-1 0,-21 1 16,21 0-16,-21 0 0,0 0 15,0 0-15,-21 21 16,0 0-16,0 0 15,0 21-15,-1-21 0,22 21 0,-21 0 16,0 0-16,0 0 0,21 1 16,0-1-16,0 0 0,0 0 15,0 0-15,21 0 0,0 1 16,0-1-16,1 0 0,-1 0 0,0-21 16,0 21-16,0 0 0,0 1 15,-21-1-15,22 0 0,-22 0 16,0 0-16,-22 0 15,1-21-15,0 0 16,0 0-16,0 0 0,0 0 0,-1 0 16,1 0-16,0 0 0,0 0 15,0 0-15,0 0 16,42 0 15,0 0-15,0 0-16,0 0 0,0 0 15,1 0-15,-1 0 0,21 0 0,-21 0 16,0 0-16,22 0 0,-22 0 0,0-21 16,21 21-16,-20-21 0,20 21 15,-21-21-15,0 0 0,0 21 0,1-21 16,-1-1-16,0 1 0,0 21 16,-21-21-16,0 0 0,0 0 0,0 0 15,0-1-15,0 1 0,0 0 16,0 0-1,-21 42 1,21 0 0,0 0-16,0 1 15,-21-1-15,21 0 0,0 0 0,-21 0 16,21 0-16,0 1 0,0-1 16,0 0-16,0 0 0,0 0 15,21-21-15,0 0 16,0 0-16,0 0 15,0 0-15,1-21 0,-1 0 16,0 0-16,0 21 0,-21-21 0,21-1 16,0 1-16,-21 0 0,0 0 15,22 21-15,-22-21 0,21 0 0,-21-1 16,0 1-16,0 0 16,0 42 15,0 0-31,0 1 15,0-1-15,-21 0 0,21 0 0,0 0 16,0 0-16,-22 1 0,22-1 0,0 0 16,0 0-16,0 0 15,22-21-15,-1 0 16,0 0-16,0 0 16,0 0-16,22 0 0,-22 0 0,0-21 15,21 21-15,-21-21 0,1 0 0,20 21 0,-21-21 16,0-1-16,0 1 15,1 0-15,-22 0 0,0 0 16,0 0-16,0-1 0,0 1 0,0 0 16,0 0-1,0 42 17,0 0-32,0 0 0,0 1 15,0-1-15,-22 0 0,22 21 0,0-21 16,0 22-16,0-1 0,0 0 15,0 1-15,0-1 0,0 0 16,0 1-16,0 20 0,0-20 0,0-1 16,0 0-16,0 1 0,0 20 15,0-21-15,-21 1 0,21 20 0,0-20 16,0-1-16,-21 21 0,0-20 0,0-1 16,21 0-16,-21 1 0,-1-22 15,22 21-15,0-21 0,-21 1 0,21-1 16,-21-21-16,21-21 31,21-1-31,0-20 16,1 21-16,-22-21 0,21-1 0,0 1 15,0 0-15</inkml:trace>
  <inkml:trace contextRef="#ctx0" brushRef="#br1" timeOffset="113679.66">22606 9567 0,'0'-21'0,"0"42"0,0-63 0,0 21 15,0 0-15,0 0 16,21 21-16,0 0 0,0 0 16,1-22-16,-1 22 0,0 0 0,21 0 15,-21 0-15,1 0 0,-1 0 16,0 0-16,0 0 0,0 0 15,-21 22-15,0-1 0,0 0 0,0 0 16,-21 0-16,0 0 0,0 1 16,0-1-16,-1-21 0,-20 21 15,21 0-15,-21 0 0,20-21 0,1 21 16,-21 1-16,21-22 0,21 21 16,-21-21-16,21 21 15,21-21 1,0 0-1,0 0-15,0-21 0,0 0 16,1 21-16,-1-22 0</inkml:trace>
  <inkml:trace contextRef="#ctx0" brushRef="#br1" timeOffset="114016.48">22966 9567 0,'21'-21'16,"0"21"-16,0-21 15,0 21-15,-21-21 16,22 21-16,-1 0 0,-21-21 0,21 21 16,0-21-16,-21-1 15,-21 22 17,0 0-17,0 22-15,-1-1 0,1-21 16,21 21-16,-21 0 0,21 0 0,-21 0 15,21 1-15,0-1 0,0 0 16,0 0-16,0 0 0,0 0 16,0 1-16,21-22 15,0 0-15,0 0 16,1 0-16,-1 0 0,0 0 0,0 0 16,0-22-16,0 22 15,1-21-15,-1 21 0,-21-21 16</inkml:trace>
  <inkml:trace contextRef="#ctx0" brushRef="#br1" timeOffset="114400.24">23368 9483 0,'0'0'0,"0"-21"16,-21 21-16,21-22 16,0 1-1,21 21 1,0 0-1,0 0-15,0 21 0,1 1 16,-22-1 0,21 0-16,0 0 0,-21 0 15,0 0-15,0 1 0,0-1 0,0 0 16,0 0-16,0 0 0,-21 0 16,0-21-16,21 22 0,-22-22 15,1 0 1,21-22-1,0 1 1,0 0-16,0 0 0,21 0 16,-21 0-16,0-1 0,22 1 15,-1 0-15,0 0 0,-21 0 0,21 0 16,0 21-16,-21-22 0,21 1 16,1 21-16,-22-21 15,21 21-15,0 0 0,0 0 16,-21-21-16</inkml:trace>
  <inkml:trace contextRef="#ctx0" brushRef="#br1" timeOffset="115375.68">23707 9462 0,'0'-22'16,"0"1"-16,0 0 0,0 0 15,0 0 1,0 42 31,0 0-47,0 0 0,0 0 15,0 1-15,0-1 0,0 0 16,0 0 0,0 0-16,0 0 0,0 1 15,-22-22 1,1 0-1,21-22 1,0 1-16,0 0 16,0 0-16,0 0 0,0 0 15,21 21-15,1-22 0,-1 1 0,-21 0 16,21 0-16,0 0 0,0 0 16,0-1-16,1 22 0,-1-21 15,0 21-15,0 0 0,21 0 16,-20 0-16,-1 0 0,0 0 0,0 0 15,0 0-15,0 21 0,-21 1 16,0-1-16,0 0 0,0 0 16,0 0-16,0 0 0,0 1 15,0-1-15,0 0 0,0 0 0,0 0 16,-21 0-16,0-21 31,21-21 0,0 0-31,0 0 0,0 0 0,0 0 16,21-1-16,0 22 16,1-21-16,-22 0 0,21 0 0,0 0 15,-21 0-15,21 21 0,0-22 0,0 22 16,1 0-16,-1 0 0,0 0 16,0 0-16,0 0 0,0 0 0,1 22 15,-22-1 1,0 0-16,0 0 0,0 0 0,0 0 15,0 1-15,0-1 0,0 0 0,0 0 16,-22 0-16,22 0 16,0 1-16,-21-22 0,21 21 15,-21-21-15,42-21 32,0 21-17</inkml:trace>
  <inkml:trace contextRef="#ctx0" brushRef="#br1" timeOffset="115852.97">24553 9313 0,'0'0'0,"0"-21"16,-21 21 15,0 0-31,0 21 0,21 1 16,-21-22-16,21 21 0,-22 0 0,22 0 15,0 0-15,-21 0 0,21 1 16,0-1-16,0 0 0,0 0 0,0 0 16,0 0-16,0 1 0,0-1 15,0 0-15,21-21 0,1 0 16,-1 0-16,0 0 16,0 0-16,0 0 0,0 0 15,1-21-15,-1 21 0,0-21 0,0-1 16,0 1-16,0 0 15,1 0-15,-22 0 0,0 0 0,0-22 16,0 22-16,0 0 0,0 0 16,0 0-16,0-1 0,0 1 15,-22 0-15,1 21 0,0-21 0,0 21 16,0 0-16,0 0 16,-1 0-1,1 0-15,21 21 0,-21-21 0,21 21 16,0 0-16,0 1 0,0-1 15,0 0 1,21-21 0,22 0-16,-22 0 0,0 0 15,0 0-15,0 0 0,0 0 16,22 0-16</inkml:trace>
  <inkml:trace contextRef="#ctx0" brushRef="#br1" timeOffset="116236.74">25125 9208 0,'0'0'0,"21"0"16,-21-22 0,-21 22-16,0 0 15,-1 0-15,1 22 0,0-22 16,-21 21-16,21 0 0,-1-21 0,-20 21 16,42 0-16,-21-21 0,0 21 15,21 1-15,0-1 0,0 0 16,21-21-1,0 0-15,21 0 0,-20 21 16,-1-21-16,0 0 0,0 0 16,0 0-16,0 0 0,1 0 0,-1 0 15,0 21-15,0-21 0,-21 21 16,0 1 0,-21-1-1,0-21-15,0 0 16,-1 0-16,-20 21 0,21-21 0,0 0 15,0 0-15,-1 0 0,1 0 16,0 0-16,21 21 0,-21-21 16,21-21 15,21 0-31,-21 0 0,21 21 16</inkml:trace>
  <inkml:trace contextRef="#ctx0" brushRef="#br1" timeOffset="116615.83">25294 8784 0,'0'0'0,"21"0"0,-21 21 31,0 1-31,0-1 16,0 0-16,0 0 0,0 0 16,0 22-16,-21-1 0,21-21 0,-21 21 15,21 1-15,-21-22 0,21 21 16,0 1-16,0-22 0,0 21 0,-21-21 16,21 0-16,0 22 0,0-22 15,0 0-15,0 0 0,0 0 16,0 1-16,0-1 0,21-21 15,-21 21-15,21-21 16,0 0-16,0 0 0,0 0 16,1 0-16,-1 0 0,0-21 15,0 21-15,-21-21 0,21 21 16,0-22-16,-21 1 0,22 21 16,-22-21-16</inkml:trace>
  <inkml:trace contextRef="#ctx0" brushRef="#br1" timeOffset="116923.9">25125 9081 0,'21'-22'15,"0"22"-15,21 0 16,-20 0-16,-1-21 0,0 0 16,21 21-16,-21 0 0,1 0 15,-1-21-15,0 21 0,0 0 16,0 0-16,-21-21 16,-21 21 15,0 0-16,0 0-15</inkml:trace>
  <inkml:trace contextRef="#ctx0" brushRef="#br0" timeOffset="177735.61">1037 11578 0,'0'-21'16,"-21"21"-16,21-21 15,0 0-15,0 0 31,0 42 1,0 0-32,0 0 15,0 0-15,0 0 16,0 1-16,0-1 0,21 0 16,0 0-16,-21 0 0,21-21 15,1 21-15,-1-21 0,0 22 16,0-22-16,0 0 0,22 0 0,-22 0 15,21 0-15,-21 0 0,22 0 16,-1-22-16,-21 22 0,21-21 0,-20 0 16,20 21-16,-21-21 0,0 0 15,0 0-15,-21-1 0,0 1 0,22 21 16,-22-21-16,0 0 0,0 0 31,0 42-15,-22 0-1,1 0-15,21 22 0,-21-22 16,21 0-16,0 21 0,-21-21 16,21 22-16,-21-1 0,0 0 15,21 1-15,0-1 0,-22 0 0,22 1 16,-21 20-16,0-20 0,21-22 16,0 21-16,0 0 0,0-20 0,-21 20 15,21-21-15,0 0 0,0 0 16,0 1-16,0-1 0,0 0 15,0 0 1,-21-21 0,0 0-1,21-21 1,-22 0-16,22 0 0,-21-1 16</inkml:trace>
  <inkml:trace contextRef="#ctx0" brushRef="#br0" timeOffset="178048.07">931 12213 0,'-21'0'0,"63"0"31,-20 0-15,-1 0-16,21 0 0,0 0 15,-20 0-15,41 0 0,-21 0 16,1 0-16,-1 0 0,22 0 0,-22 0 16,0 0-16,1 0 0,-1 0 15,0 0-15,1 0 0,-22 0 0,21 0 16,-21 0-16,0 0 0,1 0 16,-22-21 30</inkml:trace>
  <inkml:trace contextRef="#ctx0" brushRef="#br0" timeOffset="178395.39">2053 12065 0,'21'0'15,"0"0"1,1 0-16,-22-21 16,21 0-16,0 21 0,-21-21 15,0-1-15,0 1 0,0 0 16,0 0-16,-21 21 31,0 21-15,-1 0-16,22 0 15,0 1-15,0-1 16,0 0-16,0 0 16,22-21-1,-1 0-15,21 0 16,-21-21-16</inkml:trace>
  <inkml:trace contextRef="#ctx0" brushRef="#br0" timeOffset="179455.83">3683 11451 0,'0'0'0,"0"-21"0,-42-21 16,42 21-16,-22-1 15,1 1-15,21 42 47,0 1-47,0-1 0,0 21 16,0-21-16,0 22 0,0 20 16,21-21-16,-21 1 0,22-1 15,-22 22-15,0-1 0,0-21 0,0 22 16,0-1-16,0-20 0,0 20 15,0-20-15,0 20 0,0-21 0,-22-20 16,1 20-16,0 0 0,21-21 16,0 1-16,0-1 0,0-42 31,0-1-31,0 1 16,21 0-16,-21-21 0,21 21 15,1-22-15,-22 22 0,21-21 0,0-1 16,0 1-16,0 0 15,-21-1-15,21 1 0,1 0 0,-1 21 16,0-1-16,0-20 0,0 21 16,0 0-16,1 21 0,-1 0 15,0 21 1,-21 0-16,0 0 0,21 0 0,0 1 16,-21 20-16,0 0 0,0-21 15,0 22-15,0-1 0,0 0 0,0 1 16,21-1-16,-21-21 0,0 22 0,0-22 15,0 0-15,22 21 0,-22-21 16,0 1-16,21-22 0,0 0 16,0 0-1,0 0-15,0 0 0,1-22 16,-1 22-16,0-21 16,0 0-16,0 0 0,0-21 0,1 20 15,-1-20-15,0 0 0,0-1 16,0 1-16,0-21 0,-21 20 0,22-20 15,-22 20-15,21-20 0,-21 21 16,0-22-16,0 22 0,0-1 0,0 1 16,0 0-16,0-1 0,0 22 15,0-21-15,0 21 0,-21 21 16,21-21-16,-22 21 0,1 0 16,21 21-1,-21 0-15,21 0 0,0 0 16,0 0-16,0 1 0,0-1 15,0 0-15,0 0 0,0 0 0,0 0 16,0 1-16,0-1 0,0 0 16,0 0-16,21 0 0,0 0 0,1 1 15</inkml:trace>
  <inkml:trace contextRef="#ctx0" brushRef="#br0" timeOffset="179867.6">4572 12192 0,'0'0'15,"21"0"1,0 0-16,0 0 16,1 0-16,-1-21 0,0 0 15,0 0-15,0-1 0,0 1 16,1 0-16,-1 0 0,0 0 0,-21 0 15,21-1-15,-21 1 16,0 0-16,0 0 0,0 0 0,0 0 16,-21 21-16,0 0 0,0 0 15,-1 0-15,1 0 0,0 0 16,0 21-16,0-21 0,0 21 0,-1 0 16,1 21-16,21-20 0,0-1 15,-21 21-15,21-21 0,0 22 0,0-22 16,0 21-16,0-21 0,0 0 15,0 1-15,21-1 0,-21 0 0,21 0 16,1 0-16,-1-21 16,0 21-16,0-21 0,0 0 0,0 0 15,1 0-15,-1 0 0,21 0 16,-21-21-16,0 0 0,1 21 16,20-21-16,-21 0 0</inkml:trace>
  <inkml:trace contextRef="#ctx0" brushRef="#br0" timeOffset="180463.29">7027 11388 0,'0'0'0,"0"-21"0,0-1 0,0 1 16,0 0-16,0-21 0,0 21 0,0-1 16,-21 1-16,0 0 0,0 0 15,-22 21-15,22-21 0,-21 21 0,0 0 16,20 0-16,-20 0 0,0 0 15,-1 21-15,1 0 0,0 21 0,-1-20 16,1 20-16,0 0 0,21 1 16,-22-1-16,22 0 0,0 22 15,0-22-15,21 0 0,0 22 16,0-22-16,0 22 0,0-22 0,0 22 16,0-22-16,0 0 0,21 1 15,0-1-15,21-21 0,-20 21 0,-1-20 16,0-1-16,21 0 0,-21 0 0,22-21 15,-22 21-15,21-21 0,-21 0 16,22 0-16,-22 0 0,21 0 0,1 0 16,-22 0-16,21 0 0,-21-21 15,22 0-15,-22 0 0</inkml:trace>
  <inkml:trace contextRef="#ctx0" brushRef="#br0" timeOffset="181451.58">7324 11748 0,'0'0'0,"0"-43"16,-22 43 15,1 0-31,0 0 0,0 21 0,0 1 16,0-1-16,-1 0 0,1 0 0,0 0 16,0 22-16,0-22 0,0 21 15,-1-21-15,22 22 0,0-1 0,0-21 16,-21 21-16,21-20 0,0-1 15,0 0-15,0 0 0,0 0 0,21-21 16,1 0 0,-1 0-16,0 0 0,0 0 15,0-21-15,0 21 0,22-21 0,-22 0 16,0 0-16,0-22 0,0 22 16,1 0-16,-1-21 0,0 20 0,0 1 15,0-21-15,-21 21 0,0 0 16,21-1-16,-21 1 0,0 0 0,0 0 15,0 42 17,0 0-32,-21 0 0,21 1 15,0-1-15,0 0 0,0 21 0,-21-21 16,21 1-16,0 20 0,0-21 16,0 0-16,0 22 0,0-22 15,0 0-15,0 0 0,0 0 16,21 0-16,0-21 0,1 0 15,-1 0-15,21 0 0,-21 0 16,0 0-16,22-21 0,-22 0 0,0 0 16,21 0-16,-20 0 0,-1-1 15,0 1-15,21-21 0,-42 21 0,21 0 16,1-22-16,-22 22 0,0 0 0,0 0 16,0-22-16,0 22 15,0 0-15,0 0 0,-22 42 47,22 0-47,0 0 0,0 1 16,0-1-16,0 0 0,0 0 15,0 0-15,0 22 0,-21-22 0,21 0 16,0 0-16,0 0 0,0 0 16,0 1-16,0-1 0,-21 0 15,21 0 1,-21-21-1,21-21 1,0 0-16,0 0 16,0-1-16,0 1 0,0 0 15,0 0-15,0 0 0,0-22 16,0 22-16,0 0 0,0 0 0,0 0 16,21 0-16,0-1 0,-21 1 0,21 0 15,1 0-15,20 21 0,-21 0 16,0 0-16,0 0 0,1 0 0,-1 0 15,21 0-15,-21 21 0,0-21 16,1 21-16,-22 0 0,21 1 0,-21-1 16,21 21-16,-21-21 0,0 0 0,0 1 15,0-1-15,0 0 16,0 21-16,0-21 0,0 1 0,0-1 16,0 0-16,-21-21 15,21 21-15,0-42 47,0 0-47,0 0 16,0-1-16,21 1 0</inkml:trace>
  <inkml:trace contextRef="#ctx0" brushRef="#br0" timeOffset="181972.8">8276 11832 0,'0'0'0,"0"-21"0,0 0 15,0 42 17,0 0-17,0 0-15,0 1 0,0-1 16,0 0-16,0 0 0,0 0 0,0 0 16,0 1-16,0-1 0,0 0 15,0 0-15,0 0 0,0 0 0,0 1 16,0-1-16,0 0 0,0 0 15,-21-42 32,21 0-47,0 0 16,0-1-16,0 1 0,0 0 0,0 0 16,0 0-16,0 0 0,0-22 15,0 22-15,21 0 0,0 0 0,-21 0 16,21-1-16,1 1 0,-1 0 15,0 21-15,0 0 0,21-21 0,-20 21 16,-1 0-16,21 0 0,-21 0 16,0 21-16,22-21 0,-22 21 0,0 0 15,0-21-15,-21 22 0,0-1 16,21 0-16,-21 0 0,0 21 0,0-20 16,0-1-16,0 0 0,0 0 15,-21 0-15,21 0 0,-21 1 0,0-22 16,21 21-16,0 0 0,-21-21 15,21-21 17,0 0-17,21-1-15,0 1 16</inkml:trace>
  <inkml:trace contextRef="#ctx0" brushRef="#br0" timeOffset="182408.75">9038 11769 0,'0'0'0,"0"-21"0,0-1 16,0 44 15,-21-1-31,0 0 16,0 0-16,-1 21 0,1-20 15,0-1-15,0 21 0,21 0 0,-21-20 16,21 20-16,-21-21 0,21 21 15,0-20-15,0-1 0,0 0 16,0 0-16,21 0 0,0-21 16,0 0-16,0 0 0,0 0 15,1 0-15,20 0 0,-21-21 0,0 21 16,22-21-16,-22 0 0,21 0 16,-21-1-16,0 1 0,1 0 0,-1-21 15,0 21-15,-21-1 0,0-20 0,0 21 16,0-21-16,0 20 0,0 1 15,0 0-15,-21 0 0,0 0 0,-1 0 16,1 21-16,0 0 0,0 0 0,0 0 16,0 0-16,-1 0 0,1 0 15,0 0-15,0 0 0,0 21 16,0 0-16,21 0 16,-22-21-16,22 21 0,0 0 15,22-21-15,-1 0 16,0 0-16,0 0 0,0 0 15</inkml:trace>
  <inkml:trace contextRef="#ctx0" brushRef="#br0" timeOffset="182759.75">9588 11451 0,'0'-42'15,"0"63"32,0 0-47,-21 0 0,21 22 0,-21-22 16,21 21-16,-21-21 0,21 22 15,0-1-15,0-21 0,-21 22 0,21-1 16,-21 0-16,21 1 0,-22-22 0,22 21 16,0 0-16,0-20 0,0 20 15,0-21-15,0 0 0,0 22 0,0-22 16,0 0-16,22-21 15,-1 0 1,0 0-16,0 0 16,0 0-16,0 0 0,1-21 15,-22 0-15,21 21 0,0-22 0,0 1 16,0 0-16,0 0 0,-21 0 0,0 0 16,22-22-16,-22 22 0,0 0 15,0-21-15,0 20 0</inkml:trace>
  <inkml:trace contextRef="#ctx0" brushRef="#br0" timeOffset="183004.61">9419 11684 0,'0'0'0,"21"0"16,0 0-1,1 0-15,20 0 0,-21 0 16,21 0-16,1 0 0,-22-21 0,21 21 15,1-21-15,-1 21 0,0-21 0,1 21 16,-1-22-16,0 22 0,-21 0 16,1-21-16,20 21 0,-21-21 0,-42 21 62</inkml:trace>
  <inkml:trace contextRef="#ctx0" brushRef="#br0" timeOffset="183593.24">11684 11536 0,'0'0'16,"42"-21"-16,-21 0 0,1-1 0,-1 1 15,0 0-15,-21 0 0,21 0 16,-21-22-16,0 22 0,0 0 16,0 0-16,-21 0 0,0-22 0,0 43 15,-1-21-15,1 0 0,0 21 16,0 0-16,-21 0 0,20 0 0,1 0 15,-21 0-15,21 21 0,-22 22 0,22-22 16,-21 21-16,21 0 0,0 1 16,-22 20-16,22-20 0,0 20 0,0-21 15,0 22-15,-1-22 0,22 22 16,-21-22-16,21 22 0,0-22 0,0 0 16,0 1-16,0-1 0,0-21 15,21 0-15,1 0 0,-1 1 16,0-1-16,0-21 0,0 0 0,22 0 15,-22 0-15,21 0 0,0 0 16,-20-21-16,20-1 0,0 1 0,1 21 16,-1-21-16,0 0 0,1 0 0,-1 0 15,-21-1-15,21 1 0</inkml:trace>
  <inkml:trace contextRef="#ctx0" brushRef="#br0" timeOffset="184015.96">11959 11705 0,'0'0'0,"-21"-21"16,21 0-1,0 0-15,21 21 16,0 0-16,0 0 0,1 0 16,20 0-16,-21 0 0,21 0 0,-20 0 15,20 0-15,-21 21 0,21-21 16,-20 21-16,20 0 0,-21 0 0,0 1 15,22-1-15,-22 0 0,-21 0 0,21 0 16,-21 0-16,0 1 16,0-1-16,0 21 0,0-21 0,0 0 0,0 1 15,-21-22-15,21 21 0,-21-21 16,-1 0-16,1 0 16,21-21-1,0-1-15,0 1 16,0 0-16,0 0 0,0 0 0,0 0 15,0-22-15,0 22 0,0 0 0,0-21 16,21 20-16,1 1 0,-1 0 16,-21 0-16,21 0 0,0 21 0,0-21 15,0-1-15,1 22 0,-1 0 16,0 0-16,0 0 0,0 0 0,0 0 16,1 0-16,-1 0 15,0 0-15,0 0 16</inkml:trace>
  <inkml:trace contextRef="#ctx0" brushRef="#br0" timeOffset="184447.72">12827 11875 0,'0'21'15,"21"-21"16,0-21-31,0 21 0,1-22 16,-1 1-16,0 21 0,0-21 16,0 21-16,0-21 0,1 21 15,-1-21-15,0 0 0,0 21 0,-21-22 16,21 1-16,-21 0 0,-21 21 16,0 0-1,0 0-15,0 0 0,-1 0 0,1 0 16,-21 0-16,21 21 0,0-21 15,-1 21-15,1 1 0,0-1 0,0 0 16,0 0-16,0 0 0,-1 0 16,1 22-16,21-22 0,0 0 15,-21 0-15,21 22 0,-21-22 0,21 0 16,0 0-16,0 0 0,0 0 16,0 1-16,21-1 0,0-21 15,0 0-15,1 0 0,-1 0 16,21 0-16,-21 0 0,0 0 15,1 0-15,20 0 0,-21 0 0,0 0 16,22 0-16,-1 0 0,-21-21 16,21 21-16,1-22 0</inkml:trace>
  <inkml:trace contextRef="#ctx0" brushRef="#br0" timeOffset="185568.09">13737 11705 0,'0'0'0,"0"-21"16,-21 21-16,0 0 16,0 0-16,-1 0 0,1 0 15,0 0-15,0 21 0,0 0 0,0 1 16,-1-1-16,1 0 0,-21 0 16,21 0-16,0 0 0,-1 22 0,1-22 15,0 21-15,0-21 0,0 22 0,0-22 16,21 21-16,-22-21 0,22 1 15,0-1-15,0 0 16,22-21 0,-1 0-16,0 0 0,0 0 0,0 0 15,0 0-15,22-21 0,-22 0 0,0 21 16,0-22-16,0 1 0,22 0 16,-22 0-16,0 0 0,0-22 0,0 22 15,-21 0-15,22 0 0,-22-21 0,21 20 16,-21 1-16,0 0 0,0 0 15,0 0-15,21 0 0,-21 42 47,0 0-47,0 0 0,0 0 16,0 0-16,-21 1 0,21-1 16,0 0-16,0 0 0,0 21 0,0-20 15,0-1-15,0 0 0,0 0 0,0 0 16,0 0-16,0 1 0,0-1 15,0 0-15,21-21 16,0 0-16,0 0 16,0 0-16,1 0 0,-1-21 0,0 0 15,0 21-15,0-22 0,0 1 0,1 0 16,-1 0-16,0-21 0,0 20 16,0 1-16,-21-21 0,21 0 0,-21 20 15,22-20-15,-22 21 0,0-21 16,21-1-16,-21 1 0,21 21 15,-21-22-15,21 22 0,-21-21 0,0 21 16,0 0-16,0-1 16,0 1-16,0 42 31,0 1-31,0-1 0,0 0 0,0 0 16,0 0-16,0 22 0,0-22 0,0 21 15,-21-21-15,21 22 0,-21-22 16,21 0-16,-21 21 0,21 1 0,-22-22 15,22 0-15,0 21 0,0-21 0,0 22 16,0-22-16,0 0 16,0 0-16,0 0 0,0 1 0,0-1 15,22 0-15,-1-21 0,0 0 16,0 0-16,0 0 16,0 0-16,1 0 0,20 0 0,-21 0 15,0 0-15,0 0 0,22-21 16,-22 21-16,0-21 0,0-1 0,22 22 15,-22-21-15,0 0 0,0 0 0,0 0 16,-21-22-16,21 22 0,-21 0 16,22 0-16,-22 0 0,0 0 0,0-1 15,0 1-15,0 0 0,-22 21 32,1 0-32,21 21 15,-21 0-15,0 1 16,21 20-16,-21-21 0,21 0 15,0 0-15,0 1 0,0-1 0,0 0 16,0 21-16,0-21 0,0 1 16,0-1-16,21 0 0,0-21 15,0 21-15,0-21 0,1 0 16,-1 0-16,0 0 0,0 0 16,0 0-16,0 0 0,22 0 0,-22-21 15,0 0-15,0 21 0,0-21 16,1-1-16,20 22 0,-21-21 15,0 0-15,0 0 0,1-21 0,20 20 16,-21 1-16,-21 0 0,21 0 16,0-21-16</inkml:trace>
  <inkml:trace contextRef="#ctx0" brushRef="#br0" timeOffset="185891.4">14033 11642 0,'0'0'0,"22"0"32,-1 0-32,0 0 0,21 0 0,1-21 15,-1 21-15,0 0 0,1-22 0,-1 1 16,0 21-16,22 0 0,-22-21 15,0 21-15,1 0 0,-22 0 0,21-21 16,-21 21-16,1 0 0,-1 0 16,0 0-16,0 0 0</inkml:trace>
  <inkml:trace contextRef="#ctx0" brushRef="#br0" timeOffset="186624.13">16616 11515 0,'-21'-43'16,"42"86"-16,-64-107 0,22 64 15,0 0-15,0 0 0,0 0 0,0 0 16,-1 0-16,1 0 0,-21 0 0,21 21 15,0 1-15,-1-1 0,-20 21 16,21-21-16,0 22 0,0-1 0,21 0 16,-22 1-16,22-1 15,-21 0-15,21 1 0,0-1 0,0 0 0,0 1 16,0-22-16,0 21 0,21-21 16,1 0-16,-22 1 0,42-1 15,-21-21-15,0 0 0,0 0 0,22 0 16,-1 0-16,-21 0 0,22-21 15,-22-1-15,21 1 0,0 0 0,1 0 16,-22-21-16,21 20 0,-21 1 0,22-21 16,-22 21-16,0-22 0,0 1 15,-21 21-15,0-21 0,0 20 0,0-20 16,0 21-16,0-21 0,-21-1 16,0 22-16,0 0 0,0 0 0,-1 0 15,-20-1-15,21 22 0,0 0 16,-22 0-16,1 0 0,21 0 15,-21 22-15,20-1 0,-20 0 0,21 0 16,0 0-16,0 0 0,-1 1 16,22 20-16,0-21 0,0 21 0,0-20 15,0-1-15,0 0 0,22 0 0,-1 0 16,0-21-16,0 0 0,0 21 16,22-21-16,-22 0 0,21 0 0</inkml:trace>
  <inkml:trace contextRef="#ctx0" brushRef="#br0" timeOffset="187827.62">17208 11070 0,'0'0'0,"0"-21"0,0 0 15,0 0-15,0 42 31,0 21-31,0-21 16,0 22-16,0-1 0,-21 0 0,21 22 16,-21-1-16,21-20 0,0 20 0,-21-20 15,0 20-15,21-21 0,0 22 16,-21-22-16,-1 1 0,1-1 16,0 0-16,21-21 0,-21 22 15,21-22-15,-21 0 0,21 0 0,-21 0 16,21 1-16,0-1 0,0-42 31,0-1-31,0 1 16,0 0-16,0 0 15,0 0-15,21 0 0,-21-1 0,21 1 16,0 0-16,-21-21 0,21 21 0,0-1 16,1 1-16,-1 0 0,0 0 15,0 21-15,0-21 0,0 21 16,1 0-16,-1 0 0,21 0 15,-21 0-15,0 0 0,1 0 0,-1 0 16,0 21-16,0 0 0,0-21 0,0 21 16,-21 0-16,22 1 0,-22-1 15,21-21-15,-21 21 0,0 0 0,0 0 16,0 0-16,0 1 0,-21-1 16,-1 0-16,1 0 0,0 0 15,-21-21-15,21 21 0,-1-21 0,1 22 16,-21-22-16,21 0 0,-22 0 15,22 0-15,-21 0 0,21 0 0,0 0 16,-1 0-16,1 0 0,0 0 16,21 21 15,21-21-15,0 0-16,1 21 0,-1-21 15,21 0-15,-21 0 0,22 0 0,-22 0 16,21 0-16,-21 0 0,22 0 15,-1 0-15,0 0 0,1-21 0,-1 21 16,0-21-16,1 21 0,-22-22 16,21 1-16,-21 0 0,22 21 15,-22-21-15,0 0 0,0 0 0,0-1 16,-21 1-16,21 0 0,-21 0 0,22 0 16,-22 0-16,0-1 0,0 1 15,0 0-15,21 21 0,-21-21 0,0 0 16,0 42 15,0 0-15,0 0-16,0 0 0,0 1 15,0 20-15,0-21 0,0 21 0,0-20 16,0 20-16,0 0 0,0 1 16,0-1-16,21 0 0,-21 22 15,0-22-15,0 0 0,0 22 0,0-22 16,21 1-16,-21 20 0,0-21 15,0 22-15,21-22 0,-21 22 0,0-1 16,0 1-16,0-22 0,0 22 16,21-1-16,-21 1 0,0-22 0,22 21 15,-22-20-15,0 20 0,0-20 0,0-1 16,0 0-16,0 1 0,0-1 16,0 0-16,0-21 0,0 1 0,0-1 15,0 0-15,-22-21 0,1 0 16,0 0-16,0-21 15,0 0-15,0-1 0,-1 1 16,-20 0-16,21-21 0,0 21 0,0-22 16,-1-20-16,1 20 0,0-20 15,0-1-15,21 1 0,-21-1 0,21-20 16,0 20-16,0-20 0,0 20 0,0 1 16,21-1-16,0 1 0,0-1 15,0 22-15,1-22 0,-1 22 0,0 0 16,21-1-16,-21 1 0,1 0 0,-1 20 15,0-20-15,0 21 0,0-21 16,0 20-16,1 1 0,-1-21 0,-21 21 16,21 0-16,0-1 0</inkml:trace>
  <inkml:trace contextRef="#ctx0" brushRef="#br0" timeOffset="188192.41">18076 11430 0,'0'0'0,"0"21"16,-21-21-16,21 21 16,21-21 30,-21-21-30,0 0-16,0 0 16,0 0-16,0 0 15,-21 21 17,0 0-17,21 21-15,0 0 16,0 0-1,0 0-15,0 0 16,0 1-16,21-22 16</inkml:trace>
  <inkml:trace contextRef="#ctx0" brushRef="#br0" timeOffset="188591.87">18288 11790 0,'0'0'0,"0"21"16,21-21 0,0 0-16,0 0 0,1 0 15,-1-21 1,0 21-16,0-21 0,0 21 0,0-21 16,1-1-16,-1 1 0,0 0 0,0 21 15,0-21-15,-21 0 0,0 0 16,0-1-16,0 1 0,0 0 15,-21 21 1,0 0-16,0 21 16,0 0-16,-1 1 0,1-1 0,0 0 15,0 21-15,0-21 0,0 1 16,21 20-16,0-21 0,-22 21 0,22-20 16,0 20-16,0-21 0,0 0 15,0 0-15,0 1 0,22-1 16,-1-21-16,0 0 15,0 0-15,21 0 0,-20 0 16,-1 0-16,21 0 0,-21 0 0,22 0 16,-1-21-16,0-1 0,-21 1 15,22 0-15,-1 0 0,0 21 0</inkml:trace>
  <inkml:trace contextRef="#ctx0" brushRef="#br0" timeOffset="189176.8">19177 11621 0,'0'0'0,"0"-22"15,0 1-15,-21 21 0,0-21 16,-1 21-16,1 0 16,0 0-16,0 0 15,21 21-15,-21 0 0,21 1 0,-21-1 16,-1 0-16,22 0 0,0 0 0,0 22 16,-21-22-16,21 21 0,0-21 15,0 22-15,0-1 0,0-21 0,0 21 16,0-20-16,0-1 0,0 0 15,21 0-15,1 0 0,-22 0 0,21-21 16,0 0-16,0 0 0,0 0 16,22 0-16,-22 0 0,0 0 0,21 0 15,1-21-15,-22 0 0,21 0 0,-21 0 16,22-22-16,-22 22 16,21-21-16,-21 21 0,0-22 0,22 1 15,-22 0-15,0-1 0,0 1 0,0-21 16,-21 20-16,22 1 0,-22-22 15,21 22-15,-21-21 0,0 20 0,0 1 16,0 0-16,0 20 0,0-20 16,21 21-16,-21 0 0,0 0 0,0 42 31,0 0-31,0 0 0,0 21 16,0-20-16,-21 20 0,21 0 15,-21 22-15,21-22 0,0 0 16,-22 1-16,1 20 0,0-20 0,21-1 15,0 0-15,-21 1 0,21-1 16,-21 0-16,21 1 0,0-22 0,0 21 16,0-21-16,0 22 0,0-22 0,0 0 15,0 0-15,21 0 16,0-21-16,0 0 0,0 0 16,1 0-16,-1 0 0,21 0 15,-21-21-15,0 21 0,1-21 0,20 0 16,-21 0-16,21-1 0,-20 1 0,-1 0 15,0 0-15,0 0 0,0 0 16</inkml:trace>
  <inkml:trace contextRef="#ctx0" brushRef="#br0" timeOffset="189443.26">19431 11557 0,'0'0'0,"-21"0"0,42 0 32,0 0-32,0 0 0,0 0 0,1 0 15,20 0-15,0 0 0,-21 0 16,22 0-16,-1 0 0,0 0 0,-20 0 16,20 0-16,-21 0 0,21 0 15,-20 0-15,-1 0 0,0 0 0,0 0 16</inkml:trace>
  <inkml:trace contextRef="#ctx0" brushRef="#br0" timeOffset="190255.59">21399 11388 0,'22'-21'15,"-44"42"-15,65-64 0,-22 22 0,-21 0 0,0-21 0,21 21 16,-21-1-16,21 1 15,-21 42 17,0 1-32,0 20 0,0 0 0,0 1 15,0-1-15,0 0 0,-21 1 16,21-1-16,-21 21 0,21-20 16,0-1-16,0 0 0,-21 22 0,21-22 15,-21 1-15,21-22 0,-22 21 16,22 0-16,0-20 0,0-1 0,0 0 15,0 0-15,-21 0 0,0-21 16,0 0 0,21-21-1,0 0-15,-21 0 0,21-22 16,0 22-16,0 0 0,0-21 0,0 21 16,21-1-16,0-20 15,0 21-15,0 0 0,1 0 0,-1-1 16,21 1-16,0 0 0,1 0 0,-1 21 15,0 0-15,43 0 16,-43 0-16,1 0 0,-22 0 0,21 21 16,-21 0-16,1 0 0,-1 1 15,0-1-15,-21 0 0,21 0 0,-21 0 16,0 0-16,0 1 0,0-1 0,-21 21 16,-21-21-16,20 0 0,-20 1 15,21-22-15,-21 21 0,-1 0 0,1-21 16,0 21-16,-1-21 0,1 0 15,21 0-15,-22 0 0,22 0 16,0 0-16,0 0 0,0 0 0,0 0 16,42 0 31,0-21-47,21 21 0,-21 0 15,1-21-15</inkml:trace>
  <inkml:trace contextRef="#ctx0" brushRef="#br0" timeOffset="191143.58">22288 11684 0,'0'0'16,"0"-21"-1,0 42 1,0 0-1,0 0-15,0 1 0,0-1 0,-21 0 16,21 21-16,-21-21 0,21 22 16,0-22-16,0 21 0,-21-21 0,21 22 15,0-22-15,0 0 0,0 0 16,0 0-16,0 1 0,0-1 0,21-21 16,21 21-16,-20-21 15,-1 0-15,21 0 0,-21 0 16,0 0-16,22-21 0,-22 21 0,21-21 15,-21-1-15,22 1 0,-22 0 16,0 0-16,21 0 0,-20-22 0,-1 22 16,0-21-16,0 21 0,0 0 15,0-22-15,1 22 0,-22 0 16,21 0-16,-21 0 0,0-1 16,0 44-1,0-1 1,0 0-16,0 0 0,-21 0 15,-1 0-15,1 1 0,21 20 0,-21-21 16,21 0-16,0 22 0,0-22 16,0 0-16,0 0 0,0 21 15,0-20-15,0-1 0,0 0 16,21 0-16,0-21 0,1 0 16,-1 0-16,0 0 0,21 0 15,-21 0-15,1 0 0,20 0 0,-21 0 0,21-21 16,-20 0-16,-1 0 0,0-1 15,21 1-15,-21 0 0,1-21 0,-1 21 16,0-22-16,0 1 0,-21 21 16,21-22-16,0-41 0,-21 41 15,22 1-15,-22-21 0,21 20 16,-21 1-16,0 0 0,0-1 16,21 1-16,-21 0 0,0 20 0,21 1 15,-21 0-15,0 0 0,0 42 31,0 0-31,-21 22 16,0-22-16,0 21 0,21 0 0,-22 1 16,1-1-16,21 0 0,0 1 15,-21-1-15,0-21 0,21 22 0,-21-1 16,21 0-16,0 1 0,0-22 0,-21 21 16,21 0-16,0-20 15,0-1-15,0 42 0,0-42 16,0 1-16,21-1 15,0-21 1,0 0-16,0 0 0,0 0 16,1 0-16,-1 0 0,0-21 15,0 21-15,0-22 0,0 22 0,22-21 16,-22 0-16,0 0 0,0 0 16,0 0-16,1-1 0,-1 1 0,-21-21 15,0 21-15,21 0 0,-21-1 16</inkml:trace>
  <inkml:trace contextRef="#ctx0" brushRef="#br0" timeOffset="191415.94">23199 11621 0,'-22'0'0,"44"0"0,-44-22 15,44 22-15,-1 0 16,0-21-16,0 21 15,21 0-15,-20 0 0,-1 0 0,21 0 16,0-21-16,-20 21 0,20 0 16,0 0-16,1 0 0,-22-21 15,21 21-15,-21 0 0,22 0 0,-22 0 16,0 0-16,0 0 0,0 0 16,-21-21-16,-21 21 31,0 0-16,-21 0-15,20 0 0</inkml:trace>
  <inkml:trace contextRef="#ctx0" brushRef="#br0" timeOffset="193292.49">3789 13187 0,'0'-21'16,"0"42"-16,-21-42 0,21 0 16,0-1-1,-22 22 1,22 22-16,0-1 16,0 0-16,0 21 15,0 1-15,0-22 0,0 21 0,0 22 16,0-1-16,0-21 0,0 22 15,0-1-15,0 1 0,0-1 0,0-20 16,0 20-16,0-20 0,0-1 16,0-21-16,0 21 0,0-20 0,0-1 15,22-21-15,-1 0 16,0 0 0,0-21-16,-21-22 0,21 22 15,0 0-15,1-21 0,-1-1 0,0 1 16,0 0-16,0-1 15,0 1-15,1 0 0,-1-1 0,-21 1 16,21 0-16,0-1 0,0 22 16,-21 0-16,0 0 0,21 0 0,1 21 15,-22 21 1,21 21-16,-21-21 0,21 22 16,-21-1-16,0 0 0,0 1 15,0 20-15,21-21 0,-21 1 0,21-1 16,-21 0-16,0 1 15,21-22-15,1 21 0,-22-21 0,21 1 16,0-1-16,0-21 0,0 21 16,0-21-16,1 0 0,-1 0 15,21 0-15,-21-21 0,0 0 16,1-1-16,20 1 0,-21 0 0,21-21 16,-20 21-16,20-22 0,0 1 15,-21 0-15,22-1 0,-22 1 0,21-22 16,-21 22-16,1 0 0,-1-1 15,0-20-15,0 21 0,0 20 0,-21-20 16,0 0-16,0-1 0,21 22 16,-21 0-16,22 0 0,-22 0 15,0 42 17,0 0-32,0 0 0,0 22 0,0-1 15,0 0-15,-22 1 0,22-1 16,0 0-16,0 22 0,0-22 0,-21 22 15,21-22-15,0 0 0,0 1 16,0-1-16,0 0 0,0-21 0,0 22 16,0-22-16,21 0 0,-21 0 15,22 0-15,-1 1 0,0-22 0,0 21 16,0-21-16,0 0 0,1 0 0,-1 0 16,21 0-16,-21 0 15,22-21-15,-22-1 0,21 1 0,0 0 16,1 0-16,-1 0 0,-21 0 15,22-22-15,-1 22 0,0-21 0,1 21 16,-22-22-16,0 22 0,0-21 16,0 21-16,-21-22 0,0 22 0,0-21 15,0 21-15,0-1 0,0 1 16,-21 21-16,0 0 16,0 0-16,0 21 0,-1-21 0,1 43 15,0-22-15,21 21 0,-21-21 16,21 22-16,-21-1 0,21 0 0,0-20 15,0 20-15,0 0 16,0-21-16,0 1 0,0-1 0,0 0 16,0 0-16,21 0 0,0-21 15,-21 21-15,21-21 0,0 0 0,1 0 16,-1 0-16,0 0 0,0 0 16,0 0-16,22 0 0,-22 0 15,0 0-15,0-21 0,21 21 0,-20-21 16,-1 0-16,21 0 0,-21 21 15,22-21-15,-22-1 0</inkml:trace>
  <inkml:trace contextRef="#ctx0" brushRef="#br0" timeOffset="193779.41">7578 13377 0,'0'0'0,"0"-21"0,0 0 0,0 0 0,0 0 16,0 0-16,0-1 0,0 1 16,0 0-16,0 0 0,0 0 0,0 0 15,-22 21-15,1 0 16,0 0-16,0 0 16,0 0-16,0 21 0,-1-21 0,1 42 15,0-21-15,0 0 0,0 22 16,0-1-16,-1 0 0,1 22 15,0-22-15,21 22 0,0-1 16,0-20-16,0 20 0,0-21 0,0 1 0,0-1 16,0-21-16,0 22 0,21-22 15,0 0-15,1 0 0,20-21 16,-21 0-16,21 21 0,-20-21 0,20 0 16,0 0-16,1 0 0,20 0 15,-21-21-15,1 0 0,-1 0 0,0 21 16,22-21-16,-22-1 0,1 1 0</inkml:trace>
  <inkml:trace contextRef="#ctx0" brushRef="#br0" timeOffset="194675.9">8234 13526 0,'0'0'0,"0"-22"0,0 1 0,0 0 0,-21 0 16,21 0-16,-22 21 0,1-21 15,0 21-15,0 0 0,0 0 16,0 0-16,-1 0 0,1 21 15,21 0-15,0 0 0,-21 0 16,0 22-16,21-22 0,0 21 0,0 0 16,0 1-16,0-22 0,0 21 15,0 1-15,0-22 0,0 0 0,0 21 16,0-21-16,0 1 0,21-22 16,0 21-16,0-21 0,1 0 0,-1 0 15,0 0-15,0 0 0,0 0 16,0-21-16,22-1 0,-22 1 15,0 0-15,0 0 0,0 0 0,1 0 16,-1-1-16,0-20 0,0 21 16,-21-21-16,0 20 0,0 1 0,0-21 15,0 21-15,0 0 0,0-1 0,0 1 16,0 42 0,0 1-1,0-1 1,0 21-16,0-21 0,0 0 0,0 22 15,0-22-15,0 0 0,0 0 0,0 22 16,0-22-16,0 0 0,21 0 16,0 0-16,1-21 0,-1 0 15,0 0-15,0 0 0,0 0 16,0 0-16,1-21 0,20 0 0,-21 21 16,0-21-16,22 0 0,-22-1 15,0 1-15,0 0 0,0 0 0,0-21 16,1 20-16,-22 1 0,0 0 0,0 0 15,0 0-15,0 0 0,0-1 16,-22 22 0,1 0-1,21 22-15,-21-1 0,21 0 0,0 0 16,0 0-16,0 22 0,0-22 16,-21 21-16,21-21 0,0 0 15,-21 1-15,21 20 0,0-21 0,0 0 16,-21 0-16,21 1 15,-22-1-15,22-42 32,0-1-17,0 1-15,0 0 0,0 0 0,22 0 16,-1-22-16,0 22 0,0-21 16,0 21-16,-21-22 0,43 1 0,-22 21 15,0 0-15,0-22 0,21 43 0,-20-21 16,20 21-16,-21 0 15,21 0-15,-20 0 0,20 21 0,-21 1 16,0-1-16,0 0 0,1 21 16,-1-21-16,0 1 0,-21 20 0,0-21 15,0 0-15,0 22 0,0-22 0,0 0 16,0 0-16,0 0 0,0 0 16,0 1-16,0-1 15,0-42 16,0-1-31</inkml:trace>
  <inkml:trace contextRef="#ctx0" brushRef="#br0" timeOffset="197200.15">11049 13949 0,'0'0'0,"21"0"0,-21-21 0,21 0 0,0 21 15,1-43-15,-1 22 0,0 0 16,21 0-16,-21-22 0,-21 22 0,22 0 16,-22-21-16,21 21 0,-21-22 0,0 22 15,0-21-15,0 21 16,-21-1-16,-1 1 0,1 0 0,-21 0 15,21 0-15,-22 21 0,22 0 16,-21 0-16,0 0 0,-1 0 0,1 0 16,0 21-16,20 0 0,-20 21 0,0-20 15,21 20-15,-22 0 0,22 1 16,0-1-16,0 0 0,21 1 0,0-1 16,0 0-16,0-21 0,0 1 15,0 20-15,0-21 0,0 0 16,21-21-16,0 0 15,0 0-15,22 0 0,-22-21 0,0 0 16,21 21-16,-21-21 0,1 0 16,20-1-16,-21 1 0,21-21 15,-20 21-15,-1 0 0,0-1 0,0-20 16,-21 21-16,0 0 0,0 0 16,0-1-16,0 1 0,0 0 0,0 42 31,21 22-16,-21-22-15,21 21 0,-21-21 0,22 22 16,-22-22-16,21 21 0,0-21 16,0 22-16,0-22 0,-21 0 0,21 0 15,1-21-15,-1 21 0,0-21 16,0 0-16,0 0 0,0 0 16,1 0-16,-1 0 0,0 0 0,0-21 15,0 0-15,0 21 0,-21-21 16,22 0-16,-1-1 0,-21 1 0,0-21 15,21 21-15,0-22 0,-21 22 16,21-21-16,-21 21 0,21-22 0,1 1 16,-22 21-16,21 0 0,0-22 0,0 43 15,0-21-15,0 0 0,1 21 16,-1 0-16,0 0 0,0 0 16,0 21-16,0 0 15,1 1-15,-22-1 0,21 0 0,-21 0 16,21-21-16,-21 21 0,0 0 15,0-42 32,0 0-47,0 0 16,0 0-16,0 0 16,-21-1-16,0 1 15,-1 21-15,1-21 0,0 21 0,0 0 16,0 0-16,0 0 15,-1 0-15,1 0 0,0 0 0,0 21 0,21 0 16,0 1-16,-21 20 0,21 0 16,0-21-16,0 22 0,0-1 15,0-21-15,0 22 0,0-1 0,0-21 16,0 21-16,0-20 0,21-1 16,0 0-16,0 0 0,0 0 15,22-21-15,-22 0 0,0 0 16,0 0-16,0 0 0,22 0 0,-22 0 15,21-21-15,-21 21 0,1-21 0,20 0 16,-21 0-16,0-1 0,22 1 16,-22 0-16,21 0 0,-21-21 15,0 20-15,22-20 0,-22 0 0,0 21 16,0-22-16,22 22 0,-22-21 16,0 21-16,0-1 0,0 1 15,0 21-15,1 0 16,-22 21-16,0 1 15,21-1-15,-21 0 16,0 0-16,0 0 0,0 0 0,0 1 16,0-1-16,21-21 31,-21-21-15,0-1-1,0 1-15,0 0 16,0 0-16,0 0 0,0 0 15,0-1-15,-21 1 16,0 0-16,-1 21 0,22-21 16,-21 21-16,0 0 0,0 0 15,0 0-15,21 21 0,-21 0 16,-1 0-16,1 1 0,21 20 0,-21-21 16,0 21-16,21 1 0,0-22 15,0 21-15,-21-21 0,21 22 0,0-22 16,0 21-16,0-21 0,0 1 15,0-1-15,0 0 0,0 0 0,21 0 16,0-21-16,0 0 0,0 0 16,1 0-16,-1 0 0,0 0 15,21 0-15,-21 0 0,1 0 0,20 0 16,-21-21-16,21 0 0,-20 21 0,20-21 16,0 0-16,-21-1 0,1 1 15,20 0-15,-21 0 0,0 0 0,-21 0 16,0-22-16,21 22 0,-21 0 15,0-21-15,0 20 0,0 1 0,0 0 16,0 0-16,-21 0 0,0 21 16,0 0-1,0 21-15,0 0 16,21 0-16,0 0 0,0 1 16,-22-1-16,22 21 0,0-21 0,-21 0 15,21 22-15,0-22 0,0 0 0,0 0 16,0 0-16,0 1 0,0-1 15,21 0-15,1-21 0,-1 0 0,-21 21 16,21-21-16,0 0 0,0 0 16,0 0-16,1 0 0,20 0 0,-21 0 15,0-21-15,22 0 0,-22 21 0,0-21 16,21-1-16,-21 1 0,22 0 16,-22 0-16,0 0 0,21-22 15,-20 22-15,-1-21 0,-21 21 16,21 0-16,-21-22 0,21 22 0,-21 0 15,0 0-15,0 0 0,0-1 0,0 44 32,0-1-32,-21-21 0,21 42 15,0-21-15,0 0 0,0 1 16,0 20-16,0-21 0,0 0 0,0 0 16,0 1-16,21-1 0,0 0 0,0 0 15,1 0-15,-1 0 16,0-21-16,0 22 0,0-22 15,-42-22 48,0 22-63,0 0 0,0-21 0,-1 0 16,1 21-16,0 0 0,0 0 15,0 0-15,0 0 0,-1 0 16,22 21-16,0 0 15,0 1 1,0-1-16,22-21 0,-1 0 0,0 21 16,0-21-16,0 0 0,0 0 15,22 0-15,-22 0 0,0 0 16,0 0-16,22 0 0,-22 0 0,21-21 16,-21 21-16,22-21 0,-22 21 15,21-22-15,-21 1 0,22 0 0,-22 0 16,21 0-16,-21 0 0,0-1 0,1 1 15,-1 0-15,0-21 0,-21 21 16,0-1-16,21-20 0,-21 21 0,0 0 16,0 0-16,0-1 0,0 1 15,0 0-15,-21 21 0,0 0 16,0 0 0,21 21-16,0 0 0,0 1 15,0-1-15,0 0 0,0 0 16,0 0-16,0 0 0,21 1 15,0-1-15,0 0 0,0 0 16,0 0-16,-21 0 0,22-21 0,-1 22 16,-21-1-16,0 0 15,0 0-15,0 0 16,-21 0 0,-1-21-16,1 0 0,0 22 15,0-22-15,0 0 0,0 0 16,-1 0-16,1 21 15,0-21-15,0 0 0,21-21 32,0-1-32</inkml:trace>
  <inkml:trace contextRef="#ctx0" brushRef="#br0" timeOffset="197620.86">15176 13504 0,'0'0'0,"0"-21"0,43-42 15,-22 42 1,-21 42 0,0 0-16,0 0 15,0 21-15,0-20 16,0 20-16,0-21 0,-21 21 0,21-20 15,0 20-15,0-21 0,-21 0 16,21 22-16,-22-22 0,22 0 16,0 0-16,22-21 31,-22-21-31,21 0 16,0 0-16,-21-1 0</inkml:trace>
  <inkml:trace contextRef="#ctx0" brushRef="#br0" timeOffset="198011.58">15367 13166 0,'0'0'0,"-21"-21"0,0-1 16,-1 22-16,1 0 0,0 0 0,0 0 16,0 0-16,0 22 0,-1-22 0,22 21 15,0 0-15,0 0 0,0 21 16,0-20-16,0-1 0,0 0 0,22 0 15,-1 0-15,0-21 16,0 0-16,0 0 0,0 0 0,22 0 16,-22 0-16,0 0 0,21 0 0,-20-21 15,-1 0-15,0 21 16,0-21-16,0 0 0,-21-1 0,21 1 16,-21 0-16,0 0 0,0 0 0,0 0 15,-21-1-15,0 1 0,0 0 16,0 0-16,0 0 0,-1 0 0,1-1 15,0 1-15,-21 21 0,21 0 16,-1 0-16,1 0 0,0 0 0,0 21 16,21 1-16,-21-1 15,21 0-15,0 0 0,0 0 0,0 22 16,0-22-16,0 0 0,21 0 0,0 0 16,0-21-16,22 21 15,-22 1-15,21-22 0,-21 0 0</inkml:trace>
  <inkml:trace contextRef="#ctx0" brushRef="#br0" timeOffset="198343.87">15938 13039 0,'0'0'0,"0"-21"0,0-1 16,0 1-16,0 0 15,0 42 1,0 0-16,0 1 15,0-1-15,0 0 0,0 21 0,0 1 16,0-22-16,0 21 0,0 0 16,0 1-16,0-1 0,0-21 15,0 22-15,-21-1 0,21 0 0,0 1 16,0-1-16,0-21 0,0 21 16,0-20-16,0 20 0,0-21 0,0 0 15,0 0-15,0 1 0,0-1 16,21-21-16,1 0 15,-1 0-15,0 0 16,0-21-16,0 21 16,-21-22-16,21 1 0,-21 0 0,0 0 15,0 0-15,0 0 16</inkml:trace>
  <inkml:trace contextRef="#ctx0" brushRef="#br0" timeOffset="198559.74">15748 13399 0,'21'0'31,"21"0"-31,-20 0 0,-1 0 16,21 0-16,-21 0 0,22-22 0,-1 22 16,0 0-16,1 0 0,-1 0 15,0-21-15,1 21 0,-1 0 0,0 0 16,-21 0-16,1 0 0,-1-21 15,0 21-15,0 0 16</inkml:trace>
  <inkml:trace contextRef="#ctx0" brushRef="#br0" timeOffset="199935.8">17462 13864 0,'0'0'16,"-21"0"-16,0 0 15,21-21 1,0 0-1,21 0-15,0 0 16,1-1-16,-1 1 0,0-21 0,21 21 16,-21-22-16,1 1 0,-1 21 15,0-43-15,0 22 0,21 0 0,-42-1 16,22 1-16,-1 0 0,-21-22 16,21 22-16,-21 0 0,0-1 0,0 1 15,0 21-15,0-22 0,0 22 16,0 0-16,0 0 0,-21 21 15,0 0-15,21 21 16,-22 0-16,1 22 16,21-1-16,0-21 0,0 21 0,0 22 15,-21-22-15,21 1 0,0 20 16,0-21-16,-21 22 0,21-1 0,0-20 16,0 20-16,0-20 0,0-1 0,0 0 15,0 1-15,0-22 16,0 21-16,0-21 0,0 0 0,0 1 15,0-44 17,0 1-17,0 0-15,0 0 16,0 0-16,0 0 0,0-22 0,0 22 16,0 0-16,0 0 0,21 0 15,0-1-15,-21 1 0,21 0 0,1 0 16,-22 0-16,21 21 0,0 0 15,-21-21-15,21 21 0,0 0 16,0 0 15,-21 21 282,0-42-32</inkml:trace>
  <inkml:trace contextRef="#ctx0" brushRef="#br0" timeOffset="202760">17695 13589 0,'0'-21'31,"-21"21"-31,21-21 16,0 0-1,0-1 1,0 1 0,21 21-16,0-21 15,1 21-15,-1 0 0,0 0 16,0 0-16,0 0 16,0 0-16,1 0 0,-1 0 15,-21 21-15,21 0 0,0 1 16,0-1-16,-21 21 0,0-21 0,0 0 15,0 22-15,0-22 0,0 21 0,0-21 16,0 1-16,0-1 0,-21 21 16,21-21-16,-21-21 0,0 21 0,0 1 15,-1-22-15,-20 0 0,21 21 16,0-21-16,0 0 0,-1 0 16,1 0-16,0 0 0,0 0 0,21-21 15,-21 21-15,0-22 0,-1 1 16,22 0-1,0 42 17,0 0-17,22-21-15,-1 22 0,0-1 0,-21 0 16,21-21-16,0 21 0,0-21 16,1 21-16,-1-21 0,0 0 0,0 0 15,0 0-15,0 0 0,1 0 0,-1 0 16,0 0-16,0 0 15,21 0-15,-20-21 0,20 21 0,-21-21 16,21 0-16,-20 0 0,20-1 0,0 1 16,-21 0-16,22 0 0,-22 0 15,0 0-15,0-1 0,0 1 0,1 0 16,-22-21-16,0 21 0,0-1 16,0 1-16,21 0 0,-21 0 15,0 42 16,0 0-31,0 0 0,-21 1 0,21-1 0,0 0 16,0 21-16,0-21 0,0 1 16,0-1-16,0 21 0,0-21 15,0 0-15,0 1 16,0-1-16,21 0 0,0-21 16,0 0-16,0 0 0,0 0 15,1 0-15,20 0 0,-21-21 16,0 21-16,0-21 0,1-1 0,20 22 15,-21-21-15,0 0 0,0 0 16,-21 0-16,22 0 0,-1-1 0,-21 1 16,21-21-16,-21 21 0,0 0 15,0-1-15,0 1 0,0 0 0,21 0 16,-21 42 46,21-21-46,-21 21-16,0-42 156,0 42-93,0 0-63,0 1 15,0-1-15,0 0 16,0 0 15,0-42 47,0 0-46,0 0-17,0-1 17,0 44 14,0-1-46,0 0 0,0 0 16,0 21-16,0-20 0,0-1 16,0 21-16,0-21 0,0 22 0,0-1 15,0-21-15,0 21 0,-21 1 16,21-1-16,0 0 0,-21 1 0,21-1 16,0 0-16,0 22 0,-21-22 0,21 22 15,0-22-15,0 0 0,0 22 16,0-22-16,0 1 0,0-1 15,-21 0-15,21 1 0,0-1 0,-22-21 16,22 0-16,0 22 0,0-22 16,0 0-16,-21 0 0,0 0 15,21 0-15,-21-21 0,0 0 16,0 0-16,-1 0 16,1-21-16,0 0 0,21 0 15,-21 0-15,0 0 0,21-1 0,-21 1 16,21-21-16,-22 0 15,22-1-15,0 1 0,0-22 0,0 1 0,0-1 16,0 1-16,0-1 0,22 1 0,-1-1 16,0 1-16,0 21 15,21-22-15,-20 22 0,20-1 0,0 22 16,1-21-16,-1 0 0,0 20 16,1 1-16,-1 0 0,0-21 0,1 21 15,-22-1-15,21 1 0</inkml:trace>
  <inkml:trace contextRef="#ctx0" brushRef="#br0" timeOffset="205247.44">19812 13801 0,'-21'0'0,"42"0"0,-63 0 0,42-21 32,0-1-32,21 1 15,-21 0-15,21 0 0,0 0 16,0 0-16,0-22 15,1 22-15,-1-21 0,0 21 0,0-22 16,0 22-16,0-21 0,-21-1 16,22 1-16,-1 21 0,-21-21 0,21 20 15,-21-20-15,0 21 0,0 0 16,0 0-16,0 42 16,0 0-1,0 0-15,-21 21 0,21-20 16,-21 20-16,21 0 0,-22 1 0,22 20 15,0-21-15,-21 1 16,21 20-16,0-20 0,0-1 0,0 0 16,0 1-16,0-22 0,0 21 0,21-21 15,-21 0-15,22-21 0,-1 22 16,21-22-16,-21 0 0,0 0 0,1 0 16,20 0-16,-21-22 0,21 22 15,-20-21-15,20 0 0,-21 0 0,21 0 16,-20-22-16,20 22 0,-21-21 0,0 0 15,0-1-15,1 22 0,-22-42 16,21 20-16,-21 1 0,21 0 0,-21-1 16,0 1-16,0 21 15,0-22-15,21 22 0,-21 0 0,0 0 16,0 0-16,0 42 16,0 0-1,0 21-15,0-20 0,0-1 0,0 21 16,0 0-16,0 1 0,-21-1 15,21 0-15,0 1 0,0-1 0,0 0 16,0 1-16,0-22 0,0 21 16,0-21-16,0 1 0,21-1 0,0 0 15,0-21-15,1 0 0,-1 0 16,0 0-16,0 0 0,0 0 16,22 0-16,-22-21 0,0 0 15,21-1-15,-21 1 0,1 0 16,20 0-16,-21 0 0,0-22 0,0 22 15,1-21-15,-1 21 0,0-22 0,-21 22 16,21 0-16,-21-21 0,0 21 16,0 42 15,-21 0-31,21 0 0,0 0 0,0 22 16,0-22-16,0 0 0,0 21 15,0-21-15,21 1 0,0 20 0,-21-21 16,21 0-16,1 0 0,-1 1 0,-21-1 15,21 0 1,-21 0-16,-21-21 31,0 0-31,-1 0 0,1 0 16,0 0-16,-21-21 0,21 21 0,-1-21 16,1 21-16,0 0 0,0-21 15,0 21-15,0 0 16,21 21-1,0 0-15,0 0 16,21-21-16,-21 21 0,21-21 0,0 21 16,21-21-16,-20 22 0,-1-22 15,0 0-15,21 0 0,-21 0 16,22 0-16,-22 0 0,21 0 0,1 0 16,-1-22-16,0 1 0,1 0 15,-1 21-15,0-21 0,1 0 0,-22 0 16,21-22-16,-21 22 0,0 0 15,22-21-15,-43-1 0,21 22 0,-21-21 16,21-1-16,-21 22 0,0 0 16,0 0-16,0 0 0,-21 21 31,21 21-31,-21 0 0,21 0 16,-21 0-16,-1 22 0,22-22 0,-21 21 15,21-21-15,0 22 0,0-22 16,0 0-16,0 21 0,0-20 15,0-1-15,21 0 0,1-21 0,-1 21 16,21-21-16,-21 0 0,0 0 16,22 0-16,-22 0 0,21 0 0,-21 0 15,22 0-15,-22 0 0,21-21 16,-21 21-16,22-21 0,-22 0 0,0-1 16,0 1-16,0 0 0,-21-21 0,22 21 15,-22-1-15,21-20 0,-21 21 16,0 0-16,0-22 0,0 22 0,0 0 15,0 42 17,0 0-32,0 1 0,0-1 15,-21 0-15,21 21 0,-22-21 16,22 1-16,-21-1 0,21 0 0,0 0 16,0 0-16,-21 0 0,21 1 15,-21-1-15,21 0 0,0-42 47,0 0-47,0-1 16,0 1-16,21 0 15,0-21-15,-21 21 0,21-22 16,1 22-16,-1-21 0,-21 21 16,21-1-16,0 1 0,0-21 0,0 42 15,1-21-15,-1 21 16,0 0-16,-21 21 15,0 0-15,21 0 0,-21 0 16,0 1-16,0-1 0,0 21 16,21-21-16,-21 0 0,0 1 0,21-1 15,1 0-15,-1 0 0,-21 0 0,21 0 16,21 1-16,-21-1 0,1-21 16,20 21-16,0-21 0,1 0 15,-1 0-15,0 0 0,1 0 16,-1 0-16,0 0 0,1 0 0,-1 0 15,-21-21-15,21 21 0,-20-21 0,-1-1 16,0 1-16,21 0 0,-42 0 16,21 0-16,1-22 0,-1 22 0,-21-21 15,0 21-15,0-22 0,0 1 16,0 21-16,0 0 0,0 0 0,0-1 16,0 1-16,0 0 0,-21 21 15,-1 0-15,1 0 0,0 0 16,0 0-16,-21 21 0,20 0 15,1 1-15,-21-1 0,21 0 16,0 21-16,-1-21 0,1 22 0,0-22 16,0 0-16,0 21 0,21-20 15,0-1-15,0 0 0,0 0 0,0 0 16,0 0-16,21-21 16,0 0-16,0 0 0,0 0 0,1 0 15,-1 0-15,0 0 0,0 0 0,0-21 16,0 21-16,1-21 0,-1 0 15,0 21-15,0-21 0,0 0 16,-21-1-16,0 1 0,0 0 0,21 0 16,1 0-16,-22 0 15,0-1 1,0 44 15,0-1-31,0 0 0,0 21 16,0-21-16,0 1 0,0-1 0,0 21 15,0 0-15,0-20 0,-22 20 16,22 0-16,-21 1 0,21-1 0,0 0 16,0 22-16,0-22 0,0 22 15,0-1-15,0 1 0,0-22 0,0 43 16,0-22-16,0 1 0,0-1 0,0 1 16,0-1-16,21 1 15,-21-1-15,22 1 0,-22-1 0,21 1 16,-21-22-16,0 21 0,0 1 0,0-22 15,0 1-15,0-1 0,-21 0 16,-1-21-16,1 1 0,0-1 0,0 0 16,0-21-16,0 0 0,-1 0 15,-20 0-15,21 0 0,0-21 0,0 0 16,-1-1-16,1-20 0,0 21 0,21-21 16,-21-1-16,21 1 0,-21 0 15,21-1-15,0-20 0,0 20 0,0-20 16,0-1-16,0 1 0,0-22 0,0 22 15,21-22-15,0 0 16,-21 22-16,21-22 0,0 22 0,1-1 16,-1 1-16,0-1 0,0 22 15,0 0-15,0-1 0,1 1 0,-1 0 16,0-1-16,21-20 0,-42 20 16,0 22-16,0 0 0</inkml:trace>
  <inkml:trace contextRef="#ctx0" brushRef="#br0" timeOffset="205680.19">21717 12975 0,'0'0'0,"42"0"15,-21 0 1,1 0-16,-1-21 15,0 0-15,-21 0 16,0 0 0,0-1-16,-21 22 31,21 22-15,0-1-16,-21 0 15,21 0-15,0 0 16,0 0-1,-22 1 1,1-22-16</inkml:trace>
  <inkml:trace contextRef="#ctx0" brushRef="#br0" timeOffset="206464.37">10477 15050 0,'0'0'0,"0"-22"0,0 1 15,0 0-15,0 0 0,0 0 16,0 0-16,0-1 16,0 1-16,0 0 0,0 42 46,0 22-30,0-22-16,0 42 0,0-20 0,0-1 16,0 21-16,0 1 0,0-1 0,0 1 15,-21-22-15,21 22 16,-21-1-16,21-20 0,-21-1 0,0 0 16,0 1-16,21-22 0,-22 21 15,22-21-15,-21 0 0,0 1 16,21-44 15,0 1-31,0 0 16,0 0-16,0 0 0,0 0 15,0-22-15,21 22 0</inkml:trace>
  <inkml:trace contextRef="#ctx0" brushRef="#br0" timeOffset="209280.86">10308 15050 0,'0'0'0,"-42"-85"16,42 64-16,-21 0 16,21-1-16,0-41 0,0 42 15,0 0-15,0-1 0,21-20 16,0 21-16,0 0 0,21 0 0,-20-1 16,20 22-16,-21-21 0,21 21 15,1 0-15,-1 0 0,22 0 0,-22 21 16,0 1-16,1-1 15,-1 0-15,0 21 0,-21-21 0,1 22 16,-1-1-16,-21 0 0,0 1 16,0-1-16,0 0 0,-21 1 0,-1-1 15,-20 0-15,0 1 0,21-1 0,-22-21 16,1 22-16,0-22 0,20 0 16,-20 0-16,0-21 0,21 21 0,-1-21 15,-20 0-15,21 0 0,0 0 16,0 0-16,-1 0 0,22-21 15,-21 0-15,21 0 16,21 21 0,1 21-1,-1 0 1,0 21-16,0-20 0,0-1 0,0 0 16,1 21-16,-1-21 0,0 1 15,21-1-15,-21 0 0,1 0 0,-1 0 16,0 0-16,21 1 0,-21-22 15,1 0-15,-1 21 0,21-21 0,-21 0 16,0 0-16,22 0 0,-22 0 0,0 0 16,21-21-16,-20 21 0,-1-22 15,0 1-15,0 21 0,0-21 0,0 0 16,1 0-16,-1 0 0,0-1 16,0 1-16,-21-21 0,0 21 0,0 0 15,0-1-15,0 1 0,0 0 16,0 0-16,0 0 0,-21 21 31,0 21-31,0 0 16,21 0-16,0 0 0,-22 1 0,22-1 15,-21 0-15,21 21 0,0-21 16,0 1-16,0-1 0,0 0 0,0 0 16,0 0-16,21 0 0,1 1 15,-1-22-15,0 0 16,0 0-16,21 0 0,-20 0 15,20 0-15,-21 0 0,21-22 0,1 1 16,-22 21-16,21-21 0,1 0 0,-1 0 16,0-22-16,-21 22 0,22 0 15,-22-21-15,21 21 0,-21-22 16,1 1-16,-22 0 0,0 20 0,21-20 16,-21 0-16,0-1 0,0 1 15,0 21-15,0-21 0,0 20 0,0-20 16,0 21-16,0 0 0,0 0 0,0-1 15,0 1-15,-21 21 16,21 21 0,0 1-16,0-1 0,-22 0 15,22 21-15,0 1 0,-21 20 0,21-21 16,0 22-16,-21-1 16,0 1-16,0-22 0,0 22 0,21-1 15,-22 1-15,1-1 0,0 1 0,0-1 16,21 1-16,-21 20 0,0-20 15,-1 21-15,22-22 0,-21 22 0,21-22 16,-21 1-16,0 20 0,21-20 16,0 21-16,0-22 0,0 1 0,-21-1 15,21 1-15,0-1 0,0 1 16,0-22-16,0 0 0,0 1 0,0-1 16,0-21-16,0 0 0,21-21 15,0 0-15,0 0 16,0-21-16,22 0 0,-22 0 0,0-22 0,21 1 15,-20 0-15,20-1 16,-21-20-16,21 21 0,-20-22 0,20 1 16,-21-1-16,21 1 0,-20-1 0,-1 1 15,-21-1-15,0 1 0,0-1 16,0 1-16,0-1 0,0 1 0,-21 20 16,-1-20-16,-20 20 0,21 22 15,0-21-15,-22 21 0,22 0 0,-21-1 16,21 1-16,-22 21 0,22 0 0,0 0 15,0 0-15,0 0 16,0 0-16,-1 0 0,22-21 31,22 21-31,-1 0 0,0 0 16,0-21-16,0 0 0,22 21 0,-1-21 16,0-1-16,1 1 0,-1 0 15,0 0-15,1 0 0,20 0 0,-21-22 16,1 22-16,-1-21 0,0 21 15,1-1-15,-22-20 0,0 21 0,0 0 16,-21 0-16,0-1 16,0 1-16,-21 21 15,0 0-15,0 0 16,0 0-16,21 21 16,-22-21-16,22 22 0,0-1 0,0 0 15,0 0-15,0 0 0,0 0 16,0 1-16,22-1 0,-22 0 0,21 0 15,0-21-15,0 21 0,0 0 16,0 1-16,1-22 0,-1 21 0,21-21 16,0 21-16,-20-21 0,-1 0 15,0 0-15,0 0 0,0 0 16,0 0-16,1 0 0,-1 0 0,0-21 16,0 21-1,0-21-15,0-1 0,1 1 16,-22 0-16,21 0 0,-21 0 0,0 0 15,0-1-15,0 1 0,0 0 16,0 0-16,0 0 0,0 0 16,-21 21 15,21 21-31,-22 0 0,22 0 16,0 0-16,-21 0 0,0 1 0,21-1 15,0 21-15,-21-21 0,21 0 0,0 1 16,0-1-16,0 0 0,0 0 15,0 0-15,0 0 0,21 1 16,0-22-16,0 0 0,1 0 16,-1 0-16,0 0 0,0 0 0,21 0 15,-20 0-15,20 0 0,0-22 0,-21 22 16,22-21-16,-22 0 0,21 0 16,-21 0-16,1 0 0,-1-1 0,0 1 15,0 0-15,0 0 0,0 0 16,-21-22-16,22 22 0,-22 0 0,21 0 15,-21 0-15,0 0 0,0 42 32,0 0-32,0 0 15,-21 0-15,21 0 16,0 1-16,0-1 0,-22 21 0,1-21 16,21 0-16,-21 1 0,21-1 0,0 0 15,0 0 1,0-42 15,0 0-31,0 0 16,0-1-16,21 1 0,0 0 15,-21 0-15,22 0 0,-1 21 16,-21-21-16,21-1 0,0 22 0,0 0 16,0 0-1,1 0-15,-22 22 16,0-1-16,21-21 0,0 21 0,-21 0 15,21 0-15,-21 0 16,21 1-16,0-1 0,-21 0 16,22-21-16,-1 0 15,0 0-15,0 0 0,0 0 16,0 0-16,1-21 0,-1 0 16,42-1-1,-42 1-15,1 0 0,-1 0 0,0 0 0,0 0 16,21-1-16,-20 1 0,-1 0 15,0 0-15,0 0 0,0 0 0,0 21 16,1 0 0,-22 21-1,0 0 1,0 0 0,0 0-1,21-21 1,0 0-1,-21-21-15,0 0 16,21 0-16,-21 0 16,0-1-16,0 1 15,0 0 1,-21 21 0,0 0-16,0 0 0,-1 0 15,1 21-15,0 0 16,0 1-16,21-1 0,-21 0 15,0 21-15,-1-21 0,22 1 0,-21 20 16,21-21-16,-21 0 0,21 0 16,0 22-16,0-22 0,0 0 0,0 0 15,0 0-15,21 1 16,0-1-16,1-21 0,-1 0 0,0 21 16,0-21-16,0 0 0,22 0 0,-22 0 15,0 0-15,21 0 16,-21 0-16,22 0 0,-22-21 0,0 0 15,0 21-15,22-22 0,-22 22 16,0-21-16,-21 0 0,21 0 0,0 0 16,-21 0-16,0-1 0,0 1 0,0 0 15,0 0-15,0 0 0,0-22 16,0 22-16,0 0 0,0 0 16,0 42-1,-21 0-15,0 0 16,21 22-16,0-22 0,0 0 15,0 0-15,0 22 0,0-22 0,0 0 16,0 0-16,0 0 0,0 0 0,0 1 16,21-1-16,0-21 15,0 0-15,-21 21 16,22-21-16,-1 0 0,0 0 0,0 0 16,0 0-16,0-21 15,1 21-15,-1-21 0,0 21 0,0-22 16,0 1-16,0 21 0,-21-21 0</inkml:trace>
  <inkml:trace contextRef="#ctx0" brushRef="#br0" timeOffset="209936.15">14901 15177 0,'0'0'0,"-42"0"0,21-22 0,-22 1 16,22 0-16,0 0 0,0 0 0,21 0 16,0-22-16,0 22 0,0 0 15,0 0-15,0 0 0,21-1 0,0 1 16,0 0-16,22 0 0,-22 21 16,21 0-16,1 0 0,-1 0 0,0 21 15,1 21-15,20-20 0,-21 20 16,1 0-16,-1 22 0,0-22 0,-20 22 15,-1-22-15,0 21 0,0-20 16,-21 20-16,21-20 0,-21-1 0,0-21 16,0 21-16,0-20 0,0-1 15,0 0-15,0 0 0,0-42 32,0 0-17,0 0-15,0-22 0,0 22 0,0-21 16,21-1-16,1 1 0,-22 0 15,21-22-15,0 22 0,0-22 0,0 22 16,0-21-16,-21 20 0,22 1 16,-1 0-16,0-1 0,0 22 0,0-21 15,-21 21-15,21-1 16,1 22-16,-1 0 16,-21 22-1,21-22-15,-21 21 0,0 0 16,21 0-16,-21 0 0,0 0 15,0 1-15,0-1 0,0 0 16,0 0-16,0 21 0,0-20 0</inkml:trace>
  <inkml:trace contextRef="#ctx0" brushRef="#br0" timeOffset="211427.69">16002 15452 0,'0'0'0,"21"0"15,0 0-15,-21-21 0,21 21 16,-21-22-16,22 1 0,-22 0 16,21 0-16,-21 0 0,0 0 15,0-22-15,0 22 0,0 0 16,0 0-16,0-22 0,0 22 0,0 0 16,-21 0-16,21 0 0,-22 0 0,1 21 15,0 0 1,0 0-16,0 21 0,0 0 15,21 21-15,-22-21 16,1 22-16,21-1 0,-21-21 0,0 22 16,21-1-16,-21-21 0,21 21 0,0-20 15,-21-1-15,21 0 0,0 0 16,0 0-16,0 0 0,21-21 31,0 0-31,0 0 16,0-21-16,0 21 0,1-21 0,20 0 15,-21 0-15,0 0 0,-21-1 16,21 1-16,1 0 0,-1 0 0,0-21 16,-21 20-16,0 1 0,0-21 15,21 21-15,-21 0 0,0-1 16,21 1-16,-21 0 0,0 42 31,0 0-31,0 1 0,0-1 16,0 0-16,0 0 0,0 21 15,0-20-15,0-1 0,0 21 0,0-21 16,0 0-16,0 1 0,0-1 16,0 0-16,21-21 0,-21 21 0,22 0 15,-1-21-15,0 0 0,0 0 0,0 0 16,22 0-16,-22 0 0,21 0 16,-21-21-16,22 21 0,-1-21 0,-21 0 15,21 21-15,1-21 0,-22-1 16,0-20-16,21 21 0,-20 0 15,-22-22-15,0 22 0,21 0 0,-21-21 16,0 21-16,0-1 0,0 1 16,-21 0-16,-1 21 15,1 0-15,0 0 16,21 21-16,0 0 0,-21 1 0,0-1 16,21 0-16,0 0 0,0 0 15,0 0-15,0 1 0,0-1 16,0 0-16,0 0 0,21 0 15,0 0-15,0 1 0,0-1 16,-21 0-16,22 0 16,-1 0-16,0-21 0,-21 21 0,21-21 15,0 0-15,0 22 0,1-22 16,-1 0-16,0 0 0,0 0 0,0 0 16,0 0-16,1 0 0,20 0 0,-21 0 15,21 0-15,-20-22 0,-1 1 16,21 21-16,-21-21 0,0 0 0,1 0 15,20 0-15,-42-1 0,21 1 16,0 0-16,-21 0 0,21-21 0,-21 20 16,0-20-16,0 21 0,0-21 15,0 20-15,0 1 0,0 0 0,-21 0 16,0 21-16,0 0 0,0 0 16,0 0-16,-1 0 15,1 21-15,0 0 0,0 0 0,0 22 16,0-22-16,-1 21 0,1-21 0,21 22 15,-21-22-15,0 21 0,21-21 16,-21 1-16,21-1 0,0 21 0,0-21 16,0 0-16,21 1 15,0-22-15,0 0 16,0 0-16,1 0 0,-1-22 16,0 22-16,0-21 0,0 0 15,0 0-15,1 21 0,-1-21 16,0 0-16,0-22 0,0 22 0,0 0 15,-21 0-15,0-22 0,0 22 16,22 0-16,-22 0 0,0 0 0,0 0 16,21-1-16,-21 44 15,0-1 1,0 0-16,0 21 16,0-21-16,0 1 0,0-1 0,0 21 15,0-21-15,0 0 0,0 1 0,0-1 16,21 0-16,-21 0 0,21 0 15,0-21-15,0 21 0,1-21 16,20 0-16,-21 0 0,0 0 0,0 0 16,22 0-16,-22 0 0,0-21 15,0 21-15,22-21 0,-22 0 0,0 21 16,0-21-16,-21 0 0,21-1 16,0 1-16,-21 0 0,0 0 0,0-21 15,22-1-15,-22 22 16,0 0-16,0 42 15,0 0 1,0 0-16,0 1 0,0-1 16,0 0-16,0 0 0,0 0 15,0 0-15,0 1 16,0-1 0,21-21-1,0 0 1,0 0-1,-21-21-15,0-1 0,0 1 16</inkml:trace>
  <inkml:trace contextRef="#ctx0" brushRef="#br0" timeOffset="211635.35">17865 15028 0,'0'0'0,"-43"-21"15,43 0 1,-21 21 0,21-21 31,21 21-47,0 0 15</inkml:trace>
  <inkml:trace contextRef="#ctx0" brushRef="#br0" timeOffset="212407.91">18034 14817 0,'0'0'0,"0"-21"0,0-22 15,0 22-15,0 0 0,0 0 16,0 0-16,0-1 0,0 44 31,0-1-31,0 0 16,0 21-16,0 1 0,0-1 16,0-21-16,0 43 0,0-22 0,0 0 15,0 1-15,0-1 0,0 21 0,0-20 16,0-1-16,0 0 15,0-20-15,0 20 0,0-21 0,0 21 16,0-20-16,0-1 0,0 0 16,0 0-1,0-42 1,0 0 0,0 0-16,0-1 0,0 1 15,21 0-15,-21 0 0,21 0 16,-21 0-16,21-1 0,1 1 0,-1 0 15,0 0-15,-21 0 0,21 0 16,21 21-16,-20 0 0,-1-22 16,0 22-16,21 0 0,-21 0 0,1 0 15,-1 22-15,0-1 0,21 0 16,-42 0-16,21 0 0,1 0 0,-22 22 16,21-22-16,-21 0 0,0 0 0,0 0 15,0 1-15,-21-1 0,-1-21 16,-20 21-16,21 0 0,0 0 0,-22-21 15,22 21-15,0-21 0,-21 0 16,21 0-16,-1 0 0,1 0 0,0 0 16,0 0-16,0 0 15,0 0-15,21-21 32,21 21-17,0 0-15,0-21 0,21 0 16,-20 21-16,-1-21 0,21 0 0,-21-1 15</inkml:trace>
  <inkml:trace contextRef="#ctx0" brushRef="#br0" timeOffset="212763.9">19050 14753 0,'0'0'15,"0"-21"-15,0-21 0,0 21 0,0-1 16,0 1-16,-21 21 16,0 21-1,21 1-15,0-1 0,-22 0 16,22 0-16,-21 21 0,21 1 0,0-22 16,0 21-16,0 1 0,-21-1 0,21 0 15,0 1-15,0 20 0,0-21 16,0 1-16,0-1 0,-21-21 0,21 22 15,0-22-15,0 21 16,0-21-16,0 0 0,0 1 0,0-1 16,21-21 15,0 0-31,0 0 16,-21-21-16,0-1 0,22 22 15,-1-21-15,-21 0 0,21 21 0</inkml:trace>
  <inkml:trace contextRef="#ctx0" brushRef="#br0" timeOffset="213207.67">19156 15304 0,'21'21'15,"0"-21"-15,0 0 16,0 0-16,1 0 0,20-21 15,-21 21-15,0-22 0,22 22 16,-1-21-16,-21 21 0,21-21 0,-20 0 16,-1 21-16,0-21 0,0 0 0,0 21 15,0-22-15,-21 1 0,0 0 16,0 0-16,0 0 0,-21 21 16,0 0-16,0 0 0,0 0 15,-22 0-15,22 0 0,-21 21 0,21 0 16,-22 0-16,22 0 0,0 1 15,0-1-15,0 21 0,0-21 16,-1 22-16,22-22 0,-21 0 0,21 21 16,0-21-16,0 1 0,0-1 15,0 0-15,0 0 0,21 0 16,1-21-16,-1 0 0,0 21 0,0-21 16,0 0-16,0 0 0,1 0 15,20 0-15,-21 0 0,0 0 0,22 0 16,-22 0-16,0 0 0,0 0 15,0 0-15,22 0 0,-22 0 16,-21-21-16,21 21 0,0 0 0,0-21 31</inkml:trace>
  <inkml:trace contextRef="#ctx0" brushRef="#br0" timeOffset="213427.55">20108 15642 0,'0'21'16,"21"-21"46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B45F-08DF-4327-A2F1-09C1D9448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805CC-7750-4813-A496-EAD65C565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838F0-6498-4A8A-9FA5-B08844C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501E-942E-4A5B-8A40-AE7DD5062EF1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FB0B-02F3-4A0E-B1D6-B607A6BD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634CD-DD35-4461-9911-2284B629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690-687F-4FB4-B846-4BDD2761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2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97F5-C498-4A4F-9553-83880AF6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1E71B-43AD-4776-AE36-BE0FD23F2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CC421-0E72-41D3-B200-66FBA365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501E-942E-4A5B-8A40-AE7DD5062EF1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8697-8F90-44D2-8339-1704FFED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A04F4-D0C3-42D1-A6BC-7A311BAC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690-687F-4FB4-B846-4BDD2761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1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D9C2E-C7E6-451B-89F9-7B381D39A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6A5CD-0999-4902-86D3-221A486F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C6E48-F91C-467D-A8FC-7601FDE8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501E-942E-4A5B-8A40-AE7DD5062EF1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F0D71-2780-4DFC-8BC1-1BCA8049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9D5F3-390B-4DE5-A962-7C31FB2A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690-687F-4FB4-B846-4BDD2761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06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F0E0-3852-4F17-8AAA-1E1CF863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9833-4063-414B-9082-E976E7D24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629EC-6C94-458B-AD69-3B672780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501E-942E-4A5B-8A40-AE7DD5062EF1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3A82-275C-448D-8BF3-718BE38B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07BC-D990-4F74-9D72-F3DB8563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690-687F-4FB4-B846-4BDD2761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50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D4C4-00E5-45FF-A2AC-938CB1DC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2AD6C-6F1D-4A74-9767-51E6FA4F6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9576-089D-4D8F-8D84-548D507C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501E-942E-4A5B-8A40-AE7DD5062EF1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A3D2C-BF4D-42E2-891C-07314282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A613-02EA-42AC-93D1-62482FA6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690-687F-4FB4-B846-4BDD2761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6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3761-40FD-47EB-8D48-58814E7A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D5AC-26F0-4079-AF02-953E12967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0A8B7-4DB3-41FF-92B5-32E0CADD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0734C-A600-46B2-AD3D-3648674E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501E-942E-4A5B-8A40-AE7DD5062EF1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2B172-3BB8-4467-874C-E695AA6B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35F69-9E27-43B9-B834-23341143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690-687F-4FB4-B846-4BDD2761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4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6EFE-FC89-49F5-B3C5-672CF785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3CA05-374C-43DC-839A-C3776DF9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EA269-ABA4-495D-8196-2998D27D5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33EED-61F2-48A8-83A1-D29CFE7DB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192F1-2472-4309-99B4-5CCD829E7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C7F12-B82A-46F8-8601-CDC50928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501E-942E-4A5B-8A40-AE7DD5062EF1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34482-B71A-4118-A95A-A6EFDB7F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F7D1D-6098-4332-9819-D6B4090C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690-687F-4FB4-B846-4BDD2761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10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BB1C-FC7D-4D82-BC12-5F3529AF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D28E6-7280-484F-B18F-FE41591C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501E-942E-4A5B-8A40-AE7DD5062EF1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AA008-AA6F-4BAE-9FBA-7CBF411A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68E5A-5023-4958-9174-F87D9CC7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690-687F-4FB4-B846-4BDD2761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73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0ACF9-7EAA-4F3C-BA02-0FB3C60A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501E-942E-4A5B-8A40-AE7DD5062EF1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C4786-AC46-46AD-B77D-107FB67E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01234-79DD-444E-B517-5952CA16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690-687F-4FB4-B846-4BDD2761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06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BAB4-812C-4048-BBD9-4E206173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10732-FA90-4350-BB5A-425CF7F7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08A93-9738-4B1F-A8C9-EDFE755D8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23318-AEF1-4C25-B434-3664A3BE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501E-942E-4A5B-8A40-AE7DD5062EF1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47236-1FE4-4FEC-8CC6-7CD3A523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273DE-2190-4103-96EF-CFC5A9A5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690-687F-4FB4-B846-4BDD2761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4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485D-893F-4A0B-9644-23445FBE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116B2-3544-44C5-BF11-3B1367E69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10D09-559C-4673-B93A-91C2C1AB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F9C48-181D-4F8E-9F7F-F550372A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501E-942E-4A5B-8A40-AE7DD5062EF1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5042-9E8B-4D33-974D-43CEFA24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0B4EB-9BA0-447B-9DB4-1E4962E0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690-687F-4FB4-B846-4BDD2761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72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C6AF2-C8E0-451F-8A0D-B4215E5B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46221-14D8-4E6F-961C-E7DB21F1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1FA53-E1CB-4C43-9BE5-315E94430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501E-942E-4A5B-8A40-AE7DD5062EF1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8A470-6F23-4C0F-96A1-8991FBA42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4231-9D34-426E-A8AE-2B0F9DEC2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BA690-687F-4FB4-B846-4BDD2761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88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5928-85A3-4A42-A236-BCAB33BA8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6D97F-A7BE-4DAB-8045-66890FD50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88EFCD-3DD9-4B8E-822B-86E6B0EB46A1}"/>
                  </a:ext>
                </a:extLst>
              </p14:cNvPr>
              <p14:cNvContentPartPr/>
              <p14:nvPr/>
            </p14:nvContentPartPr>
            <p14:xfrm>
              <a:off x="1310760" y="182880"/>
              <a:ext cx="4511160" cy="227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88EFCD-3DD9-4B8E-822B-86E6B0EB46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1400" y="173520"/>
                <a:ext cx="4529880" cy="22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00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5548-65A6-4A2D-8459-F760B128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C0CE-26BC-453B-AC4B-7D1732C1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9E959E-6AB5-4FE8-8226-48F34EAD7F6D}"/>
                  </a:ext>
                </a:extLst>
              </p14:cNvPr>
              <p14:cNvContentPartPr/>
              <p14:nvPr/>
            </p14:nvContentPartPr>
            <p14:xfrm>
              <a:off x="1440000" y="281880"/>
              <a:ext cx="813852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9E959E-6AB5-4FE8-8226-48F34EAD7F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640" y="272520"/>
                <a:ext cx="815724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72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5548-65A6-4A2D-8459-F760B128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C0CE-26BC-453B-AC4B-7D1732C1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ABE138-F3B4-4383-B5A7-A185C4C10818}"/>
                  </a:ext>
                </a:extLst>
              </p14:cNvPr>
              <p14:cNvContentPartPr/>
              <p14:nvPr/>
            </p14:nvContentPartPr>
            <p14:xfrm>
              <a:off x="655200" y="700920"/>
              <a:ext cx="5258160" cy="399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ABE138-F3B4-4383-B5A7-A185C4C108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691560"/>
                <a:ext cx="5276880" cy="40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684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5928-85A3-4A42-A236-BCAB33BA8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6D97F-A7BE-4DAB-8045-66890FD50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C67095-442C-49F7-879A-8D8152988DE2}"/>
                  </a:ext>
                </a:extLst>
              </p14:cNvPr>
              <p14:cNvContentPartPr/>
              <p14:nvPr/>
            </p14:nvContentPartPr>
            <p14:xfrm>
              <a:off x="327600" y="198000"/>
              <a:ext cx="9037800" cy="637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C67095-442C-49F7-879A-8D8152988D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88640"/>
                <a:ext cx="9056520" cy="63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5928-85A3-4A42-A236-BCAB33BA8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6D97F-A7BE-4DAB-8045-66890FD50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D97616-39FC-421F-9D9C-0E3CCFE02CD4}"/>
                  </a:ext>
                </a:extLst>
              </p14:cNvPr>
              <p14:cNvContentPartPr/>
              <p14:nvPr/>
            </p14:nvContentPartPr>
            <p14:xfrm>
              <a:off x="327600" y="38160"/>
              <a:ext cx="8984520" cy="499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D97616-39FC-421F-9D9C-0E3CCFE02C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8800"/>
                <a:ext cx="9003240" cy="50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09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5928-85A3-4A42-A236-BCAB33BA8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6D97F-A7BE-4DAB-8045-66890FD50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581355-4013-4E06-AC23-C84859BC0B86}"/>
                  </a:ext>
                </a:extLst>
              </p14:cNvPr>
              <p14:cNvContentPartPr/>
              <p14:nvPr/>
            </p14:nvContentPartPr>
            <p14:xfrm>
              <a:off x="403920" y="380880"/>
              <a:ext cx="8656560" cy="606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581355-4013-4E06-AC23-C84859BC0B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371520"/>
                <a:ext cx="8675280" cy="60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566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5928-85A3-4A42-A236-BCAB33BA8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6D97F-A7BE-4DAB-8045-66890FD50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96FFD7-08E3-4FCC-8FB3-5547D64C3F31}"/>
                  </a:ext>
                </a:extLst>
              </p14:cNvPr>
              <p14:cNvContentPartPr/>
              <p14:nvPr/>
            </p14:nvContentPartPr>
            <p14:xfrm>
              <a:off x="556200" y="259200"/>
              <a:ext cx="7582320" cy="323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96FFD7-08E3-4FCC-8FB3-5547D64C3F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249840"/>
                <a:ext cx="7601040" cy="32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65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5928-85A3-4A42-A236-BCAB33BA8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6D97F-A7BE-4DAB-8045-66890FD50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770662-564A-4EAE-98C9-870374DDA433}"/>
                  </a:ext>
                </a:extLst>
              </p14:cNvPr>
              <p14:cNvContentPartPr/>
              <p14:nvPr/>
            </p14:nvContentPartPr>
            <p14:xfrm>
              <a:off x="434160" y="251640"/>
              <a:ext cx="894636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770662-564A-4EAE-98C9-870374DDA4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242280"/>
                <a:ext cx="896508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02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5928-85A3-4A42-A236-BCAB33BA8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6D97F-A7BE-4DAB-8045-66890FD50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312ECD-A8C5-46F1-8F9F-2BDEEE6025F3}"/>
                  </a:ext>
                </a:extLst>
              </p14:cNvPr>
              <p14:cNvContentPartPr/>
              <p14:nvPr/>
            </p14:nvContentPartPr>
            <p14:xfrm>
              <a:off x="2240280" y="533520"/>
              <a:ext cx="5898240" cy="226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312ECD-A8C5-46F1-8F9F-2BDEEE6025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0920" y="524160"/>
                <a:ext cx="5916960" cy="22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01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5928-85A3-4A42-A236-BCAB33BA8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6D97F-A7BE-4DAB-8045-66890FD50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FC25CF-9550-4A63-B6E4-BFF248F2D53C}"/>
                  </a:ext>
                </a:extLst>
              </p14:cNvPr>
              <p14:cNvContentPartPr/>
              <p14:nvPr/>
            </p14:nvContentPartPr>
            <p14:xfrm>
              <a:off x="159840" y="91440"/>
              <a:ext cx="935784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FC25CF-9550-4A63-B6E4-BFF248F2D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82080"/>
                <a:ext cx="937656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18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5928-85A3-4A42-A236-BCAB33BA8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6D97F-A7BE-4DAB-8045-66890FD50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A4FAF2-B366-4702-B056-E9FD19D1A59B}"/>
                  </a:ext>
                </a:extLst>
              </p14:cNvPr>
              <p14:cNvContentPartPr/>
              <p14:nvPr/>
            </p14:nvContentPartPr>
            <p14:xfrm>
              <a:off x="327600" y="327600"/>
              <a:ext cx="8847360" cy="585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A4FAF2-B366-4702-B056-E9FD19D1A5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318240"/>
                <a:ext cx="886608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101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2021-02-12T02:11:11Z</dcterms:created>
  <dcterms:modified xsi:type="dcterms:W3CDTF">2021-02-12T03:14:40Z</dcterms:modified>
</cp:coreProperties>
</file>