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2:13:42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4191 1355 0,'0'0'0,"42"21"15</inkml:trace>
  <inkml:trace contextRef="#ctx0" brushRef="#br0" timeOffset="124.92">4403 1418 0,'0'0'0</inkml:trace>
  <inkml:trace contextRef="#ctx0" brushRef="#br0" timeOffset="553.23">4466 1461 0,'0'0'0,"0"-22"16,-21 22-1,21-21-15,-21 21 0,0 0 16,-1 0 15,1 0-15,0 21-16,21 1 0,0-1 16,0 0-16,0 0 15,0 0-15,0 0 0,0 1 16,21-1-16,0 0 15,1 0-15,-1-21 0,0 0 0,21 0 16,-21 0-16,22 0 16,-1 0-16,0 0 0,1-21 0,-1 21 15,0-21-15,1-22 0</inkml:trace>
  <inkml:trace contextRef="#ctx0" brushRef="#br0" timeOffset="801.09">5228 1249 0,'21'0'15,"0"-21"-15,1 21 0,-1-21 16,0-1-16,-21-20 0,21 21 15,0 0-15,0-22 0,-21 22 0,0 0 16,0-21-16,22 21 0,-22-1 16,0 1-16,0 0 0,0 0 15,0 0-15,0 0 16,-22 21-16,1 0 16,0 21-16,0 0 15,21 0-15,-21 21 0,21-20 16,0 20-16,-21 0 0,-1 22 0,22-22 15,-21 22-15,0-22 0,0 21 16,21 1-16,-21-1 0,0 1 0,21 21 16,-22-1-16,1 1 0,21-22 15,-42 22-15</inkml:trace>
  <inkml:trace contextRef="#ctx0" brushRef="#br0" timeOffset="1545.98">4889 2921 0,'0'21'15,"0"22"-15,0-22 0,0 21 0,0 22 16,0-22-16,22 0 0,-1 22 15,-21-22-15,21 0 0,-21-20 0,21 20 16,0-21-16,-21 0 0,21-21 0,1 0 16,20 0-16,0 0 15,-21 0-15,22-21 0,-22 0 0,0-21 16,21 20-16,-20-20 0,20 0 0,0-1 16,-21-20-16,22 21 0,-22-22 15,0 22-15,0-22 0,0 1 0,-21-1 16,0 1-16,0-1 15,0 1-15,-21-22 0,-21 22 0,21-1 16,-22 1-16,1-1 0,-21 1 16,20 20-16,1 1 0,0 0 0,-1 20 15,1 1-15,0 0 0,20 21 16,-20 0-16,21 0 0,-21 0 16,42 21-1,0 0-15,21-21 31,0 0-31,21 0 16,-21-21-16,1 21 0,20-21 16,-21 21-16,0-21 15,22 21-15,-22-21 0,21 0 0,-21-1 16,22 1-16,-1 0 0,0-21 16,-21 21-16,22-1 0,-1-20 0,-21 0 15,22 21-15,-22-22 0,0 22 16,0 0-16,0-21 0,-21 20 15,0 1-15,21 0 0,-21 0 16,0 0 0,-21 21-1,21 21 1,-21 0-16,0 0 16,21 22-16,-21-22 0,21 0 15,0 21-15,0 1 0,0-22 16,0 21-16,0 0 0,0-20 0,0 20 15,0-21-15,21 0 0,0 0 16,0 1-16,0-1 0,1 0 0,20-21 16,0 0-16,-21 0 15,1 0-15,-1 0 0,0 0 0,0 0 16,0-21-16,0 0 16,1-1-16,-1-20 0,-21 21 0,0-21 15,0 20-15,0-20 0,0 0 0,0 21 16,0-22-16,-21 22 15,-1 0-15,1 0 0,-21 0 0,21-1 16,0 1-16,-22 21 0,22 0 16,-21 0-16,21 0 0,-1 0 0,-41 0 15</inkml:trace>
  <inkml:trace contextRef="#ctx0" brushRef="#br0" timeOffset="1635.92">5588 1715 0,'21'21'15,"0"0"1,0-21-16,1 0 0,-1 0 0,0 0 15,0 0-15,21 0 0</inkml:trace>
  <inkml:trace contextRef="#ctx0" brushRef="#br0" timeOffset="2084.17">6138 1693 0,'0'0'0,"0"-21"0,0 0 31,0 0-31,0 0 0,21 0 16,1 21-1,-1 0-15,0 0 16,0 0-16,0 0 0,0 0 16,1 0-16,-1 21 15,0 0-15,0 0 0,-21 0 0,21 0 16,0 1-16,-21 20 0,0-21 15,0 21-15,22-20 0,-22 20 0,0-21 16,0 0-16,-22 22 0,1-22 16,21 0-16,-21 0 0,-21-21 15,21-21 17,21 0-32,0 0 0,21-22 0,-21 22 15,21-21-15,0-1 0,0 22 16,-21-42-16,21 20 0,1 1 15,-1 0-15,-21 21 0,21-22 0,0 22 16,0-21-16,-21 21 0,21-1 0,1 1 16,-1 0-16,-42 21 47,-1 21-47</inkml:trace>
  <inkml:trace contextRef="#ctx0" brushRef="#br0" timeOffset="2773.63">5101 1757 0,'0'0'0,"21"-21"16,0 21-16,-21-21 15,0-1-15,22 1 16,-22 0-16,21 0 15,-21 0 1,0 0-16,0 42 63,0 0-63,0 0 15,0 0-15,0 0 0,0 22 16,0-1-16,0 0 0,-21 1 0,21-1 15,0 0-15,-22 1 0,22 20 16,0-20-16,-21-1 0,0 0 0,21-21 16,0 43-16,-42-22 0,-1 22 0,22-22 15,0 22-15,0-22 16,21 0-16,-21 22 0,0-22 0,-1 0 16,22 1-16,-21-1 0,21 0 0,-21-20 15,21 20-15,0-21 0,0 0 16,0 22-16,0-22 0,0 0 15,21-21-15,0 0 0,1 0 16,-1 0-16,21 0 0,-21-21 0</inkml:trace>
  <inkml:trace contextRef="#ctx0" brushRef="#br0" timeOffset="3186.47">7366 1799 0,'-21'21'0,"0"22"16,21-22-16,0 0 15,-22 0-15,-20-21 0</inkml:trace>
  <inkml:trace contextRef="#ctx0" brushRef="#br0" timeOffset="3469.3">7260 1947 0,'21'0'15,"0"0"-15,1-21 0,-1 0 16,21 0-16,0 0 0,1-22 0,-1 22 15,0-21-15,1 0 0,20-1 16,-20 1-16,-1 0 0,-21 20 0,21-20 16,-20 0-16,-22 21 0,0-22 15,0 22-15,0 0 0,0 0 0,-22 21 16,-20 0-16,21 0 16,-21 0-16,20 21 0,-20-21 0,21 21 15,-21 0-15,20 0 16,1 22-16,0-22 0,0 21 0,21 1 15,0-1-15,0 21 0,0-20 16,0-1-16,0 0 0,21-20 0,0 20 16,0 0-16,1-21 0,-1 1 15,0-1-15,21 0 0,-21-21 0,22 0 16,-22 0-16,21 0 0,1 0 16,-1 0-16,0 0 0,-21-21 0,22 21 15,-1-21-15</inkml:trace>
  <inkml:trace contextRef="#ctx0" brushRef="#br0" timeOffset="3958.02">8572 1588 0,'22'-22'0,"-44"44"0,44-65 16,-22 22-16,0 0 16,0 0-16,-22 21 0,1 0 0,0-21 15,0 21-15,0 0 0,0 0 16,-1 0-16,-20 0 0,21 21 0,0 0 15,0 0-15,-22 0 0,22 0 16,0 22-16,0-1 0,21 0 0,-21 1 16,-1-1-16,22 0 0,-21 1 15,21-22-15,0 21 0,0-21 16,0 22-16,0-22 0,0 0 16,21-21-16,1 21 0,-1-21 15,0 0-15,21-21 0,-21 0 16,1 0-16,-1 0 0,0-1 15,0-20-15,21 21 0,-20-21 0,20-1 16,-21 1-16,0 21 0,0-22 16,1 1-16,-1 21 0,-21-21 0,0 20 15,0 1-15,0 0 0,0 42 32,-21 22-17,21-22-15,0 0 16,-22 21-16,22 1 0,-21-22 0,-21 0 15,42 21-15,0-21 0,0 22 0,0-22 16,0 0-16,0 0 0,0 0 16,0 1-16,21-22 0,0 0 0,0 21 15,1-21-15,-1 0 0,0 0 16,0 0-16,21-21 0,-20-1 0,-1 1 16,21 0-16,0 0 0</inkml:trace>
  <inkml:trace contextRef="#ctx0" brushRef="#br0" timeOffset="4140.91">9186 1545 0,'0'0'0,"21"-21"0,-21 0 16,0 0-16,0 0 0,0-1 15,0 1-15,-21 21 16,0 0-16,0 0 16,21 21-16,-21 1 0,0-1 15,-1 0-15,1 0 0,0 21 0,0 1 16,21-22-16,-21 21 0,0 1 15,21-1-15,0 0 0,-22 1 0,-20-1 16</inkml:trace>
  <inkml:trace contextRef="#ctx0" brushRef="#br0" timeOffset="4650.04">9123 2096 0,'21'0'16,"0"-22"-16,0 1 16,0 21-16,43-42 0,-22 21 15,-21 0-15,22-22 0,-1 22 16,-21-21-16,22-1 0,-22 1 0,0-21 15,21 20-15,-21-20 0,1 20 16,-22-20-16,0 21 0,21-22 0,-21 1 16,0 20-16,0 1 0,0 0 15,0-1-15,0 22 0,0 0 0,0 0 16,0 0-16,0 42 31,0 21-31,0-21 0,0 22 0,0-22 16,0 21-16,0 0 0,0 1 15,0-1-15,0 22 0,-21-22 0,21 0 16,0 22-16,0-22 0,-22 0 16,22 1-16,-21-1 0,21 0 0,0 1 15,0-22-15,0 0 0,0 21 16,-21-20-16,21-1 0,0 0 16,0-42 15,0 0-31,0-1 15,0-20-15,21 21 0,0-21 16,1-1-16,-22 1 0,42-22 0,-21 22 16,0 0-16,22 21 0,-1-22 15,0 22-15,-21-21 0,22 21 0,-1 21 16,0-22-16,1 22 0,-22 0 16,21 0-16,-21 22 0,1-22 0,-1 21 15,0 0-15,-21 21 0,0-21 16,0 22-16,0-22 0,0 21 0,0 1 15,-21-22-15,0 21 0,21-21 0,-22 22 16,-20-22-16,42 0 0</inkml:trace>
  <inkml:trace contextRef="#ctx0" brushRef="#br0" timeOffset="4705.01">10012 1990 0,'21'0'16,"0"-21"0,-21-1-16,21 1 0</inkml:trace>
  <inkml:trace contextRef="#ctx0" brushRef="#br0" timeOffset="5048.81">11451 931 0,'0'-21'16,"0"0"-16,0 0 15,-21 21 1,0 21-16,0 0 16,21 22-16,-22-1 0,1 0 0,0 22 15,0-1-15,0 1 0,0-1 16,-1 1-16,-20 20 0,0 1 0,21 0 15,-22-1-15,1 1 16,0 0-16,-1-22 0,1 22 0,0 0 16,-1-22-16,1 1 0,-22 20 0,22-20 15,0-1-15</inkml:trace>
  <inkml:trace contextRef="#ctx0" brushRef="#br0" timeOffset="5153.76">10499 2879 0,'21'0'31,"-21"-21"-31,21 21 15,0-22-15,0-20 0,22 21 0,-43-21 16,21-1-16,21 1 0,-21 0 16</inkml:trace>
  <inkml:trace contextRef="#ctx0" brushRef="#br0" timeOffset="6021.6">12171 1884 0,'0'21'47,"21"-21"-16,0 0-15,0 0-16</inkml:trace>
  <inkml:trace contextRef="#ctx0" brushRef="#br0" timeOffset="6449.36">12552 1863 0,'0'-21'15,"0"-1"1,0 1 15</inkml:trace>
  <inkml:trace contextRef="#ctx0" brushRef="#br0" timeOffset="9860.04">12573 1799 0,'21'0'0,"-21"-21"31,0 0-31,21 21 16,-21-21-16,0 0 0,0-1 0,0-20 15,0 21-15,0 0 16,-21 0-16,0-1 0,0 1 15,0 21-15,-1 0 16,1 0-16,0 0 0,0 0 0,0 0 16,0 0-16,-1 21 0,-20 1 0,21-1 15,0 0-15,0 21 0,-1-21 16,1 22-16,0-1 0,0 0 16,0 1-16,0-1 0,21 0 15,0-20-15,0 20 0,0-21 0,0 0 16,0 0-16,0 1 0,21-1 15,0-21-15,0 0 0,21 0 0,-20 0 16,-1 0-16,0 0 0,21 0 0,-21-21 16,22-1-16,-22 1 0,0 0 15,21 0-15,-20 0 0,20-22 0,-21 22 16,0-21-16,22 21 16,-22-22-16,0 1 0,0 21 0,-21-21 15,0 20-15,21-20 0,-21 21 16,0 0-16,0 0 0,21 21 15,-21 21 1,0 0-16,0 0 16,0 21-16,0-20 0,0 20 0,0 0 15,0 1-15,0-22 0,0 21 16,0-21-16,0 22 0,22-22 0,-1 0 16,0 0-16,0 0 0,0-21 15,22 21-15,-1-21 0,0 0 0,1 0 16,20 0-16,1 0 0,-22-21 15,21 21-15,1-21 0,-22 0 16,1 0-16,20 0 0,-21-1 0,-20 1 16,20-21-16,-21 21 0,0-22 15,-21 22-15,21-21 0,-21 0 0,0-1 16,0 1-16,0 21 0,-21-22 16,0 22-16,0 0 0,0 21 0,-22-21 15,22 21-15,-21 0 0,21 0 0,-22 0 16,22 21-16,0 0 0,-21 0 15,21 1-15,-22 20 0,22-21 0,-21 21 16,21 1-16,-1-1 0,1 0 16,21 1-16,-21-1 0,21-21 15,0 22-15,0-22 0,0 0 16,21 0-16,0 0 0,1-21 0,20 21 16,-21-21-16,21 0 0,-20 0 0,20 0 15,-21 0-15,21-21 0,-20 21 16,20-21-16,0 0 0,-21-21 0,22 20 15,-22-20-15,21 0 0,-21-1 16,1 1-16,-1-21 0,0-1 0,0 22 16,0-22-16,-21 1 0,0-1 15,0 1-15,0 20 0,0-20 0,0 21 16,0 20-16,0-20 0,0 21 0,0 0 16,0 0-16,-21 21 15,0 0-15,21 21 0,-21 0 16,21 0-16,0 21 0,0 1 15,0-1-15,0 0 0,-21 1 0,21 20 16,0 1-16,0-1 0,0-20 16,0 20-16,0 1 0,21-22 0,-21 21 15,0-20-15,21-1 0,0 0 16,0 1-16,0-22 0,1 0 0,-1 21 16,21-20-16,-21-1 0,0-21 0,22 21 15,-22-21-15,21 0 16,1 0-16,-22 0 0,21 0 0,-21-21 15,22 0-15,-22 21 0,0-22 0,0-20 16,0 21-16,0 0 0,1-22 16,-1 1-16,0 0 0,-21-1 0,0 1 15,21 0-15,0-1 0,-21 1 16,21 21-16,-21 0 0,0 0 0,22 21 16,-1 0-1,-21 42 1,0-21-16,0 0 0,0 22 15,0-22-15,0 21 0,0 0 0,0-20 16,0 20-16,0-21 0,0 21 16,0-20-16,21-1 0,-21 0 15,21 0-15,-21 0 0,21-21 0,0 0 16,1 0-16,-1 0 0,0 0 16,0 0-16,0 0 0,0-21 15,1 0-15,-1 0 0,0 0 0,0-22 16,0 22-16,0-21 0,1-1 15,-1 1-15,-21 0 0,21-1 0,0 22 16,-21-21-16,0 21 0,0 0 16,21-1-16,-21 44 31,0-1-31,0 0 0,0 21 16,0-21-16,0 22 0,0-22 15,0 21-15,0-21 0,0 22 16,0-22-16,21 0 0,1 21 0,-1-20 15,0-1-15,0 0 0,21-21 16,1 21-16,-1 0 0,0-21 0,22 0 16,-22 0-16,22 0 0,-22 0 0,22 0 15,-22 0-15,21-21 0,-20 21 16,-1-21-16,-21 0 0,22 0 16,-22-22-16,0 22 0,0-21 0,0-1 15,-21 1-15,0 0 0,0-1 0,0 22 16,0-21-16,0 0 0,-21 20 15,21 1-15,-42 0 0,21 0 16,-1 21-16,1 0 0,0 0 0,-21 0 16,21 0-16,-1 21 0,-20 0 15,21 22-15,-21-22 0,20 21 0,-20-21 16,21 22-16,0-1 0,0 0 0,-1 1 16,1-1-16,0-21 0,21 21 15,0-20-15,0 20 0,0-21 0,0 0 16,0 0-16,21 1 15,0-22-15,1 0 0,-1 0 0,0 0 16,21 0-16,-21 0 0,22-22 0,-22 22 16,21-21-16,-21 0 15,22 0-15,-22 0 0,0-22 0,0 22 16,0-21-16,1 21 0,-1-22 16,-21 1-16,0 0 0,21 21 0,-21-1 15,21 1-15,-21 0 0,0 0 0,0 42 31,0 0-15,0 0-16,0 1 0,0-1 16,0 21-16,0-21 0,0 0 0,0 22 15,0-22-15,21 0 0,0 0 16,1 0-16,-22 1 0,21-1 16,21-21-16,-21 0 0,0 21 0,1-21 15,20 0-15,-21 0 0,0 0 16,0 0-16,1-21 0,-1 0 0,0-1 15,0 1-15,0 0 0,-21 0 16,21-21-16,-21-1 0,0 1 0,0 0 16,0-1-16,0 22 0,0-21 15,0-1-15,0 22 0,0 0 16,0 42 15,-21 0-31,0 1 0,21 20 0,-21-21 16,21 21-16,0-20 0,0 20 15,-21 0-15,21-21 0,-21 22 16,21-22-16,0 0 0,0 0 0,0 0 16,0 1-16,0-1 15,21-42 17,0-1-32,-21 1 15,21-21-15,0 21 0,0-22 0,1 22 16,-1-21-16,0 21 0,0-22 15,0 22-15,0 0 0,1 0 16,-1 0-16,0 0 0,0 21 16,0 0-16,-21 21 0,21 0 15,-21 0-15,0 0 16,0 22-16,0-22 0,22 21 0,-22-21 16,0 22-16,21-22 0,-21 0 15,21 21-15,0-21 0,0 1 0,0-1 16,1 0-16,20-21 0,-21 21 0,0-21 15,0 0-15,22 0 0,-22 0 16,0 0-16,0 0 0,22-21 0,-22 0 16,0 0-16,0-1 0,0 1 15,0-21-15,1 21 0,-1-22 16,0 1-16,0 21 0,21-21 0,-20 20 16,-1-20-16,0 21 0,0 0 15,0 21-15,0-21 0,1 21 16,-22 21-1,0 0-15,0 0 16,0 0-16,0 0 16,0 1-16,-22-22 15,22-22 32,0 1-31,0 0-1,-21 21-15,21-21 0,-21 21 16,0 0-16,0 0 16,0 0-16,-1 21 15,1 0-15,0-21 0,0 21 16,21 22-16,-21-22 0,0 0 16,21 21-16,-22-20 0,22 20 0,0-21 15,0 21-15,0-20 0,0-1 0,0 21 16,0-21-16,22 0 0,20 1 15,-21-1-15,0-21 16,22 0-16,-22 0 0,21 0 0,0 0 0,1 0 16,-22 0-16,21-21 15,1-1-15,-1 1 0,0 21 0,-21-21 0,22 0 16,-22 0-16,0-22 16,21 22-16,-20-42 0,-22 20 15,0 22-15,0-21 0,0 21 16,0 0-16,0-1 0,0 1 0,0 0 15,-22 21-15,1 0 16,0 21-16,21 0 0,0 1 16,-21-1-16,0 21 0,0-21 0,21 22 15,-22-22-15,22 21 0,0-21 16,0 22-16,0-22 0,0 21 16,22-21-16,-1 0 0,21 1 15,-21-1-15,22-21 0,-1 21 16,0-21-16,22 0 0,-22 0 0,0 21 15,22-21-15,-22 0 0,1 0 16,-1 0-16,21 0 0,-41-21 0,20 0 16,0 0-16,1-1 0,-22 1 0,21 0 15,-21 0-15,-21-21 0,21 20 16,-21-20-16,0 21 0,0-21 0,0 20 16,0 1-16,0 0 0,0 0 15,0 0-15,-21 21 0,0 0 0,0 0 16,0 0-16,0 0 15,-1 21-15,1 0 0,-21 0 0,21 0 16,0 1-16,-1-1 0,1 21 16,0-21-16,0 0 0,21 1 0,0-1 15,0 21-15,0-21 0,0 0 16,0 1-16,0-1 0,21-21 16,0 0-16,0 0 15,1 0-15,-1 0 0,0 0 16,0 0-16,21-21 0,-20 21 0,20-22 15,-21 1-15,21-21 0,-20 21 16,20-22-16,-21 1 0,0 0 0,43-64 16,-43 64-16,0-22 15,-21 22-15,21-22 0,0 22 16,1 0-16,-1-1 0,-21 22 0,0 0 16,21 0-16,-42 63 31,0-21-31,21 0 0,-22 22 0,22-1 15,-21 0-15,21 22 0,-21-22 16,21 1-16,0 20 0,0-21 16,0 1-16,-21-1 0,21 0 0,0 1 15,0-22-15,0 0 0,0 21 0,0-20 16,0-1-16,21-21 16,0 0-16,0 0 0,1 0 15,-1 0-15,0 0 0,0-21 0,0-1 16,0 1-16</inkml:trace>
  <inkml:trace contextRef="#ctx0" brushRef="#br0" timeOffset="11133.38">19621 2032 0,'0'0'0,"0"21"16,0-42 15,22 0-31,-1 0 15,0 21-15,21-43 0,-21 22 0,1 0 16,20-21-16,-21-1 0,21 1 16,1 0-16,-22-22 0,0 22 0,0-22 15,0 1-15,1 21 0,-22-22 16,0 22-16,0-22 0,0 22 16,0 21-16,0-22 0,0 22 15,0 0-15,-22 21 0,1 0 0,0 0 16,0 0-16,0 42 15,0-20-15,21 20 0,-22 21 0,1 1 16,0 21-16,21 20 0,-21 1 0,0 0 16,0 0-16,-1 0 0,22 0 15,0 21-15,-21 0 0,21-22 0,-21 22 16,0 0-16,21 0 0,-21-21 16,0 21-16,21-21 0,-22 0 0,1-21 15,0-1-15,0 1 0,0-22 16,21 1-16,0-22 0,0 1 15,0-22-15,0 0 0,21 0 0,0-21 16,0 0-16,22 0 0,-1-21 0,0 0 16,1 0-16,-1-22 0,21 1 15,-20 0-15,-1-1 0,22-20 0,-22 20 16,0-20-16,22-22 0,-22 22 0,0-1 16,-20-20-16,-1-1 0,-21 21 15,0-20-15,0-1 0,0 0 0,-21 1 16,-22 20-16,1-20 0,-22 20 0,1 1 15,-1 20-15,-20 1 0,20 21 16,-20 0-16,20-1 0,22 1 0,-22 0 16,22 21-16,21 0 0,0 0 15,42 0 1,21 0 0,-21-21-16,22 21 0,-22 0 15,21-21-15,22 0 0,-22 21 0,0-22 16,22 1-16,-1 0 0,1 0 15,-22-21-15,22 20 0,-1-20 0,-21 21 16,22-21-16,-43-1 0,21 1 0,-20 21 16,-1 0-16,0-22 15,-21 22-15,0 0 0,0 0 0,-21 21 16,0 0 0,-1 0-16,1 21 15,21 0-15,0 0 0,-21 0 0,0 1 16,21-1-16,0 0 0,0 21 15,0-21-15,0 22 0,0-1 0,0-21 16,0 22-16,0-22 0,21 0 16,0 0-16,0 0 0,1 0 0,-1 1 15,21-22-15,-21 0 0,22 0 0,-1 0 16,-21 0-16,21 0 0,1 0 16,-1 0-16,-21-22 0,22 1 0,-1 0 15,-21 0-15,0 0 0,0-22 16,-21 22-16,0 0 0,0-21 15,0-1-15,0 22 0,-21-21 0,0 0 16,0 20-16,-21 1 0,20 0 16,-20 21-16,0 0 0,21 0 0,-22 0 15,22 0-15,-21 0 0,21 0 16,-1 21-16,22 0 0,-21 1 16,21-1-16,0 0 0,0 0 15,0 0-15,0 0 0,21 1 16,1-1-16,20 0 0,-21-21 15,0 0-15,22 0 0</inkml:trace>
  <inkml:trace contextRef="#ctx0" brushRef="#br0" timeOffset="11525.16">20976 1863 0,'0'0'0,"0"-21"15,0-1-15,0 1 16,0 0-16,0 0 0,0 0 15,0 0-15,21 21 0,0-22 16,1 1-16,-1 21 0,0 0 0,0-21 16,0 21-16,22 0 0,-22 0 0,0 21 15,21-21-15,-21 21 0,1 1 0,-1-1 16,0 0-16,0 0 16,-21 21-16,0-20 0,0-1 0,0 0 0,0 21 15,0-21-15,0 1 16,0-1-16,-21 0 0,0-21 15,21-21 17,0 0-32,0-1 15,21 1-15,0-21 0,-21 21 16,21 0-16,-21-22 0,21 22 16,1 0-16,-22 0 0,21 0 0,0-1 15,0 1-15,0 21 0,0 0 16,1 0-16,-1 0 15,0 0-15,0 21 16,-21 1-16,0-1 16</inkml:trace>
  <inkml:trace contextRef="#ctx0" brushRef="#br0" timeOffset="13017.21">21823 2096 0,'0'0'0,"21"0"16,0 0-1,0 0-15,0 0 16,-21-22-16,22 1 0,-1 0 0,0 0 16,0-21-16,0 20 15,0-20-15,1 0 0,-1-1 0,0-20 16,0-22-16,0 22 16,0-1-16,1 22 0,-1-22 0,-21 22 15,0 21-15,0 0 0,0-22 0,0 22 16,-21 21-1,21 21-15,-22 1 16,1 20-16,0-21 0,21 21 16,0 1-16,-21-1 0,21 0 0,-21 22 15,21-22-15,0 1 0,0 20 0,0-21 16,0 1-16,0-1 16,0 0-16,0-20 0,0 20 0,0-21 15,0 0-15,21 0 0,0 1 16,0-22-16,0 0 0,1 0 0,-1 0 15,0 0-15,21 0 0,-21 0 0,1-22 16,20 22-16,-21-21 0,21 0 16,-20 0-16,-1 0 0,0 0 0,0-1 15,0-20-15,0 21 0,1-21 0,-22 20 16,0 1-16,0 0 0,0 0 16,0 0-16,0 42 31,-22 0-31,1 0 0,0 0 15,21 1-15,-21-1 0,21 21 0,0-21 16,-21 0-16,21 1 0,0-1 16,0 0-16,0 0 0,0 0 15,21-21-15,0 0 0,0 0 0,0 0 16,1 0-16,20 0 0,-21 0 16,21 0-16,-20 0 0,20 0 0,-21-21 15,21 0-15,-20 0 0,-1 0 16,0-1-16,0 1 0,0-21 0,-21 21 15,0-22-15,0 1 0,0 21 0,0-21 16,0 20-16,-21-20 0,0 21 16,0 21-16,-22-21 0,22 21 15,0 0-15,0 0 0,-21 0 16,20 21-16,1-21 0,0 21 0,0 0 16,21 43-1,0-43-15,0 0 0,0 0 0,21-21 16,0 21-16,22-21 0,-1 0 15,-21 0-15,21 0 0,1 0 0,-1 0 16,-21 0-16,22-21 0,-1 21 16,-21-21-16,21 0 0,-20 21 0,-1-21 15,0 0-15,0-1 0,0 1 16,-21 0-16,0 0 0,0 42 47,-21 0-47,21 0 0,-21 22 15,21-22-15,0 0 0,-21 21 16,21-20-16,-21-1 0,21 21 0,0-21 16,0 0-16,0 1 0,0 20 0,0-21 15,21 0-15,0 0 16,0-21-16,0 0 0,0 0 0,22 0 16,-22 0-16,0 0 0,0 0 15,22 0-15,-22 0 0,0-21 0,0 0 16,0 21-16,0-21 0,1 0 0,-1 0 15,-21-22-15,0 22 16,0 0-16,0-21 0,0-1 0,0 22 16,-21-21-16,21 21 0,-22-1 0,1 1 15,-21 0-15,21 0 0,0 21 16,-22 0-16,22 0 0,0 0 0,0 21 16,0 0-16,-1 0 0,22 1 15,-21-22-15,21 21 0,0 0 0,0 0 16,0 0-16,21-21 0,22 21 0,-22-21 15,0 0-15,21 0 0,-20 22 16,20-22-16,0 0 0,1 0 0,-1 0 16,0 0-16,43-22 15,-64 1-15,21 21 0,1-21 0,-22 0 16,0 21-16,0-21 0,0 0 16,-21-1-16,0 1 15,0 0-15,0 0 16,-21 21-16,0 0 15,0 21-15,0 0 0,21 0 16,0 22-16,-21-1 0,-1-21 16,22 43-16,0-22 0,-21 0 0,0 22 15,21-22-15,-21 22 0,21-1 0,0 1 16,0-22-16,0 22 0,0-1 0,0 22 16,0-22-16,0 1 0,0 20 15,0 1-15,0-21 0,0 20 16,0 1-16,0-22 0,0 22 0,0 0 15,0-1-15,0-20 0,0 21 16,0-22-16,0 1 0,0-22 0,0 21 16,0-20-16,0-1 0,0 0 0,0 1 15,0-1-15,0-21 0,0 0 0,0 1 16,0-44 0,0 1-1,0 0-15,0 0 0,21-21 0,0-1 16,-21 1-16,21 0 15,1-1-15,-22-20 0,21-22 0,0 22 16,0-22-16</inkml:trace>
  <inkml:trace contextRef="#ctx0" brushRef="#br0" timeOffset="13341.29">23770 2096 0,'0'0'0,"-21"-22"0,21-20 15,0 21-15,0-21 16,21 42-16,-21-22 16,42 1-16,-20 21 0,-1 0 15,21-21-15,-21 21 0,22 0 0,-22 0 16,21 0-16,-21 0 0,0 0 0,1 21 16,-1 0-16,0 1 0,0-1 15,-21 21-15,0-21 0,0 0 0,0 1 16,-21 20-16,0-21 0,-22 0 15,1 22-15,0-22 0,-1 0 0,1 0 16,0 0-16,-1 0 0,1 1 16,0-1-16,-1-21 0,22 21 0,0-21 15,0 0-15,42 0 32,0-21-32,22 0 0,-22 21 15,21-22-15</inkml:trace>
  <inkml:trace contextRef="#ctx0" brushRef="#br0" timeOffset="13637.12">24934 1905 0,'0'0'16,"21"-21"-16,-21 0 0,22 21 0,-22-21 15,0 42 1,0 0-1,0 0-15,-22 0 0,1 22 0,-21-1 16,21 0-16,-22 1 0,22 20 16,-21 1-16,0-1 0,-1 1 0,22 20 15,-21-20-15,-1-1 0,22 1 16,0-1-16,0 1 0,0-22 0,21 0 16,-21 1-16,21-1 0,0-21 15,0 0-15,0 1 0,0-1 0,0 0 0,0-42 31,21 0-15</inkml:trace>
  <inkml:trace contextRef="#ctx0" brushRef="#br0" timeOffset="14852.38">25463 2223 0,'22'0'0,"-44"0"0,65 0 31,-22 0-16,0 0-15,0 0 16,-21-22-16,43 22 0,-22-21 0,0 0 16,0 0-16,21 0 0,-20 0 15,20-1-15,0-20 0,-21 21 0,22-21 16,-22-1-16,0 1 0,0 0 16,-21 20-16,0 1 0,0 0 0,0 0 15,-21 21-15,-21 0 16,-1 0-16,1 21 0,0 0 15,-22 0-15,22 22 0,0-22 0,-1 21 16,1 1-16,21-22 0,0 21 16,-1 0-16,22-20 0,0 20 15,0-21-15,0 0 0,0 0 0,22 1 16,-1-1-16,0 0 0,21 0 16,1-21-16,-22 0 0,21 0 0,22 21 15,-22-21-15,0 0 0,1 0 16,-1 0-16,-21 0 0,0 0 0,0 0 15,-21-21-15,-21 21 16,-21 0-16,0 0 16,-1 0-16,1 0 0,-22 21 15,22 0-15,0-21 0,-1 22 0,1 20 16,0-21-16,21 0 0,-1 0 16,1 22-16,0-22 0,21 0 15,0 0-15,0 0 0,0 1 16,21-1-16,0 0 0,1 0 0,20-21 15,0 0-15,1 0 0,-1 0 16,21 0-16,1 0 0,-22 0 0,22-21 16,-1 0-16,1 21 0,-1-21 15,-20-1-15,-1 1 0,0 0 0,1 0 16,-22-21-16,21 20 0,-42 1 16,21 0-16,-21 0 0,0 0 0,0 0 15,0-1-15,0 1 0,-21 42 31,21 1-15,-21-1-16,21 0 0,0 0 0,-21 21 16,0-20-16,-1-1 0,22 21 15,0-21-15,0 0 0,-21 1 0,21-1 16,0 0-16,0 0 0,-21-21 16,21 21-16,0-42 31,21 0-16,0 0-15,-21 0 0,22-1 16,-1 1-16,0-21 0,0 21 0,0-22 16,0 1-16,1 21 15,-1 0-15,0-22 0,21 22 0,-21 0 0,1 21 16,20 0-16,-21 0 16,0 0-16,0 21 0,1-21 0,-22 43 15,0-22-15,0 0 0,0 21 0,0-21 16,0 22-16,0-22 0,0 21 15,0-21-15,0 22 0,-22-22 0,1 0 16,21 0-16,-21 0 0,21 1 16,0-1-16,-21-21 15,21-21 17,0-1-32,0 1 15,21 0-15,0-21 0,0 21 0</inkml:trace>
  <inkml:trace contextRef="#ctx0" brushRef="#br0" timeOffset="17561.61">27030 2265 0,'0'0'0,"0"-21"0,0 0 16,-21 21 0,-1 0-1,1 0-15,0 0 0,0 0 16,0 42-16,21-21 0,-21 0 15,-1 22-15,1-22 0,21 21 16,-21 0-16,21 1 0,0-22 0,0 21 16,0-21-16,0 22 0,0-22 15,21 0-15,0 0 0,1 0 0,20-21 16,-21 22-16,21-22 0,1 0 16,-22 0-16,21 0 0,1 0 0,-1 0 15,0-22-15,1 22 0,-22-21 16,21 0-16,-21-21 0,0 21 0,22-22 15,-22 1-15,0 0 0,0-22 16,-21 22-16,21-22 0,1 1 0,-22-1 16,21 1-16,-21-1 15,0 22-15,0 0 0,21-1 0,-21 1 16,0 21-16,0 0 0,0 42 16,0 0-16,0 0 15,0 21-15,0 1 0,0-1 16,0 0-16,0 22 0,-21-1 0,21-20 15,0 20-15,0-20 0,0 20 16,-21-21-16,21 1 0,-22-1 0,22 0 16,-21 1-16,21-22 15,0 0-15,0 0 0,-21 0 0,21 1 16,0-44 15,21 22-31,0-21 0,1 0 16,-1-21-16,0 21 0,0-1 0,0-20 15,0 21-15,1-21 0,-1 20 16,0 1-16,0 0 0,0 21 0,-21-21 16,21 21-1,-21 21-15,22 0 16,-22 0-16,0 1 0,0-1 16,0 0-16,0 0 0,0 0 15,0 0-15,0 1 0,0 20 0,21-21 16,0 0-16,0 0 0,0 1 0,0-1 15,22 0-15,-22 0 16,0-21-16,21 0 0,-20 21 0,20-21 16,0 0-16,-21 0 0,22 0 15,-22 0-15,21 0 0,1-21 0,-22 0 16,0 21-16,21-21 0,-21-22 16,1 22-16,-1-21 0,0 21 0,-21-22 15,0 1-15,21 0 0,-21-1 16,0 1-16,0 0 0,0 21 0,0-1 15,0 1-15,0 0 0,-21 21 16,0 0-16,0 0 0,-1 0 0,1 0 16,0 0-16,-21 0 0,21 21 15,-22 22-15,1-22 0,21 0 16,-22 21-16,22-21 0,0 22 16,0-1-16,0-21 0,0 22 0,21-22 15,0 21-15,0-21 0,0 0 16,0 1-16,0-1 0,0 0 0,21 0 15,0-21-15,0 0 0,0 0 0,0 0 16,1 0-16,-1 0 0,21 0 16,-21 0-16,0 0 0,22-21 0,-22 0 15,0 0-15,21-1 0,-20 1 16,-1-21-16,0 21 0,-21-22 16,21 22-16,-21-21 0,0 0 15,21 20-15,-21 1 0,0 0 0,0 0 16,-21 42 15,21 0-31,-21 0 0,21 22 16,-21-22-16,21 0 0,0 21 15,0-20-15,0-1 0,0 21 0,0-21 16,0 0-16,0 1 0,0-1 16,21 0-16,0-21 0,0 21 0,0-21 15,1 0-15,-1 0 0,0 0 0,21 0 16,-21 0-16,1 0 0,-1 0 15,0-21-15,21 21 0,-21-21 16,1 0-16,-1-1 0,-21 1 16,21 0-16,0-21 0,-21 21 0,21-22 15,-21 22-15,0-21 16,0 21-16,0-1 0,0 1 0,0 42 31,0 1-31,-21-1 16,21 0-16,-21 21 0,0-21 15,21 1-15,-21-1 0,21 0 0,0 0 16,0 0-16,-22 0 0,22 1 16,0-1-16,-21 0 0,21 0 15,0-42 32,21 21-47,1-21 0,-1 0 16,0-1-16,0 1 0,0 0 15,0-21-15,-21 21 0,22-1 0,-1 1 16,0-21-16,0 42 0,-21-21 16,0 0-16,21 21 0,0 0 15,-21 21-15,22 0 16,-22 21-16,0-21 16,0 1-16,0-1 0,0 0 0,0 0 15,0 21-15,0-20 0,21-1 16,0-21-16,-21 21 0,0 0 0,21-21 15,0 21-15,0-21 16,1 0-16,-1 0 0,0 0 16,0 0-16,0-21 15,0 0-15,1 0 0,-1 0 0,0-1 16,0 1-16,0 0 0,0-21 16,1 21-16,-1-22 0,0 22 0,21-21 15,-21 21-15,1-1 0,-1 1 16,0 21-16,0 0 0,0 0 15,-21 21 1,0 1 0,0-1-16,0 0 15,0 0-15,0-42 78,0 0-78,0 0 16,-21 21 15,0 0-31,0 0 16,0 0-16,-1 21 16,1 0-16,0 0 0,0 0 0,0 0 15,21 1-15,-21-1 0,-1 21 16,1-21-16,0 0 0,21 1 0,0 20 15,-21-21-15,21 0 0,0 0 16,0 1-16,0-1 0,21 0 16,0-21-16,22 0 0,-22 21 15,21-21-15,-21 0 0,22 0 0,-1 0 16,-21 0-16,21 0 0,1 0 16,-1-21-16,0 21 0,-20-21 15,20 0-15,0-1 0,-21 1 16,22 0-16,-22 0 0,0-21 0,0 20 15,-21 1-15,0-21 0,0 21 16,0 0-16,0-1 0,0 1 0,0 0 16,-21 21-16,0 0 15,0 0-15,0 21 0,-1 0 16,22 1-16,-21-1 0,0 0 16,0 21-16,0-21 0,21 1 0,0 20 15,-21-21-15,21 0 0,0 0 16,0 1-16,0-1 0,0 0 0,21 0 15,0-21-15,0 0 16,21 21-16,-20-21 0,20 0 16,21 0-16,-20 0 0,-1 0 0,22 0 15,-22 0-15,0 0 0,1 0 16,-1 0-16,0-21 0,1 21 0,-1-21 16,-21 0-16,0 0 0,0-1 15,1 1-15,-1 0 0,-21 0 16,0 0-16,0 0 0,0-1 0,0 1 15,0 0-15,-21 0 0,-1 21 16,1 0-16,0 0 0,0 0 0,0 0 16,-22 0-16,22 0 0,0 0 15,-21 21-15,21 0 0,-1 0 16,-20 1-16,21-1 0,0 0 16,0 0-16,-1 0 0,22 0 0,0 1 15,0-1-15,0 0 0,0 0 16,0 0-16,0 0 0,22-21 15,-1 0-15,21 0 16,-21 0-16,0 0 0,1 0 0,20 0 16,-21 0-16,21-21 0,-20 0 15,-1 0-15,21 0 0,-21 0 16,22-22-16,-22 22 0,0-21 0,0-1 16,0-20-16,0 21 0,1-22 15,-1 1-15,0-1 0,0 22 16,0-22-16,0 22 0,-21 0 0,22-1 15,-22 22-15,0 0 0,0 0 16,-22 21-16,22 21 16,-21 0-16,21 0 0,0 0 15,-21 1-15,21 20 0,-21 0 0,21 1 16,0-1-16,0 0 0,-21 1 16,21 20-16,-21-21 0,21 1 0,-22-1 15,22 0-15,0 1 0,0-22 16,0 0-16,0 21 0,0-20 15,0-1-15,0 0 16,22-21-16,-1 0 0,0 0 16,0 0-16,0 0 0,0 0 15,1 0-15,-1-21 0,0 0 0,0 21 16,0-22-16</inkml:trace>
  <inkml:trace contextRef="#ctx0" brushRef="#br0" timeOffset="18985.18">31200 2879 0,'0'0'0,"0"21"15,-22-21 1,22 21-16,22-21 16,-1 0-1,-21-21-15,21 21 16,0-21-16,0 0 0,0 21 15,1-22-15,-1 1 0,0-21 0,0 21 0,0-22 16,0 1-16,1 0 0,-1-22 16,0 1-16,21 20 0,-21-20 0,1-1 15,-1 1-15,-21 21 0,21-22 16,-21 22-16,21-1 0,-21 1 0,0 21 16,0 0-16,0 0 0,0 42 31,0 0-31,-21 21 0,0-21 0,0 22 15,-1-1-15,-20 0 0,21 22 0,0-1 16,0 1-16,-1-22 0,1 22 16,-21-22-16,42 0 0,0 22 0,0-22 0,0 1 15,0-22-15,0 21 0,0-21 0,0 0 16,21 1-16,-21-1 0,21 0 16,0 0-16,1-21 0,-1 0 0,0 0 15,0 0-15,0 0 0,0 0 0,1 0 16,-1 0-16,0 0 0,0-21 0,0 21 15,22-21-15,-22 21 0,0-21 0,0-1 16,0 1-16,0 0 0,1 0 0,-1-21 16,0 20-16,0 1 0,0-21 0,-21 21 15,0 0-15,43-1 16,-43 1-16,-22 42 16,1 1-1,0-1-15,0 0 0,21 0 16,0 0-16,-21 0 0,0 1 15,-1-1-15,22 0 0,0 0 0,0 0 16,0 0-16,0 1 0,0-1 0,0 0 16,0 0-16,22 0 15,-1-21-15,0 0 0,0 0 0,0 0 16,0 0-16,1 0 0,-1 0 16,0 0-16,0 0 0,0-21 0,0 0 0,1 21 15,-1 0-15,0-21 0,-21 0 16,0-1-16,21-20 0,-21 21 0,0 0 0,0-22 15,0-20-15,-21 42 16,21 0-16,-21 21 0,0-22 16,-1 22-16,1 0 0,0 0 0,0 0 15,0 0-15,42 0 32,0 0-17,0 0-15,0 0 0,1-21 0,-1 21 16,21-21-16,-21 21 0,22 0 0,-1 0 15,-21 0-15,21 0 0,1 0 0,-22 0 16,21 0-16,-21 0 0,1 0 16,-1 0-16,0 0 0,0 0 0,0 0 15,-21 21 1,0 0-16,-21 1 0,0-22 16,0 21-16,0 0 0,-1 0 0,22 0 15,-21 0-15,0 1 0,0-1 0,21 0 16,-21 21-16,21-21 0,0 1 0,0-1 15,0 0-15,21 0 16,0-21-16,0 0 0,0 21 16,1-21-16,20 0 0,-21 0 0,21 0 0,1 0 15,-22 0-15,21 0 0,-21 0 0,22 0 16,-22 0-16,21 0 0,-21-21 16,1 21-16,-1-21 0,0 0 0,21-22 15,-21 1-15,-21 21 0,0 0 16,0-22-16,0 1 0,0 21 0,0-21 15,0 20-15,0 1 0,0 0 0,-21 0 16,0 0-16,0 21 0,0 0 0,0 0 16,-1 0-16,1 0 0,0 0 0,0 0 15,-21 0-15,20 0 0,1 21 16,0 0-16,0 0 0,0 0 16,21 1-16,21-22 31,0 0-31</inkml:trace>
  <inkml:trace contextRef="#ctx0" brushRef="#br0" timeOffset="19416.68">33380 2561 0,'0'-63'15,"0"42"-15,0-1 16,-21 22-16,-1 22 31,22-1-31,0 0 0,0 0 16,0 21-16,0-20 0,0-1 0,0 21 15,0-21-15,0 22 0,0 20 16,0-42-16,0 22 0,0-1 0,0-21 16,0 21-16,0-20 0,-21 20 0,21-21 15,0 21-15,0-20 0,-21 20 0,21 0 16,0-21-16,0 22 0,0-1 0,-21-21 15,21 22-15,-21-22 0,21 21 0,0-21 16,-21 22-16,21-22 0,0 0 0,0 0 16,0 21-16,0-20 0,0-1 0,-22 0 15,22 0-15,0 0 0,-21 0 16,21 1-16,0-1 31,0-42-15,0-1-1,0 1-15,0 0 16,21 0-16,-21 0 0,22 0 16,-1-22-16,0 1 0,0 0 0,0-1 15</inkml:trace>
  <inkml:trace contextRef="#ctx0" brushRef="#br0" timeOffset="19731.02">33507 2688 0,'0'0'0,"0"-42"15,-85-43 1,85 43-16,0 21 0,0 0 0,0-1 0,0 1 16,0 0-16,0 0 0,21 21 15,22-21-15,-22 21 0,0 0 0,21 0 16,1 0-16,-1 0 0,-21 0 0,21 0 16,1 0-16,-1 0 0,0 0 0,-42 21 15,0 0-15,0 0 0,0 0 0,0 1 16,0-1-16,0 21 0,0 0 0,0-20 15,0-1-15,0 0 0,0 0 0,0 0 16,0 0-16,-21 1 0,-21-1 0,0-21 16,-1 21-16,1-21 0,0 21 0,20-21 15,-20 0-15,21 0 0,-21 0 16,20 21-16,1-21 0,0 0 0,0 0 16,0 0-16,0 0 15,-1-21-15,1 21 0</inkml:trace>
  <inkml:trace contextRef="#ctx0" brushRef="#br0" timeOffset="25857.34">4614 2921 0,'-21'0'16,"21"-21"-16,-21 21 0,0 0 15,0 0-15,-1 0 0,-20 0 0,21 0 16,0 0-16,0 0 0,-22 0 16,22 0-16,0 0 0,0 0 0,0 21 15,-1-21-15,1 0 0,21 21 16,-21-21-16,0 0 16,21 21-1,21 1 1,0-22-16,22 0 15,-22 0-15,21 0 0,0 0 16,1 0-16,20 0 0,1 0 16,-1 0-16,1 0 0,20 0 0,1 0 15,0 0-15,21 0 0,-22 0 16,22 0-16,0 0 0,21 0 0,0 0 16,-21 0-16,21-22 0,0 22 15,21 0-15,-21 0 0,21 0 0,0 0 16,0 0-16,1 0 0,-1 0 15,0 0-15,0 0 0,-21 0 0,21 0 16,0 0-16,1 0 0,-22 0 0,0 0 16,0 0-16,0 0 0,0 0 15,-22-21-15,1 21 0,0 0 0,0 0 16,-21 0-16,-1 0 16,-20 0-16,-1 0 0,1 0 0,-22 0 15,0-21-15,1 21 0,-1 0 16,-21 0-16,0 0 0,22 0 0,-22 0 15,0 0-15,0-21 16,0 21-16,1 0 16,-1 0-16,-42 0 62,-1 0-62,1 0 0,0 0 0,0-21 16</inkml:trace>
  <inkml:trace contextRef="#ctx0" brushRef="#br0" timeOffset="26725.65">12636 2921 0,'0'0'0,"-84"21"16,63-21-16,-1 0 15,1 0-15,0 0 0,0 21 0,0-21 16,0 0-16,-1 0 16,1 0-1,42 0 1,1 0-1,-1 0-15,21 0 0,-21 0 16,22 0-16,-1 0 0,21 0 0,-20 0 16,20 0-16,22 0 0,-22 0 15,22-21-15,21 21 0,-21 0 0,20 0 16,1 0-16,-21 0 0,21-21 16,21 21-16,0 0 0,0 0 0,0 0 15,0 0-15,0 0 0,21 0 16,-21 0-16,0 0 0,0 0 15,21 0-15,-21 0 0,0 0 16,-21 0-16,21 0 0,-21 0 0,0 0 16,-1 0-16,1 0 0,0 0 15,21 0-15,-21 0 0,21 0 0,-21 0 16,0 0-16,21 0 0,-22 0 0,1 0 16,21 0-16,-21 0 0,21 0 15,-21 0-15,0 0 0,0 0 0,-22 0 16,1 0-16,0 0 0,-1 0 15,-20 0-15,-1 0 0,-20 0 0,-1 0 16,0 0-16,1 0 0,-1 0 16,-21 0-16,0 0 0,0 0 15,-21-21 1,0 0 15,0 0-31</inkml:trace>
  <inkml:trace contextRef="#ctx0" brushRef="#br0" timeOffset="27493.14">20870 2942 0,'0'0'0,"-21"0"0,-21 0 0,-1 0 0,1 0 15,-21 0-15,20 0 0,1 0 16,0 0-16,-1 21 0,1-21 0,21 0 15,0 0-15,-1 0 0,44 0 16,20 0 0,0 0-16,1 0 0,20 0 15,1 0-15,-1 0 0,22 0 0,-1 0 16,1-21-16,21 21 16,-21 0-16,42 0 0,-22 0 0,22 0 15,0-21-15,-21 21 0,21 0 16,-21-21-16,21 21 0,-21 0 0,21 0 15,0 0-15,-21 0 0,0 0 16,-1-21-16,-20 21 0,0 0 0,-22 0 16,1 0-16,-22 0 0,0 0 15,-20 0-15,-1 0 0,0 0 0,0 0 16,0 0 46</inkml:trace>
  <inkml:trace contextRef="#ctx0" brushRef="#br0" timeOffset="28509.65">26077 3556 0,'-42'0'16,"84"0"-16,-105-21 0,42 21 0,-22 0 0,22 0 16,-21-21-16,21 21 0,-22-21 15,22 21-15,0 0 0,-21 0 0,20 0 16,1 0-16,0-22 15,0 22-15,42 0 47,0 0-47,0 0 16,22 0-16,-22 0 0,21 0 0,1 0 16,20 0-16,1 0 0,-22 0 15,21 0-15,22 0 0,-21 0 0,-1 22 16,22-22-16,-22 0 0,22 0 15,21 0-15,-22 21 0,22-21 0,0 0 16,0 0-16,0 21 0,21 0 16,-21-21-16,21 21 0,-22-21 15,22 21-15,0-21 0,0 22 0,0-22 16,-21 21-16,21 0 0,-21-21 16,0 21-16,21-21 0,-21 21 15,21-21-15,-21 21 0,21-21 0,0 22 16,-22-22-16,22 0 0,-21 21 15,21-21-15,0 21 0,21-21 16,-21 21-16,0-21 0,0 21 0,0-21 16,-21 21-16,21-21 0,0 22 15,0-22-15,0 21 0,0-21 16,-21 21-16,21-21 0,0 21 0,-21-21 16,21 21-16,0-21 15,0 21-15,0-21 0,0 22 0,0-22 16,-21 0-16,0 0 0,-1 21 15,-20-21-15,21 0 0,-21 0 16,-1 0-16,1 0 0,-22 0 0,22 0 16,-21 0-16,-22 0 0,21 0 15,-20 0-15,-1 0 0,-21 0 16,0 0-16,1 0 0,-1 0 16,-42 0 30,-1 0-46,1 0 16</inkml:trace>
  <inkml:trace contextRef="#ctx0" brushRef="#br0" timeOffset="28669.56">33528 4022 0,'-21'0'0,"42"0"0,-63 0 15,20 0-15,1 0 16,0 0-16,0 0 0,0 0 16,21-21-16,-21 21 0,-1 0 15</inkml:trace>
  <inkml:trace contextRef="#ctx0" brushRef="#br0" timeOffset="41190.15">3027 4805 0,'-21'0'0,"-1"0"16,22 21 0,0 0-16,0 0 0,0 1 15,0-1-15,0 0 16,0 0-16,0 0 0,22-21 31,20-21-15,-21 0-16,0 0 0,0 0 0,22-22 15,-1 22-15,-21 0 0,0-21 16,22 20-16,-22 1 0,0-21 16,-21 21-16,0 0 0,0-1 0,0 1 15,0 0-15,0 0 0,-21 0 16,0 0-16,0 21 0,-22 0 16,22 0-16,0 0 0,-21 0 0,20 21 15,-20 0-15,21 0 0,-21 0 16,20 22-16,-20-1 0,21 0 0,0 22 15,-22-22-15,43 22 0,-21-22 16,21 21-16,0-20 0,0-1 16,0 0-16,0-20 0,0 20 0,21-21 15,1 21-15,-1-20 0,0-1 16,0 0-16,0 0 0,22 0 16,-22 0-16,0 1 0,21-22 0,-21 21 15,1 0-15,-1 0 0,0 0 16,0-21-16,-21 21 0,0 1 0,0-1 15,0 0-15,0 0 0,0 0 16,-21 0-16,0 1 0,0-1 0,-1 0 16,1-21-16,-21 0 0,21 0 15,0 0-15,-22 0 0,22 0 0,-21 0 16,-1 0-16,1-21 0,0 0 16,21-1-16,-22 1 0,1 0 15,0 0-15,20 0 0,-20 0 16,21-1-16,21 1 0,-21 0 15,42 21 1,0 0 0,0 0-16,22 0 0,-22 21 15,0 0-15,0 1 0,0-1 0,22 0 16,-22 0-16,0 0 0,0 0 16,0 1-16,0-1 0,22 0 15,-22-21-15,0 21 0,0 0 0,0-21 16,1 0-16,20 0 0,-21 0 15,0 0-15,22-21 0,-22 0 0,21 21 16,0-21-16,-20 0 16,20-22-16,0 22 0,-21 0 0,22-21 15,-22 20-15,0-20 0,0 21 16,0-21-16,1 20 0,-22-20 0,21 21 16,-21 0-16,21 0 0,-21-1 15,0 1-15,21 0 0,-21 42 47,0 0-47,0 1 16,0 20-16,0-21 0,0 0 0,0 0 15,0 22-15,0-22 0,0 0 16,0 0-16,21 0 0,0 1 16,1-1-16,20-21 0,-21 0 15,0 0-15,0 0 0,1 0 16,20 0-16,-21-21 0,0-1 0,22 1 15,-22 0-15,0 0 0,0 0 16,0 0-16,-21-1 0,21-20 0,-21 21 16,22 0-16,-22-22 0,0 22 15,0 0-15,0 0 0,0 0 0,0 0 16,0-1-16,0 1 0,0 42 47,0 1-47,-22-1 15,22 0-15,0 21 0,0-21 0,0 22 16,0-1-16,0 0 0,0 1 16,0 20-16,0 1 0,0-1 0,0 1 15,0-1-15,0 1 0,22-1 16,-1 22-16,0-22 0,-21 1 0,21-1 16,-21 1-16,21-1 0,-21 1 15,0-1-15,0 1 0,0-1 0,0 1 16,0-22-16,0 22 0,0-22 15,0 0-15,0 1 0,0-1 16,0-21-16,0 22 0,-21-22 0,0 0 16,0 0-16,0-21 0,-1 21 15,-20-21-15,21 21 0,-21-21 0,-1 0 16,1 0-16,0 0 0,-22 0 0,22-21 16,-1 0-16,1 0 0,0 0 15,-1 0-15,1-1 0,0 1 0,-1-21 16,22 21-16,0-22 0,-21 22 15,21-21-15,21 21 0,0-22 0,-22 22 16,22-21-16,0 0 0,0 20 16,0-20-16,22 0 0,-22 21 15,21-22-15,0 1 0,0 0 16,64-43-16</inkml:trace>
  <inkml:trace contextRef="#ctx0" brushRef="#br0" timeOffset="41701.86">4360 5144 0,'-21'0'16,"0"0"-1,0 21 1,21 0-16,0 0 0,0 0 15,0 0-15,0 1 0,0 20 0,0-21 16,0 0-16,0 0 0,0 22 16,0-22-16,0 0 0,0 0 15,0 0-15,0-42 47,0 0-47,0 0 16,0 0-16,0-22 15,0 22-15,0 0 0,0-21 0,0 21 16,21-1-16,-21-20 0,42 21 16,-21-21-16,1 20 0,20 1 0,-21 0 15,21 0-15,-20 21 0,20 0 16,0 0-16,-21 0 0,1 21 0,20 0 16,-21 0-16,0 1 0,-21 20 15,0-21-15,0 21 0,0-20 0,0 20 16,0-21-16,0 21 0,0-20 0,0-1 15,0 0-15,0 0 0,0 0 16,0 0-16,0-42 47,21 0-47,-21 0 0,0-21 0,22 20 16</inkml:trace>
  <inkml:trace contextRef="#ctx0" brushRef="#br0" timeOffset="42001.69">5059 4572 0,'0'0'16,"-21"0"0,21 21-1,0 0-15,0 1 0,0-1 16,0 21-16,0 0 0,0 1 0,0-1 15,0 0-15,0 22 0,0-22 0,0 1 16,0 20-16,0-21 0,0 1 16,0-1-16,0 0 0,0-20 0,0-1 15,0 21-15,0-21 16,0 0-16,21 1 16,0-22-1,-21-22 1,0 1-16,0 0 0,21 0 15</inkml:trace>
  <inkml:trace contextRef="#ctx0" brushRef="#br0" timeOffset="42229.56">4911 5059 0,'0'0'0,"21"0"47,0-21-47,0 21 0,0-21 16,0 21-16,1-22 0,20 22 15,-21 0-15,0-21 0,0 21 0,1 0 16,-1 0-16,0 0 16</inkml:trace>
  <inkml:trace contextRef="#ctx0" brushRef="#br0" timeOffset="43337.69">5736 5228 0,'0'0'0,"21"0"15,0 0-15,-21-21 16,22 0-16,-1 0 0,-21 0 0,0-1 16,0 1-16,21 0 0,-21 0 15,0 0-15,0-22 0,0 22 0,0 0 16,0-21-16,0 21 0,-21-1 16,21 1-16,-21 0 0,-1 21 0,1 0 15,0 0-15,0 0 16,-21 0-16,20 21 0,1 22 0,-21-22 15,21 21-15,0 0 16,-1-20-16,-20 41 0,21-21 0,0 1 16,0-1-16,-1 0 0,1 1 15,21-1-15,-21 0 0,21-20 0,0-1 16,0 21-16,21-21 0,0 0 16,1-21-16,-1 0 0,21 0 15,-21 0-15,22-21 0,-1 21 0,0-21 16,-21 0-16,22 0 0,-1 0 15,-21-1-15,0-20 0,22 21 0,-22 0 16,-21-22-16,0 22 0,21 0 16,-21-21-16,0 21 0,0-1 0,0 1 15,0 0-15,0 0 0,0 0 16,-21 21 0,21 21-1,0 0-15,0 0 0,-21 0 16,21 1-16,0-1 0,0 0 0,0 21 15,0-21-15,0 1 0,0-1 0,0 21 16,0-21-16,21 0 0,-21 1 16,0-1-16,21-21 0,0 21 15,0-21 1,1 0 0,-1 0-16,-21-21 15,21 0-15,0-1 16,-21 1-16,21 0 0,0-21 0,-21 21 15,22-22-15,-1 22 0,-21-21 16,21 21-16,0-1 0,0-20 0,0 21 16,1 0-16,-22 0 0,21 21 0,0-22 15,0 22-15,0 0 0,0 0 16,1 0-16,-1 0 0,-21 22 16,0-1-16,21-21 0,-21 21 15,0 21-15,0-21 0,0 1 0,0 20 16,0-21-16,0 21 0,-21-20 15,21-1-15,0 21 0,-21-21 16,21 0-16,-22 1 0,22-1 16,-21-21-1,42-21 17,1-1-32,-1 1 0,0 0 15,0 0-15,-21-21 0,21 20 0,22-20 16,-22 0-16,0-1 0,0 22 15,0-21-15,-21 0 0,21 20 0,1-20 16,-22 21-16,21 0 0,-21 0 16,0-1-16,0 44 31,0 20-31,0-21 16,0 21-16,-21-20 0,21 20 0,-22 0 15,22 1-15,0-1 0,0-21 16,0 21-16,0 1 0,0-22 0,0 0 15,0 0-15,0 0 0,0 1 0,22-1 16,-1 0-16,0-21 0,0 0 16,21 0-16,-20 0 0,20 0 0,-21 0 15,21 0-15,-20 0 0,20-21 16,-21 0-16,0 21 0,22-22 0,-22 1 16,0 0-16,-21 0 0,21 0 0</inkml:trace>
  <inkml:trace contextRef="#ctx0" brushRef="#br0" timeOffset="44285.7">8382 5059 0,'0'21'31,"-21"-21"-15,0 0 31,-1 0-32,1 0 1,0 0-16,0 0 16,0 0-1,0 0 1,-1 0-16,1 0 31,42 0 0,1 0-31,20 0 16,-21 0-16,43 0 0,-22 0 16,21-21-16,1 21 0,21-21 0,-1 21 15,1-21-15,0 21 0,-1 0 0,-20-22 16,20 1-16,1 21 0,-21 0 15,20-21-15,1 21 0,-22 0 0,22-21 16,0 21-16,-1 0 0,1-21 16,-21 21-16,20 0 0,-20-21 0,-22 21 15,22 0-15,-22-22 0,-21 22 16,21 0-16,-20 0 0,-1 0 16,-21-21-16,-21 21 31,-1 0-31,1 0 15,0 0-15,0 0 0,0 0 0,0 0 16,-1 0-16,1 0 0,0-21 16,0 21-16,0 0 0</inkml:trace>
  <inkml:trace contextRef="#ctx0" brushRef="#br0" timeOffset="45488.65">9737 4614 0,'0'0'16,"-22"-21"-1,1 21-15,0 0 16,42 21 15,0-21-31,1 22 0,-1-22 16,0 21-16,21 0 0,-21-21 0,22 21 15,-1-21-15,0 21 0,1-21 0,-1 0 16,0 21-16,22-21 16,-22 0-16,-21 0 0,22 0 0,-1 22 15,-21-22-15,0 0 0,22 0 0,-22 0 16,-21 21 0,0 0-16,-21 0 15,0-21-15,-22 21 0,22 0 16,-21 1-16,-1 20 0,-20-21 0,21 0 15,-1 22-15,1-22 0,0 0 0,-1 21 16,1-21-16,0 1 16,20-1-16,-20 0 0,21 0 0,0 0 15,21 0-15,-21-21 0,-1 22 16,22-1 0,0 0 30</inkml:trace>
  <inkml:trace contextRef="#ctx0" brushRef="#br0" timeOffset="46365.57">3535 12594 0,'0'0'0,"-21"-21"0,-1 21 0,1 0 15,0 0-15,0 0 0,0 0 16,0 0-16</inkml:trace>
  <inkml:trace contextRef="#ctx0" brushRef="#br0" timeOffset="46649.4">3365 12573 0,'-21'0'16,"42"0"-16,-42-21 16,21 0-16,0 0 15,0-1-15,0 1 16,21 21-16,-21 21 31,0 1-31,0-1 16,0 21-16,0 0 0,0 1 15,0-1-15,0 22 0,0-1 0,22 1 16,-22-1-16,0 1 16,21-1-16,-21 1 0,21-1 0,-21 1 15,0-1-15,0-21 0,0 22 16,0-22-16,0 1 0,0-1 0,0-21 16,0 0-16,0 0 0,0 1 0,0-44 46,0-20-46,-21 21 0,21-21 16,-21 20-16,-1-20 0,22 0 0</inkml:trace>
  <inkml:trace contextRef="#ctx0" brushRef="#br0" timeOffset="47050.19">3027 12679 0,'0'0'0,"-21"-21"0,-43-22 15,43 43-15,21-21 16,0 0-16,0 0 0,21 0 16,0 0-16,0 21 0,1-22 15,20 1-15,0 0 0,1 0 0,20 0 16,1 21-16,-1 0 0,22 0 16,-1 0-16,1 0 0,0 21 15,-22 0-15,22 0 0,-22 0 0,1 22 16,-1-22-16,1 21 0,-22 1 15,-21-1-15,22 21 0,-43-20 0,0 20 16,0-20-16,0 20 0,0 1 16,-21-22-16,-22 21 0,22 1 0,-21-22 15,-1 1-15,-20 20 0,21-21 16,-1 1-16,-20-22 0,20 21 0,1-21 16,0 1-16,-1-1 0,1 0 15,0-21-15,-1 0 0,22 0 0,0 0 16,-21 0-16,21 0 0,21-21 15,-22 21-15,22-21 16,0-1-16,0 1 0,0 0 16,22 21-16,-1-21 0,0 0 15,0 0-15,21-1 0</inkml:trace>
  <inkml:trace contextRef="#ctx0" brushRef="#br0" timeOffset="47496.64">4254 13166 0,'0'-21'0,"0"-1"16,-21 22 0,21-21-16,0 0 15,0 0-15,21 21 0,1 0 16,-1 0-16,0 0 15,0 0-15,0 0 0,0 0 0,1 21 16,-1-21-16,0 21 0,0 22 16,0-22-16,0 0 0,-21 0 0,0 21 15,0-20-15,0 20 0,0-21 0,0 21 16,0-20-16,-21 20 0,21-21 16,-21 0-16,21 0 0,0 1 15,-21-1-15,0-21 16,21-21-1,0-1-15,0 1 0,0-21 16,0 21-16,0-22 0,0 1 16,21 21-16,0-21 0,-21-1 0,21 1 15,-21 0-15,21-1 0,1 22 16,-1-21-16,-21 21 0,21-22 0,0 22 16,0 0-16,0 21 15,-21-21-15,22 21 0,-1 0 16</inkml:trace>
  <inkml:trace contextRef="#ctx0" brushRef="#br0" timeOffset="48205.31">5038 13314 0,'0'0'15,"21"-21"-15,0 0 16,0-1-16,-21 1 0,21 21 0,0-21 16,1 0-16,-22 0 0,0 0 15,0-1-15,0 1 0,0 0 0,0 0 16,-22 0-16,1 0 0,0 21 16,0-22-16,0 22 0,-22 0 15,22 0-15,-21 0 0,0 0 16,20 22-16,-20-1 0,21 0 15,-21 21-15,20-21 0,-20 22 0,21-1 16,0 0-16,0 1 0,21-1 16,0 0-16,0 22 0,0-43 0,0 21 15,21 1-15,0-22 0,0 21 16,0-42-16,0 21 0,1 1 0,-1-22 16,0 0-16,21 0 0,-21 0 0,1-22 15,20 1-15,-21 0 0,0 0 16,0 0-16,1 0 0,-1-1 0,0-20 15,0 21-15,0-21 16,-21 20-16,0-20 0,0 0 0,0-1 16,0 22-16,0-21 0,0 0 0,0 20 15,0-20-15,0 21 0,0 0 16,0 42 0,0 0-1,0 0-15,0 0 0,0 22 0,21-22 16,-21 21-16,22-21 0,-22 22 15,21-1-15,-21-21 0,0 22 0,0-1 16,21-21-16,-21 21 0,21-20 16,-21 20-16,21-21 0,-21 0 0,21-21 15,1 0-15,-1 0 0,0 0 16,0-21 0,0 0-16,0-21 0</inkml:trace>
  <inkml:trace contextRef="#ctx0" brushRef="#br0" timeOffset="48768.98">5673 13039 0,'0'0'0,"0"-21"15,0 42 1,0 0 0,0 0-16,0 0 0,0 22 0,0-22 15,0 21-15,0-21 0,0 22 16,0-22-16,0 21 0,0-21 15,0 0-15,0 1 0,0-1 0,0 0 16,21 0 0,0-21-16,0 0 15,0-21-15,0 0 16,1 0-16,-1-1 0,0 1 16,-21 0-16,0 0 0,21 0 0,0 0 15,0-1-15,1 22 31,-1 0-31,0 22 16,-21-1-16,0 0 0,21 0 16,0 0-16,-21 0 0,0 1 0,21-1 15,1-21-15,-1 21 0,-21 0 16,21-21-16,0 0 0,0 21 0,0-21 16,1 0-16,-1 0 0,0 0 15,0-21-15,0 21 0,0-21 0,1 0 16,-1 0-16,0-1 0,0 1 0,0 0 15,-21-21-15,0 21 0,0-22 16,0 1-16,0 21 0,0-22 0,0 1 16,-21-21-16,0 41 15,-21-20-15,20 0 0,1 21 0,-21-1 16,21 1-16,0 21 0,-1 0 0,-20 0 16,21 0-16,0 21 15,21 1-15,-21-1 0,21 0 0,0 0 16,0 0-16,0 0 0,0 1 15,0-1-15,21-21 0,0 0 0,0 0 16,0 0-16,22 0 0</inkml:trace>
  <inkml:trace contextRef="#ctx0" brushRef="#br0" timeOffset="49297.1">6837 12510 0,'0'-22'0,"0"44"0,-21-65 15,-1 22-15,1 21 0,0 0 16,0 0 0,0 21-16,21 0 0,0 22 15,0-22-15,0 21 0,0 1 16,0 20-16,0-21 0,0 22 0,0-1 16,0-20-16,0 20 0,0-20 0,0-1 15,0 0-15,0 1 0,0-1 16,0-21-16,0 21 0,0-20 15,0-1-15,0 0 0,0 0 16,0-42 15,0 0-31,0 0 0,0-1 16,21 1-16,0 0 0,-21 0 0,21 0 16,-21-22-16,21 22 0,1 0 0,-1-21 15,0 21-15,0-1 0,21 1 16,-20 0-16,20 21 0,-21 0 0,21-21 15,-20 21-15,20 0 0,-21 0 16,21 21-16,-20 0 0,-1 0 0,0 1 16,0-1-16,-21 0 0,21 21 15,-21-21-15,0 1 0,0 20 16,-21-21-16,0 21 0,-21-20 0,20-1 16,-20 21-16,0-21 0,-1 0 0,22 1 15,-21-22-15,0 21 0,-1-21 16,22 0-16,-21 0 0,21 0 0,-1 0 15,1 0-15,0 0 0,0 0 0,0 0 16,0-21-16,21-1 16,0 1-16,0 0 0,21 0 15,0 0-15</inkml:trace>
  <inkml:trace contextRef="#ctx0" brushRef="#br0" timeOffset="49978.71">7832 13081 0,'0'-21'15,"21"0"-15,0 0 16,0 21-16,0-22 0,0 1 16,1 0-16,-1 0 0,0 0 0,-21 0 15,0-1-15,0 1 0,0 0 0,0 0 16,0 0-16,0 0 0,-21-1 15,0 1-15,-22 21 0,22 0 16,-21 0-16,-1 21 0,-20 1 0,21-1 16,-1 0-16,1 21 0,0 1 15,-1-1-15,22 21 0,-21-20 0,21-1 16,21 22-16,0-22 0,0 0 16,0 1-16,0-1 0,0-21 0,0 21 15,21-20-15,0-22 0,0 21 16,21-21-16,-20 0 0,20 0 0,-21 0 15,64-21-15,-43-1 0,0 1 16,-20 0-16,20 0 0,0 0 16,1-22-16,-22 22 0,21-21 0,-21 0 15,0 20-15,-21-20 0,0 0 16,0 21-16,0-22 0,0 22 0,0 0 16,0 0-16,0 0 0,0 42 31,0 0-31,0 0 0,0 0 15,0 0-15,0 1 0,0 20 16,0-21-16,0 21 0,0-20 0,0 20 16,0-21-16,0 0 0,0 0 0,22 1 15,-1-1-15,0 0 0,-21 0 16,21-21-16,0 0 0,0 0 0,1 0 16,-1 0-16,0 0 0,21-21 0,-21 0 15,1 0-15,20-1 0</inkml:trace>
  <inkml:trace contextRef="#ctx0" brushRef="#br0" timeOffset="51105.6">8763 12721 0,'0'0'16,"0"-21"-16,0 0 0,0 0 0,-21 21 16,0 0-16,-1 0 15,1 0-15,0 21 0,0-21 0,21 42 16,-21-21-16,0 1 0,-1 20 15,1 0-15,21 1 0,0-1 0,0 0 16,-21 1-16,21-1 0,0 0 16,0 1-16,0-22 0,0 21 15,0 0-15,0-20 0,21-1 0,0 0 16,1 0-16,-1-21 0,0 21 16,21-21-16,-21 0 0,22 0 0,-1 0 15,0 0-15,1-21 0,-1 0 0,0 0 16,1 0-16,-1-1 0,0 1 15,-20-21-15,20 21 0,-21-22 0,21 1 16,-20 0-16,-1-22 0,-21 22 16,21-22-16,-21 1 0,0-1 0,0 22 15,0-21-15,0 20 0,0-20 0,0 42 16,0-22-16,0 22 0,0 0 16,0 0-16,0 0 0,0 42 15,0 0 1,0 21-16,0-21 0,0 22 15,0-1-15,0 22 0,0-22 0,0 21 16,0 1-16,0-22 0,0 22 16,0-22-16,0 0 0,-21 1 0,21-1 15,-21 0-15,21-20 0,0-1 0,0 0 16,0 0-16,-22 0 0,1-21 31,21-21-15,0 0-16,0-21 0,0 20 15,21 1-15,1-21 0,-22 21 16,21-22-16,0 22 0,0-21 16,0 21-16,0 0 0,22-1 0,-22 1 15,0 21-15,0-21 0,0 21 0,1 0 16,-1 0-16,0 0 0,0 0 16,0 0-16,-21 21 0,0 0 15,0 1 1,-21-22-16,0 21 0,0-21 15,0 0-15,-1 0 0,1 0 16,0 0-16,0 0 0,0 0 16,0 0-16,-1 0 15,22 21 17,0 0-32,0 0 15,0 0-15,0 1 16,22-1-16,-22 0 0,0 0 0,21 0 15,-21 0-15,21 1 0,0-22 0,-21 21 16,21 0-16,0 0 0,1-21 16,-1 21-16,21-21 0,-21 0 0,22 0 15,-1 0-15,0 0 0,22 0 16,-22 0-16,0 0 0,22 0 0,-22-21 16,22 0-16,-22 21 0,0-21 15,1-22-15,-1 22 0,0 0 16,-20-21-16,-1 21 0,0-22 0,0 1 15,-21 0-15,21 20 0,-21-20 0,0 21 16,0 0-16,0 0 0,0-1 16,-21 22-16,0 0 0,0 0 0,0 22 15,-1-22-15,1 21 16,21 0-16,0 21 0,0-21 0,0 1 16,0 20-16,0-21 0,0 0 0,0 0 15,0 22-15,21-22 0,-21 0 16,22 0-16,-22 0 0,21 1 0,-21-1 15,0 0-15,0 0 16,0 0-16,0 0 16,-21-21-1,-1 0-15,1 0 0,0 0 0,0 0 16,0 0-16,0 0 16,-1 0-16,1 0 15,0 0-15,0 0 16</inkml:trace>
  <inkml:trace contextRef="#ctx0" brushRef="#br0" timeOffset="51696.31">7408 14288 0,'0'-22'0,"0"1"15,0 0-15,-21 21 0,21-21 16,0 0-16,0 0 0,0-1 0,0 1 15,0 0-15,0 0 0,0 0 16,0 42 0,0 0-1,0 0-15,0 22 0,0-1 16,0 0-16,0 22 0,0-1 0,0 1 16,-21-1-16,21 1 0,0-22 0,0 22 15,0-22-15,-21 21 0,21-20 16,0-1-16,0-21 0,0 22 0,0-22 15,0 0-15,0 0 0,0 0 16,0 0-16,0-42 31,0 0-31,21 0 16,0 0-16,-21 0 0,21-1 0</inkml:trace>
  <inkml:trace contextRef="#ctx0" brushRef="#br0" timeOffset="51965.16">7810 14626 0,'0'0'16,"0"21"-16,0 1 0,0-1 0,0 0 15,0 0-15,0 0 16,22-21-16,-1 0 16,0 0-16,0 0 0,0 0 0,0 0 15,1-21-15,-1 21 16,0-21-16,-21 0 15,21 21-15,-21-21 0,0-1 16,-21 1 0,0 21-16,0 0 15,-1 0-15,1 0 16,21 21-16,-21-21 16,21 22-16</inkml:trace>
  <inkml:trace contextRef="#ctx0" brushRef="#br0" timeOffset="52728.41">9694 14245 0,'0'-21'0,"0"42"0,21-63 0,-21 21 0,22 0 16,-1-1-16,0-20 0,-21 21 15,21-21-15,0-1 0,-21 22 16,21-21-16,-21 21 0,0-1 16,0 1-16,0 0 0,-21 42 15,0-21 1,0 43-16,0-22 0,0 21 0,-1 0 15,1 1-15,21 20 0,-21 1 0,0-1 16,0 1-16,0 20 0,-1-20 16,1-1-16,0 1 0,0-22 0,0 22 15,0-22-15,21-21 0,0 22 16,0-22-16,0 0 0,0-42 31,0 0-31,21-1 0,-21 1 0,21-21 16,0 0-16,0-22 0,22 22 15,-22-22-15,0 1 0,0-1 0,0-20 16,0 20-16,1 1 0,-1-1 16,0 1-16,-21-1 0,0 22 15,0-1-15,0 1 0,0 21 0,0 0 16,0 42 0,0 0-16,0 21 0,0 1 0,21-1 15,-21 0-15,21 1 0,-21 20 0,0-20 16,21 20-16,1 1 0,-1-22 15,-21 21-15,0 1 0,21-22 0,0 22 16,-21-22-16,21 0 0,-21-20 16,0 20-16,21-21 0,1 0 0,-22 0 15,21-21-15,-21 22 16,21-22-16,-21-22 16,0 1-16,0 0 15,0 0-15,-21 0 0,21 0 0</inkml:trace>
  <inkml:trace contextRef="#ctx0" brushRef="#br0" timeOffset="52905.31">9504 14436 0,'-21'0'15,"42"0"-15,-64 0 0,22 0 0,0 0 0,42 0 32,0 0-32,1 0 15,-1 0-15,21 0 0,0-21 16,1 21-16,-1-22 0,0 1 15,22 0-15,-22 21 0,22-21 0,-1 0 16,-20 0-16,-1-1 0,0 22 0,1-21 16</inkml:trace>
  <inkml:trace contextRef="#ctx0" brushRef="#br0" timeOffset="53285.24">10245 14245 0,'0'0'16,"-22"0"-16,1 0 0,0 0 15,21-21-15,0 0 16,0 0 0,21 21-16,0-21 15,1 21-15,-1 0 0,0 0 0,0 0 16,21 0-16,-20 21 0,20 0 16,-21 0-16,21 0 0,-20 0 15,-1 22-15,0-22 0,0 21 0,0 1 16,-21-1-16,0 0 0,0 1 0,0-22 15,0 21-15,0 0 0,0-20 0,-21-1 16,21 0-16,0 0 0,0 0 16,-21-21-16,21-21 31,0 0-31,0 0 0,0-22 16,0 22-16,0-21 0,0 21 0,21-22 15,-21 1-15,0 0 0,21 21 16,-21-22-16,21 1 0,1 21 0,-22 0 15,0-1-15,21 1 0,0 0 16,0 21-16,0-21 0,0 21 16,1 0-16</inkml:trace>
  <inkml:trace contextRef="#ctx0" brushRef="#br0" timeOffset="53681.16">10964 14182 0,'21'0'47,"1"0"-47,-1 21 0,0-21 0,0 21 16,0 0-16,0 0 0,1 1 16,-1-1-16,0 0 0,-21 21 0,0-21 15,21 22-15,-21-22 0,0 21 0,0-21 16,0 22-16,0-22 15,0 21-15,-21-21 0,0 1 0,21-1 16,0 0-16,-21 0 0,-1-21 31,22-21-31,0 0 16,0 0-16,0-1 0,0-20 16,0 21-16,0-21 0,43-43 15,-43 43-15,21-1 0,0 1 0,-21 0 16,21-1-16,0 22 15,-21 0-15,22 0 0,-1 0 0,0-1 0,0 22 16,-21-21-16,21 21 16,0 0-1,1 0-15,-1 0 0,-21 21 16</inkml:trace>
  <inkml:trace contextRef="#ctx0" brushRef="#br0" timeOffset="55195.43">12065 14393 0,'0'0'0,"0"-21"0,21 21 15,0-21-15,0 0 0,1 0 16,-22 0-16,0-1 16,0 1-16,0 0 0,0 0 0,0 0 15,-22 0-15,1-1 0,0 1 16,0 0-16,-21 21 0,-1 0 0,22 0 15,-21 0-15,-1 0 0,22 0 16,-21 21-16,0 0 0,20 1 0,-20-1 16,21 21-16,0 0 0,-22 1 0,22-1 15,0 22-15,0-22 0,21 0 16,0 1-16,0-22 0,0 21 0,0-21 16,0 22-16,0-22 0,21 0 15,0-21-15,0 0 0,1 0 16,20 0-16,-21 0 0,21 0 15,1-21-15,-22 0 0,21 21 16,-21-22-16,22-20 0,-22 21 0,21 0 16,-21 0-16,1-22 0,-1 1 15,0 21-15,-21-22 0,0 1 0,0 21 16,0-21-16,0 20 0,0 1 0,0 0 16,0 0-16,-21 21 31,0 21-31,21 0 0,-22 0 15,22 1-15,0 20 0,0-21 0,0 21 16,0-20-16,0 20 0,0-21 0,0 21 16,0-20-16,0-1 0,0 21 15,22-21-15,-1 0 0,0-21 16,0 22-16,0-22 0,0 0 0,1 0 16,20 0-16,0 0 0,-21 0 15,22 0-15,-1-22 0,-21 22 0,22-21 16,-22 0-16,21 0 0,-21 0 15,0-22-15,1 22 0,-1-21 0,0 0 16,-21 20-16,0-20 0,0 0 0,0 21 16,0-22-16,0 22 0,0 0 15,0 0-15,0 42 32,0 0-17,0 0-15,0 22 0,0-22 0,0 0 16,0 21-16,-21-21 0,21 22 15,0-22-15,0 0 0,0 21 0,0-20 16,0-1-16,21-21 0,-21 21 0,21 0 16,0-21-16,0 0 15,1 0-15,-1 0 0,0 0 0,21 0 16,-21 0-16,1-21 0,-1 0 16,0 0-16,21-1 0,-21 1 0,1 0 15,-1-21-15,0 21 0,-21-22 0,21 22 16,0-21-16,-21 21 15,21-1-15,1 1 0,-22 0 0,0 0 16,21 0-16,-21 0 0,21 21 0,-21 21 47,0 0-47,-21 0 0,21 21 16,-21-20-16,-1 20 0,22 0 15,-21 1-15,0-1 0,0 21 0,21-20 16,0-1-16,-21 22 0,21-22 15,-21 21-15,21-20 0,0 20 0,0-20 16,0-1-16,0 21 0,0 1 0,0-22 16,0 22-16,0-22 0,0 22 15,21-22-15,0 21 0,-21-20 16,0-1-16,21 22 0,-21-22 0,21 0 16,-21 1-16,0-1 0,0 0 0,0-21 15,0 22-15,0-1 0,-21-21 16,0 22-16,0-22 0,0 0 0,-1 0 15,1-21-15,0 0 0,0 0 0,0 0 16,0 0-16,-22 0 0,22-21 16,21 0-16,-21 0 0,0-22 0,21 22 15,0-21-15,0-22 0,0 22 0,0-22 16,0 1-16,0-1 16,21 1-16,21-1 0,-21-20 0,22 20 15,-1 1-15,0-1 0,22 1 0,-1-1 16,1 1-16,21-1 0,-22 1 15,22-1-15,-1 1 0,-20-1 0,-1 1 16,1-1-16,42-63 16,-43 85-16,-20 0 0,-22-1 15,21 1-15,-21 21 0,-21 0 0,0-1 16,0 1-16,0 0 0,-21 21 16,0 0-16,0 0 0,-22 0 0,22 0 15,0 21-15,0 0 0,0 1 16,0-1-16,21 0 0,0 0 0,0 0 15,-22 0-15,22 1 0,0-1 16,0 0-16,0 0 0,22 0 16,-1 0-16,-21 1 0,21-22 0,0 21 15,0 0-15,0 0 0,1-21 16,-1 21-16,0-21 0,0 21 0,-21 1 16,0-1-16,0 0 15,0 0-15,-21 0 16,0 0-16,0 1 0,-1-22 15,1 0-15,21 21 0,-21-21 16,0 0-16,0 0 0,0 0 16,-1 0-16,1 0 15,0 0-15,0 0 0,0 0 16,0 0-16,-1 0 0</inkml:trace>
  <inkml:trace contextRef="#ctx0" brushRef="#br0" timeOffset="56212.11">7472 16235 0,'-21'0'0,"42"0"0,-64 0 15,22 0-15,0 0 0,0 0 16,0 0-16,0 0 0,-1-21 31,22 0-31,0-1 16,0 1-16,0 0 0,0 0 0,22 0 15,-1 0-15,-21-1 0,21 22 16,0-21-16,0 0 0,0 21 0,1 0 16,-1 0-16,0 0 15,0 0-15,0 21 0,0 0 0,1 22 16,-1-22-16,0 21 0,-21 1 0,0-1 15,0 21-15,0-20 0,0-1 0,0 22 16,-21-22-16,0 21 0,-1 1 0,1-22 16,-21 22-16,0-1 0,20-20 0,-20-1 15,0 21-15,-1-20 0,22-22 0,-21 21 16,0-21-16,20 1 0,1-1 0,0 0 16,-21-21-16,21 0 0,-1 0 15,-20 0-15,21 0 0,0-21 16,-22-22-16,22 1 0,21 21 15,0-21-15,-21-1 0,21 1 16,0-22-16,0 22 0,0 0 0,0-1 16,21 1-16,0 0 0,1 21 15,-1-1-15,0 1 0,0 0 0,0 21 16,22 0-16,-22 0 0,0 0 0,21 21 16,-21-21-16,22 21 0,-22 22 15,0-22-15,21 42 0,-20-20 16,-1-1-16,0-21 0,-21 22 0,0-1 15,21-21-15,0 43 16,-21-43-16,0 0 0,0 0 0,21-21 16,-21 21-16,22-21 0,-1 0 15,0 0 1,0 0-16,0-21 0,0 0 16,1 0-16,-1-22 0</inkml:trace>
  <inkml:trace contextRef="#ctx0" brushRef="#br0" timeOffset="56485.96">8064 16595 0,'0'21'0,"0"0"16,0 0 0,22-21-16,-22 21 0,0 1 15,0-44 1,21 22-1,-21-21-15,0 0 16,0 0 0,0 0 62</inkml:trace>
  <inkml:trace contextRef="#ctx0" brushRef="#br0" timeOffset="57448.92">10287 16129 0,'0'-21'0,"0"42"0,0-84 0,21 41 16,-21-20-16,0 21 0,0 0 0,0-22 16,0 22-16,0 0 15,0 0-15,0 0 0,-21 21 16,0 0-16,0 0 0,-1 0 15,1 0-15,0 21 0,-21 0 0,21 0 16,-22 22-16,1-1 0,0 21 16,-1 1-16,1-1 0,0 1 0,20-1 15,-20 1-15,21-1 0,0 1 16,0-1-16,21 1 0,0-1 0,0 1 16,0-22-16,0 22 0,0-43 15,21 21-15,0 1 0,21-22 0,-21 0 16,22 0-16,-1-21 15,0 0-15,1 0 0,-1 0 0,0 0 16,1 0-16,-1 0 0,0-21 16,22-21-16,-22 20 0,1-20 0,-1 21 15,0-21-15,1-1 0,20 1 16,-42 0-16,22-1 0,-1 1 0,-21 21 16,0-22-16,0 1 0,-21 21 15,22 0-15,-22 0 0,0-1 0,0 1 16,-22 21-16,1 0 15,0 0-15,0 0 0,0 0 0,0 0 16,-1 21-16,1 1 0,0-1 16,0 0-16,0 21 0,0-21 0,21 22 15,0-22-15,-22 21 16,22 1-16,-21-1 0,21-21 0,0 21 16,0-20-16,0-1 0,21 0 15,1 0-15,-1 0 0,0-21 0,0 0 16,21 0-16,1 0 0,-1 0 15,0 0-15,1-21 0,-1 0 0,0 0 16,1 0-16,-1-1 0,0 1 16,-20 0-16,20-21 0,-21 21 15,0-1-15,0-20 0,-21 21 0,0-21 16,0 20-16,0 1 0,-21-21 0,0 21 16,-21 0-16,-1 21 0,22-22 15,-21 22-15,0 0 0,-1 0 16,1 0-16,0 22 0,-1-22 15,1 21-15,0 0 0,20 0 0,1-21 16,0 21-16,0 0 0,21 1 16,0-1-16,0 0 0,0 0 15,21-21-15,0 0 0,22 0 16,-22 0-16,21-21 0,22 21 0,-22-21 16</inkml:trace>
  <inkml:trace contextRef="#ctx0" brushRef="#br0" timeOffset="57743.75">11451 16044 0,'0'-42'0,"0"84"0,0-126 0,0 63 0,0-22 15,0 22-15,0 0 0,0 0 16,0 0-16,-21 21 16,21 21-16,0 0 15,-21 21-15,21 1 0,0-1 0,0 21 16,0-20-16,0 20 0,0 1 0,0-1 15,-21 1-15,21-22 0,0 22 16,-22-1-16,22-21 0,0 22 0,0-22 16,0 1-16,0-1 0,0 0 15,0-21-15,0 22 0,0-22 16,0 0-16,22-21 16,-1 0-16,0-21 15,0 0-15,0 0 16,0-22-16,1 1 0,-1 0 0</inkml:trace>
  <inkml:trace contextRef="#ctx0" brushRef="#br0" timeOffset="58013.6">11811 15812 0,'0'0'0,"0"-22"0,0-41 16,-21 63-16,0 0 15,-1 21-15,22 0 16,0 0-16,-21 22 0,21-1 15,0 22-15,-21-22 0,21 21 0,0 1 16,0-1-16,0 1 0,0-1 16,0-20-16,0 20 0,0-20 0,0 20 15,0-21-15,0 22 0,0-22 16,0 1-16,0-22 0,0 21 0,0 0 16,0-20-16,0-1 0,0 21 15,0-21-15,0 0 0,0 1 16,21-22-1,0 0-15,1-22 16,-1 22-16</inkml:trace>
  <inkml:trace contextRef="#ctx0" brushRef="#br0" timeOffset="58604.26">12361 16743 0,'0'0'0,"21"0"0,-21-21 0,22 0 16,-1 21-16,-21-22 16,0 1-1,21 21-15,-21-21 0,21 0 16,-21 0-16,0 0 15,0-1-15,21 1 16,-21 0-16,0 0 0,0 0 16,0 0-16,0-1 0,0 1 15,-21 0-15,0 21 0,0-21 0,0 21 16,-1 0-16,1 0 0,0 0 16,-21 0-16,21 21 0,-1-21 0,1 21 15,0 0-15,0 22 0,0-22 16,0 21-16,-1-21 0,22 22 0,0-1 15,0 0-15,0 1 0,0-1 16,22 22-16,-1-43 16,0 0-16,0 0 0,0 0 15,22 0-15,-1-21 0,-21 0 0,21 0 16,1 0-16,-1-21 0,0 0 16,1 0-16,-22 0 0,21 0 0,22-1 15,-22-20-15,0 21 0,1-21 0</inkml:trace>
  <inkml:trace contextRef="#ctx0" brushRef="#br0" timeOffset="60481.18">13229 16362 0,'0'0'0,"0"-21"15,0 0-15,0-1 0,0 1 0,-21 21 16,0-21-16,0 0 0,-1 21 16,1 0-16,0 0 0,-21 0 0,21 0 15,-1 21-15,1 0 0,-21 0 16,21 1-16,0 20 0,-1-21 0,1 21 15,21 1-15,0-1 0,-21 0 16,21 1-16,0-1 0,0 0 0,0 1 16,0-1-16,21-21 0,0 22 0,1-22 15,-1 21-15,0-21 0,0 0 16,0-21-16,22 22 0,-22-22 0,21 0 16,0 0-16,1 0 15,-1-22-15,0 22 0,-20-21 0,20 0 16,0-21-16,1 21 0,-1-1 15,0-20-15,-21 0 0,22-1 0,-1 1 16,-21 0-16,22-22 0,-22 22 16,0-22-16,0 1 0,0-1 0,0 1 15,1-1-15,-22 1 0,0-1 0,21 22 16,-21-21-16,0 20 0,0 22 16,0-21-16,0 21 0,-21 21 15,-1 0 1,1 21-16,0 21 0,21-21 15,0 43-15,-21-22 0,0 22 16,21-22-16,0 21 0,0 1 16,-21-1-16,21-20 0,0 20 0,0 1 15,0-22-15,0 0 0,0 22 16,0-22-16,0 1 0,0-22 0,0 21 16,21 0-16,0-20 0,0-1 15,-21 0-15,21-21 0,0 21 16,1-21-16,-1 0 0,21 0 0,-21 0 15,0-21-15,22 0 0,-22 0 0,21-1 16,-21 1-16,1 0 0,20-21 16,-21 21-16,21-22 0,-20 1 15,-1 21-15,0-22 0,0 22 0,0 0 16,-21 0-16,0 0 0,0 0 16,-21 42 15,0 0-31,21 0 0,-21 0 15,21 0-15,0 1 0,-21 20 0,21-21 16,0 0-16,0 0 0,0 22 16,0-22-16,0 0 0,0 0 0,0 0 15,21 1-15,0-1 16,0-21-16,0 0 0,22 0 16,-22 0-16,21 0 0,-21-21 15,22-1-15,-1 1 0,0 0 0,-21 0 16,22 0-16,-1-22 0,-21 22 0,0-21 15,22 21-15,-22-22 0,0 22 16,0 0-16,-21 0 0,0 0 0,21 0 16,-21-1-16,-21 44 31,0-1-31,0 0 16,21 0-16,-21 21 0,21-20 15,-21-1-15,-1 0 0,22 21 0,0-21 16,0 1-16,0-1 0,0 21 15,0-21-15,0 0 0,22 1 16,-1-1-16,0-21 16,0 0-16,0 0 0,0 0 15,1 0-15,-1 0 0,0-21 0,0-1 16,0 22-16,0-21 0,-21 0 16,22 0-16,-22 0 0,0-22 0,0 22 15,0 0-15,0-21 0,0 21 16,0-22-16,-22 22 0,22-21 0,-21 21 15,0-1-15,0 1 0,0 21 16,0-21-16,-1 21 16,1 0-16,42 0 47,1 0-47,-1 0 0,0 0 15,21 0-15,-21 0 0,1 0 0,20 0 16,0 0-16,-21 0 0,22 0 0,-22 0 15,21 0-15,-21 0 0,1 0 16,20 0-16,-21 0 0,0 21 16,0 0-16,-21 1 15,0-1-15,0 0 0,0 0 16,0 0-16,0 0 0,0 1 0,0-1 16,0 0-16,0 0 0,0 0 15,0 0-15,0 1 0,0-1 16,0 0-16,-21 0 0,21 0 15,0 0-15,-21-21 0,0 22 16,21-44 15,0 1-31,21 0 16,-21 0-16,21-21 0,0 20 16,1-20-16,20 21 0,-21-21 0,0-1 15,22 1-15,-22 21 0,21-22 16,-21 22-16,0 0 0,22 0 0,-1 0 15,0 21-15,-20 0 16,-1 0-16,-21 21 16,21 0-16,-21 0 0,0 0 0,0 1 15,0-1-15,0 21 0,0-21 0,-21 22 16,0-22-16,21 21 0,0-21 16,0 22-16,0-22 0,0 21 0,0-21 15,0 0-15,0 1 0,21-1 16,0-21-16,0 21 0,0-21 15,22 0-15,-1 0 0,-21 0 0,21 0 16,1-21-16,-1 21 0,0-21 0,1-1 16,-1 1-16,0 0 0,1 0 15,-1 0-15,0-22 0,1 22 0,-22-21 16,21 21-16,-21-22 0,1 22 16,-1-21-16,0 21 0,0-22 0,-21 22 15,0 0-15,0 0 0,0 0 16,-21 21-16,0 0 15,0 0-15,-1 0 0,1 0 16,0 0-16,21 21 0,-21 0 16,21 0-16,0 0 0,0 1 0,0-1 15,0 0-15,0 0 0,0 0 16,0 0-16,0 1 0,21-22 16,-21 21-16,21 0 15,0 0-15,1 0 0,-22 0 16,21 1-1,-21-1-15,0 0 16,0 0 0,-21-21-16,-1 0 0,1 21 15,0-21-15,0 0 0,0 0 16,0 0-16,-1 0 0,1 0 16,0 0-16,0 0 0,0-21 15,0 0-15,-1 0 0,22 0 0,-21 21 16</inkml:trace>
  <inkml:trace contextRef="#ctx0" brushRef="#br0" timeOffset="65947.44">13547 16044 0,'21'0'203,"0"0"-187,0 22 0,43-1-16,-43-21 15,21 21 1,-21-21-16,43 21 15,-43-21 1,0 0-16,0 0 16,22 0-1,-22 0 1</inkml:trace>
  <inkml:trace contextRef="#ctx0" brushRef="#br0" timeOffset="83457.42">11747 5249 0,'-21'0'32,"21"22"30,0-1-46,0 0-16,0 0 15,21-21 1,1 0-16,-1 0 16,0 0-16,0 0 0,0 0 0,22 0 15,-22 0-15,0-21 0,21 0 16,1 21-16,-22-21 0,21-1 0,-21 1 16,22 0-16,-1 0 0,-21 0 15,0-22-15,0 22 0,1-21 16,-1 21-16,0-22 0,0 1 15,0 0-15,-21-1 0,0 1 0,21 0 16,-21-1-16,22 22 0,-22-21 0,0 21 16,0 0-16,0-1 0,0 1 15,0 0-15,0 0 0,0 0 16,0 0-16,0-1 16,-22 22-1,1 0 1,0 0-16,21 22 15,-21-22-15,0 21 0,21 0 16,-21 0 0,21 0-16,-22-21 0,22 21 0,0 1 15,0-1 1,0 0 0,0 0-1,0 0-15,0 0 0,0 22 16,0-22-16,0 21 0,0-21 15,0 22-15,0-1 0,0 0 0,0 22 16,0-22-16,0 1 0,-21 20 16,21-21-16,0 22 0,-21-1 0,0-20 15,21 20-15,-21 1 0,0 20 16,-1-20-16,1-1 0,0 22 16,0-21-16,0-1 0,21 1 0,0-1 15,-21 1-15,21-1 0,-22-21 16,22 22-16,0-1 0,0 1 0,0 42 15,0-64-15,22 0 0,-1 1 16,0-22-16,0 0 0,0-21 16,0 0-16,22 0 0,-22 0 0,21-21 15,-21 0-15,22 0 0,-22-1 0,0-20 16,21 0-16,-20-1 0,-1 1 16,0 0-16,0-22 0,0 22 15,-21 0-15,0-22 0,0 22 0,0-22 16,0 1-16,0 20 0,0-20 15,-21-1-15,0 1 0,0 21 0,0-1 16,-22-20-16,22 42 0,-21-22 16,21 22-16,-22 0 0,22 0 0,-21 0 15,21 21-15,-1 0 0,1-22 16,0 22-16,21-21 16,21 0-1,0 21-15,1-21 0,-1 21 16,21-21-16,-21 0 0,22 21 0,-1-22 15,0 1-15,1 0 16,-1 0-16,0 0 0,1 0 0,-1-1 16,-21-20-16,21 21 0,-20 0 0,-1 0 15,0-1-15,0 1 0,-21 0 16,0 0-16,0 0 0,0 0 16,0-1-16,0 1 15,0 42 16,-21 1-31,21-1 0,-21 0 0,0 21 16,21-21-16,0 22 0,0-1 16,-22-21-16,22 22 0,0-22 15,-21 21-15,21-21 0,0 22 0,0-22 16,0 0-16,0 0 0,0 0 16,21 0-16,1 1 0,-1-22 0,0 21 15,0-21-15,0 0 0,0 0 16,1 0-16,-1 0 0,0 0 0,0 0 15,0 0-15,22-21 0,-22 21 0,0-22 16,0 1-16,0 0 0,0 0 16,1 0-16,-1 0 0,-21-22 0,0 22 15,0-21-15,0 21 0,0-22 16,0 1-16,-21 0 0,-1 20 0,1 1 16,0-21-16,0 21 0,0 0 15,0 21-15,-22-22 0,22 22 16,0 0-16,0 0 0,0 0 0,-1 0 15,1 22-15,0-1 16,21 0-16,-21-21 0,21 21 16,0 0-16,0 0 15,21 1 1,0-22-16,0 0 0,1 0 16,-1 0-16,0 0 0</inkml:trace>
  <inkml:trace contextRef="#ctx0" brushRef="#br0" timeOffset="84029.1">13314 5144 0,'0'0'0,"-21"0"15,-1 0-15,22-22 0,0 1 16,0 0-1,0 0-15,0 0 0,22 0 16,-1 21-16,0-22 16,0 1-16,0 21 15,0 0-15,1 0 0,-1 0 0,0 0 0,0 0 16,0 0-16,0 0 16,1 21-16,-1 1 0,0-1 0,0 0 15,0 0-15,0 0 0,-21 22 16,22-22-16,-22 21 0,21 0 0,-21-20 15,0 20-15,0-21 0,0 21 0,0-20 16,0-1-16,0 0 0,0 21 16,-21-21-16,21 1 0,-22-1 0,22 0 15,-21-21-15,21 21 0,0 0 16,0 0-16,-21-21 16,21-21 15,0 0-31,0 0 0,0 0 15,21 0-15,-21-1 0,0-20 16,21 21-16,1-21 0,-22-1 0,0 1 16,21 21-16,0-22 0,-21 1 15,21 0-15,-21-1 0,21 1 0,0 21 16,1-21-16,-22 20 0,0 1 16,21 0-16,0 0 0,-21 0 31,21 21 0,0 0-15</inkml:trace>
  <inkml:trace contextRef="#ctx0" brushRef="#br0" timeOffset="84825.47">15621 4064 0,'0'-21'15,"0"42"-15,0-63 0,21 21 0,0 21 16,0-22-16,-21 1 0,22 0 0,-1 0 16,0 0-16,-21 0 15,21 21-15,0-22 16,-21 1-16,-21 21 47,0 0-47,0 21 15,0 1-15,-1-1 0,-20 0 0,21 0 16,-21 0-16,-1 22 0,1-1 16,0 0-16,-1 1 0,1-1 15,0 21-15,-1-20 0,1 20 0,0-20 16,-1 20-16,22 1 0,-21-22 0,21 21 16,-1 1-16,1-1 0,-21 1 15,42-1-15,-21 1 0,0-1 0,21 1 16,-22-1-16,22 1 0,0-1 0,0-20 15,0 20-15,-21 1 16,21-1-16,0 1 0,0-22 0,0 0 16,0 22-16,0-22 0,0 1 15,21-1-15,1-21 0,-1 21 0,0-20 16,21-1-16,-21 0 0,1 0 0,20 0 16,-21-21-16,21 21 0,-20-21 15,-1 0-15,21 0 0,-21 0 0,0 0 16,22 0-16,-22 0 0,0 0 0,0 0 15,0 0 1,1 0-16,-1 0 0,0-21 16,0 21-16,-21-21 15,0 0 126,0 0-141,0 0 16</inkml:trace>
  <inkml:trace contextRef="#ctx0" brushRef="#br0" timeOffset="85785.65">16002 5186 0,'0'0'0,"-21"0"16,21-21 31,0 0-32,0-1-15,0 1 0,0 0 16,0 0-16,-21 0 0,21 0 16,-22-1-16,1 1 0,0 0 15,-21 0-15,21 0 0,-1 21 0,1 0 16,0 0-16,-21 0 0,21 0 15,-1 0-15,1 0 0,-21 21 0,21 0 16,0 21-16,-1-20 0,1 20 16,0 0-16,0 1 0,0-1 0,21 0 15,-21 1-15,21-1 0,0 0 16,0 1-16,0-22 0,0 21 0,21-21 16,0-21-16,0 21 0,0-21 0,0 0 15,1 0-15,-1 0 16,21 0-16,-21-21 0,0 21 0,22-21 0,-22 0 15,0-21-15,0 20 16,22-20-16,-22 21 0,0-21 0,21-22 16,-21 22-16,1-22 0,-1 1 15,0-1-15,0 1 0,0-1 0,-21 1 16,0-1-16,0 22 0,0-22 16,0 22-16,0 0 0,0 21 0,0-22 15,0 22-15,0 0 0,-21 0 0,0 21 16,0 0-16,0 21 15,21 0-15,-22 0 0,22 22 16,-21-22-16,21 21 0,0 22 16,0-1-16,0-21 0,0 22 0,0 21 15,0-22-15,0-21 16,0 22-16,21-1 0,1-20 0,-1 20 16,0-20-16,0-22 0,0 21 15,22-21-15,-22 22 0,0-22 0,0 0 16,0-21-16,22 21 0,-22-21 15,0 0-15,0 0 0,0 0 0,22 0 16,-22 0-16,0-21 0,0 0 0,0 0 16,0-1-16</inkml:trace>
  <inkml:trace contextRef="#ctx0" brushRef="#br0" timeOffset="86573.71">16785 4868 0,'0'0'0,"0"-21"16,-21 21-16,0 0 15,0 0-15,-1 0 0,1 21 16,0 1-16,0-1 0,-21 0 0,20 0 16,1 21-16,-21 1 0,21-22 0,0 21 15,-1 1-15,1-1 0,0 0 16,0-21-16,21 22 0,0-22 0,0 0 15,0 0-15,0 0 16,0 1-16,0-1 0,21-21 16,0 0-16,0 0 15,1 0-15,-1 0 0,21 0 16,-21-21-16,0-1 0,22 1 0,-22 0 16,0-21-16,21 21 0,-20-22 15,-1 1-15,0 21 0,0-22 0,-21 1 16,0 0-16,21 21 0,-21-1 15,0 1-15,0 0 0,0 0 0,0 42 32,0 0-32,0 0 15,-21 22-15,21-22 0,0 21 0,0-21 16,-21 22-16,21-22 0,0 21 16,-21 1-16,21-22 0,0 21 0,0-21 15,0 0-15,0 1 0,0-1 16,0 0-16,21 0 0,0-21 15,0 0-15,0 0 0,1 0 0,-1 0 16,0 0-16,0-21 0,0 0 16,0 0-16,22-1 0,-22 1 0,0 0 15,0-21-15,0-1 0,1 1 16,-1 0-16,0-1 0,0-20 0,0-1 16,0 1-16,1 21 15,-1-22-15,0 22 0,-21-22 0,0 22 16,21 21-16,-21-22 0,0 22 15,0 0-15,0 0 0,-21 42 32,21 0-32,-21 0 0,0 22 15,21-1-15,-22 0 0,22 1 0,0 20 16,0-20-16,0 20 0,-21-21 16,21 22-16,0-22 0,0 1 15,0-1-15,0 0 0,0-21 0,0 22 16,0-22-16,0 0 0,0 21 0,21-42 15,-21 22-15,22-1 0,-22 0 16,21-21 0,0 0-16,0 0 15,0-21-15,0 21 0,-21-21 16,22-1-16,-22 1 0,21 0 0,0 0 16</inkml:trace>
  <inkml:trace contextRef="#ctx0" brushRef="#br0" timeOffset="86786.11">16997 4974 0,'21'0'16,"0"0"-1,0 0-15,0 0 0,22-21 16,-22 0-16,21 21 0,-21 0 0,22-21 15,-1 21-15,-21 0 0,22-21 16,-22 21-16,21 0 0,-21 0 0,0 0 16</inkml:trace>
  <inkml:trace contextRef="#ctx0" brushRef="#br0" timeOffset="87407.79">17801 5207 0,'42'0'16,"-20"0"-16,-22-42 16,21 21-16,-21-1 15,0 1-15,0 0 0,0 0 0,0 0 16,0 0-16,0-1 15,0 1-15,0 0 0,-21 0 16,-1 21-16,1 0 16,0 0-16,0 21 0,0 0 15,0 0-15,-22 1 0,22-1 0,0 21 16,0 0-16,0 1 0,-1-22 16,1 21-16,21 1 0,0-22 0,0 0 15,0 21-15,0-21 0,0 1 16,21-1-16,1-21 0,-1 0 15,0 0-15,0 0 0,0 0 16,0 0-16,1 0 0,-1-21 16,0-1-16,0 1 0,0 0 15,0 0-15,-21 0 0,22 0 16,-1-22-16,-21 22 0,21-21 0,-21-1 16,0 22-16,0-21 0,0 0 15,0 20-15,0-20 0,0 21 0,0 0 16,0 0-16,0 42 15,0 0 1,0 0-16,0 0 0,0 22 0,0-22 16,0 21-16,0 0 0,0-20 15,0 20-15,-21 0 0,21-21 0,0 22 16,0-22-16,0 0 0,-21 0 16,21 0-16,0 1 0,0-1 15,0 0-15,21-21 16,0 0-1,0-21-15,-21 0 0,21 21 16,0-22-16,1 1 0,-1-21 16,0 21-16</inkml:trace>
  <inkml:trace contextRef="#ctx0" brushRef="#br0" timeOffset="88257.3">18203 4466 0,'0'0'16,"0"-84"-1,0 62-15,0 1 16,0 42 0,0 1-16,0 20 15,0-21-15,0 21 0,0 1 16,0-1-16,21 22 0,-21-22 0,0 21 16,0 1-16,0-1 0,0-20 15,0 20-15,-21 1 0,0-22 0,0 0 16,21 1-16,0-1 0,0 0 0,-21-20 15,21 20-15,0-21 0,0 0 16,0 0-16,0 1 0,21-22 16,0 0-1,0 0-15,0 0 16,1-22-16,-1 1 0,0 0 0,-21 0 16,21 0-16,0 0 0,0-1 15,1-20-15,-1 21 0,-21-21 0,21 20 16,-21 1-16,21 0 0,-21 0 15,0 42 1,0 0 0,0 0-16,0 1 0,0-1 15,0 0-15,0 0 0,0 0 0,0 0 16,0 1-16,0-1 16,0 0-16,21-21 15,0 0-15,1 0 0,-1 0 16,0 0-16,0 0 0,0 0 15,0-21-15,1 21 0,-1-21 0,-21-1 16,21 1-16,0 0 0,0 0 16,-21 0-16,0 0 0,0-22 15,21 22-15,-21 0 0,0 0 0,0 0 16,22-1-16,-22 1 0,0 0 0,0 42 47,0 0-47,0 22 0,0-22 0,-22 21 15,22-21-15,-21 22 16,21-1-16,0 0 0,0 22 0,0-22 16,0 1-16,0 20 0,0-21 0,0 22 15,0-1-15,0 1 0,0-22 16,0 22-16,0-1 0,0-20 0,0 20 16,0-21-16,0 1 0,0-1 15,0 0-15,0 1 0,-21-1 0,0-21 16,0 22-16,21-22 0,-21 0 0,-1 0 15,22 0-15,-21 0 0,0-21 16,0 0-16,0 0 0,0 0 0,-1 0 16,1 0-16,0 0 0,21-21 15,-21 0-15,0 0 0,0 0 16,21 0-16,0-1 0,0 1 16,0 0-16,0 0 0,0 0 15,0 0-15,0-1 0,0 1 16,21 0-16,0 0 0,-21 0 0,21 0 15,0-22-15,0 1 0</inkml:trace>
  <inkml:trace contextRef="#ctx0" brushRef="#br0" timeOffset="88632.6">19156 4911 0,'0'0'0,"-21"-21"0,-22-22 0,22 22 16,0 0-16,0 0 16,21 42-1,0 0 1,0 21-16,0 1 0,0 20 0,0-20 16,0 20-16,0 1 0,0-1 15,21 1-15,-21 20 0,21-20 0,-21-1 16,0 1-16,0 20 0,0-20 15,0-1-15,0 1 0,0-22 16,0 22-16,0-22 0,0 22 0,0-22 16,-21 0-16,0-21 0,21 22 0,0-22 15,-21 21-15,-1-21 0,22 1 16,-21-22-16,21-22 16,21 1-1,1 0-15,-1 0 0,-21 0 16,21-22-16,0 22 0,-21-21 0,21 0 15,0-22-15,-21 22 0</inkml:trace>
  <inkml:trace contextRef="#ctx0" brushRef="#br0" timeOffset="88969.41">19219 4911 0,'0'0'0,"-21"-43"0,0 1 16,0 21-16,0 0 0,21 0 15,0-1-15,21 22 32,0 0-32,0 0 0,0 0 0,0 0 15,22 0-15,-22 22 0,0-1 16,0 0-16,0 0 0,1 0 16,-1 0-16,0 1 0,-21 20 0,0-21 15,0 0-15,0 22 0,0-22 16,-21 0-16,0 0 0,-1 0 0,-20 0 15,21 1-15,0-1 0,-22 0 16,22 0-16,0 0 0,0-21 0,0 21 16,0-21-16,-1 0 0,22 22 15,22-22 17,-1-22-32,0 22 0,0-21 15,0 21-15</inkml:trace>
  <inkml:trace contextRef="#ctx0" brushRef="#br0" timeOffset="89340.2">19600 5165 0,'0'0'0,"21"0"16,1 0-16,-1-21 0,-21-1 15,21 22-15,0-21 0,0 0 16,0 0-16,1 0 0,-1 0 0,0 21 15,0-22-15,-21-20 0,21 21 16,-21 0-16,21 21 0,-21-21 16,0-1-16,0 1 0,0 0 15,-21 21-15,0 0 16,0 0-16,0 0 0,-22 21 0,22 0 16,0 1-16,0-1 0,0 0 15,21 21-15,0-21 0,-21 22 0,21-22 16,0 21-16,0-21 0,0 22 15,0-22-15,0 0 0,21 0 0,-21 0 16,21 1-16,0-1 0,0-21 0,0 0 16,22 21-16,-22-21 0,0 0 15,0 0-15,0 0 0,22 0 0,-22-21 16,0 0-16,0 21 16,0-22-16,1 1 0,-22 0 0,0 0 15</inkml:trace>
  <inkml:trace contextRef="#ctx0" brushRef="#br0" timeOffset="89681">18013 4678 0,'0'0'0,"-43"0"0,1 0 16,42-21-16,21 21 16,0-21-16,1-1 0,20 22 15,0-21-15,22 21 0,-1-21 0,1 21 16,-1-21-16,22 21 0,-22-21 16,22 21-16,-21-21 0,-1 21 0,1-22 15,-22 22-15,0 0 0,1-21 16,-1 21-16,-21 0 0,21 0 0,-20 0 15</inkml:trace>
  <inkml:trace contextRef="#ctx0" brushRef="#br0" timeOffset="90325.65">21294 4509 0,'0'0'0,"0"-43"16,0 22-1,0 42 1,0 0 0,0 1-16,0-1 0,0 0 0,0 21 15,0 1-15,0-1 0,0 21 16,-22-20-16,1 20 0,0 1 16,21-22-16,0 0 0,-21 22 0,21-22 15,-21-21-15,21 22 0,0-22 16,0 21-16,0-21 0,0 1 15,0-44 17,0 1-17,0 0-15,0 0 0,0 0 16,0-22-16,21 22 0,-21-21 0,21 0 16</inkml:trace>
  <inkml:trace contextRef="#ctx0" brushRef="#br0" timeOffset="90826.37">21272 4657 0,'-21'-43'16,"21"22"-16,0 0 15,0 0-15,0 0 0,0 0 16,21-1-16,1 22 0,-1-21 16,0 0-16,0 21 0,0-21 0,22 21 15,-22-21-15,0 21 0,21 0 16,-21 0-16,22 0 0,-22 0 0,21 21 15,-21 0-15,22 0 0,-22 0 16,0 1-16,-21-1 0,0 0 16,0 21-16,0-21 0,-21 1 0,-21 20 15,20-21-15,-20 0 0,0 22 16,21-22-16,-22 0 0,1 0 0,0 0 16,-22 0-16,22-21 15,21 0-15,-1 0 0,1 0 0,0 0 16,0 0-1,21-21-15,0 0 16,21 21 0,-21 21-1,21 0-15,0 1 0,1-1 16,-22 0-16,21 0 0,0 21 16,0-20-16,0-1 0,-21 21 0,21-21 15,1 0-15,-22 1 0,21-1 16,0-21-16,0 21 0,0-21 15,0 21-15,1-21 0,-1 0 16,0 0-16,0 0 16,0 0-16,-21-21 0,21 0 15,1 0 1,-1-1-16,-21 1 16,21 0-16</inkml:trace>
  <inkml:trace contextRef="#ctx0" brushRef="#br0" timeOffset="91140.69">21907 4868 0,'0'22'0,"0"-1"15,-21-21-15,0 21 0,21 0 16,-21-21-16,21 21 0,0 0 0,21-21 47,0 0-47,0 0 0,-21-21 15,0 0-15,22 0 0,-1 0 16,-21 0-16,0-1 16,0 1-16,0 0 0,0 0 15,0 0-15,-21 21 0,-1 0 16,1 0-16,0 0 16,0 0-16,21 21 0,-21 0 15,21 0-15,-21 0 0,21 1 16,0-1-16,0 0 15,21-21-15,0 0 16</inkml:trace>
  <inkml:trace contextRef="#ctx0" brushRef="#br0" timeOffset="91481.5">22394 4551 0,'0'0'0,"-21"0"15,0 0-15,21 21 32,0 0-32,0 0 0,0 1 0,21 20 15,0-21-15,-21 21 0,21 1 16,-21-1-16,22-21 0,-22 22 15,0-1-15,21 0 0,-21 1 0,21-22 16,-21 21-16,0-21 0,0 22 16,0-22-16,0 0 0,0 0 0,0 0 15,0 0-15,0 1 0,0-1 16,0-42 15,0-1-31,21 1 16</inkml:trace>
  <inkml:trace contextRef="#ctx0" brushRef="#br0" timeOffset="91773.23">23008 4614 0,'0'0'0,"0"-21"0,0 0 15,0 0-15,-21 42 47,0 0-47,0 0 0,-1 1 0,1 20 16,0 0-16,0 1 0,-21-1 15,20 0-15,-20 1 0,0-1 0,21 0 16,-22 1-16,22-1 0,-21 0 16,21 1-16,-1-22 0,1 21 15,0-21-15,0 0 0,21 1 0,-21-1 16,21 0-1,21-42 1,21 21-16,-21-21 0</inkml:trace>
  <inkml:trace contextRef="#ctx0" brushRef="#br0" timeOffset="92321.93">24045 4720 0,'0'-21'31,"0"0"-15,0 0-1,-21 21 32,0 0-47,0 0 16,21 21-1,21-21 48</inkml:trace>
  <inkml:trace contextRef="#ctx0" brushRef="#br0" timeOffset="92772.68">24003 5144 0,'0'-22'62,"0"44"-15,0-1-31,0 0-16,0 0 15,21-21 17,0 0-32,0 0 15,-21-21-15,0 0 32,0 0-17,-21 21 32</inkml:trace>
  <inkml:trace contextRef="#ctx0" brushRef="#br0" timeOffset="93655.71">26035 4276 0,'0'0'0,"0"-21"0,0-1 15,0 1-15,0 0 0,0 0 16,0 0-16,0 42 31,-21 0-15,0 0-16,21 0 0,-22 22 15,22-1-15,-21 0 0,0 1 0,0 20 16,0-20-16,0-1 0,-1 21 16,1 1-16,-21-22 0,21 1 15,0-1-15,-1 0 0,1 1 0,0-22 16,21 0-16,0 0 0,0 0 15,21-21 1,0-21-16,-21 0 16,22 0-16,-1-22 0,0 22 15,0-21-15,0 21 0,0-22 0,1 1 16,-1 0-16,0-22 0,21 22 0,-21-22 16,22 1-16,-22 21 0,0-22 0,0 22 15,22-1-15,-22 1 0,-21 0 16,21 21-16,-21-1 0,21 22 0,0 0 15,-21 22 1,0 20-16,21-21 0,-21 21 16,0 22-16,22-22 0,-22 1 15,0 20-15,0-21 0,0 22 0,0-22 16,0 1-16,0 20 0,0-21 16,0 1-16,0-22 0,0 21 0,0-21 15,0 1-15,0-1 0,0 0 0,0 0 16,-22-42 15,1 0-15</inkml:trace>
  <inkml:trace contextRef="#ctx0" brushRef="#br0" timeOffset="93833.61">25823 4741 0,'21'0'16,"1"0"-16,20-21 16,0 21-16,-21 0 0,22-21 0,-1 21 15,0 0-15,1-21 0,-1 21 16,0-21-16,1 21 0,-22 0 0,21 0 16,-21-21-16,1 21 0</inkml:trace>
  <inkml:trace contextRef="#ctx0" brushRef="#br0" timeOffset="94241.39">26564 4593 0,'-21'0'16,"21"-21"-16,0 0 31,21 21-31,0 0 0,0 0 15,1 0-15,-1 0 0,0 0 16,0 0-16,-21 21 0,21 0 16,0 0-16,-21 1 0,22-1 0,-22 0 15,0 21-15,0-21 0,0 1 16,0 20-16,0-21 0,0 0 0,0 0 16,0 1-16,0-1 0,0 0 15,0 0-15,0-42 31,0 0-15,0 0-16,0-1 0,0-20 16,0 21-16,0 0 0,21 0 15,-21-22-15,21 22 0,-21 0 0,21 0 16,0 0-16,-21-1 16,21 22-16,1 0 0,-22-21 0,21 21 15,0 0-15,0 0 0,0 0 16,0 0-16</inkml:trace>
  <inkml:trace contextRef="#ctx0" brushRef="#br0" timeOffset="94672.57">27157 4699 0,'-43'-42'15,"43"21"-15,0-1 0,0 1 16,0 0-16,0 0 16,22 21-16,-1 0 0,0 0 15,0 0-15,0 0 0,0 0 16,1 21-16,-1 0 0,0 0 16,0 1-16,-21-1 0,0 0 0,0 0 15,0 21-15,0-20 0,0-1 16,0 21-16,0-21 0,0 0 0,-21 1 15,21-1-15,0 0 0,-21-21 16,21 21-16,-21-21 16,21-21 15,0 0-31,0 0 0,0-1 0,0 1 16,0 0-16,0 0 0,21-21 15,0 20-15,-21 1 0,21-21 0,0 21 16,-21 0-16,21-1 0,1 1 0,-22 0 15,21 21-15,-21-21 0,21 21 16,0 0-16,0 0 0,0 0 16,1 0-1</inkml:trace>
  <inkml:trace contextRef="#ctx0" brushRef="#br0" timeOffset="95858.16">27940 4657 0,'0'0'15,"0"-21"-15,0-1 0,0 1 16,0 0-16,0 0 0,0 0 16,0 0-1,-21 21-15,0 0 0,-1 0 16,1 0-16,0 0 15,-21 21-15,21-21 0,-1 21 0,1 0 16,0 0-16,0 0 0,0 1 0,0 20 16,21-21-16,-22 0 0,22 22 15,-21-22-15,21 0 0,0 0 0,0 0 16,0 0-16,0 1 0,0-1 16,21-21-16,1 0 15,-1 0-15,0 0 16,0 0-16,0 0 0,0 0 0,1-21 15,-1 21-15,0-22 0,0 1 0,0 0 16,0 0-16,1 0 0,-1-22 16,-21 22-16,21 0 0,-21 0 0,21 0 15,-21-22-15,0 22 16,21 0-16,-21 42 31,0 0-15,-21 1-16,21-1 0,0 0 0,0 0 15,-21 21-15,21-20 0,0-1 16,-21 0-16,21 21 0,0-21 16,0 1-16,0-1 0,0 0 15,21-21-15,0 0 0,0 0 0,0 0 16,1 0-16,-1 0 16,0 0-16,0 0 0,0-21 0,0 0 15,1-1-15,-1 1 0,0 0 0,0 0 16,-21 0-16,21 0 0,0-1 15,-21-20-15,22 21 0,-22 0 0,0 0 16,21-1-16,0 1 16,0 21-16,-21 21 31,0 1-31,0-1 16,0 0-16,0 0 0,0 0 0,0 0 15,0 1-15,-21 20 0,21-21 16,0 0-16,0 0 0,0 1 15,0-1-15,21-21 0,0 0 16,0 0-16,1 0 0,-1 0 16,0 0-16,0 0 15,0-21-15,-21-1 0,21 1 0,-21 0 16,22 0-16,-22 0 0,0 0 16,0-1-16,21 1 0,0 0 0,-21 0 15,21 0-15,-21 0 0,0-1 16,21 22-1,-21 22 1,0-1 0,0 0-16,0 0 0,0 21 15,0-20-15,0-1 0,-21 21 0,0-21 16,21 22-16,-21-1 0,0 0 16,-1 1-16,22-1 0,-21 0 0,0 1 15,21 20-15,0-21 0,-21 1 16,0 20-16,21-20 0,-21 20 0,21 1 15,-22-1-15,22-21 0,0 22 16,0-1-16,0-20 0,0 20 0,0-20 16,0-1-16,0 0 0,0 1 15,0-22-15,0 0 0,0 0 16,0 0-16,22 0 0,-22-42 31,0 0-31,-22 0 16,22 0-16,0-22 0,-21 22 0,0-21 15,21 0-15,-21-22 0,21 22 0,0-22 16,0 1-16,0 20 0,0-20 16,0 21-16,0-1 0,0 1 0,21 0 15,0-1-15,-21 22 0,21-21 16,1 21-16,-1-1 0,0 1 16,0-21-16,0 21 0,22 0 0,-22-1 15,21-20-15,0 21 0,1 0 16,20-22-16</inkml:trace>
  <inkml:trace contextRef="#ctx0" brushRef="#br0" timeOffset="96157.99">29718 4445 0,'0'0'15,"0"-21"-15,0 0 0,0 0 0,0-22 16,0 22-1,0 42 1,-21 0-16,0 1 0,-1 20 16,1 0-16,0 1 0,-21 20 15,-1 1-15,1-1 0,0 22 0,-1-22 16,1 22-16,0-22 0,-1 22 16,1-21-16,0-1 0,-1-21 0,1 22 15,21-22-15,-21 1 0,20-1 16,1-21-16,0 21 0,21-20 0,0-1 15,-21 0-15,21-42 32</inkml:trace>
  <inkml:trace contextRef="#ctx0" brushRef="#br0" timeOffset="97060.99">25993 5736 0,'0'0'0,"0"-21"0,21 0 0,-21 0 0,0 0 16,0-1-16,0 1 0,0 0 15,-21 21-15,-1-21 0,1 0 0,0 21 16,0 0-16,0 0 0,-22 0 16,22 0-16,-21 21 0,21 0 0,-22 0 15,1 22-15,21-1 0,-21 0 0,20 1 16,1-1-16,0 0 0,0 22 15,21-22-15,0 0 0,-21 22 16,21-22-16,0-21 0,0 22 0,0-1 16,21-21-16,0 22 0,0-22 0,0 0 15,1-21-15,20 21 0,-21-21 16,21 0-16,1 0 0,-1 0 16,0 0-16,1-21 0,-1 21 0,22-21 15,-22 0-15,0-1 0,1-20 16,-1 21-16,-21 0 0,21 0 0,-20-22 15,-1 22-15,0 0 0,-21 0 16,0 0-16,0-1 0,0 1 0,-21 21 16,0 0-1,-1 0-15,1 0 0,21 21 16,-21 1-16,0-1 0,0 0 0,0 0 16,21 21-16,0-20 0,-22-1 15,22 21-15,0-21 0,0 0 16,0 1-16,0-1 0,0 0 0,22-21 15,-1 21-15,0-21 0,0 0 16,0 0-16,22 0 0,-22 0 0,0 0 16,21-21-16,-21 0 0,1 21 15,-1-21-15,21-1 0,-42 1 0,21 0 16,-21-21-16,0 21 0,0-1 0,0 1 16,0-21-16,0 21 0,-21 0 15,0-1-15,0 1 0,0 21 16,-22 0-16,22 0 0,0 0 0,0 0 15,0 0-15,-1 0 0,1 0 16,0 0-16,21 21 16,0 1-16,21-22 31,0 0-31</inkml:trace>
  <inkml:trace contextRef="#ctx0" brushRef="#br0" timeOffset="97339.83">26649 5609 0,'0'0'0,"0"-21"0,0 0 16,0 0-1,0 42 1,0 0-16,0 21 16,0-20-16,0 20 0,0 0 0,0 1 15,0 20-15,0-21 0,0 1 0,0 20 16,0-20-16,-21-1 0,21 0 15,0 1-15,0-22 0,0 21 0,0 0 16,0-20-16,0-1 0,0 0 16,0 0-16,0 0 0,0-42 31,21 21-31,-21-21 16,21 0-16,0 0 0,0-22 15</inkml:trace>
  <inkml:trace contextRef="#ctx0" brushRef="#br0" timeOffset="97597.09">27030 5482 0,'0'0'0,"0"21"16,0 1 0,0-1-16,0 0 0,0 21 0,0 1 15,0 20-15,0-21 0,0 1 16,-21 20-16,21-20 0,-22 20 0,1-21 15,21 1-15,-21-1 16,0 0-16,21-20 0,0 20 0,-21-21 16,21 0-16,-21 0 0,21 1 0,0-1 15,21-21 1,0 0 0,0 0-16,-21-21 15,0-1-15,21 1 0</inkml:trace>
  <inkml:trace contextRef="#ctx0" brushRef="#br0" timeOffset="97956.04">27093 6138 0,'0'0'0,"0"22"0,21-22 15,1 0 1,-1 0-16,0 0 15,0 0-15,0 0 0,0-22 0,1 1 16,-1 21-16,0-21 0,0 0 16,0 0-16,0 0 15,-21-1-15,0 1 0,-42 21 32,21 0-32,0 0 0,0 0 0,-1 0 15,1 21-15,0 1 0,0-1 0,0 0 16,0 0-16,-1 0 0,22 0 15,-21 1-15,21 20 0,0-21 0,0 0 16,0 0-16,0 1 0,0-1 16,0 0-16,21 0 0,1-21 15,-1 0-15,0 0 0,0 0 16,0 0-16,0 0 0,22 0 16,-22 0-16</inkml:trace>
  <inkml:trace contextRef="#ctx0" brushRef="#br0" timeOffset="99489.68">27813 5990 0,'0'-21'0,"-21"21"16,0 0-16,-1 0 0,1 21 16,0 0-16,21 1 0,-21-1 15,0 0-15,21 0 0,0 0 16,-21 22-16,21-22 0,0 0 0,0 0 15,0 21-15,0-20 0,0-1 0,0 0 16,0 0-16,21 0 0,0 0 16,0-21-16,0 0 15,0 0-15,22 0 0,-22 0 16,21 0-16,-21 0 0,22-21 0,-1 0 16,0 21-16,-20-21 0,20-21 0,-21 20 15,21-20-15,-20 21 0,-1-21 16,21-1-16,-21-20 0,0 20 0,-21-20 15,22 21-15,-22-22 0,21 1 16,-21 20-16,21-20 0,-21 20 0,0 22 16,0-21-16,0 21 0,0 0 15,0-1-15,-21 22 16,21 22-16,-21-1 0,21 0 16,0 21-16,-22 1 0,22-1 15,0 0-15,0 22 0,0-22 0,0 22 16,0-1-16,-21-21 0,21 1 15,0-1-15,-21 0 0,21 1 0,0-1 16,0 0-16,0-20 0,0 20 16,0-21-16,0 0 0,0 0 0,21-21 15,0 22-15,1-22 0,-1 0 16,0 0-16,0 0 0,0-22 16,0 22-16,1-21 0,-1 0 15,0 0-15,21 0 0,-21 0 0,-21-1 16,22-20-16,-1 21 0,0 0 0,-21-22 15,21 22-15,-21 0 0,0 0 16,0 0-16,0 42 31,-21 0-15,21 0-16,0 0 0,0 1 0,-21-1 16,21 0-16,-21 0 0,21 0 15,0 0-15,0 1 0,0-1 0,0 0 16,0 0-16,21-21 15,0 0-15,0 0 16,0 0-16,0 0 0,1 0 16,-1-21-16,0 0 0,0 21 15,0-21-15,0-1 0,1 1 16,-1-21-16,0 21 0,0 0 0,0-1 16,0 1-16,-21 0 0,0 0 15,22 0-15,-22 42 31,0 0-31,-22 0 0,22 0 16,0 22-16,-21-22 0,21 0 16,-21 0-16,21 0 0,0 1 0,0-1 15,0 0-15,0 0 0,0 0 16,21-21-16,0 21 0,1-21 16,-1 0-16,0 0 0,0 0 0,0 0 15,0 0-15,1 0 16,-1-21-16,0 0 0,0 21 0,0-21 15,0 0-15,-21 0 0,0-1 0,0 1 16,0-21-16,0 21 0,0 0 16,0-1-16,0-20 0,-21 21 0,0 0 15,-21 0-15,21 21 16,-1 0-16,1 0 0,0 0 0,0 0 16,21 21-1,21-21 1,0 0-16,0 0 0,1 0 15,20 0-15,-21 0 16,21 0-16,-20 0 0,20 0 0,-21 0 16,0-21-16,22 21 0,-22 0 15,0 0-15,0-22 0,0 22 0,0 0 16,1 0-16,-22 22 16,0-1-16,0 0 15,0 0-15,0 0 0,0 0 16,0 1-16,0-1 0,0 0 15,0 0-15,0 0 0,0 0 16,0 1-16,0-1 16,-22-21-16,22 21 0,-21-21 15,21 21-15,0-42 47,0 0-31,0 0-16,0-1 0,0 1 0,0 0 15,21-21-15,1 21 0,-22-22 0,21 1 16,0 0-16,0 20 0,0-20 16,22 0-16,-1 21 0,0-1 0,1 1 15,-1 0-15,21 21 16,-20 0-16,-1 0 0,-21 0 0,22 21 0,-22 0 16,0 1-16,0-1 15,-21 21-15,0-21 0,0 22 0,0-1 16,0-21-16,-21 21 0,0-20 15,0 20-15,-1-21 0,-20 21 0,21-20 16,0-1-16,0 0 0,21 0 0,-22-21 16,22 21-16,-21-21 0,21 21 15,0-42 17,0 0-32,0 0 15,0 0-15,0-22 0,21 22 16</inkml:trace>
  <inkml:trace contextRef="#ctx0" brushRef="#br0" timeOffset="99673">29358 5694 0,'0'0'0,"-21"0"0,0 0 16,21-21-1,-21 21-15,-1 0 47,1 0-47</inkml:trace>
  <inkml:trace contextRef="#ctx0" brushRef="#br0" timeOffset="99876.88">28130 5884 0,'0'0'0,"-21"0"15,0 22-15,42-22 16,0 0-16,22 0 16,-1 0-16,0 0 0,1 0 15,-1-22-15,22 1 0,-22 21 0,21-21 16,64-21-16,-63 21 15,-22-1-15,43 1 0</inkml:trace>
  <inkml:trace contextRef="#ctx0" brushRef="#br0" timeOffset="100349.17">30416 4509 0,'0'0'16,"0"-22"-16,-21 22 0,21-21 15,21 21 1,1 0-16,20 0 15,-21 0-15,21 0 0,1 0 16,-1 0-16,22 21 0,-22 1 0,21-1 16,-20 0-16,20 21 0,1 1 15,-1 20-15,-20 1 0,20-1 16,-21 22-16,43 63 16,-43-63-16,-20-1 0,-1 1 0,-21 0 15,0-1-15,0 22 0,0-21 16,-21-1-16,-1 1 0,1 0 0,0-22 15,-21 1-15,-1 20 0,22-41 16,-21 20-16,0 1 0,-1-22 0,1 0 16,0 1-16,-1-1 0,1 0 15,21-20-15,-22 20 0,22-21 0,0 0 16,-21-21-16,21 21 0,-1 1 16,1-22-16,0 0 15,0 0-15,0 0 0,0 0 0</inkml:trace>
  <inkml:trace contextRef="#ctx0" brushRef="#br0" timeOffset="101305.3">19219 6879 0,'0'-21'16,"-21"21"0,0 0-16,0 0 0,0 0 15,-1 0-15,1 0 0,0 0 16,-21 0-16,21 0 0,-1 21 15,-20-21-15,21 21 0,0 1 0,-22-22 16,22 21-16,0 0 0,0 0 16,0-21-16,0 21 0,21 0 0,0 1 15,21-1 1,0-21-16,21 0 16,-21 0-16,1 0 0,20 0 0,0 21 15,1-21-15,-1 21 0,0 0 16,22 0-16,-22 1 0,-21 20 0,22-21 15,-22 21-15,0 1 0,-21-22 16,0 21-16,0 1 0,-21-22 16,0 21-16,-22-21 0,1 22 0,0-22 15,-1 0-15,-20 0 0,20 0 16,1 0-16,0-21 0,-1 22 0,1-22 16,21 0-16,0 0 0,-22 0 0,43-22 31,0 1-31,22 0 15,-1 0-15,0 21 0,21 0 16,-21-21-16,22 21 0,-22 0 0,21 0 16,1 0-16,-1 0 0,-21 21 0,21 0 15,-20 0-15,-1 0 0,-21 22 16,0-22-16,0 21 0,0-21 16,-21 22-16,-1-1 0,1 0 0,-21 1 15,21-1-15,0 0 16,-22 1-16,22-1 0,0-21 0,0 22 0,21-22 15,0 0-15,-21 0 0,21 0 0,0 0 16,0 1 0,21-22-1</inkml:trace>
  <inkml:trace contextRef="#ctx0" brushRef="#br0" timeOffset="102117.62">19198 11261 0,'0'0'0,"-21"0"16,0-21-16,0 21 16,21-22-1,-22 1-15,22 0 16,0 0-16,0 0 16,0 0-16,0-1 0,22 1 15,20 21-15,-21 0 16,0-21-16,22 21 0,-1-21 0,-21 21 15,21 0-15,1 0 0,-22 0 0,0 0 16,0 21-16,0 0 0,-21 0 16,0 1-16,0 20 0,-21-21 0,0 21 15,0-20-15,-21 20 0,20 0 16,-20 1-16,-21-1 0,20 0 0,1 1 16,-22-1-16,22 0 0,0 1 15,-1-1-15,1-21 0,21 0 16,-21 22-16,20-22 0,22 0 0,0 0 15,0 0-15,22-21 16,-1 0-16,21 0 16,-21 0-16,0 0 0,22 0 0,-22 0 15,21 0-15,-21 0 0,22 0 0,-22 21 16,0 1-16,0-22 0,-21 21 0,0 0 16,21 0-16,-21 0 0,0 0 15,0 22-15,0-22 0,0 21 0,0 1 16,0-1-16,0 0 0,0 1 0,-21-1 15,21 0-15,-21 1 16,0-1-16,21 0 0,-21 1 0,0-22 16,-1 21-16,1-21 0,0 0 0,0 1 15,0-1-15,0 0 0,-1 0 16,1-21-16,0 0 0,-21 0 0,21 0 16,-22 0-16,22 0 0,0 0 0,-21-21 15,20 0-15,1 0 0,21-22 0,0 22 16,0-21-16,0-22 0</inkml:trace>
  <inkml:trace contextRef="#ctx0" brushRef="#br0" timeOffset="102804.22">21082 8551 0,'0'0'0,"0"-21"0,21 0 31,-21 0-31,0 42 32,-21 0-32,0 0 0,21 22 15,-21-1-15,-1 0 0,22 22 0,-21-1 16,0 1-16,0-22 16,0 22-16,0-1 0,-1-20 0,1 20 15,21-42-15,-21 22 0,21-1 0,-21-21 16,21 0-16,0 0 0,21-21 47,-21-21-47,21 0 0,0 0 0,1 0 15,-1 0-15,-21-1 0</inkml:trace>
  <inkml:trace contextRef="#ctx0" brushRef="#br0" timeOffset="103097.59">21569 8509 0,'0'0'15,"-21"0"17,-1 0-32,-20 21 0,21 22 15,0-22-15,0 0 0,-22 21 0,22 22 16,0-22-16,0 22 0,0-22 15,-22 21-15,22-20 0,0 20 16,0-20-16,0-1 0,-1 0 0,-20 1 16,21-1-16,21-21 0,-21 0 15,0 0-15,21 1 0,0-1 0,-22-21 16,44 0 0,-1-21-1,0-1-15,0 1 0</inkml:trace>
  <inkml:trace contextRef="#ctx0" brushRef="#br0" timeOffset="103609.87">22394 8742 0,'21'-21'0,"-42"42"0,64-63 16,-22 20-16,0 1 15,0 21-15,-21-21 0,0 0 0,21 21 16,-21-21-16,0 0 0,0-1 16,-21 22-16,-42 0 15,41 0-15,1 0 16,-21 0-16,0 22 0,20-1 16,-20-21-16,21 21 0,-21 0 15,20 21-15,1-20 0,-21-1 0,42 0 16,0 0-16,-21 21 0,21-20 15,0-1-15,0 0 0,0 0 0,21 0 16,0 0-16,0-21 0,0 22 16,1-1-16,20 0 0,-21 0 0,0 0 15,22-21-15,-22 21 0,0 1 0,0-1 16,0-21-16,-21 21 0,0 0 16,0 0-16,0 0 0,-21 1 15,0-22-15,0 0 0,-22 21 16,1-21-16,0 0 0,21 0 15,-22 0-15,1 0 0,0 0 16,20 0-16,-20 0 0,21 0 16,0 0-16,0 0 0,-1 0 0,22-21 15,0-1 17,22 1-32,-1 21 15,0-21-15,0 0 0,0 21 16,22-21-16</inkml:trace>
  <inkml:trace contextRef="#ctx0" brushRef="#br0" timeOffset="103888.71">22818 8615 0,'0'-21'0,"0"42"0,21-63 16,-21 63 15,0 0-16,0 0-15,0 21 0,0-20 16,-21 20-16,21 0 0,0 1 0,0-1 16,-22 21-16,22-20 0,-21-1 15,21 0-15,-21 1 0,21-22 0,0 21 16,0-21-16,0 1 0,0-1 0,0 0 16,0 0-1,21-21-15,0 0 0,1 0 16,-1 0-16,-21-21 0,21 21 15,0-21-15,0 0 0,-21-1 16,21 1-16</inkml:trace>
  <inkml:trace contextRef="#ctx0" brushRef="#br0" timeOffset="104077.6">22775 8911 0,'0'0'15,"-21"0"-15,0 0 0,0 0 0,21-21 0,0 0 16,21 0-1,0 21 1,0 0-16,0 0 0,1-21 16,-1 21-16,21 0 0,-21 0 0,22-22 15,-22 22-15,0-21 0,21 21 0,-21 0 16,1 0-16,-1 0 0,0-21 16,0 21-16</inkml:trace>
  <inkml:trace contextRef="#ctx0" brushRef="#br0" timeOffset="104905.68">23707 9144 0,'0'-21'15,"0"0"1,21 0-16,0 21 0,-21-22 15,21 1-15,-21-21 0,0 21 0,0 0 16,0-1-16,0-20 0,0 21 16,0-21-16,0 20 0,-21 1 0,0 0 15,0 0-15,-1 0 0,1 21 16,-21 0-16,21 0 0,-22 0 0,22 0 16,-21 21-16,21 0 0,0 21 15,-22-20-15,22 20 0,0 0 16,0 1-16,0-1 0,-1 0 0,1 1 15,21-1-15,0 21 0,0-41 16,0-1-16,0 0 0,0 0 16,21-21-16,1 0 15,-1 0-15,0 0 0,21 0 16,-21-21-16,1 0 0,-1 0 16,0 21-16,21-22 0,-21-20 0,1 21 0,-1 0 15,0-22-15,0 22 16,0-21-16,-21 0 0,0 20 0,21-20 0,-21 21 15,0 0-15,0 0 16,0 42 0,0 21-16,-21-21 15,21 22-15,0-22 0,0 21 16,0 0-16,0-20 0,0 20 0,0-21 16,21 21-16,1-20 0,-1-1 0,0 0 15,0-21-15,0 21 0,0-21 16,1 0-16,-1 0 0,21 0 0,-21 0 15,0 0-15,1 0 0,20-21 16,-21 0-16,0 21 0,0-21 0,22-1 16,-22-20-16,0 21 0,-21-21 0,21-1 15,0 1-15,-21 0 16,0-22-16,22 22 0,-22-22 0,21 22 16,-21 0-16,0-1 0,0 1 15,0 0-15,0-1 0,0 22 0,0 0 16,-21 42 15,21 0-31,-22 22 0,22-22 0,0 21 16,0 22-16,0-22 0,0 0 0,0 1 15,0 20-15,0-21 0,0 1 16,0-1-16,0 0 0,0 1 0,0-22 16,0 21-16,0-21 0,0 1 15,0-1-15,22 0 16,-1-21-16,0 0 0,0 0 15,0 0-15,0-21 16,1 0-16,-1-1 0,0 22 0,0-42 16</inkml:trace>
  <inkml:trace contextRef="#ctx0" brushRef="#br0" timeOffset="105113.56">24172 8784 0,'-21'21'0,"42"-21"31,0 0-31,1 0 16,-1 0-16,0 0 0,0 0 16,0 0-16,22-21 0,-22 21 0,0 0 15,0-21-15,0 21 0,0 0 0,1 0 16,-1 0-16</inkml:trace>
  <inkml:trace contextRef="#ctx0" brushRef="#br0" timeOffset="107197.19">24765 9102 0,'21'-21'32,"0"21"-17,0-22-15,1 1 0,-1 0 0,0 21 16,0-21-16,0 0 0,0 0 0,1-1 16,-22 1-16,0 0 0,21 0 15,-21 0-15,0 0 16,0-1-16,-21 22 15,-1 0-15,1 0 0,0 0 16,-21 22-16,21-1 0,-1 0 0,22 0 16,-21 0-16,21 0 0,0 22 15,0-22-15,0 0 0,0 21 0,0-20 16,0-1-16,0 0 0,21 0 0,1 0 16,-1 0-16,0 1 0,0-22 15,0 0-15,0 0 0,43 0 16,-22 0-16,-21 0 0,1 0 15,20 0-15,-21-22 0,0 1 16,0 0-16,1 21 0,-1-21 0,0 0 16,0-22-16,-21 22 0,0 0 15,21-21-15,-21-1 0,0 22 0,21-21 16,-21 21-16,0-22 0,0 22 0,0 0 16,0 0-16,0 42 31,0 0-31,0 0 15,0 22-15,0-22 0,0 21 0,0-21 16,0 1-16,0 20 0,0-21 0,0 21 16,0-20-16,-21-1 0,21 0 15,0 0-15,-21 0 0,21 0 0,0 1 16,0-44 31,0 1-47,0 0 0,21 0 15,0 0-15,-21-22 0,22 22 16,-22-21-16,21 21 0,0-22 0,-21 22 16,21-21-16,0 0 0,-21 20 15,0 1-15,21 0 0,1 0 0,-1 21 16,0 0-16,0 21 16,-21 0-1,0 0-15,0 1 0,21 20 0,-21-21 16,21 0-16,-21 0 0,0 22 0,0-22 15,0 0-15,0 0 0,22 0 16,-22 1-16,0-1 0,21 0 0,-21 0 16,21-21 15,0 0-31,-21-21 0,0 0 16,21 0-16,-21-1 15,21 1-15,-21 0 0,0-21 0,22 21 16,-1-22-16,0 22 0,0-21 15,0-1-15,0 22 0,1-21 16,-1 21-16,0 0 0,0-1 0,21 1 16,-20 21-16,-1 0 0,0 0 15,0 0-15,-21 21 16,0 1-16,0-1 0,0 0 16,0 21-16,0-21 0,0 22 0,0-22 15,0 21-15,0-21 0,0 1 16,0 20-16,0-21 0,0 0 0,0 0 15,0 1-15,21-1 0,0 0 16,1-21-16,-1 21 0,0-21 0,0 0 16,0 0-16,0 0 0,1 0 0,-1 0 15,21 0-15,-21 0 16,0 0-16,1 0 0,-1-21 0,0 21 16,21-21-16,-21 0 0,1-1 0,-1 1 15,0-21-15,0 21 0,-21 0 16,21-22-16,-21 22 0,21-21 0,-21-1 15,0 22-15,0 0 0,0 0 0,-21 21 32,0 0-32,0 0 0,0 21 0,0 0 15,-1 22-15,1-22 0,0 0 16,0 21-16,0-21 0,21 22 16,-21-22-16,21 21 0,0-21 0,0 1 15,0-1-15,0 0 0,21 0 16,0-21-16,0 21 0,0 0 0,22-21 15,-22 0-15,21 0 0,0 0 0,-20 0 16,20 0-16,-21 0 0,21 0 16,1 0-16,-22 0 0,0-21 0,21 21 15,-20-21-15,-1 0 0,0 0 0,21 0 16,-21-1-16,-21-20 0,22 21 16,-1-21-16,-21 20 0,0 1 0,0-21 15,0 21-15,0 0 0,0-1 16,0 1-16,0 42 15,-21 1 1,21-1 0,-22 0-16,22 21 0,-21-21 0,21 1 15,-21 20-15,21-21 0,0 0 0,0 0 16,0 1-16,-21-1 0,21 0 16,0 21-16,0-21 0,0 1 15,0-44 16,0 1-15,21 21-16,-21-21 0,21 0 16,-21 0-16,21 0 0,1-22 15,-1 22-15,0-21 0,0-1 0,21 22 16,-20-21-16,-1 0 0,21 20 16,-21 1-16,0 0 0,1 0 0,-1 0 15,0 21-15,0 0 0,0 0 16,-21 21-16,21 0 15,-21 0-15,0 0 0,0 1 0,0-1 16,0 0-16,0 21 0,0-21 16,0 1-16,0-1 0,0 0 0,0 0 15,0 0-15,22 0 0,-1 1 0,-21-1 16,21-21-16,0 0 16,-21 21-16,21-21 0,0 0 0,1 0 15,-1 0-15,0 0 0,0 0 16,0-21-16,0 21 0,1-21 0,-1-1 15,0 1-15,0-21 0,0 21 0,0-22 16,1 1-16,-1 0 0,0-22 16,0 22-16,0-22 0,-21 22 0,21-21 15,1-1-15,-22 22 0,0-22 0,0 22 16,0 0-16,0 20 0,0 1 16,0 0-16,0 0 0,-22 21 15,1 21 1,21 0-16,-21 22 0,21-22 15,-21 21-15,0-21 0,0 22 0,21-1 16,-22 0-16,1 1 0,0 41 16,0-41-16,21 20 0,-21-21 15,21 1-15,-21-1 0,21-21 16,0 22-16,0-1 0,0-21 0,0 0 16,0 22-16,0-22 0,0 0 15,21 0-15,0-21 0,0 0 16,0 21-16,0-21 0,1 0 15,-1 0-15,0 0 0,0-21 16,0 21-16,0-21 0,1 0 16,-1 0-16,0 21 15,-21-22-15,21 1 0,0 0 0,-21 0 16,21 0-16,1 0 0,-1-1 16</inkml:trace>
  <inkml:trace contextRef="#ctx0" brushRef="#br0" timeOffset="107504.01">27771 8636 0,'0'0'0,"21"0"16,0 0-16,21 0 15,1 0-15,-1-21 0,0 21 16,1 0-16,-1 0 0,0 0 0,1 0 16,-22-21-16,21 21 0,0 0 15,-20-21-15,-1 21 0,0 0 0,0 0 16,0 0-16,-21-22 31,-21 22 0,0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2:26:55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1312 1947 0,'21'0'31,"1"0"-15,-1 0 0,0 0-16,21 0 0</inkml:trace>
  <inkml:trace contextRef="#ctx0" brushRef="#br0" timeOffset="1188.83">3175 804 0,'-21'0'46,"0"0"-30,21 22 0,0-1-16,0 0 15,0 0-15,0 0 16,0 0-16,0 1 16,0-1-16,21-21 15,0 0-15,0 0 16,0 0-16,0 0 0,1 0 15,20 0-15,-21 0 0,0-21 16,22 21-16,-22-22 0,0 1 0,0 0 16,21 0-16,-20 0 0,-22 0 15,21-1-15,-21 1 0,21 0 16,-21 0-16,0 0 0,0 0 0,0-1 16,-21 22-16,-22 0 15,22 0-15,-21 0 0,0 0 16,-1 0-16,1 0 0,0 22 0,20-1 15,-20-21-15,0 21 16,21 21-16,-1-21 0,-20 1 0,21 20 16,21-21-16,-21 21 0,21 1 15,0-1-15,-21-21 0,21 22 16,0-1-16,0-21 0,0 0 0,21 22 16,0-22-16,0 0 0,0 0 15,22-21-15,-22 21 0,21 0 0,-21-21 16,22 0-16,-1 0 0,0 0 15,22 0-15,-43 0 16,21 0-16,-21 0 0,1 0 0,-1 0 16,-21-21-16,0 0 15,-21 21-15,-22 0 0,22 0 16,-21 0-16,-1 0 16,1 0-16,0 0 0,-1 21 0,1 0 15,0-21-15,-1 22 0,1-1 16,0 21-16,21-21 0,-22 0 15,22 22-15,0-1 0,-21-21 0,42 22 16,-22-1-16,22 0 0,0 1 16,0-1-16,0 0 0,0-21 0,22 22 15,-1-22-15,0 0 0,0 0 16,0-21-16,22 21 0,-22-21 0,21 0 16,0 0-16,1 0 0,-1 0 15,-21-21-15,22 21 0,-1-21 16,0 0-16,-21 21 0,22-21 15,-22 0-15,0-1 0,0-20 0,0 21 16,1 0-16</inkml:trace>
  <inkml:trace contextRef="#ctx0" brushRef="#br0" timeOffset="1456.67">3725 1397 0,'0'21'31,"21"0"-15,1 1-16,-1-22 0,-21 21 15,21 0-15,-21 0 0,21 0 16,0 22-16,-21-22 0,21 0 16,1 0-16,-22 21 0,21-20 0,-21-1 15,21 0-15,-21 0 0,0 0 16,0 0-16,0 1 0,21-22 15,-21-22 17,0 1-32</inkml:trace>
  <inkml:trace contextRef="#ctx0" brushRef="#br0" timeOffset="1705.63">4043 1418 0,'0'0'0,"-21"0"16,-1 0 0,1 21-16,-21 1 0,21-1 15,0 0-15,-22 0 0,22 21 16,-21-20-16,21 20 0,-22 0 0,22-21 16,-21 22-16,21-1 0,-1-21 15,1 22-15,21-22 0,0 0 16,-21 0-16,21 0 0,0 0 15,21-21 1,0 0-16,1 0 0,-1 0 16,0-21-16,21 0 0</inkml:trace>
  <inkml:trace contextRef="#ctx0" brushRef="#br0" timeOffset="2004.46">4530 1461 0,'0'0'0,"0"-22"16,-22 22 0,1 0-16,0 0 15,0 0-15,0 0 0,0 0 16,-22 22-16,22-1 0,0-21 0,0 42 16,0-21-16,-1 0 0,1 22 15,0-1-15,0-21 0,21 22 0,-21-1 16,21-21-16,0 21 0,0-20 15,0-1-15,0 0 0,0 0 0,0 0 16,21 0-16,0-21 0,0 0 16,22 0-16,-22 0 0,0 0 0,21 0 15,1 0-15,-22 0 0,21-21 16,0 0-16,1 0 0,-1 0 16,-21 0-16,22-1 0</inkml:trace>
  <inkml:trace contextRef="#ctx0" brushRef="#br0" timeOffset="2424.21">4805 1545 0,'0'0'0,"-21"21"0,-1 1 15,1-1-15,0 0 16,21 0-16,0 0 31,21-21-31,0 0 0,1 0 16,-1 0-16,21 0 0,-21-21 15,22 21-15,-1-21 0,-21 0 0,21 21 16,-20-21-16,-1-1 0,21 22 16,-42-21-16,21 0 0,-21 0 15,-21 21 1,0 0-16,0 0 0,0 0 16,-1 0-16,-20 0 0,21 21 15,-21-21-15,20 21 0,1 0 0,-21 1 16,21-1-16,0 21 15,-1-21-15,1 0 0,21 22 0,-21-22 16,21 0-16,0 21 0,0-20 16,0-1-16,21 0 0,0-21 0,1 21 15,-1-21-15,21 0 0,0 0 16,-20 0-16,20 0 0,0 0 0,1 0 16,-1 0-16,21 0 0,-20-21 15,-1 0-15,0 0 0,1-1 0,-22 1 16,21 0-16,1 0 0,-22-21 15,21 20-15,-21 1 0</inkml:trace>
  <inkml:trace contextRef="#ctx0" brushRef="#br0" timeOffset="2729.04">5546 1588 0,'0'0'0,"0"-22"0,0 1 0,21 0 16,-21 0-16,0 0 0,0 0 15,0-1 1,-21 22 0,-1 22-1,22-1-15,0 0 16,0 0-16,-21 21 0,21 1 0,-21-1 15,0 0-15,21 1 0,-21 20 16,0 1-16,-1-1 0,22 22 0,-21-22 16,0 22-16,21 21 0,-21-21 15,0 20-15,0 1 0,-1-21 0,1 21 16,0 0-16,0-22 0,0 22 16,0-21-16,-1-1 0,1-20 0,21 21 15,0-22-15,-21-21 0,21 22 16,0-22-16,0-21 0,0 22 15,0-22-15,0-42 16,0 0 0,0-22-16,21 1 0,-21 0 15,21-1-15,1-20 0,-1-22 0,0 22 16</inkml:trace>
  <inkml:trace contextRef="#ctx0" brushRef="#br0" timeOffset="3058.04">5419 1715 0,'0'-43'0,"0"86"0,0-128 16,0 64-16,0-22 0,0 22 0,0 0 15,0 0-15,21 0 0,0 0 16,0-1-16,21 22 0,-20-21 0,20 21 16,0 0-16,1 0 0,-1 0 15,0 0-15,1 0 0,-1 21 0,-21-21 16,21 22-16,-20 20 0,-22-21 15,0 21-15,0-20 0,0 20 0,-22 0 16,1 1-16,-21-1 0,0 0 16,-1-21-16,1 22 0,0-22 0,-1 0 15,1 0-15,21 0 16,-22 1-16,22-22 0,0 0 0,0 21 16,0-21-16,42-21 31,0-1-31,0 22 0,0-21 15,1 0-15,20-21 0,0 21 0,-21-1 16</inkml:trace>
  <inkml:trace contextRef="#ctx0" brushRef="#br0" timeOffset="3368.86">6265 910 0,'0'-42'0,"0"84"0,0-105 0,0 42 0,0-1 15,0 1-15,0 0 0,0 42 32,0 22-17,0-1-15,21 0 0,-21 1 0,0 20 16,0 1-16,0-1 0,0 1 16,-21-1-16,0 1 0,0-1 15,0 1-15,21-1 0,-21 1 0,-1-22 16,1 21-16,21-20 0,0-1 0,-21 0 15,21-20-15,0-1 0,0 0 16,0 0-16,0 0 0,21-21 31,0-21-31,1 0 0,-1 0 16,0-22-16,0 22 0,21-21 16</inkml:trace>
  <inkml:trace contextRef="#ctx0" brushRef="#br0" timeOffset="4417.39">6562 1418 0,'0'0'16,"0"-21"-16,-22 42 31,22 0-31,-21 1 0,21-1 16,-21 0-16,0 0 0,21 0 16,-21 22-16,21-1 0,0-21 0,0 21 15,0-20-15,0 20 0,0-21 16,0 0-16,0 0 0,0 1 0,0-1 15,21 0-15,0-21 0,0 0 16,0 0-16,1 0 0,-1 0 0,0 0 16,21 0-16,-21-21 0,1 0 15,20-1-15,-21 1 0,0 0 0,0-21 16,22 21-16,-22-22 0,0 22 16,-21 0-16,21-21 0,0 20 0,-21 1 15,0 0-15,0 42 47,-21 0-47,0 1 0,21-1 16,0 21-16,-21-21 0,21 22 15,-21-22-15,21 21 0,0-21 0,0 0 16,0 1-16,0-1 0,0 0 16,21 0-16,0 0 0,0-21 0,22 0 15,-22 0-15,21 0 0,0 0 0,-20 0 16,20-21-16,0 0 0,-21 21 15,22-21-15,-22-22 0,0 22 0,0 0 16,0-21-16,-21-1 0,0 22 16,0-21-16,0 21 0,0-22 15,-21 22-15,0 0 0,-21 21 16,21-21-16,-1 21 0,1 0 0,-21 0 16,21 0-16,-22 0 0,22 21 15,0-21-15,0 21 0,0 0 0,0 1 16,21-1-1,21-21-15,0 0 0,0 0 16,0 0-16,22 0 0,-1 0 16,-21 0-16,21-21 0,1 21 15,-1-22-15,0 1 0,-20 21 0,20-21 16,0 21-16,-21 0 0,22-21 16,-22 21-16,0 0 0,21 0 15,-20 0-15,-1 0 0,0 0 16,-21 21-16,21 0 0,-21 0 15,0 1-15,0 20 0,0-21 16,0 0-16,0 0 0,0 22 16,0-22-16,0 0 0,0 0 0,0 0 15,0 22-15,0-22 0,0 0 0,-21 0 16,21 0-16,-21-21 0,21 22 16,-21-1-16,-1-21 31,22-21-16,0-1-15,0-20 16,0 21-16,0 0 0,0-22 0,22 1 16,-1 0-16,0 21 0,0-22 15,21 1-15,-20 21 0,20-22 0,-21 22 16,21 0-16,1 21 0,-1-21 0,0 21 16,-20 0-16,20 0 0,-21 0 15,0 21-15,0 0 0,1 0 0,-22 1 16,21 20-16,-21-21 0,0 21 15,0 1-15,0-1 0,0 0 16,-21-20-16,-1 20 0,22-21 0,0 21 16,-21-20-16,21-1 0,-21 0 15,21 0-15,-21 0 16,21-42 15,0 0-31,0 0 0,0 0 16,0-22-16,0 1 0,0 0 0</inkml:trace>
  <inkml:trace contextRef="#ctx0" brushRef="#br0" timeOffset="4644.37">7345 1143 0,'0'0'0,"-21"-21"0,-1 21 16,1 0 0,42 0 31</inkml:trace>
  <inkml:trace contextRef="#ctx0" brushRef="#br0" timeOffset="4932.72">6244 1439 0,'0'0'0,"21"0"31,22 0-15,-1 0-16,0 0 0,22 0 16,-1-21-16,1 0 0,-1 21 0,1 0 15,-1-21-15,1 21 0,-1 0 16,-20 0-16,-1-21 0,-21 21 0,21 0 16,-20 0-16,-1 0 0,-42 0 46</inkml:trace>
  <inkml:trace contextRef="#ctx0" brushRef="#br0" timeOffset="5116.62">9292 1778 0,'0'0'0,"106"21"0,-21 0 15,-1-21-15,22 43 16,-85-43-16,0 0 0,-21 21 0</inkml:trace>
  <inkml:trace contextRef="#ctx0" brushRef="#br0" timeOffset="7776.34">9885 1715 0,'-21'0'0,"-1"21"0,1 0 16,21 0-16,-21 0 15,0-21-15,21 21 16,-21-21-16,21 22 15,0-44 17,21 1-32,0 0 0,21 0 0,-20 0 15,-1-22-15,21 1 0,-21 21 16,22-21-16,-22-22 0,21 22 16,0-1-16,-20-20 0,20-1 15,0-20-15,-21 20 0,1-20 0,20 20 16,-21-21-16,-21 22 0,21-1 15,-21 1-15,0 21 0,0-1 0,0 1 16,0 21-16,0 0 0,-21 21 16,0 0-1,0 42-15,0 0 0,-1 1 16,1 20-16,0 22 0,0-1 16,0 1-16,0 0 0,21-22 15,-22 22-15,22 0 0,-21-22 16,0 1-16,21-1 0,0 1 0,0-1 15,-21-21-15,21 22 0,0-43 16,0 21-16,-21-20 0,21-1 0,0 0 16,0 0-16,0-42 31,0 0-31,0 0 16,0-22-16,0 22 0,0-21 0,0-1 15,0 1-15,21 0 0,0-1 16</inkml:trace>
  <inkml:trace contextRef="#ctx0" brushRef="#br0" timeOffset="8061.25">10710 783 0,'0'21'15,"-21"1"1,0-1-16,21 21 0,-21 0 15,0 1-15,21-1 0,0 22 0,-22-1 16,22 1-16,-21-1 0,21 1 16,-21-22-16,21 21 0,0 1 0,0-1 15,0-20-15,0-1 16,0 0-16,-21 1 0,21-1 0,0-21 16,0 0-16,0 1 0,0-1 15,0 0-15,0-42 31,-21 0-31,21-1 0,-21 1 16,-1-21-16</inkml:trace>
  <inkml:trace contextRef="#ctx0" brushRef="#br0" timeOffset="8241.39">10033 1524 0,'21'0'0,"21"21"15,-20-21-15,-1 0 0,0 0 0,21 0 16,-21 0-16,22 0 0,-1 0 16,-21 0-16,22 0 0,-1-21 0,-21 21 15,21-21-15,1 21 0,-22-21 16,21 21-16,1 0 0,-1-21 0</inkml:trace>
  <inkml:trace contextRef="#ctx0" brushRef="#br0" timeOffset="9884.83">11218 1842 0,'21'0'0,"1"-22"15,-1 1-15,0-21 16,0 21-16,0 0 0,0-22 0,1 22 15,-22-21-15,0 21 0,21-22 16,-21 1-16,0 21 0,0-22 0,0 22 16,0-21-16,-21 21 0,-1 0 15,1 21-15,-21-22 0,21 22 16,0 0-16,-22 0 0,1 22 0,0-22 16,-1 21-16,1 21 0,0-21 15,20 22-15,-20-1 0,0 0 0,21 1 16,-1-1-16,1 21 0,0-20 15,21-1-15,0 0 0,0-20 0,0 20 16,0-21-16,0 0 0,21-21 16,0 21-16,1-21 0,20 0 0,-21 0 15,21 0-15,1-21 0,-1 0 16,0 21-16,1-42 0,-1 21 0,0-1 16,1-20-16,-1 0 0,0 21 15,-20-22-15,20 1 0,-21 0 16,-21 20-16,0-20 0,21 21 15,-21 0-15,0 0 0,0-1 0,-21 22 32,0 22-32,21-1 15,-21 0-15,21 21 0,-21-21 16,21 22-16,0-1 0,0 0 0,0-20 16,0 20-16,0-21 0,0 0 15,0 0-15,0 1 0,21-1 0,0 0 16,0-21-16,0 0 15,0 0-15,22 0 0,-22 0 0,0 0 0,21 0 16,1-21-16,-1 0 0,0-1 16,1-20-16,-22 21 0,21 0 15,-21-22-15,1 22 0,-1-21 16,0 21-16,-21-22 0,0 22 0,0 0 16,0 0-16,0 0 15,-21 42 1,21 0-16,-21 0 15,21 0-15,0 1 0,0-1 16,0 21-16,-22-21 0,22 22 0,-21-22 16,21 0-16,0 0 15,0 0-15,0 0 0,-21 1 0,21-1 16,0-42 15,21 21-31,-21-22 16,21 1-16,1 0 0,-1 0 0,0-21 15,0 20-15,0 1 0,-21-21 16,21 21-16,1 0 0,-22-1 0,21 22 16,-21-21-16,21 21 0,0 0 15,0 0-15,0 21 16,-21 1-16,22-1 0,-1 0 16,-21 0-16,21 21 0,-21-20 0,21-1 15,-21 0-15,0 0 0,21 0 16,0 0-16,-21 1 0,22-1 15,-1-21-15,0 0 0,0 0 16,0 0-16,0 0 16,1-21-16,-1 21 0,0-22 0,0 1 15,0-21-15,0 21 0,22-22 16,-22 22-16,0-21 0,21 0 0,-20 20 16,20-20-16,-21 21 15,21 0-15,-20 0 0,-1-1 0,0 22 16,0 0-16,0 0 0,0 0 0,1 22 15,-1-1-15,0 0 16,-21 0-16,0 0 0,0 0 16,0 1-16,21 20 0,-21-21 0,0 0 15,0 0-15,21 1 0,-21-1 16,0 0-16,21 0 16,1-21-16,-1 0 15,0 0-15,-21-21 16,0 0-16,21 21 0,-21-21 15,0-1-15,0 1 0,0 0 0,0-21 16,-21 21-16,0-1 0,0 1 0,-1 0 16,1 0-16,0 0 0,0 21 15,0 0-15,0 0 0,-22 0 16,22 0-16,0 0 0,0 0 16,-22 0-16,22 21 0,0 0 0,-21 0 15,21 22-15,-1-22 0,1 21 16,0-21-16,0 22 0,0-1 0,21-21 15,0 21-15,0-20 0,0-1 16,0 21-16,0-21 0,0 0 16,21 1-16,0-22 0,0 0 15,0 0-15,22 0 0,-22 0 0,0 0 16,21 0-16,1 0 0,-1 0 16,0-22-16,-20 1 0,20-21 0,0 21 15,1-22-15,-1 1 0,-21 0 16,21-1-16,-20-20 0,20-1 15,-21 22-15,0-21 0,0-1 0,1 22 16,-1-22-16,0 1 0,-21 20 16,0 1-16,21 0 0,-21-1 15,0 22-15,0 0 0,0 42 16,0 0 0,0 1-16,0 20 0,0 0 0,0 22 15,0-22-15,-21 0 0,0 22 16,0-1-16,-1-20 0,22 20 0,0-20 15,-21 20-15,21-21 0,0 1 16,-21-1-16,21-21 0,0 22 16,0-22-16,0 0 0,0 0 0,21 0 15,0-21-15,1 0 16,-1 0-16,0 0 0,0 0 16,0-21-16,0 0 0,1 0 15</inkml:trace>
  <inkml:trace contextRef="#ctx0" brushRef="#br0" timeOffset="11589.32">13695 1969 0,'0'0'0,"-21"0"15,21-22 32,21 22-47,0-21 0,0-21 16,0 21-16,0 0 0,1-22 15,-1 1-15,0 0 0,0-1 0,0-20 16,22 20-16,-22-20 0,21-1 16,-21 22-16,22-21 0,-22-1 0,0 1 15,0 20-15,0-20 0,-21 20 16,0 1-16,0 0 0,0 21 15,0-1-15,0 1 0,0 0 16,-21 21-16,-21 21 0,21 0 16,-1 1-16,1 20 0,0-21 15,0 43-15,21-22 0,0 0 0,-21 22 16,0-22-16,21 22 0,0-1 16,0-21-16,0 22 0,0-1 15,0 1-15,0-22 0,0 1 0,0 20 16,0-21-16,0-20 0,0 20 0,21-21 15,0 0-15,0 0 0,0 1 16,0-22-16,1 0 0,-1 0 16,21 0-16,-21 0 0,22 0 15,-1 0-15,-21-22 0,21 1 0,1 0 16,-22 0-16,21-21 0,-21-1 16,1 22-16,-1-21 0,0-1 0,0 1 15,0 21-15,-21-21 0,21 20 16,-21 1-16,0 0 0,0 0 0,0 42 31,0 0-31,0 0 0,0 1 16,0 20-16,0-21 0,-21 21 0,21-20 15,0 20-15,0-21 0,0 0 16,0 0-16,0 22 0,21-22 16,1 0-16,-1-21 15,0 0-15,0 0 0,0 0 0,22 0 16,-22 0-16,21 0 0,-21 0 15,22-21-15,-22 0 0,21 21 0,-21-21 16,0-22-16,1 22 0,20 0 16,-42-21-16,21 20 0,0-20 15,-21 21-15,0-21 0,0 20 0,0 1 16,0 0-16,-21 21 16,21 21-1,-21 0-15,21 1 0,-21-1 16,21 0-16,-21 21 0,-1-21 15,22 22-15,-21-22 0,0 0 16,21 21-16,0-20 0,-21-1 0,21 0 16,-21 0-16,21 0 0,0 0 15,0-42 17,21 21-32,0-21 0,-21 0 15,21 0-15,0 0 0,1-1 16,-1 1-16,21-21 0,0-22 15,1 22-15,-22 21 16,21-21-16,-21 20 0,22 22 0,-22-21 16,0 0-16,0 21 0,0 0 0,1 0 15,-22 21-15,21 0 16,-21 22-16,21-22 0,-21 0 16,0 0-16,0 22 0,0-22 15,0 0-15,0 0 0,0 21 0,21-20 16,0-1-16,0 0 0,22 0 15,-1-21-15,0 21 0,1-21 0,-1 0 16,0 0-16,22 0 0,-22 0 16,22 0-16,-22 0 0,22 0 0,-22 0 15,21-21-15,-20 21 0,-1-21 16,0 0-16,1-22 0,-22 22 16,21-21-16,-42 21 0,21-22 15,-21 1-15,0 0 0,0 21 0,0-22 16,0 22-16,-21 0 0,21 0 15,-21 0-15,0 21 0,-21 0 0,20 0 16,1 0-16,-21 0 0,0 0 0,20 21 16,1 0-16,-21 0 0,21 21 15,0-20-15,-1-1 0,1 21 0,21-21 16,0 0-16,0 1 0,0-1 16,0 0-16,0 0 0,21 0 15,1-21-15,-1 0 0,0 0 16,21 0-16,-21 0 0,1 0 15,-1 0-15,21-21 0,-21 21 16,0-21-16,1 0 0,20 0 0,-21-1 16,0 1-16,-21 0 0,21 0 15,1 0-15,-22 0 0,21-1 0,-21 1 16,0 0-16,-21 42 31,21 0-15,-22 1-16,1 20 15,21-21-15,-21 21 0,0 1 0,21-22 16,-21 21-16,21 22 0,-21-22 16,21 22-16,-22-22 0,22 21 15,0 1-15,0-1 0,-21 1 0,21 21 16,-21-1-16,0-20 0,21 20 0,0 1 16,-21 0-16,0-1 0,21-20 15,-22 21-15,22-22 0,0 22 0,-21-22 16,0 1-16,21-1 0,-21-20 15,0 20-15,21-42 0,-21 22 0,-1-22 16,22 0-16,-21 0 0,0-21 0,0 0 16,0 0-1,0-21-15,21 0 0,-22-22 16,22 22-16,0-21 16,0 0-16,0-1 0,0 1 0,0-22 15,0 22-15,0-21 0,0 20 0,0 1 16,0 0-16,0-22 0,0 22 15,0-1-15,22 1 0,-22 0 0,21-1 16,-21 1-16,0 0 0,21-1 16,-21-20-16,0 21 0,0-1 0,0 1 15</inkml:trace>
  <inkml:trace contextRef="#ctx0" brushRef="#br0" timeOffset="11889.15">15155 1122 0,'0'0'0,"-21"0"0,21-21 0,-21 21 16,0 0 78,0 0-94,-1 0 15</inkml:trace>
  <inkml:trace contextRef="#ctx0" brushRef="#br0" timeOffset="12840.55">3238 2201 0,'0'0'0,"-21"0"0,0 0 0,0 0 15,0 0-15,0 0 0,-1 0 0,1 0 16,0 0-16,0 0 0,0 0 16,0 0-16,21 22 0,21-22 31,0 0-31,21 0 0,22 0 16,-22 0-16,43 0 0,-22 0 15,22 0-15,21 0 0,-22 0 0,22 0 16,0 0-16,0 0 15,0 0-15,21 0 0,0 0 0,0 0 16,21 0-16,-21 0 0,0-22 16,21 22-16,-21 0 0,0 0 0,0 0 15,0-21-15,0 21 0,-21 0 0,0 0 16,-22-21-16,1 21 0,0 0 16,-22 0-16,1 0 0,-22-21 0,0 21 15,1 0-15,-22 0 0,0 0 16,0 0-16,0 0 0,1 0 15,-1-21 1,0 21-16,-21-21 16,21 21-1</inkml:trace>
  <inkml:trace contextRef="#ctx0" brushRef="#br0" timeOffset="13652.52">10329 2328 0,'0'0'0,"-42"0"0,21 0 16,-22 0-16,-20 0 0,21 0 16,-1 0-16,22 0 0,-21 0 15,21 0-15,-1 0 0,-20 0 0,21 0 16,0 22-16,0-22 0,42 0 31,0 0-15,0 21-16,21-21 15,1 0-15,-1 0 0,22 0 0,-22 0 16,21 0-16,1 0 0,21 0 16,-22 0-16,22 0 0,-1 0 0,1 0 15,21 0-15,-21 0 0,20 0 16,1 0-16,0 0 0,0 0 0,21 0 15,0 0-15,21 0 0,-21 0 0,42 0 16,-20 0-16,-1 0 0,21 0 16,0 0-16,22 0 0,-22 0 0,22 21 15,-22-21-15,0 21 0,22-21 16,-22 0-16,1 21 0,-1-21 16,0 21-16,-21-21 0,1 0 15,-1 22-15,0-22 0,0 21 0,-21-21 16,0 0-16,-21 21 0,0-21 15,0 0-15,-22 21 0,-20-21 0,-1 21 16,1-21-16,-22 0 0,0 0 16,-20 0-16,-1 0 0,0 0 15,0 0-15,-21-21 16,-21 21 15,0 0-31,0 0 0,-1 0 16</inkml:trace>
  <inkml:trace contextRef="#ctx0" brushRef="#br0" timeOffset="14537.3">3831 5948 0,'0'-21'0,"0"0"16,0-1-16,21 1 0,-21 0 15,0 0-15,0 0 16,0 0-1,0 42 1,0 0 0,0 0-16,0 0 0,0 0 15,0 22-15,0-1 0,0 0 0,0 22 16,0-1-16,0 1 0,0-1 16,0 22-16,0 21 0,0-21 0,0 20 15,0 1-15,0 0 0,0 21 16,0 0-16,0 0 0,-21-21 0,0 21 15,21 0-15,-21 0 0,0-21 0,21 0 16,-22-1-16,22-20 0,0 0 16,-21-22-16,21 1 0,-21-1 0,21-20 15,0-22-15,0 0 0,0 0 16,0-42 0,0 0-16,0-22 0,0 1 15,0-21-15,0-1 0,21 1 0,-21-22 16,21 0-16,-21 1 0</inkml:trace>
  <inkml:trace contextRef="#ctx0" brushRef="#br0" timeOffset="15472.65">3810 5884 0,'0'0'0,"21"0"31,0 0-31,0-21 0,1 21 16,-1 0-16,21 0 0,0 0 15,1-21-15,-1 21 0,22 0 0,20 0 16,1-21-16,0 21 0,20 0 15,1 0-15,21-21 0,-21 21 0,21-21 16,21 21-16,0 0 0,-21 0 16,43-22-16,-22 22 0,-21 0 15,21 0-15,0-21 0,-21 21 0,21 0 16,-21-21-16,0 21 0,-21-21 16,0 21-16,0 0 0,-21 0 0,-1 0 15,-20 0-15,-1 0 0,1 0 16,-22 0-16,0 0 0,1 0 0,-1 0 15,-21 0-15,0 0 0,1 0 0,-22 21 16,0 0-16,0 0 16,0 1-16,0-1 15,0 21-15,0-21 0,0 0 16,0 1-16,0 20 0,0-21 0,0 0 16,0 22-16,-22-1 0,22-21 0,-21 21 15,0 1-15,21-1 0,0 0 16,-21 1-16,21 20 0,-21-20 0,21 20 15,-21 1-15,21 20 0,0-20 16,-22-1-16,1 1 0,21-1 0,-21 22 16,21 0-16,-21-22 0,0 22 0,0-1 15,-1-20-15,22 21 0,-21-22 16,0 1-16,0 20 0,21-20 0,-21-1 16,0 1-16,21-1 0,-22 1 0,22-22 15,0 22-15,-21-22 0,0 21 16,21-20-16,0-22 0,-21 21 15,21-21-15,-21 22 0,21-22 0,0 0 16,-21-21-16,-1 0 31,1 0-31,0 0 0,0 0 16,0 0-16,0-21 0,-22 21 0,22 0 16,-21-21-16,21 21 0,-22-21 15,1 21-15,0 0 0,-22 0 16,22-22-16,-22 22 0,1 0 0,-22 0 0,22 0 15,-22 0-15,0 0 0,-21 0 16,-21 0-16,22 0 0,-44 0 16,22 0-16,0 22 0,-21-22 0,0 0 15,21 0-15,-21 21 0,21-21 0,21 0 16,0 0-16,0 0 0,22 0 16,-1 0-16,0 0 0,22-21 0,-1 21 15,22-22-15,-21 22 0,20-21 0,1 21 16,0-21-16,-1 0 0,22 21 15,-21-21-15,42 0 0,0-1 16,0 1-16,0-21 16,21 21-16,0 0 0,0-22 0,0 1 15,22 0-15,-1-1 0</inkml:trace>
  <inkml:trace contextRef="#ctx0" brushRef="#br0" timeOffset="16114.95">5757 4614 0,'0'0'0,"21"-21"16,1 0-16,20-42 15,-21 20-15,-21 22 0,21-21 16,0 21-16,1-22 0,-22 22 16,21-21-16,-21 21 0,21-1 0,-21 1 15,21 0-15,-42 21 16,-21 0-16,20 0 15,-20 42-15,-21-20 0,-1 20 16,-21 0-16,22 1 0,-22 20 16,1 1-16,-1-1 0,-21 22 0,0-1 0,0 1 15,1 21-15,-1 0 16,-21-22-16,21 22 0,0-21 0,21 0 16,1-1-16,20-20 0,1 20 15,20-41-15,1 20 0,0-20 0,21-22 16,-1 21-16,1-21 0,64-42 31,-22 0-15,0 0-16,0-22 0,21 1 0,1 0 15,-1-1-15,22-20 0,-22 21 16,43-22-16,-22 1 0</inkml:trace>
  <inkml:trace contextRef="#ctx0" brushRef="#br0" timeOffset="16432.75">5673 4403 0,'0'0'0,"21"-21"0,0 21 0,0 0 15,-21-22-15,21 22 16,0 0-16,1 0 0,-1 22 16,0-1-16,0 0 0,0 0 15,22 21-15,-22 1 0,21 20 0,0 1 16,-20-1-16,20 22 15,0-22-15,1 22 0,-1 0 0,0-1 16,22 1-16,-22 0 0,0-22 16,22 1-16,-1-1 0,-20 1 0,20-1 15,-20-20-15,20-1 0,-21 0 0,1 1 16,-1-22-16,0 0 0,1 0 16,-22 0-16,0-21 0,0 0 0,0 0 15,-21-21 16,-21 21-31,-21 0 0,21 0 0,0-21 16</inkml:trace>
  <inkml:trace contextRef="#ctx0" brushRef="#br0" timeOffset="16636.65">4741 7535 0,'0'0'0,"85"-21"16,-64 0-16,21 0 15,-20 0-15</inkml:trace>
  <inkml:trace contextRef="#ctx0" brushRef="#br0" timeOffset="16968.46">5165 6773 0,'0'0'0,"0"-21"0,0 0 16,-22 21-16,22-21 0,-21 21 0,0 0 31,0 21-16,21 0-15,0 22 0,0-22 16,0 21-16,0 0 0,0 22 0,0-1 16,0 1-16,0-1 0,-21 1 15,21 21-15,0-22 0,0 1 0,0-1 16,0 1-16,0-22 0,-21 21 16,21-20-16,0-22 0,0 21 0,0-21 15,0 1-15,0-1 0,0 0 16,0-42-1,0 0 1,0-1-16,0-20 0,0 21 0,0-21 16,0-22-16,0 22 15,0-22-15,0 1 0</inkml:trace>
  <inkml:trace contextRef="#ctx0" brushRef="#br0" timeOffset="17388.89">5016 6943 0,'0'0'0,"0"-21"15,-21-22-15,0-20 16,21 42-16,-21 21 0,21-22 15,21 22-15,0 0 16,22-21-16,-22 0 0,21 21 16,22-21-16,-1 21 0,1-21 0,-1 21 15,22 0-15,-1-21 0,1 21 16,0 0-16,-22 0 0,22 0 0,-22 0 16,1 0-16,-1 0 0,-20 0 0,-1 0 15,-21 21-15,0-21 16,1 21-16,-1 0 0,-21 0 0,0 0 15,0 1-15,0-1 0,0 21 0,0-21 16,0 0-16,-21 22 0,21-1 16,0-21-16,-22 22 0,1-1 0,21 21 15,-21-20-15,21 20 0,0-20 16,-21 20-16,21 1 0,-21-22 0,21 21 16,-21 1-16,21-22 0,-22 22 0,22-22 15,0 22-15,0-22 0,-21 21 16,21-20-16,-21-1 0,21 0 15,0 1-15,0-1 0,0-21 0,0 22 0,-21-22 16,21 0 0,0-42 15,0 0-15,0-1-16,0 1 0,0-21 15,21 21-15</inkml:trace>
  <inkml:trace contextRef="#ctx0" brushRef="#br0" timeOffset="18274.02">22077 5334 0,'0'0'0,"0"-21"0,0-21 0,0-22 16,0 43-16,-21-21 16,21 20-16,0-20 0,-22 21 0,22-21 15,0 20-15,0 1 0,0 0 16,-21 21-16,21-21 0,-21 21 15,21 21 1,0 0-16,-21 22 0,21-1 0,0 21 16,0 1-16,-21-1 0,0 22 15,21 0-15,-22 21 0,22-22 0,0 22 16,-21 0-16,21 0 0,-21 0 16,0-1-16,21 1 0,-21 21 0,0-21 15,-1 0-15,1 0 0,0 0 16,0-1-16,0-20 0,0 21 15,-22-21-15,22-1 0,0-20 0,0 20 16,0-20-16,-1-22 0,22 1 0,0-1 16,0 0-16,0-21 0,0 1 15,0-44 1,0 1-16,22 0 0,-22-21 16,21-1-16,0 1 0,0-21 15,0-1-15,22-21 0,-22 1 0</inkml:trace>
  <inkml:trace contextRef="#ctx0" brushRef="#br0" timeOffset="19085.33">22034 5059 0,'0'0'16,"0"-21"-16,0 0 0,0-1 0,0 1 15,0 0 1,22 21-16,-1-21 0,0 21 0,0 0 16,21-21-16,1 21 0,20-21 15,22 21-15,0-22 0,20 22 16,1-21-16,21 21 0,-21-21 16,21 21-16,21-21 0,0 0 15,1 21-15,-1-21 0,0 21 0,0 0 16,0 0-16,-21-22 0,21 22 0,1 0 15,-22 0-15,0 0 0,0-21 16,-22 21-16,-20-21 0,21 21 0,-43 0 16,1 0-16,-1 0 0,-20 0 15,20 0-15,-42 0 0,22 0 0,-22 0 16,0 0 0,-21 21-16,0 0 0,0 1 15,0-1-15,0 21 0,0 0 16,0 1-16,0-1 0,0 0 15,0 22-15,0-22 0,0 22 16,0-1-16,0-20 0,0 41 0,0-20 16,0 20-16,-21 1 0,21 0 15,0-1-15,-21 1 0,0 0 0,21-1 16,-22 1-16,1 21 0,21-21 0,0-1 16,-21 1-16,21 0 0,-21-1 15,21 1-15,0-22 0,0 1 0,0 21 16,0-22-16,0 1 0,0-1 15,0 22-15,0-22 0,0 1 16,0-22-16,0 22 0,0-22 0,0 0 0,0 1 16,0-1-16,0-21 15,0 21-15,0-20 0,0-1 0,-21 0 16,0 0-16,-1-21 0,1 0 16,0 21-16,0-21 0,-21 0 15,-1 0-15,1 0 0,-22 0 0,1 0 16,-22 0-16,-21 0 0,22 0 0,-43 0 15,0 0-15,0 0 0,-21 0 16,-22 0-16,1 0 0,21 0 0,-22 0 16,1 0-16,21 0 0,-21 0 0,42 0 15,0 0-15,0 0 0,21 0 16,0 0-16,0 0 0,21 0 16,22 0-16,-22 0 0,22 0 0,-1 0 15,1 0-15,20 0 0,1 0 16,0 0-16,21 0 0,-1-21 0,22 0 15,0 0-15,0 0 0,0-1 16,22 1-16,-1 0 0,21 0 16,0-21-16,-20-1 0,20 22 0</inkml:trace>
  <inkml:trace contextRef="#ctx0" brushRef="#br0" timeOffset="19515.08">23156 5398 0,'0'0'0,"0"-43"0,0 1 0,0 0 0,0-1 16,0 1-16,21 21 0,-21-22 15,0 22-15,0 0 0,0 0 0,0 0 16,0 0-16,0-1 0,0 1 15,0 42 1,0 1 0,0 20-16,0 21 0,0-20 0,-21 41 15,0 1-15,0 21 0,0 0 16,0 21-16,-1 0 0,-20 21 0,-21 127 16,41-127-16,-20 0 0,0-21 15,-1 0-15,1 0 0,21 0 16,-21-21-16,-1 21 0,22-42 0,-21 21 15,21-22-15,-1-20 0,1-1 16,21 1-16,0-1 0,0-20 0,0-22 16,0 21-16,0-21 0,21-21 15,1-21 1,20 0-16,-21-21 0,0 21 16,22-22-16,-22-20 0,21-1 0,-21 1 15,22-22-15</inkml:trace>
  <inkml:trace contextRef="#ctx0" brushRef="#br0" timeOffset="19852.89">23728 4911 0,'0'0'0,"42"-43"15,22-41-15,-43 63 16,0 21-16,0 0 0,-21 42 15,0 0-15,0 22 0,0-1 16,0 22-16,-21 21 0,0 0 16,0-1-16,-1 44 0,1-22 0,0 0 15,0 21-15,0-21 0,0 0 0,21 21 16,-22-21-16,1-21 0,0 0 16,0-1-16,21 1 0,-21 0 0,0-21 15,21-1-15,-22 1 16,1 0-16,21-22 0,-21 1 0,21-22 15,-21 0-15,21 1 0,0-22 0,0 0 0,0 0 16,0-42 0,21-21-1,0-1-15,0 1 0,1-21 0,20-1 16</inkml:trace>
  <inkml:trace contextRef="#ctx0" brushRef="#br0" timeOffset="20200.68">24723 4784 0,'0'21'15,"0"21"-15,0 22 0,-22-1 16,1 22-16,0 21 0,0 0 0,0 42 15,0-21-15,-22 21 0,22-21 0,0 21 16,0-21-16,0 21 0,-22-21 16,43 21-16,-21-42 0,21 0 0,-21 0 15,21 0-15,0-22 0,0 22 16,0-42-16,0 20 0,0-20 16,0-1-16,0 1 0,0-22 0,0 1 0,0-1 15,0-21-15,-21 0 0,21 0 16,0 1-16,0-44 15,0 1 1,0-21-16,0 21 0,0-22 0,0-20 16</inkml:trace>
  <inkml:trace contextRef="#ctx0" brushRef="#br0" timeOffset="20588.47">22331 5736 0,'-21'0'0,"42"0"0,-64 0 15,22 0-15,21-21 16,21 21-1,22-21-15,-1 21 0,22 0 0,-1-21 16,22 21-16,21 0 0,-1 0 16,22-21-16,0 21 0,0 0 0,22 0 15,20 0-15,0 0 16,-21 0-16,22 0 0,-22 0 0,21 0 0,-21 0 16,22 0-16,-22 0 15,-21 0-15,0 0 0,-21 21 0,-22-21 16,1 0-16,-21 0 0,-22 0 15,0 21-15,-21-21 0,-42 21 16,0-21 0,0 0-16,-43 0 0,22 0 0,-21 0 15</inkml:trace>
  <inkml:trace contextRef="#ctx0" brushRef="#br0" timeOffset="20948.25">22034 6477 0,'0'0'16,"-21"0"-16,0 21 0,42-21 16,22 0-1,-1 0-15,0 0 0,43 0 0,-22 0 16,43 0-16,0 0 0,0 0 15,21-21-15,0 21 0,0 0 16,0 0-16,21 0 0,0 0 0,22 0 16,-22 0-16,0 0 0,0 0 15,-21 0-15,21 0 0,-21 0 0,-21 0 16,21 0-16,-42 21 0,21-21 16,-43 0-16,1 0 0,-1 0 0,-21 0 15,-20 0-15,-1 0 0,-21 21 16,-21-21-16,-22 0 15,1 0-15,0 0 0,-22 0 0,1 0 16,-22 22-16,0-22 0,1 0 16</inkml:trace>
  <inkml:trace contextRef="#ctx0" brushRef="#br0" timeOffset="21229.09">22246 7049 0,'0'0'0,"-42"21"0,-1 0 0,1-21 0,0 21 16,21-21-16,-1 0 0,22 21 16,22-21-16,20 0 0,-21 0 15,43 21-15,-1-21 0,1 0 0,20 0 16,22 0-16,0 0 0,0 0 16,21 0-16,0 0 0,-21 0 0,21 0 15,0 0-15,0 0 16,0-21-16,-22 21 0,1 0 0,0 0 15,-21-21-15,-1 21 0,1 0 0,-21 0 16,-1-21-16,-21 21 0,1 0 16,-1-21-16,-21 21 0,0 0 0,1-21 15,-22-1-15,0 1 0</inkml:trace>
  <inkml:trace contextRef="#ctx0" brushRef="#br0" timeOffset="22780.9">6710 3281 0,'0'0'0,"0"-21"16,0 0-1,0-1 1,0 1 0,0 0-1,0 42 1,0 0-16,0 1 15,0 20-15,0-21 0,0 21 0,0 1 16,-21 20-16,-1-20 0,22-1 16,-21 21-16,0-20 0,0 20 0,21-20 15,-21-1-15,0 0 16,21 22-16,-22-22 0,1 0 0,21-20 16,0 20-16,-21-21 0,21 0 0,-21 0 15,21 1-15,0-1 0,-21-42 31,21-1-15,0 1-16,0 0 0,0 0 0,0 0 16,0-22-16,21 22 0,0-21 15,0 0-15,0 20 0,22-20 0,-22 21 16,21-21-16,1 20 0,-1 1 16,0 0-16,-21 0 0,22 21 0,-22 0 15,21 0-15,-21 0 0,1 21 16,-1 0-16,0 0 0,-21 1 15,0 20-15,0-21 0,0 21 0,0-20 16,0 20-16,0-21 0,0 21 0,0-20 16,0 20-16,0-21 0,-21 0 15,21 0-15,-21-21 0,21 22 0,0-44 47,0 1-47,0 0 0,0 0 16</inkml:trace>
  <inkml:trace contextRef="#ctx0" brushRef="#br0" timeOffset="23213.66">7429 3620 0,'-21'0'15,"0"0"1,0 21-16,0 0 0,0 0 0,-1 0 15,1 0-15,21 1 0,-21-1 0,0 21 16,21-21-16,-21 22 16,21-22-16,0 21 0,0-21 0,0 0 0,0 22 15,0-22-15,0 0 0,0 0 16,0 0-16,21-21 0,0 22 16,0-22-16,0 0 0,1 0 0,-1 0 15,0 0-15,21-22 0,-21 1 16,1 0-16,20 0 0,-21 0 0,0 0 15,0-1-15,1-20 0,-1 21 0,0 0 16,-21-22-16,0 22 0,0-21 16,0 21-16,0 0 0,-21-22 0,0 22 15,-1 0-15,1 21 0,-21-21 16,21 21-16,-22 0 0,22 0 0,-21 0 16,21 21-16,-22-21 0,22 21 15,0 0-15,0 0 0,0 1 0,21-1 16,-21 0-16,21 0 0,0 0 15,0 0-15,21 1 16,0-1-16,0-21 0,0 0 0,0 0 16,1 0-16,20 0 0,0 0 15</inkml:trace>
  <inkml:trace contextRef="#ctx0" brushRef="#br0" timeOffset="23880.28">7853 3662 0,'0'0'15,"0"-21"-15,0 42 32,0 0-32,0 0 0,0 0 15,0 1-15,-21-1 0,21 21 16,0-21-16,-22 0 0,22 22 0,0-22 16,0 0-16,0 0 0,0 0 15,0 1-15,0-1 0,-21 0 0,21 0 16,-21-42 15,21 0-31,0 0 16,0-1-16,0-20 15,0 21-15,0 0 0,0-22 16,0 22-16,21-21 0,0 21 0,1 0 16,-1-22-16,0 22 0,0 0 15,0 0-15,0 0 0,22 21 0,-22 0 16,0 0-16,21 0 0,-20 0 15,-1 0-15,0 0 0,0 21 0,0 0 16,0 0-16,1 0 0,-22 0 0,21 1 16,-21-1-16,0 0 0,0 0 15,0 21-15,0-20 0,-21-1 16,-1 0-16,1 0 0,21 0 0,-21 0 16,0-21-16,0 22 0,0-22 15,-1 0 1,22-22-1,0 1-15,0 0 0,0 0 16,22 0-16,-1 0 0,0-22 16,0 22-16,21-21 0,-20 21 0,-1-22 15,21 22-15,-21 0 0,0 0 0,22 21 16,-22 0-16,0 0 0,21 0 16,-20 0-16,-1 0 0,0 21 0,0 0 15,-21 0-15,21 0 16,-21 1-16,0-1 0,0 0 0,0 0 15,0 0-15,0 0 0,0 1 16,-21-1-16,0 0 0,21 0 16,-21 0-16,0-21 0,21 21 15,0-42 17,0 0-32,21 21 0</inkml:trace>
  <inkml:trace contextRef="#ctx0" brushRef="#br0" timeOffset="24281.05">8678 3810 0,'21'0'0,"1"0"16,-1 0-16,0 0 15,0 0-15,0-21 0,0 21 0,1-21 16,20 21-16,-21-21 0,0-1 15,22 22-15,-22-21 0,0 0 0,0 0 16,0 0-16,0 21 0,-21-21 16,0-1-16,-21 22 15,-21 0-15,21 0 16,0 0-16,-22 0 0,1 22 16,0-1-16,20 0 0,-20 0 0,0 0 15,-1 0-15,22 22 16,0-22-16,-21 21 0,42-21 0,0 1 15,-21 20-15,21-21 0,0 0 0,0 0 16,0 1-16,21-1 0,0 0 16,0 0-16,0-21 0,22 0 0,-22 0 15,42 0-15,-20 0 0,-1 0 16,0 0-16,-21 0 0,22-21 16,-22 21-16,21-21 0,-21 0 0,1 21 15,-1-22-15,-21 1 0,21 0 16,0 0-16</inkml:trace>
  <inkml:trace contextRef="#ctx0" brushRef="#br0" timeOffset="25372.89">23791 3535 0,'0'0'0,"-21"-21"0,0 21 15,0-21-15,0 21 0,21-22 0,0 1 16,-22 21-16,22-21 16,0 0-1,-21 21-15,21-21 16,-21 21-1,0 0-15,0 0 0,0 21 0,-1 0 16,-20 0-16,21 0 0,-21 22 16,-1-1-16,1 0 0,21 1 0,-22-1 15,22 0-15,-21 1 0,21-22 16,21 21-16,0 1 0,0-1 16,0-21-16,0 21 0,21-20 0,0-1 15,0-21-15,22 0 0,-1 0 16,0 0-16,22 0 0,-1 0 15,1-21-15,-1-1 0,1 1 0,-1 0 16,1 0-16,-1-21 0,1 20 0,-22-20 16,0 21-16,-20-21 0,-1-1 15,-21 1-15,0-22 0,0 22 0,-21 0 16,-1-22-16,-20 22 0,0 0 16,-22 20-16,22 1 0,-22 0 15,22 0-15,-21 21 0,20 0 0,1 0 16,0 21-16,-1 0 0,22 0 15,0 1-15,0-1 0,21 0 0,0 0 16,0 0-16,0 0 0,21-21 16,0 22-16,0-1 0,22-21 15,-1 0-15,21 0 0,-20 0 0,20 0 16,1 0-16,-1 0 0,1-21 16,20-1-16</inkml:trace>
  <inkml:trace contextRef="#ctx0" brushRef="#br0" timeOffset="27124.92">24765 3112 0,'0'0'0,"0"-43"16,21-20-1,-21 20-15,0 22 0,0 0 0,-21 21 16,0-21-16,0 21 0,-1 0 16,1 0-16,0 0 0,0 21 0,0 0 15,-22 0-15,22 1 0,0 20 16,0 0-16,-21 22 0,20-1 0,1 22 15,0 0-15,21-1 0,-21 1 16,0-22-16,0 22 0,21 0 0,0-1 16,0-20-16,0 21 0,0-22 15,0 1-15,0-22 0,0 21 0,0-20 16,0-1-16,0-21 0,0 22 16,0-22-16,0 0 0,0 0 15,0-42 1,0 0-1,0 0-15,0-1 0,0 1 0,0-21 16,0 21-16,0-22 0,-22 1 16,22-21-16,-21 20 0,0 1 0,21 0 15,0-1-15,0 1 0,-21 0 16,21 20-16,0 1 0,0 0 0,0 0 16,0 0-16,21 0 0,0 21 15,22-22-15,-22 1 0,21 21 0,22-21 16,-1 21-16,1-21 0,20 21 15,-20-21-15,20 0 0,1-1 16,0 1-16,-22 0 0,1 0 16,-1 0-16,1 0 0,-1-22 0,-20 1 15,-1 0-15,0-1 0,1 1 16,-22 0-16,0-1 0,0 1 0,-21 0 16,0-1-16,0 1 0,0 21 15,0 0-15,0-1 0,0 1 0,-21 21 16,0 0-16,0 0 0,-1 0 15,1 21-15,0 1 0,0 20 16,0-21-16,0 21 0,21 22 16,-22-1-16,1 1 0,0-1 0,0 22 15,-21-21-15,20-1 16,1 22-16,0-22 0,0 22 0,0-22 16,0 1-16,-1 21 0,22-22 0,0 1 15,-21-22-15,21 21 0,-21-20 16,21-1-16,0 0 0,0 1 0,0-22 15,0 21-15,0-21 0,0 1 16,0-1-16,21-21 16,0 0-16,1 0 15,20-21-15,-21 21 0,0-22 0,0 1 16,22-21-16,-22 21 0,0-22 16,0 1-16,0 0 0,1-1 0,-1-20 15,-21 21-15,0-22 0,0 22 16,0-1-16,0-20 0,0 42 15,-21-22-15,-1 22 0,22-21 0,-21 42 16,0-21-16,0 0 0,42 21 63,0 0-63,0 0 0,1-22 15,-1 22-15,0 0 0,21-21 0,1 21 16,-1-21-16,0 0 0,1 21 15,-1-21-15,0 0 0,1-1 16,-1 1-16,-21 0 0,21 21 0,-20-21 16,-1 0-16,-42 21 31,-22 21-31,22 0 16,0 0-16,0 0 0,0 1 0,-1 20 15,22-21-15,0 21 0,0-20 16,0-1-16,0 0 0,0 21 0,0-21 15,0 1-15,22-1 16,-1-21-16,0 0 0,0 0 0,0 0 16,22 0-16,-22 0 0,21 0 15,0 0-15,-20-21 0,20-1 0,0 1 16,1 0-16,-1 0 0,0-21 16,1 20-16,-22-20 0,21 21 15,0-21-15,-20 20 0,-1 1 0,0 0 16,0 21-16,-21 21 47,21-21 15,-21-21-62,21 21 0,-21-21 0,22 0 31,-22 0-31,0-1 16,-22 22 0,1 0-1,0 0-15,0 22 16,21-1-16,-21 0 0,0 0 0,-1 0 16,1 0-16,0 1 0,0 20 15,21-21-15,0 0 0,-21 0 0,21 22 16,0-22-16,0 0 0,0 0 0,0 0 15,21 1-15,-21-1 16,21-21-16,0 0 0,0 21 16,22-21-16,-22 0 0,21 0 15,-21 0-15,22 0 0,-1 0 0,0-21 16,22 0-16,-22 21 0,22-22 0,-22 1 16,22-21-16,-22 21 0,0 0 15,1-22-15,-1 22 0,0-21 0,-21 21 16,22-22-16,-22 22 0,0 0 15,-21 0-15,0 0 0,-42 21 16,21 0 0,-43 21-16,43 0 15,0 0-15,-22 0 0,22 22 16,-21-22-16,21 0 0,0 21 0,-1-21 16,22 1-16,0-1 0,0 21 15,0-21-15,0 0 0,0 1 16,22-1-16,-1 0 0,0-21 15,0 0-15,0 21 0,22-21 0,-22 0 16,0 0-16,21 0 0,-21 0 0,22 0 16,-22 0-16,21-21 0,-21 0 15,1 21-15,-1-21 0,0-1 0,0 1 16,0 0-16,-21 0 16,21-21-16,-21 20 0</inkml:trace>
  <inkml:trace contextRef="#ctx0" brushRef="#br0" timeOffset="27400.77">26797 2985 0,'-21'-22'0,"42"44"0,-63-65 16,20 22-16,1 21 16,0 0-16,21-21 0,-21 21 0,0 0 15,0 0-15,21-21 0,-22 21 16,1 0-16,0 0 0,0 0 16,0 0-16,0 0 0,-1 0 15,1 0-15,0 0 16</inkml:trace>
  <inkml:trace contextRef="#ctx0" brushRef="#br0" timeOffset="29163.79">7578 6879 0,'-22'0'0,"22"21"16,-21-21 15,21 22-15,21-22 0,1 0-1,-1 0-15,0 0 0,0 0 16,0 0-16,0 0 0,1 0 0,-1 0 15,0 0-15,21 0 0,1 0 16,-1 0-16,0 0 0,22 0 0,-22 0 16,22 0-16,-1 0 0,1 0 0,-1 0 15,1 0-15,-1 0 16,22 0-16,-1 0 0,1 0 0,0 0 16,-1 0-16,1 0 0,21 0 0,-21 0 15,-1 0-15,22-22 0,-21 22 0,-1 0 16,22 0-16,0 0 0,0 0 15,-21 0-15,20 0 0,1 0 0,0 0 16,0 0-16,0 0 0,21 0 16,-21-21-16,21 21 0,0 0 0,0 0 15,-22 0-15,22 0 0,0 0 0,0 0 16,0 0-16,0 0 0,0 0 16,0 0-16,0 0 0,-21-21 0,21 21 15,0 0-15,0 0 0,0 0 16,0 0-16,0 0 0,21-21 15,-21 21-15,0 0 0,0 0 0,22 0 16,-22 0-16,0-21 0,21 21 0,0 0 16,-21 0-16,0 0 0,21 0 15,-21-21-15,21 21 0,-21 0 0,21 0 16,-21 0-16,22 0 0,-22 0 0,0 0 16,21 0-16,-21 0 0,21 0 15,-21 0-15,21 0 0,-21 0 0,0-22 16,0 22-16,21 0 0,-21 0 15,0 0-15,21 0 0,-21-21 0,0 21 16,0 0-16,0 0 0,0 0 16,0 0-16,22 0 0,-22 0 15,0-21-15,0 21 0,-22 0 0,22 0 16,0 0-16,-21 0 0,21 0 16,0 0-16,0 0 0,-21 0 0,21 0 15,0 0-15,-21 0 0,0 0 0,21-21 16,0 21-16,-21 0 0,21 0 15,0 0-15,-22 0 0,1 0 0,0 0 16,0 0-16,0 0 0,0 0 16,-1 0-16,-20 0 0,21 0 0,-21 0 15,-1 0-15,1 0 0,0 0 0,-22 0 16,22 0-16,-22 0 16,-20 0-16,20 0 0,-21 0 0,1 0 15,-1 0-15,0 0 0,-20 0 16,20 0-16,-21 0 0,0 0 0,0 0 15,1 0-15,-1 0 16,0 0-16,0 0 16,-42 0 31,0 0-32,0 0-15,-1 0 0,-20 0 16,21 0-16,-21 0 0</inkml:trace>
  <inkml:trace contextRef="#ctx0" brushRef="#br0" timeOffset="31320.66">7535 7620 0,'-21'0'0,"0"0"15,21 21 1,-21-21-16,0 21 15,-1-21 1,1 22-16,0-22 0,0 0 16,21 21-16,-21-21 15,0 0-15,21 21 16,21-21 15,0 0-31,0 0 16,0 21-16,0-21 15,1 0-15,-1 0 0,0 0 16,0 0-16,0 0 0,22 0 0,-22 0 0,21 0 16,0 0-16,1 0 0,-1 21 15,0-21-15,1 0 0,-1 0 0,22 0 16,-22 0-16,0 0 0,22 0 16,-22 0-16,22 0 0,-1 0 15,-21 21-15,22-21 0,-1 0 0,22 0 16,-21 0-16,20 0 0,-20 0 0,20 0 15,1 0-15,0 0 0,-1 0 16,1 0-16,0 0 0,-22 0 0,22 0 16,0 0-16,-1 0 0,22 0 0,-21 0 15,-1 0-15,1 0 0,0 0 16,-1 0-16,1 0 0,0 0 0,-1 0 16,-20 0-16,21 0 0,-1 0 0,1 0 15,0 0-15,-1 0 0,22 0 16,-21 0-16,-1 0 0,22 0 0,-21 0 15,0 0-15,-1 0 0,1-21 16,0 21-16,-1 0 0,1 0 16,0 0-16,-1 0 0,1 0 0,21-21 15,-43 21-15,22 0 0,0 0 0,-1 0 16,1 0-16,-22 0 0,22 0 16,0 0-16,-1 0 0,22 0 0,-21 0 15,0 0-15,-1 0 0,1 0 0,0 0 16,-1 0-16,1 0 0,0 0 15,-1 0-15,1 0 0,0 0 0,-1 0 16,1 0-16,0 0 0,-1 0 0,1 0 16,0 0-16,-1 0 0,1 0 15,0 0-15,-1 0 0,1 0 16,0 0-16,-1 0 0,22 0 0,-21 0 16,-1 0-16,22 0 0,-21 0 15,0 0-15,-1 0 0,1 0 0,0 0 16,-1 0-16,22 0 0,-21 0 0,21 0 15,-22 0-15,22 0 0,-21 0 16,21 0-16,-22 0 0,1 0 0,0 0 16,20 0-16,-20 0 0,0 0 15,-1 0-15,22 0 0,-21 0 0,0 0 16,-1 0-16,1 0 0,0 0 0,-22 0 16,22 0-16,-1 0 0,-20 0 15,21 0-15,-1 0 0,1 0 16,-22 0-16,22 0 0,0 0 0,-22 0 15,22 0-15,-22 0 0,1 0 16,-1 0-16,1 0 0,-1 0 0,-20-21 16,20 21-16,-20 0 0,-1 0 0,21 0 15,-20 0-15,-1 0 0,0 0 16,1-21-16,-22 21 0,21 0 0,1 0 16,-1 0-16,-21 0 0,21-21 0,1 21 15,-22 0-15,0 0 0,21 0 16,-20-22-16,-1 22 0,0 0 0,21 0 15,-21 0-15,1 0 0,-1-21 16,21 21-16,-21 0 0,0 0 16,22 0-16,-22 0 0,21 0 0,-21 0 15,1 0-15,20 0 0,0 0 16,-21 0-16,22 0 0,-22 0 0,21 0 16,-21 0-16,22 0 0,-22 0 15,21 0-15,-21 0 0,1 0 0,20 0 16,-21 0-16,21 0 0,-20 0 0,20 0 15,-21 0-15,21 0 0,-20 0 16,20 0-16,-21 0 0,21 0 0,-20 0 16,-1 21-16,21-21 0,-21 0 15,0 0-15,1 0 0,-1 0 0,0 0 16,0 0-16,0 0 0,0 0 16,1 0-16,-1 0 15,0 0-15,0 0 0,0 0 0,0 0 16,1 0-16,-1 0 0,0 0 15,0 0-15,0 0 16,0 0-16,1 0 16,-1 0-16,0 0 15,0 0-15,0 0 0,0 0 16,-21 22 62,0-1-62,-21-21 77,-21 0-77,21 0-16,0 0 0,-22 0 0</inkml:trace>
  <inkml:trace contextRef="#ctx0" brushRef="#br0" timeOffset="37546.81">13758 6477 0,'0'-21'0,"0"0"31,0 0-16,21-1 17,1 22-32,-22-21 93,0 0-93,0 0 16,0 0 0,-22 21-16,22-21 0,0-1 15,-21 22 1,21-21-16,-21 0 0,21 42 47,0 0-32,0 1-15,0-1 0,0 21 0,0 0 16,0 1-16,0 20 0,0-20 16,0 20-16,0-21 0,0 22 15,0-1-15,0-20 0,0 20 0,0 1 16,0 20-16,0-20 0,0 21 16,0-1-16,0-20 0,0 20 0,0 1 15,0-21-15,-21 20 0,21 1 0,-21-22 16,0 22-16,-1-21 0,1-1 15,21 1-15,-21-1 0,0 1 0,0-1 16,0-21-16,-1 1 0,22-1 0,-21-21 16,21 0-16,-21 1 0,21-1 15,-21 0-15,0-42 32,21 0-32,0-1 0,0 1 15,0 0-15,0-21 0,21-1 0,-21 1 16,21 0-16,0-22 0,0 22 0,1-22 15,20 1-15</inkml:trace>
  <inkml:trace contextRef="#ctx0" brushRef="#br0" timeOffset="39228.48">13779 6456 0,'0'0'0,"0"-21"0,0 0 0,0-1 16,0 1-16,-21 0 0,21 0 15,0 0-15,0 0 16,0-1 0,0 1-1,21 0 157,1 21-156,20 0-16,-21 0 0,21 0 15,22-21-15,-22 21 0,43 0 0,-22 0 16,1 0-16,21 0 0,-22 0 16,22 0-16,-1 0 0,1 0 0,0 0 15,-1 0-15,22 0 0,0 0 0,0 0 16,0 0-16,21 0 16,-21 0-16,-1 0 0,1 0 0,-21 0 15,21 0-15,0 0 0,-22 0 0,1 0 16,21 0-16,-43 0 0,22 0 15,-22 0-15,22 0 0,-43 0 0,22 0 16,-22 0-16,1 0 0,-22 0 16,0 0-16,21 0 0,-21 0 0,1 0 15,-1 0 1,-21 21 62,-21 0-62,21 0-16,-22 1 15,22-1-15,0 0 0,0 0 0,0 21 16,0-20-16,0 20 0,0 0 16,0 1-16,0-1 0,0 0 0,0 1 15,0-1-15,0 0 0,0 22 0,-21-22 16,21 0-16,-21 1 0,21-1 15,0 22-15,-21-22 0,21 21 0,-21-20 16,21 20-16,0-20 0,0-1 16,0 0-16,-21 22 0,21-22 0,-22-21 15,22 22-15,-21-1 0,21-21 0,0 21 16,0-20-16,-21 20 16,0-21-16,21 0 0,-21 22 0,21-22 15,-21 0-15,21 0 0,-22 0 0,22 0 16,0 1-16,-21-1 0,21 0 15,-21 0-15,21 0 0,0 0 16,0 1-16,0-1 16,0 0-1,0 0 17,0 0 30,-21-21-62,0 0 63,0 0-48,-1 0 1,1 0-16,0 0 15,0 0-15,0 0 16,0 0-16,-1 0 0,1 0 16,0 0-16,0 21 15,0-21-15,0 0 0,-1 0 0,1 0 16,0 0-16,-21 0 0,21 0 0,-22 22 16,1-22-16,-22 0 0,22 0 15,-21 0-15,-1 21 0,1-21 0,-1 0 16,1 0-16,-1 21 0,1-21 0,-1 0 15,22 0-15,-22 21 0,1-21 16,20 0-16,-20 0 0,-1 21 0,1-21 16,-1 0-16,1 0 0,-1 0 0,1 0 15,-1 0-15,-20 0 0,20 0 16,1 0-16,-22 0 0,22 0 0,-1 0 16,1 0-16,20 0 0,-20 0 15,20 0-15,1 0 0,21 0 16,-21 0-16,-1 0 0,22 0 0,0 0 15,0 0-15,0 0 0,-1 0 16,1 0-16,0 0 16,21-21 15,21 21 0,-21-21 32,0 0-63,0 0 15,0-1-15,21 1 0,22-21 16</inkml:trace>
  <inkml:trace contextRef="#ctx0" brushRef="#br0" timeOffset="39872.62">14774 6244 0,'0'0'0,"-21"0"16,0 21-16,0 1 0,0-1 0,-22 0 16,1 0-16,0 21 0,-22 1 15,22-1-15,-43 22 0,22-1 0,-22-21 16,21 22-16,-20-1 0,-1 1 16,22-1-16,-22 22 0,21-21 0,-20-1 15,20 1-15,1-22 0,-1 21 0,1-20 16,-1-1-16,22 0 0,0-20 15,-1-1-15,22 0 0,0 0 0,0 0 16,42-42 0,0 0-1,0 21-15,22-21 0,-22-22 0,21 22 16,0-21-16,22 21 0,-22-22 0,1 1 16</inkml:trace>
  <inkml:trace contextRef="#ctx0" brushRef="#br0" timeOffset="40280.39">15536 6329 0,'0'0'15,"-21"0"1,0 0-16,-21 21 0,20 0 16,-20 0-16,0 1 0,-1 20 15,1-21-15,-21 21 0,20 1 0,-20 20 16,-1-20-16,1-1 0,-64 85 16,42-64-16,22 1 15,-22-1-15,0 1 0,1-1 0,-1 1 16,0-1-16,-21-20 0,43 20 0,-22-20 15,1 20-15,20-21 0,1 1 16,20-1-16,-20-21 0,20 22 0,1-22 16,0 21-16,21-21 0,-22 0 0,22 1 15,0-22-15,0 21 0,21 0 16,21-21 0,0 0-1,0-21-15,0 0 0,22 21 16,-22-43-16</inkml:trace>
  <inkml:trace contextRef="#ctx0" brushRef="#br0" timeOffset="40728.73">16446 6583 0,'-42'0'16,"21"0"-16,-21 21 16,-1 0-16,1 0 0,0 1 0,-1-1 15,-20 0-15,-1 21 0,22 1 0,-22-1 16,-20 0-16,20 1 0,-20-1 15,20 21-15,-21 1 0,-20-1 0,20 1 16,0-1-16,-21 1 0,22-22 0,-1 22 16,0-1-16,1-20 15,-1-1-15,0 0 0,22 1 0,-22-1 0,1 0 16,20 1-16,-21-22 0,22 0 0,-1 21 16,1-21-16,21 1 0,-1-1 15,1 0-15,0-21 0,20 21 0,1-21 16,0 0-16,0 21 0,42-21 47,0-21-47,0 0 0,1 21 0,20-21 15,-21 0-15,21-1 0</inkml:trace>
  <inkml:trace contextRef="#ctx0" brushRef="#br0" timeOffset="41144.51">16192 7239 0,'-21'0'15,"0"0"-15,0 21 0,0-21 16,0 21-16,-22 1 0,1-1 16,21 0-16,-43 21 0,22-21 15,-22 22-15,1-1 0,-1-21 0,1 22 0,-22-1 16,1 0-16,-1 1 0,-21-1 16,21 0-16,1 1 0,-1-1 15,22 0-15,-22 1 0,21-1 0,1 0 16,21 1-16,-1-22 0,1 0 0,0 0 15,-1 0-15,22 0 0,0 1 16,0-1-16,0-21 0,21 21 16,0-42 15,21 0-15,0 21-16,0-22 0,0 1 0,0 0 15,22 0-15</inkml:trace>
  <inkml:trace contextRef="#ctx0" brushRef="#br0" timeOffset="41543.96">16319 7747 0,'-21'0'47,"0"0"-47,21 21 0,-21-21 0,-21 21 16,20 1-16,-20-1 15,21 0-15,-21 0 0,-1 0 0,22 0 16,-21 1-16,-1-1 0,1 0 0,0 21 15,-1-21-15,1 1 0,0-1 16,21 0-16,-22 0 0,22 0 16,0 0-16,0 1 0,0-1 0,-1 0 15,22 0 1,0-42 31,0 0-47</inkml:trace>
  <inkml:trace contextRef="#ctx0" brushRef="#br0" timeOffset="61804.28">7387 6456 0,'0'21'0,"0"0"16,0 0 0,0 1-1,0-44 79,21 22-78,-21-21-16,21 0 15,-21 0-15,22 21 0,-1-21 16,0 0-16,0-1 15,-21 1-15,21 0 0,0 0 16,1 0-16,-22 0 16,21 21-16,0-22 0,-21 1 15,21 21-15,0-21 16,0 21-16,1-21 0,-1 0 16,0 21-16,0-21 0,0 21 15,0-22-15,1 22 0,-1-21 0,0 0 16,0 21-16,0-21 0,0 0 15,1 21-15,-1-21 0,0 21 16,0-22-16,0 1 0,0 0 16,1 21-16,-22-21 0,21 21 0,0-21 15,0 0-15,0 21 0,0-22 16,1 1-16,-1 0 0,0 0 16,0 0-16,0 0 0,0-1 0,1 22 15,20-21-15,-21 0 0,0 0 16,0 0-16,22 21 0,-22-21 0,0-1 15,0 1-15,22 21 16,-22-21-16,0 0 0,21 21 0,-21-21 16,1 21-16,20-21 0,-21-1 0,21 22 15,-20-21-15,20 21 0,0-21 0,-21 0 16,22 21-16,-1-21 0,-21 0 16,22 21-16,-1-22 0,-21 1 15,21 21-15,-20-21 0,-1 21 16,21-21-16,-21 21 0,0-21 0,1 21 15,20 0-15,-21-21 0,0-1 16,0 22-16,22-21 0,-22 21 0,21-21 16,1 21-16,-1-21 0,0 0 15,1 21-15,-1-21 0,0-1 16,1 22-16,20-21 0,-21 0 0,1 21 16,-1-21-16,0 0 0,1 21 0,-1-21 15,0 21-15,1-22 0,-1 22 16,-21-21-16,22 0 0,-1 21 0,-21-21 15,21 21-15,1-21 16,-1 0-16,0 21 0,-20-22 0,20 1 16,0 21-16,22-21 0,-22 21 15,0-21-15,1 0 0,-1 21 16,22-21-16,-22 21 0,0-22 0,1 22 16,20 0-16,-21-21 0,1 21 15,-1-21-15,0 21 0,1-21 16,20 21-16,-20-21 0,-1 21 0,0-21 15,1 21-15,20-22 0,-21 22 0,22 0 16,-22-21-16,22 21 0,-22 0 0,22-21 16,-22 21-16,21 0 0,-20 0 15,20-21-15,-20 21 0,-1-21 16,0 21-16,22 0 0,-22 0 16,0-21-16,1 21 0,-1 0 0,0 0 15,1-22-15,-1 22 0,0 0 16,1 0-16,20-21 0,-20 21 0,-1-21 15,21 21-15,-20 0 0,-1 0 16,22-21-16,-22 21 0,0 0 0,22 0 16,-22 0-16,0 0 0,1-21 15,-1 21-15,0 0 0,1 0 16,-1 0-16,0-21 0,1 21 0,-1 0 16,-21 0-16,22 0 0,-22-22 15,21 22-15,0 0 0,-20 0 16,20 0-16,0 0 0,1 0 15,-1 0-15,0-21 0,1 21 0,-1 0 16,0 0-16,22 0 0,-22 0 16,0 0-16,1 0 0,-1 0 0,0 0 15,1 0-15,-1 0 0,0 0 16,1 0-16,-1 0 0,0 0 0,1 0 16,-1 0-16,-21 0 0,22 0 15,-1 0-15,0 0 0,1 0 0,-1 0 16,0 0-16,1 0 0,-1 0 15,0 0-15,1 0 0,-1 0 0,-21 0 16,21 0-16,1 0 16,-1 0-16,0 0 0,-20 0 0,20 0 15,0 0-15,-21 0 0,22 0 16,-1 0-16,-21 0 0,22 0 0,-22 0 16,21 0-16,-21 0 0,22 0 15,-1 0-15,-21 0 0,21 0 0,1 21 16,-1-21-16,0 0 0,1 0 15,-1 22-15,22-22 0,-22 0 0,0 0 16,1 21-16,20-21 0,-21 0 16,1 0-16,20 21 0,-20-21 15,-1 0-15,0 0 0,1 0 0,-1 0 16,-21 21-16,21-21 16,1 0-16,-22 0 0,21 0 0,1 21 15,-1-21-15,0 0 0,-21 0 16,22 21-16,-1-21 0,0 0 0,1 0 15,-1 22-15,0-22 0,1 0 16,-1 0-16,0 21 0,1-21 0,-1 0 16,0 21-16,22-21 0,-22 0 15,1 21-15,-1-21 0,-21 0 0,21 21 16,1-21-16,-22 0 0,21 0 16,1 21-16,-22-21 0,21 0 15,-21 22-15,22-22 0,-22 0 16,0 21-16,21 0 0,-21-21 0,22 0 15,-22 21-15,21-21 0,1 21 16,-1-21-16,0 21 0,1-21 0,-1 22 16,0-22-16,1 21 0,-22-21 15,21 21-15,0 0 0,1-21 0,-1 21 16,-21-21-16,22 21 0,-1-21 16,-21 22-16,21-1 0,1-21 0,-22 21 15,21 0-15,1-21 0,-1 21 16,-21 0-16,21-21 0,1 22 0,-22-1 15,21 0-15,1-21 0,-22 21 16,21 0-16,-21-21 0,22 21 16,-22-21-16,0 22 0,21-1 15,-21-21-15,1 21 0,-1-21 16,0 0-16,0 21 0,0-21 0,0 21 16,1-21-16,-1 21 0,0-21 0,0 22 15,0-22-15,0 21 0,1-21 16,-1 21-16,0-21 0,-21 21 0,21-21 15,0 21-15,0-21 0,1 21 16,-1-21-16,0 22 0,0-22 16,0 21-16,0 0 0,1-21 0,-1 21 15,0-21-15,0 21 0,0 0 16,0-21-16,1 22 0,-1-1 16,42 0-16,-42 0 0,22 0 15,-22-21-15,21 21 0,1 1 16,-1-22-16,0 21 0,1 0 0,-1 0 15,0 0-15,1-21 0,-1 21 16,0 1-16,1-1 0,-22 0 16,42 0-16,-42 0 0,1 0 15,-1-21-15,0 22 0,0-1 0,0-21 16,0 21-16,1-21 16,-22 21-16,21-21 0,0 21 0,0-21 15,-21 21-15,0 1 0,21-22 16,-21 21-1,0 0 1,21-21-16,-42-21 63,-635-381-1</inkml:trace>
  <inkml:trace contextRef="#ctx0" brushRef="#br0" timeOffset="64177.86">7366 5884 0,'0'0'0,"0"-21"0,21 21 0,0-21 16,0 0-1,1 21-15,-22-21 0,21 21 16,0-21-16,0-1 0,0 22 16,-21-21-16,21 0 0,1 21 15,-1-21-15,21 0 0,-21 0 0,0-1 16,1 22-16,20-21 0,-21 0 16,21 0-16,-20 21 0,20-21 0,-21 0 15,21 21-15,1-22 0,-22 1 16,21 21-16,1-21 0,-22 0 0,21 0 15,0 0-15,1-1 0,-1 22 16,0-21-16,1 0 0,-1 0 0,0 0 16,22 0-16,-22-1 15,1 1-15,20 0 0,-21 0 0,22 0 16,-22 0-16,22-1 0,-22 1 16,22 0-16,-22-21 0,0 21 0,22-1 15,-22 1-15,0-21 0,1 21 16,-1 0-16,0-22 0,1 22 15,-1-21-15,0 21 0,85-22 16,-63 22-16,-1 0 0,1 0 16,-1 0-16,1-1 0,-1 1 0,-20 0 15,20 21-15,1-21 0,-22 0 16,22 0-16,-22 21 0,0-22 0,22 1 16,-22 0-16,0 0 15,1 21-15,20-21 0,-20 0 0,20-1 16,-21 1-16,22 0 0,-22 0 15,22 0-15,-1 0 0,-20-1 0,-1 22 16,21-21-16,-20 0 0,-1 0 16,0 21-16,1-21 0,-1 0 0,-21 21 15,22-22-15,-22 1 0,21 21 16,0-21-16,-20 0 0,20 0 16,0 21-16,1-21 0,-1-1 15,0 22-15,1-21 0,20 0 0,-21 21 16,1-21-16,20 21 0,-20-21 15,-1 21-15,0-21 0,22 21 0,-22-22 16,0 22-16,1-21 0,-1 21 16,0-21-16,1 21 0,-1-21 15,0 21-15,1-21 0,-1 21 0,22-21 16,-22 21-16,0 0 0,1-22 16,20 22-16,-21 0 0,22-21 0,-22 21 15,22 0-15,-22-21 0,22 21 16,-1 0-16,-21 0 0,22 0 0,-22-21 15,1 21-15,20 0 16,-21 0-16,1 0 0,-1 0 0,0 0 0,22 0 16,-22 0-16,22-21 15,-22 21-15,22 0 0,-1 0 0,1 0 16,20 0-16,-20 0 0,-1 0 16,1 0-16,20 0 0,-20 0 0,-1 0 15,-20 0-15,20 0 0,1 0 16,-1 0-16,1 0 0,-1 0 0,1 0 15,-1 0-15,22 0 0,0 21 16,-1-21-16,1 0 0,0 0 0,63 21 16,-64-21-16,1 0 15,-21 0-15,-1 21 0,22-21 16,-22 0-16,1 0 0,20 21 16,-20-21-16,-1 0 0,22 0 0,-21 22 15,-1-22-15,1 0 0,-22 21 16,21-21-16,1 0 0,-22 21 0,22-21 15,-22 0-15,0 21 0,22 0 16,-22-21-16,22 0 0,-22 21 0,22-21 16,-22 22-16,21-22 0,-20 21 15,20-21-15,1 21 0,-22-21 0,22 21 16,-1-21-16,-21 21 0,22 0 16,-22 1-16,22-1 0,-22-21 15,0 21-15,22 0 0,-22 0 0,1 0 16,20 1-16,-21-1 15,1 0-15,20 0 0,-20 0 0,20 0 16,1 1-16,-1-1 0,-21 0 16,22 0-16,-22 0 0,22 0 0,-22 1 15,22-1-15,-1 0 0,-21 0 16,22 0-16,-1 0 0,1 1 0,-1-22 16,1 21-16,21 0 0,-22 0 15,22 0-15,-22 22 0,1-22 16,20 0-16,-20 0 0,-1 0 0,1 0 15,-1 22-15,-20-22 0,20 21 0,-20-21 16,20 22-16,-21-22 16,22 21-16,-22-21 0,22 22 0,-1-22 15,-20 21-15,20-21 0,1 1 16,-22 20-16,21-21 0,1 0 0,-22 22 16,22-22-16,42 42 15,-64-42-15,0 1 0,1 20 0,-1-21 16,0 0-16,-21 22 15,22-22-15,41 63 0,-41-62 16,-1 20-16,0-21 0,-20 21 0,20-20 16,0 20-16,1-21 0,-1 21 15,0-20-15,1-1 0,-1 21 0,0-21 16,-21 0-16,22 1 0,-1 20 16,0-21-16,-20 0 0,20 0 15,-21 1-15,0-22 0,0 21 16,1 0-16,-1 0 0,-21 0 15,0 0 1,0-42 62,0 0-78,-21 21 0,21-21 16,0 0-16,-22 21 15,22-21-15,-21-1 0</inkml:trace>
  <inkml:trace contextRef="#ctx0" brushRef="#br0" timeOffset="66615.98">21590 5228 0,'0'0'0,"-21"-21"16,21 42 62,0 0-62,0 1-16,21-22 15,0 21-15,-21 0 0,21 0 0,0-21 16,-21 21-16,22 0 0,-1 1 16,0-1-16,0 0 0,21 21 0,-20-21 15,-1 1-15,0 20 0,21-21 16,-21 21-16,1 1 0,-1-22 16,0 21-16,0-21 0,0 22 15,-21-22-15,21 21 0,1-21 16,-22 1-16,0-1 0,0 0 0,21 0 15,-21 0-15,21 0 0,-21 1 16,0-1-16,0 0 31,21-21-31,-21 21 32,-21-21 14,0 0-30,0 0-16,-1 0 0,1 0 0,0 0 16,-21 21-16,21-21 15,-1 0-15,-20 0 0,0 0 0,-1 0 16,1 0-16,0 0 0,-1 0 16,-20 0-16,21 21 0,-1-21 0,-20 0 15,20 0-15,-20 22 0,21-1 16,-22-21-16,1 0 0,20 21 0,-20-21 15,-22 0-15,22 21 0,-1-21 16,1 0-16,-22 0 0,21 21 0,1-21 16,-1 0-16,1 0 15,21 0-15,-22 0 0,22 0 0,-1 0 0,1 0 16,0 0-16,21 0 16,-1 0-16,1 0 0,0 0 0,0 0 15,0 0-15,42 0 47,0 0-31,0 0-16,0-21 0,1 21 0,-1 0 15,0 0-15,21 0 0,-21 0 16,1 0-16,20 0 0,-21 0 0,21 0 16,1 0-16,-22 0 15,21 0-15,1 0 0,20 0 0,-21 0 16,1 0-16,20 0 0,-20 0 15,20 0-15,1 0 0,-22 0 0,21 0 16,1 0-16,-1 0 0,-20 0 16,20 0-16,1 0 0,-1 0 0,-20 0 15,20 0-15,1 0 0,-22 0 16,21 0-16,-20 0 0,-1 0 0,0 0 16,1 0-16,-1-21 0,0 21 15,1 0-15,-1 0 0,-21-21 0,22 21 16,-22 0-16,21 0 0,-21-21 15,0 21-15,1 0 0,-1-22 16,0 22-16,-21-21 16,21 21-1,-21-21 1,0 0 0,0 0 15,0 0-16,-21 21 1,21-22-16,-21 22 16,21-21-16,-21 21 0,21-21 15,0 0 1,-22 0-16,1 0 0,21-1 16,0 1-16,0 0 0,-21 0 15,0 0-15,0 0 0,0-22 16,-1 22-16,-20 0 0,21-21 0,-21-1 15,-1 22-15,1-21 0,0-1 16,-1 22-16,1-21 0,-22 0 0,22 20 16,0-20-16,-1 0 0,1 21 15,0-22-15,21 1 0,-22 21 0,22-22 16,0 1-16,0 21 0,0-21 16,-1 20-16,22-20 0,0 21 15,0 0-15,-21 0 0,21-1 16,0 1-16,-21 0 0,21 0 15,0 0-15,0 0 32,-21 21 77,0 0-93,21-22-16,-21 22 0,21-21 15,0 0 1,-22 21-16,22-21 16,-21 21-16,42 0 46,1 0-46,-1 21 0,0 0 16,0-21-16,21 21 0,-20 1 16,-1 20-16,0-21 0,21 21 15,-21-20-15,1 20 0,20 0 0,-21 1 16,0-1-16,0-21 16,1 21-16,-1 1 0,0-1 0,-21 0 15,0 1-15,21-1 0,-21-21 16,21 22-16,0-1 0,-21 0 0,0 1 15,22-22-15,-1 21 0,0 0 16,-21 1-16,21-22 0,0 21 0,-21 1 16,21-22-16,1 21 0,-22-21 15,21 0-15,-21 1 0,0-1 0,21 0 16,0 21-16,0-21 16,0 1-1,-21-1-15,22-21 16,-1 0-16,-21 21 31,0 0-31,0 0 31,0 0-15,0 1 0,-21-22-16,-1 21 15,1-21-15,0 0 16,21 21-16,-21-21 0,0 0 0,0 0 15,-1 0-15,-20 0 16,21 0-16,0 0 0,0 0 16,-22 0-16,1 0 0,21 0 15,-22 0-15,1 0 0,0 0 0,-1 0 16,1 0-16,0 0 0,-22 0 16,22 0-16,-22 0 0,1 0 0,-1 0 15,1 0-15,-1 0 0,1 0 16,-1 0-16,22 0 0,-21 0 0,20 0 15,1 0-15,0 0 0,-1 0 16,1 21-16,21-21 0,0 0 16,-22 21-16,22-21 0,0 0 0,21 21 15,-21-21-15,0 0 16,21 22-16,0-1 16,-22-21-16,22 21 15,0 0 1,-21-21-1,21-21 48</inkml:trace>
  <inkml:trace contextRef="#ctx0" brushRef="#br0" timeOffset="86380.76">14753 5969 0,'0'-21'218,"0"0"-202,0 0 0,0-1-1,0 1 1,-21 21 0,0 0 15,21-21 0,-21 21-15,21-21-1,-22 21-15,22-21 0,-21 21 0,0-21 16,0-1 0,0 22-16,0-21 0,-1 0 0,1 0 15,0 21-15,-21-21 0,21 0 16,-22-1-16,1 22 0,21-21 0,-22 0 15,1 0-15,0 21 0,21-21 16,-22 21-16,1 0 0,0-21 0,-1 21 16,1 0-16,0 0 0,-1 0 15,1 0-15,0 0 0,-1 21 16,-20 0-16,20-21 0,1 21 0,0 0 16,-22 0-16,22 22 0,0-22 15,-1 0-15,1 0 0,0 22 16,-1-22-16,22 0 0,0 0 15,0 21-15,0-20 0,21-1 0,0 0 16,0 0-16,0 0 0,0 0 16,0 1-16,0-1 0,0 0 0,21 0 15,0-21-15,0 21 0,0 0 16,0 1-16,1-22 0,-22 21 16,21-21-1,-42 0 16,-1 0-31,1 0 16,-21 0-16,21 0 0,-22 21 0,22-21 16,-21 0-16,-22 21 0,22 0 15,0-21-15,-1 21 0,-20 22 16,21-22-16,-1 21 0,-20-21 0,20 22 16,1 20-16,0-20 0,-1-1 15,22 21-15,-21-20 0,21 20 0,-22-20 16,22 20-16,0-21 0,0 22 15,0-1-15,0-20 0,21 20 0,0 1 16,0-22-16,0 22 0,0-22 16,0 21-16,21-20 0,0-22 15,0 21-15,0 1 0,0-22 0,22 0 0,-22 0 16,21 0-16,-21-21 16,22 21-16,-22-21 0,21 0 0,-21 0 15,22 0-15,-22 22 0,0-22 16,0 0-16,0 0 0,1 0 0,-1 21 15,-21 0 1,0 0-16,-21 0 16,-1-21-16,22 21 0,-21 1 0,0-1 15,0 0-15,21 21 0,0-21 16,0 22-16,-21-1 0,21 0 0,-21 1 16,21-1-16,0 0 0,0 22 15,0-22-15,0 1 0,0-1 0,0 21 16,0-20-16,0-1 15,21 0-15,0 1 0,0-1 0,21 0 16,-20 1-16,20-1 0,0 0 0,1-20 16,-1 20-16,21-21 0,1 0 15,-1 0-15,1 1 0,-1-1 0,64-21 16,-63 0-16,-1 0 16,1-21-16,-1-1 0,-20 1 0,20 0 15,1 0-15,-22 0 0,0 0 0,22-22 16,-22 22-16,-21 0 0,22 0 15,-22 0-15,21-1 0,-21 22 16,-21-21-16,22 21 0,-1 0 16,-21 21-1,21-21-15,-21 22 16,0-1-16,0 0 0,21 0 16,0 0-16,0 0 0,-21 22 15,22-22-15,-1 0 0,21 0 0,-21 0 0,0 22 16,22-22-16,-1 0 0,0 0 15,22 0-15,-22 1 0,22-1 16,-1 0-16,1-21 0,-1 0 0,22 21 0,-22-21 16,1 0-16,21 0 15,-22-21-15,1 21 0,20-21 0,22-43 16,-42 43-16,-22-21 0,0 21 16,1-22-16,-1 22 0,-21 0 15,21-21-15,-20 20 0,-1 1 0,0 0 16,0 21-16,-21-21 0,21 21 15,0 0-15,1 0 16,-1 0-16,0 0 16,0 0-16,0 0 0,0 0 15,85 21-15,-63 0 16,-22-21-16,21 0 0,0 0 16,1 0-16,-1 0 0,0 0 0,1 0 15,-1 0-15,0 0 0,1 0 16,-1 0-16,0 0 0,1-21 15,-1 0-15,-21 0 0,22 0 0,-1-1 16,-21 1-16,21 0 0,234-550 78,-276 549-62,21 22 31,0 0-47,0 0 15,0 0-15,0 0 0,1 0 16,-1 0-16,0 0 0,0 0 16,0-21-16,0 21 0,1-21 0,20 0 15,-21-21-15,0 20 0,0 1 16,1-21-16,-1 0 0,0-1 0,0 1 15,0 0-15,-21-1 0,0 1 0,0 0 16,0-1-16,0 1 0,0 0 16,0 20-16,0-20 0,5250 2667 1859,-5250-2625-1859,63 0 47,-63-21-47,21 21 0,0 0 0,1-22 16,-1 22-16,0 0 0</inkml:trace>
  <inkml:trace contextRef="#ctx0" brushRef="#br0" timeOffset="124008.86">14944 5948 0,'0'-21'16,"0"0"15,-22 21 47,1 0-62,0 0 15,0 0-31,0 0 78,21-22-62,0 1-16,0 0 0,0 0 16,0 0-16,0 0 15,21-1-15,0 1 0,0 0 16,22-21-16,-22 21 0,21-1 16,-21 1-16,22 0 0,-1 0 15,0 21-15,-21-21 0,22 21 0,-1-21 16,-21 21-16,22 0 0,-1 0 15,-21 0-15,21 0 0,-20 0 0,-1 0 16,0 0-16,0 0 0,0 0 16,0 0-16,1 0 0,-1 0 0,0 21 15,0 0-15,0-21 0,-21 21 16,21 0-16,1 0 0,-22 1 0,21-1 16,-21 0-16,0 0 0,0 0 0,0 0 15,0 1-15,0-1 0,0 0 16,0 0-16,0 0 15,0 0-15,0 1 16,0-1 0,-21-21 15,21-21-15,0-1-1,0 1-15,21 0 0,0 0 16,0 0-16,0 0 15,0-1-15,1 1 0,-1 0 0,0 21 16,21-21-16,-21 0 0,22 0 16,-1 21-16,0-22 0,22 1 0,-22 21 15,22 0-15,-1 0 0,1 0 0,-22 0 16,22 0-16,-22 0 16,21 0-16,-41 21 0,20-21 0,-21 22 15,21-1-15,-42 21 0,0-21 16,0 0-16,0 22 0,0-22 0,0 21 15,-21-21-15,0 1 0,0 20 0,0-21 16,0 0-16,21 0 0,-22 1 16,1-1-16,0-21 15,21-21 32,21-1-47,0 22 0,22-21 16,-22 0-16,0 0 0,0 21 15,22-21-15,-22 0 0,21-1 16,-21 22-16,22-21 0,-22 21 0,21 0 16,-21 0-16,22 0 0,-22 0 0,21 0 15,-21 0-15,0 21 0,1-21 16,-1 22-16,0-1 0,-21 0 0,0 0 16,21 0-16,-21 22 0,0-22 15,0 0-15,0 21 0,0-21 0,0 22 16,0-22-16,-21 0 0,0 0 15,21 22-15,0-22 0,-21 0 0,-1 0 16,1 0-16,21 0 0,-21-21 16,0 0-1,21-21 17,21 0-32,0 21 0,0-21 15,-21 0-15,22 21 0,-1-21 0,0 21 16,21 0-16,-42-22 0,43 22 0,-22 0 15,0 0-15,0 0 16,0 0-16,0 0 0,1 0 0,-1 0 16,0 0-16,0 0 0,-21 22 15,21-1-15,-21 0 16,21 0-16,-21 21 0,0-20 16,22-1-16,-22 0 0,0 21 0,0-21 15,0 1-15,0-1 0,0 21 16,-22-21-16,1 0 0,0 1 0,21-1 15,0 0-15,-21-21 0,0 21 16,0-21-16,21 21 0,0-42 47,0 0-31,0 0-1,21 21 1,0 0-16,0 0 0,0 0 0,0 0 15,1 0-15,-1 0 16,0 0-16,0 0 0,0 0 16,0 0-16,1 21 15,-1 0-15,-21 0 0,0 0 16,0 1-16,0-1 16,0 0-16,0 0 0,0 0 0,0 0 15,-21 1-15,21-1 0,-22 21 0,22-21 16,-21 0-16,0 1 0,0-1 15,0 0-15,0-21 0,-1 21 16,1 0-16,0 0 0,0 1 0,-21-22 16,20 21-16,1-21 0,0 0 15,0 0-15,0 0 0,0 0 16,-1 0 0,1 0-1,0 0 48,0 0-48,21 21-15</inkml:trace>
  <inkml:trace contextRef="#ctx0" brushRef="#br0" timeOffset="124652">17335 7176 0,'0'0'0,"22"0"31,-1-22-15,0 1-16,0 21 0,0 0 16,0-21-16,1 21 0,-1 0 15,21 0-15,-21 0 0,0 0 16,1-21-16,20 21 0,-21 0 0,0 0 15,0 0-15,22 0 0,-22 0 0,-21 21 16,21 0-16,0 0 16,0 1-16,-21-1 0,0 0 15,0 0-15,0 0 16,0 0-16,0 1 0,0-1 0,-21 0 16,21 0-16,-21-21 15,21 21-15,-21-21 0,0 0 0,0 21 16,-1 1-16,1-22 15,0 0-15,0 21 0,0-21 0,0 0 16,21 21-16,-22-21 0,22 21 16,-21-21-16,0 0 47</inkml:trace>
  <inkml:trace contextRef="#ctx0" brushRef="#br0" timeOffset="128300.75">20235 8890 0,'0'-21'15</inkml:trace>
  <inkml:trace contextRef="#ctx0" brushRef="#br0" timeOffset="135124.54">23177 9504 0,'-21'-21'16,"0"0"-1,0 21-15,0 0 0,21-22 16,-21 22-16,-1 0 0,22-21 15,-21 21-15,21-21 16,-21 21-16,21-21 16,21 21 46,0 0-46,1 0-16,-1 0 15,0 21-15,-21 0 0,21-21 16,0 21-16,-21 1 16,21-1-16,1-21 0,-22 21 15,21-21-15,-21 21 0,21 0 0,0 0 16,0 1-16,0-1 0,1 0 16,-1 0-16,0 0 0,0 0 15,0 1-15,22-1 0,-22 0 0,0 0 16,0 0-16,0-21 0,0 21 15,1 1-15,-22-1 0,21 0 0,0-21 16,0 21-16,-21 0 16,21 0-16,0 1 0,-21-1 15,22-21 1,-22 21-16,0 0 31,-22 0 0,1-21-31,0 0 16,0 0-16,0 21 0,0-21 0,-22 0 16,22 0-16,-21 22 15,21-22-15,-22 0 0,1 21 0,0-21 16,-22 21-16,22-21 0,-22 21 0,22-21 16,-22 21-16,1-21 0,-1 21 15,1-21-15,-1 22 0,1-1 0,21-21 16,-22 21-16,22-21 0,-22 21 0,22-21 15,21 0-15,-22 0 0,22 21 16,0-21-16,0 0 0,0 0 0,21 21 125,-21-21-78,-1 0-31,22-21-16</inkml:trace>
  <inkml:trace contextRef="#ctx0" brushRef="#br0" timeOffset="148160.64">13441 9525 0,'0'0'0,"-21"0"0,-1 0 0,1 0 16,0 0-16,0 0 0,0 0 16,0 0-16,-1 0 15,1 0-15,0 0 16,0 0-1,0 0-15,42 0 63,0 0-63,21 0 16,-20 0-16,20 0 0,-21 0 0,21 0 15,22 0-15,-22 0 0,1 0 16,20 0-16,-21 0 0,22 0 0,-1 0 15,1 0-15,-1 0 0,1 0 16,21 0-16,-22 21 0,1-21 16,-1 0-16,1 0 0,-1 0 15,1 21-15,-1-21 0,1 0 0,-22 22 16,21-22-16,1 0 0,-22 0 16,22 21-16,-1-21 0,22 21 0,-22-21 15,22 0-15,-21 0 0,20 21 0,-20-21 16,20 0-16,-20 0 0,21 21 15,-22-21-15,1 0 0,-1 0 0,1 21 16,-1-21-16,1 0 0,20 0 16,1 0-16,-22 22 0,22-22 0,0 0 15,-22 0-15,22 0 0,0 0 16,-22 0-16,22 0 0,-22 0 16,1 0-16,-1 0 0,1 0 0,-1 0 15,1 21-15,-1-21 0,1 0 16,-1 0-16,1 0 0,-1 0 0,-20 0 15,-1 0-15,21 0 0,-20 0 16,-22 0-16,21 0 0,-21 0 0,22 0 16,-22 0-16,0 0 0,0 0 0,0 0 15,1 0-15,-1 0 16,-21-21 31</inkml:trace>
  <inkml:trace contextRef="#ctx0" brushRef="#br0" timeOffset="149148.25">13483 10160 0,'0'0'0,"-21"0"16,0 0 15,0 21-15,21 0-16,0 1 15,21-1 17,0-21-32,0 0 0,0 0 0,22 0 15,-22 0-15,21 0 0,0-21 0,1 21 16,-22-22-16,21 1 15,1 21-15,-1-21 0,-21 21 0,0-21 16,0 21-16,1-21 0,-22 0 16,0-1-1,-22 22-15,1 0 0,0-21 0,-21 21 16,21 0-16,-22 0 0,1 0 16,0 0-16,20 0 0,-20 0 0,0 21 15,-1-21-15,22 22 0,-21-1 0,21-21 16,0 21-16,-22 0 0,22 0 15,21 0-15,-21 1 0,21-1 16,0 0-16,0 0 16,0 0-16,21-21 0,-21 21 15,21 1-15,0-22 0,1 0 0,-1 21 16,0-21-16,0 0 0,0 0 16,0 0-16,1 0 0,-1 0 0,0 0 15,-21 21-15,-21 0 31,-22-21-31,22 21 0,-21-21 16,21 21-16,-22 1 0,1-1 16,0-21-16,-1 21 0,1 0 0,0 0 15,21 0-15,-22 1 0,22 20 16,0-21-16,0 0 0,21 0 0,0 1 16,0-1-16,0 0 15,0 0-15,21 0 0,0-21 16,21 21-16,-20-21 0,-1 0 0,21 0 15,0 0-15,-20 0 0,20 0 0,0 0 16,1 0-16,-22 0 0,21 0 16,0 0-16,-20 0 0,-1 0 0,21 0 15,-21 0-15,0 0 0,-21-21 0,22 21 16,-1 0-16,-21-21 16,0 0-16,21 0 15,0 0-15,-21-1 16</inkml:trace>
  <inkml:trace contextRef="#ctx0" brushRef="#br0" timeOffset="149440.09">13885 10499 0,'0'-21'16,"21"21"-1,1 0-15,-1 0 16,0 21-16,0 0 15,0 0 1,-21 0-16,21-21 0,1 21 0,-1 1 16,-21-1-16,21 0 0,0-21 0,-21 21 15,0 0-15,0 0 0,21-21 16,-21 22-16,21-1 0,-21 0 31,0-42 0,0 0-31,0-1 16,0 1-16,0 0 0</inkml:trace>
  <inkml:trace contextRef="#ctx0" brushRef="#br0" timeOffset="149687.94">14287 10435 0,'0'0'0,"22"0"15,-44 0 1,1 21-1,0-21-15,0 22 0,0-22 16,0 21-16,-1 0 0,-20 0 0,21 0 16,0 0-16,-22 1 0,22-1 15,-21 21-15,21-21 0,0 0 0,-1 1 16,1-1-16,0 0 0,21 0 0,-21 0 16,21 0-16,0 1 15,21-22 16,0 0-31,0-22 16,1 1-16,-1 21 0</inkml:trace>
  <inkml:trace contextRef="#ctx0" brushRef="#br0" timeOffset="150008.16">14605 10499 0,'0'0'0,"21"0"0,-21-21 0,0-1 31,-21 22-15,0 0-1,0 22-15,-1-22 16,1 21-16,0 0 0,-21 0 0,42 0 16,-43 0-16,43 1 0,-21-1 0,0 21 15,0-21-15,21 0 0,0 1 16,0-1-16,0 0 0,0 0 15,0 0-15,0 0 0,21-21 32,0 22-32,0-22 0,1 0 15,-1 0-15,0 0 0,0 0 16,0-22-16,0 22 0,1-21 16,-1 0-16,0 21 0,0-21 0,0 0 15</inkml:trace>
  <inkml:trace contextRef="#ctx0" brushRef="#br0" timeOffset="150732.74">14859 10583 0,'-21'0'0,"21"22"16,-21-22 0,21 21-16,21-21 31,0 0-16,0 0-15,0 0 0,0-21 16,1 21-16,-1-22 16,0 22-16,0 0 0,0-21 0,-21 0 15,0 0 1,-21 21 0,0 0-16,0 0 0,0 0 0,-1 0 15,1 0-15,-21 21 0,21 0 16,0-21-16,-1 21 0,1 1 0,0-22 15,21 21-15,0 0 0,-21 0 16,21 0-16,0 0 0,0 1 16,0-1-16,0 0 0,0 0 15,21-21-15,-21 21 0,21-21 16,0 0-16,1 0 0,-1 0 0,0 0 16,0 0-16,0 0 0,0 0 0,22 0 15,-22 0-15,21-21 0,1 21 16,-22-21-16,21 0 0,-21 0 0,22-1 15,-22 22-15,0-42 0,0 21 0,0 0 16,0 0-16,-21-1 0,0 1 16,0 0-16,0 0 0,22 0 0,-22 0 15,0-1-15,0 44 32,0-1-17,-22 0-15,22 0 0,-21 0 16,21 22-16,0-22 0,0 21 0,-21 0 15,21 1-15,-21-1 0,21 22 16,-21-22-16,21 21 0,-21 1 0,21 21 16,-22-22-16,1 1 0,21 20 0,-21-20 15,0-1-15,0 22 0,0-43 16,-1 22-16,1-1 0,0-20 0,0 20 16,21-21-16,-21 1 0,0-1 0,21-21 15,-22 22-15,22-22 0,0 0 0,0 0 16,0-42 15,0 0-31,22 0 0,-1-1 16,0 1-16,0-21 0,0 0 15,0 20-15,1-41 0,-1 21 0,21-22 16,-21 22-16</inkml:trace>
  <inkml:trace contextRef="#ctx0" brushRef="#br0" timeOffset="151076.76">15430 10816 0,'0'0'16,"0"-21"-16,-21 0 0,21 0 0,-21 0 16,21-1-16,0 1 15,0 0-15,0 0 0,21 21 16,22-21-16,-22 21 16,0-21-16,21 21 0,-21 0 0,22 0 15,-22 0-15,21 0 0,-21 0 0,1 21 16,-1 0-16,0 0 0,0 0 15,-21 0-15,21 1 0,-21-1 0,0 0 16,0 0-16,0 0 0,-21 0 0,-21 1 16,21-1-16,-1 0 0,-20 0 15,21 0-15,-21 0 0,20 1 0,-20-22 16,21 21-16,-21-21 0,20 0 16,1 21-16,-21-21 0,21 0 15,42-21 16,0 0-15,0-1-16,0 1 0,22 0 0,-22 0 16,0 0-16</inkml:trace>
  <inkml:trace contextRef="#ctx0" brushRef="#br0" timeOffset="152520.01">16129 10224 0,'0'0'0,"0"-22"16,-21 22-16,0 0 16,-1 0-1,1 0 1,21 22-16,-21-22 0,21 21 0,0 21 16,-21-21-16,0 22 0,21-1 0,0 0 15,0 22-15,-21-22 0,21 0 16,-22 22-16,22-22 0,0 1 0,0-1 15,0-21-15,-21 21 0,21-20 0,0-1 16,0 21-16,0-21 0,0 0 16,0 1-16,21-22 15,1 0 1,-1 0-16,0 0 16,0-22-16,0 22 0,0-21 0,1 0 15,-1 0-15,0 0 0,0 0 0,21-22 16,-20 22-16,-1-21 0,0 21 15,21-1-15,-42 1 0,21 0 0,1 0 16,-22 0-16,21 21 0,-21 21 31,0 0-15,-21 0-16,21 0 0,0 1 16,-22-1-16,22 0 15,0 0-15,0 0 0,0 0 0,0 1 16,0-1-16,0 0 0,0 0 15,22 0 1,-1-21-16,0 0 0,0 0 0,0 0 16,0 0-16,1 0 0,-1 0 15,21 0-15,-21 0 0,0-21 0,1 21 16,-1-21-16,0 0 0,0 0 0,0-1 16,0 1-16,1 0 0,-1 0 15,0 0-15,0 0 0,0-1 0,-21 1 16,21 0-16,1 0 15,-22 42 17,0 0-32,0 0 0,0 1 15,0-1-15,0 0 0,-22 0 16,22 0-16,0 0 16,0 1-16,0-1 15,22-21 1,-1 0-1,0 0-15,0 0 0,0-21 16,0 21 0,-21-22-16,22 1 0,-22 0 15,0 0-15,0 0 0,0 0 16,0-1-16,0 1 0,-22 21 0,1-21 16,0 0-16,0 21 0,0 0 15,0 0-15,-1 0 0,1 0 16,42-21 15,1 21-15,-1 0-16,0-21 15,21 21-15,-21-22 0,1 22 0,20 0 16,-21 0-16,21-21 0,-20 21 16,20 0-16,0 0 0,-21 0 15,22 0-15,-22 0 0,21 0 0,-21 0 16,1 21-16,-22 1 0,0-1 15,0 0-15,0 0 16,0 0-16,0 0 0,0 1 0,-22-1 16,22 0-16,0 0 0,-21 0 0,0-21 15,0 21-15,21 1 0,0-1 16,-21-21-16,0 21 0,21 0 16,-22 0-1,22-42 32,0 0-31,22 0-16,-1 0 0,0-1 15,0 1-15,0-21 0,0 21 0,1-22 16,20 22-16,-21-21 0,21 21 16,1-22-16,-1 22 0,0-21 0,1 21 15,-1 21-15,22-21 0,-43 21 16,0 0-16,0 0 0,0 0 15,-21 21-15,0 0 0,0 0 0,0 0 16,0 0-16,0 22 0,0-22 0,0 0 16,-21 21-16,0-20 15,0-1-15,21 0 0,0 0 0,0 0 16,0 0-16,0 1 0,0-1 16,0 0-16,21-21 15,0 0-15,0 0 0,0 0 16,1 0-16,-1 0 0,0 0 15,0-21-15,0 21 0,0-21 0,1 21 16,-1-22-16,-21 1 0,21 0 16,0 0-16,0 0 0,0 0 0,1-1 15,-22 1-15,21 0 0,-21 0 16,21 0-16,-21 0 0,0-1 16,0 1-16,0 0 0,0 0 15,0 0-15,0 0 0,0-1 0</inkml:trace>
  <inkml:trace contextRef="#ctx0" brushRef="#br0" timeOffset="152829.35">16870 10160 0,'0'0'0,"0"-21"15,0 0 17,-21 42 46</inkml:trace>
  <inkml:trace contextRef="#ctx0" brushRef="#br0" timeOffset="153132.42">15854 10435 0,'0'0'0,"-43"0"15,43 21-15,22-21 16,-1 0-16,21 0 16,-21 0-16,22 0 0,-1-21 15,0 21-15,1-21 0,-1 21 16,0 0-16,1 0 0,-1 0 0,-21-21 15,21 21-15,-20 0 0,-1 0 0,0 0 16,0 0-16,0 0 16,-42 0 15,0 0-31,0 0 16,0 21-16,-22 0 0</inkml:trace>
  <inkml:trace contextRef="#ctx0" brushRef="#br0" timeOffset="-137052.55">3196 12213 0,'0'-21'0,"0"0"31,21 21 16</inkml:trace>
  <inkml:trace contextRef="#ctx0" brushRef="#br0" timeOffset="-134057.7">2476 12361 0,'0'22'16,"0"-1"-16,0 0 31,22-21-31,-1 0 0,0 0 16,0 0-16,21 0 0,-20 0 16,20 0-16,0 0 0,1-21 0,-1 0 15,0-1-15,-21 1 0,22 0 16,-1 0-16,0-21 0,1 20 15,-22-20-15,0 0 0,0 21 16,0-22-16,-21 22 0,0-21 0,0 21 16,0-22-16,0 22 0,-21 21 15,0-21-15,0 21 0,-21 0 16,-1 0-16,1 0 0,0 0 0,-22 21 16,22 21-16,-22-20 0,1 20 15,-1 0-15,22 1 0,-22-1 0,22 0 16,0 1-16,21-1 0,-1 0 15,1 1-15,21-1 0,0-21 16,21 21-16,-21-20 0,43-1 0,-22 0 16,21 0-16,1 0 15,-1 0-15,21-21 0,-20 0 0,20 0 16,-20 0-16,-1 0 0,21 0 16,-20 0-16,-1 0 0,-21 0 0,0 0 15,1-21-15,-1 21 0,-42 0 31,-1 0-31,-20 0 0,21 21 16,-21-21-16,-1 22 0,1 20 0,0-21 16,-1 0-16,1 22 0,0-1 15,-1 0-15,22 1 0,0-1 0,0 0 16,0 1-16,21-1 0,0-21 16,0 21-16,0 1 0,21-22 15,0 0-15,0 0 0,0 0 16,22 1-16,-22-22 0,21 0 0,0 0 15,1 0-15,-1 0 0,0 0 16,1-22-16,20 1 0,-20 0 16,-1 0-16,0 0 0,1-22 15,-1 22-15,0-21 0,-21 21 0,22-22 16,-22 1-16,0 0 0,0 21 0,-21-22 16,0 1-16,0 21 0,0-22 15,0 22-15,0 0 0,0 0 16,21 42-1,-21 0 1,0 0-16,22 22 0,-22-22 16,0 21-16,0-21 0,0 22 0,0-1 15,0 0-15,0 1 0,0-22 16,0 21-16,0-21 0,0 22 0,0-22 16,21 0-16,0 0 15,0-21-15,0 0 0,0 0 0,1 0 16,-1 0-16,0-21 0,0 0 15,21 0-15,-20 0 0,20-22 16,-21 1-16,0 21 0,22-22 0,-22 1 16,0 0-16,0-1 0,0 1 0,0 0 15,1 21-15,-22-1 16,21 1-16,-21 0 0,0 0 0,0 42 31,0 0-15,0 0-16,0 1 0,0 20 15,0-21-15,0 21 0,0 1 0,0-22 16,0 21-16,0-21 0,0 22 16,21-22-16,-21 21 0,21-21 0,0 1 15,-21-1-15,21-21 0,1 21 16,20-21-16,-21 0 0,0 0 0,22 0 16,-22 0-16,21-21 0,0 21 15,1-21-15,-1-1 0,0 1 16,1-21-16,-1 21 0,0-22 0,-20 22 15,20 0-15,-21-21 0,0 21 16,-21-22-16,0 22 0,0 0 0,0-21 16,0 20-16,-21 1 15,0 21-15,0 0 0,0 0 0,-1 0 16,1 0-16,0 21 0,-21 1 16,21-1-16,-1 0 0,22 21 0,-21-21 15,21 22-15,-21-22 16,21 21-16,0 1 0,0-22 0,0 0 15,21 21-15,0-21 0,1 1 16,20-22-16,-21 21 0,21-21 0,1 21 16,-1-21-16,0 0 0,1 0 15,20-21-15,-20 0 0,-1-1 0,0 1 16,1 0-16,-1 0 0,0 0 16,-21-22-16,22 22 0,-22 0 0,0-21 15,-21 21-15,0-1 0,0 1 16,0 0-16,0 0 0,0 0 0,0 0 15,-21 42 17,21 0-32,0 0 0,0 0 0,0 0 15,0 22-15,0-22 16,0 0-16,0 0 0,0 22 0,0-22 16,0 0-16,0 0 0,0 0 15,0 0-15,0 1 0,0-1 0,-21-21 16,21 21-16,0-42 31,0 0-15,0-22-16,0 22 0,21-21 0,0-1 15,0 1-15,0 0 0,1-1 16,-1-20-16,0 21 0,21-1 16,1 22-16,-22-21 0,21 21 0,0-1 15,-20 22-15,20 0 0,-21 0 16,0 0-16,0 0 0,1 22 0,-1-1 15,-21 0-15,0 21 0,0 1 16,0-22-16,0 21 0,0 0 0,0 1 16,0-1-16,0-21 0,0 22 0,21-22 15,0 0-15,0 0 0,0 0 16,1 0-16,20-21 0,-21 0 0,21 0 16,-20 0-16,20 0 0,-21 0 15,21-21-15,1 21 0,-22-21 16,21-21-16,-21 21 0,22-22 0,-22 22 15,0-42-15,0 20 0,0 1 16,-21 0-16,0-22 0,0 22 0,0-22 16,0 22-16,0 0 0,0-1 15,0 1-15,0 21 0,0-22 0,0 22 16,0 0-16,-21 21 16,0 0-16,0 21 15,21 0-15,0 22 0,0-22 0,0 21 16,0-21-16,0 22 0,0-1 15,0 0-15,0 1 0,0 20 0,0-20 16,0-1-16,0 0 16,0 1-16,21-1 0,-21 0 0,0 1 15,0-22-15,21 21 0,-21-21 16,21 0-16,-21 1 0,22-22 0,-1 21 16,0-21-16,0 0 15,0-21-15,0 21 0,-21-22 16,22 1-16,-1 0 0,0-21 0,-21 21 15,0-1-15,0-20 0,0 0 16,0 21-16</inkml:trace>
  <inkml:trace contextRef="#ctx0" brushRef="#br0" timeOffset="-133808.85">6032 12615 0,'22'0'31,"20"0"-31,-21-21 0,21 0 16,-20 21-16,20-21 0,-21 0 16,21 21-16,1-21 0,-1-1 0,-21 22 15,22-21-15,-1 21 0,-21 0 16,21-21-16,-20 21 0,-1-21 0,0 21 16,-21 21 30,-21-21-46,0 0 0</inkml:trace>
  <inkml:trace contextRef="#ctx0" brushRef="#br0" timeOffset="-132245.75">8530 12552 0,'0'0'0,"0"-21"16,0 0-16,-21 21 0,21-22 0,-21 22 31,21 22-16,0-1-15,0 0 0,0 21 16,-21-21-16,21 22 0,0-1 16,0 0-16,0 22 0,0-22 0,0 1 15,-22-1-15,22 0 0,0 1 16,0-1-16,0-21 0,0 21 0,0-20 16,0-1-16,22-21 31,-1 0-31,-21-21 15,21-1-15,0 1 0,-21 0 0,21 0 16,0-21-16,-21 20 0,22-20 0,-22 0 16,21 21-16,-21-22 0,21 22 15,-21-21-15,0 21 0,0-1 0,21 22 16,0 0 0,-21 22-1,0-1-15,0 21 0,0-21 16,0 0-16,0 1 0,0 20 0,0-21 15,21 0-15,-21 22 0,22-22 16,-22 0-16,21 0 0,0 0 16,0 0-16,0-21 15,0 0-15,1 0 0,20 0 0,-21 0 16,0 0-16,22-21 0,-22 0 0,0 0 16,21 0-16,-21 0 0,22-1 15,-22 1-15,0-21 0,0 21 0,0-22 16,1 22-16,-1-21 0,-21 21 15,0-22-15,21 22 0,-21-21 0,0 21 16,21 0-16,-21-1 0,0 1 16,0 42 15,-21 1-31,21-1 16,-21 0-16,21 21 0,0 1 0,0-1 15,-21 0-15,21 1 0,0-1 16,0 0-16,0-21 0,0 22 0,0-1 15,0-21-15,21 0 0,-21 22 16,21-43-16,0 21 0,0 0 0,22-21 16,-22 0-16,21 0 0,-21 0 15,22 0-15,-1-21 0,0 0 0,1 0 16,-1-1-16,0-20 0,1 0 0,-1 21 16,-21-43-16,21 22 0,-20-1 15,-1 1-15,0-21 0,-21 20 0,0 1 16,0-22-16,0 22 0,0 0 15,0 21-15,0-22 0,-21 22 16,21 0-16,0 0 0,-21 21 0,-1 0 16,1 0-16,0 0 15,0 21-15,21 21 0,-21-21 16,21 22-16,0-1 0,0 0 16,0 1-16,0 20 0,0-20 0,0 20 15,0-21-15,0 1 0,0-1 16,0 0-16,0 1 0,0-22 0,21 21 15,-21-21-15,0 1 0,21-22 0,-21 21 16,21-21-16,0 0 16,1 0-1,-1 0-15,-21-21 0,21-1 16,0 1-16,-21 0 0,21 0 0,0-21 16,1 20-16,-22-20 0,21 21 0,0 0 15,-21 0-15,21-1 0,0 1 16,-21 0-16,21 21 15,1 0-15,-22 21 16,0 0-16,0 1 16,0-1-16,21 0 0,-21 0 15,0 0-15,21 0 0,-21 1 0,0-1 16,0 0-16,21 0 0,0 0 0,0-21 16,1 0-16,-1 0 15,0 0-15,21 0 0,-21 0 16,1-21-16,-1 21 0,0-21 15,0 0-15,0 0 0,0-1 0,1-20 16,-1 21-16,-21-21 0,21 20 16,-21-20-16,21 21 0,-21 0 0,21 0 15,-21-1-15,0 1 0,0 42 32,0 1-32,0-1 0,0 0 0,-21 21 15,21-21-15,-21 22 0,21-22 16,-21 21-16,21-21 0,-21 22 15,21-22-15,0 0 0,0 0 0,0 0 16,0-42 15,0 0-15,0 0-16,0 0 0,0-22 0,0 22 16</inkml:trace>
  <inkml:trace contextRef="#ctx0" brushRef="#br0" timeOffset="-132112.83">10541 12510 0,'-42'0'16,"20"0"-1,44 0 17</inkml:trace>
  <inkml:trace contextRef="#ctx0" brushRef="#br0" timeOffset="-131397.73">11176 12594 0,'-21'-21'15,"0"21"-15,-1 0 0,1 0 16,0 0-16,0 0 0,0 0 0,0 0 15,-1 21-15,1 0 0,0 1 16,0-1-16,0 0 0,21 21 0,-21 1 16,21-22-16,0 21 0,0 0 15,0 1-15,0-22 0,0 21 0,0-21 16,21 22-16,0-22 0,-21 0 0,42 0 16,-21-21-16,22 21 0,-22-21 15,21 0-15,1 0 0,-22 0 0,21 0 16,0 0-16,-20 0 0,20-21 15,-21 0-15,21 0 0,-20-21 16,-1 20-16,0-20 0,0 0 0,0-1 16,0 1-16,-21-21 0,0-1 15,0 22-15,0-22 0,0 22 0,22-22 16,-22 22-16,0 0 0,0-1 16,0 22-16,0 0 0,0 42 31,0 0-31,0 22 15,-22-1-15,22-21 0,0 22 0,0-1 16,0 21-16,0-20 0,-21-1 16,21 22-16,0-22 0,-21 0 15,21 1-15,-21-1 0,21 0 0,-21 1 16,21-22-16,0 0 0,0 0 16,0 0-16,0 0 0,0-42 31,0 0-31,21 0 15,0-21-15,0 20 0,0-20 0,1 0 16,-1 21-16,21-22 0,-21 22 16,0-21-16,22 21 0,-22-1 0,0 22 15,21 0-15,-20 0 0,-1 0 16,0 0-16,-21 22 0,0-1 16,21 21-16,-21-21 0,0 0 15,0 1-15,0-1 0,0 21 16,-21-21-16,0 0 0,21 1 0,-21-1 15,21 0-15,-22 0 0,1 0 16,21 0 0</inkml:trace>
  <inkml:trace contextRef="#ctx0" brushRef="#br0" timeOffset="-128857.73">13652 12319 0,'0'0'0,"0"-42"0,0 21 0,0-22 0,-21 22 16,0 0-16,0 0 0,0 0 0,0-1 16,-1 22-16,1 0 15,0 0-15,0 0 0,0 22 0,21 20 16,-21 0-16,-1 1 0,1 20 16,21 1-16,0-1 0,-21 22 15,0-1-15,21 1 0,0 0 16,0-1-16,0-20 0,0 21 0,0-22 15,0-21-15,21 22 0,0-22 16,0 1-16,1-22 0,-1 21 0,21-21 16,-21 0-16,22-21 0,-22 0 0,21 0 15,0 0-15,1 0 0,20 0 16,-20-21-16,-1 0 0,21 0 0,-20 0 16,20-22-16,-20 22 0,-1-21 15,0 0-15,1-22 0,-22 22 16,0-22-16,21-20 0,-21 20 0,-21 1 15,0-1-15,0-21 0,0 22 16,0-1-16,0 1 0,-21-1 0,0 1 16,-21 21-16,-1-1 0,-20 1 15,21 21-15,-22 0 0,1-1 0,20 22 16,-20 0-16,-1 22 0,22-1 16,0 0-16,-22 21 0,22-21 0,21 22 15,-22-1-15,22 22 0,0-22 16,0 21-16,21-20 0,0 20 0,0 1 15,0-1-15,0 1 0,0-1 16,21 1-16,0-22 0,0 0 0,22 1 16,-22-1-16,21 0 0,0-20 15,-20 20-15,20-21 0,0 0 16,22-21-16,-22 21 0,0-21 0,1 0 16,-1 0-16,0 0 0,1 0 15,-1-21-15,0 0 0,1 0 0,-1 0 16,0 0-16,-20-1 0,-1-20 15,21 21-15,-21-21 0,0-1 0,1 22 16,-1-21-16,-21 21 0,21-1 0,0 1 16,-21 0-16,0 0 0,21 21 15,0 0-15,1 0 0,-1 21 32,0 0-32,-21 0 15,21-21 1,-21-21 15,0 0-31,0 0 16,0 0-16,0 0 0,0-1 15,0 1-15,-21 21 16,0 0 0,0 0-16,-1 0 0,1 21 15,0 1-15,0-1 0,0 21 16,21-21-16,0 0 0,-21 22 15,21-1-15,0-21 0,0 22 16,0-22-16,0 21 0,0-21 0,0 0 16,0 22-16,0-22 0,21 0 15,0-21-15,0 21 0,0 0 0,0-21 16,1 0-16,-1 0 0,0 0 0,0 0 16,0 0-16,0 0 0,22 0 15,-22-21-15,21 0 0,-21 0 0,22 0 16,-22 0-16,0-22 0,21 22 15,-20-21-15,-1-1 0,0 1 0,0 21 16,0-21-16,0 20 0,1 1 16,-22 0-16,0 0 0,21 0 15,0 21-15,-21 21 32,0 0-32,0 0 0,0 0 15,0 1-15,0-1 16,0-42 31,0-1-47,0 1 15,0 0-15,0 0 0,0 0 16,-21 0-16,21-1 16,-21 22-16,-1-21 0,1 21 15,0 0-15,0 0 16,0 0-16,21 21 15,-21 1-15,21-1 0,0 21 0,-22-21 16,22 22-16,0-1 0,-21-21 16,21 21-16,0 1 0,0-22 0,0 21 15,0-21-15,0 22 0,21-22 0,1 0 16,-1 0-16,0 0 16,0 1-16,0-22 0,22 21 0,-1-21 15,-21 0-15,21 0 0,1 0 16,-1 0-16,0 0 0,1-21 0,-22 21 15,21-22-15,1 1 0,-22 0 0,21-21 16,-21 21-16,0-22 0,1 22 16,-22-21-16,0 21 0,21-22 0,-21 22 15,0-21-15,0 21 0,0-1 16,0 1-16,0 0 0,0 42 31,0 0-31,0 1 16,0-1-16,-21 0 0,21 0 0,0 21 15,0-20-15,0-1 0,0 21 16,0-21-16,0 0 0,0 1 0,0-1 16,0 0-16,21 0 0,-21 0 15,21-21-15,0 21 0,0-21 16,0 0-16,1 22 0,-1-22 16,0 0-16,0 0 15,0 0-15,0-22 0,1 1 0,-1 21 16,0-21-16,0 0 0,0 0 15,0 0-15,-21-1 0,0-20 0,22 21 16,-22-21-16,21 20 0,-21-20 16,0 21-16,0 0 0,0 0 0,0-1 15,0 1-15,0 42 32,0 22-17,0-22-15,0 0 0,0 0 16,0 22-16,0-22 0,0 0 0,0 21 15,0-21-15,0 1 0,0-1 0,0 0 16,0 0-16,21 0 0,-21 0 16,21 1-16,0-22 0,0 21 15,1-21-15,-1 0 0,0 0 16,0 0-16,0 0 0,0 0 0,1-21 16,-1 21-16,21-22 0,-21 1 15,0 0-15,22 0 0,-22 0 16,0-22-16,0 22 0,0 0 0,1-21 15,-1 21-15,-21-1 0,0 1 16,0 0-16,21 21 0,0 0 31,-21 21-31,0 0 0,0 1 16,0-1-16,0 21 0,0-21 16,0 0-16,0 1 0,0-1 15,0 0-15,21 0 0,-21 0 0,21 0 16,-21 1-16,22-1 15,-1-21-15,0 0 0,0 0 0,0 0 16,0 0-16,1 0 0,-1 0 16,21 0-16,-21-21 0,0-1 15,22 1-15,-22 0 0,0 0 0,21 0 16,-20 0-16,-1-1 0,0-20 16,21 21-16,-21 0 0,1-22 0,-1 22 15,-21 0-15,0 0 0,0 0 16,-21 21-1,-1 0-15,1 21 0,21 0 16,-21 0-16,21 0 0,-21 1 16,21-1-16,-21 0 0,21 21 0,0-21 15,0 1-15,0-1 0,0 0 0,0 0 16,21-21-16,0 21 16,0 0-16,0-21 0,1 22 0,-1-1 15,0-21-15,-21 21 0,21-21 16,0 0-16,-21 21 0,-21-21 31,0 0-15,0 0-16,0 0 15,-1 0-15,1 0 32,21-21-32</inkml:trace>
  <inkml:trace contextRef="#ctx0" brushRef="#br0" timeOffset="-126151.24">19050 13208 0,'0'0'0,"21"0"16,-21-21-16,21 21 0,-21-21 0,21 21 15,1-21-15,-22-1 16,0 1-16,21 0 0,-21 0 0,0 0 16,0 0-16,0-1 15,0 1-15,-21-21 0,-1 21 0,1-22 16,0 22-16,-21-21 0,21 21 15,-22 0-15,1-1 0,21 1 0,-22 21 16,1 0-16,0 0 0,-1 21 16,1 1-16,0-1 0,21 42 0,-1-20 15,1-1-15,21 21 0,0 1 16,0-22-16,0 22 0,0-22 0,0 0 16,21-20-16,-21 20 0,22-21 0,-1 0 15,0 0-15,0 1 0,21-22 16,-20 0-16,-1 0 0,21 0 15,-21 0-15,22-22 0,-22 1 16,21 0-16,-21 0 0,22 0 0,-1-22 16,0 22-16,1-21 0,-1 0 0,-21-22 15,21 22-15,1-22 0,-22 1 16,0-1-16,0-20 0,0 20 0,1 1 16,-22-1-16,0-21 0,0 22 15,0-1-15,0 22 0,0-21 0,-22 20 16,22 22-16,-21 0 0,21 0 15,0 42-15,-21 21 16,21 1-16,0-1 0,0 21 16,0 1-16,-21-1 0,21 22 0,0-21 15,0-1-15,0 22 0,0-22 16,0 1-16,0-22 0,0 22 16,21-22-16,0-21 0,0 21 0,1-20 15,-1-1-15,0 0 0,21 0 16,-21-21-16,1 0 0,-1 0 0,21 0 15,-21 0-15,22 0 0,-22 0 16,0-21-16,0 0 0,0 0 0,0-1 16,1 1-16,-1 0 0,0-21 0,-21 21 15,0-22-15,0 22 0,0-21 16,21 21-16,-21-1 0,0 1 0,0 42 47,-21 1-47,21 20 15,0-21-15,0 0 0,0 0 0,0 22 16,0-22-16,0 0 0,0 21 0,0-20 16,0-1-16,0 0 0,21 0 15,0 0-15,0-21 0,1 0 16,-1 0-16,0 0 16,0 0-16,0 0 0,0 0 0,1 0 15,20-21-15,-21 0 0,0 0 16,0 0-16,1-1 0,-1 1 15,0-21-15,-21 0 0,21 20 0,-21-20 16,21 21-16,-21-21 0,0 20 16,0 1-16,0 0 0,0 0 0,0 42 31,0 0-31,0 0 16,0 1-16,-21 20 0,21-21 15,0 0-15,-21 22 0,21-22 0,0 21 16,0-21-16,0 0 0,0 22 0,0-22 15,0 0-15,0 0 0,21 0 16,0-21-16,0 0 16,1 22-16,-1-22 0,0 0 0,0 0 15,21 0-15,-20 0 0,20 0 16,0-22-16,1 1 0,-22 0 0,21 0 16,0 0-16,1 0 0,-22-1 15,21 1-15,-21-21 0,1 21 0,-1 0 16,-21-22-16,0 22 0,0 0 15,-21 21-15,-1 0 16,1 0-16,0 0 0,-21 0 0,21 0 16,-1 21-16,1 0 0,21 0 15,0 1-15,0-1 0,0 0 16,0 0 0,21 0-16,1-21 0,-1 21 0,0 1 15,0-1-15,0-21 0,0 21 16,1 0-16,-1-21 0,0 21 0,0 0 15,0-21-15,0 22 0,-21-1 16,22-21-16,-1 0 0,-21 21 16,0 0-16,21-21 0,0 0 15,0 0 1,0 0-16,1 0 16,-1 0-16,-21-21 0,21 21 0,0-21 0,0 0 15,0-1-15,1 22 16,20-21-16,-42-21 0,21 21 0,0 0 15,0-1-15,1 1 0,-22-21 16,0 21-16,0 0 0,21-1 0,-21 1 16,0 0-16,0 42 31,0 0-31,-21 1 0,21-1 16,0 0-16,-22 0 0,22 0 15,-21 0-15,21 1 0,0-1 0,0 0 16,0 0-16,0 0 0,0 0 15,0 1-15,0-1 0,21 0 16,1-21-16,-1 0 0,0 21 16,21-21-16,-21 0 0,1 0 15,20 0-15,0 0 0,-21 0 0,22 0 16,-22-21-16,21 21 0,-21-21 0,22 0 16,-22-1-16,0 1 0,0 0 15,0 0-15,1-21 0,-1 20 0,-21 1 16,0 0-16,0 0 0,21 0 15,-21 0-15,0 42 32,0 0-32,0 0 0,-21 0 15,21 0-15,-21 1 0,21-1 0,-22 0 16,22 0-16,-21 0 16,0 0-16,21 1 0,0-1 15,-21 0-15,0 0 16,21-42 15,21 21-31,0-21 16,-21 0-16,21-1 0,0 1 0,1 0 15,-1 0-15,0 0 0,0-22 16,0 22-16,0 0 0,1-21 16,-1 21-16,0-1 0,0 22 15,0 0-15,-21 22 16,0-1-16,0 0 15,0 0-15,0 0 0,0 0 16,0 1-16,0-1 0,0 0 0,0 0 16,0 0-16,0 0 0,21 1 15,1-1-15,-1 0 0,21-21 16,-21 21-16,22-21 0,-22 0 16,21 0-16,-21 0 0,22 0 15,-1 0-15,0 0 0,-21 0 0,22-21 16,-22 0-16,21 0 0,-21 21 15,22-22-15,-22 1 0,0 0 0,0 0 16,-21-21-16,21 20 0,-21 1 16,22-21-16,-22 21 0,0 0 15,0-1-15,0 1 0,0 0 0,-22 21 16,1 0-16,0 0 16,0 0-16,-21 21 0,20 0 0,1 1 15,0-1-15,0 0 0,0 0 0,0 0 16,-1 0-16,22 1 0,0-1 15,0 0-15,0 0 0,0 0 16,22-21 0,-1 21-16,0-21 0,0 0 0,0 0 15,0 0-15,22 0 0,-22-21 16,0 21-16,0-21 0,0 0 0,1 0 16,-1 0-1,-21-1-15,0 1 16,-21 21 15,-1 21-31,22 1 16,-21-1-16,0 0 0,0 0 0,21 0 15,-21 22-15,0-22 0,-1 0 16,1 21-16,0 1 0,0-1 16,0 0-16,0 1 0,-1-1 0,1 0 15,0 22-15,21-22 0,-21 22 0,21-1 16,-21-21-16,21 22 0,0-1 0,0-20 15,0 20-15,0 1 16,0-1-16,0 1 0,0-22 0,0 22 16,-21-1-16,21-21 0,-22 1 0,1-1 15,21 0-15,-21 1 0,0-22 16,21 0-16,-21 0 0,0 0 0,-1-21 16,1 0-1,21-21 1,0 0-16,0 0 0,-21 0 0,21 0 15,0-1-15,0 1 0,0-21 16,0 21-16,0-22 0,0 22 16,0-21-16,-21 0 0,21-1 0,-21 1 0,21 0 15</inkml:trace>
  <inkml:trace contextRef="#ctx0" brushRef="#br0" timeOffset="-125920.54">21315 12806 0,'0'0'16,"0"-21"-16,0 0 0,0-1 16,0 1-1,21 21 32,0 0-47,0 0 16</inkml:trace>
  <inkml:trace contextRef="#ctx0" brushRef="#br0" timeOffset="-125413.83">24215 12298 0,'0'0'0,"0"-21"0,0-22 0,0 22 16,0 0-16,0 0 0,0 0 15,0 42 1,0 21-1,0-21-15,0 22 0,0-1 16,-22 0-16,22 22 0,-21-22 0,21 22 16,-21-1-16,21 1 0,-21-1 0,0 1 15,21-22-15,-21 22 0,-1-22 16,22 21-16,-21-20 0,21-22 16,0 21-16,0-21 0,0 1 15,0-1-15,0 0 0,21-42 31,1 0-15,-22-1-16,21 1 0,0-21 0,0 0 16,21-1-16</inkml:trace>
  <inkml:trace contextRef="#ctx0" brushRef="#br0" timeOffset="-124717.23">24638 12192 0,'0'0'0,"21"-21"16,-21 0-1,-21 21-15,0 21 16,21 0-16,-21 21 0,21 1 0,-22-1 16,22 0-16,-21 1 0,0 20 15,21-20-15,0 20 0,-21 1 0,21-22 16,-21 21-16,21 1 0,-21-22 16,21 1-16,0-1 0,0 0 0,0 1 15,0-22-15,0 0 0,0 0 16,0 0-16,0 0 0,21-21 15,0 0 1,-21-21-16,21 0 0,0 0 16,0 0-16,1 0 0,-1-22 15,0 22-15,0-21 0,0 21 16,0-22-16,1 22 0,-22 0 0,0 0 16,21 0-16,-21 42 31,0 0-31,0 0 0,0 0 15,0 0-15,0 22 0,0-22 0,0 0 16,0 0-16,0 0 0,0 1 0,0-1 16,21 0-16,0-21 0,0 21 15,0-21-15,22 0 0,-22 21 0,21-21 16,1 0-16,-1 0 0,0 0 16,1 0-16,-1 0 0,-21-21 15,21 0-15,1 21 0,-22-21 0,21 0 16,-21-1-16,1-20 0,-1 21 15,0 0-15,0-22 0,-21 1 0,0 0 16,0 21-16,0-22 0,0 22 16,0 0-16,0 0 0,0 0 0,-21 21 15,0 0-15,0 0 16,-1 21-16,1 0 0,0 0 16,21 0-16,0 22 0,0-1 15,0-21-15,0 21 0,0-20 0,0 20 16,0-21-16,0 21 15,0-20-15,21-1 0,0 0 0,1-21 16,-1 21-16,0-21 0,0 0 0,0 0 16,22 0-16,-22 0 0,21 0 15,-21 0-15,0-21 0,1 21 0,-1-21 16,0 0-16,0-1 0,0 1 16,-21-21-16,0 21 0,0 0 0,0-22 15,0 1-15,0 21 0,-21-22 16</inkml:trace>
  <inkml:trace contextRef="#ctx0" brushRef="#br0" timeOffset="-124433.39">23961 12531 0,'0'0'0,"-43"0"0,22 0 0,0 0 0,42 0 31,21 0-31,-20 0 0,20 0 16,0 0-16,1 0 0,-1 0 15,0 0-15,1-21 0,-1 21 0,21 0 16,-20-22-16,-1 22 0,22 0 16,-22 0-16,0 0 0,-21-21 15,1 21-15,20 0 0,-63 21 31,-22-21-31,22 22 16,-21-1-16</inkml:trace>
  <inkml:trace contextRef="#ctx0" brushRef="#br0" timeOffset="-120373.14">2836 14415 0,'0'21'16,"0"0"-1,21-21 16,1 0-15,-1 0-16,0-21 0,0 0 16,0-1-16,0 1 0,1 0 0,-1 0 15,0 0-15,0 0 0,0-22 16,-21 22-16,21 0 0,1 0 0,-22 0 16,0-1-16,0-20 15,0 21-15,0 0 0,0 0 16,-22-1-16,1 1 0,0 21 15,0 0-15,0 0 0,0 0 0,-1 0 16,1 0-16,-21 0 0,21 21 16,0 1-16,-1 20 0,1-21 0,0 0 15,21 22-15,0-1 0,0 0 16,0 1-16,0-1 0,0 0 16,21 1-16,0-22 0,1 21 0,-1-21 15,0 0-15,0 1 16,0-1-16,0 0 0,1-21 0,-1 0 0,0 0 15,0 0-15,0 0 16,0-21-16,22 0 0,-22-1 0,0 1 16,0 0-16,0-21 0,1 21 15,-1-22-15,21 22 0,-21-21 0,0 21 16,1-22-16,20 22 0,-21-21 16,0 21-16,0-1 0,22 1 0,-22 0 15,0 21-15,0 0 0,0 0 16,1 0-16,-1 21 0,-21 0 15,21 1-15,-21-1 0,0 21 16,0-21-16,0 22 0,0-1 16,0 0-16,0 1 0,0-1 15,0 0-15,0 1 0,0-22 0,0 21 16,0-21-16,0 0 0,-21 1 16,21-44 15,21 1-31,0 0 0,0-21 15,0-1-15,1 22 0,-1-21 16,0-22-16,0 22 0,0 0 0,0-1 16,1 1-16,-1 21 0,0-21 15,-21 20-15,0-20 0,0 21 16,-21 42 15,0 0-31,-1-21 0,22 43 16,-21-22-16,21 0 0,-21 21 0,21 1 15,0-22-15,0 21 0,0 0 16,0-20-16,0 20 0,0 0 0,0-21 16,0 1-16,21-1 0,0 0 15,1 0-15,-1-21 0,0 0 0,0 21 16,0-21-16,22 0 0,-22 0 16,21 0-16,-21-21 0,22 21 0,-1-21 15,-21 0-15,21 0 0,1-22 16,-1 22-16,-21 0 0,22-21 15,-22 20-15,0-20 0,0 21 16,0 0-16,-21-22 0,0 22 0,0 0 16,0 0-16,0 0 0,-21 0 15,0 21-15,0 0 0,21-22 0,-21 22 16,-1 0-16,1 0 0,21 22 16,-21-22-16,0 21 0,21 0 0,0 0 15,0 21-15,0-20 0,0 20 16,0 0-16,0-21 0,0 22 0,0-22 15,21 21-15,-21-21 0,21 22 16,0-22-16,1-21 0,-1 21 0,-21 0 16,21-21-16,0 0 0,21 0 15,-20 0-15,-1 0 0,0 0 16,21 0-16,-21 0 0,22-21 0,-22 0 16,21 0-16,-21 0 0,22-1 15,-22 1-15,0-21 0,0 21 0,22-22 16,-22 22-16,0 0 0,-21-21 15,21 21-15,0-1 0,-21 1 0,0 0 16,21 21 0,-21 21 15,0 0-31,22 1 16,-22-1-16,0 0 15,0-42 16,0 0-15,0-1-16,0 1 16,0 0-16,0 0 15,0 0-15,0 0 0,-22 21 16,1 0 0,0 0-16,0 21 15,21 0 1,0 21-16,-21-21 0,21 1 15,-21 20-15,21-21 0,0 21 0,0 1 16,0-22-16,0 21 0,0 1 16,0-22-16,0 0 0,0 0 0,21 0 15,0 0-15,-21 1 0,21-1 16,0-21-16,0 0 0,1 21 0,-1-21 16,0 0-16,0 0 0,0 0 15,22-21-15,-22 21 0,0-21 0,0-1 16,21 1-16,-20 0 0,-1 0 15,21 0-15,-21 0 0,0-22 0,1 22 16,-22-21-16,21-1 0,-21 22 16,21-21-16,-21 21 0,0 0 0,0-22 15,0 22-15,0 0 16,0 42 0,0 0-16,0 0 15,0 1-15,-21 20 0,21-21 16,0 21-16,0-20 0,0 20 0,0 0 15,0-21-15,0 1 0,21 20 16,-21-21-16,21 0 0,0 0 0,0-21 16,-21 22-16,22-1 0,-1-21 0,0 0 15,0 0-15,21 0 0,-20 0 16,-1 0-16,0 0 0,0-21 0,21-1 16,-20 1-16,-1 0 0,0 0 15,0 0-15,0 0 0,0-22 16,1 1-16,-22 21 0,0-22 0,21 1 15,-21 21-15,0-21 0,0 20 16,0 1-16,0 0 0,0 0 0,0 42 31,0 0-15,0 0-16,0 22 0,0-22 16,0 21-16,0-21 0,0 22 0,0-1 15,0-21-15,0 22 0,0-22 16,0 21-16,21-21 0,-21 0 15,21 1-15,0-1 0,0 0 0,1-21 16,-1 0-16,0 21 0,0-21 16,21 0-16,-20 0 0,-1 0 0,0-21 15,21 0-15,-21 21 0,22-21 0,-22-1 16,0 1-16,0-21 0,0 21 16,22-22-16,-43 1 0,21 0 0,0-1 15,-21 1-15,21 0 0,-21-22 16,0 22-16,0 0 0,0-22 0,0 22 15,0-22-15,0 22 0,0 21 16,0-22-16,0 22 0,0 0 16,-21 21-1,0 42-15,21-20 16,0-1-16,0 21 0,0 0 0,-21 1 16,21-1-16,0 0 0,0 1 15,0 20-15,0-20 0,0-1 0,0 0 16,21 1-16,-21-1 0,0 0 15,0 1-15,21-1 0,-21-21 0,21 0 16,0 0-16,-21 1 0,22-1 16,-1 0-16,0-21 0,0 0 15,21 0-15,-20 0 0,-1 0 0,21-21 16,-21 21-16,0-21 16,22-1-16,-22-20 0,21 21 0,-21 0 15,1-22-15,-1 22 0,0-21 0,0 21 16,0-22-16,-21 22 0,0 0 15,0 0-15,0 0 0,0 0 0,0 42 32,0 0-17,0 21-15,0-21 16,0 1-16,0-1 0,0 0 0,0 21 16,0-21-16,0 1 0,0-1 0,0 0 15,0 0-15,21 0 16,1 0-16,-1 1 0,0-22 0,0 0 15,0 21-15,0-21 0,22 0 0,-22 0 16,0 0-16,0 0 0,22-21 16,-22-1-16,0 1 0,0 0 0,0 0 15,22 0-15,-43 0 0,21-22 16,0 22-16,-21 0 0,21-21 0,-21 20 16,0 1-16,0 0 0,0 0 15,0 0-15,0 42 16,0 0-1,0 0-15,0 0 0,0 1 16,-21-1-16,21 0 0,0 0 16,-21 0-16,21 0 0,0 1 15,0-1-15,0 0 0,0 0 0,0 0 16,0 0-16,0 1 0,21-22 16,0 0-16,0 0 15,0 0-15,1 0 0,-1 0 16,0 0-16,-21-22 0,21 1 15,0 21-15,0-21 0,1 0 0,-22 0 16,0-22-16,21 22 0,-21 0 0,0-21 16,0 21-16,0-22 0,0 1 15,-21 21-15,-1 0 0,22-1 0,-21 1 16,0 0-16,0 21 0,-21 0 16,20 0-16,1 0 0,0 0 15,0 21-15,0-21 0,0 21 0,-1 1 16,22 20-16,0-21 0,0 0 15,0 22-15,0-22 0,0 0 0,0 21 16,0-21-16,0 1 0,22-1 16,-1 0-16,0-21 0,0 21 0,0-21 15,0 0-15,1 0 0,-1 0 0,21 0 16,0 0-16,-20 0 0,20 0 16,0 0-16,1-21 0,-22 21 15,21-21-15,-21 0 0,0-1 0,1 1 16,-1 0-16,0 0 0,0-21 15,-21 20-15,0 1 0,0-21 0,21 21 16,-21 0-16,0-1 16,0 44 15,0-1-31,-21 0 16,21 0-16,0 0 0,0 0 0,0 1 15,0-1-15,-21 0 0,21 21 16,0-21-16,-21 1 0,21-1 0,0 0 15,0 0-15,0 0 0,-21 0 0,21 1 16,-22-1-16,22 0 16,-21-21-1,21-21 1,0 0-16,0-1 16,0 1-16,0 0 0,0 0 0,0-21 15,0-1-15,21 1 0,1 0 16,-1-1-16,0 1 0,0 0 0,0-1 15,0 1-15,43 0 0,-43 20 16,21 22-16,-20 0 0,20 0 16,-21 0-16,0 0 0,0 0 0,1 22 15,-1-1-15,-21 0 0,0 21 16,0-21-16,0 22 0,0-22 0,0 0 16,0 21-16,0-20 0,0 20 15,0-21-15,0 0 0,0 0 16,-21 1-16,21-1 0,-22 0 0,22 0 15,0-42 32,0 0-31,0 0-16,-21-1 0,21 1 0,0 0 16</inkml:trace>
  <inkml:trace contextRef="#ctx0" brushRef="#br0" timeOffset="-120161.26">7429 14034 0,'0'0'0,"-84"0"16,41-22-16,22 22 15,0 0-15,0 0 16,0 0 31,0 0-47</inkml:trace>
  <inkml:trace contextRef="#ctx0" brushRef="#br0" timeOffset="-119941.39">6477 14351 0,'0'0'0,"-21"0"0,42 0 16,0 0-1,0 0-15,22 0 0,-1-21 0,0 21 16,1-21-16,20 21 0,1-21 16,-22-1-16,21 22 0,-20-21 0,20 0 15,-20 21-15,-1-21 0,-21 21 16,21 0-16,-20 0 0,-1-21 15</inkml:trace>
  <inkml:trace contextRef="#ctx0" brushRef="#br0" timeOffset="-118789.54">10012 14584 0,'0'0'0,"-21"0"16,21-21-1,0 0-15,0-1 16,0 1-16,0 0 0,0 0 16,0 0-16,21-22 0,-21 22 0,21-21 15,0 21-15,-21-22 0,21 22 16,0-21-16,-21 21 0,0-22 0,22 22 15,-22 0-15,21 0 0,-21 0 0,0 0 16,0-1-16,-21 44 31,-1-1-31,1 0 0,0 21 16,0-21-16,0 1 0,21 20 0,0 0 16,-21 1-16,21-22 0,0 21 15,0 0-15,0 1 0,0-22 16,0 0-16,0 0 0,21 22 0,0-43 15,0 21-15,0 0 0,0-21 16,1 0-16,-1 0 0,21 0 0,-21 0 16,0-21-16,22 0 0,-22-1 15,21 1-15,-21-21 0,1 21 16,-1 0-16,0-22 0,0 22 0,0-21 0,-21 21 16,0-22-16,0 22 15,0 0-15,0-21 0,-21 20 0,0 1 0,0 0 16,0 0-16,-1 0 0,1 21 15,-21 0-15,21 0 0,0 0 16,-22 0-16,22 0 0,0 21 0,0 0 16,0 0-16,21 0 0,0 1 15,0-1-15,0 0 0,21-21 16,0 21-16,21-21 0,-21 0 16,1 0-16,20 0 0,0 0 0,-21 0 15,22 0-15,-1-21 0,0 0 16,1 21-16,-1-21 0,0-1 0,1 1 15,-22 0-15,21 0 0,1 0 0,-22 0 16,0-1-16,0 22 0,-21-21 16,0 0-16,-21 42 47,21 0-47,-21 1 0,21-1 0,0 0 15,0 21-15,-21 1 0,21-1 16,0 0-16,0 22 0,0-22 0,0 22 15,0-1-15,0 1 0,21-1 16,-21 1-16,21-1 0,-21 22 0,21-22 16,-21 22-16,0-22 0,0 22 15,21 0-15,-21-1 0,0 1 0,0-21 16,0 20-16,0-20 0,0 20 16,0-20-16,0-1 0,-21 1 15,0-1-15,21 1 0,-21-22 0,21-21 16,-21 22-16,21-22 0,-22-21 15,1-21 1,0-22-16,21 22 0,-21-21 0,21 0 16,-21-1-16,0-20 0,-1 20 0,22-20 15,0-1-15,-21 1 0,21-22 16,0 22-16,0-22 0,0 0 0,0 1 16,0 20-16,0-20 0,21 20 15,1 1-15,-1-1 0,0 22 16,0-1-16,0 1 0,22 0 0,-22-1 15,0 1-15,21 21 0,1 0 16,-22-22-16,21 22 0,-21 0 0,22-21 16,-1 21-16,0-1 0</inkml:trace>
  <inkml:trace contextRef="#ctx0" brushRef="#br0" timeOffset="-118364.78">12573 13885 0,'0'0'0,"0"-21"0,0-42 16,0 42-16,-21 21 0,21-22 15,0 1-15,-21 21 0,21 21 16,-22 1 0,22 20-16,0 0 0,0 1 0,0-1 15,0 0-15,0 1 0,0 20 0,-21-21 16,21 22-16,-21-1 0,21 1 15,0-22-15,0 22 0,-21-22 0,21 0 16,0-20-16,0 20 0,0-21 16,0 0-16,0 0 0,0 1 0,0-44 47,0 1-47</inkml:trace>
  <inkml:trace contextRef="#ctx0" brushRef="#br0" timeOffset="-117572.44">12107 14372 0,'0'0'0,"0"-21"31,21 0-31,1 21 0,-1-21 16,0 0-16,21 21 0,1-22 15,-1 1-15,0 0 0,22 0 0,-22 0 16,0 0-16,22-1 0,-22 1 0,22 0 15,-22-21-15,22 21 0,-22-1 16,0-20-16,1 21 0,-1 0 0,0-22 16,-21 22-16,-21 0 0,0 0 15,0 0-15,0 0 0,-21 21 32,0 0-32,0 21 0,0 0 15,0 21-15,-1-21 0,1 22 0,21-1 16,0 0-16,0 1 0,0-1 15,-21 22-15,21-22 0,0 0 0,0 1 16,0-1-16,-21 21 0,21-41 16,0 20-16,0 0 0,0-21 0,0 22 15,0-22-15,-21 0 0,21 0 16,0-42 15,0 0-31,0 0 0,0 0 16,21-1-16,0-20 0,-21 0 0,21-1 15,0 1-15,1 0 0,20 21 0,-21-22 16,0 22-16,22 0 0,-22 0 16,0 21-16,0 0 0,0 0 0,0 0 15,1 0-15,-1 0 0,-21 21 16,0 0-16,21 0 0,-21 22 0,0-22 16,0 0-16,0 21 0,0 1 15,0-22-15,21 0 0,-21 21 0,0-21 16,21 1-16,0-1 0,1 0 0,-1 0 15,21-21 1,-21 0-16,0 0 0,22 0 0,-22 0 16,21 0-16,-21-21 0,22 0 15,-22 21-15,0-21 0,21-22 0,-20 22 16,-1 0-16,0-21 0,0 20 0,0 1 16,-21-21-16,0 21 0,0 0 15,0-22-15,0 22 0,0 0 0,-21 0 16,0 21-16,0 0 15,0 0-15,-1 21 0,22 0 16,0 0-16,0 22 16,0-22-16,0 0 0,0 21 0,0-21 15,0 1-15,0 20 0,0-21 16,22 0-16,-1 0 0,0 1 16,21-1-16,-21-21 0,1 0 15,20 0-15,0 0 0,1 0 0,-1 0 16,-21 0-16,21-21 0,1-1 15,-22 22-15</inkml:trace>
  <inkml:trace contextRef="#ctx0" brushRef="#br0" timeOffset="-117045.5">15346 14182 0,'0'0'0,"0"-43"0,0 22 0,0 0 16,0 0-16,0 0 0,0 0 15,21 21-15,-21-22 0,21 44 32,-21-1-32,0 0 0,0 21 15,0 1-15,21-1 0,0 21 0,-21 1 16,0-1-16,0 1 0,0-1 15,0 1-15,0-1 0,0 22 0,0-21 16,0-1-16,0 1 0,0 20 16,0-20-16,-21 20 0,0-20 15,21-1-15,-21 1 0,0-1 0,0-20 16,-1-1-16,1 0 0,0 1 16,0-1-16,21-21 0,-21 0 0,0 1 15,-1-22-15,1 0 16,0 0-16,21-22 15,0 1-15,0-21 0,0 21 0,0-22 16,0 1-16,-21-21 0,21 20 0,0-20 16</inkml:trace>
  <inkml:trace contextRef="#ctx0" brushRef="#br0" timeOffset="-116708.69">15028 14309 0,'0'0'0,"0"-85"15,0 43-15,0 21 0,0-1 0,21-20 16,1 21-16,-1 0 0,0 0 16,21-1-16,1 1 0,-1 21 0,0-21 15,1 21-15,-1 0 0,21 0 16,-20 0-16,-1 21 0,0 0 0,-20 1 16,-1 20-16,21 0 0,-42 1 0,0-1 15,0 0-15,0 1 0,0 20 16,0-21-16,-21 1 0,0-1 15,0 0-15,-1 1 0,1-22 16,0 0-16,0 0 0,0 0 0,0 1 16,-1-22-16,1 0 0,21-22 31,0 1-15,21 21-16,1-21 15,-1 0-15,0 0 0,0 0 0,0-1 16,0 1-16,22 0 0</inkml:trace>
  <inkml:trace contextRef="#ctx0" brushRef="#br0" timeOffset="-116319.39">15769 14309 0,'21'-21'0,"-21"-1"15,0 1-15,21 21 0,1-21 16,-1 21-16,0 0 0,0-21 0,0 21 15,0 0-15,1 0 0,-1 0 16,0 0-16,21 0 0,-21 21 0,1 0 16,-1 0-16,0 1 0,0 20 15,0-21-15,-21 21 0,0-20 0,0 20 16,0-21-16,0 21 0,0-20 16,-21 20-16,0-21 0,0 0 15,21 0-15,-21-21 0,21 22 0,-22-22 16,1 0-16,21-22 15,0 1-15,0 0 16,0 0-16,0 0 0,21 0 16,1-1-16,-1-20 0,0 21 0,0-21 15,0-1-15,0 1 0,1 21 0,-1-22 16,0 22-16,0-21 0,0 21 16,0 0-16,1 21 0,-1-22 15,0 22 1,0 0-16,-21 22 15</inkml:trace>
  <inkml:trace contextRef="#ctx0" brushRef="#br0" timeOffset="-115588.81">17039 14330 0,'0'0'0,"0"-21"0,0 0 15,0-1-15,0 1 0,-21 21 0,21-21 16,-21 21-16,0 0 0,-1 0 16,1 0-16,0 0 0,0 21 0,0 0 15,0 1-15,-1-1 0,-20 0 16,21 21-16,0-21 0,0 22 0,-1-22 15,22 21-15,0-21 0,-21 22 0,21-22 16,0 0-16,0 0 0,0 0 16,21-21-16,1 0 0,-1 0 15,0 0-15,0 0 0,0-21 16,22 0-16,-22 0 0,0 0 16,21 0-16,-21-1 0,1 1 0,20 0 15,-42 0-15,21-21 0,0 20 16,-21 1-16,21 0 0,-21 0 0,0 0 15,0 42 17,-21 0-17,21 21-15,0-20 0,-21 20 0,21-21 16,0 21-16,0 1 0,0 20 0,0-20 16,-21-1-16,21 21 0,0 1 15,-21-22-15,21 22 0,0-1 0,0 22 16,0-22-16,0 1 0,-21-1 15,21 22-15,0-21 0,0-1 16,0 1-16,-22-1 0,1 1 0,21-22 16,-21 21-16,0 1 0,0-22 15,0 1-15,-1-1 0,1 0 0,0 1 16,0-22-16,0 0 0,-22 0 0,22-21 16,0 0-16,0 0 0,0 0 15,0 0-15,-1-21 0,1-21 0,0 20 16,0-20-16,0 0 0,21-1 0,0-20 15,0 21-15,0-22 0,0-21 16,0 1-16,0-1 0,21 0 0,0-20 16,0 20-16,22 0 0,-22-21 15,21 22-15,-21 20 0,22-20 16,-1 20-16,0 1 0,1 20 0,-22-20 16,21 20-16,0 22 0,1-21 15,-1 21-15,-21 0 0,22-22 0,-22 22 16,21 0-16</inkml:trace>
  <inkml:trace contextRef="#ctx0" brushRef="#br0" timeOffset="-114652.35">17420 14182 0,'0'0'0,"21"0"32,-21 21-17,0 0-15,0 0 16,0 0-16,0 1 0,0-1 0,0 0 15,0 21-15,0-21 0,0 1 16,0 20-16,0-21 0,0 21 0,0-20 16,0-1-16,0 0 0,-21 0 0,21 0 15,-21 0-15,21 1 0,0-1 16,-21-21 15,21-21-31,0-1 0,0 1 16,0-21-16,0 21 0,0-22 15,21 1-15,-21 21 0,21-21 16,0-1-16,0 1 0,1 0 0,-1-1 16,0 22-16,0 0 0,21 0 0,-20 21 15,-1 0-15,21 0 0,-21 0 16,0 0-16,1 0 0,-1 21 0,-21 0 16,0 0-16,21 22 0,-21-22 15,0 0-15,0 21 0,21 1 0,-21-22 16,0 21-16,0-21 0,0 0 0,0 1 15,0-1-15,0 0 0,0 0 16,0 0-16,0 0 16,0-42 15,0 0-31,0 0 0,0 0 0,0 0 16,0-1-16,0-20 0,0 21 15,21-21-15,0-1 0,-21 22 0,22-21 16,-1-1-16,0 22 0,0 0 0,0 0 15,0 21-15,1 0 16,-1 0-16,-21 21 16,0 0-16,21 0 0,-21 1 15,0 20-15,0-21 0,0 21 0,0-20 16,0 20-16,0-21 0,0 21 0,0-20 16,0-1-16,0 0 15,21 0-15,-21 0 0,21 0 0,0-21 16,22 0-16,-22 22 0,21-22 15,-21 0-15,22 0 0,-22 0 0,21 0 16,1-22-16,-1 1 0,0 21 0,-21-21 16,22-21-16,-1 21 0,-21-1 15,0-20-15,1 0 0,-1 21 0,0-22 16,-21 1-16,21 0 0,-21-1 0,0 22 16,0-21-16,0 21 0,0-1 15,-21 22-15,0 0 0,0 0 16,-1 22-1,1-22-15,0 21 0,21 21 0,0-21 16,0 0-16,0 22 0,0-22 0,0 0 16,0 21-16,0-20 0,0-1 15,21 21-15,0-21 0,22 0 0,-22 1 16,0-22-16,0 21 0,0 0 0,-21 0 16,22-21-16,-22 21 0,0 0 15,0 1 1,-22-22-16,1 21 15,0-21-15,0 0 0,0 0 16,0 0-16,-1 0 0,1 0 16,21-21-16,0-1 15</inkml:trace>
  <inkml:trace contextRef="#ctx0" brushRef="#br0" timeOffset="-113172.68">19939 14224 0,'0'-21'0,"0"0"15,0 0-15,0-1 31,0 44-15,0-1 0,0 0-16,0 0 0,0 21 15,0-20-15,0 20 0,0 0 0,0 1 16,0-22-16,0 21 0,0 0 16,0-20-16,0-1 0,0 0 0,0 0 15,0 0-15,0 0 0,21-21 31,0 0-31,-21-21 0,21 21 0,1-21 16,-1 0-16,-21 0 16,21 0-16,0-22 0,0 22 0,-21 0 15,21-21-15,-21 20 0,22 1 16,-22 0-16,0 0 0,0 0 0,0 42 31,0 0-31,0 21 16,21-20-16,-21-1 0,0 21 0,0-21 15,21 0-15,-21 22 0,0-22 16,0 0-16,21 0 0,0-21 0,-21 21 16,21-21-16,1 0 0,-1 0 15,0 0-15,0 0 0,0 0 0,0 0 16,22 0-16,-22-21 0,21 0 16,-21 0-16,22 0 0,-22 0 15,21-22-15,-21 22 0,1-21 0,20 21 16,-21-22-16,-21 1 0,21 21 15,-21-22-15,0 22 0,0 0 0,0 0 16,0 0-16,-21 42 31,0 0-31,21 21 0,0-20 16,-21 20-16,21 0 0,-21 1 16,21-1-16,0 0 0,0 1 0,0-22 15,0 21-15,0-21 0,0 22 16,21-22-16,0-21 0,0 21 15,0-21-15,0 21 0,22-21 0,-22 0 16,21 0-16,-21-21 0,22 0 16,-22 0-16,21-1 0,-21 1 0,22 0 15,-22 0-15,21-21 0,-21-1 16,1 22-16,-1-42 0,0 20 0,-21 1 16,0 0-16,0-1 0,0 1 0,0-43 15,0 43-15,0 21 16,0 0-16,0-1 0,0 44 15,-21-1 1,21 0-16,-21 0 0,-1 21 0,22 1 16,-21-1-16,21 0 0,0 1 15,0 20-15,-21-20 0,21-1 16,0 0-16,0 1 0,-21-22 0,21 21 16,0-21-16,0 0 0,0 1 15,0-1-15,21-21 16,0-21-16,0 21 15,1-22-15,-22 1 0,21 0 16,0 0-16,0-21 0,0 20 0,0-20 16,1 21-16,-1 0 0,-21-22 15,21 22-15,0 0 0,-21 42 32,0 0-17,0 1-15,0-1 0,0 21 0,0-21 16,0 0-16,0 1 0,21-1 15,-21 0-15,21 0 0,-21 0 0,22 0 16,-1-21-16,-21 22 0,21-22 0,0 0 16,0 0-16,22 0 0,-22 0 15,0 0-15,21 0 0,-21 0 0,1 0 16,20 0-16,-21-22 0,0 22 16,0-21-16,1 0 0,-1 0 15,0 0-15,0 0 0,-21-1 0,21 1 16,-21 0-16,0 0 0,0 0 15,0 0-15,0 42 32,0 0-32,0 0 0,0 0 15,0 0-15,0 1 0,0-1 16,0 0-16,0 0 0,0 0 16,0-42 30,0 0-46,0 0 16,0 0-16,0-1 16</inkml:trace>
  <inkml:trace contextRef="#ctx0" brushRef="#br0" timeOffset="-112997.78">21886 14161 0,'-21'0'16,"0"0"-16,0 0 15,0 0 1,21 21-16,-22 0 16,22 0-1,22-21-15,-1 0 0,0 0 16,0 0 0,0 0-16</inkml:trace>
  <inkml:trace contextRef="#ctx0" brushRef="#br0" timeOffset="-112344.36">22225 14224 0,'-21'21'0,"0"-21"15,-1 21-15,1 1 0,21-1 0,-21 0 16,0 21-16,21-21 0,-21 22 16,21-22-16,0 21 0,0 1 0,0-22 15,0 0-15,0 21 0,0-21 16,0 1-16,0-1 0,21 0 15,0-21-15,0 21 0,0-21 0,1 0 16,-1 0-16,0 0 0,21 0 16,-21 0-16,22-21 0,-22 21 0,21-21 15,-21 0-15,1-1 0,-1 1 0,0-21 16,0 21-16,0-22 0,0 1 16,-21 0-16,22-1 0,-22 1 0,0 0 15,0-1-15,0 1 0,0-21 16,0 20-16,0 22 0,0-21 0,0 21 15,0-1-15,0 44 16,0-1 0,0 0-16,0 21 0,0-21 15,-22 22-15,22 20 0,-21-20 16,21-1-16,-21 0 0,21 1 0,0-1 16,0 0-16,-21 1 0,21-1 0,-21-21 15,21 21-15,0-20 0,0-1 16,0 0-16,-21-21 0,21 21 0,0-42 31,0 0-15,0 0-16,21-1 0,0 1 0,0-21 15,0 0-15,0-1 0,22 1 16,-1 0-16,0-1 0,1 22 0,-1-21 16,-21 21-16,22-1 0,-1 22 15,-21 0-15,0 0 0,0 0 16,1 22-16,-22-1 0,21 0 0,-21 21 15,0-21-15,0 22 0,0-22 16,0 0-16,0 21 0,-21-20 0,21 20 16,-22-21-16,22 0 0,-21 0 15,21 1-15,0-1 0,-21-21 0,21 21 16,0 0-16,-21-21 16,0 0-1,21-21 1</inkml:trace>
  <inkml:trace contextRef="#ctx0" brushRef="#br0" timeOffset="-111844.71">23707 13928 0,'0'0'0,"21"-85"15,-21 64-15,-21 42 32,-1 0-32,1 22 15,21-22-15,-21 21 0,0 0 16,0 1-16,0-1 0,-1 22 0,1-22 15,0 0-15,21 1 0,-21-1 0,21 0 16,0 1-16,-21-22 0,21 21 16,0-21-16,0 0 0,0 1 0,0-1 15,21-21 1,0 0-16,0 0 0,0 0 16,1-21-1,-22-1-15,21 1 0,-21 0 0</inkml:trace>
  <inkml:trace contextRef="#ctx0" brushRef="#br0" timeOffset="-111661.81">23495 14245 0,'0'0'0,"0"-21"16,0 0 0,21 21-16,0-21 0,0 21 15,22-21-15,-22 21 0,0 0 0,21-22 16,-20 1-16,20 21 0,-21 0 15,21 0-15,-20-21 0,-1 21 0,21 0 16,-21 0-16,0 0 16,1 0-16</inkml:trace>
  <inkml:trace contextRef="#ctx0" brushRef="#br0" timeOffset="-109097.38">23939 14478 0,'0'0'0,"0"21"0,-21 0 0,21 1 15,-21-1-15,21 0 0,0 0 16,0-42 15,21 21-31,0-21 0,1 0 0,20-1 0,-21 1 16,0 0-16,22-21 0,-22 21 16,0-22-16,0 22 0,0-21 15,0 21-15,1-22 0,-22 22 16,0 0-16,0 0 0,0 0 0,0-1 15,0 1-15,-22 21 16,1 21 0,21 1-16,-21-1 0,0 0 15,21 21-15,-21-21 0,21 22 16,0-22-16,-21 21 0,21-21 0,0 1 16,0 20-16,0-21 0,0 0 15,0 0-15,0 1 0,0-1 0,21-21 16,-21 21-16,21-21 0,0 0 0,0 0 15,0 0-15,1 0 16,20 0-16,-21 0 0,0 0 0,22-21 16,-22 0-16,21-1 0,-21 1 15,22 0-15,-22 0 0,0 0 0,0-22 16,0 22-16,-21-21 0,0 21 0,0 0 16,0-1-16,0 1 0,-21 0 15,0 0-15,0 21 0,0 0 16,-1 0-16,1 0 0,0 0 15,21 21-15,-21 0 0,21 0 16,0 1-16,0-1 0,0 21 16,0-21-16,0 0 0,0 1 0,21 20 15,0-21-15,0 0 0,1 0 16,-1 1-16,0-1 0,0-21 16,21 21-16,-20-21 0,20 0 0,-21 21 15,21-21-15,-20 0 0,20 0 16,-21 0-16,0 0 0,0 0 0,22 0 15,-22-21-15,0 21 0,-21-21 0,21 0 16,0-1-16,-21 1 0,22 0 16,-22 0-16,0 0 0,0-22 0,0 22 15,0 0-15,0-21 16,0 21-16,0-1 0,0 1 0,0 0 16,-22 42 15,1 0-31,21 1 0,-21-1 0,0 0 15,0 21-15,0-21 0,-1 1 16,1-1-16,0 21 0,0-21 0,21 0 16,-21 1-16,21-1 0,-21-21 0,21 21 15,21-42 32,0 0-47,0-1 16,0-20-16,0 21 0,1 0 0,-1-22 15,0 22-15,0-21 0,0 21 16,0 0-16,1-1 0,-22 1 0,21 0 16,0 21-16,-21 21 15,21 0-15,-21 1 16,0-1-16,0 21 0,0-21 16,0 0-16,0 1 0,0-1 15,0 0-15,0 0 0,0 0 0,0 0 16,0 1-16,0-1 15,21-21 1,0 0 0,1-21-16,-1-1 15,-21 1-15,21 21 0,-21-21 0,21-21 16,0 21-16,-21-1 0,21 1 16,1 0-16,-22-21 0,0 21 0,21-1 15,0 22-15,-21-21 0,21 0 16,-21 42-1,0 0-15,0 1 16,0-1-16,0 0 0,0 0 16,0 21-16,0-20 0,-21-1 0,21 0 15,0 0-15,0 0 0,0 0 16,0 1-16,21-1 16,0-21-1,0 0-15,1 0 0,-1 0 16,0 0-16,21 0 0,-21-21 0,1 21 15,-1-22-15,0 1 0,0 21 16,0-21-16,-21 0 0,21 0 0,-21 0 16,22-1-16,-22 1 0,0 0 0,0 0 15,0 0-15,0 0 16,0 42 0,0 0-1,-22 0-15,22 0 0,-21 0 0,21 1 16,0-1-16,0 21 0,-21-21 15,21 0-15,0 1 16,0-1-16,0 0 0,21-21 16,0 0-1,1 0-15,20 0 0,-21 0 0,0 0 16,0 0-16,22 0 0,-22-21 0,0 0 16,21 21-16,-20-22 0,-1 1 15,0 0-15,0 0 0,0 0 0,0 0 16,1-22-16,-22 22 0,0 0 15,0 0-15,0 0 16,-22 42 0,22 0-16,-21 0 15,0 0-15,0 0 0,0 1 0,21-1 16,-21 0-16,-1 0 0,22 0 16,-21 0-16,21 1 0,0-1 15,0-42 16,21-1-31,-21 1 16,22 21-16,-1-21 0,0 0 16,-21 0-16,21 0 0,0-1 0,-21 1 15,0 0-15,21 21 16,-21 21 0,0 0-1,0 1-15,0-1 16,0 0-16,0 0 0,0 0 15,0 0-15,22-21 0,-22 22 0,21-1 16,0-21-16,0 21 16,0-21-16,0 0 0,1 0 0,-1 0 15,0 0-15,0 0 0,0 0 16,0-21-16,1 0 0,-1 21 0,-21-22 16,0 1-16,21 0 0,-21 0 0,0 0 15,21 0-15,-21-1 16,0 1-16,0 0 0,-21 21 31,0 0-31,0 0 0,-1 21 16,1 0-1,21 1-15,-21-22 0,21 21 0,0 0 16,0 0-16,0 0 0,0 0 31,21-21 0,0 0-31,1 0 16,-1 0 15,-21 22-31,0-1 0,0 0 16,0 0 0,21-21-16,-21 21 0,21-21 15,0 0 1,0 0-16,1 0 15,-22-21-15,21 21 0,0-21 0,-21 0 16,21 0-16,0-1 0,0 1 16,-21 0-16,22 0 0,-1-21 0,-21 20 15,0-20-15,21 0 0,-21-1 16,21 1-16,-21 0 0,0-1 0,0 1 16,0 0-16,0 21 0,0-22 15,0 22-15,0 0 0,0 0 16,0 42-1,0 0-15,0 0 0,0 0 0,0 1 16,-21 20-16,0 0 0,21-21 16,-21 22-16,21-1 0,0 0 0,0 1 15,-22-1-15,22-21 0,0 22 16,0-1-16,0-21 0,0 0 0,0 0 16,0 1-16,0-1 0,0 0 15,22-21-15,-1 0 0,0 0 16,0 0-16,0 0 0,0 0 0,1 0 15,-1 0-15,0-21 16,0 0-16,0 21 0,0-22 0,1 1 16,-22 0-16,21 0 0,-21 0 0,21 0 15,0 21-15,-21-22 16,-21 44 0,21-1-1,-21 0-15,0-21 0,21 21 0,0 0 16,0 0-16,0 1 0,0-1 15,0 0 1,21-21-16,0 0 0,0 0 16,0 0-16,0 0 15,1 0-15,-1 0 0,0-21 16,0 0-16,0 21 0,-21-22 0,21 1 16,-21 0-16,22 0 15,-22 0-15,0 0 0</inkml:trace>
  <inkml:trace contextRef="#ctx0" brushRef="#br0" timeOffset="-108885.74">26352 14139 0,'22'0'31,"-1"0"-16,0 0-15,0 0 16,0 0-16,0-21 0,1 21 16,-22-21-1,0 0-15,0 0 16</inkml:trace>
  <inkml:trace contextRef="#ctx0" brushRef="#br0" timeOffset="-108702.84">25527 13970 0,'0'0'0,"-21"0"16,0 21 31,-1-21-47,1 0 0</inkml:trace>
  <inkml:trace contextRef="#ctx0" brushRef="#br0" timeOffset="-107893.39">4953 15558 0,'0'0'16,"-21"-22"-16,0-62 15,-1 41-15,1 22 0,21 0 0,0 0 16,0 0-16,-21 0 0,0 21 16,21 21-16,0 0 15,0 21-15,0 1 0,0 20 0,0 1 16,0-1-16,0 1 0,21-1 16,-21 22-16,0-22 0,0 22 15,0-22-15,0 1 0,0-1 0,0-20 16,0-1-16,0 0 0,0-20 15,21-1-15,-21 0 0,0 0 16,0-42 0,-21 0-1,21 0-15</inkml:trace>
  <inkml:trace contextRef="#ctx0" brushRef="#br0" timeOffset="-107076.86">4445 16023 0,'0'0'0,"21"0"47,21 0-47,-20 0 0,20 0 0,0-21 16,22 0-16,-22 0 0,22 0 16,-1-1-16,1 1 0,-1-21 0,-21 21 15,22-22-15,-22 22 0,22-21 16,-22 21-16,0-22 0,1 1 0,-1 21 15,-21-21-15,0 20 0,1-20 0,-22 21 16,0-21-16,0 20 16,0 1-16,-22 21 0,1 0 15,0 0-15,0 0 0,0 21 16,0 1-16,-1-1 0,1 21 0,21-21 16,0 22-16,-21-1 0,21 0 15,0 1-15,0-1 0,0 21 0,0-20 16,0 20-16,0-20 0,0-1 15,0 21-15,0-20 0,0-1 0,0 0 16,0-20-16,21 20 0,-21-21 16,0 0-16,0 0 0,21-21 15,-21 22-15,22-22 16,-22-22 0,21 1-16,-21 0 0,21 0 0,-21 0 15,21 0-15,-21-22 0,0 22 16,21-21-16,-21 21 0,21-22 0,-21 22 15,0 0-15,22-21 0,-1 20 16,0 22-16,-21 22 16,21-1-1,0 0-15,-21 21 0,21-21 0,-21 22 16,0-22-16,22 21 0,-22-21 16,21 22-16,0-22 0,-21 0 0,21 0 15,0 0-15,0-21 0,1 22 16,-1-22-16,0 0 0,0 0 15,0 0-15,22 0 0,-1-22 0,-21 1 16,21 0-16,1 0 0,-22 0 16,21 0-16,-21-1 0,22-20 0,-22 21 15,0-21-15,0 20 0,0-20 16,-21 21-16,0-21 0,0 20 0,0-20 16,0 21-16,0 0 0,0 0 15,-21 21-15,0 0 0,0 0 0,0 21 16,0 0-16,21 0 0,0 0 15,0 22-15,0-1 0,0-21 16,0 21-16,0 1 0,0-1 0,0-21 16,0 22-16,0-22 15,21 0-15,-21 0 0,21 0 0,-21 0 16,21-21-16,0 22 0,0-22 16,1 0-16,-1 0 0,0 0 15,0 0-15,21 0 0,-20 0 0,20-22 16,21 1-16,-20 21 0,-1-21 15</inkml:trace>
  <inkml:trace contextRef="#ctx0" brushRef="#br0" timeOffset="-106653.81">7810 15939 0,'0'0'0,"-21"-22"0,0-20 0,0 21 16,21 0-16,-21-22 0,0 43 0,-1-21 15,1 0-15,0 21 0,0 0 0,0 0 16,0 0-16,-1 0 0,1 21 15,0 22-15,0-1 0,21 0 16,0 22-16,0-1 0,0 1 16,0 20-16,0-20 0,0 21 0,0-22 15,0 1-15,0 20 0,21-20 16,-21 20-16,21-20 0,-21 21 0,0-22 16,0 1-16,0-22 0,0 21 15,0-20-15,0-1 0,0 0 0,0 1 16,0-22-16,0 0 0,0 0 15,-21-21 1,21-21-16,-21 21 0,21-42 16,-21 21-16,21-1 0,0-20 15,0 0-15</inkml:trace>
  <inkml:trace contextRef="#ctx0" brushRef="#br0" timeOffset="-106319.48">7302 16193 0,'0'0'0,"0"-85"16,0 43-16,0 20 0,0-20 0,0 21 0,22-21 16,-1 20-16,-21 1 0,42-21 15,-21 21-15,0 0 0,22 21 0,-22-22 16,21 1-16,1 21 0,-1 0 16,21 0-16,-20 21 0,-1 1 15,0 20-15,1-21 0,-22 21 0,0 1 16,0-1-16,-21 0 0,0 22 15,0-22-15,0 1 0,-21-1 0,0-21 16,0 21-16,0-20 0,-22-1 16,22 0-16,0 0 0,0-21 0,0 0 15,-1 0-15,1 0 0,0 0 16,21-21 0,0 0-16,0 0 15,21-1-15,-21 1 16,21 0-16,1 0 0,20 0 0,-21-22 15,21 22-15</inkml:trace>
  <inkml:trace contextRef="#ctx0" brushRef="#br0" timeOffset="-105953.19">8064 15917 0,'0'0'0,"0"-21"15,22 21-15,-1-21 0,0 0 16,0 21-1,0 0-15,0 0 0,22 0 16,-22 0-16,0 21 0,0 0 0,22 22 16,-22-22-16,0 21 0,0-21 15,0 22-15,0-1 0,-21 0 16,0-21-16,0 22 0,0-1 0,0-21 16,0 22-16,0-22 0,-21 0 15,21 0-15,-21-21 0,0 0 16,0 0-16,21-21 15,0 0-15,0 0 16,0-1-16,0-20 0,0 0 0,0 21 16,0-22-16,0-20 0,21 20 15,0 1-15,-21 0 0,21-1 0,0 22 16,1-21-16,20 21 0,-21 0 16,0 21-16,0 0 0,1 0 15,-1 0-15,0 0 0,-21 21 16,21 0-16,0-21 0,0 42 15</inkml:trace>
  <inkml:trace contextRef="#ctx0" brushRef="#br0" timeOffset="-105246.6">9334 16108 0,'0'0'0,"22"-42"0,-22-1 16,0 1-16,0 21 0,0 0 0,0-22 15,-22 22-15,1 0 0,0 21 16,0 0-16,0 0 0,0 0 16,-1 21-16,1 0 0,0 0 0,0 1 15,0 20-15,0-21 0,-22 21 16,22 1-16,0-1 0,0-21 0,21 22 15,0-22-15,0 0 0,0 0 16,0 0-16,21-21 16,0 0-16,21 0 0,-20 0 15,20-21-15,-21 0 0,21 0 16,-20 0-16,20-1 0,-21 1 0,0 0 16,0-21-16,1 21 0,-1-1 0,-21 1 15,21 0-15,-21 0 16,0 42 15,0 0-31,0 0 0,0 1 16,0-1-16,0 21 0,0-21 0,0 22 15,0-1-15,0 0 16,0 1-16,0 20 0,0-21 0,0 22 16,0-1-16,0 1 0,0-1 15,0 1-15,0-1 0,0 22 0,0-21 16,0 20-16,0 1 0,-21-22 0,21 22 15,-21-21-15,-1-1 0,-20 22 16,21-22-16,-21 1 0,20-22 0,-20 0 16,21 1-16,-21-1 0,20-21 15,1 0-15,-21 1 0,21-22 0,0 0 16,-22 0-16,22 0 0,0-22 16,-21 1-16,20-21 0,1 0 0,-21-1 15,42 1-15,-21-22 16,21 1-16,-21-22 0,21 22 0,0-22 15,0 0-15,0 1 0,0-1 0,0 0 16,21 1-16,21 20 0,-21 1 16,22-1-16,-1 1 0,0 20 0,1 1 15,-1 0-15,0-1 0,1 1 16,-1 21-16,0-21 0,22-1 0</inkml:trace>
  <inkml:trace contextRef="#ctx0" brushRef="#br0" timeOffset="-104309.62">9652 16023 0,'0'21'47,"0"1"-47,0-1 0,0 0 0,0 0 16,21 21-16,-21-20 0,0 20 15,0-21-15,0 21 0,0-20 0,0-1 16,0 0-16,0 0 0,0 0 15,0 0-15,0 1 0,0-44 47,0 1-47,0 0 0,0 0 0,0 0 16,0-22-16,0 1 0,21 0 16,-21-1-16,0 1 0,21 21 15,1-21-15,-22-1 0,21 22 0,0 0 16,-21 0-16,21 21 0,0 0 15,0 0-15,1 0 0,-1 21 16,0 0-16,-21 21 0,0-20 16,21 20-16,-21-21 0,0 21 0,21-20 15,-21 20-15,0-21 0,0 0 16,0 0-16,0 1 0,0-1 0,0 0 16,0 0-16,0 0 15,-21-21 1,21-21-1,0 0-15,0 0 16,0 0-16,0-1 0,0 1 0,21-21 16,0 0-16,-21-1 0,22 1 0,-1 21 15,21-22-15,-21 1 0,0 21 16,1 0-16,-1 21 0,21 0 0,-21 0 16,0 0-16,1 21 15,-22 21-15,0-21 0,0 1 16,21 20-16,-21-21 0,0 21 15,0-20-15,0 20 0,0-21 0,0 0 16,0 22-16,0-22 0,0 0 16,21 0-16,0 0 0,0 0 15,0-21-15,1 0 0,-1 0 16,21 0-16,-21 0 16,0 0-16,1-21 0,20 0 0,-21 21 15,21-21-15,-20 0 0,-1-22 0,21 22 16,-21 0-16,0-21 0,1 21 15,-1-22-15,0 22 0,0-21 0,-21 21 16,0-1-16,0 1 0,0 0 16,0 0-16,-21 21 0,0 0 15,0 0-15,-1 21 16,1 0-16,0 0 0,21 1 16,0-1-16,0 0 0,0 0 0,0 0 15,0 22-15,0-22 0,0 0 16,0 0-16,21 0 0,0-21 0,1 21 15,-1 1-15,0-1 0,0-21 16,-21 21-16,21-21 0,-21 21 0,21-21 16,-21 21-16,0 0 15,-21 1 1,0-22-16,0 0 0,0 0 16,0 0-16,-1 0 0,1 0 15,0 0-15,0 0 16,0 0-16,0 0 0,21-22 15,0 1 1,0 0-16</inkml:trace>
  <inkml:trace contextRef="#ctx0" brushRef="#br0" timeOffset="-103233.43">12128 15833 0,'0'0'0,"0"-43"0,0 1 0,0 0 16,0-1-16,0 1 0,0 0 16,0 21-16,0-22 0,0 22 0,22-21 15,-22 21-15,0-1 0,21 44 31,-21-1-31,0 21 0,21-21 16,-21 22-16,0 20 0,21-21 16,-21 22-16,21-22 0,-21 22 0,0-1 15,0 1-15,0-1 0,0-20 16,0 20-16,0-21 0,0 1 0,0-22 16,0 21-16,0-21 0,0 1 15,-21-22-15,21 21 0,-21-21 16,21-21-1,0-1-15,0 1 16,0 0-16,0-21 0,0-1 0,21 22 16,0-21-16,0 0 0,1-1 15,-1 1-15,0 0 0,0-1 0,0 22 16,22 0-16,-22 0 0,0 21 16,0 0-16,21 0 0,-20 0 0,-1 0 15,0 21-15,0 21 0,-21-21 0,21 22 16,-21-22-16,21 21 0,-21 1 15,0-1-15,0-21 0,0 21 0,-21-20 16,0 20-16,21-21 0,-21 0 16,0-21-16,0 21 0,-1-21 0,1 0 15,0 0-15,0 0 16,0 0-16,0 0 0,-1-21 16,1 21-16,21-21 0,-21 0 0,0 0 15,0 0-15,21-1 0,0 1 16,0 0-16,0 0 15,0 42 1,21-21-16,0 21 0,0 0 16,0 1-16,-21-1 0,22 0 15,-1 0-15,0 0 0,0-21 0,0 21 16,0 1-16,1-1 0,-1-21 16,0 0-16,21 0 0,-21 0 0,22 0 15,-1 0-15,0 0 0,1-21 16,-1-1-16,0 1 0,22 0 15,-22 0-15,1-21 0,20 20 0,-21-20 16,1 0-16,-1-1 0,0 1 0,-20 0 16,-1-1-16,0 1 0,0 21 15,-21 0-15,0-22 0,0 22 16,-21 21 0,0 0-16,0 21 0,-1 1 0,1-1 15,0 0-15,-21 21 0,21 1 16,21-22-16,-22 21 0,1 0 0,21-20 15,-21 20-15,21-21 0,0 21 16,0-20-16,0-1 0,0 0 16,21 0-16,0 0 0,1-21 15,-1 0-15,21 0 0,-21 0 16,22 0-16,-22 0 0,21 0 0,-21-21 16,22 0-16,-1 21 0,-21-21 0,21 0 15</inkml:trace>
  <inkml:trace contextRef="#ctx0" brushRef="#br0" timeOffset="-102949.58">13991 15790 0,'0'0'0,"-21"0"16,0 0-16,0 0 16,-1 22-16,1-22 0,0 21 0,0 0 15,0 0-15,0 21 0,-1-20 16,1 20-16,0-21 0,0 21 0,0-20 15,21 20-15,-21-21 0,-1 21 16,22-20-16,0-1 0,0 21 0,0-21 16,0 0-16,0 1 0,0-1 15,22-21-15,-1 21 0,0-21 0,0 0 16,21 0-16,1 0 0,-22 0 16,21 0-16,1 0 0,-1 0 15,21 0-15,-20-21 0,-1 0 0,0 21 16,1-22-16,-1 1 0,22 0 15,-22 0-15</inkml:trace>
  <inkml:trace contextRef="#ctx0" brushRef="#br0" timeOffset="-101569.36">14541 16087 0,'0'0'0,"0"-21"0,0-1 0,0 1 15,0 0-15,-21 21 16,0 0-16,0 0 16,0 0-16,0 0 0,-1 0 0,1 21 15,0 0-15,0-21 0,21 22 16,-21-1-16,0 21 0,-1-21 15,22 0-15,0 1 0,0-1 16,0 0-16,0 0 0,0 0 16,0 0-16,22-21 15,-1 0-15,0 0 16,0 0-16,0 0 0,0-21 0,1 0 16,-1 21-16,0-21 0,0 0 0,0 0 15,-21-1-15,21 1 0,1 0 16,-22 0-16,0 0 0,0 0 0,0-1 15,0 1-15,21 21 16,-21 21 15,0 1-31,0-1 0,0 0 16,0 0-16,0 0 0,0 0 0,0 1 16,0-1-16,0 0 0,0 0 15,0 0-15,21 0 0,0 1 16,0-22-16,0 0 0,1 0 15,-1 0-15,0 0 16,0 0-16,0-22 0,0 22 0,1-21 16,-1 0-16,21 0 0,-42 0 15,21 0-15,0-1 0,1 1 0,-22 0 16,0 0-16,0 0 0,0 0 16,0-1-16,0 1 0,0 42 31,0 1-16,0-1-15,0 0 0,0 0 16,0 0-16,0 22 0,-22-22 16,22 0-16,0 0 0,0 0 0,0 0 15,0 1-15,0-1 0,22-21 16,-1 0-16,0 0 0,21 0 16,-21 0-16,1 0 0,-1-21 15,0 21-15,0-22 0,0 1 16,0 0-16,1 0 0,-1 0 15,0 0-15,0-1 0,0 1 0,0 0 16,1 0-16,-22 0 0,0 0 16,21-1-16,-21 1 0,21 21 15,-21 21 17,0 1-32,0-1 0,0 0 15,0 21-15,-21-21 0,21 1 0,0-1 16,0 0-16,0 0 0,0 0 0,0 0 15,0 1-15,0-1 0,21 0 16,-21 0-16,21-21 0,0 21 16,0-21-16,1 0 15,-1 0-15,0 0 0,0-21 16,0 0-16,0 21 0,1-21 0,-1 0 16,-21-1-16,21 1 0,0 0 15,0 0-15,0 0 0,1 0 0,-1-1 16,-21 1-16,0 0 0,21 0 15,0 21-15,-21 21 32,0 0-32,0 0 15,0 1-15,0-1 0,0 0 16,0 0-16,-21 0 16,0-21-16,21 21 0,-21 1 0,-1-22 15,22 21-15,-21-21 0,0 0 16,21 21-16,-21-21 15,0 0 1,21-21 0,0 0-1,0 42 48,21-21-63,-21 21 0,21-21 0,0 0 15,0 0-15,1 0 16,-1 0-16,0 0 16,0 0-16,0 0 0,0 0 0,22 0 15,-22-21-15,0 21 0,0-21 16,22 21-16,-22-22 0,0 1 0,0 0 16,0 0-16,0 0 0,1 0 0,-1-1 15,0 1-15,-21 0 0,0-21 16,0 21-16,0-1 0,0 1 15,-21 21 1,0 21-16,-1 1 0,22-1 16,-21 0-16,0 0 0,21 0 15,0 0-15,-21 1 0,21-1 16,-21 21-16,21-21 0,0 0 16,0 1-16,0-1 0,0 0 15,21-21 1,0 0-16,0-21 15,0 0-15,1-1 0</inkml:trace>
  <inkml:trace contextRef="#ctx0" brushRef="#br0" timeOffset="-100420.66">17843 15706 0,'0'-21'16,"-21"42"-1,0 0 1,21 0-16,-21 0 0,21 0 0,-21 1 16,0 20-16,-1 0 0,22-21 15,-21 22-15,21-1 0,-21 0 16,21-20-16,0 20 0,0-21 0,0 0 16,0 22-16,21-22 15,0-21-15,1 0 0,-1 0 0,0 0 16,0 0-16,21 0 0,-20-21 15,-1-1-15,0 1 0,0 0 0,0 0 16,0 0-16,1 0 0,-22-22 16,21 22-16,-21-21 0,0 21 0,0-1 15,0-20-15,-21 21 0,-1 0 16,1 0-16,0-1 0,0 1 16,0 0-16,0 21 0,-1 0 0,22-21 0,22 42 46,-1-21-46,0 0 16,21 0-16,-21 0 0,22 0 16,-22 0-16,21 0 0,1 0 0,-1 0 15,0-21-15,1 21 0,-1-21 16,-21 0-16,21 21 0,1-22 0,-22 1 16,0 21-16,0-21 0,0 0 15,-21 0-15,0 0 16,-21 21 15,0 0-31,0 0 0,21 21 16,0 0-16,0 0 0,0 21 15,0-20-15,0 20 0,0-21 0,0 21 16,0 1-16,0 20 0,0-20 0,0-1 16,0 21-16,0 1 0,0-22 15,0 22-15,0-1 0,0 1 0,0-22 16,0 22-16,0-1 0,0 22 15,0-22-15,0 22 0,0 0 0,0-22 16,0 22-16,-21-1 0,0 1 16,21-21-16,-22 20 0,1 1 15,0-22-15,21 1 0,-21-1 0,0 1 16,0-1-16,-1-20 0,1 20 16,0-42-16,0 22 0,21-22 0,-21 0 15,0 0-15,-1-21 16,1 0-16,21-21 0,-21 0 15,0-21-15,21 20 0,-21-20 16,0 0-16,-1-1 0,22-20 0,0-1 16,-21-20-16,21 20 0,0-20 0,0-1 15,0-21-15,0 0 0,0 0 16,21 1-16,1 20 0,-1-21 16,21 21-16,-21 1 0,22 20 15,20 1-15,-21-1 0,1 22 0,20 0 16,-20-1-16,-1 22 0,0 0 15,1 0-15,-22 21 0,21 0 0,-21-21 16,0 21-16,1 0 0,-1 0 16</inkml:trace>
  <inkml:trace contextRef="#ctx0" brushRef="#br0" timeOffset="-99712.54">19981 16150 0,'0'0'0,"21"-21"16,1 21-16,-22-21 15,0 0-15,21 21 0,-21-21 16,0-1-16,0 1 0,0 0 0,0 0 15,0 0-15,0 0 0,0-1 16,0 1-16,-21 0 0,21 0 0,-22 0 16,1 0-16,0 21 0,0 0 0,0 0 15,0 0-15,-22 0 0,22 0 16,0 0-16,0 0 0,-22 21 0,22 0 16,0 21-16,0-21 15,0 22-15,21-22 0,0 21 0,-21 1 16,21-22-16,0 21 0,0 0 15,0-20-15,0-1 0,0 0 0,0 0 16,21 0-16,0 0 0,0-21 0,0 0 16,0 0-16,1 0 0,-1 0 15,0 0-15,0 0 0,0-21 0,22 0 16,-22 0-16,0-21 0,0 20 16,0 1-16,0-21 0,1 21 0,-22 0 15,0-22-15,21 22 16,-21 0-16,0 0 0,0 0 0,0-1 15,-21 44 1,21-1-16,0 0 16,0 0-16,0 21 0,0-20 0,0 20 15,0-21-15,0 21 0,0-20 16,0-1-16,0 21 0,21-21 0,0 0 16,0-21-1,0 0-15,0 0 0,1 0 0,-1 0 16,0-21-16</inkml:trace>
  <inkml:trace contextRef="#ctx0" brushRef="#br0" timeOffset="-99213.57">20510 15621 0,'0'0'0,"0"-42"0,0 21 0,0-1 15,0 1-15,0 42 16,0 1-1,0-1-15,0 21 0,0-21 16,0 22-16,0-1 0,0 0 0,0 1 16,0-1-16,0 21 0,0-20 15,-21-1-15,0 0 0,21-20 0,0 20 16,-21-21-16,0 21 0,21-20 16,-21-22-16,21 21 0,-22-21 15,1 0 1,21-21-1,0-1-15,0 1 0,0 0 16,0 0-16,21 0 0,1 0 16,20-22-16,-21 22 0,21 0 0,-20 0 15,20 21-15,0 0 0,1 0 0,-22 0 16,21 0-16,-21 0 0,22 21 16,-22 0-16,0 0 0,-21 0 0,0 1 15,0 20-15,0-21 16,0 0-16,0 0 0,0 22 0,-21-22 15,0 0-15,-22-21 0,22 21 16,-21 0-16,21 1 0,-22-22 0,22 0 16,-21 21-16,21-21 0,-1 0 0,1 0 15,0 0-15,0 0 0,0 0 16,21-21 0,0-1-16,21 1 15,0 0-15,0 21 0,22-21 0,-22 0 16,21 0-16</inkml:trace>
  <inkml:trace contextRef="#ctx0" brushRef="#br0" timeOffset="-98770.82">21040 15939 0,'0'21'31,"0"0"-31,0 0 0,0 0 0,0 0 16,0 1-16,0 20 0,-22-21 15,22 0-15,0 0 0,0 22 0,0-22 16,0 0-16,0 0 0,0 0 0,0 1 16,-21-1-16,21 0 15,-21-21 1,21-21 15,0 0-31,0-1 0,0 1 16,0 0-16,0-21 0,0-1 15,21 22-15,0-21 0,1 0 0,-1-1 16,0 1-16,0 21 0,0 0 16,0-1-16,1 22 0,-1 0 15,-21 22-15,21-1 0,-21 0 16,0 21-16,0-21 0,0 22 0,0-22 16,0 21-16,0-21 0,0 22 15,0-22-15,0 0 0,0 0 0,0 0 16,-21 1-16,21-1 0,0 0 15,0-42 17,21 21-32,-21-21 15,21-1-15,0 1 0</inkml:trace>
  <inkml:trace contextRef="#ctx0" brushRef="#br0" timeOffset="-98397.52">21675 15854 0,'-22'21'16,"1"0"0,0 0-16,0 1 0,21 20 0,-21-21 15,0 21-15,21-20 0,-22 20 16,22 0-16,-21-21 0,21 1 16,-21 20-16,21-21 0,0 0 0,0 0 15,0 1-15,21-22 0,0 0 16,1 0-16,-1 0 0,0 0 15,0 0-15,21-22 0,-20 22 0,-1-21 16,0 0-16,0 0 0,0 0 16,0 0-16,1-22 0,-22 22 0,21 0 15,-21-21-15,0-1 0,0 22 16,0-21-16,-21-1 0,-1 22 16,1-21-16,0 21 0,0 0 0,0 21 15,0-22-15,-1 22 0,1 0 16,0 22-16,21-1 15,0 0-15,0 0 0,0 0 16,0 22-16,0-22 0,0 21 0,0-21 16,0 0-16,0 22 0,0-22 0,0 0 15</inkml:trace>
  <inkml:trace contextRef="#ctx0" brushRef="#br0" timeOffset="-96701.3">21929 16320 0,'21'0'16,"0"0"-1,0-22-15,0 22 0,0-21 16,-21 0-16,22 0 0,-1 0 16,0 0-16,0-22 0,0 22 0,0-21 15,-21-1-15,0 22 0,22-21 16,-22 0-16,0 20 0,0 1 0,0 0 15,0 0-15,-22 21 0,1 0 16,0 0-16,0 0 16,0 21-16,0 0 0,-1 0 0,22 1 15,0-1-15,0 0 0,0 0 16,0 0-16,0 0 0,0 1 0,0-1 16,0 0-16,0 0 0,22 0 15,-1-21-15,0 21 0,0 1 0,0-22 16,0 21-16,1 0 0,-1-21 15,0 0-15,0 21 0,0-21 0,0 0 16,1 0-16,-1 0 0,0 0 16,0-21-1,0 0-15,0 21 0,-21-21 0,0-1 16,22 1-16,-1 0 16,-21 0-16,21 0 0,-21 0 0,0-1 15,0-20-15,0 21 0,0 0 16,0 0-16,0 42 15,0 0 1,0 0-16,-21 21 16,21-20-16,0-1 0,0 0 0,-21 0 15,21 21-15,-22-20 0,22-1 16,0 0-16,0 0 0,-21-21 16,21 21-16,0-42 46,0 0-46,0 0 16,21-22-16,-21 22 0,22 0 16,-1-21-16,0 21 0,0-1 15,-21-20-15,21 21 0,0 0 0,1 0 16,-1-1-16,0 22 16,0 0-16,-21 22 0,0-1 15,21 0-15,-21 0 0,0 0 0,0 0 16,0 1-16,21 20 0,-21-21 15,0 0-15,0 0 0,0 1 16,0-1-16,0 0 0,0 0 0,22 0 16,-1-21-1,0 0 17,-21-21-32,21 0 0,0 0 0,-21 0 15,21-1-15,1 1 0,-1 0 16,0-21-16,0-1 0,0 22 0,0 0 15,22-21-15,-22 21 0,0-1 16,21 1-16,-20 21 0,-1 0 0,-21 21 31,0 22-31,0-22 0,0 0 16,0 0-16,0 22 0,0-22 16,0 0-16,0 21 0,0-21 15,0 1-15,0-1 0,0 0 0,0 0 16,21 0-16,0 0 0,0-21 15,0 0-15,1 22 0,-1-22 16,0 0-16,0 0 0,0 0 0,0 0 16,22 0-16,-22 0 0,0 0 15,0 0-15,0-22 0,1 22 0,-1-21 16,0 0-16,-21 0 0,0-21 16,21 20-16,-21 1 0,0 0 15,0-21-15,0 21 0,0-1 0,-21 1 16,0 0-16,21 0 0,-21 0 15,-1 21-15,1 0 0,0 0 16,0 0-16,21 21 0,0 0 16,-21 0-16,0 0 0,21 1 15,-22-1-15,22 21 0,-21-21 0,21 0 16,0 1-16,0-1 0,0 0 16,0 0-16,0 0 0,21-21 15,1 0-15,-22 21 16,21-21-16,0 0 0,0 0 15,0 0-15,-21-21 0,21 21 16,-21-21-16,22 0 0,-22 0 16,21 0-16,-21-22 15,0 22-15,0 0 0,21 0 0,-21 0 16,0-1-16,0 1 0,21 21 16,-21 21-1,0 1 1,0-1-16,-21 21 0,21-21 15,-21 0-15,21 1 0,0-1 0,-21 0 16,21 0-16,0 0 0,0 0 16,0 1-16,0-1 0,21-21 15,0 0 1,0 0-16,0 0 0,0 0 0,1 0 16,-1 0-16,0-21 0,0-1 15,0 22-15,0-21 0,1 0 16,-1-21-16,0 21 0,0-22 0,0 1 15,0 0-15,1-1 0,-22 1 16,21 0-16,0-22 0,-21 22 0,0-1 16,21 1-16,-21 0 0,21-1 15,-21 1-15,0 21 0,0 0 0,0 0 16,-21 21 0,0 21-16,0 0 0,21 21 15,-21-21-15,21 22 0,-22-1 16,22 0-16,0 1 0,0 20 0,0-20 15,0-1-15,0 21 0,0-20 16,0-1-16,0 0 0,22 1 0,-1-22 16,-21 21-16,21-21 0,0 1 15,21-1-15,-20 0 0,-1-21 0,0 21 16,0-21-16,0 0 0,0 0 16,1 0-16,-1 0 0,0 0 0,0 0 15,-21-21-15,21 0 0,-21 0 16,21-1-16,-21 1 0,0 0 15</inkml:trace>
  <inkml:trace contextRef="#ctx0" brushRef="#br0" timeOffset="-95953.42">24553 15769 0,'0'0'15,"21"0"-15,1-21 0,-1 21 0,0-21 0,0 0 16,0 0-16,22-1 0,-1 1 16,-21-21-16,21 21 0,1 0 15,-1-22-15,-21 22 0,22-21 0,-22 21 16,0-1-16,-21 1 0,0 0 0,-21 21 16,-22 0-1,22 0-15,0 0 0,-21 0 16,-1 21-16,22-21 0,-21 21 0,0 1 15,20-1-15,1 0 0,0 21 16,21-21-16,0 22 0,0-22 16,0 21-16,0-21 0,21 22 15,0-1-15,1-21 0,20 22 0,-21-22 16,0 21-16,22-21 0,-22 22 16,21-22-16,-21 0 0,0 0 0,1 0 15,-22 0-15,0 1 0,0-1 16,0 0-16,0 0 15,-22-21-15,-20 0 0,21 0 0,-21 0 0,-1 0 16,22 0-16,-21 0 0,-1 0 16,22 0-16,0 0 0,0 0 15,0-21-15,0 21 0,21-21 16,-22 21-16,22-21 0,0-1 16,0 1-16,0 0 0,22 21 15,-1-21-15,0 0 0,0 21 16,0-21-16,22-1 0,-22 1 0</inkml:trace>
  <inkml:trace contextRef="#ctx0" brushRef="#br0" timeOffset="-95660.45">25336 15409 0,'0'0'0,"0"-21"0,0 0 16,0 42 15,0 0-31,0 1 0,0-1 0,0 21 16,0 0-16,0-20 0,0 20 15,0 0-15,0 1 0,0-1 0,0 0 16,-21-21-16,21 22 0,0-1 16,-21-21-16,21 22 0,0-22 0,0 0 15,0 0-15,0 0 0,0 0 16,21-21-1,0 0-15,-21-21 16,0 0 0,22 0-16,-22 0 0,0 0 0</inkml:trace>
  <inkml:trace contextRef="#ctx0" brushRef="#br0" timeOffset="-95468.96">25209 15748 0,'22'0'32,"-1"-21"-32,0 21 0,0 0 15,0 0-15,0 0 16,1 0-16,-1-21 0,0 21 0,0 0 16,0 0-16,0 0 0,1 0 15,-1 0-15,0 0 16</inkml:trace>
  <inkml:trace contextRef="#ctx0" brushRef="#br0" timeOffset="-94655.39">25739 15875 0,'21'0'16,"0"0"-16,-21-21 15,0 0 1,0 0-16,0-1 16,0 1-16,0 0 0,-21 21 15,21-21-15,-21 0 0,-1 21 0,1 0 16,0 0-16,0 0 16,0 0-16,0 0 0,-1 21 15,1 0-15,21 0 0,0 0 0,-21 1 16,21 20-16,-21-21 0,21 21 15,0-20-15,0 20 0,0-21 0,0 0 16,0 0-16,0 1 0,0-1 16,0 0-16,0 0 0,21-21 31,0 0-31,0 0 0,1-21 16,-1 21-16,-21-21 0,21 0 0,0-1 15,-21-20-15,21 21 16,0 0-16,-21 0 0,0-1 0,0 1 15,22 0-15,-22 0 0,0 0 16,0 42 0,0 0-1,0 0-15,0 0 0,0 1 16,0-1-16,0 21 0,0-21 16,21 0-16,-21 1 0,0-1 15,0 0-15,21-21 16,0 0-16,0 0 15,0 0-15,1 0 16,-1-21-16,0 0 0,0 21 16,0-22-16,-21 1 0,21-21 0,1 21 15,-1 0-15,-21-22 0,21 22 16,0-21-16,-21-1 0,0 1 0,0 21 16,21-21-16,-21-1 0,0 1 0,0 0 15,0-1-15,0 22 0,0 0 16,0 0-16,0 0 0,0 42 31,0 0-31,0 0 0,0 21 0,-21-20 16,21 20-16,0 0 0,0 1 15,0-22-15,0 21 0,-21 0 0,21 1 16,-21-22-16,21 21 0,0-21 0,0 22 16,0-22-16,0 0 0,0 0 15,0 0-15,0 1 0,0-44 47,0 1-47,0 0 16,0 0-16,0 0 0</inkml:trace>
  <inkml:trace contextRef="#ctx0" brushRef="#br0" timeOffset="-94489.49">25844 15812 0,'22'0'31,"-1"0"-31,0 0 16,0 0-16,0 0 0,0 0 15,1 0-15,-1 0 0,0 0 16,0-22-16,0 22 0,0-21 16,1 21-16</inkml:trace>
  <inkml:trace contextRef="#ctx0" brushRef="#br0" timeOffset="-92989.7">26098 15981 0,'0'42'16,"22"-42"0,-1 0-1,0 0-15,-21-21 16,21 0-16,0 21 0,-21-21 0,0 0 15,21-1 1,-21 1-16,0 0 0,0 0 16,-21 21-1,0 0 1,21 21-16,-21 0 16,21 0-16,-21 22 0,21-22 15,0 0-15,0 0 0,0 0 0,0 1 16,0-1-16,0 0 0,0 0 15,0 0-15,21-21 16,0 0-16,0 0 0,0 0 16,1 0-16,-1 0 15,0-21-15,0 21 0,-21-21 0,21 0 16,0 0-16,1 21 0,-22-22 16,0 1-16,21 0 0,-21 0 0,21 0 15,-21 0-15,0-1 0,0 44 47,0-1-47,0 0 0,0 0 0,-21 0 16,21 0-16,0 1 0,-21-1 15,21 0-15,0 0 0,0 0 16,0 0 0,0-42 15,0 0-31,0 0 15,0 0-15,21 21 0,-21-21 0,0-1 16,0 1-16,0 0 0,21 0 16,-21 0-16,0 0 0,21 21 15,-21 21 1,0 0 0,0 0-16,0 0 0,0 0 15,0 1-15,0-1 16,0 0-16,0 0 0,21-42 62,0 21-62,-21-21 0,22 0 16,-22-1-16,0 1 0,21 21 16,-21-21-16,0 0 0,21 0 15,-21 0-15,0 42 31,0 0-15,0 0-16,0 0 0,0 0 16,0 1-16,0-1 0,0 0 15,0 0 1,21-21 0,0 0-1,-21-21 1,21 0-16,-21 0 0,22 21 15,-22-22-15,21 1 0,-21 0 16,0 0-16,0 42 47,0 0-47,0 0 0,0 1 16,0-1-16,0 0 15,0 0-15,0 0 0,0 0 16,21-21-1,0 0-15,0 0 0,0 0 16,1 0-16,-1 0 0,0-21 16,0 0-16,0 21 0,-21-21 15,21 0-15,1-22 0,-22 22 0,21-21 16,0 21-16,-21-22 0,21 1 16,-21 0-16,0-1 0,21 1 0,-21 0 15,0 21-15,0-22 0,0 1 16,0 21-16,0 0 0,0-1 15,-21 44 1,21-1-16,-21 0 16,0 21-16,21-21 0,-21 22 0,-1-22 15,22 21-15,0 1 0,-21-1 16,0-21-16,21 21 0,0 22 16,0-22-16,0-21 0,0 1 0,0-1 15,0 0-15,0 0 0,0 0 16,0 0-16,21-21 0,0 0 0,1 0 15,-1 0-15,0 0 0,0 0 16,0 0-16,0 0 16,1 0-16,-1-21 0,0 0 15,0 0-15,-21 0 0,21 0 16,-21-1-16,21 22 0,-21-21 16,0 42-1,0 1 1,0-1-16,-21 0 15,21 0-15,0 0 0,0 0 16,-21-21-16,21-21 63</inkml:trace>
  <inkml:trace contextRef="#ctx0" brushRef="#br0" timeOffset="-92744.84">26649 15854 0,'0'0'16,"21"0"15,0 0-31,0 0 0,0 0 0,22 0 16,-22 0-16,0 0 15,0 0-15,22-21 0,-22 21 0,0 0 16,0 0-16,0-21 0,0 21 0,-21-22 31,-21 22 1</inkml:trace>
  <inkml:trace contextRef="#ctx0" brushRef="#br0" timeOffset="-73905.88">868 11853 0,'0'-21'15,"0"42"63,0 1-78,0-1 16,21 0-16,-21 0 16,21 0-16,-21 0 0,0 22 0,0-22 15,21 0-15,-21 0 0,0 0 16,21 1-16,-21-1 0,0 0 15,22-21 1,-1 0-16,-21-21 16,0 0-16,0-1 0,21 1 15</inkml:trace>
  <inkml:trace contextRef="#ctx0" brushRef="#br0" timeOffset="-73698.02">1037 11811 0,'0'-42'15,"0"63"17,0 0-32,0 0 15,0 0-15,0 1 0,21-1 0,-21 21 16,21-21-16,1 22 0,-22-22 16,21 0-16,0 0 0,-21 0 15,21 0-15,0 1 0,0-1 0,1-21 16,-1 0-16,21 21 0,-21-21 15,0 0-15</inkml:trace>
  <inkml:trace contextRef="#ctx0" brushRef="#br0" timeOffset="-71465.67">26733 14986 0,'0'-21'16,"0"0"0,22 21-16,-1 0 31,-21 21 0,0 0-31,0 0 16,0 0-1,0 1 1,-21-22 31,-1 0-47</inkml:trace>
  <inkml:trace contextRef="#ctx0" brushRef="#br0" timeOffset="-71101.35">26755 14986 0,'0'0'0,"0"-21"31,0 0 1,21 21-17,0 0 1,0 0-1,0 0-15,0 0 16,-21 21-16,0 0 0,22 0 0,-22 0 16,0 1-16,0-1 15,0 0-15,-22 0 0,1 0 16,0 0-16,0 1 0,0-1 16,0 0-16,-1-21 0,1 21 0,0-21 15,0 0-15</inkml:trace>
  <inkml:trace contextRef="#ctx0" brushRef="#br0" timeOffset="-70804.52">26987 14944 0,'0'0'0,"22"0"16,-22-21-16,21 21 47,-21 21-31,0 0-16,0 0 0,0 0 15,0 0-15,0 1 16,0-1-16,0 0 0,-21 0 0,-1 0 15,-20 0-15,21-21 0,0 22 16,-22-1-16,1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2:30:26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4170 2011 0,'-21'0'15,"-1"21"-15,1-21 0,0 0 16,0 0-16,0 21 16,0-21 15,-1 21-31,22 1 31,22-22 16,-1 0-47,0 0 16,21 0-16,-21 0 0,1 0 15,20 0-15,-21 0 0,21 0 16,1 0-16,-1 0 0,22 0 15,-1 0-15,1 0 0,-1 0 16,22 0-16,-1 0 0,1 0 0,0 0 16,21 0-16,-1 0 0,22 0 15,0 0-15,0 0 0,22 0 0,-22 0 16,21 0-16,0 0 0,0 0 16,21 0-16,-20 0 0,20-22 0,0 22 15,1 0-15,20 0 0,1-21 16,-1 21-16,22 0 0,-1-21 15,1 0-15,21 21 0,-21-21 0,20 21 16,1 0-16,0-21 0,-21 21 0,21-22 16,-22 22-16,22-21 15,-21 21-15,-22 0 0,1-21 0,-1 21 16,-20 0-16,-22-21 0,-21 21 16,0 0-16,-21 0 0,-1-21 0,-41 21 15,-1 0-15,-20 0 0,-22 0 16,21 0-16,-42-21 15,-21 21 1,0 0 0,-21 0-16</inkml:trace>
  <inkml:trace contextRef="#ctx0" brushRef="#br0" timeOffset="947.74">4212 2773 0,'0'0'0,"-21"0"0,-21 0 16,42 21 0,-22-21-16,1 0 0,0 0 15,0 0-15,42 0 63,0 0-63,0 0 0,1 0 0,-1 0 15,21 21-15,-21-21 0,43 0 16,-22 0-16,22 0 0,-1 0 0,1 0 16,20 0-16,22 0 0,-21 0 15,21 0-15,-1 0 0,1 0 0,0 0 16,21 0-16,0 0 0,0 0 16,0-21-16,21 21 0,0 0 0,1-21 15,20 21-15,-21-21 0,21 21 16,1-21-16,-1 21 0,0-22 15,1 22-15,20 0 0,1-21 16,-22 21-16,22 0 0,-1-21 0,22 21 16,-22 0-16,22-21 0,-22 0 15,22 21-15,0 0 0,-22 0 0,22-21 16,-22 21-16,1 0 0,-1 0 16,-20 0-16,20-22 0,-20 22 0,-22 0 15,0 0-15,0 0 0,0 0 0,-21 0 16,0 0-16,0-21 0,0 21 15,-21 0-15,0 0 0,-21 0 0,-1 0 16,-20 0-16,-1 0 16,-20-21-16,-1 21 0,-21 0 0,0 0 15,-42 0 1,0 0-16,0 0 0,-22 0 16,22 0-16,-21 0 0,0 0 15,-1-21-15,1 21 0,0 0 0,-22 0 16</inkml:trace>
  <inkml:trace contextRef="#ctx0" brushRef="#br0" timeOffset="1815.91">4424 3535 0,'0'0'0,"-43"0"0,22 0 15,0 0-15,0 0 0,0 0 0,0 0 16,-1 0 0,44 0 30,-1 0-46,0 0 16,21 0-16,22 0 0,-1 0 0,22 0 16,0 0-16,-1 0 15,1 0-15,21 0 0,-22-21 0,22 21 16,-21 0-16,21 0 0,0 0 0,21 0 16,-22 0-16,22-21 0,0 21 15,-21 0-15,42 0 0,-21 0 16,22 0-16,20 0 0,-21-22 0,0 22 15,0 0-15,22 0 0,-1-21 16,0 21-16,1-21 0,-1 21 0,0-21 16,22 21-16,-22 0 0,22-21 15,-1 21-15,1-21 0,-1 21 0,22-22 16,-22 22-16,22 0 0,-21-21 16,-1 21-16,1 0 0,-1-21 0,1 21 15,-22 0-15,0-21 0,-21 21 0,1 0 16,-1 0-16,-21-21 15,0 21-15,-21 0 0,-1 0 0,-20 0 16,0 0-16,-22-21 0,-20 21 16,-1 0-16,-21 0 0,0 0 0,0 0 15,1-22 1,-22 1 0,-22 21-1,1 0-15,0 0 0</inkml:trace>
  <inkml:trace contextRef="#ctx0" brushRef="#br0" timeOffset="2675.29">4911 4339 0,'0'0'0,"-64"21"16,43-21-16,0 0 15,0 0-15,21 22 16,21-22 15,0 0-15,21 0-16,-21 0 0,22 0 15,-1 0-15,0 0 0,1 0 0,20 0 16,-20 0-16,41 0 0,-20 0 16,42 0-16,-22 0 0,22-22 0,0 22 15,0 0-15,21 0 0,0 0 16,0-21-16,21 21 0,21 0 0,-21 0 15,22 0-15,-1-21 0,22 21 16,-1 0-16,1 0 0,-1 0 0,22 0 16,-1 0-16,1-21 0,0 21 15,-1 0-15,1 0 0,0 0 0,21 0 16,-22 0-16,1 0 0,0 0 16,-22-21-16,22 21 0,-22 0 15,-20 0-15,-1 0 0,-21 0 0,0 0 16,0 0-16,-21 0 0,0 0 15,-21 0-15,0 0 0,-21 0 0,-1 0 16,-20 0-16,-1 0 0,-20 0 16,-22 0-16,0 0 0,0 0 0,0 0 15,-42 0 17,-21 0-32</inkml:trace>
  <inkml:trace contextRef="#ctx0" brushRef="#br0" timeOffset="3488.27">5270 5101 0,'0'0'0,"-21"21"16,-63-21-16,62 22 15,1-22-15,0 21 0,0-21 16,-21 0-16,20 0 0,1 21 0,0-21 16,0 0-16,0 0 0,0 0 15,21 21-15,21-21 32,0 0-32,0 0 0,0 0 0,22 0 15,-1 0-15,21 0 0,1 0 16,-1 0-16,22 0 0,0 0 15,-1 0-15,22 0 0,0 0 0,-21 0 16,21 0-16,21 0 0,-22 0 16,22 0-16,0-21 0,0 21 0,22 0 15,-22 0-15,21 0 0,0-21 16,0 21-16,21 0 0,1 0 0,20-21 16,-20-1-16,20 22 0,1 0 15,-1-21-15,22 21 0,-22-21 0,1 21 16,20 0-16,1-21 0,-21 21 15,20 0-15,-20-21 0,-1 21 0,1 0 16,-1-21-16,-20 21 0,-22 0 16,21 0-16,-21 0 0,-21-22 15,0 22-15,0 0 0,0 0 0,-42-21 16,21 21-16,-43 0 0,22 0 16,-43 0-16,1 0 0,-22 0 0,0 0 15,-42 0 1,0 0-16,-1 0 0,1 0 15,-21 0-15,0 0 0,-22 0 0,22 0 16,-22 0-16</inkml:trace>
  <inkml:trace contextRef="#ctx0" brushRef="#br0" timeOffset="4199.59">5165 6054 0,'-22'0'16,"1"0"0,21 21-16,0 0 46,21-21-30,22 21 0,-22-21-16,0 0 15,21 0-15,22 0 0,-22 0 16,22 0-16,-1 0 0,1 0 0,20 0 16,-20 0-16,42 0 0,-22 0 0,1 0 15,21 0-15,21 0 0,-21 0 16,42-21-16,0 21 0,0-21 0,0 21 15,1-21-15,20 21 0,0-21 16,22-1-16,-22 22 0,22-21 0,-1 0 16,1 21-16,-1-21 0,1 21 15,-1-21-15,22 0 0,-22 21 16,22-22-16,0 1 0,-22 21 0,1-21 16,-1 21-16,22 0 0,-22-21 15,1 21-15,-22 0 0,0-21 0,22 21 16,-43 0-16,21 0 0,-20-21 15,-22 21-15,0 0 0,0 0 0,-43 0 16,1 0-16,-22 0 0,1-22 16,-1 22-16,-41 0 0,20 0 0,-63 0 31,0 0-31,-22 0 16,22 0-16,-21 0 0,-22 0 0,22 0 15,-22 0-15,1 0 16,-22 0-16</inkml:trace>
  <inkml:trace contextRef="#ctx0" brushRef="#br0" timeOffset="4831.76">5143 6985 0,'0'0'0,"-63"21"15,-22-21 1,43 21-16,0-21 0,20 0 0,44 0 31,20 0-31,-21 0 16,0 0-16,0 0 0,22 0 15,-22 0-15,21 0 0,1 0 0,-1 0 16,0 0-16,22 0 0,-1 0 16,1 0-16,20 0 0,1 0 0,21 0 15,-21 0-15,42 0 0,-22 0 16,1 0-16,42 0 0,-21 0 0,22-21 15,-1 21-15,0 0 0,0 0 0,21-21 16,1 21-16,-1-21 0,22 21 16,-22 0-16,21-21 0,1 21 0,-1 0 15,22-21-15,-21 21 0,20-22 0,-20 22 16,42 0-16,-22 0 0,1-21 16,21 21-16,-22 0 0,22 0 15,0-21-15,-21 21 0,-1 0 16,1 0-16,0 0 0,-22 0 0,1-21 0,-22 21 15,0 0-15,1-21 0,-22 21 16,0 0-16,-21 0 0,0 0 16,0 0-16,-42 0 0,-1 0 0,1 0 15,-21 0-15,-22 0 0,0 0 16,-21 0-16,1 0 0,-44 0 16,1 0-1,-21 0-15,0 0 0,-22 0 0,1 0 16,-22 0-16,0 21 0</inkml:trace>
  <inkml:trace contextRef="#ctx0" brushRef="#br0" timeOffset="5396.08">5821 8192 0,'0'0'0,"-85"21"0,-84 21 16,126-42-16,22 0 0,-21 0 15,42 21 1,42-21-16,-21 0 15,22 0-15,-1 0 0,0 0 0,22 0 16,-1 0-16,1 0 0,21 0 16,-1 0-16,1 0 0,21 0 0,0-21 15,21 21-15,0-21 0,0 21 0,21 0 16,0-21-16,0 21 0,21-21 16,1 21-16,-1-22 0,0 22 0,22-21 15,-22 21-15,22-21 0,-1 21 16,22 0-16,-22-21 0,1 21 15,-1 0-15,22-21 0,0 21 0,-22 0 16,22 0-16,0 0 0,-1-21 16,22 21-16,-21 0 0,-1 0 0,-20 0 15,21 0-15,-22 0 0,-21 0 0,1 0 16,-1 0-16,-21 0 0,22 0 16,-43 0-16,21 0 0,-21 0 0,-21 0 15,-1 0-15,-20 0 0,0 0 16,-22 0-16,1 0 0,-22 21 0,0-21 15,-20 21-15,-1-21 0,-21 21 16,-43-21-16,22 21 16,-42-21-16,20 0 0,-20 21 15,-22-21-15,-21 22 0,1-22 0</inkml:trace>
  <inkml:trace contextRef="#ctx0" brushRef="#br0" timeOffset="5927.4">5905 9419 0,'0'0'0,"64"0"0,232 0 16,-190 0-16,0 0 15,21 0-15,0 0 0,0 0 0,21 0 16,0 0-16,0 0 0,1 0 16,20 0-16,0-21 0,1 21 0,-1 0 15,0 0-15,22 0 0,-1 0 16,1 0-16,-1-21 0,1 21 0,-1 0 16,22 0-16,-22-21 0,22 21 0,-21 0 15,20 0-15,1-21 0,0 21 16,-1 0-16,-20 0 0,-1-22 0,1 22 15,-1 0-15,1 0 0,-22 0 0,0-21 16,1 21-16,-22 0 16,21 0-16,-42 0 0,21 0 0,-42-21 15,21 21-15,-21 0 0,-21 0 0,-1 0 16,-20-21-16,-1 21 0,1 0 16,-22-21-16,1 21 0,-1-21 0</inkml:trace>
  <inkml:trace contextRef="#ctx0" brushRef="#br0" timeOffset="14552.59">12382 4064 0,'0'-21'62,"0"0"-30,0 0-1,-21 21-15,0 0-1,0 0 1,21 21-16,-21-21 0,21 21 15,-21 0-15,-1 0 16,22 0-16,0 1 0,-21-1 16,21 0-16,0 0 0,0 0 0,0 0 15,0 1-15,0-1 16,0 0-16,0 0 0,0 0 16,0 0-16,0 1 15,21-1-15,-21 0 16,22-21-1,-22 21-15,21-21 0,0 0 0,-21 21 16,21-21-16,0 0 0,0 0 16,1 0-16,-1 0 15,0 0-15,0 0 0,0 0 16,0-21-16,1 21 0,-1-21 16,0 21-16,0-21 0,0 0 0,0 21 15,1-22-15,-22 1 0,21 0 16,-21 0-16,21 0 0,-21 0 0,0-1 15,0 1-15,0 0 0,0-21 16,0 21-16,0-1 0,0 1 16,-21 0-16,0 0 0,21 0 0,-22 0 15,22-1-15,-21 22 0,0-21 16,0 21-16,0-21 0,0 21 16,-1 0-16,1 0 15,0 0-15,0 0 0,0 0 16,0 0-16,-1 21 0,22 0 15,-21-21-15,0 22 16,21-1 0,21-21 31,0 0-47</inkml:trace>
  <inkml:trace contextRef="#ctx0" brushRef="#br0" timeOffset="18641.54">12340 4043 0,'0'0'0,"-21"21"15,0-21-15,42 0 47,0-21-31,0 21-16,0-21 0,1 21 15,-1 0-15,0-21 0,0 21 0,0 0 16,0 0-16,-21-22 0,22 22 16,-1 0-16,0 0 15,-42 0 32,21 22-47,-21-22 0,-1 21 0,1 0 16,0-21-16,0 21 15,0 0-15,0-21 0,-1 21 0,1-21 16,0 22-16,0-1 0,0-21 0,0 0 16,-1 21-16,1 0 15,42-21 32,1 0-47,-22-21 0,21 21 16,0-21-16,0 21 0,0-21 0,0 21 15,1-22-15,-1 22 0,21 0 16,-42-21-16,42 21 0,-20 0 16,-1-21-16,0 21 0,0 0 15,-42 0 16,0 21-15,0-21-16,-1 21 0,1-21 0,0 22 16,0-22-16,21 21 0,-21-21 15,0 21-15,-1-21 0,1 21 0,0-21 16,0 21-16,0-21 16,21 21-16,-21-21 15,21 22-15,21-22 47,0 0-31,0 0-16,0-22 0,0 22 15,1 0-15,-1-21 0,0 21 16,0 0-16,0-21 0,0 0 0,1 21 16,-1 0-16,0 0 0,0-21 0,0 21 15,0 0-15,1 0 16,-44 0 15,1 0-31,0 21 16,0 0-16,-21 0 15,20-21-15,1 21 0,-21-21 0,21 22 16,-22-1-16,1-21 0,21 21 0,-21 0 16,-1 0-16,22-21 0,0 21 15,0-21-15,0 22 0,-1-22 0,1 0 16,21 21-16,21-21 47,1 0-47,-1 0 0,0 0 15,0 0-15,0-21 0,0 21 0,1 0 16,-1-22-16,0 1 0,21 21 16,-21 0-16,1-21 0,-1 21 0,0 0 15,0-21-15,0 21 0,0-21 16,1 21-16,-1 0 0,0 0 31,-42 0-15,21 21-1,-21-21-15,-1 21 0,1-21 0,0 21 16,0-21-16,0 21 0,0 1 0,-1-22 16,1 21-16,0-21 0,0 21 15,0 0-15,0-21 16,-1 0-16,22 21 0,-21-21 15,42 0 32,1 0-47,-1 0 0,0-21 16,0 21-16,0-21 0,0 0 16,22 21-16,-22-21 0,0 21 0,0-22 15,0 22-15,1-21 0,-1 21 16,0 0-16,-21-21 0,21 21 15,-42 21 17,0-21-17,0 21-15,-1-21 0,1 22 16,0-22-16,21 21 0,-21 0 0,0-21 16,0 21-16,21 0 0,-22-21 15,22 21 1,22-21 15,-1 0-31,0 0 16,0 0-16,0 0 0,0 0 15,1 0-15,-1 0 16,0-21 0,0 21-1,0-21-15,0 0 0,-21 0 16,0 0-16,22-1 15,-22 1-15,21 0 0,-21 0 0,0 0 16,0-22-16,0 22 0,0 0 0,0-21 16,0 21-16,0-22 0,0 22 15,0-21-15,-21 21 0,-1-1 0,22 1 16,-21 0-16,0 0 0,0 21 16,0-21-16,0 21 0,-1 0 15,22-21-15,-21 21 0,0 0 16,0 0-16,0 0 0,0 0 15,-1 21-15,1-21 0,0 21 0,0 0 16,0 0-16,0 0 0,21 1 16,0-1-16,-22 0 0,1 21 0,21-21 15,0 22-15,0-22 0,-21 21 16,21-21-16,-21 22 0,21-22 0,0 21 16,0-21-16,0 1 0,0-1 15,0 0-15,0 0 0,0 0 0,0 0 16,0 1-16,21-22 0,0 21 15,-21 0-15,21-21 0,1 0 0,-1 0 16,0 0-16,0 0 0,0 0 16,0 0-16,1 0 0,-1 0 15,0 0-15,21 0 0,-21-21 0,1 21 16,20-21-16,-21 21 0,21-22 16,-20 1-16,-1 0 0,21 0 0,-21 0 15,0 0-15,22-1 0,-43 1 0,21-21 16,-21 21-16,0 0 0,0-22 15,0 22-15,0-21 0,0 21 16,0-1-16,-21-20 0,0 21 0,-1 0 16,1 0-16,0-1 0,-21 1 0,21 0 15,-1 21-15,-20-21 0,21 21 16,0 0-16,0 0 0,-1 0 16,-20 0-16,21 0 0,0 0 0,0 0 15,-1 0-15,1 21 0,0 0 16,0 0-16,0 1 0,0-1 0,-1 0 15,22 0-15,0 0 0,-21 0 16,21 22-16,-21-22 0,21 0 0,0 21 16,-21-20-16,21-1 0,0 21 15,0-21-15,0 0 0,0 1 0,0-1 16,21 0-16,-21 0 0,21 0 16,0 0-16,1-21 0,-22 22 0,21-22 15,0 0-15,0 21 0,0-21 16,0 0-16,1 0 0,-1 0 15,0 0-15,0 0 0,0 0 0,22 0 16,-22-21-16,0 21 0,0-22 16,0 1-16,0 21 0,1-21 0,-1 0 15,0 0-15,-21 0 0,0-22 0,21 22 16,-21-21-16,0 21 0,0-22 16,0 22-16,0-21 0,0 21 0,-21-22 15,21 22-15,-21-21 0,0 21 16,-1-1-16,1 1 0,0 0 0,0 21 15,0-21-15,0 21 0,-1 0 16,1 0-16,-21 0 0,21 0 16,0 0-16,-1 0 0,1 0 0,0 0 15,0 0-15,0 0 0,0 21 16,-1 0-16,1 0 0,21 1 0,-21-1 16,21 0-16,-21 21 0,0-21 15,21 22-15,0-1 0,0-21 0,0 22 16,0-1-16,0 0 0,0-21 15,0 22-15,0-22 0,0 0 0,0 0 16,21 0-16,0 1 0,0-1 16,-21 0-16,21 0 0,1-21 15,20 21-15,-21-21 0,0 0 0,0 0 16,1 0-16,20 0 0,-21 0 16,0 0-16,22 0 0,-22 0 0,0 0 15,21-21-15,-21 0 0,1 0 16,20 21-16,-21-21 0,0-1 0,0 1 15,1 0-15,-1-21 0,-21 21 0,0-22 16,0 22-16,0-21 0,0 21 16,0-22-16,-21 1 0,-1 0 0,1-1 15,0 22-15,0-21 0,0 21 16,-22-1-16,22 1 0,0 0 0,0 21 16,0 0-16,0 0 0,-22 0 15,22 0-15,0 0 0,0 0 0,-22 0 16,22 21-16,0-21 0,-21 21 15,21 1-15,-1-1 0,1 0 16,0 21-16,0-21 0,21 1 0,0 20 16,-21-21-16,21 21 0,0 1 15,0-22-15,0 21 0,0-21 0,0 1 16,0 20-16,21-21 0,0 0 16,0 0-16,0 1 0,1-1 15,-1-21-15,0 21 0,0-21 0,0 0 0,22 21 16,-22-21-16,0 0 0,21 0 15,-21 0-15,1 0 0,20 0 0,-21-21 16,0 21-16,22-21 16,-22 21-16,0-21 0,0-1 0,0 1 15,0 0-15,1 0 0,-22 0 0,21-22 16,-21 22-16,0 0 0,0-21 16,0-1-16,0 22 0,-21-21 0,-1 21 15,1 0-15,0-22 0,0 22 16,0 0-16,0 21 0,-22-21 0,22 0 15,0 21-15,0 0 0,-22 0 16,22 0-16,-21 0 0,21 0 0,-22 21 16,22 0-16,0 0 0,0-21 15,0 21-15,0 0 0,21 22 0,0-22 16,0 0-16,0 0 0,0 22 16,0-22-16,0 0 0,0 0 15,0 0-15,0 0 0,21 1 0,0-1 16,-21 0-16,21 0 0,0 0 15,0-21-15,1 0 0,-1 0 16,0 0-16,0 0 0,0 0 16,0 0-16,1 0 0,-1 0 15,-21-21-15,21 0 0,0 21 0,0-21 16,-21 0-16,0-1 16,0 1-16,0 0 0,0 0 0,0 0 15,0 0-15,-21-1 16,0 1-16,0 21 0,0 0 15,-1 0-15,1 0 16,0 0-16,0 0 0,0 0 16,0 21-16,21 1 0,-22-22 0,1 21 15,21 0-15,-21 0 0,21 0 16,0 0-16,0 1 16,0-1-1,21-21-15,0 0 0,1 0 0,-1 0 16,0 0-16,0 0 0,0 0 15,0-21-15,1-1 16,-1 22-16,0-21 0,0 0 16,0 0-16,0 0 15,-21 0-15,22-1 0,-22 1 16,0 0-16,0 0 0,-22 21 31,1 0-31,0 21 16,0-21-16,21 21 0,0 0 15,-21-21-15,0 22 0,21-1 0,-22-21 16,22 21-16,0 0 0,0 0 16,22-21 31,-1 0-47,0-21 0,-21 0 15,21 21-15,-21-21 0,21 0 16,-21-1-16,0 1 0,21 0 15,-21 0-15,0 0 16,0 0-16,0-1 0,-21 22 16,0 0-16,0 0 15,21 22-15,-21-1 16,21 0-16,0 0 0,-21 0 0,21 0 16,0 1-16,-22-1 0,22 0 15,0 0-15,0 0 0,0 0 16,22-21-16,-1 0 15,0 22-15,0-22 0,0 0 16,0 0-16,1 0 0,-1-22 16,0 1-16,-21 0 15,21 21-15,-21-21 0,0 0 0,0 0 16,0-1-16,0 1 16,0 0-16,0 0 0,0 0 15,-21 21-15,0 0 16,0 0-16,21 21 15,0 0-15,-22 0 16,22 0-16,-21-21 0,21 22 16,0-1-16,0 0 0,0 0 0,0 0 15,0 0-15,0 1 16,0-1 0,21-21-16,1 0 0,-1 0 15,-21-21 1,21-1-16,0 1 0,-21 0 15,0 0-15,0 0 16,0 0-16,0-1 16,0 1-16,0 0 0,0 0 15,0 42 1,0 0 0,0 0-16,0 1 15,0-1-15,0 0 0,0 0 16,0 0-16,0 0 15,-21 1-15</inkml:trace>
  <inkml:trace contextRef="#ctx0" brushRef="#br0" timeOffset="27223.75">13441 4868 0,'-21'0'16,"-1"0"0,1 0-1,0 0 1,0 0-1,0 0 17,0 0-17,21-21 1,0 0 0,0 0 15,0 0-16,21 21-15,0-21 16,0 21-16,0 0 16,0-22-16,1 1 0,-1 21 15,0 0-15,0-21 16,0 21-16,0 0 0,1 0 16,-1 0-16,0 0 0,0-21 15,0 21-15,0 0 0,1 0 16,-1 0-16,0 0 15,0 0-15,0 0 16,0 0-16,1 21 16,-1 0-16,-21 0 15,21 1-15,0-22 0,-21 21 16,21-21-16,-21 21 0,0 0 16,0 0-16,21-21 0,-21 21 0,22 1 15,-22-1-15,0 0 16,21 0-16,-21 0 0,21 0 0,-21 1 15,0-1-15,0 0 16,0 0-16,0 0 0,0 0 16,0 1-16,0-1 0,0 0 0,0 0 15,0 0-15,0 0 16,0 1-16,0-1 0,0 0 0,0 0 16,-21-21-16,21 21 0,0 0 15,-21 1-15,21-1 0,0 0 16,0 0-16,0 0 0,0 0 0,0 1 15,0-1-15,0 0 16,0 0-16,-22-21 0,22 21 16,0 0-16,0 1 0,-21-22 15,21 21-15,0 0 0,0 0 0,0 0 16,0 0-16,0 1 16,0-1-16,0 0 0,-21-21 15,21 21-15,0 0 0,-21 0 16,21 1-16,0-1 15,0 0-15,0 0 0,0 0 16,0 0 0,-21 1-16,21-1 15,0 0-15,0 0 16,0 0-16,-21 0 16,21 1-16,0-1 15,0 0-15,0 0 16,0 0-16,0 0 15,0 1-15,0-1 0,0 0 16,0 0-16,0 0 16,0 0-16,0 1 0,0-1 15,0 0-15,0 0 0,0 0 16,21 0-16,-21 1 0,21-1 0,-21 0 16,21 0-16,-21 0 0,21 0 15,0 1-15,-21-1 16,0 0-16,22 0 0,-1 0 0,0-21 15,-21 21-15,21 1 0,0-22 16,-21 21-16,21-21 0,1 21 0,-1 0 16,0-21-16,0 0 15,0 0-15,0 0 0,1 21 16,-1-21-16,0 0 0,0 0 0,0 0 16,0 0-16,22 0 0,-22 0 0,0 0 15,0 0-15,0 0 0,1-21 16,20 21-16,-21 0 0,0-21 0,0 21 15,1-21-15,-1 21 16,-21-21 0,21 21-16,-21-22 15,-21 22 48,0 0-48,-1 0-15,1 22 16,0-1 0,0-21-16,0 21 15,21 0 1,-21-21-16,-1 21 16,1-21-16,21 21 0,-21-21 15,21 22-15,-21-22 0,0 21 16,21 0-16,-21-21 15,21 21-15,-22 0 16,22 0-16,0 1 0,0-1 16,0 0-16,0 0 15,0 0-15,0 0 0,0 1 16,0-1-16,0 0 0,0 0 16,0 0-16,0 0 0,0 1 15,0-1-15,0 0 16,0 0-16,0 0 15,0 0-15,0 1 0,0-1 16,0 0-16,0 0 16,22 0-16,-22 0 0,21 1 15,-21-1-15,0 0 16,0 0-16,21-21 0,-21 21 0,21 0 16,-21 1-16,0-1 0,21 0 15,-21 0-15,21 0 0,-21 0 16,22 1-16,-22-1 0,0 0 15,21 0-15,-21 0 0,21 0 0,-21 22 16,0-22-16,0 0 0,21 0 16,-21 0-16,21 1 0,-21 20 15,0-21-15,21 0 0,-21 0 0,22 1 16,-22 20-16,21-21 0,-21 0 0,0 0 16,21 22-16,-21-22 0,21 0 15,-21 0-15,0 22 0,0-22 0,21 0 16,0 0-16,-21 0 0,22 0 0,-22 22 15,0-22-15,21 0 0,-21 0 16,21 0-16,-21 22 0,21-22 0,-21 0 16,0 0-16,21 22 0,-21-22 0,21 0 15,-21 21-15,0-21 0,0 1 16,0 20-16,22-21 0,-22 0 16,0 22-16,21-22 0,-21 0 0,0 0 15,0 21-15,0-20 0,0-1 16,0 0-16,0 0 0,21 0 0,-21 0 15,0 1-15,0-1 0,0 0 0,0 0 16,0 0-16,0 0 0,0 1 16,0-1-16,0 0 0,0 0 15,0 0-15,0 0 0,0 1 16,0-1-16,-21 0 16,21 0-16,-21-21 0,21 21 15,0 0-15,-22 1 0,22-1 0,-21-21 16,21 21-16,-21 0 0,21 0 15,-21 0-15,0 1 16,21-1-16,-21 0 16,-1-21-16,1 21 0,0 0 15,0-21-15,21 21 0,-21-21 16,0 22-16,-1-22 0,1 21 0,0-21 16,0 21-16,0 0 0,0-21 0,-1 21 15,1-21-15,0 21 0,0-21 16,0 0-16,0 22 0,-1-22 0,1 0 15,21 21-15,-21-21 0,0 0 16,0 0-16,21 21 16,-21-21-16,-1 0 15,1 0-15,21 21 16,-21-21-16,0 0 0,0 0 16,0 0-1,-1 0 1,1 0-16,0 0 31,0 0-15,21 21-16,-21-21 15,0 0-15,-1 0 0,1 0 16,0 0-16,0 21 16,0-21-16,0 0 15,-1 0-15,1 0 0,0 0 16,21 22-16,-21-22 0,0 0 15,0 0-15,-1 21 0,1-21 16,0 0 0,0 0-16,0 21 15,0-21 1,21-21 31,0 0-32,21 21-15,-21-22 0</inkml:trace>
  <inkml:trace contextRef="#ctx0" brushRef="#br0" timeOffset="42585.93">12636 4064 0,'-21'0'47,"21"-21"-47,0 0 16,-21 21-1,21-21 1,-21 21-16,21-22 16,-21 22-1,0-21-15,-1 21 16,1 0-1,0 0-15,0 0 0,0 0 16,0 0-16,-1 0 16,22 21-16,-21-21 0,0 22 15,0-1-15,21 0 0,0 0 16,-21 0-16,21 0 0,-21 1 16,21-1-16,0 0 0,0 0 0,0 21 15,0-20-15,0-1 0,0 0 0,0 21 16,0-21-16,0 1 0,0-1 15,0 0-15,21 0 0,0 0 0,-21 0 16,21-21-16,-21 22 0,0-1 0,21-21 16,0 21-16,1-21 15,-1 21-15,0-21 0,0 0 16,0 0-16,0 0 16,1 0-16,-1 0 0,0 0 0,0 0 15,0 0-15,0 0 0,1 0 0,-1-21 16,0 21-16,0-21 0,0 21 15,0-21-15,1-1 0,-22 1 16,21 21-16,-21-21 0,0 0 0,0 0 16,0 0-16,0-1 0,0 1 15,0 0-15,0 0 0,0-21 0,-21 20 16,-1 1-16,1-21 0,0 21 16,21 0-16,-21-1 0,0-20 15,0 21-15,-1 0 0,1 0 0,0 21 16,0-22-16,0 1 0,0 21 15,-1 0-15,1-21 0,0 21 0,0 0 16,0 0-16,0 0 0,-1 0 16,1 0-16,0 21 0,0-21 15,0 21-15,0 1 0,21-1 16,-22 21-16,22-21 0,-21 0 16,21 1-16,0-1 0,-21 21 0,21-21 15,0 0-15,0 22 0,0-22 16,0 21-16,0-21 0,0 1 0,0-1 15,21 0-15,-21 0 16,21 0-16,1 0 0,-22 1 0,21-1 16,0 0-16,0-21 0,0 0 15,-21 21-15,21-21 0,1 0 16,-1 0-16,0 0 0,0 0 0,0 0 16,0 0-16,1 0 0,-1 0 0,0 0 15,0-21-15,0 21 0,0-21 16,22 0-16,-22 21 0,0-22 0,0 1 15,0 21-15,1-21 0,-1 0 16,-21 0-16,0 0 0,0-1 16,0 1-16,0 0 0,0 0 0,0 0 15,0 0-15,0-1 0,-21 1 16,-1-21-16,1 21 0,0 0 0,0-1 16,0-20-16,0 21 0,-1 0 15,1 0-15,0-1 0,0 22 0,0-21 16,0 21-16,-1-21 0,1 21 0,0 0 15,0 0-15,0 0 0,0 0 16,-1 0-16,1 0 0,0 21 0,0 0 16,0 1-16,0-22 0,-22 21 15,22 0-15,21 0 0,-21 21 0,0-20 16,21-1-16,-21 0 16,21 21-16,0-21 0,0 22 0,0-22 15,0 0-15,0 21 0,0-20 0,0-1 16,0 0-16,21 21 0,-21-21 15,21 1-15,0-1 0,0 0 16,0 0-16,1 0 0,-1 0 16,0-21-16,0 0 0,0 22 15,0-22-15,1 0 0,-1 0 0,0 0 16,0 0-16,0 0 0,0 0 16,1 0-16,-1 0 0,0 0 0,0-22 15,0 22-15,0-21 0,1 0 16,-1 21-16,21-21 0,-21 0 15,0 0-15,1 21 0,-1-22 0,0 1 16,-21 0-16,0 0 0,21 0 16,-21-22-16,0 22 0,0 0 0,0 0 15,0-21-15,0 20 0,-21-20 16,0 21-16,21 0 0,-21 0 0,-22-22 16,22 22-16,0 0 0,0 0 0,0 0 15,-1 21-15,1-22 0,0 22 16,0 0-16,0-21 0,0 21 15,-1 0-15,1 0 0,0 0 16,0 0-16,0 0 0,0 0 0,-1 21 16,1-21-16,0 22 0,0-1 0,21 0 15,-21 0-15,21 0 0,-21 0 16,21 1-16,0-1 0,0 0 0,0 21 16,-22-21-16,22 1 0,0 20 15,0-21-15,0 0 0,0 0 0,0 1 16,0-1-16,22 0 0,-22 0 15,21 0-15,0 0 0,0 1 16,0-22-16,0 0 0,-21 21 0,22-21 16,-1 0-16,0 0 0,21 0 15,-21 0-15,1 0 0,-1 0 0,0 0 16,0 0-16,0 0 0,0 0 16,1 0-16,-1 0 0,0-21 15,-21-1-15</inkml:trace>
  <inkml:trace contextRef="#ctx0" brushRef="#br0" timeOffset="50075.74">12890 4233 0,'-21'0'31,"42"0"31,1 0-62,-1 0 0,0 0 16,-21-42-16,21 42 0,21 0 0,1 0 16,41 0-16,-20 0 0,-1 0 0,-20 0 15,-1 0-15,22-21 0,-22 21 16,21 0-16,1 0 0,-1-21 16,1 21-16,-1-21 0,43 21 0,-42 0 15,20 0 1</inkml:trace>
  <inkml:trace contextRef="#ctx0" brushRef="#br0" timeOffset="50752.76">14922 3768 0</inkml:trace>
  <inkml:trace contextRef="#ctx0" brushRef="#br0" timeOffset="52560.54">13970 3852 0,'0'-21'16,"0"0"0,-21 21-1,21-21 1,-21 21-16,42 21 62,0-21-46,0 21-16,0-21 0,0 21 16,1-21-16,-1 0 0,0 22 0,21-22 15,-21 0-15,22 21 0,-22-21 16,21 0-16,-21 0 0,22 21 0,-22-21 15,21 0-15,-21 0 0,1 0 16,20 21-16,-21-21 0,0 0 16,0 21-16,-21 0 15,0 1 1,-21-1-16,0 0 0,0 0 16,0 0-16,-22 0 0,1 22 15,0-22-15,-1 21 0,1-21 0,0 1 16,-1 20-16,1-21 0,0 0 0,21 0 15,-22 1-15,22-1 0,0 0 16,0 0-16,0-21 0,21 21 0,0 0 31,21-21 1,0-21-32,0 0 15,0 21-15</inkml:trace>
  <inkml:trace contextRef="#ctx0" brushRef="#br0" timeOffset="53398.35">15706 3725 0,'-22'22'16,"44"-22"31,-1 0-47,0 0 0,0 0 15,21-22-15,-20 22 0,-1-21 0,21 0 16,-21 21-16,0-21 0,1 21 15,20-21-15,-21 0 0,-21-1 16,0 1-16,0 0 16,-21 21-16,-21 0 15,20 0-15,-20 0 0,21 0 16,-21 0-16,-1 0 0,22 0 16,-21 21-16,-1-21 0,1 21 15,21 1-15,-21-22 0,20 21 0,-20 0 16,42 0-16,-21-21 0,21 21 15,0 0-15,0 1 0,0-1 0,21-21 16,0 21-16,0 0 0,1-21 0,20 21 16,-21 0-16,21-21 0,1 22 15,-22-22-15,21 0 0,1 0 0,-22 21 16,0-21-16,0 0 0,0 0 16,0 0-16,-21 21 15,-21-21 1,0 0-16,-21 0 0,21 0 15,-1 21-15,-20 0 0,21-21 0,-21 21 16,20-21-16,1 22 0,0-1 16,0-21-16,0 21 0,21 0 0,-21 0 15,21 0-15,0 1 16,0-1-16,21 0 0,0-21 16,0 21-16,21-21 0,-20 0 15,-1 0-15,0 21 0,21-21 0,-21 0 16,22 0-16,-22 0 0,21 0 0,-21 0 15,1 0-15,-1 0 0,21-21 16,-21 21-16,0 0 0,1-21 16,-1 0-16,0 0 15,0 21-15,0-22 0,-21 1 0</inkml:trace>
  <inkml:trace contextRef="#ctx0" brushRef="#br0" timeOffset="53655.2">16277 3852 0,'0'-21'16,"21"21"-1,0 21 1,1-21-16,-22 22 16,0-1-16,21 0 0,0 0 0,-21 0 15,21 0-15,-21 1 16,21-1-16,-21 0 0,0 0 15,21 0-15,1-21 0,-1 0 32,0 0-32,-21-21 15,21 21-15,-21-21 0,0 0 16,21 0-16</inkml:trace>
  <inkml:trace contextRef="#ctx0" brushRef="#br0" timeOffset="53843.57">16573 3810 0,'0'0'0,"-21"0"16,0 0-16,0 0 16,0 21-16,0-21 0,21 21 15,-22 1-15,1-1 0,0 0 0,0 0 16,0 0-16,0 0 0,-1 22 0,1-22 16,0 0-16,0 21 0,0-20 15,0-1-15,21 0 0,0 0 16,21-21-1,0 0-15</inkml:trace>
  <inkml:trace contextRef="#ctx0" brushRef="#br0" timeOffset="54240.04">16933 3747 0,'-21'-22'16,"0"22"0,0 0-1,21 22-15,0-1 0,0 21 16,0-21-16,0 0 16,0 22-16,0-1 0,0 22 15,0-22-15,21 21 0,0 1 0,0-1 16,-21 22-16,21-21 0,1-1 15,-22 22-15,0-22 0,0 1 0,21 20 16,-21-20-16,0 21 0,0-22 16,0 22-16,0-22 0,0 1 0,0-1 15,0-20-15,-21 20 0,-1-21 0,22 22 16,0-43-16,-21 21 0,21-20 16,0-1-16,-21 0 0,21 0 0,0-42 31,0 0-31,0-22 0,21 22 15,0-21-15,1 0 0,-22-1 0,21-20 16,0-1-16,0 1 0,-21-1 0</inkml:trace>
  <inkml:trace contextRef="#ctx0" brushRef="#br0" timeOffset="54583.87">16806 3789 0,'0'0'16,"21"-21"-16,1 0 0,20-1 16,-21 1-16,0 21 0,0-21 0,1 21 15,20 0-15,-21 0 0,0 0 16,22 0-16,-22 0 0,0 0 0,0 0 15,0 0-15,0 0 0,1 21 0,-22 0 16,21-21-16,-21 22 0,0-1 16,0 0-16,-21 0 0,-1 0 15,-20 0-15,21 1 0,-21 20 0,-1-21 16,1 21-16,21-20 0,-22-1 16,1 0-16,0 21 0,21-21 15,-1-21-15,1 22 0,0-1 0,0-21 16,0 0-16,0 21 0</inkml:trace>
  <inkml:trace contextRef="#ctx0" brushRef="#br0" timeOffset="60663.56">7768 10012 0,'0'0'0,"-21"0"0,0 21 16,-22-21-16,22 0 0,0 0 0,0 0 16,0 0-16,0 0 0,-1 0 15,1 0-15,0-21 0,0 21 16,0 0-1,42 0 17,0 0-17,21 0-15,-20 0 0,20 0 0,0 0 16,1 0-16,20 0 0,22 0 16,-22 0-16,22-21 0,0 21 0,-1 0 15,22 0-15,0-21 0,0 21 0,21-22 16,-21 22-16,21 0 0,0-21 15,21 21-15,-21-21 0,21 0 0,21 21 16,-21-21-16,22 0 0,-22 21 0,21-22 16,22 1-16,-22 0 0,22 0 15,-22 21-15,21-21 0,-20 0 16,-1-1-16,-21 1 0,22 0 0,-1 21 16,-21-21-16,0 0 0,0 0 15,-21-1-15,22 22 0,-1-21 0,-21 21 16,0-21-16,-21 21 0,21-21 0,-43 21 15,22 0-15,-42 0 0,-1-21 0,1 21 16,-22 0-16,0 0 0,-21 0 16,1 0-16,-44 0 15,-20 21-15,0-21 0,-22 21 0,1-21 16,-22 21-16</inkml:trace>
  <inkml:trace contextRef="#ctx0" brushRef="#br0" timeOffset="61224.64">7535 10689 0,'0'0'0,"0"21"16,21-21-1,1 22-15,20-22 0,-21 0 16,21 0-16,-20 21 0,41-21 0,-21 0 15,22 0-15,-22 0 0,43 0 0,-22 0 16,22 0-16,0 0 0,-1 0 16,22 0-16,0 0 0,0-21 0,21 21 15,0-22-15,0 1 0,0 0 16,21 0-16,0 21 0,0-21 0,1 0 16,-1-1-16,21 1 0,-21 0 15,22 0-15,-1 0 0,0 0 0,1-1 16,-22 1-16,21 0 0,0 0 0,-20 0 15,20 0-15,0-1 0,-21 1 16,1 0-16,-1 0 0,0 21 0,0-21 16,-21 0-16,0 21 0,0 0 0,-21-22 15,0 22-15,-22 0 0,-20 0 0,-1 0 16,1 0-16,-43 0 0,21 0 16,-63 0-1,0 0-15,-21 22 0,-1-22 16,1 0-16,-21 21 0,-1-21 0,-21 0 15,1 21-15,-1-21 0,0 21 0</inkml:trace>
  <inkml:trace contextRef="#ctx0" brushRef="#br0" timeOffset="61763.7">8276 11176 0,'42'21'16,"-42"0"-16,43-21 16,-22 0-16,0 0 0,21 22 0,-20-22 15,20 0-15,21 0 16,-20 0-16,20 0 0,1 0 0,20 0 0,-20 0 16,21 0-16,-1 0 0,22 0 15,-21 0-15,21 0 0,-1 0 0,1 0 16,0 0-16,21-22 0,0 22 15,-21-21-15,21 0 0,0 21 0,0-21 16,0 21-16,0-21 0,0 0 0,0 21 16,0-22-16,0 22 0,0-21 0,0 21 15,0-21-15,-21 0 0,21 21 0,-21-21 16,-1 21-16,1 0 0,0-21 16,0 21-16,-21 0 0,-1-22 0,1 22 15,0-21-15,-22 21 0,1 0 16,-22 0-16,21 0 0,-20-21 0,-22 21 15,21 0-15,-21 0 0,1 0 0,-44 0 32,1 0-32,-21 0 0,21 0 15</inkml:trace>
  <inkml:trace contextRef="#ctx0" brushRef="#br0" timeOffset="80256.41">13102 4022 0,'21'0'31,"-21"-21"0,0-1-15,0 1 0,0 0-1,0 0-15,-21 0 16,21 0-1,-21 21-15,21-22 0,-21 22 0,0 0 16,21-21-16,0 0 16,-22 21-16,1-21 0,0 0 15,0 0 1,0-1-16,0 22 16,21-21-16,-22 21 15,1-21-15,0 21 0,0-21 16,0 21-16,21-21 0,-21 21 15,-1 0-15,1 0 0,21-21 0,-21 21 16,0 0-16,0 0 16,0 0-16,21-22 0,-22 22 15,1 0-15,0 0 0,0 0 16,0 0-16,0 0 16,-1 0-16,1 0 15,0 0-15,0 0 16,0 0-16,0 0 0,-1 0 15,1 22-15,0-22 16,0 0-16,0 21 16,0-21-16,-1 0 15,22 21-15,-21-21 0,0 0 0,0 21 16,0-21-16,0 0 0,-1 21 16,1-21-16,0 0 0,0 21 0,-21 1 15,20-22-15,1 21 16,0-21-16,0 21 0,0-21 0,0 21 15,-1 0-15,1 0 16,21 1-16,-21-22 0,0 21 16,21 0-16,-21 0 0,21 0 0,-21 0 15,-1 1-15,22-1 0,0 0 16,0 0-16,-21 0 0,21 0 0,-21 1 16,21-1-16,0 0 0,-21 0 15,21 0-15,0 0 0,0 1 16,0-1-16,0 0 0,0 0 15,0 0-15,0 0 0,0 1 0,0-1 16,0 0-16,0 0 16,0 0-16,0 0 0,0 1 0,0-1 15,0 0-15,0 0 16,0 0-16,21 0 16,-21 1-16,21-22 15,-21 21-15,0 0 0,21 0 16,1-21-16,-22 21 0,21-21 15,-21 21-15,21 1 0,0-1 16,0 0-16,-21 0 16,21-21-16,1 21 0,-1 0 15,0-21-15,0 22 0,0-22 0,-21 21 16,21-21-16,1 0 0,-1 21 16,0-21-16,-21 21 0,21-21 15,0 21 1,0-21-16,1 0 15,-1 21-15,0-21 16,0 0-16,0 0 0,0 0 16,1 22-16,-1-22 0,0 0 15,0 0-15,0 0 0,0 0 16,1 0-16,-1 0 0,0 0 16,0 0-16,0 0 15,0 0-15,1 0 0,-1 0 16,0 0-16,0 0 15,0 0-15,0-22 0,1 22 16,-1 0-16,0-21 0,0 21 0,0-21 16,0 21-16,1 0 15,-1-21-15,0 21 0,0-21 16,0 21-16,0 0 0,-21-21 16,22 21-16,-1-22 0,0 1 0,0 0 15,0 21-15,0-21 16,1 21-16,-22-21 0,21 0 0,0 21 15,0-22-15,0 1 0,0 21 16,1-21-16,-1 0 16,0 0-16,0 0 0,-21-1 15,21 22-15,0-21 16,1 0-16,-22 0 16,21 0-16,-21 0 15,21 21-15,-21-22 0,21 1 16,-21 0-16,0 0 15,0 0 1,0 0-16,0-1 0,0 1 16,0 0-16,0 0 0,0 0 15,0 0-15,0-1 0,0 1 16,0 0-16,0 0 0,0 0 16,0 0-16,0-1 0,0 1 15,0 0-15,0 0 16,0 0-16,0 0 15,0-1-15,-21 22 0,21-21 16,0 0-16,-21 0 16,0 0-16,21 0 0,0-1 15,-22 22-15,22-21 16,-21 21-16,21-21 0,-21 21 0,21-21 16,0 0-16,-21 21 15,21-21-15,-21 21 0,0-22 0,-1 1 31,1 0-31,0 0 0,0 0 16,0 21-16,21-21 16,-21 21-16,-1 0 0,22-22 15,-21 22-15,0 0 0,0-21 16,0 21-16,0 0 0,-1 0 16,1 0-16,0 0 15,0-21-15,0 21 0,0 0 16,-1 0-16,1 0 0,0 0 15,0 0-15,0 0 0,0 0 16,-1 0-16,1 0 16,0 0-16,0 0 15,0 0-15,0 0 16,21 21-16,-22-21 0,1 0 0,0 0 16,0 0-16,0 0 15,21 21 1,-21-21-16,-1 0 0,1 0 15,0 22 1,0-22-16,0 0 0,0 0 16,-1 21-16,1-21 0,0 0 15,0 21-15,0-21 0,0 0 16,-1 21 0,1-21-16,0 0 0,0 21 15,0-21 1,21 21-16,-21-21 0,21 22 15,-22-22-15,1 21 16,0-21-16,0 21 0,21 0 16,-21 0-1,0 0-15,21 1 16,-22-1 0,22 0-16,-21-21 0,21 21 15,-21-21-15,21 21 0,0 0 16,-21 1-16,21-1 15,-21 0-15,21 0 16,0 0-16,0 0 0,0 1 16,0-1-16,0 0 15,-21 0-15,21 0 0,0 0 16,-22 1-16,22-1 16,0 0-16,0 0 0,0 0 15,0 0-15,0 1 16,-21-1-16,21 0 0,0 0 15,0 0-15,0 0 16,0 1-16,0-1 16,0 0-16,0 0 15,0 0-15,0 0 16,0 1-16,0-1 0,21-21 16,-21 21-16,0 0 15,22-21-15,-22 21 0,21-21 16,-21 21-16,0 1 15,21-1-15,0 0 0,-21 0 16,21-21-16,-21 21 0,21 0 16,-21 1-16,22-22 0,-1 21 15,-21 0-15,21-21 16,0 21-16,0 0 0,0-21 16,1 21-16,-1-21 0,0 22 15,0-22 1,0 21-16,0-21 0,1 21 0,-1-21 15,-21 21 1,21 0-16,0-21 0,0 0 16,0 21-1,1-21-15,-1 0 0,0 0 16,0 0-16,0 0 0,0 0 16,1 0-16,-1 0 15,0 0-15,0 0 0,0 0 16,0 0-16,1 0 15,-1 0-15,0 0 0,0 0 16,0 0-16,0 0 16,1 0-16,-1 0 15,0 0-15,0 0 0,0-21 16,0 21-16,1-21 16,-1 21-16,0 0 0,0 0 0,0-21 15,0 21-15,1 0 0,-1-21 0,0 21 16,0-21-16,0 21 15,-21-22-15,21 22 0,1-21 0,-1 21 16,-21-21-16,21 21 0,0-21 16,0 21-16,-21-21 0,21 0 0,1 21 15,-22-22-15,21 1 16,0 0-16,0 21 0,-21-21 16,0 0-16,21 0 0,0-1 15,-21 1 1,0 0-16,22 0 0,-22 0 15,21 0-15,-21-1 16,0 1-16,21 21 0,-21-21 16,21 0-16,-21 0 0,21 21 15,-21-21-15,21-1 16,-21 1 0,0 0-16,0 0 15,0 0-15,0 0 0,0-1 16,0 1-1,0 0-15,0 0 0,0 0 0,0 0 16,0-1-16,0 1 16,0 0-16,0 0 0,0 0 15,0 0-15,0-1 0,0 1 16,0 0-16,0 0 0,0 0 16,0 0-16,0-1 0,-21 1 15,21 0-15,-21 21 0,21-21 16,0 0-16,0 0 0,-21 21 15,21-22-15,-21 22 0,0-21 16,21 0-16,-22 0 16,1 0-1,21 0 1,-21 21-16,0-22 16,21 1-16,-21 21 0,0 0 15,-1-21-15,1 21 16,21-21-16,-21 21 15,0 0-15,21-21 16,-21 21-16,0 0 16,-1 0-16,1 0 0,0 0 15,0 0 1,0-21-16,0 21 16,-1 0-16,1 0 15,0 0-15,0 0 16,0 0-1,0 0 1,-1 0-16,22-22 16,-21 22-1,0 0-15,0 0 32,0 0-32,21-21 0,-21 21 31,-1 0-31,1 0 15,0 0 17,0 0-17,0 0 1,0 0 0,-1 0 30,1 0-30,0 0 0,0 0-1,0 0 32,0 0-31,-1 0 15,22 21-31,-21-21 16,0 0 15,0 0-31,21 22 31,-21-22-15,0 0-16,-1 21 15,1-21 1,0 0 0,42 0 187,0-21-172,1 21-31,-1 0 16,0 0-1,0 0-15,0-22 16,0 22-16,1 0 16,-1 0-16,0 0 0,0 0 15,0 0-15,0 0 16,1 0-16,-1-21 15,0 21-15,0 0 16,0 0-16,0 0 0,1 0 16,-1 0-16,0 0 15,0 0-15,0 0 0,0 0 16,1 0-16,-1 0 16,0 0-16,0 21 0,0-21 15,-21 22-15,21-22 0,1 0 16,-1 0-16,-21 21 0,21-21 15,0 0-15,0 0 16,0 0-16,1 0 16,-22 21-16,21-21 15,0 0-15,0 21 16,0-21 0,0 0-16,-21 21 15,22-21-15,-22 21 16,21-21-16,0 22 15,-21-1 1,21-21 0,0 21 15,0-21-31,-21 21 16,22 0-1,-1-21-15,-21 21 16,0 1-1,21-22-15,-21 21 16,21-21 0,-21 21-16,0 0 15,0 0 1,-21-42 109,0 21-109,0 0-16,21-21 0,-22 21 0,1 0 15,0 0-15,21-21 0,-21 21 16,0-21-16,0 21 0,-1 0 0,1 0 15,21-22-15,-21 22 0,0 0 16,21-21-16,-21 21 0,0-21 16,-1 21-16,1-21 15,0 21 1,0-21-16,0 21 16,21-21-1,-21 21-15,-1 0 31,1 0-15,21-22 15,-21 22 47,0 0-31,21-21-31,-21 21 15,21-21-15,21 21 46,-21 21-62,21-21 32,-21 21-32,21-21 0,0 0 15,1 22-15,-1-22 16,0 0-16,-21 21 0,21-21 0,0 21 15,0-21-15,1 0 0,-22 21 0,21-21 16,0 21-16,0-21 0,-21 21 16,21-21-16,-21 22 0,21-22 0,-21 21 15,22 0-15,-22 0 16,0 0-16,21 0 0,-21 1 16,0-1-16,0 0 15,0 0-15,0 0 16,21-21-1,-21 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2:32:07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1164 0,'0'-21'78,"0"0"-62,0 0 0,0 0-1,0-1-15,0 1 16,0 0-16,0 0 15,0 0-15,0 0 16,0-1-16,0 1 31,0 42 16,0 1-47,0-1 0,0 0 16,0 0-16,0 0 0,0 22 0,0-1 15,0-21-15,0 21 0,0 1 16,0-1-16,0 0 0,0-20 0,0 20 16,21 0-16,-21 1 0,0-1 15,21-21-15,-21 21 0,0 1 16,0-1-16,0 0 0,0-20 16,21 20-16,-21-21 0,0 0 15,0 22-15,0-22 0,0 0 0,21-21 16,-21 21-16,0 0 15,0-42 17,0 0-17,0 0-15,0 0 16,0-1-16,0 1 0,0 0 16,0 0-16</inkml:trace>
  <inkml:trace contextRef="#ctx0" brushRef="#br0" timeOffset="965.96">2857 1418 0,'0'21'62,"0"1"-62,0-1 16,22-21 15,-1 0-15,0 0-1,-21-21 1,0-1-1,0 1-15,0 0 16,-21 21 31,0 0-47,-1 0 0,22 21 16,0 0-16,0 1 15,0-1-15,0 0 0,0 0 16,0 0-1,22-21 1,-1 0-16,0 0 16,-21-21-1,21 0-15,0 21 0,-21-21 16,0 0-16,0-1 16,0 1-1,-21 21-15,0 0 16,0 0-16,0 0 15,21 21 1,0 1 0,0-1-1,0 0 17</inkml:trace>
  <inkml:trace contextRef="#ctx0" brushRef="#br0" timeOffset="4340.74">5249 995 0,'0'0'0,"0"-21"0,0 0 15,0-1-15,0 1 0,0 0 16,0 0-16,0 0 0,0 0 15,0-1-15,0 1 0,0 0 16,0 0-16,0 0 0,0 0 16,0-1-16,0 65 62,0-22-62,0 0 0,0 21 16,0 1-16,0-1 0,0 22 15,0-1-15,0-21 0,-21 22 0,21-22 16,0 22-16,0-22 0,0 22 16,0-22-16,0 0 0,0 1 15,0-1-15,0 0 0,0 1 16,0-1-16,0 0 0,0-21 0,0 22 16,0-22-16,21 0 0,-21 0 15,21 0-15,1-21 0,-1 0 16,0 0-1,0-21-15,0 21 0,-21-21 16,21 0-16,-21 0 0,0-22 16,22 22-16,-22 0 0,21-21 0,-21 21 15,0-1-15</inkml:trace>
  <inkml:trace contextRef="#ctx0" brushRef="#br0" timeOffset="4620.62">5122 1376 0,'21'0'32,"1"0"-32,-1 0 15,-21-21-15,21 21 0,21 0 0,-21-21 16,1-1-16,-1 22 0,21-21 0,-21 21 15,22 0-15,-22-21 16,0 21-16,0 0 0,0 0 0,0 0 16,1 0-16,-1 0 15,-21-21-15,21 21 32</inkml:trace>
  <inkml:trace contextRef="#ctx0" brushRef="#br0" timeOffset="5199.35">5842 1418 0,'0'0'0,"-21"0"0,0 0 31,-1-21-31,22 0 0,0 0 16,0 0 0,0-1-16,22 22 0,-22-21 0,21 0 15,0 21-15,0-21 16,0 0-16,0 21 0,1 0 0,-1 0 16,0 0-16,0 0 0,0 0 15,22 0-15,-22 0 0,0 21 0,0-21 16,-21 21-16,21 0 0,0 0 15,1 1-15,-22 20 0,0-21 0,0 0 16,21 0-16,-21 1 0,0 20 16,0-21-16,0 0 0,0 22 0,0-22 15,0 0-15,-21 21 0,21-21 16,0 1-16,-22-1 0,22 0 0,-21-21 16,21 21-16,-21-21 15,21-21 1,0 0-1,0 0-15,0-1 0,0 1 0,0 0 16,0-21-16,21 21 0,-21-1 16,21-20-16,-21 21 0,0-21 0,0 20 15,0 1-15,22 0 0,-1 0 16,-21 0-16,0 0 0,21-1 0,-21 1 16,21 21-16,-21-21 0,21 21 15,0 0 1,-21 21 15,22-21-15</inkml:trace>
  <inkml:trace contextRef="#ctx0" brushRef="#br0" timeOffset="6081.83">6731 1291 0,'0'0'0,"-21"0"15,0 0 17,-1 21-32,22 1 0,0-1 15,0 0-15,-21 0 16,21 0-16,0 0 0,0 1 0,0-1 15,0 0-15,0 0 0,0 0 16,0 0-16,0 1 0,0-1 0,21-21 16,-21 21-16,22 0 0,-1-21 15,0 0-15,0 0 0,0 0 16,0 0-16,1 0 0,-1 0 16,0-21-16,0 21 0,21-21 0,-20 0 15,-1-1-15,0 1 16,0 0-16,0 0 0,0 0 0,1 0 15,-22-1-15,0 1 0,21 0 16,0 0-16,-21 0 0,21 0 0,-21-1 16,0 1-16,0 0 0,0 0 15,0 42 32,0 0-47,0 0 16,0 1-16,0-1 0,0 21 0,0-21 15,0 22-15,0-1 0,0 0 16,0 22-16,0-22 0,0 22 16,0-1-16,0 1 0,0-22 15,0 21-15,0 1 0,0-1 0,0 1 16,0-1-16,0 22 0,0-21 0,0-1 16,0 22-16,0-22 0,0 1 15,0 20-15,0-20 0,0-1 0,0 1 16,0-1-16,0-20 0,0 20 15,0-20-15,0-1 0,-21 0 0,21 1 16,-21-22-16,0 0 0,21 0 0,-22-21 16,1 0-16,0 0 0,0 0 15,0 0-15,0-21 0,-1 0 0,1 0 16,0-1-16,-21-20 0,21 21 16,-22-21-16,22-1 0,-21 1 15,-1-22-15,22 1 0,-21-1 0,21 1 16,0-1-16,-1-20 0,1 20 15,21 1-15,0-1 0,0 1 0,0-1 16,0 1-16,0-1 0,21 22 16,1-22-16,-1 22 0,21 0 0,-21-1 15,22 1-15,-1 0 0,-21-1 16,21 1-16,1 21 0,-1-21 0,-21 20 16,22 1-16,-22 0 0,0 0 15,21 21-15,-21-21 0,1 21 0,-22-21 16,21 21-16,0 0 15,0 0 1</inkml:trace>
  <inkml:trace contextRef="#ctx0" brushRef="#br0" timeOffset="8166.45">8932 1334 0,'-21'-22'15,"0"1"-15,0 0 16,-22 0-16,22 21 15,0 0-15,-21-21 0,21 21 0,-1 0 16,-20 0-16,21 0 0,-21 0 16,-1 21-16,22 0 0,-21 0 0,21 0 15,-22 1-15,22-1 0,0 0 16,0 21-16,0 1 0,21-22 0,-22 21 16,22 0-16,0 1 0,0-1 15,0 0-15,0 1 0,0-22 0,22 21 16,-22-21-16,21 22 0,0-22 15,-21 0-15,21 0 0,0-21 0,-21 21 16,21-21-16,1 0 0,-1 0 16,0 0-16,0 0 0,0 0 15,0 0-15,1-21 0,-1 0 0,21 0 16,-21 0-16,0 0 0,1-1 16,-1 1-16,0-21 0,0 21 0,0-22 15,-21 22-15,0-21 0,21 0 16,-21 20-16,22-20 0,-22 21 0,0-21 15,0 20-15,0 1 0,0 0 16,21 21-16,-21-21 0,0 42 31,0 0-31,0 0 0,21 1 16,-21-1-16,0 21 0,0-21 16,0 22-16,0-1 0,0-21 15,0 21-15,0 1 0,0-22 0,0 21 16,21-21-16,-21 1 0,21-1 15,0 0-15,1-21 0,-1 0 0,0 21 16,0-21-16,0 0 0,0 0 16,1 0-16,20-21 0,-21 0 0,0 21 15,0-21-15,22-1 0,-22 1 16,0 0-16,0-21 0,0 21 0,1-22 16,-22 22-16,0-21 0,0 21 15,21-1-15,-21 1 0,0-21 16,0 21-16,0 0 0,0 42 47,0 0-47,0 0 0,0 0 15,0 22-15,-21-22 0,21 0 0,0 21 16,0-21-16,0 22 0,0-22 16,0 21-16,0-21 0,0 1 0,0-1 15,0 0-15,0 0 16,0 0-16,0-42 31,0 0-15,0 0-16,0 0 0,0-1 0,0 1 15,0-21-15,0 21 0,21-22 16,0 22-16,-21-21 0,21 21 0,-21-22 16,21 22-16,0 0 0,1 0 15,-1 0-15,0 21 0,0 0 16,0 0-16,0 0 15,1 21-15,-22 0 0,21 0 0,0 0 16,-21 1-16,21-1 0,0 0 0,0 21 16,-21-21-16,22 1 0,-1-1 15,0 21-15,-21-21 0,21-21 0,0 21 16,0 1-16,1-1 16,-1-21-16,0 0 0,0 0 15,0 0-15,0 0 16,-21-21-16,22 21 0,-1-22 0,0 1 15,0 0-15,-21 0 0,21-21 0,0 20 16,1 1-16,-1-21 0,0 21 16,0-22-16,0 22 0,0-21 0,1 21 15,20 0-15,-21-1 0,0 22 16,0-21-16,1 21 0,-1 0 0,0 0 16,0 0-16,0 0 15,0 21-15,-21 1 0,22-1 16,-22 0-16,0 0 0,21 0 15,-21 0-15,0 1 0,0-1 16,0 0-16,0 0 0,0 0 16,0-42 31,0 0-47,0 0 0,0 0 15,0-1-15,0 1 16,0 0-16,-21 0 0,-1 21 0,1-21 15,0 0-15,0 21 16,0 0-16,0 0 0,-1 0 0,1 0 16,0 0-16,0 0 0,0 0 15,0 21-15,-1-21 0,1 21 16,0 0-16,0 0 0,0 22 0,21-22 16,-21 21-16,21-21 0,-22 22 15,22-22-15,0 21 0,0-21 0,0 0 16,0 1-16,0-1 0,0 0 15,0 0-15,0 0 0,22-21 16,-1 21-16,0-21 0,0 0 0,0 0 16,0 0-16,1 0 0,-1-21 15,0 21-15,0-21 0,21 0 16,-20 0-16,-1 0 0,0-1 0,0-20 16,0 21-16,0-21 0,1-1 15,-1 1-15,0 0 0,-21-1 16,21-20-16,0 20 0,-21 1 0,21-21 15,-21 20-15,22 1 0,-22 0 16,0-22-16,21 22 0,-21 21 0,0-22 16,0 22-16,0 0 0,0 0 15,0 0-15,0 42 32,-21 0-32,21 0 0,0 21 0,0 1 15,-22-1-15,22 0 0,-21 22 16,0-22-16,21 22 0,-21-1 0,21-20 15,0 20-15,0 1 0,0-22 16,0 21-16,0-20 0,0-1 16,0 0-16,0 1 0,0-1 0,21-21 15,-21 0-15,21 1 0,0-1 16,1 0-16,-1 0 0,0-21 0,0 0 16,21 0-16,-20 0 0,-1 0 0,21-21 15,-21 21-15,0-21 0,22 0 16,-22-1-16,0-20 0,0 21 0,0-21 15</inkml:trace>
  <inkml:trace contextRef="#ctx0" brushRef="#br0" timeOffset="9789.68">12107 1884 0,'0'0'16,"0"21"-16,0 0 15,0 0-15,0 1 16,21-22 31,1 0-47,-1-22 15,-21 1-15,21 0 0,0 0 16,0-21-16,0-1 0,1 22 0,-1-21 16,0-1-16,0-20 0,0 21 15,0-1-15,22 1 0,-22 0 0,0-1 16,0 22-16,0-21 0,1 21 16,-1 21-16,0-22 0,0 22 15,0 0 1,-21 22-16,0-1 15,0 0-15,0 0 0,0 0 16,0 0 0,0 1-16,21-22 47,-21-22-47,0 1 15,0 0-15,0 0 16,0 0-1,0 0-15,-21-1 16,0 22-16,0 0 16,0 0-16,0 0 15,21 22-15,-22-1 0,1 0 0,21 0 16,-21 21-16,0-20 16,21 20-16,-21 0 0,0 1 0,21-1 15,0 0-15,0 1 0,-22-1 16,22 0-16,0 1 0,0-1 0,0 0 15,0-21-15,22 22 0,-1-22 16,-21 0-16,21 0 0,21 0 0,-21 1 16,1-22-16,20 0 0,-21 0 0,21 0 15,1 0-15,-1 0 0,0 0 16,1 0-16,-1-22 0,22 1 0,-22 0 16,0 0-16,1 0 0,-1 0 15,0-22-15,1 22 0,-1-21 0,-21-1 16,21 1-16,-20 0 0,-22-1 15,0 1-15,0 21 0,0-21 16,0-1-16,0 22 0,0 0 0,0 0 16,0 0-16,-22 21 0,1 0 15,0 0-15,0 0 0,0 0 0,-22 0 16,22 0-16,-21 21 0,21 0 16,-22 0-16,22 0 0,-21 22 0,21-22 15,0 21-15,-1 0 0,1 1 16,0-22-16,0 21 0,21 1 0,0-22 15,0 21-15,0-21 0,0 0 0,0 1 16,0-1-16,21-21 16,0 21-16,0-21 0,1 0 15,-1 0-15,0 0 0,21 0 16,-21-21-16,1 0 0,20-1 0,-21 1 16,21 0-16,-20 0 0,-1 0 15,0-22-15,0 22 0,0-21 0,-21 21 16,0-22-16,0 1 0,21 21 0,-21-21 15,0 20-15,0 1 0,0 0 16,0 0-16,0 42 31,-21 0-31,21 22 0,0-22 16,0 0-16,0 21 0,0 1 16,0-22-16,0 21 0,0-21 15,0 22-15,0-22 0,0 21 0,0-21 16,0 0-16,0 1 0,21-22 15,-21 21-15,22 0 0,-1-21 0,21 0 16,-21 0-16,0 0 0,1 0 16,-1 0-16,21 0 0,-21-21 0,0 0 15,1-1-15,-1 1 0,21 0 16,-21 0-16,0-21 0,1-1 0,-1 1 16,0 0-16,0-1 0,0 1 15,-21 0-15,21-1 0,-21-20 16,22 20-16,-22 1 0,0 0 0,0-1 15,0 1-15,21 0 0,-21-1 16,0 22-16,0 0 0,0 0 0,0 0 16,0 0-16,-21 42 15,21 21 1,-22-21-16,22 22 0,0-1 16,0 0-16,0 1 0,-21-1 0,21 21 15,-21-20-15,21 20 0,0 1 16,0-22-16,-21 22 0,21-22 0,0 0 15,0 1-15,0-1 0,0 0 0,0 1 16,0-22-16,0 0 0,0 21 16,21-42-16,-21 21 0,21 1 15,0-22-15,1 0 16,-1 0-16,0 0 0,21 0 0,-21 0 16,1 0-16,20 0 0,-21-22 0,0 1 15,0 0-15,22 0 0,-22 0 16,0-22-16,0 22 0,-21-21 0,0 21 15</inkml:trace>
  <inkml:trace contextRef="#ctx0" brushRef="#br0" timeOffset="10021.54">13674 1588 0,'42'0'0,"-21"0"15,21 0-15,-20 0 16,-1-22-16,0 22 0,21-21 0,-21 21 16,22 0-16,-22-21 0,21 21 15,-21 0-15,22-21 0,-22 21 0,0 0 16,0 0-16,0 0 0,1 0 16</inkml:trace>
  <inkml:trace contextRef="#ctx0" brushRef="#br0" timeOffset="10520.26">14626 1609 0,'0'0'0,"0"-21"0,21-22 15,-21 22-15,0 0 0,0 0 16,-21 21 0,0 0-1,0 0-15,0 21 0,-1 0 16,22 0-16,-21 0 0,0 22 16,0-1-16,0 0 0,21 1 0,-21-1 15,-1 0-15,22 1 0,0-1 16,0 0-16,0 1 0,0-1 0,0-21 15,0 0-15,0 22 0,0-22 16,22-21-16,-1 21 0,0-21 0,0 0 16,0 0-16,22 0 0,-1 0 0,-21 0 15,21 0-15,1-21 0,-1 0 16,0 21-16,1-43 0,-1 22 0,0 0 16,1-21-16,-1-1 0,0 1 15,1-21-15,-22 20 0,0-20 16</inkml:trace>
  <inkml:trace contextRef="#ctx0" brushRef="#br0" timeOffset="10969.38">15219 1207 0,'0'0'0,"0"-22"0,-21 1 15,-1 21-15,1 0 16,0 21-16,21 1 16,0-1-16,0 0 0,0 21 0,0 1 15,0-1-15,-21 0 0,21 1 16,-21 20-16,21-21 0,0 22 0,0-22 15,-21 1-15,21 20 0,-22-21 16,1 1-16,21-1 0,0-21 16,-21 22-16,21-22 0,-21 0 0,21 0 15,0 0-15,0 0 0,0-42 47,0 0-47,0 0 0,0-21 16,0 20-16,0 1 0,21-21 0,0 0 15,0-1-15,1 22 0,20-21 16,-21-1-16,0 1 0,22 21 0,-1-21 16,0 20-16,1 1 0,-1 21 15,-21 0-15,21 0 0,1 0 16,-22 0-16,0 0 0,21 21 16,-42 22-16,22-22 0,-22 0 0,0 21 15,0 1-15,0-22 0,0 21 0,0 1 16,0-22-16,0 21 0,-22-21 15,22 0-15,0 1 0,-21-1 0,21 0 16,0 0-16,21-21 31</inkml:trace>
  <inkml:trace contextRef="#ctx0" brushRef="#br0" timeOffset="11824.64">16912 1207 0,'0'0'0,"0"-22"0,0 1 16,0 0 0,0 42 15,0 0-31,0 22 0,0-22 15,0 21-15,0-21 0,0 22 0,0-1 16,0 22-16,0-22 0,0 21 16,0-20-16,0 20 0,0-20 0,0 20 15,0-21-15,0 1 0,0-1 16,0 0-16,0 1 0,0-22 0,0 0 16,0 0-16,0 0 0,0 1 15,-21-22-15,0 0 16,0 0-1,21-22-15,0 1 16,0-21-16,0 21 0,0 0 16,0-1-16,0-20 0,0 21 15,21-21-15,-21-1 0,21 22 0,0-21 16,21 21-16,-20-22 0,20 22 16,-21 0-16,21 0 0,1 0 0,-1 21 15,0 0-15,22 0 0,-22 0 16,1 0-16,-1 0 0,0 42 0,-21-21 15,22 0-15,-22 22 0,0-22 16,-21 21-16,0 0 0,0-20 0,0 20 16,-21 0-16,0-21 15,-22 1-15,1 20 0,0-21 0,-1 0 16,1 0-16,0 1 0,-1-1 16,22-21-16,-21 0 0,0 21 0,20-21 15,1 0-15,0 0 0,0 0 0,0 0 16,0-21-16,21 0 15,0-1-15,0 1 0,0 0 16,0 0-16,21 0 0,0 0 16,0-1-16</inkml:trace>
  <inkml:trace contextRef="#ctx0" brushRef="#br0" timeOffset="12148.55">17843 1122 0,'0'0'0,"0"-21"0,-21 42 31,21 0-31,-21 0 16,21 22-16,-21-22 15,21 21-15,0 0 0,0 22 0,0-22 0,0 1 16,-21 20-16,21 1 15,-21-22-15,21 21 0,0-20 0,0 20 16,-22-20-16,22-1 0,-21 0 0,21-21 16,0 22-16,0-22 0,0 0 15,0 0-15,0 0 0,0 1 16,0-44 0,21 1-1,1 21-15,-1-42 0,0 21 16</inkml:trace>
  <inkml:trace contextRef="#ctx0" brushRef="#br0" timeOffset="12572.74">18246 1461 0,'0'0'0,"-22"0"31,1 0-31,0 21 0,0-21 16,0 21-16,0 21 0,-22-21 0,22 22 15,0-1-15,21-21 0,-21 22 16,21-1-16,-21 0 0,21 1 0,-22-22 16,22 21-16,0-21 0,0 22 15,0-22-15,0 0 0,22-21 16,-1 21-16,0 0 0,21-21 16,-21 0-16,1 0 0,20 0 0,0 0 15,-21 0-15,22-21 0,-1 21 16,-21-21-16,22 0 0,-1 0 0,-21-1 15,21-20-15,-20 21 0,-1-21 16,0-1-16,-21 1 0,0 0 0,0-1 16,0 1-16,0 21 0,0-22 15,-21 22-15,0 0 0,-1 0 0,1 0 16,0 0-16,0 21 0,0 0 0,0 0 16,-1 0-16,1 0 0,-21 0 15,21 0-15,0 21 0,21 0 0,-22-21 16,1 21-16,21 0 15,-21 0-15,21 1 0,0-1 0,0 0 16,21-21 0,0 21-16</inkml:trace>
  <inkml:trace contextRef="#ctx0" brushRef="#br0" timeOffset="13681.93">19050 1439 0,'0'0'0,"0"-21"0,-21 21 0,0 0 15,-1 0-15,1-21 0,0 21 16,0 0-16,0 21 16,0-21-16,-1 21 0,22 1 0,-21 20 15,0-21-15,21 21 0,-21-20 16,21 20-16,0 0 0,0 1 0,-21-1 15,21 0-15,0-21 0,0 22 16,0-22-16,0 21 0,21-21 0,-21 1 16,21-1-16,0 0 0,0-21 15,1 21-15,-1-21 0,0 0 0,0 0 16,21 0-16,-20 0 0,-1 0 0,21 0 16,-21-21-16,0 0 15,22 0-15,-22-1 0,21 1 0,-21-21 16,22 21-16,-22-22 0,0 1 15,21-21-15,-20 20 0,-1-20 0,0-1 16,21 22-16,-21-22 0,-21 1 16,22 21-16,-1-22 0,0 22 0,-21-1 15,0 1-15,0 0 0,0 21 16,0-1-16,0 1 0,0 0 0,0 42 31,0 0-31,0 1 0,0-1 16,0 21-16,-21 0 0,21 1 0,-21-22 15,-1 42-15,22-20 0,-21-1 16,0 0-16,0 1 0,21-1 16,-21 22-16,0-22 0,21 0 0,-22 1 15,22-1-15,-21 0 0,21-21 0,0 22 16,-21-22-16,21 0 0,0 0 16,0 0-16,0 1 0,0-44 31,21 22-16,0-21-15,-21 0 16,22 0-16,-1-21 0,0 20 0,0-20 0,21 21 16,-20-21-16,-1-1 15,21 1-15,-21 21 0,22-22 0,-1 22 16,-21 0-16,21 0 0,-20 0 16,20 0-16,-21 21 0,0 0 0,0 0 15,1 0-15,-1 0 0,0 0 16,-21 21-16,0 0 15,0 0-15,0 0 0,-21 0 16,-22 1-16,22-22 0,0 21 16,0-21-16,0 0 0,-22 0 15,22 0-15,0 0 0,0 0 16,-21 0-16,20 0 0,1 0 0,0 0 16,0 0-16,0 0 0,0-21 15,-1 21-15,1 0 16,0 0-1,0 0-15,21 21 16,0 0 0,0 0-16,0 0 0,0 0 15,0 1-15,0-1 0,0 0 16,0 0-16,21 21 0,-21-20 0,21-1 16,0 0-16,-21 0 0,22 0 15,-1 22-15,0-43 0,0 21 0,21 0 16,-20 0-16,20-21 0,-21 21 15,21-21-15,1 0 0,-22 0 16,21 0-16,-21 0 0,22 0 0,-22-21 16,0 21-16,21-21 0,-20 21 15,-1-21-15,0 0 0,-21-1 0,21 1 16,0 0-16,-21 0 0,21 21 16,-21-21-16,0 0 0,0-1 15,0 1 1,-21 21-1,0-21-15,0 21 16</inkml:trace>
  <inkml:trace contextRef="#ctx0" brushRef="#br0" timeOffset="14856.34">2138 3979 0,'0'-21'79,"0"0"-64,0 0 1,0 0-16,21 0 15,0 21-15,0 0 16,-21-22-16,21 22 0,1 0 0,-1-21 16,0 21-16,0 0 0,0 0 15,0 0-15,1 0 0,-1 0 16,21 0-16,-21 0 0,0 21 0,1 1 16,-1-1-16,0 21 15,0 0-15,0 1 0,-21-1 0,0 0 16,0 1-16,0 20 0,0-20 15,-21 20-15,0-21 0,-21 22 0,-1-22 16,1 1-16,0 20 0,-1-21 16,1 1-16,0-22 0,-1 21 0,1-21 15,0 1-15,20-1 0,1 0 16,-21-21-16,21 0 0,0 0 16,-1-21-16,22 0 0,-21 21 15,21-22-15,0 1 0,0-21 16,0 21-16,0 0 0,0-22 0,0 22 15,0-21-15,0 21 16,0-1-16,0-20 0,21 21 0,1 0 16,-22 0-16,21-1 0,0 1 15,0 21-15,0 0 0,22 0 0,-22 0 16,21 0-16,-21 21 0,22 1 16,-22-1-16,21 0 0,-21 21 0,22-21 15,-22 1-15,0-1 0,0 0 16,0 21-16,0-21 0,1 1 0,-1-1 15,0 0-15,-21 0 16,21 0-16,0-21 0,0 0 16,1 0-16,-1 0 15,0-21 1,0 0-16</inkml:trace>
  <inkml:trace contextRef="#ctx0" brushRef="#br0" timeOffset="15047.22">3154 4382 0,'0'0'0,"0"-22"31,0 1 16,21 21-32</inkml:trace>
  <inkml:trace contextRef="#ctx0" brushRef="#br0" timeOffset="15572.44">5016 3535 0,'0'0'16,"0"-21"-16,0 0 0,0-1 15,0 44 1,0-1-1,0 0-15,0 0 0,0 21 0,0 1 16,0-1-16,0 22 0,0-1 16,0 1-16,0 20 0,0-20 0,0 20 15,0-20-15,0 21 0,-21-22 16,21-21-16,0 22 0,-21-22 0,21 1 16,0-1-16,0-21 0,0 0 15,0 0-15,0 1 0,0-44 47,0 1-47,0 0 0,0 0 16,0-21-16</inkml:trace>
  <inkml:trace contextRef="#ctx0" brushRef="#br0" timeOffset="15798.31">4699 4212 0,'0'0'0,"21"0"31,0-21-31,0 21 16,22-21-16,-22 21 0,21-21 0,1 0 15,-1 21-15,-21-22 0,21 1 16,1 21-16,-1-21 0,-21 21 0,22-21 16,-22 21-16,0-21 0,0 21 15,0 0-15,0 0 16,1 0-1</inkml:trace>
  <inkml:trace contextRef="#ctx0" brushRef="#br0" timeOffset="16253.15">5567 4170 0,'0'-21'15,"0"0"-15,0-1 16,0 1-16,0 0 0,0 0 0,0 0 16,21 0-16,0 21 0,0-22 15,-21 1-15,21 0 0,1 21 0,-1 0 16,0 0-16,21 0 0,-21 0 16,1 0-16,20 0 0,-21 21 0,0 22 15,0-22-15,1 21 16,-1-21-16,0 22 0,-21-1 0,0 0 15,0 1-15,0-1 0,0-21 0,0 21 16,0 1-16,0-22 0,-21 21 16,0-21-16,21 1 0,0-1 0,-22 0 15,1-21-15,21 21 16,0-42 0,0 0-16,0 0 0,0-1 15,0 1-15,0 0 0,0-21 16,21 21-16,1-22 0,-22 1 0,0 0 15,21-1-15,0 1 0,-21 0 16,21 20-16,-21-20 0,21 21 16,0-21-16,-21 20 0,22 1 15,-1 21-15,0 0 16,0 0 0,-21 21-16</inkml:trace>
  <inkml:trace contextRef="#ctx0" brushRef="#br0" timeOffset="17088.18">6498 4001 0,'-21'21'31,"21"0"-16,-21 0-15,21 0 0,0 22 16,0-22-16,-21 0 0,21 0 0,0 21 16,-22-20-16,22 20 0,0-21 0,0 0 15,0 0-15,0 1 0,0-1 16,22 0-16,-1-21 0,0 0 0,0 21 16,0-21-16,22 0 0,-1 0 15,-21 0-15,21-21 0,1 21 0,-1-21 16,0 0-16,1-1 0,-1 1 15,0-21-15,1 21 0,-22 0 16,0-22-16,21 22 0,-42-21 0,22 21 16,-1-22-16,-21 1 0,21 21 15,-21-22-15,0 22 0,0 0 0,0 0 16,0-43 0,0 86 15,0-1-31,0 0 0,0 0 15,0 0-15,0 22 0,0-1 0,-21 0 16,21 1-16,0-1 0,-21 21 16,21-20-16,0 20 0,0-20 15,0-1-15,0 21 0,0 1 0,0-22 16,0 22-16,0-1 0,0 1 16,0-1-16,0 22 0,0-22 0,0 1 15,21-1-15,-21 1 0,21-1 0,-21 1 16,0-1-16,0 1 0,0 21 15,0-22-15,0-21 0,0 22 0,0-1 16,0-20-16,0 20 0,0-20 0,-21-1 16,0-21-16,-1 0 0,22 22 15,-21-43-15,0 21 0,0-21 16,0 0-16,0 0 0,-1-21 16,22-1-16,-42 1 0,21 0 15,0-21-15,0 21 0,-22-43 0,22 22 16,-21-22-16,21 22 0,-22-22 0,22-20 15,21 20-15,-21-20 0,21 20 16,0-21-16,0 1 0,0-1 0,0 0 16,21 1-16,0-1 0,22 22 0,-22-1 15,21 1-15,0-1 0,1 1 16,-1 20-16,0 1 0,1 0 0,-1-1 16,-21 22-16,22-21 0,-22 21 15,0 21-15,0-22 0,0 22 16,0 0-16,1 22 31,-22-1-15</inkml:trace>
  <inkml:trace contextRef="#ctx0" brushRef="#br0" timeOffset="17636.93">9059 3768 0,'0'0'0,"21"0"0,22-43 16,-22 22-16,-21 0 15,0 0-15,0 0 0,0 0 16,0-1 0,-21 22-16,0 0 15,-1 0-15,1 0 0,-21 0 16,21 0-16,-22 22 0,1-1 0,21 0 16,-21 21-16,-1-21 0,22 22 0,-21-1 15,-1 0-15,22 1 0,0 20 16,0-20-16,0 20 0,21 1 15,0-22-15,0 21 0,0-20 16,0-1-16,0 0 0,0 1 0,0-1 16,21-21-16,21 0 0,-21 1 0,1-1 15,20 0-15,0-21 0,1 0 16,-1 0-16,0 0 0,1 0 0,20-21 16,-21 0-16,1-1 0,-1 1 15,0-21-15</inkml:trace>
  <inkml:trace contextRef="#ctx0" brushRef="#br0" timeOffset="18432.54">9631 3979 0,'0'0'0,"0"-21"0,0 0 16,-21 0-16,21 0 0,-22 21 0,1 0 16,0 0-16,0 0 0,0 0 15,0 0-15,-1 21 0,1 21 16,0-21-16,21 1 0,0 20 15,-21 0-15,21-21 0,-21 22 16,21-1-16,0 0 0,0-20 0,0 20 16,0-21-16,0 0 0,0 0 0,0 1 15,0-1-15,21-21 16,0 0-16,0 0 0,0 0 16,1 0-16,-1-21 15,0 21-15,0-22 0,21 1 16,-20-21-16,-1 21 0,0 0 0,0-22 15,0 22-15,22-21 0,-22-1 16,0 22-16,-21-21 0,21 0 0,-21 20 16,21 1-16,-21 0 0,0 0 0,0 0 15,0 42 17,0 0-32,0 21 0,0-20 15,0 20-15,0 0 0,-21 1 0,21-1 16,-21 0-16,21 1 0,0-22 15,0 21-15,0 0 0,0-20 16,0 20-16,21-21 0,0 0 0,0-21 16,1 21-16,20-21 0,-21 0 0,21 0 15,1 0-15,-1 0 0,0-21 16,1 0-16,-22 21 0,21-21 0,1-21 16,-1 20-16,-21 1 0,21-21 15,-20 0-15,-1-1 0,0 1 0,0 0 16,0-1-16,-21-20 0,21 20 0,-21 1 15,22-21-15,-22 20 0,21-20 16,-21 20-16,21 1 0,-21 0 16,0-1-16,0 22 0,0-21 15,0 21-15,0 0 0,0 42 32,0 0-32,0 0 0,0 0 0,0 22 15,0-1-15,0 0 0,0 1 0,-21-1 16,21 21-16,0 1 0,-21-22 15,21 22-15,0-1 0,0-20 0,0-1 16,0 0-16,0 1 0,0-1 16,0 0-16,0-21 0,0 1 0,0-1 15,0 0-15,0 0 0,21-21 16,0 0-16,0 0 16,0 0-16,0 0 0,1-21 15,-1 21-15,0-21 0,0 0 0,0-1 16,0 1-16,-21 0 15,22-21-15,-22 21 0,0-1 0,0 1 16,0-21-16</inkml:trace>
  <inkml:trace contextRef="#ctx0" brushRef="#br0" timeOffset="18624.4">10414 4001 0,'0'-22'16,"21"22"-1,0 0-15,0 0 16,1 0-16,-1-21 0,0 21 0,0 0 16,21 0-16,-20-21 0,20 21 0,-21 0 15,0 0-15,0-21 0,22 21 16,-22 0-16,0 0 0,0-21 0,0 21 16</inkml:trace>
  <inkml:trace contextRef="#ctx0" brushRef="#br0" timeOffset="19468.15">11218 3916 0,'0'0'0,"21"0"0,-21-21 0,22 0 16,-22-1-16,0 1 0,0 0 15,0 0-15,-22 21 16,1 0-16,0 0 0,0 0 16,0 0-16,0 21 15,-1 0-15,1 0 0,0 1 0,0 20 16,0-21-16,0 21 0,21 1 0,-22 20 16,1-20-16,21-1 15,0 0-15,0 1 0,0-1 0,0-21 16,0 21-16,0-20 0,21-1 0,1 0 15,-1 0-15,21-21 0,-21 0 16,22 0-16,-1 0 0,0 0 0,1 0 16,-22 0-16,21 0 0,0-21 15,1 0-15,-1 0 0,-21-1 0,22 1 16,-1-21-16,-21 0 0,0-1 0,22 1 16,-22 0-16,0-22 0,0 1 15,0 20-15,0-20 0,-21 20 0,0-20 16,0-1-16,0 22 0,0-21 15,0 20-15,0 1 0,0 21 16,-21-22-16,0 22 0,21 0 0,-21 21 16,0 0-1,0 21-15,21 0 0,-22 1 0,22 20 16,0 0-16,0 1 0,0-1 16,0 0-16,0 1 0,0-1 0,0 21 15,0-20-15,0-1 0,0 0 0,0 22 16,0-22-16,-21 1 0,21-22 15,0 21-15,0-21 0,0 22 0,0-22 16,-21 0-16,21 0 0,0 0 16,0-42 15,0 0-31,0 0 16,0 0-16,0-1 0,0 1 0,0 0 15,21-21-15,-21-1 0,21 22 0,1-21 16,-1 0-16,0-1 0,21 22 15,-21 0-15,22-21 0,-22 20 0,21 1 16,-21 21-16,22 0 0,-1 0 16,-21 0-16,0 0 0,1 21 0,-1 1 15,0-1-15,-21 0 0,21 0 0,-21 21 16,0-20-16,0 20 16,0 0-16,0 1 0,0-22 0,0 21 15,-21 0-15,0-20 0,21-1 0,-21 21 16,21-21-16,-22-21 0,22 21 15,-21 1-15,21-1 16,0-42 0,0-1-1,0 1-15,0 0 0</inkml:trace>
  <inkml:trace contextRef="#ctx0" brushRef="#br0" timeOffset="20212.72">13758 3831 0,'0'0'0,"21"0"0,1-21 16,-1 0-16,0 0 0,0 21 15,-21-21-15,0-1 0,0 1 0,0 0 16,0 0-16,-21 0 15,0 21-15,0 0 0,-1 0 0,1 0 16,0 0-16,0 0 0,0 21 16,0-21-16,-22 42 0,22-21 0,0 22 15,0-22-15,21 21 0,-21 22 16,-1-22-16,1 22 0,21-22 0,0 0 16,0 22-16,0-22 0,0 0 15,0 1-15,0-22 0,0 21 0,0-21 16,21 1-16,1-1 0,-1-21 0,0 0 15,21 21-15,-21-21 0,22 0 16,-1 0-16,0-21 0,1 21 0,-1-21 16,0-1-16,1 1 0,20 0 15</inkml:trace>
  <inkml:trace contextRef="#ctx0" brushRef="#br0" timeOffset="20988.23">14605 3725 0,'0'0'0,"-21"0"16,0 0-16,-1 0 16,1 0-16,0 0 0,0 0 15,-21 0-15,20 22 0,1-1 0,0 0 16,0 21-16,0-21 0,0 1 16,21 20-16,-22 0 0,1-21 15,0 22-15,21-1 0,-21 0 16,21-20-16,0 20 0,0-21 0,0 21 15,0-20-15,0-1 0,21 0 16,-21 0-16,21-21 0,0 0 16,1 0-16,-1 0 0,0 0 0,0-21 15,0 0-15,22 0 0,-22-1 16,0 1-16,0 0 0,0 0 0,0-21 16,1 20-16,-1-20 0,0 0 0,-21 21 15,0-22-15,21 1 0,-21 0 16,0 20-16,0-20 0,0 21 15,0 0-15,0 0 0,0-1 16,0 44 0,0-1-1,0 21-15,0-21 0,0 22 16,0-22-16,0 21 0,0 0 0,0 22 16,0-22-16,0 1 0,0-22 15,0 21-15,0 0 0,0-20 0,21-1 16,0 0-16,1 0 0,-1-21 0,0 0 15,0 0-15,21 0 16,-20 0-16,-1 0 0,21 0 0,0-21 16,-20 0-16,20 0 0,-21-1 0,21 1 15,-20-21-15,20 21 0,-21-22 16,0 1-16,0 0 0,1-1 0,-1-20 16,0 21-16,0-22 0,-21 22 15,21-22-15,0 22 0,-21-22 0,0 22 16,22 0-16,-22-1 0,21 22 15,-21-21-15,0 21 0,0 42 16,0 0 0,0 0-16,-21 22 0,-1-1 15,1 0-15,21 1 0,-21 20 16,0-21-16,0 22 0,21-22 16,-21 22-16,21-22 0,-22 22 0,1-22 15,21 0-15,0 1 0,0-1 0,0-21 16,0 0-16,0 0 0,0 1 15,0-1-15,21-21 0,1 0 0,-1 0 16,0 0-16,0 0 0,0 0 16,22-21-16,-22 21 0,0-22 15,0 1-15,0 0 0,0 0 0,-21-21 16,0 20-16,22 1 0</inkml:trace>
  <inkml:trace contextRef="#ctx0" brushRef="#br0" timeOffset="21157.14">15176 3810 0,'-21'0'0,"21"-21"31,21 21-31,1 0 0,20 0 16,-21 0-16,0 0 0,22-21 0,-22 21 15,21 0-15,-21-21 0,22 21 16,-22 0-16,21 0 0</inkml:trace>
  <inkml:trace contextRef="#ctx0" brushRef="#br0" timeOffset="21901.05">16002 3704 0,'-42'0'16,"20"0"-16,1 0 15,0 0-15,0 0 0,0 21 16,0 1-16,21-1 0,-22 0 16,22 0-16,-21 21 0,0-20 0,21 20 15,0-21-15,0 21 0,0 1 0,-21-22 16,21 21-16,0-21 16,0 22-16,0-22 0,21 0 0,-21 0 15,21 0-15,0 1 0,22-22 0,-22 21 16,0-21-16,0 0 0,22 0 15,-22 0-15,21 0 0,-21 0 0,22-21 16,-22 21-16,21-22 0,-21 1 16,22 0-16,-22 0 0,0-21 0,0 20 15,0-20-15,0 0 0,1-1 0,-1 1 16,0-21-16,-21 20 0,0 1 16,0-22-16,0 22 0,21 0 15,-21-1-15,0 1 0,0 21 16,0 0-16,0 0 0,0-1 0,-21 22 31,21 22-31,0-1 0,-21 0 0,21 21 16,-21-21-16,21 22 0,0-1 0,-22-21 15,22 22-15,0-1 0,0 0 16,0 1-16,-21-1 0,21 0 0,-21 1 16,21-22-16,0 21 0,0 0 15,-21-20-15,21 20 0,-21-21 0,21 0 16,0 0-16,-21-21 0,21 22 15,0-44 1,0 1 0,0 0-16,0 0 0,21-21 0,0 20 15,21-20-15,-21 0 0,1-1 16,20 1-16,0 21 0,-21-21 0,22-1 16,-1 22-16,0-21 0,1 21 15,-1 21-15,-21 0 0,0 0 0,22 0 16,-22 0-16,0 21 0,-21 0 15,0 0-15,0 21 0,0-20 16,0 20-16,0-21 0,0 21 0,0 1 16,0-1-16,-21-21 0,0 22 15,21-22-15,0 0 0,0 21 16,0-21-16,-21-21 0,21 22 0,0-1 16,0-42 15</inkml:trace>
  <inkml:trace contextRef="#ctx0" brushRef="#br0" timeOffset="22700.42">17822 3577 0,'0'0'0,"21"-21"16,1-42-16,-1 20 16,-21 22-16,0 0 0,0 0 15,0 0-15,0-1 0,0 65 31,0-22-31,0 21 16,0 1-16,0-1 0,0 0 16,0 22-16,0-22 0,0 22 0,0-22 15,0 21-15,0-20 0,0-1 0,0 22 16,-21-22-16,21 0 16,0 1-16,-22-22 0,22 0 0,0 0 15,0 0-15,0 0 0,-21-21 31,21-21-31,-21 0 16,21-21-16,0 21 0,0-1 16,0-20-16,0 21 0,0-21 0,21-1 15,0 22-15,1-21 0,-1 21 16,0-22-16,21 22 0,1 0 0,-22 0 16,21 21-16,0 0 15,1 0-15,-1 0 0,0 0 0,1 0 16,-22 21-16,21 0 0,-21 0 0,1 0 15,-1 1-15,0 20 0,-21 0 16,0-21-16,0 22 0,0-1 0,-21-21 16,0 22-16,-22-1 0,22-21 15,0 0-15,-21 0 0,-1 1 0,1-1 16,21 0-16,-22-21 0,22 0 16,-21 21-16,21-21 0,0 0 0,-1 0 15,1 0-15,0 0 0,0-21 0,0 0 16,21 0-1,0-1-15,0 1 16,21 0-16,21 0 0,-21-21 16,1 20-16,-1 1 0</inkml:trace>
  <inkml:trace contextRef="#ctx0" brushRef="#br0" timeOffset="22992.24">18796 3471 0,'0'0'0,"0"-21"0,0-42 16,0 84 15,0 0-31,0 21 0,0 1 0,0-1 16,0 0-16,0 1 0,0-1 16,0 22-16,0-22 0,0 21 0,0-20 15,0-1-15,-21 22 0,21-22 16,0 0-16,-21 1 0,21-1 0,0-21 15,0 21-15,0-20 0,0-1 16,0 0-16,21-42 31,0 0-31,0-1 0,-21 1 16,21 0-16,0 0 0,1-21 0,-1 20 16</inkml:trace>
  <inkml:trace contextRef="#ctx0" brushRef="#br0" timeOffset="23420.51">19177 3725 0,'0'0'0,"21"-42"16,-42 42-1,21 21-15,-21 0 16,0 1-16,-1-1 0,22 0 0,-21 0 16,0 0-16,21 22 0,0-22 15,0 21-15,-21 0 0,21 1 0,0-22 16,0 21-16,0 1 0,0-22 15,0 21-15,0-21 0,21 0 0,0 1 16,-21-1-16,43-21 16,-22 21-16,0-21 0,21 0 0,-21 0 15,22 0-15,-22 0 0,21-21 0,1 21 16,-22-21-16,21-1 0,-21 1 16,22 0-16,-22-21 0,21 21 0,-21-22 15,0 22-15,-21-21 0,0-1 16,22 1-16,-22 21 0,0-21 0,0-1 15,0 1-15,-22 21 0,1 0 0,0-22 16,0 22-16,0 21 0,0-21 16,-1 21-16,1 0 0,-21 0 0,21 0 15,0 0-15,-1 21 16,1-21-16,0 21 0,21 0 0,0 1 16,-21-1-16,21 0 15,0 0-15,0 0 0,0 0 0,0 1 16,0-1-16,0 0 0,21-21 0,0 0 15,22 21-15</inkml:trace>
  <inkml:trace contextRef="#ctx0" brushRef="#br0" timeOffset="24446.61">20151 3662 0,'0'0'0,"0"-21"0,0 0 15,-22 21-15,1 0 16,0 0-16,0 21 16,0 0-16,21 0 0,0 0 15,-21 0-15,-1 1 0,1 20 0,21-21 16,-21 21-16,21 1 0,0-1 16,-21-21-16,21 22 0,0-1 0,0 0 15,0 1-15,0-22 0,0 0 16,21 21-16,0-21 0,0 1 0,22-22 15,-22 21-15,0-21 0,21 0 16,1 0-16,-22 0 0,21 0 16,1-21-16,-22 21 0,21-22 0,-21 1 15,22 0-15,-22 0 0,0-21 16,21-1-16,-21 1 0,1 0 0,-1-1 16,0-20-16,-21 20 0,21-20 15,0-1-15,0 1 0,-21 21 0,22-22 16,-1 1-16,-21 20 0,0-20 15,21 20-15,-21 22 0,0 0 0,0 0 16,0 0-16,0 42 16,0 0-16,-21 0 15,21 22-15,0-22 0,-21 21 16,-1 0-16,22 22 0,-21-22 16,21 1-16,-21-1 0,0 0 0,0 1 15,21-1-15,-21 0 0,-1 1 16,22-1-16,-21 0 0,21 1 0,-21-22 15,21 21-15,-21-21 0,21 0 0,0 1 16,0-1 0,0-42-1,0-1-15,0 1 16,21 0-16,0 0 0,0-21 16,22 20-16,-22 1 0,0-21 0,21 21 15,1-22-15,-1 22 0,-21-21 0,22 21 16,-1 0-16,-21-1 0,21 1 15,-20 0-15,20 21 0,-21 0 16,0 0-16,-21 21 31,-21 0-31,0-21 0,0 22 0,0-22 16,-1 21-16,-20-21 0,0 21 16,21-21-16,-22 0 0,22 0 0,0 0 15,-21 21-15,20-21 0,1 0 0,0 0 16,0 0-16,0 0 0,0 0 15,21 21 32,0 0-47,0 1 0,0 20 16,0-21-16,0 21 0,0-20 16,0 20-16,0 0 0,0-21 0,21 22 15,0-22-15,0 0 0,0 0 16,0 0-16,1 1 0,20-1 0,-21 0 15,21-21-15,1 0 0,-22 0 0,21 0 16,1 0-16,-1 0 0,-21 0 16,21 0-16,1 0 0,-22-21 0,0 21 15,0-21-15,0-1 16,1 1-16,-1 0 0,0 0 0,-21 0 0,0 0 16,21-1-16,-21 1 0,21 0 15,-21 0-15,0 0 0,0 0 16,-21 21 15,0 0-31,-21 0 0,20 21 16</inkml:trace>
  <inkml:trace contextRef="#ctx0" brushRef="#br0" timeOffset="25598.8">2498 6456 0,'-22'0'16,"1"0"-16,21-21 15,-21 21 1,21-21-16,0-1 16,0 1-16,21 0 0,0 21 15,1-21-15,-1 0 0,21 21 16,-21 0-16,22 0 0,-22 0 15,21 0-15,0 0 0,-20 0 0,20 21 16,-21 0-16,0 0 0,0 22 16,-21-22-16,0 21 0,0 0 15,0-20-15,0 20 0,-21 0 0,-21 1 16,21-22-16,-22 21 0,22 0 16,-21-20-16,21-1 0,-22 0 0,22 0 15,-21-21-15,21 0 0,0 0 16,-1 0-16,22-21 15,0 0 1,22 0-16,-1-1 0,0 1 0,0 0 16,21 0-16,-20 0 15,20 21-15,0-21 0,1 21 0,-22 0 16,21 0-16,0 0 0,1 0 16,-22 21-16,21 0 0,-21-21 0,1 42 15,-1-21-15,0 1 0,0-1 16,-21 21-16,0-21 0,0 22 0,0-1 15,0-21-15,-21 21 0,0 1 16,0-1-16,-22 0 0,22 1 0,-21-1 16,-22-21-16,22 22 0,-22-22 15,22 0-15,0 0 0,-22-21 0,22 0 16,0 0-16,-1 0 0,1 0 16,21 0-16,-22-21 0,22 0 0,0 0 15,0-1-15,0 1 0,21 0 16,0 0-16,-21-21 0,21 20 15,0 1-15,0 0 0,0 0 16,0 0-16,0 0 0,21-1 0,0 22 16,0-21-16,0 21 0,0 0 15,22-21-15,-22 21 0,0-21 0</inkml:trace>
  <inkml:trace contextRef="#ctx0" brushRef="#br0" timeOffset="25824.64">3662 6879 0,'0'0'0,"21"0"16,-21-21 46,0 0-30</inkml:trace>
  <inkml:trace contextRef="#ctx0" brushRef="#br0" timeOffset="26345.35">5503 5927 0,'0'0'0,"0"21"16,0 0-16,0 0 15,0 22-15,0-1 0,0 0 16,0 1-16,0-1 0,0 21 0,0-20 16,0 20-16,0 1 0,0-1 0,0 1 15,0-22-15,0 22 0,-21-22 16,21 21-16,0-41 0,0 20 0,0 0 15,0-21-15,0 1 0,0-1 16,21 0-16,0-21 0,1 0 16,-1 0-16,0-21 15,0 0-15</inkml:trace>
  <inkml:trace contextRef="#ctx0" brushRef="#br0" timeOffset="26556.27">5186 6710 0,'0'0'0,"0"-21"15,0 0-15,0-1 16,0 1-16,42 0 16,-21 21-16,0-21 0,22 0 0,-1 0 15,0-1-15,1 22 0,-1-21 16,0 21-16,1 0 0,-1-21 15,0 21-15,-20-21 0,20 21 0,0 0 16,-21 0-16</inkml:trace>
  <inkml:trace contextRef="#ctx0" brushRef="#br0" timeOffset="27014.15">6181 6646 0,'-22'0'16,"1"0"-16,0 0 16,21-21-16,0 0 0,0 0 0,0 0 15,0 0-15,0-1 16,0 1-16,0 0 0,21 0 0,0 21 16,1-21-16,-1 21 0,21 0 15,-21 0-15,0 0 0,22 0 0,-1 21 16,-21 0-16,22 0 0,-22 0 0,21 22 15,-21-22-15,0 21 0,1 1 16,-22-22-16,0 21 0,0 0 0,0 1 16,0-1-16,0-21 0,-22 22 15,1-22-15,0 0 0,0 0 0,0 0 16,0 0-16,-1-21 0,1 0 31,21-21-31,0 0 16,0 0-16,0 0 0,21 0 0,-21-1 15,22-20-15,-1 21 0,0-21 16,-21-1-16,21 1 0,0 0 0,0-1 16,1 22-16,-1-21 0,-21-1 15,21 22-15,0 0 0,0 0 0,0 21 16,1 0-16,-22-21 0,21 21 0,0 0 16,0 0-1,0 21-15</inkml:trace>
  <inkml:trace contextRef="#ctx0" brushRef="#br0" timeOffset="27704.29">7006 6519 0,'0'22'31,"0"-1"-15,0 0-16,0 0 0,0 0 15,0 0-15,0 1 0,0 20 0,0-21 16,0 0-16,0 22 0,0-22 15,0 0-15,0 21 0,0-21 0,0 1 16,0-1-16,0 0 0,21 0 16,-21 0-16,21-21 0,1 21 0,-1-21 15,0 0-15,0 0 0,0 0 16,22 0-16,-22 0 0,0-21 0,0 0 16,21 21-16,-20-21 0,-1 0 15,0 0-15,0-22 0,0 22 0,0 0 16,1-21-16,-1 20 0,0-20 0,-21 21 15,0-21-15,0 20 0,0 1 16,0 0-16,0 0 0,21 21 0,-21 21 47,0 0-47,0 22 0,0-22 0,0 21 16,0 0-16,0 1 0,0-1 15,0 22-15,0-1 0,0 1 0,0-1 16,-21 1-16,21 20 0,-21 1 15,21-22-15,-21 22 0,21 0 0,0-1 16,-22 1-16,22 0 0,-21 21 0,21-22 16,0 1-16,0 0 0,0-1 0,0-20 15,0 20-15,-21-20 0,21-1 16,-21 1-16,0-1 0,21-20 0,-21-1 16,-1 0-16,1 1 0,0-22 0,0 0 15,0 0-15,0 0 0,-1-21 16,1 0-16,0-21 15,0 0-15,-21-21 0,20 21 0,1-22 16,0 1-16,0-22 0,-21 1 0,20-1 16,1 1-16,0-22 0,21 22 15,-21-43-15,21 21 0,0 1 0,0-22 16,0 21-16,0-21 0,0 22 0,21-1 16,21-21-16,-20 21 0,20 22 15,0-22-15,1 22 0,20-1 0,-21 1 16,1 20-16,-1 1 0,22 0 0,-22-1 15,0 22-15,1 0 0,-22-21 16,21 42-16,-21-21 0,22-1 16,-22 22-16,0 0 0</inkml:trace>
  <inkml:trace contextRef="#ctx0" brushRef="#br0" timeOffset="28273.08">10075 6117 0,'0'0'0,"21"-21"0,-21 0 16,0 0-16,0 0 0,0-1 15,0 1-15,-21 21 16,0 0-16,0 0 0,-21 0 0,20 0 16,-20 0-16,21 0 0,-21 43 15,-1-22-15,1 0 0,21 21 0,-22-21 16,1 22-16,21-1 0,0 22 0,-22-22 15,43 21-15,-21 1 0,21-1 16,0-20-16,0 20 0,0-20 16,0 20-16,21-21 0,1-20 0,-1 20 15,0-21-15,0 21 0,21-20 16,1-22-16,-1 21 0,0-21 0,1 21 16,-1-21-16,0 0 0,1 0 0,-1-21 15,22 0-15,-22 21 0,0-22 16</inkml:trace>
  <inkml:trace contextRef="#ctx0" brushRef="#br0" timeOffset="28988.84">10626 6329 0,'0'0'16,"-43"-64"0,22 64-16,0 0 0,0 0 15,0 0-15,-1 0 0,1 22 0,0-1 16,0 0-16,0 0 0,0 21 15,-1 1-15,22-1 0,0 0 0,-21 1 16,21-1-16,-21 0 0,21 1 16,0-1-16,0 0 0,0-20 0,0-1 15,0 0-15,21 0 0,0-21 0,1 0 16,-1 0-16,0 0 0,0 0 16,0 0-16,0 0 0,22-21 0,-22 0 15,21 0-15,-21-1 0,22-20 16,-22 21-16,21-21 0,-21 20 15,1-20-15,-1 0 0,-21 21 0,0-22 16,0 1-16,0 0 0,0 20 0,0-20 16,0 21-16,0 0 0,-21 21 31,21 21-31,-22 0 16,22 0-16,-21 22 0,21-1 0,0 0 15,0 1-15,0-1 0,-21 0 0,21-21 16,0 22-16,0-1 0,0-21 15,0 22-15,0-22 0,21 0 0,-21 0 16,21-21-16,22 21 0,-22-21 16,0 0-16,21 0 0,1 0 15,-1 0-15,0-21 0,1 0 0,-1 0 16,0 0-16,1-1 0,-1 1 0,43-63 31,-64 41-31,0 1 0,0 0 0,0-1 0,-21 1 16,0 0-16,0-22 0,0 22 0,0-1 15,0 1-15,0 0 0,0-1 16,0 22-16,22-21 0,-22 21 0,0 0 16,0 42-1,0 0 1,0 0-16,-22 21 0,22-20 16,0 20-16,-21 0 0,0 1 15,21 20-15,-21-21 0,21 22 0,0-22 16,0 22-16,0-22 0,0 0 0,0 1 15,0-1-15,0-21 0,21 22 16,0-22-16,0 0 0,-21 0 0,43-21 16,-1 0-16,-21 0 15,0 0-15,1 0 0,-1 0 16,0-21-16,-21 0 0,21 0 0</inkml:trace>
  <inkml:trace contextRef="#ctx0" brushRef="#br0" timeOffset="29188.92">11303 6371 0,'0'0'0,"-21"0"16,21-21-16,21 21 16,0 0-16,0-21 0,0 21 15,22 0-15,-22 0 0,21-21 16,-21 21-16,22 0 0,-1 0 0,-21-21 15,22-1-15,-22 22 0,21 0 0,-21 0 16,0 0-16</inkml:trace>
  <inkml:trace contextRef="#ctx0" brushRef="#br0" timeOffset="29968.38">12128 6308 0,'0'-21'15,"0"-1"1,-21 22-16,0 0 16,0 0-16,0 0 0,0 22 15,-1-22-15,1 21 0,0 0 16,21 0-16,-21 21 0,21 1 16,-21-22-16,21 21 0,0 1 0,0-1 15,0 0-15,0 1 0,0-22 0,0 21 16,0-21-16,0 0 0,0 22 15,21-22-15,0-21 0,0 21 0,22 0 16,-22-21-16,21 0 0,0 0 0,1 0 16,-1 0-16,0 0 0,1-21 15,-1 0-15,0 0 0,1 0 0,-1-1 16,0 1-16,-20-21 0,-1 21 0,0-22 16,0 1-16,0 0 0,-21-1 15,0-20-15,0 21 0,0-22 16,0 22-16,0-1 0,0-20 0,0 21 15,0-1-15,0 1 0,0 0 16,0 20-16,0 1 0,0 0 0,0 42 31,0 22-31,0-22 16,0 0-16,0 21 0,0 1 0,0-1 16,0 0-16,0 1 0,0 20 15,0-21-15,0 1 0,0-1 0,0 0 16,0 1-16,0-1 0,0 0 0,0 1 15,0-22-15,0 0 0,0 0 16,0 0-16,0 1 0,0-1 0,-21-21 31,21-21-15,0-1-16,0 1 16,0 0-16,0 0 0,0-21 0,21-1 15,0 22-15,-21-21 0,43-22 16,-22 22-16,0 0 0,21 20 0,1-20 15,-1 0-15,0 21 0,1-1 0,-1 22 16,0 0-16,-20 0 0,20 0 16,0 0-16,-21 0 0,1 22 0,-1-1 15,0 21-15,-21-21 0,0 22 16,0-22-16,0 21 0,0 0 16,0-20-16,0 20 0,0 0 0,0 1 15,-21-22-15,0 21 0,-1-21 16,1 0-16,21 1 0,-21-1 0,0 0 15,21 0-15,-21-21 0,21 21 16,-21-21-16,-1 0 16,1 0-1,21-21-15</inkml:trace>
  <inkml:trace contextRef="#ctx0" brushRef="#br0" timeOffset="30964.27">15409 5863 0,'0'0'0,"0"-21"0,0 42 31,0 22-31,0-22 15,-21 21-15,0 0 0,0 1 0,0-1 16,-1 0-16,1 1 0,0 20 0,0 1 16,0-22-16,0 22 0,-1-1 15,22-21-15,0 1 0,0-1 16,0 0-16,0 1 0,0-22 0,0 21 16,0-21-16,22-21 0,-1 22 15,0-22-15,0 0 0,0 0 0,0 0 16,22 0-16,-22 0 0,0 0 15,0 0-15,0-22 0,22 1 0,-22 0 16,0 0-16,-21 0 0,21 0 0,-21-22 16,21 22-16,-21-21 0,0 21 15</inkml:trace>
  <inkml:trace contextRef="#ctx0" brushRef="#br0" timeOffset="31168.73">15049 6329 0,'0'0'0,"-21"0"0,0 0 0,0 0 16,42 0 0,0-21-1,22 21-15,-22 0 0,21-21 0,22 21 16,-22 0-16,0 0 0,1-22 0,20 22 16,-21-21-16,1 21 0,-1 0 15,0 0-15,1-21 0,-22 21 0,0 0 16,21 0-16,-20-21 0,-1 21 15,0 0-15</inkml:trace>
  <inkml:trace contextRef="#ctx0" brushRef="#br0" timeOffset="31624.99">16129 6350 0,'0'0'15,"0"21"-15,-42-21 16,20 0-16,1 0 15,0 0-15,21-21 0,0 0 16,0 0-16,0 0 16,0-1-16,21 1 0,0 0 15,1 21-15,20-21 0,-21 0 0,0 21 16,22 0-16,-1-21 16,-21 21-16,21 0 0,-20 0 0,20 0 15,-21 21-15,21 0 0,-20 0 0,-1 21 16,0-20-16,-21 20 0,0 0 15,21 1-15,-21-1 0,0 0 0,0 1 16,0-1-16,-21-21 0,0 21 16,0-20-16,-1-1 0,22 0 0,-21 0 15,21 0-15,-21-21 0,0 0 16,21-21 0,0 0-16,21 0 15,0 0-15,0-1 0,-21-20 0,22 21 16,-1-21-16,0-1 15,0 1-15,0 0 0,0-1 0,1 22 16,-1-21-16,0-1 0,0 22 0,0 0 16,0 0-16,-21 0 0,22 0 15,-1 21-15,0 0 16,0 0 0</inkml:trace>
  <inkml:trace contextRef="#ctx0" brushRef="#br0" timeOffset="32362.27">17018 6265 0,'0'22'47,"0"-1"-47,0 0 0,0 0 16,0 0-16,-21 22 0,21-22 0,0 21 15,0-21-15,0 22 0,0-22 0,0 0 16,0 21-16,21-21 0,-21 1 16,21-1-16,0-21 0,22 21 0,-22-21 15,0 0-15,21 0 0,1 0 16,-22 0-16,21 0 0,0-21 16,-20 0-16,20-1 0,0 1 0,1 0 15,-22 0-15,21-21 0,-21 20 16,0-20-16,1 0 0,-1 21 0,-21-22 15,21 1-15,-21 21 0,21 0 0,-21-22 16,0 22-16,0 0 16,0 42 15,0 0-31,0 0 16,-21 22-16,21-22 0,-21 21 15,0 22-15,21-22 0,-22 0 0,1 22 16,21-1-16,0 1 0,0-1 15,0 1-15,0-1 0,0 22 0,0-21 16,0 20-16,0 1 0,0 0 16,0-22-16,21 22 0,1-1 0,-22 1 15,0-21-15,0 20 0,0 1 0,21 0 16,-21-22-16,0 22 0,0-22 0,0 22 16,0-22-16,0 1 0,0-1 15,0-20-15,-21-1 0,-1 22 0,1-43 16,-21 21-16,21 0 0,-22-20 0,1-1 15,0-21-15,-1 0 0,1 0 16,0 0-16,-1 0 0,22-21 0,-21-1 16,0 1-16,-1-21 0,22 0 15,0-1-15,-21-20 0,20 20 0,1-41 16,0 20-16,0-20 0,0-1 16,21 0-16,0-21 0,0 22 0,0-22 15,0 0-15,0 21 0,0-20 16,21 20-16,0 0 0,0 22 0,0-22 15,22 22-15,-22 20 0,21-20 0,1 20 16,-1 1-16,0 0 0,1-1 16,-1 1-16,-21 21 0,21-21 15,-20 20-15,-1 1 0,0 0 0,0 0 16,-21 0-16,21 21 0</inkml:trace>
  <inkml:trace contextRef="#ctx0" brushRef="#br0" timeOffset="32895.97">19981 5757 0,'0'0'15,"0"-21"-15,21 0 0,-21 0 0,0 0 16,-21 21 0,0 0-1,0 0-15,0 0 0,0 21 0,-1 0 16,1 21-16,-21-20 0,21 20 0,-22 0 16,1 1-16,0-1 0,21 21 15,-22-20-15,1-1 0,0 0 0,20 22 16,1-22-16,0 1 0,21-1 15,0 21-15,0-20 0,0-22 0,0 21 16,21 1-16,22-22 0,-22 21 0,21-21 16,0 0-16,1-21 15,-1 22-15,0-22 0,1 0 0,-1 0 0,22 0 16,-22 0-16,0 0 0,1 0 16,20-22-16,-21 1 0,1 0 15,-1 0-15,0-21 0,1 20 0,-1 1 16</inkml:trace>
  <inkml:trace contextRef="#ctx0" brushRef="#br0" timeOffset="33625.46">20468 6371 0,'0'0'0,"21"-42"0,-21 21 0,0-22 16,0 1-16,0 21 0,0-21 0,0 20 16,0 1-16,-21 0 0,0 0 15,21 0-15,-21 21 0,0 0 0,-1 0 16,1 0-16,0 21 16,0-21-16,0 21 0,0 0 0,-1 0 15,1 22-15,21-22 0,-21 21 0,0-21 16,0 22-16,21-1 15,0 0-15,0-20 0,0 20 0,0-21 16,0 21-16,0-20 0,0-1 0,0 0 16,21-21-1,0 0-15,0 0 0,0 0 0,1 0 16,-1-21-16,0 0 0,0-1 16,0 1-16,0 0 0,1 0 0,20-21 15,-42 20-15,21-20 0,0 0 0,-21 21 16,0-22-16,0 1 0,0 21 15,0-22-15,0 22 0,0 0 0,0 0 16,0 0-16,0 42 31,0 0-31,0 21 0,0-20 16,0 20-16,0-21 0,0 21 16,0-20-16,0 20 0,0 0 0,0-21 15,21 22-15,1-22 0,-1 0 0,0 0 16,0 0-16,21 1 0,-20-1 15,20-21-15,-21 0 0,21 0 0,1 0 16,-22 0-16,21-21 0,-21 21 16,22-22-16,-22 1 0,0 0 0,0-21 15,0 21-15,1-22 0,-1 1 16,0 0-16,0-1 0,-21 1 16,0 0-16,21-22 0,-21 22 0,21-22 15,-21 1-15,0-1 0,0 1 16,0 20-16,0-20 0,22 21 0,-22 20 15,0-20-15,0 21 0,0 42 16,0 21 0,-22-20-16,22 20 0,-21 21 0,21-20 15,-21 20-15,0-20 0,0 20 16,0 1-16,21-1 0,-22-21 0,1 22 16,21-22-16,-21 22 0,21-22 15,0 0-15,0 1 0,0-22 16,0 21-16,0-21 0,0 1 0,21-1 0,0 0 15,1-21-15,-1 0 16,0 0-16,0 0 0,0 0 0,0 0 16,1-21-16,-1 21 0,0-21 0,0-1 15,0 1-15,0 0 0,1 0 16,-1 0-16,0-22 0,-21 22 0,21-21 16,-21 21-16,0-22 0</inkml:trace>
  <inkml:trace contextRef="#ctx0" brushRef="#br0" timeOffset="33828.35">20934 6075 0,'0'0'0,"0"21"0,21-21 32,0 0-32,0 0 15,0 0-15,1 0 0,-1 0 16,0 0-16,21 0 0,-21 0 0,22 0 15,-22-21-15,0 21 0,21 0 0,-20-21 16,20 21-16,-21 0 0,0-21 16,0 21-16,1 0 0</inkml:trace>
  <inkml:trace contextRef="#ctx0" brushRef="#br0" timeOffset="34164.39">21844 6054 0,'0'-21'16,"0"-1"-16,-21 1 0,0 21 15,-1-21-15,1 21 16,0 0-16,0 0 16,0 0-16,0 0 0,-1 21 0,22 0 15,-21 1-15,0-1 16,21 0-16,0 0 0,-21 21 0,0-20 0,21 20 15,0 0-15,0 1 0,0-22 16,0 21-16,0 0 0,0-20 16,0 20-16,0-21 0,0 0 0,0 0 15,21 1-15,21-1 0,-21 0 0,1-21 16,20 0-16,-21 0 0,21 0 16,-20 0-16,20 0 0,-21 0 0,21 0 15,-20-21-15,20 0 0,-21 21 16,0-43-16,22 22 0,-22 0 0,0-21 15</inkml:trace>
  <inkml:trace contextRef="#ctx0" brushRef="#br0" timeOffset="34961.94">22267 5673 0,'0'-21'16,"21"21"-16,-21-22 0,0 1 15,0 0 1,0 0-16,-21 42 47,21 0-47,0 22 0,0-1 0,0 0 15,0 1-15,0-1 0,0 0 16,0 22-16,0-22 0,0 0 0,0 1 16,-21 20-16,21-20 0,0-1 15,-21 0-15,21 1 0,0-22 0,0 21 16,0 0-16,0-20 0,-21 20 0,21-21 15,0 0-15,-21 0 0,21 1 16,0-1 0,0-42-1,0-1-15,0 1 16,0 0-16,0 0 0,0-21 0,0 20 16,0-20-16,21 21 0,0-21 15,21-1-15,-21 1 0,1 0 0,20 20 16,0-20-16,1 0 0,-1 21 15,0-1-15,1 1 0,-1 0 0,0 21 16,1 0-16,-1 0 0,-21 21 0,21 0 16,-20 1-16,-22-1 0,0 0 15,0 21-15,0 1 0,0-22 0,0 21 16,0-21-16,0 22 0,-22-1 16,22-21-16,-21 21 0,21-20 15,-21-1-15,21 21 0,0-21 0,-21 0 16,21 1-16,-21-22 0,21 21 15,-21-21-15,-1 0 32,1 0-32,0 0 0,0 0 15</inkml:trace>
  <inkml:trace contextRef="#ctx0" brushRef="#br0" timeOffset="36094.68">2646 9229 0,'0'0'0,"0"-21"0,-21-22 16,21 22-16,-22 21 16,22-21-16,0 42 15,0 0 1,0 0-16,0 22 0,22-1 15,-1 0-15,0 22 0,-21-1 0,0 1 16,0-1-16,0 1 0,0-1 0,0 1 16,0-1-16,-21-20 0,0 20 15,21-42-15,0 22 0,-22-22 16,22 0-16,-21 0 0,21-42 31,0 0-31,0 0 16,0 0-16,21-1 0,1 1 15,-1 0-15,0 0 0,0 0 0,0 0 16,0 21-16,22-22 0,-22 22 16,0-21-16,21 21 0,-20 0 0,-1-21 15,21 21-15,-21-21 0,0 21 0,1 0 16,-1-21-16,0 21 0,0 0 16,0 0-16,-21-21 0,0-1 15,0 1-15,0 0 16,0 0-16,0 0 0,-21 0 15,0-1-15,0 1 16,0 0-16,-1 21 16,1 21-1,21 0-15,0 22 0,0-22 0,0 21 16,0 1-16,0-1 0,0 0 0,0 1 16,0-1-16,0 0 0,0 1 15,0-22-15,0 21 0,0-21 0,0 22 16,0-22-16,0 0 0,0 0 15,0 0-15,0 0 16,0-42 15,21 0-31,1 0 0</inkml:trace>
  <inkml:trace contextRef="#ctx0" brushRef="#br0" timeOffset="36281.14">3725 9673 0,'0'0'0,"21"0"0,1 0 16,-22-21-16</inkml:trace>
  <inkml:trace contextRef="#ctx0" brushRef="#br0" timeOffset="36779.99">6054 8975 0,'21'-106'15,"-21"64"-15,0-1 0,0 22 16,0 0-16,0 0 0,21 0 16,-21-1-16,0 44 15,0-1-15,-21 0 16,21 21-16,0 1 0,0 20 15,0-21-15,0 22 0,0-1 16,0 1-16,0-1 0,0 1 0,0-1 16,0 1-16,0-1 0,0 1 15,0-22-15,0 22 0,0-22 0,0 0 16,0-20-16,0 20 0,0-21 16,0 0-16,21-21 0,0 0 15,0 0-15,-21-21 0,21 21 16,-21-21-16,0 0 0</inkml:trace>
  <inkml:trace contextRef="#ctx0" brushRef="#br0" timeOffset="36988.78">5863 9504 0,'0'0'0,"0"-21"31,21 0-31,0 21 0,1-22 15,-1 22-15,21-21 0,-21 0 16,22 0-16,-1 21 0,-21-21 0,21 0 16,1 21-16,-1-22 0,-21 22 0,22-21 15,-1 21-15,-21 0 0,0 0 16,22 0-16,-22 0 0,0 0 0</inkml:trace>
  <inkml:trace contextRef="#ctx0" brushRef="#br0" timeOffset="37436.53">6646 9525 0,'-21'0'16,"21"-21"-16,0 0 16,0 0-16,0-1 15,0 1-15,0 0 0,21 0 0,0 0 16,1 21-16,-22-21 0,21-1 0,0 22 15,21 0-15,-21 0 0,1 0 16,-1 0-16,21 0 0,-21 0 0,0 22 16,1-1-16,-1 0 0,0 0 15,0 0-15,-21 22 0,0-1 16,0-21-16,0 21 0,0 1 0,0-1 16,0-21-16,0 22 0,0-22 0,0 21 15,-21-21-15,21 0 0,-21-21 16,21 22-16,-21-22 0,21-22 31,0 1-31,0 0 16,0-21-16,0 21 0,0-22 0,0 22 15,21-21-15,-21 21 0,21-22 16,0 1-16,-21 21 0,21-22 16,0 22-16,-21-21 0,22 21 0,-1 0 15,0-1-15,0 1 0,0 21 16,0 0-16,1 21 15,-1-21 1,-21 22-16,21-1 0</inkml:trace>
  <inkml:trace contextRef="#ctx0" brushRef="#br0" timeOffset="38125.16">7451 9398 0,'0'0'0,"0"21"62,0 0-62,-22 1 16,22-1-16,-21 0 0,21 0 15,0 0-15,0 0 0,0 1 16,0 20-16,0-21 0,0 0 0,0 0 16,0 1-16,0-1 0,0 0 0,21-21 15,1 0-15,41 0 16,-21 0-16,1-21 0,-22 21 15,21-21-15,1-1 0,-1 1 16,0-21-16,1 21 0,-22 0 16,21-1-16,-21-20 0,0 21 0,1 0 15,-1 0-15,-21-1 0,0 1 0,21 0 16,-21 0-16,0 0 0,0 0 16,21 21-16,-21-22 0,0 44 31,0-1-16,0 0-15,0 0 0,0 0 0,0 22 16,0-22-16,0 21 0,0 22 0,0-22 16,0 21-16,0 1 0,0-22 15,0 22-15,0-1 0,0 1 16,0 20-16,0-20 0,0-1 0,0 22 16,0-21-16,0 20 0,0 1 0,0-22 15,-21 22-15,21 0 0,-21-22 16,21 22-16,-21-22 0,21 22 0,-22-21 15,22-1-15,-21 1 0,0-1 0,0-21 16,0 22-16,0-22 0,-1 1 0,-41 41 16,42-84-1,0 21-15,-22-21 0,22 0 0,0 0 16,0-21-16,-22 0 0,22 0 0,0 0 16,-21-22-16,21 1 0,-1 0 0,1-22 15,0 1-15,21-1 16,0-20-16,0-1 0,0 0 0,0-21 15,0 1-15,0-1 0,21 0 0,0 0 16,1 21-16,20-20 0,-21 20 16,0 0-16,22 1 0,-1 20 0,-21 1 15,21 20-15,1-20 0,-22 42 0,21-22 16,-21 22-16,1 0 0,-1 0 16,0 21-16</inkml:trace>
  <inkml:trace contextRef="#ctx0" brushRef="#br0" timeOffset="38612.4">10118 8911 0,'0'0'0,"21"-21"0,0 0 0,0-21 0,-21 20 16,0 1-16,0 0 0,0 0 16,-42 21-1,21 0-15,-1 21 0,-20-21 0,21 21 16,-21 22-16,-1-22 0,1 21 16,21 22-16,-22-22 0,22 0 0,0 22 15,-21-1-15,42 1 0,-21-22 16,21 22-16,0-1 0,0 1 15,0-22-15,0 21 0,0-20 0,21-1 16,0 0-16,0 1 0,0-22 0,0 0 16,22 0-16,-1 0 0,0-21 15,1 0-15,-1 0 0,0 0 0,22-21 16,-22 21-16,1-42 0,20 21 0</inkml:trace>
  <inkml:trace contextRef="#ctx0" brushRef="#br0" timeOffset="39328.69">10753 9335 0,'0'0'0,"0"-22"0,0-20 0,0 21 0,-22 0 16,1 0-16,0-1 0,0 22 15,0 0-15,0 0 0,-1 0 16,1 0-16,0 0 0,21 22 0,-21-1 16,0 21-16,0-21 0,21 22 0,0-22 15,0 21-15,-22 0 0,22 1 16,-21-1-16,21 0 0,0-20 0,-21 20 15,21 0-15,0-21 0,0 1 0,0-1 16,21-21 0,0 0-16,1 0 0,-1 0 0,0 0 15,0-21-15,21-1 0,-20 1 16,-1 0-16,21-21 0,-21 21 16,22-1-16,-22-20 0,0 21 0,0-21 15,-21 20-15,0-20 0,0 21 0,0-21 16,0 20-16,0 1 0,0 0 15,0 0-15,0 0 0,0 42 32,0 0-32,0 0 0,0 0 0,0 1 15,0 20-15,0-21 0,0 21 0,0 1 16,0-1-16,0 0 0,0-20 16,0 20-16,0 0 0,0-21 0,21 22 15,-21-22-15,21 0 0,1-21 0,20 21 16,-21-21-16,21 0 15,-20 0-15,20 0 0,0 0 0,-21-21 16,22 21-16,-1-21 0,-21 0 0,22-22 16,-22 22-16,21 0 0,-21-21 0,0-1 15,1 1-15,-1 21 0,0-21 16,0-1-16,-21-20 0,0 20 0,0 1 16,0-21-16,21 20 0,-21 1 0,0-22 15,0 22-15,0 0 0,0-1 16,0 22-16,0 0 0,0 0 0,0 42 31,0 0-31,0 0 0,0 22 0,0-1 16,0 0-16,0 1 0,0-1 15,0 0-15,0 22 0,0-22 0,0 1 16,0-1-16,0 21 0,0-20 16,0-1-16,0 0 0,0-20 0,0 20 15,0-21-15,0 0 0,0 0 0,0 1 16,0-1-16,21-21 15,1 0-15,-1 0 0,0 0 16,0-21-16,-21-1 0,0 1 16,0 0-16,21 0 0</inkml:trace>
  <inkml:trace contextRef="#ctx0" brushRef="#br0" timeOffset="39524.57">11388 9229 0,'21'0'16,"0"0"0,0 0-16,0 0 0,0 0 0,1 0 15,-1 0-15,21 0 0,-21 0 0,0 0 16,1-21-16,20 21 0,-21 0 16,0-22-16,22 22 0,-22-21 15,21 21-15,-21-21 0,22 0 0,-22 21 16,0 0-16</inkml:trace>
  <inkml:trace contextRef="#ctx0" brushRef="#br0" timeOffset="40299.93">12277 9081 0,'-22'0'16,"1"0"-16,0 0 15,0 0 1,0 21-16,21 0 0,-21 0 0,-1 21 16,1-20-16,21 20 0,0-21 0,-21 21 15,21-20-15,-21 20 0,21 0 16,0 1-16,0-22 0,0 21 0,0-21 16,0 22-16,21-22 0,0 0 0,0 0 15,1 0-15,20 0 0,-21-21 16,21 0-16,-20 22 0,20-22 0,-21 0 15,21 0-15,-20-22 0,20 22 0,0-21 16,-21 0-16,1 0 0,20 0 0,-21-22 16,0 22-16,0-21 0,1 21 15,-1-22-15,-21 1 0,0 0 16,0-22-16,0 22 0,0-22 0,0 1 16,0-1-16,0 1 0,0 21 15,0-22-15,0 22 0,0-1 0,0 22 16,0 0-16,0 0 0,0 0 15,0 42 1,0 0-16,0 21 0,0 1 0,0-22 16,0 21-16,0 1 0,0 20 15,-21-21-15,21 1 0,0-1 0,0 0 16,0 1-16,-22-1 0,22 0 0,0-20 16,0 20-16,-21-21 0,21 21 15,0-20-15,-21-1 0,21 0 16,0 0-16,0 0 0,0-42 47,0 0-47,0 0 0,0 0 15,0-1-15,0 1 0,21-21 16,0 21-16,1 0 0,-1-22 0,0 1 16,21 21-16,-21-22 0,22 22 0,20 0 15,-20 0-15,-1 0 0,0 21 16,22 0-16,-43 0 0,21 0 0,1 21 15,-22 0-15,0 0 0,0 0 0,0 1 16,-21-1-16,0 21 16,0-21-16,0 0 0,0 22 0,0-22 15,0 0-15,-21 21 0,0-20 0,21-1 16,0 0-16,-21 0 0,21 0 16,-21 0-16,21 1 0,-22-22 15</inkml:trace>
  <inkml:trace contextRef="#ctx0" brushRef="#br0" timeOffset="41382.04">15049 9335 0,'0'0'0,"-21"0"16,42 0 15,1-22-31,20 22 0,-21-21 16,21 21-16,1-21 0,-1 0 16,0 0-16,1-22 0,-1 22 0,22 0 15,-22-21-15,0 21 0,1-22 0,-1 1 16,-21 0-16,0-1 15,0 1-15,1 0 0,-22-1 0,21 1 0,-21 0 16,0-1-16,0 22 0,0-21 0,-21 21 16,-1-22-16,22 22 15,-21 0-15,0 21 0,0-21 0,0 21 16,0 0-16,-1 0 0,1 0 16,-21 21-16,21-21 0,0 42 0,-1-21 15,1 43-15,0-22 0,0 22 0,0-1 16,0 22-16,-1 0 0,22-1 15,0-20-15,0 20 0,-21 1 0,21 0 16,-21-1-16,21 1 0,0 0 0,0-1 16,0-20-16,0 21 0,0-1 15,0-20-15,0 20 0,0-20 0,0 21 16,0-1-16,0-20 0,-21 20 16,21-20-16,0-1 0,-21 1 15,21-1-15,0 1 0,0-22 0,0 1 16,0-1-16,0 0 0,0-21 0,0 1 15,0-1-15,21-21 0,21 0 16,-21-21-16,1-1 16,-1 1-16,21 0 0,-21 0 0,22-21 15,-22-1-15,21 1 0,0 0 0,-20-1 16,-1-20-16,21-1 0,-21 1 16,0 20-16,-21-20 0,0-1 0,0 1 15,0-22-15,0 22 0,-21-1 0,0 1 16,0-1-16,-21 1 0,20 20 15,-20-20-15,0 21 0,21-1 16,-22 22-16,22 0 0,0 0 0,0 21 16,0 0-16,-1 0 0,1 0 15,0 0-15,42 0 32,0 0-32,1 0 15,-1 0-15,0 0 0,21 0 0,-21-21 16,22-1-16,-22 22 0,21-21 0,-21 0 15,22 0-15,-22 0 16,21 0-16,-21-1 0,22 1 0,-22 0 16,0 0-16,0 0 0,0 0 15,1-1-15,-22 1 0,0 0 0,21 21 16,-21-21-16,0 0 0,0 42 47,0 0-47,0 0 0,0 0 15,0 1-15,0-1 16,0 0-16,0 0 0,0 0 0,0 0 16,0-42 31,0 0-32</inkml:trace>
  <inkml:trace contextRef="#ctx0" brushRef="#br0" timeOffset="41555.94">16023 9017 0,'0'0'15,"0"-21"1,-21 21 0,21-21-16,21 42 46,0-21-46,0 0 0,1 21 16</inkml:trace>
  <inkml:trace contextRef="#ctx0" brushRef="#br0" timeOffset="43953.83">16552 9081 0,'0'21'15,"0"0"-15,0 0 0,0 0 16,-21 0-16,21 1 0,-21-1 16,21 0-1,0 0-15,0 0 0,0 0 0,0 1 16,0-1-16,-21 0 0,21 0 0,-21 0 16,21 0-1,0-42 16,0 0-31,0 0 16,0 0-16,0 0 0,0-1 0,0 1 16,0-21-16,21 21 0,-21 0 0,21-22 15,-21 22-15,21 0 0,0 0 16,0 0-16,-21-1 0,22 22 0,-1 0 16,0 0-16,0 22 15,0-1-15,0-21 0,-21 21 16,22 21-16,-1-21 0,-21 1 0,0-1 15,21 0-15,0 21 0,-21-21 0,21 1 16,-21-1-16,0 0 0,21 0 16,1 0-16,-1-21 0,-21 21 0,21-21 15,0 0-15,0 0 16,0 0-16,1 0 0,-1 0 16,0 0-16,-21-21 0,42 0 0,-21 0 15,1 0-15,-1 0 0,0-1 16,21 1-16,1-21 0,-22 21 0,21-22 15,0 1-15,1 0 0,-1-1 16,0 22-16,1-21 0,-1 21 16,0 0-16,1-1 0,-22 1 0,0 21 15,0 0-15,0 0 0,1 0 0,-22 21 16,21 1-16,-21-1 0,0 0 16,0 0-16,0 0 0,0 0 0,0 1 15,0-1-15,0 0 0,0 0 0,0 0 16,0 0-16,0 1 0,0-1 15,0-42 32,0-1-47,0 1 0,0 0 16,0 0-16,0 0 0,0 0 16,0-1-16,0 1 0,0 0 15,0-21-15,-21 21 0,-1-1 0,1 1 16,0 0-16,0 21 0,0 0 15,0 0-15,-1 0 0,1 21 16,-21-21-16,21 21 0,0 1 0,-1 20 16,1-21-16,0 21 0,0-20 15,0 20-15,0 0 0,-1-21 16,22 22-16,-21-1 0,21-21 0,0 0 16,0 1-16,0-1 0,0 0 0,0 0 15,21 0-15,1-21 0,-1 0 16,0 0-16,0 0 0,0 0 0,0 0 15,1 0-15,20 0 0,-21 0 0,0-21 16,0 21-16,1-21 0,-1 0 16,0 0-16,0-1 0,0 1 0,0 0 15,-21 0-15,0-21 0,22 20 0,-22-20 16,21 0-16,-21 21 0,0-22 16,0 1-16,0 21 0,0 0 0,0-1 15,0 1-15,0 42 16,0 1-1,0-1-15,0 0 0,0 21 16,0 1-16,0-22 0,0 21 16,0 0-16,0-20 0,0 20 0,0-21 15,0 21-15,21-20 0,0-1 0,0 0 16,0 0-16,22 0 16,-22-21-16,0 0 0,0 0 0,22 0 15,-22 0-15,0 0 0,21 0 0,-21-21 16,22 0-16,-22 21 0,0-21 0,21 0 15,-20-22-15,-1 22 0,21-21 16,-21-1-16,0 1 0,1-21 16,-1-1-16,0 1 0,0-1 0,0 1 15,22-170 1,-22 169-16,-21 22 0,0 0 16,0-1-16,0 22 0,0 0 15,0 0-15,0 42 16,0 0-16,-21 21 0,21-20 15,-22 41-15,22-21 0,-21 22 16,21-1-16,0 1 0,-21-1 0,0 1 16,21-22-16,-21 22 0,21-1 0,0-20 15,-21 20-15,21-21 0,0 1 16,0-22-16,0 21 0,0-21 16,21 1-16,-21-1 0,21 0 0,0 0 15,0-21-15,0 0 0,22 0 16,-22 0-16,0 0 0,21 0 0,-20-21 15,20 21-15,-21-21 0,0 0 0,22-1 16,-22-20-16,0 21 0,0-21 16,21-1-16,-20-20 0,-1 20 0,0-20 15,0-1-15,-21 1 0,21-1 0,-21 1 16,21-1-16,-21 22 0,0 0 16,0-1-16,0 1 0,0 21 0,0 0 15,0 0-15,0-1 16,-21 22-1,21 22-15,-21-1 0,21 0 0,0 0 16,0 21-16,0-20 0,0 20 16,-21 21-16,21-20 0,0-1 0,0 22 15,-21-1-15,21-21 0,0 22 0,0-22 16,0 1-16,0-1 0,0 0 16,0 1-16,0-1 0,0 0 0,21-21 15,0 22-15,0-22 0,0 0 0,1 0 16,20-21-16,-21 21 0,21-21 15,-20 0-15,20 0 0,-21 0 0,21 0 16,-20 0-16,20-21 0,-21 0 16,21 0-16,-20 0 0,-1 0 15,21-1-15,-21-20 0,0 0 0,1 21 16,-1-22-16,0 1 0,0 21 0,0-22 16,-21 22-16,0 0 0,0 0 15,0 42 1,0 0-1,0 0-15,0 1 0,0 20 16,-21-21-16,21 0 0,0 0 0,0 1 16,0-1-16,0 0 0,0 0 0,0 0 15,0 0-15,21 1 0,0-22 16,1 21-16,-1-21 0,0 0 16,21 0-16,-21 0 0,1 0 0,20 0 15,-21 0-15,0 0 0,0 0 16,1-21-16,-1-1 0,0 1 0,0 0 15,0 0-15,0 0 0,1-22 0,-22 22 16,21-21-16,0 21 0,-21-22 16,0 22-16,0 0 0,0 0 0,0 0 15,0 0-15,0 42 32,-21 0-32,0 0 15,21 21-15,-22-20 0,22-1 16,0 21-16,0-21 0,-21 22 15,21-1-15,0-21 0,0 21 0,0 1 16,0 20-16,0-20 0,0 20 0,0 1 16,0-1-16,0 1 0,21-1 15,-21 22-15,0-22 0,0 1 0,0-1 16,22 1-16,-22 20 0,0-20 0,0-1 16,0 22-16,0-21 0,0-1 15,0 1-15,0-1 0,0 1 0,0-22 16,0 21-16,-22-20 0,22-1 0,-21 0 15,21 1-15,-21-1 0,0-21 0,21 0 16,-21 1-16,0-22 0,-1 0 16,1 0-16,0 0 0,0 0 15,0 0-15,-22 0 0,22-22 0,-21 1 16,0 0-16,-1 0 0,22-21 16,-21-1-16,-1 22 0,1-42 0,21 20 15,0-20-15,0-1 0,-1 1 0,1-22 16,21 0-16,0 1 0,0-1 15,0 0-15,0 1 0,0-1 0,21 0 16,1 1-16,20-1 0,-21 22 0,21-22 16,1 21-16,20 22 15,-20-21-15,20 20 0,1 22 0,-22-21 0,21 21 16,-20-1-16,20 1 0,-20 21 16,-22 0-16,21-21 0,0 21 15,-20 0-15,-1 0 0,0 0 0,-21 21 47,-21-21-47,0 21 0,-1-21 16,-20 22-16,21-22 0</inkml:trace>
  <inkml:trace contextRef="#ctx0" brushRef="#br0" timeOffset="44816.75">2921 11515 0,'21'0'16,"0"0"-16,0 0 0,1 0 0,-1 0 16,21-21-16,-21 21 0,22 0 15,-22 0-15,21 0 0,-21 0 16,22-22-16,-22 22 0,21 0 0,-21 0 16,0 0-16,1 0 0,-1 0 15,0 0-15,-63 0 31,20 0-31,1 0 0,0 0 16,-21 0-16,21 0 0</inkml:trace>
  <inkml:trace contextRef="#ctx0" brushRef="#br0" timeOffset="45301.47">3006 11536 0,'0'0'0,"-22"0"0,1 21 16,0 0-16,-21 43 15,42-43-15,-21 0 0,21 0 16,-22 0-16,22 1 0,0-1 0,0 0 16,-21-21-1,21 21-15,0-42 47,21 21-47,-21-21 16,22 21-16,-1-21 0,0-1 15,0 22-15,21-21 0,-20 21 0,-1-21 16,21 21-16,-21 0 0,22-21 16,-22 21-16,21 0 0,0 0 0,-20 0 15,20 21-15,-21 0 0,21 0 16,-20 1-16,-1-1 0,0 0 0,-21 21 16,0 1-16,0-22 0,0 21 15,0 0-15,-21 1 0,0-1 0,-1 0 16,-20-20-16,21 20 0,-21-21 15,20 21-15,-20-20 0,21-1 0,-21-21 16,20 21-16,1-21 16,0 0-16,0 0 0,0 0 0,0 0 0,-1 0 15,1 0-15,21-21 0,-21 0 16,0-1 0,21 1-16,0 0 0,0 0 15,0 0 1,0 0-16,21-1 15,0 22-15</inkml:trace>
  <inkml:trace contextRef="#ctx0" brushRef="#br0" timeOffset="45528.34">4085 12086 0,'0'0'0,"0"21"0,21-21 79,-21-21-48,21 21-31,-21-21 0</inkml:trace>
  <inkml:trace contextRef="#ctx0" brushRef="#br0" timeOffset="46078.27">6604 11007 0,'0'0'0,"0"-21"0,21-1 0,-21 1 0,0-21 15,0 63 16,-21 0-31,0 0 0,21 22 0,-21-1 16,21 22-16,0-22 0,0 21 16,0 22-16,0-21 0,0-1 0,0 1 15,0-1-15,0 1 0,0-22 0,0 21 16,0-20-16,0-1 0,0 0 16,0 1-16,0-1 0,0 0 0,21-20 15,0-1-15,-21 0 16,21 0-16,0-21 0,0 0 15,1 0 1,-22-21-16,0 0 16,0 0-16,0-1 0</inkml:trace>
  <inkml:trace contextRef="#ctx0" brushRef="#br0" timeOffset="46285.16">6308 11748 0,'0'0'15,"-22"0"1,44 0 0,-1-22-16,0 22 15,0-21-15,0 21 0,22-21 0,-1 21 16,-21-21-16,21 21 0,1-21 16,20 21-16,-20-21 0,-1 21 0,0-22 15,1 22-15,-1 0 0,0-21 0,-21 21 16,22 0-16,-22 0 0</inkml:trace>
  <inkml:trace contextRef="#ctx0" brushRef="#br0" timeOffset="46688.47">7218 11642 0,'0'-21'31,"0"-1"-31,0 1 15,0 0-15,0 0 16,0 0-16,21 0 0,0 21 16,0 0-16,-21-22 0,21 22 0,1 0 15,-1 0-15,21 0 0,-21 22 0,0-1 16,1 0-16,20 0 0,-21 21 16,0-20-16,-21-1 0,0 21 0,21 0 15,-21-20-15,0 20 0,0 0 0,0-21 16,-21 22-16,0-22 0,21 21 15,-21-21-15,0 1 0,21-1 16,0 0-16,-21-21 0,-1 0 31,22-21-31,0-22 16,0 22-16,0 0 0,22 0 16,-1-21-16,-21 20 0,21-20 0,0 0 15,-21 21-15,21-22 0,0 1 0,1 21 16,-1-22-16,0 22 0,0-21 15,0 21-15,0 21 0,1-21 16,-1-1-16,0 22 0</inkml:trace>
  <inkml:trace contextRef="#ctx0" brushRef="#br0" timeOffset="47369.47">8043 11536 0,'0'0'0,"0"21"31,0 0-15,0 0-16,-21 1 16,21-1-16,-21 0 0,21 0 0,-21 0 15,21 0-15,0 22 16,0-22-16,0 0 0,0 0 0,0 22 16,0-22-16,0 0 0,21 0 0,0 0 15,0 0-15,0 1 0,22-22 16,-22 0-16,0 0 0,85 0 15,-64 0-15,1-22 16,-22 1-16,21 0 0,0 0 0,-20 0 16,-1-22-16,21 22 0,-21 0 0,0 0 15,-21-21-15,0 20 0,22 1 16,-22-21-16,0 21 0,0-22 0,0 22 16,0 0-16,0 0 0,0 0 0,0 0 15,0-1 1,0 44-1,0-1-15,0 0 16,21 0-16,-21 0 0,0 22 16,0-22-16,0 21 0,0 0 0,0 22 15,0-22-15,0 22 0,0-1 0,0 1 16,0-1-16,0 1 0,-21 20 16,-1-20-16,1 21 0,21-1 0,-21 1 15,21 0-15,0-1 0,-21 22 0,21-21 16,0-1-16,-21 1 0,21 0 15,0-22-15,0 22 0,0-22 16,-21 1-16,21-1 0,0-20 0,-22-1 0,22 0 16,-21-20-16,0-1 0,21 0 15,-21-21-15,0 0 0,0 0 16,-1-21-16,1 0 0,0-1 0,-21-20 16,21 21-16,-1-21 0,1-1 0,-21-20 15,42-1-15,-21 1 0,0-1 16,21-20-16,-22-1 0,22 0 0,0 1 15,0-1-15,0 0 0,22 1 0,-1 20 16,0-21-16,21 22 0,-21-1 16,22 1-16,-1-1 0,22 22 0,-22-21 15,0 20-15,22-20 0,-22 20 16,22 1-16,-22 21 0,0-21 16,1-1-16</inkml:trace>
  <inkml:trace contextRef="#ctx0" brushRef="#br0" timeOffset="48409.87">10880 11811 0,'0'0'0,"-43"0"16,22 0-16,0 0 15,42 0 17,0 0-17,0 0-15,1 0 0,-1 0 0,21 0 16,-21 0-16,22-21 0,-1 0 15,0 0-15,1-1 0,-1 1 0,0 0 16,1 0-16,-1-21 0,0 20 16,-21-20-16,22 21 0,-22-21 15,0-1-15,-21 22 0,0-21 0,0-1 16,0 1-16,0 0 0,0-1 0,-21 1 16,0 21-16,0-21 0,-1 20 15,1-20-15,0 21 0,0 21 0,0-21 16,0 21-16,-1 0 0,1 21 15,21 0-15,-21 21 16,21 1-16,0 20 0,0 1 0,0 20 16,0 1-16,0-21 0,0 20 15,0 1-15,-21 0 0,21-1 0,-21 22 16,0-21-16,21-1 0,-22 1 16,1 0-16,0-1 0,0 1 0,0 0 15,0-1-15,-1 1 0,22 0 16,0-1-16,-21 1 0,21-21 0,0 20 15,-21-20-15,21-1 0,0 1 0,0-1 16,0-20-16,0-1 0,0 0 16,21 1-16,0-22 0,-21 0 0,22 0 15,20-21-15,-21 0 0,0 0 0,22-21 16,-1 0-16,-21-22 0,21 22 16,22-21-16,-22 0 0,1-1 0,-1-20 15,0-1-15,1 22 0,-22-22 0,21 1 16,-21-1-16,-21 1 15,0-22-15,0 22 0,0 20 0,-21-20 16,-21-1-16,21 1 0,-22 21 0,-20-22 16,20 22-16,-20-1 0,21 22 15,-22-21-15,22 21 0,-1 0 0,1 21 16,0-22-16,21 22 0,-1 0 0,1 0 16,21-21-1,21 0-15,22 21 16,-22-21-16,21 0 0,1 21 0,-1-21 15,0-1-15,1 1 0,20-21 16,-21 21-16,22-22 0,-22 22 16,1-21-16,20 21 0,-21-22 0,1 22 15,-1-21-15,-21 21 0,22 0 16,-22-1-16,-21 1 0,0 0 0,21 21 16,-21 21 15,0 0-31,0 22 15,0-22-15,0 0 0,0 0 16,0 22-16,0-22 0,0 0 0,0 21 16,0-21-16,0 1 0,0-1 0,0 0 15,0 0-15,21-21 32,-21-21-17,21 21-15,-21-21 0,0 0 16,0-22-16,0 22 0,0 0 0</inkml:trace>
  <inkml:trace contextRef="#ctx0" brushRef="#br0" timeOffset="48605.76">11938 11388 0,'0'21'62,"21"-21"-46,-21 21-16,21-21 15,0 0-15,1 21 0</inkml:trace>
  <inkml:trace contextRef="#ctx0" brushRef="#br0" timeOffset="49080.66">12319 11515 0,'0'21'16,"0"0"0,0 0-16,0 0 15,0 1-15,21-1 0,-21 0 16,0 0-16,21 0 0,-21 22 0,0-22 16,0 0-16,21 0 0,-21 0 15,0 0-15,0 1 0,0-1 0,0 0 16,0 0-16,0 0 0,0 0 15,-21-21 1,0-21 0,21 0-1,-21 0-15,21 0 16,0 0-16,0-22 0,0 22 0,0-21 16,0 21-16,21-22 0,0 1 0,0 0 15,1-1-15,-1 1 0,0 0 16,0 20-16,21 1 0,-20 0 0,20 0 15,-21 21-15,21 0 0,1 0 0,-1 21 16,-21 0-16,22 0 0,-1 22 16,-21-22-16,0 21 0,22-21 0,-22 22 15,-21-1-15,21-21 0,-21 22 0,0-22 16,0 21-16,0-21 0,0 0 16,0 1-16,0-1 0,-21 0 15,21 0-15,0 0 0,-21-21 0,-1 21 0,22-42 47,22 21-47,-1-21 0,-21 0 16,42 0-16,-21 0 0</inkml:trace>
  <inkml:trace contextRef="#ctx0" brushRef="#br0" timeOffset="50872.46">13758 11663 0,'0'0'0,"21"-42"16,-21 20-16,0 1 0,0 0 15,0-21-15,0 21 0,0-1 16,0 1-16,-21 0 0,21 0 0,-21 21 16,0 0-16,0 0 15,0 0-15,-1 0 0,1 21 16,0 0-16,0 22 0,0-22 0,0 21 15,-1-21-15,1 22 0,0-1 16,0 0-16,21-21 0,-21 22 0,21-1 16,0-21-16,0 22 0,0-22 0,0 21 15,0-21-15,0 0 16,21 1-16,0-22 0,0 0 0,0 0 16,1 0-16,-1 0 0,0-22 15,0 22-15,0-21 0,0 0 16,1 0-16,-1 0 0,0-22 0,0 22 15,0-21-15,0 21 0,1-22 0,-1 1 16,0 21-16,-21-21 0,21-1 16,-21 22-16,0 0 0,0 0 0,0 0 15,0 42 1,0 0 0,0 0-16,0 0 0,0 22 0,0-22 15,0 21-15,0-21 0,0 22 16,0-22-16,0 21 0,0 0 0,0-20 15,0-1-15,0 21 0,21-21 16,0 0-16,1 1 0,-1-22 0,0 21 16,21-21-16,-21 0 0,22 0 15,-1 0-15,0 0 0,1 0 0,-1-21 16,0-1-16,1 1 0,-22 0 0,21 0 16,-21 0-16,22-22 0,-22 22 15,0-21-15,0 0 0,0-1 0,-21 1 16,0 0-16,0-1 0,22-20 0,-22 20 15,0-20-15,0 21 0,0-22 16,0 22-16,0 21 0,0-22 0,0 22 16,-22 21-16,1 21 31,21 22-31,-21-22 0,21 21 0,0 0 16,0 22-16,-21-22 0,21 22 15,-21-22-15,21 0 0,0 22 0,0-22 16,0 1-16,0-1 0,0 0 0,0 1 15,0-1-15,21-21 0,0 21 16,21-20-16,-20-1 0,20 0 0,0 0 16,1-21-16,-1 0 0,0 0 0,1 0 15,-22 0-15,21-21 16,0 21-16,-20-21 0,20-22 0,-21 22 16,21 0-16,-20-21 0,20-1 0,-21 1 15,0 0-15,0-1 0,1 1 16,-22-21-16,0-1 0,21 1 0,-21-1 15,0 22-15,21-22 0,-21 22 0,0 0 16,0-1-16,0 22 0,0 0 16,-21 42-1,21 21 1,-21 1-16,21-22 0,0 21 0,0 22 16,-22-22-16,22 0 0,0 1 15,0-1-15,0 22 0,0-22 0,0-21 16,0 21-16,0 1 0,0-1 15,0-21-15,0 22 0,22-22 0,-1 0 16,0 21-16,21-42 0,-21 21 16,22 1-16,-22-22 0,21 0 0,-21 0 15,22 0-15,-22 0 0,0 0 0,21-22 16,-20 1-16,-1 0 0,0 0 16,0 0-16,0 0 0,0-1 0,-21-20 15,22 21-15,-1 0 0,0-22 0,-21 22 16,0 0-16,21 0 0,-21 0 15,21 21-15,-21 21 32,0 0-32,0 0 15,-21 0-15,21 1 0,-21-1 0,21 0 16,0 0-16,0 0 0,0 0 0,0 1 16,0-1-16,0 0 0,0 0 15,21-21-15,0 0 0,0 0 16,1 0-16,-1 0 0,0 0 15,0 0-15,0-21 0,22 0 16,-22 0-16,0-1 0,0 1 0,21 0 16,-20 0-16,-1 0 0,0 0 0,0-22 15,0 22-15,0 0 0,1-21 16,-1 20-16,-21 1 0,21 0 0,-21 0 16,21 0-16,-21 42 46,0 0-46,0 0 0,0 22 0,-21-22 16,21 21-16,0 0 0,0 22 16,-21-22-16,21 22 0,0-1 0,0 1 15,0-1-15,0 1 0,0 20 0,0-20 16,0-1-16,0 22 0,0-21 16,0 20-16,0-20 0,0-1 0,0 22 15,0-22-15,0 22 0,0-21 0,0-1 16,0 1-16,0-22 0,0 21 0,0-20 15,0-1-15,0 0 16,0 1-16,-21-1 0,-1 0 0,1-20 16,21-1-16,-21 0 0,0 0 0,0-21 15,0 0-15,-1 0 0,1 0 16,0 0-16,0 0 0,0 0 16,0-21-16,-1 0 0,1 0 0,0-1 15,0-20-15,0 21 0,0-21 0,-22-1 16,22 1-16,21-22 0,-21 22 15,21-21-15,-21-22 0,21 21 0,0-20 16,0-1-16,21 22 0,0-22 16,0 0-16,0 1 0,22 20 15,-1-21-15,-21 1 0,43 20 0,-22-20 16,22 20-16,-1 1 0,-21-1 0,22 1 16,-1 20-16,-20 22 0,-1-21 15,0 21-15,-20-1 0,-1 22 0,0 0 16,0 0-16,0 0 15,-21 22 1,0-1-16,0 0 16,0 0 15,-21-21-15,0 0-16</inkml:trace>
  <inkml:trace contextRef="#ctx0" brushRef="#br0" timeOffset="52304.67">3111 13864 0,'0'-21'16,"0"0"-16,0 0 15,-21 21 1,0-21-16,0 21 0,0 0 16,0 0-16,-1 21 0,1 0 15,0 0-15,-21 0 0,21 22 0,-22-1 16,22 0-16,-21 1 0,21 20 16,-22-21-16,22 22 0,21-1 0,-21 1 15,21-1-15,0-20 0,0 20 16,0-20-16,21-1 0,-21 0 15,21 1-15,22-22 0,-22 0 16,0 0-16,21 0 0,1-21 0,-22 0 16,21 0-16,0 0 0,-20 0 15,20 0-15,-21 0 0,0-21 0,22 0 16,-22 0-16,0 0 0,0-1 16,0-20-16,0 21 0,-21 0 0,0-22 15,0 22-15,0-21 0,0 21 16,0-22-16,-21 22 0,0 0 0,0 0 15,-21 0-15,20 21 0,1 0 16,-21 0-16,21 0 0,-22 0 0,22 21 16,0 0-16,0 0 0,0 0 15,0 22-15,-1-22 0,22 21 16,-21-21-16,21 1 0,0 20 0,0-21 16,0 0-16,0 0 0,0 1 15,0-1-15,0 0 0,21-21 16,1 0-16,-1 0 0,0 0 15,0 0-15,0 0 0,0 0 0,1-21 16</inkml:trace>
  <inkml:trace contextRef="#ctx0" brushRef="#br0" timeOffset="52540.2">3937 14288 0,'0'-22'109</inkml:trace>
  <inkml:trace contextRef="#ctx0" brushRef="#br0" timeOffset="53064.86">5990 13801 0,'0'0'0,"-21"0"0,0 0 15,0 0-15,-1 0 0,44 0 31,20 0-31,-21 0 16,21 0-16,22 0 0,-22 0 0,22 0 16,-1 0-16,1 0 0,-1-21 15,1 21-15,20 0 0,-20 0 0,21 0 16,-22 0-16,1 0 0,-1 0 16,-21 0-16,1 0 0,-22 0 0,0 0 15,0 0-15,-21 21 16,-21-21-1,0 0-15,-21 0 0,20 21 0,-20-21 16,0 0-16,-1 0 0</inkml:trace>
  <inkml:trace contextRef="#ctx0" brushRef="#br0" timeOffset="53342.7">6519 13822 0,'-21'0'16,"0"0"-1,21 21-15,0 0 0,-21 0 16,21 1-16,-21 20 0,21-21 16,-22 21-16,22 22 0,0-22 15,0 1-15,0 20 0,0 1 0,0-22 16,0 21-16,0 1 0,0-22 16,0 22-16,-21-22 0,21 0 0,0 1 15,0-22-15,-21 21 0,21-21 16,0 1-16,0-1 0,21-21 31,0-21-31,-21-1 16,22 1-16,-1 0 0,0-21 0,0-1 15,0 1-15</inkml:trace>
  <inkml:trace contextRef="#ctx0" brushRef="#br0" timeOffset="53848.35">6921 13843 0,'0'0'0,"0"-21"0,0 0 16,22 0-16,-22-1 0,0 44 31,0-1-31,0 0 0,21 21 16,0 1-16,-21-1 0,21 0 16,-21 1-16,0-1 0,21 0 0,-21 22 15,21-22-15,-21 22 0,0-22 0,0 0 16,0 22-16,0-22 15,-21 0-15,21 1 0,-21-22 0,21 21 16,0-21-16,-21 1 0,21-1 0,-21-21 16,21 21-16,0-42 31,0 0-31,0-1 0,0 1 16,0-21-16,0 21 0,0-22 0,0 1 15,21 0-15,0-1 0,0-20 0,22 21 16,-22 20-16,21-20 0,-21 0 15,22 21-15,-22-1 0,21 22 0,0 0 16,-20 0-16,20 0 0,-21 0 0,0 22 16,0-1-16,1 0 15,-1 21-15,-21-21 0,21 22 0,-21-1 16,0 0-16,0 1 0,0-1 16,0-21-16,0 22 0,0-1 0,-21-21 15,0 21-15,-1-20 0,22-1 0,0 0 16,-21 0-16,0-21 0,21 21 15,-21-21-15,21 21 0,0-42 32,0 0-32,0 0 0,21 0 15,0 0-15,0-1 0,1 1 16</inkml:trace>
  <inkml:trace contextRef="#ctx0" brushRef="#br0" timeOffset="54273.58">7789 14266 0,'0'0'15,"-21"-21"-15,21 0 0,0 0 16,0 0-16,21 0 16,0 21-16,1 0 0,-1 0 15,0 0 1,0 21-16,0-21 0,0 21 0,1 0 15,-1 21-15,0-20 0,0 20 0,0-21 16,0 21-16,-21 1 0,0-22 16,22 21-16,-22 1 0,0-22 0,0 21 15,0-21-15,0 0 0,0 22 16,-22-22-16,22 0 0,-21-21 0,21 21 16,-21-21-1,21-21 1,0 0-16,0 0 0,0-22 15,21 22-15,-21-21 0,0 0 16,21-1-16,1 1 0,-1 0 16,-21-22-16,21 43 0,0-21 0,-21-1 15,0 22-15,21 0 0,0 21 16,-21-21-16,22 21 16,-1 0-16,0 0 15</inkml:trace>
  <inkml:trace contextRef="#ctx0" brushRef="#br0" timeOffset="54710.33">8784 14224 0,'0'0'0,"0"-21"0,0 0 15,-21 21-15,0 0 0,0 0 16,-1 0-16,1 0 16,0 0-16,0 21 0,0 0 0,21 0 15,-21 0-15,-1 22 0,1-1 0,0-21 16,0 22-16,0-1 0,21 0 16,0 1-16,-21-1 0,21 0 0,-22 1 15,22-22-15,0 21 16,0-21-16,0 0 0,0 1 0,22-1 15,-1 0-15,21-21 0,-21 0 0,0 0 16,22 0-16,-1 0 0,0-21 16,1 0-16,-1-1 0,-21 1 0,22 0 15,-1 0-15,-21-21 0,0 20 0,0-20 16,-21 0-16,0 21 0,0-22 16,0 1-16,0 0 0,-21-1 0,0 1 15,0 21-15,-21 0 0,20-22 16,-20 43-16,21-21 0,-21 21 0,20-21 15,1 21-15,0 0 0,0 0 0,0 0 16,21 21 0,-21-21-16,21 21 0,0 0 15</inkml:trace>
  <inkml:trace contextRef="#ctx0" brushRef="#br0" timeOffset="55542.4">9292 14351 0,'0'0'0,"0"-21"0,21 0 0,-21 0 16,0-1-16,0 44 46,0-1-46,0 21 16,0-21-16,0 22 0,0-22 16,0 21-16,0 0 0,0 1 0,0-22 15,0 21-15,0-21 0,-21 22 16,21-22-16,0 0 0,0 0 0,0 0 16,0 1-16,21-44 31,-21 1-31,21 0 15,1 0-15,-1 0 0,-21 0 0,21-1 16,0 1-16,-21 0 0,0-21 16,21 21-16,0-1 0,-21 1 15,22 0-15,-22 0 0,21 21 16,-21 21 0,0 0-16,0 0 0,21 1 15,-21-1-15,0 21 0,21-21 16,-21 0-16,0 22 0,0-22 0,21 0 15,-21 0-15,21 0 0,1 1 0,-1-1 16,0-21-16,0 0 16,0 0-16,22 0 0,-22 0 0,0 0 15,21 0-15,-21-21 0,22 21 16,-1-22-16,-21 1 0,22 0 16,-22 0-16,0 0 0,21-22 0,-42 22 15,21-21-15,-21 21 0,0-22 16,0 1-16,0 0 0,0-1 0,-21 1 15,0 0-15,-21 21 0,21-1 0,-1 1 16,1 0-16,0 0 0,-21 21 16,21 0-16,-1 0 0,1 0 15,0 0-15,21 21 0,-21-21 0,21 21 16,0 0-16,0 1 16,0-1-16,0 0 0,0 0 15,21-21-15,0 0 16,22 0-16,-22 0 15,21 0-15</inkml:trace>
  <inkml:trace contextRef="#ctx0" brushRef="#br0" timeOffset="56101.09">10668 14288 0,'0'0'15,"21"0"-15,-21-22 0,21 22 16,-21-21-16,0 0 0,0 0 15,0 0-15,0 0 32,-21 21-32,0 0 0,0 0 0,0 0 15,-1 0-15,1 0 0,0 0 0,0 21 16,0-21-16,0 21 0,-1 0 16,1 0-16,0 22 0,0-22 0,0 0 15,21 0-15,0 21 0,-21-20 16,21-1-16,0 0 0,0 0 0,0 0 15,0 0-15,21 1 0,0-22 16,0 21-16,0-21 16,0 0-16,1 0 0,-1 0 0,21 0 15,-21 21-15,0-21 0,1 0 16,20 0-16,-21 21 0,0-21 16,0 0-16,22 21 0,-22-21 0,0 21 15,0-21-15,-21 22 0,21-1 16,-21 0-16,0 0 15,-21 0-15,0-21 0,0 21 16,-21 1-16,20-22 0,1 21 16,-21-21-16,21 0 0,-22 21 0,22-21 15,0 0-15,-21 0 0,21 0 0,-1 0 16,1 0-16,0 0 0,0 0 16,0 0-16,0 0 0,-1 0 15,22-21-15,-21 21 0,21-21 47,21 21-31,1 0-16,-1 0 15,0-22-15,0 22 0,0 0 0,0 0 16</inkml:trace>
  <inkml:trace contextRef="#ctx0" brushRef="#br0" timeOffset="56344.9">11409 14753 0,'0'0'0,"0"21"31,-21-21 32,-1 0-48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2:33:13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3937 2371 0,'0'0'0,"0"-21"0,0-1 0,21 22 0,-21-21 16,21 0-1,-21 0-15,0 0 0,0 0 16,21 21-16,-21-22 0,22 22 16,-22-21-16,0 0 0,0 0 15,0 0-15,21 21 0,-21-21 16,0-1-16,0 1 15,0 42 17,0 1-32,0-1 0,-21 0 15,-1 0-15,1 21 0,21-20 0,0 20 16,-21 21-16,21-20 0,-21 20 16,21 1-16,0-22 0,0 22 15,0-1-15,-21 1 0,21-22 16,0 21-16,0-20 0,0 20 0,-21-20 15,21-1-15,0 0 0,0 1 16,0-1-16,0 0 0,0-21 0,0 22 16,0-22-16,0 0 15,21-21-15,0 0 0,0 0 16,0 0-16,0-21 0,22 21 16,-22-21-16,0-22 0,0 22 0,0 0 15,22 0-15,-22-21 0,0 20 16,0 1-16,0-21 0,1 21 0,-22 0 15,0-22-15,0 22 0</inkml:trace>
  <inkml:trace contextRef="#ctx0" brushRef="#br0" timeOffset="236.38">3789 2836 0,'0'22'15,"21"-22"17,0 0-32,0-22 0,0 22 15,1-21-15,20 0 0,-21 21 0,0-21 16,22 21-16,-22-21 0,21 21 16,-21-21-16,22-1 0,-22 22 0,0-21 15,21 21-15,-21 0 0,1-21 16,-1 21-16,0 0 0,0 0 0</inkml:trace>
  <inkml:trace contextRef="#ctx0" brushRef="#br0" timeOffset="744.08">4699 2900 0,'-21'0'0,"0"0"16,21-21-16,0 0 16,0-1-16,0 1 0,0 0 15,0 0-15,0 0 16,21 0-16,0-1 16,0 22-16,0 0 0,22 0 15,-22 0-15,0 0 0,0 0 0,21 0 16,-20 22-16,-1-22 15,0 42-15,0-21 0,0 0 0,0 0 16,1 22-16,-22-22 0,0 21 16,0 1-16,0-1 0,0-21 0,0 21 15,0 1-15,-22-1 0,22 0 16,-21-20-16,0 20 0,0-21 0,21 0 16,0 0-16,0-42 31,0-21-16,0 21-15,21 0 0,0-1 16,0-20-16,-21 21 0,22-21 0,-1 20 0,0-20 16,-21 21-16,21-21 15,0-1-15,0 22 0,1-21 0,-1 21 16,-21-1-16,21 1 0,0 0 16,0 0-16,0 21 0,1-21 15,-1 21-15,0 0 16,0 0-16,0 0 0,0 21 15,1-21-15</inkml:trace>
  <inkml:trace contextRef="#ctx0" brushRef="#br0" timeOffset="1571.67">5736 2752 0,'0'0'0,"0"-21"16,-21 21 15,0 21-31,0 0 16,21 0-16,0 0 16,0 0-16,0 1 0,-22-1 0,22 0 15,0 0-15,-21 0 0,21 0 16,0 1-16,0 20 0,0-21 0,0 0 15,0 0-15,0 1 16,0-1-16,0 0 0,21 0 16,1-21-16,-1 0 0,0 0 15,0 0-15,0 0 0,0 0 0,1 0 16,20-21-16,-21 21 0,21-21 0,-20 0 16,20 21-16,-21-22 0,0 1 15,0 0-15,1 0 0,-1-21 0,0 20 16,0 1-16,0 0 0,-21-21 15,0 21-15,21-1 0,-21 1 0,22 0 16,-22 0-16,0 0 0,0 0 16,0-1-16,0 44 47,0-1-47,0 0 15,0 0-15,0 0 0,0 0 16,0 22-16,0-22 0,0 0 0,0 21 15,0-20-15,-22 20 0,1 0 16,21 1-16,-21 20 0,21-21 0,0 22 16,0-1-16,0 43 15,0-42-15,0-1 0,0 1 16,0-1-16,0-20 0,0 20 0,0 1 16,0-1-16,0 1 0,0-1 15,0 1-15,0-1 0,-21 1 0,0-1 16,0-21-16,-1 1 0,1 20 0,0-42 15,21 22-15,-21-1 0,0-21 16,0 0-16,-1 1 0,1-1 0,0-21 16,0 0-16,0 0 0,0 0 0,-1 0 15,1 0-15,0 0 0,0-21 16,0-1-16,0 1 0,-1 0 0,22 0 16,-21 0-16,21-22 0,-21 22 0,21-21 15,0 0-15,0-22 16,0 22-16,0-22 0,0 22 0,0-22 15,0 1-15,0 21 0,0-22 0,0 22 16,21-22-16,0 22 0,1 0 16,-1-1-16,0 1 0,0 0 0,21-22 15,-20 22-15,-1-1 0,21 1 16,-21 0-16,22-1 0,-1 1 0,-21 0 16,21-1-16</inkml:trace>
  <inkml:trace contextRef="#ctx0" brushRef="#br0" timeOffset="2445.51">7641 2307 0,'0'0'0,"0"-42"16,0 21-1,-21 21 1,0 0-16,0 0 16,-1 0-16,1 0 0,0 0 0,-21 21 15,21 0-15,-1-21 0,-20 21 16,21 0-16,0 1 0,0-1 0,-1 0 16,1 0-16,0 0 0,0 0 15,0 1-15,21-1 16,0 0-1,21-21 1,0 21-16,0 0 16,0-21-16,1 21 0,-1-21 0,21 22 15,-21-22-15,0 21 0,1 0 0,20-21 16,-21 21-16,0 0 0,0 0 16,1 1-16,-1-1 0,-21 0 0,21 0 15,-21 0-15,0 0 0,0 1 16,-21-1-16,0 0 0,-1 0 0,-20 0 15,21-21-15,0 21 0,-22 1 16,22-1-16,0-21 0,0 21 16,0-21-16,0 0 0,-1 0 0,1 0 31,42 0 0,1-21-31,-1 21 0,0 0 16,0 0-16,0 0 0,0 0 0,1 0 15,-1 0-15,0 0 0,0 0 16,0 0-16,-21 21 0,0 0 0,0 0 16,0 0-16,0 22 15,0-22-15,-21 21 0,0-21 0,0 22 16,0-1-16,-1-21 0,1 22 16,0-1-16,0 0 0,0-21 15,0 22-15,21-22 0,0 21 0,0-21 16,0 1-16,0-1 0,0 0 15,0 0-15,0 0 0,21-21 16,-21 21 0,21-21-16,0 0 31</inkml:trace>
  <inkml:trace contextRef="#ctx0" brushRef="#br0" timeOffset="3232.59">7260 5673 0,'0'0'0,"0"-21"0,0-1 0,0 1 16,0 0-16,0 0 16,21 0-16,0 0 15,1 21-15,-1 0 0,0-22 16,0 22-16,0 0 0,0 0 16,1 0-16,-1 0 0,0 0 0,0 0 15,0 0-15,0 22 0,1-1 16,-1-21-16,-21 21 0,0 21 0,0-21 15,0 1-15,0-1 0,0 21 0,-21-21 16,-1 22-16,-20-1 0,21-21 16,-21 21-16,20-20 0,-20 20 0,0-21 15,-1 21-15,1-20 0,0-1 16,21 21-16,-22-21 0,22 0 0,0 1 16,0-1-16,21 0 0,-21 0 15,21 0 1,21-21-1,0 0-15,0 0 0,21 21 16,-20-21-16,-1 0 0,0 0 16,21 22-16,-21-22 0,1 0 0,20 21 15,-21-21-15,0 21 0,0 0 0,22-21 16,-22 21-16,-21 0 0,21 1 16,0-1-16,-21 0 0,21 0 0,-21 21 15,0-20-15,0 20 0,0-21 16,0 0-16,0 22 0,0-1 0,-21-21 15,0 0-15,0 22 0,0-22 0,21 0 16,-21-21-16,-1 21 0,22 0 16,-21-21-16,0 0 0,0 0 15,0 0-15,0 0 0,-1 0 16,1 0-16,0 0 0,-21 0 0,21-21 16,-1 21-16,1-21 0,0 0 15,21 0-15,0-1 0,0 1 0,0 0 16,0-21-16,0-1 0</inkml:trace>
  <inkml:trace contextRef="#ctx0" brushRef="#br0" timeOffset="3689.82">7387 4403 0,'21'0'16,"0"0"-16,1 0 15,20 0-15,0-21 0,1 21 16,20-22-16,1 22 0,-1-21 16,22 21-16,-22-21 0,1 21 0,20 0 0,-20-21 15,-1 21-15,1-21 0,-1 21 16,-41 0-16</inkml:trace>
  <inkml:trace contextRef="#ctx0" brushRef="#br0" timeOffset="3799.76">8403 4339 0,'-21'0'16,"0"0"-16,0 0 0,-1 0 15,1 0-15,0 0 0,0 0 16</inkml:trace>
  <inkml:trace contextRef="#ctx0" brushRef="#br0" timeOffset="4127.99">7472 4551 0,'0'0'0,"-21"21"0,21 0 16,0 0 0,21-21-16,0 0 15,21 0-15,-21 0 0,43 22 0,-22-22 16,22 0-16,-1 0 0,22 0 16,-22 0-16,1 0 0,21 0 0,-22 0 15,1 0-15,-22 0 0,21 0 16,-20 0-16,-22-22 0</inkml:trace>
  <inkml:trace contextRef="#ctx0" brushRef="#br0" timeOffset="4426.79">7514 4911 0,'0'21'16,"0"0"-16,0 0 16,21 0-1,0-21-15,22 0 0,-22 0 16,21 0-16,1 0 0,-1 0 0,0 0 16,22 0-16,-22-21 0,22 21 15,-22 0-15,0-21 0,1 21 16,-1 0-16,0 0 0,1-21 0,-22 21 15,0 0-15,0 0 0,0 0 16,0 0-16,1 0 0,-44 0 31,1 0-31</inkml:trace>
  <inkml:trace contextRef="#ctx0" brushRef="#br0" timeOffset="5175.43">4000 8530 0,'0'0'16,"22"0"-16,-1-21 0,0 0 0,0 0 0,-21 0 16,21-1-16,-21 1 15,0 0-15,0 0 0,0 0 16,0 0-16,-21-1 15,0 1-15,0 21 0,0 0 0,-22 0 16,22 0-16,-21 0 0,-1 21 0,1 1 16,0-1-16,-1 0 0,1 21 15,-21-21-15,20 22 0,-20-1 0,20 22 16,1-22-16,0 21 0,21 1 16,-22-1-16,22 1 0,0-22 0,21 22 15,0-1-15,0 1 0,0-22 16,0 0-16,0 1 0,21-1 0,0 0 15,0-20-15,1-1 0,20 0 16,0 0-16,1-21 0,-1 0 16,21 0-16,-20 0 0,20-21 0,-20 21 15,-1-21-15,0 0 0,1-1 16</inkml:trace>
  <inkml:trace contextRef="#ctx0" brushRef="#br0" timeOffset="5342.34">4022 9123 0,'-43'21'15</inkml:trace>
  <inkml:trace contextRef="#ctx0" brushRef="#br0" timeOffset="5745.11">4805 9081 0</inkml:trace>
  <inkml:trace contextRef="#ctx0" brushRef="#br0" timeOffset="10132.36">4995 8869 0,'0'21'0,"0"-42"62,0 0-62,0 0 0,0-1 16,0 1-16,0 0 15,0 0-15,0 0 16,-21 21-16,0-21 0,0 21 0,-22 0 16,22 0-16,-21 0 0,0 0 15,20 0-15,-20 0 0,0 21 0,-1 0 16,1 0-16,0 0 0,-1 22 16,22-1-16,-21 0 0,21-21 0,21 22 15,0-1-15,-21 0 0,21 1 16,0-22-16,0 21 0,0-21 15,21 1-15,-21 20 0,21-42 16,0 21-16,0 0 0,0 0 0,1-21 16,-1 0-16,0 0 0,0 0 0,0 0 15,0 0-15,1 0 0,20 0 16,-21 0-16,0-21 0,22 0 0,-22 0 16,0 0-16,21 0 0,-21-1 15,1 1-15,-1-21 0,21 21 0,-42-22 16,21 1-16,0 21 0,-21-21 15,22-1-15,-22 22 0,0-21 0,0 21 16,0-22-16,0 22 0,0 0 16,0 0-1,0 42 1,0 0-16,0 0 16,0 22-16,0-22 0,0 0 0,0 21 15,0-21-15,0 22 0,0-22 16,0 21-16,0-21 0,0 1 0,0-1 15,0 21-15,0-21 0,21 0 16,0 1-16,0-22 16,0 0-16,0 0 0,1 0 0,-1 0 15,21 0-15,-21-22 16,0 1-16,1 21 0,-1-21 16,0 0-16,21-21 0,-21 20 0,1-20 15,-1 21-15,0-21 0,0-1 16,0 1-16,-21 0 0,21-22 0,-21 22 15,22-1-15,-22 1 0,21 0 16,-21-1-16,0 22 0,0-21 0,0 0 16,0 20-16,0 1 0,0 0 15,0 0-15,-21 21 16,21 21 0,-22 0-16,22 0 0,0 1 0,0-1 15,0 21-15,-21 0 0,21 1 0,-21-1 16,21 0-16,-21 22 15,21-22-15,0 22 0,0-22 0,0 0 16,0 1-16,0-1 0,0 0 16,0 1-16,0-22 0,0 0 0,0 0 15,21 0-15,0 1 0,0-1 0,1-21 16,-1 0-16,0 0 16,0 0-16,0 0 0,0 0 0,1-21 15,-1 21-15,0-22 0,0 1 16,0 0-16,-21 0 0,0 0 0,0 0 15,0-1-15,0-20 0,0 21 0,0 0 16</inkml:trace>
  <inkml:trace contextRef="#ctx0" brushRef="#br0" timeOffset="10341.24">5440 8827 0,'21'0'47,"0"-22"-47,0 22 16,22-21-16,-22 21 0,0-21 0,21 21 15,-21 0-15,22-21 0,-22 21 0,21 0 16,-21 0-16,1 0 16,-1 0-16,0-21 0,0 21 0,0 0 15</inkml:trace>
  <inkml:trace contextRef="#ctx0" brushRef="#br0" timeOffset="11200.09">6350 8657 0,'0'0'0,"0"-21"15,0 0-15,-21 0 16,0 21-16,-1 0 16,1 0-16,0 0 15,21 21-15,-21 0 0,0 0 0,0 0 16,21 1-16,0 20 0,-22 0 16,22-21-16,-21 22 0,21-1 0,0 0 15,0 1-15,0-1 0,0 0 0,0-20 16,0 20-16,0-21 0,21 0 15,1 0-15,-1-21 0,0 22 0,0-22 16,21 0-16,-20 0 16,20 0-16,0 0 0,-21 0 0,22-22 15,-1 22-15,0-21 0,-20 0 0,20 0 16,0 0-16,-21-22 0,1 22 16,20-21-16,-21 0 0,0-1 0,-21 1 15,21-22-15,-21 22 0,22 0 16,-22-1-16,0 1 0,0-21 0,0 20 15,0 1-15,0 0 0,0 20 16,0-20-16,0 21 0,-22 0 0,22 0 16,-21-1-16,0 22 0,0 0 0,0 22 31,21-1-31,0 0 0,0 21 16,0-21-16,0 43 15,0-22-15,21 1 0,-21-1 0,0 0 16,21 1-16,-21-1 0,21 0 0,-21 1 15,0-1-15,0-21 0,0 21 16,0-20-16,0-1 0,0 21 0,0-21 16,0 0-16,0 1 15,0-44 17,0 1-17,0 0-15,0 0 0,0-21 0,0 20 16,0-20-16,0 21 15,0-21-15,21-1 0,1 22 0,-22-21 16,21 21-16,21-22 0,-21 22 16,0 0-16,1 0 0,20 21 0,-21 0 15,21 0-15,-20 0 0,-1 0 0,21 0 16,-21 0-16,0 21 0,1 0 16,-1 21-16,-21-20 0,0-1 0,21 21 15,-21-21-15,0 22 0,0-1 16,0-21-16,0 21 0,0-20 0,-21 20 15,21-21-15,-21 0 0,21 0 0,-22 1 16,22-1-16,-21-21 16,21-21 15,0-1-31,0 1 16,0 0-16,0 0 0</inkml:trace>
  <inkml:trace contextRef="#ctx0" brushRef="#br0" timeOffset="11959.66">8255 8340 0,'0'0'0,"0"-21"0,0-1 0,0 1 16,0 0-16,0 0 0,-21 0 16,21 0-16,-21-1 15,-1 22-15,1 0 0,0 0 16,0 0-16,0 0 0,0 0 16,-1 0-16,-20 0 0,21 0 15,-21 22-15,-1-1 0,1-21 0,21 21 16,-22 0-16,22 0 0,0 22 15,0-22-15,0 0 0,21 0 0,-21-21 16,21 21-16,0 0 0,0 1 16,21-22-16,0 0 15,21 0-15,-21 0 0,1 21 16,20-21-16,-21 0 0,21 0 0,-20 0 16,-1 21-16,21 0 0,-21-21 0,0 21 15,1 0-15,-22 1 16,21-1-16,-21 0 0,0 21 0,0-21 15,-21 1-15,-1 20 16,1-21-16,-21 0 0,21 22 0,-22-22 0,22 0 16,-21 0-16,0 0 0,20-21 15,1 21-15,0-21 0,0 22 16,0-22-16,21-22 16,0 1-1,0 0-15,21 0 16,0 0-16,0 21 0,0-21 15,1 21-15,-1 0 0,0 0 16,0 0-16,0 0 0,-21 21 16,21-21-16,-21 21 0,0 0 15,0 0-15,0 22 0,0-22 16,0 0-16,0 21 0,-21-21 16,21 22-16,-21-1 0,0-21 0,0 22 15,0-22-15,-1 21 0,22-21 0,0 0 16,-21 22-16,21-22 0,0 0 15,0 0-15,0 0 0,21 1 16,1-22-16,-1 0 0,0 0 16,0 0-16,0 0 0,0 0 15,1 0-15,-1 0 0,0 0 16,0-22-16,-21 1 16,21 21-16</inkml:trace>
  <inkml:trace contextRef="#ctx0" brushRef="#br0" timeOffset="12576.39">7662 10160 0,'0'0'0,"-21"0"0,0 0 0,0 0 0,0 21 16,-1-21-16,1 0 15,21 21-15,-21-21 0,42 0 32,22 0-32,-1 0 0,0 0 15,22 0-15,-1 0 0,1 0 0,-1-21 16,1 21-16,20 0 0,-20 0 16,21-21-16,-22 21 0,1 0 0,-1 0 15,22 0-15,-22-21 0,1 21 16,-1 0-16,-20 0 0,-1 0 15,0 0-15,1 0 0,-22 0 0,0 0 16,-42 0 0,0 0-16,-1 0 15,-20 0-15,0 0 0,-1 21 0,1 0 16,0-21-16,-22 0 0,22 21 16,-22-21-16</inkml:trace>
  <inkml:trace contextRef="#ctx0" brushRef="#br0" timeOffset="12864.23">7683 10499 0,'0'0'0,"-21"21"0,21 0 15,21-21-15,1 21 16,-1-21-16,0 0 0,21 0 16,-21 0-16,22 0 0,-1 0 0,0 0 15,22 0-15,-22 0 0,22 0 0,-22 0 16,22-21-16,-22 21 0,21 0 15,1-21-15,-1 21 0,1 0 0,-1-21 16,-20 21-16,20-21 0,1 21 16,-22 0-16,0 0 0,1 0 0,-1 0 15,-21 0-15,0 0 0,1 0 0,-65 0 32,22 0-17,0 0-15,-21 0 0,-1 21 0,1-21 16,0 0-16,-1 0 0,1 21 15</inkml:trace>
  <inkml:trace contextRef="#ctx0" brushRef="#br0" timeOffset="13157.73">7789 10859 0,'0'0'0,"21"0"16,1 0-1,20 0-15,0 0 0,-21 0 16,43 0-16,-22 0 0,1-22 0,20 1 16,1 21-16,-1-21 0,1 21 15,-1 0-15,1-21 0,20 21 0,-20 0 16,20-21-16,-20 0 0,-1 21 0,1 0 16,-22 0-16,1 0 0,-1 0 15,-21 0-15,0 0 0,0 0 0,-42 0 47,0 21-47,0 0 0,0-21 0,0 0 16,21 21-16,-22-21 0,1 21 0</inkml:trace>
  <inkml:trace contextRef="#ctx0" brushRef="#br0" timeOffset="14099.84">8318 12171 0,'0'0'0,"-21"0"16,21-21-16,-21 0 0,21-43 16,0 43-1,0 0-15,0 0 0,21-1 0,0 22 16,1-21-16,20 0 0,-21 0 0,0 21 16,22-21-16,-1 21 0,-21 0 15,21 0-15,1 0 0,-1 0 0,-21 0 16,22 0-16,-22 0 0,0 0 15,-21 21 1,0 0-16,0 0 0,0 0 0,-21 22 16,0-22-16,-1 21 0,1 1 15,-21-22-15,0 21 0,-1 0 0,22 1 16,-21-1-16,-1-21 0,22 22 16,-21-22-16,21 21 0,0-21 0,-1 0 15,22 1-15,0-1 0,0 0 16,22-21-1,-1 0-15,0 0 16,0 0-16,0 0 0,0-21 0,22 21 16,-22-21-16,0 21 0,0 0 15,0-22-15,-21 1 16,-21 21 0,0 0-1,0 0-15,0 0 0,0 0 0,-1 0 16,22 21-16,-21-21 15,21 22-15,0-1 0,0 0 16,0 0-16,0 0 0,21 0 0,1 1 16,20-1-16,-21 21 0,21-21 15,1 22-15,-1-1 0,-21-21 0,22 21 16,-22 1-16,0-1 0,0 0 16,-21 1-16,0-1 0,0-21 0,0 22 15,-21-22-15,0 21 0,0-21 0,-1 0 16,-20 1-16,21-22 15,-21 21-15,20-21 0,1 0 0,-21 0 16,21 0-16,0 0 0,-1 0 0,1 0 16,0-21-16,0 21 15,21-22-15,0 1 16,0 0-16,0 0 16,0 0-16,0 0 15,0-1-15,0 1 0,0 0 16</inkml:trace>
  <inkml:trace contextRef="#ctx0" brushRef="#br0" timeOffset="16890.55">10668 4339 0,'0'0'0,"0"-21"32,0 0 30,0 0-46,0 0-1,21 21-15,0-22 0,0 1 16,1 0-16,-1 21 0,0-21 0,0 0 16,0 21-16,0-21 0,22 21 0,-22 0 15,0-22-15,0 22 0,22 0 0,-22 0 16,0 0-16,21 22 0,-21-22 0,22 21 15,-22 21-15,0-21 0,0 0 0,0 22 16,1-22-16,-1 21 0,0 1 16,0-22-16,-21 21 0,0-21 0,0 22 15,0-1-15,0-21 0,0 21 0,0-20 16,0 20-16,0-21 0,0 0 0,0 22 16,0-22-16,0 0 0,0 0 0,-21 0 15,21 0-15,-21-21 0,21-21 31,0 0-31,0 0 0,0 0 16,0 0-16,0-1 0,0-20 0,0 21 16,0-21-16,0-22 0,0 43 0,0-21 15,0-1-15,0 1 0,0 0 16,21-1-16,0 22 0,0-21 0,-21 21 16,0-1-16,21-20 0,1 42 0,-22-21 15,0 0-15,21 21 0,0 0 16,0 0-16,0 0 0,0 0 15,1 0-15,-1 0 16,-21 21-16,21-21 0</inkml:trace>
  <inkml:trace contextRef="#ctx0" brushRef="#br0" timeOffset="17190.61">11853 4233 0,'0'0'0,"-21"-21"32,21 42-17,-21 1 1,21-1-16,0 0 0,0 0 0,0 21 16,0-20-16,0-1 0,0 21 0,0-21 15,0 0-15,0 1 0,0-1 0,0 0 16,0 0-16,0 0 0,0 0 0,21 1 15,-21-1-15,21-21 32,-21-21-1,0-1-31,0 1 0</inkml:trace>
  <inkml:trace contextRef="#ctx0" brushRef="#br0" timeOffset="17376.5">11874 3916 0,'0'0'0,"-21"-21"15,0 0-15,21-1 16,-21 22 0,21 22 15,0-1-31,21-21 0,0 21 15,0 0-15,1-21 0</inkml:trace>
  <inkml:trace contextRef="#ctx0" brushRef="#br0" timeOffset="17908.11">12446 4403 0,'21'0'16,"0"0"0,0-21-16,-21-1 0,22 1 15,-1 21-15,-21-21 0,0 0 0,21 0 16,-21 0-16,0-1 0,0 1 0,21 0 16,-21 0-16,0 0 0,0 0 0,0-1 15,-21 22-15,0 0 16,0 0-16,-1 0 0,1 0 0,0 0 15,0 0-15,0 22 0,0-1 16,-1 0-16,1 0 0,0 0 0,0 22 16,0-22-16,21 0 0,0 0 0,0 0 15,0 0-15,0 1 0,0-1 0,0 0 16,0 0-16,0 0 0,21 0 16,0 1-16,0-22 0,0 21 0,1-21 15,-1 21-15,0-21 0,0 21 0,21-21 16,-20 21-16,-1-21 0,0 0 0,0 21 15,0 1-15,0-22 0,1 21 0,-22 0 16,0 0-16,0 0 16,0 0-16,-22-21 0,1 22 0,0-1 15,-42 0-15,41-21 0,-20 0 0,21 21 16,-21-21-16,20 0 0,-20 0 0,21 0 16,0 0-16,-22 0 0,22 0 15,0 0-15,0 0 0,0 0 0,0 0 16,-1-21-16,22 0 15,0 0-15,22-1 16,-1 22-16,0 0 0,0-21 16,0 21-16,22-21 0,-22 21 0</inkml:trace>
  <inkml:trace contextRef="#ctx0" brushRef="#br0" timeOffset="19232.72">13102 3725 0,'0'0'0,"-21"0"0,0-42 16,0 42-16,-1 0 15,1 0 1,21 21-16,0 0 0,0 22 15,0-22-15,0 0 0,0 21 0,0 1 16,0-1-16,0 0 0,21 1 0,-21 20 16,22-20-16,-22 20 0,0-21 15,0 22-15,0-22 0,0 1 0,0-1 16,0 0-16,0 1 0,0-22 0,-22 21 16,22-21-16,-21 22 0,21-22 0,0 0 15,0 0-15,0 0 0,0 0 0,0 1 16,0-44 15,0 1-31,0 0 0,0 0 16,0 0-16,0 0 0,0-1 0,0 1 15,0 0-15,0-21 0,0 21 0,21-1 16,1-20-16,-22 21 0,21-21 16,0 20-16,0 1 0,0 0 0,-21 0 15,21 0-15,1 0 0,-1-1 0,0 1 16,0 21-16,0 0 0,0 0 0,1 0 15,-1 0-15,0 0 0,0 0 16,0 21-16,-21 1 0,0-1 16,0 0-16,0 0 0,0 0 15,-21 0-15,0 1 0,0-1 16,-22 0-16,22 0 0,0-21 0,0 21 16,0-21-16,0 0 0,-1 21 0,1-21 15,0 0-15,0 0 16,0 22-1,21-1 1,0 0 0,0 0-16,0 0 15,21 0-15,-21 1 16,0-1-16,21 0 0,0-21 16,-21 21-16,0 0 0,21-21 0,1 21 15,-1-21-15,0 22 0,0-22 16,0 0-16,0 0 0,1 0 15,-1 0-15,21 0 0,-21 0 16,0 0-16,1 0 0,-1-22 0,0 22 0,0-21 16,0 0-16,0 0 0,22 21 15,-22-21-15,-21 0 0,21-1 0,0 1 16,0 0-16,1 0 0,-22 0 0,0 0 16,21 21-16,-21-22 0,21 1 0,-21 0 15,0 0-15,0 42 31,0 0-15,-21-21-16,21 21 0,-21 1 0,21-1 16,-22 0-16,22 0 0,0 0 0,0 0 15,0 1-15,0-1 0,0 0 16,0 0-16,22 0 16,-1-21-1,0 0-15,0 0 0,0 0 0,22 0 16,-22 0-16,0 0 0,21-21 0,-21 21 15,1-21-15,20 21 0,-21-21 0,0 0 16,0 21-16,1-22 0,-1 1 0,0 0 16,-21 0-16,21 0 0,-21 0 0,21-1 15,-21 1-15,0 0 0,0 0 16,21 0-16,-21 0 0,0-1 16,0 44 30,0-1-46,0 0 0,0 0 0,-21 0 16,21 22-16,0-22 0,-21 21 0,21 0 16,-21 1-16,21-1 0,0 0 0,0 22 15,0-1-15,0 1 0,0-22 0,21 22 16,-21-1-16,21 1 0,0-1 0,-21 1 16,22 20-16,-1-20 0,-21-1 0,0 1 15,21-1-15,0 1 0,-21-1 0,0 1 16,0-1-16,0-20 0,0 20 0,0 1 15,0-22-15,0 22 0,0-22 16,0 21-16,0-20 0,-21-1 0,0 22 16,0-22-16,-1 43 0,1-43 0,0-21 15,0 21-15,0-20 0,0 20 0,-1-21 16,-20 0-16,21-21 0,0 21 0,-22-21 16,22 0-16,-21 0 0,21-21 0,-22 21 15,22-21-15,-21-21 0,21-1 0,-22 22 16,22-42-16</inkml:trace>
  <inkml:trace contextRef="#ctx0" brushRef="#br0" timeOffset="19416.61">13377 6117 0,'0'0'0,"21"-21"0,-21-21 16,0-1-16,0-20 0,0-1 0,0-20 16,0-1-16,0 22 0,22-22 15,-22 0-15,21 1 0,0 20 16,0 1-16,21-22 0,-20 21 0,20 22 16,0-21-16,22-1 0,-1 22 15,1-1-15,-1 1 0,1 21 0,-1-21 16,1 20-16,-22 1 0,22 0 0,-22 21 15,0 0-15,-21 0 0,1-21 16,-1 21-16</inkml:trace>
  <inkml:trace contextRef="#ctx0" brushRef="#br0" timeOffset="21408.3">13441 5884 0,'21'0'47,"0"0"-31,-21 22-1,0-1 17,0 0-32,0 0 15,0 0-15,0 0 16,0 1-16,0-1 0,0 0 15,0 0-15,0 0 0,0 0 0,0 1 16,0-1-16,0 0 0,0 0 16,0 0-16,0 22 0,0-22 0,21 21 15,-21-21-15,21 0 0,-21 22 16,22-22-16,-22 0 0,21 0 16,0 22-16,0-22 0,-21 0 0,21 0 15,0-21-15,1 21 0,20 0 16,-21-21-16,0 22 0,22-22 0,-22 0 15,21 0-15,0 0 0,1 0 0,-22 0 16,21 0-16,1-22 0,-1 1 16,-21 21-16,21-21 0,-20-21 0</inkml:trace>
  <inkml:trace contextRef="#ctx0" brushRef="#br0" timeOffset="22227.44">15494 4572 0,'0'0'0,"0"21"0,0 0 16,0 1 0,-21-22-16,21 21 0,0 0 15,-21-21-15,21 21 0,0 0 16,0 0-16,0-42 47,21 21-47,0-21 0,0 0 15,-21 0-15,21 0 0,0-1 16,1 1-16,-1 0 0,21-21 16,-21 21-16,0-22 0,1 1 0,-1 0 15,0-1-15,0-20 0,0 20 16,0 1-16,1 0 0,-1-1 0,-21 1 16,0 0-16,0 21 0,0-1 15,0 1-15,-21 21 0,-1 0 16,1 0-16,0 0 0,-21 21 15,21 1-15,-1 20 0,1-21 16,0 0-16,0 22 0,21-22 0,-21 21 0,21-21 16,0 22-16,0-22 15,21 21-15,-21-21 0,21 0 0,0 22 16,0-22-16,1 0 0,-1 0 16,0 22-16,0-22 0,0 0 0,0 0 15,1 0-15,-1 0 0,-21 1 0</inkml:trace>
  <inkml:trace contextRef="#ctx0" brushRef="#br0" timeOffset="22983.81">16616 4487 0</inkml:trace>
  <inkml:trace contextRef="#ctx0" brushRef="#br0" timeOffset="26157.06">15896 4572 0,'0'21'62,"0"0"-46,0 1-1,0-1-15,0 0 0,0 0 0,0 0 16,21 0-16,-21 1 0,21-1 16,-21 0-16,0 0 0,0 0 0,0 0 15,0 1-15,0-1 0,0 0 16,0 0-16,-21 0 0,0-21 0,0 21 16,0-21-16,0 0 0,-1 0 15,1 0-15,0 0 0,0 0 16,0-21-16,21 0 0,-21 21 0,-1-21 15,1 0-15,0 0 16,0-1-16,21 1 0,-21-21 0,0 21 16,21 0-16,-22-1 15,22 1-15,0 42 32,0 1-17,0-1-15,22 0 16,-1 0-16,-21 0 0,21 22 0,0-22 15,0 0-15,0 0 0,-21 0 16,22 0-16,-1-21 0,0 22 16,0-22-16,0 0 0,0 0 0,1 0 15,-1 0-15,21 0 16,-21 0-16,22-22 0,-1 1 0,0 0 16,1 0-16,-1 0 0,0 0 15,-21-1-15,22 1 0,-1-21 0,-21 21 16,0-22-16,22 1 0,-22 21 15,0-21-15,-21-1 0,21 1 0,-21 0 16,21-1-16,-21 1 0,22 0 16,-22-1-16,0 1 0,0-22 0,0 22 15,0 0-15,0-1 0,0 1 16,0 21-16,0-21 0,0 20 0,0 1 16,-22 21-16,22-21 0,-21 21 31,21 21-31,0 0 0,0 22 0,0-22 15,0 42-15,0-20 0,0-1 16,0 22-16,0-22 0,0 21 0,0-20 16,0-1-16,0 22 0,0-22 15,0 0-15,0 1 0,0-1 0,0-21 16,0 21-16,0-20 0,0-1 16,21 21-16,1-42 0,-22 21 0,0 0 15,21-21-15,0 0 0,0 0 16,0 0-16,0 0 15,1 0-15,-1-21 0,-21 0 16,21 21-16,-21-21 0,21-21 0,-21 20 16,0 1-16,0 0 0</inkml:trace>
  <inkml:trace contextRef="#ctx0" brushRef="#br0" timeOffset="26443.9">16383 4466 0,'21'0'15,"0"0"-15,0 0 0,22 0 16,-22-21-16,0 21 0,21-21 16,-20 21-16,20 0 0,-21-21 15,21 21-15,-20 0 0,-1-21 0,21-1 16,-21 22-16,0 0 0,1 0 0,-22-21 15,21 21-15,-21 21 63</inkml:trace>
  <inkml:trace contextRef="#ctx0" brushRef="#br0" timeOffset="27399.82">17293 4699 0,'0'-21'31,"0"0"-31,21 0 16,-21-1-16,0 1 0,21 21 15,-21-21-15,0 0 0,0 0 0,0 0 16,0-22-16,0 22 0,0 0 16,0 0-16,-21 0 0,0-1 15,0 1-15,0 21 0,0-21 0,-1 21 16,-20 0-16,21 0 0,0 0 16,-22 21-16,22-21 0,-21 21 0,21 22 15,0-22-15,-22 0 0,22 21 16,0-20-16,0 20 0,0 0 0,-1 1 15,22-1-15,0-21 0,0 21 16,0 1-16,0-22 0,0 0 0,0 21 16,0-20-16,0-1 0,22 0 15,-1-21-15,0 0 16,0 0-16,0 0 0,0 0 0,1 0 16,20-21-16,-21 0 0,21-1 15,-20 1-15,20 0 0,-21 0 16,21-21-16,-20 20 0,-1 1 0,0-21 15,0 21-15,0-22 0,-21 1 0,0 21 16,0-21-16,0 20 0,0-20 16,0 21-16,0 0 0,0-22 0,0 22 15,0 0-15,0 42 32,0 0-32,0 1 15,0 20-15,0-21 0,0 21 0,0 1 16,0-22-16,0 21 0,0-21 15,0 1-15,0 20 0,0-21 16,21 0-16,1 0 0,-22 1 16,21-1-16,-21 0 0,21 0 0,0-21 15,0 0-15,0 0 16,1 0-16,-1 0 0,0 0 16,0-21-16,0 0 0,0 0 0,1-1 15,-1 1-15,-21 0 0,21-21 16,0 21-16,0-22 0,-21 1 0,21 0 15,1-1-15,-1-20 0,-21 20 16,21-20-16,0-1 0,0 22 0,0-21 16,-21 20-16,22-20 0,-1 20 15,-21 1-15,0 21 0,0-21 16,0 20-16,0 1 0,0 0 16,-21 21-1,21 21-15,-22-21 16,1 43-16,21-22 0,-21 42 0,21-20 15,0 20-15,0 1 0,0-22 16,0 21-16,0 1 0,0-1 0,0-20 16,0 20-16,0-20 0,0-1 15,0 0-15,0 1 0,0-22 0,0 21 16,21-21-16,-21 0 0,21 1 0,-21-1 16,22 0-16,-1-21 15,0 0-15,0 0 16,0 0-16,0-21 15,1 0-15,-1 21 0,0-22 0,-21-20 16,0 21-16,21 0 0,-21 0 16,21-22-16</inkml:trace>
  <inkml:trace contextRef="#ctx0" brushRef="#br0" timeOffset="27628.2">17738 4318 0,'0'0'0,"0"21"0,21-21 32,0 0-17,0 0-15,21-21 0,-20 21 16,20 0-16,-21-21 0,21 21 0,1-21 16,-22 21-16,21-21 0,-21 21 15,1 0-15,-1 0 0,0 0 0,-21-22 16</inkml:trace>
  <inkml:trace contextRef="#ctx0" brushRef="#br0" timeOffset="29816.22">18288 4636 0,'0'0'0,"0"21"16,21-21-1,0 0-15,0-21 16,1 21-16,-1-22 16,0 1-16,0 0 15,0 0-15,0 0 0,1 0 0,-1-1 16,0 1-16,0 0 0,0 0 15,-21 0-15,0 0 0,0-1 0,0 1 16,0 0-16,0 0 0,0 0 16,0 0-16,-21 21 0,0 0 15,0 0-15,0 0 0,-1 0 16,1 21-16,0 0 0,0 0 0,0 21 16,21-20-16,-21 20 0,21-21 15,-22 21-15,22-20 0,0 20 0,0-21 16,0 0-16,0 22 0,0-22 0,0 0 15,22 0-15,-1 0 16,0 0-16,0-21 0,0 0 0,0 22 16,22-22-16,-22 0 0,21 0 15,1 0-15,-22-22 0,21 22 0,0-21 16,-20 0-16,20 0 0,0 21 16,-21-21-16,1 0 0,20-22 0,-21 22 15,0 0-15,-21 0 0,21-22 16,-21 22-16,22-21 0,-22 21 0,0 0 15,0-22-15,0 22 0,0 0 16,0 0-16,0 42 31,0 0-31,0 21 16,-22-20-16,22 20 0,0-21 0,0 21 16,0 1-16,0-22 0,0 21 15,-21-21-15,21 22 0,0-22 0,0 21 16,0-21-16,0 1 0,0-1 15,0 0-15,0 0 0,0-42 47,21 0-47,-21 0 16,0-1-16,22-20 0,-1 21 16,-21 0-16,0-22 0,21 22 0,0-21 15,-21 21-15,21-22 0,0 22 16,1-21-16,-22 21 0,21 0 0,0-1 15,-21 1-15,21 0 0,0 21 16,0 0-16,1 0 0,-1 21 16,-21 0-16,0 1 15,0-1-15,21 0 0,-21 0 0,21 21 16,-21-20-16,0-1 0,21 0 16,-21 0-16,0 0 0,0 0 0,0 1 15,21-1-15,1 0 16,-1-21-1,0 0-15,0 0 16,0 0 0,0-21-16,1 0 0,-22-1 15,21 1-15,0 0 0,0 0 0,0 0 16,0 0-16,1-22 0,-1 22 16,0 0-16,-21-21 0,21 20 0,0 1 15,0 21-15,1-21 0,-22 0 16,21 21-16,0 0 15,-21 21 1,0 0-16,0 0 0,0 1 16,0-1-16,0 0 0,0 21 15,0-21-15,0 1 0,0 20 0,0-21 16,0 0-16,0 0 0,0 1 0,0-1 16,21 0-16,0 0 0,0 0 15,-21 0-15,22-21 0,-1 22 0,0-22 16,0 0-16,21 0 0,-20 0 15,-1 0-15,21 0 0,-21 0 0,22-22 16,-1 22-16,0-21 0,-21 0 0,22 0 16,-22 0-16,21 0 0,-21-1 15,1 1-15,-22-21 0,0 21 0,21 0 16,-21-22-16,0 22 16,0 0-16,0 0 0,0 0 0,-21-1 15,-1 1-15,1 21 0,0 0 16,0 0-16,0 0 0,0 0 15,21 21-15,0 1 0,-22-1 16,22 21-16,0-21 0,0 0 16,0 1-16,0 20 0,0-21 0,0 0 15,0 0-15,22 1 0,-22-1 16,21 0-16,0 0 0,-21 0 0,21-21 16,0 21-16,0-21 0,1 0 0,-1 0 15,0 0-15,0 0 0,0 0 16,22 0-16,-22-21 0,0 21 15,21-21-15,-21 0 0,22 0 16,-22 21-16,0-21 0,0-1 0,-21-20 16,21 21-16,-21 0 0,22 0 0,-22-1 15,21 1-15,-21 0 0,0 0 16,0 0-16,-21 21 31,21 21-31,-22 0 16,22 0-16,0 0 0,0 1 15,0-1-15,0 21 0,0-21 0,-21 0 16,21 1-16,0-1 0,0 0 0,-21 0 16,21 0-16,0 0 15,0 1-15,0-44 47,21 1-47,0 0 0,-21 0 16,22 0-16,-1 0 0,-21-1 15,21 1-15,0-21 0,-21 21 0,21 0 16,0-22-16,1 22 0,-1 0 16,-21-21-16,21 42 0,-21-22 0,21 1 15,0 21 1,-21 21 0,21 1-16,-21-1 0,0 0 0,0 0 15,0 0-15,0 0 0,22 1 16,-22 20-16,0-21 0,21 0 0,-21 0 15,0 1-15,21-1 0,0 0 16,0-21 0,0 21-16,1-21 0,-1 0 15,0 0-15,0 0 0,0-21 16,0 21-16,1-21 0,-1 0 0,0-1 16,0 1-16,0 0 0,0 0 0,1-21 15,-1-1-15,0 1 0,0 0 16,0-22-16,-21 22 0,0-22 15,0 1-15,21-1 0,-21 22 16,0-22-16,0 22 0,0 0 0,0-1 16,0 1-16,0 21 0,0-21 15,0 20-15,0 1 0,-21 21 0,0-21 16,0 21-16,0 0 16,0 0-16,-1 21 0,1 0 15,21 1-15,0-1 0,-21 21 16,0 22-16,21-22 0,0 21 0,0 1 15,0-1-15,0 1 0,0-22 0,0 22 16,0-1-16,0-20 0,0-1 16,0 0-16,0-21 0,0 22 15,0-22-15,0 0 0,0 0 16,0 0-16,21 1 0,-21-1 0,21-21 16,-21 21-16,21-21 0,1 21 15,-1-21-15,0 0 16,0 0-16,0 0 0,0 0 0,1-21 15,-1 21-15,0-21 0,0 21 16,0-21-16,22-1 0,-22 1 0,0 0 16,0 0-16,0 0 0,0 0 0,1-1 15,-22 1-15,0-21 0,21 21 16,-21 0-16,0-22 0,0 22 16</inkml:trace>
  <inkml:trace contextRef="#ctx0" brushRef="#br0" timeOffset="30104.82">21294 4170 0,'0'0'0,"21"0"32,0-21-17,21 21-15,1-21 0,-1 21 0,21-22 16,-20 1-16,20 0 0,-20 21 15,20-21-15,-21 0 0,1 21 16,-1-21-16,0 21 0,-20 0 0,20 0 16,-21-22-16,0 22 15,-21-21 1,-21 21 15,21-21-31,-21 21 0,0 0 16</inkml:trace>
  <inkml:trace contextRef="#ctx0" brushRef="#br0" timeOffset="35059.97">11705 9948 0,'0'22'63,"0"-1"-32,21-21 16,-21-21 47</inkml:trace>
  <inkml:trace contextRef="#ctx0" brushRef="#br0" timeOffset="38159.76">11705 10139 0,'0'-21'47,"21"21"-47,0-21 0,1-1 16,-22 1-16,21 0 0,0 0 0,21 0 15,-21-22-15,1 1 0,20 0 16,-21-1-16,0 1 0,22-21 0,-22-1 16,0 22-16,0-22 0,0 22 0,0-22 15,-21 22-15,22-21 16,-22 20-16,0 1 0,0 0 0,0-1 0,0 22 16,0-21-16,-22 21 15,1 21-15,21-22 0,-21 22 0,0 0 16,21 22-1,-21-1-15,21 0 0,0 21 0,0-21 16,0 22-16,0-1 0,0 0 0,0 22 16,0-1-16,0-20 0,-21 20 15,21 1-15,-22-1 0,22-20 0,0 20 16,0-21-16,0 1 0,-21-1 16,21 0-16,0 1 0,0-22 0,-21 0 15,21 0-15,0 0 0,0 1 16,0-44 31,0 1-47,0 0 0,0 0 0,0 0 15,0 0-15,21-22 0,0 22 16,-21-21-16,22 21 0,-1-22 0,0 22 16,-21 0-16,21 0 0,0 0 0,0 21 15,1 0-15,-1 0 16,0 21-16,0-21 0,0 21 15,-21 0-15,21 0 0,1 0 16,-22 1-16,21-1 0,0 0 0,-21 21 16,21-21-16,0 1 0,0-1 15,-21 0-15,22 0 0,-1-21 16,0 21-16,0 0 0,0-21 16,0 22-16,1-22 0,-1 0 0,0 0 15,0 0-15,0 0 0,0 0 16,1-22-16,-1 1 0,0 0 0,0 0 15,21 0-15,-20 0 0,20-1 16,-21-20-16,21 21 0,1-21 0,-22-1 16,21 1-16,-21 0 0,22 20 0,-22-20 15,21 21-15,-21 0 0,1 0 16,20-1-16,-21 22 0,0 0 0,0 0 16,1 0-16,-1 0 15,0 0-15,0 22 0,0-1 0,0 0 16,-21 0-16,22 0 0,-22 22 0,21-22 15,-21 0-15,0 0 0,0 0 16,0 0-16,0 1 0,0-1 0,0 0 16,0 0-1,21-21-15,-21-21 16,0 0 0,0 0-16,0-1 15,0 1-15,0 0 0,0 0 16,0-21-16,0 20 0,0 1 0,0 0 15,0 0-15,-21 0 16,0 0-16,-1-1 0,1 1 0,0 21 16,0 0-16,0 0 0,0 0 15,-1 0-15,1 0 0,0 21 0,0 1 16,-21-1-16,20 0 0,1 21 0,0-21 16,0 1-16,0 20 0,0 0 15,-1-21-15,22 22 0,-21-1 0,21-21 16,0 22-16,0-22 15,0 0-15,0 0 0,0 21 0,21-20 16,1-1-16,-1 0 0,0-21 0,0 0 16,0 0-16,0 0 15,1 0-15,20 0 0,-21 0 0,0 0 16,22 0-16,-22-21 0,0 0 0,21-1 16,-21 22-16,1-21 0,-22 0 15,21-21-15,0 21 0,-21-1 0,21-20 16,-21 21-16,0-21 0,0 20 15,0 1-15,0-21 0,0 21 0,0 0 16,0-1-16,0 1 16,0 42-1,0 1-15,0-1 0,0 0 16,0 0-16,0 0 0,0 0 0,0 22 16,0-22-16,0 0 15,0 0-15,0 22 0,0-22 0,0 0 16,21 0-16,0 0 0,1 0 15,-1-21-15,0 22 16,0-22-16,0 0 0,0 0 0,22 0 16,-22 0-16,0-22 0,0 22 15,22-21-15,-22 0 0,0 0 0,21 0 16,-21 0-16,1-1 0,-22 1 0,21-21 16,-21 21-16,21-22 0,-21 22 15,0 0-15,0-21 0,0 21 0,0-1 16,0 1-16,-21 21 31,21 21-31,-21 1 0,21-1 16,0 0-16,0 0 0,0 21 15,-22-20-15,22 20 0,0-21 0,-21 0 16,21 0-16,0 1 0,0 20 16,0-21-16,0 0 0,0 0 15,0 1-15,0-44 47,0 1-47,21 0 0,-21 0 16,22 21-16,-22-21 0,0-22 15,0 22-15,21 0 0,-21 0 16,21 0-16,-21-22 0,0 22 16,21 0-16,0 21 0,0-21 0,1 21 15,-1 0-15,0 21 16,-21 0-16,21 0 15,0-21-15,0 43 0,-21-22 0,22 0 16,-1 0-16,0 0 0,0 1 16,0-1-16,0 0 0,-21 0 0,22-21 15,20 42-15,-21-42 16,0 0-16,0 22 0,1-22 16,-1 0-16,0 0 0,0 0 15,0 0-15,0-22 16,1 1-16,-1 0 15,-21 0-15,21 0 0,0-22 0,0 22 16,0-21-16,1 21 0,-1-22 0,0 1 16,0 0-16,21-1 0,1 22 15,-22-21-15,21 21 0,1 0 16,-22-1-16,21 1 0,-21 21 0,22 0 16,-22 0-16,0 0 0,0 0 0,0 21 15,-21 1-15,0-1 0,21 0 16,-21 0-16,0 21 0,0-20 0,0-1 15,0 0-15,0 21 0,0-21 16,0 1-16,0-1 16,0 0-16,0 0 15,22-21-15,-1-21 32,0 0-32,-21 0 15,0-1-15,0 1 16,0 0-16,0 0 0,0 0 0,0-22 15,0 22-15,0 0 0,-21 0 16,0 0-16,-1 21 0,22-21 16,-21-1-16,0 22 0,0 0 0,0 0 15,0 0-15,-1 0 0,1 0 16,0 22-16,0-1 0,-21 0 0,20 0 16,1 0-16,0 0 0,-21 22 15,21-22-15,-1 21 0,1-21 0,0 22 16,21-22-16,0 0 0,0 0 0,0 22 15,0-22-15,0 0 0,0 0 16,0 0-16,0 0 0,21-21 16,0 0-16,1 22 0,-1-22 0,0 0 15,0 0-15,0 0 16,0 0-16,1 0 0,-1 0 0,0 0 16,21-22-16,-21 1 0,1 21 15,-1-21-15,0 0 0,0 0 0,0-22 16,0 22-16,1-21 0,-1 0 0,0-1 15,0 1-15,-21 0 0,21-22 16,-21 22-16,21-22 0,-21 22 0,0 0 16,0-22-16,0 22 0,0-1 15,0 22-15,0-21 0,0 21 0,0-22 16,0 22-16,0 0 0,0 0 16,-21 21-1,21 21-15,-21 0 0,21 0 0,0 1 16,0 20-16,0-21 15,-21 21-15,21 1 0,0-1 0,-21 0 16,21 1-16,0 20 0,0-20 0,0-1 16,0 0-16,0 1 0,0-1 15,0 0-15,0-21 0,0 1 0,0 20 16,21-21-16,-21 0 0,21-21 16,0 21-16,0 1 0,1-22 0,-1 0 15,0 0-15,21 0 0,-21 0 16,1 0-16,20-22 0,-21 1 0,21 21 15,-20-21-15,-1 0 0,21 0 16,-21-22-16,0 22 0,1-21 0,-1 0 16,0-1-16,0 1 0,-21 0 15,0-1-15,0 1 0,21 0 0,-21-1 16,0 1-16,0 0 0,0-1 16,0 1-16,0 0 0,0 20 0,0 1 15,0 0-15,0 0 0,0 42 31,0 0-15,-21 0-16,21 1 0,0-1 0,0 21 16,0 0-16,0-20 0,0 20 0,0 0 15,0 1-15,-21-1 0,21 21 16,0-41-16,0 20 0,0 0 0,0 1 16,0-22-16,0 21 15,0-21-15,0 0 0,21 1 0,-21-1 16,21 0-16,0-21 0,1 21 15,-1-21-15,0 0 0,0 0 16,21 0-16,-20 0 0,20-21 0,0 0 16,-21 0-16,22-1 0,-1 1 15,-21 0-15,22 0 0,-1-43 16,-21 43-16,0-21 0,0 21 16,1-22-16,-22 22 0,0-21 0,0 21 15,0 0-15,0-1 0,0 1 16,-22 21-16,1 0 0,0 0 15,0 0-15,0 0 0,0 21 16,21 1-16,-22-1 0,1 0 0,21 0 16,0 21-16,-21-20 0,21 20 15,0-21-15,0 21 0,0-20 0,0-1 16,0 21-16,0-21 0,0 0 16,0 1-16,21-22 0,-21 21 0,21 0 15,1-21-15,20 0 0,-21 0 0,21 0 16,-20 0-16,20 0 0,0 0 15,1 0-15,-1 0 0,0-21 16,-21 0-16,1-1 0,-1 1 0,0 0 16,0 0-16,-21 0 0,0 0 15</inkml:trace>
  <inkml:trace contextRef="#ctx0" brushRef="#br0" timeOffset="38783.85">18330 9123 0,'0'-21'0,"0"42"0,0-63 0,0-1 0,0 22 15,0 0-15,0 0 0,0 0 16,0-1-16,0 1 0,0 42 31,0 1-31,0 20 16,0 0-16,0 1 0,0-1 15,0 0-15,0 22 0,0-22 0,0 22 16,0-22-16,0 21 0,0-20 0,0-1 16,0 22-16,0-22 0,0 0 15,0 1-15,0-1 0,-21-21 0,21 0 16,0 0-16,0 1 0,0-1 15,0-42 1,-21-1-16,21 1 16,0 0-16,-21 0 0</inkml:trace>
  <inkml:trace contextRef="#ctx0" brushRef="#br0" timeOffset="39660.35">17970 9462 0,'22'0'32,"-1"0"-32,0 0 0,21 0 15,1-22-15,-1 22 0,0 0 16,1-21-16,20 21 0,1-21 0,-1 0 16,1 21-16,-1-21 0,-21 0 0,22 21 15,-22-22-15,22 1 16,-22 0-16,-21 0 0,22 0 0,-22 0 15,0-22-15,0 22 0,-21 0 16,21-21-16,-21 20 0,0 1 0,0 0 16,0-21-16,0 21 0,-21 21 0,0-22 15,21 1-15,-21 21 0,0 0 16,-1 0-16,22 21 0,0 1 16,-21-1-16,0 0 0,21 21 15,0 1-15,0-1 0,-21 0 0,21 1 16,-21-1-16,21 0 0,0 1 15,0 20-15,-21-21 0,21 1 0,0-1 16,0 0-16,0 1 0,0-1 16,0 0-16,0-20 0,0 20 15,-22-21-15,22 0 0,0 0 0,0 1 16,0-1-16,0-42 31,0-1-31,0 1 16,22 0-16,-1 0 0,-21-21 15,21-1-15,0 22 0,0-21 0,0 21 16,1-22-16,-1 22 0,21 0 16,-21 0-16,0 0 0,1-1 0,-1 22 15,0 0-15,0 0 0,0 0 0,0 0 16,1 0 0,-22 22-16,0-1 0,21 0 15,-21 0-15,0 0 0,0 0 0,0 22 16,0-22-16,0 0 0,0 21 15,21-20-15,-21-1 0,0 0 0,21 0 16,0 0-16,0 0 0,1 1 16,-1-1-16,0-21 0,21 0 0,-21 0 15,22 0-15,-1 0 0,-21 0 0,22 0 16,-1 0-16,43-43 16,-43 22-16,-21 0 0,21 0 0,1 0 15,-22 0-15,0-1 0,21-20 16,-42 21-16,0-21 0,0 20 15,0-20-15,0 21 0,0-21 0,0 20 16,0 1-16,-21 0 0,0 21 16,0 0-16,0 0 0,0 0 15,-1 0-15,1 21 0,0 0 0,21 1 16,0 20-16,0-21 0,0 21 16,0-20-16,0 20 0,0-21 0,0 21 15,0-20-15,21-1 0,-21 0 16,21 0-16,1 0 0,-1 0 0,0-21 15,0 0-15,0 0 0,0 0 0,22 0 16,-22 0-16,0 0 16,0 0-16,22-21 0,-22 0 0,0 0 15</inkml:trace>
  <inkml:trace contextRef="#ctx0" brushRef="#br0" timeOffset="40554.44">21738 9059 0,'-21'0'0,"21"-21"15,-21 21-15,0 0 0,-1 0 16,1 0-16,0 0 16,0 0-16,21 21 15,21-21 1,0 22-16,0-22 0,22 0 16,-22 0-16,21 0 0,1 0 0,-1-22 15,0 22-15,22-21 0,-22 0 16,0 21-16,1-21 0,-1 0 0,0 21 15,-20-21-15,-1-1 0,0 22 16,-21-21-16,0 0 0,0 0 0,0 0 16,-21 0-16,-22 21 15,22-22-15,-21 22 0,21 0 16,-22 0-16,-20 0 0,21 0 0,-1 22 16,-20-1-16,20 0 0,-20 21 15,21-21-15,-1 22 0,22-1 0,-21 0 16,42 22-16,0-22 0,0 1 15,0-1-15,0-21 0,21 21 0,21-20 16,-21-1-16,22 0 0,-22 0 0,21 0 16,1-21-16,-1 0 0,-21 21 15,21-21-15,1 0 0,-22 0 0,21 0 16,-21 0-16,1 0 0,-1 0 16,-21-21-16,0 0 15,-21 21 1,-1 0-16,-20-21 0,21 21 15,-21 0-15,-1 0 0,1 0 0,0 21 16,-1-21-16,1 21 0,0 0 0,-1-21 16,22 43-16,-21-22 0,21 0 15,-1 21-15,1-20 0,21 20 0,0-21 16,0 21-16,0 1 0,0-22 16,0 0-16,0 21 0,21-20 0,1-1 15,20-21-15,-21 21 0,21 0 16,1-21-16,-22 0 0,21 0 0,1 0 15,-1 0-15,0 0 0,1 0 16,-22-21-16,21 21 0,-21-21 16,0 0-16,1 21 0,-1-22 0,0 1 15,-21 0-15,21 0 0,-21-21 0,0 20 16</inkml:trace>
  <inkml:trace contextRef="#ctx0" brushRef="#br0" timeOffset="40777.32">22394 9292 0,'0'0'0,"21"0"0,1 0 16,-22 21-16,21 1 15,0-1-15,0-21 0,0 21 0,0 21 16,1-21-16,-1 1 0,0-1 0,21 21 16,1-21-16,-22 0 0,21 1 15,0 20-15,-20-21 0,-1 0 0,21 0 16,-21 1-16,-21-1 15,21 0-15</inkml:trace>
  <inkml:trace contextRef="#ctx0" brushRef="#br0" timeOffset="41044.17">22923 9292 0,'0'0'0,"0"-21"16,-21 21-16,0 0 16,0 0-16,0 0 0,0 21 15,-1-21-15,-20 21 0,21 1 0,-21-1 16,-1 21-16,1-21 0,0 22 0,-1-22 16,22 21-16,-21 0 0,-1 1 15,22-22-15,-21 21 0,21-21 0,0 22 16,-1-22-16,1 0 15,21 0-15,0 0 0,0 1 0,21-22 16,22 0-16,-22 0 16,21 0-16,1 0 0,-1-22 15,-21 1-15,43 0 0</inkml:trace>
  <inkml:trace contextRef="#ctx0" brushRef="#br0" timeOffset="41347.94">23347 9313 0,'0'0'0,"0"-21"16,-21 0-16,-1 21 15,1 0-15,0 0 16,-21 0-16,21 0 0,-1 21 0,1 0 16,0 1-16,0-1 0,0 0 0,0 21 15,21-21-15,0 22 0,-22-1 16,22 0-16,0-20 0,0 20 0,0 0 15,0-21-15,0 1 0,0 20 0,0-21 16,22 0-16,-1 0 0,0 1 16,0-22-16,0 0 0,0 0 15,1 0-15,20 0 0,-21 0 16,0 0-16,0 0 0,22-22 0,-22 1 16,21 0-16,-21 0 0,1 0 15,-1 0-15,21-1 0,-21-20 16</inkml:trace>
  <inkml:trace contextRef="#ctx0" brushRef="#br0" timeOffset="42084.05">23601 9419 0,'0'43'16,"-21"-22"0,21 0-16,0 0 0,0 0 15,21-21-15,0 0 0,0 0 16,0 0-16,0 0 15,1 0-15,-1 0 0,0 0 16,0 0-16,21 0 0,-20-21 16,-1 21-16,0-21 0,-21 0 0,21 21 15,-21-21-15,21-1 0,-21 1 16,0 0-16,0 0 0,0 0 16,-21 0-16,0 21 0,0 0 15,0 0-15,-1 0 0,1 0 0,0 0 16,0 0-16,0 0 0,0 21 15,21 0-15,-22 0 0,1 0 0,21 0 16,0 1-16,0 20 16,0-21-16,0 0 0,0 0 0,0 1 15,0 20-15,0-21 0,21-21 0,1 21 16,-1 0-16,0 1 0,0-22 16,21 0-16,-20 21 0,20-21 0,0 0 15,1 0-15,-22 0 0,21 0 0,0-21 16,1 21-16,-22-22 0,21 1 15,-21 21-15,1-21 0,20 0 0,-21 0 16,0 0-16,0-22 0,1 22 16,-22 0-16,0 0 0,21 0 0,-21-22 15,0 22-15,21 0 0,-21 0 16,0 0-16,0-1 0,0 1 16,0 42-1,0 1 1,0-1-16,0 0 0,0 0 15,-21 21-15,21 1 0,-21-1 0,21 0 16,0 1-16,0-1 0,-22 22 16,22-22-16,-21 21 0,21-20 0,0 20 15,0-20-15,0 20 0,-21 1 0,21-1 16,-21 1-16,21 20 0,-21-20 16,21 20-16,-21-20 0,-1 21 0,22-22 15,0 1-15,-21-22 0,0 0 0,21 22 16,-21-43-16,21 21 15,0 1-15,0-22 0,0 0 0,0 0 16,0 0-16,0-42 31,0 0-31,21 0 16,-21-22-16,21 22 0,0 0 16,1-21-16,-22-1 0,21 1 0,0 0 15</inkml:trace>
  <inkml:trace contextRef="#ctx0" brushRef="#br0" timeOffset="42439.86">24342 9335 0,'0'21'0,"0"-42"0,0-1 0,0 1 15,0 0-15,0 0 16,21 21-16,21 0 0,-21-21 15,22 21-15,-1 0 0,0 0 16,1 0-16,20 0 0,-21 21 0,1 0 16,-1 0-16,0 0 0,-20 1 0,-1-1 15,0 0-15,-21 21 0,0-21 16,0 22-16,-21-22 0,0 21 0,-1-21 16,-20 1-16,0 20 15,-1-21-15,1 0 0,0 0 0,-1 1 16,1-1-16,0 0 0,21-21 0,-22 21 15,22-21-15,0 0 0,0 0 16,0 0-16,42-21 31,0 21-31,0-21 16,0 0-16,0-1 0,1 1 0</inkml:trace>
  <inkml:trace contextRef="#ctx0" brushRef="#br0" timeOffset="43824.41">25209 8848 0,'0'0'16,"0"-21"-16,0-1 0,0 1 0,0 0 16,0 0-16,-21 21 15,0 0-15,21 21 16,-21 0-16,21 0 0,0 22 15,0-1-15,-21 0 0,0 22 16,21-22-16,-22 22 0,22-1 16,0-20-16,0 20 0,-21-21 0,21 22 15,0-22-15,-21 22 0,21-22 0,0 0 16,0 1-16,0-22 0,0 21 16,0-21-16,21 1 0,0-1 0,-21 0 15,22-21-15,-1 0 0,0 0 0,0 0 16,0 0-16,22 0 0,-22-21 15,0 0-15,0-1 0,21 1 0,-20 0 16,-1-21-16,0 21 0,0-22 16,0 22-16,0-21 0,1 21 0,-1-1 15,-21 1-15,0 0 0,0 0 0,21 0 16,-21 42 15,0 0-15,-21 0-16,21 0 15,0 1-15,0 20 0,0-21 0,0 0 16,0 0-16,0 1 0,0-1 0,0 0 16,0 0-16,0 0 0,0 0 15,21-21-15,0 0 0,0 0 16,0 0-16,1 0 0,-1 0 16,0 0-16,0 0 0,0 0 0,0 0 15,22-21-15,-22 0 0,0 0 16,0 0-16,-21 0 0,21-22 15,1 22-15,-1 0 0,-21 0 0,0-22 16,21 22-16,-21 0 0,21 21 0,-21-21 16,0 42 15,0 0-15,0 0-16,-21 1 0,21-1 15,-21 0-15,21 0 0,0 0 0,0 0 16,0 1-16,0-1 0,0 0 15,0 0-15,0 0 16,21-21 0,0 0-16,0 0 0,0 0 15,22 0-15,-22 0 0,0 0 16,0-21-16,0 0 0,1 0 16,-22 0-16,0-1 0,0 1 15,0 0-15,0 0 0,0 0 0,0 0 16,-22-1-16,1 22 0,0-21 15,0 0-15,0 21 0,0 0 0,21-21 16,-22 21-16,1 0 0,0 0 16,21-21-16,0 0 31,21-1-15,0 22-16,22 0 15,-22 0-15,0-21 0,0 21 0,0-21 16,22 21-16,-22 0 0,0 0 15,0 0-15,0 0 0,1 0 0,-1 0 16,0 0-16,0 0 0,-21 21 16,21 0-16,-21 1 0,0-1 15,0 0-15,0 0 0,0 21 16,0-20-16,0-1 0,0 0 16,0 21-16,0-21 0,0 1 0,0-1 15,0 0-15,0 0 0,0 0 16,-21 0-16,21 1 15,-21-22-15,21 21 0,0-42 47,0-1-31,0 1-16,0 0 0,0 0 0,0 0 16,0-22-16,21 1 0,0 21 15,0-21-15,1-1 0,-1 1 0,21 0 16,-21-1-16,22 1 0,-1 21 15,-21-22-15,21 22 0,1 0 0,-22 0 16,21 21-16,-21 0 0,1 0 16,-1 0-16,0 0 0,-21 21 15,21-21-15,-21 21 0,21 0 0,-21 22 16,0-22-16,0 0 0,0 21 0,0-20 16,0-1-16,0 21 0,-21-21 15,0 22-15,21-22 0,-21 0 0,21 21 16,-21-21-16,21 1 0,-22 20 15,22-21-15,-21 0 0,21 0 16,0 1-16,-21-22 0,21 21 16,-21-21-1,21-21 1,0-1-16,-21 22 0,21-21 16,-21 0-16,21 0 0</inkml:trace>
  <inkml:trace contextRef="#ctx0" brushRef="#br0" timeOffset="44056.27">26395 8848 0,'-21'-21'16,"-1"21"-16,1-22 15,21 44 17,-21-1-17,0 0-15,0-21 16,21 21-16</inkml:trace>
  <inkml:trace contextRef="#ctx0" brushRef="#br0" timeOffset="44348.11">24659 9229 0,'0'0'15,"21"0"-15,0 0 16,1 0-16,-1 0 0,0 0 0,21 0 15,1 0-15,-1 0 0,0 0 16,1-21-16,-1 21 0,-21 0 0,21-22 16,1 22-16,-1 0 0,-21-21 15,0 21-15,1 0 0,-1 0 0,0 0 16,-21-21-16,-21 21 31,0 0-31,-1 0 0,1-21 0,-21 21 16</inkml:trace>
  <inkml:trace contextRef="#ctx0" brushRef="#br0" timeOffset="47747.89">23834 3535 0,'0'0'15,"21"-21"-15,-21 0 0,21-1 16,-21 1-16,0 0 0,0 0 15,21 0-15,-42 21 47,0 21-47,0 21 0,-1-21 0,-20 43 16,0-22-16,21 22 0,-22-22 16,1 43-16,0-22 0,-1 22 0,-20 0 15,20 20-15,-20-20 0,21 0 16,-22-1-16,1 1 0,-1 21 0,1-21 15,-1-1-15,1 1 0,-1 0 16,22-22-16,-1 1 0,1-1 0,0 1 16,-1-22-16,22 0 0,0 1 15,0-1-15,21-21 0,0 0 16,0 0-16,0 1 0,0-1 16,0-42 15,0-1-31,0 1 15,0 0-15,0 0 0</inkml:trace>
  <inkml:trace contextRef="#ctx0" brushRef="#br0" timeOffset="48603.99">17547 6477 0,'0'0'0,"-21"0"15,0 0-15,0 0 16,21-21 0,0 0-16,0 0 15,0-1-15,0 1 0,0 0 16,0 0-16,0 0 0,0 0 16,-22-1-16,1 1 0,21 0 15,-21 0-15,0 0 0,0 0 16,0-1-16,-1 1 0,1 0 0,-21 21 15,21 0-15,-22 0 0,22 0 16,-21 0-16,0 0 0,-1 0 0,1 42 16,21-20-16,-22-1 0,1 21 15,21 22-15,0-22 0,-22 21 0,22-20 16,21 20-16,-21-20 0,21 20 16,0-21-16,0-20 0,0 20 15,0-21-15,0 21 0,21-20 16,0-22-16,1 0 0,-1 0 15,0 0-15,0-22 0,21 22 0,1-21 16,-22-21-16,21 21 0,1-22 0,-1 22 16,0-21-16,-21 0 0,22-1 15,-1 1-15,-21 0 0,0-1 0,1 1 16,-1 0-16,-21 20 0,0-20 16,0 21-16,0 0 0,0 42 31,0 0-31,0 0 0,0 22 15,0-1-15,0 0 0,0 1 16,0 20-16,0-21 0,0 22 16,21-22-16,-21 1 0,21-1 0,0-21 15,-21 21-15,21-20 0,1-1 16,-1 0-16,0-21 0,0 0 0,0 0 16,0 0-16,1 0 0,-1-21 0,0 0 15,0-1-15,0 1 0,0-21 16,1 21-16</inkml:trace>
  <inkml:trace contextRef="#ctx0" brushRef="#br0" timeOffset="49112.22">17928 5821 0,'0'0'16,"0"21"-1,0 0-15,0 0 16,0 1-16,0 20 0,0 0 0,0 1 15,0-1-15,0 0 0,0 1 16,0-1-16,0 21 0,0-20 0,0 20 16,0-20-16,0-1 0,0 0 15,0 1-15,0-1 0,0-21 16,0 0-16,-21 22 0,21-22 16,-21-21-1,21-21 1,0-1-1,0 1-15,0-21 0,0 21 0,0-22 16,0 22-16,0-21 0,21 0 16,0 20-16,21-20 0,-20 21 0,20 0 15,-21 21-15,21-21 0,1 21 0,-1 0 16,0 0-16,1 0 0,-1 0 16,0 21-16,-20 0 0,20 0 0,0 0 15,-21 22-15,1-22 0,-1 21 16,-21-21-16,0 22 0,0-22 15,-43 21-15,22-21 0,-21 0 0,0 22 16,-1-22-16,1 0 0,0 0 16,-1 0-16,1-21 0,0 22 0,-1-22 15,22 0-15,0 0 0,0 0 16,0 0-16,-1 0 0,1 0 16,21-22-1,21 1-15,1 21 0,-1-21 16,0 0-16,21 0 0,-21 0 0</inkml:trace>
  <inkml:trace contextRef="#ctx0" brushRef="#br0" timeOffset="49600.05">18817 6244 0,'0'0'0,"0"-21"15,0 42 16,0 0-31,0 1 16,0-1-16,0 21 0,0-21 16,0 22-16,0-22 0,0 21 0,0-21 15,0 22-15,0-22 0,0 21 16,0-21-16,0 0 0,0 1 0,0-1 16,0 0-16,0 0 15,0-42 16,0 0-15,0 0-16,0-1 0,0-20 0,0 21 16,0-21-16,0-1 0,0 22 0,21-21 15,0-1-15,1 1 0,-1 21 16,0 0-16,0-22 0,0 43 0,0-21 16,1 21-16,-1 0 0,0 0 15,0 0-15,21 0 0,-20 21 16,-1-21-16,0 22 0,-21 20 0,21-21 15,-21 0-15,21 22 0,-21-22 16,0 21-16,0-21 0,0 22 0,0-22 16,-21 0-16,0 0 0,21 0 15,0 0-15,-21-21 0,21 22 0,-21-22 16,21-22 15,21 1-31,0 0 0,-21 0 0,42 0 16</inkml:trace>
  <inkml:trace contextRef="#ctx0" brushRef="#br0" timeOffset="50007.81">19579 6244 0,'0'-21'16,"0"42"15,0 0-31,0 1 0,-21-1 0,21 0 16,-21 0-16,21 21 0,0 1 0,-21-22 15,21 21-15,0 1 0,0-22 16,0 21-16,0-21 0,0 0 0,0 1 16,0-1-16,21 0 0,0-21 15,0 0-15,21 0 0,-20 0 0,-1 0 16,21 0-16,-21 0 0,0-21 0,22 0 16,-22 21-16,0-43 15,0 22-15,22 0 0,-22-21 0,-21 20 16,0-20-16,0 0 0,0-1 15,0 22-15,0-21 0,-21 21 0,-1-22 16,1 22-16,0 0 0,-21 0 0,21 21 16,-22-21-16,22 21 0,-21 0 15,21 0-15,-1 0 0,1 0 0,21 21 16,0 0-16,0 0 16,0 0-16,0 1 0,0-1 0,0 0 15,0 0-15,0 0 0,0 22 16,21-22-16,1 0 0,-1 0 15,0 0-15,0 0 0,0-21 16,0 22-16</inkml:trace>
  <inkml:trace contextRef="#ctx0" brushRef="#br0" timeOffset="51775.86">20024 6710 0,'21'0'15,"0"0"-15,0 0 0,0 0 0,-21-21 16,43 0-16,-22 21 16,0-43-16,0 22 0,21 0 0,-20-21 15,20 20-15,-21-20 0,0 0 0,0 21 16,-21-22-16,0 22 0,0 0 16,0-21-16,0 20 0,-21 1 15,0 0-15,0 21 0,0 0 16,0 0-16,-1 0 0,1 0 15,21 21-15,0 0 0,0 1 0,0-1 16,0 0-16,0 0 0,0 0 16,21 0-16,-21 22 0,22-22 0,-1 21 15,-21-21-15,21 1 16,-21 20-16,0-21 0,21 0 0,0 0 16,-21 1-16,21-1 0,1-21 0,-1 21 15,0-21-15,0 0 0,0 0 16,22 0-16,-22 0 0,21 0 0,0 0 15,1-21-15,-1 21 0,0-21 16,1-1-16,-1 1 0,-21 0 0,0 0 16,22-21-16,-22 20 0,0-20 0,0 21 15,-21-21-15,0 20 0,21 1 16,-21-21-16,0 21 0,0 0 0,0-1 16,0 1-16,-21 42 31,21 1-31,-21-1 15,21 0-15,0 21 0,0-21 16,-21 22-16,21-22 0,-21 21 0,21-21 16,-21 22-16,21-22 0,0 21 0,0-21 15,0 1-15,0-1 0,0 0 16,0-42 15,0 0-15,0-1-16,21 1 0,-21 0 0,21-21 15,0 21-15,-21-22 0,21 22 16,0-21-16,1-1 0,-1 1 16,0 21-16,0 0 0,0 0 0,22-1 15,-22 1-15,0 21 0,0 0 16,0 0-16,0 0 0,1 21 0,-1-21 16,-21 64-16,0-43 15,0 0-15,21 22 0,-21-22 0,0 0 16,0 21-16,0-21 0,0 22 0,0-22 15,0 0-15,0 0 0,0 0 16,0 1-16,21-22 31,-21-22-15,21 1-16,-21 0 0,21 0 16,1 0-16,-1 0 0,0-22 15,0 1-15,0 21 0,0-22 0,22 1 16,-22 21-16,0-21 0,21 20 0,1 1 15,-22 0-15,0 0 0,21 21 16,-20 0-16,-1 0 0,0 0 16,0 0-16,0 21 0,-21 0 15,0 0-15,0 22 0,0-22 16,0 21-16,0-21 0,0 22 0,0-22 16,0 0-16,0 21 0,0-20 15,0-1-15,21 0 0,22 0 0,-22 0 16,0-21-16,21 21 0,-20-21 15,20 0-15,0 0 0,1 0 16,-1 0-16,0 0 0,1 0 0,-1 0 16,0 0-16,-21-21 0,22 0 0,-1 0 15,0 0-15,-20 0 0,20-22 16,-21 22-16,0-21 0,0 21 0,1-22 16,-22 22-16,21-21 0,-21 21 15,0-1-15,0 1 0,0 0 0,-21 0 16,-1 0-16,1 21 0,0 0 0,0 0 15,0 0-15,0 0 0,-22 0 16,22 21-16,0 0 0,-21 21 0,20-20 16,1-1-16,-21 21 0,21-21 15,0 22-15,-1-1 0,22-21 16,0 0-16,0 22 0,0-22 0,0 0 16,0 0-16,0 0 0,0 0 15,22-21-15,-1 0 0,0 0 16,0 0-16,0 0 0,0 0 15,1-21-15,-1 21 0,0-21 16,0 0-16,0 0 0,0 0 0,1-1 16,-1-20-16,0 21 0,0-21 15,0 20-15,-21 1 0,21-21 0,-21 21 16,22 0-16,-22-1 0,0 1 16,0 42 15,0 1-31,0-1 0,-22 0 15,22 0-15,-21 21 0,0-20 16,21 20-16,0-21 0,0 21 0,0-20 16,-21-1-16,21 0 0,0 0 15,0 0-15,0 0 0,0 1 0,21-22 16,0 0-16,0 21 0,22-21 16,-22 0-16,0 0 0,0 0 15,0-21-15,22 21 0,-22-22 16,0 1-16,21 0 0,-20 0 0,-1-21 15,21 20-15,-21-20 0,0 0 16,22-1-16,-22 1 0,21-21 0,-21 20 16,1-20-16,-1 20 0,0-20 15,0 21-15,0-22 0,-21 22 0,0-1 16,0 22-16,0-21 0,0 21 0,0 0 16,-21 21-1,0 21-15,0 0 0,0 0 0,-1 21 16,1 1-16,21-1 0,-21 0 15,0 1-15,21-1 0,-21 22 0,21-22 16,0 0-16,0 22 0,0-22 16,0 0-16,0 1 0,0-1 0,0 0 15,21-20-15,-21 20 0,21-21 16,0 0-16,-21 0 0,21 1 0,1-22 16,-1 0-16,0 0 0,0 0 15,0 0-15,0 0 0,1 0 0,-1 0 16,0-22-16,0 22 0,0-21 15,-21 0-15,0 0 0,21 21 0,-21-21 16,0 0-16,-21-1 16,0 22-16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2:35:02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13504 974 0,'0'0'0,"0"21"0,0 0 16,-21-21-16,21 21 16,0 0-16,0 1 15,0-1 1,0 0-16,21-21 15,0 0-15,1 0 16,-1 0-16,0 0 0,0 0 16,0 0-16,0 0 0,1 0 0,-1-21 15,0 21-15,21-21 0,-21-1 16,1 22-16,-22-21 0,0 0 16,21 21-16,-21-21 0,0 0 0,0 0 15,0-1-15,-21 22 0,-1-21 16,1 21-16,0 0 0,0 0 15,0 0-15,0 0 0,-1 0 16,1 0-16,0 21 0,-21 1 16,21 20-16,-1-21 0,1 0 0,0 22 15,0-22-15,0 21 0,21-21 16,0 22-16,-21-22 0,21 0 16,0 21-16,0-21 0,0 1 0,0-1 15,0 0-15,21 0 0,0-21 16,0 21-16,0-21 0,0 0 0,1 21 15,20-21-15,-21 0 0,0 0 16,0 0-16,1 0 0,-1 0 0,0 0 16,0 0-16,0 0 0,0 0 15,-21-21-15,-21 21 16,0 0 0,0 0-16,0 0 0,0 0 0,-22 0 15,22 0-15,-21 21 16,21-21-16,-22 22 0,22-1 0,-21 0 15,21 0-15,-1 0 0,-20 0 16,21 22-16,0-22 0,21 21 0,0-21 16,0 22-16,0-1 0,0-21 15,0 0-15,0 22 0,21-22 0,0 0 16,0 0-16,0 0 0,1-21 16,20 22-16,-21-22 0,21 0 0,-20 0 15,20 0-15,-21 0 0,21 0 0,-20 0 16,-1 0-16,0 0 0,0 0 15,0 0-15,0-22 0,-21 1 0,22 21 16,-1-21-16,0 0 16,-21 0-16,21 21 0,0-21 0</inkml:trace>
  <inkml:trace contextRef="#ctx0" brushRef="#br0" timeOffset="283.83">14139 1482 0,'0'0'0,"21"21"31,1 0-15,-1 0-16,0 0 0,0 1 15,0-1-15,0 0 0,1 0 16,-1 0-16,21 0 0,-21 1 15,0-1-15,1 0 0,-1 0 0,0 0 16,0 22-16,-21-22 0,21 0 16,-21 0-16,0 0 0</inkml:trace>
  <inkml:trace contextRef="#ctx0" brushRef="#br0" timeOffset="553.67">14563 1524 0,'-22'0'0,"1"0"15,0 0-15,0 21 16,0 0-16,0-21 0,-1 22 0,1-1 15,0 0-15,0 21 0,-21-21 16,20 1-16,-20 20 0,21 0 16,-21-21-16,20 22 0,1-22 15,0 0-15,0 21 0,0-20 0,21-1 16,-21 0-16,21 0 16,21-21-16,0 0 15,21 0-15</inkml:trace>
  <inkml:trace contextRef="#ctx0" brushRef="#br0" timeOffset="941.34">14901 1482 0,'0'-21'16,"0"42"15,0 0-15,0 0-16,0 0 0,0 22 0,0-1 15,21 0-15,-21 1 0,22-1 16,-22 21-16,0 1 0,0-22 0,0 22 16,0-1-16,0 1 0,0-1 15,0 1-15,0 20 0,0-20 16,0-1-16,-22 22 0,1-21 0,0-1 15,0 1-15,21-22 0,-21 0 16,21 22-16,-21-43 0,21 21 0,-22-21 16,22 1-16,0-1 0,0 0 15,0 0-15,22-21 16,-1-21 0,-21 0-16,21 0 0,0-1 15,-21 1-15,21-21 0,0 0 0,1-1 16,-22 1-16</inkml:trace>
  <inkml:trace contextRef="#ctx0" brushRef="#br0" timeOffset="1277.54">14838 1693 0,'0'0'0,"0"-63"15,0 42-15,0 0 16,0-1-16,21 1 0,0 0 15,0 0-15,0 21 0,22-21 0,-22 21 16,21 0-16,1 0 0,-1 0 16,0 0-16,1 0 0,-1 0 0,-21 0 15,21 0-15,1 21 0,-22 0 0,21 0 16,-21 0-16,-21 1 16,0-1-16,0 21 0,0-21 0,0 22 15,-42-22-15,21 21 0,0-21 16,-22 22-16,1-22 0,0 0 0,-1 0 15,22 0-15,-21 0 0,21 1 16,0-22-16,-1 21 0,1-21 0,0 0 16,21 21-1,-21-21 1,0 0-16,0 0 0</inkml:trace>
  <inkml:trace contextRef="#ctx0" brushRef="#br0" timeOffset="1854.95">13483 2392 0,'0'0'0,"21"0"15,-42 0 17,0 0-32,0 21 0,-22 0 15,1 0-15,0 22 0,-22-22 16,1 21-16,-22 1 0,0-1 0,1 0 15,-1 1-15,-21-1 0,0 21 16,1-20-16,-22-1 0,-22 22 0,22-22 16,0 0-16,-21 22 0,21-22 15,0 22-15,-21-22 0,21 0 0,21 1 16,-21-1-16,21 0 0,22-21 0,-1 1 16,0-1-16,22 0 0,-1 0 15,22-21-15,0 0 0,-1 0 0,22 0 16,0 0-16,0 0 15,21-21 1,0 0-16,0 0 0</inkml:trace>
  <inkml:trace contextRef="#ctx0" brushRef="#br0" timeOffset="2245.76">10964 3027 0,'-21'0'16,"0"0"-1,0 21-15,0 0 0,-1 0 16,1 22-16,-21-22 0,21 21 16,-22 1-16,1-22 0,21 21 0,-21 0 15,20 1-15,-20-1 0,0-21 16,21 22-16,-1-22 0,-20 0 0,42 0 15,-21 0-15,0-21 0,42 0 47,0 0-47,0 0 0,0 0 0,1 0 16,20 0-16,0 0 0,-21 0 16,22 0-16,20 0 0,-20 0 15,-1 0-15,0 21 0,1-21 0,20 0 16,-21 0-16,1 22 0,-1-22 15,0 21-15,1-21 0,-1 0 0,-21 0 16,22 0-16,-22 0 0,21 0 0,-21 0 16,0 0-16,22-21 0</inkml:trace>
  <inkml:trace contextRef="#ctx0" brushRef="#br0" timeOffset="2985.99">15261 2265 0,'0'0'0,"0"-21"0,-21 21 16,0 0-16,0 0 15,21-21 1,21 42 15,0 0-31,21-21 0,1 21 0,20 0 16,1 0-16,-1 22 0,22-22 15,-1 21-15,22 1 0,0-1 0,21 0 16,0 1-16,21-1 0,-21 0 16,21 1-16,-21 20 0,22-21 0,20 1 15,-21-1-15,0-21 0,0 22 16,1-1-16,-1 0 0,0 1 15,0-1-15,0 0 0,-21-21 16,0 22-16,0-1 0,-21-21 0,0 0 16,-21 22-16,-1-22 0,-20 0 15,-1 0-15,1 0 0,-22-21 0,-21 22 16,22-22-16,-22 0 0,0 21 16,-42-42 30,21-1-46,0 1 0,-21 21 16,21-21-16,-22 0 0,22 0 16</inkml:trace>
  <inkml:trace contextRef="#ctx0" brushRef="#br0" timeOffset="3329.8">19071 3133 0,'0'0'0,"-21"0"0,21 21 47,21-21-47,0 21 0,0 0 15,1-21-15,-1 21 0,0 1 16,0-1-16,0-21 0,0 21 0,22 0 16,-22 0-16,0-21 0,0 21 15,0 1-15,1-22 0,-1 21 16,-21 0-16,0 0 15,0 0 1,-21-21-16,-1 21 0,-20-21 16,21 22-16,-21-22 0,-1 21 15,-20 0-15,20-21 0,1 21 0,0-21 16,-1 21-16,22 0 0,-21-21 16,0 22-16,20-22 0,-20 0 0,21 21 15,0-21-15,-22 0 0,22 21 16,-21-21-16,0 0 0,-1 0 15,-20 0-15</inkml:trace>
  <inkml:trace contextRef="#ctx0" brushRef="#br0" timeOffset="4116.8">2900 4128 0,'0'0'0,"0"-22"0,0 1 15,21 0-15,-21 0 16,0 0-16,0 0 0,0-1 0,0 1 16,0 0-16,-21 21 15,0 0-15,-1 0 0,-20 0 16,21 0-16,-21 21 0,20 0 15,-20 22-15,0-22 0,-1 21 16,1 1-16,0 20 0,-1-21 0,22 22 16,-21-22-16,21 22 15,21-1-15,0-20 0,0-1 0,0 21 16,0-20-16,0-1 0,21 0 16,0 1-16,21-22 0,1 21 0,20-42 15,-20 21-15,20-21 0,-21 0 16,22 0-16,-1 0 0,1 0 15,-1-21-15,1 0 0,-1-21 0,-20 21 16,20-22-16,1 22 0,-1-21 16,-20-1-16</inkml:trace>
  <inkml:trace contextRef="#ctx0" brushRef="#br0" timeOffset="4606.03">3662 3874 0,'0'0'0,"0"-22"0,-21-20 15,-1 42-15,1 21 32,21 0-32,0 22 0,0-1 15,0 0-15,0 1 0,0 20 16,0-20-16,0 20 0,0 1 0,0-22 16,0 21-16,0 1 0,0-22 15,0 1-15,0-1 0,0 0 16,0 1-16,0-22 0,0 21 15,0-21-15,0 0 0,0 1 16,-21-22-16,21-22 31,0 1-31,0 0 0,0 0 16,0-21-16,0 20 0,21-20 0,0 0 16,1 21-16,-1-22 0,21 1 15,-21 0-15,22 20 0,-22-20 0,21 21 16,-21 0-16,22 21 0,-22 0 15,21 0-15,-21 0 0,0 0 0,1 21 16,-1 0-16,0 21 16,-21-20-16,21-1 0,-21 21 0,0-21 15,0 22-15,0-22 0,0 21 16,0-21-16,0 22 0,-21-22 0,21 0 16,-21 0-16,21 0 0,0 0 15,0 1-15,0-44 31,0 1-31,0 0 16,0 0-16,0 0 0,0 0 0</inkml:trace>
  <inkml:trace contextRef="#ctx0" brushRef="#br0" timeOffset="5010.31">4339 4487 0,'0'0'0,"0"22"16,21-22 15,0 0-31,1 0 0,-1 0 16,0-22-16,0 1 0,0 21 16,0-21-16,1 0 0,-1 0 0,0 0 15,0-1-15,0 1 0,-21 0 16,0 0-16,0 0 0,0 0 15,-21 21 1,-21 0-16,21 0 0,-22 21 16,22 0-16,-21 0 0,21 0 15,-22 0-15,22 22 0,0-22 0,0 21 16,21-21-16,0 22 0,-21-22 16,21 21-16,0-21 0,0 22 0,0-22 15,0 0-15,21 0 0,0 0 16,0 1-16,0-22 0,22 21 0,-22-21 15,21 0-15,0 0 0,-20 0 16,20 0-16,0 0 0,1 0 0,-1-21 16,0-1-16,1 1 0,-1 0 15,0 0-15,1 0 0</inkml:trace>
  <inkml:trace contextRef="#ctx0" brushRef="#br0" timeOffset="6126.18">5249 4233 0,'0'0'16,"-21"0"-16,0 0 16,0 0-16,0 0 15,-1 22-15,22-1 0,-21 0 0,0 0 16,21 0-16,-21 0 0,21 22 16,0-22-16,0 21 0,0-21 15,0 22-15,0-22 0,0 21 16,0-21-16,0 22 0,0-22 0,0 21 15,0-21-15,21 1 0,0-1 0,-21 0 16,21 0-16,1-21 0,-1 0 16,21 0-16,-21 0 0,22 0 0,-22 0 15,21-21-15,0 0 0,-20 0 16,20-1-16,0 1 0,-21 0 0,22-21 16,-22 21-16,0-22 0,0 1 15,0 0-15,-21-1 0,0-20 0,0 20 16,0-20-16,0-1 0,0 22 15,0-21-15,0 20 0,0 1 16,0 0-16,0 20 0,0-20 16,0 21-16,0 42 15,0 0 1,0 22-16,0-1 0,0 0 16,0 22-16,0-22 0,0 22 0,0-22 15,0 21-15,0-20 0,0-1 16,0 0-16,-21 1 0,0-1 0,21-21 15,-21 22-15,21-22 16,0 0-16,0 0 0,-21 0 0,21 0 16,0-42 15,0 0-31,0 0 0,0 0 0,0 0 16,0-1-16,21 1 0,-21 0 15,21-21-15,0 21 0,0-1 0,1-20 16,-1 21-16,0 0 0,0 0 15,0 21-15,0-22 0,22 1 16,-22 21-16,0 0 16,-21 21-1,0 1-15,0-1 16,-21 0-16,0-21 0,0 21 16,-1 0-16,1-21 0,-21 21 15,21-21-15,0 0 0,-1 0 16,1 0-16,0 0 15,42 0 32,0 22-31,-21-1-16,22 0 16,-1 0-16,-21 0 0,0 0 0,21-21 15,0 22-15,0-1 0,-21 0 16,21 0-16,1 0 0,-1 0 15,0 1-15,0-22 0,0 21 16,0-21-16,22 21 0,-22-21 16,0 0-16,21 0 0,1 0 0,-1 0 15,0 0-15,1 0 0,-1-21 0,0 0 16,1-1-16,-1 1 0,0 0 16,-20 0-16,20 0 0,-21 0 0,21-1 15,-20 1-15,-22-21 0,0 21 16,0 0-16,0-1 0,0 1 0,0-21 15,0 21-15,-22 21 16,1 0-16,0 0 0,0 0 0,0 0 16,0 0-16,-1 21 15,22 0-15,-21 0 0,21 0 16,0 1-16,0 20 0,0-21 0,0 0 16,0 0-16,0 22 0,0-22 15,0 0-15,21 0 0,-21 0 0,22 1 16,-1-22-16,0 21 0,0-21 15,0 0-15,0 0 0,1 0 0,-1 0 16,21 0-16,-21 0 0,22 0 0,-1 0 16,0-21-16,-21-1 0,22 22 15</inkml:trace>
  <inkml:trace contextRef="#ctx0" brushRef="#br0" timeOffset="6699.88">7302 4382 0,'0'0'0,"0"-22"0,-21 1 0,0 21 16,0 0-16,0 0 0,0 0 15,-1 0-15,1 0 0,0 0 0,0 0 16,0 21-16,21 1 0,-21-1 16,-1-21-16,1 42 0,0-21 0,21 0 15,0 1-15,0-1 0,0 21 0,0-21 16,0 0-16,0 1 0,0-1 15,0 21-15,0-21 0,0 0 16,0 1-16,21-1 0,0 0 16,1-21-16,-1 0 0,0 0 15,0 0-15,0 0 0,0 0 16,1-21-16,-1 0 0,0-1 16,0 1-16,0-21 0,0 21 0,-21-22 15,22 1-15,-1 0 0,-21-1 16,0 1-16,21-21 0,0-1 0,-21 1 15,0-1-15,0 1 0,0-1 16,21 1-16,-21-1 0,21 22 0,-21-1 16,0 22-16,0-21 0,0 21 0,0 0 15,0 42 1,0 0 0,-21 21-16,21-21 0,0 43 15,0-22-15,0 22 0,0-1 0,0-20 16,0 20-16,0 1 0,0-1 15,0-21-15,0 22 0,0-22 0,0 1 16,0-1-16,0 0 0,0-21 0,0 22 16,0-22-16,0 0 0,21 0 15,1 0-15,-22 1 0,21-22 16,0 0-16,0 0 0,0 0 16,0 0-16,1-22 0,-1 1 15,0 21-15,0-21 0,-21 0 16,21 0-16,22 0 0</inkml:trace>
  <inkml:trace contextRef="#ctx0" brushRef="#br0" timeOffset="7454.64">8488 4043 0,'21'0'16,"0"0"-16,0 0 0,0 0 16,1 0-16,-1 0 0,0-21 15,0 0-15,0 21 0,0-22 16,1 22-16,-1-21 0,0 0 16,21 21-16,-42-21 0,21 0 0,1 21 15,-22-21-15,21 21 0,-21-22 16,0 1-16,0 0 0,-21 21 15,-1 0-15,1 0 16,0 0-16,0 0 0,-21 0 0,20 0 16,1 21-16,-21-21 0,21 21 0,0 1 15,-1-1-15,1 21 16,0-21-16,0 0 0,21 22 0,-21-22 16,21 21-16,0-21 0,0 1 15,0 20-15,0-21 0,0 0 0,21-21 16,0 21-16,0 1 0,0-22 15,1 0-15,20 0 0,-21 0 0,0 0 16,22 0-16,-22 0 0,0 0 16,0-22-16,0 22 0,-21-21 15,-21 21 1,-21 0 0,21 0-16,-22 0 0,22 21 0,-21 1 15,21-1-15,-22 0 16,22 0-16,0 0 0,-21 22 0,20-22 15,1 0-15,21 21 0,0-21 16,-21 1-16,21 20 0,0-21 0,0 0 16,0 0-16,21 1 0,0-1 0,1-21 15,-1 21-15,21-21 0,0 0 16,1 0-16,-1 0 0,0 0 0,1 0 16,-1 0-16,22-21 0,-22 21 15,0-21-15,-21-1 0,22 22 0,-1-21 16,-21 0-16,0 0 0,1 0 0,-1 0 15</inkml:trace>
  <inkml:trace contextRef="#ctx0" brushRef="#br0" timeOffset="7717.49">9165 4233 0,'0'0'0,"0"-21"16,0 0-16,0 42 31,21 0-31,-21 1 15,21-1-15,1 0 0,-1 0 16,0 0-16,0 0 0,0 1 0,0-1 16,1 0-16,-1 0 0,0 0 0,0 0 15,0 1-15,-21-1 0,21 0 16,1-21 0,-22 21-16,0-42 31,0 0-16,0 0-15,0-1 0,0 1 16</inkml:trace>
  <inkml:trace contextRef="#ctx0" brushRef="#br0" timeOffset="7939.88">9567 4212 0,'-21'0'31,"0"0"-31,0 21 0,0-21 16,-1 22-16,1-1 15,0 0-15,21 0 0,-42 0 0,42 22 16,-21-22-16,-1 0 0,1 0 0,0 0 16,0 0-16,0 22 0,0-22 15,21 0-15,-22 0 0,22 0 16,22-21 15,-1 0-31,0-21 0,0 0 16</inkml:trace>
  <inkml:trace contextRef="#ctx0" brushRef="#br0" timeOffset="8325.91">9991 4022 0,'0'0'0,"0"-21"0,0 42 31,0 0-15,0 0-16,0 0 0,0 22 15,0-22-15,0 21 0,0 0 16,0 1-16,0-1 0,0 0 0,0 1 16,0-1-16,0 0 0,0 22 15,0-22-15,0 22 0,0-1 0,0 1 16,0 20-16,0-20 0,0 21 0,0-22 15,0 22-15,0-22 0,0 1 16,0-22-16,0 22 0,-22-22 0,22 21 16,-21-20-16,21-22 0,0 21 0,0 1 15,0-22-15,0 0 0,0 0 16,0-42 0,21 21-16,1-42 15,-1 20-15,0 1 16,0-21-16,0 0 0,0-1 0,1-20 15</inkml:trace>
  <inkml:trace contextRef="#ctx0" brushRef="#br0" timeOffset="8666.12">9885 4212 0,'0'0'0,"-21"-21"16,21 0-16,0-21 15,0 20-15,0 1 0,21 0 0,0 0 16,21 0-16,-21 21 0,43-21 0,-22 21 16,1 0-16,20 0 0,-21 0 15,22 0-15,-22 0 0,22 0 0,-22 0 16,0 21-16,1 0 0,-22 21 16,0-21-16,0 1 0,-21 20 0,0 0 15,0-21-15,-21 22 0,0-1 16,0-21-16,-22 22 0,1-22 0,0 21 15,-1-21-15,1 0 0,-21 22 0,20-22 16,1 0-16,0 0 0,-1-21 16,22 21-16,-21-21 0,21 0 0,-1 22 15,22-44 17,22 22-32,-1-21 0</inkml:trace>
  <inkml:trace contextRef="#ctx0" brushRef="#br0" timeOffset="10422.1">16235 3895 0,'0'0'0,"0"-21"16,0-1-16,0 1 15,0 0-15,0 0 16,0 0-16,0 0 16,0-1-1,0 44 17,0-1-17,0 0-15,0 21 0,-21 1 0,21-1 16,0 0-16,0 1 0,0 20 15,0 1-15,0-22 0,0 21 0,0 1 16,0-22-16,0 22 0,0-22 16,0 0-16,0 1 0,21-22 0,0 21 15,-21-21-15,21 1 0,0-1 16,-21 0-16,21 0 0,1-21 16,-1 0-16,0 0 0,21 0 0,-21 0 15,1-21-15,20 0 0,-21 0 16,21-1-16,-20 1 0,20 0 0,-21-21 15,21-1-15,-20 1 0,-1 0 16,0-1-16,0 1 0,0-21 0,-21-1 16,0 22-16,21-22 0,-21 1 15,22 20-15,-22-20 0,0 21 0,0-1 16,0 1-16,0 0 0,0 20 16,0-20-16,0 21 0,0 0 15,0 42 1,0 0-1,0 21-15,-22-20 0,22 20 16,0 0-16,0 22 0,-21-1 0,21-20 16,0 20-16,0 1 0,0-1 15,0-21-15,0 22 0,0-22 0,0 1 16,0-22-16,0 21 0,0-21 0,21 22 16,1-22-16,20 0 0,-21-21 15,0 21-15,0-21 0,22 0 0,-22 0 16,0 0-16,21 0 0,-20 0 15,20-21-15,-21 21 0,0-21 0,22 0 16,-22-1-16,0 1 0,0 0 16,0-21-16,0 21 0,-21-22 15,22 22-15,-22-21 0,0 21 16,0-22-16,0 22 0,0-21 0,0 21 16,0-1-16,0 44 31,0 20-31,0-21 15,0 0-15,0 22 0,0-22 16,0 0-16,0 21 0,0-21 0,-22 22 16,22-22-16,0 0 0,0 0 15,0 0-15,-21 1 0,21-1 16,0 0-16,-21-21 0,0 0 31,21-21-15,0 0-16,-21-1 0,21 1 15,0 0-15,0 0 0,0-21 0,0 20 16,0-20-16,21 21 0,0-21 16,0 20-16,22-20 0,-22 21 0,21 0 15,0-22-15,-20 43 0,20-21 16,0 21-16,-21 0 0,22 0 0,-22 21 16,21-21-16,-21 22 0,1 20 15,-1-21-15,-21 0 0,0 22 0,0-22 16,0 0-16,0 21 15,0-21-15,0 22 0,0-22 0,0 0 16,0 0-16,0 0 0,0 1 0,-21-1 16,21 0-16,-22-21 0,22-21 47,0 0-47,22-1 0,-1 22 15</inkml:trace>
  <inkml:trace contextRef="#ctx0" brushRef="#br0" timeOffset="11450.11">18267 4064 0,'0'0'0,"-21"0"16,-22-21-16,22 21 15,0 0-15,0 0 0,0 0 16,-1 21-16,1-21 0,0 21 0,0 0 15,0 22-15,0-22 0,-1 21 16,22-21-16,0 22 0,0-1 0,0-21 16,0 22-16,-21-22 0,21 21 15,0-21-15,0 0 0,0 22 16,21-22-16,1 0 16,-1 0-16,0-21 0,21 0 0,-21 0 15,22 0-15,-22 0 0,21 0 0,1 0 16,-1 0-16,-21-21 0,21 21 15,-20-21-15,20 0 0,-21 0 0,0-1 16,22-20-16,-22 21 0,0-21 16,0-1-16,-21 1 0,0-22 0,21 22 15,-21 0-15,0-22 0,21 22 16,-21 21-16,0-22 0,0 22 0,0 0 16,0 0-16,0 42 31,0 0-31,0 0 15,0 22-15,0-22 0,0 21 16,0 1-16,0-1 0,0 0 0,-21 1 16,21-1-16,-21 0 0,21 1 15,-21-22-15,21 21 0,0-21 0,-21 22 16,21-22-16,-21 0 0,21 0 16,-22-21-16,22 21 0,0-42 31,0 0-16,22 0-15,-1 0 16,0-1-16,0 1 0,0 0 16,0-21-16,1 21 0,-1-1 0,0 1 15,0 21-15,-21-21 0,21 0 16,0 21-16,1 0 0,-1 0 16,0 0-1,-21 21-15,0 0 0,0 0 16,0 1-16,0-1 0,0 0 15,0 0-15,21-21 0,-21 21 0,21 0 16,-21 1-16,0-1 0,0 0 0,21-21 16,1 21-16,-1-21 15,0 0-15,0 0 16,0 0-16,0 0 0,1 0 16,-1 0-16,0 0 0,0 0 0,0-21 15,0 0-15,1 21 0,-1-21 16,0-1-16,0 1 0,0 0 0,0-21 15,1 21-15,-22-22 0,0 22 0,0-21 16,21 21-16,-21-1 0,21 1 16,-21 0-16,0 0 0,0 0 0,-21 42 31,0 0-15,-1 0-16,1 0 0,0 1 15,21-1-15,-21 0 0,0 21 16,21-21-16,-21 1 0,21-1 0,0 0 15,0 0-15,0 0 0,0 0 16,0 1-16,0-1 0,0 0 0,0 0 16,21-21-16,0 0 15,0 21-15,0-21 0,0 0 0,1 0 16,-1 0-16,0 0 0,0 0 16,21 0-16,-20 0 0,-1-21 0,21 21 15,-21-21-15,22 0 0,-22 0 0,21-1 16,-21 1-16,0 0 0</inkml:trace>
  <inkml:trace contextRef="#ctx0" brushRef="#br0" timeOffset="13117.1">19833 4106 0,'-21'0'16,"0"0"-1,0 22-15,-1-1 16,1 0-16,0 0 0,0 0 0,21 0 15,-21 1-15,0 20 0,-1-21 0,22 21 16,-21-20-16,21 62 16,0-63-16,0 1 15,0-1-15,0 0 0,0 0 0,21 0 16,1 0-16,-1-21 0,0 0 16,0 0-16,21 0 0,-20 0 15,20 0-15,-21 0 0,21 0 16,-20-21-16,-1 21 0,21-21 0,-21 0 15,0 0-15,1-22 0,-1 22 16,0-21-16,0 0 0,0-1 0,0-20 16,-21-1-16,0 1 0,22-1 15,-22 1-15,21 20 0,-21-20 0,0 21 16,0-1-16,0 22 0,0-21 16,21 21-16,-21-1 0,0 44 31,0 20-16,0-21-15,-21 21 0,21 1 16,0-1-16,0 22 0,0-22 16,0 21-16,0-20 0,0 20 0,-21-20 15,21 20-15,-22-21 0,22 1 16,0-1-16,0-21 0,-21 22 0,21-22 16,-21 0-16,21 0 0,0 0 0,0-42 46,0 0-30,0 0-16,0 0 0,21-1 0,0-20 16,1 21-16,-22-21 0,21 20 0,0 1 15,21-21-15,-21 21 0,1 0 16,-1-1-16,0 1 0,21 0 0,-21 0 16,1 21-16,-1 0 0,0 0 15,0 0-15,0 0 0,-21 21 16,0 0-1,0 0-15,-21-21 0,0 22 0,0-22 16,0 21-16,-1-21 0,1 0 0,-21 21 16,21-21-16,0 0 0,-1 0 15,1 0-15,0 0 16,0 0-16,0 0 16,0 0-1,21 21 1,0 0-1,0 0-15,0 1 0,0-1 16,0 0-16,0 0 16,21 0-16,-21 0 0,0 1 15,21-22-15,0 21 0,0-21 16,0 21-16,1-21 0,-1 21 0,0-21 16,21 0-16,-21 0 0,22 0 0,-1 0 15,22 0-15,-43 0 16,21 0-16,0 0 0,1 0 0,-22 0 15,21-21-15,-21 21 0,1-21 0,-1 0 16,0-1-16,0 1 0,-21 0 16,0-21-16,21 21 0,-21-1 0,21 1 15,-21 0-15,0 0 0,0 0 16,0 0-16,-21 42 31,0 0-31,0 0 16,21 0-16,-21 0 0,21 1 0,-21-1 15,21 0-15,-22 0 0,22 21 16,0-20-16,0-1 16,0 0-16,0 0 0,22 0 15,-1-21-15,0 0 0,21 21 16,-21-21-16,22 0 0,-1 0 0,0 0 16,-20 0-16,20 0 0,0 0 15,1 0-15,-22 0 0,21 0 0,-21-21 16,22 21-16,-22-21 0,0 0 0,21 21 15,-21-21-15,1 0 0,-1-22 16,0 22-16,0 0 0,0-21 0,-21 20 16,0-20-16,0 21 0,0 0 15,0 0-15,0-1 0,0 1 16,0 0-16,0 0 16,-21 21-16,0 0 15,0 0-15,0 21 0,-1 0 0,1-21 16,21 21-16,-21 1 0,0-1 15,0 21-15,0-21 0,-1 0 0,1 1 16,21 20-16,0-21 0,0 0 16,-21 0-16,21 1 0,0-1 0,0 0 15,0 0 1,21-21-16,0 0 16,1 0-16,-1 0 0,0 0 15,0-21-15,0 21 0,0-21 16,1 0-16,20-1 0,-21 1 15,0 0-15,0 0 0,1-21 0,-22-1 16,21 1-16,0 0 0,0-22 16,0 1-16,-21-1 0,21 1 0,-21 20 15,22-20-15,-22 20 0,0-20 16,0 21-16,21 20 0,-21-20 0,0 21 16,0 0-16,0 0 0,0 42 31,-21-21-31,21 21 15,-22 21-15,1-21 0,21 22 0,0-1 16,-21 0-16,21 1 0,-21 20 16,21-20-16,0 20 0,-21-21 15,21 1-15,0 20 0,0-20 0,0-1 16,0 0-16,0-21 0,0 22 16,0-22-16,0 0 0,21 0 0,0-21 15,-21 21-15,21-21 0,0 0 16,1 0-16,-1 0 0,0 0 0,21 0 15,-21 0-15,1 0 0,-1-21 0,0 21 16,0-21-16,0 0 0,0 0 16,1 0-16</inkml:trace>
  <inkml:trace contextRef="#ctx0" brushRef="#br0" timeOffset="14017.89">22733 3852 0,'21'0'62,"0"-21"-62,0 0 0,1 21 0,20-21 16,-21 0-16,0 21 0,0-21 15,1-1-15,-1 22 0,0-21 0,-21 0 16,21 0-16,-21 0 0,0 0 16,-21-1-16,0 22 0,0 0 15,-1 0-15,-20 0 16,21 0-16,-21 0 0,-1 22 0,1-1 16,21-21-16,-22 21 0,1 0 15,21 21-15,0-20 0,0-1 0,-1 0 16,22 21-16,0-21 0,0 1 0,0-1 15,0 0-15,0 0 0,22 0 16,-1 0-16,0-21 0,0 22 0,0-22 16,22 0-16,-22 0 0,21 0 15,0 0-15,-20 0 0,-1 0 0,21 0 16,-21 0-16,-21-22 16,0 1-1,-21 21-15,0 0 16,-21 0-16,20 0 0,-20 0 0,0 21 15,21-21-15,-22 22 0,22-1 16,-21 0-16,21 0 0,-1 21 0,1-20 16,21-1-16,0 0 0,0 21 15,0-21-15,0 1 0,0-1 0,0 0 16,21 0-16,1 0 0,-1 0 16,0-21-16,21 22 0,-21-22 0,22 0 15,-1 0-15,-21 0 0,22 0 0,-1 0 16,-21 0-16,21 0 0,-20 0 15,-1-22-15,21 22 0,-21-21 0,0 0 16,1 21-16,-1-21 0,-21 0 16,21 0-16,0-1 0,0 1 15,0 0-15,-21 0 0,22 0 16,-1-22-16</inkml:trace>
  <inkml:trace contextRef="#ctx0" brushRef="#br0" timeOffset="14242.11">23262 3958 0,'0'0'16,"0"-21"-16,0 42 31,0 0-31,0 1 16,0-1-16,21 0 0,0 0 15,1 0-15,-22 0 0,21 1 16,0-1-16,0 0 0,0 0 0,-21 0 16,21-21-16,1 21 0,-1 1 15,0-22-15,-21 21 0,21-21 16,0 0-16,0 0 15,1 0 1,-22-21 0,0-1-16,0 1 0</inkml:trace>
  <inkml:trace contextRef="#ctx0" brushRef="#br0" timeOffset="14481.97">23622 3895 0,'0'0'0,"0"-21"16,-21 21 15,0 0-31,-1 0 0,22 21 16,-21 0-16,0 0 0,0 0 0,0 0 15,0 1-15,-1 20 0,1-21 16,0 21-16,0-20 0,0-1 0,0 21 16,-1-21-16,1 0 0,21 1 0,-21-1 15,21 0-15,-21 0 0,21 0 16,0 0-16,21-21 15,0 0 1,0 0-16,1-21 0,20 21 16</inkml:trace>
  <inkml:trace contextRef="#ctx0" brushRef="#br0" timeOffset="14894.02">24003 3916 0,'0'-21'16,"0"42"15,0 0-31,0 0 0,0 0 16,0 1-16,0 20 0,0 0 0,0-21 0,0 22 15,21-1-15,-21 0 16,21 22-16,-21-22 0,0 1 0,21-1 15,-21 21-15,0-20 0,0 20 16,0-20-16,0 20 0,0-21 0,0 22 16,0-22-16,0 22 0,0-22 0,0 22 15,0-22-15,0 0 0,-21 1 16,21-22-16,0 21 0,0-21 0,-21 22 16,0-22-16,21 0 0,-21 0 0,21 0 15,0 0 1,0-42 15,0 0-31,21 0 16,-21 0-16,21 0 0,-21-1 15,0 1-15,0-21 0,21 21 16,-21-22-16</inkml:trace>
  <inkml:trace contextRef="#ctx0" brushRef="#br0" timeOffset="15293.83">24003 4085 0,'0'0'0,"0"-21"0,0 0 16,0-64-16,0 64 16,0 0-16,21 0 15,0 0-15,0 21 0,1 0 0,-1-22 16,0 22-16,0 0 0,0 0 15,0 0-15,1 0 0,20 0 0,-21 22 16,0-1-16,-21 0 16,0 0-16,0 21 0,0-20 15,0-1-15,0 0 0,0 0 16,-21 0-16,0 0 0,0 1 0,0-1 16,-1 0-16,1 0 0,0-21 0,0 21 15,0-21-15,0 0 16,-1 21-16,1-21 15,0 0-15,21 22 16,21-22 47,0 21-63</inkml:trace>
  <inkml:trace contextRef="#ctx0" brushRef="#br0" timeOffset="26665.3">3344 5249 0,'0'0'0,"-21"0"15,0 0 1,0 0-16,0 0 16,-1 0-16,1 0 15,0 0-15,0 0 0,0 0 0,0 0 16,-1 0-16,1 0 0,0 22 15,0-22-15,0 0 0,0 0 0,-1 0 16,1 0-16,0 0 16,0 0-16,0 0 31,42 0 47,0 0-78,0 0 16,0 0-16,1 0 0,-1 0 15,0 0-15,0 0 16,0 0-16,0 0 0,22 0 16,-22 0-16,0 0 0,21 0 15,-20 0-15,20 0 0,-21 0 0,21 0 16,1 0-16,-1 0 0,0 0 15,1 0-15,-1 0 0,22 0 0,-22 0 16,0 0-16,22 0 0,-22 0 16,22 0-16,-1 0 0,-21-22 0,22 22 15,-22 0-15,22 0 0,-1 0 16,-20 0-16,20 0 0,1 0 0,-1 0 16,-21 0-16,22 0 0,-1 0 15,-20 0-15,20 0 0,1 0 0,-22 0 16,0 0-16,22 0 0,-22 0 15,22 0-15,-22 0 0,0-21 16,1 21-16,20 0 0,-20 0 0,20 0 16,-21 0-16,22 0 0,-1 0 15,-20 0-15,20 0 0,1 0 0,-22 0 16,22 0-16,-22 0 0,21 0 16,-20 0-16,-1 0 0,0 0 0,22 0 15,-22 0-15,1 0 0,-22 0 16,21 0-16,0 0 0,1 0 15,-1 0-15,0 0 0,1 0 0,-1 0 16,0 0-16,1 0 0,-22 0 0,21 0 16,1 0-16,-22 0 0,21 0 15,-21 0-15,0 0 0,1 0 16,-1-21-16,0 21 0,0 0 31,-21-21 47,-21 21-62,0 0 0,21-21-16</inkml:trace>
  <inkml:trace contextRef="#ctx0" brushRef="#br0" timeOffset="27663.08">8763 5059 0,'0'0'0,"-42"21"0,-1-21 15,22 0-15,0 0 0,0 0 0,-22 0 16,22 0-16,0 0 15,0 0-15,0 0 0,0 0 16,-1 0-16,1 0 16,0 0 15,42 0 16,0 0-47,1 0 15,-1 0-15,0 21 0,21-21 16,-21 0-16,1 0 0,20 0 0,0 0 16,-21 0-16,22 0 0,-1 0 0,0 0 15,1 0-15,20 0 0,-20 0 16,20 0-16,-21 0 0,22 0 0,-1 0 16,1 0-16,-22 0 0,22 0 15,-1 0-15,1 0 0,-1 0 0,-20 0 16,20 0-16,1 0 0,-1 0 15,1 0-15,-1 0 0,1 0 0,-1 0 16,1 0-16,-1 0 0,-21 0 16,1 0-16,-1 0 0,0 0 15,1 0-15,-22 0 0,0 0 0,0 0 16,0 0 0,-21 21 77</inkml:trace>
  <inkml:trace contextRef="#ctx0" brushRef="#br0" timeOffset="29349.43">16891 5059 0,'-21'0'16,"0"0"-16,-1 0 16,1 0-16,0 0 0,0 0 0,0 0 15,0 0-15,-1 0 16,1 0-16,0 0 0,0 0 0,0 0 16,0 0-1,-1 0 1,44 0 46,-1 0-46,0 0-16,0 0 0,21 0 0,-20 0 16,20 0-16,0 0 0,-21 0 15,22-21-15,-1 21 0,0 0 0,1 0 16,-1 0-16,22 0 0,-22 0 15,0 0-15,22 0 0,-22 0 0,22 0 16,-22 0-16,21 0 16,1 0-16,-1 0 0,1 0 0,-22 0 15,22 0-15,-1 0 0,1-21 16,-1 21-16,1 0 0,20 0 0,-20 0 16,21 0-16,-22 0 0,22 0 15,-1 0-15,1 0 0,-21 0 0,-1 0 16,22 0-16,-22 0 0,22 0 15,-22 0-15,1 0 0,21 0 0,-1 0 16,1 0-16,-22-22 0,22 22 16,0 0-16,-1 0 0,-20 0 0,21 0 15,-22 0-15,1 0 0,-1-21 16,1 21-16,-1 0 0,1 0 16,-1 0-16,1 0 0,-1 0 15,1 0-15,-1-21 0,-21 21 0,22 0 16,-22 0-16,22 0 0,-22 0 15,0 0-15,-20 0 0,20 0 0,-21 0 16,21 0-16,-20 0 0,-1 0 16,0 0-16,0 0 15,-21-21 63,-21 0-78,0 0 16</inkml:trace>
  <inkml:trace contextRef="#ctx0" brushRef="#br0" timeOffset="30200.52">22521 4805 0,'-21'0'16,"0"0"-1,0 0-15,0 0 32,-1 0-32,1 0 15,21 21 1,21-21 46,1 0-46,-1 0-16,0 0 0,0 0 16,21 0-16,1 0 0,-22 0 0,21 0 15,22 0-15,-22 0 0,22 0 16,-22 0-16,21 0 0,1 0 15,-1 0-15,1 0 0,-1 0 0,1 0 16,-1 0-16,1 0 0,-1-21 16,1 21-16,21 0 0,-22 0 15,22-21-15,-22 21 0,1 0 16,-1 0-16,1 0 0,-22 0 0,0 0 16,1-21-16,-22 21 0,0 0 15,21 0-15,-20 0 0,-1 0 16,0 0-1,-21-22 64,-21 22-48,21-21-31</inkml:trace>
  <inkml:trace contextRef="#ctx0" brushRef="#br0" timeOffset="35069.83">1693 5503 0,'21'0'0,"1"0"31,-22-21-31,21 21 31,-21-21-31,21 21 0,-21-21 0,21 0 16,0 21-16,-21-21 16,21-1-16,-21 1 15,0 0 1,-21 21-1,21-21-15,-42 21 0,21 0 16,0 0-16,-22 0 0,1 0 16,0 21-16,-1-21 0,22 21 0,-21 0 15,-1 1-15,1-1 0,0 0 16,21 21-16,-22-21 0,22 22 16,0 20-16,0-20 0,0-1 0,21 21 15,0-20-15,0 20 0,0-20 16,0-1-16,0 0 0,0 1 15,21-22-15,0 21 0,0-21 0,0 22 16,22-22-16,-22-21 16,0 21-16,21 0 0,-21-21 0,1 0 15,20 0-15,-21 0 0,21 0 16,-20 0-16,20 0 0,-21 0 16,0-21-16,22 0 0,-22 0 0,0 21 15,21-22-15,-21 1 0,1-21 16,-1 21-16,0 0 0</inkml:trace>
  <inkml:trace contextRef="#ctx0" brushRef="#br0" timeOffset="35490.86">2053 5757 0,'0'0'0,"-21"0"32,21 22-32,-21-1 15,0 0-15,21 0 0,0 0 0,-22 22 16,22-22-16,-21 21 0,21-21 15,0 0-15,0 22 0,0-22 0,0 0 16,0 0-16,0 22 0,0-22 16,0 0-16,21 0 15,1-21-15,-1 0 0,0 0 0,21 0 16,-21 0-16,43 0 0,-22-21 16,1 0-16,20 21 0,-21-21 0,22-1 15,-22 1-15,1 0 16,-22 0-16,21 0 0,-21-22 0,-21 22 15,0 0-15,0 0 0,0 0 16,0-22-16,-21 22 0,-21 0 0,21 21 16,-22-21-16,1 21 0,0 0 15,-1 0-15,1 0 0,-22 0 0,43 21 16,-21-21-16,0 21 0,20 0 16,-20 1-16,21-1 0,0 0 15,0 0-15,-1 0 0,22 0 0,0 1 16,0-1-16,0 0 15,22-21-15,-1 0 0,0 21 16,0-21-16,21 0 0,-20 0 16,20 0-16,21 0 0</inkml:trace>
  <inkml:trace contextRef="#ctx0" brushRef="#br0" timeOffset="36190.16">2857 5821 0,'0'21'32,"-21"0"-17,21 0-15,0 1 16,0-1-16,0 0 0,0 0 16,-21 0-16,21 22 0,0-22 0,0 0 15,0 0-15,0 0 0,0 0 16,-21-21-16,21 22 0,0-1 0,0 0 15,0-42 32,0 0-47,0-1 16,0 1-16,0 0 0,0 0 16,0-21-16,0 20 0,21 1 15,0 0-15,-21-21 0,21 21 0,1-1 16,-22 1-16,21 21 0,42-21 15,-42 21 1,1 0-16,-1 0 0,-21 21 16,21-21-16,-21 21 0,21 1 0,-21-1 15,0 0-15,0 0 0,0 0 16,0 0-16,0 1 0,0-1 0,0 0 16,0 0-16,0 0 0,0 0 15,0 1-15,0-44 47,21 22-47,-21-21 16,21 0-16,-21 0 0,22 0 15,-1 0-15,0-1 0,0 1 0,0 0 16,0 0-16,1 0 0,20 0 16,-21-1-16,0 22 0,22 0 0,-22 0 15,0 0-15,0 0 0,0 0 16,0 0-16,1 22 0,-22-1 0,0 0 15,21-21-15,-21 21 0,0 0 16,0 0-16,0 1 0,0-1 0,0 0 16,0 0-16,-21 0 0,21 0 15,0 1-15,0-1 16,21-42 31</inkml:trace>
  <inkml:trace contextRef="#ctx0" brushRef="#br0" timeOffset="36537.96">3831 5842 0,'0'-21'15,"-21"21"-15,0 0 16,0 21-16,-1 0 15,22 0-15,0 1 16,0 20-16,0-21 0,-21 21 0,21-20 16,0 20-16,-21 0 0,21 1 15,0-1-15,0 0 0,0 22 0,0-1 16,-21 1-16,21-1 0,-21 1 16,21-1-16,0 1 0,-21-1 0,21 1 15,-22-1-15,1 1 0,21-22 16,0 22-16,0-22 0,0 0 0,0 1 15,0-1-15,0-21 0,0 0 0,0 0 16,21-42 0,1 0-1,-22-21-15,21 21 16,0-22-16,-21 1 0,0 0 0,21-1 16,0-20-16,-21 20 0</inkml:trace>
  <inkml:trace contextRef="#ctx0" brushRef="#br0" timeOffset="36858.06">3725 6033 0,'0'0'0,"0"-22"0,0-41 15,0 42 1,0 0-16,21-1 0,1 22 0,-1 0 16,21-21-16,-21 21 0,0 0 15,22 0-15,-22 0 0,21 0 16,-21 21-16,1 1 0,-1-1 0,0 0 15,0 0-15,0 0 0,-21 0 16,0 1-16,0-1 0,0 21 0,0-21 16,0 0-16,-21 1 0,0-1 15,0 0-15,0 0 0,-22 0 0,22-21 16,0 21-16,0-21 0,0 0 16,-1 22-16,1-22 0,0 0 15,0 0-15,0 0 16,42-22 15,0 22-31,0-21 16</inkml:trace>
  <inkml:trace contextRef="#ctx0" brushRef="#br0" timeOffset="37153.96">4297 5969 0,'0'0'0,"0"21"47,0 0-47,0 1 15,0-1-15,0 0 0,0 0 16,0 0-16,0 0 0,0 1 15,0-1-15,0 0 0,0 0 0,0 0 16,0 0 0,0-42 15,0 0-31,0 0 0</inkml:trace>
  <inkml:trace contextRef="#ctx0" brushRef="#br0" timeOffset="37469.78">4318 5779 0,'0'0'0,"-21"0"0,0 0 0,-1 0 15,1 0-15,21 21 16,21-21 15,1 0-15,-1 0-16,0 0 15,0-21-15,0-1 0,-21 1 16,0 0 0,-21 21-16,0 0 0,0 0 15,0 0-15,-1 0 0,1 0 16,0 21-16,21 0 0,-21-21 0,21 22 16,-21-1-16,21 0 0,0 0 15,0 0-15,0 0 16,0 1-16,21-22 15,0 0-15,0 0 0,0 0 16</inkml:trace>
  <inkml:trace contextRef="#ctx0" brushRef="#br0" timeOffset="37745.83">4678 5609 0,'0'-21'0,"0"42"31,0 22-15,0-22-16,0 21 0,0-21 15,0 22-15,0-1 0,-21 0 16,21 1-16,-22-1 0,22 0 0,0-21 16,0 22-16,-21-22 0,21 21 0,-21-21 15,21 1-15,0-1 16,-21 0-16,21 0 0,0 0 0,0 0 15,21-21 1,0 0 0,-21-21-16,21 0 0,1 21 0</inkml:trace>
  <inkml:trace contextRef="#ctx0" brushRef="#br0" timeOffset="38145.49">4847 6054 0,'0'21'0,"21"-21"32,0 0-32,1 0 15,-1 0-15,0 0 0,0 0 16,0 0-16,0 0 0,1 0 16,-1-21-16,0 21 0,0-21 0,0-1 15,0 22-15,1-21 0,-1 0 16,-21 0-16,0 0 0,0 0 15,0-1-15,0 1 0,0 0 16,-21 21 0,-1 0-16,1 21 0,0-21 15,0 21-15,0 1 0,0-1 16,21 21-16,-22-21 0,1 0 0,21 22 16,0-22-16,0 0 0,0 21 15,0-20-15,0-1 0,0 0 0,0 0 16,21 0-16,1-21 15,-1 0-15,0 0 0,0 0 0,0 0 16,22 0-16,-22 0 0,0 0 0,21-21 16,-21 21-16,1-21 0,-1 0 15,0 21-15,0-21 0,0-1 0,-21 1 16,21 0-16</inkml:trace>
  <inkml:trace contextRef="#ctx0" brushRef="#br0" timeOffset="38986">6477 8996 0,'0'-21'47,"0"0"-47,21-1 16,-21 1-16,21 0 0,0-21 0,-21-276 16,22-105-16,-1 0 0,0 42 0,21 84 15,-21 43-15,1 43 0,-1 41 16,21 22-16,-21 42 0,0 0 0,1 22 15,-22-1-15,0 22 0,21-1 16,-21 1-16,0-1 0,0 22 0,0-1 16,0 22-16,0-21 0,-21 21 15,-1 0-15,22-1 0,-21 22 0,0 0 16,0 0 0,0 22-1,0-22-15,21 21 0,-22 0 16,22 0-16,0 21 0,0-20 0,0-1 15,0 21-15,0-21 0,0 0 16,0 22-16,0-22 0,0 0 0,0 0 16,0 0-16,0 1 0,0-1 15,0 0-15,0 0 0,0 0 16,22-21 15,-22-21 63</inkml:trace>
  <inkml:trace contextRef="#ctx0" brushRef="#br0" timeOffset="40547.4">6667 5779 0,'22'-64'16,"-22"43"-16,0 0 16,21 0-16,-21-1 0,21 1 0,-21 0 15,0 0-15,0 0 16,0 0-16,0 42 47,0 0-47,0 0 0,0 0 0,0 0 15,0 22-15,0-1 0,0-21 16,-21 22-16,21-1 0,-21 0 0,21 1 16,0-1-16,0 0 0,0 1 15,0-22-15,0 21 0,0-21 0,0 22 16,0-22-16,0 0 0,0 0 16,0 0-16,21-21 0,0 21 0,0-21 15,0 0-15,0 0 0,1 0 16,20 0-16,-21 0 15,0 0-15,0 0 0,1-21 0,20 21 16,-21-21-16,0 0 0,22 0 16,-22 0-16,0-1 0,0 1 0,0 0 15,0 0-15,1 0 0,-1-22 0,-21 22 16,0 0-16,0 0 0,0 0 16,0 0-16,0-1 0,0 44 46,0-1-46,-21 0 16,21 0-16,-22 0 0,22 0 0,0 1 16,0-1-16,0 0 0,0 0 15,0 21-15,0-20 0,0-1 16,0 0-16,0 0 0,0 0 16,0 0-16,22-21 0,-1 0 15,0 0-15,0 0 0,0 0 16,0 0-16,1 0 0,-1 0 0,0-21 15,0 21-15,21-21 0,-20 0 16,-1 0-16,0 21 0,0-21 0,0-1 16,0 1-16,-21 0 0,0-21 15,0 21-15,0-1 0,22 1 0,-22 0 16,0 0-16,0 42 31,-22 0-15,22 0-16,0 1 15,0-1-15,-21 0 0,21 0 0,-21 0 16,21 0-16,0 1 0,0-1 16,0 0-16,0 0 0,-21 0 0,21 0 15,0-42 32,0 0-47,21 21 16,-21-21-16,0 0 0,21 0 15,-21-1-15,21 1 0,1 0 16,-22-21-16,21 21 0,0-1 0,-21 1 16,21 21-16,0-21 0,0 21 15,1 0-15,-1 0 16,-21 21-16,21 0 0,0 1 16,-21-1-16,0 0 15,0 0-15,0 0 0,0 0 0,0 1 16,0-1-16,21 0 0,-21 0 15,21 0-15,-21 0 16,0 1-16,22-22 16,-1 0-1,0 0 1,0-22-16,-21 1 0,21 0 16,0 0-16,1 0 0,-22 0 15,21-1-15,0 1 0,0 0 0,0-21 16,0 21-16,1-1 0,-1 1 15,0 0-15,0 21 0,0-21 0,0 21 16,1 0-16,-1 0 0,-21 21 31,0 0-31,0 0 16,0 1-16,0-1 0,0 0 16,0 0-16,0 0 0,0 0 0,0 1 0,0-1 15,0 0-15,21 0 16,-21 0-16,21 0 0,0 1 15,0-1-15,1-21 0,-1 0 16,0 21-16,0-21 0,0 0 0,22 0 16,-22 0-16,0 0 0,21 0 15,-21-21-15,22 21 0,-22-21 0,21-1 16,-21 22-16,1-21 0,20 0 16,-21 0-16,0 0 0,0 0 0,-21-22 15,22 22-15,-22-21 0,0 21 16,0-1-16,0-20 0,0 21 15,0 0-15,0 0 0,-22 21 16,1 0-16,0 0 0,0 0 16,0 0-16,21 21 0,-21 0 15,-1 0-15,1 0 0,21 22 0,0-22 16,0 0-16,0 0 0,0 0 16,0 22-16,0-22 0,0 0 0,21-21 15,1 21-15,-1 0 0,0-21 0,0 0 16,21 21-16,-20-21 0,20 0 15,-21 0-15,21 0 0,-20 0 0,20 0 16,-21-21-16,0 21 0,22-21 16,-22 21-16,0-21 0,0 0 15,0 0-15,0-1 0,1 1 0,-22 0 16,0 0-16,0 0 0,0-22 0,0 22 16,0-21-16,0 0 0,0 20 15</inkml:trace>
  <inkml:trace contextRef="#ctx0" brushRef="#br0" timeOffset="40774.29">8191 5503 0,'0'0'0,"-21"22"0,0-22 0,0 0 16,0 0-1,0 0 17,-1 0-17,1 0-15,0 0 16,0 0-16</inkml:trace>
  <inkml:trace contextRef="#ctx0" brushRef="#br0" timeOffset="41006.16">6794 5906 0,'0'21'16,"22"-21"-16,20 0 15,0-21-15,1-1 0,-1 22 16,0-21-16,22 21 0,-22-21 0,22 0 15,-22 0-15,0 21 16,22-21-16,-22-1 0,0 22 0,1-21 0,-1 21 16,0 0-16,-20-21 15,-1 21-15,0 0 0</inkml:trace>
  <inkml:trace contextRef="#ctx0" brushRef="#br0" timeOffset="42054.09">9991 5821 0,'0'0'0,"21"0"46,0 0-30,0 0-16,0 0 0,0-21 0,22 21 16,-22 0-16,0-21 0,21-1 15,-20 22-15,20-21 0,-21 0 0,21 21 16,-20-21-16,-1 0 0,0 0 0,0-1 16,-21 1-16,0 0 15,0 0-15,-42 21 16,21 0-16,-1 0 0,-20 0 15,0 0-15,-1 0 0,22 0 16,-21 21-16,0 0 0,-1 0 16,22 1-16,0-1 0,0 21 0,0-21 0,21 0 15,-22 22-15,22-22 0,0 0 16,0 0-16,0 0 0,22 1 16,-1-1-16,0 0 0,21-21 0,-21 0 15,22 21-15,-1-21 0,0 0 16,1 0-16,-1 0 0,-21 0 0,22 0 15,-22 0-15,21 0 0,-21-21 16,-21 0 0,-21 21-16,0 0 15,0 0-15,-22 0 16,1 0-16,0 21 0,-1-21 0,-20 21 16,21 0-16,-1-21 0,1 21 15,21 1-15,-22-1 0,22-21 0,0 21 16,21 0-16,0 0 0,0 0 0,0 1 15,0-1-15,21 0 16,0-21-16,1 21 0,-1-21 0,0 0 16,0 0-16,21 0 0,-20 0 0,20 0 15,0 0-15,1 0 0,-22 0 16,21 0-16,0-21 0,1 21 0,-1-21 16,-21 0-16,22-1 0,-22 22 15,0-21-15,21 0 0,-21 0 0,-21 0 16,22 0-16,-22-1 0,0 1 15,0 0-15,0 0 0,0 0 16,0 0-16,0-1 0,21 44 47,0-1-31,0 0-16,0 0 0,22 0 15,-22 0-15,0 1 0,0-1 0,0-21 16,22 21-16,-22 0 0,21-21 15,-21 21-15,0-21 0,22 0 16,-22 21-16,0-21 0,0 0 0,0 0 16,1 0-1,-22-21 17,0 0-32,0 0 0,0 0 15,-22 0-15,22-1 0</inkml:trace>
  <inkml:trace contextRef="#ctx0" brushRef="#br0" timeOffset="42290.11">11112 5800 0,'0'21'0,"0"-42"16,-21 0-16,0 21 31,0 0-31,0 21 0,0 0 16,-1 0-16,1 0 0,0 0 15,0 1-15,0 20 0,0-21 16,-1 0-16,1 0 0,0 1 0,-21-1 15,21 0-15,-1 0 0,1 0 16,0 0-16,0 1 0,0-22 16,21 21-16,21-21 15,0 0 1,0 0-16,22 0 0,-22-21 0,0-1 16,0 22-16,21-21 0</inkml:trace>
  <inkml:trace contextRef="#ctx0" brushRef="#br0" timeOffset="42666.89">11472 5800 0,'0'0'16,"0"-21"-16,0 42 31,0 0-15,0 0-16,0 21 15,0-20-15,0 20 0,21-21 0,-21 21 16,0 1-16,0-22 0,0 21 16,0 1-16,0 20 0,22-21 0,-22 22 15,0-1-15,0 1 0,0-1 16,0 1-16,0-1 0,0 1 16,0-22-16,0 22 0,0-1 0,0-20 15,-22-1-15,22 0 0,-21 1 0,21-1 16,0 0-16,0 1 0,-21-22 0,21 0 15,0 0-15,0 0 0,0-42 32,0 0-32,0 0 15,0 0-15,0-22 0,21 22 16,0-21-16,-21-1 0,22 1 16,-22 0-16,21-22 0</inkml:trace>
  <inkml:trace contextRef="#ctx0" brushRef="#br0" timeOffset="42998.81">11493 6011 0,'0'0'0,"-42"-63"16,42 42-16,0 0 0,0-1 16,0 1-16,0 0 0,21 21 15,0-21-15,1 0 0,-1 21 16,0-21-16,0 21 0,21-22 0,-20 22 15,20 0-15,-21 0 0,21 0 0,-20 0 16,-1 0-16,21 22 0,-21-1 16,-21 0-16,21 0 0,-21 0 15,0 0-15,0 1 0,0 20 0,-21-21 16,21 0-16,-42 0 0,21 1 16,0-1-16,-1 0 0,-20 0 0,21 0 15,-21-21-15,20 21 0,1-21 0,0 0 16,0 0-16,0 0 0,0 0 15,-1 0-15,1 0 16,0 0 0,0 0-1</inkml:trace>
  <inkml:trace contextRef="#ctx0" brushRef="#br0" timeOffset="44726">1841 6900 0,'0'0'0,"-21"0"16,0 0 15,0 0-31,0 0 31,0 0-31,-1 0 16,1 0 15,42 0 16,1 0-31,-1 0-16,0 0 0,0 0 15,21 0-15,-20 0 0,-1 0 16,21 0-16,0 0 0,1 0 0,-1 0 16,0 0-16,22 0 0,-22 0 15,22 0-15,-1 0 0,-20 0 0,20 0 16,1 0-16,-1 0 0,1 0 16,-22 0-16,21 0 0,1 0 0,-1 0 15,-20 0-15,20 0 0,1 0 16,-1 0-16,1 0 0,-1 0 0,22 0 15,0 0-15,-1 0 0,1 0 0,0 0 16,-1 0-16,1 0 16,0-21-16,-1 21 0,1 0 0,21 0 15,-22-21-15,22 21 0,0 0 16,-21 0-16,21-21 0,-1 21 0,1 0 16,-21 0-16,21-21 0,0 21 0,-1 0 15,-20 0-15,21-21 0,0 21 16,0 0-16,-1-22 0,1 22 0,0 0 15,-21 0-15,21 0 0,-22 0 16,22 0-16,0 0 0,-21 0 0,20-21 16,1 21-16,-21 0 0,21-21 0,0 21 15,-22 0-15,1 0 0,21 0 16,0 0-16,-22-21 0,22 21 16,0 0-16,-21 0 0,20 0 0,1 0 15,-21-21-15,0 21 0,20 0 16,-20 0-16,0 0 0,-1 0 0,22 0 15,-21-21-15,21 21 0,-22 0 16,1 0-16,21 0 0,-21 0 0,-1-22 16,1 22-16,21 0 0,-22 0 0,22 0 15,-21-21-15,21 21 0,-22 0 16,22 0-16,-21-21 0,0 21 0,-1 0 16,1 0-16,0-21 0,-1 21 15,1 0-15,0 0 0,-22-21 16,22 21-16,-22 0 0,22 0 0,-22 0 0,1-21 15,-22 21-15,22 0 16,-22 0-16,0 0 0,-20 0 0,20 0 16,-21-22-16,0 22 0,0 0 15,-21-21 32,0 0 250</inkml:trace>
  <inkml:trace contextRef="#ctx0" brushRef="#br0" timeOffset="46945.79">15833 5736 0,'0'0'0,"0"-21"15,0 0-15,21 21 16,-21-21-16,0 0 0,0-1 15,0 1-15,0 0 0,0 0 16,0 0-16,0 0 0,0-1 16,0 44 15,0-1-15,0 21-16,0-21 0,0 22 0,0-1 15,0 0-15,0 1 0,-21 20 16,21-21-16,0 1 0,-22 20 15,1-20-15,0-1 0,21 0 0,-21 1 16,21-1-16,0 0 0,-21-21 16,21 22-16,-21-22 0,21 0 0,-22 0 15,22 0-15,0 1 0,0-44 47,0 1-47,0 0 0,0 0 16,0 0-16,0 0 0</inkml:trace>
  <inkml:trace contextRef="#ctx0" brushRef="#br0" timeOffset="48430.6">15684 5779 0,'0'0'0,"0"-22"0,0 1 15,0 0-15,0 0 0,0 0 16,0 0-16,0-1 0,0 1 15,0 0-15,22 0 0,-1 0 0,21 0 16,-21-1-16,0 1 0,22 0 16,-1 0-16,0 0 0,1 0 0,-1 21 15,22 0-15,-22 0 0,0 0 16,22 0-16,-22 21 0,0 0 16,-20 21-16,-1-21 0,0 22 0,-21-1 15,0 0-15,0 1 0,0-1 16,-42 0-16,20-20 0,-20 20 0,0 0 15,-1 1-15,1-22 0,0 0 16,-1 21-16,1-21 0,0 1 0,-1-22 16,1 21-16,21-21 0,-21 0 15,20 0-15,1 0 0,0 0 0,0 0 16,21-21 0,0-1-16,0 1 15,0 0-15,0 0 16,21 21-1,0 21 1,0 0-16,-21 0 16,0 1-16,0-1 0,22 0 0,-22 0 15,21 21-15,-21-20 0,21-1 16,-21 0-16,21 21 0,0-21 0,-21 1 16,21-1-16,1 0 0,-1 0 15,0-21-15,0 21 0,0-21 0,0 0 16,1 0-16,20 0 0,-21 0 15,21 0-15,-20-21 0,20 21 0,0-21 16,-21 0-16,22 0 0,-22-1 16,21 1-16,-21 0 0,1 0 15,-1 0-15,0 0 0,0-1 0,0-20 16,-21 21-16,21 0 0,-21 0 16,0-1-16,0 1 0,0 42 31,0 1-16,0-1-15,0 0 0,0 0 16,0 0-16,0 0 0,0 22 16,-21-22-16,21 0 0,0 0 0,0 0 15,0 1-15,0-1 0,0 0 16,0 0-16,21-21 16,1 0-16,-1 0 0,0 0 0,0 0 15,0 0-15,0 0 0,22-21 16,-22 0-16,0 21 0,0-21 0,0-1 15,1 22-15,-1-21 0,0 0 16,0 0-16,-21 0 0,21 0 0,-21-1 16,21-20-16,-21 21 0,0 0 15,0 0-15,0-1 0,0 44 47,-21-1-31,21 0-16,0 0 0,0 0 15,-21 0-15,21 1 0,0-1 0,-21 0 16,21 0-16,0 0 0,0 0 16,0 1-16,0-1 0,21 0 15,0-21-15,0 0 16,1 0-16,-1 0 0,0 0 0,21 0 16,-21 0-16,1-21 0,20 21 15,-21-21-15,21-1 0,-20 1 0,-1 0 16,0 0-16,0 0 0,0 0 0,0-1 15,1 1-15,-22 0 0,0 0 16,0-21-16,0 20 0,21 22 0,-21-21 16,0 0-16,-21 21 47,21 21-47,-22 0 0,22 1 0,0-1 15,-21 0-15,21 0 0,-21 21 0,21-20 16,-21-1-16,21 0 0,0 0 15,-21 0-15,21 0 0,-21 1 0,21-1 16,0 0-16,0 0 0,-22 0 16,22-42 31,0 0-47,0 0 0,0 0 15,0-22-15,0 22 16,0 0-16,0 0 0,0 0 0,22-22 15,-22 22-15,21-21 0,0 21 16,0-1-16,0 1 0,22 0 0,-22 0 16,0 0-16,21 21 0,1 0 15,-22 0-15,21 0 0,0 0 0,-20 0 16,20 21-16,-21 0 0,0 0 0,0 0 16,-21 1-16,0-1 0,0 21 15,0-21-15,0 0 0,0 22 16,0-22-16,0 0 0,0 0 15,-21 0-15,0 1 0,21-1 0,-21 0 16,21 0-16,-21-21 0,0 0 16,21 21-16,0-42 31,0 0-15,0 0-16,0 0 15,21-1-15,-21 1 0</inkml:trace>
  <inkml:trace contextRef="#ctx0" brushRef="#br0" timeOffset="50082.07">17949 6329 0,'0'0'0,"21"0"15,-21 21-15,22-21 16,-1 0-16,0 0 0,0 0 15,0-21-15,0 21 0,1-21 16,-1 0-16,0 21 0,0-22 0,0 1 16,22 0-16,-22 0 0,0 0 15,-21-22-15,21 22 0,0-21 16,0 0-16,-21-1 0,22 1 0,-22 0 16,0-22-16,0 22 0,0-1 15,0 1-15,0 0 0,0-1 0,0 22 16,0-21-16,0 21 15,0 42 1,0 0 0,0 0-16,0 22 0,-22-1 0,1 0 15,0 1-15,21-1 0,-21 0 16,21 22-16,0-22 0,0 0 0,-21 1 16,21-1-16,0 0 0,0-20 15,0 20-15,0-21 0,0 0 16,0 22-16,0-22 0,21 0 0,0-21 15,0 21-15,0-21 16,1 0-16,-1 0 0,0 0 0,21 0 16,-21 0-16,1 0 0,-1-21 15,21 0-15,-21 0 0,0-1 0,1 1 16,-1 0-16,0 0 0,0 0 16,0 0-16,-21-22 0,21 22 0,-21 0 15,22 0-15,-22 0 0,0-1 16,0 44 15,0-1-15,0 0-16,0 0 0,0 0 0,0 0 15,0 1-15,0-1 0,0 0 0,0 0 16,0 0-16,21 0 16,0 1-16,0-1 0,0-21 15,0 0-15,1 0 16,-1 0-16,0 0 0,0 0 0,0 0 15,0 0-15,1 0 0,-1-21 16,0-1-16,0 22 0,0-21 0,0 0 16,1 0-16,-1 0 0,-21 0 0,21-1 15,-21-20-15,21 21 0,-21 0 16,21 0-16,-21-1 0,0 1 16,0 42 15,0 1-31,0-1 15,0 0-15,-21 0 0,21 0 16,0 0-16,0 1 0,-21-1 0,21 0 16,-21 0-16,21 0 0,0 0 15,-21-21-15,21 22 0,0-1 0,0 0 16,0-42 31,0 0-47,21-1 15,-21 1-15,21 0 0,0 0 16,0 0-16,0 0 0,1-1 0,-22 1 16,42 0-16,-21 0 0,0 0 15,0 0-15,1-1 0,-1 22 0,0 0 16,0 0-16,0 0 0,0 0 16,1 0-16,-1 22 15,-21-1-15,0 0 16,0 0-16,0 0 0,0 0 0,0 1 15,0-1-15,0 0 0,0 0 16,0 0-16,0 0 0,0 1 16,0-1-16,-21-21 0,21 21 15,-22-21-15,22-21 47,0 0-47,22 21 0,-1-22 0,0 1 16,0 0-16,0 0 0,0 0 0,22 0 15,-22-22-15,0 22 0,21 0 16,-20 0-16,20 0 0,-21-1 0,21 1 16,-20 21-16,-1 0 0,0 0 15,0 0-15,0 0 0,0 0 0,-21 21 16,0 1 0,0-1-16,0 0 0,0 0 15,0 0-15,0 0 0,-21 1 0,0-1 16,21 0-16,0 0 0,-21 0 15,21 0-15,0 1 16,0-1-16,21-21 16,0 21-16,0-21 0,1 0 15,20 0-15,-21 0 0,21 0 0,-20 0 16,20 0-16,-21 0 0,0-21 16,22 21-16,-22-21 0,0 21 0,21-22 15,-21 1-15,1 0 0,-1 0 16,0 0-16,0 0 0,0-1 15,0 1-15,-21-21 0,0 21 0,0 0 16,0-1-16,0 1 0,0 0 16,0 0-16,-21 21 31,0 0-31,21 21 0,-21 0 0,0 0 16,0 1-16,21-1 0,-22 0 15,1 0-15,21 0 0,0 0 0,0 1 16,0-1-16,0 0 0,0 0 0,0 0 15,0 0-15,0 1 16,21-22 0,1 0-16,-1 0 0,0 0 15,0 0-15,0 0 0,22 0 16,-22-22-16,0 22 0,21-21 0,-21 0 16,22 0-16,-22 21 0,0-21 15,21 0-15,-20-1 0,-1 1 0,0 0 16,-21 0-16,0-21 0,0 20 0,0 1 15</inkml:trace>
  <inkml:trace contextRef="#ctx0" brushRef="#br0" timeOffset="50327.34">19897 5525 0,'0'0'0,"-22"0"0,1 0 0,21-22 15,-21 22 17,0 0-1,0 0-16</inkml:trace>
  <inkml:trace contextRef="#ctx0" brushRef="#br0" timeOffset="50562.21">18627 5821 0,'-22'0'0,"22"21"0,22-21 32,-1 0-32,0 0 0,0 0 15,21-21-15,-20 21 0,20-21 0,-21 0 16,21 21-16,-20-22 0,20 22 16,-21-21-16,21 0 0,-20 21 0,-1-21 15,0 0-15,0 21 0,-21-21 16</inkml:trace>
  <inkml:trace contextRef="#ctx0" brushRef="#br0" timeOffset="51301.88">21675 5779 0,'21'0'0,"0"21"16,0-21-16,0 0 0,0 0 15,1 0-15,-1 21 0,0-21 0,0 0 16,0 0-16,0 0 0,22 0 0,-22 0 15,0 0 1,-42 0 31,21-21-31,0 0-1</inkml:trace>
  <inkml:trace contextRef="#ctx0" brushRef="#br0" timeOffset="51931.53">21484 8340 0,'0'0'0,"0"-381"0,0-381 15,0 465-15,0 43 0,0 85 16,0 21-16,21 42 0,-21 21 0,0 43 15,21 0-15,-21-1 0,22 22 16,-22 0-16,21 0 0,0 21 0,0 0 16,0 0-16,0-21 0,1 21 15,-1 0-15,21 0 0,-21-21 16,0 21-16,1-22 0,-1 22 16</inkml:trace>
  <inkml:trace contextRef="#ctx0" brushRef="#br0" timeOffset="52190.39">21907 8678 0,'0'0'0,"0"-42"0,0 0 16,0 21-16</inkml:trace>
  <inkml:trace contextRef="#ctx0" brushRef="#br0" timeOffset="55882.76">21886 5440 0,'0'21'0,"-21"-21"0,21 21 15,0 0 48,0 1-16</inkml:trace>
  <inkml:trace contextRef="#ctx0" brushRef="#br0" timeOffset="56678.3">21780 5757 0,'-21'0'15,"0"0"-15,0 0 16,42 0 31,0 0-47,0 0 0,1 0 15,-1 0-15,21-21 0,-21 21 16,0 0-16,1-21 0,-1 0 16,21 21-16,-21-21 0,0 21 0,1-21 15,-1-1-15,0 22 0,-21-21 16,21 0-16,0 0 0,-21 0 0,21 0 15,-21-1-15,0 1 0,0 0 16,0 0-16,0 0 0,-21 0 16,0 21-16,0 0 15,0 0-15,0 0 16,-1 21-16,-20-21 0,21 21 0,0 0 16,-22-21-16,22 21 0,-21 0 15,21 1-15,0-1 0,-1 0 0,1 0 16,0 21-16,21-20 0,0-1 15,0 0-15,0 0 0,0 0 16,0 0-16,0 1 0,21-1 0,0 0 16,1 0-16,-1-21 0,-21 21 15,21-21-15,0 21 0,0-21 0,0 0 16,1 0-16,-1 0 0,0 0 16,0 0-16,0 0 0,0 0 15,-42 0 16,0 0-31,-21 22 16,21-22-16,-22 21 0,22-21 16,-21 21-16,-1 0 0,22-21 15,-21 21-15,0 0 0,-1 1 0,22-1 16,0 0-16,-21 0 0,20 21 16,22-20-16,0-1 0,0 0 0,0 0 15,0 21-15,0-20 0,0-1 0,0 0 16,22 0-16,20 0 0,-21 0 15,21 1-15,-20-1 0,20-21 0,0 21 16,1-21-16,-1 0 0,0 0 16,-21 0-16,22 0 0,-1 0 0,0 0 15,-20 0-15,-1-21 0,21 21 0,-21-21 16,0-1-16,1 1 16,-1 0-16,0 0 0,0 0 0,0 0 15,0-1-15,1 1 0</inkml:trace>
  <inkml:trace contextRef="#ctx0" brushRef="#br0" timeOffset="56944.15">22479 5969 0,'0'-21'16,"21"21"15,0 0-31,0 21 0,1 0 16,-1-21-16,21 21 0,-21 1 15,0-1-15,1-21 0,-1 21 16,21 0-16,-21 0 0,0-21 0,-21 21 16,22 1-16,-1-22 0,-21 21 0,0 0 15,21-21 1,-21-21 15,0 0-15</inkml:trace>
  <inkml:trace contextRef="#ctx0" brushRef="#br0" timeOffset="57171.02">22881 5948 0,'0'0'0,"0"-21"0,0 0 15,-21 21 17,0 21-17,0 0-15,-1 0 0,1 0 16,21 0-16,-21 22 0,0-22 0,0 0 15,0 0-15,-1 22 0,-20-22 16,21 0-16,21 0 0,-21 0 0,0-21 16,21 21-16,-22 1 0,22-1 15,22-21 17,-1 0-32,0-21 0,0 21 15</inkml:trace>
  <inkml:trace contextRef="#ctx0" brushRef="#br0" timeOffset="57553.35">23389 5863 0,'0'-21'0,"-21"21"16,21 21-1,0 0-15,-21 1 16,21-1-16,0 21 0,0-21 0,-21 22 16,21-22-16,0 21 0,0 0 15,-22 1-15,22-1 0,-21 0 0,21 22 16,0-22-16,0 22 0,0-1 0,-21-20 16,21 20-16,0 1 0,-21-1 15,21-21-15,0 22 0,0-22 0,0 22 16,-21-22-16,21 0 0,0 1 0,-21-1 15,21-21-15,0 22 0,0-22 16,0 0-16,0 0 0,-22-21 16,1 0-1,0-21 1,21 0-16,0 0 0,0-1 16,0 1-16,0 0 0,0-21 15,0 21-15,21-22 0</inkml:trace>
  <inkml:trace contextRef="#ctx0" brushRef="#br0" timeOffset="57894.05">23262 6096 0,'0'0'0,"0"-21"0,0 0 16,-21 0-16,21-1 15,0 1-15,0-21 0,0 21 0,0 0 16,0-1-16,21 1 0,0 0 0,0 21 15,22-21-15,-1 0 0,-21 21 16,22 0-16,20 0 0,-21 0 0,1 0 16,-1 0-16,0 0 0,1 21 15,-1 0-15,0 0 0,-20 0 0,-1 1 16,0 20-16,-21-21 0,0 0 16,0 22-16,0-22 0,-21 21 0,0-21 15,-22 0-15,1 22 0,0-22 0,-22 0 16,22-21-16,-22 21 0,22 0 15,0-21-15,-1 22 0,1-22 16,0 0-16,20 0 0,1 0 0,0 0 16,0 0-1,0 0 1,21 21-16</inkml:trace>
  <inkml:trace contextRef="#ctx0" brushRef="#br0" timeOffset="58929.61">16764 6689 0,'0'0'0,"-42"0"0,20 0 0,-20 21 16,0-21-16,21 0 0,-22 0 0,22 21 15,-21-21-15,21 0 0,-1 0 16,1 0-16,0 0 0,0 21 16,21 0-1,21-21 1,0 0-16,22 22 0,-22-22 15,0 21-15,21-21 0,1 0 16,-22 0-16,21 21 0,22-21 16,-22 0-16,0 0 0,22 0 0,20 0 15,-20 0-15,21 0 0,20 0 16,-20-21-16,21 0 0,0 21 0,0-22 16,-1 22-16,1-21 0,21 21 0,-21 0 15,0-21-15,21 21 0,0 0 16,-21-21-16,21 21 0,0-21 0,0 21 15,0 0-15,21-21 0,-21 21 16,21 0-16,0 0 0,-21-22 0,21 22 16,1 0-16,-1 0 0,21 0 0,-21-21 15,0 21-15,-21 0 16,22 0-16,-22 0 0,0 0 0,21-21 16,-21 21-16,-21 0 0,21 0 15,-22 0-15,1-21 0,0 21 0,0 0 16,0 0-16,0 0 0,21 0 0,-22-21 15,1 21-15,0 0 0,0 0 16,-21 0-16,20 0 0,-20-21 0,0 21 16,-1 0-16,-20 0 0,21-22 15,-22 22-15,1 0 0,-22 0 0,21-21 16,-20 21-16,-1-21 0,0 21 0,1 0 16,-1 0-16,0 0 0,-20-21 15,20 21-15,0 0 0,-21 0 16,1 0-16,-1 0 0,0 0 15,0 0-15,0 0 0,-21-21 32,-21 21-1,0 0-15</inkml:trace>
  <inkml:trace contextRef="#ctx0" brushRef="#br0" timeOffset="59062.53">24130 6435 0,'0'0'0,"0"21"15,-21-21 17,0 0-32,-1 0 15,1 0-15,-21 0 0,21 0 0,-22 0 16</inkml:trace>
  <inkml:trace contextRef="#ctx0" brushRef="#br0" timeOffset="81975.78">3217 8805 0,'0'0'0,"0"-21"0,0 0 16,0 0 0,0 0-1,-21 21 1,21 21 15,0 0-31,0 0 0,0 22 16,0-22-16,0 21 0,0-21 15,0 22-15,0-22 0,0 21 0,0-21 16,0 22-16,0-22 0,0 0 16,0 0-16,0 0 0,0 0 0,0 1 15,-21-1 1,0-21-1,21-21-15,0-1 16,0 1-16</inkml:trace>
  <inkml:trace contextRef="#ctx0" brushRef="#br0" timeOffset="82369.56">3217 8573 0,'0'0'0,"-21"21"0,21 0 15,0 0 1,0 0-16,0 0 0,0 1 16,21-22 15,0 0-31,1 0 0,-1-22 15,0 22-15,-21-21 0,0 0 16,0 0-16,0 0 0,0 0 16,0-1-16,0 1 0,0 0 15,-21 21-15,0-21 0,-1 0 16,1 21-16,0 0 0,0 0 16,0 0-16,21 21 15,0 0-15,0 0 16,0 0-16,0 1 0,0-1 15,0 0-15,0 0 0,0 0 0,0 0 16,21 1-16,0-1 16,0 0-16,22-21 0</inkml:trace>
  <inkml:trace contextRef="#ctx0" brushRef="#br0" timeOffset="82910.3">3852 8763 0,'0'21'15,"0"0"1,0 1-16,0-1 16,0 0-16,0 0 0,0 0 15,0 0-15,0 1 0,0-1 16,0 0-16,0 0 0,0 0 0,0 0 15,0 1-15,0-1 0,0 0 16,0 0-16,0 0 0,0 0 16,0 1-16,-21-22 31,21-22 0,0 1-31,0 0 0,0 0 16,0 0-16,0 0 0,0-22 15,0 22-15,0-21 0,0-1 0,21 1 16,0 0-16,1 21 0,20-22 16,-21 22-16,0 0 0,0 0 0,22 0 15,-22 21-15,0 0 0,0 0 0,0 0 16,1 21-16,-1 0 16,-21 0-16,0 21 0,21-20 0,-21-1 0,0 21 15,0 0-15,0-20 0,0 20 16,0-21-16,0 21 0,0-20 15,0-1-15,0 0 0,0 0 16,0 0-16,0 0 0,0 1 0,0-1 16,0-42 15,0-1-31,0 1 0,0 0 16,21 0-16</inkml:trace>
  <inkml:trace contextRef="#ctx0" brushRef="#br0" timeOffset="83226.03">4593 8446 0,'0'21'31,"0"0"-31,0 0 0,0 0 15,0 22-15,-21-1 0,21-21 0,0 43 16,-21-22-16,21 0 0,0 1 0,0 20 16,0-21-16,0 1 0,0-1 15,0 0-15,0-20 0,0 20 0,0-21 16,0 0-16,0 22 0,0-22 16,0 0-16,0 0 15,21-21-15,0 0 16,0 0-16,0 0 15,1-21-15,-1 0 0,-21 0 16,21-1-16,0-20 0</inkml:trace>
  <inkml:trace contextRef="#ctx0" brushRef="#br0" timeOffset="83440.92">4530 8848 0,'-22'0'15,"22"-21"-15,0-1 32,0 1-32,22 21 0,-1 0 15,0 0-15,0-21 0,0 21 16,0 0-16,1-21 0,20 21 0,-21 0 16,0-21-16,0 21 0,1-21 15,-1 21-15,0-22 0,0 22 0,0 0 16</inkml:trace>
  <inkml:trace contextRef="#ctx0" brushRef="#br0" timeOffset="84050.57">5736 8932 0,'0'0'0,"21"0"0,0 0 0,1-21 16,-1 0-16,0 0 15,-21 0-15,0 0 16,0-1-16,0 1 0,0 0 0,0 0 0,0 0 16,0 0-16,-21-1 15,0 1-15,-1 0 0,1 0 0,0 0 16,0 21-16,0 0 0,0 0 0,-1 0 15,1 0-15,0 0 0,0 0 16,0 21-16,0 0 0,-1 0 0,1 22 16,0-1-16,0-21 0,0 21 15,21 1-15,0 20 0,-21-20 0,21-1 16,0 0-16,0-21 0,0 22 0,0-22 16,0 0-16,0 21 0,21-42 15,0 22-15,0-1 0,0-21 16,0 0-16,1 0 0,-1 0 15,0 0-15,0 0 0,0-21 16,0-1-16,1 1 0,-1 0 0,0 0 16,0-21-16,0 20 0,-21-20 15,0 21-15,21-21 0,-21-1 0,0 22 16,0-21-16,0-1 0,0 22 0,0 0 16,0 0-16,0 42 31,0 0-31,0 0 0,22 1 15,-22 20-15,0 0 0,0-21 0,21 22 16,0-22-16,-21 21 0,0-21 16,21 1-16,0 20 0,0-21 15,1 0-15,-1 0 0,0-21 16,0 0-16,0 22 0,0-22 0,1 0 16,-1 0-16,0-22 0,0 22 15,0-21-15</inkml:trace>
  <inkml:trace contextRef="#ctx0" brushRef="#br0" timeOffset="84485.98">6964 8784 0,'21'-21'47,"0"21"-47,0 0 0,0 0 16,1-21-16,-1 21 0,21 0 0,-21-21 16,22 21-16,-22 0 0,21 0 0,-21-21 15,22 21-15,-22 0 0,0 0 16,0 0-16,0 0 0,0 0 0,-21 21 31,-21-21-31,0 21 0,0-21 16</inkml:trace>
  <inkml:trace contextRef="#ctx0" brushRef="#br0" timeOffset="84679.36">7027 9038 0,'0'21'0,"21"-21"16,1 0-16,-1 0 16,0 0-16,0 0 0,0 0 0,0 0 15,1 0-15,-1 0 0,0-21 0,0 0 16,0 21-16,0-21 16,1 21-16,-1-21 0,0 21 0,-21-21 15,21 21-15,0-22 0</inkml:trace>
  <inkml:trace contextRef="#ctx0" brushRef="#br0" timeOffset="85005.44">8022 8509 0,'0'-21'15,"0"0"-15,-21 21 16,21 21 15,0 0-31,0 0 0,0 0 0,0 22 16,0-22-16,0 21 0,0-21 16,0 22-16,0-1 0,0 0 0,0 1 15,0-22-15,0 21 0,0 1 0,0-22 16,0 21-16,0-21 0,0 0 15,0 1-15,0-1 0,0-42 47,21-1-47,0 22 0</inkml:trace>
  <inkml:trace contextRef="#ctx0" brushRef="#br0" timeOffset="85494.33">8424 8488 0,'0'0'0,"-21"0"16,0 0 0,0 21-1,21 0 1,-21 0-16,21 1 0,0-1 0,-22 0 15,22 0-15,0 21 0,0-20 16,0-1-16,0 0 0,0 21 0,0-21 16,0 22-16,0-22 0,0 0 0,22 0 15,-1 0-15,0 1 0,-21-1 16,21 0-16,0 0 0,0-21 0,1 0 16,-1 21-16,0-21 0,0 0 15,0 0-15,0 0 0,1 0 0,-1-21 16,21 0-16,-21 21 0,0-21 15,1 0-15,-1-22 0,0 22 16,-21 0-16,21-21 0,-21 20 0,0-20 16,0 0-16,0-1 0,0 1 0,0 0 15,-21-1-15,0 1 0,0 21 16,-1-21-16,1 20 0,0-20 0,0 21 16,0 21-16,0-21 0,-1 21 15,1 0-15,0 0 0,0 21 16,0 0-16,0 0 0,21 0 0,-22 1 15,1-1-15,21 0 0,0 0 16,-21 0-16,21 0 0,0 1 16</inkml:trace>
  <inkml:trace contextRef="#ctx0" brushRef="#br0" timeOffset="87018.14">5588 9716 0,'0'0'0,"-21"0"16,0 0-16,-1 0 16,1 0-16,0 0 15,0 0-15,21 21 31,0 0-31,0 0 16,0 0 0,21-21-16,0 0 0,0 0 15,-21 21-15,22-21 0,-1 0 16,0 0-16,0 0 16,0 0-16,0 0 0,1-21 0,-1 0 15,0 21-15,0-21 0,0 21 16,0-21-16,1 0 0,-22-1 0,21 22 15,0-21-15,-21 0 0,21 21 16,-21-21-16,21 21 16,0 0-1,1 0-15,-22 21 16,21 0-16,0-21 0,-21 21 0,21-21 16,0 22-16,0-1 15,1-21-15,-1 0 16,0 0-1,0 0-15,0 0 16,0 0-16,-21-21 0,0-1 16,22 22-16,-1-21 0,0 0 15,0 0-15,-21 0 0,21 21 16,0 0-16,1-21 0,-1 21 16,0 0-16,0 0 0,0 21 15,0-21-15,1 21 0,-1 0 16,0-21-16,0 21 0,0 0 0,0 1 15,1-22-15,-1 21 0,0-21 16,0 21-16,0-21 16,0 0-1,1-21-15,-22 0 16,21-1-16</inkml:trace>
  <inkml:trace contextRef="#ctx0" brushRef="#br0" timeOffset="102478.5">1990 10689 0,'21'0'16,"-21"-21"-1,0 0-15,0 0 16,21 0-16,-21-1 15,0 1-15,0 0 0,0 0 16,0 0-16,-21 0 0,0 21 16,-1-22-16,22 1 0,-21 21 15,0 0-15,0 0 0,0 0 0,0 0 16,-1 21-16,1 1 0,0-1 16,-21 0-16,21 21 0,-22 1 0,22-1 15,-21 0-15,21 1 0,-22-1 16,22 0-16,0 1 0,0 20 0,0-21 15,21 22-15,0-22 0,0 22 0,0-1 16,0 1-16,0-22 16,21 0-16,0 1 0,0-1 0,21 0 15,-20 1-15,-1-22 0,21 0 16,-21 0-16,22-21 0,-1 0 0,-21 0 16,21 0-16,-20 0 0,-1 0 0,21 0 15,-21-21-15,22 0 0,-22-21 16,21 20-16,-21 1 0,22-21 0,-22 0 15,0-1-15,21 1 0,-21 21 16,1-22-16,-1 1 0,-21 0 0,0 21 16,0-22-16,0 22 0,0 0 0,0 0 15,0 0-15,-21 21 16,-1 21 0,22 0-16,-21 0 15,21 0-15,-21 22 0,21-22 0,0 21 16,0 0-16,0 1 0,0-1 0,0 0 15,0-20-15,0 20 0,0 0 16,0-21-16,0 1 0,21-1 0,0 0 16,1 0-16,-1-21 0,0 0 15,21 0-15,-21 0 0,22 0 0,-22 0 16,21 0-16,-21-21 0,22 0 0,-22 0 16,21-1-16,-21 1 0,1 0 15,-1 0-15,0-21 0,0 20 16,-21-20-16,21 21 0,-21-21 0,0-1 15,0 22-15,-21-21 0,0 21 16,0-1-16,0 1 0,-22 0 0,22 0 16,-21 21-16,-1 0 0,22 0 15,-21 0-15,21 0 0,0 0 0,-1 21 16,1 0-16,0 0 0,21 1 0,0-1 16,-21 21-16,21-21 0,0 0 15,-21 22-15,21-22 0,0 0 0,0 0 16,0 0-16,21 1 0,0-1 15,0-21-15,0 0 0,1 0 0,20 0 16,-21 0-16,21-21 0</inkml:trace>
  <inkml:trace contextRef="#ctx0" brushRef="#br0" timeOffset="103165.84">3090 11028 0,'-21'0'16,"21"21"-16,0 0 0,0 0 16,-21 1-16,21-1 0,0 0 0,0 21 15,0 1-15,0-22 0,0 21 0,0 0 16,-21 1-16,21-22 16,0 21-16,0-21 0,0 22 0,0-22 15,-21 0-15,21 0 0,0 0 16,0-42 15,0 0-31,0 0 16,0 0-16,0 0 0,0-1 15,0-20-15,0 0 0,0-1 0,0 22 16,0-21-16,0 0 0,21-1 16,0 22-16,0-21 0,-21 21 0,42-1 15,-20 1-15,-1 21 0,0 0 0,0 0 16,21 0-16,-20 0 15,-1 0-15,21 21 0,-21 1 0,0-1 16,1 0-16,-1 0 0,0 21 0,0-20 16,0 20-16,-21-21 0,21 0 15,-21 22-15,0-22 0,0 0 0,0 0 16,0 0-16,0 0 0,0 1 0,0-44 47,0 1-47,0 0 15,0-21-15,0 21 0,0-22 0,0 22 16,0-21-16,0-1 0,22 1 0,-1 0 16,0-1-16,-21 22 15,21 0-15,0 0 0,22 0 0,-22 21 16,0 0-16,0 0 0,0 0 0,0 0 16,1 0-16,-1 21 0,0 0 15,-21 21-15,21-20 0,-21 20 0,21-21 16,-21 21-16,0 1 0,0-22 0,0 21 15,0-21-15,0 22 0,0-22 16,0 0-16,0 0 0,0 0 0,0 1 16,0-1-16,0 0 15,21-21 1,1-21-16,-1 0 16,-21-1-16,21 1 0</inkml:trace>
  <inkml:trace contextRef="#ctx0" brushRef="#br0" timeOffset="103504.65">4170 11070 0,'0'0'0,"0"-21"15,-21 21 1,-1 21-16,22 0 16,0 1-16,0-1 0,0 21 15,0-21-15,0 22 0,0-1 16,0 0-16,0 1 0,0-1 0,0 21 15,0-20-15,0 20 0,0-20 16,0 20-16,0-21 0,0 22 0,0-1 16,0 1-16,0-1 0,0-20 0,0 20 15,0 1-15,0-1 0,0 1 16,0-1-16,0-20 0,0-1 0,0 21 16,0-20-16,0-1 0,0-21 0,0 22 15,0-22-15,0 21 0,0-21 16,0 0-16,0-42 15,0 0 1,0 0-16,22-21 0,-22 20 16,21-20-16,-21 0 0,0-1 15,21-20-15</inkml:trace>
  <inkml:trace contextRef="#ctx0" brushRef="#br0" timeOffset="103806.48">4043 11367 0,'0'0'0,"-21"-22"0,-1 1 0,1-42 16,21 42-16,0-1 0,0 1 16,0 0-16,0 0 0,21 21 15,1-21-15,20 0 0,-21-1 0,0 22 16,22 0-16,-22 0 0,21 0 16,0 0-16,1 0 0,-22 0 0,21 22 15,-21-1-15,22 0 0,-43 21 16,0-21-16,0 22 0,0-1 0,0-21 15,0 22-15,0-1 0,-21-21 16,-1 21-16,1-20 0,0-1 0,0 0 16,0 0-16,0 0 0,-1 0 0,1 1 15,0-22-15,21 21 16,0-42 0,0-1-1,21 1-15,0 0 0</inkml:trace>
  <inkml:trace contextRef="#ctx0" brushRef="#br0" timeOffset="104593.3">4699 11282 0,'0'21'31,"0"0"-31,-21 0 16,21 1-16,-21-1 0,21 0 15,0 0-15,0 0 0,0 22 0,0-22 16,0 0-16,0 0 0,0 0 0,0 0 16,0 1-16,0-1 15,0 0-15,0 0 0,21-21 16,0 0-16,0 0 0,0 0 16,0 0-16,1 0 0,20 0 15,-21 0-15,0 0 0,22-21 0,-22 0 16,0 0-16,0-1 0,0 1 15,0 0-15,1-21 0,-1 21 0,0-22 16,-21 1-16,0 0 0,0-1 0,0 1 16,21-22-16,-21 22 0,0 0 15,0-1-15,0 1 0,0 0 0,0-1 16,0 22-16,0-21 0,0 21 0,0 0 16,0-1-16,0 1 15,0 0-15,0 42 16,0 0-16,0 1 15,0 20-15,-21 0 0,21 1 16,0-1-16,0 0 0,0 22 0,0-1 16,0-20-16,0 20 0,0-21 15,0 1-15,0-1 0,0 0 0,0 1 16,0-22-16,21 21 0,0-21 0,0 1 16,1-1-16,-1-21 0,0 0 15,0 0-15,0 0 0,22 0 0,-22 0 16,21 0-16,0-21 0,-20 21 15,20-22-15,0 1 0,-21 0 16,22 0-16,-22-21 0,0 20 0,0-20 16,0 21-16,1-21 0,-1 20 0,-21-20 15,21 21-15,-21-21 0,0 20 16,0 1-16,0 0 0,0 0 0,-21 21 16,0 0-16,-1 0 0,1 0 15,0 21-15,21 0 0,-21 0 16,0 1-16,21-1 0,-21 21 0,21-21 15,0 22-15,0-22 0,0 21 0,0-21 16,0 0-16,0 22 0,0-22 16,21 0-16,0 0 0,0-21 15,0 21-15,0 1 0,1-22 0,-1 0 16,0 0-16,0 0 0,21 0 16,1 0-16,-22 0 0,21 0 0,-21-22 15,22 1-15,-22 0 0,21 21 0,-21-42 16,1 21-16,-1-1 0,0 1 15,0-21-15,0 21 0,0-22 0,-21 22 16</inkml:trace>
  <inkml:trace contextRef="#ctx0" brushRef="#br0" timeOffset="104845.41">4593 10732 0,'0'0'0,"-21"0"16,42 0 31</inkml:trace>
  <inkml:trace contextRef="#ctx0" brushRef="#br0" timeOffset="106141.24">6943 11726 0,'0'0'0,"0"22"31,21-22-15,0 0-16,0 0 15,0 0 1,0 0-1,1 0-15,-1 0 0,0-22 16,0 1-16,0 21 0,0-21 16,1 0-16,-1 21 15,0-21-15,0 21 0,0-21 0,0-1 16,1 1-16,-1 21 0,0-21 16,0 0-16,0 0 0,-21-22 0,21 22 15,1 0-15,-22-21 0,21-1 0,-21 22 16,0-21-16,21-22 0,-21 22 15,0 0-15,0-1 0,0 1 0,0 0 16,0-22-16,0 22 0,0-22 0,0 22 16,0-21-16,0 20 0,0-20 15,0-1-15,0 1 0,0 20 16,0-20-16,-21 21 0,21-1 16,-21 1-16,21 0 0,0-1 0,-22 1 15,22 21-15,-21-22 0,21 22 0,0 0 16,-21 0-16,21 0 0,0 0 15,0-1-15,0 1 16,-21 21 15,21 21-15,-21-21-16,21 22 0,-21-1 16,21 0-16,0 0 0,-22 0 15,1 0-15,21 22 0,-21-22 16,21 0-16,0 21 0,-21-20 0,0 20 15,21-21-15,-21 21 0,-1 1 0,1-22 16,21 21-16,-21 1 0,0-22 16,21 0-16,-21 0 0,21 0 0,0 0 15,-21-21-15,21 22 16,0-44 0,0 1-16,0 0 0,21 0 15,0-21-15,0 20 0,-21-20 16,21 0-16,0-1 0,1 1 15,-1 0-15,0 21 0,0-22 16,0 1-16,0 0 0,1 20 0,-1-20 16,0 21-16,0 0 0,-21 0 0,21-1 15,0 22-15,1-21 0,-1 0 16,0 21-16,0 0 16,0 21-1,-21 0-15,21 22 0,1-22 16,-1 0-16,-21 21 0,21 1 15,0-22-15,0 21 0,22-21 0,-22 22 16,0-22-16,0 21 0,0-21 0,22 1 16,-22 20-16,0-21 15,0 0-15,0 0 0,0-21 0,-21 22 16,22-1-16,-1-21 0,-21 21 16</inkml:trace>
  <inkml:trace contextRef="#ctx0" brushRef="#br0" timeOffset="108361.71">868 13653 0,'21'0'47,"0"0"-32,0 0-15,0 0 0,1 0 0,-1-22 16,21 1-16,-21 21 0,22-21 15,-22 0-15,21 0 0,-21 0 16,0-1-16,22 1 0,-22 0 16,0 0-16,-21 0 0,-21 0 15,0 21 1,-22 0-16,22 0 0,-21 0 16,0 0-16,-1 21 0,1 0 15,0 0-15,-1 0 0,1 0 0,21 22 16,-22-1-16,22-21 0,0 22 15,21-1-15,0 0 0,0-21 16,0 1-16,0 20 0,21-21 0,0 0 16,22-21-16,-22 21 0,21-21 15,1 0-15,-1 0 0,0 0 16,1 0-16,-1 0 0,0-21 16,1 21-16,-22-21 0,21 21 15,-21-21-15,-21 0 0,-21 21 16,0 0-16,-43 21 15,22 0-15,0 0 0,-1 0 16,1 1-16,0-1 0,-22 0 0,22 0 16,21 0-16,-22 0 0,1 1 15,21 20-15,21-21 0,0 0 16,0 0-16,0 1 0,0-1 0,21-21 16,0 21-16,22 0 0,-22-21 15,21 0-15,0 0 0,1 0 16,-1 0-16,0 0 0,1 0 15,-1 0-15,0 0 0,1-21 16,-1 0-16,-21 21 0,22-21 0,-22-1 16,0 1-16</inkml:trace>
  <inkml:trace contextRef="#ctx0" brushRef="#br0" timeOffset="108581.58">1503 13822 0,'0'0'16,"21"21"-1,0-21 1,0 21-16,0 0 16,1 1-16,20-1 0,-21 0 0,0 0 15,22 0-15,-22 0 0,21 1 16,-21-1-16,0 0 0,1 0 0,-1-21 16,0 21-16,0 0 0,0-21 15,0-21 16</inkml:trace>
  <inkml:trace contextRef="#ctx0" brushRef="#br0" timeOffset="108806.51">1968 13801 0,'0'0'0,"0"-21"0,0-1 16,-42 22-16,21 0 15,0 22-15,0-1 16,-1 0-16,22 0 0,0 21 0,-21-20 15,0 20-15,0 0 0,0-21 16,0 22-16,21-22 0,-22 21 0,1 1 16,0-22-16,21 21 0,0-21 15,0 0-15,0 1 0,0-1 0,21-21 32,0-21-17,1-1-15,-1 1 0</inkml:trace>
  <inkml:trace contextRef="#ctx0" brushRef="#br0" timeOffset="109106.33">2265 13843 0,'0'21'16,"0"0"-1,0 1-15,0-1 0,0 21 16,0-21-16,0 22 0,0-1 15,0 0-15,0 1 0,0-1 0,0 21 16,0 1-16,0-1 0,-21 1 16,21-1-16,0 1 0,0-1 15,-22 1-15,22-1 0,0-20 16,0 20-16,0-20 0,0-22 0,0 21 16,0-21-16,0 22 0,0-22 15,0-42 1,0-1-1,22 1-15,-22 0 0,21-21 0,-21-1 16,0 1-16,0 0 0</inkml:trace>
  <inkml:trace contextRef="#ctx0" brushRef="#br0" timeOffset="109370.2">2201 14139 0,'0'0'0,"0"-42"15,0 21-15,-21-85 16,21 64-16,21-1 0,0 22 15,1 0-15,20 0 0,0 0 0,1 0 16,-22 21-16,21 0 0,0 0 16,1 0-16,-1 0 0,-21 21 0,22 0 15,-22-21-15,0 42 0,-21-21 0,0 1 16,0-1-16,0 0 0,0 21 16,-21-21-16,-22 1 0,22-1 0,0 21 15,-21-21-15,21 0 16,-22 1-16,22-22 0,0 21 0,0-21 15,0 0-15,-1 0 16,1 0-16,21-21 16</inkml:trace>
  <inkml:trace contextRef="#ctx0" brushRef="#br0" timeOffset="110820.75">3789 13737 0,'0'0'0,"0"-42"15,-21 21-15,21 0 0,0-1 16,0 1 0,0 42-1,0 1-15,0 20 0,0-21 16,0 21-16,0 1 0,0-1 15,-22-21-15,22 22 0,0-1 0,-21-21 16,21 21-16,0 1 0,0-22 0,0 0 16,0 0-16,0 0 0,0 1 15,0-44 17,21 1-32,1 0 0,-1 0 0,0-21 15,0 20-15,-21 1 0,21-21 16,0 21-16,1 0 0,-1-22 15,0 22-15,-21 0 0,21 0 16,0 21-16,-21 21 16,0 0-16,0 0 15,21 0-15,-21 1 0,0-1 16,0 0-16,22 21 0,-22-21 0,0 1 16,0-1-16,0 0 0,21 0 15,-21 0-15,21 0 0,-21 1 0,21-22 16,0 0-16,0 0 0,1 0 0,-1 0 15,0 0-15,0-22 0,0 22 16,0-21-16,22 0 0,-22 0 0,0 0 16,21 0-16,-20-22 15,-1 22-15,0-21 0,0 21 0,0-22 16,-21 22-16,0-21 0,0 21 16,0-22-16,0 22 0,0 0 0,0 42 31,-21 0-16,21 0-15,0 22 0,-21-22 16,21 21-16,0-21 0,-21 22 0,21-22 16,0 21-16,0-21 0,0 22 15,0-22-15,0 0 0,21 0 0,0 0 16,0-21-16,0 22 0,1-22 0,20 0 16,-21 0-16,0 0 15,22 0-15,-22-22 0,21 22 0,-21-21 16,22 0-16,-1 0 0,0-21 15,-21 20-15,22-20 0,-1 0 0,-21-1 16,0 1-16,1 0 0,-1-1 16,-21-20-16,0 21 0,0-1 0,0 1 15,0 0-15,0-1 0,0 22 0,0 0 16,0 0-16,0 0 0,-21 21 16,-1 0-16,1 21 15,21 0-15,0 0 0,-21 21 0,21 1 16,0-22-16,0 42 0,-21-20 15,21-1-15,0 0 0,0 1 16,0-1-16,0 0 0,0 1 0,0-1 16,0-21-16,0 22 0,0-22 15,0 0-15,0 0 0,0 0 0,0 0 16,0-42 15,21 21-31,0-21 0,22-21 16,-43-1-16,21 22 0,0 0 15,0 0-15,-21 0 0,21 0 0,0-1 16,-21 1-16,0 0 0,22 21 16,-1 0-1,-21 21-15,0 0 16,0 1-16,0-1 0,0 0 0,0 0 16,0 0-16,0 0 0,21 1 15,-21-1-15,21-21 0,-21 21 0,21 0 16,22-21-16,-22 0 0,0 0 15,0 0-15,21 0 0,-20 0 0,20 0 16,0 0-16,1 0 0,-22-21 0,21 0 16,-21 0-16,22-1 0,-22 1 15,0 0-15,0 0 0,-21 0 0,0 0 16,0-22-16,0 22 0,0 0 16,-21 21-1,0 21 1,21 0-16,-21-21 0,21 21 15,0 1-15,0-1 0,0 0 16,0 0-16,0 0 0,0 0 0,0 1 16,0-1-16,0 0 0,0 0 15,21-21 1,0 0 15,-21-21-31,0 0 0,21 0 16,-21-1-16,0 1 0</inkml:trace>
  <inkml:trace contextRef="#ctx0" brushRef="#br0" timeOffset="110973.66">5778 13589 0,'0'0'0,"-21"-21"16,21 42 31,0 0-32,0 0-15,0 1 16</inkml:trace>
  <inkml:trace contextRef="#ctx0" brushRef="#br0" timeOffset="111678.33">6181 13653 0,'0'-22'0,"-22"22"15,1 0 1,0 0-16,0 22 16,0-1-16,0 0 0,21 0 0,-22 0 15,22 0-15,-21 22 0,21-22 16,0 21-16,0-21 0,0 1 16,0 20-16,0-21 0,0 0 0,21 0 15,1 1-15,-1-1 0,0-21 16,-21 21-16,42-21 0,-21 0 0,1 0 15,-1 0-15,0 0 0,21 0 0,-21 0 16,1 0-16,20-21 0,-21 0 16,21-1-16,-20 1 0,-1 0 0,0-21 15,0 21-15,0-22 0,0 1 0,1 0 16,-22-22-16,0 22 0,0-22 16,0 22-16,0-22 0,0 22 0,0 0 15,0-1-15,0 22 0,0 0 16,0 0-16,0 42 15,0 0 1,-22 0-16,22 22 0,0-1 0,0 0 16,0 1-16,-21 20 0,21-20 15,0-1-15,-21 21 0,21-20 0,0-1 16,0-21-16,0 22 0,-21-1 0,21-21 16,-21 0-16,21 0 0,0 1 15,0-1-15,0 0 0,0-42 47,0 0-47,0-1 0,0 1 16,0 0-16,21-21 0,0 21 15,0-22-15,0 22 0,22-21 0,-22 21 16,21-1-16,1 1 0,-22 0 0,21 0 16,0 21-16,-20 0 0,20 0 0,-21 0 15,0 21-15,0-21 0,1 21 16,-1 0-16,-21 1 0,0-1 0,0 0 15,0 21-15,0-21 0,0 1 16,0-1-16,0 0 0,-21 0 0,-1-21 16,1 21-16,21 0 0,-21 1 15,21-1-15,-21-21 0,0 0 32</inkml:trace>
  <inkml:trace contextRef="#ctx0" brushRef="#br0" timeOffset="112353.94">8467 13780 0,'0'-43'15,"0"22"-15,0 0 16,0 0-16,0 0 0,0-1 15,21 1-15,-21 0 0,0 0 16,0 0-16,0-22 0,0 22 0,0 0 16,0 0-16,-21 0 0,21 0 15,-22 21-15,1 0 0,0 0 16,0 0-16,0 0 0,0 0 0,-1 21 16,1-21-16,0 42 0,-21-21 0,21 0 15,-1 22-15,1-1 0,0 0 16,0 1-16,0-1 0,21 0 0,0 1 15,0-1-15,0-21 0,0 22 0,0-22 16,0 0-16,0 0 0,21 0 16,0-21-16,0 0 0,0 0 15,1 0-15,-1 0 0,21-21 16,-21 0-16,0 0 0,1 0 0,20-1 16,-21-20-16,0 21 0,0 0 15,1-22-15,-1 1 0,0 21 16,-21-21-16,0 20 0,0 1 0,0 0 15,0 0-15,21 21 0,-21-21 16,0 42-16,-21 0 16,21 0-16,0 0 0,0 1 0,0-1 15,0 21-15,0-21 0,0 22 16,0-22-16,0 21 0,0-21 0,21 0 16,-21 1-16,21-1 0,0 0 15,1-21-15,-22 21 0,21-21 0,0 0 16,0 0-16,0 0 0,0 0 15,22 0-15,-22 0 0,0 0 16,21-21-16,-20 0 0,-1 21 0</inkml:trace>
  <inkml:trace contextRef="#ctx0" brushRef="#br0" timeOffset="112742.72">9059 13610 0,'0'0'0,"-21"-21"16,21 0-16,0 0 15,0 0-15,0-1 16,21 22-16,0 0 16,1 0-16,-1 0 0,0 0 15,21 0-15,-21 22 0,22-1 16,-22 0-16,0 0 0,0 0 0,0 0 16,1 22-16,-1-22 0,-21 21 15,21-21-15,-21 1 0,0 41 16,0-42-16,0 0 0,0 1 0,0-1 15,0-42 17,0-1-32,0 1 15,0 0-15,0-21 0,0 21 16,0-1-16,21-20 0,-21 21 16,0-21-16,21-1 0,0 22 15,1 0-15,-22-21 0,0 20 0,21 22 16,0-21-16,-21 0 0,21 21 0,0 0 15,0 0-15,1 21 32,-1 0-32</inkml:trace>
  <inkml:trace contextRef="#ctx0" brushRef="#br0" timeOffset="113123.97">9800 13822 0,'0'0'0,"21"0"0,0 21 15,1-21 1,-1 0-16,0 0 0,0 0 16,0-21-16,0 21 0,1-21 0,-1 0 15,0-1-15,0 1 0,21 0 0,-20 0 16,-1 0-16,0 0 0,-21-22 16,0 22-16,0-21 0,0 21 0,0-1 15,0 1-15,0 0 0,-21 21 16,0 0-16,-1 0 0,1 0 0,-21 21 15,21 0-15,-22 1 0,22-1 16,0 21-16,-21-21 0,21 22 0,-1-22 16,1 21-16,21 0 0,0 1 0,0-22 15,0 0-15,0 21 16,0-20-16,21-1 0,1 0 0,20-21 16,-21 21-16,21-21 0,1 0 0,-1 0 15,22 0-15,-22 0 0,0 0 16,1 0-16,-1-21 0,0 21 0,1-21 15,-22 0-15,0 21 0,0-22 0,0 22 16,0-21-16,-21 0 0,0 0 16</inkml:trace>
  <inkml:trace contextRef="#ctx0" brushRef="#br0" timeOffset="113890.76">1757 14901 0,'0'0'0,"21"-21"16,-21 0-16,21 21 0,-21-21 15,0 0-15,0 0 16,0-1-16,-21 22 15,0 0-15,0 0 16,-1 0-16,-20 0 0,0 0 0,-1 22 16,22-1-16,-21 0 0,0 21 15,-1-21-15,1 22 0,21-1 16,0 0-16,-1 22 0,22-22 0,0 22 16,0-22-16,0 22 0,0-22 15,22 0-15,-1 1 0,0-1 16,0 0-16,21-21 0,-20 22 15,-1-22-15,0 0 0,21-21 16,-21 21-16,1-21 0,20 0 0,0 0 16,1 0-16,-22-21 0,21 21 15,0-21-15,1 0 0,-22-22 0,21 22 16</inkml:trace>
  <inkml:trace contextRef="#ctx0" brushRef="#br0" timeOffset="115389.99">2138 15198 0,'0'0'0,"0"-21"0,0-22 15,0 22-15,-21 21 0,-1 0 0,1 0 16,0 0-16,0 0 16,0 0-16,0 21 0,21 0 15,-22 1-15,22 20 0,-21-21 16,21 21-16,0 1 0,-21-1 0,21-21 16,0 22-16,0-1 0,0-21 15,0 0-15,0 22 0,0-22 0,0 0 16,21-21-16,0 21 0,1-21 15,-1 0-15,0 0 16,0 0-16,0 0 0,0-21 0,1 0 16,-1 0-16,0-1 0,0 1 15,0 0-15,0 0 0,-21-21 0,22 20 16,-22-20-16,0 21 16,0-21-16,0 20 0,0 1 0,0 0 15,0 0-15,0 0 0,0 0 16,0 42-1,0 0-15,0 0 16,0 0-16,0 22 0,0-22 0,0 21 16,0-21-16,0 0 0,0 22 15,0-22-15,21 0 0,-21 0 16,21 0-16,0 1 0,0-1 0,0-21 16,1 21-16,-1-21 0,0 0 15,0 0-15,21 0 0,-20 0 0,-1 0 16,0-21-16,21 0 0,-21 21 15,1-22-15,-1 1 0,0 0 16,0-21-16,0 21 0,0-1 0,-21-20 16,0 21-16,0 0 0,0 0 15,0-22-15,0 22 0,0 0 16,0 42 15,0 0-31,0 0 0,0 1 16,0-1-16,0 0 0,0 21 15,0-21-15,0 1 0,0-1 0,0 0 16,0 0-16,22 0 0,-1 0 16,-21 1-16,21-22 0,0 0 15,0 0-15,0 0 0,1 0 16,-1 0-16,0 0 0,0-22 16,0 22-16,0-21 0,-21 0 0,22 21 15,-1-21-15,0 0 0,-21-22 16,0 22-16,21 0 0,-21 0 0,21 0 15,-21 0-15,0-1 0,0 1 16,0 0-16,0 42 31,0 0-15,0 1-16,0-1 16,0 0-16,0 21 0,0-21 0,0 1 15,0-1-15,0 21 0,0-21 16,0 0-16,0 1 0,21-1 0,1 0 15,-22 0-15,21 0 0,0-21 16,21 21-16,-21-21 0,1 0 0,20 0 16,-21 0-16,21 0 0,1 0 15,-1-21-15,0 21 0,1-21 0,-1 0 16,0 0-16,-20 0 0,20-1 16,-21-20-16,0 21 0,0 0 15,-21-22-15,0 22 0,0 0 0,0 0 16,0 0-16,0 0 0,0-1 15,-21 1-15,0 21 0,0 0 16,0 0-16,0 0 0,-1 0 16,1 0-16,0 21 0,0 1 0,0-1 15,21 0-15,0 0 0,-21 0 16,21 0-16,0 1 0,0-1 0,0 0 16,0 0-16,21 0 15,0-21-15,0 0 0,0 0 16,0 0-16,1 0 0,-1 0 15,0 0-15,0 0 0,0-21 0,0 21 16,1-21-16,-22 0 0,21 0 16,0-1-1,-21 1-15,0 0 16,0 42 15,0 0-15,0 22-16,0-22 0,0 21 15,0-21-15,0 22 0,0-1 16,0 0-16,0 22 0,0-1 0,0 1 16,0-1-16,0 1 0,0-1 15,0 22-15,0-21 0,0 20 0,0-20 16,0-1-16,0 22 0,0-22 16,0 1-16,0-1 0,0 22 15,-21-21-15,21-1 0,-21-21 0,-1 22 16,1-22-16,0 1 0,0-1 15,0 0-15,0-21 0,-1 1 0,1-22 16,0 0-16,-21 0 0,21 0 16,-1 0-16,-20-22 0,21-20 0,-21 21 15,20-21-15,1-1 0,0-20 16,0-1-16,21 1 0,-21-1 0,21-20 16,0 20-16,0-21 0,0 22 15,0-22-15,21 1 0,0 20 0,0 1 16,22-1-16,-22 1 0,21-1 15,-21 1-15,22 20 0,-22 1 16,21 0-16,0-1 0,-20 1 0,20 0 16,-21 20-16,21-20 0,-20 21 15,-1 0-15,21-22 0,-21 22 0</inkml:trace>
  <inkml:trace contextRef="#ctx0" brushRef="#br0" timeOffset="116120">4233 15007 0,'0'0'16,"0"-21"-16,-21 21 31,0 21-15,0 0-16,21 22 0,0-22 15,0 21-15,0 1 0,0-1 16,0 0-16,-21 1 0,21-22 0,0 21 15,-22 0-15,22 1 0,0-22 16,0 0-16,0 21 0,0-20 0,0-1 16,0-42 15,0-1-31,22-20 16,-1 21-16,-21 0 15,21 0-15,-21-22 0,21 22 0,0 0 16,-21 0-16,21 0 0,-21-1 15,22 1-15,-22 0 0,21 21 16,0 0-16,-21 21 16,0 0-16,0 1 0,0-1 0,0 0 15,21 0-15,-21 0 0,0 22 16,21-22-16,-21 0 0,0 0 0,0 0 16,21 0-16,1 1 0,-1-1 15,-21 0-15,21 0 0,0-21 0,0 0 16,0 0-16,1 0 0,-1 0 15,0 0-15,0 0 0,0-21 16,0 21-16,1-21 0,-1 0 0,21-1 16,-21 1-16,0-21 0,1 21 15,-22-22-15,21 1 0,-21 0 0,21-22 16,-21 22-16,0 0 0,0-22 0,0 22 16,0 21-16,0-22 0,0 22 15,0 0-15,0 0 0,0 42 31,0 0-31,0 21 16,-21-20-16,21 20 0,-21 0 16,21 1-16,0-1 0,-22 21 15,22-20-15,0-1 0,0 0 0,0-20 16,0 20-16,0-21 0,22 21 16,-1-20-16,0-1 0,0-21 0,-21 21 15,21-21-15,0 0 0,1 0 16,-1 0-16,21 0 15,-21-21 1,-21 0-16,21 21 0,-21-22 0,0 1 16,0 0-16,0 0 0</inkml:trace>
  <inkml:trace contextRef="#ctx0" brushRef="#br0" timeOffset="116369.86">4635 15219 0,'0'0'0,"0"21"16,22-21-16,-1 0 0,0 0 15,21 0-15,-21 0 0,22 0 16,-22 0-16,21 0 0,1-21 0,-22 21 16,21-21-16,-21 21 0,0-21 15,1 21-15,-1 0 0,0-22 0,0 22 16,0 0-16,-21-21 15</inkml:trace>
  <inkml:trace contextRef="#ctx0" brushRef="#br0" timeOffset="118162.25">6519 14880 0,'0'0'0,"0"-21"0,0 0 16,0 0-16,0 0 15,0-1-15,0 1 235,0 0-204,21 0 0,-21 42 16,0 0-47,0 0 0,0 1 0,0 20 16,0-21-16,0 21 0,0 1 15,0-1-15,0 0 0,0 1 0,0 20 16,0-20-16,0-1 0,0 0 16,0 1-16,0-1 0,-21 0 15,21-21-15,-21 22 0,21-22 0,0 0 16,0 0-16,0-42 31,0 0-15,0 0-16,0 0 0,0-1 0,0 1 15,21-21-15,0 21 0,1-22 0,-22 22 16,21-21-16,21 21 0,-21-22 16,0 22-16,22 0 0,-22 0 0,21 21 15,-21 0-15,22 0 0,-22 0 16,0 0-16,21 21 0,-20 0 0,-22 0 15,21 1-15,-21-1 0,0 21 16,0-21-16,0 0 0,0 22 16,-21-22-16,-1 0 0,1 21 0,0-20 15,0-1-15,0 0 0,0-21 0,-1 21 16,1-21-16,-21 0 0,21 0 16,0 0-16,-1 0 0,1 0 0,0 0 15,0 0-15,21-21 16,-21 21-16,21-21 0,0 0 0,21 42 47,0 0-32,0-21-15,-21 21 0,21 0 16,1-21-16,-22 21 0,21-21 16,0 0-16,0 0 0,0 0 0,22 0 15,-22 0-15,0 0 0,21 0 16,-21 0-16,22-21 0,-1 0 0,-21 0 15,22 0-15,-1 0 0,-21-1 0,21 1 16,-20 0-16,-1-21 0,0 21 16,0-1-16,0-20 0,-21 21 0,0 0 15,21 0-15,-21-1 0,0 1 16,0 42 0,0 1-1,0-1-15,-21 0 16,21 0-16,0 21 0,0-20 0,0-1 15,0 21-15,0-21 0,0 0 16,0 1-16,0-1 0,0 0 0,21-21 16,1 21-16,-1-21 0,0 0 15,0 0-15,0 0 0,22 0 16,-22-21-16,0 0 0,0 21 16,21-21-16,-20-1 0,-1 1 0,0 0 15,0-21-15,0 21 0,-21-1 0,0 1 16,21-21-16,-21 21 0,0 0 15,0-1-15,0 1 16,0 0-16,0 42 16,0 0-1,0 1-15,0-1 0,0 21 0,0-21 16,0 22-16,0-1 0,-21 0 0,21 22 16,0-22-16,0 22 0,0-1 15,0 1-15,0-1 0,0 22 0,0-1 16,0 1-16,0 0 0,0-22 0,0 22 15,0 0-15,0-1 0,-21 1 16,0-22-16,0 1 0,21 21 0,-21-43 16,-1 21-16,1-20 0,0-1 15,0 0-15,0-20 0,0-1 16,-1-21-16,1 0 0,0 0 0,21-21 16,0-1-16,-21 1 0,0-21 15,21 0-15,-21-1 0,21-20 0,-22-1 16,22 1-16,0-1 0,0 1 15,0-22-15,0 0 0,0 1 0,0-1 16,0 0-16,0 22 0,22-22 0,-1 22 16,0-1-16,0 1 0,21 20 0,-20-20 15,20 21-15,0-1 0,1-20 16,20 20-16,-21 1 0,22 21 0,-22-21 16,22-1-16</inkml:trace>
  <inkml:trace contextRef="#ctx0" brushRef="#br0" timeOffset="120371.43">9461 14774 0,'0'0'0,"0"-21"16,0 0-16,0 0 16,0 0-16,0 0 0,0-1 0,0 1 15,0 42 32,0 1-47,0 20 0,0-21 16,0 21-16,0 1 0,0-1 0,-21 0 15,21 22-15,-21-22 0,21 22 16,0-1-16,-21-20 0,0 20 0,21-21 16,-21 1-16,21-1 0,0 0 0,0-20 15,0-1-15,-22 0 0,22 0 16,0 0-16,0-42 47,0 0-47,0 0 0</inkml:trace>
  <inkml:trace contextRef="#ctx0" brushRef="#br0" timeOffset="121309.28">9144 15155 0,'21'0'31,"0"0"-31,22 0 16,-22 0-16,0 0 0,21 0 0,1 0 16,-1 0-16,0-21 0,1 21 15,-1-21-15,0 0 0,22 0 0,-22 21 16,0-21-16,1-1 0,-1 22 15,-21-21-15,22 0 0,-22 21 0,0-21 16,0 0-16,-21 0 0,0-1 16,0 1-16,0 0 0,0 0 15,0 0-15,0-22 0,0 22 0,0 0 16,0 0-16,0 0 16,-21 21-16,0 0 15,21 21 1,0 0-16,0 0 0,0 0 15,0 22-15,-21-22 0,21 21 0,-22 1 16,22-22-16,-21 21 0,21 0 0,0 1 16,-21-1-16,0-21 0,21 22 15,-21-1-15,21-21 0,0 21 0,-21-20 16,21-1-16,-22 0 0,22 0 16,0 0-16,0 0 0,0 1 15,0-44 16,0 1-31,0 0 0,22 21 16,-1-21-16,0-21 0,0 20 0,21 1 16,-20 0-16,-1 0 0,0 0 15,21 0-15,-21-1 0,1 1 0,-1 0 16,0 21-16,0 0 0,0 0 16,0 0-16,1 0 15,-22 21-15,0 0 16,0 1-16,0-1 0,0 0 0,0 0 15,0 0-15,0 0 0,0 22 0,0-22 16,0 0-16,0 0 16,0 0-16,0 1 0,0-1 0,0 0 15,21 0-15,0-21 16,0 0-16,0 0 0,0 0 16,1 0-16,-1 0 0,0 0 0,0 0 15,0-21-15,22 0 0,-22 21 16,0-21-16,0-1 0,21 1 0,-20 0 15,-1-21-15,0 21 0,0-1 16,0 1-16,0-21 0,-21 21 0,22 0 16,-22-22-16,0 22 0,0 0 0,0 0 15,-22 21 1,1 0 0,0 0-16,21 21 0,-21 0 0,21 0 15,-21 0-15,21 1 0,-21-1 16,21 0-16,0 21 0,0-21 0,0 1 15,0-1-15,0 0 0,0 0 0,0 0 16,21 0-16,0 1 0,0-22 16,0 21-16,0-21 0,1 0 15,20 0-15,-21 0 0,21 0 16,-20 0-16,20 0 0,-21-21 0,21 21 16,1-22-16,-22 22 0,0-21 0,0 21 15,0 0-15,1-21 0</inkml:trace>
  <inkml:trace contextRef="#ctx0" brushRef="#br0" timeOffset="122185.79">5482 16425 0,'0'-21'16,"21"21"-16,0-21 0,1 0 0,-1 0 15,0 0-15,-21-1 16,21 1-16,-21 0 16,0 0-16,0 0 0,-21 21 0,0 0 15,0-21-15,-22 21 16,1 0-16,21 0 0,-22 0 0,1 21 16,0 0-16,-1 0 0,1 0 15,0 0-15,-1 22 0,22-1 0,-21 0 16,21 1-16,0-1 0,-1 22 15,1-22-15,21 21 0,0 1 0,0-1 16,0-20-16,0 20 0,0-20 16,0-1-16,21 0 0,22-21 0,-22 1 15,21-1-15,1 0 16,-1-21-16,0 0 0,22 0 0,-22 0 16,22 0-16,-22-21 0,0 21 15,22-21-15,-22-1 0,0 1 0,1 0 16</inkml:trace>
  <inkml:trace contextRef="#ctx0" brushRef="#br0" timeOffset="122622.55">5969 16616 0,'0'21'0,"0"-42"0,0 0 0,0 0 0,0-1 0,0 1 16,-21 21 0,0 21-16,-1-21 15,22 22-15,0-1 16,-21 21-16,21-21 0,-21 22 0,21-22 15,0 21-15,0 0 0,0 1 16,0-1-16,0-21 0,0 22 0,0-22 16,21 21-16,0-21 0,-21 0 15,22-21-15,-1 22 0,21-22 0,-21 0 16,0 0-16,1 0 0,20 0 0,-21-22 16,0 22-16,0-21 0,22 0 15,-22 0-15,0 0 0,0-22 0,0 22 16,-21 0-16,0 0 0,0-21 15,0 20-15,0-20 0,0 21 0,0 0 16,-21-22-16,0 22 16,0 21-16,0-21 0,-22 0 0,22 21 15,0 0-15,-21 0 0,21 0 16,-1 0-16,1 0 0,0 21 0,0 0 16,0 0-16,0 1 0,21 20 15,0-21-15,0 21 0,0-20 0,0 20 16,0-21-16,0 0 0,21 0 15,0 1-15,21-1 0,-21-21 0,22 0 16,-1 0-16,0 0 0,-20 0 16,20 0-16,0-21 0,1-1 15</inkml:trace>
  <inkml:trace contextRef="#ctx0" brushRef="#br0" timeOffset="123258.63">6667 16701 0,'0'0'0,"0"-22"0,0 44 47,0-1-47,0 0 0,-21 0 16,21 0-16,0 0 0,0 22 15,-21-22-15,21 0 0,0 0 0,0 0 16,0 22-16,0-22 0,-21 0 16,21 0-16,-21-21 15,21 21-15,0-42 31,0 0-31,0 0 0,0 0 16,0 0-16,0-22 0,0 22 16,0-21-16,21 21 0,0-22 0,-21 22 15,21 0-15,0 0 0,-21 0 16,22-1-16,-1 1 0,0 21 0,0 0 16,0 0-16,0 21 0,1 1 15,-22-1-15,21 0 0,-21 21 16,21-21-16,-21 1 0,0 20 0,21-21 15,-21 21-15,0-20 16,0-1-16,0 0 0,0 0 0,0 0 0,0 0 16,0 1-1,21-22-15,-21-22 32,21 1-32,1 0 0,-22 0 0,21 0 15,-21-22-15,21 22 0,0-21 0,0 21 16,0-22-16,-21 22 0,22-21 15,20 21-15,-21-22 0,0 22 0,0 21 16,1-21-16,-1 21 0,0 0 16,0 0-16,-21 21 0,21 0 0,-21 22 15,21-22 1,-21 0-16,0 0 0,0 22 0,0-22 16,0 21-16,0-21 0,-21 0 15,21 22-15,-21-22 0,21 0 0,0 0 16,-21 0-16,21 1 0,21-22 47,0-22-47,0 22 15,1-21-15,-1 0 0</inkml:trace>
  <inkml:trace contextRef="#ctx0" brushRef="#br0" timeOffset="123581.44">7641 16595 0,'0'0'0,"0"21"32,0 0-17,-21 0-15,21 0 0,-21 22 16,21-22-16,0 21 0,0 1 0,-21-1 16,21 0-16,0 1 0,-22 20 0,22-21 15,0 22-15,0-1 0,-21 1 16,21-1-16,-21 1 0,0-1 0,21 1 15,-21-1-15,21 1 0,0-22 16,-21 22-16,21-1 0,0-20 16,-22-1-16,22 0 0,0-21 15,0 22-15,0-22 0,0 0 0,0 0 16,0-42 0,22 0-1,-22 0-15,21 0 0,0-1 16,-21-20-16,21 0 0,0-1 0,-21-20 15,21 21-15</inkml:trace>
  <inkml:trace contextRef="#ctx0" brushRef="#br0" timeOffset="123894.26">7578 16976 0,'0'0'0,"0"-43"0,0 1 16,0 0-16,0-1 0,0 22 0,0-21 15,0 21-15,21-22 0,0 22 16,0 0-16,0 0 0,22 0 0,-22 21 15,21 0-15,0 0 0,1 0 16,-1 0-16,0 0 0,1 0 0,-1 21 16,0 0-16,-20 0 0,20 22 15,-21-22-15,0 21 0,-21 0 0,0-20 16,0 20-16,0-21 0,-21 21 0,0-20 16,0 20-16,0-21 0,-1 0 15,-20 0-15,21 1 0,0-22 0,-22 21 16,22-21-16,0 0 15,0 0-15,21-21 47,21-1-47,0 22 0,0-21 0,1 0 16</inkml:trace>
  <inkml:trace contextRef="#ctx0" brushRef="#br0" timeOffset="124153.12">8403 16658 0,'0'21'31,"0"1"-31,0-1 16,-21 0-16,21 21 0,0-21 0,0 1 15,-21 20-15,21-21 0,-21 0 0,21 22 16,-22-22-16,22 0 0,0 0 15,0 0-15,0 0 0,0 1 16,22-44 15,-22 1-15,0 0-16,21 0 0</inkml:trace>
  <inkml:trace contextRef="#ctx0" brushRef="#br0" timeOffset="124480.93">8424 16468 0,'0'0'0,"-21"0"0,0 21 15,21 0 1,21-21 15,0 0-31,0 0 0,1 0 16,-22-21-16,0 0 0,21 21 0,-21-21 15,0-1-15,0 1 16,-21 21-16,-1 0 16,1 0-16,0 0 0,0 0 15,0 0-15,0 0 0,-1 0 16,22 21-16,-21-21 0,21 22 16,0-1-16,0 0 15,0 0-15,0 0 0,0 0 16,21 1-16,1-22 0,-1 21 15,0-21-15,0 0 0,0 0 16,22 0-16,-22 0 0</inkml:trace>
  <inkml:trace contextRef="#ctx0" brushRef="#br0" timeOffset="125497.36">8932 16277 0,'0'0'0,"0"-21"0,0 0 15,-21 21 1,0 21 0,21 0-16,-21-21 0,21 21 0,0 22 15,0-22-15,0 0 0,-21 0 16,21 22-16,0-1 0,-22-21 16,22 21-16,0 1 0,0-1 0,0 0 15,0 1-15,-21 20 0,21-20 16,0-1-16,0-21 0,0 21 0,0-20 15,0 20-15,21-21 0,-21 0 16,22 0-16,-1 1 0,21-22 0,-21 21 16,64-21-16,-64 0 15,21 0-15,1 0 0,-1 0 0,0-21 16,1-1-16,-1 1 0,0 0 0,-20 0 16,20 0-16,-21 0 15,21-22-15,-20 22 0,-1-21 0,0 21 16,-21-22-16,0 22 0,21-21 15,-21 21-15,0-1 0,0 1 0,0 0 16,0 0-16,0 0 0,-21 21 16,0 0-1,0 21-15,-1 0 0,22 0 16,0 0-16,0 1 0,-21 20 16,21-21-16,-21 0 0,21 22 0,0-22 15,0 0-15,0 21 0,0-21 16,0 1-16,0-1 0,0 0 0,0 0 15,0 0-15,0 0 0,21-21 16,0 0-16,1 0 16,-1 0-16,0 0 0,0 0 15,0-21-15,0 21 0,1-21 16,-1 0-16,0 0 0,21 0 0,-21-1 16,1-20-16,-1 21 0,0-21 0,0 20 15,0-20-15,-21 21 0,21-21 16,-21 20-16,22-20 0,-22 21 0,0 0 15,0 0-15,-22 42 32,1 0-32,0 0 15,21 0-15,0 0 16,0 1-16,0-1 0,0 0 16,0 0-1,21-21-15,0 0 16,1 0-16,-1 0 0,0-21 15,0 0-15,0 21 0,0-21 16,1-1-16,-1 22 0,0-21 0,-21 0 16,0 0-16,21 21 0,-21-21 15,0 42 17,-21 0-17,21 0-15,0 0 0,0 1 0,-21-1 16,21 0-16,-21 0 15,21 0-15,0 0 0,0 1 0,0-1 16,0 0-16,0 0 0,0 0 16,21-21-16,0 0 0,0 0 15,0 0-15,0 0 0,1 0 0,-1 0 16,0 0-16,0 0 0,0-21 16,22 21-16,-22-21 0,0 21 0,0-21 15,0 0-15,-21-1 16,21 22-16,-21-21 0,-21 21 47,0 0-47</inkml:trace>
  <inkml:trace contextRef="#ctx0" brushRef="#br0" timeOffset="125687.25">10245 16870 0,'0'0'0,"-22"0"16,1 0-16,21 21 63,-21-21-48,0 0 1</inkml:trace>
  <inkml:trace contextRef="#ctx0" brushRef="#br0" timeOffset="142918.1">16954 10837 0,'0'22'16,"0"-1"0,0 0-1,0 0-15,0 0 16,22 0-1,-1-21-15,0 0 0,0 0 16,0 0-16,0 0 0,1 0 16,-1 0-16,21 0 0,-21 0 15,0 0-15,22-21 0,-22 0 0,21 21 16,-21-21-16,1 0 0,-22 0 16,0-1-16,0 1 15,0 0-15,-22 0 0,1 21 16,0 0-16,-21 0 0,21 0 15,-22 0-15,22 0 0,-21 0 0,21 0 16,-22 21-16,22 0 0,-21 0 16,21 1-16,-1-1 0,1 21 0,21-21 15,0 0-15,0 22 0,0-22 0,0 0 16,0 21-16,0-20 16,21-1-16,1 0 0,-1 0 0,0 0 15,0-21-15,21 0 0,-20 21 16,20-21-16,-21 0 0,0 0 0,22 0 15,-22 0-15,0 0 0,0-21 0,0 21 16,-21-21-16,-42 21 31,21 0-31,-22 21 0,1-21 16,0 21-16,-1 1 0,1 20 0,0-21 16,-1 0-16,1 22 0,21-22 15,0 0-15,0 21 0,21-21 0,0 22 16,0-22-16,0 0 0,0 0 15,21 0-15,0 1 0,0-22 16,0 21-16,0-21 0,22 0 0,-1 0 16,0 0-16,1 0 0,-1 0 0,0 0 15,1 0-15,-1-21 0,0-1 16,1 22-16,-22-21 0,21 0 0,-21 0 16,1 21-16,-1-21 0,-21 0 0</inkml:trace>
  <inkml:trace contextRef="#ctx0" brushRef="#br0" timeOffset="143173.97">17632 11197 0,'0'0'0,"21"-21"0,0 21 47,0 21-47,-21 0 0,21-21 15,1 22-15,-1-1 0,0 0 0,0 0 16,0 0-16,0 0 0,1 1 15,-1-1-15,0 0 0,0 0 0,0-21 16,-21 21-16,21 0 0,1-21 16,-1 0-16,-21-21 47,0 0-47,0 0 0,0 0 15,0 0-15</inkml:trace>
  <inkml:trace contextRef="#ctx0" brushRef="#br0" timeOffset="143361.85">17992 11197 0,'0'0'0,"0"-21"0,0 0 0,-22 21 16,22-21-16,-21 21 16,0 0-16,0 21 0,0 0 15,21 0-15,-21 0 0,-1 1 0,1 20 16,0-21-16,21 0 0,-21 22 16,0-22-16,0 21 0,-1-21 0,22 0 15,-21 22-15,21-22 0,-21-21 16,21 21-16,0 0 0,21-21 31,0 0-31,1-21 0,-1 0 0,0 0 16</inkml:trace>
  <inkml:trace contextRef="#ctx0" brushRef="#br0" timeOffset="143683.67">18288 11113 0,'0'0'15,"0"-22"-15,-21 22 16,21 22 0,0-1-16,-21 0 15,21 21-15,0 1 0,0-1 0,0 0 16,0 1-16,0-1 0,0 21 16,0 1-16,0-1 0,0 1 0,0-1 15,0 1-15,21 21 0,-21-22 0,0 22 16,0-1-16,0 1 0,0-21 15,0 20-15,0-20 0,0-1 0,0 1 16,0-22-16,0 0 0,0 1 0,0-1 16,0 0-16,0-20 0,0-1 15,0 0-15,21-21 16,-21-21-16,21 0 16,-21-1-16,21 1 0,-21-21 15,0 21-15,21-22 0,-21 1 0</inkml:trace>
  <inkml:trace contextRef="#ctx0" brushRef="#br0" timeOffset="143970.51">18246 11388 0,'0'0'0,"-22"-43"0,22 1 0,0 21 16,-21-21-16,21 20 0,0-20 0,0 21 15,21 0-15,1-22 0,20 22 16,0 0-16,1 0 0,-1 21 15,21 0-15,-20 0 0,-1 0 0,0 0 16,1 0-16,-22 21 0,0 0 16,0 22-16,-21-22 0,0 21 0,0 0 15,-21 1-15,0-1 0,-21-21 0,20 22 16,-20-22-16,0 21 0,-1-21 16,1 0-16,21 1 0,-21-1 0,-1-21 15,22 0-15,0 21 0,0-21 0,21-21 31,21 0-15</inkml:trace>
  <inkml:trace contextRef="#ctx0" brushRef="#br0" timeOffset="145438.29">19770 10986 0,'0'0'0,"0"-22"0,0-20 16,0 21-16,21 21 15,-21 21 1,21 0 0,-21 0-16,0 1 0,21 20 0,-21 0 15,0 1-15,0-22 0,0 21 0,0 0 16,0 1-16,0-1 15,0 0-15,-21-20 0,21 20 0,0-21 16,0 0-16,0 0 0,0 1 0,0-44 31,21 22-15,0-21-16,-21-21 0,21 21 0,1 0 16,-1-22-16,-21 1 0,21 21 15,0-22-15,-21 1 0,0 21 0,21 0 16,-21 0-16,21-1 0,-21 1 0,22 21 15,-1 0 1,-21 21-16,21 1 0,-21-1 16,0 0-16,0 0 0,21 21 15,-21-20-15,21-1 0,-21 21 16,21-21-16,-21 0 0,22 1 0,-1-1 16,0 0-16,-21 0 0,21 0 0,0-21 15,0 0-15,1 0 0,-1 0 16,0 0-16,0 0 0,21 0 0,-20 0 15,-1-21-15,0 0 0,21 21 0,-21-42 16,1 20-16,-1 1 0,0 0 16,0-21-16,-21-1 0,0 22 0,21-21 15,-21 0-15,0 20 0,0-20 16,0 21-16,0 0 0,0-22 0,0 22 16,0 0-16,0 42 31,0 0-31,0 1 15,0-1-15,0 21 0,0-21 0,0 22 16,0-1-16,0 0 0,0-21 16,0 22-16,0-22 0,0 21 0,0-21 15,0 1-15,21-1 0,1 0 0,-1-21 16,0 0-16,0 0 0,0 0 16,0 0-16,1 0 0,20 0 0,-21-21 15,0 0-15,22-1 0,-22 1 0,0 0 16,0-21-16,21-1 0,-42 22 15,22-21-15,-1 0 0,-21-1 16,21 1-16,-21 0 0,0-1 0,0 1 16,0 0-16,0-22 0,0 22 15,0 21-15,0-22 0,0 22 0,0 0 16,-21 21-16,0 21 16,21 0-16,0 22 15,0-1-15,0 0 0,0 1 0,-22-1 16,22 0-16,0 22 0,-21-22 0,21 0 15,0 22-15,0-22 0,0 1 16,0-22-16,0 21 0,0-21 16,0 22-16,0-22 0,0 0 15,21-21 1,-21-21 0,22 21-16,-22-21 0,21-22 0,-21 22 15,0 0-15,21-21 0,0 20 16,-21 1-16,21-21 0,-21 21 0,0 0 15,0-1-15,21 1 16,1 21-16,-22 21 16,0 1-1,21-1-15,-21 0 0,0 0 16,0 0-16,0 0 0,21 1 16,-21-1-16,0 0 0,0 0 0,21 0 15,0-21-15,0 0 16,1 0-16,-1 0 0,0 0 0,0 0 15,0 0-15,0 0 0,22 0 0,-22-21 16,0 0-16,0 0 0,0 0 16,1-1-16,-1 1 0,-21 0 0,0 0 15,21 0-15,-21 0 0,0-1 0,0 1 16,0 0-16,0 42 31,0 0-31,-21 1 16,21-1-16,0 0 15,0 0-15,0 0 0,0 0 0,0 22 16,0-22-16,0 0 0,0 0 16,0 0-16,0 1 15,21-22 1,-21-22 0,0 1-16,21 21 15,-21-21-15,0 0 0,0 0 0,0 0 16</inkml:trace>
  <inkml:trace contextRef="#ctx0" brushRef="#br0" timeOffset="145593.71">21590 10901 0,'-21'-21'16,"0"21"0,21 21 15,21-21-16,0 0-15,0 21 16</inkml:trace>
  <inkml:trace contextRef="#ctx0" brushRef="#br0" timeOffset="146285.92">21992 10943 0,'-21'0'0,"0"0"15,0 0-15,-1 0 0,1 0 16,0 0-16,21 21 0,0 1 16,-21-22-16,21 21 0,-21 21 0,21-21 15,0 0-15,0 22 0,0-22 16,0 21-16,0-21 0,0 1 0,0 20 16,21-21-16,-21 0 0,21 0 0,0 1 15,0-22-15,-21 21 16,22 0-16,-1-21 0,0 0 0,0 0 15,0 0-15,0 0 0,1 0 0,-1 0 16,0-21-16,0 0 0,-21-1 16,21 1-16,0 0 0,1-21 0,-1-1 15,-21 22-15,0-21 0,21 0 0,0-22 16,-21 22-16,0-1 0,0 1 16,0 0-16,0-22 0,0 22 0,0 0 15,0 20-15,0-20 0,0 21 0,0 0 16,-21 21-1,21 21-15,0 21 16,0-21-16,0 22 16,0-1-16,0 0 0,0-20 0,0 20 15,0 0-15,0 1 0,0-1 0,0 0 16,0 1-16,0-22 0,0 21 16,0-21-16,0 0 0,0 1 0,0-1 15,0 0-15,0 0 0,0-42 31,0 0-31,0 0 16,0-1-16,0 1 0,21 0 0,-21-21 16,21 21-16,0-22 0,1 1 15,-22 21-15,21-22 0,0 22 0,21 0 16,-21 0-16,1 0 0,-1 21 16,21 0-16,-21 0 0,0 0 15,1 0-15,-1 21 0,0 0 0,0 0 16,0 0-16,-21 1 0,0-1 0,0 21 15,21-21-15,-21 0 0,0 1 16,0-1-16,0 21 0,0-21 0,0 0 16,0 1-16,0-1 0,0 0 15,0 0-15,-21-21 0</inkml:trace>
  <inkml:trace contextRef="#ctx0" brushRef="#br0" timeOffset="146857.6">24193 10964 0,'0'0'0,"0"-21"0,0-21 15,0 21-15,0 0 16,0-1-16,0-20 0,0 21 16,0 0-16,0 0 0,-21-1 0,21 1 0,0 0 15,-21 21-15,0 0 0,0-21 16,0 21-16,-22 0 0,22 0 16,-21 21-16,21 0 0,-22 0 0,22 1 15,-21-1-15,21 21 0,-1-21 0,-20 22 16,21-22-16,0 21 0,0-21 15,21 22-15,0-22 0,0 21 0,0-21 16,0 0-16,0 1 0,0-1 0,0 0 16,0 0-16,0 0 0,21-21 15,0 0-15,0 0 0,21 0 16,-20 0-16,-1 0 0,0-21 0,21 21 16,-21-21-16,1 0 0,-1 0 15,0-1-15,0-20 0,0 21 0,0 0 16,-21-22-16,22 22 0,-22-21 0,0 21 15,0-22-15,0 22 0,0 0 16,0 42 0,0 0-1,0 1-15,0 20 0,0-21 16,0 0-16,0 0 0,0 22 0,0-22 16,0 0-16,0 0 0,0 0 15,0 1-15,0-1 0,21-21 16,0 21-16,0-21 0,0 0 15,0 0-15,1 0 0,-1 0 16,0 0-16,0-21 0,0 21 16</inkml:trace>
  <inkml:trace contextRef="#ctx0" brushRef="#br0" timeOffset="147241.92">24490 10880 0,'0'0'0,"0"-43"16,0 22-16,-21 21 0,21-21 15,0 0 1,0 0-16,21 21 16,0 0-16,0 0 15,0 0-15,22 21 0,-22 0 16,0 0-16,0 0 0,0 1 0,-21-1 16,21 0-16,-21 0 0,22 21 0,-22-20 15,0-1-15,0 0 0,0 21 16,0-21-16,0 1 0,0-1 0,0 0 15,-22-21-15,22 21 0,-21-21 0,21-21 32,0 0-17,0 0-15,0-22 0,0 22 16,0 0-16,21-21 16,1 20-16,-1-20 0,0 0 0,0 21 15,0-22-15,0 1 0,1 0 0,-1 20 16,0 1-16,21-21 0,-21 42 15,1-21-15,-1 0 0,0 21 0,0 0 16,0 0-16,0 0 0,1 21 16</inkml:trace>
  <inkml:trace contextRef="#ctx0" brushRef="#br0" timeOffset="147616.07">25188 10901 0,'0'0'0,"21"0"16,1 0-16,-1 0 16,0 0-16,0-21 15,-21 0-15,21 21 0,0-22 0,1 1 16,-1 21-16,0-21 0,-21 0 0,21 0 16,-21 0-16,0-1 15,0 1-15,-21 21 16,0 0-16,0 0 15,-1 0-15,1 21 0,-21 1 0,21-1 16,0 0-16,-22 0 0,22 21 0,0-20 16,0 20-16,21-21 0,0 21 15,0-20-15,0-1 0,0 21 16,0-21-16,21 0 0,0 1 0,0-22 16,0 21-16,22-21 0,-22 0 0,21 21 15,1-21-15,-1 0 0,0 0 16,1 0-16,-22 0 0,21-21 0,0 21 15,-20-21-15,-1 21 0,0-22 0,-21 1 16,0 0 0</inkml:trace>
  <inkml:trace contextRef="#ctx0" brushRef="#br0" timeOffset="155105.48">17039 12764 0,'0'-22'31,"0"1"-15,0 0 0,0 0-16,0 0 15,21 21-15,-21-21 16,21-1-16,-21 1 0,0 0 16,0 0-16,0 0 15,0 0 1,-21-1-1,0 22-15,0 0 0,0 0 0,0 0 16,-1 0-16,-20 0 0,21 0 0,0 0 16,0 0-16,-1 22 0,1-1 15,0 0-15,0 0 0,0 21 0,0 1 16,-1-1-16,22 0 0,0 22 16,0-1-16,0 1 0,-21-1 0,21 1 15,0-22-15,0 22 0,0-1 16,0-20-16,0 20 0,0-21 0,21 1 15,-21-1-15,22-21 0,-1 22 0,-21-22 16,21 21-16,0-21 16,0-21-16,0 21 0,22-21 0,-22 0 15,21 0-15,-21 0 0,22 0 16,-1 0-16,0-21 0,1 0 0,-1 0 16,22 0-16,-22 0 0,0-1 0,1 1 15,-1 0-15,0 0 0,1 0 16,-22 0-16,0-22 0,0 22 0,0 0 15,-21 0-15,0 0 0,0-1 16,0-20-16,0 21 0,0 0 0,-21 0 16,21-1-16,-21 1 0,0 0 15,0 0-15,-1 21 0,1 0 0,0-21 16,0 21-16,0 0 0,0 0 16,-1 0-16,1 21 0,0 0 15,0-21-15,0 21 0,0 22 0,-1-22 16,22 0-16,0 0 0,-21 21 15,21-20-15,0-1 0,0 21 0,0-21 16,0 0-16,0 1 0,0-1 0,21 0 16,1 0-16,-1 0 15,0 0-15,0-21 0,0 0 16,0 0-16,1 0 16,-1 0-1,0 0-15,-21-21 16,0 0-16,0 0 15,21 21-15,-21-21 0,21 21 16,-21-21-16,0-1 16,0 1 15,21 21 31,1 0-30,-22 21 46,-22-21-63,1 0 1,21-21-16</inkml:trace>
  <inkml:trace contextRef="#ctx0" brushRef="#br0" timeOffset="155917.18">15452 12954 0,'0'0'0,"-22"0"31,1 21-15,21 0-16,0 1 15,0-1-15,0 0 0,0 21 0,0-21 16,0 1-16,0 20 0,0 0 16,0-21-16,-21 1 0,21 20 0,-21-21 15,21 0-15,0 0 0,-21 1 16,0-1-16,21 0 0,-22-21 16,22 21-16,-21-21 15,21-21 1,0 0-16,0 0 15,0-1-15,0 1 0,0 0 0,0 0 16,21-21-16,1 20 0,-22 1 16,21-21-16,-21 21 0,21 0 0,0-22 15,21 1-15,-42 21 16,22 21-16,-1 0 0,0 0 16,0 0-16,-21 21 0,21 0 15,-21 0-15,21 0 0,-21 1 16,22 20-16,-22-21 0,0 0 15,0 0-15,0 22 0,21-22 16,-21 0-16,0 0 0,21 0 16,-21 1-16,0-1 0,21-21 15,0 0 17,-21-21-32</inkml:trace>
  <inkml:trace contextRef="#ctx0" brushRef="#br0" timeOffset="156278.79">15769 13102 0,'0'21'32,"0"1"-32,0-1 15,0 0-15,0 0 0,0 0 0,0 0 16,0 1-16,0-1 0,0 0 15,21 0-15,-21 0 0,21-21 16,-21 21-16,22-21 0,-1 0 16,0 0-16,0 0 15,0 0-15,-21-21 16,21 0-16,1 0 16,-22 0-16,0 0 0,0-1 15,0 1-15,0 0 16,-22 21-16,1-21 0,0 0 0,0 21 15,0 0-15,21-21 0,-21 21 0,-1 0 16,1 0-16</inkml:trace>
  <inkml:trace contextRef="#ctx0" brushRef="#br0" timeOffset="156570.2">16171 12658 0,'0'0'0,"21"0"0,-21 21 16,0 0-1,0 0-15,22 22 0,-22-1 16,0-21-16,0 21 0,0 1 0,0-1 15,0 0-15,0 1 0,0-1 16,0 0-16,0 1 0,0-22 0,0 21 16,0-21-16,-22 1 0,22-1 15,0 0-15,0 0 0,0 0 16,22-21 0,-1-21-1,-21 0-15,0 0 0,21 21 16,-21-21-16,0-1 0</inkml:trace>
  <inkml:trace contextRef="#ctx0" brushRef="#br0" timeOffset="157610.57">15960 12848 0,'0'0'0,"21"0"31,0 0-31,0 0 16,0 0-16,22-21 0,-22 21 15,21 0-15,-21 0 0,22-21 0,-1 21 16,-21 0-16,21 0 0,-20 0 0,-1 0 15,0 0-15,0 0 0,0 0 32</inkml:trace>
  <inkml:trace contextRef="#ctx0" brushRef="#br0" timeOffset="159322.71">17611 13208 0,'0'-21'16,"-22"21"-16,22 21 62,0 0-46,0 0-16,0 1 0,0-1 16,0 0-16,0 0 0,0 0 0,0 0 15,0 1-15,0-1 16,0 0-16,0 0 0,22 0 15,-1-21-15,-21 21 16,21-21-16,0 0 0,0 0 16,0 0-16,-21-21 0,22 21 15,-1-21-15,0 0 0,0 21 0,-21-21 16,21 0-16,0-1 0,-21 1 0,22 0 16,-22-21-16,21 21 0,-21-1 15,21 1-15,-21 0 0,0 0 0,0 0 16,0 0-16,0-1 15,0 1-15,0 42 32,0 1-32,0-1 15,0 0-15,0 0 0,0 0 0,0 22 16,0-22-16,0 0 0,0 0 16,0 0-16,21 0 0,-21 1 0,0-1 15,21 0-15,0-21 16,1 0-16,-1 0 0,0 0 15,0 0-15,0-21 0,0 0 16,1 21-16,-1-22 0,0 1 0,-21 0 16,21 0-16,0-21 15,0 20-15,-21 1 0,0 0 0,22-21 16,-22 21-16,21-1 0,-21 1 16,0 0-16,21 0 0,-21 42 46,0 0-46,0 0 0,0 1 0,0-1 16,0 21-16,0-21 0,0 0 16,0 1-16,0-1 0,21 21 0,0-21 15,0 0-15,1 1 16,-1-1-16,0-21 0,21 0 16,-21 0-16,22 21 0,-1-21 0,0 0 15,1 0-15,-1 0 0,0-21 0,1 0 16,-1 21-16,0-22 0,-20 1 15,20 0-15,-21 0 0,0-21 0,0 20 16,1 1-16,-22 0 0,0 0 16,0-21-16,0 20 0,0 1 0,0 0 15,-22 0-15,1 21 0,0 0 16,0 0-16,0 0 0,0 0 16,-1 0-16,1 21 0,0 0 0,0-21 15,0 21-15,21 1 0,-21-1 16,21 0-16,-22 0 0,22 0 0,0 0 15,0 1-15,22-1 16,-1-21 0,0 0-16,0 0 0,0 0 0,0 0 15,22 0-15,-22 0 0,0 0 0,0-21 16,0 21-16,1-22 0,-1 22 16,0 0-16,-21-21 0,21 0 15,-21 0 1,-21 21 15,21 21-31,0 0 16,0 0-16,0 1 0,-21-1 15,21 21-15,0-21 16,-21 0-16,21 22 0,0-1 0,0 0 16,0 1-16,0-1 0,0 0 0,0 1 15,0 20-15,0-20 0,0 20 16,0-21-16,0 22 0,0-22 0,0 22 15,0-22-15,0 22 0,0-22 0,0 21 16,0-20-16,0 20 0,0-20 16,0 20-16,0-21 0,0 22 0,0-22 15,0 1-15,0-1 0,-22 0 16,22-21-16,-21 22 0,0-22 16,21 0-16,-21-21 0,0 21 0,0-21 0,-1 0 15,1 0-15,0 0 0,-21-21 16,21 0-16,-1 0 0,-20 0 15,21-22-15,0-20 0,0 20 0,-1-20 16,22-22-16,-21 22 0,21-1 0,0-20 16,0 20-16,0 1 0,0-1 15,0 1-15,21-1 0,1 1 0,-22 20 16,21-20-16,0-1 0,0 22 0,0 0 16,0-22-16,1 22 0,-1-1 15,21 1-15,-21 0 0,0-1 16,22 1-16,-22 0 0,21-1 0</inkml:trace>
  <inkml:trace contextRef="#ctx0" brushRef="#br0" timeOffset="159777.45">19431 12700 0,'0'0'0,"-21"0"0,0 0 16,-1 0-16,22 21 15,-21 0-15,21 1 0,-21-1 0,21 21 16,0 0-16,-21-20 16,21 20-16,0 0 0,0 1 0,0-22 15,0 21-15,0-21 0,0 22 0,0-22 16,-21 0-16,21 0 0,0 0 16,0-42 15,0 0-16,0 0-15,0 0 0,0-22 16,21 22-16,0 0 0,-21-21 16,21 20-16,0-20 0,1 21 0,-1 0 15,0-22-15,0 22 0,0 21 0,-21-21 16,21 21-16,1 0 16,-1 0-16,0 0 0,-21 21 0,21 0 15,-21 1-15,0 20 16,0-21-16,0 21 0,0-20 0,0-1 15,0 21-15,0-21 0,0 22 0,-21-22 16,21 0-16,0 0 0,0 0 16,0 0-16,21-21 15,0 0-15,0-21 16,1 0-16,-1 0 0</inkml:trace>
  <inkml:trace contextRef="#ctx0" brushRef="#br0" timeOffset="160050.64">20066 12552 0,'0'0'0,"-21"0"0,0 0 16,21 21 0,0 0-16,0 0 0,-22 22 0,22-1 15,0 0-15,0 1 0,0 20 0,0-20 16,0-1-16,0 21 0,0-20 15,0-1-15,0 0 0,0 1 0,0-22 16,0 0-16,0 0 0,0 0 16,0 1-16,0-1 0,22-21 15,-1 0 1,0 0-16,0-21 0,-21-1 0,21 22 16,-21-21-16,0 0 0,0-21 15,21 21-15</inkml:trace>
  <inkml:trace contextRef="#ctx0" brushRef="#br0" timeOffset="160253.51">19981 12869 0,'0'0'15,"-21"0"-15,42 0 32,0-21-17,1 21-15,-1 0 0,0 0 16,0-21-16,0 21 0,0-21 0,22 21 15,-22-21-15,0 21 0,0 0 0,0-21 16,1 21-16,-1 0 0,0 0 16,0 0-16,0 0 0</inkml:trace>
  <inkml:trace contextRef="#ctx0" brushRef="#br0" timeOffset="161850.15">21505 13018 0,'0'21'15,"0"-42"32,21-1-47,1 1 16,-1 0-16,0 0 15,0 0-15,-21 0 0,21-1 0,0 1 16,1-21-16,-1 21 0,0-22 0,-21 1 16,21 0-16,-21 21 0,21-22 15,-21 1-15,0 0 0,0-1 16,0 22-16,0-21 0,0-1 15,0 22-15,0-21 0,0 21 0,0 0 16,0-1-16,-21 22 0,0 0 0,0 0 16,0 0-16,-1 22 15,22-1-15,0 0 0,-21 21 0,21 1 16,-21-1-16,21 0 0,0 1 16,-21 20-16,21-21 0,0 22 0,0-22 15,0 22-15,0-22 0,0 0 0,0 1 16,0-1-16,0-21 0,0 22 15,21-22-15,0 0 0,0 0 0,-21 0 16,22-21-16,-1 0 16,0 0-16,0 0 0,0 0 15,0 0-15,1 0 0,-1-21 0,21 21 16,-21-21-16,0 0 0,1 0 16,-1-1-16,0-20 0,0 21 0,-21 0 15,0-22-15,0 22 0,0-21 16,0 21-16,0 0 0,0-1 0,0 1 15,-21 21 1,21 21 0,0 1-16,0-1 15,0 0 1,21-21-16,0 0 16,0 0-16,1 0 0,-1 0 15,0 0-15,21 0 16,-21-21-16,1 21 0,-1-21 0,0-1 15,0 22-15,0-21 0,0 21 0,1-21 16,-1 21-16,-21-21 16,0 42 31,0 0-47,0 0 0,0 1 15,0 20-15,0-21 0,0 0 16,0 0-16,0 1 0,0-1 15,0 0-15,0 0 0,0 0 16,21 0-16,0 1 0,0-22 0,0 0 16,1 21-16,-1-21 0,21 0 0,-21 0 15,22 0-15,-22 0 0,21-21 16,-21-1-16,22 22 0,-22-21 0,0 0 16,0 0-16,0 21 0,0-21 15,1-22-15,-22 22 0,21 0 0,-21 0 16,0 0-16,0-22 0,0 22 0,0 0 15,0 0-15,0 0 0,0 0 16,0 42 31,0 0-47,0 0 0,0 0 0,0 22 16,0-1-16,0-21 0,0 21 15,0 22-15,0-22 0,0 1 0,0-1 16,0 21-16,0-20 0,0 20 0,0-20 15,0 20-15,21 1 0,0-1 16,-21 1-16,21-1 0,0 1 0,1-1 16,-22 1-16,21-1 0,-21 1 0,21-1 15,-21-21-15,0 22 0,0-22 16,0 22-16,0-22 0,0 0 16,-21 1-16,0-1 0,21 0 0,-22-20 15,1-1-15,0 0 0,0-21 16,0 0-16,0-21 15,-1 0-15,1-1 0,0-20 0,0 0 16,0-1-16,21 1 0,-21 0 16,21-22-16,-22 1 0,22-22 0,0 22 15,0-22-15,0 0 0,0 22 0,22-22 16,-1 22-16,-21-1 0,21 1 16,0-1-16,21 1 0,-20 20 0,-1-20 15,21 20-15,-21 1 0,0 0 16,22-1-16,-22 1 0,21 0 15,1 21-15,-22-22 0,21 22 0,0-21 16,1 21-16,-1-1 0</inkml:trace>
  <inkml:trace contextRef="#ctx0" brushRef="#br0" timeOffset="162197.96">24363 12234 0,'0'0'0,"0"-42"0,-21 21 16,21 0-16,0 0 16,-22 21-16,1 0 0,0 21 15,21 0-15,0 21 16,0-21-16,0 22 0,0-22 0,0 21 15,0 1-15,0-1 0,0 21 0,-21-20 16,21-1-16,0 0 0,-21 22 16,21-22-16,-21 1 0,21-1 0,0 0 15,0 1-15,0-22 0,0 21 16,-22-21-16,22 0 0,0 1 16,22-22-1,-1-22 1,0 1-16,0 0 0</inkml:trace>
  <inkml:trace contextRef="#ctx0" brushRef="#br0" timeOffset="162913.54">24659 12192 0,'0'-21'16,"0"42"-16,-21-42 15,0 42-15,21 0 16,0 0-16,-21 22 0,21-22 15,0 21-15,0 1 0,0 20 16,0-21-16,0 1 0,0 20 0,0-20 16,0-1-16,-22 21 0,22-20 15,-21-1-15,21 0 0,0-20 0,0 20 16,0-21-16,0 0 0,-21 0 0,21 1 16,0-1-16,0-42 31,21-1-31,0 1 0,-21 0 15,22-21-15,-1 21 16,-21-22-16,21 1 0,0 21 0,0-22 0,-21 1 16,21 21-16,-21 0 15,22 0-15,-22-1 0,21 22 16,0 0-16,-21 22 16,0-1-1,0 0-15,0 21 0,21-21 0,-21 1 16,0-1-16,21 0 0,-21 21 15,0-21-15,0 1 0,21-1 0,1 0 16,-1-21-16,0 21 0,0 0 0,21-21 16,-20 0-16,-1 0 0,21 0 15,-21 0-15,22 0 0,-22 0 16,21 0-16,-21-21 0,22 0 0,-22 0 16,0 0-16,21-1 0,-21 1 15,1-21-15,-22 21 0,21-22 0,-21 22 16,21-21-16,-21 21 0,0 0 15,0-22-15,0 22 0,-21 0 16,0 21-16,-1 0 0,1 0 16,0 21-16,0-21 0,0 21 15,21 0-15,0 22 0,0-22 0,0 21 16,0-21-16,0 22 0,0-22 16,0 0-16,0 0 0,21 0 0,-21 1 15,21-1-15,0 0 0,0-21 16,1 0-16,-1 21 0,0-21 15,21 0-15,-21 0 0,1 0 0,20 0 16,-21-21-16,0 21 0,0-21 0,22 0 16,-22-1-16,0 1 0,0 0 15,-21 0-15,0 0 0,21 0 0,-21-1 16,0 1-16,0 0 0,0 0 16,-21 0-16,0 0 0</inkml:trace>
  <inkml:trace contextRef="#ctx0" brushRef="#br0" timeOffset="163215.38">23918 12573 0,'0'0'0,"21"0"31,22 0-31,-22 0 0,21-21 16,1 0-16,-1 21 0,0 0 0,22-21 16,-22 21-16,22-22 0,-1 22 15,-21-21-15,22 21 0,-22 0 0,22-21 16,-22 21-16,0-21 0,-20 21 16,20 0-16,-21 0 0,0 0 15,-63 21 1,21 0-1,0-21-15,-22 21 0,1 1 0</inkml:trace>
  <inkml:trace contextRef="#ctx0" brushRef="#br0" timeOffset="163931.54">17568 14520 0,'0'0'0,"0"-21"0,0 0 0,0 0 15,0-21-15,0 20 0,0 1 0,-21 0 16,0 21-16,0-21 0,0 0 16,-1 21-16,1 0 0,0 0 0,0 0 15,-21 0-15,20 0 0,1 0 0,-21 21 16,21 0-16,0 0 0,-1 0 16,-20 1-16,21-1 0,0 0 15,0 21-15,-1-21 0,1 22 0,0-1 16,21 0-16,0 1 0,0 20 0,0-20 15,0-1-15,21 0 0,0 1 16,1-1-16,20 0 0,-21 1 16,21-22-16,-20 21 0,20-21 0,0 0 15,1 1-15,-22-22 0,21 0 16,0 0-16,1 0 0,-22 0 0,21-22 16,1 1-16,-22 0 0,21 0 0,-21 0 15,22 0-15</inkml:trace>
  <inkml:trace contextRef="#ctx0" brushRef="#br0" timeOffset="164326.31">17928 14753 0,'0'0'0,"0"-21"0,-21 21 31,0 0-31,0 21 0,-1 0 16,1 1-16,21-1 0,-21 0 0,21 0 15,-21 0-15,21 22 0,-21-22 16,21 0-16,0 21 0,0-21 0,0 1 15,0-1-15,21 0 0,0 0 16,0 0-16,0 0 0,1-21 0,-1 0 16,0 0-16,0 0 0,21 0 0,-20 0 15,-1-21-15,21 0 0,-21 21 16,0-21-16,1 0 0,-1 0 16,0-1-16,0 1 0,-21 0 0,21 0 15,-21 0-15,0 0 0,0-1 16,-21 1-16,0 0 0,0 0 0,0 21 15,-1-21-15,-20 0 0,21 21 16,0 0-16,0 0 0,-22 0 0,22 0 16,0 0-16,0 21 0,0 0 15,21 0-15,0 0 0,-22 0 16,22 1-16,0-1 0,0 0 0,0 0 16,43-21-16,-22 21 0,0 0 15,0-21-15,22 0 0,-1 0 0,0 0 16,1 0-16,-1 0 0,0 0 15</inkml:trace>
  <inkml:trace contextRef="#ctx0" brushRef="#br0" timeOffset="164942.09">18796 14838 0,'-21'0'15,"21"21"1,-21-21-16,21 21 0,0 0 0,0 1 15,0-1-15,0 0 0,0 0 0,-22 0 16,22 0-16,0 1 0,-21-1 16,21 0-16,0 0 0,0 0 15,-21-21-15,21 21 0,-21-21 32,21-21-32,0 0 0,0 0 15,0 0-15,0 0 16,0-1-16,0 1 0,0-21 0,0 21 15,21 0-15,0-1 0,-21 1 0,21-21 16,1 21-16,-1 0 0,0-1 16,0 22-16,0 0 0,0 0 15,1 0-15,-1 0 0,0 0 0,0 22 16,-21-1-16,21 0 0,-21 0 16,21 0-16,-21 0 0,0 1 15,0-1-15,0 0 0,0 0 16,0 0-16,0 0 0,0-42 47,0 0-47,22 0 15,-1 0-15,-21 0 0,21-1 16,0 1-16,0 0 0,0-21 16,1 21-16,-1-1 0,0 22 0,0-21 15,0 0-15,0 21 0,1 0 16,-1 0-16,0 0 0,-21 21 0,21-21 15,-21 21-15,21 1 0,-21-1 16,0 21-16,0-21 0,0 0 16,0 1-16,0 20 0,0-21 0,0 0 15,0 0-15,0 1 0,0-1 0,0 0 16,0 0-16,21-21 16,1 0-1,-1-21-15,0 0 0,0 0 16</inkml:trace>
  <inkml:trace contextRef="#ctx0" brushRef="#br0" timeOffset="165246.91">19727 14669 0,'0'0'0,"-21"0"16,0 21-1,21 0-15,0 0 16,0 21-16,0 1 0,0-22 0,0 21 15,0 1-15,0-1 0,0 21 16,0-20-16,0 20 0,0 1 16,0-1-16,0 1 0,0-1 0,0 1 0,0-1 15,0 1-15,0-22 16,0 22-16,0-1 0,-21 1 0,0-22 0,21 21 16,0-20-16,0-1 0,-22 0 15,22-20-15,0 20 0,0-21 16,0 0-16,0-42 15,0 0 1,0 0-16,0 0 0,22-22 16,-1 1-16,0 0 0,-21-1 0</inkml:trace>
  <inkml:trace contextRef="#ctx0" brushRef="#br0" timeOffset="165529.29">19770 14753 0,'0'0'0,"21"-21"0,0 21 16,0-21-16,0 21 16,0 0-16,1 0 0,-1 0 15,21 0-15,-21 21 0,0-21 16,1 21-16,-1 0 0,-21 1 0,21-1 16,-21 0-16,0 0 0,0 0 0,0 0 15,0 1-15,-21-1 0,0 21 16,-1-21-16,1-21 0,0 21 0,-21 1 15,21-1-15,-1 0 0,1 0 16,0-21-16,0 0 0,21 21 0,0-42 47,21 0-47,-21 0 0,21 0 0,0 21 16</inkml:trace>
  <inkml:trace contextRef="#ctx0" brushRef="#br0" timeOffset="166396.29">20362 14732 0,'-21'21'31,"0"0"-31,21 1 0,0-1 16,0 0-16,-21 21 15,21-21-15,-21 1 0,21-1 0,0 21 16,0-21-16,0 0 0,0 1 15,0-1-15,21 0 0,0 0 16,0-21-16,0 0 0,0 0 0,1 0 16,-1 0-16,0 0 0,21-21 15,-21 0-15,1 0 0,20-1 0,-21 1 16,0 0-16,22 0 0,-22-21 0,0 20 16,0-20-16,0 0 0,-21-1 15,21 1-15,1-21 0,-1 20 16,-21-20-16,21 20 0,-21 1 0,21 0 15,-21 21-15,0-22 0,0 22 16,0 0-16,0 42 16,0 0-1,0 0-15,-21 1 0,21 20 0,-21-21 16,21 21-16,-21 1 0,21-1 0,0 0 16,0 1-16,0-1 0,0 0 15,0 1-15,0-22 0,0 21 0,0-21 16,0 1-16,21 20 0,-21-21 0,21-21 15,0 21-15,0 0 0,0-21 16,22 0-16,-22 0 0,0 0 16,0 0-16,0 0 0,22 0 0,-22-21 15,0 21-15,0-21 0,0 0 16,1 21-16,-1-21 0,-21 0 0,0-1 16,21 1-16,-21 0 0,0 0 0,0 0 15,0 0-15,-21 21 16,0 0-16,-1 0 15,1 21-15,0 0 16,21 0-16,0 0 0,0 0 0,-21 1 16,21-1-16,0 0 0,0 0 0,0 21 15,0-20-15,0-1 0,0 0 16,21-21-16,0 21 0,-21 0 16,21-21-16,1 0 0,-1 0 0,0 0 15,0 0-15,0 0 0,22-21 16,-22 21-16,0-21 0,0 0 0,0 0 15,0-1-15,1 1 0,-1 0 0,0 0 16,-21 0-16,21 0 0,0-22 16,-21 22-16,0 0 0,0-21 0,21 42 15,-21-22-15,0 1 0,0 42 32,0 1-32,0-1 0,0 0 0,-21 0 15,21 0-15,0 0 0,0 1 16,0-1-16,0 0 15,0 0-15,0 0 16,21-21-16,1 0 16,-1 0-1,0-21-15,-21 0 16,21 21-16</inkml:trace>
  <inkml:trace contextRef="#ctx0" brushRef="#br0" timeOffset="166635.15">20278 14499 0,'0'0'0,"-43"0"0,22 0 15,0 0-15,-21 0 16,42-21-16,21 21 31,0 0-31,0 0 0,0 0 16,0-21-16,1 21 0,-1 0 0</inkml:trace>
  <inkml:trace contextRef="#ctx0" brushRef="#br0" timeOffset="168209.22">23262 14563 0,'0'0'0,"-21"0"0,0 0 0,21 21 16,0-42 31,21 0-32,-21-1-15,21 1 0,0 0 0,-21 0 16,0-21-16,21 20 0,1-20 16,-22 21-16,0-21 0,0-1 15,0 22-15,0-21 0,0-1 0,0 22 16,0-21-16,0 21 0,0 0 16,0-1-16,0 1 0,-22 21 15,1 0-15,21 21 16,0 22-16,0-1 0,0 0 15,0 1-15,0 20 0,0-20 16,0 20-16,0 1 0,0-1 0,0-21 16,21 22-16,-21-22 0,0 1 0,0-1 15,0-21-15,0 21 0,0-20 16,0-1-16,0 0 0,22-21 31,-22-21-15,0 0-16,21-22 0,0 22 15,-21 0-15,21-21 0,-21-1 16,21 22-16,0-21 0,1-1 0,-1 1 16,0 0-16,0 21 0,0-1 0,0 1 15,1 0-15,20 21 0,-21 0 16,0 0-16,0 0 0,22 21 0,-22 0 16,0 1-16,-21-1 0,0 0 15,21 21-15,-21-21 0,0 1 16,0 20-16,0-21 0,-21 21 0,0-20 15,0-1-15,0 0 0,-1 0 16,-20-21-16,21 21 0,0-21 0,0 0 16,-22 0-16,22 21 0,0-21 0,0 0 15,0 0-15,-1-21 16,22 0-16,-21 21 0,21-21 16,0 0-16,0 0 15,0-1-15,21 22 16,1 22-16,-22-1 15,21-21-15,0 21 0,0 0 16,0 0-16,0-21 0,1 21 16,-1 1-16,0-22 0,0 0 0,21 21 15,1-21-15,-22 0 0,21 0 16,1 0-16,-1 0 0,21-21 0,-20 21 16,-1-22-16,0 1 0,1 0 15,-22 0-15,21 0 0,-21 0 0,1-1 16,-1-20-16,0 21 0,0-21 0,-21 20 15,0-20-15,0 21 0,0-21 16,0 20-16,0 1 0,0 0 0,0 0 16,0 42-1,0 0-15,0 0 0,0 1 16,0-1-16,0 21 0,0 0 16,0-20-16,0 20 0,0-21 15,0 21-15,0-20 0,0-1 0,0 0 16,21 0-16,0 0 0,1-21 0,20 21 15,-21-21-15,0 0 16,0 0-16,1 0 0,20-21 0,-21 21 16,0-21-16,0 0 0,1 0 0,-1 0 15,0-1-15,0 1 0,0 0 16,0-21-16,-21 21 0,0-22 0,0 22 16,22-21-16,-22 21 0,0-22 15,0 22-15,0 0 0,0 42 31,0 0-31,0 0 0,0 1 16,-22-1-16,1 21 0,21 0 0,0-20 16,0 20-16,0 0 0,0-21 0,0 1 15,0 20-15,0-21 0,21 0 16,1-21-16,-1 21 0,0 1 0,0-22 16,0 0-16,22 0 0,-22 0 0,0 0 15,21 0-15,-21-22 0,22 22 16,-22-21-16,0 0 0,21 0 0,-20-21 15,-1 20-15,0-20 0,0 0 16,0-1-16,0 1 0,1-21 0,-22 20 16,0-20-16,0 20 0,0 1 15,0-21-15,0 20 0,0 1 16,0 21-16,0 0 0,0-1 0,0 1 16,0 42-1,0 22-15,0-22 16,0 21-16,0 1 0,0-1 0,0 0 15,-22 1-15,22 20 0,0-21 16,-21 1-16,21 20 0,0-20 0,0-22 16,0 21-16,0 0 0,0-20 0,0 20 15,0-21-15,21 0 0,1-21 16,-22 21-16,21 1 0,0-22 0,0 0 16,0 0-16,0 0 15,1-22-15,-1 1 0,0 21 16,0-21-16,0-21 0,0 21 0,-21-1 15,22-20-15,-1 21 0</inkml:trace>
  <inkml:trace contextRef="#ctx0" brushRef="#br0" timeOffset="168426.09">25040 14161 0,'0'0'0,"21"21"31,22-21-31,-22 0 0,21 0 16,0 0-16,1 0 0,-1 0 0,0 0 16,1 0-16,-1 0 0,22 0 15,-22 0-15,0 0 0,1-21 0,-1 21 16,-21 0-16,21 0 0,-20-22 16,-44 22-1</inkml:trace>
  <inkml:trace contextRef="#ctx0" brushRef="#br0" timeOffset="169206.26">16319 16023 0,'0'-21'16,"0"42"-16,-21-63 0,21 21 0,-21 0 0,21-1 16,-21 1-16,0 0 15,0 0-15,-1 21 0,1-21 16,0 21-16,0 0 0,0 0 16,-22 0-16,22 0 0,0 0 15,-21 21-15,21 0 0,-22 0 0,22 0 16,-21 22-16,21-1 0,-1 0 15,-20 1-15,21 20 0,0-20 0,21 20 16,0 1-16,0-22 0,0 21 16,0 1-16,0-1 0,0-20 0,0 20 15,0-20-15,21 20 0,0-21 16,0 1-16,0-1 0,1 0 16,-1-20-16,0-1 0,0 0 0,21 0 15,1-21-15,-22 0 0,21 0 16,22-21-16,-22 0 0,0 0 0,22-1 15,-22 1-15</inkml:trace>
  <inkml:trace contextRef="#ctx0" brushRef="#br0" timeOffset="170579.48">16637 16404 0,'0'-21'0,"0"42"0,-21-63 16,0 42-16,-1-21 0,1 21 15,0 0-15,0 0 0,0 0 16,0 21-16,-1 0 0,22 0 15,-21 0-15,21 1 0,-21-1 16,21 21-16,0-21 0,0 0 0,0 22 16,0-22-16,0 21 0,0-21 0,0 1 15,0-1-15,0 0 0,21 0 16,0-21-16,1 0 16,-1 0-16,0 0 0,0-21 15,0 0-15,0 0 0,22-1 0,-22 1 16,0 0-16,0 0 0,0-21 15,-21 20-15,22 1 0,-22 0 0,21 0 16,-21 0-16,0 0 0,0-1 0,0 1 16,-21 21-1,-1 0 1,1 21-16,21 1 0,0-1 16,0 0-16,0 0 15,0 0-15,0 0 0,0 22 0,0-22 16,0 0-16,0 0 0,21 0 15,1 1-15,-1-22 16,0 0-16,0 0 0,0 0 16,0 0-16,1 0 0,-1 0 0,0-22 15,0 1-15,21 21 0,-20-21 0,-1 0 16,0 0-16,0 0 0,0-1 16,0 1-16,-21 0 0,0 0 15,0 0-15,0 0 0,0-1 16,-21 22-1,0 22 1,21-1 0,0 0-16,0 0 0,0 0 0,0 0 15,0 1-15,0-1 0,0 0 0,0 0 16,21 0-16,0 0 16,1-21-16,-1 0 15,0 0-15,0 0 0,0 0 16,0-21-16,1 21 0,-1-21 0,0 0 15,0 21-15,0-21 0,0 0 16,1-1-16,-1 1 0,0 0 16,0 0-16,-21 0 0,0 0 15,0-1-15,0 1 16,0 42 0,0 1-1,0-1-15,0 0 0,0 0 16,0 0-16,0 0 0,0 1 0,0 20 15,0-21-15,0 0 0,21-21 0,0 21 16,-21 1-16,22-22 16,-1 0-16,0 21 0,0-21 0,0 0 0,0 0 15,22 0-15,-22-21 16,21 21-16,-21-22 0,22 1 0,-22 0 16,21 0-16,-21 21 0,22-21 0,-22 0 15,0-1-15,0 1 0,0 0 16,-21 0-16,0-21 0,0 20 0,0 1 15,0 0-15,0 0 0,0 0 16,0 0-16,-21 21 0,0 0 16,0 0-16,0 0 0,21 21 15,-21-21-15,-1 21 16,22 0-16,0 0 0,0 0 0,0 1 16,-21-1-16,21 0 0,0 0 0,0 0 15,21-21 1,1 0-16,-1 0 15,0 0-15,0 0 16,0 0-16,-21-21 0,21 21 16,-21-21-16,22 21 15,-22 21 1,0 0 0,0 22-16,21-22 0,-21 21 15,0 0-15,0 1 16,0-1-16,0 0 0,0 22 0,0-1 15,0-20-15,0 20 0,0 1 16,0-1-16,0 1 0,0 20 0,0-20 16,0-1-16,-21 1 0,-1-1 0,1 1 15,0-1-15,0 1 0,0-22 16,0 1-16,-1-1 0,1 0 0,0 1 16,0-22-16,0 0 0,0 0 15,-1-21-15,1 0 0,0 0 16,0-21-16,0 21 0,0-42 15,-1 20-15,1-20 0,0 0 0,0-1 16,0-20-16,21-1 0,0-20 16,0 20-16,0-20 0,0-1 15,0 21-15,0-20 0,0-1 0,21 0 16,0 22-16,0-1 0,0 1 0,1 21 16,20-1-16,-21 1 0,21 0 15,1 20-15,-1-20 0,0 21 0,1 0 16,-1-22-16,0 22 0,1 0 15</inkml:trace>
  <inkml:trace contextRef="#ctx0" brushRef="#br0" timeOffset="171234.54">18457 16108 0,'0'0'0,"0"-21"15,0 0-15,0 42 31,0 0-31,0 0 0,0 21 16,0-20-16,0 20 0,0 0 16,0 1-16,0-22 0,0 21 0,0 0 15,0 1-15,0-22 0,-21 0 0,21 21 16,0-20-16,0-1 0,0 0 16,0 0-16,21-21 31,-21-21-31,21 21 15,1-21-15,-22 0 0,21-1 0,0 1 16,-21 0-16,0 0 0,21 0 16,0-22-16,-21 22 0,21 0 0,1 0 15,-22 0-15,21 0 0,0 21 16,0 21 0,-21 0-16,21 0 15,-21 21-15,0-20 0,0-1 16,0 0-16,21 0 0,-21 0 0,22 0 15,-22 1-15,21-1 0,0-21 0,0 21 16,0-21-16,0 0 0,1 0 16,-1 0-16,0 0 15,0 0-15,0 0 0,0 0 0,1-21 16,-1 21-16,-21-21 0,21-1 16,0 1-16,0 0 0,-21-21 0,21 21 15,-21-22-15,22 22 0,-22-21 16,0-1-16,0 1 0,0 0 0,0-1 15,0 22-15,0-21 0,0 21 0,0 0 16,0 42 0,0 21-16,0-21 15,0 22-15,0-22 0,0 21 0,0 0 16,0-20-16,0 20 0,0-21 16,0 21-16,0-20 0,0 20 15,0-21-15,0 0 0,0 0 16,21 1-16,-21-1 0,21-21 15,0 0-15,0 0 16,0 0-16,-21-21 16</inkml:trace>
  <inkml:trace contextRef="#ctx0" brushRef="#br0" timeOffset="171479.92">19113 16320 0,'0'0'0,"-21"0"16,21 21-16,43-21 15,-22 0 1,0 0-16,0-21 0,21 21 0,-20-22 16,-1 22-16,21-21 0,-21 21 15,22-21-15,-22 21 0,21-21 0,-21 0 16,0 21-16,1-21 0,-1 21 0,-21-22 15,21 22 1</inkml:trace>
  <inkml:trace contextRef="#ctx0" brushRef="#br0" timeOffset="174653.91">21145 16447 0,'0'0'0,"22"0"0,-1 0 15,0 0 1,0 0-16,-21-22 15,0 1-15,0 0 16,0 0-16,0 0 16,-21 0-16,0-1 0,21 1 15,-21 21-15,-1-21 0,1 0 0,0 0 16,0 21-16,-21 0 0,20 0 16,-20 0-16,21 0 0,-21 0 0,20 21 15,-20 0-15,21 0 0,0 0 0,0 22 16,-1-22-16,1 21 15,21 1-15,-21-22 0,21 21 0,0-21 16,0 22-16,0-22 0,0 0 16,0 0-16,21 0 0,0 0 0,1-21 15,-1 0-15,21 0 0,-21 0 16,0 0-16,22 0 0,-1-21 0,-21 0 16,22 0-16,-1 0 0,0 0 0,1-1 15,-1-20-15,-21 21 0,21-21 16,-20 20-16,-1-20 0,0 0 15,0-1-15,0 1 0,-21 0 0,21-22 16,-21 22-16,0 0 0,0-1 0,0 1 16,0 0-16,0-1 0,0 22 15,0 0-15,0 0 0,0 0 16,0 42 0,0 0-16,-21 0 15,21 21-15,0 1 0,0-1 0,0 0 16,0 1-16,0 20 0,0-20 15,0 20-15,0-21 0,0 22 0,21-22 16,-21 1-16,22-22 0,-1 21 0,-21-21 16,21 22-16,0-22 0,0 0 15,22-21-15,-22 21 0,0-21 0,0 0 16,21 0-16,-20 0 0,20 0 16,-21-21-16,0 21 0,22-21 15,-22 0-15,0-1 0,0 1 0,0 0 16,0 0-16,1 0 0,-22-22 15,0 22-15,0-21 0,21 21 0,-21 0 16,0-22-16,0 22 0,0 0 16,0 42-1,0 0 1,0 0-16,0 1 0,0-1 16,0 0-16,0 21 0,0-21 0,0 1 15,0-1-15,0 0 0,21 0 16,-21 0-16,21-21 0,-21 21 0,21-21 15,0 22-15,1-22 16,-1 0-16,0 0 16,0 0-16,0-22 0,0 1 15,1 21-15,-22-21 0,0 0 16,21 0-16,0 21 0,-21-21 0,0-22 16,0 22-16,21 0 0,-21 0 15,0-22-15,21 22 0,-21 0 0,0-21 16,0 21-16,0-1 0,0 44 31,0-1-31,0 21 16,0-21-16,0 0 0,0 1 15,0 20-15,0-21 0,0 0 16,0 22-16,0-22 0,0 0 0,0 0 16,21 0-16,1 0 15,-1 1-15,0-22 0,0 0 16,0 0-16,22 0 0,-22 0 15,0 0-15,0 0 0,21-22 0,-20 22 16,20-21-16,-21 0 0,21 0 0,-20 0 16,20-22-16,-21 22 0,0-21 15,0 21-15,-21-22 0,0 22 16,0-21-16,0 21 0,0 0 0,0-1 16,-21 1-16,0 0 0,0 21 0,0 0 15,0 0-15,-1 0 0,1 0 16,21 21-16,-21 0 15,21 1-15,0-1 0,0 0 16,21 0-16,-21 0 0,21 0 16,1 1-16,-1-1 0,0 0 0,0-21 15,0 21-15,-21 0 0,21 0 0,1 1 16,-22-1-16,21-21 16,-21 21-16,0 0 15,21-21 1,0 0-16,0 0 15,0 0 1,1 0-16,-1 0 0,0 0 16,0-21-16,0 21 0,0-21 15,1 0-15,-1 21 0,0-22 16,-21 1-16,21 0 0,0 0 0,0 0 16,-21 0-16,0-1 0,22 1 0,-22 0 15,21 0-15,-21 0 0,0 0 16,0 42 15,0 0-31,-21 0 0,21 0 16,0 0-16,0 1 0,0-1 15,0 0-15,0 0 0,0 0 16,0 0-16,0 1 0,0-1 16,0 0-16,0 0 15,21-21-15,0 0 0,0 0 0,0 0 16,0 0-16,1 0 0,-1 0 0,0 0 15,21 0-15,-21 0 0,1 0 16,-1-21-16,0 0 0,21 21 0,-21-21 16,1-1-16,-22 1 0,21 0 0,0 0 15,0 0-15,-21 0 16,0-1-16,0 1 0,0 0 0,21 0 0,-21 0 16,0 42 15,0 0-31,0 0 15,0 0-15,0 1 0,-21-1 16,21 21-16,-21-21 0,21 0 0,0 1 16,0-1-16,-21 0 15,21 0-15,0-42 32,0 0-17,21 21-15,0-21 0,0-1 0,-21 1 16,21 0-16,1 0 0,-1 0 15,0 0-15,0-22 0,0 22 16,0 0-16,22 0 0,-22 0 0,0-1 16,0 22-16,0 0 15,1 0-15,-22 22 16,0-1-16,0 0 0,0 0 0,0 0 16,0 22-16,0-22 0,0 0 15,0 0-15,21 0 0,-21 0 0,21 1 16,-21-1-16,21-21 0,0 21 15,-21 0-15,21-21 0,1 0 0,-1 0 16,21 0-16,-21 0 0,0 0 0,22 0 16,-22 0-16,0-21 15,0 21-15,22-21 0,-22 0 0,0 21 16,0-22-16,0 1 0,0 0 0,1-21 16,-1 21-16,0-1 0,0-20 15,-21 21-15,21-21 0,-21 20 0,0-20 16,0 21-16,0 0 0,0 0 15,0-1-15,-21 22 16,0 0-16,0 0 0,21 22 0,-21-1 16,21 0-16,-22 0 0,1 21 15,21-20-15,0-1 0,0 0 0,0 21 16,0-21-16,0 1 0,0-1 16,0 0-16,0 0 15,21-21-15,1 0 0,-1 0 16,0 0-16,0 0 15,0-21-15,0 21 0,1-21 16,-22 0-16,0-1 0,21 22 0,0-21 16,-21 0-16,0 0 0,0 0 15,21 0-15,-21-1 0,21 1 0,-21 0 16,0 42 15,0 0-31,-21 22 16,21-22-16,-21 0 0,0 21 15,21-20-15,0 20 0,-21 0 16,21-21-16,-22 22 0,22-1 0,-21 0 16,21 1-16,-21-1 0,21 0 15,0 1-15,0-1 0,0 0 0,0 22 16,-21-22-16,21 1 0,0-1 16,0 0-16,-21 22 0,21-22 0,0 0 15,0 1-15,0-1 0,0 0 0,0 1 16,0-1-16,0-21 0,0 22 15,0-22-15,0 21 0,-21-21 16,21 0-16,-22 1 16,1-22-1,21-22-15,-21 1 0,21 0 0,0 0 16,-21 0-16,21-22 0,-21 1 16,21 0-16,0-1 0,0-20 0,0 21 15,21-22-15,0 1 0,0-1 16,0 1-16,1-1 0,-1 1 0,21-1 15,-21 1-15,0-1 0,1 22 0,-1-1 16,21 1-16,-21 0 0,0-1 16,1 22-16,-1-21 0,0 21 0,-21 0 15,21-1-15,-21 1 16,0-21-16,0 21 0,0 0 16</inkml:trace>
  <inkml:trace contextRef="#ctx0" brushRef="#br0" timeOffset="174922.27">23643 15748 0,'-21'-21'16,"0"21"-16,0 0 16,-1 0-1,1 0-15,0 0 16,0 21 0,0-21-16,0 21 0,-1 0 0,1 1 15</inkml:trace>
  <inkml:trace contextRef="#ctx0" brushRef="#br0" timeOffset="175433.98">19706 17060 0,'0'0'16,"-21"0"-16,21-21 16,0 42-16,0 1 0,0-1 15,0 0-15,0 21 0,0-21 0,-21 22 16,21-1-16,0 0 0,0 1 15,0-1-15,0 0 0,-21 1 16,21-1-16,0 0 0,-22-20 16,22 20-16,0-21 0,0 0 0,0 0 15,0 1-15,0-1 0,0-42 47,0-1-47,0 1 0</inkml:trace>
  <inkml:trace contextRef="#ctx0" brushRef="#br0" timeOffset="176717.39">19621 17230 0,'0'0'16,"0"-21"-16,0-22 16,0 22-16,0 0 0,0 0 15,0 0-15,22-1 0,20 1 16,-21 0-16,0 21 0,0-21 15,22 21-15,-22 0 0,21 0 0,-21 0 16,22 21-16,-22 0 0,0 0 16,0 1-16,0 20 0,-21 0 0,0-21 15,0 22-15,0-22 0,0 21 16,-21-21-16,-21 22 0,21-22 16,0 21-16,-22-21 0,22 1 0,-21-1 15,21 0-15,-22 0 0,22-21 16,0 0-16,0 0 0,0 0 0,-1 0 15,22-21 1,0 0-16,0 0 0,0-1 16,0 1-16,0 0 15,22 21-15,-1 21 16,0 0 0,0 22-16,-21-22 0,21 0 0,0 21 15,1-20-15,-1-1 16,-21 21-16,21-21 0,0 0 0,-21 22 15,21-43-15,0 21 0,-21 0 16,22 0-16,-1-21 0,0 0 0,0 0 16,0 0-16,0 0 0,1 0 15,-1-21-15,0 21 0,0-21 0,21 0 16,-20 0-16,-1-1 0,0 1 16,21-21-16,-42 21 0,21 0 0,1-22 15,-22 22-15,21-21 0,-21 21 0,0-1 16,0 1-16,0 0 0,0 42 47,0 0-47,0 1 0,0-1 0,0 0 15,0 21-15,0-21 0,0 1 16,0-1-16,0 0 0,0 21 0,0-21 16,0 1-16,21-1 15,0-21-15,0 0 0,0 0 16,1 0-16,-1 0 15,0-21-15,0-1 0,0 1 0,0 21 16,1-21-16,-1 0 0,0 0 0,0 0 16,-21-22-16,0 22 0,0 0 15,0 0-15,0 0 0,0 42 47,0 0-47,0 0 0,0 0 16,0 0-16,0 1 0,0-1 0,0 0 15,0 21-15,0-21 0,21 1 16,0-22-16,-21 21 0,22 0 0,-1-21 16,0 0-16,0 0 0,21 0 15,-20 0-15,-1 0 0,21 0 0,-21 0 16,22-21-16,-22 0 0,21-1 16,-21 1-16,0 0 0,1 0 0,-1 0 15,0 0-15,-21-22 0,0 22 0,0 0 16,0 0-16,0 0 15,0-1-15,0 1 0,0 0 0,-21 21 32,21 21-32,0 0 15,0 1-15,0-1 0,0 0 16,0 0-16,0 0 0,0 0 0,0 1 16,0-1-16,0 0 0,0 0 15,0 0-15,0 0 0,0 1 16,0-1-16,0 0 15,0-42 17,0 0-17,0-1-15,0 1 0,0 0 16,0 0-16,21 0 0,-21 0 0,21-22 16,-21 22-16,0-21 0,0 21 15,21-1-15,0 1 0,1 0 0,-1 21 16,0 0-16,0 0 0,0 0 15,0 21-15,1 0 16,-22 22-16,21-22 0,0 0 0,-21 21 16,0-20-16,0 20 0,0-21 15,0 0-15,0 0 0,0 1 0,0-1 16,0 0-16,0 0 16,21-21-1,-21-21 16,21 0-31,0 21 16</inkml:trace>
  <inkml:trace contextRef="#ctx0" brushRef="#br0" timeOffset="178390.23">22013 17801 0,'0'0'0,"-21"21"16,21 1 0,0-44 15,21 1-31,0 21 0,1-21 16,-1 0-16,0 0 0,0 0 0,21-1 15,-20-20-15,-1 21 0,0-21 16,0-1-16,0 22 0,0-21 0,1-1 15,-1 1-15,-21 0 0,21-1 16,-21 1-16,0 0 0,0-1 0,0 22 16,0 0-16,0-21 0,0 21 15,0-1-15,-21 22 16,21 22-16,-21-1 16,-1 0-16,22 21 0,0-21 15,-21 22-15,0-1 0,21 0 16,-21 1-16,21-1 0,0 0 0,0 22 15,0-22-15,0 1 0,0-1 16,0-21-16,0 21 0,0-20 0,0-1 16,0 0-16,0 0 0,21 0 15,0-21-15,0 0 0,1 0 0,-1 0 16,0 0-16,21 0 0,1-21 16,-22 0-16,21 0 0,0 0 0,-20-1 15,20 1-15,-21 0 0,21 0 16,-20 0-16,-1-22 0,0 22 15,-21 0-15,0 0 0,21 0 16,-21 0-16,0-1 16,0 44-1,0-1-15,-21 0 16,21 0-16,0 21 0,0-20 0,0-1 16,0 0-16,0 0 0,0 0 15,0 0-15,0 1 0,21-1 0,0-21 16,0 21-16,1-21 0,-1 0 15,0 0-15,0 0 0,21 0 0,-20 0 16,-1 0-16,0-21 0,0 0 16,0 21-16,0-22 0,1 1 15,-1 0-15,-21 0 0,0 0 16,21 0-16,-21-1 0,0 1 0,0 0 16,0 0-16,0 0 0,0 0 15,0 42 1,0 0-1,0 0-15,0 0 0,0 0 0,0 22 16,0-22-16,-21 0 0,21 0 16,0 0-16,0 1 0,0-1 0,0 0 15,-21 0-15,21 0 16,0-42 15,21 0-31,0 0 16,-21 0-16,21-22 15,-21 22-15,21 0 0,0 0 0,-21-22 16,0 22-16,22 0 0,-1 0 16,-21 0-16,0 0 0,0-1 0,21 22 15,-21 22 1,21-1-16,-21 0 0,0 0 0,0 0 16,0 0-16,0 1 0,0-1 15,0 0-15,0 21 0,0-21 0,0 1 16,0-1-16,0 0 0,0 0 15,21-21 1,0 0 0,1 0-16,-1 0 0,0-21 15,0 0-15,0 0 16,0-1-16,1 1 0,-1-21 16,0 21-16,0 0 0,0-1 15,-21 1-15,21 0 0,1 0 0,-22 0 16,21 21-16,0 0 15,0 0-15,-21 21 16,0 0 0,0 0-16,0 0 0,0 1 15,21-1-15,-21 0 0,21 0 0,-21 0 16,0 0-16,22 1 0,-1-22 16,-21 21-16,21 0 0,0-21 0,0 21 15,0-21-15,1 0 16,-1 0-16,0 0 0,21 0 0,-21 0 15,1 0-15,-1 0 0,0-21 16,0 21-16,0-21 0,0 0 0,1 21 16,-1-22-16,0 1 0,0 0 15,0 0-15,-21 0 0,0 0 0,0-1 16,21 1-16,-21 0 16,0-21-16,0 21 0,0-1 0,0 1 15,0 0-15,0 0 0,0 0 16,0 42 15,0 0-31,-21 0 0,21 22 0,0-22 16,0 21-16,0 0 0,0-20 15,0 20-15,0-21 0,0 21 0,0-20 16,0-1-16,0 0 0,21-21 16,1 21-16,-1-21 0,0 0 0,21 0 15,-21 0-15,1 0 0,20 0 16,-21-21-16,21 21 0,-20-21 15,20 0-15,-21-1 0,21 1 0,-20 0 16,-1 0-16,0 0 0,0 0 16,-21-1-16,0 1 0,21-21 0,-21 21 15,0 0-15,0-1 0,0 1 16</inkml:trace>
  <inkml:trace contextRef="#ctx0" brushRef="#br0" timeOffset="178712.05">23410 17039 0,'0'0'16,"-21"0"-16,0 21 15,0-21 17,0 0 30,21 22-62,-22-22 16,22 21-16,-21 0 15,0-21-15</inkml:trace>
  <inkml:trace contextRef="#ctx0" brushRef="#br0" timeOffset="179078.84">22183 17314 0,'0'0'0,"-85"22"15,64-22-15,0 0 16,-1 0-16,1 21 0,0-21 16,42 0-1,0 0-15,22 0 16,-22 0-16,21 0 0,-21 0 15,22 0-15,-1 0 0,-21 0 16,22-21-16,-1 21 0,-21 0 16,0 0-16,22 0 0,-43-22 0,21 22 0,0 0 15,-63 0 48,20 0-63,1 0 0,0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2:41:20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2561 0,'0'-21'16,"0"0"93,0 0-93</inkml:trace>
  <inkml:trace contextRef="#ctx0" brushRef="#br0" timeOffset="2244.07">2328 974 0,'21'0'0,"1"0"15,-1 0-15,0 0 16,0 0-16,0 0 16,0 0-16,22 0 0,-22-21 0,0 21 15,0-22-15,22 1 0,-22 0 16,0 0-16,0 0 0,0 0 15,0-1-15,1-20 0,-1 21 16,-21 0-16,0-22 0,0 22 16,0 0-16,0 0 0,0 0 0,0 0 15,0-1-15,-21 1 0,-1 21 16,1 0-16,0 0 0,0 0 0,-21 0 16,-1 0-16,1 0 0,0 21 15,-22 1-15,22-1 0,-22 0 16,22 21-16,-22 1 0,22-1 0,0 0 15,-1-21-15,22 22 16,0-1-16,0 0 0,21-20 0,0 20 16,0-21-16,0 0 0,0 0 15,0 1-15,21-1 0,0 0 16,22 0-16,-22-21 0,21 21 0,0 0 16,22-21-16,-22 22 0,1-1 15,20 0-15,-21 0 0,1 0 0,-1 0 16,-21 1-16,22-1 0,-22 0 15,0 0-15,-21 0 0,0 0 16,0 22-16,0-22 0,0 0 0,-21 21 16,-22-20-16,22-1 0,-21 0 15,21 0-15,-22 0 0,1-21 0,21 0 16,-21 0-16,20 0 0,-20 0 16,21 0-16,-21-21 0,20 21 15,1-21-15,0 0 0,0 0 16,0-22-16,21 22 0,-21 0 15,21 0-15,-22 0 0,22-1 0,0 1 16,-21 0-16,21 0 16,21 21-1,1 0 1,-1 21-16,0-21 0,0 21 0,0 0 16,0 1-16,1-22 0,-1 21 15,21 0-15,-21 0 0,0 0 16,1 0-16,-1 1 0,0-22 0,0 21 15,21 0-15,-20-21 16,20 0-16,0 0 0,-21 0 0,22 0 16,-1 0-16,0-21 0,1 0 15,-1-1-15,0 1 0,1 0 0,-1 0 16,-21 0-16,22 0 0,-22-22 16,21 22-16,-21 0 0,0 0 0,1-22 15,-22 22-15,0 0 0,0 0 16,0 0-1,0 42 17,0 0-32,0 0 0,0 0 15,0 1-15,0-1 16,0 0-16,0 0 0,0 0 0,0 0 16,0 1-16,21-22 0,0 21 15,0-21-15,0 0 0,22 0 0,-22 0 16,0 0-16,21 0 0,1 0 15,-22 0-15,21 0 0,0-21 0,-20-1 16,20 1-16,-21 21 0,0-21 16,0 0-16,1 0 0,-22 0 0,0-1 15,0 1-15,0 0 0,0 0 16,0 0-16,0 0 16,0 42 30,0 0-46,0 0 0,0 21 16,0-20-16,0 20 0,0-21 16,0 21-16,0 1 0,0 20 0,21 1 15,-21-1-15,21 1 0,-21-1 16,21 22-16,-21-22 0,0 22 0,0 0 16,0-1-16,0 1 0,0 0 15,0 21-15,0-22 0,0 1 0,-21 0 16,0-1-16,0 1 0,21-22 15,-22 1-15,1-1 0,0-20 16,0 20-16,0-42 0,0 22 0,-22-22 16,22 0-16,-21 21 15,21-42-15,-1 0 0,-20 0 0,21 0 16,-21-21-16,20 0 0,-20-21 16,0 21-16,21-22 0,-22 1 0,22-22 15,0 22-15,0-21 0,0-1 16,21-21-16,0 22 0,0-1 0,0-20 15,0 20-15,21 1 0,0-1 16,0 1-16,0-1 0,22 1 16,-22-1-16,0 22 0,21-22 0,1 1 15,-22 21-15,21-22 0,0 22 16,1-1-16,-1-20 0,0 21 0,22-1 16,-22 22-16,1-21 0</inkml:trace>
  <inkml:trace contextRef="#ctx0" brushRef="#br0" timeOffset="3851.44">4149 1291 0,'-22'0'0,"22"-21"0,-21 21 15,0-21-15,0 21 16,0 0-1,21 21 1,-21 0-16,21 0 0,0 1 16,0 20-16,0-21 0,0 21 0,-22 1 15,22-22-15,0 21 0,-21 1 16,21-22-16,0 21 0,0-21 0,0 0 16,-21 1-16,21-1 0,0 0 15,0-42 1,0 0-1,21-22-15,-21 22 16,21-21-16,1 21 0,-22-22 0,21 1 16,0 21-16,0-22 0,-21 1 15,21 21-15,0-21 0,1 20 16,-1 1-16,-21 0 0,21 21 0,0 0 16,0 0-16,0 0 15,-21 21-15,0 0 0,22 1 0,-22-1 16,21 21-16,-21-21 0,0 22 15,0-22-15,0 21 0,21-21 0,-21 22 16,21-22-16,0 0 16,-21 0-16,21 0 0,1 0 0,-1-21 0,0 0 15,0 0-15,0 0 16,22 0-16,-22 0 0,0-21 0,21 0 16,-21 0-16,22 0 0,-22 0 15,21-22-15,-21 22 0,1-21 0,-1-1 16,0 1-16,0-21 0,0 20 15,0-20-15,1 20 0,-22-20 0,21-1 16,0 22-16,0-21 0,-21 20 16,0 1-16,0 21 0,0-22 0,0 22 15,0 42 17,0 22-32,0-1 0,0-21 15,0 43-15,0-22 0,0 0 0,0 22 16,0-22-16,-21 22 0,21-22 15,0 0-15,0 22 0,0-22 0,0 1 16,0-1-16,0 21 0,0-41 0,21 20 16,0 0-16,0 1 0,1-22 15,-1 0-15,0 0 0,21-21 16,1 0-16,20 0 0,1-21 16,-22 21-16,0-42 0,1 20 0,20-20 15,-21 0-15,1-1 0,-1 1 16,-21 0-16,22-1 0,-22 1 15,0 0-15,-21-1 0,0 1 16,0 0-16,0 21 0,0-1 0,0 1 16,-21 0-16,0 21 0,-1 0 15,1 0-15,0 0 0,0 21 0,-21 22 16,20-22-16,-20 0 0,21 21 16,0-21-16,0 22 0,-1-1 0,1 0 15,0-20-15,21 20 0,-21-21 16,21 21-16,0-20 0,0-1 0,0 0 15,0 0-15,21 0 0,0-21 16,0 0-16,22 0 0,-22 0 16,0 0-16,0 0 0,22-21 0,-22 0 15,0 0-15,21 0 0,-21-1 16,1 1-16,-22-21 0,21 21 0,-21-22 16,21 22-16,-21-21 0,0 21 15,0 0-15,0-1 0,0 1 0,0 42 31,0 1-15,0-1-16,0 0 0,0 21 16,0-21-16,0 1 0,0-1 0,0 0 15,0 0-15,0 0 0,21 0 16,-21 1-16,21-1 0,0 0 16,1-21-16,-1 0 0,0 0 15,0 0-15,0 0 0,0-21 16,1 21-16,-1-21 0,0-1 0,-21 1 15,21 0-15,0-21 0,0 21 16,1-1-16,-1-20 0,0 21 0,0 0 16,0 0-16,0-1 0,1 1 15,-1 21-15,0 0 0,0 0 0,0 0 16,0 0-16,-21 21 16,22-21-16,-22 22 0,0 20 0,0-21 15,0 0-15,0 0 0,0 1 16,0 20-16,0-21 0,-22 0 15,22 0-15,-21 1 0,0-1 0,21 0 16,0 0-16,-21 0 16,21-42-1,0 0 1,21 0-16,0 0 0,0-22 16,-21 22-16,22-21 0,-1-1 15,0 22-15,0-21 0,0 21 0,0-22 16,1 22-16,-1 0 0,0 0 15,-21 0-15,21 0 0,-21 42 32,0 0-32,0 0 0,-21 0 15,0 0-15,21 22 0,-21-22 0,21 0 16,0 21-16,0-20 0,0 20 16,0-21-16,0 21 0,0-20 0,0-1 15,0 0-15,0 0 0,21 0 16,0 0-16,0-21 0,0 0 0,0 0 15,22 0-15,-1 0 0,-21 0 16,22 0-16,-1-21 0,0 0 0,-21 21 16,1-21-16,20 0 0,-21 0 0,0-1 15,-21 1-15,0 0 0,0 0 16,0 0-16</inkml:trace>
  <inkml:trace contextRef="#ctx0" brushRef="#br0" timeOffset="4207.24">4614 868 0,'0'0'0,"-21"0"16,-42-21-1,63 0-15,21-1 16,21 22-16,0-21 0,22 21 16,-1 0-16,22 0 0,0-21 0,-1 21 15,1 0-15,0 0 0,-1-21 16,22 21-16,-21 0 0,0 0 0,-1 0 16,1 0-16,0-21 0,-22 21 15,1 0-15,-22 0 0,21 0 0,-41 0 16,20 0-16,-21 0 0,0 0 15,-21 21 1,-21 0-16,0-21 16,-21 21-16,-1-21 0,1 21 0,0 1 15</inkml:trace>
  <inkml:trace contextRef="#ctx0" brushRef="#br0" timeOffset="4774.39">1439 2159 0,'0'0'0,"-42"0"0,0 0 0,-1 0 16,22 0-16,-21 0 0,21-21 15,-1 21-15,1 0 0,0 0 16,0 0-16,21-21 0,21 21 31,21 0-31,1 0 0,-1 0 16,22 0-16,-1 0 0,22 0 15,-1 0-15,22 0 0,0 0 16,21 0-16,21 0 0,0 0 0,1 0 16,20 0-16,0 0 0,22 0 15,-22 0-15,22 0 0,-1 21 0,1-21 16,-1 0-16,1 0 0,20 21 16,1-21-16,-22 0 0,22 0 0,-21 21 15,-1-21-15,-21 0 0,1 0 0,-22 0 16,0 0-16,0 0 0,-21 0 15,0 21-15,-21-21 0,-21 0 0,-1 0 16,1 0-16,-21 0 0,-22 0 16,0 0-16,1 0 0,-22 0 15,0 0-15,-42 0 32,0 0-32,-1 0 0,1 0 0,0 0 15,-21 0-15,21 0 0,-1 0 16,-20 0-16,0 22 0</inkml:trace>
  <inkml:trace contextRef="#ctx0" brushRef="#br0" timeOffset="5321.56">1418 3514 0,'0'0'0,"0"21"47,0 21-47,0-21 0,0 22 15,-21-1-15,21 0 16,0 22-16,0-22 0,-21 22 0,21-1 16,-21 1-16,21-1 0,-22 1 15,22-22-15,0 22 0,0-22 0,0-21 16,0 21-16,0-20 0,0-1 15,0 0-15,22-21 0,-1 0 16,-21-21 0,0 0-16</inkml:trace>
  <inkml:trace contextRef="#ctx0" brushRef="#br0" timeOffset="5531.44">1101 4212 0,'0'-21'16,"21"0"0,0 21-16,0-21 15,0 0-15,22 21 0,-22-22 16,21 22-16,-21-21 0,22 21 0,-1-21 16,0 0-16,-21 21 0,22-21 15,-1 21-15,-21 0 0,0-21 16,22 21-16,-22 0 0,0 0 15,0 0-15</inkml:trace>
  <inkml:trace contextRef="#ctx0" brushRef="#br0" timeOffset="5963.71">1820 4212 0,'0'-21'31,"0"0"-31,0 0 0,0 0 15,0-1-15,0-20 0,21 21 16,1 0-16,-1 0 0,0 21 16,0-22-16,0 22 0,0 0 15,1 0-15,-1 0 0,0 0 16,0 22-16,0-1 0,22 0 0,-22 21 16,-21 1-16,21-1 0,-21 0 15,0 22-15,0-22 0,0 0 0,0 1 16,0-1-16,-21 0 0,21 1 15,-21-22-15,21 0 0,-22 0 0,22 0 16,0-42 0,0 0-1,0 0-15,0-21 0,0 20 16,0-20-16,0 21 0,0-21 16,22-1-16,-22-20 0,21 20 15,0 22-15,-21-21 0,21 0 0,0 20 16,0 1-16,-21 0 0,22 21 15,-1 0-15,0 0 16,0 0-16,0 0 16,-21 21-16,0 0 15,0 1-15,0-1 0</inkml:trace>
  <inkml:trace contextRef="#ctx0" brushRef="#br0" timeOffset="6608.01">2540 4170 0,'0'0'0,"21"0"16,-21-21-16,0 42 31,0 0-31,0 0 16,0 0-16,0 22 0,0-22 15,-21 21-15,21 1 0,0-1 0,0-21 16,0 21-16,0 1 0,0-22 15,0 0-15,21 0 0,0 0 0,0-21 16,22 0-16,-22 0 0,21 0 16,-21 0-16,22 0 0,-22 0 15,21 0-15,-21-21 0,22 0 16,-22 0-16,0 0 0,0 0 0,0-22 16,1 22-16,-1-21 0,0 21 0,-21-22 15,21 1-15,-21 21 0,0-22 16,0 22-16,0 0 0,0 0 0,0 42 31,0 0-15,0 0-16,0 22 0,0-22 15,0 21-15,0 1 0,0-1 0,0 0 16,0 22-16,0-22 16,0 22-16,0 20 0,0-20 0,0 20 15,0 1-15,0 0 0,0-1 16,0 1-16,0 0 0,0-22 0,0 22 15,0 0-15,0-1 0,0 1 0,0-22 16,0 22-16,0-21 0,-21-22 16,21 21-16,-21-20 0,0-1 0,-1 0 15,22 1-15,-21-22 0,0 0 16,0-21-16,0 0 0,0 0 0,-1 0 16,1 0-16,0-21 0,0-21 0,0 20 15,0-41-15,21 21 0,-22-22 16,22 1-16,-21-22 0,21 0 0,-21 1 15,21-1-15,0 0 16,0 1-16,0 20 0,0-21 0,21 1 16,0 20-16,1-20 0,-1 20 15,0 1-15,0-1 0,21 1 0,-20-1 16,20 22-16,0-22 0,1 1 16</inkml:trace>
  <inkml:trace contextRef="#ctx0" brushRef="#br0" timeOffset="7227.48">4445 3662 0,'0'0'0,"0"-21"16,0 0-16,-21 21 15,0 0 1,-22 0-16,22 0 0,-21 0 0,21 0 16,-22 21-16,1 0 0,0 0 15,-1 0-15,1 0 0,21 1 0,-22-1 16,1 21-16,21-21 16,0 0-16,0 1 0,21-1 15,0 0-15,42-21 16,-21 0-16,0 0 0,22 0 0,-1 0 15,-21 0-15,21 0 0,1 0 16,-22 0-16,21 21 0,-21-21 0,1 21 16,-1-21-16,0 21 0,-21 1 15,0-1-15,0 0 0,-21 0 0,0 0 16,-1 22-16,-20-22 0,0 0 0,21 21 16,-22-21-16,1 1 0,21-1 15,-22 0-15,22-21 0,-21 21 0,21-21 16,42 0 15,0 0-15,0-21-16,0 21 0,1 0 0,-1 0 15,0 0-15,0 0 0,0 21 16,-21 0-16,21 0 0,-21 1 16,0 20-16,0-21 0,0 21 0,-21-20 15,0 20-15,0 0 0,0 1 16,0-1-16,-1 0 0,1 1 0,-21-1 15,21-21-15,0 21 0,21-20 16,-22 20-16,22-21 0,0 0 0,0 0 16,0 1-16,22-22 31,-22-22-31,21 1 0</inkml:trace>
  <inkml:trace contextRef="#ctx0" brushRef="#br0" timeOffset="7867.23">4064 6117 0,'0'0'0,"0"-42"16,0 21 0,0 0-16,0-1 0,0 1 15,0 0-15,21 0 0,0 0 16,0 21-16,1-21 0,-1-1 0,0 22 15,0 0-15,0 0 0,0 0 16,-21 22 0,0-1-16,0 0 0,-21 0 15,0 0-15,0 22 0,0-22 16,-22 21-16,22 0 0,-21-20 0,21 20 16,-22 0-16,1 1 0,21-22 15,0 21-15,0-21 0,-1 22 0,22-22 16,0 0-16,0 0 0,0 0 0,0 0 15,22 1-15,-1-22 0,0 21 16,0 0-16,21 0 0,-20-21 0,20 21 16,0 0-16,1-21 15,-1 22-15,-21-1 0,21 0 0,-20 0 16,20 0-16,-21 0 0,-21 1 0,0-1 16,0 0-16,0 0 0,-21 0 15,0 0-15,-22 1 0,22-1 0,-21 0 16,21 0-16,-22 0 0,1 0 0,21-21 15,-21 22-15,20-22 0,1 21 16,0-21-16,0 0 0,0 0 0,0 0 31,42 0-15,-21-21-16,21 21 16</inkml:trace>
  <inkml:trace contextRef="#ctx0" brushRef="#br0" timeOffset="8839.77">4297 5144 0,'0'0'0,"21"0"47,0 0-47,21 0 0,1 0 16,-1 0-16,0 0 0,22-22 0,-22 22 16,22 0-16,-1 0 0,1 0 15,-1-21-15,1 21 0,-22 0 0,22 0 16,-22 0-16,-21 0 0,21 0 15,-20 0-15,-1 0 0,0 0 0,0 0 16,-21 21 0,-21-21-16,0 0 0,0 0 15,-22 22-15,22-22 0</inkml:trace>
  <inkml:trace contextRef="#ctx0" brushRef="#br0" timeOffset="9067.62">4318 5334 0,'0'0'0,"-21"0"16,21 21 0,21-21-16,0 0 15,21 0-15,1 0 0,-1 0 16,22 0-16,-1 0 0,-21 0 0,22 0 16,21 0-16,-43 0 0,21-21 0,1 21 15,-1 0-15,-20 0 0,-1 0 16,0 0-16,1-21 0,-22 21 15,0 0-15,0 0 0,-42 0 32,0 0-32,-21 0 0</inkml:trace>
  <inkml:trace contextRef="#ctx0" brushRef="#br0" timeOffset="9289.51">4297 5482 0,'0'0'0,"-21"21"15,21 1-15,21-22 16,0 0-16,21 0 0,1 0 16,20 0-16,1 0 15,-1 0-15,1 0 0,-1 0 0,1 0 16,-1 0-16,1 0 0,-1 0 16,1 0-16,-1 0 0,-21 0 0,1-22 15,-1 22-15,-21 0 0,22 0 0,-22 0 16,0 0-16</inkml:trace>
  <inkml:trace contextRef="#ctx0" brushRef="#br0" timeOffset="10041.09">1397 7599 0,'0'0'0,"21"-42"15,-21-1-15,0 22 0,0 0 16,0 0-16,-21 21 0,0 0 16,0 0-16,-22 0 15,22 21-15,-21 0 0,-1 0 0,1 0 16,21 22-16,-21-22 0,-1 21 15,1 22-15,21-22 0,0 0 16,-1 22-16,1-1 0,21-20 0,-21 20 16,21 1-16,0-22 0,0 0 15,0 1-15,21-1 0,0 0 0,1-20 16,-1-1-16,21 0 0,0-21 16,1 0-16,-1 0 0,0 0 0,1 0 15,20 0-15,1 0 0,-22-21 16,22 0-16,-1-1 0,-21 1 15,1-21-15,20 21 0</inkml:trace>
  <inkml:trace contextRef="#ctx0" brushRef="#br0" timeOffset="10695.95">1905 7895 0,'0'0'16,"0"-21"-16,0 0 0,0 0 16,-21 21-16,0 0 0,-1 0 0,1 0 15,0 21-15,0-21 0,0 21 16,0 21-16,-1-20 0,1 20 15,0 0-15,0 1 0,0-1 0,0 0 16,21 1-16,-22-1 0,22-21 16,0 21-16,0-20 0,0-1 0,0 0 15,0 0-15,22-21 16,-1 0-16,0 0 0,0 0 0,21-21 16,-20 21-16,-1-21 0,21 0 15,-21-22-15,0 22 0,1-21 0,20 21 16,-21-22-16,0 1 0,0 0 15,-21 20-15,0-20 0,22 21 0,-22-21 16,0 20-16,0 1 0,0 0 16,-22 21-1,22 21 1,0 0-16,0 1 0,0 20 0,0 0 0,0 1 16,-21-1-16,21 0 0,0 1 15,0-1-15,0-21 0,0 21 16,0-20-16,0-1 0,21 0 15,-21 0-15,22-21 0,-1 0 0,0 0 16,0 0-16,0 0 0,0 0 16,1-21-16,20 0 0,-21-22 0,21 22 15,-20-21-15,20 0 0,0-1 16,-21 1-16,22-22 0,-22 22 0,21-21 16,-21 20-16,1-20 0,-1-1 0,0 22 15,0 0-15,-21-1 16,0 1-16,21 0 0,-21 20 0,0 44 31,0 20-31,-21-21 16,21 21-16,0 1 0,0-1 15,-21 0-15,21 22 0,0-22 0,-21 22 16,21-1-16,0-20 0,0-1 16,0 21-16,0-41 0,0 20 0,0 0 15,0-21-15,21 22 0,0-22 16,0 0-16,0-21 15,1 0-15,-1 0 16,0-21-16,-21 0 0,21-22 16,-21 22-16,0 0 0</inkml:trace>
  <inkml:trace contextRef="#ctx0" brushRef="#br0" timeOffset="10872.85">2498 7938 0,'21'0'16,"0"0"0,0 0-16,0 0 0,22 0 0,-22-22 15,21 22-15,0 0 0,-20-21 16,20 21-16,-21 0 0,21-21 16,-20 0-16,20 21 0,-21 0 15</inkml:trace>
  <inkml:trace contextRef="#ctx0" brushRef="#br0" timeOffset="11559.28">3217 7811 0,'0'0'0,"-63"21"16,42-21-16,-1 21 0,1 0 15,21 0-15,-21 0 0,21 1 16,-21-1-16,0 21 0,21-21 15,0 22-15,0-1 0,0-21 16,0 21-16,0 1 0,0-22 0,0 21 16,0-21-16,0 1 0,21-1 0,0 0 15,0 0-15,0 0 0,1-21 16,-1 0-16,21 0 0,0 0 0,-20 0 16,20 0-16,0 0 0,-21 0 15,22-21-15,-1 0 0,-21 0 0,22 0 16,-22-1-16,0-20 0,0 0 15,0 21-15,-21-22 0,0 1 0,0-22 16,0 22-16,0-21 0,0 20 0,0 1 16,0-22-16,0 22 15,0 21-15,0-21 0,0 20 0,0 1 16,0 0-16,0 42 16,0 0-1,0 1-15,0 20 0,0-21 0,0 21 16,0 1-16,0-1 0,0 0 15,0 1-15,0 20 0,0-20 0,0-1 16,0 0-16,0 1 0,-21-1 16,21 0-16,-21 1 0,21-22 0,0 0 15,0 0-15,0 0 0,0 0 16,0-42 15,0 0-31,0 0 0,0 0 16,21-22-16,0 22 0,0-21 0,1 0 15,-1-1-15,0 1 0,21 0 0,-21 20 16,22 1-16,-22 0 0,0 0 16,21 0-16,-20 21 0,-1 0 0,0 0 15,0 0-15,0 21 0,0 0 16,-21 0-16,22 0 0,-22 1 0,0 20 16,0-21-16,0 0 0,0 22 0,-22-22 15,1 0-15,0 21 0,0-21 16,21 1-16,-21-1 0,0 0 15,-1-21-15</inkml:trace>
  <inkml:trace contextRef="#ctx0" brushRef="#br0" timeOffset="12099.96">4847 7789 0,'0'0'16,"0"-21"-16,-21 21 15,0 0-15,0 0 0,-1 0 16,1 0-16,-21 0 0,21 0 0,-22 21 16,22 1-16,-21-22 0,21 21 15,-22 0-15,22 0 0,0-21 0,0 21 16,0 0-16,21 1 0,21-22 15,0 0 1,0 21-16,0-21 0,1 0 0,-1 0 16,0 21-16,0 0 0,0-21 15,0 21-15,1 0 0,-22 1 0,0-1 16,0 21-16,0-21 0,0 22 0,-22-22 16,1 21-16,0 0 0,-21-20 15,21 20-15,-22-21 0,1 0 16,21 0-16,-22 1 0,22-1 0,0 0 15,0-21-15,21-21 32,21 0-17,0-1-15,0 1 0,1 21 16,-1 0-16,0 0 0,0 0 0,0 0 16,0 0-16,1 0 0,-22 21 15,0 1-15,0-1 0,0 0 16,0 21-16,0-21 0,0 1 15,-22-1-15,22 0 0,-21 21 16,0-21-16,0 1 0,0-1 0,21 0 16,-21 21-16,-1-21 0,22 1 15,0-1-15,0 0 16,0 0-16</inkml:trace>
  <inkml:trace contextRef="#ctx0" brushRef="#br0" timeOffset="12508.93">4149 9716 0,'0'-22'16,"0"1"-1,21 21 1,0-21-16,21 21 0,1-21 0,20 21 15,1-21-15,-1 21 0,1 0 16,20-21-16,-20 21 0,20 0 0,1-22 16,-21 22-16,20-21 0,-20 21 15,-1 0-15,1 0 0,-22 0 0,0 0 16,1 0-16,-22 0 0,0 0 0,-42 21 31,0-21-31</inkml:trace>
  <inkml:trace contextRef="#ctx0" brushRef="#br0" timeOffset="12731.8">4487 9843 0,'0'0'0,"-42"21"0,21-21 0,0 21 0,-1 0 16,22 0-16,0 0 15,43-21-15,-22 0 16,21 0-16,22 0 0,-22 0 15,22 0-15,20 0 0,-20 0 0,20 0 16,-20-21-16,21 0 0,-22 21 16,1-21-16,-1 21 0,1 0 15,-1-21-15,-21 21 0,1 0 0,-1-21 16,0 21-16,-20 0 0</inkml:trace>
  <inkml:trace contextRef="#ctx0" brushRef="#br0" timeOffset="12993.66">4572 10097 0,'0'0'0,"-21"0"16,0 21-1,21 0-15,21-21 16,0 0-16,21 0 0,-21 0 0,22 0 15,-1 0-15,22-21 0,-22 21 0,21 0 16,-20-21-16,20-1 0,-20 22 16,-1 0-16,0-21 0,1 21 0,-1 0 15,0 0-15,-21 0 0,1 0 0,-1 0 16</inkml:trace>
  <inkml:trace contextRef="#ctx0" brushRef="#br0" timeOffset="13618.8">4911 11155 0,'0'-21'31,"0"0"-31,0-1 16,21 1-16,-21 0 0,21 0 16,-21 0-16,21 21 0,-21-21 0,-21 21 31,0 0-31,0 0 15,-1 21-15,1 0 0,0 0 0,0 0 16,0 0-16,21 1 0,0 20 16,-21-21-16,21 21 0,0 1 0,0-22 15,0 21-15,0-21 0,0 1 0,21 20 16,-21-21-16,21 0 0,21 0 16,-21-21-16,22 22 0,-22-22 15,21 0-15,-21 21 0,22-21 0,-22 0 16,0 0-16,0 0 0,0 0 15,-21 21 1,0 0-16,-21-21 16,-21 21-16,21 0 0,0-21 15,-1 22-15,1-1 0,0 0 0,0 21 16,0-21-16,0 1 0,-1-1 0,22 0 16,0 21-16,0-21 0,0 1 15,0-1-15,0 21 0,0-21 16,0 0-16,0 1 0,0-1 0,0 0 15,0 0-15,0 0 16,-21 0-16,0-21 0,0 0 16,0 22-16,-22-22 0,22 0 15,0 0-15,0-22 16,0 22-16,0-21 0,21 0 0,0 0 16,-22 0-16,22-22 0</inkml:trace>
  <inkml:trace contextRef="#ctx0" brushRef="#br0" timeOffset="14875.65">10245 2582 0,'0'0'0,"0"-21"0,0 0 0,0 0 16,0 0-16,-22 42 47,1 0-47,21 0 0,-21 22 0,21-1 16,0 21-16,-21-20 0,21 20 15,-21-20-15,0 20 0,21-21 0,-22 22 16,1-22-16,21 22 0,-21-1 15,21-20-15,-21-1 0,21 0 0,0-21 16,0 22-16,0-22 0,0 0 0,0 0 16,21-21-1,0 0-15,0 0 0,1 0 16,-1 0-16,0-21 16,0 0-16,0-21 0,0 20 0,1 1 15,-1-21-15</inkml:trace>
  <inkml:trace contextRef="#ctx0" brushRef="#br0" timeOffset="15087.53">9906 3069 0,'0'0'16,"21"0"-1,0 0-15,22-21 16,-22 21-16,0-21 15,0 21-15,21 0 0,-20-21 0,20 21 16,0 0-16,-21-21 0,22 21 16,-22-22-16,21 22 0,-21 0 0,22 0 15,-22 0-15,0-21 0,0 21 0</inkml:trace>
  <inkml:trace contextRef="#ctx0" brushRef="#br0" timeOffset="15512.29">10689 3133 0,'-42'-43'16,"42"22"-16,0 0 16,0 0-16,0 0 15,0 0-15,21 21 16,0-22-16,0 22 0,0 0 15,1 0-15,-1 0 0,0 22 0,21-1 16,-21 0-16,1 0 0,-22 21 0,21 1 16,-21-22-16,0 21 0,0 1 15,0-1-15,0 0 0,-21-21 0,-1 22 16,22-22-16,0 21 0,-21-21 16,0 1-16,21-44 31,0 1-16,0 0-15,21-21 0,0 21 16,-21-1-16,22-20 0,-1 0 16,-21 21-16,21-22 0,0 1 0,0 21 15,-21-22-15,21 22 0,1-21 0,-1 21 16,0 21-16,-21-21 0,21 21 16,-21-22-16,21 22 0,0 22 15</inkml:trace>
  <inkml:trace contextRef="#ctx0" brushRef="#br0" timeOffset="16200.05">11282 3006 0,'0'21'31,"0"0"-31,-21-21 16,21 21-16,0 0 0,0 1 15,0-1-15,0 0 0,0 0 0,0 0 16,0 0-16,0 1 0,0-1 0,0 0 16,0 0-16,21 0 15,0-21-15,0 21 16,0-21-16,0 0 0,1 0 16,20 0-16,-21 0 0,0-21 0,22 0 15,-22 21-15,0-21 0,21 0 0,-21 0 16,1-1-16,-1 1 0,0-21 15,-21 21-15,0 0 0,21-1 0,-21 1 16,0 0-16,21 21 0,-21-21 16,-21 42 31,21 0-47,0 0 0,-21 22 0,21-1 15,-21 0-15,21 1 0,0-1 16,0 22-16,0-1 0,-21 1 15,21-1-15,0 1 0,-22-1 0,22 1 16,0 20-16,0-20 0,-21 20 16,21 1-16,-21 0 0,0-22 0,21 22 15,0 0-15,-21-22 0,0 22 0,-1-22 16,22 22-16,0-22 0,-21 1 16,21-1-16,-21-20 0,0 20 0,21-20 15,-21-1-15,21-21 0,-21 0 16,21 0-16,-22 1 0,1-22 0,0 0 15,0 0-15,0 0 16,21-22-16,-43 1 0,22 0 0,0 0 16,-21-21-16,-1-1 0,1 1 0,0-22 15,21 22-15,-22-21 0,1 20 16,21-20-16,0-1 0,21 22 0,0-22 16,0 1-16,0-1 0,0 22 15,0-21-15,21-1 0,21 1 0,-21 20 16,22-20-16,-22 20 0,21 1 0,0 0 15,1-1-15,-1 1 0,22-21 16,-22 20-16,0 1 0,22 0 16,-22-1-16,0 22 0,1-21 0,-1-1 15</inkml:trace>
  <inkml:trace contextRef="#ctx0" brushRef="#br0" timeOffset="16811.93">12933 2773 0,'0'0'0,"0"-21"0,0 0 0,-21 21 16,-22-22-16,22 22 0,0 0 15,-21 0-15,20 0 0,-20 0 16,21 0-16,0 0 0,0 0 0,-1 0 15,1 0-15,0 0 16,21 22 0,0-1-1,21 0-15,0-21 0,-21 21 16,22 0-16,-1 0 0,0 1 16,0-22-16,-21 42 0,0-21 0,21 0 15,-21 0-15,0 1 0,0 20 16,-21-21-16,0 0 0,0 22 15,0-22-15,-1 21 0,-20-21 0,21 0 16,-21 1-16,20-1 0,1-21 16,0 21-16,0-21 0,0 21 0,0-21 15,21-21 1,0 0-16,21 0 16,0 21-16,0-22 0,0 22 15,0 0-15,1-21 0,-1 21 16,0 0-16,0 0 0,0 0 15,-21 21 1,0 1-16,0-1 0,0 0 0,0 21 16,0-21-16,0 22 0,-21-22 0,0 21 15,0-21-15,0 22 0,-1-22 16,1 21-16,0-21 0,0 1 0,0 20 16,21-21-16,-21 0 15,21 0-15,0 1 16,21-22-1,0 0 1,0 0-16</inkml:trace>
  <inkml:trace contextRef="#ctx0" brushRef="#br0" timeOffset="17109.41">12150 3979 0,'0'0'16,"-22"22"-16,1-1 16,21 0-1,43-21-15,-22 0 0,21 0 0,0 0 16,1 0-16,-1 0 0,22 0 16,-22 0-16,21 0 0,1 0 0,-1 0 15,1 0-15,21 0 0,-22-21 16,1 21-16,-22 0 0,21 0 15,-20 0-15,-22 0 0,21 0 0,-21 0 16,1 0-16,-44 0 16,-20 0-1,21 21-15,-21-21 0,-1 0 0,-20 21 16,20-21-16,-20 21 0,-1-21 16</inkml:trace>
  <inkml:trace contextRef="#ctx0" brushRef="#br0" timeOffset="17347.91">12001 4318 0,'-21'0'16,"42"0"-16,-84 21 0,42 0 0,21 1 0,0-1 16,21-21-1,0 0-15,21 0 0,1 0 16,-1 0-16,22 0 0,-1 0 0,1 0 16,-1 0-16,1-21 0,-1-1 15,1 22-15,-1 0 0,-21 0 0,22-21 16,-1 21-16,-20 0 0,-1 0 15,0 0-15,-20 0 0,-1 0 0,0 0 16,-42 0 0,0 0-16,-1 0 0,-20 0 15,21 0-15,-21 21 0,-1-21 0,-20 22 16,20-22-16</inkml:trace>
  <inkml:trace contextRef="#ctx0" brushRef="#br0" timeOffset="17592.86">11959 4593 0,'0'0'0,"-21"0"0,21 21 16,21-21-1,0 0-15,22 0 16,-1 0-16,0 0 0,22 0 0,-22-21 16,22 21-16,-22 0 15,21 0-15,1 0 0,-22-21 0,22 21 16,-22 0-16,0 0 0,1 0 0,-1 0 15,-21 0-15,22 0 0,-22 0 16,0 0-16,0 0 16,-21 21-1,-21-21 1</inkml:trace>
  <inkml:trace contextRef="#ctx0" brushRef="#br0" timeOffset="18128.13">12509 5165 0,'0'-21'15,"22"21"1,-1-22-16,0 1 0,21 0 15,-21 21-15,1 0 0,-1-21 16,0 0-16,-42 21 31,0 0-31,-1 0 16,-20 21-16,21 0 0,0-21 0,-64 42 16,64-20-1,-21-1-15,20 0 0,1 21 0,0-21 16,0 1-16,0-1 0,21 0 0,0 21 15,0-21-15,0 1 0,0-1 16,21 0-16,21 0 0,-21 0 0,22-21 16,-22 21-16,64 1 0,-43-1 15,-21-21-15,21 0 0,1 0 16,-22 21-16,0-21 0,0 0 0,-21 21 31,-21-21-31,0 21 16,0-21-16,0 21 0,-22 1 15,22-22-15,0 21 0,0-21 0,-22 21 16,22 0-16,0 0 0,0-21 16,0 21-16,0 1 0,-1-22 0,1 21 15,0 0-15,21 0 16,-21-21 0,0-21-1</inkml:trace>
  <inkml:trace contextRef="#ctx0" brushRef="#br0" timeOffset="18676.79">9440 6964 0,'0'0'0,"21"-64"16,-21 43-16,0 0 0,0 0 16,0 0-16,0 0 15,-21-1 1,0 22-16,0 0 0,0 0 15,0 22-15,-22-1 0,22 0 16,0 21-16,-21-21 0,20 22 0,1-1 16,-21 0-16,21 1 0,0 20 0,-1 1 15,22-1-15,0 1 0,0-1 16,0 1-16,0-22 0,0 22 0,0-22 16,0 21-16,22-20 0,-22-22 0,21 0 15,0 21-15,0-42 0,21 22 16,-20-22-16,20 0 0,-21 0 0,21 0 15,1-22-15,-22 1 0,21 0 0,1 0 16</inkml:trace>
  <inkml:trace contextRef="#ctx0" brushRef="#br0" timeOffset="19371.39">9885 7218 0,'0'0'0,"-43"0"16,22 0-16,0 21 15,0-21-15,0 21 0,0 22 16,-1-22-16,1 0 0,0 21 16,0 1-16,0-22 0,0 21 0,21 0 15,-22 1-15,22-22 0,0 0 0,0 21 16,0-20-16,0-1 0,0 0 16,0 0-16,22-21 0,-1 0 15,0 0-15,0 0 0,0 0 0,0 0 16,22 0-16,-22-21 0,21 0 0,1 0 15,-22-1-15,21-20 0,0 21 16,-20-21-16,-1 20 0,21-20 0,-21 0 16,-21-1-16,21 1 0,-21 0 0,0 21 15,0-22-15,0 22 0,0 0 16,0 0-16,0 42 16,0 0-16,-21 0 15,21 0-15,0 22 0,0-22 16,0 21-16,-21 1 0,21-22 15,0 21-15,0 0 0,0 1 0,0 20 16,0-42-16,0 1 16,0-1-16,21 0 0,-21 0 0,21-21 15,22 0-15,-22 0 0,0 0 0,0 0 16,22 0-16,-22 0 0,21-21 0,-21 0 16,22 0-16,-22-1 0,0 1 15,21-21-15,-21 21 0,1-22 0,-1 1 16,0 0-16,0-1 0,0-20 0,0 21 15,-21-22-15,0 22 0,22-1 16,-22 1-16,21 0 0,-21-1 0,0 22 16,0 0-16,0 0 0,0 0 15,0 42 1,0 0-16,0 0 16,-21 0-16,21 22 0,-22-1 15,22 0-15,0 22 0,-21-22 0,21 22 16,-21-22-16,0 22 0,21-22 0,-21 0 15,21 1-15,0-1 0,-21 0 16,21-21-16,0 22 0,0-22 0,0 0 16,0 0-16,21-21 15,-21-21 1,21 21-16,-21-21 0,21 0 16,-21 0-16,0-1 0</inkml:trace>
  <inkml:trace contextRef="#ctx0" brushRef="#br0" timeOffset="19543.81">10435 7408 0,'21'0'16,"0"0"0,1 0-16,-1 0 0,0 0 15,0 0-15,0 0 16,0-21-16,22 21 0,-22 0 0,0-21 15,21 0-15,-20 21 0,-1-21 0,0 21 16</inkml:trace>
  <inkml:trace contextRef="#ctx0" brushRef="#br0" timeOffset="20220.46">11261 7197 0,'-22'0'15,"1"0"-15,0 0 0,0 21 16,0-21-16,0 21 0,-1 0 16,1 0-16,21 22 0,-21-22 0,0 21 15,21-21-15,0 22 0,0-22 16,-21 21-16,21-21 0,0 22 0,0-22 16,0 0-16,0 0 0,0 0 0,0 1 15,21-1-15,-21 0 0,21-21 16,21 0-16,-20 0 0,-1 0 0,21 0 15,0 0-15,-20-21 0,20 0 0,0-1 16,-21 1-16,22 0 0,-22 0 16,21 0-16,-21 0 0,1-22 0,-1 1 15,0 0-15,0-1 0,-21 1 0,0 0 16,21-1-16,-21-20 16,21 20-16,-21 1 0,0 21 0,0-21 15,0 20-15,0 1 0,0 0 0,0 42 31,0 0-31,0 1 0,0-1 16,0 21-16,0-21 0,-21 22 0,0-1 16,21 0-16,-21 1 0,21-1 15,0 0-15,-21 1 0,21-22 0,-21 21 16,-1 0-16,22-20 0,0-1 0,0 0 16,0 0-16,-21 0 15,21-42 16,0 0-31,21 0 16,1 0-16,-22-1 0,21 1 0,0 0 16,0-21-16,0 21 0,0-22 0,22 22 15,-22 0-15,21 0 0,-21 0 16,1 21-16,20 0 0,-21 0 0,21 0 16,-20 0-16,-1 0 0,0 21 0,0 0 15,-21 0-15,0 0 0,0 22 16,0-22-16,0 0 0,0 21 0,0-21 15,-21 1-15,0-1 0,0 0 0,-1 0 16,1 0-16,0 0 0,21 1 16,-21-22-16,21-22 31</inkml:trace>
  <inkml:trace contextRef="#ctx0" brushRef="#br0" timeOffset="20788.14">12869 7006 0,'0'0'0,"0"-42"15,-21 42-15,0 0 16,0 0-16,0 0 0,-22 0 0,22 0 15,-21 0-15,21 21 0,-1 0 0,-20-21 16,21 21-16,0 1 0,21-1 16,0 0-16,0 0 15,21-21 1,0 0-16,-21 21 0,21-21 0,0 0 16,1 21-16,-1 1 0,0-22 0,0 21 15,0 0-15,-21 0 0,0 0 16,0 0-16,0 1 0,0-1 0,0 0 15,0 0-15,-21 0 0,0 22 16,0-22-16,0 0 0,-22 0 16,22 0-16,-21 0 0,21-21 0,-1 22 15,1-22-15,21 21 0,0-42 32,0-1-32,21 22 0,-21-21 15,22 21-15,-1 0 0,0 0 16,0 0-16,0 21 15,-21 1 1,0-1-16,0 0 16,0 0-16,0 0 0,0 0 0,-21 1 15,0-1-15,21 0 0,-21 21 16,0-21-16,-1 1 0,22-1 0,0 0 16,-21 0-16,21 0 0,0 0 0,0 1 15,0-1-15,0 0 0,21-21 16,1 0-1,-1 0-15,0 0 0</inkml:trace>
  <inkml:trace contextRef="#ctx0" brushRef="#br0" timeOffset="21187.91">12298 8382 0,'-43'0'15,"22"0"1,21-21-16,21 21 15,1 0-15,-1 0 16,21-21-16,0 21 0,1 0 16,20 0-16,-20-21 0,20 21 15,1 0-15,-1 0 0,1-22 0,-1 22 16,1 0-16,-1 0 0,-21 0 16,1 0-16,-1 0 0,0 0 0,-20 0 15,-1 0-15,0 0 0,-63 0 31,20 0-31,1 0 0,-21 22 0,0-22 16,-1 0-16,1 0 0,-22 21 16,22 0-16</inkml:trace>
  <inkml:trace contextRef="#ctx0" brushRef="#br0" timeOffset="21424.3">11980 8573 0,'0'0'0,"0"21"16,43-21-1,-22 0-15,21 0 0,0 0 0,1 0 16,-1 0-16,22 0 0,-1 0 0,-21 0 16,22 0-16,-1-21 0,1 21 15,-1 0-15,-20 0 0,20 0 0,1-22 16,-22 22-16,0 0 0,1 0 16,-1 0-16,0 0 0,-20 0 15,-1 0-15,0 0 0,-42 0 31,0 0-31,-1 0 0,-20 0 16,21 0-16</inkml:trace>
  <inkml:trace contextRef="#ctx0" brushRef="#br0" timeOffset="21677.16">12107 8784 0,'0'0'0,"-42"21"0,21 1 16,42-22-1,21 0 1,-21 0-16,22 0 0,-22 0 0,21 0 16,1 0-16,20 0 0,-21 0 15,22-22-15,-22 22 0,22 0 0,-22 0 16,0-21-16,22 21 0,-22-21 0,1 21 16,-1 0-16,-21 0 0,0 0 15,0 0-15,1 0 0,-1 0 16,-42 0-1,-1 0 1</inkml:trace>
  <inkml:trace contextRef="#ctx0" brushRef="#br0" timeOffset="22203.76">12679 9250 0,'0'0'0,"21"0"31,0 0-15,21-21-16,-20 21 16,-1-21-16,21 21 0,-21-22 0,0 22 15,1 0-15,-1-21 0,0 21 0,-42 0 31,0 0-15,-1 21-16,1-21 0,-21 22 0,21-1 16,-22 0-16,22 0 0,0 0 15,-21 0-15,21 1 0,-1-1 0,1 0 16,21 0-16,0 0 0,0 0 0,0 1 16,0-1-16,0 0 0,21 0 0,1 0 15,20-21 1,-21 0-16,0 0 0,22 21 0,-22-21 15,0 0-15,21 0 0,-21 0 0,1 0 16,-1 0-16,-21 22 16,0-1-16,0 0 15,0 0-15,-21 0 0,-1-21 16,1 21-16,0 1 0,21-1 0,-21-21 16,0 21-16,21 0 0,0 0 15,-21 0-15,21 1 16,-22-22-16,22 21 0,-21 0 15,0-21-15,0 0 16,0 0 0,0 0-16,-1 0 15,1-21-15</inkml:trace>
  <inkml:trace contextRef="#ctx0" brushRef="#br0" timeOffset="22876.67">9567 11049 0,'0'0'0,"0"-21"0,21 0 16,-21 0-16,0-1 0,0 1 15,-21 21-15,0 0 0,0 0 0,0 0 16,-22 0-16,22 0 0,0 0 16,-21 21-16,21-21 0,-22 22 0,22 20 15,-21-21-15,21 21 0,-1 1 0,1 20 16,0 1-16,0-1 0,0 1 15,21-1-15,0 1 0,0-1 0,0-20 16,0-1-16,0 0 0,21 1 16,0-1-16,0-21 0,0 0 0,1 0 15,20-21-15,-21 0 0,21 0 0,-20 0 16,20 0-16,0 0 16,-21-21-16,22 0 0,-1 21 0,0-21 15,1 0-15</inkml:trace>
  <inkml:trace contextRef="#ctx0" brushRef="#br0" timeOffset="23560.28">10054 11303 0,'0'0'0,"0"-21"0,0-21 15,-21 42 1,0 0-16,0 0 16,-1 21-16,1 0 0,0 0 15,0 0-15,21 22 0,-21-22 0,0 21 16,-1 0-16,22 1 0,0-1 15,-21-21-15,21 22 0,-21-22 16,21 0-16,0 0 0,0 0 0,0 0 16,21-21-16,0 0 15,1 0-15,-1 0 16,0 0-16,0-21 0,0 0 0,22 0 16,-22 0-16,0 0 0,0-1 0,0-20 15,0 21-15,1-21 0,-1-1 16,-21 22-16,21-21 0,-21 21 0,0-1 15,0 1-15,0 0 0,0 0 0,0 42 32,-21 0-32,21 0 15,-21 1-15,21 20 0,0-21 0,0 21 16,0-20-16,0 20 0,0-21 16,0 21-16,0-20 0,0-1 0,0 21 15,0-21-15,0 0 0,0 1 16,0-1-16,21-21 0,-21 21 0,21-21 15,0 0-15,0 0 0,0 0 0,22 0 16,-22-21-16,0 0 0,0-1 16,0 1-16,22 0 0,-22 0 0,0-21 15,0 20-15,0-20 0,1 0 16,-1-1-16,0 1 0,0-21 0,0 20 16,-21-20-16,0 20 0,21 1 15,1-43-15,-22 64 0,0-21 16,0 21-16,0 42 31,0 21-31,0-21 0,0 22 16,-22 20-16,1-20 0,21 20 15,0 1-15,-21-22 0,0 21 0,21-20 16,-21-1-16,21 0 0,0 1 0,0-22 16,0 21-16,0-21 0,0 1 15,0-1-15,21-21 31,0 0-31,-21-21 16,0-1-16,0 1 0,0 0 0,0 0 16</inkml:trace>
  <inkml:trace contextRef="#ctx0" brushRef="#br0" timeOffset="23748.17">10372 11388 0,'21'0'31,"0"-21"-15,0 21-16,0 0 0,0 0 0,22 0 0,-22 0 15,21 0-15,-21-22 16,22 22-16,-1 0 0,0 0 0,1 0 16,-1 0-16,-21 0 0,22 0 0,-22 0 15</inkml:trace>
  <inkml:trace contextRef="#ctx0" brushRef="#br0" timeOffset="24454.24">11176 11240 0,'-21'0'16,"0"0"-16,-1 21 15,22 0-15,-21 0 0,0 0 16,21 0-16,0 1 0,-21 20 0,0 0 15,21-21-15,-21 22 0,21-1 0,0-21 16,0 22-16,0-22 0,0 21 16,0-21-16,0 0 0,0 1 0,0-1 15,21 0-15,0 0 0,0-21 0,0 0 16,0 0-16,1 0 0,20 0 16,-21 0-16,0 0 0,22 0 0,-22-21 15,0 21-15,0-21 0,21 0 16,-20-1-16,-1 1 0,0 0 0,0-21 15,0-1-15,0 22 0,1-42 16,-1 20-16,-21 1 0,0-21 0,0 20 16,0-20-16,0 20 0,0 1 0,0 0 15,0-1-15,0 22 0,0 0 16,0 0-16,0 0 0,0 42 31,0 0-31,0 0 0,0 0 0,0 1 16,-21 20-16,21 0 0,0-21 0,-22 22 15,22-1-15,0 0 0,0 1 16,0-1-16,-21 0 0,21 1 0,-21-22 16,21 21-16,0-21 0,-21 1 15,21-1-15,-21 0 0,21 0 0,-21 0 16,21 0 0,0-42-1,0 0 1,0 0-16,21 0 0,0 0 15,0-1-15,0-20 0,0 21 0,1 0 16,20 0-16,-21 21 0,0-22 16,0 1-16,1 21 0,41 0 15,-42 0-15,0 0 0,1 21 0,-22 1 16,21-22-16,0 21 0,-21 0 16,21 0-16,-21 0 0,0 0 15,0 1-15,0-1 0,0 0 0,0 0 16,-21 0-16,0 0 0,0 1 15,-1-1-15,1 0 0,0 0 16,21-42 0,21 21-1</inkml:trace>
  <inkml:trace contextRef="#ctx0" brushRef="#br0" timeOffset="25027.97">12869 11028 0,'0'0'0,"0"-21"0,0-22 16,-21 43-16,0 0 0,0 0 0,0 0 16,-1 0-16,1 0 0,0 0 15,0 0-15,-21 22 0,20-22 0,1 21 16,0 0-16,0-21 0,0 21 0,0 0 15,-1 0-15,22 1 0,0-1 16,0 0-16,0 0 0,22 0 16,-1-21-16,0 0 15,0 21-15,0-21 0,0 0 16,1 22-16,-1-1 0,0-21 0,-21 21 16,21 0-16,-21 0 15,0 0-15,0 1 16,-21-22-16,0 21 0,0 0 0,-1-21 15,1 21-15,0-21 0,-21 21 0,21-21 16,-1 0-16,1 0 0,0 0 16,42 0 31,0 0-47,1 0 0,-1 0 15,0 0-15,0 0 16,0 21-16,-21 1 15,0-1-15,0 0 0,0 0 16,0 0-16,0 0 0,0 22 0,0-22 16,0 0-16,-21 0 0,0 0 15,21 1-15,-21-1 0,21 0 0,0 0 16,0 0-16,0 0 0,21-21 31,0 0-15,0 0-16,0 0 0,1-21 0,-1 0 15</inkml:trace>
  <inkml:trace contextRef="#ctx0" brushRef="#br0" timeOffset="25480.95">12255 12467 0,'-21'0'0,"42"0"0,-63 0 15,63 0 17,0 0-32,22 0 0,-22 0 0,21 0 15,1 0-15,20 0 0,-21 0 16,22 0-16,-22 0 0,22 0 0,-1 0 15,1 0-15,-1 0 0,-20 0 16,20-21-16,1 21 0,-22 0 0,21 0 16,-20 0-16,-22 0 0,21 0 0,-63 0 31,-21 0-31,-1 21 0</inkml:trace>
  <inkml:trace contextRef="#ctx0" brushRef="#br0" timeOffset="25724.08">12319 12742 0,'0'0'0,"-21"0"0,21 22 16,0-1-1,21-21 1,0 0-16,21 0 0,-20 0 0,20 0 16,0-21-16,1 21 0,-1-22 15,0 22-15,22-21 0,-22 0 0,22 21 16,-1-21-16,1 21 0,-22-21 15,21 21-15,-20 0 0,-1 0 0,0-21 16,1 21-16,-22 0 0,0 0 16,-42 0-1,0 0 1,-22 0-16,22 0 0</inkml:trace>
  <inkml:trace contextRef="#ctx0" brushRef="#br0" timeOffset="25955.95">12382 12912 0,'0'0'16,"0"21"-16,22-21 15,-1 0 1,0 0-16,21 0 0,-21 0 16,22 0-16,-1 0 0,22 0 0,-22 0 15,21 0-15,-20-21 0,20 21 0,1 0 16,-22-21-16,22 21 0,-22 0 15,21 0-15,-20-22 0,-22 22 0,21 0 16,-21 0-16,1 0 0,-44 0 31,1 0-31</inkml:trace>
  <inkml:trace contextRef="#ctx0" brushRef="#br0" timeOffset="26505.21">12785 13399 0,'21'0'16,"0"0"-1,0-22-15,0 22 16,0-21-16,1 0 0,-1 21 15,0 0-15,-21-21 0,21 0 16,-42 21 15,0 21-31,0 0 0,21 0 16,-43-21-16,22 21 0,0 1 16,0-1-16,21 0 0,-21 0 0,21 0 15,-22 0-15,22 22 0,0-22 0,0 0 16,0 21-16,0-20 0,0-1 15,22 0-15,-1 0 0,0 0 0,0 0 16,0 1-16,0-1 0,22-21 0,-22 0 16,21 21-16,-21-21 0,1 0 15,20 0-15,-21 0 0,-42 0 32,0 0-17,0 0-15,-1 0 16,1 21-16,-21-21 0,21 21 0,0-21 15,-1 21-15,1 1 0,0-1 16,0 0-16,0-21 0,21 21 16,-21 0-16,-1-21 0,22 21 0,-21-21 15,21 22-15,-21-1 0,0-21 16,0 0 0,21-21-1,-21-1-15</inkml:trace>
  <inkml:trace contextRef="#ctx0" brushRef="#br0" timeOffset="28302.76">16319 1376 0,'0'-21'16,"0"0"-16,0-1 15,0 1-15,0 0 16,0 0 0,-21 42 15,21 0-31,-21 0 0,21 22 15,-21-1-15,21 0 0,0 1 0,0-1 16,0 22-16,-21-1 16,21 1-16,-21-22 0,21 21 0,0 1 15,0-22-15,-22 1 0,22-1 16,0 0-16,0 1 0,0-22 0,0 0 16,0 0-16,22 0 0,-1-21 15,0 0-15,0 0 0,0 0 16,0 0-16,1 0 0,-1 0 15,0-21-15,0 0 0,0 21 0,0-21 16,1 0-16</inkml:trace>
  <inkml:trace contextRef="#ctx0" brushRef="#br0" timeOffset="28527.63">16044 1884 0,'0'0'0,"0"-21"16,0 0 0,0-1-16,21 22 15,22-21-15,-22 0 0,0 21 0,21-21 16,1 0-16,-1 0 0,0 21 16,1-22-16,-1 22 0,0 0 0,1-21 15,-22 21-15,0 0 0,0 0 16,0 0-16</inkml:trace>
  <inkml:trace contextRef="#ctx0" brushRef="#br0" timeOffset="28973.88">16637 1926 0,'0'-21'31,"0"0"-31,0 0 0,0 0 16,0-1-16,21 22 16,-21-21-16,21 0 0,0 0 0,-21 0 0,22 0 15,-1-1-15,0 1 16,0 21-16,21 0 0,-20 0 0,-1 0 16,0 0-16,0 21 0,0 1 15,0-1-15,1 21 0,-22-21 0,0 22 16,21-1-16,-21-21 0,0 21 15,0 1-15,0-22 0,0 0 0,0 21 16,-21-20-16,21-1 0,0 0 16,0 0-16,0-42 47,0 0-47,0 0 0,0-1 15,0 1-15,0-21 0,0 21 16,0 0-16,0-22 0,21 22 0,-21-21 15,0 21-15,21-1 0,-21 1 16,0 0-16,0 0 0,0 0 0,21 21 16,-21-21-16,21-1 15,0 22 1</inkml:trace>
  <inkml:trace contextRef="#ctx0" brushRef="#br0" timeOffset="29602.7">17357 1693 0,'0'22'0,"0"-1"0,0 0 16,0 0-16,0 0 0,0 0 0,0 1 16,0 20-16,0-21 0,-22 0 15,22 0-15,0 1 0,0-1 0,0 0 16,0 0-16,0 0 0,0 0 0,22-21 31,-1 0-31,0 0 0,0 0 16,0 0-16,0 0 0,1-21 15,20 0-15,-21 0 0,0 21 0,0-21 16,1 0-16,-1-1 0,0-20 16,0 21-16,0 0 0,-21 0 0,0-1 15,0 1-15,0 0 0,0 0 16,0 0-16,0 0 0,0 42 31,0 0-15,0 21-16,0-21 0,0 22 15,0-1-15,0-21 0,0 22 0,0-1 16,0 21-16,0-20 0,0-1 16,21 22-16,1-22 0,-22 21 15,21 1-15,-21-1 0,0 1 0,0 21 16,0-22-16,0 1 0,0-1 15,0 1-15,0-1 0,-21 1 0,21-22 16,-22 21-16,1-20 0,0-1 0,0 0 16,0-20-16,-22 20 0,22-42 15,0 21-15,0-21 0,0 0 16,0-21-16,21 0 0,-22 0 16,1-1-16,21 1 0,-21-21 0,21 0 15,-21 20-15,21-20 0,-21-21 0,21 20 16,0 1-16,0-22 15,0 22-15,0-21 0,0-1 0,0 22 16,21-22-16,0 22 0,0-22 16,0 22-16,1 0 0,20-1 0,-21 1 15,21 0-15,-20-1 0,20 22 0,-21-21 16,21 21-16</inkml:trace>
  <inkml:trace contextRef="#ctx0" brushRef="#br0" timeOffset="30204.38">18690 1482 0,'0'0'0,"0"-43"15,-21 43 1,0 0-16,-22-21 0,22 21 0,-21 0 15,21 0-15,-22 0 0,1 0 16,0 0-16,-1 0 0,1 21 0,0-21 16,21 22-16,-22-1 0,22-21 15,0 21-15,21 0 0,0 0 16,21-21 0,0 0-16,0 21 0,22 1 0,-22-22 15,21 0-15,1 21 0,-22-21 16,21 21-16,0 0 0,-20 0 0,-1-21 15,0 21-15,0 22 0,-21-22 16,0 0-16,0 0 0,0 0 0,-21 1 16,0-1-16,0-21 0,-1 21 15,-20 0-15,21-21 0,0 21 0,-22-21 16,22 0-16,0 0 0,0 0 16,0 0-16,0 0 0,42 0 46,0-21-46,0 21 0,0 0 16,0 0-16,1 21 16,-1 0-16,-21 1 0,21-1 15,-21 0-15,0 0 0,0 0 16,0 0-16,0 22 0,0-22 0,0 0 16,-21 0-16,21 0 0,0 1 15,-21-22-15,21 21 0,-22 0 0,22 0 16,0 0-1,22-21 1,-1 0-16,0 0 16,0 0-1,0 0-15</inkml:trace>
  <inkml:trace contextRef="#ctx0" brushRef="#br0" timeOffset="30492.21">18119 2561 0,'0'0'0,"-22"0"0,1 0 15,42 0 17,1 0-32,20 0 0,-21 0 15,21 0-15,-20-21 0,20 0 16,0 21-16,1-21 0,20 21 0,-21 0 15,1-21-15,-1 21 0,0 0 16,1-22-16,-22 22 0,21 0 0,-21 0 16,-42 22 15,0-22-31,0 21 0,-21 0 16,-1-21-16</inkml:trace>
  <inkml:trace contextRef="#ctx0" brushRef="#br0" timeOffset="30686.1">18013 2752 0,'0'0'0,"-43"21"0,22 21 16,21-21-16,21-21 15,1 0 1,-1 0-16,0 0 0,21 0 16,1 0-16,-22 0 0,21 0 0,0 0 15,1-21-15,-1 0 0,0 21 16,1 0-16,-1 0 0,0-21 0,-20 21 15,-1 0-15,21 0 0</inkml:trace>
  <inkml:trace contextRef="#ctx0" brushRef="#br0" timeOffset="30971.94">18140 2942 0,'0'0'16,"0"21"-16,-21-21 0,21 22 0,-22-22 0,22 21 15,22-21 1,-1 0 0,0 0-16,0 0 0,0 0 0,22 0 15,-22 0-15,21-21 16,0 21-16,-20 0 0,20-22 0,0 22 0,1 0 16,-22-21-16,21 21 0,0 0 15,-20 0-15,-1-21 0,0 21 16,0 0-16,0 0 0,0 0 15,-21 21 17,-21-21-32,0 21 15,0-21-15,21 22 16</inkml:trace>
  <inkml:trace contextRef="#ctx0" brushRef="#br0" timeOffset="31448.67">18394 3471 0,'0'0'16,"0"22"-16,21-22 31,0 0-31,0 0 16,0 0-16,1 0 15,-1 0-15,0 0 0,-21-22 0,0 44 47,-21-22-47,0 21 0,-1 0 16,1 0-16,0 0 0,21 0 16,-21 1-16,21-1 0,0 0 15,0 0-15,0 0 0,0 0 16,0 1-16,21-1 0,0 0 0,0-21 15,-21 21-15,22 0 0,-1-21 0,0 21 16,0 1-16,0-22 0,0 21 16,1-21-16,-22 21 0,21-21 0,-21 21 15,21-21-15,-21 21 0,0 0 0,0 1 16,0-1 0,-21-21-16,0 21 0,-1-21 15,1 21-15,0-21 0,0 0 0,0 0 16,0 0-16,-1 0 0,1 0 15,0 0-15,0-21 16,0 21 0,0 0-16</inkml:trace>
  <inkml:trace contextRef="#ctx0" brushRef="#br0" timeOffset="32032.57">16383 5355 0,'0'0'16,"0"-21"-16,0 0 0,0 0 0,0 0 15,0-1-15,0 1 16,0 0-16,-21 21 0,0-21 16,-1 21-16,1 0 0,0 0 15,0 0-15,-21 0 0,20 21 0,-20 0 16,21 0-16,0 22 0,-22-1 0,22 0 15,0 1-15,21-1 0,0 22 16,-21-22-16,21 0 0,0 22 0,0-22 16,0 0-16,0 1 0,0-1 15,0-21-15,21 22 0,-21-22 0,21 0 16,0 0-16,1 0 0,-1-21 0,0 0 16,0 0-16,0 0 15,0 0-15,22 0 0,-22 0 0,0 0 0,21-21 16,-20 0-16,20 0 15,-21 0-15</inkml:trace>
  <inkml:trace contextRef="#ctx0" brushRef="#br0" timeOffset="32720.18">16700 5525 0,'-21'0'0,"0"0"15,21 21-15,-42 21 16,42-21-16,0 22 0,-21-22 15,21 0-15,-22 21 0,22-21 16,-21 1-16,21 20 0,0-21 0,0 0 16,0 0-16,0 1 0,0-1 15,0 0-15,21-21 16,1 0-16,-1 0 16,0-21-16,0 0 0,0-1 0,0 1 15,1 0-15,-1 0 0,0 0 16,0 0-16,-21-22 0,21 22 0,-21 0 15,21-21-15,-21 20 0,0 1 16,0 0-16,0 0 0,0 0 0,0 0 16,-21 42-1,21 0 1,-21 0-16,21 0 0,0 0 16,0 22-16,0-22 0,0 21 15,0-21-15,0 1 0,0 20 0,0-21 16,0 0-16,0 0 0,0 1 0,0-1 15,21-21-15,0 0 16,1 0-16,-1 0 0,0 0 16,0-21-16,0-1 0,22 1 0,-22 0 15,0 0-15,0 0 0,0 0 16,22-22-16,-43 22 0,21-21 0,0 21 16,0-22-16,0 1 0,-21 21 15,0-22-15,0 1 0,0 21 16,0-21-16,0 20 0,0-20 0,0 21 0,0-21 15,0 20-15,0 1 16,0 42 15,0 22-31,0-22 0,0 21 0,0 1 16,-21-1-16,21 0 0,0 22 0,0-22 16,0 0-16,-21 22 0,21-22 15,0 1-15,0-22 0,0 21 0,0-21 16,0 22-16,0-22 0,0 0 15,0 0-15,21-21 0,0 0 16,0 0-16,1 0 16,-22-21-16,21 0 15,0 0-15,-21-1 0,21 1 16</inkml:trace>
  <inkml:trace contextRef="#ctx0" brushRef="#br0" timeOffset="32888.08">17060 5588 0,'21'0'16,"1"0"-1,-1 0-15,21 0 16,-21 0-16,22-21 0,-22 21 0,21 0 16,0 0-16,-20 0 0,20-21 0,-21 21 15,21-21-15,-20 21 0,-1 0 16</inkml:trace>
  <inkml:trace contextRef="#ctx0" brushRef="#br0" timeOffset="33640.18">17801 5419 0,'0'0'0,"-21"0"0,0 0 15,0 0-15,-1 0 16,1 21-16,0 0 0,0 0 15,0 0-15,21 1 0,0-1 0,-21 0 16,21 21-16,-22-21 0,22 22 16,0-22-16,0 21 0,0-21 0,0 1 15,0 20-15,0-21 0,0 0 16,22 0-16,-1 1 0,0-22 0,0 21 16,21-21-16,-20 0 0,-1 0 15,0 0-15,0 0 0,0 0 16,0-21-16,1-1 0,-1 1 0,0 0 15,0 0-15,-21 0 0,21 0 16,0-1-16,1-20 0,-22 21 0,0-21 16,0-1-16,21 1 0,-21 0 15,0-1-15,0 1 0,0 0 16,0-1-16,0 1 0,0 0 0,0 20 16,0-20-16,0 21 0,0 0 15,0 63 16,0-21-31,0 0 0,0 22 16,0-22-16,0 21 0,0 1 0,0-1 16,-21 0-16,21 1 0,0-1 15,0 0-15,0-21 0,-22 22 0,22-22 16,0 21-16,-21-21 0,21 1 0,0-1 16,0 0-16,-21-21 15,21 21-15,0-42 31,0 0-15,0 0-16,0-22 0,0 22 16,21 0-16,0-21 0,1 20 15,-1 1-15,0-21 0,0 21 0,21-22 16,-20 22-16,20 0 0,0 0 16,1 21-16,-22-21 0,21 21 0,0 0 15,-20 0-15,-1 0 0,0 0 0,0 21 16,0 0-16,-21 0 0,0 0 15,0 1-15,0 20 0,0-21 16,0 21-16,-21-20 0,0 20 0,0-21 16,0 0-16,-1 0 0,1 1 15,21 20-15,-21-42 0,0 21 0,0 0 16,0-21-16,-1 21 0,22-42 31,0 0-31,0 0 16</inkml:trace>
  <inkml:trace contextRef="#ctx0" brushRef="#br0" timeOffset="34200.86">19071 5122 0,'0'0'0,"-21"0"16,0 0-16,0 0 15,-1 0-15,-20 0 0,0 0 16,21 22-16,-22-22 0,22 21 0,-21 0 16,21-21-16,-1 21 0,1-21 0,21 21 15,21 0 17,1-21-32,-1 0 0,0 0 0,0 0 15,0 0-15,0 22 0,1-22 16,-1 21-16,0-21 0,-21 21 0,21 0 15,-21 0-15,0 0 0,0 1 16,0-1-16,0 0 16,-21 0-16,0 0 0,0 0 0,-1-21 15,-20 22-15,21-1 0,0-21 16,-22 21-16,22-21 0,0 21 0,0-21 16,21-21 15,21 0-31,0 21 0,0 0 15,1-21-15,-1 21 16,0 0-16,0 0 0,0 0 0,0 0 16,-21 21-16,22 0 0,-22 0 15,0 0-15,0 0 16,0 1-16,0 20 0,0-21 0,0 0 16,0 0-16,-22 22 0,1-22 0,0 0 15,21 21-15,0-20 0,-21-1 16,21 21-16,0-21 0,-21 0 0,21 1 15,0-1-15,0 0 16</inkml:trace>
  <inkml:trace contextRef="#ctx0" brushRef="#br0" timeOffset="34612.44">18373 6138 0,'0'0'0,"0"22"16,21-22-16,0 0 0,21 0 0,-21 21 16,22-21-16,-1 0 0,0 0 15,1 0-15,20 0 0,-20 0 0,20 0 16,-21 0-16,22 0 0,-22 0 15,1 0-15,20 0 0,-21 0 16,1 0-16,-1 0 0,-21 0 0,0 0 16,1 0-16,-1 0 0,-42 0 31,-22 0-31,22 21 0,-21-21 16,-1 21-16</inkml:trace>
  <inkml:trace contextRef="#ctx0" brushRef="#br0" timeOffset="34844.31">18394 6371 0,'0'0'0,"-43"21"16,22-21-16,-21 22 16,42-1-16,0 0 0,21-21 15,0 0-15,0 0 0,1 0 16,20 0-16,0 0 0,1 0 16,20 0-16,-21 0 0,22 0 0,-1 0 15,-20 0-15,20 0 0,1 0 16,-1 0-16,1 0 0,-22-21 0,22 21 15,-22 0-15,0 0 0,1 0 0,-22 0 16,0 0-16,-42 0 16,0 0-1,-22 0-15,22 0 0,-21 0 0,-1 21 16</inkml:trace>
  <inkml:trace contextRef="#ctx0" brushRef="#br0" timeOffset="35096.19">18415 6646 0,'0'0'0,"-64"43"16,64-22-16,22-21 16,20 0-16,-21 0 15,21 0-15,-20 0 0,20 0 0,0 0 16,22-21-16,-22 21 0,0 0 0,22-21 16,-22 21-16,22 0 0,-22 0 15,22-22-15,-22 22 0,0 0 0,1 0 16,-1 0-16,-21 0 0,0 0 15,22 0-15,-22 0 16,-42 0 15,21 22-15,-22-22-16</inkml:trace>
  <inkml:trace contextRef="#ctx0" brushRef="#br0" timeOffset="35656.37">18838 7176 0,'0'0'0,"-42"0"16,63-22 15,0 22-31,0 0 16,1 0-16,-22-21 0,21 21 0,0 0 15,0 0-15,0 0 16,0 0-16,-21 21 31,0 1-31,-21-22 0,0 21 0,-21 0 16,21 0-16,-22 21 0,22-20 15,-21-1-15,21 0 0,-1 21 0,1-21 16,0 1-16,21-1 0,0 0 16,0 0-16,21-21 15,0 0-15,1 0 0,-1 0 0,21 0 16,-21 0-16,0 0 0,22 0 0,-22 0 16,0 0-16,21-21 0,-20 21 15,-1 0-15,0 0 0,-21 21 16,0 0-1,0 0-15,0 1 16,-21-1-16,21 0 0,-21 0 16,-1-21-16,22 21 0,-21 0 0,0 1 15,21-1-15,0 0 0,-21 0 16,0-21-16,21 21 16,-21-21-16,-1 0 15,1 0-15,0 0 16,0 0-16,0 0 0,0 0 15</inkml:trace>
  <inkml:trace contextRef="#ctx0" brushRef="#br0" timeOffset="36343.56">16192 8678 0,'0'0'0,"0"-21"0,0 0 0,0 0 0,-21 0 16,0 21 0,0 0-16,0 0 0,21 21 15,-21 21-15,21 1 16,0-1-16,-22 21 0,22-20 0,0 20 16,0 1-16,0-1 0,-21 1 15,21-1-15,0-20 0,0 20 0,0-21 16,0 1-16,0-22 0,0 0 15,0 21-15,0-20 0,21-1 16,1-21-16,-1 0 16,0 0-16,0-21 15,-21-1-15,0 1 16</inkml:trace>
  <inkml:trace contextRef="#ctx0" brushRef="#br0" timeOffset="36531.46">15896 9229 0,'0'-21'16,"0"-1"-16,21 1 0,0 0 15,1 0-15,-1 0 0,21 21 16,-21-21-16,22-1 0,-22 22 16,21-21-16,0 0 0,1 21 0,-1 0 15,0-21-15,-20 21 0,20 0 16,-21 0-16,0 0 0,0 0 15</inkml:trace>
  <inkml:trace contextRef="#ctx0" brushRef="#br0" timeOffset="36920.24">16573 9144 0,'0'0'0,"-21"0"15,0 0 1,21-21-1,0 0-15,21 0 16,0 21-16,1 0 16,-1 0-16,0 0 0,0 0 15,0 0-15,0 0 0,1 0 0,-1 21 16,0 0-16,0 0 0,-21 0 16,0 0-16,0 1 0,0 20 0,0-21 15,0 0-15,0 0 0,-21 1 16,0-1-16,0 0 0,21 0 0,-22 0 15,22-42 17,0 0-32,0 0 15,0 0-15,0-1 0,22 1 16,-22 0-16,21 0 0,-21 0 0,21-22 16,-21 22-16,21 0 0,0-21 15,0 21-15,-21-1 0,22 1 0,-1 21 16,0-21-16,0 21 15,0 0-15</inkml:trace>
  <inkml:trace contextRef="#ctx0" brushRef="#br0" timeOffset="37540.87">17103 9165 0,'0'21'47,"-22"-21"-47,22 22 0,-21-1 16,21 0-16,0 0 0,0 0 0,0 0 15,0 1-15,0-1 0,0 0 0,0 0 16,0 0-16,0 0 0,21 1 16,-21-1-16,22-21 0,-1 0 0,0 0 15,21 0-15,-21 0 0,22 0 0,-22 0 16,21 0-16,1-21 0,-22 21 15,21-22-15,-21 1 0,0 0 0,22 0 16,-22 21-16,0-21 0,-21 0 16,0-1-16,0 1 0,21 0 15,-21 0-15,0 0 0,0 0 16,-21 21 0,21 21-1,0 21-15,0-21 16,-21 0-16,21 22 0,0-1 15,-21 0-15,21 22 0,0-22 0,0 22 16,0-22-16,0 22 0,0-1 0,0 1 16,0 20-16,0-20 0,0-1 0,0 1 15,0 20-15,0-20 16,0 21-16,0-22 0,-21 22 0,21-22 16,-22 22-16,1-22 0,0 1 0,0-22 0,0 22 15,0-22-15,-1 0 0,1 1 16,21-22-16,-21 0 0,0 0 15,0-21-15,0 0 0,21-21 16,-22 0-16,1-21 0,21 20 16,-21-41-16,21 21 0,0-22 15,-21 22-15,21-43 0,0 22 0,0-22 16,0 21-16,0 1 0,0-1 0,0 1 16,21-1-16,0 1 0,0 21 15,1-1-15,-1 1 0,0 0 16,21-1-16,1 1 0,-22 0 0,21-1 15,0 1-15,1 0 0,-1-1 0</inkml:trace>
  <inkml:trace contextRef="#ctx0" brushRef="#br0" timeOffset="38104.14">18965 8678 0,'0'0'0,"-21"0"15,-64 0-15,64 0 16,-21 0-16,21 0 0,0 0 0,-1 0 16,1 22-16,21-1 0,-21-21 15,21 21-15,0 0 0,21-21 31,0 0-31,1 0 0,-1 0 0,0 0 16,0 0-16,0 0 0,0 0 0,1 21 16,-1-21-16,-21 21 15,0 1-15,0-1 0,-21 0 16,-1 0 0,1 0-16,0-21 0,0 21 0,0 1 15,0-22-15,-1 21 0,1-21 0,0 0 16,42 0 15,0 0-15,1 0-16,-1 0 15,0 0-15,0 0 0,0 0 0,0 21 16,-21 0-16,22 0 0,-22 0 16,0 1-16,0-1 15,0 0-15,0 0 0,-22 0 0,1 22 16,0-22-16,21 0 0,-21 21 0,0-21 15,0 1-15,-1-1 0,22 0 16,0 0-16,0 0 0,22-21 47</inkml:trace>
  <inkml:trace contextRef="#ctx0" brushRef="#br0" timeOffset="38388.01">18542 9716 0,'21'0'16,"0"0"-16,0 0 0,22-22 15,-22 22-15,21 0 0,1-21 16,-1 0-16,21 21 0,-20 0 0,-1-21 16,0 21-16,1 0 0,-1 0 0,0-21 15,1 21-15,-1-21 0,-21 21 16,22 0-16,-22 0 16,-42 0-1</inkml:trace>
  <inkml:trace contextRef="#ctx0" brushRef="#br0" timeOffset="38656.87">18309 10012 0,'0'0'0,"-21"21"0,-21 0 0,42 0 16,21-21-1,0 0-15,0 0 16,21 0-16,-20 0 0,20 0 0,0 0 15,22 0-15,-22-21 0,0 21 0,1-21 16,-1 21-16,22-21 0,-22 0 16,0 21-16,1-21 0,-1 21 0,-21 0 15,21-22-15,1 22 0,-22 0 16,0 0-16,0 0 0,0 0 0,1 0 16,-44 22-1,1-22 1,-21 0-16,21 21 0,0-21 0,-1 21 15</inkml:trace>
  <inkml:trace contextRef="#ctx0" brushRef="#br0" timeOffset="38951.8">18373 10435 0,'-22'21'16,"44"-21"15,-1 0-31,0 0 0,21-21 0,-21 21 16,22-21-16,-1 21 0,0-21 15,1 21-15,-1-21 0,0 21 0,1 0 16,-1-21-16,0 21 0,-20 0 16,20-22-16,-21 22 0,21 0 15,-20 0-15,-1 0 0,0 0 16,-42 0-1,0 0 1,-1 22-16,1-22 0,0 21 16,0 0-16,0-21 0,0 21 0,-1 0 15</inkml:trace>
  <inkml:trace contextRef="#ctx0" brushRef="#br0" timeOffset="39443.51">18775 10816 0,'0'21'16,"0"1"-1,21-22 17,0-22-17,0 22-15,0-21 0,1 21 16,-1 0-16,0 0 15,-21 21 17,-21 1-32,0-22 15,-1 21-15,1 0 0,0 0 0,21 0 16,-21 0-16,0 1 0,21-1 16,-21 0-16,21 0 0,0 0 0,0 0 15,0 1-15,0-1 0,0 0 16,21 0-16,0-21 0,0 21 15,0-21-15,0 0 16,-21 21-16,22-21 0,-1 0 0,-21 22 16,0-1-16,21-21 0,-21 21 15,0 0 1,-21 0 0,21 0-16,-21 1 15,-1-22-15,1 0 0,21 21 0,-21 0 16,0-21-1,0 0-15,0 0 16,-1 0 0,1-21-16</inkml:trace>
  <inkml:trace contextRef="#ctx0" brushRef="#br0" timeOffset="40060.21">16383 12869 0,'0'0'16,"0"-21"-16,21 0 0,-21 0 0,0 0 15,0 0-15,0-1 0,0 1 16,-21 0-16,0 21 0,-22 0 15,22 0-15,0 0 0,-21 21 0,-1 0 16,22 1-16,-21-1 0,21 21 16,0-21-16,-22 22 0,22-1 0,0 21 15,21-20-15,0-1 0,-21 22 16,21-22-16,0 0 0,0 22 0,0-22 16,0 0-16,0 1 0,0-1 15,21 0-15,0 1 0,0-22 0,0 21 16,1-21-16,-1 1 0,0-22 15,21 0-15,-21 0 0,1 0 0,20 0 16,-21 0-16,0-22 0,22 22 0,-22-21 16</inkml:trace>
  <inkml:trace contextRef="#ctx0" brushRef="#br0" timeOffset="40704.26">16764 13145 0,'0'0'0,"0"-22"0,0 1 0,-21 21 15,0 0-15,-1 0 16,1 21-16,0-21 16,21 22-16,-21-1 0,0 0 0,21 0 15,0 21-15,-21-20 0,-1-1 16,22 0-16,0 0 0,-21 0 16,21 22-16,0-22 0,0 0 15,0 0-15,21-21 0,1 0 16,-1 0-16,0-21 0,0 0 15,0 21-15,22-21 0,-22-1 16,0 1-16,0 0 0,-21 0 0,21 0 16,-21 0-16,21-1 0,-21 1 15,0 0-15,0 42 32,0 0-32,0 1 0,0 20 15,0-21-15,0 0 16,0 0-16,0 1 0,0 20 0,0-21 15,0 0-15,0 0 0,0 1 0,0-1 16,22-21-16,-22 21 16,21-21-16,0 0 0,0 0 0,0-21 15,0 21-15,1-21 0,20-1 0,-21 1 16,0 0-16,22-21 0,-22 21 16,0-22-16,21 22 0,-21-21 15,1-1-15,-1-62 0,-21 62 0,21-20 16,-21 20-16,0 1 0,0 0 15,0-1-15,0 22 0,0 0 16,0 0-16,0 42 16,0 0-1,0 0-15,0 22 0,-21-22 0,21 21 16,-21 1-16,21-1 0,-22 0 0,22 22 16,0-22-16,0 0 0,-21 1 0,21-1 15,0 0-15,0 1 0,0-1 16,0-21-16,0 0 0,0 22 0,0-22 15,21 0-15,1-21 16,-1-21 0,-21 0-16,0 0 0,0-1 15</inkml:trace>
  <inkml:trace contextRef="#ctx0" brushRef="#br0" timeOffset="40876.37">17060 13356 0,'21'0'16,"1"0"-16,-22-21 0,21 21 0,0-21 15,21 0-15,-21 0 0,1 21 16,20-22-16,0 1 0,1 0 0,-22 21 16,21-21-16,0 0 0,-20 21 15,-1-21-15</inkml:trace>
  <inkml:trace contextRef="#ctx0" brushRef="#br0" timeOffset="41779.86">17928 13166 0,'0'0'0,"21"0"0,-21-21 15,0-1 1,0 1-16,-21 21 31,0 21-31,21 1 0,-21-1 16,0 0-16,21 21 0,0-21 15,-22 1-15,22 20 0,0 0 0,-21-21 16,21 22-16,0-1 0,0 0 0,0-20 16,0-1-16,0 21 0,0-21 15,21 0-15,1-21 0,-1 22 0,0-22 16,0 0-16,0 0 0,0 0 16,1 0-16,20-22 0,-21 1 15,21 0-15,-20 0 0,20 0 0,0-22 16,-21 22-16,22-21 0,-22 21 0,0-22 15,0 1-15,0 21 0,1-21 16,-22-1-16,21 1 0,-21 0 0,0-1 16,0 22-16,0 0 0,0 0 0,0 0 15,0-1-15,0 44 16,0-1-16,-21 0 16,21 0-16,0 0 0,-22 22 0,22-22 15,0 21-15,0 0 0,0 1 16,-21-22-16,21 21 0,-21-21 15,21 22-15,-21-22 0,21 0 0,0 0 0,0 0 16,-21 1-16,21-44 47,0 1-47,0 0 0,21 0 0,0 0 16,0 0-16,0-1 0,1 1 15,-1 0-15,21 0 0,-21 21 0,0 0 16,1 0-16,-1 0 0,0 0 0,0 0 15,0 0-15,0 0 0,1 21 0,-22 0 16,21 0 0,-21 22-16,0-22 0,0 0 0,0 0 15,0 0-15,0 1 0,0-1 0,-21 21 16,21-21-16,0 0 16,-22 1-16,22-1 15,0-42 1,0-1-1</inkml:trace>
  <inkml:trace contextRef="#ctx0" brushRef="#br0" timeOffset="42396.97">19177 13187 0,'0'0'0,"21"-21"0,0 0 16,-21-1-16,21 1 0,1 0 16,-44 21 15,1 0-31,0 21 15,0 0-15,0-21 0,0 22 0,-1-1 16,1 0-16,0 0 0,0 0 16,0 0-16,21 1 0,0-1 0,0 0 15,0 0-15,0 0 16,21-21 0,0 0-16,0 0 0,0 0 0,1 21 15,-1-21-15,0 0 0,0 22 0,-21-1 16,0 0-16,0 0 15,0 0 1,0 0-16,-21-21 0,0 0 0,0 22 16,-1-22-16,1 0 0,0 0 15,0 0 1,21 21 31,0 0-47,0 0 15,0 0-15,0 0 0,21 1 16,-21-1-16,0 0 0,21 0 16,-21 0-16,0 0 0,0 1 0,0-1 15,0 0-15,0 0 16,0 0-16,0 0 0,0-42 47,0 0-47</inkml:trace>
  <inkml:trace contextRef="#ctx0" brushRef="#br0" timeOffset="42786.28">18817 14351 0,'0'0'0,"-21"0"0,0 0 0,42 0 47,21 0-47,-21 0 0,22 0 16,-1-21-16,0 21 0,22 0 0,-1-21 15,1 21-15,-22 0 0,22 0 16,-1-21-16,-20 21 0,-1 0 0,0 0 16,-21 0-16,1 0 0,-1 0 0,-21 21 31,-21-21-31,-1 21 0,-20-21 15,21 21-15</inkml:trace>
  <inkml:trace contextRef="#ctx0" brushRef="#br0" timeOffset="43036.13">18563 14626 0,'0'0'0,"0"21"0,0 1 0,21-22 31,0 0-31,22 0 0,-22 0 16,21 0-16,1 0 0,-1 0 0,0-22 16,1 22-16,-1 0 0,21 0 0,-20 0 15,-1-21-15,22 21 0,-22 0 16,-21 0-16,21 0 0,-20 0 0,-1 0 16,0 0-16,-42 0 31,0 0-31,-1 0 15</inkml:trace>
  <inkml:trace contextRef="#ctx0" brushRef="#br0" timeOffset="43252.01">18754 14880 0,'-22'0'15,"44"0"1,-1 0-16,0 0 0,0-21 15,0 21-15,22-21 0,-22 21 0,21-21 16,0 21-16,1 0 0,-1-21 16,22 21-16,-22 0 0,0-22 0,1 22 15,-1 0-15,0 0 0,1 0 16,-22 0-16,0 0 0,0 0 0,0 0 16,-21 22-16,0-1 15</inkml:trace>
  <inkml:trace contextRef="#ctx0" brushRef="#br0" timeOffset="43735.2">19135 15409 0,'0'0'0,"-43"43"15,43-22-15,-21 21 16,0-21-16,21 1 15,0-1-15,0 0 16,21-21-16,0 0 0,0 0 0,1 0 16,20 0-16,-21 0 0,0 0 15,0 0-15,1 0 0,-1 0 0,0-21 16,0 21-16,-21 21 16,0 0-1,0 0-15,0 0 16,-21 22-16,21-22 0,-21 0 0,0 0 15,21 0-15,0 22 0,-22-22 16,22 0-16,0 0 0,0 0 0,0 22 16,0-22-16,0 0 0,0 0 15,0 0-15,22 1 0,-22-1 0,0 0 16,21 0-16,0 0 0,-21 0 0,0 1 16,0-1-16,0 0 0,0 0 0,0 0 15,0 0-15,0 22 0,-21-22 16,0 0-16,21 21 0,-43-20 0,22-1 15,0 0-15,0 0 0,0 0 0,-1 0 16,1 1-16,0-22 0,0 21 0,-21 0 16,20-21-16,1 0 15,0 0-15,0 0 0,0 0 16,0 0-16,-1-21 0,1 0 0,21-22 16</inkml:trace>
  <inkml:trace contextRef="#ctx0" brushRef="#br0" timeOffset="47617.44">21950 1651 0,'-21'0'16,"21"-21"15,21 21-31,0 0 16,0-21-16,0 21 16,0-21-16</inkml:trace>
  <inkml:trace contextRef="#ctx0" brushRef="#br0" timeOffset="47979.76">22394 1164 0,'0'0'0,"0"-84"16,0 62-16,0 1 0,0 0 15,-21 21 1,21 21 0,-21 0-16,21 22 0,0-1 15,0 0-15,-21 1 0,21-1 16,-21 22-16,-1-22 0,22 21 0,-21 1 16,0-22-16,21 22 0,0-22 15,-21 22-15,21-22 0,-21 0 16,21-21-16,0 22 0,0-22 0,0 0 15,0 0-15,0 0 0,21-21 16,0 0-16,0 0 0,0 0 16,1 0-16,-1 0 15,0-21-15,0 0 0,-21 0 0,21 0 16,-21 0-16,0-1 0</inkml:trace>
  <inkml:trace contextRef="#ctx0" brushRef="#br0" timeOffset="48196.15">22034 1588 0,'0'0'0,"-21"0"0,0 0 15,42 0 17,0 0-32,1 0 0,-1 0 0,21 0 15,-21 0-15,22 0 0,-1-22 16,0 1-16,1 21 0,-1-21 0,0 21 15,1-21-15,-22 21 0,21 0 16,-21-21-16,22 21 0,-22 0 16,0 0-16</inkml:trace>
  <inkml:trace contextRef="#ctx0" brushRef="#br0" timeOffset="48619.82">22754 1524 0,'0'-21'31,"0"0"-15,21 0 0,0 21-16,1 0 0,-1 0 15,0 0-15,0 0 16,0 21-16,0 0 0,1 21 15,-22-21-15,0 1 0,0 20 16,0 0-16,0-21 0,0 22 0,0-22 16,0 21-16,0-21 0,0 1 15,0-1-15,0 0 0,0 0 0,0 0 16,0 0-16,-22-21 0,22-21 31,0 0-15,0 0-1,22 0-15,-22 0 0,0-22 0,21 22 16,0 0-16,0-21 0,-21 20 16,21-20-16,0 21 0,-21-21 0,0 20 15,22 1-15,-1 21 0,-21-21 16,0 0-16,21 21 0,0-21 16</inkml:trace>
  <inkml:trace contextRef="#ctx0" brushRef="#br0" timeOffset="49244.46">23304 1439 0,'0'0'0,"0"22"31,0-1-31,0 0 0,0 0 0,0 0 16,0 0-16,0 22 0,0-22 15,-21 0-15,21 21 0,0-20 0,0-1 16,0 21-16,0-21 0,0 0 15,0 1-15,21-22 0,1 21 0,-1-21 16,0 0-16,0 0 0,21 0 16,-20 0-16,20 0 0,-21 0 0,21 0 15,-20-21-15,20 21 0,-21-22 16,21 1-16,-20 0 0,-1 0 16,0 0-16,-21 0 0,0-22 0,21 22 15,-21 0-15,0 0 0,0 0 16,0-1-16,0 1 0,0 0 15,-21 42 1,21 0 0,0 1-16,0-1 0,0 21 15,0 0-15,0-20 0,0 41 0,-21-21 16,21 1-16,0-1 0,0 22 16,0-22-16,0 21 0,0 1 0,0-22 15,0 22-15,0-1 0,0 1 16,0 20-16,0-20 0,-21-1 15,21 1-15,-22-1 0,1 1 0,0-1 16,0-20-16,21 20 0,-21-20 16,0 20-16,-1-21 0,1 1 0,0-1 15,-21-21-15,21 22 0,-1-22 16,1-21-16,0 0 0,0 0 16,0 0-16,21-21 0,-21-1 0,21-20 15,0 21-15,0-21 0,0-1 16,0 1-16,0-22 0,0 1 0,0-1 15,0 1-15,0-1 0,21 1 16,0-1-16,0 1 0,0-1 0,0 1 16,1 21-16,20-1 15,-21 1-15,21 0 0,1 20 0,-22-20 16,21 21-16,1-21 0,-22 20 0,21-20 16,0 21-16,-20-21 0</inkml:trace>
  <inkml:trace contextRef="#ctx0" brushRef="#br0" timeOffset="49804.33">24723 1270 0,'0'0'0,"0"-21"0,0 0 15,-22 21-15,1 0 16,-21 0-16,21 0 0,0 0 0,-22 0 15,1 0-15,21 0 0,-22 0 16,22 21-16,0 0 0,-21-21 0,21 21 16,-1 0-16,22 1 15,0-1 1,0 0-16,22-21 16,-1 0-16,0 21 0,0-21 0,21 0 15,-20 0-15,-1 21 0,21-21 16,-21 21-16,0-21 0,1 22 0,-22-1 15,0 0-15,0 0 16,0 0-16,-43 0 0,22 1 16,0-22-16,0 21 0,0 0 0,-22 0 15,22-21-15,0 0 0,0 0 16,21-21 15,21 21-31,0 0 0,0 0 0,0-21 16,1 21-16,-1 0 15,0 0-15,-21 21 0,0 0 16,0 0-16,0 22 0,0-22 16,0 21-16,0-21 0,-21 22 15,0-1-15,-1 0 0,1 1 16,0-1-16,0-21 0,0 21 0,21-20 16,0-1-16,0 0 0,-21 0 15,21 0-15,0 0 0,21-21 16,0 0-1,0 0-15,0 0 0,0 0 16,1 0-16,-1-21 0</inkml:trace>
  <inkml:trace contextRef="#ctx0" brushRef="#br0" timeOffset="50136.02">24384 2477 0,'0'0'0,"-21"21"0,0-21 0,-1 0 15,1 0-15,42 0 32,1 0-17,20 0-15,0 0 0,1 0 0,-1 0 16,0 0-16,22 0 0,-22 0 15,22-21-15,-1 21 0,-21 0 16,22 0-16,-22-22 0,1 22 16,-1 0-16,0 0 0,-21 0 0,22 0 15,-64 0 17,-1 0-32,1 0 0,-21 0 15,21 0-15,-22 0 0</inkml:trace>
  <inkml:trace contextRef="#ctx0" brushRef="#br0" timeOffset="50388.88">24320 2688 0,'0'0'0,"0"21"0,0 1 16,22-22-1,20 0-15,-21 0 0,21 0 16,-20 0-16,20 0 0,0 0 0,22 0 15,-22 0-15,0 0 0,22 0 16,-22 0-16,22 0 0,-22 0 0,0 0 16,1-22-16,-1 22 0,0 0 15,1 0-15,-22 0 0,0 0 0,0 0 16,0 0-16,1 0 16,-44 0-1,1 0-15,0 0 16</inkml:trace>
  <inkml:trace contextRef="#ctx0" brushRef="#br0" timeOffset="50655.72">24405 2985 0,'0'0'0,"0"21"0,21-21 31,0 0-31,1 0 0,20 0 15,-21-21-15,21 21 0,1 0 0,-1 0 16,0-22-16,1 22 0,-1 0 16,0 0-16,1-21 0,-1 21 0,0 0 15,-20 0-15,20-21 0,-21 21 16,0 0-16,0 0 0,-42 0 47,0 0-47,0 0 0,0 0 0,0 0 15</inkml:trace>
  <inkml:trace contextRef="#ctx0" brushRef="#br0" timeOffset="51255.89">24828 3493 0,'-42'0'16,"84"0"-16,-105 0 0,42 21 0,0-21 15,-1 0-15,1 0 16,42 0 15,1 0-31,-1 0 0,0 0 16,0 0-16,0 0 0,0 0 15,1 0-15,-44 21 32,1-21-17,0 21-15,0 0 0,0 0 0,-22-21 16,22 22-16,0-1 0,-21 0 0,21 0 16,21 0-16,-22 0 0,22 1 15,0-1-15,0 0 0,0 0 0,0 0 16,0 0-16,0 1 0,22-1 15,-1 0-15,0-21 0,0 21 16,0 0-16,22-21 0,-22 21 0,0-21 16,0 0-16,21 22 0,-20-1 0,-1-21 15,0 0-15,0 0 0,0 0 16,-21 21-16,21-21 0,-21 21 16,0 0-16,0 0 0,-21-21 15,0 22-15,0-1 0,0 0 16,0 0-16,-1 0 0,-20 0 0,21 1 15,0-1-15,0 0 0,-1 0 0,22 0 16,0 0-16,-21-21 16,21 22-16,-21-22 0,21 21 15,-21-21 17,0-21-32,0-1 15</inkml:trace>
  <inkml:trace contextRef="#ctx0" brushRef="#br0" timeOffset="52007.67">22542 5842 0,'0'0'0,"22"-42"16,-22 21-16,0-1 0,0 1 16,0 0-16,-22 21 0,1-21 15,0 21-15,0 0 16,0 0-16,0 0 0,-22 21 16,22 0-16,0 0 0,-21 22 15,20-22-15,1 42 0,0-20 0,0-1 16,0 0-16,0 22 0,-1-22 0,22 1 15,0-1-15,0 0 0,0 1 16,0-1-16,0-21 0,0 21 0,0-20 16,0-1-16,22 0 0,-1 0 15,0-21-15,0 0 0,21 0 0,1 0 16,-22 0-16,21 0 0,1 0 16,-1-21-16,0 21 0,22-21 0,-22 0 15,0-1-15,1 1 0</inkml:trace>
  <inkml:trace contextRef="#ctx0" brushRef="#br0" timeOffset="52703.69">23072 5969 0,'0'0'0,"-22"0"16,1 0-16,0 0 16,0 0-16,0 21 0,21 0 0,-21 1 15,-1-1-15,1 0 0,0 0 16,0 0-16,21 22 0,0-22 0,-21 21 15,21-21-15,-21 22 0,21-22 0,0 21 16,0-21-16,0 0 16,0 1-16,0-1 0,21 0 15,0-21-15,0 0 16,0-21-16,0 0 0,1 21 16,20-22-16,-21 1 0,0 0 0,0 0 15,1 0-15,-1-22 0,-21 22 16,0 0-16,21-21 0,-21 21 0,0-1 15,0-20-15,0 21 0,0 0 0,0 0 16,0 42 15,0 0-31,0 0 0,0 0 16,-21 22-16,21-22 0,0 0 0,0 21 16,0-21-16,0 22 0,0-22 15,0 0-15,0 21 0,0-20 16,0-1-16,0 0 0,21-21 15,0 0-15,0 0 0,0 0 16,1 0-16,-1 0 0,0-21 0,21 0 16,-21-1-16,1 1 0,20 0 0,-21 0 15,0 0-15,22-22 0,-22 22 16,0-21-16,0 0 0,0-1 16,0 1-16,1 0 0,-22-1 0,0-20 15,21 20-15,-21 1 0,0 0 16,21-1-16,-21 1 0,0 21 15,0-21-15,0 20 0,0 44 16,0-1 0,0 0-16,-21 21 0,21 1 15,-21-1-15,21 0 0,0 1 0,-22-1 16,22 0-16,0 1 0,0-1 16,0 0-16,0 1 0,0-1 0,0 0 15,0-21-15,0 22 0,0-22 0,0 0 16,0 0-16,0 0 15,22-21-15,-1 0 0,0 0 16,0-21 0,-21 0-16,21 21 0,-21-21 0,0 0 15,0 0-15</inkml:trace>
  <inkml:trace contextRef="#ctx0" brushRef="#br0" timeOffset="52883.59">23431 6075 0,'0'-21'16,"22"21"0,-1 0-16,0 0 0,0 0 0,0 0 15,0-21-15,1 21 0,20-22 16,-21 22-16,0 0 0,22 0 16,-22-21-16,0 21 0,0 0 15,0 0-15,0 0 0,1-21 0</inkml:trace>
  <inkml:trace contextRef="#ctx0" brushRef="#br0" timeOffset="53636.16">24066 5884 0,'-21'0'31,"0"0"-31,21 22 16,-21-1-16,0 0 0,21 0 0,-21 0 15,-1 0-15,1 22 0,21-22 0,0 0 16,0 21-16,0-20 0,0 20 16,0-21-16,0 0 0,0 0 0,0 22 15,0-22-15,0 0 0,21-21 16,1 21-16,-1-21 0,0 0 0,0 0 16,0 0-16,22 0 0,-22 0 0,0 0 15,21 0-15,-21 0 0,1-21 16,20 0-16,-21 0 0,0 0 0,0-1 15,1 1-15,-1 0 0,0-21 16,-21 21-16,0-22 0,21 1 0,0 0 16,-21-1-16,0-20 0,0 20 15,0 1-15,0-21 0,0 20 16,21 1-16,-21 0 0,0 20 0,0 1 16,0 0-16,0 0 0,0 42 31,0 0-31,-21 0 0,21 22 15,0-1-15,0 0 0,0 1 0,0-1 16,0 0-16,0 1 0,0-1 16,0 0-16,0 1 0,-21-1 0,21-21 15,0 22-15,-21-22 0,21 0 16,0 21-16,0-21 0,-21 1 16,21-1-16,-21-21 15,21 21-15,0-42 31,0 0-31,0-1 0,0 1 16,0 0-16,0 0 0,21 0 16,0 0-16,0-1 0,0 1 0,-21 0 15,21-21-15,1 42 0,20-21 16,-21-1-16,0 1 0,22 21 0,-22 0 16,0 0-16,0 0 0,0 21 0,0 1 15,1-22-15,-1 21 0,-21 0 16,21 0-16,-21 21 0,0-20 0,0-1 15,0 0-15,0 0 0,0 0 16,-21 0-16,0 1 0,-1-1 16,22 0-16,-21 0 0,0-21 0,0 21 15,0-21-15,0 0 16,21-21 0,0 0-1,42 0-15</inkml:trace>
  <inkml:trace contextRef="#ctx0" brushRef="#br0" timeOffset="54176.43">25400 5800 0,'0'0'0,"0"-43"15,-21 22 1,0 21-16,-1 0 0,-20 0 0,21 0 15,-21 0-15,-1 21 0,1-21 16,21 22-16,-22-1 0,22 0 0,0-21 16,0 21-16,21 0 0,0 0 15,0 1-15,21-22 16,0 0-16,0 0 0,22 21 0,-22-21 16,0 21-16,0-21 15,0 21-15,22-21 0,-43 21 0,21-21 16,0 21-16,-21 1 0,0-1 0,0 0 15,0 0-15,0 0 16,-21 0-16,0 1 0,0-1 0,-1 0 16,1-21-16,-21 21 0,21-21 15,0 0-15,21 21 0,-22-21 16,44 0 0,-1-21-1,0 21-15,0 0 16,0 0-16,0 0 15,1 0 1,-22 21-16,0 0 0,0 1 16,0-1-16,0 0 15,0 0-15,0 0 0,-22 0 0,22 1 16,-21-1-16,21 0 0,-21 0 0,21 0 16,0 0-16,0 1 15,0-44 32</inkml:trace>
  <inkml:trace contextRef="#ctx0" brushRef="#br0" timeOffset="54502.42">24955 6943 0,'0'0'0,"-21"0"0,0 21 16,42-21 0,0 0-1,1 0-15,20 0 0,0-21 0,1 0 16,20 21-16,-21-22 0,22 22 0,-1 0 15,1-21-15,-1 21 0,1 0 16,-22-21-16,22 21 0,-22 0 0,0 0 16,1 0-16,-1 0 0,-21 0 15,0-21-15,-42 21 32,0 0-32,0 0 0,0 0 15</inkml:trace>
  <inkml:trace contextRef="#ctx0" brushRef="#br0" timeOffset="54776.26">24934 7154 0,'0'0'0,"-21"22"0,-21-22 0,21 21 0,-1 0 16,22 0-16,22-21 16,-1 0-16,21 0 0,0 0 15,1 0-15,-1 0 0,0 0 0,22 0 16,-1 0-16,1 0 0,-1 0 15,1-21-15,21 21 0,-22 0 0,64-21 16,-85 21-16,22-21 0,-22 21 16,1-22-16,-22 22 0,21 0 15,-21 0-15,-21-21 16,-21 21 0,0 0-16,-21 0 15,20 0-15,-20 21 0,0-21 0,21 22 16,-22-1-16,1-21 0,0 21 0</inkml:trace>
  <inkml:trace contextRef="#ctx0" brushRef="#br0" timeOffset="55005.13">25019 7472 0,'0'0'16,"0"21"-16,21-21 16,0 0-1,22 0-15,-22 0 0,0-21 16,21 21-16,-21 0 0,22-21 0,-22 21 15,21 0-15,1-21 0,-1 21 16,-21 0-16,21 0 0,-20-22 0,20 22 16,-21-21-16,21 21 0,-20 0 0,-1 0 15,0 0-15,0 0 0,0 0 16,0 0-16,-42 21 31</inkml:trace>
  <inkml:trace contextRef="#ctx0" brushRef="#br0" timeOffset="55560.36">25400 7980 0,'-21'0'16,"42"0"-16,-21-21 31,21 21-15,0-21-16,0 21 15,1-22-15,-1 22 0,0 0 16,0 0-16,0 0 0,0 0 0,1 0 16,-1 0-16,-21 22 15,-21-1 1,-1 0-16,1 0 0,0-21 0,0 21 15,-21 0-15,20 1 0,1 20 0,-21-21 16,21 0-16,0 0 0,-1 1 16,22-1-16,0 0 0,0 0 15,0 0-15,22-21 16,-1 0 0,0 0-16,0 0 0,0 0 15,0 0-15,1 0 0,-1 0 0,0 0 16,0 0-16,0 0 0,-21 21 15,0 1 1,0-1-16,0 0 16,0 0-16,0 0 0,0 0 15,0 1-15,0-1 0,0 0 16,0 0-16,-21-21 16,21 21-16,0 0 15,-21-21-15,0 0 16,0 22-16,-1-22 15,1 0-15,0 0 16,0 0-16,0 0 0,0 0 0,-1 0 16</inkml:trace>
  <inkml:trace contextRef="#ctx0" brushRef="#br0" timeOffset="56699.56">22204 10499 0,'84'0'16,"-62"0"-16,20-21 0,-21 21 0,21-22 16,1 1-16,-1 0 0,-21 0 15,22 0-15,-22 0 0,0-1 0,21 1 16,-21-21-16,-21 21 0,22-22 0,-22 22 15,0-21-15,0 0 16,0-1-16,0 1 0,0 0 0,0-1 16,0 22-16,-22-21 0,1-1 0,0 1 15,21 21-15,-21 0 0,0 0 16,0-1-16,-1 22 0,1 0 16,0 22-16,21-1 15,0 21-15,-21 0 0,21 1 0,-21 20 16,21-20-16,0 20 0,0 22 0,0-22 15,0 22-15,0-22 0,0 22 16,0 0-16,0-1 0,0 1 0,0 0 16,0-1-16,-21 1 0,21 0 0,0-22 15,-22 22-15,22 0 16,-21-22-16,21 22 0,0-22 0,-21-20 16,21 62-16,0-62 0,0-1 15,0-21-15,0 22 0,0-22 16,0 0-16,21-21 0,0 0 15,1 0-15,-1 0 0,0-21 0,0 21 16,0-21-16,0-22 0,22 22 0,-22-21 16,0 21-16,0-22 0,0 1 15,-21-22-15,0 22 0,0-21 0,0 20 16,0-20-16,-21-1 0,0 22 16,-21-22-16,21 1 0,-22 21 15,1-1-15,0 1 0,20 0 0,-20 20 16,21 1-16,-21 21 0,20 0 0,1 0 15,0 0-15,63 0 47,-20 0-47,20-21 0,0 0 0,1 0 16,-1 0-16,0-1 0,22 1 0,-22 0 16,22-21-16,-22 21 0,0-22 15,1 1-15,-22 21 0,21-22 0,-21 1 16,0 21-16,1-21 0,-22 20 15,0 1-15,0 0 0,21 0 16,-21 0-16,0 0 16,0 42-1,0 0-15,0 0 16,0 0-16,0 0 0,0 1 0,0-1 16,0 21-16,0-21 0,0 0 0,0 1 15,0-1-15,0 0 0,0 0 16,0 0-16,0 0 0,0 1 15,0-44 17,0 1-32,0 0 15</inkml:trace>
  <inkml:trace contextRef="#ctx0" brushRef="#br0" timeOffset="56876.28">22987 9970 0,'0'0'0,"21"0"47,0 0-47,-21 21 16,21 0-1,-21 0-15</inkml:trace>
  <inkml:trace contextRef="#ctx0" brushRef="#br0" timeOffset="57315.85">23304 10202 0,'0'0'0,"0"22"16,0-1-16,0 0 15,0 0-15,0 0 0,0 0 16,0 1-16,0-1 0,-21 0 0,21 21 15,0-21-15,-21 1 0,21-1 16,0 0-16,0 0 0,0 0 16,0-42 15,0 0-31,0 0 16,0 0-16,0-1 0,0 1 15,21 0-15,-21 0 0,21-21 0,1 20 16,-22 1-16,21-21 0,0 21 0,0 0 15,0 21-15,0-22 0,1 22 16,-1 0-16,0 0 16,0 0-16,0 0 0,-21 22 15,21-1-15,-21 0 0,22 0 0,-22 0 16,0 0-16,0 1 0,0 20 16,0-21-16,0 0 0,0 0 0,0 1 15,21-1-15,-21 0 0,0 0 0,0 0 16,21 0-16,0-21 31,0 0-31,0 0 16</inkml:trace>
  <inkml:trace contextRef="#ctx0" brushRef="#br0" timeOffset="58888.59">24193 10308 0,'0'0'16,"0"-21"-16,0 0 0,0 0 15,-21 0-15,0-1 16,0 1-16,0 21 0,21-21 0,-21 21 16,-1 0-16,1 0 0,0 0 15,0 0-15,0 21 0,0 0 16,21 1-16,-22-1 0,22 0 15,-21 21-15,0-21 0,21 22 16,0-1-16,0-21 0,-21 22 0,21-22 16,0 0-16,0 0 0,0 0 0,0 0 15,0 1-15,0-1 0,21-21 16,0 0-16,0 0 16,1 0-16,-1-21 0,0-1 15,0 22-15,-21-21 0,21 0 16,0-21-16,1 21 0,-1-1 0,-21-20 15,21 21-15,-21-21 0,21 20 0,-21 1 16,0-21-16,0 21 0,0 0 16,0 42 15,0 0-31,0 0 0,0 0 16,0 0-16,0 22 0,0-22 0,0 21 15,0-21-15,0 1 0,0 20 0,0-21 16,21 0-16,0 0 0,1 1 15,-1-1-15,0-21 0,0 0 16,0 0-16,0 0 0,1 0 0,-1 0 16,0-21-16,0-1 0,0 1 15,22 0-15,-22 0 0,0 0 0,0-22 16,-21 22-16,21-21 0,0 0 16,-21 20-16,0-20 0,0 0 0,0-1 15,22 1-15,-22-21 0,0 20 16,0 1-16,0 0 0,0-1 0,0 22 15,0-21-15,0 21 0,-22 21 32,22 21-32,0 21 0,-21-21 0,21 22 15,-21-22-15,21 21 0,-21 0 16,21 1-16,0-1 0,0 0 0,0 22 16,0-22-16,0 1 0,0-22 0,0 21 15,21 0-15,0-20 0,-21-1 16,21 0-16,1 0 0,-1 0 0,0-21 15,0 0-15,0 0 0,0 0 0,1 0 16,-1 0-16,0 0 0,0-21 16,0 0-16,0 0 0,1 0 15,-1-1-15,0 1 0,0-21 0,0 21 16,-21-22-16,21 1 0,-21 0 0,22-1 16,-22 1-16,0 0 0,21-22 15,-21 22-15,21-22 0,-21 22 0,21 0 16,-21-1-16,0 22 0,0 0 0,0 0 15,0 42 1,0 0-16,0 0 16,-21 22-16,21-1 0,-21 0 0,0 22 15,21-22-15,0 1 0,-22 20 16,1 1-16,21-22 0,-21 21 0,21-20 16,0-1-16,0 0 0,0 1 0,0-22 15,0 21-15,0-21 0,21 1 16,0-1-16,1 0 0,-1-21 0,0 0 15,0 0-15,0 0 0,0 0 16,1 0-16,-1 0 0,0-21 16,0 0-16,0 21 0,0-22 0,-21-20 15,22 21-15,-1 0 0,-21 0 0,21-1 16,-21 1-16,21 0 16,-21 0-16,21 21 0,-21 21 31,0 0-16,0 0-15,0 1 0,0-1 16,0 0-16,0 0 0,0 0 16,21-21-16,1 0 15,-1 0-15,0 0 16,0 0-16,0 0 0,0 0 0,1-21 16,-1 21-16,0-21 0,0 0 0,0 0 15,0-1-15,1 22 0,-22-21 16,0 0-16,21 0 0,-21 0 15,21 0-15,-21-1 0,0 1 0,21 21 16,-21 21 15,-21 1-31,21 20 0,-21-21 16,0 0-16,21 22 0,0-1 16,-22 0-16,1 1 0,21-1 0,-21 0 15,21 22-15,-21-22 0,21 22 0,0-1 16,0-21-16,-21 22 0,21-1 0,-21 22 15,21-21-15,0-1 0,0 1 16,0-1-16,-22 1 0,22-22 16,-21 21-16,0-20 0,0-1 0,21 22 15,-21-22-15,0-21 0,21 21 0,-22-20 16,1 20-16,0-21 0,0 0 16,0-21-16,0 0 0,-1 0 15,1 0-15,21-21 0,-21 21 16,21-21-16,-21 0 0,21-22 15,0 22-15,0-21 0,0 0 0,0-1 16,0-20-16,0 20 0,21-20 0,0-22 16,0 22-16,1-1 0,-1-20 15,0 20-15,21 1 0,-21-1 0,1 1 16,20-1-16,-21 1 0,21 20 16,1 1-16,-22 0 0,21-1 0,1 1 15,-1 0-15,-21 20 0,21-20 16</inkml:trace>
  <inkml:trace contextRef="#ctx0" brushRef="#br0" timeOffset="59419.31">26585 10075 0,'0'0'0,"0"-21"0,-42 0 15,21 21-15,0 0 16,-1 0-16,1 0 0,0 0 16,0 21-16,0 0 0,0-21 15,21 22-15,0-1 0,0 0 16,-22 0-16,22 0 16,0 0-16,22-21 15,-22 22-15,21-22 0,0 0 0,-21 21 16,21-21-16,0 0 0,-21 21 15,0 0-15,0 0 16,0 0 0,-21-21-16,21 22 0,-21-22 15,0 21-15,0 0 0,-1-21 0,1 0 16,0 0-16,0 21 0,0-21 16,21 21-16,-21-21 0,21 21 15,0 1 1,21-1-1,0 0-15,-21 0 16,21 0-16,0 0 0,-21 1 16,21-1-16,-21 0 0,0 0 15,0 0-15,0 0 0,0 1 16,0-1-16,0 0 0,-21-21 16,21 21-16,-21-21 15,0 0-15,21 21 0,-21-21 16</inkml:trace>
  <inkml:trace contextRef="#ctx0" brushRef="#br0" timeOffset="59833.57">26416 11324 0,'0'0'0,"-21"-21"16,0 21-16,21-21 15,-22 21-15,1 0 0,0 0 0,0-21 16,42 21 31,0 0-47,22 0 0,-22 0 0,21 0 16,0 0-16,22 0 0,-22 0 15,1 0-15,20 0 0,-21 0 0,22 0 16,-22 0-16,1 0 0,-1 0 15,-21 0-15,0 0 0,0 0 0,-42 0 32,0 0-32,-21 0 0,-1 0 15,1 21-15</inkml:trace>
  <inkml:trace contextRef="#ctx0" brushRef="#br0" timeOffset="60051.45">26204 11515 0,'0'0'15,"0"21"-15,21-21 16,1 0-16,20 21 16,-21-21-16,0 0 0,22 0 0,-1 0 15,0 0-15,1 0 0,20 0 0,-21 0 16,22-21-16,-22 21 0,1 0 16,20 0-16,-42 0 0,22-21 0,-22 21 15,0 0-15,0 0 0,-42 0 16,0 0-1,0 0-15,-1 0 0,1 0 16,-21 0-16,21 0 0</inkml:trace>
  <inkml:trace contextRef="#ctx0" brushRef="#br0" timeOffset="60256.33">26352 11705 0,'0'0'0,"0"21"15,22-21 1,-1 0-1,0 0-15,21 0 0,-21 0 0,1 0 16,20 0-16,0 0 0,-21-21 16,22 21-16,-1 0 0,0 0 15,-20 0-15,20-21 0,0 21 0,-21 0 16,1 0-16,-1 0 0,0 0 0,0 0 16,0 0-16</inkml:trace>
  <inkml:trace contextRef="#ctx0" brushRef="#br0" timeOffset="60760.56">26797 12150 0,'0'0'0,"-21"42"16,21-21-1,0 0 1,21-21-16,0 0 16,0 0-16,0 0 0,1 0 0,-1 0 15,0 0-15,0 0 0,21 0 0,-20 0 16,-1 0-16,0 0 0,0 0 16,0 0-16,-21-21 0,-21 21 31,0 0-31,0 21 15,0-21-15,-22 22 0,22-1 0,-21 0 16,-1 0-16,22 0 0,-21 0 0,21 1 16,0 20-16,21-21 0,0 0 15,0 0-15,0 1 0,0-1 0,0 0 16,0 0-16,21-21 0,0 21 0,0 0 16,0 1-16,0-22 0,1 21 0,-1 0 15,0-21-15,-21 21 0,21 0 16,-21 0-16,0 1 0,0-1 15,0 0-15,0 0 16,-21 0-16,0-21 0,0 21 0,-1 1 16,1-22-16,-21 21 15,21 0-15,0-21 0,-22 21 0,22-21 16,0 0-16,0 0 0,-22 0 0,22 0 16,0 0-16,0 0 0,0-21 15,0 0-15,21-22 0</inkml:trace>
  <inkml:trace contextRef="#ctx0" brushRef="#br0" timeOffset="61820.92">28850 2032 0,'0'0'0,"0"-21"16,21 0-16,0-22 0,-21 22 16,22 0-16,-22 42 46,0 0-46,0 22 0,-22-1 0,1 0 16,21 1-16,-21-1 16,21 22-16,-21-1 0,0 1 0,21-22 0,-21 21 15,21 1-15,-22-22 16,1 22-16,21-22 0,0 0 0,0-20 16,0 20-16,0-21 0,0 0 15,0 0-15,0 1 0,21-22 16,1 0-16,-1 0 0,0 0 15,0 0-15,0 0 0,0 0 0,1-22 16,-22 1-16,21 0 0,0 0 16,-21 0-16,0 0 0</inkml:trace>
  <inkml:trace contextRef="#ctx0" brushRef="#br0" timeOffset="62020.81">28681 2540 0,'0'0'16,"21"0"0,0 0-1,0 0-15,0 0 0,1 0 0,-1-21 16,21 21-16,-21-21 0,22 21 16,-22 0-16,21-21 0,-21 21 0,22 0 15,-22-22-15,21 22 0,-21 0 16,0 0-16</inkml:trace>
  <inkml:trace contextRef="#ctx0" brushRef="#br0" timeOffset="62450.56">29295 2540 0,'0'-21'31,"0"0"-16,21 0-15,0-1 16,0 1-16,0 21 0,0-21 16,1 21-16,-1 0 0,0 0 15,0 0-15,0 0 0,-21 21 16,0 0 0,0 22-16,0-22 0,0 21 0,0 1 15,0-1-15,0 0 0,0 1 16,0-1-16,0-21 0,0 21 0,-21-20 15,0-1-15,21 0 0,-21 0 16,21 0-16,0-42 31,0 0-15,0 0-16,0 0 16,0-1-16,21 1 0,0-21 15,-21 21-15,21 0 0,0-22 0,-21 22 16,22-21-16,-1 21 0,-21-1 15,21 1-15,0 0 0,0 21 16,0-21-16,1 21 16,-1 0-16</inkml:trace>
  <inkml:trace contextRef="#ctx0" brushRef="#br0" timeOffset="63100.2">29866 2540 0,'0'-21'16,"-21"21"0,0 0-1,0 21-15,21 0 0,0 0 16,0 1-16,-22-1 0,22 0 16,-21 0-16,21 0 0,0 0 0,0 1 15,0-1-15,0 0 0,0 0 16,0 0-16,21-21 0,1 21 15,-1-21-15,21 0 0,-21 0 0,22 0 16,-1 0-16,0 0 0,1-21 0,-1 21 16,-21-21-16,21 0 0,1 0 15,-22 0-15,0-1 0,0 1 16,0 0-16,1 0 0,-22 0 0,21 0 16,-21-1-16,0 1 0,0 0 15,0 0-15,0 42 31,-21 0-31,21 0 16,0 22-16,-22-22 0,22 21 16,-21 1-16,21-22 0,-21 21 0,21 22 15,0-22-15,0 0 0,0 22 16,0-22-16,0 22 0,0-1 0,0 1 16,0 20-16,0-20 15,0 20-15,0-20 0,0 21 0,0-22 16,0 1-16,0-1 0,0 22 0,-21-22 15,0-20-15,0 20 0,-1 1 16,-20-22-16,21 21 0,-21-20 0,20-22 16,-20 21-16,21-21 0,-21 1 15,20-1-15,-20 0 0,21-21 0,0 0 16,0 0-16,-1-21 0,22 0 0,-21-1 16,21 1-16,-21 0 15,21-21-15,0-1 0,0 1 0,0 0 0,0-1 16,21-20-16,0 21 0,1-22 15,-1 22-15,21-22 0,-21 22 16,0-22-16,22 22 0,-1-21 0,-21-1 16,22 22-16,-22-22 0,21 22 15,0-22-15,-20 22 0,20-21 0,-21 20 16,21 1-16</inkml:trace>
  <inkml:trace contextRef="#ctx0" brushRef="#br0" timeOffset="63671.87">31030 2413 0,'0'0'0,"-21"0"0,-64 0 16,64 21-16,0 0 15,-21-21-15,21 22 0,-1-22 16,22 21-16,-21-21 0,21 21 16,0 0-16,0 0 15,21-21 1,1 0-16,-1 0 0,-21 21 16,21-21-16,0 0 0,0 22 0,-21-1 15,21-21-15,-21 21 16,0 0-16,0 0 0,0 0 15,-21-21-15,0 22 16,-21-22-16,21 21 0,-1-21 0,1 21 16,0-21-16,42 0 31,0-21-15,1 21-16,-1 0 0,0 0 0,0 0 15,0 0-15,0 0 16,1 0-16,-22 21 15,0 0-15,0 0 16,0 0-16,0 1 0,-22-1 0,22 21 16,-21-21-16,0 0 0,0 22 15,0-22-15,0 0 0,-1 0 0,22 0 16,0 1-16,-21-1 0,21 0 16,-21 0-16,42-21 46,0 0-46,1 0 16</inkml:trace>
  <inkml:trace contextRef="#ctx0" brushRef="#br0" timeOffset="63971.65">30607 3450 0,'0'0'16,"0"21"-1,21-21-15,0 0 16,22 0-16,-1 0 0,0 0 0,1 0 16,-1 0-16,21 0 0,1 0 15,-22-21-15,22 21 0,-1-21 16,1 21-16,-22 0 0,0-21 0,1 21 15,-1 0-15,0 0 0,-20 0 16,-1 0-16,0 0 0,-42 0 31,0 21-31,-1-21 0,1 0 16,-21 21-16</inkml:trace>
  <inkml:trace contextRef="#ctx0" brushRef="#br0" timeOffset="64240.01">30565 3747 0,'-22'21'15,"22"0"-15,0 0 16,22-21-16,-1 0 0,21 0 16,-21 0-16,22 0 0,-1 0 0,0 0 15,22 0-15,-22 0 0,22 0 16,-22 0-16,0 0 0,22 0 0,-22 0 15,0-21-15,1 21 0,-1-21 16,0 21-16,-20 0 0,20 0 0,-21 0 16,0 0-16,0 0 0,-42 0 31,0 0-31,-21 0 16,21 0-16</inkml:trace>
  <inkml:trace contextRef="#ctx0" brushRef="#br0" timeOffset="64551.47">30459 4085 0,'0'0'0,"-21"21"16,42-21 0,0 0-1,21 0-15,1 0 0,-22 0 0,21 0 16,22 0-16,-22 0 0,0 0 15,22 0-15,-22-21 0,0 21 0,22-21 16,-22 21-16,1 0 0,-1-21 16,0 21-16,1 0 0,-1-21 0,-21 21 15,21 0-15,-20 0 0,-1-21 16,0 21-16,0 0 16,-42 0 15,0 21-16,0-21-15,-1 0 16,22 21-16,-21-21 0</inkml:trace>
  <inkml:trace contextRef="#ctx0" brushRef="#br0" timeOffset="65056.18">30797 4636 0,'-21'0'15,"42"0"1,1 0-16,-1 0 0,0 0 16,21 0-16,-21-22 0,22 22 0,-1 0 15,-21-21-15,22 21 0,-22 0 0,0 0 16,0 0-16,0-21 0,-42 21 31,0 0-15,0 0-16,0 21 0,-1-21 0,1 21 15,0 1-15,0-22 0,0 21 16,21 0-16,0 0 0,-21-21 0,21 21 16,0 0-16,0 1 0,0-1 15,0 0-15,0 0 0,21 0 16,-21 0-16,21 1 0,0-1 0,0 0 15,0 0-15,-21 0 0,22-21 0,-1 21 16,-21 1-16,21-22 0,-21 21 16,0 0-16,0 0 31,-21-21-31,0 0 16,-1 0-16,1 21 0,0-21 0,0 0 15,0 0-15,0 21 0,-1-21 16,1 0-16,0 22 0,0-22 0,0 0 15,0 0-15,-1 0 16,1 0-16,21 21 0</inkml:trace>
  <inkml:trace contextRef="#ctx0" brushRef="#br0" timeOffset="66135.73">28406 7006 0,'0'0'0,"-22"0"16,22-21-16,0 0 15,0 0 1,0 0-16,22 21 0,-1-22 16,0 22-16,21-21 0,-21 0 15,1 21-15,20-21 0,-21 0 0,0 21 16,22-21-16,-22-1 0,0 1 0,0 0 16,0 0-16,0 0 0,-21 0 15,0-22-15,0 22 0,0 0 0,0-21 16,0 20-16,0 1 0,-21 0 15,0 0-15,0 0 0,0 21 16,0 0-16,-1 0 0,1 0 16,0 0-16,0 21 0,21 0 0,-21 0 15,0 22-15,21 20 0,0 1 0,-22-1 16,1 1-16,21-1 0,-21 22 16,21-22-16,0 43 0,-21-21 0,0-1 15,21 1-15,-21 0 0,21-1 16,0 1-16,-22 0 0,22-1 0,-21-20 15,21 21-15,0-22 0,-21 1 0,21-1 16,0 1-16,0-1 0,0-21 16,0 1-16,0-1 0,0 0 0,0-20 15,0 20-15,21-21 0,0-21 16,1 21-16,-1-21 0,0 0 16,0 0-16,0 0 0,0 0 15,1-21-15,-1 0 0,0-21 0,21 20 16,-21-20-16,1 0 0,-1-1 0,0-20 15,0 21-15,-21-22 0,21 1 16,-21-1-16,0 1 0,0-1 0,-21 1 16,0-1-16,0 1 0,-22-1 0,22 1 15,-21 20-15,0-20 0,20 20 16,-20 1-16,0 21 0,21 0 16,-22 0-16,22-1 0,0 22 0,42-21 31,0 21-31,0-21 15,1 21-15,-1-21 0,21 0 16,0 0-16,-20-1 0,20 1 0,0 0 16,22 0-16,-22 0 0,0 0 15,22-22-15,-22 22 0,1 0 0,-1-21 16,-21 20-16,21 1 0,-20-21 0,-1 21 16,0 0-16,0-1 0,-21 1 15,21 21-15,-21-21 0,0 42 31,0 0-15,0 1-16,0-1 0,0 0 0,0 0 16,0 0-16,0 0 0,-21 1 15,21-1-15,0 0 0,0 0 0,-21-21 16,21 21-16,0-42 31</inkml:trace>
  <inkml:trace contextRef="#ctx0" brushRef="#br0" timeOffset="66316.62">29146 6583 0,'0'0'16,"0"-21"-16,22 21 46,-1 0-30,-21 21-16,21-21 0,-21 21 16,21-21-16</inkml:trace>
  <inkml:trace contextRef="#ctx0" brushRef="#br0" timeOffset="66721.39">29400 6795 0,'0'63'0,"0"-42"16,0 0-16,0 1 0,0-1 16,0 0-16,0 0 0,0 0 15,0 0-15,0 1 16,0-44 15,0 1-15,0 0-16,0 0 15,22 0-15,-22 0 16,21-1-16,-21 1 0,21 0 0,0 0 16,-21 0-16,21 0 0,0-1 0,1 1 15,-22 0-15,21 21 0,0 0 16,0 0-16,0 0 16,-21 21-16,0 0 0,0 1 15,0-1-15,0 0 0,0 21 0,0-21 16,0 1-16,0 20 0,0-21 0,0 0 15,0 0-15,0 1 0,0-1 16,0 0-16,21-21 31,1 0-31,-1 0 16</inkml:trace>
  <inkml:trace contextRef="#ctx0" brushRef="#br0" timeOffset="68319.31">30205 6773 0,'0'0'0,"-21"0"16,-43 0-16,43 0 16,0 0-16,0 0 0,-1 0 15,22 22-15,-21-1 0,0 0 0,0 0 16,0 0-16,21 0 0,0 1 15,-21-1-15,21 0 0,0 0 0,0 0 16,0 0-16,0 1 0,0-1 16,0 0-16,21-21 15,0 0-15,0 0 0,0 0 16,0 0-16,1-21 16,-1 21-16,-21-21 0,21 21 0,0-22 15,-21 1-15,0 0 0,21 0 16,-21 0-16,21 0 0,-21-1 0,0-20 15,0 21-15,0 0 0,0 0 16,0 42 15,0 0-31,0 21 16,0-21-16,0 1 0,0-1 0,0 0 16,0 0-16,22 0 0,-22 0 0,21 1 15,-21-1-15,21 0 0,0-21 16,0 21-16,0-21 0,1 0 0,20 0 15,-21 0-15,0 0 0,0 0 16,22 0-16,-22 0 0,0-21 0,0 0 16,0 21-16,1-21 0,-22-1 15,0 1-15,21 0 0,-21-21 16,21 21-16,-21-22 0,0 1 0,0 0 16,0-1-16,0 1 0,0 0 15,0-1-15,0 1 0,0 0 0,0-1 16,0 22-16,0 0 0,0 0 15,0 0-15,-21 42 16,21 0-16,0 0 16,-21 0-16,21 22 0,0-1 0,0 0 15,0 1-15,0-1 0,0 0 16,0-21-16,0 22 0,0-1 0,0-21 16,0 22-16,0-22 0,0 21 15,0-21-15,0 0 0,0 1 16,21-1-16,0-21 15,0 0-15,0 0 0,0 0 16,1 0-16,-1-21 16,0-1-16,-21 1 0,21 0 15,-21 0-15,21 0 0,0 0 0,-21-22 16,0 1-16,22 0 0,-22-1 0,21 1 16,-21 0-16,0-1 15,0-20-15,21 20 0,-21 1 0,0 0 0,21 21 16,-21-1-16,0 1 15,0 0-15,0 0 0,0 42 16,0 0 0,0 0-16,0 22 0,0-22 0,-21 21 15,21 1-15,0-1 0,-21 0 16,21 1-16,0-1 0,0 0 0,0 1 16,0-22-16,0 21 0,0-21 15,0 0-15,0 1 0,0-1 0,0 0 16,21 0-16,0-21 0,0 0 15,0 0-15,1 0 16,-1 0-16,0 0 0,0-21 0,0 21 16,0-21-16,-21 0 15,22 21-15,-1-22 0,0 1 0,-21 0 16,21 0-16,-21 0 0,0 0 0,0-1 16,0 44 15,0-1-31,0 0 15,0 0-15,0 0 0,0 0 0,0 1 16,0-1 0,21 0-16,0-21 15,1 0-15,-1 0 16,0 0-16,0 0 0,0 0 16,0 0-16,1-21 0,-1 21 15,-21-21-15,21-1 0,0 22 16,-21-21-16,0 0 0,21 0 0,-21 0 15,21 0-15,-21-1 0,0 1 16,22 0-16,-22 42 47,0 0-47,-22 1 0,22-1 16,0 21-16,-21-21 0,0 0 0,0 22 15,21-1-15,0-21 0,-21 22 16,21-1-16,-21 21 0,21-20 15,0 20-15,0-20 0,0 20 0,0 1 16,0-1-16,0-21 0,0 22 16,0-1-16,0 1 0,0-1 0,0 1 15,0-22-15,0 22 0,-22-1 16,22-20-16,-21 20 0,0-21 0,21 22 16,-21-22-16,0-21 0,0 22 0,21-22 15,-22 21-15,1-21 0,0-21 16,0 22-16,0-22 0,0 0 15,-1 0-15,1-22 0,21 1 16,0 0-16,-21 0 0,0-21 16,0 20-16,21-20 0,0 0 15,0-22-15,0 22 0,0-22 16,21 1-16,0 21 0,0-22 0,0 1 16,22-1-16,-22 22 0,0-22 0,21 22 15,-20 0-15,20-1 0,-21 1 16,21 21-16,-20-22 0,-1 22 15,0-21-15,0 21 0,0 0 0,0-22 16,1 22-16,-1 0 0,0-21 0,0 20 16</inkml:trace>
  <inkml:trace contextRef="#ctx0" brushRef="#br0" timeOffset="68888.6">32131 6668 0,'-21'0'0,"21"-22"15,-21 22 1,-1 0-16,1 0 16,0 22-16,0-22 15,21 21-15,-21-21 0,0 21 0,21 0 16,-22 0-16,22 0 15,0 1 1,22-1 0,-1-21-16,0 0 0,0 0 0,0 21 15,0-21-15,1 0 0,-1 21 16,-21 0-16,21-21 0,-21 21 16,0 1-1,-21-22-15,0 0 0,-1 21 16,1-21-16,0 0 0,42 0 62,0 0-62,1 21 0,-1-21 16,0 21-16,-21 0 16,21-21-16,-21 21 0,0 1 15,0-1-15,0 21 0,0-21 0,0 0 16,0 1-16,-21 20 0,0-21 15,21 0-15,0 0 0,-21 1 0,21-1 16,-22 0-16,22 0 0,0 0 16,0 0-16,0 1 0,0-1 15,22-21 1,-1 0-16,0 0 16,0 0-1,-21-21-15</inkml:trace>
  <inkml:trace contextRef="#ctx0" brushRef="#br0" timeOffset="69352.35">31792 8213 0,'0'0'16,"-21"-21"0,21-1-16,21 1 15,0 0-15,22 21 0,-1 0 16,0-21-16,22 21 0,-1 0 16,1-21-16,-1 21 0,22 0 0,-21 0 15,-1 0-15,22 0 0,-22 0 16,1 0-16,-22-21 0,22 21 0,-22 0 15,0 0-15,-21 0 0,1 0 16,-44 0 0,1 0-16,0 0 15,0 0-15,-21 0 0,-1 21 0,1-21 16,-22 0-16</inkml:trace>
  <inkml:trace contextRef="#ctx0" brushRef="#br0" timeOffset="69567.24">31856 8255 0,'-21'21'0,"42"-42"0,-42 63 0,21-20 16,21-22-16,0 0 16,0 0-16,21 0 0,1 0 15,-1 0-15,0 0 0,22 0 0,-22 0 16,22 0-16,-1 0 0,1 21 16,-1-21-16,1 0 0,-1 0 0,-20 0 15,20 0-15,-21 0 0,1 0 16,-22 0-16,0 0 0,0 0 0,0 0 15,-42 0 1,0 0 0,-21 0-16</inkml:trace>
  <inkml:trace contextRef="#ctx0" brushRef="#br0" timeOffset="69850.09">31856 8509 0,'0'0'0,"0"21"0,42-21 16,-21 0-1,0 0-15,22 0 0,-1 0 16,0 0-16,22 0 0,-22 0 16,22 0-16,-22 0 0,22 0 0,-1 0 15,-21 0-15,22 0 0,-1 0 16,-20 0-16,-1 0 0,0 0 0,1 0 15,-1 0-15,0 0 0,-20 0 16,-1 0-16,0 0 0,0 0 0,-42 0 31,0 0-31,0 0 0,-22 0 16,1 0-16</inkml:trace>
  <inkml:trace contextRef="#ctx0" brushRef="#br0" timeOffset="70092">31962 8784 0,'0'0'16,"-22"21"-16,1-21 0,0 0 0,42 0 31,22 0-31,-22 0 0,21 0 0,0 0 16,1 0-16,20 0 0,-20 0 15,20-21-15,1 21 0,-1 0 0,1 0 16,-22-21-16,21 21 0,1 0 15,-22 0-15,1 0 0,-1-21 16,0 21-16,-21 0 0,1 0 16,-1 0-16,-42 0 15,-1 0 1</inkml:trace>
  <inkml:trace contextRef="#ctx0" brushRef="#br0" timeOffset="70731.71">32300 9229 0,'0'0'0,"0"21"16,21-21-16,1 0 0,-1 0 15,0 0-15,0 0 16,0 0-16,22 0 0,-22 0 0,0 0 15,0 0-15,0 0 0,0 0 16,1 0-16,-1 0 16,-21 21-1,-21-21-15,21 21 0,-43 0 16,22-21-16,0 22 16,-21-1-16,20 0 0,-20 0 0,21 0 15,0 22-15,0-22 0,-1 0 16,1 0-16,21 21 0,0-20 0,0-1 15,0 0-15,0 0 0,0 0 0,0 0 16,0 1-16,21-1 0,1-21 16,-1 21-16,0 0 0,21-21 0,-21 21 15,1-21-15,20 0 0,-21 0 16,0 0-16,0 0 0,1 0 0,-1 0 16,0 0-16,-42 0 46,0 0-46,-1 21 0,1-21 0,0 22 16,21-1-16,-21 0 0,21 0 16,0 0-16,0 0 15,0 1-15,0-1 0,0 0 0,0 0 16,0 0-16,0 0 16,0 1-16,0-1 0,0 0 15,0 0-15,0 0 0,-21 0 16,0-21-16,-1 22 0,1-1 15,0 0-15,-21-21 0,21 21 0,-22 0 16,22-21-16,-21 21 0,21-21 16,-22 0-16,1 0 0,21 0 0,0 0 15,-22 0-15,22 0 0,0 0 16,0 0-16,0 0 0,-1 0 0,-20-21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2-24T03:01:04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15833 0,'0'-21'0,"0"-1"0,0 1 15,-21 21-15,21-21 16,-22 21-16,22-21 0,0 0 15,0 42 48,22 0-47,-1 0-16,0 0 0,0 22 0,0-22 15,0 21-15,1 1 0,-1-1 16,0 0-16,0 1 0,21 20 0,-20-21 15,-1 1-15,0-22 0,0 21 16,0-21-16,0 22 0,1-22 16,-1-21-16,0 21 0,0-21 0,0 0 15,0 0 1,22 0-16,-22-21 0,0 0 0,0-22 16,22 1-16,-1 0 0,0-22 15,1 1-15,20-1 0,1 1 0,-1-1 16,1-20-16,20 20 0,-20-21 15,20 22-15,-20-22 0,-1 22 0,22-22 16,-21 22-16,-1-1 0,1 1 16,-1 20-16,1 1 0,-22 0 15,0 20-15,1-20 0,-1 21 0,-21 21 16,-21-21-16,21 21 0,0 0 16</inkml:trace>
  <inkml:trace contextRef="#ctx0" brushRef="#br0" timeOffset="111.93">5313 14520 0,'0'0'0,"42"0"15,22-21-15,126 0 0</inkml:trace>
  <inkml:trace contextRef="#ctx0" brushRef="#br0" timeOffset="988.27">10647 15769 0,'-21'0'0,"21"21"0,-43-21 0,22 0 15,21-21 16,-21 21-15,21-21-16,0 42 63,21-21-48,0 21-15,0 1 0,1-1 0,-22 0 16,21 21-16,0-21 0,0 1 15,-21-1-15,42 85 0,1-85 16,-43 21-16,0-21 0,21 22 0,0-22 16,0 0-16,22 0 0,-22 0 0,0 0 15,0 1-15,0-1 0,0-21 16,1 0-16,-1 0 0,0 0 0,0-21 16,-21-1-16,21-20 15,0 0-15</inkml:trace>
  <inkml:trace contextRef="#ctx0" brushRef="#br0" timeOffset="1086.22">11959 15409 0,'64'-63'16,"-43"42"-16,0 0 0,0-1 15,-21 1-15,0-21 0,0 21 0,21 21 16,-21-21-16</inkml:trace>
  <inkml:trace contextRef="#ctx0" brushRef="#br0" timeOffset="1257.64">14118 14817 0,'0'0'16,"191"-21"-16</inkml:trace>
  <inkml:trace contextRef="#ctx0" brushRef="#br0" timeOffset="2270.63">16573 15896 0,'0'-21'0,"0"42"0,-21-42 15,21 0-15,-21 21 16,21-21-16,-21 21 0,21 21 62,21 0-62,0 0 0,0 22 16,1-22-16,-1 21 0,0-21 16,0 22-16,0-1 0,0 0 0,-21 1 15,22-1-15,-1 0 0,0-21 16,-21 22-16,21-1 0,-21-21 15,21 22-15,-21-22 0,21 0 0,-21 0 16,0 0-16,0 0 16,22-21-16,-1 0 0,0-21 15,-21 0-15,0 0 16,21 0-16,21 0 0,1-64 16,-1 43-16,0-22 0,22 22 15,-1-22-15,1 1 0,-1-1 0,1 1 16,-1 20-16,-20-20 0,20-1 15,-20 22-15,20 0 0,-21-1 16,1 1-16,-22 0 0,21 21 0,-21-1 16,1 1-16,-1 0 0,-21 0 15,21 21 1,-42 0 31,0 0-47,-1 0 0,-20 0 15</inkml:trace>
  <inkml:trace contextRef="#ctx0" brushRef="#br0" timeOffset="4318.88">11938 15325 0,'21'-21'15,"-21"-1"-15,21 1 16,0 21-16,-21-21 0,22 21 0,-22-21 15,0 0-15,21 21 0,-21-21 16,21-1-16,-21 1 0,21 0 16,-21 42 46,-21 0-62,21 1 16,0-1-16,0 0 0,-21 21 15,21 1-15,-21-22 0,21 21 0,-22 0 16,1 1-16,0-1 0,0 22 16,0-22-16,0 0 0,-22 22 0,22-22 15,0 0-15,-21 22 0,20-22 16,1 1-16,-21-1 0,21 21 0,0-20 16,-1-1-16,1 0 0,0 1 15,0-1-15,0 0 0,0-20 0,-1 20 16,1-21-16,21 0 0,0 0 15,-21 1-15,0-1 16,21 0 0,0-42 77,0 0-77,0-1 0,0 1-1</inkml:trace>
  <inkml:trace contextRef="#ctx0" brushRef="#br0" timeOffset="5295.33">11197 16362 0,'0'0'0,"-21"0"15,-21-42-15,20 42 16,1-22-16,0 1 0,-21 21 0,21-21 16,-22 0-16,22 21 0,-21-21 15,-1 0-15,22 21 0,-21-22 0,21 22 16,-22-21-16,22 21 0,-21 0 15,21-21-15,0 21 0,-1 0 0,1 0 16,0-21-16,0 21 16,21-21-16,-21 21 15,42 0 32,0 21-47,0-21 16,0 21-16,1 0 0,-1 0 15,0 1-15,21-1 0,-21-21 0,22 42 16,-22-21-16,21 0 0,1 1 16,-1-1-16,-21 0 0,21 0 0,1 0 15,-22 0-15,21 1 0,-21-1 16,22 0-16,-22 0 0,0-21 0,0 21 16,0 0-16,1-21 15,-1 0-15,-21 22 0,21-22 16,0 0-16,0 0 47,-21-22-47,0 1 15,21 0-15,-21-21 0,22 21 16,-1-22-16,-21 22 0,21-42 16,0 20-16,0-20 0,0-1 0,1 1 15,-1-22-15,0 22 0,0-22 16,21 21-16,1 1 0,-22-22 15,21 22-15,1-1 0,-1 22 0,0-22 16,1 22-16,-22 0 0,0 21 16,21-22-16,-42 22 0,21 21 15,1-21-15,-1 21 32,0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2792-B5CD-49A2-809D-E015A928D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B5322-7B69-41F7-86CD-5F9DCA862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15D6B-F384-420B-90E1-AA88A440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7CC2-17C0-4EC4-B0A4-64571CA6A7D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EDAB-0D75-4B2B-8C24-6BFB2B50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8A143-3364-4AEE-9B60-4FAEA2C1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1DB-4641-4CBB-9754-917FCCD5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3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69E5-C571-4E67-A155-0F54E8D8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73B21-53C4-4E38-8908-09BC92DD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2D13-4607-4B44-A2C2-3308E88F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7CC2-17C0-4EC4-B0A4-64571CA6A7D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9504-0A7B-4CB1-BE90-007CF06D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CD367-64E5-4122-BB4C-B9AE2C40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1DB-4641-4CBB-9754-917FCCD5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58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9033D-861F-4526-A6D0-7044617C6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956C-C87C-4947-9E9C-5BBCD0B0A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F7961-A2FD-4DC0-8FC9-04B801BA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7CC2-17C0-4EC4-B0A4-64571CA6A7D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E3A08-5CC6-4C5D-93B4-F7782431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5B2E-4A03-43C0-A2F0-EDE048EE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1DB-4641-4CBB-9754-917FCCD5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8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02EA-E891-43C0-8713-972BF52D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D519-3CE1-4683-9620-8A44BD1C7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A6B97-91D3-4A81-8A36-2AEBE565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7CC2-17C0-4EC4-B0A4-64571CA6A7D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890F-0147-47FA-BB34-2472BD1F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0B842-737A-4536-BD76-868A4819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1DB-4641-4CBB-9754-917FCCD5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3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8EEE-70BD-4C32-9DA6-776B45D4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56FC-325C-48BA-8D91-92E2E09E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548D-1B96-4C44-B6EC-E819F797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7CC2-17C0-4EC4-B0A4-64571CA6A7D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6E32-45C1-422C-AD3E-98119BA7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8068E-14AF-4F69-8B32-C463EA14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1DB-4641-4CBB-9754-917FCCD5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7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228B-E986-4FA0-8E25-22D9FC15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625E-D854-46E0-8CE0-EF90DE4E9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A5646-4FC2-419E-A06F-65DF4C16F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7206D-844F-41A5-BA0B-573148FB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7CC2-17C0-4EC4-B0A4-64571CA6A7D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1DA28-EE16-4339-B921-C023451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9419C-B1D4-4FE6-AA15-9B0B98E8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1DB-4641-4CBB-9754-917FCCD5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9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1022-1A6C-434C-B0EA-29F428BB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FC905-3D0E-4D82-89A3-F72FA26A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DCC6B-7FE6-4531-A302-6E2DEBBC9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B7B0C-8DB9-431B-AD68-5CF5D5184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74C3F-2814-48CE-BB0F-83CEAC277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08CFA-6934-4978-8D1C-5C3D5915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7CC2-17C0-4EC4-B0A4-64571CA6A7D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274F7-A84D-4623-A4FC-3E61EBA3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748CF-E81A-4C30-811E-F6E1A2DE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1DB-4641-4CBB-9754-917FCCD5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88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C186-EC77-4ADF-8E52-8BD37B96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54737-6EF2-44BD-BCE1-36E26E1F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7CC2-17C0-4EC4-B0A4-64571CA6A7D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3F2AC-ED7C-4D58-95C8-D6E66EA1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6200B-609F-4D03-ABDA-7611E9E1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1DB-4641-4CBB-9754-917FCCD5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74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39A5D-18D9-4E91-904B-0B518128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7CC2-17C0-4EC4-B0A4-64571CA6A7D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3FF17-4233-4451-B327-1DA25C32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C9914-D092-4BC0-892C-D7B5F2E5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1DB-4641-4CBB-9754-917FCCD5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59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81BE-AD92-4292-83B0-D88308E7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3768-03E2-44ED-B68B-6EE556A77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B886B-18C2-483B-80E1-9E8F96796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80B4C-6F1D-47AF-B1DD-2B2848F9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7CC2-17C0-4EC4-B0A4-64571CA6A7D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7AD58-6AA6-4C52-85DA-42E19D5E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DF12B-18EF-4B04-BC2F-E156BAF4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1DB-4641-4CBB-9754-917FCCD5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3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6EDA-2826-4AF8-9C83-735D5D84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A17CA-13A4-484D-A22C-5CD2821BF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71947-D681-47BE-9CB8-227D4A55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BB64E-8446-412A-B116-A5C5C730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7CC2-17C0-4EC4-B0A4-64571CA6A7D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A901-D663-4301-8541-F56DFB93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8C9BF-7DCF-43E9-88F6-97111BFFB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31DB-4641-4CBB-9754-917FCCD5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2FE7B-6360-4357-8A1C-051F2E15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6608F-0943-4DCE-8174-4721CCEE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812B-05DC-49C5-9008-73E1D66C0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7CC2-17C0-4EC4-B0A4-64571CA6A7D4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1FD11-7B8A-4BF4-9FB9-D6AA73504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D0813-C659-4696-8753-49EB1E8E6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31DB-4641-4CBB-9754-917FCCD58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54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F160-74C3-4DED-A09A-62224F255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67616-8B31-4CD1-82AD-DC0774C2A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BD2375-9883-45CF-9B89-4F81C61671FC}"/>
                  </a:ext>
                </a:extLst>
              </p14:cNvPr>
              <p14:cNvContentPartPr/>
              <p14:nvPr/>
            </p14:nvContentPartPr>
            <p14:xfrm>
              <a:off x="906840" y="297360"/>
              <a:ext cx="11277720" cy="586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BD2375-9883-45CF-9B89-4F81C61671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7480" y="288000"/>
                <a:ext cx="11296440" cy="58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27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F160-74C3-4DED-A09A-62224F255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67616-8B31-4CD1-82AD-DC0774C2A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1B2877-17A3-4E6B-B553-60379FECE146}"/>
                  </a:ext>
                </a:extLst>
              </p14:cNvPr>
              <p14:cNvContentPartPr/>
              <p14:nvPr/>
            </p14:nvContentPartPr>
            <p14:xfrm>
              <a:off x="312480" y="205920"/>
              <a:ext cx="9540360" cy="624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1B2877-17A3-4E6B-B553-60379FECE1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96560"/>
                <a:ext cx="9559080" cy="62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17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F160-74C3-4DED-A09A-62224F255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67616-8B31-4CD1-82AD-DC0774C2A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E12E0C-D1DE-4DC6-8A16-642D8232F5C3}"/>
                  </a:ext>
                </a:extLst>
              </p14:cNvPr>
              <p14:cNvContentPartPr/>
              <p14:nvPr/>
            </p14:nvContentPartPr>
            <p14:xfrm>
              <a:off x="1440000" y="663120"/>
              <a:ext cx="4770720" cy="338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E12E0C-D1DE-4DC6-8A16-642D8232F5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0640" y="653760"/>
                <a:ext cx="4789440" cy="34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91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F160-74C3-4DED-A09A-62224F255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67616-8B31-4CD1-82AD-DC0774C2A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2102C5-6ACB-4A8D-A636-31633EA8DB95}"/>
                  </a:ext>
                </a:extLst>
              </p14:cNvPr>
              <p14:cNvContentPartPr/>
              <p14:nvPr/>
            </p14:nvContentPartPr>
            <p14:xfrm>
              <a:off x="700920" y="243720"/>
              <a:ext cx="7513920" cy="509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2102C5-6ACB-4A8D-A636-31633EA8DB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234360"/>
                <a:ext cx="7532640" cy="51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15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F160-74C3-4DED-A09A-62224F255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67616-8B31-4CD1-82AD-DC0774C2A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2E9CC8-2411-40E5-9ADE-45F723D0B125}"/>
                  </a:ext>
                </a:extLst>
              </p14:cNvPr>
              <p14:cNvContentPartPr/>
              <p14:nvPr/>
            </p14:nvContentPartPr>
            <p14:xfrm>
              <a:off x="1188720" y="739080"/>
              <a:ext cx="8473680" cy="404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2E9CC8-2411-40E5-9ADE-45F723D0B1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9360" y="729720"/>
                <a:ext cx="8492400" cy="40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751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F160-74C3-4DED-A09A-62224F255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67616-8B31-4CD1-82AD-DC0774C2A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506D06-0053-4FE9-8573-140A2343CA96}"/>
                  </a:ext>
                </a:extLst>
              </p14:cNvPr>
              <p14:cNvContentPartPr/>
              <p14:nvPr/>
            </p14:nvContentPartPr>
            <p14:xfrm>
              <a:off x="274320" y="327600"/>
              <a:ext cx="899208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506D06-0053-4FE9-8573-140A2343C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318240"/>
                <a:ext cx="901080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60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F160-74C3-4DED-A09A-62224F255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67616-8B31-4CD1-82AD-DC0774C2A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B39896-6E5D-4FAD-9506-94E632711ABF}"/>
                  </a:ext>
                </a:extLst>
              </p14:cNvPr>
              <p14:cNvContentPartPr/>
              <p14:nvPr/>
            </p14:nvContentPartPr>
            <p14:xfrm>
              <a:off x="0" y="190440"/>
              <a:ext cx="11849400" cy="579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B39896-6E5D-4FAD-9506-94E632711A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1080"/>
                <a:ext cx="11868120" cy="58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3160C6-8803-4FE1-BC42-C9A35FA32F46}"/>
                  </a:ext>
                </a:extLst>
              </p14:cNvPr>
              <p14:cNvContentPartPr/>
              <p14:nvPr/>
            </p14:nvContentPartPr>
            <p14:xfrm>
              <a:off x="617040" y="5212080"/>
              <a:ext cx="5829840" cy="75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3160C6-8803-4FE1-BC42-C9A35FA32F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680" y="5202720"/>
                <a:ext cx="5848560" cy="77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93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2021-02-24T02:12:28Z</dcterms:created>
  <dcterms:modified xsi:type="dcterms:W3CDTF">2021-02-24T03:01:32Z</dcterms:modified>
</cp:coreProperties>
</file>