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12:52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2074 0,'21'0'47,"-21"-21"-47,0 0 16,0 0-16</inkml:trace>
  <inkml:trace contextRef="#ctx0" brushRef="#br0" timeOffset="3068.43">2879 699 0,'0'-22'16,"0"1"0,0 0-16,21 21 15,-21-21-15,0 0 0,21 21 16,-21-21-16,0-1 0,0 1 0,0 0 16,21 0-16,-21 0 0,0 0 15,0-1-15,21 1 0,-21 0 16,0 42 15,0 0-15,0 1-16,-21-1 0,0 21 15,0 0-15,21 1 0,-21-1 0,-1 22 16,-20-1-16,21 1 0,0-1 16,-22 1-16,22-1 0,-21 22 15,0-22-15,20 1 0,-20-1 16,0 1-16,21-1 0,-22 1 15,22-1-15,0 1 0,-21-22 0,20 22 16,1-22-16,21 0 0,-21 1 16,21-22-16,-21 21 0,21-21 0,-21 0 15,21 1-15,0-1 16,0-42 0,0-1-1,0 1-15,0 0 16,21-21-16,0-1 0,0 22 0,0-21 0,1-22 15,20 22-15,-21 0 16,21-22-16</inkml:trace>
  <inkml:trace contextRef="#ctx0" brushRef="#br0" timeOffset="3408.17">3006 720 0,'0'0'0,"0"-43"0,21 1 16,-21 21-16,0-21 0,0 20 0,0 1 15,0 0-15,0 0 0,21 0 16,-21 42 15,0 0-31,0 21 16,0-20-16,0 20 0,0 0 0,0 22 16,0-1-16,0 1 0,0-1 15,0 22-15,0-22 0,0 1 16,0-1-16,-21 1 0,21-1 0,0-20 15,0 20-15,0-20 0,0-1 16,0 21-16,0-41 0,0 20 0,0 0 16,0-21-16,0 1 0,0-1 15,0 0-15,0 0 0,-21-21 32,21-21-32,-22 0 15,22 0-15,-21-1 16</inkml:trace>
  <inkml:trace contextRef="#ctx0" brushRef="#br0" timeOffset="3630.04">2582 1439 0,'21'0'31,"1"0"-31,-1 0 0,0 0 15,21-21-15,-21 21 0,22 0 0,-22 0 16,21-21-16,1 21 0,-22 0 16,0 0-16,0 0 0,0 0 15,0 0-15,1 0 0</inkml:trace>
  <inkml:trace contextRef="#ctx0" brushRef="#br0" timeOffset="5953.28">3577 1799 0,'0'-21'15,"21"21"16,0 0-15,-21 21-16,22-21 0,-22 21 16,21-21-16,0 0 15,0 0 17,0-21-32,-21 0 0,0 0 15,21-21-15,1 20 0,-22-20 16,21 21-16,0-21 0,0-1 15,-21 1-15,21 0 0,0-1 16,1 1-16,-1 0 0,0 20 0,0-20 16,0 21-16,0-21 0,-21 20 15,22 22-15,-1-21 0,0 21 0,0 0 16,0 0-16,0 0 16,-21 21-16,0 1 0,0-1 0,22-21 15,-22 21-15,0 0 0,0 0 16,0 0-16,0 1 0,21-1 15,-21-42 48,0-1-63,0 1 0,0 0 16,0 0-16,-21 21 0,21-21 15,-22 0-15,1-1 0,0 1 16,0 0-16,0 21 15,0 0-15,-1 21 16,22 0-16,-21 1 0,21 20 16,0-21-16,-21 21 0,21-20 0,-21 20 15,21 0-15,-21 1 0,21-1 16,0 0-16,0 1 0,0-1 0,0 0 16,0 1-16,0-1 15,0 0-15,0-21 0,21 1 0,0-1 16,0 0-16,0 0 0,1-21 15,-1 0-15,0 0 0,0 0 16,0 0-16,0 0 0,1-21 16,-1 0-16,21 0 0,-21-1 15,0-20-15,1 0 0,20-1 0,-21 1 16,21 0-16,-20-1 0,20 1 16,-21 0-16,21-1 0,1 22 0,-1 0 15,-21-21-15,22 21 0,-1 21 16,-21-22-16,0 22 0,0 0 0,1 0 15,-1 0-15,0 22 16,-21-1-16,0 0 0,0 0 16,0 0-16,0 0 15,0 1-15,0-1 0,21 0 16,-21 0 0,0-42 15,0 0-16,0 0-15,0-1 16,0 1-16,0 0 0,-21 0 0,0 0 16,0 0-16,21-1 15,-22 22-15,1 0 0,0 0 16,0 0-16,0 0 16,0 0-16,-1 0 0,1 22 0,0-1 15,0 0-15,0 0 0,0 0 16,-1 22-16,1-22 0,0 21 0,21 0 15,0-20-15,-21 20 0,21 0 16,0 1-16,0-1 0,0-21 0,0 21 16,0 1-16,21-22 0,0 0 15,0 0-15,1 0 0,20 1 0,-21-1 16,21-21-16,1 0 0,-1 0 16,22 0-16,-22 0 0,0 0 15,22 0-15,-22-21 0,22-1 16,-22 1-16,21 0 0,-20 0 0,-1 0 15,0-22-15,-20 1 0,20 21 16,-21-21-16,0-1 0,0 1 0,1 0 16,-22 20-16,0-20 0,0 21 15,0-21-15,0 20 0,0 1 0,0 0 16,-22 21 0,1 0-16,0 0 0,0 0 15,0 0-15,21 21 0,-21 0 16,-1 1-16,1-1 0,0 0 15,21 0-15,0 21 0,-21-20 0,21 20 16,-21 0-16,21-21 0,0 22 16,0-22-16,0 21 0,0-21 15,0 1-15,0-1 0,21 0 0,0 0 16,0 0-16,0-21 0,1 0 16,-1 21-16,21-21 0,-21 0 0,22 0 15,-22 0-15,21-21 0,0 0 16,1 21-16,-1-21 0,0 0 0,-20-22 15,20 22-15,0-21 0,1 0 16,-1 20-16,-21-20 0,21 0 0,-20-1 16,-1 1-16,0 0 0,-21 21 15,0-22-15,0 22 0,21 0 16,-21 0-16,-21 21 16,0 0-1,21 21-15,-21-21 0,-1 21 0,22 0 16,0 0-16,0 1 0,0 20 15,0-21-15,0 0 0,0 22 0,0-22 16,0 0-16,0 21 0,0-21 16,22 1-16,-22-1 0,21 0 0,0 0 15,0 0-15,0 0 16,0 1-16,-21-1 16,22-21-16,-22-21 46,0-1-46,-22 22 0,1-21 16,0 0-16,0 21 0,0-21 16,0 21-1,-1 0-15,1 0 16,21 21-16,0 0 16,0 0-16,0 1 15,0-1-15,0 0 0,21-21 16,-21 21-16,22 0 0,-1-21 15,0 0-15,0 21 0,0-21 16,0 0-16,1 0 0,-1 0 0,21 0 16,-21 0-16,0 0 0,22 0 15,-22-21-15,21 0 0,1 21 0,-1-21 16,0 0-16,1 0 0,-1-22 16,0 22-16,1-21 0,-1 21 0,-21-22 15,21 1-15,1 0 0,-22-1 16,21 1-16,-21 21 0,1-22 0,-22 22 15,0 0-15,0 0 0,0 0 16,0 0-16,-22 21 0,1 0 0,0 0 16,0 0-16,0 0 0,0 21 15,-1 0-15,1 0 0,0 0 16,0 0-16,21 22 0,-21-22 0,21 0 16,0 21-16,0-20 0,0 20 15,0-21-15,21 0 0,0 0 0,0 1 16,0-1-16,-21 0 0,22 0 15,-1 0-15,0 0 0,0 1 0,0-1 16,0-21-16,-21 21 0,0 0 16,0 0-16,-21-21 15,21 21 1,-21-21-16,0 0 0,0 0 0,0 0 16,-1 0-16,1 0 0,0 0 0,0 0 15,0 0 1,0 0-16,-1 0 15,22-21 1,0 0-16,0 0 0,0 0 0</inkml:trace>
  <inkml:trace contextRef="#ctx0" brushRef="#br0" timeOffset="6775.8">8509 931 0,'0'-21'15,"21"0"1,0 0-16,0 21 16,-21-21-16,22 0 0,-1-1 15,0 1-15,0 0 0,0 0 0,0 0 16,22 0-16,-22-22 0,0 22 16,0 0-16,0-21 0,1 20 15,-1-20-15,-21 21 0,0-21 16,0 20-16,0 1 0,-21 0 0,-1 0 15,1 0-15,-21 21 0,-22 0 16,22 0-16,-21 0 0,-1 21 0,1 0 16,-1 0-16,1 22 0,20-22 15,-20 21-15,20-21 0,1 22 0,21-1 16,-21-21-16,20 21 0,22 1 16,0-1-16,0 0 0,0 1 0,22-1 15,-1 0-15,21 1 0,-21-1 16,0 0-16,22 1 0,-22-1 15,21 0-15,-21-20 0,22 20 16,-22 0-16,0-21 0,0 22 0,0-1 16,-21-21-16,0 22 0,0-1 15,-21-21-15,0 21 0,-21 1 0,21-22 16,-22 21-16,1-21 0,0 1 16,-22-1-16,22 0 0,-22 0 0,1-21 15,20 0-15,-20 0 0,21 0 16,-1-21-16,22 0 0,-21 0 0,-1-1 15,22-20-15,0 21 0,0-21 16,0-1-16,0 22 0,21-21 0,0 21 16,0-22-16,0 22 15,0 0-15,0-21 0,0 20 0,21 22 16,0-21-16,0 0 0,0 21 16,0 0-16,1 0 15,-1 0-15,0 0 0</inkml:trace>
  <inkml:trace contextRef="#ctx0" brushRef="#br0" timeOffset="7313.5">8848 1185 0,'0'0'0,"21"-21"16,0 21-16,-21-21 0,0 0 0,0 0 31,0 42-15,0 0-16,0 0 15,0 22-15,0-22 0,0 42 16,21-20-16,-21-1 0,0 21 0,0 22 16,0-21-16,0 20 0,0 1 15,-21 0-15,21-1 0,-21 1 0,0 0 16,21-1-16,-22 1 0,1 21 15,0-22-15,21 1 0,-21 0 16,0-1-16,0 1 0,21-21 0,-22-1 16,1 1-16,0-1 0,0 1 0,21-22 15,0 0-15,-21-21 0,21 22 16,-21-43-16,21 21 0,0-42 31,0 0-31,-22-22 0,22 22 16,0-21-16,-21-1 0,21-20 0,0-1 15,0 1-15,0-1 0,0-20 0</inkml:trace>
  <inkml:trace contextRef="#ctx0" brushRef="#br0" timeOffset="7652.31">8699 1545 0,'0'0'0,"0"-42"0,0 0 0,0 20 16,0 1-16,0-21 0,0 21 15,0 0-15,0-22 0,22 22 0,-1 0 16,0 0-16,0-22 0,21 22 16,1 21-16,-1-21 0,22 21 0,-22 0 15,0 0-15,22 21 0,-22 0 16,-21 1-16,22-1 0,-22 21 16,0-21-16,0 22 0,-21-1 0,0 0 15,0-21-15,-21 22 0,0-1 0,0 0 16,-1 1-16,-20-1 0,0-21 15,-1 22-15,1-22 0,21 0 16,-21 0-16,20 0 0,1 0 16,-21 1-16,21-22 15,42-22 17,0 1-32,0 0 0,0 21 15,22-21-15,-22-21 0</inkml:trace>
  <inkml:trace contextRef="#ctx0" brushRef="#br0" timeOffset="8029.62">9461 1566 0,'0'22'0,"22"-22"31,-1-22-31,0 1 0,0 0 0,0 21 15,0-21-15,1 0 0,20 0 16,-21-1-16,0-20 0,0 21 0,1 0 16,-1 0-16,-21-1 0,0 1 15,0 0-15,0 0 0,0 0 0,-21 21 16,-1 0-16,-20 0 16,21 0-16,-21 21 0,20-21 15,-20 21-15,21 0 0,0 22 0,0-22 16,-1 21-16,1-21 0,0 22 15,21-22-15,0 21 0,0-21 0,0 22 16,0-1-16,0-21 0,0 0 16,0 22-16,0-22 0,21 0 0,0-21 15,1 21-15,-1 0 0,0-21 16,21 0-16,-21 0 0,22 0 0,-22 0 16,21 0-16,1-21 0,-22 0 15,21 0-15,0 0 0</inkml:trace>
  <inkml:trace contextRef="#ctx0" brushRef="#br0" timeOffset="8520.28">10245 1397 0,'0'0'15,"0"-21"-15,0 0 0,0 0 0,0-1 0,0 1 16,-22 21 0,1 0-16,0 0 15,0 0-15,21 21 16,-21 1-16,0-1 0,21 0 0,0 21 15,-22-21-15,1 1 0,21 20 16,0 0-16,0-21 0,0 22 16,0-22-16,0 21 0,0-21 15,0 1-15,0-1 0,0 0 0,21 0 16,1 0-16,-1-21 0,0 0 0,0 21 16,0-21-16,0 0 0,22 0 15,-22 0-15,0-21 0,21 21 0,-20-21 16,20 0-16,-21 0 0,0 0 15,0-22-15,1 22 0,-1 0 0,0-21 16,0 20-16,0-20 0,-21 21 16,0-21-16,0 20 0,21 1 0,-21 0 15,0 0-15,0 42 47,0 0-47,-21 0 0,21 1 0,-21-1 16,21 0-16,0 21 0,0-21 15,-21 1-15,21-1 0,0 0 0,0 21 16,0-21-16,0 1 0,0-1 16,0 0-16,21-21 31,-21-21-15,0 0-16,21-1 0,0 1 0,-21-21 15</inkml:trace>
  <inkml:trace contextRef="#ctx0" brushRef="#br0" timeOffset="8700.27">10710 1185 0,'0'0'0,"-63"-21"16,42 21 0,21 21 15,0 1-16,21-22-15,0 21 0,0 0 16,0-21-16</inkml:trace>
  <inkml:trace contextRef="#ctx0" brushRef="#br0" timeOffset="10145.51">10964 1630 0,'0'0'0,"0"21"0,-21-21 31,21 21-15,-21-21 156,0 0-125,0 0-47,-1 0 15,1 0-15,0 0 16,0 0-16,42 0 78,0 0-47,0 0-31,1 0 16,-1 0 0,0 0-16,0 0 31,0 0-16,-21-21-15,21 21 16,1-21-16,-1 0 16,0 0-16,0 21 0,-21-22 0,21 1 15,0 0-15,1 21 16,-22-21-16,21 0 0,0 0 0,-21-22 0,0 22 16,21 0-16,-21 0 15,21 0-15,-21-1 0,0-20 0,0 21 16,0 0-16,0 0 0,0-1 15,0 1-15,0 0 0,0 0 16,-21 21 0,0 0-1,0 21 1,21 0-16,-21 0 0,21 1 16,-22-1-16,22 21 0,0-21 0,-21 22 15,0-1-15,21 0 0,-21 1 16,21-1-16,-21 21 0,0 1 15,21-22-15,-22 22 0,1-1 16,21 1-16,-21-1 0,0 22 0,0-22 16,0 22-16,-1 0 0,22-1 0,-21 1 15,0 0-15,0 21 0,21-22 16,0 1-16,-21 0 0,21-22 0,0 1 16,0-1-16,0 1 0,0-22 15,0 0-15,0 1 0,0-22 0,21 0 16,0-21-16,0 0 0,0 0 15,1-21-15,-1 0 0,0-1 16,21 1-16,1-21 0,-22 21 0,21-22 16,0 1-16,-20-21 0,20 20 0,-21 1 15,0-22-15,0 1 16,1-1-16,-22 1 0,0-1 0,0-20 16,0 20-16,-22 1 0,1-1 0,0 1 15,-21-1-15,21 22 0,-22 0 16,22-1-16,-21 1 0,-1 21 0,1 0 15,21-1-15,-21 1 0,20 0 16,1 21-16,0 0 0,0 0 16,21-21-1,21 21-15,0 0 0,0 0 16,22-21-16,-22 21 0,21-21 0,1-1 16,-1 22-16,0-21 15,1 0-15,-1 0 0,0-21 0,-21 20 16,22 1-16,-1-21 0,0 21 15,-20-22-15,-1 22 0,0-21 0,0 21 16,0 0-16,-21-1 0,21 1 16,-21 0-16,0 0 0,-21 21 31,0 21-15,0 0-16,21 0 0,0 1 15,0-1-15,-21 0 0,21 21 0,-21-21 16,21 1-16,0-1 0,0 0 15,0 0-15,0 0 0,0 0 16,0 1 0,21-22-1,0-22 1,-21 1-16,0 0 0,0 0 16,21 0-16,-21 0 0,21-1 0,-21-20 15</inkml:trace>
  <inkml:trace contextRef="#ctx0" brushRef="#br0" timeOffset="10312.42">11493 1249 0,'0'0'0,"0"-21"0,-21 0 16,0 21-1,0 0 1,42 0 31,-21 21-47,21-21 0,0 0 15,-21 21-15,22-21 0,-1 21 0</inkml:trace>
  <inkml:trace contextRef="#ctx0" brushRef="#br0" timeOffset="10668.33">11726 1503 0,'0'21'0,"21"-21"16,1 0-16,-1 0 15,0 0-15,0-21 0,0 21 16,22-21-16,-22 0 0,0 21 0,21-22 16,-21 1-16,1 0 0,-1 0 15,-21 0-15,21 0 0,-21-1 16,-21 22 0,0 0-16,-1 0 15,1 0-15,0 22 0,0-22 16,0 21-16,0 0 0,-1 0 0,1 21 15,21-20-15,0-1 0,0 0 0,0 0 16,0 0-16,0 0 16,0 1-16,0-1 0,0 0 0,0 0 15,0 0-15,21-21 0,1 21 16,-1-21-16,0 0 0,0 0 0,0 0 16,0 0-16,22 0 0,-1 0 15,-21 0-15,22-21 0,-22 21 0,21-21 16,0 0-16,-20 0 0</inkml:trace>
  <inkml:trace contextRef="#ctx0" brushRef="#br0" timeOffset="11132.07">12509 1355 0,'0'0'0,"0"-21"0,0-1 0,0 1 16,0 0-16,0 0 15,0 0-15,22 21 31,-1 0-31,0 0 0,0 21 16,0 0-16,0-21 0,1 21 16,-1 0-16,0 1 0,0-1 15,-21 0-15,21 21 0,-21-21 0,21 1 16,-21-1-16,0 21 16,0-21-16,0 0 0,0 1 0,0-1 0,-21 0 15,0 0-15,21 0 0,0 0 16,-21-21-16,0 0 0,21 22 15,-21-22-15,-1-22 16,22 1 0,0 0-16,0 0 0,0-21 15,0 20-15,22-20 0,-22 0 16,21-1-16,0 1 0,0 0 0,21-1 16,-20-20-16,-1 21 0,21-1 15,-21 1-15,22 0 0,-22 20 16,0 1-16,0 0 0,0 0 15,0 0-15,1 21 0,-1 0 0,-21 21 47,0 0-47,-21 0 16,-1 0-16,1 1 16,-21-22-16</inkml:trace>
  <inkml:trace contextRef="#ctx0" brushRef="#br0" timeOffset="12428.32">2625 2540 0,'0'0'0,"-43"0"0,22 0 16,-21 0-16,21 0 0,-1 0 16,1 0-16,0 0 0,0 0 15,0 0 1,21 21 0,0 0-1,21-21 1,0 0-16,-21 22 15,21-22-15,0 0 0,22 0 16,-22 0-16,21 0 0,1 0 0,-1 0 16,0 0-16,1 0 0,-1 0 15,21 0-15,-20 0 0,20 0 0,-20 0 16,20 0-16,1 0 0,-1 0 16,1 0-16,20 0 0,-20 0 15,20 0-15,1 0 0,0-22 0,21 22 16,-22 0-16,22 0 0,0-21 15,0 21-15,0 0 0,21 0 0,0-21 16,0 21-16,0 0 0,0 0 16,0-21-16,21 0 0,0 21 0,-21 0 15,21 0-15,0-21 0,-21 21 16,21 0-16,1-22 0,-1 22 0,21 0 16,-21-21-16,0 21 0,22-21 15,-22 21-15,0 0 0,21 0 0,1 0 16,-22 0-16,0 0 0,21 0 15,-20 0-15,-1 0 0,21 0 16,-21 0-16,0 0 0,1 0 16,-1 0-16,0 0 0,0 0 0,21 0 15,-20 0-15,-1 0 0,-21 0 0,21 0 16,0 0-16,-21 0 0,0 0 16,21 0-16,-21 0 0,0 0 0,0 0 15,0 0-15,-21 0 0,21-21 16,-21 21-16,0 0 0,21 0 0,-21 0 15,-1 0-15,1-21 0,0 21 16,-21 0-16,21 0 0,-22 0 0,22-21 16,-21 21-16,-1 0 0,1 0 0,0 0 15,-1-22-15,1 22 16,-21 0-16,-1 0 0,1 0 0,-1-21 16,1 21-16,-22 0 0,0 0 15,1 0-15,-22 0 0,0 0 0,0 0 16,0 0-16,0-21 0</inkml:trace>
  <inkml:trace contextRef="#ctx0" brushRef="#br0" timeOffset="16378.6">1884 3916 0,'-21'0'31,"-1"0"-15,22 21-1,0 0-15,0 0 16,0 1-16,0-1 0,0 0 16,22 0-16,-1 0 15,0 0-15,0-21 0,0 0 16,0 0-16,1 0 15,-1 0-15,0 0 0,21-21 16,-21 21-16,1-21 0,-1 0 0,0 0 16,0 0-16,0-1 0,-21 1 15,0 0-15,21 0 0,-21 0 0,0 0 16,0-1-16,0 1 16,0 0-16,0 0 15,0 0-15,-21 21 31,21 21-31,0 0 0,0 0 16,0 0-16,0 22 0,0-22 16,0 21-16,0 1 0,0 20 15,0-21-15,0 1 0,21 20 0,-21-20 16,0 20-16,22-21 0,-22 22 16,0-22-16,0 1 0,0-1 0,0-21 15,0 21-15,0 1 0,0-22 16,0 0-16,0 21 0,0-20 0,0-1 15,-22-21 1,1 0-16,0 0 16,21-21-16,-21 21 15,0-22-15,0 1 0,-1 0 16,-20-21-16,21 21 0,0-1 0,0 1 16,-1 0-16,1 0 0,0 21 15,0-21-15,21 0 0,-21 21 16,0 0-16,-1 0 15,44 0 17,-1 0-17,0 0-15,0 0 0,0 0 0,0 0 16,1 0-16,20-22 0</inkml:trace>
  <inkml:trace contextRef="#ctx0" brushRef="#br0" timeOffset="16664.43">2688 3874 0,'0'0'0,"0"-64"15,0 43 1,-21 21-16,0 0 16,0 21-1,21 0-15,0 22 16,0-22-16,0 21 0,0 0 15,0 1-15,0 20 0,0-20 16,0-1-16,0 21 0,0-20 0,0-1 16,0 0-16,0 1 0,0-1 15,0 0-15,0-20 0,0 20 0,0-21 16,0 0-16,21 0 16,0 1-16,0-22 15,-21-22-15,0 1 16,21 21-16</inkml:trace>
  <inkml:trace contextRef="#ctx0" brushRef="#br0" timeOffset="16862.32">2519 4339 0,'0'0'0,"-21"0"0,-1 0 16,1 0-16,0-21 15,21 0 1,42 0-16,-20 21 15,-1 0-15,21-21 0,-21 21 16,22-22-16,-1 22 0,-21 0 0,21-21 16,1 21-16,-22-21 0,21 21 15,-21-21-15,1 21 0,20-21 0</inkml:trace>
  <inkml:trace contextRef="#ctx0" brushRef="#br0" timeOffset="17324.06">4593 4212 0,'-21'-21'0,"42"42"0,-42-63 0,0 21 0,21 0 16,0-1-16,0 1 0,0 0 15,0 0-15,0 0 0,0 0 16,0 42-1,0 0 1,0 0-16,0 0 16,0 22-16,0-22 0,0 21 0,0 0 15,0-20-15,0 20 0,0 0 16,0-21-16,0 22 0,0-22 0,0 0 16,0 0-16,0 0 0,0 1 15,21-22-15,-21 21 0,21-21 16,0 0-1,0 0-15,1 0 0,-22-21 16,21-1-16,0 1 0</inkml:trace>
  <inkml:trace contextRef="#ctx0" brushRef="#br0" timeOffset="17732.31">5122 4022 0,'0'0'0,"0"-21"16,-21 21 15,21 21-31,-21-21 0,0 21 16,0 0-16,-1 0 0,1 0 15,0 1-15,0-1 0,21 0 0,0 0 16,-21 0-16,21 0 0,0 1 0,0-1 16,0 0-1,21 0-15,0-21 0,0 0 16,0 21-16,1-21 15,20 0-15,-21 21 0,0-21 0,0 22 16,1-22-16,-1 21 0,0 0 16,-21 0-16,21-21 0,-21 21 15,0 0-15,-21 1 16,0-1-16,0-21 0,-1 21 16,-20-21-16,0 21 0,21-21 0,-22 0 15,1 0-15,21 21 0,-22-21 16,22 0-16,0 0 0,-21 0 0,21 0 15,-1 0-15,1-21 16,0 21-16,21-21 0,0 0 16,-21 0-16,21-1 0,0 1 15,-21-21-15,21 21 0</inkml:trace>
  <inkml:trace contextRef="#ctx0" brushRef="#br0" timeOffset="17929.2">4466 3831 0,'0'0'16,"0"-21"-16,-21 21 0,0 0 0,0 0 15,-1-21-15,1 0 32,42 21-1,-21 21-31,22-21 0,-1 0 15,0 21-15</inkml:trace>
  <inkml:trace contextRef="#ctx0" brushRef="#br0" timeOffset="19879.75">6265 4318 0,'0'0'0,"0"21"0,-21-21 16,0 0 0,21-21 15,-21 0-31,21 0 0,0 0 0,0-1 15,0 1-15,0-21 0,0 21 16,0-22-16,0 1 0,0 0 0,0-1 16,0 1-16,0 0 0,0-1 15,0 1-15,0 0 0,0 21 0,0-1 16,0 1-16,0 0 16,0 0-16,-21 21 15,21 21 1,0 0-16,0 0 0,0 1 0,0-1 15,0 21-15,0 0 0,21-20 16,-21 41-16,21-21 0,-21 1 0,0 20 16,0-20-16,0-1 0,21 0 15,-21 1-15,21-1 0,-21 0 0,21-21 16,1 1-16,-22-1 0,21 0 16,0 0-16,0-21 0,0 0 15,0 0-15,22 0 0,-22 0 16,0 0-16,0-21 0,0 0 15,1 0-15,20-1 0,-21 1 0,0-21 16,22 21-16,-22-22 0,0 1 16,21-21-16,-21 20 0,1 1 0,20-22 15,-21 22-15,-21 0 0,21-1 16,-21 1-16,0 0 0,0-1 0,0 22 16,0 0-16,0 0 0,-21 42 46,21 0-46,0 22 0,-21-22 16,21 0-16,0 21 0,0 1 0,0-22 16,-21 21-16,21 0 0,0 1 15,0-1-15,0 0 0,0-20 0,0 20 16,0-21-16,0 21 0,0-20 16,21-1-16,0 0 0,0 0 15,0 0-15,1-21 16,-1 0-16,0 0 0,0 0 0,0 0 15,0 0-15,1 0 0,-1-21 0,0 0 16,0 0-16,0 0 0,22-1 16,-22 1-16,0 0 0,0 0 15,-21 0-15,21 0 0,0-22 16,1 22-16,-22 0 0,0 0 16,21 21-16,-21 21 31,0 0-31,0 0 15,0 0-15,0 1 0,0-1 0,0 0 16,0 0-16,0 0 0,0 0 0,0 1 16,21-1-16,-21 0 0,0 0 15,21 0-15,0 0 16,-21 1 0,-21-22 15,0 0-31,0 0 0,0 0 15,-1-22-15,1 22 0,0-21 16,0 21-16,21-21 16,-21 21-16,0 0 0,21 21 62,21-21-62,0 0 0,0 21 0,0-21 16,0 22-16,22-22 15,-22 0-15,0 0 0,0 0 16,22 0-16,-1 0 0,-21 0 0,21 0 16,1 0-16,-22-22 0,21 22 15,-21-21-15,22 0 0,-22 0 0,21 0 16,-21 0-16,1-1 0,-1 1 16,0 0-16,-21-21 0,0 21 0,21-1 15,-21-20-15,0 21 0,0 0 16,0-22-16,0 22 0,0 0 15,-21 21-15,0 0 16,0 0-16,-1 21 16,1 0-16,21 1 0,0-1 15,-21 21-15,21-21 0,0 0 16,0 22-16,0-22 0,0 0 0,0 0 16,0 22-16,21-22 0,0 0 0,1 0 15,-22 0-15,21-21 0,0 21 16,0 1-16,0-22 0,0 0 0,1 0 15,-1 0-15,0 0 0,0 0 16,21 0-16,-20 0 0,20 0 0,0-22 16,1 22-16,-22-21 0,21 0 15,0 0-15,1 0 0,-1 0 0,0-1 16,22 1-16,-22 0 0,1 0 16,-22 0-16,21 0 0,-21-1 15,0 1-15,1 0 0,-22 0 0,0 0 16,0 0-16,0-1 0,0 1 15,0 0-15,-22 0 0,1 21 16,0 0-16,0 0 0,0 0 0,0 0 16,-1 0-16,1 0 15,0 21-15,0-21 0,0 21 0,0 0 16,-1 22-16,1-22 0,21 0 16,-21 21-16,21-20 0,-21 20 15,21-21-15,0 0 0,0 22 0,0-22 16,0 0-16,0 0 0,0 0 0,21-21 15,0 21-15,0-21 0,1 0 16,-1 0-16,0 0 16,21 0-16,-21 0 0,1 0 0,-1-21 15,0 0-15,0 0 0,0 0 16,0 0-16,1-1 0,-1-20 0,0 0 16,0-43-16,0 43 15,0-1-15,-21-20 0,22 21 0,-22-22 16,21 1-16,0 20 0,-21-20 0,21-1 15,0 1-15,-21 20 0,0 1 16,0 21-16,0 0 0,0 0 0,-21 42 31,0 0-31,21 21 0,-21-21 0,0 22 16,-1-1-16,22 0 0,0 1 16,-21 20-16,21-20 0,-21-1 0,21 0 15,0 1-15,0-1 0,0 0 0,0 1 16,0-22-16,0 21 0,0-21 15,21 22-15,0-22 0,-21 0 0,22 0 16,-1 0-16,0 0 16,0-21-16,0 0 0,0 0 15,1 0-15,-1 0 0,0-21 0,0 0 16,0 21-16,-21-21 0,21 0 16</inkml:trace>
  <inkml:trace contextRef="#ctx0" brushRef="#br0" timeOffset="20811.84">10393 4128 0,'0'21'0,"0"-42"0,0 63 16,21-42 0,0 0-1,0 0 1,0-21-16,-21 0 0,22-1 16,-1 1-16,-21 0 0,21 0 0,-21-21 15,21 20-15,0-20 0,-21 21 16,0-21-16,0-1 0,0 1 0,21-22 15,-21 22-15,0-21 0,22-1 16,-22 22-16,0-22 0,0 22 0,0 0 16,0-1-16,0 1 0,0 21 15,0 0-15,0 42 32,0 21-32,0-21 0,0 22 15,0-1-15,0 21 0,0-20 0,0-1 16,-22 22-16,22-22 0,0 21 15,0-20-15,0-1 0,-21 0 0,21 22 16,0-22-16,0 1 0,0-1 16,0 0-16,0-21 0,21 1 0,1 20 15,-22-21-15,21 0 0,0-21 16,0 0-16,0 21 0,0-21 0,1 0 16,-1 0-16,0-21 0,0 0 15,0 21-15,22-21 0,-22-21 16,0 20-16,0 1 0,0-21 0,0 21 15,1-22-15,-22 1 0,21 21 16,0-21-16,-21 20 0,21-20 0,-21 21 16,0 0-16,0 0 0,0-1 0,0 44 31,0-1-15,0 0-16,0 0 15,0 21-15,-21-20 0,21 20 16,0-21-16,0 21 0,0-20 0,0 20 0,0-21 15,0 21-15,0-20 16,0-1-16,0 0 0,21 0 0,0 0 16,0-21-16,1 0 15,-1 0-15,0 0 0,0 0 0,0 0 16,0-21-16,22 21 0,-43-21 0,21 0 16,0-22-16,-21 22 0,21-21 15,-21 21-15,0-22 0,0 1 0,0 0 16,0-1-16,-21 22 0,0-21 15,0 0-15,0 20 0,-1 1 0,1 0 16,-21 0-16,21 21 0,0 0 0,-1 0 16,1 0-16,-21 0 0,21 0 15,0 0-15,21 21 0,-22-21 16,1 21-16,0 0 0,0 1 16,21-1-16,0 0 15</inkml:trace>
  <inkml:trace contextRef="#ctx0" brushRef="#br0" timeOffset="21072.22">10075 3683 0,'0'0'0,"-21"0"0,42 0 31,0 0-31,22 0 16,-22 0-16,21 0 0,1 0 15,-1-21-15,0 21 0,22 0 0,-22-21 16,0 21-16,1 0 0,20 0 0,-20 0 16,-1 0-16,-21 0 0,21 0 15,-20 0-15,-1 0 0,0 0 16,0 0-16</inkml:trace>
  <inkml:trace contextRef="#ctx0" brushRef="#br0" timeOffset="21916.19">12065 3704 0,'0'-21'47,"-21"21"-47,0-21 16,21 0-1,0 0-15,0-1 16,0 1-1,21 21-15,0-21 0,0 21 0,0 0 16,22 0-16,-22-21 0,21 21 16,-21-21-16,22 21 0,-1 0 0,-21 0 15,21 0-15,1 0 0,-22 21 16,21 0-16,-21 0 0,22 0 0,-22 1 16,0-1-16,0 0 0,0 21 15,-21-21-15,0 22 0,0-22 0,0 0 16,0 0-16,0 22 0,0-22 0,0 0 15,-21 0-15,21 0 0,0 0 16,-21-21-16,21 22 0,-21-22 16,0-22-1,21 1 1,0 0-16,0 0 0,0 0 16,0 0-16,0-1 0,0-20 15,0 21-15,0-21 0,0 20 0,21-20 16,-21 0-16,0-1 0,21 22 15,0-21-15,-21 21 0,21 0 0,-21-1 16,0 1-16,22 0 0,-1 21 16,0 0-1,0 0-15,-21 21 16,0 0 0,0 1-1,21-1 1,0-21-16</inkml:trace>
  <inkml:trace contextRef="#ctx0" brushRef="#br0" timeOffset="24163.78">12869 3725 0,'0'22'16,"0"-1"-1,21-21 1,1 0-16,-1 0 15,0-21-15,0 21 0,0-22 16,0 1-16,1 0 16,-1 21-16,-21-21 0,0 0 15,21 0-15,-21-1 0,0 1 0,0 0 16,0 0-16,0 0 0,0 0 16,0-1-16,0 1 0,-21 21 31,0 21-16,-1 1-15,22-1 0,0 0 16,-21 0-16,0 0 0,0 0 16,21 1-16,0-1 0,0 0 0,-21 21 15,21-21-15,0 1 0,0-1 16,0 0-16,0 0 0,0 0 16,0 0-16,21 1 0,0-22 15,0 21-15,0-21 16,1 0-16,20 0 0,-21 0 0,0 0 15,22 0-15,-22 0 0,0-21 16,21-1-16,-21 22 0,1-21 0,20 0 16,-21 0-16,0 0 0,0 0 0,1-1 15,-1 1-15,0 0 0,0-21 16,0 21-16,0-22 0,-21 22 0,0 0 16,0 0-16,0 0 15,-21 21 1,0 21-1,0 0-15,21 0 16,0 0-16,0 0 0,0 1 0,0-1 16,0 0-16,0 0 0,0 0 15,0 0-15,0 1 0,0-1 0,21 0 16,-21 0-16,21 0 0,0 0 0,-21 1 16,22-1-1,-22 0 1,-22-21 15,1-21-31,0 21 16,21-21-16,-21 21 0,0-22 15,21 1-15,-21 21 0,-1-21 16,1 21 0,21 21 15,0 0-16,21-21-15,-21 22 0,22-1 16,-1-21-16,0 0 0,0 21 16,0-21-16,0 0 15,1 21 1,-1-21 437,0 0-375,0 0 250,0 0-218,-21 21-110,21-21 15,1 0 17,-1 0-17,0 0-15,-21-21 16,21 21-16,-21-21 0,21 21 15,0 0-15,-21-21 0,22 21 0,-1-21 16,-21-1-16,0 1 0,21 21 0,0-21 16,-21 0-16,21-21 0,-21 20 15,0 1-15,21-21 0,-21 0 0,0 20 16,22-20-16,-22 0 16,0-1-16,0-20 0,0 21 0,0-1 15,0 1-15,0 0 0,21-1 16,-21 1-16,0 0 0,0 20 0,0-20 15,0 21-15,0 0 0,0 0 0,0-1 16,0 1 0,0 42-1,0 1-15,0 20 16,0-21-16,0 21 0,0 1 0,-21-1 16,21 0-16,-22 1 0,22 20 15,0-20-15,0-1 0,0 0 0,0 22 16,-21-22-16,21 0 0,0 1 15,0-22-15,0 21 0,0 1 16,0-22-16,0 0 0,0 0 0,0 0 16,0 0-16,21-21 0,-21 22 0,22-22 15,-1 0 1,0 0-16,0 0 16,0-22-16,0 1 15,1 0-15,-22 0 0,0 0 0,21 0 16,0-1-16</inkml:trace>
  <inkml:trace contextRef="#ctx0" brushRef="#br0" timeOffset="24371.78">13822 3493 0,'0'0'0,"-21"0"16,-1 0-1,44 0 1,-1 0-16,0 0 15,21 0-15,-21-22 0,1 22 16,-1-21-16,0 21 0,0 0 16,0 0-16,0 0 0,1-21 0,-1 21 15,0-21 1,0 21-16</inkml:trace>
  <inkml:trace contextRef="#ctx0" brushRef="#br0" timeOffset="24845.52">14224 3598 0,'0'0'0,"-21"0"0,0 0 16,-1 0-16,1 0 16,21-21-16,0 0 15,0 0-15,0 0 16,0 0-16,21 21 0,1-22 15,-1 22-15,0 0 16,0 0-16,21 0 0,-20 0 0,20 0 16,-21 0-16,0 0 0,22 22 0,-22-1 15,0 0-15,0 0 0,0 0 16,0 22-16,-21-22 0,0 0 0,22 21 16,-22-21-16,0 1 0,0-1 15,0 21-15,0-21 0,0 0 0,-22 1 16,22-1-16,-21-21 0,0 21 0,0-21 31,21-21 0,0 0-31,0-1 0,21 1 16,-21 0-16,21 0 0,-21-21 0,21 20 16,1 1-16,-22-21 0,21 21 15,-21 0-15,0-22 0,21 22 0,0 0 16,0 0-16,-21 0 0,21-1 15,1 22-15,-1 0 16,0 0 0,0 0-16,0 0 0</inkml:trace>
  <inkml:trace contextRef="#ctx0" brushRef="#br0" timeOffset="25116.36">15049 3493 0,'0'-22'0,"0"44"32,0-1-17,0 0-15,-21 0 0,21 0 16,-21 0-16,21 1 0,0-1 16,0 0-16,0 0 0,-21 0 0,21 0 15,0 1-15,-21-1 0,21 0 0,0 0 16,0 0-16,0 0 15,0 1 1,0-44 15,0 1-31,0 0 16</inkml:trace>
  <inkml:trace contextRef="#ctx0" brushRef="#br0" timeOffset="25396.46">15134 3302 0,'0'0'0,"-21"-21"0,0 21 16,0 0-16,21-21 0,-22 21 15,22-21 17,0-1-17,-21 22 48,0 0-63,21 22 15,0-1 1,0 0 0,21 0-16,0-21 0,1 21 15</inkml:trace>
  <inkml:trace contextRef="#ctx0" brushRef="#br0" timeOffset="26004.14">15706 3493 0,'0'-22'16,"0"1"-16,0 0 15,-22 21-15,1-21 16,0 21-1,0 0-15,0 0 0,0 0 16,-1 21-16,1 0 16,0 0-16,0 1 0,0-1 15,0 0-15,-1 21 0,22-21 0,-21 22 16,0-22-16,0 21 0,21-21 16,-21 1-16,21 20 0,0-21 0,0 0 15,0 0-15,0 1 0,21-1 0,0-21 16,21 21-16,-20-21 0,-1 21 15,21-21-15,0 0 0,-20 0 0,20 0 16,0 0-16,1 0 16,-22-21-16,21 0 0,0 21 0,1-21 15,-22-1-15,21 1 0,-21-21 0,1 21 16,-1 0-16,0-22 0,0 1 16,0 0-16,0-22 0,1 22 0,-22-22 15,0 22-15,21-22 0,-21 22 16,21 0-16,-21-1 0,0 1 0,0 21 15,0 0-15,0 0 0,-21 21 32,21 21-32,0 0 0,-21 21 15,-1-21-15,1 22 0,21-1 16,0 0-16,-21 22 0,21-22 16,-21 1-16,21-1 0,0 0 0,0 1 15,0-1-15,0 0 0,0 1 16,0-22-16,0 0 0,0 21 0,0-21 15,0 1-15,0-1 16,21-21 0,0 0-16,0 0 15,1-21-15,-1-1 0,0 1 16,0 0-16,0 0 0,0-21 0,-21 20 16</inkml:trace>
  <inkml:trace contextRef="#ctx0" brushRef="#br0" timeOffset="26228.01">16044 3493 0,'0'0'16,"-42"0"-16,21 0 0,0 0 15,42 0 1,0 0 0,21 0-16,-21 0 0,22 0 15,-1 0-15,-21 0 0,22 0 0,-22-22 16,21 22-16,-21 0 0,0-21 0,1 21 15,-1 0-15,0 0 0,0 0 16,0 0-16,-21-21 16,0 0-1,21 21-15</inkml:trace>
  <inkml:trace contextRef="#ctx0" brushRef="#br0" timeOffset="26800">17801 3048 0,'0'0'0,"21"-21"16,-21-43-16,0 22 15,0 21-15,0 0 0,0 0 16,0-1-16,0 1 0,-21 21 16,21 21-1,0 1-15,0 20 0,0-21 16,0 21-16,0 22 0,0-22 15,0 22-15,-21-1 0,21 1 0,-21-22 16,21 22-16,0-1 0,-21-21 16,21 1-16,-22-1 0,22 0 0,0 1 15,-21-22-15,21 0 0,-21 0 16,21 0-16,0 1 0,0-1 16,0-42 15,0-1-31,0 1 0,0 0 15</inkml:trace>
  <inkml:trace contextRef="#ctx0" brushRef="#br0" timeOffset="27651.94">17399 3408 0,'0'0'16,"-21"0"-16,42 0 31,0 0-31,0 0 0,22-21 15,-22 21-15,21-21 0,22 21 16,-22-22-16,21 22 0,-20-21 0,20 0 16,1 0-16,-1 0 0,-20 0 15,20-22-15,1 22 0,-22 0 0,0-21 16,1 20-16,-22-20 0,0 0 16,0-1-16,-21 22 0,0-21 0,0 21 15,0 0-15,0-1 0,0 1 16,-21 21-16,0 0 15,0 0-15,21 21 16,-22 1-16,22 20 0,0-21 16,0 21-16,0 1 0,-21-1 15,21 22-15,0-22 0,0 0 0,0 1 16,-21 20-16,21-21 0,0 1 0,0-1 16,-21 0-16,21 1 0,-21-1 15,0-21-15,21 22 0,0-22 0,0 0 16,-22 0-16,22 0 0,-21 0 15,21 1-15,0-1 16,0-42 0,0-1-1,21 1-15,1 0 0,-1 0 16,0 0-16,0-22 0,0 22 16,22-21-16,-22 21 0,21-22 0,-21 22 15,22-21-15,-22 21 0,0 0 16,0-1-16,0 22 0,0 0 0,1 0 15,-1 0-15,-21 22 16,0-1-16,0 0 0,0 0 0,0 0 16,0 0-16,0 1 0,0-1 15,0 21-15,0-21 0,0 0 0,0 1 16,0-1-16,0 0 0,0 0 0,21 0 16,0 0-16,0 1 15,0-22-15,1 0 0,-1 0 0,0 0 16,0 0-16,0 0 15,0 0-15,1 0 0,20 0 0,-21-22 16,0 1-16,0 0 0,22 0 0,-22 0 16,-21 0-16,21-1 0,0-20 15,-21 21-15,0-21 0,0 20 0,0-20 16,0 21-16,0 0 0,0 0 16,-21 21-16,0 0 15,0 0-15,0 21 16,-1 0-16,22 0 0,-21 0 15,21 0-15,0 22 0,-21-22 16,21 0-16,0 0 0,0 0 0,0 1 16,0-1-16,21 0 0,0-21 0,1 21 15,-22 0-15,21-21 0,0 0 16,0 0-16,0 0 0,0 0 16,1 0-16,-1 0 0,0 0 15,0-21-15,0 21 0</inkml:trace>
  <inkml:trace contextRef="#ctx0" brushRef="#br0" timeOffset="30112.07">20659 3641 0,'0'0'16,"-22"0"-16,22 21 0,0-42 31,0 0-31,22-1 16,-22 1-16,21 0 0,0 0 15,0 0-15,-21 0 0,0-1 16,0 1-16,0-21 0,0 21 0,0-22 16,0 22-16,-21-21 0,0 0 15,0 20-15,-1-20 0,-20 21 0,0 0 16,-1 0-16,1-1 0,0 22 16,21 0-16,-22 0 0,1 0 0,0 22 15,-1-1-15,22 21 0,0 0 16,0 1-16,0-1 0,-1 22 0,1-22 15,21 21-15,0-20 0,0-1 16,0 0-16,0 1 0,0-1 16,0-21-16,0 22 0,21-22 0,1 0 15,-1-21-15,0 21 0,21-21 16,-21 0-16,1 0 0,-1 0 0,21 0 16,-21 0-16,22-21 0,-22 0 15,0 21-15,0-43 0,21 22 0,-20 0 16,-1 0-16,-21-21 0,21-1 0,-21 1 15,21 21-15,-21-22 0,0 1 16,0 0-16,0 21 0,0-1 0,0 1 16,0 0-16,0 42 15,0 0 1,0 1-16,0 20 0,0-21 16,0 21-16,0-20 0,0 20 0,0 0 15,0-21-15,21 22 0,0-22 16,1 21-16,-1-21 0,0 1 0,0-1 15,21 0-15,-20-21 0,-1 21 0,21-21 16,-21 0-16,0 0 0,22 0 16,-22 0-16,0-21 0,21 0 0,-20 21 15,-1-21-15,0-1 0,0-20 16,0 21-16,0-21 0,1 20 16,-1-20-16,0 0 0,0-1 15,-21 1-15,21 0 0,0 21 0,-21-1 0,0-20 16,22 42-16,-22-21 0,21 21 15,0 0-15,-21 21 16,0 0-16,0 0 0,0 1 16,0-1-16,21 0 0,-21 0 15,0 0-15,21 0 0,-21 1 16,0-1 0,21-21-16,1 0 15,-22-21 1,21 21-16,-21-22 15,0 1-15,0 0 0,0 0 0,0 0 16,0 0-16,0-1 0,-21 1 16,-1 0-16,1 0 0,0 0 15,0 21-15,21-21 0,-21 21 16,0 0-16,-1 21 0,1 0 16,0 0-16,21 0 0,-21 0 15,21 1-15,-21 20 0,21 0 0,0-21 16,0 22-16,0-1 0,0-21 15,0 22-15,0-1 0,0-21 0,21 0 16,0 22-16,0-22 0,0 0 0,22 0 16,-22-21-16,0 21 15,21-21-15,-20 0 0,-1 0 0,21 0 16,-21 0-16,22 0 0,-22 0 16,21-21-16,-21 21 0,0-21 0,22 0 15,-22-22-15,21 22 0,-21 0 16,1-21-16,20-1 0,-21 1 0,0 0 15,0-1-15,22 22 0,-22-21 0,0 0 16,0 20-16,0-20 0,1 42 16,-22-21-16,0 0 0,21 21 0,-21 21 31,0 0-31,0 0 0,0 0 16,0 1-16,0-1 15,0 0-15,0 0 0,0 0 16,0 0-16,21-21 31,0 0-15,-21-21-16,0 0 15,0 0-15,0 0 0,0 0 16,0-1-16,0 1 0,0 0 16,0 0-16,0 0 0,-21 21 15,0 0 1,0 0-16,-1 0 15,1 21-15,21 0 0,-21 0 16,0 0-16,0 1 0,21 20 16,-21-21-16,21 0 0,-22 22 0,22-22 15,0 21-15,0-21 0,0 0 16,0 22-16,0-22 0,0 0 0,0 0 16,22 0-16,-1 1 0,0-1 15,0-21-15,0 21 0,0-21 0,1 0 16,20 0-16,-21 0 0,21 0 0,-20 0 15,20 0-15,-21 0 0,21 0 16,-20 0-16,20-21 0,-21 0 0,0-1 16,0 22-16,1-42 0,-1 21 15,0 0-15,0-22 0,0 22 16,-21-21-16,21 0 0,-21-1 0,0 22 16,0-21-16,0 21 0,0-1 15,0 1-15,0 0 0,0 0 0,-21 21 31,0 0-31,0 21 0,21 0 16,-21 0-16,21 22 0,0-22 16,0 0-16,0 21 0,0-20 0,0 20 15,0-21-15,0 0 0,0 0 16,0 1-16,0-1 0,21 0 0,-21 0 16,21 0-16,0 0 0,0-21 15,22 0-15,-22 22 0,0-22 16,21 0-16,-20 0 0,20 0 0,-21 0 15,21 0-15,1-22 0,-1 1 16,-21 21-16,22-21 0,-22 0 0,21 0 16,-21 0-16,0-1 0,1-20 0,-1 21 15,-21-21-15,0 20 0,21-20 16,-21 21-16,0 0 0,0 0 0,0-1 16,-21 22-1,0 0-15,-1 0 16,1 22-16,0-1 0,21 21 15,0-21-15,0 0 0,0 22 16,0-22-16,0 0 0,0 21 0,0-20 16,21-1-16,-21 0 0,21 0 15,-21 0-15,22 0 0,-22 1 0,21-22 16,-21 21-16,-21-21 47,-1-21-32,1-1-15,21 1 16,-21 21-16,0-21 16,0 21-1,21 21 17,0 0-32,21-21 15,0 22-15,0-22 16,0 0-16,-21 21 0,22-21 0,-1 0 15,0 0-15,21 0 0,-21 0 0,1 0 16,-1 0-16,21 0 0,-21 0 16,0-21-16,22 21 0,-22-22 0,21 22 15,-21-21-15,22 0 0,-22 0 16,0 0-16,0 0 0,0-1 0,1-20 16,-22 21-16,0 0 0,0 0 15,0-1-15,0-20 0,0 21 16,0 0-16,-22 21 0,1 0 15,0 0-15,0 0 16,0 0-16,21 21 0,-21 0 0,21 0 16,0 0-16,0 1 0,0-1 0,0 21 15,0-21-15,0 0 0,0 1 16,21-1-16,-21 0 0,21 0 0,-21 0 16,0 0-16,21 1 0,-21-1 15,0 0-15,0 0 16,-21-21-1,0 0-15,0 0 16,-1 0 0,1 0-16,0-21 15,0 21-15,21-21 0,0 0 0</inkml:trace>
  <inkml:trace contextRef="#ctx0" brushRef="#br0" timeOffset="32304.12">24596 3662 0,'21'-21'15,"0"0"1,0-1-16,0 1 0,0 0 16,1 0-16,-1 0 0,0 0 15,21-22-15,-21 22 0,1-21 0,-1-1 16,21 1-16,-21 0 0,0-1 0,-21 1 16,22 0-16,-1-1 0,-21 1 15,0 0-15,0-1 0,0 1 0,21 0 16,-21-1-16,0 22 15,0-21-15,0 21 0,21-22 0,-21 22 0,0 0 16,0 0 0,0 42-1,0 0-15,0 0 16,0 22-16,-21-22 0,0 21 0,21 1 16,-21 20-16,-1-21 0,22 22 15,-21-1-15,0 1 0,0 21 0,0-22 16,0 22-16,-22-1 0,22 1 0,0-21 15,-21 20-15,-1 1 0,1 0 16,21-1-16,-22 1 0,1 21 0,0-22 16,-1-20-16,1 21 0,21-1 15,-21-20-15,20 20 0,1-20 0,0 21 16,0-22-16,0 1 0,21-1 16,0 1-16,0-1 0,0 1 15,0-22-15,0 0 0,0 1 0,0-1 16,21-21-16,-21 21 0,21-20 0,0-22 15,0 0-15,1 0 0,-1 0 16,0 0-16,0-22 0,0 1 0,22 0 16,-1-21-16,-21 21 0,21-22 0,1-20 15,-22 20-15,21-20 0,1-1 16,-22 1-16,0-22 0,0 22 0,0-22 16,0 22-16,-21-22 0,0 0 15,0 1-15,0-1 0,0 21 16,-21-20-16,0 20 0,0 22 0,-21-22 15,20 22-15,1 21 0,-21-21 16,21 20-16,0 22 0,-22-21 0,22 0 16,0 21-16,0 0 0,0 0 15,63 0 17,-21 0-17,0 0-15,22 0 0,-1-21 0,0 21 16,22-21-16,-22 0 15,22 21-15,-1-22 0,-21 1 0,22 0 16,-22-21-16,22 21 0,-22-1 16,0 1-16,-20-21 0,20 21 0,-21-22 15,0 22-15,-21 0 0,0 0 16,0 0-16,0 0 0,0-1 16,-21 44 15,21-1-31,0 0 0,-21 0 0,21 0 15,0 0-15,0 1 0,0-1 16,0 21-16,0-21 0,0 0 0,0 1 16,0-1-16,0 0 15,21 0-15,0-21 16,-21 21-16,21-21 0,1 0 16,-1 0-16,0 0 0,0 0 15,0 0-15,0 0 0,1-21 0,-1 0 16,0 21-16,0-21 0,0 0 15,22-1-15,-22 1 0,0-21 0,0 21 16,0 0-16,0-1 0,1 1 16,-22 0-16,0 0 0,21 21 0,-21-21 15,0 42 1,0 0-16,0 0 16,0 0-16,-21 1 0,21-1 15,0 0-15,0 0 0,0 0 16,0 22-16,0-22 0,0 0 0,0 0 15,0 0-15,0 0 16,21 1-16,0-22 0,0 0 0,-21 21 16,21-21-16,0 0 0,1 0 0,-1 0 15,0 0-15,0 0 0,0 0 16,0 0-16,1-21 0,-1 21 0,-21-22 16,21 1-16,0 0 0,-21 0 15,21 0-15,-21 0 0,0-22 0,0 22 16,0-21-16,0 21 0,0-1 15,-21-20-15,-21 21 0,21 0 0,-1 21 16,-20-21-16,21 21 0,-21 0 16,-1 0-16,22 0 0,-21 0 15,21 0-15,-1 0 0,1 0 0,0 0 16,21 21-16,0 0 16,21-21-1,0 0-15,22 0 0,-22 0 16,21 0-16,-21 0 0,22 0 0,-1 0 15,0 0-15,1 0 0,-1 0 16,0 0-16,1 0 0,-1-21 16,-21 21-16,22 0 0,-22 0 0,0 0 15,0 0-15,0 0 0,-21 21 0,21 0 16,-21 0-16,0 0 16,0 1-16,0-1 0,0 0 15,0 0-15,0 0 0,0 0 0,0 1 16,-21-1-16,21 0 15,-21 0-15,21 0 0,0-42 63,0 0-47,0 0-16,0 0 0,21-1 0,0-20 15,-21 21-15,22-21 0,-1 20 16,0-20-16,0 21 0,21-21 15,-20 20-15,-1 22 0,0-21 0,0 21 16,0 0-16,0 0 0,1 0 16,-1 21-16,0 1 0,0 20 15,-21-21-15,0 0 0,0 22 16,0-22-16,0 0 0,0 21 0,0-21 16,0 1-16,0-1 0,0 0 0,0 0 15,0 0-15,0 0 16,0 1-16,0-44 47,0 1-47,0 0 15,0 0-15,21 0 0,-21 0 16,43-22-16,-22 22 0,0-21 0,21-1 16,1 1-16,-1 21 0,0-21 15,1 20-15,-22 22 0,21-21 0,0 21 16,-20 0-16,-1 0 0,0 21 0,0 1 15,-21-1-15,0 0 0,0 0 16,0 21-16,0-20 0,0-1 16,0 0-16,0 21 0,0-21 0,0 1 15,0-1-15,-21 0 0,0 0 16,21 0-16,-21-21 0,21 21 16,-22-21-1,1 0 1,21-21-1</inkml:trace>
  <inkml:trace contextRef="#ctx0" brushRef="#br0" timeOffset="32807.83">28025 3133 0,'0'0'0,"0"-21"16,42-64-16,-42 43 15,21 20-15,0-20 0,0 0 0,-21 21 16,0-1-16,22-20 0,-22 21 15,0 0-15,0 0 16,0 42 0,-22 0-16,1 21 15,21 1-15,0-1 0,-21 21 0,21 1 16,-21 21-16,0-1 0,21 1 16,0 0-16,-21-1 0,21 22 0,-22-21 15,1 21-15,21-1 0,0-20 16,-21 21-16,0 0 0,0 0 0,0-22 15,-1 22-15,1 0 0,0-21 0,-21-1 16,21 1-16,-22 0 0,1-22 16,21 22-16,-22-22 0,22-20 15,0-1-15,0 0 0,0-21 0,21 1 16,0-1-16,0-42 16,0-1-16,0 1 0,0 0 15,0-21-15,21-1 0,0-20 0,-21 21 16,21-22-16,0-21 0,-21 22 15,22-1-15</inkml:trace>
  <inkml:trace contextRef="#ctx0" brushRef="#br0" timeOffset="33109.66">27876 3641 0,'0'0'0,"0"-43"0,0 1 16,0 0-16,0 21 15,0-22-15,0 1 0,0 21 0,0-22 16,22 22-16,-1 0 0,21-21 15,-21 21-15,22 21 0,20-22 0,-21 22 16,1 0-16,-1 0 0,22 22 16,-43-1-16,21 21 0,-21-21 0,0 22 15,-21-1-15,0 0 0,0 1 16,-21-22-16,0 21 0,0 0 0,-21-20 16,-1-1-16,1 0 0,0 0 15,-1 0-15,-20-21 0,20 21 0,1-21 16,0 0-16,21 0 0,-1 0 0,-20 0 15,63-21 17,0 21-32,1-21 15,-1 21-15,21-21 0,0 0 0</inkml:trace>
  <inkml:trace contextRef="#ctx0" brushRef="#br0" timeOffset="33584.49">29019 3302 0,'0'0'0,"22"-21"0,-22 0 0,0 0 0,0-1 16,-22 1-16,1 0 0,0 0 15,0 21-15,-21-21 0,-1 21 16,22 0-16,-21 0 0,-1 0 16,22 0-16,-21 21 0,0 0 0,20 0 15,-20 22-15,21-1 0,-21-21 16,20 21-16,1 1 0,0-1 0,0-21 15,21 22-15,0-22 0,0 0 16,0 21-16,0-21 0,0 1 16,0-1-16,21-21 0,0 0 15,0 0-15,1 0 0,-1 0 0,21 0 16,-21 0-16,22-21 0,-22-1 0,21 1 16,0 0-16,-20 0 15,20 0-15,0-22 0,-21 22 0,1-21 16,20 0-16,-21-1 0,-21 1 15,0 21-15,21-22 0,-21 22 0,0 0 16,0 0-16,-21 42 31,21 0-31,0 0 0,-21 22 16,21-22-16,0 21 0,0 1 0,0-1 16,0-21-16,0 21 0,0-20 15,0-1-15,0 21 0,0-21 0,0 0 16,21 1-16,-21-1 15,21-21-15,0 0 0,1 0 16,-1 0-16,21 0 0,-21 0 0,0 0 16,1-21-16</inkml:trace>
  <inkml:trace contextRef="#ctx0" brushRef="#br0" timeOffset="34511.21">29633 3154 0,'0'0'0,"0"-42"16,0 20-16,0 1 0,0-21 15,0 21-15,-21 21 16,0 0-16,0 0 16,0 0-16,-1 21 0,1-21 15,0 21-15,0 0 0,21 0 16,0 22-16,-21-22 0,21 0 16,-21 21-16,21-20 0,0 20 0,0-21 15,0 21-15,0-20 0,0-1 16,0 0-16,21 0 0,0 0 0,0 0 15,0 1-15,0-22 0,1 0 16,-1 0-16,21 0 0,-21 0 0,0 0 16,22 0-16,-22 0 0,21-22 15,-21 22-15,1-21 0,-1-21 0,0 21 16,0-22-16,0 22 16,0-21-16,-21-22 0,22 22 0,-1 0 0,0-1 15,-21-20-15,21 21 16,-21-1-16,21-20 0,-21 20 0,0 1 15,0 21-15,0-21 0,0 20 16,0 1-16,0 42 31,0 1-31,-21-1 0,0 21 0,21-21 16,-21 22-16,0-1 0,21 0 16,0 1-16,-22-1 0,1 0 0,0 1 15,21 20-15,0-21 0,-21 1 16,21-1-16,-21 0 0,21 1 15,0-1-15,0-21 0,0 0 0,-21 1 0,21-1 16,0 0 0,0-42-1,21 0 1,0-1-16,0 1 0,0 0 16,0-21-16,1 21 0,-1-22 15,0 1-15,21 21 0,-21-22 0,22 22 16,-22-21-16,21 21 0,-21 0 15,22 21-15,-22-22 0,0 22 0,0 0 16,-21 22 15,0-1-31,-21 0 0,0-21 16,0 21-16,0-21 0,-1 21 16,1-21-16,-21 0 0,21 21 15,0-21-15,-1 0 0,1 0 0,0 0 16,0 0-16,0 0 15,21 22 32,0-1-47,0 0 0,21-21 16,-21 21-16,21 0 16,0 0-16,0-21 0,-21 22 0,22-22 15,-1 21-15,0 0 16,0-21-16,0 0 0,0 21 15,1-21-15,-1 0 0,0 0 16,0 0-16,21 0 0,-20 0 0,-1 0 16,0 0-16,0 0 0,0 0 15,0 0-15,-21-21 16,22 0-16,-22 0 16</inkml:trace>
  <inkml:trace contextRef="#ctx0" brushRef="#br0" timeOffset="35265.31">27263 2540 0,'0'-21'16,"21"0"-1,-21 0-15,21-1 0,-21 1 0,21 0 16,-21 0-16,0 0 0,21 0 16,0-1-16,-21 1 0,22 0 0,-22 0 15,0 0-15,0 0 0,0 42 32,0 0-17,0 0-15,0 0 0,0 22 0,0-1 16,0 0-16,-22-21 0,22 22 15,0-1-15,-21-21 0,21 22 16,0-22-16,0 21 0,0-21 16,-21 0-16,21 1 0,-21-1 0,21 0 15,-21-21-15,21 21 0,-21 0 16,-1-21-16,1 0 0,0 0 0,0 0 16,0 0-16,0 0 0,-1 0 15,1 0-15,0 0 16,42 0 15,0 0-31,1 0 0,20-21 16,-21 21-16,0 0 0,22-21 0,-1 21 15,-21 0-15,21 0 0,22 0 16,-22 0-16,22 0 0,-1-21 16,1 21-16,20 0 0,-20 0 0</inkml:trace>
  <inkml:trace contextRef="#ctx0" brushRef="#br0" timeOffset="37065.04">31136 3302 0,'0'0'0,"21"-21"0,0 21 16,-21-21-16,0 0 16,22-1-16,-22 1 15,0 0-15,0 0 16,0 0-16,0 0 0,0-1 0,0 1 16,0 0-16,0 0 15,-22 0-15,1 21 0,0 0 0,0 0 16,0 0-16,0 0 0,-22 0 15,1 0-15,0 21 0,-1 0 16,1 0-16,21 0 0,-22 1 16,1 20-16,21 0 0,-21 1 0,20-22 15,1 21-15,0-21 0,21 22 16,0-22-16,0 0 0,0 0 0,0 0 16,0 0-16,21-21 15,0 0-15,1 0 0,20 0 0,-21 0 16,21 0-16,-20-21 0,20 0 15,0 0-15,-21 0 0,22 0 0,-1-1 16,0-20-16,1 21 0,-22-21 16,21 20-16,-21-20 0,22 21 0,-22 0 15,-21-22-15,21 22 16,-21 0-16,-21 42 31,0 0-31,0 1 0,-1-1 16,1 0-16,21 21 0,-21-21 15,21 22-15,0-1 0,-21-21 0,21 0 16,0 22-16,0-22 0,21 0 16,0 0-16,0 0 0,22 1 0,-1-22 15,0 0-15,1 21 0,-1-21 16,0 0-16,1 0 0,-1 0 0,0-21 16,1 21-16,-1-22 0,0 1 15,-20 0-15,20 0 0,-21-21 16,0 20-16,0-20 0,1 0 15,-22-1-15,0 1 0,0 21 0,0-21 16,0 20-16,0-20 0,-22 42 16,22-21-16,-21 0 0,0 21 15,0 0-15,0 0 0,-22 21 0,22-21 16,0 21-16,-21 21 0,21-20 16,-1-1-16,1 21 0,0 0 0,21-20 15,0-1-15,0 21 16,0-21-16,0 0 0,0 1 0,0-1 0,21 0 15,0 0-15,1-21 16,-1 0-16,0 0 0,0 0 0,21 0 16,-20 0-16,-1 0 0,0 0 15,0-21-15,0 21 0,0-21 0,1 0 16,-1-1-16,-21 1 16,21 0-16,-21 0 0,21 0 0,-21 0 15,0-1-15,21 1 16,-21 42 15,0 1-31,0-1 16,0 21-16,0 0 0,0 1 0,0-1 0,0 0 15,0 22-15,0-22 0,0 22 16,-21-1-16,21 1 0,0-1 16,-21 22-16,0-22 0,0 1 15,21 21-15,-22-22 0,1 22 0,21-22 16,-21 1-16,0 20 0,0-20 15,0-1-15,-1 1 0,1-1 0,0 22 16,0-43-16,21 22 0,-21-1 16,0-20-16,-1-1 0,1 0 0,0-20 15,0-1-15,0 0 0,21 0 0,-21-21 16,-1 0-16,1 0 16,0-21-16,0 0 15,21 0-15,-21-22 0,0 1 16,21 0-16,-22-1 0,22-20 0,-21-1 15,21 1-15,0-1 0,0-20 16,0 20-16,21-21 0,1 1 0,-1-1 16,21 0-16,-21 1 0,22-1 15,-22 22-15,0-22 0,21 21 0,-21 22 16,22-21-16,-22 20 0,0 1 16,0 21-16,22-22 0,-22 22 0,0 0 15,0 0-15,0 0 0,0 0 16,1-1-16,20 22 0,-21-21 15,0 0-15,0 21 0,1 0 16</inkml:trace>
  <inkml:trace contextRef="#ctx0" brushRef="#br0" timeOffset="37387.85">32025 3408 0,'0'-21'16,"0"0"0,0-1-1,21 1-15,0 0 0,1 21 16,-22-21-16,21 0 0,0 0 15,0-1-15,0 1 0,0 0 16,1 0-16,-22 0 0,0 0 0,-22 21 31,1 0-31,-21 0 0,21 0 16,-22 42-16,22-21 0,-21 21 16,21 1-16,-22-1 0,22 0 0,0-20 15,0 20-15,21 0 0,0-21 16,0 22-16,0-22 0,0 0 0,0 0 15,21 0-15,0 1 0,0-22 16,1 0-16,20 21 0,-21-21 0,21 0 16,1 0-16,-1 0 0,-21 0 15,22 0-15,-1 0 0,0 0 16,-21 0-16,22 0 0,-22-21 16,-21-1-16</inkml:trace>
  <inkml:trace contextRef="#ctx0" brushRef="#br0" timeOffset="38543.57">2413 5906 0,'0'-22'0,"0"1"16,21 0 0,-21 0-16,21 21 0,-21-21 15,21 0-15,1-1 0,-1 1 16,-21 0-16,21 0 0,-21 0 15,21 0-15,-21-1 0,0-20 0,0 21 16,0 0-16,0 0 0,0-1 16,0 1-16,0 42 31,0 1-15,0-1-16,0 21 0,0 0 15,0 1-15,0-1 0,0 22 16,0-22-16,-21 0 0,0 22 0,0-22 15,21 0-15,0 1 0,-22 20 16,1-20-16,21-1 0,-21 0 0,21-21 16,0 22-16,0-1 0,0-21 15,-21 0-15,21 1 0,0-1 0,0 0 16,21-42 15,0 21-31,-21-21 0,21-1 16,1 1-16,-1 0 0</inkml:trace>
  <inkml:trace contextRef="#ctx0" brushRef="#br0" timeOffset="38944.86">2942 5969 0,'0'0'0,"21"-21"16,-21 42 15,0 0-31,-21 0 0,21 1 15,-21-1-15,21 0 0,0 0 16,0 21-16,0-20 0,0-1 0,-21 0 16,21 21-16,0-21 0,0 1 15,0-1-15,0 0 0,0 0 16,21 0-16,0-21 0,0 0 16,0 0-16,1 0 15,-1-21-15,0 0 0,0 0 16,0 0-16,-21-1 15,0 1-15,0 0 0,0 0 0,0 0 16,0 0-16,0-22 0,0 22 16,0 0-16,0 0 0,0 0 0,-21-1 15,0 1-15,0 0 16,0 21-16,-1 0 0,1 0 16,0 0-16,0 0 15,0 0-15,0 0 0,-1 0 16,1-21-16,0 21 0,0 0 15,0 0-15,0-21 0</inkml:trace>
  <inkml:trace contextRef="#ctx0" brushRef="#br0" timeOffset="39236.69">2328 5884 0,'-21'0'0,"21"-21"16,21 21 0,0 0-16,1-21 0,20 21 15,-21-21-15,21 0 0,1 21 0,20-21 16,-20 21-16,20-22 0,-21 1 16,22 21-16,-22-21 0,1 21 0,-1 0 15,0-21-15,-21 21 0,22 0 16,-22 0-16,0 0 0,0 0 15,-42 0 32,0 0-47,21 21 16</inkml:trace>
  <inkml:trace contextRef="#ctx0" brushRef="#br0" timeOffset="40416.23">1503 5948 0,'0'0'0,"0"-21"0,0 0 16,0 42 15,-21 0-16,21 0-15,0 0 0,0 64 16,0-43-16,0-21 16,0 1-16,0 20 0,0-21 15,0 0-15,0 0 16,0 1-16,0-1 16,21-42-1,-21-1 1,0 1-16</inkml:trace>
  <inkml:trace contextRef="#ctx0" brushRef="#br0" timeOffset="40605.12">1566 5800 0,'0'0'0,"0"-21"0,-21 21 31,21 21 16,0 0-32,21 0-15</inkml:trace>
  <inkml:trace contextRef="#ctx0" brushRef="#br0" timeOffset="41051.86">2011 5906 0,'0'42'15,"0"-21"-15,0 0 16,0 0-16,-21 1 0,21-1 0,0 0 16,0 0-16,0 0 0,0 0 15,0 1-15,0-1 0,0 0 0,0 0 16,0 0-16,0 0 0,0 1 15,0-1 1,0-42 15,0-1-31,0 1 16,0 0 0,0-21-16,0 21 0,21-1 0,-21-20 15,21 0-15,-21 21 0,21-22 16,0 22-16,-21-21 0,21 21 0,1-1 15,-1 1-15,0 21 0,0 0 16,21 0-16,-20 0 0,-1 21 0,0-21 16,0 22-16,0 20 0,0-21 15,1 0-15,-22 22 0,0-22 16,0 0-16,0 21 0,0-21 0,0 1 16,0-1-16,0 0 0,0 0 15,0 0-15,0 0 0,21-21 31</inkml:trace>
  <inkml:trace contextRef="#ctx0" brushRef="#br0" timeOffset="42424.53">4953 5884 0,'0'0'0,"21"0"15,0 0 16,0 0-31,-21-21 16,0 0-16,22 0 16,-22 0-16,0 0 0,0-1 0,0 1 15,0 0-15,0 0 0,-22-21 16,1 20-16,0 22 0,0-21 16,0 0-16,0 0 0,-22 21 0,1 0 15,21 0-15,-22 0 0,1 21 16,21 0-16,-21 0 0,-1 1 0,22 20 15,0 0-15,0 1 0,21-1 16,0 0-16,0 1 0,0-1 0,0-21 16,0 21-16,0 1 15,0-1-15,0-21 0,0 0 0,21 1 16,0-1-16,0 0 0,0 0 16,1-21-16,-1 0 0,0 0 0,0 0 15,0 0-15,22 0 0,-22-21 16,0 0-16,0 0 0,21-1 0,-20 1 15,-1 0-15,0 0 0,0-21 0,0-1 16,0 22-16,1-21 0,-1-1 16,-21 1-16,0 21 0,0-21 0,0-1 15,0 22-15,0 0 0,0 0 16,-21 42 0,21 0-1,0 0-15,0 0 0,-22 22 0,22-1 16,0 0-16,-21-20 0,21 20 15,0 0-15,0-21 0,0 22 0,0-22 16,0 21-16,21-21 0,1-21 16,-1 22-16,0-1 0,0-21 0,0 0 15,0 0-15,1 0 0,20 0 0,-21-21 16,0 21-16,22-22 0,-22 1 16,21 0-16,-21 0 0,0-21 0,1 20 15,-1-20-15,0 21 0,0-21 16,-21-1-16,21 1 0,-21 21 15,0-22-15,0 1 0,0 21 16,0 0-16,0 0 0,-21 21 31,21 21-31,-21 0 0,21 21 0,0-21 16,0 22-16,0-1 0,0-21 16,-21 22-16,21-1 0,0-21 0,0 21 15,0-20-15,0 20 0,0-21 0,0 0 16,-21 0-16,21 1 0,0-1 15,0-42 17,0-1-17,21 1-15,-21 0 0,21 0 16,0-21-16,0 20 0,-21-20 0,21 0 16,1-1-16,20 1 0,-21 21 0,0-21 15,0 20-15,1 1 0,20 0 16,-21 0-16,0 21 0,0 0 0,1 0 15,-1 21-15,0-21 0,0 21 16,-21 22-16,0-22 0,0 0 0,0 21 16,0-21-16,0 22 0,0-22 15,0 21-15,0-21 0,0 22 0,0-22 16,-21 0-16,21 0 0,0 0 16,0 1-16,0-1 15,0-42 1,21 21-1</inkml:trace>
  <inkml:trace contextRef="#ctx0" brushRef="#br0" timeOffset="42842.19">6265 5694 0,'21'-42'16,"-21"20"-16,0 1 15,-21 42 1,0 1-1,21-1-15,-21 0 0,0 21 16,0 1-16,21-1 0,0-21 16,0 21-16,-22 1 0,22-1 0,0 0 15,0-20-15,0 20 0,0-21 0,0 21 16,0-20-16,0-1 16,0 0-16,22-21 0,-1 0 15,0 0-15,0 0 0,0-21 16,0 0-16,1-1 0,-1 1 15,0 0-15,-21 0 0,21-21 0,0 20 16,-21-20-16,0 0 0,0-1 16,0 1-16,0 0 0,0-1 15,0 1-15,0 0 0,0 21 16,-21-1-16,0 1 0,0 0 0,0 21 16,-1 0-16,1 0 0,0 0 15,-21 0-15,21 21 0,-1 0 0,1 1 16,0-1-16,21 0 0,0 0 15,0 0-15,0 0 0,0 1 16,21-22-16,22 0 0,-22 0 16,0 0-16</inkml:trace>
  <inkml:trace contextRef="#ctx0" brushRef="#br0" timeOffset="43110.04">7070 5292 0,'21'-21'15,"-42"42"-15,42-64 0,-21 22 0,0 0 16,0 42 0,-21-21-16,-1 43 15,22-22-15,-21 21 0,0-21 16,21 22-16,-21 20 0,0-21 0,21 22 16,-21-22-16,21 22 0,-22-22 15,1 22-15,21-22 0,-21 0 0,21 1 16,0-1-16,-21-21 0,21 21 15,0-20-15,0-1 0,0 0 16,21-21 0,0 0-16,0 0 15,1-21-15,-1 0 0,0-1 0</inkml:trace>
  <inkml:trace contextRef="#ctx0" brushRef="#br0" timeOffset="43560.3">7302 5313 0,'0'0'15,"0"-21"-15,0-22 0,0 22 0,0 0 16,0 42 0,-21 0-1,21 22-15,0-22 0,0 21 16,0 1-16,0-1 0,-21 0 0,21 1 16,0-1-16,-21 21 0,21-20 15,0-1-15,0 0 0,0 1 0,0-1 16,-21-21-16,21 22 0,0-22 15,0 0-15,-21 0 0,21 0 0,0 0 16,0-42 15,0 0-31,0 0 0,21 0 16,0-22-16,0 22 0,-21-21 16,21 0-16,0-1 0,1 1 0,-1 21 15,0-22-15,21 22 0,-21 0 16,1 0-16,-1 21 0,0 0 15,0 0-15,0 0 0,0 21 0,-21 0 16,22 0-16,-22 1 0,21-1 16,-21 21-16,0-21 0,0 0 0,0 22 15,0-22-15,0 0 0,0 0 0,0 22 16,0-22-16,0 0 16,0 0-16,-21-21 15,-1 0 1,1-21-1,0 0-15</inkml:trace>
  <inkml:trace contextRef="#ctx0" brushRef="#br0" timeOffset="43748.19">6773 5588 0,'0'0'0,"-21"-21"0,0 21 16,0 0-16,21-21 15,21 21-15,0 0 16,0 0-16,22-21 0,-1 21 16,0 0-16,1 0 0,-1-22 15,21 22-15,-20 0 0,-1-21 0,0 21 16,1 0-16,-1 0 0</inkml:trace>
  <inkml:trace contextRef="#ctx0" brushRef="#br0" timeOffset="44135.52">7832 5715 0,'0'0'15,"0"21"-15,0 0 0,0 1 16,21-22 15,0-22-15,0 1-16,0 21 0,0-21 0,1 0 15,-1 0-15,-21 0 0,21-1 0,-21 1 16,21 0-16,-21 0 0,0 0 16,0 0-16,0-1 0,0 1 15,-21 21-15,0 0 16,0 0-16,-1 21 0,22 1 16,-21-1-16,21 21 0,0-21 0,-21 22 15,21-1-15,0 0 0,-21 1 16,21-22-16,0 21 0,0 0 0,0-20 15,0-1-15,0 21 16,0-21-16,21 0 0,0-21 0,-21 22 16,21-22-16,1 0 0,-1 0 0,0 0 15,0 0-15,0 0 0,0 0 16,22-22-16,-22 22 0,0-21 0,21 0 16,-20 0-16,-1 0 0</inkml:trace>
  <inkml:trace contextRef="#ctx0" brushRef="#br0" timeOffset="44503.67">8318 5546 0,'0'0'16,"0"-21"-16,22 21 47,-1 0-47,0 21 0,0 0 15,0 0-15,0 0 0,1 0 16,-22 1-16,21-1 0,0 21 0,0-21 15,-21 0-15,0 1 0,0 20 0,0-21 16,0 0-16,0 0 0,0 1 16,0-1-16,0 0 0,-21 0 0,21 0 15,-21-21-15,0 0 0,21 21 0,-22-21 16,1 0 0,21-21-1,0 0-15,0 0 0,0 0 16,0 0-16,0-22 0,0 22 15,0-21-15,21-1 0,1 1 0,-22 21 16,21-21-16,0 20 0,-21-20 16,21 21-16,0 0 0,-21 0 0,21 21 15,-21-22-15,22 22 0,-1-21 16,0 21-16</inkml:trace>
  <inkml:trace contextRef="#ctx0" brushRef="#br0" timeOffset="45144.3">9588 5736 0,'0'0'0,"0"-21"0,0 0 0,0 0 15,0 0-15,22-1 0,-1-20 0,21 21 16,-21-21-16,0 20 0,22-20 15,-1 0-15,-21-1 0,22 1 0,-1-21 16,0 20-16,-21 1 0,22 0 0,-22-22 16,0 22-16,0-1 0,-21 1 15,0 21-15,0 0 0,0 0 0,0-1 16,-21 22-16,0 0 16,0 0-16,-22 22 0,22-1 0,-21 0 15,0 21-15,20 1 16,-20 20-16,21 1 0,0-1 0,0 1 15,-1-1-15,22 22 0,0-1 0,0 1 16,-21-21-16,21 20 0,-21 1 16,21 0-16,0-1 0,-21 1 0,21 0 15,-21-1-15,0 1 0,21 0 0,-22-1 16,22 1-16,0 0 0,-21-1 16,21 1-16,0 0 0,0-1 0,0 1 15,0-22-15,0 1 0,-21 21 0,21-43 16,0 21-16,0-20 0,0 20 15,0-42-15,0 22 0,-21-22 0,21-42 47,0-22-47,0 22 0,0-21 0,0 21 16,0-43-16,0 22 0,0 0 0,0-22 16,0 1-16,0-1 0,21 1 15</inkml:trace>
  <inkml:trace contextRef="#ctx0" brushRef="#br0" timeOffset="45465.12">9588 5821 0,'0'-42'0,"0"84"15,0-127-15,0 43 0,0 21 0,0-22 16,0 22-16,0 0 0,0 0 16,0-21-16,0 20 0,22 1 0,-1 21 15,0-21-15,0 0 0,21 21 16,-20 0-16,20 0 0,0 0 0,1 0 15,-22 0-15,0 21 0,21 0 0,-21 0 16,-21 1-16,0 20 0,0 0 16,0-21-16,0 22 0,0-1 0,-21 0 15,0-20-15,0 20 0,-21-21 16,20 0-16,-20 22 0,0-22 0,21 0 16,-22-21-16,22 21 0,0-21 0,0 0 15,0 21-15,-1-21 16,1 0-16,21-21 31,21 0-31,22 21 16,-22-21-16,21 0 0</inkml:trace>
  <inkml:trace contextRef="#ctx0" brushRef="#br0" timeOffset="45952.35">10689 5546 0,'0'0'0,"0"-21"16,0-1-16,0 1 16,0 0-16,0 0 15,-21 21-15,0-21 0,0 21 16,-1 0-16,1 0 0,0 0 16,0 0-16,0 0 0,-22 21 15,22 0-15,0 0 0,0 0 0,0 22 16,0-1-16,-1 0 0,1-20 0,0 20 15,0 0-15,21 1 0,0-22 16,0 21-16,0-21 0,0 0 16,0 1-16,0-1 0,21 0 15,0-21-15,0 0 16,1 0-16,-1 0 0,0-21 0,0 21 16,21-21-16,-20-1 0,20 1 15,-21-21-15,21 21 0,-20 0 0,-1-22 16,21 22-16,-21-21 0,0 21 0,-21-22 15,0 22-15,22 0 0,-22 0 16,0 0-16,0 42 31,-22 0-31,22 0 0,-21 0 0,21 22 16,0-22-16,0 0 0,0 21 16,0-21-16,0 1 0,0-1 0,0 0 15,0 0-15,0 0 0,0 0 16,21-21-16,-21 22 15,22-22-15,20 0 0,-21 0 0,0 0 16,0 0-16,22-22 0,-22 1 0</inkml:trace>
  <inkml:trace contextRef="#ctx0" brushRef="#br0" timeOffset="48084">11451 5419 0,'0'0'0,"0"-21"0,0-1 0,0 1 16,-21 21-1,0 0-15,0 0 0,-1 21 16,1 1-16,0-1 16,0 0-16,21 0 0,-21 21 15,0-20-15,21 20 0,-22 0 0,22-21 16,0 22-16,0-22 0,0 21 16,0-21-16,0 22 0,0-22 0,0 0 15,22 0-15,-1-21 0,0 21 0,0 1 16,0-22-16,0 0 0,22 0 15,-22 0-15,0 0 0,21 0 0,-20 0 16,-1-22-16,21 1 16,-21 0-16,0 0 0,1 0 0,-1 0 15,0-22-15,0 1 0,0 0 0,0-1 16,-21 1-16,0 0 0,22-22 16,-1 1-16,-21 20 0,21-20 0,-21-1 15,0 1-15,0 20 0,21 1 16,-21-21-16,0 20 0,0 22 0,0-21 15,0 21-15,21-1 0,-21 1 16,0 42 0,0 1-16,0 20 0,-21 0 15,21 1-15,-21-1 0,21 0 0,-21 22 16,21-22-16,0 22 0,0-22 0,-21 21 16,21-20-16,-22-1 0,22 22 15,0-22-15,0 0 0,0 1 0,0-22 16,0 21-16,0-21 15,0 0-15,0 1 0,0-44 47,0 1-47,0 0 0,0 0 0,0 0 16,0-22-16,0 22 0,0-21 16,22 21-16,-1 0 0,-21-22 0,21 22 15,0 0-15,-21 0 0,21 21 16,0-21-16,1 21 0,-1 0 15,0 0-15,0 0 16,-21 21-16,0 0 16,0 0-16,0 0 15,0 0-15,-21 1 16,0-1-16,0-21 0,-1 0 16,1 21-16,0-21 0,0 0 0,0 0 15,0 0-15,-1 0 0,1 0 16,0 0-16,0 0 31,21-21-31,0 42 47,0 0-47,21-21 0,-21 21 16,21-21-16,0 21 0,1 1 15,-1-1-15,0-21 0,-21 21 0,21-21 16,0 21-16,0-21 0,1 21 15,20-21-15,-21 21 0,0-21 0,22 0 16,-22 0-16,21 0 0,-21 22 16,22-22-16,-1 0 0,-21 0 15,21 0-15,1 0 0,-22 0 0,0-22 0,21 1 16,-20 21-16,-1-21 0,0 21 16,0-21-16,0 0 0,0 0 0,-21-1 15,0 1-15,22 0 0,-22 0 16,0-21-16,0 20 0,0 1 15,0 0-15,0 0 0,0 0 16,0 0-16,-22 21 16,1 0-16,0 0 0,0 0 15,0 0-15,0 0 0,-1 21 16,1 0-16,0 0 16,0 0-16,0 0 0,21 1 0,-21-1 15,21 0-15,0 0 0,0 0 16,0 0-16,0 1 0,0-1 15,0 0-15,0 0 0,21 0 16,0-21-16,0 0 0,0 0 16,0 0-16,1 0 0,-1 0 15,0 0-15,0-21 0,0 21 16,-21-21-16,21 0 0,1 0 16,-22-1-16,21 1 0,-21 0 0,21 0 15,-21 0-15,0 0 0,21-1 16,-21 1-16,0 0 0,21 0 0,-21 0 31,0 42-15,0 0-16,21-21 15,-21 21-15,0 0 0,22 1 16,-22-1-16,0 0 0,0 0 16,21 0-16,0 0 0,-21 1 0,21-1 15,0 0-15,-21 0 0,21-21 16,1 21-16,-1-21 0,0 0 0,21 21 15,-21-21-15,1 0 0,20 0 0,-21 0 16,21 0-16,-20 0 0,20 0 16,0-21-16,1 21 0,-1-21 0,-21 0 15,21 0-15,-20 21 0,20-21 0,-21-1 16,-21-20-16,0 21 16,21 0-16,-21 0 0,0-1 0,0-20 0,0 0 15,0 21-15,-21-1 16,0 1-16,0 21 15,0 0-15,-1 0 0,1 0 0,-21 0 16,21 0-16,0 21 0,-22 1 16,22 20-16,0-21 0,-21 0 0,20 22 15,22-22-15,0 0 0,-21 0 0,21 21 16,0-20-16,0-1 0,0 0 16,21 0-16,1-21 0,-1 0 15,0 0-15,0 0 16,21 0-16,-20 0 0,-1 0 15,0 0-15,0 0 0,0-21 0,0 0 0,1 0 16,-1-1 0,-21 1-16,0 0 0,0 0 0,0 0 15,0 0-15,0-1 0,0 1 16,0 0 0,0 42 15,0 0-31,0 1 15,-21-1-15,21 0 0,-22 0 0,22 0 16,-21 22-16,21-22 0,0 21 16,0-21-16,0 22 0,0-1 15,0 0-15,0 1 0,0-1 0,0 21 0,0-20 16,0-1-16,0 22 16,21-1-16,-21 1 0,0-1 0,22 1 15,-1-1-15,-21 22 0,21-22 0,-21 1 16,0 20-16,21-20 0,0-1 15,-21 1-15,21 21 0,-21-22 0,0 1 16,0-1-16,0 1 0,0-22 0,0 21 16,0-20-16,0-22 0,0 21 0,0-21 15,0 1-15,-21-1 0,0-21 16,0 0-16,0 0 0,0-21 16,21-1-16,-22 1 0,1-21 0,0 21 15,21-22-15,0-20 0,0 21 16,-21-22-16,21 1 0,0-1 15,-21 1-15,21-22 0,0 0 0,0 1 16,0-1-16,0 0 0,0 1 16,0-1-16,0 21 0,0-20 0,0 20 15,0 1-15,0-1 0,21 22 0,0-22 16,0 22-16,-21 0 0,21-1 16,1 22-16,-1-21 0,-21 21 0,0 0 15,21-1-15,-21 1 0,21 21 16,-21-21-16,0 0 0,21 21 15,0 0-15,-21-21 0,22 0 0,-1-1 32,0 22-32</inkml:trace>
  <inkml:trace contextRef="#ctx0" brushRef="#br0" timeOffset="48447.84">13589 5652 0,'21'0'31,"0"0"-31,0 0 16,1 0 0,-1-22-16,0 22 0,-21-21 15,21 0-15,0 0 16,-21 0-16,0 0 0,0-1 16,0 1-16,0 0 0,0 0 15,0 0-15,0 0 16,0-1-16,-21 22 0,0 0 0,0 0 15,0 0-15,-1 22 16,1-1-16,0 0 0,0 0 0,21 0 16,0 22-16,0-22 0,0 21 0,0-21 15,0 22-15,0-22 0,0 0 16,0 0-16,21 0 0,0 0 16,-21 1-16,21-1 0,1-21 15,-1 0-15,0 0 0,0 0 16,0 0-16,0 0 0,1 0 15,-1-21-15,-21-1 16,21 1-16,0 21 0</inkml:trace>
  <inkml:trace contextRef="#ctx0" brushRef="#br0" timeOffset="49107.47">15367 5165 0,'0'0'0,"0"-21"0,0-1 16,0 1-16,0 0 15,-21 21-15,0 0 16,-1 0-16,1 0 0,0 0 15,0 21-15,0 0 0,0-21 16,-1 22-16,1 20 0,0-21 0,0 21 16,0 1-16,0-22 0,21 21 0,0 1 15,0-1-15,0-21 0,0 0 16,0 22-16,0-22 0,21 0 0,0 0 16,0 0-16,0-21 15,0 21-15,1-21 0,20 0 0,-21 0 16,0 0-16,22 0 0,-22 0 0,0-21 15,21 0-15,-21 21 0,1-21 16,-1 0-16,0 0 0,0-1 0,-21-20 16,0 21-16,0 0 0,0-22 15,0 22-15,0-21 0,0 21 0,0-22 16,-21 1-16,0 21 0,-22-21 0,22 20 16,0 1-16,0 0 0,0 21 15,0 0-15,-1 0 0,1 0 0,0 0 16,0 0-16,21 21 0,0 0 15,0 1-15,0-1 0,0 0 16,0 0-16,0 0 0,0 0 0,0 1 16,21-1-16,0 0 0,0-21 15,22 0-15,-22 21 0,0-21 0</inkml:trace>
  <inkml:trace contextRef="#ctx0" brushRef="#br0" timeOffset="49484.25">15706 5207 0,'0'0'0,"0"-21"0,0 0 0,0 0 16,0-1-16,0 1 0,0 0 15,0 0-15,21 21 0,-21-21 16,21 21-16,0 0 0,0 0 0,0 0 16,1 0-16,-1 21 0,0 0 15,0 0-15,0 0 0,0 22 0,-21-22 16,22 21-16,-1-21 0,-21 22 15,21-22-15,-21 21 0,0-21 0,0 1 16,0-1-16,0 0 0,0 0 0,-21 0 16,0 0-16,-1-21 15,22 22-15,0-44 32,0 1-32,0 0 0,0 0 0,0 0 15,0 0-15,22-1 0,-1-20 16,0 21-16,-21-21 0,21-1 15,0 1-15,0 21 0,1-22 0,-22 22 16,21-21-16,0 21 0,0 0 16,-21-1-16,21 1 0</inkml:trace>
  <inkml:trace contextRef="#ctx0" brushRef="#br0" timeOffset="51543.98">17103 5376 0,'0'0'0,"-43"0"0,22 22 15,0-22-15,0 0 0,0 0 16,-1 0-16,44 0 16,-1-22-1,0 1-15,21-21 0,-21 21 16,22-22-16,-1 22 0,0-21 16,1 0-16,-1-22 0,0 22 15,1-22-15,-22 22 0,21 0 0,-21-22 16,1 22-16,-1-1 0,0 22 15,-21-21-15,0 21 0,0 0 0,0-1 16,0 1-16,0 0 16,-21 21-16,0 0 0,-1 0 15,1 21-15,0 0 0,0 1 16,0 20-16,0 0 0,-1 22 16,1-1-16,21 1 0,-21-1 0,21 22 15,-21-22-15,21 1 16,-21 21-16,0-1 0,21-20 0,-22 20 15,1 1-15,0 21 0,0-21 0,21-1 16,-42 22-16,20-21 0,1 21 16,0 21-16,-21-22 0,21 1 0,-1 21 15,-20-21-15,21 0 0,0 0 0,21-22 16,-21 22-16,21-21 0,-22 0 16,22-22-16,0 1 0,0-1 0,0-21 15,0 1-15,0-1 0,0-21 0,0 0 16,0 1-16,22-22 0,-1 0 15,0 0-15,0-22 0,0 1 0,0 0 16,1 0-16,20 0 0,-21-22 16,21 1-16,-20 0 0,20-1 0,-21 1 15,21-21-15,-20 20 0,-1-20 16,0 20-16,-21-20 0,0-1 0,0-20 16,0 20-16,0-20 0,-21-1 0,0 0 15,-1 1-15,1 20 0,-21-21 16,21 1-16,-22 20 0,22 1 15,-21-1-15,21 1 0,0 20 0,-22 22 16,22-21-16,0 21 0,0 0 0,21-1 16,-43 22-16,22 0 15,21-21 17,21 0-32,1 0 15,-1 21-15,21-21 0,-21 0 16,22-22-16,-1 22 0,0 0 0,1 0 15,20-22-15,-21 22 0,1-21 16,-1 21-16,0 0 0,-20-1 0,-1 1 16,0 0-16,0 0 0,-21 0 15,0 0-15,0-1 0,0 1 16,0 0-16,0 0 0,0 0 0,0 42 47,0 0-47,-21 0 15,21 0-15,0 22 0,0-22 0,0 0 16,0 21-16,0-20 0,0-1 0,0 21 16,0-21-16,21 0 0,0 1 15,0-1-15,1-21 16,-1 0-16,0 0 16,0 0-16,0 0 0,0 0 15,1-21-15,-1-1 0,0 1 0,0 0 16,0 0-16,0 0 15,-21 0-15,22-1 0,-1 1 0,0-21 0,0 21 16,-21 0-16,0-1 16,21 1-16,-21 0 0,21 0 0,-21 0 15,0 42 17,0 0-32,0 0 0,0 22 15,0-22-15,0 0 0,0 0 16,0 0-16,0 22 0,0-22 0,0 0 15,0 0-15,0 0 0,22 0 0,-22 1 16,21-1-16,0 0 0,0-21 16,0 21-16,0-21 15,1 0-15,-1 0 0,0 0 16,0-21-16,0 0 0,0 0 16,1-1-16,-1 22 0,-21-42 0,21 21 15,-21 0-15,0 0 0,0-22 16,0 22-16,0 0 0,0-21 0,0 20 15,-21 1-15,0 0 0,-1 0 16,1 0-16,0 21 0,0 0 16,0-21-16,0 21 0,-1 0 0,1 0 0,0 0 15,42 0 32,0 0-31,1 0-16,-1 0 0,21 0 0,-21 0 15,0 0-15,22 0 0,-22-22 16,21 22-16,1 0 0,-22 0 0,21 0 16,0 0-16,-20 0 0,-1 22 15,0-1-15,0-21 0,0 21 0,-21 0 16,21-21-16,-21 21 0,0 0 0,0 1 16,0-1-16,0 0 0,0 0 15,0 0-15,0 0 0,0 1 16,0-1-1,0-42 32,0-1-31,0 1-16,0 0 0,0 0 16,0-21-16,0 20 0,22 1 15,-1-21-15,0 21 0,0-22 0,0 22 16,0 0-16,1 0 0,-1 0 15,0 21-15,0 0 0,0 0 16,0 0-16,-21 21 16,0 0-16,22 0 0,-22 0 15,21 1-15,-21-1 0,0 0 0,0 0 16,0 0-16,0 0 0,0 1 16,0-1-16,0 0 0,0 0 0,0 0 15,0 0-15,0 1 0,0-44 63,0 1-63,0 0 0,21 0 0,-21 0 15,21 0-15,0-1 0,-21 1 0,21-21 16,-21 21-16,22-22 0,-1 22 16,0 0-16,0 0 0,-21 0 15,42 21-15,-20 0 16,-22 21-1,0 0-15,0 0 0,21 0 0,-21 1 16,0-1-16,0 0 0,0 21 16,0-21-16,0 1 0,0-1 0,0 0 15,0 0-15,0 0 0,0 0 16,0 1-16,0-1 16,-21-21-16,-1 0 15</inkml:trace>
  <inkml:trace contextRef="#ctx0" brushRef="#br0" timeOffset="52175.94">20256 5186 0,'0'-21'16,"0"0"-16,0-1 0,0 1 15,0 0-15,0 0 0,0 0 16,0 0-16,0-22 0,22 22 16,-22 0-16,21 0 0,-21 0 0,0-1 15,0 1-15,21 0 16,-21 42-1,0 0 1,0 1-16,0 20 0,0-21 16,0 21-16,0-20 0,-21 20 0,21 0 15,0 1-15,0-22 0,0 21 16,-21 0-16,21-20 0,-22 20 0,22-21 16,0 21-16,-21-20 0,21-1 15,0 0-15,0 0 0,0 0 16,-21 0-16,21 1 0,-21-22 15,0 21-15,0-21 16,-1 0-16,1 0 0,0 0 16,0 0-16,0 0 0,0 0 0,-1 0 15,1 0-15,0 0 0,-21 0 16,21 0-16,-1 0 0,1 0 16,21-21-1,21-1 1,1 22-16,-1 0 15,0 0-15,21 0 16,-21-21-16,22 21 0,-22 0 0,21 0 16,-21 0-16,22 0 0,-22 0 0,21-21 15,-21 21-15,1 0 0,-1 0 16,0 0-16,0 0 0,0 0 0,-21-21 47,0 0-32</inkml:trace>
  <inkml:trace contextRef="#ctx0" brushRef="#br0" timeOffset="54473.79">21569 5567 0,'-21'0'0,"42"0"0,-42 21 0,-1-21 16,22-21 31,0 0-31,0 0-16,0-1 0,22 1 0,-22 0 15,21-21-15,0 21 0,0-22 16,0 1-16,0 0 0,1-1 15,-1 1-15,21 0 0,-21-22 16,22 22-16,-22-1 0,21 22 0,-21-21 16,22 21-16,-22 21 0,0 0 0,0 0 15,0 21-15,-21 0 16,21 0-16,-21 0 0,0 22 0,0-22 16,0 21-16,0-21 0,0 1 15,0 20-15,0-21 0,0 0 0,0 0 16,0 1-16,0-1 15,-21-21-15,21-21 47,0-1-47,0 1 16,0 0-16,0-21 0,0 21 16,0-1-16,0-20 0,0 21 0,0-21 15,0 20-15,-21-20 0,21 21 0,0 0 16,-21 0-16,21-1 0,-21 22 15,0 0-15,-1 0 0,1 22 16,21-1-16,-21 21 0,0 0 16,0 1-16,21-1 0,-21 0 0,-1 1 15,22-1-15,0 22 0,-21-22 16,21 0-16,-21 1 0,21-1 0,0-21 16,0 21-16,0 1 0,0-22 15,21 21-15,0-21 0,1 1 16,-1-1-16,21 0 0,-21 0 0,0-21 15,22 0-15,-1 0 0,-21 0 0,22 0 16,-1 0-16,0-21 0,-21 21 16,22-21-16,-1 0 0,0-22 0,1 22 15,-1 0-15,-21-21 0,22 20 16,-22-20-16,0 0 0,21-1 0,-21-20 16,1 21-16,-1-22 0,0 22 0,-21-22 15,21 1-15,0 20 0,0-20 16,-21-1-16,22 22 0,-22 0 15,21-1-15,-21 1 0,0 21 16,0-21-16,0 20 0,-21 44 31,-1-1-31,1 21 0,0 0 16,0 1-16,0-1 0,0 22 0,-1-1 16,1-21-16,0 22 0,21-1 15,0-20-15,-21 20 0,21-20 0,0-1 16,0 0-16,0 1 0,0-1 15,0 0-15,21-21 0,0 22 0,0-22 16,1 0-16,20 0 0,-21 0 16,21 1-16,-20-22 0,20 0 15,0 0-15,-21 0 0,22 0 0,-1 0 16,0-22-16,1 1 0,-22 0 16,21 21-16,1-21 0,-22 0 0,21 0 15,-21-22-15,0 22 0,1 0 0,-1-21 16,-21-1-16,21 22 0,-21-21 15,0-1-15,0 1 0,0 21 0,0-21 16,0 20-16,-21 1 0,0 21 16,-1-21-16,1 21 0,-21 0 15,21 0-15,0 21 0,-22 0 0,22 1 16,-21-1-16,21 0 16,-22 21-16,22-21 0,0 22 0,0-22 15,-22 42-15,43-41 0,0 20 16,0-21-16,0 0 0,0 0 15,0 1-15,22-1 0,-22 0 0,21 0 16,21-21-16,-21 0 0,0 0 16,1 0-16,-1 0 0,21 0 0,-21 0 15,0 0-15,1-21 0,-1 21 16,0-21-16,0 0 0,0-1 0,0 1 16,-21 0-16,0-21 0,22-1 15,-22 22-15,0 0 0,0-21 16,0 21-16,0-22 0,0 22 0,0 0 15,0 0-15,0 0 0,0 42 47,0 0-47,0 0 16,0 0-16,0 22 0,0-22 0,0 0 16,0 0-16,0 0 0,0 0 0,0 1 15,0-1-15,0 0 0,0 0 16,21 0-16,0-21 0,-21 21 0,21-21 15,0 22-15,0-22 0,1 0 16,-1 0-16,0 0 0,0 0 16,0 0-16,22-22 0,-22 1 0,0 0 15,0 21-15,0-21 0,22 0 16,-22 0-16,0-22 0,21 22 16,-21 0-16,1-21 0,-1 20 0,0-20 15,-21 21-15,21 0 0,-21 0 16,21-1-16,-42 44 31,0-1-31,21 0 16,-21 0-16,21 0 0,0 0 0,0 1 15,0-1-15,0 0 0,0 0 16,0 0-16,0 0 0,0 1 0,0-1 16,0 0-16,21 0 0,-21 0 15,21 0-15,-21 1 16,21-22-16,-21 21 0,0-42 62,0-1-46,0 1-16,-21 0 0,21 0 16,-21 0-16,21 0 15,-21 21 1,21 21 15,0 0-15,0 0-16,0 0 15,21-21-15,0 0 16,0 0-16,0 21 0,1-21 16,-1 0-16,0 0 0,0 0 0,0 0 15,0 0-15,1 0 16,-1-21-16,0 21 0,0-21 0,0 21 15,0-21-15,1 0 0,-1 0 0,0-1 16,0 1-16,0 0 0,0 0 16,1 0-16,-22 0 0,0-22 15,21 22-15,0-21 0,-21 21 16,0-1-16,0 1 16,0 42-1,0 1 1,0-1-16,0 0 0,0 0 15,0 21-15,0-20 0,0-1 0,0 0 16,0 0-16,0 0 0,0 0 16,0 1-16,0-1 0,0 0 15,0 0 1,0 0-16,-21-21 16,0 0-16,-1 0 15,1 0-15,0 0 16,0 0-1,0 0-15,0 0 0,21-21 16,-22 21-16,22-21 0,-21 21 0,21-21 16,0 0-1</inkml:trace>
  <inkml:trace contextRef="#ctx0" brushRef="#br0" timeOffset="55103.43">25463 5292 0,'0'-21'0,"0"-1"31,0 1-31,0 0 16,22 0-16,-22 0 15,0 0 1,0 42 15,0 0-31,0 0 0,0 0 16,0 0-16,0 1 0,0-1 0,0 0 16,0 0-16,-22 21 0,22-20 15,0-1-15,0 0 0,-21 0 16,21 0-1,0-42 32,0 0-47</inkml:trace>
  <inkml:trace contextRef="#ctx0" brushRef="#br0" timeOffset="55460.23">25590 4890 0,'0'0'16,"-21"0"-16,0 0 0,-21 21 15,21 0-15,21 0 16,-22 0-16,22 0 0,0 1 16,22-22-1,-1 0-15,0 0 16,0 0-16,0 0 15,0 0-15,1-22 0,-1 1 0,-21 0 16,0 0-16,0 0 0,0 0 16,0-1-16,0 1 0,0 0 15,-21 0-15,21 0 0,-22 21 16,1 0 0,0 0-16,21 21 15,0 0-15,-21 21 16,21-20-16,0-1 0,0 0 0,0 21 15,0-21-15,0 1 0,0-1 0,0 0 16,0 0-16,21 0 0,0 0 16,0 1-16</inkml:trace>
  <inkml:trace contextRef="#ctx0" brushRef="#br0" timeOffset="55955.94">26014 5101 0,'0'-21'15,"0"42"17,-21 0-17,21 1-15,-22-1 0,22 0 0,0 0 16,0 0-16,0 0 0,0 1 0,-21-1 16,21 0-16,0 0 0,0 0 15,0 0-15,0 1 0,-21-1 16,21 0-16,0-42 47,0 0-32,0-1-15,0-20 0,0 21 16,0 0-16,21-22 0,0 22 16,1-21-16,-1 0 0,0-1 15,21 1-15,-21 0 0,22 20 0,-22-20 16,21 21-16,-21 0 0,22 21 0,-1 0 15,-42 21-15,21 0 16,-21 0-16,21 0 0,-21 1 0,0 20 16,0-21-16,0 21 0,0-20 15,0 20-15,0-21 0,0 21 0,-21-20 16,21-1-16,-21 0 0,0 0 0,21 0 16,0 0-16,0 1 15,-21-22-15,21 21 0,-21-21 0,21-21 47,0-1-47</inkml:trace>
  <inkml:trace contextRef="#ctx0" brushRef="#br0" timeOffset="56240.29">26606 4593 0,'0'0'15,"0"-21"-15,0 0 0,0 0 0,0 0 16,0 42 15,0 0-31,0 21 0,0-21 16,0 22-16,0-1 0,0 0 0,0 22 16,0-22-16,0 1 0,0 20 0,0-21 15,-21 1-15,21-1 0,-21 0 16,0-20-16,21 20 0,-21-21 0,21 0 15,0 0-15,0 1 0,0-1 16,-21 0-16,42-21 31,0-21-15</inkml:trace>
  <inkml:trace contextRef="#ctx0" brushRef="#br0" timeOffset="56608.08">26860 4953 0,'0'0'15,"0"-21"-15,22 0 0,-22 0 16,0 42 0,0 0-16,-22 0 0,22 21 15,-21-20-15,0-1 0,21 21 16,0-21-16,-21 22 0,21-22 16,-21 0-16,21 0 0,0 21 0,0-20 15,0-1-15,0 0 16,21-21-16,0 0 0,-21 21 0,21-21 15,0 0-15,1 0 0,-1 0 16,0 0-16,21 0 0,-21 0 0,1-21 16,-1 21-16,-21-21 0,21 0 0,0-1 15,-21 1-15,21-21 0,-21 21 16,0-22-16,0 1 0,0 21 0,0-21 16,0 20-16,0 1 0,0-21 15,-21 21-15,0 0 0,0 21 16,0 0-16,-1 0 15,1 0-15,0 0 0,0 0 16,0 0-16,0 0 0,-1 0 16,1 0-16,0 0 15,0 0-15</inkml:trace>
  <inkml:trace contextRef="#ctx0" brushRef="#br0" timeOffset="56852.94">26331 4741 0,'-21'0'16,"42"0"-16,-21 0 31,21-21-31,22 21 0,-22 0 0,21 0 16,-21 0-16,22 0 0,-1-21 0,0 21 15,22 0-15,-22 0 0,1 0 16,-22 0-16,21 0 0,0 0 0,-20 0 15,-1 0-15,0 0 16,-42 0 0,0 0-16,-1 0 15</inkml:trace>
  <inkml:trace contextRef="#ctx0" brushRef="#br0" timeOffset="58423.92">28257 5482 0,'0'0'0,"0"21"16,-21-21-16,42 0 31,1 0-31,-1 0 16,0-21-16,0 0 0,0 21 16,0-21-16,1 0 0,-1 0 0,0-1 15,0 1-15,0 0 0,0-21 0,-21 21 16,0-22-16,0 22 0,0-21 15,0 21-15,0-22 0,0 22 0,-21-21 16,21 21-16,-42-1 0,21 22 16,0 0-16,-22 0 0,1 0 15,0 0-15,-1 0 0,1 22 0,0-1 16,-1 21-16,1-21 0,0 22 16,-1-1-16,22 0 0,0-21 0,0 22 15,0-1-15,21-21 0,0 0 16,0 22-16,0-22 0,0 0 0,21 0 15,0 0-15,0-21 0,0 22 16,0-22-16,22 21 0,-22-21 0,21 0 16,1 0-16,-1 0 0,-21 0 0,21-21 15,1-1-15,-22 1 0,21 0 16,-21 0-16,1 0 0,-1 0 0,0-1 16,0-20-16,0 21 15,-21-21-15,0-1 0,0 22 0,0-21 16,0-1-16,0 22 0,0 0 0,0 0 15,0 0-15,0 42 16,0 0 0,0 0-16,0 0 0,0 22 15,0-22-15,0 21 0,0-21 0,0 22 16,0-22-16,0 0 0,0 21 16,0-20-16,21-1 0,1 0 0,-1-21 15,0 21-15,0 0 0,21-21 0,-20 0 16,-1 0-16,21 0 0,0 0 15,-20 0-15,20 0 0,-21-21 16,21 0-16,-20 0 0,-1 21 16,0-21-16,0-22 0,-21 22 0,0 0 15,0-21-15,21-1 0,-21 1 0,0 0 16,0-1-16,0 1 0,0 0 16,0-1-16,0 22 0,0 0 0,0 0 15,0 42 1,0 0-16,0 0 0,-21 0 15,21 22-15,0-1 0,0-21 16,0 22-16,-21-1 0,21-21 0,0 21 16,0-20-16,0 20 0,0-21 0,0 0 15,0 22-15,0-22 16,0 0-16,0 0 0,0 0 16,0-42 15,0 0-16,0 0-15,0 0 16,21-1-16,-21-20 0,21 21 0,0-21 16,1 20-16,-1-20 0,21 0 15,-21 21-15,0-22 0,1 22 16,20 0-16,-21 0 0,0 0 0,0 21 0,1 0 16,-1 0-1,-21 21-15,0 0 0,0 0 16,0 21-16,0-20 0,0-1 15,0 21-15,0-21 0,0 0 0,0 1 16,0 20-16,0-21 0,0 0 0,0 0 16,21 1-16,-21-1 15,21-21-15,0 21 0,0-21 16,1 0-16,-1 0 16,0 0-16,0 0 0,0 0 0,0-21 15,1 0-15,-1 21 0,-21-22 16,21 1-16,0 0 0,0 0 15,-21 0-15,21 0 0,1-22 0,-22 22 0,21-21 16,0-1-16,-21 22 16,0-21-16,21 21 0,-21-22 0,21 22 15,-21 0-15,0 42 16,0 0 0,0 1-16,-21 20 0,0-21 15,21 21-15,-21-20 0,21 20 0,0-21 16,0 0-16,0 22 0,0-22 0,0 0 15,0 0-15,0 0 0,0 0 16,21 1-16,0-22 0,0 0 16,0 0-1,1 0-15,-1 0 0,0 0 0,0 0 16,0-22-16,0 1 0,1 21 16,-1-21-16,-21 0 0,21 0 15,-21-22-15,21 22 0,-21-21 0,0 0 16,0-1-16,0 1 0,0 0 15,0-1-15,0 22 0,-21-21 0,0 21 16,0-1-16,21 1 0,-22 21 16,1 0-16,0 0 0,0 0 0,0 21 15,-22 1-15,22-1 0,0 0 16,0 0-16,0 21 0,21-20 16,0-1-16,-21 0 0,21 0 0,0 0 15,0 0-15,0 1 0,21-1 16,0-21-16,0 0 15</inkml:trace>
  <inkml:trace contextRef="#ctx0" brushRef="#br0" timeOffset="58715.75">30289 4636 0,'0'-22'0,"0"44"0,22-65 0,-22 22 16,0 42 15,0 0-31,0 1 0,0 20 0,0-21 16,0 21-16,0 1 0,0-1 15,0 22-15,0-22 0,-22 0 0,22 1 16,0 20-16,0-21 0,0-20 16,0 20-16,-21 0 0,21-21 0,0 1 15,0-1-15,0 0 0,0 0 0,-21 0 16,42-21 15,0-21-15,-21 0-16,22 0 0</inkml:trace>
  <inkml:trace contextRef="#ctx0" brushRef="#br0" timeOffset="59623.84">30649 4614 0,'0'0'0,"0"-21"0,0 0 15,0 42 1,0 0 0,-21 1-16,0-1 0,21 21 15,0 0-15,0 1 0,0-1 0,0 22 16,0-22-16,0 21 0,0-20 16,0-1-16,0 0 0,0 1 15,0-1-15,0 0 0,0-20 16,0-1-16,0 0 0,0 0 0,0 0 15,0 0 1,0-42 0,0 0-1,0 0-15,0 0 16,21 0-16,0-1 0,0-20 0,1 21 16,-22 0-16,21 0 0,0-1 15,-21 1-15,21 0 0,0 21 16,-21 21-1,0 0-15,0 1 16,0-1-16,0 0 0,0 21 16,0-21-16,0 1 0,21-1 0,-21 0 15,22 0-15,-22 0 0,21-21 16,-21 21-16,21-21 0,0 0 16,0 0-16,0 22 0,1-22 15,-1 0-15,0 0 0,0 0 16,0 0-16,0-22 0,1 1 0,-1 21 15,0-21-15,0 0 0,0 0 16,0 0-16,1-1 0,-22 1 16,21 0-16,0-21 0,-21 21 15,0-1-15,0 1 0,21 21 0,-42 0 32,21 21-17,-21-21-15,0 22 0,-1-1 16,22 0-16,0 0 0,-21 0 0,21 0 15,-21 1-15,21-1 0,0 0 16,0 0-16,0 0 0,0 0 16,21-21-1,0 0-15,1 0 16,-1 0-16,0 0 0,0 0 16,0 0-16,0-21 15,1 21-15,-1-21 0,0 0 0,0 0 0,0 0 16,0-1-16,1 1 15,-1-21-15,0 21 0,0 0 0,0-1 16,0 1-16,-21 42 31,0 1-31,0-1 16,0 0-16,0 0 0,0 0 0,0 0 16,0 1-16,0-1 0,0 0 15,0 0-15,0 0 0,22-21 31,-22 21-31,21-21 0,0 0 16,0 0-16,0 0 16,-21-21-16,0 0 0,21 21 15,-21-21-15,0 0 0,0 0 0,0-22 16,0 22-16,0 0 0</inkml:trace>
  <inkml:trace contextRef="#ctx0" brushRef="#br0" timeOffset="59880.2">29930 4847 0,'0'0'0,"-22"0"0,1 0 0,42 0 31,22 0-31,-22 0 0,21 0 15,1 0-15,-1 0 0,0 0 16,1 0-16,-1 0 0,0 0 0,1-21 16,-22 21-16,21 0 0,-21 0 15,0 0-15,-21-21 0,0 0 16</inkml:trace>
  <inkml:trace contextRef="#ctx0" brushRef="#br0" timeOffset="62621.88">4657 7641 0,'0'-21'16,"21"0"-1,0 0-15,-21 0 16,21-1-16,-21 1 0,21 0 16,-21 0-16,0 0 15,0 0-15,0-1 0,0 1 16,0 0-16,0 0 0,-21 21 16,0 0-16,0 0 15,0 0-15,-1 21 0,1 0 16,0 0-16,-21 1 0,21 20 0,-1 0 15,22 1-15,0-1 0,0 21 16,0-20-16,0-1 0,0 0 0,0 22 16,0-22-16,22 1 0,-22-1 15,21 0-15,21-21 0,-21 22 0,0-22 16,1 0-16,-1-21 0,21 21 0,-21-21 16,0 0-16,22 0 15,-22 0-15,0-21 0,21 0 0,-20 0 16,-1 0-16,21-1 0,-21-20 15,0 21-15,1-21 0,20-1 0,-21 1 16,0 0-16,0-1 0,1-20 16,-1 20-16,0-20 0,0 21 0,-21-22 15,0 22-15,0-22 0,0 22 0,0-22 16,0 22-16,0 21 0,0-21 16,-21 20-16,21 1 0,-21 0 0,21 42 31,0 0-31,0 22 0,0-1 15,0 0-15,0 22 16,0-22-16,0 22 0,21-22 0,-21 22 16,21-22-16,0 0 0,-21 1 15,21-1-15,1 0 0,-1-21 0,0 22 16,-21-22-16,21 0 0,0 0 0,0 0 16,1 1-16,-1-22 0,0 0 15,0 0-15,0 0 0,0 0 16,-21-22-16,22 22 0,-1-21 15,0 0-15,0 0 0,0 0 0,0-22 16,1 22-16,-1-21 0,0 21 16,0-22-16,21 1 0,-20 0 0,-1-1 15,21 1-15,-21 0 0,22 21 16,-22-22-16,21 22 0,-21 21 16,0-21-16,1 21 0,-1 0 0,0 0 15,-21 21-15,21 0 16,-21 0-16,21 1 0,-21 20 0,0-21 15,0 0-15,0 0 0,0 1 0,0-1 16,0 0-16,21 0 0,-21 0 16,0 0-16,0 1 15,0-44 17,0 1-17,0 0-15,0 0 16,0 0-16,0 0 0,-21-1 0,21 1 15,-21 0-15,0 0 0,0-21 0,0 20 16,-1 1-16,1 0 0,0 0 16,0 0-16,0 0 0,-22 21 0,22 0 15,0 0-15,0 0 0,0 21 16,0 0-16,21 0 0,-22 21 0,1-20 16,21 20-16,-21 0 0,21 1 15,0-1-15,-21 0 0,21 1 0,-21-1 16,21-21-16,0 21 0,0 1 0,0-22 15,0 21-15,0-21 16,0 1-16,21-22 0,-21 21 0,21 0 16,0-21-16,0 0 0,1 0 15,-1 0-15,0 0 0,21-21 0,-21 0 16,1 21-16,-1-22 0,0 1 0,0 0 16,0 0-16,0 0 0,1-22 15,-22 22-15,21-21 0,0 21 0,0-22 16,-21 1-16,0 21 0,21-21 15,-21-1-15,0 22 0,0-21 0,0 21 16,21-1-16,-21 1 0,0 42 31,0 1-31,0-1 16,0 21-16,-21-21 0,21 0 16,0 22-16,0-22 0,0 21 0,0-21 15,0 22-15,0-22 0,0 21 0,0-21 16,0 1-16,0-1 0,0 0 15,21 0-15,1 0 0,-1-21 16,0 0-16,0 0 0,0 0 16,0 0-16,1 0 0,-1 0 0,0-21 15,0 21-15,0-21 0,22 0 0,-22 0 16,0-1-16,21 1 16,-21 0-16,1-21 0,-1 21 0,21-22 0,-21 22 15,0-21-15,1 21 0,-22-22 16,0 1-16,21 21 0,-21 0 15,0-1-15,0 1 0,-21 42 32,-1 1-32,22-1 0,-21 0 15,21 21-15,-21-21 0,21 1 16,0 20-16,0-21 0,0 0 0,0 0 16,0 1-16,0-1 0,21 0 0,0 0 15,-21 0-15,22 0 0,-1 1 16,0-22-16,-21 21 0,21-21 0,-21 21 15,21-21-15,0 0 0,-21 21 16,-21-21 15,0-21-15,0 21-16,21-21 0,-21 0 16,0 21-16,-1-22 0,22 1 0,-21 21 15,0-21-15,0 21 16,0 0-1,0 0-15,21 21 16,0 0-16,0 1 16,0-1-16,0 0 0,21 0 15,0-21-15,-21 21 0,21-21 16,0 21-16,0-21 0,1 0 16,-1 0-16,0 0 0,0 0 0,0 0 15,0 0-15,22 0 0,-22 0 16,0 0-16,0-21 0,22 0 0,-22 21 15,0-21-15,21 0 0,-21 0 0,1-1 16,-1 1-16,21 0 0,-21-21 16,0 21-16,1-22 0,-1 22 15,0-21-15,0 21 0,-21-22 0,21 22 16,-21-21-16,0 21 0,0-1 16,0 1-16,0 0 0,-21 21 15,0 21 1,0 0-16,0 22 15,21-22-15,-22 0 0,22 0 16,0 22-16,0-22 0,0 0 0,0 21 16,0-21-16,0 1 0,0-1 0,0 0 15,0 21-15,0-21 0,0 1 16,22-1-16,-22 0 0,0 0 16,0 0-16,0 0 15,-22-21 16,1 0-31,0 0 16,0 0-16,0-21 0,0 21 16,21-21-16,-22 21 0,22-21 15,-21 21-15,21-21 0,0 0 0,0-1 16</inkml:trace>
  <inkml:trace contextRef="#ctx0" brushRef="#br0" timeOffset="62891.74">7959 7112 0,'-22'0'31,"22"21"-15,0 0-16,0 1 15,0-1 1,22-21 31,-1 0-47,-21-21 16,21 21-1</inkml:trace>
  <inkml:trace contextRef="#ctx0" brushRef="#br0" timeOffset="63072.05">8128 7027 0,'0'22'31,"0"-1"-15,0 0-16,0 0 0,0 0 16,-21-21-16,21 21 0,-21 1 15,21-1-15,0 0 16,-22-21 15</inkml:trace>
  <inkml:trace contextRef="#ctx0" brushRef="#br0" timeOffset="64036.25">529 3577 0,'0'-21'31,"0"42"31,21-21-62,-21 21 0,0 1 0,0-1 16,0 0 0,0 0-1,0 0-15,21-21 16,1 0 15,-22-21-31,21 21 16</inkml:trace>
  <inkml:trace contextRef="#ctx0" brushRef="#br0" timeOffset="64223.15">720 3514 0,'0'0'0,"0"21"47,0 0-47,0 0 0,21 0 15,-21 1-15,21-1 16,-21 0-16,0 0 15,21 0 1,0-21-16,-21 21 16,21-21-16</inkml:trace>
  <inkml:trace contextRef="#ctx0" brushRef="#br0" timeOffset="73476">2074 9885 0,'0'-21'15,"0"0"-15,0-1 16,21 22-16,-21-21 16,22 0-16,-22 0 15,21 0-15,0 0 16,-21-1-1,21 1-15,-21 0 0,0 0 16,0 0-16,0 0 31,0 42 1,0 0-32,0 0 0,-21 0 15,21 0-15,-21 1 0,21 20 16,0 0-16,0 1 0,0-1 0,-21 0 15,21 1-15,0-1 0,0 0 16,0 1-16,-22 20 0,22-21 0,0 22 16,0-22-16,0 22 0,0-22 15,0 22-15,0-22 0,0 0 0,0 1 16,0-22-16,0 21 16,0-21-16,0 0 0,0 1 0,0-1 15,0 0-15,0-42 47,0 0-47,0-1 16,0 1-16,0 0 15</inkml:trace>
  <inkml:trace contextRef="#ctx0" brushRef="#br0" timeOffset="73916.02">2561 10308 0,'0'21'31,"0"1"-31,0-1 31,21-21 1,0-21-17,1-1 1,-22 1-16,0 0 0,0 0 16,0 0-16,0 0 15,0-1 1,-22 22-16,1 0 15,0 0 1,21 22 0,0-1-16,-21-21 0,21 21 15,0 0 1,0 0 15</inkml:trace>
  <inkml:trace contextRef="#ctx0" brushRef="#br0" timeOffset="74492.81">4614 9864 0,'0'0'0,"0"-21"0,0-43 16,0 43-16,0 0 16,0 0-16,0-1 0,-21 22 31,0 22-31,0-1 15,21 0-15,0 21 0,0-21 16,0 22-16,0-1 0,0 0 0,0 22 16,0-22-16,0 22 0,0-1 0,0 1 15,0-1-15,0 1 0,0 20 16,-21-20-16,-1-1 0,1 1 16,21-1-16,-21-20 0,0 20 15,21-20-15,-21 20 0,0-42 0,21 22 16,-22-1-16,22-21 0,0 0 0,-21 0 15,21 1-15,0-1 0,-21-21 16,21-21 0,-21-1-1,21 1-15,-21-21 0,21 21 0,-21-22 16,21 1-16</inkml:trace>
  <inkml:trace contextRef="#ctx0" brushRef="#br0" timeOffset="74844.61">4106 10054 0,'-21'-21'0,"42"42"0,-42-63 0,21 21 15,0 0-15,0-1 0,0-20 0,0 21 16,0 0-16,0-22 0,42 22 16,-20-21-16,-1 21 0,21 0 0,0-1 15,1 1-15,-1 21 0,22 0 16,-22 0-16,0 0 0,22 0 0,-22 43 15,0-22-15,1 0 0,-1 21 16,-21-21-16,0 22 0,1-1 0,-22 0 16,0 1-16,0-22 15,-22 21-15,1 1 0,-21-22 0,21 21 16,-22-21-16,22 0 0,-21 1 0,0 20 16,-1-21-16,22 0 0,-21-21 15,21 21-15,-1 1 0,1-22 0,21-22 47,0 1-31,21 21-16,1-21 0,-1 0 0</inkml:trace>
  <inkml:trace contextRef="#ctx0" brushRef="#br0" timeOffset="75356.32">5016 9758 0,'0'0'0,"22"0"0,-22 21 47,0 0-47,0 0 0,0 22 0,0-22 16,0 0-16,0 21 0,0 1 15,0-22-15,0 21 0,0-21 0,0 1 16,0 20-16,0-21 0,0 0 15,0 0-15,0 1 0,0-1 16,0 0-16,21-21 0,0 0 16,0 0-16,0 0 15,0 0-15,1-21 0,-1 21 16,0-21-16,0-1 0,21-41 16,-42 42-16,22-22 0,-1 22 15,0-21-15,-21 0 0,21-1 0,0 1 16,-21 0-16,0-1 0,0 1 15,21 21-15,-21 0 0,0-1 0,0 1 16,0 42 0,0 1-16,0-1 15,0 21-15,0-21 16,-21 22-16,21-1 0,0 0 0,0 1 16,0-1-16,0-21 0,0 21 0,0-20 15,0 20-15,-21-21 0,21 0 16,0 0-16,0 1 0,0-1 15,21-21-15,0 0 16,1 0-16,-1 0 0,0 0 0,0-21 16,0 21-16,0-22 0,22 1 0,-22 0 15,0-21-15</inkml:trace>
  <inkml:trace contextRef="#ctx0" brushRef="#br0" timeOffset="76916.12">5969 9292 0,'0'0'0,"0"-21"0,-21 21 32,21 21-32,-21 0 15,21 1-15,0 20 0,-22-21 16,22 21-16,0 1 0,0 20 0,0-20 16,0-1-16,0 21 0,0-20 0,0 20 15,0-20-15,0-1 0,0 0 16,0 1-16,0-1 0,0-21 15,0 0-15,0 0 0,0 1 0,0-1 16,0 0-16,0-42 31,0 0-15,0-1-16,0 1 0,0 0 16,0 0-16,0-21 0,0 20 0,0-20 15,0 21-15,0-21 0,0 20 16,0-20-16,22 21 0,-1 0 0,0 0 15,0-1-15,0 1 0,0 21 16,1 0-16,-1 0 0,0 0 0,0 0 16,21 21-16,-20 1 0,-1-1 15,0 0-15,0 0 16,0 0-16,-21 0 0,0 22 0,0-22 16,0 0-16,0 0 0,0 0 15,0 1-15,0-1 0,-21 0 0,0 0 16,0-21-16,0 21 0,-1-21 0,1 0 15,0 21-15,0-21 0,-21 0 16,20 0-16,1 0 0,0 0 0,0 0 16,0 0-16,21-21 0,-21 21 15,21 21 32,0 1-47,21-1 16,0-21-16,0 21 0,0-21 15,0 0-15,1 0 16,-1 21-16,0-21 0,21 0 0,-21 0 16,1 0-16,-1 0 0,21-21 0,-21 21 15,22-21-15,-22 0 0,21 21 16,-21-22-16,0 1 0,22 0 0,-22-21 16,0 21-16,21-22 0,-20 1 15,-1 0-15,0-22 0,0 22 0,0-22 16,0 22-16,1-22 0,-1 22 15,-21 0-15,0-1 0,0 1 16,0 21-16,0 0 0,0 0 0,0-1 16,-21 22-1,21 22-15,-22-22 16,1 21-16,21 21 0,0-21 0,0 22 16,-21-22-16,0 21 0,21 22 15,0-22-15,0 0 0,-21 22 0,21-22 16,0 0-16,0 1 0,0-1 0,0 0 15,0-20-15,0-1 0,0 21 16,21-21-16,0 0 0,0 1 16,0-22-16,1 0 0,-1 0 15,0 0-15,0 0 16,0 0-16,0 0 0,1 0 0,-1-22 16,0 1-16,0 0 0,0 0 15,0 0-15,-21 0 0,0-22 0,22 22 16,-22-21-16,21 21 0,-21-22 0,0 22 15,0-21-15,0 21 16,0-1-16,0 44 16,0-1-16,0 0 15,21 0-15,-21 0 0,0 0 0,21 22 16,-21-22-16,0 0 0,21 0 0,0 0 16,1 1-16,-22-1 15,21 0-15,0 0 0,0 0 0,0-21 16,0 21-16,1-21 0,-1 0 15,0 0-15,0 0 16,0 0-16,0-21 0,1 0 0,-1 21 16,-21-21-16,21 0 0,0 0 0,0-1 15,0-20-15,1 21 0,-1-21 16,0-1-16,0 1 0,0 0 0,-21-1 16,21 22-16,1-21 0,-1-1 15,0 22-15,0 0 0,0 0 16,-21 0-16,21 21 15,-21-21 95,-21 21-95,0 0-15,0 0 16,0 0-16,0 0 0,-1 0 16,1 21-1,21 0-15,-21 0 0,21 0 16,0 22-16,0-22 0,0 21 0,0 0 16,0-20-16,0 20 0,0-21 15,0 21-15,0-20 0,0-1 0,0 21 16,21-21-16,0 0 0,1 1 15,-1-22-15,0 0 0,0 0 16,21 0-16,-20 0 0,-1 0 0,21 0 16,-21 0-16,0-22 0,22 22 0,-22-21 15,21 0-15,-21 0 0,1 21 16,-1-42-16,0 20 0,-21 1 0,0 0 16,21-21-16,-21 21 15,0-22-15,0 22 0,0-21 0,0-1 16,0 22-16,0-21 0</inkml:trace>
  <inkml:trace contextRef="#ctx0" brushRef="#br0" timeOffset="77132">7662 9081 0,'0'0'0,"-42"0"16,42-22-16,-21 22 0,0 0 15,21-21 17,-22 21-32,22 21 31,-21 1-15,21-1-16</inkml:trace>
  <inkml:trace contextRef="#ctx0" brushRef="#br0" timeOffset="78067.91">1672 11917 0,'0'0'0,"0"-21"15,0 0 1,0-1-16,0 1 16,0 0-1,0 0-15,0 0 0,0 0 0,0-1 16,0 1-16,21 21 0,-21-21 15,21 0-15,1 21 0,-1 0 0,0 0 16,0 0-16,0 0 16,0 21-16,22 0 0,-22 0 0,0 22 15,0-1-15,-21 0 0,21 1 16,-21-1-16,0 22 0,0-22 16,0 21-16,0-20 0,-21 20 15,0-20-15,0-1 0,0 0 0,-22 1 16,22-22-16,-21 21 0,0-21 15,20 0-15,-20 1 0,21-22 16,-21 0-16,20 21 0,1-21 0,0 0 16,0 0-16,0 0 0,0-21 15,-1-1-15,1 1 0,21 0 0,-21 0 16,21 0-16,0-22 0,0 22 16,0-21-16,0 0 0,0 20 0,0-20 15,21 21-15,0 0 16,1 0-16,20 21 0,-21 0 0,0 0 15,22 0-15,-22 21 0,0 0 16,21 0-16,-21 0 0,1 22 0,-1-22 16,21 21-16,-42-21 0,21 0 15,0 22-15,1-22 0,-1 0 16,-21 0-16,21 0 0,0 1 0,-21-1 16,21-21-16,0 21 15,1-21-15,-1 0 31,0-21-31,-21 0 16,0-1-16</inkml:trace>
  <inkml:trace contextRef="#ctx0" brushRef="#br0" timeOffset="78260.82">2498 12192 0,'21'0'16,"0"0"46,-21-21-62,21 21 16,0 0 0,0-21-16</inkml:trace>
  <inkml:trace contextRef="#ctx0" brushRef="#br0" timeOffset="78771.11">4424 11663 0,'0'0'0,"0"-42"0,0 20 0,0 1 15,0 0-15,0 42 16,0 0 0,0 22-16,0-1 0,0 0 0,0 1 15,0 20-15,0 1 0,0-1 16,0 22-16,0-22 0,21 22 0,-21-21 16,21 20-16,-21 1 0,0-22 0,0 22 15,0 0-15,0-1 0,0 1 16,0 0-16,0-1 0,-21 1 0,0-21 15,0-1-15,21 1 0,0-1 16,-22 1-16,22-22 0,-21 0 0,21-21 16,0 1-16,0-1 0,0-42 31,-21-1-31,21 1 0,-21-21 16,0 0-16,21-1 0,0 1 15</inkml:trace>
  <inkml:trace contextRef="#ctx0" brushRef="#br0" timeOffset="79111.89">4233 11726 0,'0'0'0,"0"-21"0,21 0 15,1 0-15,-1 21 0,-21-21 16,42 0-16,-21-1 0,0 22 15,22-21-15,-1 0 0,0 0 0,1 21 16,20 0-16,-20 0 0,-1 0 0,-21 0 16,21 21-16,-20 0 0,-1 0 15,-21 1-15,0 20 0,0-21 0,0 21 16,0 1-16,-21-1 0,-1 0 16,1-20-16,0 20 0,0-21 0,-21 21 15,20-20-15,1-1 0,0 0 16,0 0-16,0 0 0,0-21 15,21 21-15,0-42 32,0 0-17,21 21-15,0-21 0,0 0 16</inkml:trace>
  <inkml:trace contextRef="#ctx0" brushRef="#br0" timeOffset="79728.32">5059 11938 0,'21'0'16,"0"0"-1,-21-21-15,0 0 0,21 21 16,-21-21-16,21-22 0,-21 22 16,22 0-16,-1 0 0,-21-22 0,21 1 15,0 21-15,-21-21 0,0-1 0,21 1 16,-21 21-16,21-22 0,-21 22 15,0 0-15,0 0 0,-21 21 16,0 0-16,0 21 16,0 0-16,21 0 0,-21 1 0,-1-1 15,22 0-15,-21 0 0,21 0 16,0 0-16,0 1 0,0-1 0,21 0 16,1 0-16,-1-21 15,0 21-15,0 0 0,0-21 16,0 22-16,1-22 0,-1 21 0,0 0 15,0-21-15,0 21 0,0-21 16,1 21-16,-1 0 0,0-21 16,0 22-16,0-22 15,0 0-15,1 0 16,-1 0-16,0-22 16,0 1-16,0 21 0,0-21 15,1 0-15,20 0 0,-21-22 16,0 22-16,0 0 0,1-21 0,-1 21 0,0-22 15,0 22-15,-21 0 16,0 0-16,0 0 0,0-1 0,0 1 16,0 42-1,0 1-15,0-1 16,0 0-16,0 0 0,-21 21 0,21-20 16,-21-1-16,21 0 0,-21 0 15,21 0-15,0 0 0,0 1 0,0-1 16,0 0-16,-22-21 0,22 21 31,0-42-15,0 0-1</inkml:trace>
  <inkml:trace contextRef="#ctx0" brushRef="#br0" timeOffset="79896.23">5800 11324 0,'0'0'0,"0"-21"0,0 0 16,-22 21 15,44 0 1,-1 0-17</inkml:trace>
  <inkml:trace contextRef="#ctx0" brushRef="#br0" timeOffset="80355.97">6075 11472 0,'0'-21'31,"0"0"-31,0 0 16,21 21-1,0 0 1,0 0-16,0 21 0,1 0 16,-1 0-16,0 22 0,0-22 15,-21 0-15,21 21 0,-21-20 0,21 20 16,-21-21-16,0 21 0,0-20 16,0-1-16,0 0 0,0 0 0,0 0 15,0 0-15,0 1 0,0-1 16,0-42 15,0-1-31,22 1 0,-22 0 16,21 0-16,-21 0 0,0-22 15,21 22-15,0-21 0,0 0 0,0-22 16,-21 22-16,22-1 0,-1 1 16,0 0-16,-21-1 0,21 1 0,-21 21 15,21 0-15,-21 42 31,0 0-15,0 0-16,0 0 0,0 1 16,0-1-16,0 0 15,0 0-15</inkml:trace>
  <inkml:trace contextRef="#ctx0" brushRef="#br0" timeOffset="81460.33">7154 11536 0,'0'0'15,"0"-21"-15,0 0 0,0-1 0,0 1 16,0 0-16,0-21 0,0 21 16,0-1-16,-21 1 0,0 0 0,0-21 15,21 21-15,-21-1 0,-1 1 16,1 21-16,0 0 15,0 0-15,0 0 0,0 21 16,-1 22-16,1-22 0,0 21 16,0 1-16,-21-1 0,20 0 0,1 1 15,0-1-15,21 0 0,0 1 16,-21-1-16,21-21 0,0 21 0,0-20 16,0-1-16,0 0 0,21 0 0,0 0 15,0-21-15,1 0 16,-1 0-16,0 0 0,0 0 0,0 0 15,0-21-15,1 0 0,-1 0 16,-21 0-16,21-1 0,0-20 0,-21 21 16,21-21-16,-21 20 0,0-20 15,0 0-15,0-1 0,0 1 16,0 0-16,0-1 0,0 22 0,0 0 16,0 0-16,0 42 31,0 0-31,0 22 0,0-22 15,0 21-15,0 0 0,21-20 16,1 20-16,-22 0 0,21 1 0,0-22 16,-21 21-16,21-21 0,0 0 0,0 22 15,1-22-15,-1-21 0,0 21 16,0 0-16,0-21 0,0 0 0,22 0 16,-22 0-16,0 0 0,0 0 15,0 0-15,1-21 0,-1 0 16,0 0-16,0 0 0,0-1 0,-21 1 15,21-21-15,1 0 0,-1 20 0,-21-20 16,0-21-16,21 20 0,-21-20 16,21-1-16,-21 1 0,0-1 0,0 22 15,0-22-15,0 22 0,0 0 16,0-1-16,0 1 0,0 21 0,0 0 16,-21 21-1,0 42 1,21-21-16,-21 22 0,21-1 0,0 0 15,0 1-15,0 20 0,0-21 16,0 22-16,0-22 0,0 22 16,21-22-16,0 0 0,0 1 0,0-1 15,0 0-15,-21-20 0,22 20 16,-1-21-16,0 0 0,0 0 0,0-21 16,0 22-16,1-22 0,-1 0 0,0 0 15,0 0-15,0 0 0,0 0 16,1-22-16,-1 1 0,0 21 0,0-21 15,21 0-15,-20 0 0,-1 0 0,0-22 16,0 22-16,-21-21 0,21-1 16,-21 22-16,21-21 0,-21 0 0,0 20 15,0 1-15,0 0 0,0 0 16,0 0-16,-21 21 0,0 0 16,0 0-16,0 0 0,21 21 0,-21 0 15,-1 0-15,1 0 0,0 22 0,21-22 16,0 21-16,0 1 0,0-22 15,0 21-15,0-21 0,0 0 0,0 1 16,21-1-16,0 0 0,1 0 16,-1 0-16,0-21 0,21 21 0,-21-21 15,1 0-15,20 0 0,-21 0 16,21 0-16,-20 0 0,-1 0 0,21-21 16,-21 21-16,22-21 0,-22 0 0,21 21 15,-21-21-15,0 0 0,1-1 16,-1 1-16,0 0 0,0 0 15,-21 0-15,0 0 0,21-22 0,-21 22 16,0 0-16,0 0 0,0 0 0,0-1 16,0-20-16</inkml:trace>
  <inkml:trace contextRef="#ctx0" brushRef="#br0" timeOffset="81763.88">7747 11049 0,'0'0'0,"-21"0"0,42 0 31,21-21-31,-21 21 16,22-21-16,-1 21 0,0-21 0,1 21 15,20-22-15,-20 1 0,-1 21 16,0-21-16,-21 0 0,22 21 0,-22-21 15,0 21-15,0 0 0,0-21 0,1 21 16,-44 21 47,1-21-63,0 21 0,-21 0 0</inkml:trace>
  <inkml:trace contextRef="#ctx0" brushRef="#br0" timeOffset="82892.33">1524 13483 0,'0'0'0,"-21"0"15,0 0 17,21-21-32,0 0 15,21 0 1,0 21-16,0-21 0,0-1 0,22 22 15,-22 0-15,0-21 0,21 21 16,-21 0-16,1 0 0,-1 0 0,0 0 16,0 21-16,0 1 0,-21-1 15,0 0-15,0 0 0,0 0 0,0 0 16,0 22-16,-21-22 0,21 21 16,-21-21-16,-21 22 0,20-22 15,1 0-15,-21 0 0,21 0 0,0 1 16,-22-1-16,22 0 0,0-21 15,0 0-15,21-21 32,21 0-17,0-1-15,0 1 0,22 0 16,-22 0-16,0 21 0,21-21 0,-21 0 16,22 21-16,-22 0 0,21 0 15,-21 0-15,1 0 0,-1 0 16,21 0-16,-21 21 0,0 0 0,1 0 15,-1 0-15,-21 0 0,0 1 16,21 20-16,-21-21 0,0 0 0,0 22 16,0-22-16,0 0 15,-21 21-15,0-21 0,-1 1 0,1-1 16,-21 0-16,21 0 0,-22 0 16,1 0-16,0 1 0,-1-22 0,1 0 15,0 21-15,21-21 0,-22 0 16,22 0-16,-21 0 0,21 0 0,-1 0 15,1-21-15,0 21 0,0-22 16,0 22-16,21-21 0,0 0 16,0 0-16,0 0 15,0 0-15,21-1 16,21 1-16,-21 0 0,1 21 16,20-21-16,0 0 0,-21 0 0</inkml:trace>
  <inkml:trace contextRef="#ctx0" brushRef="#br0" timeOffset="83108.21">2730 13758 0,'0'22'62</inkml:trace>
  <inkml:trace contextRef="#ctx0" brushRef="#br0" timeOffset="84681.8">5355 13653 0,'0'0'0,"21"0"0,-21-22 0,21 1 15,-21 0-15,22 21 0,-1-21 16,-21 0-16,0 0 0,0-1 16,21 1-16,-21 0 0,0 0 0,0 0 15,0 0-15,0-1 0,-21 1 0,0 0 16,-1 0-16,-20 0 0,21 21 16,-21-21-16,20 21 0,-20 0 0,0 0 15,21 0-15,-22 0 0,1 0 16,0 21-16,20-21 0,-20 21 15,21 21-15,-21-21 0,20 22 0,1-1 16,21 0-16,0 1 0,-21-1 16,21 0-16,0 1 0,0-1 15,0 0-15,0-20 0,0 20 0,0-21 16,21 0-16,-21 0 0,21-21 0,1 0 16,-1 0-16,0 0 0,21 0 15,-21-21-15,1 0 0,20 0 0,-21 0 16,0 0-16,22-22 0,-1 1 15,-21 0-15,21-1 0,1 1 0,-1 0 16,0-1-16,1-20 0,-1 20 16,0-20-16,1-1 0,-1 22 15,-21-21-15,0-1 0,1 1 0,-1 20 16,-21 1-16,0-22 0,0 43 16,0-21-16,0 21 0,0 0 0,-21 21 15,-1 0 1,1 0-16,21 21 0,-21 21 0,0 0 15,21 1-15,-21-1 0,0 22 16,-1-22-16,22 21 0,-21 1 0,21-22 16,-21 22-16,21-1 0,0 1 15,0-1-15,0-20 0,0-1 0,0 21 16,21-41-16,0 20 0,1 0 0,-1-21 16,0 1-16,21-1 15,-21-21-15,22 0 0,-22 0 0,21 0 16,-21 0-16,22 0 0,-1 0 15,0-21-15,-20-1 0,20 1 0,-21 0 16,21-21-16,1 21 0,-22-22 0,0 1 16,0 21-16,0-22 0,1 1 15,-22 0-15,0 21 0,0-22 0,0 22 16,0 0-16,0 0 0,-22 0 16,1-1-16,0 22 0,0 0 15,0 0-15,21 22 16,-21-1-16,-1 0 0,22 0 15,0 0-15,0 22 0,0-22 16,0 21-16,0 0 0,0-20 16,0 20-16,0-21 0,0 0 0,22 22 15,-1-22-15,0-21 0,21 21 0,-21 0 16,1-21-16,-1 0 0,21 0 16,-21 0-16,22-21 0,-1 0 0,0 0 15,1-1-15,-22 1 0,21 0 16,0-21-16,-20 21 0,20-22 0,-21 22 15,0-21-15,22-1 0,-22 1 0,0 0 16,-21-1-16,21-20 0,-21 21 16,0-1-16,0 1 0,0-22 15,0 22-15,0 0 0,0-1 0,-21 22 16,21 0-16,0-21 0,-21 21 16,0 21-16,21 21 15,0 0 1,0 21-16,-22 1 0,22-1 0,0 21 15,0-20-15,0 20 0,0 1 16,0-1-16,0 1 0,-21-1 0,21 1 16,0 20-16,0-20 0,-21-1 0,21 22 15,-21-21-15,0-1 0,21 22 16,0-22-16,-21 1 0,-1 20 16,22-20-16,-21 21 0,21-22 0,0 1 15,-21 20-15,21-20 0,0-1 16,0-20-16,0 20 0,0-21 0,0-20 15,0 20-15,21-21 0,0-21 0,1 0 16,-1 0-16,0 0 0,21 0 16,-21 0-16,1-42 0,20 21 0,-21-1 15,0-20-15,22 0 0,-22-1 0,0-20 16,0 21-16,-21-22 0,0 1 16,0-1-16,0 22 0,0-22 0,-21 1 15,-21 20-15,20-20 0,-20 21 16,21-1-16,-21 1 0,-1 0 15,1-1-15,0 22 0,-22-21 0,43 21 16,-21-1-16,-1 1 0,22 21 16,-21-21-16,21 21 0,-1-21 15,22 0 1,22 21-16,-1 0 16,0-21-16,21 21 0,-21-22 0,22 22 15,-1-21-15,22 0 0,-22 21 16,0-21-16,22 0 0,-22 0 0,0-1 15,22 1-15</inkml:trace>
  <inkml:trace contextRef="#ctx0" brushRef="#br0" timeOffset="86219.62">7324 13060 0,'0'0'0,"0"-21"0,-64-43 15,64 43-15,-21 0 0,0 21 16,0-21-16,-1 21 0,1 0 15,0 0-15,0 0 0,0 0 0,0 21 16,-1 0-16,1 0 0,0 22 16,21-22-16,-21 21 0,21 0 0,-21 1 15,21-22-15,0 21 0,0 1 16,0-22-16,0 21 0,0-21 0,0 0 16,0 1-16,0-1 0,21 0 15,0 0-15,0-21 0,0 0 16,1 0-16,-1 0 0,0 0 0,0 0 15,0 0-15,0 0 0,1-21 0,-1 21 16,0-21-16,0 0 0,0-1 16,0 1-16,-21-21 0,22 21 0,-1-22 15,0 22-15,0-21 0,-21 0 16,0 20-16,0-20 0,0 21 0,21 0 16,-21 0-16,0-1 0,0 44 31,-21-1-31,21 0 15,0 0-15,0 0 0,0 22 16,0-22-16,0 0 0,0 21 16,0-21-16,0 1 0,0-1 0,0 21 15,0-21-15,0 0 0,21-21 16,0 22-16,-21-1 0,22-21 0,-1 0 16,0 0-16,0 0 15,0 0-15,0 0 0,1-21 16,-1-1-16,0 22 0,0-21 0,0 0 15,0 0-15,1 0 0,-1-22 16,0 22-16,-21-21 0,21 21 0,0 0 16,-21-22-16,21 22 0,-21 0 15,0 0-15,0 0 0,-21 42 47,21 0-47,-21 0 0,21 0 0,0 0 16,-21 1-16,21-1 0,0 0 0,0 0 15,0 0-15,0 0 0,0 1 16,0-1-16,0 0 0,0 0 0,21 0 16,0-21-16,0 0 15,1 0-15,-1 0 16,0 0-16,0 0 0,0 0 16,0 0-16,1-21 0,-1 0 15,-21 0-15,21 21 0,0-43 16,0 22-16,0 0 0,1-21 0,-1 21 15,0-22-15,0 22 0,-21-21 16,0-1-16,21 22 0,-21-21 0,0 21 16,0 0-16,0-1 15,0 44 1,0-1-16,-21 0 0,21 0 16,0 21-16,0-20 0,0 20 15,0-21-15,0 21 0,0-20 0,0 20 16,0-21-16,0 0 0,0 0 15,0 1-15,21-1 0,0 0 16,1-21-16,-1 21 0,0-21 0,0 0 16,0 0-16,0 0 0,1 0 15,20 0-15,-21 0 0,0 0 0,22-21 16,-22 21-16,21-21 0,-21 0 0,0-1 16,1 1-16,-1 0 0,0-21 15,0-1-15,0 1 0,-21 0 16,0-1-16,21 1 0,-21-21 0,22-1 0,-22 22 15,0-22-15,0 22 0,0 0 16,0-1-16,0 1 0,0 0 0,0-1 16,0 22-16,0 0 15,0 0-15,0 42 16,0 0 0,0 0-16,-22 0 0,1 22 15,21-22-15,-21 21 0,21 1 0,-21-1 16,21 21-16,-21-20 0,21-1 15,0 22-15,0-22 0,0 0 0,0 1 16,0-1-16,0-21 0,0 21 0,21-20 16,0-1-16,0 0 0,-21 0 15,21 0-15,1 0 0,-1-21 0,0 0 16,0 0-16,0 0 0,22 0 16,-22 0-16,0 0 0,21 0 15,-21-21-15,1 21 0,20-21 0,-21 0 16,0 0-16,0-22 0,1 22 15,-1-21-15,0 0 0,-21-22 0,21 22 16,-21-22-16,21 1 0,0 20 0,-21-20 16,0-1-16,0 22 0,22 0 15,-22-1-15,21 1 0,-21 21 0,0-21 16,0 20-16,-21 44 31,-1-1-31,22 0 0,0 0 16,-21 21-16,21-20 0,-21 20 15,0 0-15,21 1 0,0-1 16,0 21-16,0-20 0,0-1 0,0 0 16,0 22-16,0-22 0,0 1 15,0-22-15,0 21 0,0-21 0,0 22 16,21-22-16,0 0 0,0 0 16,-21 0-16,22 0 0,-1-21 0,0 0 15,0 22-15,0-22 0,0 0 0,1 0 16,-1 0-16,0-22 15,-21 1-15,21 21 0,0-21 0,0 0 16,1 0-16,-22 0 0,21-1 0,0 1 16,0-21-16,-21 21 15</inkml:trace>
  <inkml:trace contextRef="#ctx0" brushRef="#br0" timeOffset="86488.47">9038 12700 0,'0'0'0,"-21"21"0,-21 0 16,63-21-1,21 0 1,0 0-16,1 0 0,-1 0 16,0 0-16,22 0 0,-22-21 15,22 21-15,-22-21 0,0 21 0,1-21 16,-1 21-16,0-21 0,1 0 0,-22 21 15,0-22-15,0 22 0,0 0 16,1-21-16,-44 21 31,1 0-31,0 0 16</inkml:trace>
  <inkml:trace contextRef="#ctx0" brushRef="#br0" timeOffset="87507.89">1926 15155 0,'0'0'0,"0"-21"0,0 0 0,0 0 15,0 0-15,0 0 0,0 42 47,0 21-47,0-21 16,-21 22-16,21-1 0,0 0 0,0 1 15,0-1-15,0 0 0,0 22 16,-21-22-16,21 0 0,0-20 0,-21 20 16,21 0-16,0-21 0,0 1 15,0-1-15,0 0 0,0-42 47,21 21-47,0-21 0,0 21 16,-21-22-16,21 1 15,0 0-15,1 0 0,-1 21 0,0-21 16,0 0-16,0-1 0,0 22 16,1-21-16,-1 0 0,0 0 0,0 0 15,0 21-15,0-21 0,1-1 16,-1 1-16,0 0 0,-21 0 15,0 0-15,0 0 16,-21 21 15,0 21-15,21 0-16,0 0 0,0 0 16,-22 22-16,22-1 0,-21 0 15,21-21-15,-21 22 0,21-1 0,0-21 0,0 22 16,-21-22-16,21 0 15,0 0-15,0 0 0,0 0 0,0 1 16,0-44 31,21 1-47,0 21 0,-21-21 16</inkml:trace>
  <inkml:trace contextRef="#ctx0" brushRef="#br0" timeOffset="87712.78">2836 15325 0,'0'0'0,"21"0"16,-21-21-16,22 21 78,-1 0-78,0 0 16,0 0-16</inkml:trace>
  <inkml:trace contextRef="#ctx0" brushRef="#br0" timeOffset="88208.22">4635 15113 0,'0'0'0,"-21"-42"0,21 21 0,0-1 16,-21 1-16,21 0 0,0 0 15,-21 0-15,0 21 16,0 0-16,-1 0 0,22 21 16,-21 21-16,21-21 15,-21 22-15,21-1 0,0 22 0,0-1 16,0 1-16,0-1 0,0 22 15,0-22-15,0 22 0,0 0 16,0-1-16,0 1 0,0 0 0,0-1 16,0 1-16,0-22 0,0 22 15,0-21-15,0-1 0,0 1 0,0-1 16,-21-21-16,21 22 0,0-22 16,0-21-16,0 22 0,0-22 0,0 0 15,0 0-15,-21-21 16,21-21-16,0 0 15,0 0-15,-21 0 0,21-22 0,0 1 16,0 0-16,0-22 0,-22 22 16</inkml:trace>
  <inkml:trace contextRef="#ctx0" brushRef="#br0" timeOffset="88540.03">4212 15367 0,'0'0'16,"-21"-42"-16,21-1 0,-21 1 0,21 21 0,0-21 15,0 20-15,0-20 0,21 21 16,0 0-16,0-22 0,22 22 0,-1 0 16,0 0-16,1 0 0,-1 0 15,21 21-15,-20 0 0,20 0 0,-20 0 16,-1 0-16,0 21 0,1 0 16,-22 0-16,0 0 0,0 22 0,-21-1 15,0 0-15,0 1 0,0-1 16,-21 0-16,0 1 0,0-22 15,-1 21-15,1-21 0,-21 22 0,21-22 16,0 0-16,-1 0 0,1 0 16,0-21-16,0 21 0,0-21 15,42-21 17,0 0-32,0 0 15,0 21-15,22-21 0,-22 0 16,0-1-16</inkml:trace>
  <inkml:trace contextRef="#ctx0" brushRef="#br0" timeOffset="88932.37">5143 15198 0,'0'0'0,"0"-21"16,0-1-16,0 1 16,0 0-1,0 0-15,0 0 16,22 21-16,-22-21 0,21 21 0,0 0 15,0 0-15,0 0 0,0 0 16,1 0-16,-1 0 0,0 0 0,21 21 16,-21 0-16,1 0 0,-1 0 15,0 22-15,0-22 0,-21 21 16,0 0-16,0-20 0,0 20 0,0-21 16,0 0-16,0 0 0,-21 1 15,21-1-15,-21 0 0,0 0 16,21-42 15,0 0-31,0 0 16,0-1-16,21-20 0,0 21 0,-21-21 15,21 20-15,-21-20 0,0 0 0,21 21 16,0-22-16,-21 22 0,22-21 16,-22 21-16,21-1 0,-21 1 0,21 21 15,0-21-15,0 21 16,0 0-16,1 0 15,-1 0-15,0 0 0</inkml:trace>
  <inkml:trace contextRef="#ctx0" brushRef="#br0" timeOffset="89370.12">6181 14965 0,'0'0'0,"21"0"15,-21-21 1,-21 21-1,-1 0 17,1 21-32,0 0 0,21 0 0,0 0 15,0 22-15,-21-1 0,21-21 16,0 22-16,0-1 0,0 0 0,0 1 16,0-22-16,0 21 0,0-21 15,21 0-15,-21 1 0,21-1 0,0 0 16,1-21-16,-1 0 0,0 0 0,0 0 15,0 0-15,0 0 0,1 0 16,-1 0-16,0-21 0,0 0 16,0-1-16,0 1 0,-21 0 0,0 0 15,22-21-15,-22-1 0,0 22 0,0-21 16,0-1-16,0 1 0,-22 0 16,1-1-16,0 1 0,0 0 15,0 21-15,0-1 0,-1 1 0,-20 0 16,21 21-16,0 0 0,0 0 15,-1 0-15,1 21 0,21 0 16,0 1-16,0-1 0,0 0 0,0 0 16,0 0-16,0 0 15,21 1-15,1-22 0,20 0 0,-21 0 16,0 0-16</inkml:trace>
  <inkml:trace contextRef="#ctx0" brushRef="#br0" timeOffset="89672.47">6985 14690 0,'0'0'0,"0"-43"0,0 1 15,0 63 17,0 0-32,0 1 0,0 20 15,-21 0-15,21 1 0,0-22 0,0 21 16,-21 22-16,21-22 0,-22 0 15,22 1-15,-21-1 0,21 21 16,0-20-16,0-1 0,0-21 16,0 22-16,0-22 0,0 21 0,0-21 15,21 0-15,1 1 0,-1-22 16,0 0 0,0 0-16,0-22 0,0 1 15,-21 0-15,0 0 16,22 0-16,-22 0 0,0-22 0</inkml:trace>
  <inkml:trace contextRef="#ctx0" brushRef="#br0" timeOffset="89879.34">6816 15028 0,'-22'0'0,"44"0"0,-65 0 0,64 0 46,1 0-46,20 0 0,-21 0 16,0 0-16,22 0 0,-1 0 0,-21 0 16,21-21-16,1 21 0,-1 0 0,-21-21 15,22 21-15,-22-21 0,21 21 16,-21-21-16,0 21 0,1 0 0</inkml:trace>
  <inkml:trace contextRef="#ctx0" brushRef="#br0" timeOffset="90240.14">7366 15050 0,'0'0'0,"0"21"0,0 0 16,0 0-16,21-21 15,0 0-15,0 0 16,1 0-16,-1 0 16,0 0-16,0-21 0,0 0 15,0 21-15,1-21 0,-1-1 0,0 1 16,-21 0-16,21 0 0,-21 0 15,0 0 1,0-1-16,0 1 0,-21 21 16,0-21-16,0 21 0,-1 0 15,1 0-15,0 21 0,21 0 16,-21 1-16,0-1 0,21 0 0,-21 0 16,21 21-16,0-20 0,0-1 15,0 21-15,0-21 0,0 0 0,0 1 16,0 20-16,0-21 0,0 0 15,21 0-15,0-21 0,0 0 16,0 22-16,0-22 0,1 0 0,-1 0 16,0 0-16,0 0 0,0-22 15,22 22-15,-22-21 0,0 0 16,21 21-16</inkml:trace>
  <inkml:trace contextRef="#ctx0" brushRef="#br0" timeOffset="91008.46">8191 14796 0,'0'0'16,"0"-22"-16,0 1 0,-21 21 31,0 21-31,21 1 0,-21-1 0,0 0 16,0 0-16,-1 0 0,1 22 0,21-22 16,0 21-16,-21-21 0,21 22 15,0-22-15,0 21 0,0-21 16,0 0-16,0 1 0,0-1 0,0 0 15,21 0-15,0 0 0,1-21 16,-1 0-16,0 0 0,0 0 0,0 0 16,22 0-16,-22 0 0,0 0 15,0 0-15,21-21 0,-20 0 0,-1 21 16,0-21-16,0-22 0,0 22 0,0 0 16,-21-21-16,22 21 0,-22-22 15,21 1-15,-21 0 0,21-1 0,-21-20 16,0-1-16,0 22 0,0-22 15,21 1-15,-21-1 0,0 22 16,0 0-16,0-1 0,0 1 0,0 21 16,0 0-16,0 63 31,0-21-31,0 22 16,0-22-16,0 42 0,-21-20 0,21-1 15,-21 21-15,21-20 0,0-1 0,0 22 16,0-22-16,0 0 0,0 1 15,0-1-15,0-21 0,21 21 0,0-20 16,0 20-16,-21-21 0,21 0 16,1 0-16,-1 1 0,0-22 15,0 0-15,0 21 0,0-21 0,1 0 16,20 0-16,-21 0 0,0 0 16,0-21-16,1-1 0,20 1 0,-21 0 15,0 0-15,0 0 0,1 0 16,-22-1-16,21 1 0,-21-21 0,21 21 15,-21-22-15,0 22 0,0 0 0,0 0 16,0 0-16,0 0 0,-21 21 16,0 0-16,-1 0 15,1 0-15,21 21 0,-21 0 0,21 0 16,-21 0-16,21 0 0,0 1 16,0-1-16,0 0 0,0 0 15,0 0-15,0 0 0,0 1 0,21-1 16,0 0-16,-21 0 0,21-21 15,1 21-15,-1 0 0,0-21 0,0 0 16,0 22-16,22-22 0,-22 0 16,0 0-16,0 0 0,0 0 0,22 0 15,-22 0-15,0-22 0,21 1 0,1 21 16,-1-21-16,0 0 0,1 0 16,-1 21-16</inkml:trace>
  <inkml:trace contextRef="#ctx0" brushRef="#br0" timeOffset="91631.89">9948 14796 0,'0'0'0,"0"-22"0,0 1 0,0 0 0,-21 0 16,0 21-16,0 0 15,0-21-15,-1 21 0,1 0 0,-21 0 16,21 0-16,0 0 0,-1 0 0,1 21 16,0 0-16,0-21 0,0 21 15,0 0-15,-1 1 0,22-1 0,0 0 16,-21 0-16,21 0 0,0 0 15,0 1-15,0-1 0,0 0 0,0 0 16,0 0-16,0 0 0,0 1 0,0-1 16,21 0-16,1 0 15,-1-21-15,0 0 16,0 0-16,0 0 0,0 0 0,1 0 16,-1 0-16,0 0 15,0-21-15,0 21 0,0-21 0,1 0 16,-22-1-16,21 1 0,0 0 0,0 0 15,-21-21-15,0-1 0,21 1 16,-21 0-16,21-1 0,-21 1 0,0-22 16,0 22-16,0-21 0,0-1 15,0 1-15,0-1 0,0 22 0,0-1 16,0-20-16,0 42 0,0-22 0,0 22 16,0 0-16,-21 21 31,21 42-31,0-20 15,-21 20-15,0 0 0,21 1 16,0 20-16,0 1 0,-21-22 0,21 21 16,0 1-16,-21-1 0,21-20 15,0-1-15,0 22 0,0-22 0,0 0 16,0 1-16,21-22 0,0 21 0,0-21 16,-21 0-16,21 22 0,0-22 15,1-21-15,-1 21 0,21 0 0,-21-21 16,0 0-16,1 0 0,-1 0 0,0 0 15,0 0-15,21 0 16,-20 0-16,-1 0 0,0-21 0,0 21 16,-21-21-16,21 0 0,0 0 0,1-1 15,-1 1-15,-21 0 0,0 0 16,0 0-16,21 0 0,-21-1 0,0-20 16,0 21-16</inkml:trace>
  <inkml:trace contextRef="#ctx0" brushRef="#br0" timeOffset="91979.69">8276 14669 0,'0'0'15,"-63"0"1,84-22 0,21 22-16,-21-21 0,22 21 15,-22-21-15,21 0 0,0 21 0,1-21 16,-1 0-16,-21 21 0,22-22 0,-1 22 16,-21 0-16,0 0 15,0 0-15,1-21 0,-1 21 0,0 0 16,0 0 15,-21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50:36.42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3175 1630 0,'0'0'0,"0"-21"15,0 0-15,0-1 32,0 1-32,0 0 31,-21 21-15,21 64-1,-21 105 1,21-21-1,0-84-15,-22 105 16,22-63 0,0-43-1,0-20 1,0-65 31,0 1-47,0-21 15,0-64 1,0 0 0,22 0-1,20-21 1,0 43 0,22 84-1,-43 0 1,21 63-1,1 85 1,-22-42 0,-21-85-1,21 170 1,-21-149 0,21-42 15,0 0-16,22-169 17,-22 42-17,0 106-15,42-106 16,22 42 0,0 64-1,-1 42 1,-20 43-1,-43-43-15,-21 106 16,0-21 0,0 21-1,0-85 1,-21 0 0,21-21 15,0-42-16,21-21 1,-21 21-16</inkml:trace>
  <inkml:trace contextRef="#ctx0" brushRef="#br0" timeOffset="1350.62">4741 2032 0,'0'-21'16,"0"0"-16,0 0 15,0-1-15,-21-41 16,-21-43 15,-1 43-15,-41 20-1,20 43 1,-20 106 0,-1 42-1,21-21 1,22 43 0,42-107-1,21 1 1,43-64-1,42-43 1,-22-20 0,64-170 15,-105 106-15,-43 85 15,0 20-16,0 44-15,0 62 32,0 43-17,0-42 1,0 21 0,0-85-16,63 0 15,1 0 1,20-21-1,1-63 1,-21-1 0,-1-42-1,-63 85-15,21-63 16,-21-1 0,0 106 30,0 21-30,-21 43 0,21-43-16,0 43 15,0 0 1,42-43 0,64-42-1,-42 0 1,42-21-1,-22-85 1,-20 0 0,-43 22-1,-21 20 1,0 43 0,0 84 30,0-41-46,-21 83 16,0-20 0,-1 21-1,1-21 1,21-64 0,-21-21-1,21-43 1,0-62-1,42-1 1,1-64 0,84 22-1,-21 106 1,-1 63 15,-20 43-15,-43 41-1,-20-20 1,-22 21 0,-22-43-1,1-41 1,0-22 0,-21 0-1,-1-43 1,22 22-16</inkml:trace>
  <inkml:trace contextRef="#ctx0" brushRef="#br0" timeOffset="1499.75">4953 1672 0,'0'0'0,"0"-21"16</inkml:trace>
  <inkml:trace contextRef="#ctx0" brushRef="#br0" timeOffset="1616.41">5588 1736 0,'0'0'0,"42"0"0,149 0 16</inkml:trace>
  <inkml:trace contextRef="#ctx0" brushRef="#br0" timeOffset="4433.93">7197 1757 0,'0'-21'16,"0"42"-16,-22-63 0,22 20 0,0-20 31,0 84-15,0 85-1,0-21 1,0 64 0,0-86-1,0-63 1,0 43-1,0-85 17,0 0-17,22-85 1,-1 0 0,21-42-1,-42 105-15,42-20 16,22 63-1,-1 63 1,22 64 0,-21-21-1,-64-85-15,105 149 32,-83-170-17,20 0 16,21-43-15,-41-41 0,20-64-1,-42 105-15,42-84 16,1 0 0,-22 127-1,0 43 1,21 41-1,-42-41-15,21 105 16,22-64 0,20 1-1,-20-21 1,62-64 0,-20 0 15,84-85-16,-84 0 1,-21-42 0,-64 0-1,0 21 1,-43 64 0,-63 84-1,64 43 1,-21 84-1,63-63 1,21 21 0,42-63-1,85-43 1,-42-21 0,21-64 15,-84 43-31,126-169 31,-127 42-15,1-85-1,-22 190-15,-21-84 16,0 43 0,0 63-1,-21 169 16,-1-106-31,1 170 16,21-43 0,0 0-1,43-63 1,-1-63 0,21-43 15,43-43-16,0-63 1,-64-21 0,1-84-1,-43 41 1,0-20 0,0 105-1,-43 191 16,43 21-15,-42 106 0,21-21-1,0-107 1,21-62-16,0 20 31,0-42-15,0-63 15,63-64-15,-20 0-1,-22 85-15,42-85 16,-20 85 0,20 64-1,-42 20 1,0 85-1,-21-105 1,64 41 0,21-63-1,-1-21 1,43-42 15,-63 0-15,20-106-1,-62 63 1,-1 21 0,-21 107 15,0 41-15,-21 22-1,21-85-15,0 85 16,42-42-1,0-43 1,1-21 0,41-21-1,-41-43 1,-43-42 0,0-21 15,-43 43-16,-20 20 1,-1 64 0,43 0-16,0 21 31,127 1-15,42-22-1,127 0 1,-42 0-1,0-43 1,-191 43-16,85-21 16,-85 0-1,-147 21 17,-44 85-1,44-1-16,62-41-15,-63 62 16,106-20 0,0-21-1,43-22 1,63-42 0,42-64-1,-64 1 1,1-85-1,-43 0 1,-20-85 0,-22 21-1,0 127 1,0 64-16,0-21 16,0 84 15,-43 43-16,1 105 1,21-20 0,0 105-1,21-169 1,0-22 0,63-62-1,22-22 1,21-43-1,-85 43-15,148-127 32,-148 85-32,22-22 15,-43-20 1,-43 20 0</inkml:trace>
  <inkml:trace contextRef="#ctx0" brushRef="#br0" timeOffset="4781.96">8953 1757 0,'22'-21'16,"20"21"-16,64-43 15,105 1 1,-20 21 0,42-21 15,-64 42-16,-105 0 1,-43 0 0</inkml:trace>
  <inkml:trace contextRef="#ctx0" brushRef="#br0" timeOffset="5366.81">13695 1439 0,'0'0'0,"0"-21"0,63-63 15,-42-1 1,22 21 0,-43 86 15,0-1-31,0 0 0,0 85 16,-43 84 15,22 1-16,-21 20 1,21-84 0,21-21-1,0-63 1,0-65 15,0-20-15,0 21-16,0-43 15</inkml:trace>
  <inkml:trace contextRef="#ctx0" brushRef="#br0" timeOffset="5749.58">13547 1524 0,'0'0'0,"-22"-21"0,-20 0 31,42-64-15,0 22 0,127-1-1,-85 43-15,297 0 32,-170 63-17,-126-21-15,84 106 16,-127-42-1,-106 63 1,-42-63 0,-22-1-1,65-62 1,41-1 15,85-21 0,43-64-15,-22 64-16</inkml:trace>
  <inkml:trace contextRef="#ctx0" brushRef="#br0" timeOffset="6336.27">15409 1545 0,'0'0'0,"0"-21"0,43-42 31,-22-1-15,-21 43 0,-43-21-1,-41 42 16,41 0-31,-126 42 16,42 43 0,-21 42-1,63 0 1,64-22 0,21-62-1,64 20 1,41-63-1,86 43 1,-64-22 0,0 21-1,-106 0 1,-21-20-16,-42 41 16,-106-21 15,-212 1 0,254-43-15,-21 0-1,106 0-15,0 0 16,-1 0 0,65-43-1,41 1 1,-41 21-16</inkml:trace>
  <inkml:trace contextRef="#ctx0" brushRef="#br0" timeOffset="6800.01">15854 1334 0,'0'0'0,"0"-22"0,-21 1 16,21 85 15,0 42-15,21 105-1,-21-41 1,0-107-16,-43 128 16,1-107-1,21-20 16,21-43-15,0-63 15,0 20-31,63-83 16,-41-1 0</inkml:trace>
  <inkml:trace contextRef="#ctx0" brushRef="#br0" timeOffset="7115.83">15896 1439 0,'-21'0'16,"0"-21"-1,42 21 16,21-21-15,43 0 0,21 0-1,-85 21-15,106-21 32,-106 21-17,0 0 1,-21 21-1,-42 0 1</inkml:trace>
  <inkml:trace contextRef="#ctx0" brushRef="#br0" timeOffset="7365.68">15875 1736 0,'-21'42'15,"21"-21"1,21-21 0,0 0-1,85 0 1,-21-21 0,-22 0-1,-21 21 1,-20-21-16,83-22 31</inkml:trace>
  <inkml:trace contextRef="#ctx0" brushRef="#br0" timeOffset="7782.44">16849 1482 0,'0'0'0,"-43"-21"15,1-1 1,21 1 0,21 64 15,0-22-31,42 63 15,22 65 1,-22-22 0,0 21-1,-42-64 1,21-20 0,1-64 30,-1-21-30,-21 0 0,21-64-1,0 64-15</inkml:trace>
  <inkml:trace contextRef="#ctx0" brushRef="#br0" timeOffset="8107.26">17378 1397 0,'0'-21'0,"0"42"0,21-106 16,-21 64 0,-21 42 15,0 1-31,-22 83 16,-41 65-1,20-22 16,-42 0-15,22-42 0,62-43-1,1-41 1,21-44 62</inkml:trace>
  <inkml:trace contextRef="#ctx0" brushRef="#br0" timeOffset="8999.94">13208 2985 0,'0'0'0,"-21"0"0,-22 0 15,22 0 16,0 0-15,42 0 47,0 0-63,22-22 0,20 22 15,85-21 1,-105 0-16,211-21 31,-212 42-31,43-21 16,-22 21-1,-42 0 1,-42 0 46,0 0-46,0 0-16,0 0 16</inkml:trace>
  <inkml:trace contextRef="#ctx0" brushRef="#br0" timeOffset="10766.02">13441 3048 0,'-21'0'0,"-1"21"16,22 0 0,-21-21-1,21 22 1,21-22 15,43 0-15,21 0-1,20-22 1,-20-20 0,0 21-1,-22 0 1,-84 21 62,0 0-78,0 0 16,0 0-16</inkml:trace>
  <inkml:trace contextRef="#ctx0" brushRef="#br0" timeOffset="11815">13462 3429 0,'-21'0'31,"21"21"1,0 0-1,0 1-15,-21-22 46,21-22-46,-22 22-1,1 0 1,-21 0 0,21 0 15,42 0 31,0 0-62,0 0 16,64 0 0,-22 0-1,-41-21-15,105-21 31,-106 42-31,63-42 16,-41 20 0,-22 22-1,-21 22 48,0-1-32,0 0-15,0 0-1,-21-21 1,0 0 0</inkml:trace>
  <inkml:trace contextRef="#ctx0" brushRef="#br0" timeOffset="19147.68">15642 1185 0,'-21'-21'15,"0"21"-15</inkml:trace>
  <inkml:trace contextRef="#ctx0" brushRef="#br0" timeOffset="19283.59">15452 1037 0,'0'21'62,"21"-21"-46</inkml:trace>
  <inkml:trace contextRef="#ctx0" brushRef="#br0" timeOffset="24146.93">14436 3683 0,'-22'0'47,"22"-21"-15,0 0-32,43-43 15,84-42 1,21 43-1,64-22 17,-107 43-17,-62 42 1,-43 21 0,-64 43-1,-63 20 1,64-41-1,42-1 1,42-63 15</inkml:trace>
  <inkml:trace contextRef="#ctx0" brushRef="#br0" timeOffset="24929.83">14266 1926 0,'-42'-21'15,"-22"21"-15,-41 0 16,41 0 0,22 0-1,63 0 1,169-42 15,64-1-15,254-62-1,-21-1 1,212 0 0,-255 42-1,-317 43-15,212 0 16,-254 0-16,105 21 15,-84 0 1,-233 0 15,-64 21-15,107-21-16,-128 21 16</inkml:trace>
  <inkml:trace contextRef="#ctx0" brushRef="#br0" timeOffset="25230.8">14287 2096 0,'0'0'0,"-42"21"0,0 21 16,380-63 15,22-43-15,233-84-1,-106 42 1,63 1 0,-444 83-16,381-41 31,-424 63-15,-42 0-1,-21 21 1,43-21-1</inkml:trace>
  <inkml:trace contextRef="#ctx0" brushRef="#br0" timeOffset="25631.63">19643 1334 0,'0'0'0,"-22"-64"0,1 22 15,-42 42 1,42 63 15,21 128-15,0 84-1,0-21 1,0-85 0,21 22-1,0-85 1,0-85-1,-21-42 1,0-64 0</inkml:trace>
  <inkml:trace contextRef="#ctx0" brushRef="#br0" timeOffset="25931.97">19240 1820 0,'-21'-42'0,"42"84"0,-84-126 0,21-86 31,84 65-15,148-1-1,22 63 1,-148 43-16,232 149 31,-296 20-15,-169 43-1,-22-85 1,106-64 0,43-42-1,169-105 17,-106 41-32</inkml:trace>
  <inkml:trace contextRef="#ctx0" brushRef="#br0" timeOffset="26363.72">20743 1461 0,'0'0'0,"43"-22"0,41-20 32,-126 42-17,-106 42 1,0 43-1,-22 63 1,128-63 0,42-43-16,21 22 15,148-1 1,22 1 0,-85-22-1,-64 22 1,-105 20 15,-149 1-15,43-43-1,-22-21 1,128-21 0,105-42 15,-21 42-31,148-106 15</inkml:trace>
  <inkml:trace contextRef="#ctx0" brushRef="#br0" timeOffset="26662.88">21251 1461 0,'0'0'0,"21"-22"16,22 44-1,-22-1 1,106 212 15,-42-64-15,-43-42 0,-42-85-16,21 85 15,0-63 1,0-43-1,22-21 1,41-106 0,-84 85-16</inkml:trace>
  <inkml:trace contextRef="#ctx0" brushRef="#br0" timeOffset="26913.74">22098 1376 0,'0'-64'0,"0"128"15,0-149-15,0 106 32,-42 64-17,-22 42 1,-21 106 0,22-85-1,-1 21 1,43-147-16,0 62 15,21-63 1,42-21 0,64-63-1,-85 21-15</inkml:trace>
  <inkml:trace contextRef="#ctx0" brushRef="#br0" timeOffset="27730.27">22542 1355 0,'0'0'0,"0"21"31,0 0-31,0 170 31,-21-43-15,0 21-1,0-63 1,21 0 0,0-85-16,0 0 15,0 0 1,0-42 0,-21-64-1,0-63 1,21-21 15,63-64-15,-21 127-1,43 64 1,21 63 0,42 85-1,-84 21 1,-43-85-16,21 128 15,-42-65 1,21 1 0,0-63-1,-21-22 1,0-42 0,43-85-1,20-106 1,22 0-1,84-42 17,-21 127-17,43 127 1,-85 127 0,-64 106-1,-42-63 1,0 62-1,0-105 1,-42 22 0,-1-44-1,22-105 1,0 0 0,-21-21 15,-1 0-16</inkml:trace>
  <inkml:trace contextRef="#ctx0" brushRef="#br0" timeOffset="76756.82">9927 6244 0,'0'21'16,"0"1"0,21-22 62,0 0-78,1 0 15,20-43 1</inkml:trace>
  <inkml:trace contextRef="#ctx0" brushRef="#br0" timeOffset="77774.24">8699 7387 0,'0'0'0,"22"0"16,-22-21-16,0 0 0,0-106 31,0 63-16,0 43-15,0 0 16,0 42 31,0 22-47,0 62 16,63 107-1,-63-148 1,42 168-1,-42-20 1,0-148-16,22 317 31,-22-212-15,42-63 0,-42-64-1,0-105 16,21-22-15,-21-106 0,21 149-16</inkml:trace>
  <inkml:trace contextRef="#ctx0" brushRef="#br0" timeOffset="78657.23">8805 7218 0,'0'0'0,"-42"-42"16,42 20 0,-21 1-1,42 21 1,64 0-1,105 0 1,85-21 0,149-21-1,-86 42 1,128-21 0,0-1-1,-149 1 16,-211 21-31,233-42 16,-1 21 15,-274 0-15,-43 21 0,-21 42-1,-42 21 1,20 43-1,1 21 1,0 0 0,21 64-1,0-128-15,0 149 16,0-64 0,85 233 15,-64-275 0,-21 0-15,-106 0-1,0-64 1,-84 21 0,-64-20-1,0-22 1,-170-21-1,319 0-15,-319 0 16,107 0 0,-43 0-1,169 0 1,-20 0 0,63 0 15,84 0-16,43 0 1,84-64 15,22-20-15</inkml:trace>
  <inkml:trace contextRef="#ctx0" brushRef="#br0" timeOffset="79207.91">9991 7366 0,'0'0'0,"0"-21"0,0-85 32,0 64-17,-22-1 1,22 65-1,0 20 1,0 0-16,43 191 16,-1-21-1,0 105 1,-42-63 0,0 64-1,0 20 16,0-189-15,0-1 0,22-85-1,-22-84 17,-22-42-17,1 41-15</inkml:trace>
  <inkml:trace contextRef="#ctx0" brushRef="#br0" timeOffset="79724.14">8784 8319 0,'0'0'0,"-21"0"0,-43-22 16,-20 22 0,84-21-1,21 0 1,64 0-1,105 0 1,-105 0-16,296-43 16,169 1-1,-105-22 1,126 0 0,-190 43-1,-296 21 1,465-43 15,-444 64-15,-64-21-1,-63 21 32,0 0-31,-21-42-1</inkml:trace>
  <inkml:trace contextRef="#ctx0" brushRef="#br0" timeOffset="80707.77">8932 5969 0,'-21'0'0,"0"0"15,42 0 17,0 0-32,127 0 15,-21-21 1,-84 0-1,147-22 1,-42 22 0,43 21-1,-85-21 1,-85 21 0,-63 21-1,20-21-15,-62 21 16</inkml:trace>
  <inkml:trace contextRef="#ctx0" brushRef="#br0" timeOffset="81106.55">9461 5948 0,'0'21'16,"-21"21"-1,21 22 1,0-43-1,85 148 17,-64-42-17,21 22 1,-42-22 0,-42-43-1,-21 1 1,-1-64-1,-21-21 1,43 0-16,-106-42 31,106-22-15,42 43 0,0 0-1,0 0 1,84-43-1</inkml:trace>
  <inkml:trace contextRef="#ctx0" brushRef="#br0" timeOffset="81508.02">9885 6117 0,'0'0'16,"-21"0"-16,21-21 0,-22 0 16,44 84 15,62 64 0,1-21-15,-64-85-16,85 191 31,-85-191-31,0 64 16,0-43-1,-21-63 16,0 0-15,0 0-16,0-64 16</inkml:trace>
  <inkml:trace contextRef="#ctx0" brushRef="#br0" timeOffset="81823.22">10541 5990 0,'0'-21'16,"-21"21"-1,0 0 1,-1 64 0,-41 20-1,42-41-15,-43 126 16,43-127-16,-64 170 31,85-149-15,0-84 31,22 0-47,-1-21 15</inkml:trace>
  <inkml:trace contextRef="#ctx0" brushRef="#br0" timeOffset="82763.03">10816 6033 0,'-21'0'15,"21"21"-15,-21 0 16,21 0-16,-21 64 16,-1 21-1,22-22 1,0 43 0,0-63-1,0-22 16,0-21-15,0-84 15,-21-1-15,0-63 0,0 43-1,21 41-15,42-63 16,1 22-1,41 20 1,1 64 0,-22 0-1,1 85 1,-43 0 0,21 20 15,-42 1-16,0-63 1,0-1 0,0-21-1,0-42 17,-21-64-17,21 43-15,0-127 31,64 20-15,-43 128-16,64-42 16,20-1-1,1 64 1,-21 43 0,-64-1-1,21 148 16,-42-168-31,0 105 16,0-22 0,0-20-1,0-64-15,0 43 32,0-43-17,0-42 32,0 0-31,0-1-1</inkml:trace>
  <inkml:trace contextRef="#ctx0" brushRef="#br0" timeOffset="91223.24">12319 7747 0,'21'0'187,"0"0"-187,0 0 16,1 21-16,-1-21 15,21 43 1,0 20 0,22 1-1,-43-22 1,43 43 0,-1-22-1,22-21 1,-64-20-16,85 41 15,0-42 1,-1 22 0,22-1-1,-42-42 1,-64 21-16,64-21 16,21 21-1,-85-21-15,64 0 16,-1 21 15,1-21-15,0 0-1,-1 0 1,-41 0-16,168 0 31,-105-21-15,0 21-1,-43-21 1,-41 21-16,41-21 16,22 0-1,-22 0 1,1-1 0,-1 1-1,22-21 1,-22 0 15,22 20-15,-21-20-1,-1 0 1,-21 21 0,22-22-1,-43 22-15,0 0 16,64-43-1,-43 43 1,-21 0 0,22-21-1,-1-1 1,22 1 0,-22 0-1,0-1 1,-21 22 15,22-21-15,20-22-1,-20 22 1,20-21 0,-21 20-1,1 1 1,-22 0-1,42-1 1,-20-20 0,-1 20-1,0-20 1,1 21 0,-1-64 15,-21 42-16,-21 43 1,21-21 0,1-43-1,-1 0 1,-21 22 0,21-22-1,-21 1 1,0 20-1,21 43-15,0-64 16,-21 1 0,21 20-1,-21-21 1,22 43 0,-22-64-1,21 43 16,0-1-15,-21-42 0,21 85-16,0-106 31,0 43-15,-21-86 15,0 64-16,0 43 1,0 21-16,22-128 31,-22 64-15,21 22 0,-21-1-1,0 0 1,0-20 15,0 41-15,0 43-16,0-85 15,0 21 1,21 1 0,-21-22-1,0 42 1,0-41-1,0 41 1,0-21 0,0 1-1,0-1 1,21 0 0,0-20-1,0 20 1,-21 0 15,22 1-15,-22-22-1,21 42 1,0-84 0,0 63-1,0-20 1,0 20-1,-21 21 1,0 43-16,22-21 16,-22-22-1,42 1 1,-42 42 0,42-43-1,1 22 1,-22 21-1,42 0 17,1-1-17,-1 1 1,1 21 0,20-21-1,22 0 1,-21 0-1,-64 21-15,106-21 16,-63-1 0,63 22-1,-43-21 1,86 21 0,-22-21-1,127 0 32,-148 21-31,-64 0-1,22-21 1,-43 21 0,22-21-1,-22 21 1,1 0-1,-43-22 1,21 22 0,-21-21 31,-21 21-47,-1-21 15,-62 0 1,20 0 15,-42 0-15,85-1-16,-63 1 15,41 0 1,1 21 0,21 0 15,42 0 31,0 0-62,0 0 0,-21 21 0,127 22 32,-42-43-17,-64 21-15,64-21 16,-22 21 15,-20-21-15,-22 0-1,0 0 1,-21 21 0,-21 21-1,-43 1 1,-20 63-1,-43-1 1,21-41 0,0 42-1,85-64 1,-22-21 0,22 0-1,21-42 110,21 0-109,1 21-1,-1-21-15</inkml:trace>
  <inkml:trace contextRef="#ctx0" brushRef="#br0" timeOffset="92172.2">19600 2709 0,'0'0'15,"-21"0"-15,0 0 0,-64 22 16,43-22 0,21 21-1,42-21 16,0 0-15,191 0 15,-22 0-15,-20 0 0,-107 0-16,255-43 15,444-20 16,-445 42-15,64 0 0,-106-1-1,-84 22 1,-128 0-16,107-21 16,-43 0-1,-43 21 1,-41-21-1,-43 0 32,-22 21-47,-62-43 16,-1 43-16</inkml:trace>
  <inkml:trace contextRef="#ctx0" brushRef="#br0" timeOffset="93431.52">19431 3048 0,'-21'21'15,"0"-21"1,21 21-1,21-21 17,0 0-32,64 0 15,42 0 1,42 0 0,-21 0-1,64 0 1,-43 0-1,43-21 17,-149 21-32,212-21 15,-42 0 1,106-21 0,-106 42-1,21-43 1,-43 22-1,43 0 17,-190 21-17,-64-21 360,21 21-234,-42 0-16,0 0-109,0 0-16</inkml:trace>
  <inkml:trace contextRef="#ctx0" brushRef="#br0" timeOffset="94921.95">20256 4551 0,'0'0'0,"-21"-21"15,21 0-15,-21-22 16,0 22-1,21 42 17,0 43-32,21 126 15,0-20 1,-21 105 0,0-64-1,0 22 1,0-169-16,0 63 15,0-85 17,0-105-1,-21-1-31</inkml:trace>
  <inkml:trace contextRef="#ctx0" brushRef="#br0" timeOffset="95221.79">19939 4805 0,'0'0'16,"0"-42"-16,0 20 0,0-20 0,148-148 31,254 147 0,-275 128-15,-84 63-1,-149 64 17,63-170-32,-62 85 15,-1-21 1,106-64 0,21-21-1,0 1-15,0-22 0</inkml:trace>
  <inkml:trace contextRef="#ctx0" brushRef="#br0" timeOffset="95804.9">20659 5588 0,'21'-21'15,"21"-43"1,43-84-1,-1-21 17,-62 42-17,-1 63 1,-42 64 0,-22 64-1,22-1 1,21 1-1,42-22 1,-20-21 0,62 22-1,-41-22 1,-43 0-16,42 21 16,-21 1-1,0-43 1,22-21 15,-1-43 0,-21 43-31,0-43 16,22-20 0,-43 41-1,0 128 16,0-64-31,0 106 32,0-106-17,0-42 17,0 0-32</inkml:trace>
  <inkml:trace contextRef="#ctx0" brushRef="#br0" timeOffset="95973.8">21294 4953 0,'0'0'0,"-22"-21"16,22 42 31,22-21-47,-1 21 15</inkml:trace>
  <inkml:trace contextRef="#ctx0" brushRef="#br0" timeOffset="96339.11">21590 4995 0,'0'43'15,"0"41"1,42 22-1,-21-42 17,1 20-17,-1-62-15,-21-1 16,63 0 0,-42-42-1,1-22 1,41-41-1,-42-43 1,0 21 0,1 85-1,-1 21 1,0 21 0,0 21-1,21 1 1</inkml:trace>
  <inkml:trace contextRef="#ctx0" brushRef="#br0" timeOffset="97305.07">22521 5080 0,'0'0'0,"-84"-148"31,62 127-31,-20 21 15,-21 42 1,41 43 0,-20 63-1,42 0 1,21-42 15,22-106-15,41-42-1,-41-43 1,-22 0 15,0 64-31,0-85 16,0 85 0,0 21-1,-21 85 1,22-1-1,20 1 1,-42-64-16,63 22 16,43-22-1,0-21 1,0-43 0,0-41-1,-85 41-15,21-62 16,-21-107-1,22 0 17,-43 128-17,0 41 1,-21 170 15,21-84-31,-43 295 31,43-190-15,43-84 0,41-22-1,22-42 1,0-21 0,-85 0-16,85-85 15,-43 21 1,-41-20 15,-22 83-15,-43 22-1,-20 106 1,63-21 0,0 0-1,0-1 1,42-63-1,43-21 1,-1 0 0,1-42-1,0-43 1,-64 43-16</inkml:trace>
  <inkml:trace contextRef="#ctx0" brushRef="#br0" timeOffset="97504.95">23135 4868 0,'0'0'0,"-21"0"0,0 22 16,63-22 15,0 0-31,43-22 16,63-20-1,-105 42-15,84-42 16</inkml:trace>
  <inkml:trace contextRef="#ctx0" brushRef="#br0" timeOffset="98054.65">25887 4805 0,'0'0'0,"0"-21"0,42-22 15,-21 1 1,-21-43-1,0 1 1,0 20 0,-84 64-1,-107 43 1,22 41 0,105-20-1,64-43-15,21 42 16,85 22-1,64 0 17,-43-1-17,0 1 1,-127-21 0,-64-22-1,22-21-15,-149 0 16,64-21-1,106 0-15,-64-42 32,107-22-17,105-20 1,-22 20 0</inkml:trace>
  <inkml:trace contextRef="#ctx0" brushRef="#br0" timeOffset="98437.56">26712 4509 0,'0'0'16,"106"-22"-1,-85 22-15,64 64 32,-85-43-32,63 127 31,-20-84-16,-22 42 1,-21-85-16,21 0 16,0-21-1,43-21 1,-22-64 0,0-42-1,1 0 1,-22 64-1,-21 41 17,21 22 15,21 22-47</inkml:trace>
  <inkml:trace contextRef="#ctx0" brushRef="#br0" timeOffset="99188.64">28025 4382 0,'0'21'32,"0"21"-17,-22 43 1,1-1-1,0 22 1,0-21 15,21-64-31,-21 43 16,21-43 0,-21-85 15,21-20-16,0-65 1,63 22 0,-42 85-16,85-106 15,-42 106 1,41 42 0,-20 105-1,-64 44 1,-21 105 31,0-170-32,0-41 1,0-65 0,0-62 15,0 41-31,64-105 15,-1 0 1,107-64 0,-1 107-1,43 126 1,-128 106 0,-84 63-1,-21-42 1,-64 22-1,1-43 17,41-64-17,22-20 1,-21-43 0,-22 0-1</inkml:trace>
  <inkml:trace contextRef="#ctx0" brushRef="#br0" timeOffset="111253.04">20045 2900 0,'0'0'0,"-21"0"16,-1 0-1,1 21 1,-42-21 0,-1 0-1,43 21 1,0-21 0,0 0-1,42 0 48,0 0-63,0 0 15,127-42 17,1 0-17,126-1 1,63 22-1,-41-21 1,-170 21-16,381-43 16,-127 22-1,106-22 1,-360 43-16,571-42 31,-338 41-15,-127 1-1,-127 21 1,-43 0 15,-84-21 1,0 21-17,-43 0 1,1 0-1,-64 0 1,84 0-16</inkml:trace>
  <inkml:trace contextRef="#ctx0" brushRef="#br0" timeOffset="111619.98">20172 3090 0,'-21'0'0,"21"22"15,-22-22-15,1 0 32,21 21-17,106-21 1,-64 0-16,107 0 31</inkml:trace>
  <inkml:trace contextRef="#ctx0" brushRef="#br0" timeOffset="111885.83">22140 2942 0,'0'0'16,"402"-21"0,-84 0-1,63-21 1,-148 20-1,0 1 1,-106 0 0,-22 21-1,-105-21 1,0 0 15,-42 21-15,21 0-1,-85 0 1,-42 42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15:28.4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1566 699 0,'0'-22'16,"0"1"15,0 0-15,0 0-1,0 0 1,0 0-16,0-1 16,0 1-1,0 0-15,0 42 63,0 0-63,0 1 15,0-1-15,0 0 0,0 21 0,0 1 16,0-22-16,0 42 0,0-20 16,0-1-16,0 21 0,-21-20 15,21 20-15,-21-20 0,21 20 16,0-21-16,0 1 0,-21 20 15,0-20-15,21-1 0,-22 0 0,22 1 16,0-1-16,0 0 0,-21 1 16,21-22-16,-21 21 0,21-21 15,0 0-15,0 1 0,0-1 0,0 0 16,0-42 15,-21 0-31,21-1 16,0 1-16,0 0 0,0 0 0,0 0 15,0-22-15,0 22 0</inkml:trace>
  <inkml:trace contextRef="#ctx0" brushRef="#br0" timeOffset="423.27">1206 699 0,'0'0'0,"-21"0"0,0-22 0,0 1 16,0 0-1,21 0 1,0 0-16,0 0 0,0-1 16,21 22-16,0-21 0,21 0 15,1 21-15,-1-21 0,0 0 0,1 21 16,20 0-16,-20 0 0,20 0 15,-21 0-15,22 21 0,-22 0 16,22 0-16,-22 0 0,-21 1 0,22-1 16,-22 21-16,0 0 0,-21-20 15,0 20-15,0 0 0,0 1 0,-21 20 16,0-21-16,-1 1 0,-20-1 16,0 0-16,-1 1 0,1-1 15,-21 0-15,20 1 0,-20-22 16,20 21-16,-20-21 0,21 1 15,-1-1-15,22 0 0,-21-21 0,21 0 16,21 21-16,0-42 31,21 0-31</inkml:trace>
  <inkml:trace contextRef="#ctx0" brushRef="#br0" timeOffset="1278.77">1863 1418 0,'0'0'0,"0"-21"15,21 0 1,0 0-16,-21 0 31,0 42 0,0 0-15,0 0-16,0 0 0,0 22 16,0-22-16,0 21 0,0-21 15,0 22-15,0-1 0,0 0 0,0 1 16,0-22-16,0 21 0,0 0 16,0-20-16,0-1 0,0 0 0,21 0 15,-21 0-15,21 0 0,0-21 16,1 0-16,-1 0 15,0 0-15,0 0 0,-21-21 16,21 21-16,0-21 16,1 0-16,-1 0 0,-21 0 0,21-1 15,0-20-15,0 21 0,-21-21 16,21-1-16,1 22 0,-22-21 0,0 21 16,21-22-16,-21 22 0,0 0 15,0 0-15,0 0 0,0-1 16,-21 44 15,21-1-31,0 0 0,0 0 16,0 0-16,-22 0 0,22 22 15,0-22-15,0 0 0,0 21 0,0-20 0,0-1 16,0 21-16,0-21 16,0 0-16,0 1 0,0-1 15,0 0-15,22-21 16,-1 0-16,0 0 15,0 0-15,0-21 16,-21 0-16,21-1 0,1 1 0,-1 0 16,0-21-16</inkml:trace>
  <inkml:trace contextRef="#ctx0" brushRef="#br0" timeOffset="1901.64">2730 1164 0,'0'0'0,"0"-21"15,0 0-15,0 0 0,0 0 16,-21-1-16,21 1 0,-21 21 0,21-21 16,0 42-1,0 0 1,0 1-16,0-1 0,0 21 16,0 0-16,0-20 0,0 20 0,0 0 15,0 1-15,0-1 0,0 0 16,0-21-16,0 22 0,-21-1 15,21 0-15,-21 1 0,21-22 16,0 21-16,0-21 0,0 1 0,-21-1 16,21 0-16,0 0 15,0-42 17,0 0-17,0 0-15,0-1 0,0-20 16,0 21-16,0 0 0,0 0 15,42-64 1,-21 64-16,0 0 0,0 21 0,1-22 16,-1 1-16,0 21 0,0 0 0,0 0 15,0 0-15,1 0 16,-1 0-16,0 0 0,0 0 0,0 21 16,0 1-16,1-1 0,-1 0 15,0 0-15,-21 0 0,0 0 0,0 1 16,0-1-16,0 0 0,0 21 15,0-21-15,0 1 0,-21-1 0,0 0 16,-1 0-16,1 0 0,-21 0 16,21 1-16,0-22 0,-1 21 0,1-21 15,0 0-15,0 21 0,0-21 16,0 0-16,-1 0 0,1 0 16,0 0-16,0 0 15,21-21 16,21 21-15,0 0-16,0 0 16</inkml:trace>
  <inkml:trace contextRef="#ctx0" brushRef="#br0" timeOffset="3018.54">3154 1863 0,'0'0'0,"21"0"0,0 0 16,0-21-16,-21-1 16,21 1-16,1 0 0,-22 0 15,21 0-15,0 0 0,-21-22 0,21 22 16,-21-21-16,0-1 0,21 22 16,0-21-16,1 0 0,-22-1 0,0 1 15,0 0-15,21-1 0,-21 1 16,0 0-16,21-1 0,-21 22 0,0 0 15,0 0-15,0 0 0,0-1 16,0 1-16,-21 21 31,21 21-31,0 1 0,0-1 0,-21 0 16,21 21-16,0-21 0,0 22 16,0-1-16,0 0 0,0-20 15,0 20-15,0 0 0,0 1 0,0-1 16,0 0-16,0 1 0,0-1 15,0 0-15,0 1 0,0-1 0,0-21 16,0 0-16,0 0 0,0 1 16,0-1-16,0 0 0,21-21 0,0 0 15,0 0-15,0 0 16,0 0-16,1 0 0,-1 0 0,0-21 16,0 0-16,0-1 0,0 1 15,22 0-15,-22-21 0,0 21 16,0-22-16,0 22 0,1-21 0,-22 21 15,21-1-15,-21-20 0,21 21 16,-21 0-16,0 0 0,0 42 31,0 0-15,0 0-16,0 0 0,0 0 16,0 1-16,0-1 0,0 21 0,0-21 15,0 0-15,0 1 0,21 20 16,-21-21-16,21 0 0,-21 0 15,21 1-15,1-22 16,-1 0-16,0 0 0,0 0 16,0 0-16,0 0 0,1 0 15,-1-22-15,0 1 0,0 21 0,0-21 16,0-21-16,1 21 0,-1-1 16,0-20-16,0 21 0,0-21 0,0-1 15,1 22-15,-1-21 0,0 21 16,0-22-16,0 22 0,-21 0 0,0 0 15,21 21 1,-21 21 15,0 0-31,0 0 16,0 0 0,0-42 46,-21 21-46,21-21-16,-21 21 0,0 0 31,0 0-31,0 0 0,-1 21 16,22 0-1,-21-21-15,21 22 0,-21-1 0,21 21 16,0-21-16,-21 0 0,21 22 15,0-22-15,-21 21 0,21-21 0,0 22 16,0-22-16,0 21 0,0-21 16,21 1-16,0-1 0,0 0 0,0-21 15,1 21-15,-1-21 0,0 0 16,0 0-16,0 0 0,22 0 0,-22 0 16,0 0-16,21-21 0,-21 21 15,22-21-15,-22 0 0,0-1 0,0 22 16,0-21-16,1-21 0,-1 21 15,0 0-15,0-22 0,0 22 16,-21-21-16,0-1 0,21 22 0,-21-21 16</inkml:trace>
  <inkml:trace contextRef="#ctx0" brushRef="#br0" timeOffset="3378.79">4043 931 0,'0'0'0,"0"22"0,0-1 0,0 0 16,0 0-16,21-21 15,0 0 1,0 0-16,0 0 15,1-21-15,-22 0 16,0 0-16,0-1 0,0 1 16,0 0-16,0 0 15,0 0-15,-22 21 0,22-21 16,-21 21-16,0 0 0,21 21 16,-21-21-16,21 21 15,-21 0-15,21 0 0,0 0 16,0 1-16,0-1 0,0 0 15,0 0-15,21 0 16</inkml:trace>
  <inkml:trace contextRef="#ctx0" brushRef="#br0" timeOffset="4239.81">5567 1609 0,'0'0'0,"-21"0"0,21-21 16,-22 21-16,44 0 46,20 0-30,0 0-16,1 0 0,20 0 16,1 21-16,-1-21 0,22 0 0,-22 0 15,22 0-15,0 0 0,-1 0 16,1 0-16,0 0 0,-1 0 0,-20 0 16,-1 0-16,1 0 15,-1 0-15,-20 0 0,-1 0 0,-21 0 16,21 0-16,-20 0 0,-1-21 15,0 21 1,-21-22-16,0 1 16,-21 21-1,0-21-15,-1 21 0,1 0 16,0-21-16,-21 21 16,21 0-16,-1 0 0,1-21 0,0 21 15,0 0-15,0 0 0,0 0 16,21-21-16,-22 21 15,1 0-15,0 0 0,21-22 32,21 22-1,0 0-31,1 0 0,-1 0 0,0 0 16,0 0-16,21 0 0,-20 0 15,-1 22-15,0-22 0,0 21 0,0-21 16,0 21-16,-21 0 0,22 0 15,-22 0-15,0 22 0,0-22 16,-22 0-16,-20 0 16,21 0-16,0 22 0,-22-22 0,1 0 0,0 21 15,21-20-15,-22-1 0,22 0 16,-21 0-16,21 0 0,-1 0 16,1-21-16,21 22 0,0-1 15,21-21 1,1 0-16,-1 0 0,0 0 15</inkml:trace>
  <inkml:trace contextRef="#ctx0" brushRef="#br0" timeOffset="6249.58">8805 1820 0,'21'0'15,"1"0"1,-1-21 0,0 21-1,0-21-15,-21 0 0,21 21 0,0-21 16,-21 0-16,22-1 0,-22 1 15,21 0-15,-21 0 0,0 0 16,0 0-16,0-1 0,0 1 0,0 0 16,0 0-16,-21-21 15,-1 20-15,1 1 0,0 0 0,0 0 16,-21 0-16,-1 0 0,1-1 16,0 22-16,-1 0 0,1 0 0,0 0 15,20 0-15,-20 0 0,0 0 16,21 22-16,-1 20 0,1-21 0,0 21 15,0-20-15,0 20 0,21 0 16,-21 1-16,21-1 0,0 21 0,0-20 16,0-1-16,0 0 0,0 1 15,0-22-15,0 21 0,0-21 0,0 1 16,0-1-16,0 0 0,21 0 16,0 0-16,0-21 0,0 0 15,0 0-15,1 0 0,-1 0 16,0 0-16,0 0 0,0-21 15,0 21-15,22-21 0,-22-21 0,21 20 16,-21 1-16,1-21 0,20 21 16,-21-22-16,0 1 0,0 0 0,1-1 15,-1 1-15,0 21 0,-21-21 16,0 20-16,0 1 0,21 0 0,-21 42 47,0 0-47,0 1 0,0-1 15,0 0-15,0 21 0,0-21 16,0 22-16,0-22 0,0 21 0,0-21 16,21 22-16,-21-22 0,0 0 15,21 0-15,-21 0 0,22 1 0,-1-1 16,-21 0-16,21-21 0,0 0 16,0 0-16,0 0 0,1 0 15,-1 0-15,0 0 0,0-21 16,0 21-16,0-21 0,1-1 0,-1 1 15,0 0-15,0 0 0,0-21 0,-21 20 16,0-20-16,21 21 0,-21-21 16,22 20-16,-22-20 0,0 21 0,0 0 15,0 0-15,0-1 16,0 44 15,0-1-31,0 0 0,0 21 0,0-21 16,0 22-16,0-22 0,-22 21 15,22-21-15,-21 22 0,21-22 0,0 0 16,0 0-16,0 0 0,0 1 0,-21-1 16,21 0-1,0-42 17,0 0-32,21-1 15,-21 1-15,21-21 0,1 21 0,-22-22 16,21 1-16,0 0 0,0-1 15,0 1-15,0 21 0,1-21 0,20 20 16,-21-20-16,21 42 0,-20-21 16,-1 21-16,0 0 0,21 0 0,-21 0 15,1 21-15,-1 21 16,-21-20-16,0-1 0,0 21 16,0-21-16,0 22 0,0-22 15,0 21-15,0-21 0,0 22 0,0-22 16,0 0-16,0 21 0,21-21 0,-21 1 15,21-1 1,0 0-16,0-21 0,1 0 16,-1 0-16,0 0 15,21 0-15,-21-21 0,1 0 0,-1-1 16,21 1-16,-21 0 0,0 0 0,1 0 16,-1-22-16,0 22 0,0-21 15,0 21-15,0-22 0,-21 22 0,0 0 16,0 0-16,0 0 0,0 0 15,22-1-15,-22 44 32,0-1-17,-22 0-15,22 0 0,0 0 16,0 0-16,0 22 0,0-22 16,0 0-16,0 21 0,0-20 0,0-1 15,0 0-15,0 0 0,0 0 16,22 0-16,-1-21 0,0 0 0,0 22 15,0-22-15,0 0 0,1 0 0,-1 0 16,0 0-16,0-22 0,0 1 16,0 21-16,1-21 0,-1 0 0,0 0 15,0 0-15,-21-1 0,0-20 16,21 21-16,-21 0 0,21-22 0,-21 22 16,0 0-16,0 0 15,22-21-15,-22 20 0,0 1 0,0 0 16,0 0-1,0 42 1,0 0 0,0 0-16,0 1 0,0-1 15,0 21-15,0-21 0,0 22 0,0-1 16,0 0-16,0 1 0,0-1 16,0 0-16,0 22 0,0-22 0,0 22 15,0-22-15,0 21 0,0 1 0,0-1 16,0 1-16,0-1 15,0 1-15,0 21 0,0-22 0,0 1 16,0 20-16,0-20 0,0-1 0,0 1 16,-22-1-16,22 1 0,-21-1 15,21 1-15,-21-1 0,21-20 0,-21-1 16,0 21-16,0-41 0,21 20 0,-22 0 16,1-21-16,0 1 0,0-22 15,0 0-15,0 0 0,-1 0 0,1 0 16,0 0-16,0-22 0,0 1 0,0-21 15,-1 21-15,1-22 0,0 1 16,21-21-16,0-1 0,-21 1 0,21-1 16,0 1-16,0-1 0,0-21 15,0 1-15,0-1 0,0 0 16,21 1-16,0-1 0,22 0 0,-22 22 16,0-22-16,21 22 0,-21-1 0,22 1 15,-1-1-15,-21 22 0,22 0 16,-22-22-16,21 22 0,-21-1 0,22 1 15,-1 0-15</inkml:trace>
  <inkml:trace contextRef="#ctx0" brushRef="#br0" timeOffset="7191.41">11599 1418 0,'0'0'15,"0"-21"-15,0 0 0,0 0 16,0 42 15,0 0-15,0 0-16,0 0 0,0 1 15,0 20-15,0-21 0,0 0 0,0 22 16,0-22-16,0 21 0,0-21 16,0 22-16,0-22 0,0 0 15,0 21-15,0-21 0,0 1 16,0-1-16,0-42 47,0-1-47,0 1 0,0-21 15,0 21-15,0 0 0,0-22 16,0 22-16,0-21 0,21 21 0,1-22 16,-22 22-16,21-21 0,0 21 15,0-1-15,0 1 0,22 0 0,-22 21 16,21-21-16,-21 21 0,22 0 16,-22 0-16,21 0 0,-21 0 15,22 21-15,-22 0 0,0 0 0,0 1 16,0-1-16,0 21 0,-21-21 15,0 22-15,0-22 0,0 21 0,0-21 16,0 0-16,0 22 0,0-22 16,0 0-16,-21 0 0,21 0 0,0 1 15,-21-22-15,21 21 0,-21-21 16,21-21 0,-21-1-16,21 1 15,0 0-15,0-21 0,0 21 16,0-22-16,0 22 0,0-21 0,21-1 15,0 1-15,0 21 0,22-21 16,-22-1-16,21 22 0,0 0 16,-20 0-16,20 0 0,0-1 0,1 22 15,-1 0-15,-21 0 0,21 22 16,-20-1-16,20 0 0,-21 0 0,0 0 16,-21 22-16,0-22 0,0 0 15,0 21-15,0-21 0,0 22 0,0-22 16,0 21-16,-21-21 0,0 22 0,0-22 15,21 0-15,0 0 0,0 0 16,-21-21-16,21 22 0,0-1 0,-22-21 16,22-21 15,0-1-31,0 1 16</inkml:trace>
  <inkml:trace contextRef="#ctx0" brushRef="#br0" timeOffset="7586.85">12763 1630 0,'0'21'15,"22"-21"17,-1 0-17,0 0-15,0-21 16,0 21-16,22-21 0,-22 21 0,0-21 15,0-1-15,0 22 0,0-21 16,1 0-16,-1 0 0,-21 0 0,0 0 16,0-1-16,0 1 0,0 0 15,0 0-15,-21 21 0,-1 0 16,1 0-16,0 0 0,0 0 0,-21 0 16,20 0-16,-20 21 0,21 0 15,-21 0-15,20 1 0,1-1 0,0 21 16,0-21-16,21 22 15,-21-22-15,21 21 0,0 0 0,0-20 0,0-1 16,0 21-16,21-21 16,-21 0-16,21 1 0,0-1 0,0 0 15,1-21-15,-1 0 0,21 21 0,-21-21 16,22 0-16,-22 0 0,21 0 16,0 0-16,-20-21 0,20 0 0,0 0 15,-21-1-15</inkml:trace>
  <inkml:trace contextRef="#ctx0" brushRef="#br0" timeOffset="8278.64">13356 1461 0,'0'0'0,"0"-22"0,0 1 0,0 0 15,0 42 32,-21 0-47,21 1 0,0-1 16,0 0-16,0 21 0,0-21 0,0 22 15,0-22-15,-21 21 0,21-21 0,-21 22 16,21-22-16,0 0 0,0 0 16,0 22-16,0-22 0,-22-21 0,22 21 15,0 0-15,-21-21 16,21 21-16,0-42 16,0 0-1,0 0-15,0 0 16,0-1-16,0-20 0,21 21 15,1-21-15,-1-1 0,-21 22 0,21-21 16,0-1-16,21 22 0,-20-21 16,-1 21-16,0 0 0,0-1 0,21 1 15,-20 21-15,-1 0 0,0 0 16,0 0-16,0 0 0,0 21 0,1-21 16,-1 22-16,-21-1 0,21 21 15,0-21-15,-21 0 0,0 22 0,0-22 16,0 21-16,0-21 0,0 1 15,0 20-15,0-21 0,0 0 16,0 0-16,0 1 0,0-1 0,-21 0 0,0 0 16,21 0-1,-21-21-15,21-21 32,0 0-32,0 0 0,0 0 15,0-1-15,0-20 0,21 21 0,0-21 16,0-1-16,0 1 0,0 0 0,22-1 15,-22 1-15,21 21 0,-21-22 16,22 22-16,-22 21 0,21 0 0,-21 0 16,1 0-16,-1 0 15,0 0-15,0 21 0,0 1 0,0-1 16,-21 0-16,0 21 0,0 1 0,0-22 16,0 21-16,0 0 0,0 1 15,0-1-15,0-21 0,-21 22 0,0-22 16,21 21-16,-21-21 0,21 0 0,0 1 15,0-1 1,0-42 0,21 21-16</inkml:trace>
  <inkml:trace contextRef="#ctx0" brushRef="#br0" timeOffset="8949.25">14414 1185 0,'0'0'0,"-21"-63"15,21 42 1,0 0-16,0-1 0,0 1 0,0 0 15,0 0-15,0 42 32,0 0-17,0 22-15,0-22 0,0 21 0,0 0 16,0 22-16,0-22 0,0 1 16,0 20-16,0-21 0,0 22 0,0-1 15,0-20-15,-21 20 0,21-20 16,-21 20-16,21-21 0,0 1 0,0-22 15,-21 21-15,21-21 0,0 22 0,0-22 16,-21 0-16,21-42 47,0 0-47,0 0 0,0-1 16,0 1-16,21 0 0,0-21 0,-21 21 15,21-22-15,-21 22 0,21-21 16,0-1-16,1 1 0,-1 21 0,0-21 15,0 20-15,0 1 0,0 0 0,1 0 16,20 21-16,-21 0 0,0 0 16,22 0-16,-22 0 0,0 0 0,0 21 15,0 0-15,0 0 0,1 22 16,-22-22-16,0 0 0,0 21 0,0-20 16,0 20-16,0-21 0,-22 0 0,1 22 15,0-22-15,-21 0 16,21 0-16,-1 0 0,-20 0 0,21 1 15,0-22-15,0 21 0,-1-21 16,1 0-16,0 21 0,21-42 31,0 0-15,0-1-16,0 1 0,21 0 16,0 0-16</inkml:trace>
  <inkml:trace contextRef="#ctx0" brushRef="#br0" timeOffset="9335.03">14965 1778 0,'0'21'0,"21"-21"16,0 0-1,0 0-15,0-21 0,1 0 16,-1 21-16,0-21 0,21 0 15,-21 21-15,1-22 0,-1 1 0,0 0 16,0 0-16,0 0 0,0 0 0,-21-1 16,0 1-16,0 0 0,0 0 15,0 0-15,0 0 0,-21 21 16,0 0 0,0 0-16,0 0 0,0 21 15,-1 0-15,1 0 0,0 0 0,0 22 16,0-22-16,21 21 0,-21-21 15,21 22-15,0-22 0,0 21 0,0-21 16,0 0-16,0 22 0,0-22 0,0 0 16,21 0-16,0-21 0,-21 21 15,21-21-15,0 0 0,22 22 0,-22-22 16,0 0-16,21 0 0,-21 0 16,1 0-16,20-22 0,-21 22 0,21-21 15</inkml:trace>
  <inkml:trace contextRef="#ctx0" brushRef="#br0" timeOffset="9754.79">15621 1651 0,'0'0'0,"0"-21"0,0 0 0,0 0 15,0-1-15,0 1 16,0 0-16,21 21 31,0 0-31,0 0 0,1 0 16,-1 0-16,0 0 0,0 21 15,0 0-15,0 1 0,1-1 0,-1 0 16,-21 21-16,0-21 0,21 1 16,-21 20-16,0-21 0,0 0 15,0 0-15,0 1 0,0-1 0,0 0 16,-21 0-16,0 0 0,-1 0 0,22 1 16,-21-22-1,0 0-15,21-22 31,0 1-15,0 0-16,0 0 0,21 0 16,0 0-16,-21-22 0,22 22 15,-1-21-15,0 21 0,-21-22 16,21 1-16,0 21 0,0-22 0,1 22 16,-1-21-16,0 21 0,0 0 15,0 21-15,0-22 0,1 22 0,-1 0 16,0 0-1,0 0-15,0 22 16</inkml:trace>
  <inkml:trace contextRef="#ctx0" brushRef="#br0" timeOffset="10242.51">16616 1630 0,'21'0'0,"-42"0"0,63-21 15,-21 0-15,-21-1 16,0 1-16,21 0 16,-21 0-16,0 0 15,0 0-15,-21 21 16,0 0-16,0 0 0,0 0 16,0 0-16,-1 0 0,-20 0 0,0 21 15,21 0-15,-22 0 0,22-21 0,0 21 16,0 0-16,0 1 15,-1-1-15,22 0 0,0 0 0,0 0 16,0 0-16,0 1 16,22-1-16,-1-21 0,21 21 15,-21-21-15,0 0 0,1 0 0,-1 21 16,21-21-16,-21 0 0,0 0 16,1 21-16,-1-21 0,0 0 15,-21 21-15,0 1 16,0-1-16,0 0 15,-21-21 1,0 0-16,-1 0 0,1 0 16,0 21-16,0-21 0,0 0 15,-22 0-15,22 21 0,0-21 0,0 0 16,0 0-16,0 0 0,-1 0 16,1 0-16,0 0 15,0 0-15,0 0 16,0 0-16</inkml:trace>
  <inkml:trace contextRef="#ctx0" brushRef="#br0" timeOffset="10948.87">17992 1566 0,'0'0'0,"21"0"0,0-21 0,0-21 16,-21 21-16,21 0 0,-21-1 0,0 1 16,0 0-16,0 0 15,0 0-15,-21 42 31,0 0-31,21 0 0,-21 0 16,21 22-16,-21-1 0,21 0 16,0-20-16,0 20 0,-22 0 0,22 1 15,0-1-15,0 0 0,0-21 16,0 22-16,0-22 0,0 0 16,22 0-16,-1 0 0,0 1 15,0-22-15,0 0 0,22 0 0,-22 0 16,21 0-16,-21 0 0,22 0 0,-1 0 15,-21-22-15,21 1 0,1 0 16,-22 0-16,21 0 0,-21-22 0,1 22 16,-22-21-16,0 21 0,0-22 15,0 1-15,0 0 0,-22 21 0,1-22 16,-21 22-16,21-21 0,-22 21 16,1-1-16,0 22 0,-22 0 0,22 0 15,0 0-15,20 0 0,-20 0 16,21 0-16,0 22 0,0-1 15,21 0-15,0 0 0,0 0 0,0 0 16,0 1-16,21-1 0,0 0 16,21 0-16,-21-21 0,22 21 0,-1-21 15,0 0-15,22 0 0,-22 0 16,22 0-16,-1-21 0,1 21 0,-1-21 16,1 0-16</inkml:trace>
  <inkml:trace contextRef="#ctx0" brushRef="#br0" timeOffset="11406.61">19092 1355 0,'0'0'0,"0"-21"0,0-1 0,0 1 0,0 0 16,0 0-16,0 0 15,-21 21-15,0 0 16,0 0 0,0 0-16,21 42 0,0-21 0,-22 0 15,22 22-15,-21-22 0,21 21 0,0 1 16,0 20-16,-21-21 0,0 22 15,21-1-15,-21-20 0,21 20 0,0 1 16,-21-1-16,-1 1 0,1-1 16,21 1-16,0 20 0,-21-20 15,0-1-15,0 22 0,21-21 0,0-1 16,-21 22-16,-1-22 0,22-20 16,0 20-16,0-21 0,0 1 0,-21-1 15,21 0-15,0-20 0,0 20 0,-21-21 16,21 0-16,0 0 0,-21-21 15,0 0 1,0 0-16,-1-21 0,1 0 0,0 0 16,0 0-16,0 0 0,0-1 15,-1-20-15,1 21 0,0-21 0,0-1 16,21 1-16,0 0 0,0-22 16,0 22-16,0-1 0,0 1 15,0-21-15,0 20 0,0 1 0,0 0 16,21 20-16,0-20 0,0 0 15,1 21-15,-1-22 0,21 1 0,-21 21 16,22-22-16,-22 1 0,21 21 0,-21-21 16,22-1-16,-1 1 0</inkml:trace>
  <inkml:trace contextRef="#ctx0" brushRef="#br0" timeOffset="11815.75">20235 1461 0,'0'0'0,"0"-22"0,0 1 15,0 0-15,0 0 0,21-21 0,-21 20 16,22 1-16,-22 0 0,0 0 0,21 0 16,-21 0-1,0 42 1,0 0-16,0 0 16,0 0-16,0 22 0,0-1 0,0 0 15,0 1-15,-21-1 0,21 0 16,0 1-16,0-1 0,-22 0 0,22-21 15,-21 22-15,21-22 0,0 21 0,-21-21 16,21 1-16,0-1 0,0 0 16,0 0-16,21-21 31,0 0-31,-21-21 0,22 0 16</inkml:trace>
  <inkml:trace contextRef="#ctx0" brushRef="#br0" timeOffset="12551.33">20616 1270 0,'0'0'0,"0"-21"0,-21 42 31,0 0-31,21 22 16,0-22-16,0 0 0,0 21 0,0 1 15,0-22-15,0 21 0,-21 0 16,21 1-16,0-22 0,-21 21 15,21 1-15,0-22 0,-22 21 16,22-21-16,-21 0 0,21 1 0,0-1 16,0 0-16,0-42 47,0 0-47,0-1 0,21 1 15,1-21-15,-1 21 0,0 0 16,0-22-16,0 22 0,0-21 0,1 21 15,-1-1-15,-21 1 0,21 0 16,0 0-16,0 21 0,0 0 16,1 21-1,-22 0-15,0 0 0,0 1 16,0-1-16,0 0 0,0 0 0,0 21 16,0-20-16,0-1 0,0 0 15,0 21-15,0-21 0,0 1 0,0-1 16,0 0-16,0 0 0,21-21 0,0 21 15,0 0-15,0-21 0,0 0 16,1 0-16,-1 0 0,0 0 0,0 0 16,0 0-16,0 0 0,1 0 15,-1-21-15,21 21 0,-21-21 0,0 0 16,1 0-16,-1 0 0,0-1 0,0-20 16,0 21-16,0-21 15,-21 20-15,22-20 0,-22 0 0,21 21 16,-21-22-16,0 22 0,0 0 15,0 0-15,-21 21 16,21 21 0,-22 0-16,1 0 0,21 0 15,0 22-15,0-22 0,-21 21 0,21-21 16,0 22-16,0-22 0,0 0 16,0 21-16,0-20 0,21-1 0,-21 0 15,21 0-15,1-21 0,-22 21 0,21-21 16,0 0-16,0 0 0,0 0 15,22 0-15,-22 0 0,0 0 16,21 0-16,-21-21 0,22 21 0,-22-21 16,0 0-16,0 0 0,0-1 15,1 1-15,-22-21 0,21 21 0,-21-22 16</inkml:trace>
  <inkml:trace contextRef="#ctx0" brushRef="#br0" timeOffset="12782.63">19875 1418 0,'-21'21'16,"42"-42"-16,-63 42 0,21-21 0,42 0 15,0 0 1,0 0-16,22 0 0,-1-21 0,0 21 15,22 0-15,-1-21 0,1 21 0,-1 0 16,1-21-16,21 21 0,-22 0 16,1-21-16,-22 21 0,21-21 0</inkml:trace>
  <inkml:trace contextRef="#ctx0" brushRef="#br0" timeOffset="13291.84">22945 1588 0,'0'0'0,"-22"-22"16,22 1-16,0 0 16,0 0-16,0 0 15,0 0-15,0-1 0,22 1 0,-22 0 16,0 0-16,0 0 0,0 0 16,0-1-16,0 1 0,0 0 15,-22 21 1,1 0-16,0 21 0,-21 0 15,42 22-15,-21-22 16,-1 21-16,1 1 0,0-1 16,21 0-16,0 1 0,0-1 0,-21 0 0,21 1 15,0-1-15,0 0 16,0 1-16,0-22 0,0 21 0,0-21 16,21 0-16,0 1 0,22-22 0,-22 21 15,0-21-15,21 0 0,1 0 16,-22 0-16,21 0 0,0 0 0,1 0 15,-22-21-15,21 21 0,-21-22 16,22 1-16,-1-21 0,-21 21 0,22 0 16,-22-22-16,0 1 0,0 0 0,21-1 15</inkml:trace>
  <inkml:trace contextRef="#ctx0" brushRef="#br0" timeOffset="13554.88">23643 1037 0,'0'0'0,"0"-21"0,0-21 0,0-1 15,-21 43 1,21 43 0,0-22-16,-21 21 0,21 1 15,0-1-15,0 21 0,0-20 0,0 20 16,0 1-16,0-22 0,0 22 16,0-22-16,0 21 0,0-20 0,0-1 15,-21 0-15,21 1 0,-22-22 16,1 21-16,21-21 0,0 22 0,-21-22 15,0 0-15,21 0 0,-21-21 16,21 21-16,21-21 31,21-21-31,-21 0 16</inkml:trace>
  <inkml:trace contextRef="#ctx0" brushRef="#br0" timeOffset="14079.06">24088 1630 0,'0'0'16,"21"-21"-16,0 0 0,0-1 0,-21 1 16,0 0-16,0 0 0,0 0 0,0 0 15,0-1-15,0 1 0,0 0 16,-21 0-16,0 0 16,0 21-16,-1 0 0,1 0 0,0 0 15,0 0-15,-21 0 0,20 0 16,1 21-16,-21 0 0,21 0 0,-22 0 15,22 22-15,0-1 0,0-21 0,-21 22 16,20-1-16,22 0 0,-21-21 16,21 22-16,0-1 0,0-21 0,0 0 15,0 1-15,0-1 0,21 0 16,1 0-16,-1-21 0,0 0 16,0 21-16,21-21 0,-20 0 0,-1 0 15,0 0-15,21-21 0,-21 21 16,1-21-16,-1 0 0,21 0 0,-21-1 15,0 1-15,1-21 0,-1 21 0,0-22 16,0 1-16,0 0 0,0 21 16,1-22-16,-22 1 0,0 0 0,21 20 15,-21 1-15,21 0 0,-21 0 16,0 42 0,0 0-1,0 0-15,-21 22 0,21-22 0,-21 21 16,21-21-16,0 22 0,0-22 15,0 21-15,-22 1 0,22-22 0,0 0 16,0 0-16,0 0 0,0 0 16,0 1-16,0-1 0,0 0 0,22-21 31,-1 0-15,0 0-16,0-21 0</inkml:trace>
  <inkml:trace contextRef="#ctx0" brushRef="#br0" timeOffset="14522.81">24765 1482 0,'0'0'0,"0"-43"0,42-20 15,-42 42-15,0 0 16,-21 21 0,0 0-16,0 0 15,-22 0-15,22 21 0,0 0 16,-21 0-16,21 0 0,-1 0 0,1 1 15,-21-1-15,42 21 0,-21-21 16,21 0-16,-21 1 0,21-1 0,0 0 16,0 0-16,21 0 15,0-21-15,0 0 0,0 0 16,0 0-16,1 0 0,-1 0 0,0 0 16,0 0-16,21 0 15,-20 0-15,-1 0 0,0 0 0,0 0 0,0 0 16,0 0-16,1 0 15,-22 21 1,0 1-16,0-1 0,-22 0 16,1-21-16,0 21 15,-21-21-15,21 21 0,-22-21 0,22 21 16,-21-21-16,21 0 0,-22 0 0,1 22 16,21-22-16,-22 0 0,22 21 15,0-21-15,0 0 0,0 0 0,0 0 16,42-21 15,0-1-31,0 22 0,0-21 16</inkml:trace>
  <inkml:trace contextRef="#ctx0" brushRef="#br0" timeOffset="15050.93">25252 1482 0,'0'0'0,"21"-21"0,0 21 0,-21-22 0,21 1 16,-21 0-1,21 21-15,-21-21 0,0 0 16,0 0-16,0-1 16,-21 22-1,0 0-15,0 0 0,0 0 0,-22 0 16,22 22-16,0-1 0,0-21 15,-21 21-15,20 0 0,1 0 0,0 0 16,21 1-16,0-1 16,0 0-16,0 0 0,0 0 15,21 0-15,0-21 16,1 0-16,-1 22 0,0-22 16,0 0-16,21 0 0,-20 0 15,-1 0-15,0 21 16,0-21-16,-21 21 0,21-21 0,-21 21 15,0 0-15,0 0 16,-21 1 0,0-22-16,0 0 15,0 21-15,-1-21 0,1 0 16,0 0-16,0 21 0,0-21 0,0 0 16,-1 0-16,1 0 0,0 0 15,0 21-15,0-21 16,0 0-16</inkml:trace>
  <inkml:trace contextRef="#ctx0" brushRef="#br0" timeOffset="23759.68">550 3620 0,'0'21'0,"0"0"16,21-21 0,1 0-1,-1 0 1,0-21-16,0 0 15,0-1-15,-21 1 16,0 0-16,0 0 16,0 0-16,0 0 0,0-1 15,-21 22-15,0-21 0,0 0 16,0 21-16,-22 0 0,22 0 16,-21 0-16,-1 0 0,22 0 0,-21 21 15,0 0-15,20 1 0,-20-1 16,0 21-16,-1-21 0,22 22 15,-21-22-15,21 21 0,-22-21 16,43 22-16,-21-22 0,21 21 16,0-21-16,0 0 0,0 1 0,0-1 15,21 0-15,1 0 0,-1-21 16,0 0-16,21 0 0,1 0 0,-22 0 16,21 0-16,0 0 0,1 0 15,-1-21-15,0 0 0,1 0 16,-1-1-16,0 1 0,1-21 15,-1 21-15,0-22 0,1 1 16,-22 0-16,21-1 0,-21 1 0,1 0 16,-1-22-16,0 22 0,0-22 15,-21 22-15,0-21 0,0 20 16,0 1-16,0 0 0,0 20 0,0 1 16,0-21-16,0 21 15,0 42 1,0 0-16,-21 0 0,21 22 15,-21-1-15,21 0 0,-21 22 16,21-22-16,0 22 0,0-1 0,0 1 16,0-22-16,0 21 15,0-20-15,0-1 0,0 0 0,0-20 0,21 20 16,0-21-16,0 0 16,-21 0-16,21 1 0,0-1 0,1-21 15,-1 0-15,0 0 16,0 0-16,0 0 15,-21-21-15,21-1 0,1 1 16,-22 0-16</inkml:trace>
  <inkml:trace contextRef="#ctx0" brushRef="#br0" timeOffset="24165.97">1312 3556 0,'0'0'0,"0"21"0,-21-21 0,21 21 15,-21-21-15,21 22 16,21-22 0,0 0-1,0 0-15,1-22 0,-1 22 16,0-21-16,0 0 0,0 0 16,0 0-16,1 0 0,-1-1 15,-21 1-15,0 0 0,0 0 0,0 0 16,0 0-16,-21 21 15,-1 0-15,1 0 0,0 0 16,0 0-16,0 21 0,0 0 16,-1 0-16,1 0 0,0 22 15,0-1-15,21-21 0,0 21 0,-21-20 16,21 20-16,0 0 0,0-21 16,0 1-16,0-1 0,0 21 15,21-21-15,-21 0 0,21 1 16,0-22-16,0 0 0,22 0 15,-22 0-15,0 0 0,21 0 0,-20 0 16,20-22-16,0 22 0,-21-21 16,22 0-16,-1 0 0,-21 0 15</inkml:trace>
  <inkml:trace contextRef="#ctx0" brushRef="#br0" timeOffset="24435.81">1947 3429 0,'0'0'0,"0"-21"16,0 0-16,-21 21 15,0 0 1,0 21-16,21 0 0,-21 0 16,21 0-16,0 1 0,-22 20 15,1-21-15,21 0 0,-21 22 0,21-22 16,0 21-16,0-21 0,0 22 16,0-22-16,0 0 0,0 0 15,0 0-15,0 0 0,21-21 0,0 22 16,1-22-1,-1 0-15,0 0 0,0 0 0,0 0 16,0 0-16,1-22 0,-1 1 16,0 0-16,0 0 0,21 0 0,-20 0 15,-1-22-15,0 22 0,0-21 16,0-1-16,-21 1 0</inkml:trace>
  <inkml:trace contextRef="#ctx0" brushRef="#br0" timeOffset="24691.61">2434 2921 0,'0'0'0,"0"-21"16,-21 21-16,0 42 16,0-21-16,-1 1 15,22 20-15,0 0 0,-21 1 0,0-1 16,21 0-16,-21 22 0,21-22 16,0 22-16,0-22 0,-21 0 15,21 22-15,0-22 0,0 0 0,0 1 16,0-22-16,0 21 0,0-21 15,0 1-15,0-1 0,0 0 0,21 0 16,0-21-16,0 21 16,0-21-16,1 0 15,-1 0-15,0 0 0,-21-21 16,21 21-16,0-21 0,0 0 0,1 0 16</inkml:trace>
  <inkml:trace contextRef="#ctx0" brushRef="#br0" timeOffset="25271.28">3217 3493 0,'-21'0'0,"0"0"31,0 0-31,21-22 16,0 1-1,0 0-15,-21 21 0,21-21 0,-22 0 16,22 0-16,-21-1 0,0 1 16,0 0-16,0 21 0,0 0 15,-1 0-15,1 0 16,0 21-16,0 0 0,0 1 0,0-1 16,-1 21-16,1-21 0,0 22 15,0-1-15,0-21 0,0 21 0,-1 1 16,22-1-16,0-21 0,0 0 15,0 22-15,0-22 0,0 0 16,22 0-16,-1-21 0,0 21 16,0-21-16,0 0 0,0 0 0,22 0 15,-22 0-15,0 0 0,21-21 16,-20 0-16,-1 21 0,0-21 0,21 0 16,-21 0-16,1-1 0,-1 1 15,0 0-15,-21-21 0,21 21 0,-21-22 16,0 22-16,0 0 0,0 0 15,0 0-15,0-1 0,0 1 0,0 42 32,-21 1-17,21-1-15,0 0 0,0 0 16,0 0-16,0 0 0,0 22 0,0-22 16,0 0-16,0 0 0,0 0 15,0 1-15,0-1 16,21-21-16,0 0 0,-21 21 0,21-21 15,1 0-15,-1 0 0,0 0 16,0 0-16,0 0 0,22-21 16</inkml:trace>
  <inkml:trace contextRef="#ctx0" brushRef="#br0" timeOffset="25681.29">3535 3450 0,'0'-42'16,"0"84"-16,-21-105 0,21 42 0,0-1 0,0 1 15,0 0-15,0 0 16,0 0 0,21 21-16,0 0 0,0 0 15,0 21-15,0-21 0,1 21 16,-1 0-16,0 0 0,0 1 0,0 20 16,0-21-16,1 0 0,-22 22 0,0-22 15,0 21-15,0-21 0,0 0 16,0 1-16,0 20 0,0-21 0,0 0 15,-22 0 1,22 1-16,-21-22 0,0 0 16,21-22-1,0 1 1,21 0-16,-21 0 16,21 0-16,-21 0 0,0-1 0,22-20 15,-1 21-15,-21-21 0,0-1 16,21 22-16,0-21 0,0 21 0,-21-1 15,0-20-15,21 42 0,1-21 16,-22 0-16,21 21 16,0 0-16,0 0 15,0 0 1</inkml:trace>
  <inkml:trace contextRef="#ctx0" brushRef="#br0" timeOffset="26083.58">4212 3535 0,'0'0'15,"0"21"-15,-21-21 0,42 0 32,0-21-17,0 0-15,1 0 16,-1-1-16,0 22 0,-21-21 0,21 0 15,0 0-15,-21 0 0,21 0 16,-21-1-16,0 1 0,0 0 0,0 0 16,-21 21-1,0 21 1,0-21-16,0 21 0,21 0 16,-21 1-16,-1 20 0,1-21 0,21 0 15,0 22-15,0-22 0,-21 0 16,21 0-16,0 0 0,0 0 15,0 1-15,0-1 0,0 0 16,0 0-16,21-21 0,-21 21 0,21-21 16,1 21-16,-1-21 0,0 0 0,0 0 15,21 0-15,-20 0 0,-1 0 16,21 0-16,-21 0 0,22-21 0,-22 0 16,0 21-16,21-21 0,-21 21 15</inkml:trace>
  <inkml:trace contextRef="#ctx0" brushRef="#br0" timeOffset="26671.27">5165 3366 0,'0'0'0,"0"-22"0,0 1 0,0 0 16,-22 21 0,1-21-16,0 21 15,0 0-15,0 0 16,0 0-16,-1 21 0,1 0 0,0-21 15,21 21-15,-21 1 0,0-1 16,0 21-16,21-21 0,0 0 0,0 1 16,-22-1-16,22 0 0,0 0 0,0 0 15,0 0-15,0 1 0,0-1 16,0 0-16,22-21 0,-1 0 16,0 0-1,0 0-15,0 0 0,0 0 16,1 0-16,-1 0 0,0-21 0,0 21 15,0-21-15,0-1 0,1 1 16,-1 0-16,-21-21 0,21 21 0,0-22 16,0 1-16,0 0 0,1-1 15,-22 1-15,21 0 0,-21-1 0,21-20 16,-21 42-16,0-22 0,0 1 16,0 21-16,0 0 0,0-1 0,0 1 15,0 0-15,0 42 31,-21-21-31,0 43 16,21-22-16,-22 21 0,22-21 0,0 22 16,-21-1-16,21 0 0,0 22 15,0-22-15,0 0 0,0 1 0,0-1 16,0 0-16,0 1 0,0-1 0,0-21 16,0 22-16,0-22 0,21 0 15,-21 0-15,22-21 0,-22 21 0,21-21 16,0 0-16,0 0 15,0 0-15,0 0 16,1 0-16,-1-21 16,-21 0-16,21 21 0,-21-21 0,21 0 15,-21-1-15,21 1 0</inkml:trace>
  <inkml:trace contextRef="#ctx0" brushRef="#br0" timeOffset="27731.18">7175 3620 0,'0'0'0,"22"0"16,-1-22-16,21 1 0,-42 0 16,21 0-16,0 21 0,1-21 15,-1 0-15,-21-1 0,0-20 0,0 21 16,0 0-16,0-22 0,0 22 15,0-21-15,0 21 0,0-22 0,-21 22 16,21 0-16,-22 0 16,1 0-16,0 0 0,-21-1 0,21 22 15,-1 0-15,1 0 0,-21 0 0,21 0 16,0 0-16,-22 22 0,22-1 16,-21 21-16,21-21 0,-22 22 0,22-1 15,0 0-15,0 1 0,0-1 16,21 0-16,0 1 0,0-22 0,0 21 15,0-21-15,0 0 0,0 22 16,0-22-16,21-21 0,0 21 0,0 0 16,0-21-16,0 0 0,1 0 15,20 0-15,-21 0 0,21 0 0,-20 0 16,-1-21-16,21 21 0,-21-21 16,0 0-16,1 0 0,-1-1 15,0 1-15,0-21 0,0 21 0,0-22 16,-21 22-16,0-21 0,0 0 15,0-1-15,0 22 0,0-21 0,0-1 16,22 22-16,-22 0 0,0 0 16,0 0-16,0 0 0,0 42 47,0 21-47,0-21 0,0 0 0,0 22 15,0-1-15,0-21 0,0 22 16,0-1-16,0-21 0,21 21 0,-21-20 15,0-1-15,0 0 0,21 0 16,0 0-16,0 0 0,-21 1 0,21-1 16,1-21-16,-1 0 0,0 0 0,0 0 15,0 0-15,0 0 0,1 0 16,20 0-16,-21 0 0,21-21 0,-20 21 16,20-22-16,0 1 0,-21 0 15,22 0-15,-22-21 0,21 20 0,-21-20 16,1 21-16,20-21 0,-21-1 15,0 1-15,-21 0 0,0 20 16,0-20-16,0 21 0,0 0 0,0 0 16,0-1-16,-21 22 15,0 0-15,0 0 0,0 0 16,-1 22-16,22-1 0,0 0 16,0 0-16,0 0 0,0 22 0,0-22 15,0 0-15,0 21 0,22-21 0,-1 1 16,-21 20-16,21-21 0,0 0 15,-21 0-15,0 1 0,21-1 0,-21 0 16,0 0-16,0 0 16,-21-21-1,0 0 1,0 0-16,0 0 16,-1 0-16,1-21 15,0 0 1,21 0-16</inkml:trace>
  <inkml:trace contextRef="#ctx0" brushRef="#br0" timeOffset="28314.86">9229 3217 0,'0'0'0,"21"-21"16,-21 0-16,0 0 16,21 0-16,-21 0 0,21 21 0,-21-22 15,21 22 17,-21 22-32,0 20 15,21-21-15,-21 21 0,0-20 16,0 41-16,0-21 0,0 1 0,0 20 15,0 1-15,0-1 0,0 1 16,0-1-16,-21 1 0,0 20 0,0 1 16,0 0-16,0-1 0,-1 22 15,1-21-15,0 0 0,0-1 0,0 1 16,0 21-16,-1-22 0,1 1 16,0-21-16,0 20 0,0-20 0,21-1 15,-21 1-15,-1-22 0,22 0 16,-21 1-16,21-22 0,0 0 0,-21 0 15,0-21-15,21-21 16,-21 0-16,21 0 0,-21-22 16,21 1-16,0 0 0,0-1 15,-22-20-15,22-1 0,0-20 0,0 20 16,0-20-16,0-1 0</inkml:trace>
  <inkml:trace contextRef="#ctx0" brushRef="#br0" timeOffset="28642.81">9080 3471 0,'0'0'0,"22"-42"0,-22 0 16,21 21-16,-21-22 0,21 22 0,-21-21 15,21 21-15,0-1 0,0 1 16,1 0-16,-1 0 0,0 0 0,21 0 16,-21 21-16,22 0 0,-1 0 15,0 0-15,1 0 0,-1 21 0,0 0 16,-20 0-16,-1 21 0,0-20 15,0 20-15,-21 0 0,0 1 0,0-1 16,-21 0-16,0 1 0,0-1 16,-1 0-16,1-21 0,-21 22 15,21-22-15,-22 0 0,22 0 0,0 0 16,0 1-16,0-22 0,0 21 0,-1-21 16,1 0-1,21-21 16,21-1-31,1 1 0,-1 0 16,0 0-16,0 0 0,21 21 0</inkml:trace>
  <inkml:trace contextRef="#ctx0" brushRef="#br0" timeOffset="30771.08">9969 3260 0,'0'0'0,"0"-21"16,0 42 15,-21 0-31,21 0 0,-21 0 16,0 22-16,21-22 0,-21 0 15,21 21-15,0-21 0,0 22 0,0-22 16,0 21-16,0-21 16,0 1-16,0 20 0,0-21 0,0 0 0,21 0 15,0-21-15,0 22 0,0-22 16,1 0-16,-1 0 0,0 0 15,0 0-15,21 0 0,-20 0 0,-1 0 16,21 0-16,-21-22 0,22 1 0,-22 0 16,0 0-16,0 0 0,0 0 15,0-1-15,1-20 0,-22 21 0,0 0 16,21-22-16,-21 22 0,0-21 16,0 21-16,0 0 0,0-1 15,0 1-15,0 42 31,0 1-31,0-1 0,0 0 16,0 0-16,0 0 0,-21 22 16,21-22-16,0 21 0,0-21 0,0 0 15,0 22-15,0-22 0,0 0 0,0 0 16,0 0-16,0 1 0,21-22 16,0 21-16,0-21 0,0 0 0,0 0 15,1 0-15,-1 0 0,0 0 16,0 0-16,21-21 0,-20 21 0,-1-22 15,21 1-15,-21 0 0,22 0 0,-22 0 16,21-22-16,-21 1 0,0 21 16,1-21-16,-1-22 0,0 22 0,0-1 15,0-20-15,-21 21 0,0-22 16,0 22-16,21-1 0,-21 1 16,0 0-16,0-1 0,0 22 0,0 0 15,0 0-15,0 0 0,0 42 31,0 0-31,0 0 0,-21 22 16,21-1-16,0-21 0,0 21 16,0 1-16,-21 20 0,21-20 0,-21-1 15,21 0-15,-21 22 0,21-22 16,0 0-16,0 1 0,-21-1 0,-1-21 16,22 22-16,-21-22 0,21 0 15,0 0-15,0 0 0,0 0 0,0-42 47,21 21-47,-21-21 16,22 0-16,-1 0 0,0 0 0,0-22 15,0 22-15,0 0 0,1-21 16,-1 20-16,0-20 0,0 21 0,0 0 16,0-22-16,1 22 0,-1 21 0,0-21 15,0 21-15,0 0 0,0 0 16,1 0-16,-1 0 0,0 21 0,-21 0 15,21-21-15,-21 22 0,21-1 16,-21 21-16,21-21 0,-21 0 16,0 1-16,0-1 0,0 0 0,0 0 15,0 0-15,0 0 0,-21 1 16,0-1-16,0 0 0,0-21 0,0 21 16,-1 0-16,1-21 0,0 0 0,0 0 15,0 0-15,0 0 0,-1 0 16,1 0-16,0 0 0,0 0 15,21-21-15,-21 21 0,21-21 0,-21 21 16,21-21-16,-22 0 16,22 42 31,22-21-47,-22 21 0,21-21 15,0 0-15,0 21 0,0-21 16,0 0-16,1 21 0,-1-21 0,0 0 15,0 0-15,0 0 0,0 0 0,22 0 16,-22 0-16,0 0 0,0 0 16,0-21-16,22 21 0,-22-21 0,0 0 15,-21 0-15,21-1 0,0 1 0,1 0 16,-1-21-16,-21-1 0,0 1 16,21 0-16,0-1 0,-21-20 0,0 21 15,0-22-15,21 22 16,-21-1-16,21 1 0,-21 0 0,22-1 15,-22 22-15,0-21 0,0 21 0,0 0 16,0 42 0,0 0-1,-22 21-15,22-21 16,-21 1-16,21 20 0,-21 0 0,21 1 16,-21-1-16,21 0 0,0 1 0,0-1 15,0 0-15,0 1 0,0-1 16,0 0-16,0 1 0,0-22 15,0 21-15,0-21 0,0 0 0,21 1 16,-21-1-16,21 0 0,0 0 16,1-21-16,-1 0 0,0 0 0,0 0 15,21 0-15,-20 0 0,-1 0 16,0 0-16,0 0 0,0-21 0,0 0 16,1 0-16,-1-1 0,0 1 0,0 0 15,-21-21-15,21 21 0,-21-22 16,21 1-16,-21 21 0,22-22 0,-22 22 15,0-21-15,0 21 0,0 0 16,0 42 0,0 0-1,0 0-15,0 21 0,0-20 16,0-1-16,0 21 0,0-21 16,0 0-16,0 1 0,0 20 0,21-21 15,-21 0-15,21 0 0,0-21 16,0 22-16,0-1 0,1-21 0,-1 0 15,0 0-15,0 0 0,0 0 0,0 0 16,1 0-16,-1 0 0,0 0 16,0 0-16,-21-21 0,21-1 0,0 22 15,1-21-15,-22-21 0,21 21 16,-21 0-16,0-22 0,21 1 16,0 21-16,0-22 0,-21 1 0,0 0 0,21 21 15,1-22-15,-22 22 0,21 0 16,-21 0-16,21 21 15,0 0-15,0 21 32,-21 0-32,0 0 15,21 0-15,-21 1 16,0-44 31,0 1-32,0 0 1,0 0-16,-21 0 16,0 0-16,0 21 0,0 0 15,0 0 1,-1 21-16,22 0 0,-21 0 0,0 0 16,21 0-16,0 22 0,-21-22 15,0 0-15,21 21 0,-21-20 0,21 20 16,0-21-16,0 21 0,0-20 0,0-1 15,0 21-15,0-21 0,21 0 16,0 1-16,0-22 0,0 21 0,0 0 16,1-21-16,-1 0 0,0 0 0,0 0 15,0 0-15,0 0 16,1 0-16,-1 0 0,0 0 0,0-21 16,0 0-16,0 21 0,1-22 0,-1 1 15,0 0-15,0 0 16,-21 0-16,21 0 0,-21-1 0,0 1 15,0-21-15,0 21 0,0 0 0,0-1 16,0 1-16,0 0 0,0 0 16</inkml:trace>
  <inkml:trace contextRef="#ctx0" brushRef="#br0" timeOffset="30986.95">12277 2879 0,'0'0'0,"-43"0"16,22 0-16,21-21 15,-21 21-15,21 21 32,21-21-17,0 21 1,0-21-1</inkml:trace>
  <inkml:trace contextRef="#ctx0" brushRef="#br0" timeOffset="32903.62">14351 3620 0,'0'0'0,"0"-22"16,21 22 31,0 0-32,0 0 1,1 0 0,-1-21-1,-21 0 1,0 0-16,21 0 15,-21 0-15,21-1 0,-21-20 16,0 21-16,0-21 0,21 20 0,0-20 16,-21 0-16,22-1 0,-1 1 0,-21 21 15,21-21-15,0 20 0,-21 1 16,21 0-16,0 0 0,1 0 0,-1 21 16,0 0-16,0 0 15,0 0-15,-21 21 0,21 0 16,1 0-16,-22 0 15,21-21 1,-21-21 31,-21 21-31,21-21-16,-22 21 0,22-21 15,-21 21-15,0 0 0,21-21 16,-21 21-16,0 0 15,0 0-15,21 21 16,-22 0-16,22 0 0,0 0 0,0 1 16,0 20-16,-21-21 0,21 21 15,0 1-15,0-22 0,0 21 16,0 1-16,0-22 0,0 21 0,0-21 16,21 0-16,1 1 0,-1-1 0,-21 0 15,21 0-15,0 0 0,0-21 16,0 0-16,1 21 0,20-21 0,-21 0 15,0 0-15,22 0 0,-22 0 0,0 0 16,0-21-16,21 21 0,-20-21 16,-1 0-16,21 0 0,-21 0 0,0-22 15,22 22-15,-22 0 0,21-21 16,-21-1-16,22 22 0,-22-21 0,0-1 16,21 22-16,-20 0 0,-1 0 15,0 0-15,0 0 0,0-1 16,0 22-16,1 0 0,-1 0 15,-21 22-15,0-1 0,0 0 16,21 0-16,-21 0 16,0 0-16,0 1 0,0-1 0,21 0 15,-21 0-15,0 0 16,0 0-16,0-42 47,0 0-47,0 0 15,0 0-15,0 0 16,0-1-16,0 1 0,-21 0 16,21 0-16,-21 0 0,0 0 0,-1 21 15,22-22-15,-21 22 0,0 0 0,0 0 16,0 0-16,-22 0 16,1 0-16,21 22 0,0-1 15,0 0-15,-1 0 0,1 21 16,0-20-16,0 20 0,0-21 0,0 21 15,21-20-15,0 20 0,0-21 0,0 21 16,0-20-16,0-1 0,0 0 16,21 0-16,0 0 0,-21 0 0,21-21 15,0 22-15,22-22 0,-22 0 16,0 0-16,0 0 0,21 0 16,-20 0-16,20 0 0,-21-22 0,0 1 15,22 21-15,-22-21 0,0 0 0,0 0 16,0 0-16,0-22 0,1 22 15,-22 0-15,0-21 0,0 20 0,21-20 16,-21 21-16,0-21 0,0 20 16,0 1-16,0 0 0,0 0 15,-21 42 1,21 0-16,0 0 16,-22 22-16,22-22 0,0 0 15,0 21-15,0-20 0,0-1 16,0 0-16,0 0 0,0 0 15,0 0-15,22 1 0,-22-1 0,21 0 16,0-21-16,0 21 0,0-21 16,0 0-16,1 0 0,-1 0 15,0 0-15,0 0 0,0-21 0,22 0 16,-22 21-16,0-21 0,0-1 16,0 1-16,-21 0 0,21 0 0,-21 0 15,22-22-15,-22 22 0,21-21 0,-21 21 16,0-22-16,0 22 0,0 0 15,0 0-15,0 0 0,0 0 16,0 42 0,0 0-1,0 0-15,0 0 0,-21 0 0,21 1 16,-22 20-16,22-21 0,0 21 0,0-20 16,0 20-16,-21-21 0,21 0 15,-21 0-15,21 22 0,0-22 0,-21 0 16,21 0-16,0 0 15,0 1-15,0-44 47,0 1-47,0 0 16,21 0-16,-21-21 0,21 20 16,0 1-16,-21-21 0,22 21 15,-1-22-15,21 1 0,0-21 16,1 20-16,-22 22 0,21 0 0,-21 0 15,1 21-15,20 0 0,-21 0 16,0 0-16,0 0 0,1 0 0,-1 21 16,-21 0-16,21 21 0,-21-20 0,0-1 15,21 21-15,-21-21 0,0 0 16,0 22-16,0-22 0,0 0 0,0 0 16,0 0-16,0 1 0,-21-1 15,0 0-15,21 0 16,-21-21-16,21 21 15,0-42 17,0 0-32</inkml:trace>
  <inkml:trace contextRef="#ctx0" brushRef="#br0" timeOffset="34071.51">17272 3069 0,'0'0'16,"0"-42"-1,0 21-15,0 0 0,0-1 16,0 1-16,0 0 0,0 0 16,0 0-16,0 0 15,0-1-15,0 1 0,0 0 0,0 0 16,0 42 15,0 0-31,0 0 0,0 22 16,0-22-16,0 21 0,0 1 0,0-1 15,0-21-15,0 21 0,0 1 0,0-1 16,0 0-16,0 1 0,0-1 16,0 0-16,0 1 0,0-1 0,0-21 15,0 22-15,0-22 0,0 0 0,0 0 16,0 0-16,0 0 0,-21-21 16,21 22-16,-21-22 31,21-22-16,0 1-15,0 0 16,0 0-16,0 0 0,0 0 0,0-22 16,0 22-16,0-21 0,21 21 0,0-22 15,0 22-15,0 0 0,0-21 16,1 20-16,-1 1 0,0 0 0,21 0 16,-21 21-16,1 0 0,20 0 0,-21 0 15,0 0-15,0 0 0,1 0 16,-1 21-16,0 0 0,0 0 0,-21 1 15,0 20-15,0-21 0,0 0 16,0 0-16,0 22 0,0-22 0,0 0 16,0 0-16,-21 0 0,0 1 15,0-1-15,-1 0 0,1 0 0,0-21 16,0 21-16,0-21 0,0 0 16,-1 0-16,1 0 0,0 0 15,0 0-15,0-21 16,21 0-16,-21 21 0,21-21 15,-22 21-15,22-21 32,22 42-1,-1-21-31,0 0 16,0 0-16,0 21 0,0-21 15,1 0-15,20 0 0,-21 0 0,21 0 16,1 0-16,-1 0 0,-21 0 0,22 0 15,-1 0-15,0 0 0,1 0 16,-1 0-16,0-21 0,-21 21 0,22-21 16,-22-1-16,21 22 0,-21-21 0,1 0 15,20-21-15,-21 21 0,0-1 16,0-20-16,-21 21 0,22-21 0,-22 20 16,21-20-16,-21 21 0,0 0 0,0 0 15,0-1-15,0 1 0,0 0 16,-21 21-1,-1 0-15,1 0 0,0 0 0,0 0 16,0 0-16,0 21 0,-22 0 0,43 22 16,-21-22-16,0 0 0,0 21 15,21-20-15,0-1 0,-21 21 0,21-21 16,0 0-16,0 43 16,0-43-16,21 0 0,0 0 0,0-21 15,0 22-15,0-1 0,1-21 16,20 0-16,-21 0 0,0 21 0,0-21 0,1 0 15,20 0-15,-21 0 0,0 0 16,0 0-16,1 0 0,-22-21 16,21 21-16,-21-21 15,0-1-15,0 1 16,-21 21-16,-1-21 0,22 0 16</inkml:trace>
  <inkml:trace contextRef="#ctx0" brushRef="#br0" timeOffset="38070.97">19177 3408 0,'0'21'16,"-21"-21"-1,21 21 1,-21-21-16,21 21 16,0 1 15,0-44 0,0 1-31,21 0 16,-21 0-16,21 0 0,0 0 15,0-22-15,22 22 0,-22-21 0,21-1 16,0 1-16,1 0 0,-1-1 16,0 22-16,1-21 0,-1 0 15,0 20-15,1 1 0,-1 0 0,-21 21 16,22 0-16,-22 0 0,0 0 16,0 21-16,0 0 0,0 1 0,1 20 15,-22-21-15,0 0 0,21 0 0,-21 22 16,21-22-16,-21 0 0,0 0 15,0 0-15,0 1 0,0-1 0,0 0 16,0 0 0,21-21-1,-21-21-15,0 0 16,0 0 0,0-1-16,0 1 0,0-21 15,0 21-15,0 0 0,0-1 0,-21 1 16,0-21-16,21 21 0,-21 0 15,-1-1-15,-20 1 0,21 0 0,0 0 16,0 0-16,-22 21 0,22 0 16,0 0-16,-21 21 0,20 0 0,-20 0 15,21 0-15,0 1 0,-22 20 0,22-21 16,0 21-16,-21 1 0,21-1 16,-1 0-16,22-20 0,-21 20 0,21 0 15,0-21-15,0 22 0,0-22 16,0 0-16,0 0 0,21 0 0,1-21 15,-1 22-15,0-22 0,21 0 16,-21 0-16,22 0 0,-22 0 16,21 0-16,1 0 0,-22 0 0,21-22 15,0 1-15,-20 0 0,20 0 0,-21 0 16,0 0-16,0-22 0,1 22 16,-1-21-16,0 21 0,-21-22 0,21 1 15,-21 21-15,0-22 0,0 22 16,0 0-16,0 0 0,21 21 15,-21 21 1,0 21 0,0-20-16,0-1 0,21 21 0,-21-21 15,0 22-15,0-22 16,0 21-16,22-21 0,-1 22 0,0-22 16,-21 0-16,21 0 0,0-21 0,0 21 15,1 0-15,-1-21 0,0 0 16,0 0-16,0 0 0,0 0 0,1 0 15,-1 0-15,0-21 0,0 0 0,0 0 16,0 0-16,1 0 0,-22-1 16,21 1-16,0-21 0,-21 21 0,21-22 15,0 1-15,-21 21 16,21-21-16,1-1 0,-1 22 0,-21-21 0,21 21 16,0-1-16,0 1 0,0 21 15,1 0 1,-22 21-1,0 1-15,0-1 0,0 0 16,0 0-16,0 0 0,0 0 16,0 1-16,0-1 15,21-21 17,-21-21-32,0-1 15,0 1 1,0 0-16,0 0 0,-21 0 0,21 0 15,-22-1-15,1 22 0,21-21 0,-21 0 16,0 21 0,0 0-16,0 0 15,-1 21-15,22 0 0,-21 1 16,21-1-16,0 21 0,-21-21 0,21 22 16,-21-22-16,21 21 0,0-21 0,0 22 15,0-22-15,0 21 0,0-21 16,21 22-16,0-22 0,0 0 0,1 0 15,-1-21-15,0 21 0,21 0 0,-21-21 16,1 0-16,-1 0 0,21 0 16,-21 0-16,0 0 0,22 0 0,-22-21 15,0 21-15,0-21 0,0 0 16,1 0-16,-1 0 0,0-1 16,0-20-16,0 0 0,0 21 0,1-22 15,-1 1-15,0 21 0,0-22 16,21 22-16,-20 0 0,-1-21 0,0 21 15,0 21-15,-21-22 0,21 22 0,-21-21 16,21 21-16,-21 21 16,0 1-16,0-1 15,0 0-15,0 0 16,0 0-16,0 0 0,0 1 16,0-1-1,0-42 32,22-1-47,-22 1 16,0 0-16,0 0 15,0 0-15,-22 0 0,22-1 16,-21 22-16,21-21 0,-21 0 16,0 21-16,0 0 15,0 0-15,-1 21 16,1 0-16,0 1 0,21-1 15,-21 0-15,0 0 0,0 0 0,-1 0 0,22 1 16,0 20-16,0-21 16,0 21-16,0-20 0,0-1 0,0 21 15,0-21-15,0 0 0,0 1 0,22-1 16,-1 0-16,0 0 0,0 0 16,21-21-16,-20 0 0,20 21 0,-21-21 15,21 0-15,-20 0 0,20 0 0,0 0 16,-21 0-16,22-21 0,-22 0 15,21 0-15,-21 21 0,1-21 0,20-22 16,-21 22-16,0 0 0,-21-21 16,21 21-16,1-22 0,-1 1 15,-21 21-15,0-22 0,0 22 0,0 0 0,0-21 16,0 21-16,0-1 16,0 1-16,-21 21 15,-1 21 1,1 1-16,0-22 0,0 21 15,0 0-15,21 21 0,-21-21 0,21 1 16,-22 20-16,22-21 0,0 21 0,0-20 16,0 20-16,0-21 0,0 0 15,22 0-15,-1 1 0,-21-1 0,21 0 16,0 0-16,0-21 0,0 21 16,1-21-16,-1 0 0,0 0 15,21 0-15,-21 0 0,1 0 16,-1-21-16,21 0 0,-21 0 15,0 21-15,22-21 0,-22-22 0,21 22 16,-21 0-16,1-21 0,20 20 0,-21-20 16,0 21-16,0-21 0,22 20 15,-22 1-15,-21-21 0,21 21 0,-21 0 16,0-1-16,-21 22 31,21 22-31,0-1 0,-21 0 0,21 0 16,-21 0-16,21 0 0,0 1 15,0-1-15,0 21 0,0-21 16,0 0-16,0 22 0,0-22 0,0 0 16,0 0-16,0 0 0,0 1 15,0-1-15,21 0 0,-21 0 16,21-21-16,-21-21 47,0 0-47,-21 21 15,0-21-15,21-1 0,-22 1 0,1 21 16,21-21-16,-21 0 0,0 21 16,0 0-1,0 0-15,-1 0 16,22 21-16,0 0 0,0 0 16,0 1-16,0-1 15,0 0-15,22-21 0,-1 21 0,0-21 16,0 0-16,-21 21 0,21-21 15,0 21-15,1-21 0,20 0 0,-21 0 16,0 0-16,0 0 0,22 0 0,-22 0 16,21-21-16,-21 0 0,22 21 15,-22-21-15,21 0 0,-21 0 16,22-1-16,-22-20 0,0 21 0,0-21 0,0 20 16,1-20-16,-1 21 0,-21-21 15,0 20-15,0-20 0,0 21 16,0 0-16,0 0 0,-21 21 15,-1 0 1,22 21-16,0 0 0,-21 0 16,21 0-16,0 0 0,0 22 15,0-22-15,0 0 0,0 21 0,0-20 16,0 20-16,0-21 0,0 0 0,0 0 16,21 1-16,-21-1 0,22 0 15,-22 0-15,21 0 0,-21 0 16,-21-21 31,-1-21-47,1 0 15,0 0-15,0 21 16,21-21-16,-21 21 16,0 0-1,21 21 1,21-21-1,0 0-15,0 0 0,0 21 16,0-21-16,1 0 0,20 0 16,-21 0-16,0 0 0,22 0 0,-22 0 0,0 0 15,21 0-15,-21 0 0,1 0 16,-1-21-16,21 21 0,-21-21 16,0 0-16,1-1 0,-1 1 0,-21 0 15,21 0-15,0 0 0,0-22 16,-21 22-16,0-21 0,21 21 0,-21 0 15,0-1-15,0 1 0,0 0 16,0 0-16,-21 21 16,0 0-16,0 0 0,0 0 15,0 21-15,-1 0 16,22 0-16,0 1 0,0 20 16,0-21-16,0 0 0,0 0 15,0 1-15,0-1 0,0 21 0,0-21 16,22 0-16,-1 1 0,0-1 15,21 0-15,-21 0 16,1-21-16,-1 21 0,21-21 0,-21 0 16,22 21-16,-1-21 0,0 0 0,1 0 15,20 0-15,-21 0 0,1 0 16,-1 0-16,0 0 0,1 0 0,-1-21 16,0 21-16,1-42 0,-22 21 15,0-22-15,0 22 0,0-21 16,-21 21-16,0-22 0,0 1 15,22 21-15,-22-21 0,0 20 0,0 1 16,0 0-16,0 0 0,0 0 0,-22 0 16,1 21-16,0 0 0,0 0 15,0 0-15,0 0 16,-1 21-16,-20 0 0,21 0 0,0 0 16,0 0-16,21 1 0,-22-1 0,1 0 15,21 0-15,-21 21 0,21-20 16,0-1-16,0 0 0,0 21 0,0-21 15,0 1-15,21-1 0,0 0 0,1 0 16,-1 0-16,0-21 16,0 0-16,0 0 0,0 0 15,1 0-15,-1 0 0,0 0 16,0 0-16,0-21 0,0 21 16,-21-21-16,22 21 0,-1-21 0,-21-22 15,0 22-15,21 0 0,-21-21 16,21-1-16,-21 1 0,21 0 0,-21-1 15,0 1-15,21 0 0,-21-22 0,22 22 16,-22 0-16,0-22 16,21 22-16,0-1 0,-21 22 0,0-21 0,0 0 15,21 20-15,-21 1 0,0 0 16,0 42 0,-21 0-1,21 22-15,-21-22 16,0 21-16,21 1 0,-22-22 0,22 21 15,-21 0-15,0 1 0,21-1 16,0 0-16,0-20 0,0 20 0,0 0 16,0 1-16,0-1 0,0 0 0,0-21 15,0 22-15,0-22 0,21 21 16,0-21-16,-21 1 0,22-1 0,-1 0 16,-21 0-16,42 0 0,-21-21 15,0 0-15,1 0 0,-1 0 16,0 0-16,0 0 0,0 0 0,0 0 15,1 0-15,-1 0 16,0-21-16,0 0 0,-21 0 16,21 21-16,-21-21 15,0-1 1,0 1-16</inkml:trace>
  <inkml:trace contextRef="#ctx0" brushRef="#br0" timeOffset="38258.86">24490 3471 0,'-21'0'0,"-1"0"16,22 22-16,-21-22 31,0 0-15,0 0-1,0 0-15,0 0 16,-1 0-16</inkml:trace>
  <inkml:trace contextRef="#ctx0" brushRef="#br0" timeOffset="41378.93">1968 5482 0,'0'-21'32,"22"0"-32,-1 0 15,0 21-15,-21-21 16,21-1-16,-21 1 0,21 0 0,-21 0 15,0 0-15,0 0 16,0-1-16,0 1 0,0 0 0,-21-21 16,0 21-16,0-1 0,-22 22 15,22-21-15,-21 0 0,21 0 16,-22 21-16,1 0 0,0 0 16,-1 0-16,1 0 0,0 0 0,-1 21 15,1 0-15,0 0 0,-1 1 16,22 20-16,-21-21 0,21 21 15,0 1-15,21-1 0,0 0 16,0 1-16,0-1 0,0 0 0,0 1 16,0-1-16,0 0 0,0 1 15,21-1-15,0-21 0,0 22 16,0-22-16,0 0 0,1 0 0,-1 0 16,21-21-16,-21 0 0,0 0 15,22 0-15,-22 0 0,21-21 0,-21 21 16,1-21-16,20 0 0,-21 0 15,0-22-15,0 22 0,22 0 16,-22-21-16,-21 20 0,21-20 16,0 21-16,-21-21 0,21 20 15,-21-20-15,0 21 0,0-21 0,0 20 16,0 1-16,0 0 0,0 0 16,0 0-16,0 0 0,-21 21 15,0 0-15,0 21 16,21 0-16,0 21 0,0-21 15,0 22-15,0-22 0,0 21 16,0 1-16,0-1 0,0 0 16,0 1-16,21-22 0,-21 0 15,21 21-15,0-21 0,1 1 16,-1-22-16,0 0 0,0 0 0,0 0 16,22 0-16,-22 0 0,21 0 15,0-22-15,1 1 0,-22 0 0,21 0 16,1 0-16,-1-22 0,-21 22 15,21 0-15,-20-21 0,-1-1 0,0 22 16,0-21-16,-21 21 0,21-22 16,-21 1-16,0 21 0,0 0 15,0 0-15,0-1 0,0 1 0,-21 21 32,0 21-32,21 1 0,0-1 0,-21 21 15,21-21-15,0 22 0,-21-22 16,21 21-16,0-21 0,0 22 15,0-1-15,0-21 0,0 21 16,0-20-16,0-1 0,0 0 0,0 0 16,0 0-16,0-42 47,0 0-47,0 0 0,21 0 0,0-1 15,-21-20-15,0 21 0,21-21 16,0 20-16,-21-20 0,21 21 15,1-21-15,-22 20 0,21 1 16,-21-21-16,0 21 0,21 21 0,0-21 16,0 21-16,0 0 15,-21 21-15,22 0 16,-22 0-16,21 0 0,-21 22 0,0-22 16,0 0-16,21 21 0,0-21 15,-21 1-15,21 20 0,-21-21 0,21 21 16,-21-20-16,22-1 0,-1 0 15,0 0-15,-21 0 0,21-21 0,0 21 16,0-21-16,1 0 0,-1 0 16,0 0-16,0 0 0,0 0 15,0-21-15,1 0 0,-1 0 16,0 0-16,0 0 0,-21-1 0,21 1 16,0-21-16,1 21 0,-22-22 15,0 22-15,21-21 0,-21 21 0,21-22 16,-21 22-16,0 0 0,0 0 15,0 0-15,0 0 0,0 42 32,0 0-32,0 0 15,0 0-15,0 0 0,0 1 16,21-1-16,-21 0 0,0 0 0,0 0 16,21 0-16,-21 1 15,21-1-15,1 0 0,-22 0 0,21-21 16,0 0-16,0 21 0,21-21 15,-20 0-15,-1 0 0,0-21 16,0 0-16,21 21 0,-20-21 16,-1 0-16,0-1 0,0 1 0,0 0 15,0-21-15,1 21 0,-22-1 16,0 1-16,21 0 0,-21 0 0,0 0 16,21 21-16,-21-21 0,0-1 0,0 44 62,0-1-62,0 0 0,0 0 0,0 21 16,0-20-16,0-1 0,0 21 15,0 0-15,0 1 0,0-1 0,0 0 16,0 1-16,0-1 0,0 22 16,0-22-16,0 21 0,0 1 0,0-1 15,0 22-15,0-21 0,0 20 0,0 1 16,0 0-16,0-1 0,0 1 15,0 0-15,0-1 0,0 1 0,0 0 16,0-1-16,0-20 0,0 20 16,0-20-16,0-1 0,-21-20 0,21 20 15,-21-42-15,21 22 0,0-22 0,-22 0 16,1-21-16,0 0 16,0 0-16,0 0 0,0-21 0,-1 0 15,-20 0-15,21-22 0,-21 1 0,-1-22 16,-20 22-16,20-21 0,1-1 15,-21 1-15,20-1 0,22-21 0,-21 1 16,21 20-16,21-20 0,0-1 16,0 21-16,0-20 0,0 20 0,0 1 15,0-1-15,21 1 0,0-1 16,0 22-16,21-22 0,-20 1 16,-1 21-16,21-22 0,-21 22 0,22-22 15,-22 22-15,21 0 0,-21-1 16,22 22-16,-22-21 0,0 21 0,0-1 15,-21 1-15,21 0 0,-21 0 16</inkml:trace>
  <inkml:trace contextRef="#ctx0" brushRef="#br0" timeOffset="43630.64">4170 5186 0,'0'0'0,"0"-21"0,0 0 0,0-1 16,-21 22 0,21 22-1,-22-1-15,22 0 16,-21 21-16,21-21 0,-21 1 0,21 20 15,0 0-15,0-21 0,0 22 0,0-22 16,0 21-16,-21-21 0,21 1 16,0-1-16,0 0 0,0 0 0,0 0 15,21-21 17,-21-21-17,21 0-15,-21 0 0,21 0 0,1-1 16,-22 1-16,21 0 0,0-21 15,-21 21-15,21-1 0,0-20 0,-21 21 16,21 0-16,-21 0 0,0-1 16,22 1-16,-22 0 0,21 21 0,0 0 31,-21 21-31,21 0 0,0 1 0,-21-1 16,0 0-16,21 0 0,-21 0 15,22 22-15,-22-22 0,21 0 0,-21 0 16,21 0-16,-21 0 0,21-21 0,-21 22 15,21-1-15,0-21 16,1 0-16,-1 0 0,0 0 16,0 0-16,0 0 0,0 0 15,1-21-15,-1-1 0,21 1 0,-21 0 16,0 0-16,-21 0 0,22 0 16,-1-1-16,0-20 0,-21 0 0,0 21 15,0-22-15,0 1 0,0 21 0,0-22 16,0 22-16,0-21 0,0 21 15,0 0-15,0 42 32,-21 0-32,21 0 15,0 0-15,0 0 0,0 22 16,0-22-16,0 21 0,0 1 0,0-22 16,0 21-16,0-21 0,0 22 0,0-22 15,21 0-15,0 0 0,0 0 16,-21 0-16,21-21 0,1 22 0,-1-22 15,0 0-15,21 0 0,-21 0 16,1 0-16,-1-22 0,0 22 0,21-21 16,-21 0-16,1 0 0,-1 0 15,0 0-15,0-1 0,-21 1 0,21-21 16,-21 21-16,0-22 0,0 22 0,0-21 16,0 0-16,0-1 15,0 1-15,0-22 0,0 22 0,0 0 16,0-1-16,0 22 0,0-21 15,-21 21-15,21 0 0,-21 21 0,21 21 32,0 0-32,0 0 0,0 21 15,-21 1-15,21-1 0,0 0 16,0 1-16,0 20 0,0-20 0,0-1 16,0 0-16,0 1 0,0-1 0,-21 0 15,21-21-15,0 22 0,0-22 16,0 0-16,0 0 0,0 0 0,0 1 15,0-44 17,0 1-32,0 0 15,0 0-15,0 0 0,21 0 16,0-1-16,0-20 0,-21 21 0,21-21 16,0 20-16,1-20 0,-22 21 15,21-21-15,0 20 0,0 1 0,0 0 16,0 21-1,1 0-15,-22 21 0,0 0 16,0 1-16,0-1 0,21 0 16,-21 0-16,0 0 0,0 22 0,21-22 15,-21 0-15,0 0 0,0 0 16,0 0-16,21 1 0,0-1 16,-21 0-16,21 0 0,1 0 0,-1-21 15,21 21-15,-21-21 16,0 0-16,1 0 0,20 0 0,-21 0 15,0 0-15,22-21 0,-22 21 0,0-21 16,0 0-16,21 0 0,-20 0 16,-1-1-16,0 1 0,-21 0 15,0 0-15,0-21 0,0 20 16,0 1-16,0-21 0,0 21 0,0 0 16,0-1-16,0 1 0,-21 21 46,21 21-46,-21 1 0,21-1 0,-22 0 16,22 0-16,0 0 0,0 22 16,0-22-16,0 0 0,0 0 0,0 0 15,0 0-15,0 1 0,0-1 16,22 0-16,-1 0 0,0-21 16,0 0-16,0 21 0,0-21 0,1 0 15,-1 0-15,0 0 16,0 0-16,0-21 0,0 21 15,1-21-15,-1 0 0,0 21 0,0-21 16,-21-1-16,21 1 0,0 0 16,1 0-16,-22-21 0,21 20 0,-21 1 15,21 0-15,-21-21 0,0 21 16,0-1-16,0 1 0,0 0 16,0 42 30,21-21-46,0 21 0,0-21 16,-21 22-16,22-1 0,-1-21 0,0 21 16,-21 0-16,21 0 15,0 0-15,0 1 0,1-1 0,-22 0 16,21 0-16,-21 0 16,21 0-16,-21 1 0,21-22 15,-21 21-15,21 0 0,0-21 16,1 21-16,-1-21 15,0 0-15,0 0 0,0 0 16,0 0-16,1 0 0,-1 0 16,21 0-16,-21-21 0,0 21 15,1-21-15,-1 0 0,0-1 0,0 1 16,0 0-16,0 0 0,1 0 16,-1 0-16,0-1 0,-21-20 0,0 21 15,0-21-15,0 20 0,0-20 16,0 21-16,0 0 0,0 0 15,0-1-15,-21 22 16,0 0-16,-1 0 0,22 22 16,-21-1-16,0 0 0,0 0 15,21 0-15,0 0 0,0 22 0,0-22 16,0 0-16,0 0 0,0 0 0,0 1 16,0-1-16,0 0 0,21 0 15,0 0-15,0 0 0,1-21 0,-1 22 16,0-22-16,0 0 0,0 0 15,0 0-15,1 0 0,-1 0 16,0 0-16,0 0 0,0 0 0,0 0 16,1 0-1,-1-22-15,0 22 16,-21-21-16,0 0 31</inkml:trace>
  <inkml:trace contextRef="#ctx0" brushRef="#br0" timeOffset="44774.96">8996 4403 0,'21'0'0,"-21"-21"16,21 21-16,-21-22 16,0 1-1,0 0-15,21 21 16,-21-21-16,0 0 31,-21 21 0,0 0-15,21 21-16,-21 0 0,0 21 0,-1-20 16,1 20-16,0 0 0,0 22 15,0-22-15,0 22 0,-1-1 0,1 1 16,0 20-16,0-20 0,0 20 15,0-20-15,-1 21 0,1-22 0,21 1 16,0-1-16,0 1 0,0-22 0,0 21 16,0-20-16,21-1 0,1 0 15,-1 1-15,0-1 0,21 0 0,-21-20 16,22-1-16,-22 0 0,21 0 16,-21 0-16,1-21 0,20 0 0,-21 21 15,0-21-15,0 0 0,1 0 16,-1 0-16,0 0 15,-21-21-15,21 21 0,-21-21 0,0 0 16,0 0-16,0-22 16,0 22-16</inkml:trace>
  <inkml:trace contextRef="#ctx0" brushRef="#br0" timeOffset="46660.88">10096 5144 0,'0'-22'15,"0"1"1,0 0-16,22 21 0,-22-21 16,0 0-16,0 0 0,21-1 0,-21 1 15,0 0-15,21 0 0,-21 0 0,0-22 16,0 22-16,0 0 0,0 0 15,0 0-15,-21 0 0,0-1 0,-1 1 16,-20 0-16,21 21 0,0 0 0,-22 0 16,22 0-16,-21 0 15,0 0-15,-1 21 0,1 22 0,21-1 16,-22 0-16,22 1 0,0-1 16,0 0-16,0 22 0,0-22 0,21 0 15,-22 1-15,22-1 0,0 0 0,0 1 16,0-22-16,0 0 0,0 21 15,0-20-15,22-22 0,-1 21 0,-21 0 16,21-21-16,0 0 0,0 0 0,22 0 16,-22 0-16,0 0 0,21 0 15,-21 0-15,22-21 0,-22 0 0,21-1 16,-21 1-16,22 0 0,-22 0 0,0 0 16,21-22-16,-20 22 15,-1-21-15,-21 0 0,21 20 0,-21-20 16,0 0-16,0-1 0,0 1 0,0 0 15,0-1-15,0 22 0,0 0 16,0 0-16,-21 21 16,0 0-16,21 42 0,0-21 15,-22 1-15,22 20 0,0 0 16,0-21-16,0 22 0,0-1 0,0 0 16,0-20-16,0 20 0,0-21 15,22 0-15,-22 22 0,21-22 0,0 0 16,0-21-16,0 21 0,0-21 15,22 0-15,-22 0 0,0 0 16,0 0-16,0 0 0,1 0 16,-1 0-16,0 0 0,0-21 0,0 21 15,0-21-15,1 0 0,-1-1 16,0 1-16,0 0 0,-21 0 0,0-21 16,0 20-16,21-20 0,-21 21 0,0-21 15,0 20-15,0 1 0,0 0 16,0 0-16,0 0 0,-21 42 31,21 0-31,0 0 0,0 0 0,0 22 16,-21-22-16,21 21 0,-21 1 0,21-22 15,0 21-15,0-21 16,0 22-16,0-22 0,-21 0 0,21 0 16,0 0-16,0 0 0,0 1 15,0-44 16,0 1-31,21 21 16,-21-21-16,21 0 0,0 0 16,-21-22-16,0 22 0,21 0 0,0-21 15,-21-1-15,22 22 0,-1-21 0,-21 0 16,21 20-16,0 1 16,0-21-16,0 21 0,1 21 15,-1 21-15,-21 0 16,0 0-16,21 0 0,-21 22 15,0-22-15,0 0 0,0 21 0,0-20 16,0 20-16,0-21 0,0 0 0,0 22 16,0-22-16,21 0 0,-21 0 15,21-21-15,-21 21 0,0 0 0,21-21 16,1 0-16,-22 22 0,21-22 0,0 0 16,0 0-16,0 0 0,0 0 15,1 0-15,-1-22 0,0 1 0,0 21 16,0-21-16,0 0 0,1 0 0,-1 0 15,21-22-15,-21 22 16,-21-21-16,21 21 0,1-22 0,-1 1 16,-21 21-16,0-22 0,21 22 0,-21 0 15,21 0-15,-21 0 0,21 21 16,-21 21 0,0 0-16,0 0 15,0 0-15,0 1 0,0 20 16,0-21-16,0 0 0,-21 22 0,21-22 15,0 0-15,0 21 0,0-21 16,0 1-16,0-1 0,0 0 0,0 0 16,21-21-16,0 21 15,1-21-15,-1 0 0,21 0 16,-21 0-16,0-21 16,1 21-16,-1-21 0,0 21 0,0-21 15,21 0-15,-20-1 0,-1-20 0,0 21 16,0 0-16,0 0 0,-21-22 15,0 22-15,21 0 0,-21-21 0,22 20 16,-22 1-16,0 0 0,0 0 16,0 42 15,0 0-31,0 0 0,0 1 16,0-1-16,0 21 0,0-21 0,0 22 15,-22-1-15,22 0 0,0-21 16,0 22-16,-21-1 0,21 22 15,0-22-15,0 0 0,0 22 0,0-22 16,-21 22-16,21-1 0,-21 1 0,0-1 16,21-21-16,-21 22 0,-1-1 15,22 1-15,-21-1 0,0-20 0,0 20 16,21 1-16,0-1 0,-21 1 0,21-1 16,-21 1-16,21-22 0,0 22 0,0-22 15,-22 0-15,22 1 0,0-22 16,-21 0-16,21 0 0,-21 0 0,0-21 15,0 0-15,0 0 16,-1-21-16,22 0 0,-21 0 16,0 0-16,0-22 0,0 1 15,0 0-15,21-22 0,-22 22 0,22-22 16,-21 1-16,21-1 0,0 1 0,0-1 16,0-20-16,0 20 0,0 1 15,0-22-15,21 21 0,1 1 0,-1-1 16,0 1-16,0-1 0,21 1 0,-20 21 15,-1-22-15,0 22 0,21-1 16,-21 1-16,1 0 0,-1-1 0,21 22 16,-21-21-16,22 0 0,-22 20 0</inkml:trace>
  <inkml:trace contextRef="#ctx0" brushRef="#br0" timeOffset="47222.3">12848 4974 0,'0'0'16,"21"-21"-16,0 0 0,-21 0 0,0 0 0,22-1 15,-22 1-15,21 0 0,-21 0 16,21 21-16,-21 21 15,0 0 1,0 0-16,21 22 0,-21-1 16,0 0-16,0 22 0,21-22 0,-21 22 15,0-1-15,0 1 0,0-1 16,0 1-16,0 20 0,0-20 0,0 21 16,-21-1-16,0-20 0,21 20 0,-21 1 15,0-21-15,-1 20 0,1 1 16,0-22-16,0 22 0,0-21 0,0 20 15,21-20-15,0-1 0,0 1 0,0-22 16,0 0-16,0 1 0,0-22 16,0 0-16,0 0 0,0 0 0,0-42 31,0 0-31,0 0 16,0-21-16,21 20 0,-21-20 0,0 0 15,0-22-15,21 1 0,-21 20 16</inkml:trace>
  <inkml:trace contextRef="#ctx0" brushRef="#br0" timeOffset="47571.1">12975 5228 0,'0'0'0,"0"-21"0,0-21 16,-21-22-16,0 22 15,21 21-15,0-22 0,0 22 0,0 0 16,0-21-16,21 21 0,0-22 15,0 22-15,22 0 0,-1 0 0,-21 0 16,21-1-16,1 22 0,-1 0 0,0 0 16,1 0-16,-1 0 0,0 0 15,-20 22-15,20-1 0,-21 21 0,0-21 16,0 22-16,-21-1 0,0 0 0,0 1 16,0-1-16,0 0 0,0 1 15,-21-1-15,0 0 0,-21-21 0,21 22 16,-22-22-16,22 21 0,-21-21 0,21 1 15,-22-1-15,22 0 0,0-21 16,0 21-16,0 0 0,-1-21 16,1 0-16,21-21 31,0 0-31,21 21 0,1-21 16,-1 0-16</inkml:trace>
  <inkml:trace contextRef="#ctx0" brushRef="#br0" timeOffset="48087.32">14076 4932 0,'0'0'0,"0"-21"16,0-22-1,-21 22-15,-1 0 0,1 21 0,0 0 16,0 0-16,-21 0 0,20 0 15,-20 21-15,21 0 0,0 1 16,-22 20-16,22-21 0,0 21 0,-21 1 16,21-1-16,-1 0 0,1 1 0,0-1 15,21-21-15,0 22 0,-21-1 16,21-21-16,0 0 0,0 22 0,0-22 16,0 0-16,21-21 15,0 0-15,0 0 0,1 0 16,-1 0-16,0 0 0,0 0 15,21-21-15,-20 0 0,-1-1 0,21 1 16,-21 0-16,22 0 0,-22-21 16,0 20-16,0 1 0,0-21 0,0 21 15,-21-22-15,0 1 0,0 21 0,22 0 16,-22-22-16,0 22 16,0 42-1,0 1 1,0-1-16,0 21 0,0-21 0,0 0 15,-22 22-15,22-22 0,0 0 16,0 0-16,0 0 0,0 1 16,0-1-16,0 0 0,0 0 0,0 0 15,22-21-15,-1 21 0,0-21 16,0 0-16,0 0 16,0 0-16,1-21 0,20 21 15,-21-21-15</inkml:trace>
  <inkml:trace contextRef="#ctx0" brushRef="#br0" timeOffset="50137.45">14584 4868 0,'0'0'0,"21"-21"0,-21-21 15,0 21-15,0 0 16,0-1-16,-21 22 0,0 0 16,-1 0-16,22 22 0,-21-1 15,0 0-15,0 21 0,0-21 16,21 22-16,-21-1 0,-1 0 0,22 1 15,0-1-15,0 0 0,0 1 0,0-1 16,0-21-16,0 22 0,0-22 16,0 0-16,0 21 0,22-21 0,-1-21 15,0 22-15,0-1 0,0-21 0,0 0 16,1 0-16,-1 0 0,21 0 16,-21 0-16,0 0 0,1-21 0,-1 21 15,0-22-15,0 1 0,0 0 16,-21 0-16,21 0 0,1-22 15,-1 1-15,-21 0 0,21-1 0,0-20 16,-21 21-16,21-22 0,-21 1 0,0-1 16,21 1-16,1 20 0,-22-20 15,21 20-15,-21 1 0,0 21 0,0-21 16,0 20-16,0 1 16,0 42-1,0 1-15,0-1 0,0 21 0,0 0 16,0 1-16,0-1 15,0 22-15,-21-22 0,21 21 0,-22-20 16,1 20-16,21-20 0,0-1 0,-21 0 16,0 1-16,21-1 0,-21-21 15,21 21-15,0-20 0,0-1 0,0 0 16,-21-21-16,21-21 31,0 0-31,0-1 16,21 1-16,0 0 0,0 0 15,-21 0-15,21 0 0,22-1 0,-22-20 16,0 21-16,0 0 0,0 0 0,0-1 16,22 22-16,-22 0 0,0 0 15,0 0-15,0 0 16,-21 22-16,0-1 16,0 0-16,-21 0 15,0 0-15,0-21 0,0 21 0,0 1 16,-22-22-16,22 21 0,0-21 0,0 0 15,-22 0-15,22 0 0,0 0 16,0 0-16,0 0 0,0 0 16,42 21 31,0-21-32,-21 21-15,21 0 0,0 0 16,0-21-16,22 22 0,-22-1 0,0 0 15,21 0-15,-20-21 0,20 21 0,0 0 16,-21-21-16,22 0 0,-1 22 16,0-22-16,1 0 0,-22 0 0,21 0 15,1 0-15,-1 0 0,0 0 0,-21 0 16,22 0-16,-22-22 0,21 22 16,-21-21-16,1 0 0,-1 0 0,0 0 15,0 0-15,0-1 0,0 1 0,1 0 16,-1-21-16,-21-1 15,0 22-15,0-21 0,21 0 0,-21-1 16,0 1-16,0 0 0,0 20 0,0 1 16,0 0-16,0 0 0,-21 0 15,0 21-15,-1 0 0,1 21 16,0 0-16,-21 0 0,21 0 0,-1 1 16,1 20-16,0 0 0,-21-21 15,21 22-15,21-1 0,-22-21 0,22 22 16,-21-22-16,21 0 0,0 21 15,0-21-15,0 1 0,0-1 16,21 0-16,1-21 0,-1 0 16,0 0-16,0 0 15,0 0-15,0 0 0,1 0 16,-1-21-16,0 21 0,0-21 0,-21-1 16,21 22-16,0-21 0,1 0 0,-22-21 15,0 21-15,21-1 0,-21-20 16,21 21-16,-21-21 0,0 20 0,0 1 15,0 0-15,0 0 0,0 0 16,0 0-16,0 42 16,0 0-1,0 0-15,0 0 0,0 0 16,0 1-16,0 20 0,0-21 0,0 0 16,0 0-16,0 1 0,0-1 15,0 0-15,0 0 0,21 0 16,0 0-16,0 1 0,1-22 15,20 0-15,-21 0 0,0 0 0,22 0 16,-22 0-16,21 0 0,0 0 16,1 0-16,-1 0 0,22-22 0,-22 22 15,-21-21-15,21 0 0,1 0 0,-22 0 16,0 0-16,0-1 0,0 1 16,1-21-16,-1 0 0,-21 20 0,21-20 15,-21 21-15,0-21 0,0 20 0,0-20 16,0 21-16,0 0 15,-21 21-15,-22 0 0,22 0 16,0 0-16,-21 0 0,21 21 0,-22-21 16,1 21-16,21 0 0,-22 22 15,22-22-15,0 0 0,0 21 0,0-21 16,21 22-16,0-22 0,0 0 16,0 0-16,0 0 0,0 1 0,21-1 15,0 0-15,0-21 0,0 0 0,1 21 16,-1-21-16,0 0 0,0 0 15,0 0-15,0 0 0,1 0 0,-1-21 16,0 21-16,0-21 0,0 21 0,-21-21 16,21-1-16,1 1 0,-22 0 15,21 0-15,-21 0 0,0 0 16,0-1-16,21-20 0,-21 21 0,21 0 16,-21 0-16,0-1 15,0 44 16,0-1-31,0 0 0,-21 0 16,21 0-16,-21 22 0,21-1 0,-21-21 16,21 21-16,-22 22 0,22-22 15,0 1-15,0 20 0,0-21 0,0 22 16,0-1-16,0 1 0,22-1 0,-22 1 16,21-1-16,-21 1 0,21-1 15,-21 1-15,0-1 0,0 1 0,21-1 16,-21 1-16,21-22 0,-21 22 15,0-22-15,0 22 0,0-22 0,0 0 16,0 1-16,0-22 0,-21 21 0,0-21 16,0 0-16,0 1 0,-1-22 0,1 21 15,0-21-15,-21 0 0,21 0 16,-22 0-16,22 0 0,-21 0 0,21-21 16,-1-1-16,-20 1 0,21 0 15,0 0-15,-22-21 0,22 20 0,0-20 16,21 0-16,0-22 0,-21 22 0,21 0 15,0-22-15,0 1 0,0 20 16,21-20-16,0-1 0,0-20 0,1 20 16,20 1-16,-21-22 0,21 21 15,-20 1-15,20-22 0,0 22 0,-21 20 16,22-20-16,-1 21 0,-21-22 16,22 22-16,-22-1 0,21 22 15,-21-21-15,0 21 0,-21 0 0,22-1 0,-1 22 16,-21-21-16,21 21 15,0 0 1</inkml:trace>
  <inkml:trace contextRef="#ctx0" brushRef="#br0" timeOffset="50599.6">16870 4974 0,'21'0'16,"0"0"-16,0 0 0,0 0 16,1 0-16,-1 0 0,0 0 15,0-21-15,0 0 0,0 21 16,1-21-16,-1 21 0,0-21 0,0-1 16,0 1-16,0 21 0,1-21 15,-1 0-15,-21 0 0,0 0 16,21-1-16,-21 1 0,0 0 15,-21 21 1,0 0-16,-22 0 16,22 0-16,0 21 0,0 0 0,-22 1 15,22 20-15,-21-21 0,21 0 16,0 22-16,-1-22 0,1 0 0,21 0 16,-21 0-16,21 0 0,0 1 0,0-1 15,0 0-15,0 0 0,0 0 16,21-21-16,0 0 15,1 0-15,-1 0 16,0 0-16,0 0 0,0 0 0,0 0 16,1 0-16,-1 0 0,0 0 15,0-21 1,-21 0 0,21 0-16,0 21 15,-21-21-15,22-1 0,-1 22 16</inkml:trace>
  <inkml:trace contextRef="#ctx0" brushRef="#br0" timeOffset="51198.65">17865 5080 0,'-22'0'16,"22"21"-16,-21-21 15,21 21-15,-21-21 16,21 22 0,0-44 46,21 1-62,0 21 16,-21-21-16,22 0 15,-1 21-15,-21-21 0,0 0 16,21 21 0,-21 21-1,0 0 1,0 0-16,0 0 16,-21 0-16,0 1 15,-1-22-15,1 0 31,42 0 16,-21-22-47,22 22 0,-1-21 16,0 0 0,0 21-1,-21 21-15,0 0 16,0 1-16,0-1 15,0 21-15,-21-21 0,0 0 0,-22 1 16,22 20-16,0-21 0,-21 0 0,21 0 16,-22 1-16,22-1 0,-21 0 15,21 0-15,-22-21 0,22 21 16,0-21-16,0 0 0,0 21 0,-1-21 16,1 0-16,0 0 0</inkml:trace>
  <inkml:trace contextRef="#ctx0" brushRef="#br0" timeOffset="53103.32">18563 5017 0,'0'0'0,"21"0"0,0 0 0,1 0 16,-1 0-16,0 0 0,0-22 15,0 22-15,0-21 0,1 0 16,-1 0-16,0 0 0,0 0 0,-21-1 16,0 1-16,0 0 0,0 0 0,0-21 15,0 20-15,0 1 0,0 0 16,0-21-16,-21 21 0,0-1 0,0 1 15,-1 0-15,1 21 0,0 0 16,0 0-16,0 0 0,0 0 0,-22 0 16,22 21-16,0 0 0,0 1 15,0 20-15,-1-21 0,1 43 16,0-22-16,0 0 0,21 1 0,0-1 16,0 0-16,0 1 0,0-1 0,0 0 15,0-21-15,0 1 0,0-1 16,0 0-16,0 0 0,0 0 0,21-21 15,0 0-15,0 0 0,1 0 16,-1 0-16,0 0 0,21 0 0,-21 0 16,1 0-16,-1-21 0,0 0 0,0 0 15,0 0-15,0-1 0,1 1 16,-1 0-16,0-21 0,-21 21 16,0-22-16,0 22 0,21-21 0,-21 21 15,0-22-15,0 22 0,21 0 16,-21 42 15,0 0-31,0 0 0,0 1 0,0 20 16,0-21-16,0 21 0,0-20 0,0 20 15,0-21-15,0 21 0,0-20 16,0-1-16,0 0 0,21 0 0,1-21 16,-1 21-16,0-21 0,0 0 0,0 0 15,0 0-15,1 0 0,20 0 16,-21 0-16,21-21 0,-20 21 0,20-21 15,-21 0-15,21 0 0,-20-1 0,20 1 16,-21 0-16,0 0 16,-21 0-16,21-22 0,-21 22 0,22-21 15,-22 21-15,0 0 0,0-22 16,0 22-16,0 0 0,0 42 31,0 0-31,0 0 0,-22 1 16,22 20-16,-21-21 0,21 21 0,0-20 15,-21 20-15,0-21 0,21 21 0,-21-20 16,21-1-16,0 21 0,0-21 16,0 0-16,-21 1 15,42-22 17,0 0-32,-21-22 15,21 1-15,0 0 0,-21 0 0,21 0 16,1 0-16,-1-1 0,0-20 15,0 21-15,0-21 0,0 20 0,1-20 16,-1 21-16,0 0 0,0-22 0,0 22 16,0 21-1,-21 21-15,0 1 16,0-1-16,0 0 0,0 0 0,0 0 16,0 22-16,0-22 15,0 0-15,0 21 0,0-21 0,0 1 16,0-1-16,0 0 0,0 0 0,0 0 15,0 0-15,22 1 16,-1-22-16,0 0 0,0 0 0,0 0 16,0 0-16,22 0 0,-22 0 0,0 0 15,0 0-15,0-22 0,1 1 16,-1 21-16,0-21 0,0 0 0,0 0 16,0 0-16,1-22 0,-22 22 15,21 0-15,0-21 0,-21 20 0,0 1 16,21-21-16,0 21 15,-21 0-15,0 42 16,0 0 0,0 0-16,0 0 0,0 0 0,0 1 15,0 20-15,0-21 0,0 0 16,0 0-16,0 1 0,0-1 0,0 0 16,0 0-16,0 0 0,0 0 0,21 1 15,1-22-15,-1 0 0,0 21 16,0-21-16,0 0 0,0 0 0,1 0 15,-1 0-15,0 0 0,21-21 0,-21-1 16,1 22-16,-1-21 0,-21 0 16,21 0-16,0 0 0,-21 0 15,0-1-15,0 1 0,0-21 0,21 21 16,-21 0-16,0-22 0,0 22 16,21 0-16,-21 0 0,0 0 15,0 42 16,0 0-31,0 0 0,0 0 16,0 0-16,-21 22 0,21-1 0,-21 0 16,21-20-16,0 20 0,-21 0 15,0 22-15,21-22 0,-21 0 0,21 22 16,0-22-16,0 22 0,-22-1 0,22 1 16,-21-1-16,21 1 15,0-1-15,0 1 0,0 20 0,0-20 16,0-1-16,-21 1 0,21-1 0,-21 1 15,21-1-15,0 22 0,-21-21 0,21-1 16,-21-21-16,-1 22 0,1-1 16,21-20-16,-21-1 0,0 0 0,0 1 15,0-1-15,-1-21 0,1 0 0,21 1 16,0-1-16,-21-21 0,0 0 16,0-21-16,21-1 15,0 1-15,-21 0 0,21 0 0,-22-21 16,22-1-16,-21-20 0,21 20 0,0-41 15,0 20-15,0 1 0,0-22 16,0 0-16,0 1 0,0 20 16,0-20-16,21-1 0,1 0 0,-1 1 15,0-1-15,21 0 0,-21 22 16,22-1-16,-22 1 0,21-1 0,1 1 16,-1-1-16,0 22 0,1 0 0,-1-1 15,0 1-15,1 0 0,20-1 16,-21 22-16</inkml:trace>
  <inkml:trace contextRef="#ctx0" brushRef="#br0" timeOffset="55215.08">21378 5165 0,'0'0'0,"-42"21"0,21 0 0,0-21 15,-1 0-15,1 0 0,21 21 16,0-42 31,21 0-47,1 0 16,-22 0-16,21-1 0,0 1 0,0 0 15,0-21-15,0-1 16,1 22-16,-1-21 0,0 0 0,0-1 15,0 22-15,22-21 0,-22 21 0,0-1 16,0 1-16,0 0 0,0 21 16,1 0-16,-22 21 15,0 0-15,0 1 16,0-1-16,0 0 0,0 0 16,0 0-16,0 0 0,0 1 15,0-44 48,0 1-63,0 0 15,0 0-15,0 0 0,0 0 16,0-1-16,0 1 0,0 0 16,0 0-16,0 0 0,-22 21 0,22-21 15,-21 21-15,0 0 0,0 0 16,0 0-16,0 21 0,-1 0 15,1 0-15,0 21 0,21 1 16,-21-1-16,0 0 0,21 1 16,-21-1-16,21 0 0,0-20 0,0 20 15,0 0-15,0 1 0,0-22 16,21 0-16,0 21 0,0-21 16,21 1-16,-20-1 0,-1-21 0,21 21 15,-21-21-15,22 0 0,-22 0 16,21 0-16,-21 0 0,22 0 0,-22 0 15,21 0-15,-21-21 0,0 0 0,1-1 16,-1 1-16,0 0 0,0-21 16,0 21-16,0-22 0,1 1 0,-22-22 15,21 22-15,0 0 0,-21-22 0,0 22 16,21 0-16,-21-1 0,21 1 16,-21 0-16,0 20 0,0-20 15,0 21-15,0 0 0,0 0 16,0-1-16,0 44 15,0-1 1,0 0-16,-21 0 0,21 21 16,0 1-16,0-1 0,0 0 0,-21 1 15,21 20-15,0-20 0,-21-1 16,21 0-16,0 1 0,0-1 0,0 0 16,0-21-16,0 1 0,0-1 0,0 21 15,21-42-15,0 21 0,0 0 16,0-21-16,1 0 0,-1 0 0,21 0 15,-21 0-15,22 0 0,-22 0 16,21 0-16,0 0 0,-20-21 16,20 0-16,-21 21 0,21-21 0,-20-21 15,-1 20-15,0 1 0,0-21 16,0 21-16,0-22 0,-21 1 0,22 21 16,-22-21-16,0-1 0,0 22 0,0-21 15,0 21-15,0-1 0,0 1 16,-43 21-16,22 0 15,0 0-15,0 0 0,0 21 0,-22 1 16,22-1-16,0 21 0,-21-21 16,20 22-16,1-1 0,21 0 0,0-21 15,-21 22-15,21-22 16,0 21-16,0-21 0,0 1 0,0-1 16,0 0-16,21 0 0,-21 0 0,0 0 15,21-21-15,1 0 0,-1 0 16,0 0-16,0 0 0,0 0 15,0 0-15,1-21 0,-1 21 16,0-21-16,0 0 0,0 0 16,0 0-16,1-1 0,-1 1 0,0-21 15,0 21-15,0-22 0,0 1 16,1 0-16,-1 21 0,0-22 0,0 22 16,-21 0-16,0 0 0,21 21 15,-21 21 1,0 0-1,0 0-15,0 0 0,-21 22 0,21-22 16,0 21-16,0-21 0,0 22 16,0-22-16,0 21 0,0-21 0,0 1 15,0-1-15,0 0 0,0 0 0,0 0 16,0 0-16,21-21 0,0 22 16,1-22-16,-1 0 0,0 0 15,0 0-15,0 0 16,0 0-16,1 0 0,-1-22 0,21 1 15,-21 0-15,0 0 0,1 0 0,-1 0 16,0-22-16,0 22 16,0-21-16,0-1 0,1 22 0,-1-21 15,0 0-15,-21-1 0,0 22 0,0-21 16,0 21-16,0-1 16,0 1-16,0 42 15,-21 1 1,21-1-16,0 21 0,0-21 0,0 0 15,0 22-15,0-22 0,0 0 0,0 21 16,0-20-16,0-1 0,0 0 16,0 0-16,0 0 0,0 0 0,21-21 15,-21 22-15,0-1 16,0-42 15,0-1-15,0 1-1,-21 0-15,21 0 0,0 0 16,-21 0-16,-1 21 16,1 0-16,0 0 15,0 21-15,21 0 16,0 0-16,0 0 16,0 0-16,0 1 15,21-22-15,0 21 0,0-21 16,1 0-16,-1 21 0,0-21 15,0 0-15,0 0 0,22 0 0,-22 0 16,0 0-16,0 0 0,0 0 0,0 0 16,1-21-16,-1 21 0,0-21 15,0-1-15,0 1 0,0 0 0,1 0 16,-1 0-16,0 0 0,0-22 16,0 22-16,0-21 0,1-1 0,-1 22 15,0-21-15,-21 21 0,0 0 0,0-1 16,0 1-16,-21 21 15,0 21 1,-1-21-16,1 43 0,0-22 16,0 0-16,21 0 0,0 22 15,0-22-15,0 21 0,0-21 0,0 0 16,0 22-16,0-22 0,0 0 0,0 0 16,0 0-16,0 1 0,21-22 15,-21 21-15,0 0 0,0 0 31,-21-21 1,0 0-17,0 0-15,21-21 16,-22 21-16,22-21 16,0 0-1,22 21-15</inkml:trace>
  <inkml:trace contextRef="#ctx0" brushRef="#br0" timeOffset="55679.32">24426 4106 0,'0'0'0,"-21"0"16,0 0-16,42 0 31,0 22-31,0-1 0,22 0 16,-22 0-16,21 21 0,1 1 0,-22-22 16,21 21-16,-21 1 0,22-1 15,-22 0-15,-21 1 0,0-1 0,0 0 16,0 1-16,0-1 0,-21 0 15,-1 22-15,-20-22 0,21 0 0,-21 1 16,-22-1-16,22 0 0,-1 1 16,-20-1-16,21-21 0,-22 22 0,22-22 15,-22 0-15,22 21 0,0-21 16,-1 1-16,1-22 0,21 21 0,-22 0 16,22-21-16,0 0 0,21 21 0,-21-21 15,0 0 1,21-21 46,21 21-46,0 0-16</inkml:trace>
  <inkml:trace contextRef="#ctx0" brushRef="#br0" timeOffset="55938.18">24532 5376 0,'-21'0'15,"0"0"-15,0 0 16,21-21 46</inkml:trace>
  <inkml:trace contextRef="#ctx0" brushRef="#br0" timeOffset="64134.43">3027 8848 0,'0'0'0,"0"-21"0,0-1 0,0 1 15,0 0 1,0 0-16,0 0 0,0 0 15,0-1-15,0 1 16,0 0 0,0 42-1,0 0 1,0 1-16,0-1 0,0 0 16,0 21-16,0 1 0,21-22 0,-21 42 15,0-20-15,0-1 0,0 21 16,0-20-16,0 20 0,0 1 0,0-22 15,0 22-15,0-1 0,0-21 16,0 22-16,0-1 0,0-20 16,0-1-16,0 22 0,0-22 15,0-21-15,0 21 0,0-20 0,0-1 16,0 0-16,0 0 0,0-42 47,0-21-47,0 20 15,0 1-15,0-21 0,0 0 0,0-1 16</inkml:trace>
  <inkml:trace contextRef="#ctx0" brushRef="#br0" timeOffset="64879.53">3154 8721 0,'0'0'0,"-21"0"0,21-21 16,-22 21 0,44 0 31,20 0-47,-21 0 0,21 0 15,1 0-15,-1 0 0,22 0 16,-1 0-16,1 0 0,20 0 0,-20 0 15,20 0-15,-20 0 0,-1 0 16,1 0-16,-1 0 0,1 0 0,-1 0 16,1 0-16,-1 0 0,-20 0 15,20 0-15,-20 0 0,-1 0 0,0 0 16,1 0-16,-22 0 0,0 0 16,0 0-16,0 0 0,0 21 15,-21 0 1,0 0-16,22-21 15,-22 21-15,0 0 16,0 1-16,0-1 16,0 0-16,0 0 0,0 21 15,0-20-15,21-1 0,-21 0 0,0 21 16,0-21-16,0 1 0,21 20 0,-21-21 16,0 21-16,0-20 0,0-1 15,0 21-15,0-21 0,0 0 0,0 22 16,0-22-16,0 0 0,0 0 15,0 22-15,0-22 0,0 0 0,-21 0 16,21 0-16,-21 22 0,-1-22 16,1 0-16,0 0 0,0 0 0,0 0 15,0 1-15,-1-22 0,1 21 16,-21-21-16,21 21 0,-22-21 16,-20 0-16,21 0 0,-22 21 0,1-21 15,-1 0-15,-21 0 0,22 0 16,-22 0-16,1 0 0,-1 0 0,21 0 15,1 0-15,-1 0 0,1 0 0,-1 0 16,22 0-16,0 0 0,-1-21 16,1 21-16,21 0 0,0 0 0,-22 0 15,43-21-15,-21 21 0,0 0 16,0 0-16,21-21 16,0-1-1,0 1 1,21 0-16,0 0 15,0 0-15,1 21 0,20-21 0,-21-22 16</inkml:trace>
  <inkml:trace contextRef="#ctx0" brushRef="#br0" timeOffset="65311.27">3852 8551 0,'0'0'0,"-21"-21"0,21 0 15,0 0-15,-21 21 0,0 0 16,21 21 0,0 0-16,0 22 0,0-22 15,0 42-15,0-20 0,0-1 0,0 21 16,0 1-16,21-1 0,-21 1 15,21-1-15,-21 1 0,0-1 0,0 1 16,0-1-16,0 22 0,0-21 16,0-1-16,0 22 0,0-22 0,0 22 15,0-22-15,0 1 16,-21-1-16,0 1 0,0-1 0,21-20 16,-22 20-16,1-20 0,0-1 0,21 0 15,0 1-15,-21-22 0,21 0 16,-21 0-16,21 0 0,0 0 15,-21-21 1,21-21 0,-22 0-16,22 0 0,0 0 0,-21 0 15,21-1-15,0 1 0,0 0 16,0-21-16,0 21 0</inkml:trace>
  <inkml:trace contextRef="#ctx0" brushRef="#br0" timeOffset="65675.06">2942 9504 0,'0'0'0,"0"-21"31,21 21-15,0-21-16,1 21 0,20 0 15,21 0-15,1-22 0,-1 22 0,22-21 16,0 21-16,-1 0 16,22 0-16,-21-21 0,0 21 0,-1 0 15,1 0-15,-22 0 0,22 0 0,-21-21 16,-1 21-16,1 0 0,-22 0 16,21 0-16,-20 0 0,-1 0 0,-21 0 15,0 0-15,1 0 0,-1 0 16,0 0-16,-42 0 47,0-21-47,-1 21 0,1 0 15,21-21-15,-21 21 0,21-22 0</inkml:trace>
  <inkml:trace contextRef="#ctx0" brushRef="#br0" timeOffset="66259.74">4339 7980 0,'0'0'0,"-21"0"16,21 21-1,-21 21-15,21-20 0,0 20 0,0-21 16,0 21-16,0 1 0,0-1 16,-21 0-16,21 1 0,0-1 0,-22 0 15,22 1-15,0-22 0,0 0 0,-21 21 16,21-20-16,0-1 0,0 0 16,0 0-16,0-42 31,0 0-16,0 0-15,21-1 16,-21-20-16,22 21 0,-1-21 16,-21 20-16,0-20 0,21 0 15,0-22-15,0 22 0,-21 0 0,21-22 16,1 22-16,-1-1 0,0 1 16,0 21-16,0-21 0,0 20 15,1 22-15,-1 22 16,0-1-16,0 0 0,-21 21 0,21 1 15,0 20-15,1-21 0,-22 1 16,0 20-16,21-20 0,-21-1 0,21 0 16,-21 1-16,0-1 0,0-21 0,0 21 15,0-20-15,0-1 0,0 0 16,21 0-16,-21 0 16,21-21-1,-21-21 16,-21 21-31,0-21 16,21 0-16</inkml:trace>
  <inkml:trace contextRef="#ctx0" brushRef="#br0" timeOffset="66510.6">4297 8424 0,'0'0'0,"21"0"31,0 0-31,0 0 0,22 0 16,-22 0-16,21 0 0,-21 0 0,22 0 15,-1 0-15,-21-21 0,21 21 16,-20-21-16,20 21 0,-21 0 0,0 0 16,0-21-16,1 21 0,-1 0 15,-42 0 16,-1 0-15,1 0-16</inkml:trace>
  <inkml:trace contextRef="#ctx0" brushRef="#br0" timeOffset="67151.25">4741 10181 0,'0'0'0,"-21"0"0,-21 0 16,21 0-16,-1 0 0,1 0 15,0 0-15,0 0 0,42 0 32,0 0-17,22 0-15,-1 0 0,21 0 0,1 0 16,-1 0-16,22-21 0,0 21 15,-1 0-15,1-21 0,21 0 0,0 21 16,0 0-16,-22 0 0,1-21 16,0 21-16,-1 0 0,-20 0 15,-1 0-15,1 0 0,-22 0 0,0 0 16,1-22-16,-22 22 0,0 0 16,0 0-16,0 0 0,1 0 0,-44 0 46,1 0-46,0 0 16,-21 22-16,21-22 0,-1 0 16,-20 0-16</inkml:trace>
  <inkml:trace contextRef="#ctx0" brushRef="#br0" timeOffset="67543.03">4720 10499 0,'0'0'0,"0"21"16,21-21 15,0 0-31,1 0 0,20 0 16,0 0-16,1 0 0,20-21 15,-21 21-15,22 0 0,-1-21 0,22 21 16,0 0-16,-1-22 0,22 22 16,0 0-16,-21-21 0,-1 21 0,22 0 15,-21 0-15,-22-21 0,1 21 0,-1 0 16,1 0-16,-22 0 0,22 0 16,-22 0-16,0 0 0,1 0 0,-1 0 15,0 0-15,-20 0 0,-1 0 16,0 0-16,0 0 0,-42 0 47,-21 0-47,20 0 0,1 0 0,-21 21 15,0-21-15,-1 21 0</inkml:trace>
  <inkml:trace contextRef="#ctx0" brushRef="#br0" timeOffset="67882.84">4635 11049 0,'22'0'31,"20"0"-31,-21 0 0,21 0 0,22 0 16,-22 0-16,22 0 0,-1 0 15,1 0-15,20 0 0,1 0 0,0 0 16,-1-21-16,1 21 0,0 0 0,-1 0 16,1 0-16,-21 0 0,20 0 15,-41-21-15,20 21 0,-21 0 0,1 0 16,-1 0-16,-21 0 0,0 0 16,1 0-16,-1 0 0,0 0 15,0 0-15,0 0 16,0 0-16,-21-21 15,22 21-15,-1-22 0,0 22 16,0-21-16</inkml:trace>
  <inkml:trace contextRef="#ctx0" brushRef="#br0" timeOffset="68610.87">12404 8721 0,'0'0'16,"0"-21"-16,0-1 0,0 1 0,0 0 0,0 0 15,0 0-15,0 0 16,0-1-16,0 1 16,0 42 15,0 1-31,0 20 0,0 0 16,0 1-16,0 20 0,0 1 0,0-1 15,0 1-15,0 20 0,0-20 0,-22-1 16,22 1-16,0-1 0,0 1 15,0-1-15,-21-20 0,21 20 16,0-21-16,0 1 0,0-22 0,0 21 16,0-21-16,0 1 0,0-1 15,0 0-15,0-42 32,0 0-32,0-1 15,0-20-15,21 21 0,-21-21 0,0-1 16,0 1-16,0 21 0</inkml:trace>
  <inkml:trace contextRef="#ctx0" brushRef="#br0" timeOffset="69264">12404 8615 0,'0'0'0,"0"-42"15,0 20-15,21 1 16,0 21-16,0-21 0,0 21 15,0 0-15,22 0 0,-1-21 16,0 21-16,22 0 0,-1 0 0,22-21 16,-21 21-16,41 0 0,-20 0 15,0 0-15,21-21 0,-22 21 0,1 0 16,0 0-16,-1 0 0,1 0 16,0 0-16,-22 0 0,22 0 15,-22 0-15,1 0 0,-22 0 16,0 0-16,1 0 0,-1 0 0,-21 0 15,0 0-15,1 0 0,-1 0 0,0 0 16,-21 21 0,21-21-16,-21 21 15,0 0-15,0 0 16,0 0-16,0 1 0,0-1 0,0 21 16,0-21-16,0 0 0,0 22 15,0-1-15,0 0 0,-21 1 0,21-1 16,-21 0-16,21 1 0,0-1 15,0 0-15,0 1 0,0-1 0,0 0 16,0 1-16,0-1 0,0 0 16,0 1-16,0-22 0,0 21 15,0-21-15,0 22 0,0-1 0,0-21 16,-21 0-16,-1 22 0,1-22 0,0 0 16,0 0-16,-21 0 0,-1-21 15,1 22-15,0-1 0,-22-21 0,22 21 16,-43-21-16,22 0 0,-22 0 15,0 0-15,-21 0 0,22 0 0,-22 0 16,0 0-16,0 0 0,0 0 0,22 0 16,-1-21-16,22 21 15,-1-21-15,1 21 0,20-22 0,22 22 16,-21-21-16,21 21 0,-1-21 0,1 21 16,21-21-16,-21 21 0,21-21 15,0 0 1,0-1-1,21 1-15,0 21 0,1-21 0,-1 0 16,21 0-16</inkml:trace>
  <inkml:trace contextRef="#ctx0" brushRef="#br0" timeOffset="69650.78">13356 8551 0,'0'-21'0,"0"42"0,0-63 16,0 21-16,0 0 0,0 0 15,0 42 17,0 0-17,0 0-15,0 21 0,0 1 0,0 20 16,0-20-16,0 41 0,0-20 15,0-1-15,0 1 0,0 20 16,0-20-16,0-1 0,0 1 16,0-1-16,0 1 0,0-1 0,0 1 15,0-1-15,0 1 0,0-22 0,-21 22 16,0-22-16,21 0 0,-21 1 16,21-1-16,0-21 0,-22 22 0,22-22 15,0 0-15,-21 0 0,21 0 16,0-42 15,0 0-31,-21 0 0,21 0 0,-21-1 16</inkml:trace>
  <inkml:trace contextRef="#ctx0" brushRef="#br0" timeOffset="69991.78">12255 9271 0,'0'0'0,"-21"0"0,0 0 0,0 0 0,0 0 15,21-21-15,-21 21 0,42 0 32,21 0-32,-21 0 0,22 0 15,-1 0-15,0-21 0,22 21 16,-1 0-16,22 0 0,0 0 0,-1-21 15,22 21-15,0 0 0,0-22 0,21 22 16,-21-21-16,-1 21 0,1 0 16,-21-21-16,21 21 0,-22 0 0,1-21 15,-21 21-15,-1 0 0,1 0 16,-22 0-16,0-21 0,-21 21 0,1 0 16,-1 0-16,0 0 15,-21-21-15,0-1 16,0 1-16,0 0 0</inkml:trace>
  <inkml:trace contextRef="#ctx0" brushRef="#br0" timeOffset="70851.17">14753 7874 0,'0'0'0,"0"21"31,0 0-31,0 1 15,0 20-15,-21-21 0,21 21 16,0 1-16,0-22 0,-21 21 0,21-21 16,0 22-16,0-22 0,0 0 15,0 0-15,0 0 0,0 1 0,0-1 16,0 0-16,0-42 47,0 0-32,0-1-15,0 1 0,0-21 16,0 21-16,0 0 0,0-22 16,0 22-16,0-21 0,0 21 0,0-22 15,21 1-15,0 21 0,-21 0 16,21-22-16,0 22 0,-21 0 0,22 21 16,-1-21-16,0 21 0,0 0 15,0 0-15,0 0 0,1 0 16,-22 21-16,0 0 15,21-21-15,-21 21 0,0 0 16,0 22-16,0-22 0,0 0 0,-21 0 16,-1 0-16,1 22 0,0-22 15,21 0-15,-21-21 0,0 21 0,0 0 16,21 1-16,-22-22 16,1 0-16,42 0 46,1-22-46,-1 22 0,0 0 16,0-21-16,21 21 0,-20 0 0,-1 0 16,21 0-16,-21 0 0,22 0 15,-1 0-15,-21 0 0,0 21 16,22 1-16,-43-1 0,21-21 0,-21 21 16,0 0-16,0 0 0,-21 0 15,-1 1-15,1-1 0,-21 0 0,0 0 16,-1 0-16,1 0 0,0 1 15,-1-1-15,22-21 0,-21 21 0,21-21 16,-1 0-16,1 0 0,0 0 16,21 21-16,0 0 47,0 0-32,0 1 1,0-1-16</inkml:trace>
  <inkml:trace contextRef="#ctx0" brushRef="#br0" timeOffset="71335.28">14732 9821 0,'0'0'16,"-21"0"-16,0 0 0,-1 0 0,1 0 0,21-21 15,-21 21-15,21-21 16,-21 21-16,21-21 15,21 0 1,0 21-16,0 0 0,1-21 0,-1 21 16,21 0-16,0-22 0,1 22 0,-1 0 15,22 0-15,-1-21 16,1 21-16,-1 0 0,22 0 0,-22 0 16,1 0-16,-1-21 0,1 21 15,-1 0-15,-20 0 0,-1 0 0,0 0 16,1 0-16,-1 0 0,-21 0 0,0 0 15,0 0-15,1 0 16,-44 0 31,1 0-47,0 0 0,0 0 16,0 0-16,0 0 0,-1 21 0,-20-21 15</inkml:trace>
  <inkml:trace contextRef="#ctx0" brushRef="#br0" timeOffset="71751.05">14499 10033 0,'21'0'31,"0"0"-15,1 0-16,20 0 15,-21-21-15,21 21 0,1 0 0,20 0 16,1-21-16,-1 21 0,1 0 0,-1 0 16,22 0-16,-22-21 0,1 21 15,21 0-15,-22 0 0,-21-22 0,22 22 16,-22 0-16,22 0 0,-22-21 15,-21 21-15,22-21 0,-22 21 0,21 0 16,-21 0-16,0 0 0,1-21 0,-1 21 31,-42 0 32,-1 0-63,1 0 15,0 0-15,-21 0 0,21 0 0</inkml:trace>
  <inkml:trace contextRef="#ctx0" brushRef="#br0" timeOffset="72203.14">14520 10372 0,'0'0'16,"-21"0"-16,21 21 16,21-21-1,0 0-15,1 0 16,-1 0-16,0 0 0,21 0 0,-21 0 15,22 0-15,-1 0 0,22 0 16,-22 0-16,21 0 0,-20 0 16,20 0-16,-20 0 0,20 0 0,-21 0 15,22 0-15,-22 0 0,1-21 0,-1 21 16,0 0-16,1 0 0,-22 0 16,21 0-16,-21 0 0,0 0 0,1 0 15,-1 0-15,0 0 0,0 0 31,-21-21 1,-21 21-1,0 0-31,0 0 16,-1 0-16,1 0 0</inkml:trace>
  <inkml:trace contextRef="#ctx0" brushRef="#br0" timeOffset="72714.24">14118 10816 0,'0'0'15,"-21"0"-15,0 21 0,0-21 0,21 22 0,0-1 16,0 0 0,21 0-16,0-21 15,0 0-15,21 0 0,1 0 0,-1 0 16,0 0-16,1 0 0,20 0 15,-20 21-15,20-21 0,-21 0 16,22 0-16,-22 0 0,22 0 0,-1 0 16,-20 0-16,20 0 0,-21 0 0,22 0 15,-1 0-15,1 0 0,-1 0 16,1 0-16,-1 0 0,1 0 0,-22 0 16,22 0-16,-22 0 0,0 0 0,1 0 15,-1 0-15,-21 0 0,0 0 16,1 0-16,-22-21 78,-22 21-62,1 0-16,0 0 15</inkml:trace>
  <inkml:trace contextRef="#ctx0" brushRef="#br1" timeOffset="80818.8">4191 12552 0,'0'-21'31,"0"0"-15,-21-1 15,0 22-15,-1 0-1,1 0-15,0 0 0,0 0 0,0 0 16,0 22-16,-1-22 0,1 21 15,0-21-15,0 21 0,0 0 16,0-21-16,21 21 0,-22 0 16,1-21-16,21 22 0,-21-1 15,21 0-15,0 0 0,-21 0 16,0 0-16,21 1 0,-21 20 0,21-21 16,0 0-16,0 0 0,-22 22 15,22-22-15,-21 21 0,21-21 0,-21 1 16,21 20-16,0-21 0,0 0 15,0 22-15,0-22 0,0 0 0,0 21 16,0-21-16,0 22 0,0-22 0,0 0 16,0 21-16,0-20 0,0-1 15,0 21-15,0-21 0,0 0 0,21 1 16,0 20-16,-21-21 0,22 0 16,-1 0-16,-21 1 0,21-1 0,0-21 15,-21 21-15,21 0 0,0-21 16,1 21-16,-1-21 0,0 0 15,0 0-15,0 21 0,0-21 0,1 0 16,-1 0-16,0 0 0,0 0 0,0 0 16,22 0-16,-22 0 0,0 0 15,0 0-15,21 0 0,-20-21 0,-1 21 16,21-21-16,-21 21 0,22-21 16,-22 21-16,0-21 0,21 0 0,-21 21 15,1-22-15,-1 1 0,0 0 0,0 0 16,0 0-16,0 21 0,1-21 15,-22-1-15,21 1 0,0 0 0,0 0 16,-21 0-16,0 0 0,21-22 16,0 22-16,-21 0 0,0 0 15,0-22-15,0 22 0,0 0 0,0-21 16,0 21-16,0-22 0,0 22 0,0-21 16,0 21-16,0-22 0,-21 22 15,0-21-15,21-1 0,-21 22 0,0-21 16,0 21-16,21 0 0,-22-22 15,1 22-15,0 0 0,0 0 0,0 21 16,0-21-16,-1 21 0,1 0 16,0-22-16,-21 22 0,21 0 0,-1 0 15,1 0-15,0 0 0,0-21 0,0 21 32,0 0-32,-1 0 15,1 0 16,0 0-31</inkml:trace>
  <inkml:trace contextRef="#ctx0" brushRef="#br1" timeOffset="91640.31">3979 12615 0,'0'0'0,"-21"0"15,0 0-15,21 22 0,-21-22 16,0 0-16,42 0 47,0 0-47,0 0 15,0 0-15,22 0 0,-22 0 16,0-22-16,21 22 0,-21-21 0,22 21 16,-22 0-16,21 0 0,1-21 15,-22 21-15,21 0 0,0 0 0,-20 0 16,-1 0-16,21 0 0,-21 0 0,0 0 15,1 0 1,-44 0 15,1 0-31,0 0 0,0 0 16,-21 0-16,20 0 0,-20 0 16,0 0-16,-1 21 0,1-21 15,0 21-15,-1-21 0,22 0 0,-21 22 16,21-1-16,-22-21 0,22 0 0,0 0 15,0 0-15,0 0 16,42 0 31,0 0-47,0 0 0,0 0 16,1 0-16,20 0 0,-21 0 15,0 0-15,0 0 0,22 0 16,-22-21-16,21 21 0,-21 0 0,22 0 15,-22-22-15,21 22 0,-21 0 16,1 0-16,20 0 0,-21-21 0,0 21 16,0 0-16,1 0 15,-44 0 1,1 21 0,-21-21-16,21 22 0,-22-22 15,1 21-15,0-21 0,-1 21 0,1 0 16,0 0-16,-1-21 0,1 21 15,21 1-15,-21-22 0,20 21 16,1-21-16,0 0 0,0 21 0,0-21 16,21 21-1,21-21 32,0 0-47,21 0 16,-20-21-16,-1 21 0,21 0 15,-21-21-15,22 0 0,-22 21 0,21-22 16,0 1-16,1 21 0,20-21 16,-20 21-16,-1 0 0,-21-21 0,21 21 15,1 0-15,-22 0 0,21-21 16,-21 21-16,1 0 0,-1 0 16,0 0-16,-42 0 15,0 0 1,-22 0-16,22 21 0,-21-21 15,-1 21-15,-20-21 0,21 21 0,-22 0 16,22 1-16,-22-22 0,22 21 16,0 0-16,-22 0 0,22-21 0,-1 21 15,1 0-15,0 1 0,21-22 0,-22 21 16,22-21-16,0 0 0,0 21 16,0-21-16,-1 0 0,22 21 15,22-21 16,-1 0-31,0 0 0,21 0 16,-21-21-16,1 21 0,20-21 16,0 21-16,-21-21 0,22 21 0,-1-22 15,0 1-15,1 21 0,-1-21 16,0 21-16,1-21 0,-1 0 0,0 21 16,-20-21-16,20 21 0,0 0 0,-21-22 15,1 22-15,-1 0 0,0 0 16,0 0-16,0 0 0,-42 0 31,-21 0-15,21 0-16,-1 22 0,-20-1 0,0 0 15,-1-21-15,1 21 0,0 0 16,-1 0-16,-20 1 0,21-1 0,-1-21 16,1 21-16,21 0 0,-22 0 15,22-21-15,-21 21 0,21-21 0,0 22 16,-1-22-16,1 0 0,21 21 0,-21-21 15,21 21 1,21-21 15,0 0-31,1 0 16,-1-21-16,0 21 0,21-21 16,-21 21-16,22-22 0,-22 1 15,21 21-15,1-21 0,-22 0 0,21 21 16,0-21-16,1 0 0,20 21 15,-20-22-15,-1 1 0,-21 21 0,21-21 16,1 21-16,-22 0 0,21 0 0,-21-21 16,1 21-16,-1 0 0,-42 0 47,-1 0-47,1 21 0,-21 0 0,0-21 15,-1 21-15,1 1 0,-22-1 0,22-21 16,-21 21-16,-1 0 15,22 0-15,-22 0 0,22 1 0,0-1 16,-22 0-16,43 0 0,-21 0 0,-1 0 16,22-21-16,0 22 0,0-22 15,0 21-15,-1-21 0,1 0 16,21 21 0,21-21 15,1 0-31,20-21 0,-21 0 0,0 21 15,22-22-15,-22 1 0,21 21 16,0-21-16,1 0 0,-22 21 0,21-21 16,1 0-16,-1-1 0,0 22 15,1-21-15,-22 21 0,21-21 0,0 0 16,1 21-16,-22 0 0,21-21 16,-21 21-16,1 0 0,-1 0 0,0-21 15,0 21-15,0 0 0,-42 0 31,0 0-31,0 21 16,0-21-16,-22 21 0,22 0 16,-21-21-16,-22 21 0,22 0 15,0 1-15,-22-1 0,22 0 16,-22 0-16,1 0 0,20 0 0,1 1 16,-21-1-16,20-21 0,1 21 0,21 0 15,-22-21-15,22 21 0,0-21 16,0 0-16,21 21 15,-21-21-15,42 0 32,0 0-32,0 0 0,0-21 15,1 21-15,20-21 0,-21 21 16,21-21-16,1 21 0,-1-21 0,0 0 16,-20 21-16,41-22 15,-21 1-15,1 0 0,-1 21 0,0-21 16,1 0-16,20 0 0,-20 21 0,-22-22 15,21 22-15,0 0 0,-20-21 16,-1 21-16,0 0 0,0 0 0,0 0 16,-42 0 15,0 0-31,0 0 16,0 21-16,-22-21 0,22 22 15,-21-1-15,-1-21 0,1 21 0,0 0 16,-22 0-16,22 0 0,-22 1 15,22-1-15,-21 0 0,-1 0 16,22 0-16,-1 0 0,1 1 0,0-22 16,21 21-16,-1-21 0,1 0 15,21 21-15,-21-21 0,42 0 32,0 0-32,1 0 0,-1 0 15,0 0-15,21-21 0,1 0 0,-1 21 16,0-22-16,1 1 0,-1 21 15,21-21-15,-20 0 0,20 0 0,-20 0 16,20 21-16,-21-22 0,22 1 16,-22 21-16,1-21 0,-1 0 0,0 21 15,-21 0-15,1 0 0,-1-21 16,0 21-16,0 0 0,-42 0 31,0 21-31,0-21 0,-22 21 16,22-21-16,0 21 0,-21 0 15,-1 1-15,1-22 0,0 21 0,-22 0 16,22 0-16,-22 0 0,22 0 0,-22 1 16,22-1-16,0 0 0,-1 0 15,1 0-15,0-21 0,21 21 0,-1-21 16,1 0-16,21 22 0,-21-22 16,42 0 15,0 0-31,1 0 15,-1 0-15,0-22 0,21 22 0,-21-21 16,22 21-16,-1-21 0,0 21 0,1-21 16,-1 0-16,0 21 0,1-21 15,-1-1-15,0 22 0,-20-21 0,20 21 16,0 0-16,-21-21 0,1 21 16,-1 0-16,0 0 0,0 0 0,-63 0 31,21 0-31,-1 21 15,-20-21-15,0 21 0,-1 1 16,1-1-16,-21 0 0,20-21 0,-20 21 16,-1 0-16,22 0 0,0 1 15,-1-1-15,1 0 0,0 0 0,20 0 16,1-21-16,0 21 0,0-21 16,0 0-16,21 22 0,21-22 31,0 0-16,0 0-15,0-22 0,1 22 0,20-21 16,0 21-16,-21-21 0,22 0 16,-1 0-16,0 21 0,1-21 0,20-1 15,-20 1-15,-1 21 0,0-21 16,1 0-16,-1 0 0,0 21 16,-21-21-16,22 21 0,-22 0 0,0-22 15,-42 22 16,-21 0-31,20 22 0,-20-22 16,0 21-16,-1 0 0,1 0 0,0-21 16,-1 21-16,1 0 0,0 1 15,-1-1-15,1 0 0,0 0 16,-43 21-16,64-20 0,0-22 16,0 21-16,-1 0 0,1-21 15,42 0 16,1 0-31,-1 0 16,0 0-16,0-21 0,0 0 16,0 21-16,1-22 0,20 1 0,-21 21 15,21-21-15,-20 0 0,20 21 0,-21-21 16,21 0-16,-20 21 0,20-22 16,-21 22-16,0 0 0,0 0 0,-21-21 15,-21 21 16,0 21-31,0 1 0,0-22 16,0 21-16,-1 0 0,-20-21 0,21 21 16,0 0-16,0 0 0,-1 1 15,-20-1-15,21-21 0,0 21 0,21 0 16,-21 0-16,-1 0 16,44-21 30,-1-21-46,0 21 0,0-21 0,0 21 16,0-21-16,1 0 0,-1 21 16,21-21-16,-21-1 0,22 1 15,-22 21-15,21-21 0,0 0 0,-20 0 16,20 21-16,-21-21 0,0 21 16,22 0-16,-22-22 0,0 22 0,-42 0 46,0 22-46,-22-22 0,22 21 0,-21 0 16,-1 0-16,1 0 0,0 0 16,-1 1-16,1-1 0,21 0 0,-21 0 15,-1 0-15,22 0 0,0 1 16,0-1-16,0 0 0,-1-21 0,22 21 16,22-21-1,-1 0-15,0 0 16,0 0-1,0-21-15,0 21 0,1 0 0,-1-21 16,21 21-16,-21-21 0,22 21 0,-22 0 16,0-22-16,21 1 0,-21 21 15,1 0-15,20 0 0,-21-21 0,0 21 16,0 0-16,1 0 31,-1 0 0,0-21-31,0 0 0,0 0 16,0-1-16,1 1 16,-1 0-16,0 0 0,0 0 15,-21-22-15,21 22 0,0-21 0,1 0 16,-22-1-16,0 1 0,21 0 0,-21-22 16,0 22-16,0-1 0,0 1 15,-21 0-15,-1-1 0,1 1 16,-21 0-16,0 21 0,-43-43 0,43 43 15,-1 0-15,1 21 16,-22-21-16,22 21 0,-21 0 0,20 0 16,1 0-16,0 0 0,-22 0 15,22 0-15,-1 0 0,1 21 0,0 0 16,-1 0-16,22 0 0,-21 0 0,0 1 16,-1 20-16,1 0 0,0 1 15,20-1-15,-20 0 0,21 1 0,-21-1 16,20 0-16,1 1 0,0-1 15,0 43-15,21-43 0,0 0 16,0 1-16,0-1 0,21 0 16,0-21-16,0 22 0,1-22 0,-1 21 15,21-21-15,-21 1 0,22-1 0,-22 0 16,21-21-16,-21 21 0,22-21 16,-1 0-16,0 0 0,1 0 15,-1 0-15,0 0 0,1-21 16,-1 0-16,0 0 0,22-1 0,-22 1 15,22 0-15,-22 0 0,64-43 16,-64 22-16,0 21 0,1 0 16,-22-22-16,21 22 0,-21-21 0,-21 0 15,0 20-15,0-20 0,0 0 0,0-1 16,0 1-16,0 0 0,-21-1 16,-21 22-16,21-21 0,0 0 15,-22 20-15,1-20 0,21 21 0,-22 0 16,1 0-16,0-1 0,-1 1 0,1 21 15,0 0-15,21 0 0,-22 0 16,1 0-16,0 21 0,20 1 16,-20-1-16,21 21 0,-21-21 0,20 22 15,1-1-15,0-21 0,0 43 16,0-22-16,21 0 0,-21 1 0,21-1 16,0 0-16,0 1 0,0-1 15,0 0-15,0 1 0,21-1 0,0 0 16,0-21-16,0 22 0,0-22 15,1 0-15,-1 0 0,21-21 0,-21 21 16,22-21-16,-22 0 0,21 0 0,0 0 16,-20 0-16,20 0 0,-21-21 15,21 0-15,1 0 0,-22 0 16,42-22-16,-41 22 0,20 0 16,0-42-16,-21 20 15,-21 1-15,0 21 0,0-22 0,0 1 16,0 0-16,-42-1 0,21 1 0,0 0 15,-22-1-15,1 1 0,0 0 16,-1-1-16,1 22 0,0 0 0,-1 0 16,1 0-16,-21 21 0,20 0 15,1 0-15,0 0 0,-1 0 0,1 0 16,0 21-16,-1 0 0,22 21 16,-21-20-16,21 20 0,21 0 15,0 1-15,0-1 0,0 21 0,0-20 16,21-1-16,0 22 0,0-22 15,0 0-15,22 1 0,-22-1 0,21 0 16,-21-21-16,22 22 0,-1-22 16,-21 0-16,21 0 0,1 0 15,-1-21-15,0 0 0,1 0 0,-1 0 0,0 0 16,1 0-16,-22-21 0,21 21 16,1-21-16,-22 0 0,42-21 15,-20-1-15,-22 22 0,0-21 16,21-1-16,-21 1 0,-21 0 15,0-1-15,0 1 0,0-21 0,0-1 16,0 22-16,-21-22 0,-21 1 16,0 20-16,-1-20 0,1 21 0,0-1 15,-1 1-15,-20 21 0,20 0 16,-20-1-16,-1 1 0,22 21 0,-21 0 16,-1 0-16,22 0 0,-1 21 15,1 1-15,0 20 0,-1 0 0,22 1 16,0-1-16,0 0 0,21 22 15,0-1-15,0 1 0,0-22 0,0 22 16,21-1-16,-21-21 0,42 64 16,-20-63-16,-1-1 15,0 0-15,0 1 0,21-1 0,-20-21 16,41 21-16,-21-20 16,-20-1-16,20-21 0,0 0 0,-21 0 15,22 0-15,-1 0 0,0 0 0,1 0 16,-22-21-16,21-1 0,1 1 15,-1-21-15,0 21 0,-21-22 0,43-20 16,-22 21-16,-21-1 16,-21-41-16,0 20 0,0 22 15,0-22-15,0 22 0,-21-22 0,-21 22 16,21-21-16,-43 20 0,22 1 16,0 0-16,-22 20 0,1-20 15,-43 21-15,42 0 16,1 21-16,-1 0 0,1 21 0,-1-21 15,1 42-15,-1-21 0,22 22 0,0-1 16,-1 0-16,22 1 0,0-1 16,21 22-16,0-1 0,0-21 0,0 22 15,21-22-15,0 22 0,22-22 16,-22 0-16,21 1 0,43 41 16,-43-41-16,0-22 0,1 0 15,-1 0-15,0 0 0,64 1 16,-63-22-16,-1 0 0,0 0 15,1 0-15,-1 0 0,0 0 16,1-22-16,-1 1 0,0 0 0,1 0 16,-1 0-16,-21-22 0,21 22 15,-20-21-15,20-22 0,-21 22 16,0 0-16,-21-1 0,0 1 16,0 0-16,0-22 0,-21 22 0,-21 0 15,-1-1-15,1 1 0,0 0 0,-1 20 16,-20-20-16,-1 21 15,1 0-15,-1 0 0,1 21 0,-43 0 16,43 21-16,-1 0 0,1 0 16,-1 0-16,22 0 0,-1 22 0,1-1 15,0 0-15,21 1 16,-1-1-16,22 64 0,0-64 16,0 22-16,22-22 0,-1 0 0,21 1 15,-21-1-15,22 0 0,-22-20 16,21 20-16,0-21 0,1 0 0,-1-21 15,0 21-15,22-21 0,-22 0 16,1 0-16,-1 0 0,21 0 16,-20 0-16,-1-21 0,0 0 0,22 0 15,-22 0-15,22-43 16,-22 43-16,22-42 0,-43 20 16,0 22-16,-21-64 0,0 43 15,0 0-15,0-1 0,-21-20 16,0 21-16,-22-1 0,1 1 0,0 21 15,-22-22-15,-42 1 16,64 42-16,-22 0 0,1 0 0,-1 0 16,22 21-16,-21 0 0,20 22 15,-20-1-15,20 0 0,22 1 0,-21-1 16,21 0-16,21 64 0,0-63 16,0-1-16,42 0 0,-21 1 15,0-1-15,1 0 0,62 22 16,-41-43-16,-22 0 0,21-21 15,43 21-15,-43-21 0,22 0 16,-22 0-16,0 0 0,1-21 16,-1 21-16,0-21 0,1 0 15,-22-22-15,21 22 0,0 0 0,-20-21 16,-1 21-16,0-22 0,-21 22 16,0-21-16,0-1 0,0 22 15,-21-21-15,-22 0 0,22-22 0,-21 22 16,-64-43-16,43 43 15,-1 21-15,22-22 0,-85 22 16,84 21-16,-20 0 0,-64 0 16,63 21-16,1 0 0,21 1 0,-22 20 15,22 0-15,-43 43 16,64-43-16,0 43 16,21-43-16,0-21 0,21 22 0,0-1 15,21 0-15,-20-20 0,20 20 16,43 21-16,20-20 15,-62-22-15,-1-21 0,0 21 16,22-21-16,-22 0 0,1 0 16,-1 0-16,21 0 0,-20 0 0,-1-21 15,0 0-15,1 0 0,-1 21 16,0-22-16,-20-20 0,20 21 0,-21 0 16,0 0-16,0-22 0,1 1 15,-22 21-15,0-64 0,0 43 16,-22-22-16,1 22 0,-21 0 0,0-1 15,-1 1-15,-20 0 0,20-1 16,-84-20-16,22 20 16,41 22-16,1 21 0,20 0 15,-20 21-15,20 1 0,1-1 0,0 0 16,-1 21-16,22 1 0,0-1 16,-21 0-16,42 64 0,-21-42 15,21-1-15,0-21 0,0 22 16,21-1-16,-21-20 0,21 20 15,42 22-15,-41-43 0,20 1 16,0-22-16,1 21 0,-1-21 16,0-21-16,1 21 0,-1-21 0,0 0 15,22 0-15,-22 0 0,0 0 16,1-21-16,-1 0 0,22 0 0,-22 0 16,0-22-16,-21 22 0,22-21 15,-1 0-15,-21-1 0,0 1 0,22-43 16,-43-21-16,0 43 15,0-1-15,0 22 0,-21-21 16,-22-22-16,1 43 0,0-22 16,-22 1-16,22 20 0,-22-20 15,-84-1-15,85 43 0,-64-21 16,0 42-16,63 0 16,1 0-16,-1 21 0,22 0 15,-1 21-15,1 1 0,0-1 0,21 0 16,-1 22-16,22 21 0,0-22 15,0 1-15,0 20 0,22-20 0,20-1 16,-21 1-16,21-22 0,1 22 16,-1-22-16,0 0 0,1 1 0,-1-22 15,64 21-15,-64-21 16,1 0-16,62-21 16,1 0-16,-63-21 0,20 0 15,-21 0-15,22 0 0,-22 0 16,43-22-16,-43 1 15,1 0-15,-22 20 0,21-20 0,-21 0 16,0-1-16,1-62 0,-22 41 16,0-42-16,-43 43 15,22 20-15,-21-20 0,-1 21 0,1-22 16,-85 1-16,0 20 16,0 22-16,42 21 15,22 21-15,-1 0 0,-20 1 16,20 20-16,1 0 0,-1 22 0,22-22 15,0 22-15,-22 63 16,43-85-16,21 85 0,42-42 16,-21-22-16,22-21 15,-22 1-15,64 20 0,20-20 16,-62-22-16,-1 0 16,43 0-16,-22-21 15,-20 0-15,-1 0 0,21 0 0,-20 0 16,-1-21-16,0 0 0,22 0 0,-22-1 15,-21 1-15,22 0 0,20-42 16,-20-1-16,-22 22 16,-21-1-16,0 1 0,0 0 15,0-22-15,-21 22 0,-1-22 0,-20 22 16,0 0-16,-1-22 0,1 22 16,-85-22-16,85 43 15,-22 0-15,-63 0 0,64 21 16,-1 0-16,22 21 0,-22 0 0,22 22 15,-64 20-15,85-21 16,-21 22-16,21-22 0,-1 1 16,22 20-16,0 43 0,0-64 0,0 22 15,0-22-15,22 0 0,-1-20 16,0 20-16,0-21 0,21 21 0,-20-20 16,20-22-16,-21 21 15,21-21-15,1 0 0,-1 0 0,-21 0 16,22 0-16,-1-21 0,-21 21 15,21-22-15,-20 1 0,20 0 0,21-42 16,-20-1-16,-22 22 16,0 21-16,-21-22 0,0 1 15,0 0-15,0-1 0,-21 1 0,-43-43 16,43 43-16,-21 0 16,0 20-16,-22 1 0,-21 21 15,43 0-15,-21 21 0,20 1 16,1-1-16,0 21 0,-1-21 15,1 22-15,0 41 0,20-20 16,1-1-16,21-20 16,0-1-16,0 21 0,0-41 15,0-1-15,0 0 16,21-21-16,1 0 0,-1 0 16,0 0-1,0-21-15,-21 0 0,0-1 16,21 1-16,-21 0 0,0 0 15,0 0-15,0 0 0,0-1 0,0-20 16,0 21-16,0-21 0,0 20 0,0-20 16,0 0-16,0 21 15,0-22-15,0 22 0,0-21 0,21 21 16,-21-1-16,22 1 0,-1 0 0,0 0 16,0 0-16,0 0 0,0 21 15,1-22-15,-1 22 0,0 0 16,21 0-16,-21 0 0,1 0 0,-1 0 15,0 0-15,0 22 0,0-1 0,-21 0 16,0 0-16,0 0 0,0 0 16,0 1-16,0-1 0,0 0 0,0 0 15,0 0-15,-21-21 0,0 21 16,0-21-16,0 0 31,-1-21-31,22 0 16,0 0-16,0 0 0,0 0 15,-21-1-15,21 1 0,-21 0 16,0-21-16,0 21 0,0-1 16,21 1-16,-22 0 15,1 21-15,0 0 16,0 0-16,21 21 16,-21 0-16,21 1 0,-21-1 0,-1 0 15,1 0-15,21 0 16,0 0-16,-21 1 0,0-1 15,21 0-15,0-42 63,0 0-63,0-1 0,0 1 16,0 0-16,0-21 15,0 21-15,21-1 0,0 1 0,0 0 16,-21 0-16,22 0 0,-1 0 15,0-1-15,0 22 0,0 0 16,0 0-16,1 0 0,-1 0 16,-21 22-16,0-1 0,0 0 15,0 0-15,0 0 0,0 0 16,0 1-16,0-1 0,0 0 16,0 0-16,0 0 0,0 0 0,0 1 15,-21-22 32,-1-22-31,22 1-16,0 0 0,-21 0 15,21 0-15,-21 0 16,0-1-16,21 1 0,-21 0 0,21 0 0,-21 0 16,-1 21-1,1 0-15,0 0 16,0 21-16,0 0 0,0 0 15,21 0-15,-22 22 0,1-1 16,21-21-16,-21 0 0,21 1 16,-21-1-16,21 0 15,0 0-15,0-42 47,0 0-47,0 0 16,21-1-16,0 22 0,-21-42 15,0 21-15,21 0 0,1 0 16,-1-1-16,-21 1 0,21 0 0,0-21 16,21-1-16,-20 43 15,-22-21-15,21 0 0,0 21 0,0 0 16,0 0-16,0 0 0,1 0 16,-22 21-1,0 0-15,0 1 0,0-1 16,0 0-16,0 0 15,0 0-15,0 0 16,0-42 31,-22 0-47,22 0 16,0 0-16,0 0 0,0-1 15,0 1-15,0 0 16,0 0-16,0 0 0,-21 0 15,21-1-15,-21 22 16,0 0-16,0 22 16,21-1-16,-21 0 0,-1 0 15,1 0-15,21 0 0,-21 22 0,21-1 16,-21-21-16,0 22 0,21-1 16,0 0-16,0 1 0,-21-1 15,21 21-15,0-20 0,0-1 0,0 0 16,0 1-16,0-22 0,0 21 15,0 1-15,0-22 0,21 21 0,0-21 16,0 0-16,0 1 0,0-1 16,1 0-16,20-21 0,21 21 15,22-21-15,-64 0 0,22 0 16,-1 0-16,0-21 0,1 0 16,-22 0-16,63-1 15,-62 1-15,41-42 0,-21 20 16,-42-20-1,0 42-15,0-22 0,0 22 0,-21-21 16,-21 21-16,21-22 0,-64 1 16,0 0-16,22 21 15,21 21-15,-22 0 0,22 0 16,-22 0-16,-42 42 16,64-21-16,-21 21 0,20-20 0,22 20 15,-21 0-15,-1 43 16,43 0-16,0-43 0,0 0 15,0 1-15,22-1 0,-1 0 0,0 1 16,21-1-16,-21-21 0,22 21 16,-1-20-16,-21-1 0,64 0 15,21-21-15,-64 0 16,0 0-16,22 0 0,-22-21 16,1 0-16,-1-1 0,0 1 0,1-21 15,-1 21-15,0-22 0,1 1 16,20-21-16,-21-22 15,-20 0-15,-22 43 16,0 0-16,-22-1 0,-20 1 16,21 0-16,-85-43 0,0 21 15,43 43-15,20 21 0,-20 0 16,-1 0-16,22 0 0,-21 0 0,20 21 16,-20 22-16,20-1 0,22 0 15,-21 1-15,42-1 0,-21 22 16,21 41-16,0-41 15,21-22-15,0 1 0,0 20 0,43 22 16,-43-43-16,21-21 0,1 0 16,41 22-16,1-22 15,21-21-15,0-21 16,-64 0-16,0 21 16,1-43-16,-1 22 0,21-21 15,-20-1-15,-1-20 16,-21 42-16,-21-22 0,0 22 0,0-21 15,0 21-15,-42-22 0,21 22 16,-22 0-16,1 0 0,0 0 16,-64 0-16,64 21 15,-64 0-15,63 21 0,1 0 0,0 0 16,-1 0-16,22 0 16,0 22-16,-21-1 0,42 22 15,0-43-15,0 0 0,0 0 16,0 0-16,21 0 0,0-21 15,21 0-15,-20 0 0,-1 0 0,21 0 16,0 0-16,1 0 0,-1 0 0,0-21 16,1 0-16,-1 0 0,0 0 15,22-22-15,-1-20 16,-20 21-16,-43-1 16,0 22-16,0 0 15,-21 21-15,-22-21 0,22 21 0,-21 0 16,-1 0-16,1 0 0,0 0 0,-1 21 15,1 0-15,0 0 0,-1 0 16,1 1-16,0-1 0,21 0 0,-43 42 16,64-41-16,0-1 15,0 0-15,0 0 0,21-21 16,0 21-16,1-21 16,-1 0-16,0 0 0,0 0 15,21 0-15,-20-21 0,20 0 0,-21 21 16,21-21-16,1 0 15,-1-1-15,0 1 0,22-42 0,-22 42 16,1-22-16,-43 22 16,0 0-16,0 0 15,-22 21-15,1 0 0,0 0 0,0 0 16,-21 0-16,20 21 0,-20 0 16,21 0-16,0 0 0,-22 22 15,22 20-15,0-42 16,21 22-16,0-22 15,21 0-15,0-21 0,1 0 0,-1 0 16,0 0-16,21 0 16,1 0-16,-22 0 0,21 0 0,0-21 15,-20 0-15,20 21 0,0-21 16,1-1-16,-22 1 0,42-21 16,-20 0-16,-1-1 15,-42 22-15,21 0 0,-21 0 16,0 0-16,0-22 15,-21 43 1,0 0-16,21 21 16,0 1-16,-21-1 0,-1 0 15,22 0-15,-21 0 0,21 22 16,0-22-16,0 0 0,0 0 0,0 0 16,0 0-16,0 1 0,0-1 0,21 0 15,1-21 1,-1 0-16,0 0 0,0-21 15,0 0-15,0-1 0,1 1 16,-22 0-16,0 0 16,21 0-16,-21 0 0,0-1 0,0-20 0,0 21 15,0 0-15,-21 0 0,-1-22 16,1 22-16,0 0 0,0 0 16,0 21-16,0 0 15,21 21 1,0 0-16,0 0 0,0 0 15,-22 1-15,22-1 0,0 0 0,0 0 16,0 0-16,0 0 0,0 1 16,0-1-1,0-42 17,0-1-32,0 1 0,0 0 15,0 0-15,0 0 0,0-22 16,0 22-16,0-21 0,0 21 0,-21-22 15,0 1-15,0 21 16,0-21-16,-22-1 0,1 1 0,-43 0 16,43 20-16,21 1 0,-21 0 15,-64 21 1,63 21-16,22 0 0,0 22 0,-21-22 16,21 21-16,-1 1 15,1 62-15,0-20 16,21 0-16,0-43 15,0-21-15,0 22 0,0-22 0,21 21 16,0-21-16,1 0 0,-1-21 0,0 22 16,0-22-16,64 0 15,-64 0-15,21 0 0,1 0 0,-1-22 16,0 22-16,-21-21 0,22 0 0,-22 0 16,0 0-16,21-43 15,-42 1-15,-21-22 16,0 43-16,0-1 15,0 1-15,-22 0 0,-41-43 16,41 43-16,1-1 0,-21 22 16,-22-21-16,43 42 15,-43 0-15,64 21 0,-22 0 16,-20 64-16,42-22 16,0-20-16,-1 84 0,1-64 15,21 1-15,0 42 16,0-43-16,21-21 0,1 1 0,-1 20 15,21 1-15,22-1 16,-1 1-16,22-43 16,-1-21-16,-41 0 15,-1 0-15,0 0 0,1-21 16,-1 0-16,22-1 0,-22 1 0,0 0 16,22-42-16,-22 20 15,-21 1-15,22-22 16,-22-20-16,-21-1 15,-21-21-15,-1 43 16,-20 20-16,0-20 0,-22-22 16,-63-21-16,85 85 15,-22 0 1,-20 63-16,63-20 0,-1-1 16,1 21-16,21 0 15,0 1-15,0-1 0,0 0 0,0 1 16,0-1-16,0-21 0,0 22 0,0-22 15,0 0-15,0 0 0,21 0 16,1 0-16,-1-21 0,0 0 0</inkml:trace>
  <inkml:trace contextRef="#ctx0" brushRef="#br1" timeOffset="93771.73">1672 2307 0,'0'0'0,"-42"0"0,-1 0 0,1-21 16,21 21-16,-21 0 0,20 0 16,-20 0-16,21 0 15,0 0-15,0 0 0,-1 0 0,1 0 31,42 0 1,-21 21-32,43-21 0,-22 0 15,21 21-15,1-21 0,20 0 0,1 0 16,-1 0-16,1 0 0,-1 0 16,22 0-16,-1 0 0,1 0 0,21 0 15,0 0-15,21 0 0,-21 0 16,21 0-16,-22-21 0,1 21 0,21 0 15,-21-21-15,0 21 0,0 0 16,0 0-16,-1-21 0,-20 21 0,21 0 16,-21 0-16,-22-21 0,64 21 15,-63 0-15,-22 0 16,-21-21-16,21 21 0,-20 0 16,-1 0-16,-42 0 31,-1 0-16,1 0-15,0 0 0,-21 0 16,-1 0-16,1 0 0,0 21 0,-22-21 16</inkml:trace>
  <inkml:trace contextRef="#ctx0" brushRef="#br1" timeOffset="94246.46">1778 2561 0,'-42'0'15,"84"0"-15,-106 0 0,22 0 0,21 0 16,0 0-16,0 0 0,-1 0 0,1 0 16,0 0-16,0 0 0,0 0 15,42 21 16,0 1-31,21-22 16,1 0-16,20 0 0,1 0 16,-1 0-16,1 0 0,42 0 15,-22 0-15,43 0 0,0 0 0,0 0 16,0 0-16,21-22 0,1 1 16,-1 21-16,0-21 0,0 0 0,0 21 15,-21-21-15,0 21 0,-21 0 16,0 0-16,-21-21 0,-1 21 0,22 0 15,-42 0-15,20 0 0,1 0 16,-22-22-16,-20 22 0,20 0 16,-20 0-16,-22 0 0,21 0 0,-21 0 15,0 0 1,-42 0 15,0 0-15,0 0-16,0 0 15,0 0-15,-1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25:47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1312 0,'0'0'0,"0"-21"15,0 0-15,0 0 16,0 0-16,0 0 16,0-1-16,0 1 0,0 0 15,0 0-15,0 0 0,0 0 16,0-1-16,-21 22 47,0 22-32,21-1-15,0 0 0,0 0 16,0 21-16,0 1 0,-21-1 0,21 0 16,0 22-16,-21-22 0,21 43 15,-22-22-15,22 22 0,0-21 16,-21 20-16,0 1 0,0-22 15,21 22-15,-21-21 0,0-1 16,21 1-16,-22-1 0,22 1 0,0-1 16,-21-21-16,21 22 0,-21-22 15,21 1-15,0-22 0,0 21 16,-21-21-16,21 0 0,0 1 0,0-44 47,0 1-47,0 0 0,0-21 15,0-1-15,0 1 0,0 0 16,0-1-16</inkml:trace>
  <inkml:trace contextRef="#ctx0" brushRef="#br0" timeOffset="407.76">1439 1461 0,'0'0'0,"0"-22"0,0 1 16,0 0-16,0 0 0,0 0 0,0 0 16,0-22-16,0 22 0,21 0 15,22 0-15,-22-22 0,21 22 16,1 0-16,-22 0 0,21 0 0,0 0 16,1-1-16,-1 1 15,0 21-15,1 0 0,-1 21 0,0 1 16,1-1-16,-22 0 0,21 21 15,-21 1-15,1-1 0,-1 0 16,-21 1-16,0-1 0,0 21 0,0-20 16,-21 20-16,-22 1 0,22-22 15,0 22-15,-21-1 0,-1 1 16,1-22-16,0 21 0,-1-20 0,1-1 16,0-21-16,20 22 0,-20-22 15,21 0-15,0 0 0,0 0 16,-1 0-16,22 1 15,22-22 17,-1 0-17,0 0-15</inkml:trace>
  <inkml:trace contextRef="#ctx0" brushRef="#br0" timeOffset="1263.27">2074 2604 0,'0'0'0,"-21"21"0,0-21 16,21 21-16,0-42 31,0 0-31,0-1 15,21 1-15,0 0 0,0-21 16,1-1-16,20 22 0,-21-21 16,21 0-16,1-1 0,-22 1 0,21-22 15,-21 22-15,1 0 0,20-1 16,-42 22-16,21 0 0,-21-21 0,0 21 16,-21 21-1,0 0-15,-22 21 0,1 0 16,0 0-16,-1 21 0,1-20 15,21 20-15,-21-21 0,-1 21 16,22-20-16,0-1 0,0 0 0,21 0 16,0 0-16,21-21 31,21 0-31,-21 0 0,1-21 0,20 0 16,0 0-16,-21 21 0,22-21 15,-1-1-15,-21 22 0,22-21 16,-1 0-16,-21 21 0,21 0 15,-20 0-15,-1 0 0,0 0 0,0 21 16,-21 0 0,0 1-16,0-1 0,0 0 15,0 0-15,0 21 0,0-20 0,-21 20 16,21 0-16,0-21 0,0 22 16,-21-22-16,21 21 0,0-21 0,0 1 15,0-1-15,0 0 0,0 0 16,21 0-16,0-21 0,0 0 15,0 0-15,1 0 0,-1-21 16,21 0-16,-21 0 0,0 0 16,1-22-16,-1 22 0,0-21 15,0 21-15,0-22 0,0 1 16,1 21-16,-1-22 0,0 22 0,-21 0 16,0-21-16,21 21 15,-21-1-15,0 44 31,0-1-31,0 0 0,0 0 16,0 21-16,-21-20 0,21-1 16,0 21-16,0-21 0,0 22 0,0-22 15,0 0-15,0 21 0,0-21 16,0 1-16,0-1 16,21 0-16,0-21 15,0 0-15,1 0 0,-22-21 16,21 21-16,0-21 15,-21-1-15,0 1 0,0 0 0,0 0 16,21-21-16,-21 20 0,0-20 16,0 21-16</inkml:trace>
  <inkml:trace contextRef="#ctx0" brushRef="#br0" timeOffset="1595.92">3027 1863 0,'0'0'0,"-21"0"0,-1 0 15,1 0-15,0 0 0,21 21 16,-21 0-16,21 0 0,-21-21 16,21 21-16,0 1 0,0-1 0,0 0 15,0 0-15,21-21 16,0 0-16,0 0 0,0 0 16,1 0-16,-1-21 15,0 21-15,0-21 0,-21 0 0,0-1 16,21 22-16,-21-21 0,0 0 15,0 0-15,0 0 0,0 0 16,-21 21-16,0-22 0,0 22 16,0 0-1,-1 0-15,22 22 0,-21-1 16,21 0-16,0 0 16,0 0-16,0 0 0,0 1 15,21-22 1,1 0-16</inkml:trace>
  <inkml:trace contextRef="#ctx0" brushRef="#br0" timeOffset="2255.79">3344 2265 0,'-21'-21'16,"0"0"-16,21-1 16,0 1 15,21 21-31,0 0 16,22 0-16,-22 0 0,0 0 15,21 0-15,-21 0 0,1 21 16,20 1-16,-21-1 0,0 0 0,0 0 15,1 21-15,-22-20 0,0 20 16,0 0-16,0-21 0,0 22 0,0-22 16,0 21-16,0-21 15,0 1-15,0-1 0,0 0 16,0-42 15,0 0-31,0-1 16,0-20-16,0 21 0,0-21 0,0-1 15,21 22-15,0-21 0,-21-1 16,21 1-16,-21 21 0,21-21 0,0 20 16,1-20-16,-22 21 0,21 0 15,0 0-15,-21-1 0,21 22 16,0 0 0,0 0-1,-21 22 1,0-1-16,0 0 0,22 0 15,-22 0 1,0 0-16,21-21 0</inkml:trace>
  <inkml:trace contextRef="#ctx0" brushRef="#br0" timeOffset="2919.43">4233 2455 0,'0'0'0,"21"0"0,1 0 16,-1 0-16,0 0 16,0 0-16,0 0 0,0-21 15,1 21-15,-22-21 0,21 0 16,0 21-16,-21-21 0,0 0 0,21-1 16,-21 1-16,0 0 0,0 0 15,0 0-15,0 0 0,0-1 0,0 1 16,-21 0-16,0 0 0,0 0 15,-1 0-15,-20 21 0,21 0 0,0 0 16,-22 0-16,22 0 16,0 0-16,-21 0 0,21 21 0,-22 0 15,22 21-15,0-21 0,0 22 16,0-1-16,-1 0 0,1 1 0,21-1 16,0 0-16,0 1 0,0-22 15,0 21-15,0 1 0,0-22 0,0 0 16,0 0-16,21 0 0,1 0 15,-1-21-15,0 0 0,0 22 0,0-22 16,0 0-16,1 0 0,-1 0 16,0-22-16,0 1 0,0 21 15,0-21-15,1 0 0,-1-21 16,0 20-16,0 1 0,-21-21 0,0 0 16,21 20-16,-21-20 0,21 0 15,-21-1-15,0 1 0,0 0 16,0 21-16,0-22 0,0 22 0,22 0 15,-22 0-15,0 42 32,0 0-32,0 0 15,0 0-15,0 22 0,0-1 0,0-21 16,0 22-16,0-1 0,0 0 16,0 1-16,0-1 0,0 0 0,0 1 15,0-22-15,0 21 16,0-21-16,21 0 0,0 1 0,0-1 15,0-21-15,0 21 16,1-21-16,-1 0 0,0 0 16,0-21-16,0 0 0,22-1 15,-22 1-15,0 0 0,0-21 0,0-1 16,0 22-16</inkml:trace>
  <inkml:trace contextRef="#ctx0" brushRef="#br0" timeOffset="3263.23">5186 1312 0,'0'0'0,"-21"-21"0,21 0 0,-22 21 16,1 0 0,21 21-16,-21-21 15,21 21-15,0 22 0,0-22 0,0 21 16,0 1-16,0 20 0,0 1 15,0-1-15,0 1 0,0 20 0,0-20 16,0-1-16,0 1 0,0-1 16,0 1-16,-21-1 0,21-20 0,0 20 15,0-21-15,0 1 0,0-1 16,-21 0-16,21-20 0,0 20 16,0-21-16,0 0 0,0 0 15,0-42 16,21 0-31,0 0 0,-21 0 16,0 0-16,21-22 0,0 22 16,-21-21-16</inkml:trace>
  <inkml:trace contextRef="#ctx0" brushRef="#br0" timeOffset="3714.97">5207 2223 0,'0'21'15,"0"0"-15,21 0 0,-21 0 16,21-21-16,-21 21 0,21 1 15,1-22-15,-1 0 16,0 0-16,0 0 16,0 0-16,0 0 0,1 0 0,-1 0 15,0-22-15,21 22 0,-21-21 16,1 0-16,-1 0 0,0 0 0,0 0 16,-21-1-16,0 1 0,21 0 15,-21-21-15,0 21 0,0-1 0,0 1 16,0 0-16,-21 0 15,0 0-15,0 21 0,0 0 16,-1 0-16,1 0 0,-21 21 16,21 0-16,0 0 0,-1 0 15,1 22-15,-21-22 0,21 21 16,21-21-16,-21 22 0,21-1 0,0 0 16,0 1-16,0-1 0,0-21 15,0 22-15,21-22 0,0 21 0,0-21 16,0 0-16,0 1 0,1-1 15,-1-21-15,21 21 0,-21-21 0,0 0 16,22 0-16,-1 0 0,-21 0 16,0 0-16,22 0 0,-22 0 0,0-21 15,0 0-15,0 21 0,1-22 0,-1 1 16,0 0-16,0-21 0,0 21 16,0-1-16,-21-20 0,22 0 15,-22 21-15,21-22 0,-21 1 16,0 21-16</inkml:trace>
  <inkml:trace contextRef="#ctx0" brushRef="#br0" timeOffset="4015.8">5207 1757 0,'0'0'16,"-21"0"-16,0 0 15,63 0 1,-21 0-16,21 0 0,1 0 16,20-21-16,-20 21 0,20-21 0,1 21 15,-1 0-15,1-22 0,-22 22 16,21 0-16,-20 0 0,-1-21 0,0 21 16,-20 0-16,20 0 0,-21 0 15,0 0-15,0 0 16,-42 0 15,0 21-31,0-21 16,0 22-16</inkml:trace>
  <inkml:trace contextRef="#ctx0" brushRef="#br0" timeOffset="4655.43">1926 3090 0,'0'0'0,"-63"0"16,41-21-16,1 21 15,0 0-15,-21 0 0,21 0 0,-1 0 16,1 0-16,0 0 0,0 0 16,0 0-16,63 0 31,-21 0-31,22 0 0,-1 0 16,21 0-16,-20 0 0,41 0 0,1 0 15,0 0-15,21 21 0,21-21 16,0 0-16,0 0 0,21 0 0,0 0 15,0 0-15,21 0 0,-20 0 16,20 0-16,0 0 0,1 0 16,-1 0-16,0 0 0,1 0 0,-22 0 0,21 0 15,-21 0-15,-21 0 16,0 0-16,0-21 0,-21 21 0,-21 0 16,-1 0-16,-20 0 0,-22 0 15,1 0-15,-1 0 0,-21 0 0,0 0 16,0-21-16,-21 0 31,0 0-15,0 0-1</inkml:trace>
  <inkml:trace contextRef="#ctx0" brushRef="#br0" timeOffset="5431.74">6900 2371 0,'0'0'0,"-21"0"0,0 0 16,0 0-16,0 0 0,-1 0 15,65 0 1,-22 0 0,21 0-16,1 0 0,-1 0 15,21 0-15,1 0 0,-1 0 16,1 0-16,-1 0 0,1 0 0,-1 0 16,22 0-16,-21 0 0,-1 0 15,22 0-15,-22-21 0,1 21 0,-22 0 16,22 0-16,-22 0 0,0 0 15,1 0-15,-22 0 0,0-22 0,0 22 16,-21-21 0,-21 0-1,0 21-15,0 0 16,-1 0-16,1-21 0,-21 21 0,21 0 16,0 0-16,-1 0 15,1-21-15,0 21 0,0 0 0,21-21 31,21 21-15,0 0-16,-21-22 0,43 22 0,-22 0 16,0 0-16,0 0 0,0 0 15,0 0-15,1 0 0,-22 22 16,21-1-16,-21 0 0,0 0 16,0 0-16,-21 0 0,-1 22 0,1-22 15,0 21-15,-21 1 0,21-22 16,-22 21-16,22-21 0,-21 0 0,21 22 15,-22-22-15,22 0 16,0-21-16,0 21 0,21 0 0,-21-21 16,21 22-16,21-22 31,0-22-31,0 1 16</inkml:trace>
  <inkml:trace contextRef="#ctx0" brushRef="#br0" timeOffset="7347.12">9652 2413 0,'0'0'0,"42"0"16,-21-21-16,1 21 0,-1-21 15,0 0-15,0-1 0,-21 1 16,0 0-16,21 0 0,-21 0 16,21 0-16,-21-1 0,0 1 0,0-21 15,0 21-15,0 0 0,0-22 16,-21 22-16,0 0 0,0 0 0,0 0 16,0-1-16,-22 1 0,22 21 15,-21 0-15,-1 0 0,22 0 0,-21 0 16,0 0-16,-1 21 0,22 1 15,-21-1-15,21 21 0,-22-21 16,22 22-16,-21-22 0,21 21 0,-1 0 16,1 1-16,21-1 0,0-21 15,0 22-15,0-1 0,0 0 0,0-21 16,0 1-16,0 20 0,0-21 16,21 0-16,1-21 0,-1 21 0,21 1 15,-21-22-15,0 0 0,1 0 16,20 0-16,-21 0 0,21 0 15,-20-22-15,20 1 0,0 0 0,1 0 16,-22-21-16,21 20 0,-21 1 0,22-21 16,-22 21-16,0-22 0,0 1 15,0 21-15,-21-21 0,0 20 16,0 1-16,21 0 0,-21 0 0,0 0 16,0 0-16,-21 42 46,21 21-46,0-21 0,0 0 0,-21 22 16,21-22-16,0 21 0,0-21 16,0 22-16,0-22 0,0 21 0,0-21 15,21 1-15,0 20 0,1-21 16,-1-21-16,0 21 0,21 0 0,-21-21 16,1 0-16,20 0 0,-21 0 15,0 0-15,22 0 0,-22 0 16,0-21-16,0 0 0,21 0 0,-20 0 15,-1 0-15,-21-22 0,21 22 16,0-21-16,-21 21 0,21-22 0,-21 22 16,0-21-16,0 21 0,0-22 15,0 22-15,21 0 0,-21 0 0,0 0 16,0 42 15,0 0-31,0 21 0,-21-21 16,21 1-16,0-1 15,0 21-15,-21-21 0,21 0 0,-21 22 16,21-22-16,0 0 0,0 0 16,0 0-16,0 1 0,0-1 0,0 0 15,-21-21-15,21 21 16,0-42 15,0 0-31,0 0 0,0-1 0,0 1 16,0-21-16,0 21 0,21 0 0,-21-22 15,21 22-15,-21-21 0,21 21 16,0-1-16,1-20 0,-1 21 0,0 0 16,0 0-1,0 21-15,0 0 0,1 0 0,-1 0 16,0 0-16,-21 21 16,21 0-16,-21 0 0,21 0 0,-21 0 15,0 1-15,0-1 0,0 0 16,0 0-16,0 0 0,0 0 0,0 22 15,0-22-15,0 0 0,0 0 16,0 0-16,21 1 0,1-22 16,-22 21-16,21-21 15,0 0-15,0 0 16,0 0-16,0-21 0,1 21 0,-1-22 16,-21 1-16,21 0 0,0 0 15,0 0-15,-21 0 0,21-1 0,1-20 16,-22 21-16,21 0 0,-21-22 15,21 22-15,-21 0 0,0 0 0,21 0 16,-21 0-16,0 42 31,0 0-31,0 0 16,0 0-16,0 0 0,0 1 16,0 20-16,0-21 0,0 0 0,0 0 15,0 1-15,21-1 16,-21 0-16,21 0 0,-21 0 0,22 0 15,-1-21-15,0 22 0,0-22 16,0 0-16,0 0 0,1 0 16,-1 0-16,0 0 0,0 0 0,0-22 15,0 1-15,1 0 0,-1 0 16,0 0-16,-21 0 0,0-1 0,21 1 16,-21-21-16,21 21 0,-21 0 15,0-1-15,0 1 0,0 0 0,21 0 16,-21 0-16,0 0 15,0 42 17,0 0-17,0 21-15,0-21 0,0 1 16,0 20-16,0 0 0,-21 1 16,21-1-16,0 21 0,0-20 0,0 20 15,-21 1-15,21-1 0,0 1 16,-21-1-16,21 1 0,0 20 0,0-20 15,0 21-15,0-1 0,-21 1 0,21 0 16,0-1-16,0 1 0,0 0 16,0-1-16,0-20 0,0 20 0,0 43 15,0-63-15,0-22 0,0 1 16,-21-1-16,21 0 16,-22 1-16,22-22 0,-21 0 0,0 0 15,0-21-15,0 0 0,0 0 0,-1 0 16,-20 0-16,21-21 0,-21 0 15,-1 0-15,1-22 0,0 1 0,-1 0 16,1-22-16,0 22 0,-1-22 0,1 1 16,21-1-16,-22 22 0,22-22 15,0 1-15,21-1 0,0 22 0,0-21 16,0 20-16,0-20 0,0 20 16,0 1-16,0 0 0,0-1 0,21 1 15,0 0-15,1-1 0,-1 1 0,21 0 16</inkml:trace>
  <inkml:trace contextRef="#ctx0" brushRef="#br0" timeOffset="8255.61">12425 2138 0,'0'0'0,"21"-64"16,-21 43-16,21 0 16,-21 0-16,0 0 0,21 0 15,-21 42 17,0 0-17,21 0-15,-21 21 0,0 1 0,0-22 16,22 21-16,-22 1 0,0-1 15,0-21-15,0 21 0,0 1 0,0-22 16,0 21-16,0-21 0,0 1 16,0-1-16,0 0 0,-22-21 31,22-21-31,0 0 16,0-1-16,0 1 0,0-21 15,0 21-15,0-22 0,0 22 0,0-21 16,0 0-16,0-1 0,0 1 15,22 21-15,-1-22 0,0 1 16,21 21-16,-21 0 0,22 0 0,-22-1 16,21 22-16,1 0 0,-1 0 15,0 0-15,1 22 0,-1-1 0,-21 0 16,21 0-16,-20 21 0,-1-20 16,0 20-16,-21-21 0,0 21 0,0 1 15,0-22-15,0 21 0,0-21 16,0 1-16,0-1 0,0 21 0,0-21 15,0 0 1,0-42 0,0 0-1,0 0-15,0 0 16,0 0-16,0-22 0,0 22 0,0-21 16,21 21-16,0-22 0,0 1 15,1 0-15,-1-1 0,21 22 0,-21-21 16,22 21-16,-1-1 0,0 1 15,1 0-15,-1 21 0,-21 0 0,21 21 16,-20 0-16,20 1 0,-21-1 16,0 0-16,-21 21 0,0-21 0,0 22 15,0-1-15,0-21 0,0 22 16,0-22-16,0 21 0,0-21 0,0 0 16,0 22-16,-21-22 0,21 0 15,-21-21-15,21 21 0,0 0 16,0-42 15,21 0-31,-21 0 0</inkml:trace>
  <inkml:trace contextRef="#ctx0" brushRef="#br0" timeOffset="8636.4">13758 2223 0,'21'0'0,"-21"21"31,22-21-31,-1 0 0,0 0 16,0 0-16,0 0 0,0 0 16,1 0-16,20 0 0,-21 0 15,0 0-15,22-21 0,-1-1 0,-21 22 16,0-21-16,22 0 0,-22 21 16,-21-21-16,0 0 0,0 0 0,0-1 15,0 1-15,0 0 0,-21 0 16,-1 0-16,-20 21 0,21 0 15,0 0-15,-22 0 0,22 0 16,-21 0-16,21 0 0,0 21 16,-22 21-16,22-21 0,0 1 0,21 20 15,0-21-15,-21 21 0,21-20 16,0 20-16,0-21 0,0 21 0,0-20 16,21 20-16,-21-21 0,21 0 15,0 22-15,22-43 0,-22 21 0,0 0 16,21-21-16,-21 0 0,1 0 15,20 0-15,0 0 0,-21 0 0,22-21 16,-22 0-16,21-1 0,-21 1 16</inkml:trace>
  <inkml:trace contextRef="#ctx0" brushRef="#br0" timeOffset="9303.45">14563 2096 0,'0'0'0,"0"-22"15,0 1-15,0 42 31,0 1-15,0-1-16,0 0 0,0 0 16,-22 21-16,22-20 0,0-1 0,0 0 15,0 21-15,0-21 0,-21 1 16,21-1-16,0 21 0,0-21 0,0 0 16,0 1-16,0-1 15,0-42 16,0-1-31,0 1 16,0-21-16,0 21 0,0 0 16,0-1-16,0-20 0,0 21 15,0-21-15,21 20 0,1-20 0,-1 21 16,0-21-16,0 20 0,0 1 16,0 0-16,1 0 0,-1 21 0,0 0 15,0 0-15,0 0 0,22 0 16,-22 21-16,0 0 0,0 0 0,0 1 15,0 20-15,1-21 0,-22 0 0,0 22 16,0-22-16,0 0 0,0 21 16,0-21-16,0 1 0,0-1 0,-22 0 15,1 0-15,21 0 16,-21-21 0,21-21-1,0 0-15,0 0 16,0 0-16,0-1 0,21 1 0,-21 0 15,21-21-15,1 21 0,-1-22 16,0 22-16,21-21 0,-21 21 0,1-22 16,20 22-16,-21 0 0,21 21 15,-20 0-15,20 0 0,-21 0 16,0 21-16,0 0 0,1-21 0,-1 43 16,-21-22-16,0 0 0,0 21 15,0-21-15,0 22 0,0-22 0,0 0 16,0 21-16,0-20 0,-21-1 15,21 0-15,-22 0 0,22 0 0,-21-21 16,21 21-16,0 1 16,0-44-1,0 1 1,0 0-16,21 0 0</inkml:trace>
  <inkml:trace contextRef="#ctx0" brushRef="#br0" timeOffset="9855.65">15727 1588 0,'0'0'0,"0"-22"0,0-41 15,0 84 17,0 0-32,0 0 15,0 22-15,0-1 0,0 0 0,0 1 16,0-1-16,0 22 0,0-22 0,0 0 15,-21 22-15,-1-22 0,22 0 16,-21 1-16,21-1 0,-21 0 16,21 1-16,-21-22 0,21 21 15,-21-21-15,21 1 0,0-1 0,0 0 16,0 0-16,0-42 31,0 0-15,0 0-16,21-1 15,0-20-15,-21 21 0,21 0 0,0-22 16,1 22-16,-1-21 0,0 21 16,0 0-16,0-1 0,0 1 0,1 0 15,-1 0-15,21 21 0,-21 0 16,0 0-16,1 0 0,20 0 0,-21 21 16,0 0-16,0-21 15,1 43-15,-22-22 0,0 0 0,0 0 16,0 21-16,0-20 0,0 20 0,0-21 15,-22 0-15,1 0 0,-21 22 16,21-22-16,0 0 0,-22 0 0,22-21 16,0 21-16,-21 1 0,20-22 15,1 0-15,0 21 0,0-21 16,0 0-16,21-21 31,0-1-15,0 1-16,0 0 0,0 0 15,21 0-15</inkml:trace>
  <inkml:trace contextRef="#ctx0" brushRef="#br0" timeOffset="10235.74">16298 2201 0,'0'0'0,"21"0"15,1 0-15,-1 0 0,0 0 16,0 0-16,0-21 0,0 21 16,22-21-16,-22 21 0,0-21 15,0 0-15,0 0 0,1 21 16,-22-22-16,21 1 0,-21 0 0,0 0 16,0 0-16,0 0 0,0-1 15,0 1-15,-21 21 16,-1 0-16,1 0 0,0 21 0,0 1 15,0-1-15,0 0 0,-1 0 16,1 0-16,0 22 0,0-22 0,21 0 16,0 21-16,0-21 0,0 22 15,0-22-15,0 0 0,0 0 16,0 0-16,0 1 0,21-1 0,0 0 16,0-21-16,1 21 0,-1-21 15,21 0-15,-21 0 0,0 0 16,1 0-16,-1 0 0,0 0 0,0-21 15,0 21-15,0-21 0</inkml:trace>
  <inkml:trace contextRef="#ctx0" brushRef="#br0" timeOffset="10632.51">16849 2032 0,'0'-21'0,"0"42"0,0-63 0,0 21 15,21 21-15,-21-22 16,21 22-16,0 0 0,0 0 15,0 0-15,1 0 16,-1 0-16,0 0 0,21 22 0,-21-1 16,1 0-16,20 0 0,-21 0 15,0 22-15,0-22 0,22 0 0,-22 21 16,-21-21-16,0 22 0,21-22 0,-21 0 16,0 0-16,0 0 0,0 1 15,0-1-15,-21 0 0,0 0 0,0-21 16,-1 0-1,1 0-15,21-21 16,0 0-16,0 0 16,0-1-16,0 1 0,0 0 15,0 0-15,0-21 0,21 20 16,1-20-16,-1 21 0,0-21 16,0 20-16,0-20 0,0 21 0,1 0 15,-1 0-15,0-1 0,0 1 16,0 0-16,0 0 15,1 21-15</inkml:trace>
  <inkml:trace contextRef="#ctx0" brushRef="#br0" timeOffset="11935">18500 2328 0,'0'-21'31,"0"0"-16,21 21-15,-21-21 0,21 0 16,0 21-16,0-21 0,0-1 0,1 1 16,-1 0-16,-21 0 15,21 0-15,0-22 0,-21 22 0,0 0 16,21 0-16,-21 0 0,21 0 16,-21-1-16,0 1 0,0 42 31,-21-21-31,21 22 15,0-1-15,-21 0 0,0 21 16,21-21-16,-21 1 0,21-1 0,0 0 16,0 21-16,0-21 0,0 1 15,0-1-15,0 0 0,0 0 16,0 0-16,0 0 16,21 1-16,0-22 0,0 0 0,0 0 15,1 0-15,-1 0 0,0 0 16,0 0-16,0 0 0,0-22 0,1 22 15,-1-21-15,0 0 0,0 21 16,-21-21-16,21 0 0,-21 0 0,0-1 16,0 1-16,0 0 0,0-21 15,0 21-15,-21-1 0,0 1 0,0 0 16,21 0-16,-21 0 0,-1 21 16,1 0-16,0 0 0,0 0 15,0 0 1,21 21-1,21-21-15,0 0 16,0 0-16,22 0 0,-22 0 16,0 0-16,21 0 0,-21 0 0,22 0 15,-1 0-15,0 0 0,1-21 16,-1 0-16,0 21 0,1-22 0,-22 22 16,21-21-16,-21 0 0,1 21 15,-1-21-15,-21 0 0,0 0 16,0-1-16,0 1 15,-21 21 17,-1 0-32,1 21 15,21 1-15,0-1 0,0 0 16,-21 0-16,21 21 0,-21-20 0,21 20 16,-21 0-16,0-21 0,21 22 15,0-1-15,-22 0 0,22 22 0,-21-1 16,0 1-16,21-1 0,0 1 15,0 21-15,-21-1 0,21-20 0,0 20 16,-21 1-16,21 0 0,0-1 16,0 1-16,0 0 0,0-1 0,0 1 15,0 21-15,0-21 0,0-1 16,0 1-16,0 0 0,0-1 16,0 1-16,0 0 0,0-1 0,0-20 15,0 20-15,0-41 0,0 20 16,0-20-16,-21-1 0,21-21 0,-22 0 15,1 0-15,0-21 0,0 0 0,0 0 16,-22 0-16,22-21 0,-21 0 16,0-21-16,-1 21 0,1-43 0,0 22 15,-22-22-15,22 1 0,-1-1 16,1-20-16,0 20 0,-1-21 0,22 1 16,-21-1-16,42 0 0,0 1 15,0-1-15,0 0 0,21 1 0,0 20 16,0-20-16,22-1 0,-1 21 15,0 1-15,1-22 0,-1 22 16,0-1-16,1 1 0,-1 20 0,0-20 16,1 21-16,-1-22 0,0 22 15,-20-1-15,-1 22 0,21-21 0,-21 0 16,0 20-16,1 1 0,-1-21 16,0 21-16</inkml:trace>
  <inkml:trace contextRef="#ctx0" brushRef="#br0" timeOffset="12363.76">20743 1651 0,'0'-21'0,"0"42"0,0-63 16,21 21-16,-21-1 0,22 1 16,-22-21-16,0 21 0,0-22 0,21 22 15,-21 0-15,0 0 0,21-21 16,-21 20-16,0 1 0,0 42 31,0 1-31,0 20 16,0-21-16,0 43 0,-21-22 15,0 21-15,-1 1 0,1-1 0,0 1 16,0-1-16,0 1 0,0-22 16,-1 22-16,1-22 0,0 0 0,0 1 15,0-1-15,21 0 0,0-20 16,-21-1-16,21 0 0,0 0 16,21-42 15,0 0-31,-21 0 0,21-1 15,0-20-15</inkml:trace>
  <inkml:trace contextRef="#ctx0" brushRef="#br0" timeOffset="13131.83">20913 1588 0,'0'0'0,"21"-85"16,-21 64-16,0 0 0,0-1 15,0 44 16,0-1-31,0 21 16,0-21-16,0 22 0,0-1 0,0 21 16,0-20-16,-21-1 0,21 0 15,-22 22-15,22-22 0,0-21 16,0 22-16,-21-1 0,21-21 16,-21 22-16,21-22 0,0 0 0,0 0 15,0 0-15,-21-21 16,21-21 15,0 0-31,0 0 16,0 0-16,0-1 0,21-20 15,0 21-15,0 0 0,-21-22 0,22 22 16,-1-21-16,0 21 0,0 0 16,0-1-16,0 1 0,-21 0 0,22 21 15,-1 0-15,0 0 16,-21 21-16,21 0 15,-21 1-15,0-1 0,0 21 16,0-21-16,0 0 0,0 22 0,0-22 16,0 0-16,0 21 0,0-20 15,0-1-15,21 0 0,0 0 0,1-21 16,-22 21-16,21 0 0,0-21 0,21 0 16,-21 0-16,1 0 15,-1 0-15,21 0 0,-21 0 0,22 0 16,-22 0-16,0-21 15,21 0-15,-21 21 0,1-21 0,20 0 16,-21-22-16,0 22 0,0 0 16,-21-21-16,22 21 0,-22-22 0,21 1 15,-21 21-15,0-22 0,0 22 16,0 0-16,0 0 0,-21 21 16,-1 0-1,22 21-15,-21 0 0,0 0 0,0 22 16,21-22-16,0 21 0,-21-21 15,21 22-15,0-22 0,0 21 0,0-21 16,0 1-16,0 20 0,0-21 16,21-21-16,0 21 0,0 0 15,0-21-15,22 0 0,-22 0 16,0 0-16,0 0 0,0 0 16,1 0-16,-1 0 0,0 0 0,0-21 15,0 0-15,0 0 0,-21 0 16,22 21-16,-22-43 0,21 22 0,-21 0 15,0 0-15,0 0 0,0-22 16,0 22-16,0 0 0,0 0 0</inkml:trace>
  <inkml:trace contextRef="#ctx0" brushRef="#br0" timeOffset="13377.69">20489 1736 0,'0'0'0,"-42"0"0,21 0 0,0 0 0,-1 0 16,44 0-1,-1 0-15,21 0 0,-21 0 0,22 0 16,20 0-16,-21-21 0,22 21 16,-1-22-16,1 22 0,-22-21 0,22 21 15,-22-21-15,0 21 0,1-21 16,-1 21-16,-21 0 0,22 0 15,-43-21-15,21 21 16</inkml:trace>
  <inkml:trace contextRef="#ctx0" brushRef="#br0" timeOffset="15287.92">23283 1905 0,'0'-42'0,"0"84"16,21-105-16,-21 20 0,22 22 0,-22 0 0,0-21 16,0 20-16,0 1 15,0 0-15,-22 21 16,1 21-1,0-21-15,0 43 0,0-22 16,21 21-16,-21-21 0,-1 22 0,1-1 16,21 21-16,0-20 0,-21-1 15,21-21-15,-21 22 0,21-1 0,0 0 16,0-21-16,0 22 0,0-22 16,21 21-16,0-21 0,0 1 0,1-1 15,-1-21-15,0 21 0,0-21 16,21 0-16,-20 0 0,20 0 0,0 0 15,1 0-15,-1-21 0,21 0 16,-20 21-16,-1-43 0,0 22 16,1 0-16,-1-21 0,0-1 0,1 1 15,-1 0-15,-21-22 0,22 1 16,-22-1-16,0 1 0,0-1 0,0 1 16,-21-1-16,0 22 0,0-1 15,0 1-15,0 0 0,0 21 0,0-1 16,0 1-16,-21 21 15,0 0-15,0 21 16,0 1-16,-1-1 0,22 21 16,-21 0-16,0 22 0,0-1 0,21-20 15,-21 20-15,0 1 0,-1-1 16,22-20-16,0 20 0,0-21 0,0 1 16,0-1-16,0-21 0,0 22 15,22-22-15,-1 21 0,0-21 0,0 0 16,21 1-16,-20-22 0,20 21 15,-21-21-15,21 0 0,1 0 0,-22 0 16,21 0-16,1-21 0,-22 21 16,21-22-16,0 1 0,-20 0 0,20 0 15,-21 0-15,0 0 0,0-22 16,1 22-16,-1-21 0,-21-1 0,21 1 16,-21 0-16,0 21 15,0-22-15,0 1 0,0 21 0,-21 0 16,0 21-16,-1 0 0,1 0 15,0 0-15,0 0 0,-21 0 0,20 21 16,1 0-16,0 0 0,0 21 16,0 1-16,-22-22 0,22 21 0,21 1 15,-21-1-15,0 0 0,21-21 16,0 22-16,0-22 0,0 21 0,0-21 16,0 1-16,0-1 0,21 0 15,0-21-15,0 21 0,1-21 0,-1 0 16,0 0-16,0 0 15,0 0-15,0-21 0,1 21 0,-1-21 16,0 0-16,-21-1 0,21 1 16,0 0-16,0-21 0,-21 21 0,0-22 15,22 22-15,-22-21 0,21-1 0,-21 22 16,0-21-16,0 21 0,0 0 16,0-1-16,0 1 0,21 21 0,-21 21 31,0 1-31,-21-1 15,21 0-15,0 21 0,0-21 16,0 22-16,0-22 0,-21 21 16,21-21-16,0 1 0,0 20 15,0-21-15,0 0 0,0 0 0,21 1 16,-21-1-16,21 0 0,0-21 16,0 0-16,0 0 0,22 0 0,-22 0 15,0 0-15,21 0 0,1 0 16,-22-21-16,21 0 0,-21-1 0,22 1 15,-1 0-15,-21 0 0,22-21 16,-1 20-16,-21-20 0,21 21 0,-20-21 16,-1 20-16,0-20 0,0 21 15,-21 0-15,0 0 0,-21 21 32,0 21-32,0 0 15,-1 0-15,1 0 0,0 0 16,21 1-16,0-1 0,0 21 0,0-21 15,0 0-15,0 1 0,0 20 0,21-21 16,0 0-16,1 0 0,-1 1 16,-21-1-16,21 0 0,0 0 15,-21 0-15,-21-21 47,0-21-47,21 0 16,-21 0-16,-1 21 15,1-21-15,21-1 0,-21 1 0,0 21 16,21-21-16,-21 21 0,0 0 16,-1 0-16,1 0 15,0 21 1,21 0-16,0 1 0,0-1 16,0 0-16,21 0 0,0-21 15,1 21-15,-1 0 0,21-21 0,-21 0 16,0 22-16,22-22 0,-22 0 15,21 0-15,1 0 0,-22 0 0,21-22 16,22 1-16,-22 0 16,0 0-16,-21 0 0,22 0 15,-22-22-15,21 22 0,1-21 0,-22 21 16,21-22-16,-21 22 0,0-21 16,1-1-16,-1 22 0,0-21 0,-21 21 15,21 0-15,-21-1 0,-21 22 16,0 0-1,0 0-15,-1 22 0,22-1 16,0 21-16,0-21 0,0 0 0,0 22 16,0-22-16,0 21 0,22-21 15,-22 22-15,21-22 0,0 0 16,0 0-16,0 22 0,-21-22 0,0 0 16,0 0-16,0 0 15,0 0-15,0 1 16,-21-22-16,0 0 0,0 0 15,0 0-15,-22 0 0,22 0 0,0 0 16,0 0-16,0 0 16,-1-22-16,22 1 15,-42 0-15</inkml:trace>
  <inkml:trace contextRef="#ctx0" brushRef="#br0" timeOffset="20494.65">4614 4572 0,'21'0'62,"-21"-21"-62,0 0 16,0 0 0,0-1-16,0 1 15,-21 0-15,0 21 16,0-21-16,0 21 0,0-21 0,-22 21 15,22 0-15,-21 0 0,-1 0 16,1 0-16,21 0 0,-21 0 0,-1 0 16,22 21-16,-21-21 0,21 21 15,-1 0-15,1 0 0,0 1 0,0-1 16,0 21-16,0-21 0,21 22 16,0-1-16,0 0 0,0 1 15,0-1-15,0 0 0,0-21 16,0 22-16,0-1 0,0-21 0,0 22 15,0-22-15,21 0 0,0-21 16,0 21-16,0-21 0,0 0 16,1 0-16,-1 0 0,0-21 15,21 0-15,-21 0 0,1-1 0,20 1 16,-21-21-16,21 21 0,-20-22 16,20 1-16,-21 0 0,21-22 0,1 22 15,-22 0-15,0-22 0,21 22 16,-20-22-16,-1 1 0,0-1 15,0 22-15,-21-22 0,0 1 16,21-1-16,-21 22 0,0 0 0,0 21 16,0-22-16,0 22 0,0 0 15,-21 21 1,0 21-16,0 21 16,21 1-16,-21-1 0,21 0 15,-22 1-15,22 20 0,0 1 0,0-22 16,0 22-16,0-1 0,0-21 15,0 22-15,0-22 0,0 1 0,0-1 16,22 0-16,-22 1 0,21-22 16,0 21-16,0-21 0,0 0 15,22 1-15,-22-1 0,0-21 0,21 0 16,-21 0-16,22 0 0,-22 0 16,21-21-16,1-1 0,-22 1 0,21 0 15,-21 0-15,0-21 0,1 20 16,20 1-16,-21 0 0,-21-21 0,21 21 15,-21-1-15,0-20 0,0 21 16,0 0-16,0-22 0,0 22 0,-21 0 16,21 0-16,-21 21 15,0 0-15,0 0 16,21 21-16,0 0 0,-22 0 16,22 1-16,0 20 0,0-21 0,0 0 15,0 0-15,0 1 16,0 20-16,0-21 0,0 0 0,22 0 15,-22 1-15,21-1 0,0-21 16,0 21-16,0-21 0,0 0 0,1 0 16,-1 0-16,21 0 0,-21 0 15,0-21-15,22 21 0,-22-21 0,21-1 16,-21 1-16,22 0 0,-22 0 16,0 0-16,21 0 0,-20-1 15,-1-20-15,0 21 0,0 0 0,0 0 16,-21-22-16,0 22 0,21 0 15,1 0-15,-1 21 32,0 0-1,-21 21-31,0-42 62,0 0-46,-21 21-16,0 0 0,21-22 16,-22 22-16,22-21 15,-21 21-15,0 0 16,0 0-16,0 21 16,21 1-16,-21-1 15,21 0-15,-22 0 0,22 21 0,-21-20 16,21 20-16,0-21 0,0 0 15,0 22-15,0-22 0,0 21 0,0-21 16,0 22-16,0-22 0,21 0 16,1 0-16,-1 0 0,0 0 0,-21 1 15,42-22-15,-21 0 0,1 0 16,-1 0-16,0 0 0,21 0 0,-21-22 16,22 1-16,-22 21 0,21-21 15,-21-21-15,1 21 0,20-1 16,-21-20-16,0 21 0,0-21 0,1-1 15,-1 22-15,0-21 0,0-22 16,-21 22-16,21 0 0,0-1 0,-21-20 16,22 20-16,-22 1 0,0-21 15,0 41-15,0-20 0,0 0 0,0 21 16,0-1-16,0 1 0,0 42 31,0 1-31,0-1 16,-22 21-16,22 0 0,0 1 0,0 20 15,0-20-15,0-1 16,0 0-16,0 22 0,-21-22 0,21 0 16,0 1-16,0-1 0,0 0 0,0 1 15,0-22-15,0 21 0,21-21 16,1 22-16,-22-22 0,21 0 0,0 0 16,0 0-16,21 1 0,-20-22 15,-1 0-15,21 0 0,-21 0 0,22 0 16,-1 0-16,-21-22 0,21 1 15,1 21-15,-22-21 0,21 0 0,-21-21 16,1 20-16,-1 1 16,0 0-16,0-21 0,0 21 0,-21-1 15,21-20-15,-21 21 0,0-21 0,0 20 16,0 1-16,0 0 0,0 0 16,-21 0-16,0 0 0,0 21 0,0 0 15,0-22-15,-1 22 0,1 0 16,0 0-16,-21 0 0,21 0 0,-1 22 15,1-22-15,0 21 0,0 0 16,0 0-16,21 0 0,0 22 16,-21-22-16,21 0 0,0 0 0,0 21 15,0-20-15,0-1 0,0 0 0,0 21 16,0-21-16,21 1 0,-21-1 16,0 0-16,21-21 0,0 21 15,0 0-15,0-21 0,1 0 16,-1 0-16,0 0 15,0-21-15,0 0 0,-21 0 0,21 0 16,1-1-16,-22 1 0,0 0 16,21 0-16,-21 0 0,21 0 0,-21-1 15,0-20-15,0 21 0,0 0 16,0 0-16,0-1 0,0 1 0,0 0 16,0 42 15,0 0-16,0 1-15,0-1 0,0 0 16,0 0-16,0 0 0,0 0 0,0 1 16,0-1-16,0 0 0,0 0 15,0 0-15,21-21 0,-21 21 0,21 1 16,0-22-16,1 0 16,-1 0-16,0 0 0,0 0 0,0 0 15,0 0-15,1-22 0,-1 1 16,0 0-16,0 0 0,0 0 15,0 0-15,1-1 0,-22 1 0,21-21 16,-21 21-16,21 0 0,-21-1 16,21-20-16,-21 21 0,0 0 15,0 0-15,0-1 0,0 44 47,0-1-47,0 0 0,0 0 16,0 0-16,0 0 0,21 1 0,-21-1 15,21 0-15,1 0 16,-1 0-16,-21 0 0,21 1 0,0-1 16,0-21-16,0 21 15,1-21-15,-1 0 0,0 0 16,0 0-16,21 0 0,-20 0 0,-1 0 16,0 0-16,0 0 15,0-21-15,0 21 0,-21-21 0,22-1 16,-1 1-16,-21 0 0,21 0 15,-21 0-15,0-22 0,0 22 0,0 0 16,0-21-16,0 21 0,0-1 0,0 1 16,0 0-16,0 0 0,0 0 15,0 42 17,0 0-32,0 0 15,0 0-15,0 1 0,0 20 16,0-21-16,0 0 0,0 0 0,0 1 15,0-1-15,0 0 0,0 0 16,0 0-16,21 0 0,0 1 16,0-1-16,1-21 0,20 21 0,-21-21 15,21 21-15,1-21 0,-1 0 16,0 0-16,22 0 0,-22 0 0,1 0 16,-1 0-16,0 0 0,1 0 0,-1 0 15,-21-21-15,21 0 0,-20 0 16,-1 21-16,0-22 0,0-20 0,0 21 15,-21 0-15,0-22 0,21 22 16,-21-21-16,0 21 0,0-22 0,0 22 16,0 0-16,0 0 0,0 0 15,-21 21-15,0 0 16,0 0-16,0 0 0,-22 0 0,22 0 16,0 21-16,-21 0 0,21 0 15,-1 0-15,1 1 0,0-1 0,21 21 16,0-21-16,0 0 0,0 1 15,0 20-15,0-21 0,0 0 0,0 0 16,0 1-16,0-1 16,21-21-16,0 0 0,-21 21 0,22-21 15,-1 0-15,0 0 0,0 0 16,0 0-16,0 0 16,-21-21-16,22 21 0,-1-21 0,0-1 15,-21 1-15,21 0 0,0 0 0,-21 0 16,21-22-16,-21 22 0,22-21 15,-22 0-15,21-22 0,-21 1 0,0 20 16,0-20-16,0-1 0,0 1 16,0 20-16,0 1 0,0-21 0,0 41 15,0-20-15,0 21 0,0 0 16,0 0-16,0-1 0,0 44 31,0-1-31,-21 0 0,-1 0 0,22 0 16,-21 22-16,21-1 0,-21 21 15,21-20-15,-21 20 0,21-20 16,0 20-16,0 1 0,0-22 0,0 0 16,0 1-16,0-1 0,0 0 15,0 1-15,0-22 0,0 21 0,0-21 16,0 0-16,21 1 16,0-1-16,0-21 0,1 0 15,-1 0-15,0 0 0,0-21 16,0 21-16,0-22 0,1 1 15,-1 21-15,21-21 0,-21 0 16</inkml:trace>
  <inkml:trace contextRef="#ctx0" brushRef="#br0" timeOffset="21546.41">10668 4466 0,'0'-21'31,"0"0"-31,0 0 0,0 0 16,0-22-16,21 22 0,-21 0 15,21-21-15,-21 20 0,0-20 0,0 0 16,0 21-16,0-22 0,0 22 16,0 0-16,-21 0 0,0 21 0,0 0 15,0 0-15,-1 0 0,1 0 16,-21 0-16,21 0 0,-22 21 15,1 0-15,21 21 0,-21-20 16,20-1-16,-20 21 0,21 0 0,0-20 16,0 20-16,-1-21 0,22 21 0,0-20 15,0 20-15,0-21 0,0 0 16,0 22-16,0-22 0,0 0 0,0 0 16,22 0-16,-1 0 15,0-21-15,0 0 0,0 0 16,0 0-16,1 0 0,-1 0 15,0 0-15,0-21 16,0 0-16,0 0 0,1 0 16,-22 0-16,21-1 0,0-20 15,-21 21-15,0-21 0,21 20 0,-21-20 16,21 21-16,-21 0 0,21 0 16,-21-1-16,0 1 0,0 42 31,22 1-31,-22-1 15,0 0-15,0 0 0,0 0 16,21 22-16,-21-22 0,0 0 0,21 0 16,0 0-16,-21 0 0,21 1 15,0-1-15,1 0 0,-1-21 0,0 21 16,0-21-16,0 0 0,0 0 16,1 0-16,-1 0 0,21 0 15,-21 0-15,0 0 0,22 0 0,-22-21 16,21 0-16,-21 0 0,22-1 0,-22 1 15,0 0-15,0 0 0,22-21 16,-22 20-16,0-20 0,-21 21 0,21-21 16,0 20-16,-21 1 0,0 0 15,0 0-15,-21 21 32,21 21-32,-21 0 0,0 22 15,0-22-15,-1 0 0,22 21 0,0-21 16,0 1-16,0-1 15,0 0-15,0 0 0,0 0 0,22 0 16,-1 1-16,-21-1 0,21 0 0,0-21 16,0 21-16,-21 0 15,21-21-15,-21 21 16,-21-21 15,0 0-15,0 0-16,0 0 15,0 0-15,21-21 32,0 0-17,21 0 1,-21 0-16</inkml:trace>
  <inkml:trace contextRef="#ctx0" brushRef="#br0" timeOffset="22123.62">12742 3937 0,'0'0'0,"0"-21"0,0 0 16,0 0-16,0-1 0,0 1 15,0 0-15,0 0 0,0 0 16,0 0-16,21-1 0,1 44 47,-22-1-47,0 21 15,0-21-15,0 22 16,0-1-16,21 0 0,-21 22 0,0-22 16,0 22-16,0-1 0,0 1 15,0-1-15,0 1 0,-21 20 0,21-20 16,-22-1-16,1 22 0,0-22 0,0 22 16,0 0-16,0-22 0,-1 22 15,1 0-15,0-22 0,0 22 0,0-22 16,0 1-16,-1-1 0,22 1 15,-21-1-15,21-20 0,-21 20 0,21-21 16,-21 1-16,21-1 0,0-21 0,0 0 16,0 1-16,0-1 0,0 0 15,0-42 1,0 0 0,0-1-16,0 1 15,0-21-15,0 0 0,0-1 0,0 1 16,0 0-16,0-1 0,0-20 0,0-1 15,21 1-15,-21-22 0,21 0 16,0 1-16</inkml:trace>
  <inkml:trace contextRef="#ctx0" brushRef="#br0" timeOffset="22443">12658 4233 0,'0'-42'0,"0"84"0,0-126 0,0 63 15,0-22-15,0 1 0,0 21 0,0-22 16,0 22-16,0-21 0,21 21 15,0 0-15,0-1 0,21 1 0,-20 0 16,20 0-16,0 21 0,1 0 16,20 0-16,-21 0 0,1 0 0,-1 0 15,-21 21-15,22 0 0,-22 0 16,0 1-16,-21 20 0,0-21 0,0 21 16,0 1-16,0-22 0,-42 21 0,20 1 15,1-22-15,-21 21 0,21-21 16,-22 0-16,22 1 0,-21-1 15,21-21-15,0 21 0,-1-21 16,1 0-16,21 21 0,21-21 47,22 0-47,-22-21 16,21 21-16,-21-21 0,22 0 0</inkml:trace>
  <inkml:trace contextRef="#ctx0" brushRef="#br0" timeOffset="23104.09">13525 4276 0,'22'0'32,"-22"-21"-32,21 21 0,-21-22 15,21 1-15,0 0 0,-21-21 0,21 21 16,0-1-16,1-20 0,-1 0 0,-21 21 15,21-22-15,0 22 0,0-21 16,-21 21-16,0-1 0,0 1 0,0 0 16,-21 21-1,0 0-15,0 0 16,0 0-16,-1 21 16,22 0-16,-21 1 0,21-1 15,0 0-15,0 0 16,0 0-16,21-21 0,-21 21 15,22 1-15,-1-22 0,0 21 0,0 0 16,-21 0-16,21-21 0,0 21 16,1 0-16,-1 1 0,-21-1 15,21 0-15,-21 0 0,21-21 16,-21 21-16,0 0 0,21-21 16,0 0-16,1 0 15,-1 0-15,0 0 16,0 0-16,-21-21 0,21 21 15,0-21-15,1 0 0,-1 0 16,0 0-16,0-1 0,-21 1 0,21-21 16,0 21-16,1 0 0,-22-1 15,0-20-15,21 42 0,-21-21 0,21 0 16,-21 42 15,0 0-31,0 0 16,0 0-16,0 1 0,-21-1 15,21 0-15,-21 0 0,21 0 0,0 0 16,-22 1-16,22-1 0,0 0 16,0 0-16,0 0 0,0 0 15,0-42 32,0 0-47,0 0 16,0 0-16,0 0 0,22-1 0,-22 1 15</inkml:trace>
  <inkml:trace contextRef="#ctx0" brushRef="#br0" timeOffset="23282.98">14266 3747 0,'-21'-22'16,"0"22"-1,0 0-15,0 0 16,42 0 46</inkml:trace>
  <inkml:trace contextRef="#ctx0" brushRef="#br0" timeOffset="23767.71">14541 3831 0,'-21'0'0,"0"0"15,0 0-15,21-21 16,0 0 0,21 21-1,0 0-15,0 0 16,1 0-16,-1 0 0,0 21 15,-21 0-15,21-21 0,0 21 0,0 1 16,-21-1-16,0 0 0,0 0 16,0 21-16,0-20 0,0-1 15,0 0-15,0 21 0,0-21 0,0 1 16,0-1-16,0 0 16,22-42 15,-22 0-31,21-1 15,-21 1-15,0 0 0,21 0 16,0-21-16,0 20 0,-21 1 0,21-21 16,1 21-16,-1-22 0,-21 22 0,21-21 15,0 21-15,0 0 16,-21-1-16,0 1 0,21 21 0,1 21 62,-1 1-46,0-22 0</inkml:trace>
  <inkml:trace contextRef="#ctx0" brushRef="#br0" timeOffset="24872.09">15452 3874 0,'21'0'15,"0"0"-15,-21-22 16,0 1 0,0 0-16,0 0 15,0 0-15,0 0 0,0-1 16,0 1-16,-21 0 16,0 21-16,-1 0 15,1 0-15,0 0 0,0 0 16,0 21-16,0 0 0,-1 1 0,1-1 15,0 0-15,0 0 0,0 21 0,0 1 16,-1-1-16,22-21 16,-21 22-16,21-1 0,0 0 0,0-21 0,0 1 15,0 20-15,21-21 16,1 0-16,-1-21 0,0 0 16,0 0-16,0 0 0,0 0 15,1 0-15,-1 0 0,0-21 16,0 0-16,0 21 0,0-21 0,1 0 15,-1-22-15,-21 22 0,21 0 16,0-21-16,-21 20 0,0-20 0,0 21 16,21-21-16,-21 20 0,21 1 15,-21 0-15,0 0 0,0 0 16,0 42 15,0 0-31,0 0 16,0 0-16,0 22 0,0-22 15,0 0-15,0 21 0,0-20 0,0-1 16,0 0-16,0 21 0,0-21 0,22 1 16,-1-1-16,0 0 15,0-21-15,0 0 0,0 0 16,1 0-16,-1 0 0,0 0 16,0 0-16,0-21 0,0 0 0,1-1 15,-1 1-15,0 0 16,0 0-16,0 0 0,0-22 0,1 22 15,-1-21-15,0 0 0,0-1 0,0 1 16,0 0-16,1-1 0,-1 1 16,0 0-16,0-1 0,0 1 0,-21 0 15,0 20-15,0 1 0,0 0 16,0 0-16,-21 42 16,0 0-16,0 0 15,0 1-15,-1 20 0,1 0 0,21 1 16,-21-22-16,0 21 0,0 0 15,21 1-15,0-1 0,0-21 0,0 22 16,0-1-16,0 0 0,0-21 16,0 22-16,0-22 0,0 0 15,0 21-15,0-20 0,21-22 0,0 21 16,0 0-16,0-21 16,1 0-16,-1 0 0,0 0 0,0 0 15,0 0-15,0 0 0,1 0 16,-1-21-16,0 0 0,0-1 0,21 1 15,-20 0-15,-1 0 0,0 0 0,0-22 16,0 22-16,0-21 0,1 21 16,-22 0-16,21-22 0,-21 22 0,21 0 15,-21 0-15,0 0 0,0-1 16,-21 22 0,0 0-16,-1 0 0,1 22 15,0-1-15,21 21 16,0-21-16,-21 0 0,21 1 0,0 20 15,0-21-15,0 21 0,0-20 16,0-1-16,0 21 0,0-21 0,21 0 16,-21 1-16,21-22 0,0 21 15,1 0-15,-1-21 0,0 0 0,0 0 16,0 0-16,0 0 0,1 0 16,-1 0-16,0-21 0,-21 0 15,21-1-15,-21 1 0,0 0 16,0 0-16,0 0 15,0 0-15,0-1 0,0-20 0,0 21 16,0 0-16</inkml:trace>
  <inkml:trace contextRef="#ctx0" brushRef="#br0" timeOffset="25011.01">15769 3725 0,'0'0'0,"-21"0"15,0 22-15</inkml:trace>
  <inkml:trace contextRef="#ctx0" brushRef="#br0" timeOffset="25187.91">17272 3535 0,'42'0'16,"-84"0"-16,127 0 0,-22 0 0</inkml:trace>
  <inkml:trace contextRef="#ctx0" brushRef="#br0" timeOffset="26503.14">18605 3598 0,'22'0'16,"-22"-21"-16,21 21 0,0-21 0,0 0 16,0 0-16,0 0 0,1-1 15,-1 1-15,0 0 0,0-21 0,0 21 16,-21-22-16,0 1 0,0 21 16,0-22-16,0 22 0,0 0 0,-21 0 15,0 0-15,0 0 0,0 21 16,-1 0-16,-20 0 0,21 0 0,-21 21 15,20 0-15,-20 21 0,0-21 16,-1 43-16,1-22 0,0 1 16,-1 20-16,22-21 0,-21 22 0,21-22 15,0 22-15,21-22 0,0 0 16,0 1-16,0-1 0,0 0 16,21-20-16,0 20 0,21-21 0,1 0 15,20 0-15,1 1 0,-1-1 16,1-21-16,20 0 0,-20 0 0,-1 0 15,22 0-15,-22 0 0,22-21 16,-21-1-16,-1 1 0,1 0 0,-1 0 16,1 0-16,-22 0 0,0-1 15,-21 1-15,1-21 0,-1 21 16,0 0-16,-21-22 0,0 1 0,0 21 16,0-22-16,-21 22 0,0-21 0,-1 21 15,1 0-15,0 21 0,0 0 16,0 0-16,0 0 0,-22 0 15,22 0-15,-21 21 0,21 0 0,-22 0 16,22 0-16,-21 22 0,21-22 16,-1 0-16,1 21 0,0-21 0,0 22 15,21-22-15,0 0 0,0 0 16,0 0-16,0 1 0,21-22 0,0 21 16,0-21-16,1 0 0,-1 0 15,21 0-15,-21 0 0,22 0 0,-1 0 16,-21 0-16,21-21 15,1 21-15,-22-22 0,21 1 0,-21 0 0,22 0 16,-22 0-16,0 0 16,0-1-16,0-20 0,-21 21 0,22 0 15,-22 0-15,0-1 0,0 1 16,-22 21 0,1 0-1,0 21-15,0 1 0,0-1 0,21 0 16,-21 0-16,21 0 0,-22 0 0,22 1 15,0 20-15,0-21 0,0 0 16,0 0-16,22 1 0,-1-22 0,0 21 16,0 0-16,0-21 15,22 0-15,-22 21 0,21-21 0,-21 0 16,0 0-16,22 0 0,-22 0 16,21-21-16,-21 21 0,1-21 0,-1 0 15,0-1-15,0 22 0,0-21 16,-21 0-16,0-21 0,21 21 0,-21-1 15,22 1-15,-22-21 0,0 21 16,0 0-16,0-1 0,0 44 47,0-1-47,0 0 0,0 0 0,0 0 16,0 0-16,-22 1 15,22-1-15,-21 21 0,21-21 0,0 0 16,0 1-16,0-1 0,-21 0 15,21 0-15,0 0 0,-21-21 16,21-21 15,0 0-31,0 0 16,0 0-16,0-1 0,0 1 16,21 0-16,0-21 0,0 21 0,-21-22 15,22 22-15,-1-21 0,0 21 16,0-22-16,0 22 0,22 0 0,-22 21 15,0 0-15,21 0 16,-21 0-16,1 0 0,-1 0 0,0 21 16,0 0-16,0 22 0,-21-22 15,21 0-15,-21 0 0,0 21 0,0-20 16,0-1-16,0 0 0,0 21 0,0-21 16,-21 1-16,0-1 0,21 0 15,0 0-15,-21-21 0,21 21 16,-21-21-1,21-21 1</inkml:trace>
  <inkml:trace contextRef="#ctx0" brushRef="#br0" timeOffset="27996.04">22288 3535 0,'0'0'0,"0"-21"0,0 0 16,0-22-16,0 22 0,0 0 15,0 0-15,0-22 0,0 22 16,0 0-16,-21 21 15,0 21 1,21 22-16,0-22 16,0 21-16,0 0 0,-21 1 0,21 20 15,-21-20-15,21-1 0,-21 0 16,-1 1-16,22-1 0,-21 0 0,21 1 16,-21-22-16,21 21 0,-21-21 15,21 0-15,0 1 0,0-1 16,0-42 15,0-1-31,0 1 16,21 21-16,-21-21 15,0 0 63,21 21-62,-21-21-16,0 0 16,0-1-16,0 1 0,21 21 15,-21-42-15,22 21 0,-22 0 0,0-22 16,0 22-16,21-21 0,-21-1 16,21 1-16,0-21 0,-21 20 15,0-20-15,0 20 0,0 1 16,0-21-16,0 20 0,0 1 0,0 21 15,0 0-15,0-1 0,0 1 16,0 0-16,-21 42 16,21 0-16,0 22 15,0-1-15,0 0 0,-21 22 16,21-22-16,0 22 0,-21-1 0,21 1 16,0-22-16,0 22 0,0-22 15,0 21-15,0-20 0,-22-1 16,22 0-16,0 1 0,0-22 15,0 21-15,-21-21 0,21 1 0,0-1 16,0 0 0,0-42-1,0 0-15,0-1 0,0 1 16,0 0-16,0 0 0,0 0 0,21-22 16,-21 22-16,22-21 0,-22 21 15,21-22-15,0 1 0,-21 21 0,21 0 16,0 0-16,0-1 0,1 1 15,-1 21-15,0 0 0,21 0 0,-21 0 16,22 21-16,-22-21 0,21 22 16,1 20-16,-22-21 0,21 0 15,-21 22-15,0-22 0,-21 0 0,0 21 16,0-21-16,0 22 0,0-22 16,-21 21-16,0-21 0,0 1 0,0-1 15,-22 0-15,22 0 0,-21 0 16,0-21-16,20 0 0,-20 0 0,21 0 15,0 0-15,0 0 0,-22-21 16,43 0-16,-21 0 0,21 0 0,-21 21 16,21-22-16,0 1 0,0 0 15,21 21 17,0 21-32,0 0 15,1 1-15,-1-22 0,0 21 0,21 0 16,-21-21-16,1 21 0,20-21 15,0 0-15,-21 0 0,22 0 0,-1 0 16,22 0-16,-22 0 0,0 0 16,22 0-16,-22-21 0,0 0 0,1 0 15,20-1-15,-20 1 0,-22 0 16,21 0-16,-21-21 0,22 20 0,-22 1 16,0-21-16,-21 0 0,0 20 15,0-20-15,0 21 0,0 0 0,0-22 16,0 22-1,-21 21-15,0 0 0,-1 21 16,1-21-16,0 22 0,0 20 16,0-21-16,21 0 0,0 22 0,0-22 15,0 21-15,0-21 0,0 0 0,0 22 16,0-22-16,0 0 0,21 0 16,0 0-16,0 1 0,0-1 0,1-21 15,-1 0-15,21 21 0,-21-21 16,0 0-16,1 0 0,-1 0 0,0-21 15,0 0-15,0-1 0,22 1 16</inkml:trace>
  <inkml:trace contextRef="#ctx0" brushRef="#br0" timeOffset="30176.3">25358 3895 0,'0'0'0,"-22"0"16,44-21 15,-1 21-16,0-22-15,0 1 0,0 0 16,0 0-16,1 0 0,-1-22 0,0 22 16,0-21-16,-21 0 0,21-1 15,-21 1-15,0 0 0,0-1 0,0 22 16,-21-21-16,0 21 0,-21-1 16,20 1-16,1 21 0,-21 0 0,0 0 15,20 21-15,-20 1 0,0 20 16,-1 0-16,1 1 0,0-1 0,21 0 15,-22 1-15,22 20 0,0-21 16,21 1-16,0 20 0,0-20 16,0-1-16,0-21 0,0 21 0,0-20 15,21-1-15,0 0 0,22 0 16,-22 0-16,0-21 0,21 0 0,-21 0 16,22 0-16,-22 0 0,21-21 0,-21 0 15,22 0-15,-1 0 0,-21 21 16,0-43-16,22 22 0,-22 0 0,0 0 15,0 0-15,-21-22 0,0 22 16,0-21-16,0 21 0,0-22 16,0 22-16,0 0 0,0 0 0,0 0 15,0-1-15,0 44 16,0-1 0,0 0-16,0 0 0,0 21 15,0-20-15,0-1 0,0 21 0,0-21 16,0 0-16,0 1 0,0-1 15,0 0-15,0 0 0,21 0 0,1-21 16,-1 21-16,0-21 0,0 0 0,0 0 16,22 0-16,-22 0 0,21 0 15,0 0-15,-20-21 0,20 21 0,-21-21 16,21 0-16,-20 0 16,-1 0-16,0-1 0,0 1 0,0 0 15,0-21-15,1-1 0,-1 22 0,-21-21 16,21 0-16,0 20 0,-21-20 15,21 21-15,0 0 0,-21 0 0,22 21 16,-1 0 0,-21 21-16,0 0 15,0 0-15,0 0 0,0 0 16,0 1-16,0-1 0,0 0 16,0-42 30,0 0-30,0-1-16,0 1 0,0 0 16,0-21-16,0 21 0,-21-1 15,21 1-15,-22 0 0,1 0 0,0 21 16,0 0-16,0 0 16,21 21-16,-21 0 0,21 0 15,-22 1-15,22 20 0,0 0 0,-21-21 16,21 22-16,-21-1 0,21-21 15,0 22-15,0-22 0,0 21 0,0-21 16,0 0-16,21 1 0,0 20 16,1-42-16,-1 21 0,0 0 15,21-21-15,-21 0 0,1 0 0,20 0 16,-21 0-16,21 0 0,-20 0 16,-1 0-16,0-21 0,21 0 0,-21 21 15,1-21-15,-1 0 0,0-22 16,0 22-16,-21-21 0,21 21 0,0-22 15,1 1-15,-22 0 0,21-1 0,0 1 16,-21 21-16,21-22 0,-21 22 16,21 0-16,0 21 15,1 0-15,-22 21 16,0 0-16,0 1 0,0-1 0,0 0 16,0 0-16,0 0 15,0 0-15,0 1 0,0-1 0,0 0 16,21 0-1,-21-42 17,0 0-17,0 0-15,0-1 0,0 1 16,0 0-16,-21 0 0,21-21 16,0 20-16,-22 1 0,1 21 0,21-21 15,-21 0-15,0 21 16,0 0-16,0 21 15,21 0-15,0 0 0,-22 1 16,1 20-16,21-21 0,-21 21 16,21 1-16,-21-22 0,21 21 0,0 1 15,0-22-15,0 0 0,0 21 16,0-21-16,21 1 0,0-1 0,0 0 16,1 0-16,20-21 0,-21 21 0,0-21 15,0 0-15,22 0 0,-22 0 16,21 0-16,-21 0 0,22 0 0,-1-21 15,-21 21-15,22-21 0,-22 0 16,21 0-16,-21-1 0,0 1 16,1-21-16,-1 21 0,0-22 0,0 1 15,-21 0-15,0-1 0,0 1 16,0 21-16,0-21 0,0-1 0,0 22 16,0 0-16,-21 42 15,0 0 1,0 22-16,-1-22 0,22 21 15,-21 0-15,0-20 0,0 20 0,21 0 16,0-21-16,0 22 0,0-22 16,0 21-16,0-21 0,0 1 0,21-1 15,-21 0-15,21 0 0,0-21 0,22 0 16,-22 0-16,0 0 16,21 0-16,-20 0 0,-1 0 0,21 0 15,-21-21-15,22 21 0,-22-21 16,21 0-16,-21-1 0,22 1 0,-22 0 15,0-21-15,21 21 0,-21-22 16,1 22-16,-1-21 0,-21-1 0,0 1 16,21 21-16,-21-21 0,0 20 0,0 1 15,-21 21 1,21 21-16,0 1 0,-21-1 16,-1 0-16,1 0 0,21 21 15,0-20-15,0 20 0,0-21 16,0 21-16,0-20 0,0-1 0,0 0 15,0 0-15,0 0 0,21 0 0,-21 1 16,22-1-16,-22 0 16,0-42 15,0 0-31,-22-1 16,1 22-16,21-21 15,-21 0-15,0 21 0,0 0 16,0 0-1,-1 0-15,22 21 16,0 0-16,0 1 16,0-1-16,22 0 15,-1 0-15,0-21 0,0 21 0,0-21 16,22 0-16,-22 0 0,21 0 0,-21 0 16,22 0-16,-22 0 0,21 0 15,-21 0-15,22 0 0,-22-21 0,21 0 16,-21 0-16,0 21 0,22-21 15,-22-1-15,0 1 0,21 0 0,-20-21 16,-1 21-16,0-1 0,0-20 16,-21 21-16,21-21 0,0 20 0,-21 1 15,22 0-15,-22 0 0</inkml:trace>
  <inkml:trace contextRef="#ctx0" brushRef="#br0" timeOffset="31027.81">27898 3641 0,'-22'0'15</inkml:trace>
  <inkml:trace contextRef="#ctx0" brushRef="#br0" timeOffset="32931.17">27961 3831 0,'21'0'0,"0"0"16,1 0-16,-1 0 0,21 0 0,-21-21 15,0 21-15,22-21 0,-1 0 16,-21 0-16,22-1 0,-1 22 0,0-42 16,-21 21-16,22 0 0,-22-22 15,21 22-15,-21-21 0,22 21 0,-22-22 16,0 22-16,-21-21 0,0 21 0,0 0 16,0-1-16,-21 22 15,0 0 1,0 22-16,-1-1 0,1 0 15,0 0-15,0 0 0,21 22 16,0-22-16,0 21 0,-21-21 16,21 22-16,0-22 0,0 0 0,0 21 15,0-21-15,0 1 0,21-1 16,0 0-16,-21 0 0,21 0 0,0 0 16,-21 1-16,22-1 0,-1-21 15,-21 21-15,-21-42 47,-1 21-47,1-21 0,0 21 16,0 0-16,21-22 0,-21 22 15,0 0-15,-1 0 16,22 22 15,0-1-31,22 0 16,-22 0-16,21-21 0,0 21 15,0-21-15,0 0 0,22 21 16,-22-21-16,0 0 0,21 0 0,-21 0 16,22 0-16,-1 0 0,0 0 0,-20 0 15,20-21-15,0 0 0,1 21 16,-1-21-16,0 0 0,1 0 16,-22-1-16,21 1 0,-21-21 15,0 21-15,1 0 0,-1-22 0,0 22 16,-21 0-16,0-21 0,0 20 15,0 1-15,0 0 0,-21 21 16,0 0 0,-1 0-16,1 21 0,21 0 0,-21 1 15,0-1-15,21 0 0,-21 0 16,21 0-16,0 0 0,0 22 0,0-22 16,0 0-16,0 0 0,0 0 0,0 1 15,21-1-15,0 0 16,0 0-16,22-21 0,-1 21 0,0 0 15,1-21-15,-1 0 0,0 22 0,1-22 16,20 0-16,-21 0 0,1 0 16,20 0-16,-20 0 0,-1-22 15,0 22-15,1-21 0,-1 0 0,0 0 16,1 0-16,-22 0 0,0-1 16,0 1-16,0-21 0,-21 21 0,0 0 15,0-22-15,0 22 0,0 0 16,0 0-16,-21 0 0,0-1 0,0 22 15,0 0-15,-1 0 0,-20 0 16,0 0-16,21 0 0,-22 0 16,22 22-16,-21-1 0,21 0 0,-1 0 15,1 0-15,0 22 0,0-22 16,21 0-16,0 0 0,0 0 0,0 0 16,0 1-16,0-1 0,0 0 15,21 0-15,0-21 0,0 21 16,1-21-16,-1 0 0,0 0 15,21 0-15,-21 0 0,1-21 0,20 21 16,-21-21-16,21 0 0,-20 0 16,20-22-16,-21 22 0,21-21 0,-20-1 15,20 1-15,-21 0 0,0-1 16,0-20-16,1-1 0,-1 1 16,21-1-16,-21 22 0,0-21 15,-21 20-15,22-20 0,-1 20 0,-21 22 16,21-21-16,-21 21 0,0 0 15,0-1-15,-21 44 16,0-1 0,-1 21-16,1-21 0,0 22 0,0 20 15,-21-21-15,20 22 0,1-1 16,0 22-16,21-21 0,0-1 0,0 1 16,0-1-16,0 1 0,0-22 15,21 0-15,0 22 0,1-22 0,-1-21 16,21 22-16,0-22 15,1 0-15,-1 0 0,0 0 0,1 0 16,-1-21-16,22 0 0,-22 0 16,21 0-16,-20 0 0,-1 0 0,0 0 15,1 0-15,-22-21 0,0 0 16,0 0-16,-21 0 0,0 0 0,-21-1 16</inkml:trace>
  <inkml:trace contextRef="#ctx0" brushRef="#br0" timeOffset="35277.69">3746 5821 0,'0'-21'16,"0"0"-16,0-1 15,-21 1 1,0 21-16,0 0 0,0 0 16,0 0-16,-1 0 0,-20 0 0,21 21 15,-21 1-15,20 20 0,-20-21 16,0 21-16,21 1 0,-1-1 0,-20 0 15,21 22-15,0-22 0,0 22 16,21 20-16,0-20 0,-22-1 0,22 22 16,0-21-16,0-1 15,0 1-15,22-1 0,20-21 0,-21 1 0,21-22 16,1 21-16,-1-21 0,0 1 16,1-22-16,20 0 0,-20 0 15,-1 0-15,0 0 0,22 0 16,-22 0-16,0-22 0,1-20 0,-1 21 15,0 0-15,1-22 0,-22 1 0,21 0 16,-21-22-16,1 22 0,-1-22 16,0 1-16,-21-1 0,0 1 0,0-1 15,0 1-15,0-22 0,-21 22 16,0-1-16,-1 1 0,-20-1 0,21 22 16,-21 0-16,-1-1 0,-20 22 15,20 0-15,-20 0 0,21 21 0,-22 0 16,1 21-16,-1 0 0,22 0 15,-22 22-15,22-1 0,0 0 16,-1 1-16,22 20 0,0 1 16,21-22-16,0 21 0,0 1 0,0-1 15,21 1-15,0-1 0,22 1 16,-22-1-16,21-20 0,0-1 0,1 0 16,-1 1-16,22-22 0,-22 0 15,21 0-15,-20 0 0,20-21 0,-20 0 16,20 0-16,-21 0 0,1 0 0,20-21 15,-20 0-15,20 0 0,-21 0 16,1 0-16,20-22 0,-20 22 0,-1-21 16,-21-1-16,21 1 0,-20 21 15,-22-21-15,0 20 0,21-20 16,-21 21-16,0 0 0,0 0 16,-21 21-1,21 21-15,-22 0 0,22 0 16,0 0-16,0 22 0,0-22 15,-21 21-15,21 0 0,-21 1 0,21-22 16,0 21-16,0-21 0,0 1 16,0-1-16,0 0 0,0 0 0,-21 0 15,21-42 17,21 0-32,-21 0 0,21 0 15,0-1-15,1 1 0,-22-21 0,21 0 16,0 20-16,0-20 0,0 0 15,-21-1-15,21 22 0,1 0 0,-1-21 16,0 21-16,0 21 16,-21 21-1,0 0-15,21 0 16,-21 0-16,0 0 0,0 22 0,0-1 16,0-21-16,0 22 0,0-1 0,21-21 15,-21 21-15,0 1 0,22-22 16,-1 0-16,-21 0 0,21 0 15,0 1-15,0-22 0,0 0 0,1 0 16,-1 0-16,0 0 0,21 0 16,-21 0-16,1-22 0,20 1 0,-21 0 15,21-21-15,-20-1 0,-1 22 16,0-21-16,0 0 0,21-22 0,-42 22 16,22-1-16,-1-20 0,-21 21 0,21-1 15,-21-20-15,0 20 0,0 1 16,0 0-16,0-1 0,0 1 0,0 0 15,0 21-15,0-1 0,0 1 16,0 42 0,-21 22-1,21-22-15,0 21 0,0 1 0,-21-1 16,21 0-16,0 1 0,0-1 0,0 21 16,0-20-16,0-1 0,0 22 15,0-22-15,0 0 0,0 1 0,0-1 16,0 0-16,0 1 0,0-22 15,0 0-15,21 0 0,0 0 0,0 0 16,0-21-16,0 0 0,1 0 0,-1 0 16,21-21-16,-21 0 0,22 0 15,-1 0-15,-21 0 0,0-1 0,22 1 16,-22-21-16,0 21 0,0-22 16,0 22-16,0-21 0,1 21 15,-22-22-15,0 22 0,0 0 0,0 0 16,0 42 15,0 0-31,0 0 0,0 1 0,0-1 16,0 21-16,0-21 0,0 0 15,0 22-15,0-22 0,0 0 0,0 0 16,0 0-16,0 1 0,21-1 0,-21 0 16,21-21-16,0 0 0,21 21 15,-20-21-15,-1 0 0,0 0 0,0 0 16,21-21-16,-20 0 0,-1 21 15,0-21-15,0-1 0,21 1 16,-20-21-16,-22 21 0,21 0 0,0-22 16,-21 22-16,21-21 0,-21 21 0,0-1 15,0-20-15,0 21 0,0 0 16,0 0-16,0 42 31,0 0-31,0 0 0,0 0 16,0 22-16,0-22 0,0 21 0,0 0 15,0 22-15,0-1 0,0 1 16,0-1-16,0 1 0,0 21 0,0-1 16,0 1-16,0 21 0,0 0 15,0-22-15,0 22 0,0 0 0,0 0 16,21 0-16,-21-1 0,0 1 16,0 0-16,0 0 0,0 0 0,0-22 15,0 1-15,-21 0 0,0-22 0,21 1 16,-21-1-16,0-20 0,-22-22 0,22 0 15,0 0-15,-21-21 0,-1 0 16,22 0-16,-21-21 0,-1 0 0,1-22 16,0 1-16,21-21 0,-22 20 0,22-41 15,0-1-15,0 0 0,21 1 16,0-22-16,0 0 0,0 0 16,0 0-16,21 0 0,0 1 0,0-1 15,22 0-15,-22 21 0,0 1 0,21-1 16,1 21-16,-22 1 0,21-1 15,-21 22-15,22 0 0,-22-1 0,21 1 16,-21 21-16,0 0 0,1 0 16,-1-1-16,0 1 0,0 0 0,0 0 15</inkml:trace>
  <inkml:trace contextRef="#ctx0" brushRef="#br0" timeOffset="36284.18">7683 6181 0,'0'0'0,"0"-43"0,22 22 0,-22-21 15,21 21-15,-21-22 0,21 22 16,-21-21-16,0 21 0,0 0 16,0 42-1,0 21-15,0-21 16,0 22-16,0-1 0,0 0 15,0 1-15,-21-1 0,21 21 0,0-20 16,0-1-16,-21 0 0,21 22 16,0-43-16,0 21 0,0-20 0,0 20 15,0-21-15,0 0 16,0-42 0,0 0-16,21 21 0,-21-21 15,21-22-15,0 22 0,-21-21 16,21 21-16,0-22 0,-21 1 0,22 21 15,-1-21-15,-21-1 0,0 22 0,21 0 16,-21 0-16,21 0 0,0-1 16,0 22-16,1 22 15,-22-1-15,21 0 0,-21 0 16,21 0-16,-21 0 0,0 22 0,21-22 16,-21 21-16,21-21 0,-21 1 0,0 20 15,21-21-15,1 0 16,-1 0-16,0 1 0,0-22 15,0 0-15,0 0 0,1 0 16,-1 0-16,0-22 0,0 1 16,0 0-16,0 0 0,1 0 0,-1 0 15,0-22-15,0 22 0,0-21 0,0 21 16,-21-22-16,0 22 0,22-21 16,-22-1-16,0 22 0,0 0 0,0 0 15,0 0-15,0 42 31,0 0-31,0 0 0,0 0 16,0 22-16,0-22 0,0 21 16,0-21-16,0 1 0,0 20 0,21-21 15,-21 0-15,21 0 0,0 1 16,-21-1-16,21 0 0,0-21 0,1 0 16,-1 0-16,0 0 0,0 0 15,0 0-15,0-21 0,1 0 16,-1-1-16,0 22 0,0-21 0,0 0 15,0 0-15,1 0 0,-22 0 0,0-22 16,21 22-16,-21 0 0,0 0 16,0 0-16,0 42 31,0 0-15,0 0-16,0 0 0,0 0 0,0 1 15,-21-1-15,21 0 0,0 0 0,0 0 16,0 0-16,0 1 15,0-44 17,0 1-32,21 21 15,-21-21-15,21 0 0</inkml:trace>
  <inkml:trace contextRef="#ctx0" brushRef="#br0" timeOffset="36643.97">8932 5779 0,'0'0'0,"-42"-22"16,21 22-16,0 0 16,21 22-16,0-1 15,0 0-15,0 0 16,21-21 0,0 0-16,0 0 0,0 0 15,0 0-15,1 0 0,-1-21 16,0 0-16,0 21 0,0-21 0,-21-1 15,0 1-15,0 0 16,0 0-16,0 0 0,-21 0 16,0 21-16,0 0 15,0 0-15,-1 0 0,1 0 16,0 0-16,0 0 0,0 21 16,21 0-16,-21 0 0,21 0 15,0 0-15,0 22 0,0-22 0,0 0 16,0 21-16,0-20 0,0-1 0,21 0 15,0 0-15,0 0 0,0-21 16,0 0-16,1 21 0,-1-21 0,21 0 16,-21 0-16,22 0 0</inkml:trace>
  <inkml:trace contextRef="#ctx0" brushRef="#br0" timeOffset="36927.32">9567 5609 0,'0'0'0,"0"-42"0,0-22 15,0 43-15,-21 21 16,0 0-16,0 0 16,21 21-16,0 1 15,-21 20-15,21 0 0,0 1 16,0-1-16,0 21 0,0-20 0,0-1 16,0 22-16,0-22 0,0 0 0,0 22 15,0-22-15,0 0 16,0-20-16,0 20 0,0-21 0,0 21 15,0-20-15,0-1 0,-22 0 0,22 0 16,0-42 15,22 0-31,-1 0 0,0-1 16,0 1-16,21-21 0</inkml:trace>
  <inkml:trace contextRef="#ctx0" brushRef="#br0" timeOffset="37308.08">10012 5461 0,'0'0'0,"0"-21"0,-21 42 31,-1 0-31,1 0 16,0 1-16,21 20 0,0-21 0,-21 21 16,0 1-16,0-1 0,21 0 0,-22 1 15,22 20-15,-21-20 0,21-1 0,0 0 16,-21 1-16,21-1 0,-21 0 0,21 1 15,0-22-15,0 21 0,0-21 0,0 0 16,0 1-16,0-1 0,0 0 16,21-21-1,0-21 1,-21 0-16,0-1 16,21 1-16,1 0 0,-1 0 0,-21 0 15,21-22-15,0 22 0,0-21 0,0 21 16,1-22-16,-1 22 0,0 0 0,0 0 15,0 0-15,0 21 0,1 0 0,-1 0 16,0 0-16,0 0 0,-21 21 16,21 0-16,-21 0 0,21 0 0,-21 22 15,0-22-15,0 0 0,0 0 0,0 22 16,0-22-16,0 0 0,0 0 0</inkml:trace>
  <inkml:trace contextRef="#ctx0" brushRef="#br0" timeOffset="37405.81">10160 6202 0,'-21'-42'15</inkml:trace>
  <inkml:trace contextRef="#ctx0" brushRef="#br0" timeOffset="37615.21">9292 5948 0,'0'0'0,"0"21"0,-21-21 16,42 0 0,21 0-1,-20 0-15,-1-21 0,21 21 0,0 0 16,-20-21-16,20 21 0,21-21 0,-20 21 16,41-22-16,-41 1 0,-1 21 0,0 0 15,-20 0-15,-1 0 0,0 0 0,0 0 16,0 0-16</inkml:trace>
  <inkml:trace contextRef="#ctx0" brushRef="#br0" timeOffset="38555.97">10647 5927 0,'0'-21'0,"0"-1"16,21 22-1,-21-21-15,0 42 32,0 1-32,0-1 0,0 0 15,0 0-15,0 21 0,0-20 0,0-1 16,0 21-16,0-21 0,0 0 0,0 1 15,0-1-15,0 0 0,0 0 0,21 0 16,0-21 0,0 0-1,1-21 1,-22 0-16,21 0 0,-21 0 0,0-1 16</inkml:trace>
  <inkml:trace contextRef="#ctx0" brushRef="#br0" timeOffset="38899.76">10816 5546 0,'0'0'0,"-21"0"0,0 0 15,0 0-15,-1 21 0,22 0 16,-21-21-16,21 21 0,0 0 0,-21 1 16,21-1-16,0 0 0,0 0 15,0 0-15,0 0 0,21-21 16,0 0-1,1 0-15,-1 0 0,-21-21 0,21 21 16,0-21-16,0 0 0,-21 0 0,0 0 16,21-1-16,-21 1 0,0 0 0,0 0 15,0 0-15,0 0 0,0-1 0,0 1 16,-21 21-16,0-21 0,0 21 16,0 0-16,0 0 0,-1 0 15,1 0-15,0 0 0,21 21 0,0 0 16,-21 22-16,21-22 0,-21 0 0,21 21 15,0 1-15,0-22 0,0 21 16,0-21-16,0 1 0,42 41 0,-21-42 16,22-21-16,-22 21 0,21-21 0,0 0 15</inkml:trace>
  <inkml:trace contextRef="#ctx0" brushRef="#br0" timeOffset="39311.53">11282 5779 0,'0'21'31,"-21"0"-15,21 0-16,-22 0 0,22 0 0,-21 1 16,21 20-16,-21-21 0,21 0 0,0 0 15,-21 1-15,21 20 0,-21-21 16,21 0-16,-21 0 0,21 1 0,0-1 16,0 0-16,0 0 15,0-42 16,0 0-31,0 0 0,0-22 16,0 22-16,21 0 0,0-21 0,0-1 16,-21 22-16,21-21 0,0-1 0,1 1 15,-1 0-15,21 21 0,-21-1 16,0 1-16,1 0 0,-1 0 0,21 21 0,-21 0 16,0 0-16,1 21 0,20 0 15,-21 0-15,0 1 0,0 20 0,1-21 16,-22 21-16,0-20 0,21 20 0,-21 21 15,0-20-15,0-22 0,0 0 0,0 21 16,0-20-16,0-1 0,0 0 0,-21 0 16,21 0-16,-22 0 15</inkml:trace>
  <inkml:trace contextRef="#ctx0" brushRef="#br0" timeOffset="39695.83">13885 5376 0,'0'0'0,"0"-42"0,-42 0 15,21 21-15,0 42 32,21 0-32,0 0 15,0 21-15,0 1 0,0-1 0,0 0 16,0 1-16,0 20 0,0-20 0,0 20 15,-22 43-15,22-64 0,0 1 0,-21 20 16,0-42-16,0 22 0,21-1 0,-21-21 16,21 21-16,0-20 0,-21-1 0,-1-21 15,22 21-15,-21-21 0,0 0 16,0 0-16,0 0 16,0 0-16,-1-21 0</inkml:trace>
  <inkml:trace contextRef="#ctx0" brushRef="#br0" timeOffset="40499.51">13166 5863 0,'0'0'0,"-22"0"15,22 21 1,22-21-16,-1 0 0,21 22 0,-21-22 16,22 0-16,-1 0 0,-21 0 0,21 0 15,22 0-15,-22 0 0,1 0 0,20-22 16,43 1-16,-43 0 0,1 0 0,-1 0 15,1 0-15,-22-22 0,22 22 16,-1 0-16,-20 0 0,-1-22 0,0 22 16,-21-21-16,22 21 0,-22-22 0,-21 22 15,0-21-15,0 21 0,0-22 0,0 22 16,0 0-16,-21 0 0,0 0 0,-1 0 16,1 21-16,0 0 0,0 0 15,0 0-15,21 21 0,-21 0 0,21 0 16,-22 21-16,22 1 0,-21-1 0,21 0 15,0 1-15,0-1 0,0 22 16,0-22-16,-21 21 0,21-20 0,0-1 0,0 0 16,0 1-16,0-1 0,0-21 0,0 22 15,0-22-15,0 0 0,0 0 16,0 0-16,0 0 16,0-42-1,0 0 1,21 0-16,0 0 0,-21 0 0,22-22 15,-1 22-15,0 0 0,-21-21 0,21 20 16,0 1-16,0-21 0,1 21 0,-1 0 16,0 21-16,-21-22 0,21 22 0,0 0 15,0 0-15,1 0 16,-22 22-16,21-1 0,-21 0 16,0 0-16,0 0 0,0 0 0,0 22 0,0-22 15,0 0-15,0 0 0,0 22 16,0-22-16,0 0 0,21 0 0,0-21 15,-21 21-15,21 0 0,0-21 0,1 0 16,-1 22-16,0-22 0,0 0 0,0 0 16,22 0-16,-22 0 0,42-22 0,-20 22 15,-1-21-15,-21 21 0,21-21 0,1 0 16,-1 0-16,-21 0 0,22-1 0,-22 1 16,0-21-16,0 21 0,0 0 0,-21-22 15,0 22-15,0 0 0,0 0 16,0 0-16,0-1 0,0 1 0,-21 21 15,0 0-15,0 0 16,0 21-16,-1 1 0,1-1 0,21 0 16,-21 0-16,0 0 0,21 0 0,-21 22 15,21-22-15,0 0 0,0 0 0,0 0 16,0 22-16,0-22 0,21-21 16,0 0-16,0 21 0,0-21 15,1 0-15,-1 0 16,0 0-16,0 0 0,-21-21 0,21 21 15,-21-21-15,21 21 0,1-21 0,-22-1 16,21 1-16</inkml:trace>
  <inkml:trace contextRef="#ctx0" brushRef="#br0" timeOffset="42519.53">16870 6075 0,'-21'21'0,"42"-42"0,-64 42 15,43-42 1,0 0-16,0 0 16,0-1-16,0 1 0,22 0 0,-1 0 15,0-21-15,21 20 0,-21-20 0,22 0 16,-1-1-16,0-20 0,1 21 0,-1-1 16,0-20-16,22-1 0,-22 22 0,1-22 15,-1 1-15,0-1 0,-21 22 0,1-21 16,-1-1-16,-21 22 0,0-22 15,-21 22-15,-1 0 0,-20 20 0,21-20 16,-21 21-16,-1 21 0,-20 0 0,20 0 16,-20 0-16,21 21 0,-1 21 0,-20-20 15,20 20-15,1 0 0,21 1 0,0 20 16,0-21-16,21 1 0,0 20 0,0-20 16,0-1-16,0 21 0,21-20 0,0 20 15,21-20-15,-21-1 0,1 21 0,20-20 16,-21-1-16,21 0 0,-20 1 0,20-1 15,-21 0-15,21 22 0,-20-43 0,-1 0 16,-21 0-16,0 1 0,0-1 0,-21-21 31,-1 0-15,22-21-16,-21-1 0,0-20 0,0 21 16,0 0-16,0-22 0,-1 1 0,-20 0 15,21 21-15,0-22 0,0 1 0,-1 0 16,1 20-16,0 1 0,21 0 0,0 0 15,0 42 1,0 0-16,0 0 0,0 22 0,0-1 16,21-21-16,0 22 0,1-1 0,-1 0 15,0-21-15,0 22 0,0-22 0,0 21 16,22-21-16,-22 1 0,21-1 16,1-21-16,-1 21 0,43-21 0,-43 0 15,0 0-15,1 0 0,-1 0 0,0-21 16,1 21-16,-1-21 0,0-1 0,22 1 15,-43 0-15,21 0 0,1 0 0,-22 0 16,21-22-16,-21 22 0,0-21 0,1-1 16,-22 1-16,0 21 0,0-21 0,0-1 15,0 1-15,0 0 0,0 20 0,-22 1 16,1 0-16,0 0 0,0 0 0,0 21 16,0 0-16,-1 0 0,1 0 0,0 21 15,0 0-15,-21 21 0,20 1 0,1-22 16,0 21-16,0 1 0,0-1 0,0 0 15,21-21-15,-22 22 0,22-1 16,-21-21-16,21 22 0,0-22 0,0 0 16,0 0-16,0 0 0,0 0 0,21-21 15,1 22-15,-1-22 0,0 0 16,0 0-16,21-22 0,-20 22 16,-1-21-16,0 0 0,0 0 0,0 0 15,0 0-15,1-1 0,-1 1 0,-21 0 16,0-21-16,21 21 0,-21-22 0,0 22 15,0-21-15,0 21 0,0-1 0,0 1 16,0 0-16,0 0 0,0 42 31,0 0-31,0 0 0,0 1 16,0 20-16,0-21 0,0 21 0,0-20 16,0-1-16,0 21 0,0-21 0,0 0 15,0 1-15,0 20 0,21-21 0,0 0 16,0-21-16,1 21 0,-1-21 15,0 0-15,0 0 0,0 0 0,22 0 16,-22 0-16,0 0 0,0-21 0,0 0 16,22 21-16,-22-21 0,0 0 15,0 0-15,21-22 0,-20 1 0,-22 21 0,0 0 16,0-22-16,0 22 0,0-21 16,0-1-16,0 22 0,0-21 0,0 21 15,0 0-15,0-1 0,-22 44 31,22-1-31,-21 42 0,21-42 0,-21 22 16,21-22-16,0 21 0,-21 1 0,21-22 16,0 21-16,-21-21 0,21 22 0,0-22 15,0 0-15,0 0 0,0 0 0,0 0 16,21-42 31,-21 0-47,0 0 0,21 0 15,0-22-15,-21 1 0,0 21 16,21-21-16,-21 20 0,22-20 0,-22 0 16,21 21-16,0-22 0,-21 22 0,21-21 15,0 21-15,-21-1 0,21 22 0,1-21 16,-1 21-16,0 0 0,-21 21 16,21-21-16,-21 22 0,21 41 0,-21-42 15,0 0-15,0 1 0,0 20 0,0-21 16,0 0-16,0 22 0,0-22 0,0 0 15,21 0-15,-21 0 0,22 0 16,-22 1-16,21-22 16,0 0-1,0 0-15,-21-22 16,21 22-16,0-21 0,-21 0 0,0 0 16,22 0-16,-1 0 0,-21-1 0,21 1 15,0-21-15,0 21 0,0-22 0,-21 22 16,22-21-16,-1 21 0,0 0 0,0-1 15,0 1-15,-21 0 0,21 21 16,1 0-16,-1 0 16,-21 42-16,0-20 15,0-1-15,0 0 0,0 0 16,0 21-16,0-20 0,0 20 0,0-21 0,0 0 16,0 22-16,0-22 0,0 0 15,0 0-15,0 0 0,0 0 0,21 1 16,0-1-16,0 0 0,0-21 15,1 0-15,-1 0 0,21 0 0,-21 0 16,0 0-16,22 0 0,-22 0 0,0-21 16,21 21-16,-20-21 0,20-1 0,-21 1 15,0 0-15,22 0 0,-22 0 16,0 0-16,0-22 0,0 22 0,0-21 16,1-1-16,-22 22 0,21-21 0,-21 0 15,0-1-15,0-20 0,0 42 0,0-1 16,0 1-16,0 0 0,-21 21 0,-1 0 0,1 0 15,0 0-15,0 21 16,0 0-16,0 1 0,-1-1 0,1 21 16,0-21-16,21 22 0,0-1 0,-21-21 15,21 21-15,0 1 0,0-22 0,0 21 16,0 1-16,0-22 0,0 0 0,21 0 16,0 0-16,22 22 0,-22-22 0,0-21 15,0 21-15,0-21 0,0 0 0,1 0 16,20 0-16,-21 0 0,0 0 0,0 0 15,1 0-15,-1-21 0,0 0 0,0 21 16,0-22-16,0 1 0,-21 0 16,0 0-16,22 0 0,-22 0 0</inkml:trace>
  <inkml:trace contextRef="#ctx0" brushRef="#br0" timeOffset="44669.47">21103 5884 0,'0'0'0,"-21"0"0,21 22 16,0-44 0,0 1-1,0 0-15,21 21 0,-21-21 0,21 0 16,0 0-16,-21-1 0,22 1 0,-22 0 16,21 0-16,0 0 0,-21-22 0,21 22 15,0-21-15,0 21 0,1-22 0,-22 1 16,21 21-16,0-21 0,0 20 15,-21-20-15,21 21 0,0 0 0,-21 0 16,0-1-16,43 1 0,-22 21 16,-21 21-16,21 1 15,0-1-15,-21 0 0,0 0 16,0 0-16,0 0 0,0 1 16,0-1-16,21 0 15,1-21 1,-22-21-1,0 0 1,0-1-16,0 1 16,0 0-16,0 0 15,0 0-15,-22 0 0,1 21 16,0-22-16,0 1 16,0 21-16,0 0 0,-1 0 0,1 0 15,0 0-15,0 21 0,0 1 16,0-1-16,-1 0 0,1 21 0,0-21 15,0 22-15,0-22 0,21 21 0,0 1 16,-21-1-16,21 0 0,0 1 0,0-1 16,0 0-16,0 1 0,0-1 0,0-21 15,21 21-15,0-20 0,0-1 0,0 0 16,0 0-16,1 0 0,-1-21 0,21 21 16,-21-21-16,0 0 0,22 0 15,-22 0-15,21 0 0,22 0 0,-43-21 16,21 21-16,1-21 0,-22 0 0,21 0 15,-21 0-15,22-1 0,-22-20 0,0 21 16,0-21-16,0-1 0,0-20 0,1 20 16,-1 1-16,0-21 0,0 20 0,0-20 15,-21 20-15,0-20 0,21-1 0,1 22 16,-22-21-16,0 20 0,0-20 0,0 20 16,0 1-16,0 0 0,0 21 0,0-1 15,0 1-15,-22 21 16,1 21-16,21 1 0,-21 20 15,21-21-15,0 21 0,-21 1 16,0 20-16,21-20 0,0-1 0,0 21 16,0-20-16,-21 20 0,21-20 0,0 20 15,0 22-15,0-22 0,0-20 0,0-1 16,0 0-16,0 1 0,0-1 0,21-21 16,-21 0-16,21 22 0,0-22 0,0 0 15,0 0-15,1-21 0,-1 0 16,0 0-16,0 0 0,21 0 0,-20 0 15,20 0-15,-21-21 0,21 0 0,-20 21 16,20-21-16,-21-1 0,21 1 0,1 0 16,-22-21-16,21 21 0,-21-22 15,1 22-15,-1-21 0,-21-1 0,0 1 16,0-43-16,0 43 0,0 0 0,0 21 16,0-22-16,-21 22 0,21 0 0,-43 0 15,22 0-15,0 21 0,0 0 0,0 0 16,-22 0-16,22 0 0,-21 21 0,21 0 15,-22 0-15,22 0 0,0 22 0,0-22 16,0 21-16,-1 0 0,1 1 0,0-1 16,21 0-16,-21-20 0,21 20 0,0 0 15,0 1-15,0-22 0,0 0 16,0 21-16,0-21 0,0 1 0,21-22 16,-21 21-16,21 0 0,0-21 0,1 0 15,20 0-15,-21 0 0,0 0 16,0 0-16,1-21 0,20 0 0,-21 21 15,0-22-15,0 1 0,1 0 0,-1-21 16,-21 21-16,21-1 0,-21-20 0,21 0 16,-21 21-16,0-22 0,0 1 0,0 21 15,0-22-15,0 22 0,0-21 0,0 21 16,0 0-16,0-1 0,0 44 31,0-1-31,0 0 16,0 0-16,0 43 0,0-43 0,0 21 15,0-21-15,0 22 0,0-1 0,0-21 16,0 21-16,0-20 0,0 20 0,0-21 16,21 0-16,-21 0 0,21 1 0,1-22 15,-1 21-15,0-21 0,0 0 0,0 0 16,0 0-16,1 0 0,20 0 0,-21 0 16,21 0-16,-20 0 0,20-21 0,-21 21 15,21-22-15,1 1 0,-22 0 0,0 0 16,21 0-16,-20-22 0,-1 22 0,21-21 15,-21 21-15,0-22 0,22-20 0,-43 21 16,0 20-16,0 1 0,0 0 16,0 0-16,21 0 0,-21 0 0,-21 21 31,0 21-31,21 0 0,-22-21 0,22 42 16,-21-21-16,21 1 0,0 20 0,0-21 15,0 21-15,0-20 0,0-1 0,0 21 16,0-21-16,0 0 0,0 1 0,0-1 15,0 0-15,0 0 0,0 0 0,21 0 16,-21 1-16,0-1 16,0-42 15,0-1-31,0 1 16,0 0-16,-21 21 0,21-21 15,-21 0-15,0 0 0,21-1 0,0 1 16,-21 21-16,0 0 15,-1 0-15,1 0 16,21 21-16,-21-21 0,21 22 16,0-1-16,0 0 0,0 0 0,0 0 15,0 0-15,0 1 0,21-1 0,0-21 16,-21 21-16,22 0 0,-1-21 0,0 0 16,0 21-16,0-21 0,22 0 0,-22 0 15,21 0-15,-21 0 0,22 0 16,-1 0-16,-21 0 0,21-21 0,1 0 15,-1 21-15,-21-21 0,22 0 0,-1-1 16,0 1-16,1 0 0,-22-21 0,21 21 16,0-22-16,-20 22 0,62-85 15,-63 64-15,1 0 0,-1 20 0,-21 1 16,0 0-16,0 0 0,0 0 0,0 0 16,-21 21-1,-1 0-15,22 21 0,-21 0 0,0-21 16,0 21-16,0 0 0,21 22 0,0-22 15,0 0-15,0 21 0,0-21 0,0 22 16,0-22-16,0 0 0,0 21 0,0-20 16,0-1-16,0 0 0,0 0 15,0 0-15,21 0 0,-21 1 0,0-1 16,0 0-16,0 0 16,0 0-16,-21-21 15,0 0-15,-1 0 0,1 0 16,0 0-16,0 0 15,21-21 1,0 0 0,0 0-16,0 0 0,21-1 15,0 1-15,0 0 16,1 0-16</inkml:trace>
  <inkml:trace contextRef="#ctx0" brushRef="#br0" timeOffset="44925.32">24659 5080 0,'0'0'0,"0"-21"15,0 0 1,0 42 0,0 0-16,-21-21 15,21 21-15,-21 0 0,21 1 16,0-1-16,-21 0 0,-1 0 15,22 0-15,-21-21 0,21 21 16,0 1-16,0-1 16,21-21 15,1-21-31</inkml:trace>
  <inkml:trace contextRef="#ctx0" brushRef="#br0" timeOffset="45119.51">25040 5059 0,'0'0'0,"-21"0"31,0 21-31,21 0 16,-21-21-16,-1 21 0,1 1 16,21-1-1,0 0-15,0 0 16,0 0-1</inkml:trace>
  <inkml:trace contextRef="#ctx0" brushRef="#br0" timeOffset="46099.47">8445 1228 0,'0'-21'16,"0"-1"-16,0 1 16,0 0-1,0 42 16,0 0-15,0 1-16,0-1 0,0 0 16,0 0-16,0 0 15,0 0-15,0 1 0,0-1 16,0 0 0,22-21-1,-1 0-15,0 0 0,-21-21 16,21 0-16,0 21 0,-21-22 0</inkml:trace>
  <inkml:trace contextRef="#ctx0" brushRef="#br0" timeOffset="46283.72">8594 1122 0,'0'0'0,"0"-21"15,0 0-15,0 42 32,0 0-17,0 0-15,0 0 16,0 0-16,0 1 0,0-1 15,0 0-15,0 0 16,0 0-16,-22-21 16,22 21-16,0 1 0,-21-22 15,21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31:42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9250 8615 0,'0'0'0,"-21"-21"0,21 0 15,0-1-15,0 1 0,-22-21 0,22 21 16,-21 0-16,21-1 0,-21 1 15,21 0-15,0 0 0,0 0 0,0 0 16,-21-1-16,21 44 31,0-1-15,0 21-16,0 0 0,21-20 0,0 20 16,-21 21-16,21-20 0,-21 20 0,22-20 15,-22 20-15,0 22 0,21-22 16,-21 1-16,21-1 0,-21 1 0,0-1 15,0 1-15,0-1 16,0 1-16,0-22 0,0 22 0,0-1 16,0-21-16,-21 1 0,21-1 0,-21 0 15,21 1-15,0-1 0,0-21 16,-22 0-16,22 1 0,0-1 0,-21-21 16,0 0-1,0 0-15,21-21 16,0-1-16,0 1 0,0 0 0,-21-21 15,21-1-15,-21 1 0,21 0 16,0-1-16</inkml:trace>
  <inkml:trace contextRef="#ctx0" brushRef="#br0" timeOffset="932.48">9102 8636 0,'0'-21'15,"0"0"-15,0 0 16,0-1-16,0 1 16,21 21-16,0 0 0,-21-21 15,21 21-15,0-21 16,0 21-16,1-21 0,-1 21 0,21 0 15,-21 0-15,0-21 0,22 21 16,-1 0-16,0 0 0,22 0 0,-1 0 16,1 0-16,-1 0 0,22 0 15,-21 0-15,20 0 0,1 0 0,-22 0 16,22 0-16,-21 0 0,-1 0 0,22 0 16,-22 0-16,22 0 0,-22 0 15,22 0-15,-21 0 0,-1 0 0,1 0 16,-1 0-16,-21 0 0,22 0 15,-43 0-15,21 0 0,-20 0 0,20 0 16,-21 0-16,0 0 16,-21 21-1,0 0 1,0 0 0,0 0-16,0 0 0,0 1 15,0-1-15,0 0 0,0 0 0,0 0 16,0 0-16,0 22 0,0-22 15,0 21-15,0 1 0,0-22 0,0 21 16,0 0-16,0 1 0,0-1 16,0 0-16,0-20 0,0 20 0,0 0 15,0-21-15,0 22 0,0-22 0,0 21 16,0-21-16,0 1 16,0 20-16,0-21 0,0 0 0,0 0 15,0 1-15,0-1 0,0 0 0,0 0 16,0 0-16,0 0 15,0 1-15,0-1 32,-21-21-1,0 21-31,0-21 16,0 0-16,-22 0 15,22 21-15,0-21 0,-21 0 0,-1 0 16,1 21-16,-22-21 0,1 0 15,-1 21-15,-20-21 0,-1 0 0,22 0 16,-22 22-16,0-1 0,1-21 0,-1 0 16,21 21-16,1-21 0,-22 0 15,22 21-15,-1-21 0,1 0 0,-1 21 16,22-21-16,-22 0 0,22 0 16,0 21-16,-1-21 0,22 0 0,-21 0 15,21 0-15,0 0 0,-1 0 16,22-21 31,0 0-32,0 0-15,0 0 16,22 0-16,-22-1 0,21 1 16</inkml:trace>
  <inkml:trace contextRef="#ctx0" brushRef="#br0" timeOffset="6595.73">9377 8594 0,'-21'0'16,"21"21"15,0 0-31,0 0 16,0 0-16,0 1 0,0 20 0,0 0 15,0 1-15,0 20 0,0-21 16,0 22-16,0-1 0,0-20 0,0 20 16,0 1-16,0-22 0,0 0 0,0 22 15,0-43-15,0 21 0,0 1 16,0-22-16,0 21 0,0-21 0,0 1 15,0-1-15,0 0 16,0-42 15,0 0-31,0-1 0,0 1 16,0-21-16,0 21 0,0-22 0,0 1 16,0-21-16,0 20 0,0-20 15,0-1-15,0 1 0,0-22 0,0 22 16,21-1-16,-21 1 0,0-1 0,0 1 15,0 20-15,0 1 0,0 0 16,0 20-16,0 1 0,0 0 0,0 0 16,0 42-1,0 0-15,0 0 0,0 22 16,0-1-16,0 22 0,0-1 16,0 1-16,0 20 0,0 1 15,0-22-15,0 22 0,0 0 0,0-22 16,0 22-16,0-22 0,0 22 15,0-21-15,0-1 0,0-21 0,0 1 16,0-1-16,0 0 0,0-20 16,0-1-16,0 0 0,0 0 0,0-42 15,0 0 1,0 0-16,21-1 0,-21-20 16,0 0-16,21-1 0,-21-20 0,0-1 15,0 1-15,0-1 0,0-20 16,21-1-16,-21 0 0,0 1 0,0-1 15,0 0-15,0 1 0,0 20 16,0 1-16,0-1 0,0 1 16,0 20-16,0 1 0,0 21 0,0 0 15,0 0-15,0 42 16,0 0-16,21 0 16,-21 0-16,0 22 0,0 20 15,22-21-15,-22 43 0,0-21 0,0 20 16,0-20-16,0 20 0,0 1 0,0-21 15,0-1-15,0 22 0,0-22 16,0-20-16,-22 20 0,22-21 0,0 1 16,0-1-16,0 22 15,0-43-15,0 0 0,0-42 32,0-22-32,0 22 15,0-21-15,0 0 0,0-1 0,0 1 16,0-22-16,22 1 0,-22-1 15,0 1-15,0-22 0,0 1 0,0 20 16,0-21-16,0 22 0,0-1 16,0 1-16,0 21 0,0-1 0,0 22 15,0-21-15,0 21 0,0 42 32,0 0-32,0 0 0,0 21 15,0 1-15,0 20 0,21 1 16,-21-1-16,0 22 0,21-22 0,-21 22 15,0-21-15,0-1 0,0 1 16,0-1-16,0 1 0,0-1 0,0-21 16,0 22-16,0-22 0,0-21 0,0 22 15,0-22-15,0 0 16,21-21-16,0-21 16,-21 0-16,0 0 15,0-22-15,0 1 0,21 0 0,-21-22 16,0 1-16,22-1 15,-22 1-15,0-22 0,0 0 0,0 1 16,0-22-16,21 21 0,-21 0 0,0 22 16,0-1-16,0 1 0,0-1 15,0 22-15,0 21 0,0 0 0,0 0 16,0 42 0,0 0-16,0 21 0,0 1 0,0-1 15,0 43-15,0-22 0,0 22 16,0 21-16,-21-22 0,21 1 0,-22 0 15,22-1-15,0 1 0,0 0 16,0-1-16,-21-20 0,21-1 0,0-20 16,0-1-16,0 0 15,0-21-15,0 22 0,0-22 0,21-42 32,-21-22-32,22 22 15,-22-21-15,21-22 0,-21 22 0,21-21 16,-21-22-16,21 21 0,0-20 15,-21-1-15,21 0 0,-21-20 0,22 20 16,-22-21-16,0 21 0,0 22 16,0-22-16,0 22 0,0 20 0,0 1 15,0 0-15,0 21 0,0-1 16,0 44 0,0-1-16,0 0 0,0 21 0,0 22 15,0-1-15,0 1 0,0 20 16,0 1-16,0 0 0,0-1 0,0 1 15,-22 0-15,22-1 0,-21-20 16,21 21-16,0-22 0,0 1 0,0-22 16,0 0-16,0 1 0,0-1 0,0-21 15,0 0-15,0 0 0,21-21 16,1 0-16,-22-21 0,21 0 16,-21 0-16,21 0 0,0-22 15,-21-20-15,0 21 0,21-22 0,0 1 16,-21-1-16,0-21 0,0 1 15,22-1-15,-22 0 0,0 1 16,0-1-16,0 0 0,0 22 0,0-1 16,0 1-16,0 21 0,0 20 15,0-20-15,0 84 32,21-20-32,-21 41 0,0-21 0,0 43 15,0-21-15,0 20 0,0 1 0,0 0 16,0-1-16,0 1 0,0 0 15,0-22-15,0 22 0,0-22 0,0 1 16,0-1-16,0-20 0,0-1 16,0 0-16,0-21 0,0 1 15,0-1-15,21-21 16,0-21-16,0-1 16,-21-20-16,0 21 0,21-21 0,-21-22 15,22 22-15,-22-22 0,21-20 0,-21 20 16,0-21-16,0 1 0,0-1 15,0-21-15,0 22 0,0-1 0,0 0 16,0 22-16,0-1 0,0 1 16,0 20-16,0 1 0,0 21 0,0 0 15,0 42 1,0 0-16,0 21 0,0 1 16,0 20-16,0 1 0,0-1 15,0 22-15,0 0 0,0-1 16,0-20-16,0 20 0,0 1 0,0 0 15,0-22-15,0 22 0,0-22 16,0-20-16,0 20 0,0-20 0,0-1 16,0-21-16,0 0 0,0 0 0,21-21 15,0 0 1,-21-21-16,0 0 0,0 0 0,21-21 16,-21-1-16,21 1 0,-21 0 0,22-22 15,-22 1-15,0-1 16,0-21-16,0 22 0,0-22 0,0 1 0,0-1 15,0 0-15,0 1 16,0 20-16,0 1 0,0 20 0,0 1 16,0 21-16,0 0 0,0 42 15,0 0 1,0 0-16,0 21 0,0 22 0,0-1 16,0 1-16,0 21 0,0-22 15,0 22-15,0-22 0,0 22 0,0-22 16,0 22-16,0-21 0,21-1 0,-21 1 15,0-22-15,0 0 0,0 1 16,21-1-16,-21-21 0,0 0 0,21 0 16,0-21-1,-21-21-15,21 0 16,-21-21-16,22 21 0,-22-22 0,0-20 16,0 20-16,21-20 0,-21-1 15,0 1-15,0-1 0,0-20 0,0-1 16,0 0-16,0 1 0,0 20 0,0-20 15,0 20-15,0 22 0,0-1 16,0 22-16,0-21 0,0 21 0,0 42 31,0 0-31,0 21 0,0 1 16,0 20-16,0 1 0,0-1 0,21 22 16,-21-22-16,0 22 15,0-21-15,0 20 0,0-20 0,0 20 16,21-20-16,-21-1 0,0 1 0,21-22 15,-21 1-15,0-1 0,0-21 16,0 0-16,0 0 0,21-21 16,-21-21-1,0 0-15,22 0 0,-22 0 0,0-22 16,21 1-16,-21-21 0,0 20 0,0-20 16,0-1-16,0 1 0,0-22 15,0 22-15,0-22 0,0 0 0,0 1 16,0-1-16,0 21 0,0 1 0,0 21 15,-21-1-15,21 1 16,0 21-16,0 0 0,-22-1 0,22 44 16,0-1-1,0 0-15,0 21 0,0 1 0,0 20 16,0 1-16,0-1 0,0 1 0,0-1 16,0 1-16,22 20 0,-22-20 15,0-1-15,21 1 0,-21-1 0,0-20 16,0 20-16,0-21 0,0-20 0,0 20 15,21-21-15,-21 0 0,21-21 16,-21-21 0,21 0-1,-21 0-15,21-22 0,-21 1 0,0 0 16,0-1-16,0 1 0,0-21 0,0-1 16,0 1-16,0-22 0,0 0 15,0 22-15,0-22 0,0 22 0,0-1 16,0 22-16,0-1 0,0 1 15,0 21-15,0 0 0,0 42 16,0 0-16,0 0 0,0 43 16,0-22-16,0 22 0,0 20 15,0-20-15,0 20 0,0 1 0,0 0 16,0-1-16,0 1 0,0-21 0,0 20 16,0-20-16,0-1 15,0-20-15,22-1 0,-22 0 0,21 1 16,-21-22-16,0 0 0,21-21 15,0 0-15,0 0 16,-21-21-16,21 0 0,-21-22 0,22 1 16,-22 0-16,21-1 0,-21-20 15,21-1-15,-21 1 0,0-1 0,0-20 16,0-1-16,0-21 0,0 21 16,0 1-16,0-1 0,0 0 15,0 22-15,0-1 0,0 22 0,-21 21 0,21 0 16,0 0-16,-21 42 15,21 0-15,0 21 16,0 1-16,0-1 0,0 21 16,0 1-16,0 21 0,0-22 0,0 22 15,21-1-15,-21-20 0,21-1 16,-21 22-16,0-43 0,21 22 0,0-1 16,0-20-16,-21-1 0,0 0 0,22-20 15,-1-1-15,-21 0 0,21 0 16,0-21-16,0 0 15,-21-21-15,21 0 0,1-22 0,-22 22 16,0-21-16,0 0 0,21-1 16,-21-20-16,0-1 0,0 1 0,0-1 15,0-20-15,0 20 16,0-21-16,0 1 0,-21-1 0,21 22 16,-22-1-16,22 22 0,-21-1 0,21 1 15,0 21-15,0 0 0,0 42 16,0 0-16,0 0 15,0 22-15,0 20 0,0-21 16,0 22-16,0 21 0,0-22 0,21 1 16,-21 20-16,22-20 0,-22-1 0,0 1 15,0-1-15,0 1 0,21-22 16,-21 0-16,0 1 0,21-1 0,-21 0 16,0-20-16,0-1 0,0 0 0,21-21 15,0 0 1,-21-21-16,0 0 15,21-22-15,-21 22 0,0-21 0,22-1 16,-22 1-16,0-21 0,0-1 16,0 1-16,0-1 0,0-21 0,0 1 15,-22-1-15,1 0 0,0 22 16,21-1-16,-21 1 0,21-1 0,-21 22 16,21 21-16,-21-21 0,21 63 31,0 21-31,0 0 0,0 1 0,0 20 15,21 1-15,0 20 0,0-20 16,-21 21-16,21-22 0,0 22 16,-21-22-16,22 1 0,-22-1 0,21 1 15,-21-1-15,0-20 0,21-1 16,-21 0-16,21-21 0,-21 1 0,21-1 16,-21 0-16,21-42 31,-21 0-31,0-1 0,0-20 0,0 0 15,0-1-15,0 1 0,0-21 0,0-1 16,0 1-16,0-1 0,0-21 16,0 1-16,0-1 0,0 0 0,0 1 15,0 20-15,-21-20 0,21 41 16,0-20-16,0 20 0,0 22 16,-21 0-16,21 0 0,0 42 15,0 0-15,0 22 16,0-1-16,0 21 0,21 1 0,0 21 15,-21-22-15,22 22 0,-1-1 0,-21 1 16,21 0-16,-21-22 0,0 22 16,0-22-16,0 1 0,0-1 0,0-20 15,0-1-15,0-21 0,0 22 0,0-22 16,0 0-16,21-21 16,-21-21-16,0 0 15,0-22-15,21 22 16,-21-21-16,0-1 0,0 1 15,0 0-15,0-22 0,0 1 0,0-1 16,0-20-16,0-1 0,-21 0 0,0 1 16,21-1-16,-21 0 0,0 22 15,-1-1-15,1 1 0,0 20 0,21 1 16,-21 0-16,0 42 0,21-21 16,-21 21-16,21 21 0,0 21 15,0-21-15,0 43 0,0-22 0,21 22 16,0-1-16,-21 22 0,21-1 15,0-20-15,0 21 0,-21-22 16,0 1-16,22-1 0,-22 1 0,21-22 16,-21 0-16,0 1 0,0-1 15,0-21-15,0 0 0,0 0 0,0 1 16,0-44 15,0 1-31,0 0 16,0 0-16,0 0 0,0-22 0,0 22 15,0-21-15,0 0 0,0-1 16,-21 1-16,21 0 0,-22-22 0,22 22 16,0-22-16,-21 22 0,0 0 15,0-1-15,21 1 0,0 0 16,-21 20-16,0 22 0,-1 0 16,22 43-1,-21-22-15,21 21 0,0 1 0,0 20 16,0-21-16,0 22 0,0-22 15,0 22-15,0-1 0,0-20 0,0 20 16,-21-21-16,21 1 0,-21 20 0,21-42 16,0 22-16,0-22 0,0 0 15,0 0-15,-21-21 16,21-21 0,0-21-16,0 21 0,0-1 15,0-20-15,0 0 0,0-1 16,0-20-16,-21-1 0,21 1 0,-22-1 15,1 1-15,21-22 0,-21 1 16,0-1-16,0 21 0,0 1 0,-1-1 16,1 22-16,0 0 0,0 21 15,21-1-15,-21 22 0,21 22 16,-21-1-16,21 21 0,0 0 16,0 22-16,0-1 0,0 1 0,0 21 15,21-1-15,0-20 0,-21 20 0,0 1 16,21-21-16,0 20 15,-21-20-15,0-22 0,0 22 0,21-22 16,-21 0-16,22-21 0,-22 1 0,0-1 16,21 0-16,0-21 15,-21-21-15,0 0 16,0-22-16,0 22 0,0-21 16,0-1-16,0 1 0,0 0 0,0-1 15,0-20-15,0-1 0,0 1 0,0-1 16,-21-20-16,0-1 0,-1 22 15,1-22-15,0 21 0,0 22 16,0 0-16,-22-22 0,43 43 16,-21 21-16,0 0 0,21 42 15,-21-20-15,21 20 0,0 21 16,-21 1-16,21-1 0,0 22 16,0-21-16,0-1 0,0 1 0,0-1 15,0 1-15,-21 63 0,21-85 16,0 0-16,0 1 0,0-22 15,0 21-15,0-21 0,0-42 32,21-21-32,-21 21 0,21-1 15,-21-20-15,0 0 0,0-1 0,0 1 16,0-21-16,0 20 0,0-20 16,0-22-16,0 22 0,0-22 0,0 0 15,0 22-15,0-1 0,0 1 16,0 20-16,0 22 0,0 0 15,0 0-15,0 42 0,0 0 16,0 22-16,0 20 0,21 1 16,0-1-16,-21 22 0,21-1 0,-21 1 15,0-21-15,22 20 0,-22 1 16,21-22-16,-21 1 0,0-1 0,0 1 16,0-22-16,0 1 0,0-1 0,0-21 15,21 0-15,-21 0 0,21-21 16,0-21-1,-21 0-15,21 0 0,-21-21 16,0 20-16,0-20 16,22 0-16,-22-22 0,0 22 0,0-22 15,0 1-15,0-22 0,0 22 16,0-22-16,0 0 0,0 1 0,0-1 16,0 0-16,0 22 0,-22-1 0,1 22 15,21 0-15,0 21 0,-21-1 16,0 22-16,0 22 0,21-1 15,0 21-15,-21 22 0,21-1 16,-22 1-16,22-1 0,-21 22 16,21-22-16,0 1 0,0-1 0,0-20 15,0-1-15,-21 0 0,21-21 0,0 1 16,0-1-16,0 0 0,0 0 16,0-42-1,0 0-15,0 0 16,21-1-16,-21 1 0</inkml:trace>
  <inkml:trace contextRef="#ctx0" brushRef="#br0" timeOffset="8503.83">10202 8678 0,'0'0'0,"-63"22"0,-1-22 15,1 0-15,-1 21 0,1-21 16,-1 0-16,-20 21 0,20-21 0,1 0 16,-1 0-16,22 0 0,-22 0 15,22 0-15,0 0 0,-1 0 0,22 0 16,0 0-16,0 0 0,21-21 16,0 0-1,42 21-15,0 0 0,1 0 0,20-22 16,1 22-16,42 0 0,-22 0 15,22-21-15,21 21 0,-21 0 16,21 0-16,-21 0 0,21-21 16,0 21-16,0 0 0,-21 0 0,-1 0 15,1 0-15,-21 0 0,0 0 0,-22 0 16,1 0-16,-22 0 0,0 0 16,-21 0-16,1 0 0,-1 0 0,-21-21 15,-21 21 1,-22 0-16,22 0 0,-42 0 15,20 0-15,-20 0 0,-22-21 0,0 21 16,1 0-16,-1 0 0,0-21 16,-20 21-16,20 0 0,-21 0 0,0-22 15,-21 22-15,21-21 0,1 21 16,-1 0-16,21 0 0,0 0 16,22 0-16,21 0 0,-1 0 0,1 0 15,21 0-15,0 0 0,42 0 16,0 0-1,21 0-15,1 0 0,20 0 0,22 0 16,-22 0-16,22 0 0,0 0 16,-1 0-16,1 0 0,0 0 0,-22 0 15,22 0-15,-22 0 0,1 0 16,-1-21-16,-20 21 0,-1 0 0,0 0 16,1 0-16,-22 0 0,0-21 0,-42 21 31,-22 0-31,22-21 0,-42 21 15,20 0-15,-20 0 0,-1 0 16,1 0-16,-22 0 0,1 0 0,-1 0 16,-21 0-16,0 0 0,22 0 0,-22 0 15,21 0-15,0 0 0,1 0 16,20 0-16,1 0 0,20 0 0,1 21 16,21-21-16,0 0 0,21 21 15,21-21-15,0 21 16,21-21-16,1 0 0,20 0 15,1 0-15,20 0 0,22 0 16,0 0-16,0 0 0,0 0 0,0 0 16,-1-21-16,1 21 0,0-21 15,0 21-15,-21-21 0,20 21 0,-20-21 16,0 21-16,-22 0 0,1-22 16,-22 22-16,0 0 0,1 0 0,-22 0 15,-63 0 1,-1 0-16,1 0 0,-22 0 15,-20 0-15,-1 0 0,0 0 0,1 22 16,-1-1-16,0-21 0,-20 21 16,-1 0-16,21-21 0,-21 21 15,0 0-15,22 1 0,-22-1 0,42-21 16,1 21-16,-1 0 0,22-21 16,21 21-16,0-21 0,21 21 0,21-21 15,0 22-15,21-22 16,22 0-16,-1 0 0,22 0 0,0 0 15,-1 0-15,1 0 0,0 0 0,-1-22 16,1 22-16,0 0 0,-22-21 16,22 21-16,0-21 0,-1 21 0,-20 0 15,-1-21-15,1 21 0,-1 0 16,-42 0-16,22 0 0,-22-21 0,0 21 16,-42 0-1,0 0-15,-22 0 0,-20 21 16,21-21-16,-43 21 0,21 0 0,-20 0 15,-22-21-15,21 43 0,-21-22 0,-21 0 16,22 0-16,-22 0 0,21 1 16,0-1-16,21 0 0,22 0 0,-1 0 15,22-21-15,0 0 0,20 0 16,1 43-16,42-43 16,22 0-16,-1 0 0,0-22 0,43 1 15,-21 21-15,41-21 0,-20 0 16,21 0-16,-21 0 0,20-1 0,-20 1 15,21 0-15,-21 0 0,20 0 16,-20 21-16,0-21 0,-1-1 16,-20 22-16,-1-21 0,-20 21 0,-1 0 15,-21 0-15,0 0 0,-63 0 16,21 0-16,-21 0 16,-22 21-16,-21 1 0,22-1 0,-22 0 15,1 0-15,-22 21 0,0-20 16,21-1-16,-21 21 0,1-21 0,-1 0 15,21 1-15,0-1 0,22 0 16,-1-21-16,22 21 0,21-21 0,0 0 16,63 0-1,0 0 1,1 0-16,20-21 0,22 21 0,0-21 16,-1 0-16,1-1 0,0 1 15,20 0-15,-20 0 0,21 0 0,-21 0 16,-1-1-16,1 1 0,0 21 15,-22-21-15,1 0 0,-22 21 0,0 0 16,1-21-16,-22 21 0,-64 0 16,1 21-1,0 0-15,-22-21 0,-20 21 0,-1 22 16,21-22-16,-20 0 0,-22 21 16,21-21-16,-21 22 0,22-1 0,-22-21 15,21 22-15,1-22 0,-1 0 16,21 0-16,1 0 0,21 0 15,20-21-15,1 0 0,64 0 16,-1 0-16,0 0 0,22 0 16,-1 0-16,1-21 0,20 0 15,1 0-15,0 0 0,-1 0 0,1 21 16,21-22-16,-21 1 0,-1 0 16,1 0-16,0 0 0,-22 21 0,1-21 15,-22 21-15,0 0 0,-21 0 0,1 0 16,-44 0-1,-20 21-15,0 0 0,-22 0 0,1 0 16,-1 0-16,-20 1 0,20 20 16,-21-21-16,22 0 0,-22 22 15,1-22-15,20 21 0,-21-21 0,22 22 16,-1-22-16,1 0 0,21 0 0,20 0 16,1 0-16,0-21 0,42 0 15,22 0 1,-22 0-16,21 0 0,0-21 0,22 0 15,-22 0-15,1 0 0,20 0 16,-21-22-16,1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31:59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1503 0,'0'0'0,"0"-21"16,21 0-16,-21-1 16,0 1-16,21 0 15,-21 0-15,0 0 16,0 0-16,0-1 16,21 1-16,-21 0 15,0 42 16,0 0-31,0 1 0,0-1 16,-21 21-16,0-21 0,21 22 16,-21 20-16,21-21 0,-21 22 0,-1-1 15,22 1-15,-21-1 0,0 1 16,0-1-16,21 1 0,-21-1 16,0 1-16,-1-22 0,1 22 0,0-1 15,0-20-15,0-1 16,0 21-16,-1-41 0,1 20 0,0-21 15,21 0-15,0 0 0,-21 1 16,0-22-16,0 0 16,21-22-16,0 1 15,-22 0-15,22 0 0,-21-21 16,21 20-16,-21-20 0,21 0 0,0 21 16,0-22-16,0 1 0,0 0 15,0 20-15,0-20 0,0 21 16,0 0-16,0 0 0,21-1 0,0 22 15,1 0-15,-1 0 16,0 0-16,0 0 0,0 22 16,0-1-16,-21 0 15,22 21-15,-22-21 0,0 1 16,21 20-16,0-21 0,-21 21 0,21-20 16,-21 20-16,21-21 0,0 0 15,1 0-15,-22 1 0,21-1 0,0 0 16,0 0-16,0-21 0,0 0 15,1 0-15,-1 0 0,21 0 16,-21 0-16,0-21 0,1 0 0,-1 0 16,0-1-16,0 1 15,0 0-15,0-21 0,1 21 0,-1-22 0,0 1 16,0 0-16,0-1 16,-21 1-16,0-22 0,0 22 0,21-21 15,-21-1-15,0-21 0,0 22 16,0-1-16,0 1 0,0-1 15,0 22-15,-21-21 0,0 20 0,0 22 16,0-21-16,0 21 0,-1-1 16,1 22-16,-21 0 0,21 0 15,-22 0-15,22 0 0,-21 22 0,0-1 16,20 21-16,-20 0 0,21 1 16,0-1-16,0 0 0,21 22 15,0-1-15,0-20 0,0 20 16,0-20-16,21-1 0,0 21 0,0-41 15,0 20-15,0-21 0,1 21 16,-1-20-16,0-22 0,21 21 16,-21 0-16,1-21 0,-1 0 0,0 0 15,0 0-15,0 0 0,0 0 16,1 0-16,-1-21 0,0 21 16,0-21-16</inkml:trace>
  <inkml:trace contextRef="#ctx0" brushRef="#br0" timeOffset="595.82">2498 2159 0,'0'21'15,"21"-21"1,0 0-1,0 0-15,0 0 0,0 0 16,1 0-16,20-21 0,-21 0 16,21 21-16,-20-21 0,20 0 15,0-1-15,-21 1 0,22 0 0,-22-21 16,0 21-16,0-1 0,0 1 16,-21 0-16,0 0 0,0 0 0,0 0 15,0-1-15,-21 22 16,-21 0-16,21 0 0,-22 0 0,22 0 15,-21 0-15,0 22 0,-1-1 16,1 0-16,0 21 0,-1-21 0,22 22 16,0-1-16,0-21 0,21 22 15,0-1-15,0 0 0,0-21 0,0 22 16,0-22-16,21 21 0,0-21 16,0 1-16,0-1 0,1 0 15,-1-21-15,21 21 0,-21-21 0,0 0 16,22 0-16,-22 0 0,21 0 15,-21 0-15,22 0 0,-22 0 0,0 0 16,0-21-16,22 0 16,-22 0-16,0-1 0,0 1 0,0-21 15,-21 21-15,21-22 0</inkml:trace>
  <inkml:trace contextRef="#ctx0" brushRef="#br0" timeOffset="1254.72">3577 1482 0,'0'0'0,"0"-21"0,21 21 0,-21-22 16,21 1-16,1-21 16,-1 42-16,0-21 0,-21 0 0,0-1 15,21 1-15,-21 0 0,0 0 16,0 0-1,-21 21-15,0 0 16,0 0-16,-1 21 0,1-21 16,0 42-16,0-21 0,0 1 0,0 20 15,-1 0-15,1 22 0,0-1 16,0 1-16,0 20 0,0-20 0,-1 21 16,1-1-16,21 22 0,-21-21 15,0 21-15,21-22 0,-21 22 16,0 0-16,21 0 0,-22 0 15,1-1-15,0 1 0,0 0 0,21 0 16,-21 0-16,21 0 0,-21-22 16,21 1-16,-22 0 0,22-22 0,0 1 15,0-1-15,0 1 0,0-1 16,0-21-16,0 1 0,0-1 0,0-21 16,0 0-16,0 1 0,22-22 0,-1 0 15,0-22-15,0 1 16,0 0-16,0 0 0,22-21 0,-22-1 15,0 1-15,0 0 0,0-22 16,22 22-16,-43-22 0,21 1 16,-21-1-16,21-20 0,-21 20 15,0-21-15,0 22 0,-21-22 0,0 22 16,0-22-16,-1 22 0,1-1 16,-21 1-16,21 20 0,-22 1 0,22 0 15,0-1-15,0 22 0,-21 0 16,20 0-16,22 0 0,-21 21 0,0 0 15,21-22-15,-21 22 16,21-21 0,21 0-1,0 21-15,0-21 16,1 0-16,20 21 0,-21-21 16,0-1-16,22 1 0,-1 0 0,21-21 15</inkml:trace>
  <inkml:trace contextRef="#ctx0" brushRef="#br0" timeOffset="2901.28">4170 1778 0,'-21'0'0,"42"0"0,-64-21 0,22 0 16,21 0-16,-21 21 0,0 0 0,0 0 15,0 0-15,-1 0 0,1 0 16,0 0-16,0 21 0,0 0 0,0 21 16,-1-21-16,1 22 0,0-1 15,21 0-15,-21 1 0,0-1 0,0 0 16,21 1-16,-22-1 0,22 0 16,0-20-16,0 20 0,0-21 0,0 21 15,0-20-15,22-1 0,-1 0 16,0-21-16,0 0 0,0 21 15,0-21-15,1 0 0,-1 0 0,0-21 16,0 21-16,21-21 0,-20 0 16,-1-1-16,0 1 0,21-21 15,-21 21-15,1 0 0,-1-22 0,21 1 16,-21 0-16,-21-1 0,21 1 16,1 0-16,-22 20 0,21-20 0,-21 21 15,0 0-15,0 0 0,0-1 16,-21 44-1,-1-1-15,1 0 0,21 0 16,-21 21-16,0 1 0,0-1 16,21-21-16,0 22 0,0-1 15,-21 0-15,21 1 0,0-1 0,0-21 16,0 21-16,0-20 0,0-1 16,21 0-16,0 0 0,0-21 15,21 0-15,-20 0 0,-1 0 16,21 0-16,-21-21 0,0 21 0,22-21 15,-22 0-15,21 21 0,-21-22 16,1 1-16,-1-21 0,0 21 0,0 0 16,0-1-16,-21-20 0,0 21 15,21-21-15,-21 20 0,0 1 0,22 0 16,-22 0-16,0 0 0,0 0 16,0 42-1,0 0 1,-22 0-16,22 0 0,-21 0 0,21 1 15,-21 20-15,21-21 0,0 21 16,0-20-16,0 20 0,0-21 0,0 0 16,0 22-16,0-22 0,0 0 15,21 0-15,0 0 0,1-21 16,-1 0-16,21 0 16,-21 0-16,0 0 0,1-21 0,20 0 15,-21 0-15,0 0 0,22-1 16,-22 1-16,0 0 0,0-21 0,0 21 15,0-22-15,1 22 16,-1-21-16,0-1 0,0 1 0,0 21 16,0-21-16,-21 20 0,0 1 15,0 0-15,0 0 0,0 42 32,0 0-32,0 0 0,0 1 15,-21 20-15,21-21 0,0 21 0,-21-20 16,21 20-16,0-21 0,-21 21 15,21-20-15,0 20 0,0-21 0,0 21 16,0-20-16,0-1 0,21 0 16,0 0-16,0 0 15,1-21-15,-1 0 0,0 0 16,0 0-16,0 0 0,22 0 16,-22-21-16,0 0 0,0 0 15,0 21-15,22-43 0,-22 22 0,0 0 16,0-21-16,21 21 0,-20-22 15,-1 1-15,0 0 0,-21-22 0,21 22 16,0-22-16,-21 1 0,21 20 16,-21-20-16,22-1 0,-22 22 0,0 0 15,0-1-15,0 1 0,0 21 16,0 0-16,0 0 0,-22 42 31,1 0-31,21 0 16,-21 21-16,0-20 0,21 41 15,-21-21-15,21 1 0,0 20 0,0 1 16,0-22-16,0 22 0,0-22 16,0 0-16,0 1 0,0-1 0,0 0 15,0 1-15,0-22 0,0 0 0,0 21 16,21-21-16,0 1 0,0-22 16,0 21-16,1-21 0,20 0 0,-21 0 15,0 0-15,22 0 0,-22 0 16,21-21-16,0-1 0,-20 22 15,20-21-15,-21-21 0,0 21 0,22 0 16,-22-22-16,0 22 0,0-21 16,0-1-16,0 1 0,1-21 15,-1 20-15,-21-20 0,0-1 0,21 1 16,-21-1-16,21 22 0,-21-22 16,0 22-16,0-21 0,0 41 0,0-20 15,0 0-15,0 21 0,0-1 16,0 1-16,0 64 31,0-22-31,0 0 0,-21 21 16,0 1-16,21-1 15,-21 21-15,21 1 0,0-22 0,-22 22 16,1-1-16,21 1 0,-21-22 16,21 22-16,0-22 0,0 0 0,0 1 15,-21-1-15,21 0 0,0-21 0,0 22 16,0-22-16,0 0 0,0 0 15,0 0-15,0 1 0,21-22 16,0 0-16,0 0 16,1 0-16,-1 0 0,0 0 0,0 0 15,21-22-15,-20 22 16,-1-21-16,0 0 0,0 21 0,0-21 16,0 0-16,1 0 0,-1-1 15,21-20-15,-42 21 16,0-21-16,21 20 0</inkml:trace>
  <inkml:trace contextRef="#ctx0" brushRef="#br0" timeOffset="3156.27">6138 1672 0,'0'0'0,"-21"0"0,42 0 31,0 0-31,1 0 15,-1 0-15,0 0 0,21 0 16,1 0-16,-1 0 0,0 0 0,1-21 16,-1 21-16,0 0 0,1 0 15,-1-21-15,0 21 0,-21 0 0,1 0 16,-1 0-16,0 0 0,0 0 16,-42 0-1,0 0 1,0 0-16,-1 0 0,1 0 0</inkml:trace>
  <inkml:trace contextRef="#ctx0" brushRef="#br0" timeOffset="3844.96">1206 2773 0,'-21'0'0,"42"0"0,-63 0 16,63 0 31,0 0-32,22 0-15,-1 0 0,0 0 16,22 0-16,-22 0 0,43 0 0,0 0 16,-22 0-16,43 0 0,-21 21 15,42-21-15,-22 0 0,44 0 0,-22 0 16,21 0-16,0 21 0,0-21 16,0 0-16,0 0 0,22 0 0,-1 21 15,-21-21-15,22 0 0,-1 0 16,0 0-16,1 0 0,-1 22 0,0-22 15,1 0-15,-22 0 0,0 0 16,0 0-16,0 0 0,-21 0 16,0 0-16,0 0 0,-42 0 0,21 0 15,-43 0-15,1 0 0,-1 0 16,-20 0-16,-22 0 0,0 0 0,0 0 16,-21-22 62,0 1-63,0 0-15</inkml:trace>
  <inkml:trace contextRef="#ctx0" brushRef="#br0" timeOffset="5492.51">8297 2159 0,'-21'0'15,"0"0"32,0 0-31,21-21 0,-21 21-16,-1 0 15,1 0-15,0 0 0,0 0 16,0 0-16,0 0 0,-1 0 15,1 0-15,0 0 0,-21 0 16,21 0-16,-1 0 0,-20 0 0,21 0 16,0 0-16,0 0 0,-1 0 15,1 0 1,42 0 15,1 0-31,-1 0 0,0 0 16,21 0-16,1 0 0,-1 0 0,21-21 15,-20 21-15,20 0 0,1 0 16,-1 0-16,22 0 0,-22-21 0,22 21 16,0 0-16,-1 0 0,1 0 0,0 0 15,-1 0-15,-20 0 0,-1 0 16,1 0-16,-22-22 0,1 22 0,-1 0 16,0 0-16,-21 0 0,1 0 15,-1 0-15,0 0 0,0 0 0,-21-21 16,0 0-1,-21 0 17,0 21-32,0 0 15,-1 0-15,1-21 0,0 0 0,0 21 16,0-22-16,0 22 16,-1-21-16,1 0 0,0 21 0,21-21 15,-21 21-15,0-21 0,0 0 16,21-1-16,-22 22 0,1 0 15,0-21-15,0 21 16,21 21 15,21-21-15,0 0-16,0 0 16,22 22-16,-22-22 0,0 0 0,21 0 15,-20 0-15,-1 21 0,0-21 0,21 0 16,-21 0-16,1 0 0,-1 0 15,0 21-15,0-21 0,0 0 0,-21 21 16,21-21-16,-21 21 16,0 0-16,0 1 0,0-1 15,-21 0-15,0 0 16,0 0-16,-21 22 0,-1-22 0,22 0 16,-21 21-16,-22-21 0,22 22 15,0-22-15,-1 0 0,22 21 0,-21-20 16,-1-1-16,22 0 0,0 0 15,0-21-15,0 21 0,0-21 16,21 21-16,21-42 47,0 0-47,0 0 16,0 0-16</inkml:trace>
  <inkml:trace contextRef="#ctx0" brushRef="#br0" timeOffset="7348.62">10499 2138 0,'0'0'0,"21"0"0,-21 21 0,21-21 16,0 0-16,0 0 0,0 0 16,1 0-16,-1 0 15,0-21-15,0 0 0,0 21 16,0-21-16,1-1 0,-1 22 0,-21-21 15,21 0-15,0 0 0,0 0 16,-21-22-16,0 22 0,0 0 0,0-21 16,0 21-16,0-22 0,0 22 15,0-21-15,-21-1 0,-21 22 0,21 0 16,-22 0-16,22 0 0,-21 21 16,-1 0-16,22 0 0,-21 0 15,0 21-15,-1 0 0,22 0 16,-21 0-16,21 22 0,-22-1 0,22 0 15,0 1-15,21-1 0,-21 0 16,21 22-16,-21-22 0,21 1 0,0-22 16,0 21-16,0 0 0,0-20 0,0 20 15,21-21-15,0 0 0,0-21 16,0 21-16,0-21 0,1 0 0,20 0 16,-21 0-16,21 0 0,1 0 15,-1 0-15,-21-21 0,22 0 0,-1 0 16,0 0-16,1 0 0,-1-1 15,0-20-15,-21 21 0,1-21 16,-1 20-16,0-20 0,-21 0 0,21 21 16,-21-22-16,0 1 0,0 21 15,0 0-15,0-1 0,0 1 0,-21 21 16,0 21 0,0 1-16,21-1 15,-22 21-15,1-21 0,21 22 16,0-1-16,0-21 0,0 21 0,0 1 15,0-22-15,0 0 0,0 0 0,0 0 16,21 1-16,1-1 0,-1 0 16,0-21-16,0 0 0,21 0 15,-20 0-15,20 0 0,0 0 16,-21 0-16,22 0 0,-1 0 0,-21-21 16,22 0-16,-1-1 0,-21 1 0,0-21 15,22 21-15,-22 0 0,0-22 16,-21 1-16,21 21 0,-21-22 0,0 1 15,0 21-15,0 0 0,0 0 16,0-1-16,0 1 0,-21 42 31,21 22-31,-21-22 0,21 0 16,-21 21-16,21-20 0,-22 20 16,22-21-16,0 21 0,0-20 15,0 20-15,0-21 0,0 0 0,0 0 16,0 1-16,0-1 0,0 0 15,0 0-15,22-21 32,-22-21-32,21 0 15,0 21-15,-21-21 0,0-1 0,21-20 16,-21 21-16,21 0 0,0-22 16,-21 22-16,0-21 0,22 21 0,-1-22 15,-21 22-15,0-21 0,0 21 16,21 21-16,-21-21 0,21 21 0,-21 21 31,0 0-31,0 0 0,0 0 16,0 0-16,0 22 0,0-22 0,0 0 15,0 21-15,0-20 0,0-1 16,0 0-16,21 0 0,-21 0 0,21 0 16,1 1-16,-1-1 15,0-21-15,0 21 0,0-21 0,0 0 16,1 0-16,-1 0 0,0 0 0,21 0 15,-21-21-15,1 0 0,20-1 16,-21 1-16,0 0 0,0 0 0,1 0 16,-1-22-16,0 22 0,0 0 15,-21-21-15,21 21 0,-21-1 16,0-20-16,21 42 0,-21-21 0,0 0 16,0 42 15,0 0-31,0 0 0,0 0 15,0 1-15,0-1 0,0 0 0,0 21 16,0-21-16,0 1 0,0-1 16,0 0-16,0 0 0,22 0 15,-1 0-15,0-21 0,0 0 16,0 0-16,0 0 16,1 0-16,-1 0 0,21 0 0,-21 0 15,0-21-15,1 0 16,-1 0-16,-21 0 0,21 0 15,-21-1-15,0 1 0,0 0 0,0 0 16,0 0-16,0-22 0,0 22 16,0 0-16,21 0 0,-21 0 0,0 0 15,0-1 1,0 44 0,0-1-16,0 0 15,0 0-15,0 0 0,0 22 16,0-1-16,0-21 0,0 21 0,0 1 15,-21 20-15,21-20 16,-21 20-16,21 1 0,-21-1 0,-1 1 16,22 20-16,0 1 0,-21 0 0,0-1 15,21 1-15,-21 0 0,21 20 16,0 1-16,-21 0 0,21 0 0,-21 0 16,21-22-16,0 22 0,0-21 0,0 21 15,0-22-15,0 1 0,0-21 16,0 20-16,0-41 0,0 20 0,0-21 15,0-20-15,-22 20 0,1-21 16,0-21-16,0 0 0,0 0 16,-22-21-16,22 0 0,-21 0 15,0-1-15,-1-20 0,1 0 0,0-1 0,20-20 16,-20-1-16,21 1 0,0-22 16,0 1-16,-1-1 0,1 0 15,21-21-15,0 22 0,0-22 0,0 0 16,0 21-16,0 1 0,0-1 15,21 0-15,1 1 0,-1-1 0,0 22 16,21-22-16,1 21 0,-1 1 16,0 21-16,1-22 0,20 22 0,-21-1 15,22 1-15,-22 0 0,22-1 0,-22 1 16</inkml:trace>
  <inkml:trace contextRef="#ctx0" brushRef="#br0" timeOffset="8215.2">13801 1905 0,'0'0'0,"0"-21"0,21 0 0,-21 0 0,21-1 15,-21 1-15,0 0 0,0 0 16,21 21-16,-21 21 31,0 0-31,0 22 0,0-22 16,0 0-16,0 21 0,0-21 0,0 22 15,0-22-15,-21 21 0,21-21 16,0 22-16,0-22 0,0 0 16,0 0-16,-21-21 0,21 21 15,0 1-15,0-44 32,0 1-17,0 0-15,0 0 0,0 0 0,21-22 16,-21 22-16,0-21 0,21 0 15,0 20-15,0-20 0,-21 0 0,22 21 16,-1-22-16,0 22 0,21 0 16,-21 21-16,1 0 0,-1 0 0,0 0 15,0 0-15,0 0 0,0 21 16,1 0-16,-1 0 0,0 1 16,-21 20-16,0-21 0,0 21 0,0-20 15,0 20-15,0-21 0,0 21 16,0-20-16,0-1 0,0 0 0,0 21 15,0-21-15,0 1 16,0-1-16,0-42 31,0-1-15,0 1-16,0 0 0,21 0 0,-21 0 16,21-22-16,0 22 0,1-21 15,-22 0-15,21-1 0,0 1 0,21 0 16,-21-1-16,1 1 0,20 21 15,-21 0-15,21-1 0,-20 1 16,20 21-16,-21 0 0,0 0 0,0 0 16,1 21-16,-1-21 0,0 22 15,-21 20-15,0-21 0,0 21 0,0-20 16,0 20-16,0 0 0,0-21 16,0 22-16,0-1 0,0-21 0,0 0 15,0 22-15,0-22 0,0 0 0,0 0 16,0 0-16,0 1 15,0-44 17,0 1-17,21 21-15,0-21 0</inkml:trace>
  <inkml:trace contextRef="#ctx0" brushRef="#br0" timeOffset="9299.85">14901 2011 0,'0'0'0,"0"21"0,0 0 16,21-21 15,1 0-31,-1 0 0,0 0 0,0 0 16,21 0-16,1 0 0,-22-21 16,21 0-16,1 21 0,-22-21 15,0 0-15,0-1 0,0 1 0,0 0 16,-21 0-16,0 0 0,0 0 15,0-1-15,0 1 0,0 0 0,-21 0 16,0 0-16,-21 21 0,21 0 16,-22 0-16,22 0 0,-21 0 0,21 0 15,-22 0-15,22 21 0,0 0 16,0 0-16,0 22 0,-1-22 0,22 21 16,0-21-16,0 22 0,0-22 15,0 0-15,0 21 0,22-21 0,-1 1 16,0-1-16,0 0 0,0 0 0,0 0 15,22 0-15,-22-21 16,21 0-16,-21 22 0,22-22 0,-1 0 16,-21 0-16,22 0 0,-1 0 0,-21-22 15,21 1-15,-20 21 0,-1-21 16,21 0-16,-21 0 0,0 0 0,1-1 16,-1 1-16,0 0 0,0-21 15,0 21-15,0-22 0,-21 22 0,22 0 16,-22-21-16,21 20 0,-21 1 15,0 0-15,0 42 16,0 0 0,0 22-16,0-22 15,0 0-15,-21 0 0,21 22 16,0-22-16,-22 0 0,22 21 16,0-21-16,0 1 0,0-1 0,0 0 15,0 0-15,0 0 0,-21 0 0,21 1 16,0-1-16,-21-21 15,21 21-15,0-42 32,0 0-32,0-1 15,0 1-15,0 0 0,0 0 0,0-21 16,0 20-16,21-20 0,0 0 16,-21-1-16,22 1 0,-1 0 0,0-1 15,21 22-15,-21-21 16,1 21-16,20 0 0,-21-1 0,0 22 15,22 0-15,-22 0 0,21 22 0,-21-1 16,0 0-16,1 21 0,-1-21 16,0 22-16,-21-22 0,21 21 0,-21-21 15,0 1-15,0 20 0,0-21 16,0 0-16,0 22 0,0-22 0,0 0 16,0 0-16,-21 0 15,0 0-15,21-42 47,0 0-47,0 0 0,21 0 16,0-22-16,0 22 0,-21-21 15,21 21-15,1-22 0,-1 1 0,0 0 16,21-1-16,-21 1 0,1 0 0,20 21 16,-21-1-16,21 1 0,-20 0 15,-1 21-15,21 0 0,-21 0 0,0 21 16,-21 0-16,22 1 0,-22-1 15,21 21-15,-21-21 0,0 22 0,0-1 16,0-21-16,0 21 0,0-20 16,0-1-16,0 21 0,0-21 0,0 0 15,0 1-15,0-1 0,0 0 16,0 0-16,21-21 47,0-21-47,0 0 15,0-22-15,1 22 0</inkml:trace>
  <inkml:trace contextRef="#ctx0" brushRef="#br0" timeOffset="9848.54">16891 1503 0,'0'0'0,"0"-42"16,0-85-16,0 105 15,0 1-15,0 0 0,0 42 31,0 22-31,0-22 16,0 21-16,0 0 0,0 1 0,0-1 16,0 22-16,0-1 0,0-21 15,0 22-15,0-22 0,0 22 0,0-22 16,0 0-16,0 1 0,-21-1 16,21 0-16,0-20 0,0 20 0,-21-21 15,21 0-15,-22 0 0,22 1 16,-21-22-16,21-22 47,0 1-47,21 0 0,1 0 0,-1 0 15,-21 0-15,21-22 0,0 22 0,0-21 16,0-1-16,1 22 0,-1-21 16,21 21-16,-21-22 0,22 22 0,-22 0 15,21 21-15,-21 0 0,22 0 16,-22 0-16,21 0 0,-21 0 0,0 21 15,1 0-15,-1 1 0,-21 20 16,0-21-16,0 0 0,0 0 0,0 22 16,0-22-16,-21 0 0,21 0 0,-22 22 15,1-22-15,-21 0 0,21 0 16,0 0-16,-1-21 0,-20 21 16,21 1-16,0-22 0,0 21 15,-1-21-15,1 0 0,0 0 0,0 0 16,21-21 15,21-1-15,0 1-16,0 0 0,1 21 15,-1-21-15,21 0 0,-21 0 16</inkml:trace>
  <inkml:trace contextRef="#ctx0" brushRef="#br0" timeOffset="10237.33">17674 1990 0,'-21'0'16,"42"-21"31,0-1-47,0 22 15,1-21-15,-1 0 0,0 0 16,0 0-16,-21 0 0,21-1 0,0 1 15,-21-21-15,0 21 16,0 0-16,0-1 0,0 1 16,0 0-16,-21 42 15,0 0 1,0 1-16,0 20 0,0-21 0,-1 21 16,-20 1-16,42-22 0,-21 21 15,0 1-15,21-22 0,0 21 0,0-21 16,0 0-16,0 1 0,0-1 15,0 0-15,21 0 0,0 0 0,0-21 16,0 0-16,1 21 0,-1-21 0,0 0 16,0 0-16,0 0 15,0 0-15,22 0 0,-22-21 0,0 0 16,0 21-16,0-21 0,22 0 16</inkml:trace>
  <inkml:trace contextRef="#ctx0" brushRef="#br0" timeOffset="10652.44">18161 1799 0,'0'0'0,"0"-21"16,0 0-16,21 0 15,0 21-15,0 0 16,1 0-16,20 21 16,-21 0-16,0-21 0,0 21 15,1 0-15,-1 22 0,0-22 16,0 0-16,-21 21 0,21-20 0,-21 20 15,0-21-15,0 21 0,0-20 0,0-1 16,-21 0-16,0 0 0,0 0 16,0 0-16,-1 1 0,1-22 0,0 21 15,0-21-15,21-21 47,0-1-47,0 1 0,0 0 0,21 0 16,0 0-16,0 0 0,1-1 0,-1-20 15,0 21-15,0-21 0,21-1 16,-20 22-16,-1-21 0,0 21 16,0-22-16,0 22 0,0 0 0,1 0 15,-1 21-15,-21-21 0,21 21 16,-42 0 31</inkml:trace>
  <inkml:trace contextRef="#ctx0" brushRef="#br0" timeOffset="11816.82">19643 2011 0,'0'-21'46,"21"0"-46,-21-1 16,21 1-16,0 0 0,-21 0 16,21 0-16,0-22 0,1 22 0,-1-21 15,0 21-15,0-22 0,21 1 16,-20 21-16,-1-21 0,-21 20 0,21 1 16,-21 0-16,21 21 0,-21 21 31,-21 0-31,0 1 0,0-1 15,-1 21-15,22 0 0,-21 1 16,0-22-16,0 21 0,21 1 16,0-1-16,0-21 0,0 21 0,0-20 15,0-1-15,0 0 0,0 0 0,0 0 16,21-21-16,0 0 0,0 21 16,1-21-16,-1 0 0,0 0 0,0 0 15,21 0-15,-20 0 0,-1-21 16,21 0-16,-21 0 0,0 21 0,1-21 15,-1 0-15,0-22 0,-21 22 16,0 0-16,0 0 0,0-22 0,0 22 16,-21-21-16,-22 0 15,22 20-15,0 1 0,-21-21 0,-1 21 16,22 21-16,-21-21 0,21 21 16,0 0-16,-1 0 0,1 0 0,21 21 31,21-21-31,1 21 0,20-21 15,-21 0-15,21 0 0,1 0 16,20 0-16,-20 0 0,20 0 0,-21 0 16,22 0-16,-1 0 0,1-21 15,-22 21-15,22-21 0,-22-1 0,0 22 16,1-21-16,-22 21 0,0-21 0,0 21 16,-21-21-16,21 21 15,-21-21-15,-21 21 16,0 0-1,0 0-15,0 21 16,0 0-16,21 0 16,-22 22-16,22-22 0,0 21 0,-21 0 15,0 22-15,0-22 0,21 1 16,0 20-16,-21 1 0,0-22 0,21 21 16,-22 1-16,22-1 0,-21 22 0,21-21 15,0 20-15,0 1 0,-21 0 16,21-1-16,-21 1 0,0 21 0,21-22 15,-21 1-15,21 21 0,0-21 16,0 20-16,0-20 0,0 0 16,0-1-16,0 1 0,0 0 0,0-1 15,0 1-15,0-21 0,-22-1 0,22 1 16,-21-22-16,21 0 0,-21-21 16,0 1-16,0-1 0,0-21 0,-1 0 15,1-21-15,-21-1 0,21 1 0,-22-21 16,1 0-16,21-1 0,-21-20 15,20 20-15,1-20 0,0-1 0,0-20 16,0 20-16,21-20 0,0-1 0,-21 0 16,21 1-16,0-1 0,0-21 15,0 21-15,21-20 0,0 20 16,0-21-16,0 21 0,0 1 16,22 20-16,-1 1 0,-21-1 0,22 22 15,-1 0-15,0-1 0,1 1 16,-1 21-16,0 0 0,1-1 0,-22 1 15,0 0-15,0 21 0,0 0 0,0-21 16,1 21-16,-1 0 16</inkml:trace>
  <inkml:trace contextRef="#ctx0" brushRef="#br0" timeOffset="12164.63">22564 1461 0,'0'0'0,"0"-43"0,0-20 16,0 42-16,-22-1 0,1 1 15,0 21-15,0 0 16,0 0-16,0 21 15,21 1-15,0 20 0,-22 0 0,22 1 16,-21-1-16,21 21 16,0 1-16,0-22 0,0 22 0,-21-1 15,21-20-15,-21 20 0,21-21 0,0 22 16,0-22-16,-21-21 0,21 22 16,0-22-16,0 0 0,0 0 0,0 0 15,0 1-15,21-22 16,0-22-1,0 1-15</inkml:trace>
  <inkml:trace contextRef="#ctx0" brushRef="#br0" timeOffset="12861.22">22945 1545 0,'0'0'0,"0"-21"0,0-42 15,0 41-15,0 44 16,0-1-1,0 0-15,-22 21 0,1-21 16,21 43-16,-21-22 0,21 1 0,0 20 16,-21-21-16,0 1 0,21 20 15,-21-20-15,-1-1 0,22 0 0,0-21 16,-21 22-16,21-22 0,-21 0 0,21 0 16,0 0-16,0 1 0,21-44 46,0 22-46,1-21 0,-22 0 16,21 0-16,0 0 0,0-22 16,-21 22-16,21 0 0,0-21 0,1 21 15,-1-1-15,-21 1 0,21 0 16,0 0-16,0 21 16,-21 21-1,0 0-15,21 0 0,-21 1 16,0 20-16,0-21 15,0 0-15,0 0 0,0 1 16,0-1-16,22-21 0,-1 21 0,0 0 16,-21 0-16,21-21 0,0 0 15,0 21-15,1-21 0,-1 0 0,0 0 16,21 0-16,-21 0 0,1 0 16,-1 0-16,0-21 0,0 0 0,21 0 15,-20 21-15,-1-21 0,0-22 0,0 22 16,0 0-16,-21-21 0,21 21 15,-21-22-15,22 22 0,-22-21 0,21 21 16,-21-22-16,0 22 0,0 0 16,0 0-16,-21 21 15,-1 0 1,1 21-16,0 0 0,0 21 0,21-20 16,0 20-16,-21-21 0,21 21 15,0-20-15,0 20 0,0-21 0,0 0 16,0 0-16,21 1 0,0-1 0,-21 0 15,21 0-15,0-21 0,1 0 16,-22 21-16,21-21 0,0 0 0,0 0 16,0 0-16,0 0 0,1 0 15,-1 0-15,0-21 0,0 0 0,0 0 16,0 0-16,-21-1 0,22 1 0</inkml:trace>
  <inkml:trace contextRef="#ctx0" brushRef="#br0" timeOffset="13104.59">21780 1672 0,'0'0'0,"-21"0"0,21 21 16,21-21-1,1 0 1,-1 0-16,21 0 0,0 0 0,1 0 16,-1 0-16,0-21 0,1 21 15,-1-21-15,0 21 0,1-21 0,-1 21 16,0-21-16,1 0 0</inkml:trace>
  <inkml:trace contextRef="#ctx0" brushRef="#br0" timeOffset="15020.73">25485 1905 0,'0'0'0,"21"-21"0,0 0 15,-21 0-15,0-22 0,0 22 0,0 0 16,-21 21 0,0 0-16,-22 21 0,22-21 15,0 42-15,-21-20 0,20 20 16,1 0-16,0 1 0,0-1 0,0 21 16,0-20-16,21-1 0,-22 22 15,22-22-15,0 0 0,0 22 0,0-22 16,0 0-16,0-20 15,0 20-15,22-21 0,-1 0 0,0 0 0,0 1 16,21-22-16,1 0 16,-1 0-16,0 0 0,22 0 0,-22-22 15,22 22-15,-1-21 0,1-21 16,-1 21-16,1-22 0,-1 22 0,1-21 16,-22 0-16,22-1 0,-22-20 0,-21 20 15,21-20-15,-20 21 0,-1-22 16,0 1-16,-21-1 0,21 1 0,-21 20 15,0-20-15,0 20 0,0 1 16,0 21-16,0 0 0,0 0 16,0 63-1,0-21-15,0 21 0,-21 1 16,21-1-16,-21 22 0,0-22 16,21 21-16,-22-20 0,22 20 0,-21-20 15,0 20-15,21-21 0,0 1 16,0 20-16,0-20 0,0-22 0,0 21 15,21 0-15,0-20 0,22-1 16,-22 0-16,0 0 0,21-21 0,-20 0 16,20 0-16,0 0 0,-21 0 15,22 0-15,-1 0 0,0 0 0,1-21 16,-1 0-16,-21 0 0,22-22 16,-1 22-16,-21 0 0,0-21 15,0 20-15,1-20 0,-1 0 0,-21-1 16,0 1-16,0 0 0,0-1 15,0 22-15,0-21 0,-21 21 0,-1 0 16,1-1-16,0 22 0,0 0 16,0 0-16,-22 0 0,22 22 0,0-22 15,0 42-15,-21-21 0,20 0 16,1 22-16,0-1 0,0-21 0,0 21 16,0 1-16,21-1 0,0-21 15,0 22-15,0-22 0,0 21 0,0-21 16,0 0-16,0 1 0,21-1 15,0 0-15,0-21 0,0 0 16,0 0-16,1 0 0,-1 0 0,0 0 16,0 0-16,0 0 0,0-21 15,1 0-15,-1-1 0,0 1 0,0 0 16,-21-21-16,21 21 0,0-22 16,-21 22-16,22-21 0,-1-1 0,-21 1 15,21 0-15,-21-1 0,21 1 16,-21 21-16,0 0 0,0 0 0,21-1 15,-21 44 1,0-1-16,0 0 16,0 0-16,-21 21 0,21-20 15,0 20-15,0-21 0,0 21 16,0 1-16,0-22 0,0 21 0,0 1 16,0-22-16,0 0 0,21 0 15,0 21-15,-21-20 0,22-22 0,-1 21 16,0-21-16,0 0 0,0 0 15,0 0-15,1 0 0,-1 0 0,0 0 16,0 0-16,21-21 0,-20-1 16,-1 1-16,0 0 0,21 0 0,-21 0 15,1-22-15,20 1 0,-21 21 0,0-21 16,22-1-16,-22 1 0,0 21 16,0-22-16,-21 22 0,0-21 15,0 21-15,-21 21 16,0 0-1,0 21-15,21 0 0,-22 0 16,22 22-16,-21-22 0,21 0 0,0 21 16,0-21-16,0 1 0,0 20 15,0-21-15,0 0 0,0 22 0,21-22 16,-21 0-16,0 0 0,22-21 16,-22 21-16,21 0 0,-21 1 15,0-44 16,0 1-15,0 0-16,0 0 0,-21 21 16,21-21-16,-22 0 0,1-1 0,21 1 15,0 0-15,-21 21 0,0 0 16,21-21-16,-21 21 0,0 0 16,-1 21-16,22 0 15,0 0-15,0 1 0,0-1 16,0 0-16,0 0 15,22 0-15,-1 0 0,0-21 0,0 22 16,21-1-16,-20-21 0,20 0 16,-21 0-16,21 0 0,1 0 0,-22 0 15,21 0-15,1 0 16,-1 0-16,0-21 0,1 21 0,-22-22 16,21 1-16,0 0 0,1 0 0,-22-21 15,21 20-15,1-20 0,-22 21 16,21-21-16,-21-1 0,22 1 0,-22 21 15,0-22-15,-21 1 0,0 21 16,0 0-16,0 0 0,0-1 0,-21 44 16,0-22-1,-1 42-15,1-21 0,0 0 0,0 22 16,0-1-16,21 0 0,0-21 16,0 22-16,0-1 0,0-21 0,21 22 15,0-22-15,-21 0 16,21 0-16,0 0 0,1 0 0,-1 1 15,-21-1-15,0 0 0,21 0 16,-21 0 0,-21-21-16,0 0 0,-1 0 15,1 0-15,0 0 0,0 0 16,0 0-16,0 0 0,-1 0 16,1 0-16,0-21 15,0 21-15,0-21 0,-22 21 16,1 0-16</inkml:trace>
  <inkml:trace contextRef="#ctx0" brushRef="#br0" timeOffset="17076.66">3260 4043 0,'0'0'0,"0"-21"16,0 0-16,0-1 15,21 1-15,-21 0 0,0 0 16,21 0-16,0 0 15,-21-1-15,0 1 0,0 42 47,0 22-47,0-22 16,0 21-16,0 1 0,-21 20 16,21-21-16,0 22 0,0-1 15,-21-20-15,21 20 0,0-20 16,0 20-16,0-21 0,-21 1 0,21-1 15,0-21-15,0 22 0,0-22 16,0 0-16,0 0 0,21-21 31,0-21-31,0 0 16,0-22-16,0 22 16,1 0-16,-1-21 0,0 21 0,0-22 15,0 1-15,0 0 0,-21-1 0,22 22 16,-1-21-16,0 21 0,0-22 15,-21 22-15,0 0 16,21 21-16,0 0 16,-21 21-16,0 0 0,22 0 15,-22 1-15,0-1 0,0 21 16,0-21-16,21 0 0,-21 22 0,21-22 16,-21 21-16,21-21 0,-21 1 15,0-1-15,21 0 0,0-21 0,1 21 16,-1-21-16,0 0 0,0 0 15,0 0-15,0 0 0,1-21 0,20 21 16,-21-21-16,0 0 0,22-1 16,-22 1-16,0 0 0,0-21 15,0 21-15,0-1 0,1-20 0,-1 0 0,0 21 16,0-22-16,0 1 16,-21 21-16,0-22 0,0 22 0,0 0 15,0-21-15,0 21 16,-21 21-1,21 21-15,-21 0 0,21 0 16,0 0-16,0 22 0,0-1 0,-21 0 16,21 1-16,0-1 0,0 0 15,0 1-15,0-1 0,0 0 0,0-21 16,0 22-16,21-22 16,0 0-16,0 0 0,0 0 0,1 1 0,20-22 15,-21 0-15,21 0 0,-20 0 16,20 0-16,0 0 0,1 0 15,-22-22-15,21 1 0,0 0 0,-20 0 16,20 0-16,-21-22 0,21 1 16,-20 0-16,-1-1 0,21 1 15,-21-21-15,-21 20 0,21-20 0,1-1 16,-22 22-16,0 0 0,0-22 0,0 43 16,0-21-16,0 20 0,0 1 15,0 42 1,-22 22-1,22-22-15,-21 21 16,21 1-16,-21-1 0,21 0 0,0 1 16,0-1-16,-21 21 0,21-20 15,-21-1-15,21 0 0,0 1 0,0-22 16,0 21-16,0-21 0,0 1 0,0-1 16,0 0-16,21-21 15,0-21 1,0 21-1,-21-21-15,21-1 0,-21 1 0,0 0 16,22 0-16,-22 0 0,21-22 0,-21 22 16,21 0-16,-21 0 15,0-21-15,21 20 0,0 22 0,-21-21 0,21 21 16,1 0 0,-22 21-16,21 1 15,-21-1-15,0 0 0,0 0 0,21 0 16,-21 0-16,21 1 0,-21-1 15,0 0-15,0 21 0,21-21 0,0 1 16,1-1-16,-1 0 16,0 0-16,0-21 0,0 0 0,0 0 15,1 0-15,-1 0 0,0 0 0,0 0 16,0-21-16,0 0 16,1 0-16,-1-1 0,0 1 15,-21-21-15,21 21 0,-21 0 16,0-1-16,0-20 0,0 21 0,0 0 15,0 0-15,0-1 0,0 1 0,0 0 16,0 0-16,-21 42 16,21 0-1,-21 0-15,21 1 0,0-1 16,0 0-16,0 0 0,0 0 0,-21 22 16,21-22-16,0 0 0,0 0 15,0 0-15,0 0 0,0 1 16,0-1-1,0-42 17,0-1-32</inkml:trace>
  <inkml:trace contextRef="#ctx0" brushRef="#br0" timeOffset="17253.57">5482 4128 0,'0'0'16,"0"-22"-16,0 1 0,0 0 0,0 0 15,-21 21 1,0 0 0,21 21 15,21-21-31,0 21 0,0-21 16,0 21-16,1-21 15</inkml:trace>
  <inkml:trace contextRef="#ctx0" brushRef="#br0" timeOffset="18008.14">6032 4106 0,'0'-21'15,"0"0"-15,-21 0 32,0 21-32,0 0 0,0-21 0,0 21 15,-1 0 1,22 21-16,-21 0 0,0 0 15,0 0-15,21 1 0,-21 20 0,21-21 16,-21 21-16,21 1 0,-22-1 16,22 0-16,0 1 0,0-1 0,0-21 15,0 22-15,0-1 0,0-21 16,0 0-16,22 0 0,-1 1 0,0-22 16,0 0-16,0 21 0,22-21 0,-22 0 15,21 0-15,-21 0 0,22-21 16,-22-1-16,21 1 0,0 21 15,-20-21-15,20 0 0,-21-21 0,0 20 16,0 1-16,1-21 0,-1 0 16,0-1-16,0 1 0,-21 0 0,0-1 15,0-20-15,0-1 0,0 22 16,0-22-16,0 22 0,0 0 0,0-1 16,0 1-16,0 21 0,0 0 15,0 0-15,-21 42 16,21 21-1,-21-21-15,21 22 0,0-1 16,0 0-16,0 1 0,0-1 0,-21 0 16,21 1-16,0 20 15,0-21-15,0-20 0,0 20 0,-22 0 16,22-21-16,0 22 0,0-22 0,0 0 16,0 0-16,0 0 0,0 1 15,0-44 16,0 1-31,22 0 16,-1 0-16,0 0 0,0 0 0,0-22 16,0 22-16,1-21 0,20-1 15,-21 1-15,0 21 0,22 0 0,-22-22 16,21 22-16,-21 21 0,0 0 16,1 0-16,20 0 0,-21 21 15,0 1-15,-21-1 0,21 0 16,-21 21-16,0-21 0,0 22 15,0-22-15,0 0 0,0 21 0,0-20 16,0-1-16,0 0 0,-21 0 0,21 0 16,-21 0-1,42-42 32,0 0-47</inkml:trace>
  <inkml:trace contextRef="#ctx0" brushRef="#br0" timeOffset="18400.91">8234 3979 0,'0'0'0,"0"-63"15,0 42 1,0 0-16,0-1 16,21 22-16,-21 22 31,21 20-31,-21-21 15,0 21-15,0-20 0,0 20 0,0 0 16,0-21-16,0 22 0,0-1 16,0-21-16,0 22 0,0-22 0,0 21 15,0-21-15,0 0 0,0 1 16,21-22 0,0 0-16,1 0 0,-1 0 15,0 0-15,0-22 0,0 1 16,22 0-16</inkml:trace>
  <inkml:trace contextRef="#ctx0" brushRef="#br0" timeOffset="18772.86">8869 3979 0,'0'0'15,"21"-21"-15,-21 0 0,0 0 0,0 0 16,0 0-16,0-1 0,-21 22 16,0 0-1,-1 0-15,1 0 0,-21 22 16,21-1-16,-22 0 0,22 0 0,-21 0 15,21 0-15,0 22 0,-1-22 0,22 0 16,0 0-16,0 0 0,0 1 16,0-1-16,22-21 0,-1 21 15,21-21-15,-21 0 0,22 21 0,-22-21 16,21 0-16,0 0 0,1 21 16,-1-21-16,0 21 0,-20-21 0,20 22 15,-21-22-15,0 21 0,0-21 0,-21 21 16,22 0-16,-22 0 0,0 0 15,-22 1-15,1-22 0,0 21 16,0-21-16,-21 21 0,20-21 0,-20 0 16,21 21-16,-21-21 0,20 0 15,1 0-15,-21 0 0,21 0 16,0 0-16,-1 0 0,1 0 16,21-21-1,0 0-15,0 0 0,0-1 16,0 1-16</inkml:trace>
  <inkml:trace contextRef="#ctx0" brushRef="#br0" timeOffset="18968.75">8318 3683 0,'0'0'0,"-21"0"0,0-21 15,21 0 1,-21 21-16,0 0 15,42 0 17,0 0-17,0 0-15</inkml:trace>
  <inkml:trace contextRef="#ctx0" brushRef="#br0" timeOffset="22064.69">10520 4128 0,'0'0'0,"-21"0"0,-1 21 15,44-42 17,-1-1-17,-21 1-15,42 0 0,-21 0 16,0-21-16,-21 20 0,22 1 16,-22-21-16,0 21 0,0 0 0,0-1 15,0 1-15,-22 0 0,1 0 16,-21 21-16,21 0 0,-22 0 0,1 0 15,0 0-15,-22 21 0,22 0 16,0 0-16,-22 22 0,22-22 0,-1 21 16,1 1-16,0 20 0,-1-21 15,22 1-15,0-1 0,0 0 0,21 1 16,0-1-16,0-21 0,21 0 0,0 1 16,22-1-16,-22 0 15,21-21-15,-21 0 0,22 0 0,-1 0 16,-21 0-16,21 0 0,1-21 0,-1 0 15,-21-1-15,22 1 0,-1-21 16,-21 21-16,21-22 0,-20 1 0,-1 0 16,21-1-16,-21-20 0,0 21 15,-21-22-15,0 1 0,22 20 0,-22-20 16,0-1-16,0 22 0,0-22 0,0 1 16,-22 21-16,22-22 0,-21 22 15,21 21-15,-21-22 0,21 22 16,-21 21-16,21 21 15,0 0-15,0 22 0,0-1 16,0 0-16,0 22 0,0-22 16,0 22-16,0-1 0,0-20 0,0 20 15,0 1-15,0-1 0,21-21 0,-21 22 16,21-22-16,0 22 0,-21-22 16,22-21-16,-1 22 0,0-22 0,0 21 15,21-21-15,-20-21 0,20 21 16,-21-21-16,21 0 0,1 0 0,-1 0 15,0 0-15,1-21 0,-22 0 0,21 0 16,1 0-16,-22 0 0,21-1 16,-21-20-16,0 21 0,1-21 15,-1 20-15,0-20 0,-21 0 0,0 21 16,0-22-16,0 22 0,0 0 16,-21 0-16,0 0 0,21-1 0,-22 22 15,1 0-15,0 0 0,0 0 16,0 22-16,0-1 0,21 0 0,-22 0 15,22 0-15,-21 22 0,21-22 0,0 21 16,0 0-16,0-20 0,0 20 16,0 0-16,0-21 0,21 1 0,1 20 15,-1-21-15,0-21 0,0 21 0,21-21 16,-20 0-16,-1 0 0,21 0 16,-21 0-16,22 0 0,-22 0 0,21-21 15,-21 0-15,0 0 0,22 0 16,-22-1-16,0 1 0,21-21 15,-20 21-15,-1-22 0,0 22 0,-21-21 16,21 21-16,-21-22 0,21 22 16,-21 0-16,21 0 0,-21 0 0,0 0 15,22 21 17,-22 21-17,21 0-15,0 0 16,0-21 31,-21-21-32,0 0-15,0 0 16,0-1 0,0 1-16,0 0 15,-21 21-15,0 0 16,0 0-16,21 21 15,-22 0-15,1 1 0,21-1 0,-21 21 16,21-21-16,-21 22 0,0-22 16,21 21-16,0 0 0,0-20 0,0 20 15,0-21-15,0 21 0,21-20 0,0-1 16,0 0-16,0 0 16,1 0-16,-1 0 0,21-21 0,-21 0 15,0 22-15,22-22 0,-22 0 0,21 0 16,1 0-16,-22 0 0,21-22 15,0 1-15,-20 0 0,20 0 0,-21 0 16,21-22-16,-20 22 0,-1-21 16,0 0-16,0-1 0,21-20 0,-20 20 15,-1-20-15,0-1 0,0 1 0,0 21 16,0-43-16,-21 21 0,22 1 16,-22-1-16,21 22 0,-21-21 15,0 20-15,0 1 0,0 21 16,0 0-16,0-1 0,0 44 15,-21-1-15,21 21 16,-22 0-16,1 1 0,0-1 16,21 22-16,-21-22 0,0 21 0,0-20 15,21 20-15,0-20 0,0 20 16,0-21-16,0 22 0,0-22 0,0 22 16,21-22-16,-21 0 0,21-20 0,0 20 15,0 0-15,0-21 0,-21 1 16,43-1-16,-22-21 0,0 21 15,0-21-15,0 0 0,1 0 0,-1 0 16,0 0-16,21 0 0,-21-21 16,1 0-16,-1-1 0,21 1 0,-21 0 15,0-21-15,1 21 0,-1-22 16,0 1-16,0 0 0,-21 20 0,0-20 16,0 0-16,0 21 0,0-1 0,0-20 15,0 21-15,-21 0 16,0 21-16,0 0 0,-1 0 0,1 0 15,0 0-15,0 0 0,-21 21 0,20 0 16,1 0-16,0 0 16,0 1-16,0 20 0,0-21 0,-1 21 15,22 1-15,0-22 0,0 21 0,0-21 16,0 22-16,0-22 0,0 0 16,0 0-16,0 0 0,0 1 0,0-1 15,22-21 1,-1 0-16,0 0 0,0 0 15,0 0-15,0-21 0,1-1 16,-1 1-16,0-21 16,-21 21-16,21 0 0,-21-22 0,21 22 15,-21-21-15,0-1 0,21 22 16,-21-21-16,22 21 0,-22 0 0,0-1 16,21 1-16,-21 42 31,0 1-16,0-1-15,0 0 0,0 21 16,0-21-16,0 1 0,0 20 16,21-21-16,0 0 0,-21 0 0,21 1 15,-21-1-15,21 0 0,1 0 0,-1 0 16,0-21-16,0 21 16,0-21-16,0 0 0,1 0 0,20 0 15,-21 0-15,0-21 0,0 21 16,1-21-16,-1 0 0,0 0 15,0 0-15,0-1 0,0 1 0,1 0 16,-1-21-16,-21 21 0,21-22 0,-21 22 16,21-21-16,-21 21 0,0-1 15,0 1-15,21 0 0,-21 0 0,21 21 16,-21 21 0,0 0-1,22-21-15,-22 21 0,21 22 0,-21-22 16,0 0-16,0 0 0,21 22 15,-21-22-15,0 0 0,0 21 0,21-21 16,-21 1-16,21-1 0,-21 0 16,21 0-16,1 0 15,-22 0-15,21-21 0,0 0 0,-21 22 16,21-22-16,0 0 0,0 0 16,1 0-16,-1 0 0,-21-22 15,21 1-15,0 21 0,0-21 0,-21 0 16,21 0-16,1 0 0,-22-1 15,0 1-15,21 0 0,-21-21 0,0 21 16,21-22-16,-21 22 0,0 0 0,0 0 16,0 0-16,0-1 15,-21 22 1,0 0 0,21 22-16,0-1 15,-22 21-15,22-21 0,0 0 16,-21 1-16,21-1 0,0 0 15,0 21-15,0-21 0,0 1 0,0-1 16,21 0-16,1 0 0,-1 0 0,0-21 16,-21 21-16,42 1 0,-21-22 15,1 0-15,20 0 0,-21 21 0,21-21 16,1 0-16,-1 0 0,0 0 0,1 0 16,-1 0-16,0 0 0,1-21 15,-1-1-15,-21 22 0,22-21 0,-22 0 16,21 0-16,-21 0 0,0 0 15,1-22-15,-1 22 0,0 0 16,0-21-16,-21 20 0,0-20 0,0 21 16,21-21-16,-21 20 0,0 1 15,0 0-15,0 0 0,-21 0 16,0 21-16,0 0 0,0 0 16,-22 21-16,1 0 0,0-21 15,-1 21-15,1 22 0,21-22 0,-22 0 16,22 0-16,0 21 0,21-20 15,0-1-15,0 0 0,0 21 0,0-21 16,0 1-16,21-1 0,0 0 16,1-21-16,-1 0 15,0 0-15,0 0 0,0 0 16,0 0-16,1 0 0,-1 0 0,0 0 16,0 0-16,-21-21 0,21 0 15,0 21-15,1-43 0,-1 22 0,0 0 16,-21-21-16,21 20 0,0-20 0,-21 21 15,21-21-15,-21-1 0,22 22 16,-22-21-16,0-1 0,21 1 0,-21 0 16,21-22-16,-21 22 0,0 0 15,0-1-15,0 1 0,0 0 0,0-1 16,0 22-16,0-21 0,0 21 16,0 42-1,0 21-15,0 0 16,-21 1-16,21-1 0,-21 22 15,21-22-15,0 21 0,0 1 0,0-22 16,-22 22-16,22-22 0,0 0 16,0 1-16,0-1 0,0 0 0,0 1 15,0-22-15,0 21 0,0-21 0,0 1 16,22-1-16,-1-21 16,0 0-16,0 0 15,0 0-15,0 0 0,1 0 0,-1 0 16,0-21-16,21-1 0,-21 1 15,1 21-15,20-21 0,-21 0 0,21 0 16,-20 0-16,20-1 0</inkml:trace>
  <inkml:trace contextRef="#ctx0" brushRef="#br0" timeOffset="23068.18">16044 3768 0,'0'-21'15,"0"-1"-15,0 1 0,21 21 16,1-21-16,-22 0 0,21 0 0,0 0 15,0-1-15,0 1 0,-21 0 16,21 0-16,-21 0 0,22 21 0,-22 21 31,0 0-31,0 0 16,0 22-16,0-22 0,0 21 16,0 0-16,0-20 0,0 20 0,0 0 15,0-21-15,0 22 0,0-22 0,0 21 16,0-21-16,0 1 15,0-1-15,0 0 0,0 0 0,21-42 47,-21 0-47,21 0 0,0-1 16,0 1-16,-21 0 0,21 0 16,-21-21-16,22 20 0,-22 1 0,0-21 15,21 21-15,0 0 0,-21-1 0,21 22 16,0 0-1,0 0 1,-21 22-16,0-1 0,0 0 0,22 0 16,-22 0-16,21 0 0,-21 1 15,21 20-15,-21-21 0,21 0 0,0 0 16,0 1-16,1-1 0,-1 0 16,0 0-16,0-21 0,21 0 0,-20 21 15,-1-21-15,0 0 0,0 0 16,21 0-16,-20-21 0,-1 0 0,0 21 15,0-21-15,0 0 0,0-22 0,1 22 16,-1 0-16,0 0 0,-21-22 16,0 22-16,21-21 0,-21 21 15,0-22-15,0 1 0,0 21 16,0 0-16,0 0 0,0-1 0,0 44 31,0-1-15,0 0-16,0 0 0,0 0 0,0 22 15,0-22-15,0 0 0,0 0 16,0 0-16,0 0 0,0 1 0,0-1 16,0 0-16,21 0 15,0-21-15,1 0 0,-1 0 16,0 0-16,0 0 0,0 0 0,0 0 16,1 0-16,-1-21 15,0 0-15,0 21 0,0-21 0,-21-1 16,21 1-16,-21 0 0,22 0 0,-1 0 15,-21 0-15,0-1 16,0 1-16,-21 42 31,21 1-31,0-1 16,-22-21-16,22 21 0,0 0 0,0 0 16,0 0-16,0 1 0,0-1 15,0 0-15,0 0 16,22-21 15,-22-21-15,0 0-16</inkml:trace>
  <inkml:trace contextRef="#ctx0" brushRef="#br0" timeOffset="23429.19">17420 3281 0,'-21'0'16,"0"0"-16,21 21 0,0 0 16,0 0-16,0 1 0,0-1 15,0 0-15,0 0 0,0 0 16,0 0-16,0 1 0,21-22 16,0 0-16,0 0 15,0 0-15,1 0 0,-1 0 16,-21-22-16,21 1 0,0 0 15,-21 0-15,0 0 0,0 0 16,0-1-16,0 1 0,0 0 0,-21 0 16,0 0-16,0 21 15,-1 0-15,1 0 0,0 0 16,0 0-16,0 21 16,0 0-16,-1 0 0,1 0 15,21 1-15,0-1 0,0 0 16,0 0-16,0 0 0,21-21 15,1 0-15,20 21 0,-21-21 16,0 0-16</inkml:trace>
  <inkml:trace contextRef="#ctx0" brushRef="#br0" timeOffset="23721.02">18034 3260 0,'0'0'15,"21"-43"-15,-21 22 0,0 0 0,0-21 16,0 21-16,0-1 0,-21 1 0,0 0 15,0 42 1,-1 22 0,22-22-16,0 21 0,0 0 15,0 1-15,0 20 0,0-20 16,0 20-16,0-21 0,0 22 0,0-22 16,0 1-16,0-1 0,0 0 15,0 1-15,0-22 0,0 21 0,0-21 16,0 0-16,0 1 0,0-1 15,0 0-15,22-21 32,-1-21-32,0 0 15,0-1-15,0 1 16</inkml:trace>
  <inkml:trace contextRef="#ctx0" brushRef="#br0" timeOffset="25430.38">18288 3323 0,'0'0'15,"0"-42"-15,0 0 0,0 20 0,0 1 0,0 0 16,0 0-16,0 42 16,0 0-1,0 22-15,0-22 0,0 21 0,0 0 16,0 22-16,0-22 0,0 1 16,0-1-16,0 0 0,0 1 0,0-1 15,0-21-15,0 21 16,0-20-16,0-1 0,0 0 0,0 0 15,0 0-15,21-21 32,0-21-17,0 0-15,1 0 16,-1 0-16,0-1 0,-21 1 0,21-21 16,0 21-16,0 0 0,1-1 0,-1 1 15,-21 0-15,0 0 0,21 21 16,0 0-16,-21 21 15,0 0-15,0 0 0,0 1 16,0-1-16,0 0 0,0 0 16,0 21-16,0-20 0,0-1 0,0 0 15,0 0-15,0 0 0,21 0 16,-21 1-16,21-22 0,1 21 0,-1-21 16,-21 21-16,21-21 15,0 0-15,0 0 0,0 0 16,1 0-16,-22-21 0,21 21 0,0-21 15,0-1-15,0 1 0,0 21 16,1-21-16,-22-21 0,21 21 0,0-1 16,0 1-16,0 0 15,-21 0-15,0 0 0,21 0 0,-21-1 0,0 44 32,0-1-17,-21 0-15,21 0 0,-21 0 0,21 0 16,0 1-16,0-1 0,0 0 15,0 0-15,0 0 0,0 0 0,0 1 16,0-1-16,21 0 16,-21 0-16,21-21 0,1 0 0,-1 0 15,0 0-15,0 0 0,0 0 0,0 0 16,1 0-16,-1 0 16,0 0-16,0-21 0,0 0 0,0 21 15,1-21-15,-1-1 0,-21 1 16,0-21-16,21 21 0,-21 0 0,21-22 15,-21 1-15,0 0 0,0 20 0,0-20 16,0 0-16,0 21 0,-21-22 16,0 22-16,0 21 0,-1 0 0,1 0 15,0 0-15,-21 0 0,21 0 16,-1 21-16,1 0 0,-21 22 0,21-22 16,0 21-16,21-21 0,0 22 15,0-22-15,0 21 0,0-21 0,0 22 16,0-22-16,0 0 0,0 0 15,21 0-15,0 1 0,21-1 0,-21-21 16,1 21-16,20-21 0,-21 0 16,21 0-16,1 0 0,-22 0 15,21 0-15,-21 0 0,1 0 0,20 0 16,-21-21-16,0 21 0,0-21 0,1-1 16,-1 1-16,0 0 0,0 0 15,0 0-15,-21 0 0,0-22 0,21 22 16,-21 0-16,22 0 0,-22 0 15,0-1-15,0 1 0,0 42 32,0 1-32,0-1 0,-22 0 15,22 0-15,-21 0 0,21 0 16,0 22-16,0-22 0,0 0 16,0 0-16,0 0 0,0 1 0,21-1 15,1-21-15,-22 21 0,21 0 16,0-21-16,0 0 0,-21 21 0,21-21 15,0 0-15,1 0 0,-1 0 0,0 0 16,0 0-16,0 0 0,0-21 16,1 0-16,-1 21 0,0-21 0,0 0 15,-21-22-15,21 22 0,0 0 16,1-21-16,-22-1 0,21 1 0,0 0 16,-21-1-16,21-20 0,-21 20 0,21-20 15,0-1-15,-21 22 16,22-21-16,-22 20 0,0 1 0,0 0 15,0 20-15,0 1 0,0 0 16,0 0-16,0 42 16,0 0-1,0 22-15,-22-1 0,22-21 0,-21 43 16,21-22-16,-21 0 0,21 22 0,-21-22 16,21 22-16,0-22 0,0 0 15,0 1-15,0 20 0,0-42 0,0 22 16,0-1-16,0-21 0,21 21 15,0-20-15,0-1 0,1 21 0,-1-21 16,0-21-16,0 21 0,0 1 16,0-22-16,1 0 0,-1 0 15,0 0-15,0 0 0,0-22 16,-21 1-16,21 0 0,1 21 16,-1-21-16,0-21 0,-21 20 0,21 1 15,0-21-15,0 21 0,1-22 0,-1 1 16,0-21-16,0 20 0,0-20 15,-21-1-15,21 1 0,-21-1 0,22 22 16,-22-22-16,0 22 16,0 0-16,0 21 0,0-1 0,0 1 0,0 0 15,-22 21 1,1 0-16,0 21 16,21 0-16,-21 22 15,21-1-15,0-21 0,0 43 16,0-22-16,0 0 0,0 22 0,0-22 15,0 22-15,0-22 0,0 0 16,0 22-16,0-22 0,0 1 0,0-1 16,0-21-16,0 21 0,0-20 15,0 20-15,0-21 0,0 0 0,21 0 16,-21 1-16,21-22 0,0 0 16,1 0-1,-1 0-15,0 0 0,0-22 16,-21 1-16,0 0 0,21 0 15,-21 0-15,0 0 0,0-1 16,0 1-16</inkml:trace>
  <inkml:trace contextRef="#ctx0" brushRef="#br0" timeOffset="25663.24">20045 3556 0,'0'0'0,"-21"0"0,-1 0 16,1 0-16,21 21 15,21-21-15,1 0 16,-1 0-16,21 0 0,-21 0 16,22 0-16,20 0 0,-21 0 0,1 0 15,20 0-15,1 0 0,-22-21 16,22 21-16,-22-21 0,0 21 0,1-21 16,-1 21-16,-21-21 0,0 21 0,-21-22 15,0 1-15,0 0 16,-21 21-16,0 0 0,-21 0 15</inkml:trace>
  <inkml:trace contextRef="#ctx0" brushRef="#br0" timeOffset="25938.04">17801 3535 0,'0'0'0,"-63"21"0,-1-21 0,22 0 16,21 21-16,-1-21 0,44 0 16,20 0-1,0 0-15,1-21 0,-1 21 0,21 0 16,-20-21-16,20 21 0,1 0 0,-1-21 16,1 21-16,-1 0 15,-20-21-15,20-1 0,-21 22 0,-20 0 16,20 0-16,-21 0 0,0-21 15,0 21-15,-21-21 16</inkml:trace>
  <inkml:trace contextRef="#ctx0" brushRef="#br0" timeOffset="27909.57">22140 3789 0,'43'0'15,"-22"0"-15,0-21 16,0 0-1,0 21-15,-21-22 0,21 1 16,-21 0-16,22 0 0,-1 0 0,-21 0 16,0-1-16,0 1 0,0-21 15,0 21-15,0-22 0,0 22 0,0-21 16,0 21-16,-21-22 0,-22 22 0,22 0 16,0 21-16,-21-21 0,20 21 15,-20 0-15,21 0 0,-21 21 16,-1 0-16,1 22 0,21-22 15,-22 21-15,1 0 0,21 22 0,-21-22 16,20 1-16,1-1 0,0 0 16,21 1-16,0-1 0,0 0 0,0-21 15,0 22-15,0-22 0,0 0 0,0 0 16,21 0-16,0 1 0,1-22 16,20 0-16,-21 0 0,21 0 0,1 0 15,-1 0-15,0-22 16,1 1-16,-1 0 0,0 0 0,1 0 0,-1 0 15,0-22-15,1 22 0,-1-21 16,0 21-16,-20-22 0,-1 1 16,0 21-16,-21-22 0,0 1 0,0 0 15,0 21-15,0-22 0,-21 22 16,0 0-16,-1 21 0,1 0 16,0 0-16,0 21 0,0 0 15,21 0-15,-21 22 0,-1-22 0,1 21 16,21-21-16,-21 22 0,21-22 15,0 21-15,0-21 0,0 1 0,0-1 16,21 0-16,22 0 0,-22 0 16,21 0-16,0-21 0,1 0 0,-1 0 15,0 0-15,1 0 0,-1 0 0,0 0 16,1 0-16,-1-21 16,0 0-16,1 21 0,-1-21 0,-21 0 15,0 0-15,1-1 0,-1 1 0,0 0 16,-21 0-16,0-21 0,0 20 15,0 1-15,0-21 0,0 21 0,-21 0 16,21-1-16,-21 22 0,-1 0 16,1 0-1,0 22-15,21-1 0,0 0 16,0 0-16,-21 21 0,21-20 0,0-1 16,-21 21-16,21-21 0,0 0 0,0 1 15,0-1-15,0 0 16,0 0-16,0 0 0,0 0 0,0 1 15,21-22 17,0 0-32,0 0 0,-21-22 0,21 1 15,1 0-15,-1 0 16,-21 0-16,21 0 0,-21-1 0,21-20 16,0 21-16,-21 0 0,21-22 15,1 22-15,-1 0 0,-21 0 0,0 0 16,21 21-16,-21 21 15,0 0 1,0 0-16,0 0 0,0 1 16,0 20-16,0-21 0,21 0 15,-21 0-15,21 22 0,-21-22 0,21 0 16,1 0-16,-22 0 0,21 1 0,0-1 16,0 0-16,0 0 0,0-21 15,1 0-15,-1 21 0,0-21 0,0 0 16,0 0-16,0 0 0,1 0 15,-1-21-15,0 21 0,0-21 0,0 0 16,0 0-16,1-1 0,-1-20 0,0 21 16,0 0-16,-21-22 15,0 22-15,21-21 0,-21 0 0,21 20 16,-21-20-16,0 21 0,0 0 16,0 0-16,0 42 31,0 0-31,0 0 15,0 21-15,0-20 0,0 20 0,0-21 16,0 0-16,0 22 0,0-22 16,0 0-16,0 0 0,0 0 0,22 0 15,-1 1-15,-21-1 0,42-21 0,-21 21 16,0-21-16,1 0 0,-1 0 16,0 0-16,0 0 0,21 0 15,-20 0-15,-1 0 0,0-21 16,0 0-16,0-1 0,0 1 0,-21 0 15,22 0-15,-1 0 0,0 0 0,-21-1 16,21 1-16,0 0 0,-21-21 16,0 21-16,21-1 0,-21-20 0,22 21 15,-22 0-15,21 0 0,-21-1 16,0 44 0,0-1-1,0 0-15,0 0 0,0 21 16,-21 1-16,21-1 0,-22 0 15,1 1-15,21-1 0,-21 0 16,21 22-16,-21-1 0,0 1 0,21-1 16,-21 1-16,-1-1 0,1 22 0,0 0 15,0-1-15,0 1 0,0 0 16,21-1-16,-22 22 0,1 0 0,0 0 16,0 0-16,21 0 0,-21-1 0,21 1 15,-21 21-15,21-21 0,0 0 0,0 0 16,0 0-16,0-22 0,0 1 15,0 0-15,0-22 0,0 1 0,0-1 16,0-21-16,0 1 0,0-22 16,-22-21-16,1 0 0,0 0 0,0 0 15,0 0-15,0-21 0,-1-22 16,1 1-16,-21 0 0,0-1 0,20 1 16,-20-21-16,21-1 0,-21 1 0,20-22 15,1 0-15,0 1 0,21-1 16,-21 0-16,21 1 0,0-1 0,0 0 15,0 1-15,0-1 0,21 0 0,0 1 16,-21-1-16,43 21 0,-22-20 16,0 20-16,21 1 0,-21-1 0,22 22 15,-1-22-15,0 1 0,1 21 0,-1-22 16,0 22-16,1-22 0,-22 22 16,21-22-16,1 22 0,-1 0 15,0-1-15,-21 1 0,22 0 16,-1-1-16,0 1 0,1 0 0,-1-1 15</inkml:trace>
  <inkml:trace contextRef="#ctx0" brushRef="#br0" timeOffset="28620.06">25993 3344 0,'0'0'16,"21"-21"-16,0 0 0,-21 0 15,21 0-15,0 0 0,0-1 0,1 1 16,-22-21-16,21 21 0,0 0 15,0-1-15,-21 1 0,21 0 16,-21 42 0,0 0-16,-21 1 15,21 20-15,-21 0 0,0 22 16,0-22-16,-1 22 0,1-1 16,0-21-16,0 22 0,0-22 0,0 22 15,-1-22-15,1 0 0,0 1 0,0-1 16,0 0-16,0-20 0,-1-1 15,22 21-15,0-21 0,0 0 16,-21-21-16,21 22 0,0-44 31,0 1-31,0 0 0,21 0 0,-21 0 16,22 0-16,-1-22 0,0 1 16,0 0-16,0-1 0,0 1 0,1-22 15,-1 1-15,21-1 0,0-20 16,-20 20-16,20 1 0,-21-1 15,21 1-15,1 20 0,-22 1 0,0 21 16,21 0-16,-20 0 0,-1 21 16,0 0-16,-21 21 0,0 21 15,21 0-15,-21 1 0,21-1 16,-21 22-16,0-22 0,0 21 0,0 1 16,0-1-16,0-20 0,0 20 15,0-20-15,0 20 0,0-21 0,0 1 16,0-22-16,0 21 0,0-21 0,0 1 15,0-1-15,0 0 16,21 0-16,-21 0 16,0-42 15,0 0-31,-21 21 0,0-21 16,0 0-16,0-1 0</inkml:trace>
  <inkml:trace contextRef="#ctx0" brushRef="#br0" timeOffset="28824.94">25950 3641 0,'0'0'0,"-21"-21"15,21-1-15,21 22 16,0-21-16,22 21 16,-22 0-16,21-21 0,1 21 0,-1 0 15,0 0-15,1-21 0,-1 21 0,0 0 16,1 0-16,-1 0 0,0-21 15,-21 21-15,1 0 0,20 0 0,-21 0 16,0 0-16,0-21 0,1 21 16,-1-22-16</inkml:trace>
  <inkml:trace contextRef="#ctx0" brushRef="#br0" timeOffset="29368.63">27347 3281 0,'0'0'16,"43"0"-16,-22-21 0,21 21 0,-21-21 0,0-1 16,1 1-16,-1 21 0,0-21 15,-21 0-15,0 0 0,-21 0 16,0 21 0,-1 0-16,-20 0 0,21 0 0,-21 0 15,-1 21-15,22-21 0,-21 21 16,-1 21-16,1-21 0,0 22 0,21-22 15,-22 21-15,22-21 0,0 1 0,0 20 16,21-21-16,0 0 16,0 0-16,0 1 0,0-1 0,0 0 15,21-21-15,0 21 0,0-21 16,22 0-16,-22 21 0,21-21 0,-21 0 16,22 0-16,-1 21 0,-21-21 15,21 0-15,1 22 0,-22-1 0,0-21 16,21 21-16,-20-21 0,-22 21 0,0 0 15,0 0-15,0 1 16,0-1-16,0 0 0,-22 0 16,-20 0-16,21-21 0,0 21 15,-22-21-15,1 0 0,21 22 0,-21-22 16,20 0-16,-20 0 0,21 0 16,0 0-16,0 0 0,-1 0 15,1 0-15,0 0 16,0 0-16,21-22 15,0 1 1,21 21 15,0 0-15,0 0-16,1 0 0,-1 0 16,0 0-16</inkml:trace>
  <inkml:trace contextRef="#ctx0" brushRef="#br0" timeOffset="29544.53">27495 3916 0,'-21'0'63,"0"0"-48</inkml:trace>
  <inkml:trace contextRef="#ctx0" brushRef="#br0" timeOffset="45832.9">995 6223 0,'0'-21'31,"21"21"-31,-21-21 0,0 0 32,0-1-32,0 1 15,0 0-15,0 0 0,0 0 16,0 0-16,0-1 15,0 1-15,0 0 16,-21 21 0,21 21-1,0 0 1,0 1-16,0-1 0,0 21 16,0 0-16,0 1 0,0-1 0,0 0 15,0 22-15,0-22 0,0 22 16,-21-1-16,21-20 0,0 20 15,0-21-15,0 1 0,0-1 16,0-21-16,0 0 0,0 1 16,0-1-16,0 0 0,21-42 31,-21 0-31,21-1 0,0 1 16,-21-21-16,0 21 0,21-22 15,-21 1-15,21 0 0,-21-22 16,0 22-16,0 0 0,0-1 0,22 1 15,-22 0-15,21 20 0,-21 1 16,21 0-16,0 21 16,0 0-16,0 0 15,-21 21-15,0 0 16,22 1-16,-1-1 0,-21 21 0,21 0 16,-21-20-16,0 20 0,21 0 15,-21 1-15,21-22 0,-21 21 16,0-21-16,21 0 0,1 1 0,-1-1 15,-21 0-15,21 0 0,0-21 16,0 0-16,0 0 0,1 0 0,-1 0 16,0 0-16,0-21 0,0 0 15,0 0-15,1-1 0,-1 1 0,0-21 16,0 21-16,0-22 0,-21 1 16,0 0-16,0-1 0,21 1 15,-21 0-15,0-1 0,22 1 16,-22 21-16,0 0 0,0-22 15,0 22-15,0 0 0,0 0 16,0 42 0,0 0-16,0 0 15,0 1-15,0-1 0,0 0 16,0 21-16,0 1 0,0-22 16,0 21-16,0 0 0,0 1 0,0-1 15,0-21-15,21 22 0,-21-22 16,21 21-16,0-21 0,-21 0 0,21-21 15,0 22-15,22-22 16,-22 21-16,0-21 0,0 0 0,22 0 16,-22 0-16,21-21 0,-21-1 15,22 1-15,-22 0 0,21 0 0,-21 0 16,0-22-16,22 22 0,-22-21 16,0 21-16,-21-22 0,0 22 0,0-21 15,0 0-15,0 20 0,0 1 16,0-21-16,0 21 0,-21 21 0,21-21 15,-21 21-15,0 0 0,-1 0 16,1 21-16,21 0 0,-21 0 16,0 0-16,21 22 0,-21-1 0,21 0 15,0 1-15,0-1 16,0 0-16,0-21 0,0 22 0,21-1 16,-21-21-16,21 22 0,0-22 15,0 0-15,-21 0 0,22 0 0,-1-21 16,0 0-16,0 21 0,0-21 15,22 0-15,-22 0 0,0 0 0,21-21 16,-21 0-16,1 21 0,20-21 16,-21 0-16,0 0 0,22-22 0,-22 22 15</inkml:trace>
  <inkml:trace contextRef="#ctx0" brushRef="#br0" timeOffset="47632.68">4000 6498 0,'0'0'0,"0"21"0,-21-21 15,0 0 1,21-21-16,0 0 0,0 0 16,0 0-16,0 0 15,0-1-15,0-20 0,0 21 0,21-21 16,0 20-16,-21-20 0,22 21 16,-1-21-16,-21 20 0,21-20 0,0 21 15,0 0-15,-21 0 0,21-1 16,1 22-16,-1 0 0,0 0 15,0 0-15,0 22 16,-21-1-16,0 0 0,21 0 16,-21 0-16,0 0 0,22 1 15,-22-1-15,0-42 47,0-1-31,0 1-16,0 0 15,0 0-15,0 0 0,0 0 0,0-1 16,-22 1-16,1 0 0,0 0 16,21 0-16,-21 21 0,0-21 0,0 21 15,-1-22-15,1 22 0,0 22 16,0-1-16,21 0 0,0 0 16,0 21-16,-21 1 0,21-1 15,0 0-15,0 1 0,0-1 16,0 0-16,0 22 0,21-22 15,-21 1-15,21-1 0,0 0 0,0-21 16,1 22-16,-1-22 0,21 0 0,-21 0 16,22 0-16,-22-21 0,21 0 15,0 0-15,-20 0 0,20 0 0,0 0 16,-21-21-16,22 21 0,-22-21 16,21 0-16,-21-21 0,22 20 0,-22-20 15,21 21-15,-21-21 0,1-1 16,-1 1-16,21 0 0,-21-1 0,0 1 15,22 0-15,-22-1 0,0 22 0,21 0 16,-20 0-16,-1 0 16,0-1-16,0 22 0,0 0 0,0 0 15,1 0-15,-1 22 0,-21-1 16,0 0-16,21 0 0,-21 0 16,21 0-16,-21 1 0,0-1 15,0 0-15,21 0 0,-21 0 16,21-21-16,-21 21 15,22-21 17,-22-21-32,0 0 15,0 0-15,0 0 16,0 0-16,0-1 0,0 1 16,-22 0-16,22 0 0,-21 0 15,0 0-15,0-1 0,0 1 0,-22 0 16,22 21-16,0 0 0,0 0 15,0 0-15,0 0 0,-1 0 0,1 0 16,0 21-16,-21 0 0,42 1 16,-21 20-16,-1-21 0,1 21 0,0-20 15,21 20-15,0 0 0,0 1 16,0-1-16,0 0 0,0-21 0,0 22 16,0-1-16,0-21 0,0 0 15,21 22-15,0-22 0,1 0 16,-1-21-16,0 21 0,0-21 0,0 0 15,0 0-15,22 0 0,-22 0 16,0-21-16,0 0 0,0 21 0,22-21 16,-22-22-16,0 22 0,-21 0 0,21-21 15,0 21-15,-21-22 0,22 1 16,-22 21-16,0-22 0,0 1 0,0 21 16,0 0-16,0-22 0,0 22 15,0 0-15,-22 42 31,22 0-31,0 1 16,-21-1-16,21 0 0,0 0 0,0 21 16,0-20-16,0-1 0,0 21 15,0-21-15,0 22 0,0-22 0,21 0 16,1 0-16,-1 0 0,0-21 16,21 21-16,-21-21 0,22 0 0,-22 0 15,21 0-15,1 0 0,-22 0 16,21-21-16,0 0 0,-20 0 0,20 0 15,-21 0-15,21-1 0,-20 1 0,-1 0 16,-21 0-16,0 0 0,0-22 16,0 22-16,0 0 0,0-21 0,0 21 15,0-1-15,0 1 16,0 0-16,-21 21 16,-1 21-1,22 0-15,0 1 16,0-1-16,0 0 0,0 21 0,-21-21 15,21 1-15,0-1 0,-21 21 16,21-21-16,0 0 0,0 1 0,0 20 16,0-21-16,-21 0 0,21 0 15,0 1-15,0-1 16,0-42 15,0-1-31,0 1 16,0 0-16,0 0 0,0-21 0,0 20 15,0-20-15,0 0 0,21-1 16,0 22-16,-21-21 0,21 0 0,22-1 16,-22 22-16,0-21 0,0 21 15,22 21-15,-22-22 0,21 22 0,0 0 16,-20 0-16,-1 22 0,21-1 0,-21 0 16,0 0-16,1 0 0,-22 22 15,0-22-15,0 0 0,0 21 0,0-21 16,0 22-16,0-22 0,0 0 15,0 21-15,0-20 0,0-1 0,-22 0 16,1 0-16,21 0 16,0-42 31,0 0-32</inkml:trace>
  <inkml:trace contextRef="#ctx0" brushRef="#br0" timeOffset="51334.34">7345 6414 0,'0'0'16,"0"21"-16,-21 0 0,-1-21 16,22-21-1,0 0-15,0-1 16,0-20-16,0 21 15,22 0-15,-1 0 0,-21-22 16,21 1-16,0 21 0,-21-22 0,21 1 16,0 0-16,1-22 0,-1 22 15,0 0-15,0-1 0,0 22 0,0-21 16,22 21-16,-22 21 0,21 0 16,-21 0-16,1 0 0,20 21 0,-21 0 15,0 0-15,0 0 0,1 0 0,-1 1 16,-21 20-16,0-21 0,0 21 15,0-20-15,0-1 0,0 0 16,0 0-16,0 0 0,0 0 0,0 1 16,0-44 15,0 1-15,0 0-16,0 0 0,0 0 15,0 0-15,-21-22 0,-1 22 16,1 0-16,0 0 0,21-22 0,-21 22 15,0 0-15,0 0 0,-1 0 16,1 0-16,0 21 0,0 0 16,0 0-16,0 0 0,-1 21 0,1 0 15,21 0-15,-21 21 16,0 1-16,0-22 0,21 21 0,-21 1 16,21-1-16,-22 0 0,22 1 15,-21-1-15,21 0 0,0-21 0,0 22 16,0-22-16,0 0 0,0 21 15,21-20-15,1-22 0,-1 0 16,0 0-16,0 0 0,0 0 16,22-22-16,-22 22 0,0-21 0,21 0 15,-21 0-15,22-21 0,-22 20 0,0 1 16,0-21-16,0 21 0,-21-22 16,0 22-16,22-21 0,-22 21 0,0-22 15,0 22-15,0 0 16,0 0-16,0 0 0,0 42 31,0 0-31,0 0 16,0 22-16,0-22 0,0 0 0,0 0 15,0 21-15,21-20 0,0-1 16,-21 0-16,21 0 0,0 0 0,-21 0 16,21 1-16,1-1 0,-1-21 0,0 0 15,0 21-15,21-21 0,-20 0 16,-1 0-16,21 0 0,-21-21 0,0 0 15,22 21-15,-22-22 0,0 1 16,21 0-16,-20 0 0,-1 0 16,0 0-16,0-1 0,0-20 0,-21 21 15,21-21-15,-21 20 0,22-20 16,-1 21-16,-21-21 0,21 20 0,0 1 16,0 21-1,0 0-15,1 0 16,-22 21-16,21 1 15,-21-1-15,0 0 16,0 0-16,0-42 63,0 0-48,0 0-15,0-1 0,-21 1 16,21 0-16,-22 21 0,1-21 15,0 0-15,0 21 0,0 0 16,0 0-16,-1 0 0,22 21 16,-21 0-16,0 0 15,21 22-15,-21-22 0,21 0 16,0 0-16,0 21 16,0-20-16,0 20 0,0-21 0,0 0 0,0 0 15,0 22-15,0-22 0,21 0 0,-21 0 16,21 0-16,0-21 15,1 22-15,-1-1 0,0-21 16,21 0-16,-21 0 0,1 0 0,-1 0 16,21 0-16,-21 0 0,22-21 15,-22 21-15,21-22 0,-21 1 0,22 0 16,-22 0-16,21 0 0,-21 0 16,0-22-16,22 22 0,-22-21 0,0 21 15,0-22-15,0 22 0,1-21 0,-1 21 16,0-1-16,0 1 15,0 0-15,0 21 16,1 0 0,-22 21-1,0 0 1,0 1 0,0-44 15,0 1-16,0 0-15,-22 0 16,1 0 0,0 21-16,21-21 15,-21 21-15,0 0 16,0 0-16,-1 0 16,1 21-16,0 0 0,21 0 15,-21 0-15,21 0 0,-21 1 16,21-1-16,0 0 0,0 21 0,0-21 15,0 1-15,0-1 0,0 21 0,0-21 16,0 0-16,0 1 0,21-1 16,0-21-16,0 21 0,-21 0 0,21 0 15,1-21-15,-1 21 0,21-21 0,-21 0 16,0 0-16,1 0 0,20 0 16,-21 0-16,0 0 0,22 0 15,-22 0-15,21-21 0,-21 0 0,22 21 16,-22-21-16,21 0 0,-21 0 15,22-22-15,-22 22 0,0-21 0,0 21 16,0-22-16,-21 22 0,0-21 0,0-1 16,0 1-16,0 21 0,0 0 15,0-22-15,0 22 0,0 0 16,-21 21-16,0 0 16,0 21-16,21 0 0,-21 1 15,21-1-15,0 21 0,-22-21 16,22 0-16,-21 22 0,21-22 15,0 0-15,0 21 0,0-20 0,0-1 16,0 0-16,0 0 0,0 0 16,21 0-16,1-21 0,-1 22 0,0-22 15,0 0-15,0 21 0,0-21 0,1 0 16,-1 0-16,21 0 0,-21 0 16,22 0-16,-1 0 0,-21 0 0,21-21 15,1-1-15,-22 22 0,21-21 0,-21 0 16,1 0-16,20 0 0,-21 0 15,0-1-15,0-20 0,1 21 0,-22-21 16,21 20-16,-21-20 0,21 21 16,-21 0-16,0 0 0,0-1 0,-21 44 47,0-1-47,21 0 0,0 0 0,0 0 15,-22 0-15,22 22 0,0-22 0,0 0 16,-21 0-16,21 0 0,0 1 15,0-1-15,0 0 0,0 0 0,0 0 16,21 0-16,1-21 16,-22 22-16,21-22 0,0 21 15,-42-21 32,0 0-31,-1 0-16,1-21 0,21-1 15,-21 22-15,0 0 0,0 0 0,0-21 16,-1 21 0,1 0-16,21 21 15,0 1 1,0-1-16,0 0 16,0 0-16,21-21 15,1 21-15,-1-21 0,0 0 16,0 0-16,0 0 0,0 0 0,1 0 15,-1 0-15,0 0 16,21 0-16,-21 0 0,22 0 0,-22 0 16,21-21-16,-21 21 0,22-21 0,-1 0 15,-21 0-15,22-1 0,-22 1 16,21 0-16,-21 0 0,0 0 0,1-22 16,-1 22-16,0-21 0,0 21 15,-21 0-15,21-22 0,-21 22 0,0 0 16,0 0-16,-21 21 15,0 0-15,0 0 0,0 0 16,21 21-16,-22-21 0,1 21 0,0 0 16,21 0-16,0 1 0,0-1 15,0 0-15,0 0 0,-21 0 16,21 0-16,0 1 0,0-1 0,0 0 16,0 0-16,0 0 15,0 0-15,0 1 0,21-22 0,-21 21 16,0 0-16,21-21 0,0 21 15,-42-21 32,0 0-47,0 0 16,0 0 0,21-21-16,-21 21 0,42 0 62,0 0-62,0 0 16,0 0-16,0 0 0,1 0 0,-1 0 15,0 0-15,0 0 0,21 0 16,1 0-16,-1 0 0,0 0 0,1 0 16,-1 0-16,0 0 0,1 0 0,-1-21 15,0 21-15,1-21 0,-1-1 16,-21 1-16,0 0 0,22 0 0,-22 0 15,0 0-15,-21-1 0,0-20 0,21 21 16,-21 0-16,0 0 16,0-22-16,0 22 0,0 0 15,-21 21 1,0 0-16,0 0 16,0 0-16,-1 21 0,22 0 15,-21 0-15,21 1 0,-21-22 16,0 21-16,21 0 0,0 0 0,0 0 15,0 0-15,0 1 0,0-1 0,0 0 16,0 0-16,21 0 16,0 0-16,0-21 15,1 0-15,-1 22 0,0-22 0,0 0 16,0 0-16,22 0 0,-1 21 16,0-21-16,1 0 0,-1 0 0,0 0 15,1 0-15,-1 0 0,0 0 16,1 0-16,-1-21 0,0-1 0,-21 22 15,22-21-15,-22 0 0,0 0 0,21 0 16,-20-22-16,-1 22 0,-21-21 16,0 21-16,21-22 0,-21 22 0,0-21 15,0 21-15,0 0 0,0-1 16,0 1-16,-21 21 0,0 0 0,-1 0 16,-20 0-16,21 0 0,-21 0 15,20 21-15,-20 1 0,21-1 0,-21 0 16,20 0-16,1 21 0,0-20 15,21-1-15,0 0 0,-21 0 0,21 0 16,0 0-16,0 1 0,0-1 16,0 0-16,21-21 15,-21 21-15,21-21 0,0 0 0,1 0 16,-1 0-16,0 0 16,0 0-16,0 0 0,0 0 0,1-21 15,20 21-15,-21-21 0,0 0 16,0-1-16,1 1 0,-1-21 15,0 21-15,0-22 0,0 1 0,-21 0 16,21-22-16,-21 22 0,0-22 16,0 22-16,0-21 0,0-1 0,0 1 15,0 20-15,0-20 0,0 20 0,0 1 16,0 0-16,0-1 0,0 22 16,0 0-16,0 42 31,0 0-31,0 22 0,0-22 0,0 21 15,0 1-15,0-1 0,0 0 16,0 1-16,0 20 0,0-21 0,0 22 16,0-22-16,0 22 0,0-22 15,0 0-15,0 1 0,0-1 16,0 0-16,0 1 0,0-22 0,0 0 16,22 0-16,-1 0 0,-21 1 0,21-22 15,0 0-15,0 0 0,0 0 16,22 0-16,-22 0 0,0 0 15,0 0-15,0-22 0,1 1 0,-1 21 16,21-21-16,-21 0 0,0 0 16,1 0-16,-1-1 0,21 1 15,-21 0-15</inkml:trace>
  <inkml:trace contextRef="#ctx0" brushRef="#br0" timeOffset="53060.69">14944 5482 0,'0'0'0,"21"-21"0,0-21 0,-21 21 15,0-22-15,0 22 0,0-21 16,0-1-16,0 22 0,0-21 0,0 21 16,0 0-16,0-1 0,0-20 15,-21 42-15,21-21 0,-21 0 16,-1 21-16,1 0 0,0 0 16,-21 21-16,21 0 0,-1 0 15,1 22-15,-21-22 0,21 21 0,-22 0 16,22 22-16,0-22 0,-21 22 15,21-22-15,-22 22 0,22-1 0,0 1 16,0-22-16,0 21 0,21 1 0,0-22 16,0 1-16,0-1 0,0 0 15,0-21-15,21 1 0,21-1 0,-21 0 16,22 0-16,-22 0 0,21-21 16,0 0-16,1 0 0,-1 0 0,0 0 15,1 0-15,-1 0 0,22-21 16,-22 0-16,0 0 0,22 0 15,-22-1-15,22-20 0,-22 21 0,0-21 16,1-1-16,-22 1 0,0 0 0,-21-1 16,0-20-16,0 20 0,0-20 15,-21 21-15,0-22 0,-22 22 0,1-1 16,0-20-16,-1 21 0,1-1 16,0 22-16,-1-21 0,1 21 0,0 21 15,-1 0-15,1 0 0,0 0 0,-1 21 16,22 21-16,-21-21 0,-1 22 15,22 20-15,0-21 0,0 22 16,0-1-16,0 1 0,21-1 16,0 1-16,0-22 0,0 22 0,0-22 15,21 22-15,0-22 0,0-21 0,0 21 16,22-20-16,-22 20 0,21-21 16,-21 0-16,22-21 0,-1 21 0,0-21 15,22 0-15,-22 0 0,0 0 0,22 0 16,-22 0-16,1-21 0,20 0 15,-21 0-15,1 0 0,-1 0 0,-21-1 16,22-20-16,-22 21 0,21-21 16,-21-1-16,0 22 0,1-21 0,-22-1 15,0 22-15,21 0 0,-21 0 0,0 0 16,0 42 15,0 0-31,0 0 0,-21 0 16,21 1-16,-22 20 0,22-21 0,0 21 15,-21-20-15,0-1 0,21 0 0,-21 0 16,21 0-16,0 0 0,0 1 16,0-1-16,0 0 15,21-21 17,0-21-32,-21 0 0,21-1 0,1 22 15,-1-42-15,-21 21 0,21 0 16,0 0-16,0-22 0,0 22 15,-21-21-15,22 21 0,-1-22 0,-21 22 16,0 0-16,21 21 0,-21-21 16,21 21-16,0 0 0,-21 21 15,0 0-15,0 0 16,0 0-16,0 1 0,0-1 16,0 0-16,0 21 0,0-21 0,0 1 15,0-1-15,0 0 0,0 0 16,0 0-16,0 0 0,0 1 0,21-22 15,1 21-15,-22 0 0,21-21 0,0 0 16,0 0-16,0 0 16,0 0-16,22 0 0,-22 0 0,0-21 15,0 21-15,0-21 0,1-1 0,-1 1 16,0 0-16,21 0 0,-42 0 16,21-22-16,1 22 0,-1-21 0,0 0 15,0-22-15,-21 22 0,0-1 16,21-20-16,-21-1 0,0 22 0,21-21 15,-21-1-15,22 1 0,-22 20 0,21 1 16,-21 0-16,0 20 0,0 1 16,0 0-16,0 0 0,0 42 15,0 0-15,0 0 16,0 22-16,0-1 0,-21 0 16,-1 1-16,22-1 0,-21 0 0,0 22 15,0-22-15,21 22 0,-21-22 16,21 0-16,-21 22 0,21-22 0,0 1 15,0-1-15,0 0 0,0-21 0,0 22 16,0-22-16,21 0 0,0 0 16,0 0-16,0 1 0,0-1 0,1-21 15,-1 0-15,0 0 0,21 0 16,-21 0-16,1 0 0,20-21 0,-21-1 16,0 22-16,0-21 0,22 0 0,-22 0 15,0-21-15,0 20 16,0 1-16,1-21 0,-1 21 0,-21 0 15,21-22-15,0 22 0,-21 0 16,0 42 0,0 0-16,0 0 15,0 1-15,-21-1 0,21 0 0,-21 0 16,21 0-16,0 0 0,-21 1 16,21-1-16,0 0 0,0 0 15,0 0-15,21-21 16,0 0-16,0 0 0,0 0 0,0 0 15,22 0 1,-22 0-16</inkml:trace>
  <inkml:trace contextRef="#ctx0" brushRef="#br0" timeOffset="53625.89">17420 6138 0,'21'0'0,"43"-21"0</inkml:trace>
  <inkml:trace contextRef="#ctx0" brushRef="#br0" timeOffset="54972.54">16933 5736 0,'-21'0'0,"21"-21"0,0 0 16,0 0-16,0 0 15,-21 21-15,21-22 16,-21 22 15,21 22-15,0-1-16,0 0 0,0 0 15,0 21-15,-21-20 0,21 20 16,0 0-16,0 1 0,0-22 0,0 21 16,0 0-16,0-20 0,0 20 15,0-21-15,21 0 0,-21 0 0,21-21 16,0 22-16,0-22 0,0 0 16,1 0-16,-1 0 0,0 0 15,21 0-15,-21 0 0,22-22 0,-1 1 16,-21 0-16,22 0 0,-1 0 15,-21 0-15,21-1 0,-20-20 0,-1 21 16,0 0-16,0 0 0,-21-1 16,21-20-16,-21 21 0,0 0 0,0 0 15,0-1-15,0 1 0,0 0 16,0 0-16,0 42 31,-21 0-31,21 0 0,0 1 16,0 20-16,-21 0 0,21 1 0,0-1 15,0 0-15,0 1 0,0 20 16,-21-21-16,21 22 0,0-22 16,0 22-16,0-1 0,0 1 0,0-1 15,0 22-15,0-22 0,0 1 0,0 21 16,0-22-16,0 1 0,21-1 16,-21 1-16,0-1 0,21 1 0,-21-1 15,0 1-15,0-22 0,0 21 16,0-20-16,0 20 0,0-20 0,0-1 15,-21-21-15,0 0 0,0 22 0,-1-22 16,1-21-16,0 21 0,0-21 16,0 0-16,-22 0 0,22-21 0,0 0 15,0-1-15,0 1 0,0-21 0,-1 0 16,1-1-16,0 1 0,0-22 16,21 1-16,0-22 0,0 22 0,0-22 15,0 0-15,21 1 0,0-1 16,0 0-16,1 1 0,20 20 15,-21-20-15,43-1 0,-22 21 0,0 1 16,1-1-16,20 22 0,1-21 0,-22 20 16,0 1-16,22 0 0,-22 20 15,-21-20-15,0 21 0,22 0 0,-22 0 16</inkml:trace>
  <inkml:trace contextRef="#ctx0" brushRef="#br0" timeOffset="57524.8">19367 5546 0,'0'0'0,"-21"-21"16,0-1-16,-21-62 15,42 63-15,0-1 0,0-20 0,0 21 16,0 0-16,21-22 0,0 22 16,0 0-16,-21 0 0,21 21 15,-21 21 1,0 21-16,0-20 15,0 20-15,0 0 0,0 22 0,-21-22 16,21 22-16,-21-1 0,21 1 16,0-1-16,-21 1 0,21-1 15,-21 1-15,21-22 0,0 0 0,0 1 16,0-1-16,0-21 0,0 0 0,0 0 16,0 1-16,0-1 0,21-21 15,0 0 1,0-21-16,0-1 15,1 1-15,-1 0 0,0-21 0,0 21 16,0-22-16,0 22 0,1-21 16,-22-1-16,21 22 0,0-21 0,0 0 15,0-1-15,0 1 0,-21 21 16,0-22-16,0 22 0,22 0 0,-1 21 16,-21 21-1,0 0-15,0 22 0,0-1 16,0-21-16,0 22 0,0-1 15,-21 0-15,21 1 0,-22-1 0,22 0 0,0 1 16,0-22-16,0 0 16,0 0-16,0 0 0,0 0 0,22 1 15,-1-22-15,21 0 0,-21 0 0,0 0 16,22 0-16,-22-22 0,21 1 16,1 0-16,-1 0 0,-21 0 0,21-22 15,1 22-15,-22-21 0,21 0 16,-21-1-16,1-20 0,-1 20 0,0-20 15,0 21-15,0-1 0,-21-20 0,0 20 16,0 1-16,0 0 0,0-1 16,0 1-16,0 0 0,0-1 15,0 22-15,0 0 0,0 0 16,-21 21-16,21 21 16,-21 0-16,21 0 0,-21 22 0,21-1 15,-21 0-15,21 22 0,0-22 16,0 22-16,-22-1 0,22 1 0,0-22 15,0 22-15,0-22 0,0 0 16,0 1-16,0-1 0,0-21 0,0 21 16,22-20-16,-22-1 0,21-21 0,0 21 15,0-21-15,0 0 0,0 0 16,1 0-16,-1 0 0,0 0 0,21-21 16,-21 0-16,1-1 0,20 1 15,-21 0-15,0 0 0,0 0 16,1-22-16,-1 22 0,0-21 0,0 21 15,0-22-15,-21 22 0,0-21 0,0 21 16,0 0-16,21-1 0,-21 44 31,-21-1-15,21 0-16,0 0 0,-21 0 0,21 22 16,-21-22-16,21 21 0,-21-21 0,21 22 15,0-22-15,0 21 0,0-21 16,0 0-16,0 1 0,0-1 0,21 0 15,0 0-15,0-21 0,0 21 16,22-21-16,-22 0 0,21 0 16,-21 0-16,22 0 0,-1 0 0,-21 0 15,22-21-15,-22 21 0,21-21 0,0 0 16,-20-22-16,-1 22 0,0 0 16,0-21-16,0-1 0,0 1 0,1-21 15,-1 20-15,0 1 0,0-22 0,-21 1 16,0 21-16,0-1 0,21-20 15,-21 20-15,0 1 0,0 0 0,0-1 16,0 22-16,0 0 0,0 0 16,0 0-16,0 42 15,-21 0-15,0 0 16,0 22-16,21-1 0,-21 0 16,-1 1-16,1 20 0,21-21 0,-21 22 15,0-1-15,21-20 0,-21 20 16,21-20-16,0-1 0,0 0 0,0 1 15,0-1-15,0-21 0,0 21 0,21-20 16,-21-1-16,21-21 0,0 21 16,0-21-16,1 21 0,-1-21 0,0 0 15,21 0-15,-21 0 0,1-21 0,-1 0 16,21 0-16,-21-1 0,0 1 16,1 0-16,-1-21 0,21-1 0,-21 1 15,0 0-15,1-22 0,-1 22 16,0-22-16,0 22 0,0-21 15,0 20-15,-21-20 0,0 20 0,22 1 16,-22 0-16,0 21 0,0-1 16,0 1-16,0 42 15,-22 1-15,22 20 16,-21-21-16,0 21 0,0 1 16,0-1-16,0 22 0,21-22 0,-22 21 15,1-20-15,0-1 0,0 22 0,21-22 16,0 0-16,-21-21 0,21 22 15,0-1-15,0-21 0,0 0 0,0 1 16,0-1-16,0 0 0,0 0 16,21-21-1,0 0-15,0 0 0,0 0 16,-21-21-16,22 0 0,-1 0 0,0-1 16,0 1-16,21 0 0,-20 0 15,-1 0-15,0 0 0,0-22 0,0 22 16,0 0-16,1 0 0,-22 0 15,0-1-15,21 22 0,-21 22 32,0-1-32,0 0 15,0 0-15,0 0 0,0 0 16,0 1-16,0-1 0,0 0 0,0 0 16,0 0-16,0 0 0,0 1 15,21-1-15,0-21 0,0 0 16,0 21-16,1-21 0,20 0 0,-21 0 15,21 0-15,-20 0 0,-1 0 16,21 0-16,-21 0 0,0-21 0,1 0 16,-1 21-16,0-22 0,0 1 0,-21 0 15,21 0-15,-21 0 0,21 0 16,-21-1-16,22 1 0,-22 0 16,0 0-16,0 0 0,0 42 46,-22 0-46,22 0 0,-21 0 0,21 1 16,-21-1-16,21 0 0,0 0 16,0 0-16,0 0 0,0 1 15,0-1-15,21-21 16,0 0-16,1 0 0,-1 0 16,0 21-16,0-21 0,0 0 0,22 0 15,-22 0-15,0 0 0,0-21 0,0 21 16,0-21-16,1-1 15,-1 1-15,0 21 0,-21-42 0,21 21 0,0 0 16,-21-1-16,21-20 0,-21 21 16,0 0-16,0 0 0,0-1 15,22 1-15,-22 42 32,-22 1-32,22-1 15,0 0-15,0 0 0,-21 0 0,0 0 16,21 1-16,-21-1 0,21 0 15,0 0-15,0 0 0,0 0 16,-21 1-16,21-1 0,0 0 16,0 0-16,0 0 15,0 0 1,0-42 15,21 21-31,-21-21 16,0 0-16,0 0 0,21 21 0,-21-21 15,21-22-15,0 22 0,1 0 16,-22-21-16,21 20 0,21-20 0,-21 21 16,0-21-16,1-1 0,-1 1 0,21 21 15,-21 0-15,22-1 0,-22 1 16,21 21-16,-21 0 0,0 0 0,1 0 16,-1 21-16,0 1 0,-21-1 0,0 21 15,0-21-15,0 22 16,0-22-16,0 21 0,0-21 0,0 22 15,-21-22-15,21 0 0,0 21 0,-21-21 16,21 1-16,0-1 0,-22 0 16,22 0-16,0 0 0,0 0 31,0-42 0,0 0-31,0 0 0,0 0 16,0 0-16</inkml:trace>
  <inkml:trace contextRef="#ctx0" brushRef="#br0" timeOffset="57631.73">22796 5292 0,'0'0'0</inkml:trace>
  <inkml:trace contextRef="#ctx0" brushRef="#br0" timeOffset="57748.68">22627 5249 0,'21'0'31,"-21"22"-15,0-1-1,0 0 1,-21-21 0,0 21-16,0-21 0</inkml:trace>
  <inkml:trace contextRef="#ctx0" brushRef="#br0" timeOffset="57952.56">21272 5630 0,'0'0'0,"-21"0"0,42-21 31,1 0-31,20 21 0,0-21 16,-21 21-16,22-21 15,-1 21-15,0 0 0,1-21 0,-1-1 16,0 22-16,-20 0 0,20 0 0,-21-21 16,-21 0-16</inkml:trace>
  <inkml:trace contextRef="#ctx0" brushRef="#br0" timeOffset="58011.53">21421 5440 0,'-43'0'15</inkml:trace>
  <inkml:trace contextRef="#ctx0" brushRef="#br0" timeOffset="58169.44">20891 5419 0,'0'0'16,"-21"0"-16,0 0 0,0 0 0,21-21 15,0-1 1,0 1-16,21 0 16,0 21-1,-21-21 1,21 21-16,1 0 15</inkml:trace>
  <inkml:trace contextRef="#ctx0" brushRef="#br0" timeOffset="58642.8">25252 5207 0,'0'0'0,"0"-42"0,0-43 16,0 64-1,21 0-15,-21 0 0,21-1 0,-21 1 16,21 21-16,-21 21 16,0 1-16,0 20 0,0-21 15,0 43-15,0-22 0,0 0 16,0 22-16,-21-22 0,0 22 15,21-1-15,-21 1 0,0-1 0,-1 1 0,22-22 16,0 21-16,-21-20 0,21-1 16,-21 0-16,21 1 0,0-22 15,0 0-15,0 0 0,0 0 0,0 1 16,-21-22-16,21 21 0,-21-21 16,0 0-1,-1-21-15,1-1 0</inkml:trace>
  <inkml:trace contextRef="#ctx0" brushRef="#br0" timeOffset="59508.81">24723 5779 0,'0'0'0,"-22"-22"0,22 1 0,0 0 31,22 21-15,-1-21-16,21 21 0,0 0 0,1 0 15,-1-21-15,22 0 0,-1 21 16,1-22-16,-1 1 0,22 0 0,-22 0 15,22 0-15,-22 0 0,22-1 16,-21 1-16,-1 0 0,1 0 0,-22-21 16,21 20-16,-20 1 0,-1-21 0,-21 21 15,0-22-15,1 22 0,-22 0 16,0-21-16,0 21 0,0-1 0,0 1 16,0 0-16,-22 0 15,1 21-15,0 0 0,0 0 16,0 0-16,0 0 0,-1 21 0,-20 0 15,21 22-15,0-1 0,-22 0 16,22 1-16,0 20 0,0-21 0,-21 22 16,20-1-16,1 1 0,0-1 15,0-20-15,21 20 0,-21 1 0,21-22 16,-21 0-16,21 1 0,0-1 0,0-21 16,0 0-16,0 1 0,0-1 15,0 0-15,0 0 0,21-42 31,0 21-15,-21-21-16,21 0 0,0-1 0,0 1 16,1-21-16,-1 21 0,21-22 0,-21 1 15,0 21-15,1-21 0,20-1 16,-21 22-16,0 0 0,0-21 0,1 42 16,-1-22-16,0 22 0,0 0 15,-21 22-15,0-1 16,0 0-16,0 0 0,0 21 15,0-20-15,0-1 0,0 21 16,21-21-16,-21 0 0,21 1 0,-21 20 16,22-21-16,-1 0 0,0-21 0,0 21 15,0 1-15,0-1 16,1-21-16,-1 0 0,0 0 0,0 0 16,0 0-16,0 0 0,1 0 0,20-21 15,-21 21-15,0-22 0,0 1 16,1 0-16,-1 0 0,0 0 0,0 0 15,0-22-15,-21 22 0,0-21 0,0 21 16,0-22-16,0 22 0,0-21 16,0 21-16,0-1 0,0 1 0,-21 21 31,0 0-31,0 21 0,0 1 0,-1 20 16,1-21-16,0 21 0,21-20 0,0 20 15,-21-21-15,21 21 16,0-20-16,0 20 0,0-21 0,0 0 15,0 0-15,0 1 0,21-1 0,0 0 16,0-21-16,1 0 16,-1 0-16,0 0 0,21 0 0,-21 0 15,1 0-15,-1 0 0,0 0 0,21-21 16,-21 21-16,1-21 0,-1-1 16,0 1-16,0 0 0,0 0 0,0 0 15,-21 0-15</inkml:trace>
  <inkml:trace contextRef="#ctx0" brushRef="#br0" timeOffset="59960.66">28787 5440 0,'0'0'0,"0"-21"0,-22 0 16,22-1-16,0 1 0,0 0 0,0 0 15,0 0-15,0 0 0,0-1 16,22 1-16,-22 0 0,21 0 15,0 0-15,-21 42 32,0 21-32,0 1 15,0-1-15,0 21 0,0-20 0,-21 20 16,0 1-16,-1-1 0,1 1 0,0-1 16,21 1-16,-21-22 0,0 0 15,0 1-15,21-1 0,-22-21 16,22 22-16,0-22 0,0 0 0,0 0 15,22-21 17,-1 0-32,-21-21 15,21 0-15</inkml:trace>
  <inkml:trace contextRef="#ctx0" brushRef="#br0" timeOffset="60313.41">28681 5355 0,'0'0'0,"-21"-42"0,-22-22 16,22 22-16,0 21 16,0-21-16,21-1 0,0 1 0,0 21 15,0-22-15,0 1 0,0 0 16,21-1-16,0 22 0,21-21 0,-20 21 16,20 0-16,21-1 0,-20 22 15,20 0-15,1 0 0,-1 0 0,-20 0 16,20 0-16,-21 22 0,1 20 15,-1-21-15,-21 21 0,-21 22 0,0-22 16,0 22-16,-42-1 0,0-20 0,-1 20 16,-20-21-16,-1 22 0,1-22 15,-1 1-15,1 20 0,20-42 16,-20 22-16,21-1 0,-22-21 16,43 0-16,-21 0 0,20 1 0,1-22 15,0 0-15,21 21 0,21 0 31,0-21-31,22 0 0,-22 0 16,0 0-16,21 21 0</inkml:trace>
  <inkml:trace contextRef="#ctx0" brushRef="#br0" timeOffset="60784.14">29295 5715 0,'0'0'0,"21"-21"0,0 21 16,-21-21-16,21 0 0,-21-1 15,0 1-15,0 0 0,0 0 16,0 0-16,-21 0 16,0-1-16,0 1 0,-1 21 0,1 0 15,0 0-15,0 0 0,0 0 16,-22 0-16,22 21 0,0 22 0,-21-22 16,21 21-16,-1 1 0,1-1 0,0-21 15,0 21-15,0 1 0,0-1 16,21 0-16,-22-20 0,22 20 15,0-21-15,0 0 0,0 0 16,22 1-16,-1-22 0,0 0 16,21 0-16,-21 0 0,22 0 0,-1-22 15,-21 22-15,22-21 0,-1 0 16,-21 0-16,21-21 0,1 20 0,-22 1 16,0-21-16,0 0 0,0 20 15,1-20-15,-22 0 0,0 21 0,0-22 16,0 22-16,21 21 0,-21-21 0,0 42 15,0 21 1,-21-20-16,-1-1 0,22 21 16,0-21-16,-21 22 15,21-22-15,-21 21 0,21-21 0,0 0 16,0 1-16,0-1 0,0 0 0,0 0 16,21-21-16,0 0 0,1 21 15,-1-21-15,21 0 0,-21 0 0,0 0 16,22-21-16,-1 21 0,-21-21 15</inkml:trace>
  <inkml:trace contextRef="#ctx0" brushRef="#br0" timeOffset="62332.55">30057 5546 0,'0'-43'16,"0"86"-16,0-128 0,0 64 0,0-21 16,0 20-16,0 1 0,-22 21 15,-20 0 1,21 21-16,0 1 0,0-1 15,-1 21-15,1 0 0,-21 1 0,21-1 16,0 0-16,21 1 0,0-1 16,-22-21-16,22 22 0,0-1 0,0-21 15,0 21-15,22-20 0,-22-1 16,21 0-16,21 0 0,-21-21 0,0 0 16,22 0-16,-22 0 0,21 0 0,1 0 15,-1 0-15,-21 0 0,21-21 16,1 0-16,-22 0 0,0-1 0,21-20 15,-42 21-15,22-21 16,-1-1-16,0 1 0,-21-22 0,0 22 16,21-21-16,0 20 0,-21-20 0,21-1 15,-21 22-15,22-22 0,-1 1 16,0 21-16,0-22 0,0 22 0,0-1 16,-21 22-16,0 0 0,22 21 15,-22 21-15,0 22 16,0-1-16,-22 0 0,1 1 0,0 20 15,0 1-15,0-22 0,-22 21 0,22 1 16,-21-22-16,21 22 0,0-22 16,-1 0-16,1 1 0,21-22 0,0 21 15,0-21-15,0 1 16,0-1-16,0 0 16,21-42-1,1 0 1,20-22-16,-21 22 0,0 0 0,22-21 15,-1 20-15,0-20 0,-21 21 16,22 0-16,-1-22 0,-21 22 0,22 21 16,-22-21-16,0 21 0,-42 21 47,0-21-47,-22 21 0,22-21 0,-21 22 15,-1-22-15,1 21 16,0 0-16,21-21 0,-22 21 0,22-21 15,0 0-15,0 21 0,0-21 0,21 21 16,0 1-16,0-1 16,0 0-16,0 0 0,0 0 0,21 0 15,0 1-15,-21 20 0,21-21 16,0 0-16,0 0 0,1 1 0,-1-22 16,21 21-16,-21 0 0,22-21 15,-1 0-15,0 21 0,1-21 0,-1 0 16,0 0-16,1 0 0,20 0 15,-21 0-15,22-21 0,-22 21 0,1-21 16,-1 0-16,0-1 0,1 1 16,-1 0-16,-21-21 0,0 21 15,0-22-15,1 1 0,-22 0 0,21 20 16,-21-20-16,0 21 0,0-21 16,0 20-16,-21 1 0,-1 21 15,1 0-15,0 0 0,0 0 16,0 0-16,0 21 0,-22 1 0,1-1 15,21 0-15,-22 0 0,1 21 16,21-20-16,-21 20 0,20-21 0,1 21 16,21-20-16,0-1 0,0 0 15,0 0-15,0 0 0,0 0 16,21-21-16,1 0 0,-1 0 16,0 0-16,0 0 0,21 0 15,-20 0-15,-1 0 0,21-21 0,-21 0 16,22 21-16,-22-21 0,0 0 15,0 0-15,0-1 0,0-20 16,-21 21-16,0 0 0,22 0 0,-22-1 16,0 1-16,0 0 0,-22 42 31,1 0-31,0 1 0,21-1 16,0 0-16,0 0 0,0 0 15,0 0-15,0 22 0,0-22 0,21 0 16,0 0-16,1 0 15,-1 1-15,21-22 0,0 21 16,1-21-16,-22 0 0,21 0 0,1 0 16,-1 0-16,0 0 0,1 0 15,-1 0-15,0-21 0,1-1 0,-22 1 16,0 0-16,0 0 0,0 0 16,0-22-16,-21 1 0,0 0 0,0-1 15,0 1-15,0 21 0,0-21 16,0-1-16,0 22 0,-21 0 0,0 0 15,0 21-15,0 0 16,0 0-16,-22 0 0,22 0 0,0 21 16,0 0-16,-22 0 0,22 22 15,0-22-15,21 21 0,-21 0 0,21 1 16,0-22-16,0 21 0,0 1 16,0-22-16,0 0 0,0 21 0,21-21 15,-21 22-15,0-1 0,21-21 16,0 22-16,-21-1 0,0 21 0,0-20 15,22 20-15,-22 1 0,21-1 0,-21 1 16,21-1-16,-21 1 16,0 20-16,0-20 0,0-1 0,0-20 0,0 20 15,21-20-15,-21-1 16,0 0-16,0-21 0,0 1 0,0-1 16,0 0-16,-21-21 31,21-21-31,0 0 0,0-1 15,0 1-15,0 0 16,0 0-16,21-21 0,0 20 0,0-20 16,1 0-16,20-1 0,0 1 15</inkml:trace>
  <inkml:trace contextRef="#ctx0" brushRef="#br0" timeOffset="62729">32427 5906 0,'0'0'0,"0"-43"0,0 1 0,0 21 15,0 0-15,0-1 16,21 1-16,1 21 16,-1-21-16,0 21 15,0-21-15,0 21 0,0-21 0,22 21 16,-22-21-16,0-1 0,0 22 16,0-21-16,1 0 0,-1 0 0,0 0 15,-21 0-15,-21 21 16,0 0-1,-22 0-15,1 0 0,0 21 16,-22 21-16,22-21 0,-22 22 16,22-1-16,0 0 0,-1 1 0,22-1 15,0 0-15,0-21 0,21 22 16,0-22-16,0 21 0,0-21 0,21 1 16,-21-1-16,21 0 0,0 0 15,22 0-15,-22 0 0,21-21 0,-21 22 16,0-1-16,22-21 0,-22 0 15,0 21-15,0-21 0,0 0 0,1 0 16,-1 0-16,-42 0 47,-1 0-47,1 0 0</inkml:trace>
  <inkml:trace contextRef="#ctx0" brushRef="#br0" timeOffset="63485.31">6710 7980 0,'0'-21'0,"0"42"0,-21-63 0,21 20 0,-22 1 15,22 0-15,0 0 0,0 0 16,-21 0-16,21-1 0,0 1 0,0 0 15,0 63 17,0-20-32,0 41 0,0 1 0,0-1 15,0 1-15,0 20 0,0 1 16,0-22-16,0 22 0,0-21 16,-21 20-16,21 1 0,0-22 0,-21 1 15,0 21-15,0-22 0,-1 1 16,22-1-16,-21-21 0,21 1 0,-21-1 15,21 0-15,-21-20 0,21-1 16,0 0-16,21-42 16,0 0-1,0-1-15,1-20 0,-1 0 16,0-1-16,0 1 0,0-21 0</inkml:trace>
  <inkml:trace contextRef="#ctx0" brushRef="#br0" timeOffset="64100.57">6837 7938 0,'-21'-22'0,"42"44"0,-64-86 0,22 43 16,21 0-16,-21 21 15,42 0 1,0 0-16,22 0 16,-1 0-16,22 0 0,-1 0 0,1 0 15,-1-21-15,1 21 0,20 0 0,1 0 16,0-22-16,-1 22 0,22-21 15,-21 21-15,21 0 0,-22 0 0,22 0 16,-21 0-16,-22 0 0,22 0 16,0 0-16,-22 0 0,1 0 15,-1 0-15,1 0 0,-22 0 0,0 0 16,1 21-16,-22-21 0,0 22 16,0-1-16,-21 0 0,0 21 0,0-21 15,0 22-15,0-1 0,-21 0 16,21 1-16,-21 20 0,0-20 0,-1-1 15,22 0-15,0 22 0,-21-22 0,21 0 16,-21 22-16,21-22 0,0 1 16,0-1-16,0 21 0,0-20 0,0-1 15,0 0-15,0 22 0,0-22 0,0 1 16,0-1-16,21 0 16,-21-21-16,0 22 0,0-22 0,0 21 0,0-21 15,0 1-15,0-1 0,0 0 16,0 0-16,-21 0 15,-21-21-15,21 0 0,-22 0 16,1 21-16,0-21 0,-22 0 0,-21 0 16,1 0-16,-1 0 0,-21 0 15,-21 22-15,0-22 0,0 0 0,0 0 16,0 0-16,-21 0 0,21 0 0,21 0 16,0 0-16,1 0 0,-1-22 15,42 22-15,-20-21 0,20 21 16,1-21-16,20 21 0,1-21 0,0 21 0,20-21 15,-20 21-15,21-21 16,21-1-16,0 1 16,0 0-16,21 21 0,0-21 15,0 0-15,22 0 0,-1-22 16,0 22-16</inkml:trace>
  <inkml:trace contextRef="#ctx0" brushRef="#br0" timeOffset="64444.77">7514 7895 0,'-21'0'0,"42"0"0,-63-21 0,21 21 0,-22-21 16,22 21-16,0 0 0,0 0 15,21 21-15,-21 21 16,21-20-16,0 41 0,0-21 0,0 22 15,0 21-15,0-22 0,0 22 16,0-22-16,0 22 0,0 0 0,0-1 16,0 1-16,0 0 0,0-1 0,0 1 15,0 0-15,0-1 0,0 1 16,-22-22-16,1 22 0,0 0 0,21-22 16,-21 22-16,0-22 0,0-20 15,-1 20-15,22-20 0,0-1 16,-21 0-16,21-21 0,-21 1 0,21-44 31,0 1-31,0 0 0,0 0 16,0-21-16</inkml:trace>
  <inkml:trace contextRef="#ctx0" brushRef="#br0" timeOffset="64768.59">6159 8721 0,'0'0'0,"-42"0"16,-21 0-16,20 0 0,22 0 15,-21 21-15,63-21 16,0 0-16,21 0 16,22 0-16,-1 0 0,1 0 0,21 0 15,20 0-15,1-21 0,21 21 0,-21-21 16,21-1-16,0 1 0,0 21 15,0-21-15,21 0 0,-21 21 0,0-21 16,0 0-16,-21 21 0,0-22 0,-21 1 16,-1 21-16,-20 0 0,-1-21 15,-20 21-15,-1 0 0,-21 0 0,-21-21 16,-21 21 0,0-21-1,0 21-15,-1-21 0,1-1 0,0 22 16</inkml:trace>
  <inkml:trace contextRef="#ctx0" brushRef="#br0" timeOffset="65342.77">8848 7197 0,'0'0'16,"0"-21"-16,0-1 16,-22 22-16,22 22 0,0-1 15,0 0-15,0 0 0,-21 21 0,21 1 16,0-1-16,0 0 0,0 1 16,-21 20-16,21-20 0,-21-1 0,21 0 15,0 1-15,0-1 0,-21 0 0,21-21 16,0 22-16,0-22 15,0 0-15,0 0 0,0 0 0,0-42 47,0 0-47,0 0 0,0 0 16,0 0-16,0-1 0,0-20 16,0 0-16,0-1 0,21 1 0,-21 0 15,21-22-15,0 22 0,-21-22 16,21 22-16,1-21 0,-1 20 0,0 22 15,0-21-15,0 21 0,0-1 16,1 22-16,-1 0 0,0 22 16,0-1-16,0 0 0,-21 21 0,21 1 15,-21-1-15,22 0 16,-22 22-16,0-22 0,0 0 0,0 22 16,0-22-16,0 1 0,0-1 0,0 0 15,0 1-15,0-22 0,0 21 16,0-21-16,0 0 0,0 1 0,0-1 15,0 0-15,0 0 0,0-42 32,-22 0-17</inkml:trace>
  <inkml:trace contextRef="#ctx0" brushRef="#br0" timeOffset="65540.66">8699 7726 0,'22'0'32,"-1"0"-32,0-21 15,21 21-15,1 0 0,-22 0 16,21-21-16,0-1 0,1 22 0,-1-21 16,0 21-16,1-21 0,-22 21 15,21 0-15,-21 0 0,1-21 0,-1 21 16</inkml:trace>
  <inkml:trace contextRef="#ctx0" brushRef="#br0" timeOffset="66464.14">7747 9462 0,'0'0'0,"0"-22"0,0 1 16,0 0-16,0 0 15,0 0-15,0 0 0,21-1 16,0 22 0,-21 22-1,0-1-15,0 21 16,0-21-16,0 22 0,0-1 0,0 0 16,-21 22-16,0-22 0,21 22 15,-21-22-15,0 0 0,21 22 0,-22-22 16,22 0-16,-21 1 0,21-22 15,-21 21-15,21-21 0,0 22 16,0-22-16,0 0 0,0 0 0,42-21 16,-20 21-16,-1 1 0,21-22 0,0 21 15,22-21-15,-1 0 0,-20 0 16,20 21-16,22-21 0,-22 0 0,22 0 16,-21 0-16,20 0 0,1 0 0,0 0 15,20-21-15,-20 21 0,0-21 16,-1-1-16,1 22 0,0-21 0,-22 21 15,1-21-15,-22 0 0,0 21 0,1-21 16,-1 21-16,-21-21 0,0 21 16,-21-22-16,0 1 15,0 0-15,-21 0 16,0 21-16,0-21 0,0 21 16,0 0-16,-22 0 0,22-21 0,-21 21 15,21 0-15,-1 0 0,1 0 0,0 0 16,0 0-1,42 0 17,0 0-32,0 0 0,1 0 0,20 0 15,-21 0-15,0 0 0,22 0 0,-22 21 16,0 0-16,-21 0 16,21 0-16,-21 0 15,0 1-15,0-1 0,0 0 0,-21 0 16,0 0-16,0 0 0,-1-21 15,1 22-15,0-1 0,21 0 0,-21-21 16,0 21-16,0-21 0,-1 21 16,1-21-16,0 0 15</inkml:trace>
  <inkml:trace contextRef="#ctx0" brushRef="#br0" timeOffset="67216.7">7599 10245 0,'0'0'0,"0"-85"15,-21 64-15,21 42 32,0 0-17,0 22-15,0-1 0,0 21 16,0 1-16,0-1 0,0 1 0,0 21 15,0-22-15,0 22 0,0-22 0,0 1 16,-22-1-16,22 22 0,0-22 16,0-20-16,0 20 0,0-20 0,0-1 15,0 0-15,0 1 0,22-22 0,-1 0 16,0 0-16,21 0 16,-21 0-16,22-21 0,-1 0 0,22 22 0,-22-22 15,21 0-15,1 0 0,-1 0 16,22 0-16,-21 0 0,-1 0 15,22 0-15,-1 0 0,-20 0 0,21-22 16,-1 22-16,-20-21 0,20 21 16,-20-21-16,-1 21 0,1-21 0,-1 21 15,-20-21-15,20 21 0,-42-21 0,22 21 16,-22-22-16,0 22 0,0-21 16,-21 0-16,0 0 0,0 0 15,-21 21-15,0 0 0,-21 0 16,20-21-16,1 21 0,-21 0 15,21 0-15,-22 0 0,22 0 0,0 0 16,0 0-16,0 0 0,0 0 16,-1 0-16,44 0 31,-1 0-31,21 0 0,-21 0 0,0 0 16,22 0-16,-22 0 0,0 0 15,21 21-15,-20-21 0,-22 21 0,21 0 16,-21 0-16,0 0 0,0 1 15,0-1-15,-21 0 16,21 0-16,-43 0 0,22 0 0,0-21 16,-21 22-16,-1-1 0,1 0 0,-22-21 15,22 21-15,-21 0 0</inkml:trace>
  <inkml:trace contextRef="#ctx0" brushRef="#br0" timeOffset="67984.81">7493 11599 0,'0'0'0,"0"-42"0,0 21 15,0 0-15,0 0 0,0-1 16,0 44 0,0-1-16,0 0 15,0 21-15,0-21 0,0 22 0,0 20 16,0-20-16,0 20 0,0-21 16,0 22-16,0-1 0,-21 1 0,21-1 15,0 1-15,0-1 0,0 1 16,0-22-16,0 22 0,0-22 0,0-21 15,0 22-15,0-22 0,0 21 16,21-21-16,0 0 0,0-21 16,0 22-16,22-1 0,-1-21 0,0 0 15,1 0-15,20 21 0,-20-21 0,20 0 16,1 0-16,-1 0 0,1 0 16,20 0-16,-20 21 0,-1-21 0,22 0 15,-22 0-15,22 0 0,-21 0 0,20 0 16,1 0-16,-22 0 0,22 0 15,-21 0-15,20 0 0,-20 0 0,-1-21 16,1 21-16,-22-21 0,0 21 0,1 0 16,-22-21-16,0 21 0,0-22 15,-21 1 1,-21 21-16,-21 0 0,21-21 0,-22 0 16,-20 21-16,20 0 0,-20 0 15,-1-21-15,1 21 0,21 0 0,-22 0 16,22-21-16,-1 21 0,22 0 0,0 0 15,0-22-15,21 1 16,21 0-16,0 21 16,22 0-16,-1 0 0,-21 0 0,21 0 15,1 0-15,-1 21 0,0 0 16,1-21-16,-1 22 0,-21-1 0,22 0 16,-43 0-16,21 0 0,-21 0 0,0 1 15,0 20-15,0-21 16,-21 21-16,-1-20 0,-20 20 0,21 0 15,-21-21-15,-1 22 0,-20-1 0,20-21 16,1 0-16,-21 22 0,20-22 0,1 0 16,21-21-16,0 21 0,-22-21 15,43-21-15,0 0 16,0 0-16,0 0 0,21-22 0</inkml:trace>
  <inkml:trace contextRef="#ctx0" brushRef="#br0" timeOffset="68416.56">10118 9673 0,'0'0'0,"0"-21"15,21 21 1,0 0-16,0-21 0,0 21 0,0 0 16,22 0-16,-22 0 0,21-21 0,1 21 15,-22 0-15,21 0 0,0-21 16,-20 21-16,-1 0 0,21 0 16,-21 0-16,-42 0 31,0 0-16,-21 0-15,20 0 0</inkml:trace>
  <inkml:trace contextRef="#ctx0" brushRef="#br0" timeOffset="68624.44">10266 9652 0,'0'0'0,"0"21"0,0 0 0,0 1 16,0-1-16,0 21 0,0-21 15,0 22-15,0-1 0,0 0 0,0 1 16,0-1-16,0 0 15,0 1-15,0-1 0,0 0 0,0-21 0,0 22 16,0-1-16,0-21 0,-21 22 16,21-22-16,-22 0 0,22 0 15,0 0-15,0-42 32,22 0-32</inkml:trace>
  <inkml:trace contextRef="#ctx0" brushRef="#br0" timeOffset="69140.14">10541 10202 0,'0'0'0,"0"-21"0,21 21 15,0-21 1,0 0-16,1 21 16,-1-21-16,-21 0 0,21 21 0,0-22 15,0 1-15,-21 0 0,0 0 16,0 0-16,21 21 0,-21-21 0,0-1 15,-21 22 1,0 0 0,0 22-16,0-1 0,0 0 0,-1 21 15,22-21-15,-21 1 0,21 20 16,-21-21-16,21 0 0,0 22 0,0-22 16,0 0-16,0 0 0,0 0 15,0 0-15,21 1 0,0-22 16,1 0-16,-1 21 0,0-21 0,0 0 15,0 0-15,0 0 0,22-21 16,-22-1-16,21 1 0,-21 21 0,1-21 16,20 0-16,-21 0 0,0-22 0,0 22 15,1 0-15,-1 0 0,0 0 16,0 0-16,-21-1 0,0 1 0,21 21 16,-21 21 15,0 1-31,0-1 0,0 0 0,0 21 15,0-21-15,-21 1 0,21-1 16,0 0-16,-21 0 0,21 0 16,-21 0-16,21 1 0,-21-1 0,21 0 15,0 0-15,-22-21 16,1 0-16,21-21 16,0 0-1,0 0-15,21-1 0</inkml:trace>
  <inkml:trace contextRef="#ctx0" brushRef="#br0" timeOffset="69376">11409 9716 0,'0'0'0,"0"-43"0,0 1 16,0 63 15,0 0-31,0 22 0,-21-22 0,21 21 16,-22 0-16,22 1 0,0-1 0,0 0 15,-21 1-15,21-1 0,0 0 16,-21-20-16,21 20 0,0-21 0,0 0 16,0 22-16,0-22 0,0 0 15,0 0-15,21-21 16,0 0-16,1 0 16,-22-21-16,0 0 15</inkml:trace>
  <inkml:trace contextRef="#ctx0" brushRef="#br0" timeOffset="69552.42">11303 10075 0,'0'0'15,"-21"0"-15,21-21 0,21 0 32,0 21-17,21 0-15,-20-21 0,20 0 0,-21 21 16,21-21-16,1 21 0,-1-22 15,-21 1-15,22 0 0,-22 21 16,21-21-16</inkml:trace>
  <inkml:trace contextRef="#ctx0" brushRef="#br0" timeOffset="69924.21">11980 9821 0,'0'0'0,"-21"0"0,-21 0 16,21 0-16,-1 0 0,1 22 15,21-1-15,-21 0 0,0 0 0,0 0 16,21 22-16,-21-22 0,21 21 16,0-21-16,-22 22 0,22-1 15,0-21-15,0 21 0,0 1 0,0-22 16,0 21-16,0-21 0,0 1 16,0 20-16,22-42 0,-1 21 0,0 0 15,0-21-15,0 0 0,22 0 0,-22 0 16,21 0-16,-21 0 0,22-21 15,-22 0-15,21 0 0,-21 0 0,0-1 16,1 1-16,-1 0 0,-21-21 0,0 21 16,0-22-16,0 1 0,0 0 15,0-1-15,0 1 0,-21 0 0,-1-1 16,22 22-16,-21-21 0,0 21 16,0 21-16,0-22 0,0 22 15,-1 0-15,1 0 0,0 22 0,0-22 16,-21 42-16,20-21 0,1 0 15,0 0-15,0 22 0,-21-22 0,20 21 16</inkml:trace>
  <inkml:trace contextRef="#ctx0" brushRef="#br0" timeOffset="70252.02">9948 11303 0,'-21'-21'0,"42"42"0,-63-63 16,42-1-16,0 22 0,0 0 16,0 0-16,21 0 0,0-22 0,22 22 15,-1 0-15,0 21 0,1-21 0,20 0 16,-21 0-16,22-1 0,-1 22 15,1-21-15,-1 21 0,-20 0 0,20-21 16,-20 21-16,-1 0 0,0 0 0,-21 0 16,1 0-16,-1 0 0,-42 0 31,-1 21-31,1-21 0,0 0 16,0 0-16,-21 21 0,20-21 15</inkml:trace>
  <inkml:trace contextRef="#ctx0" brushRef="#br0" timeOffset="70468.89">10350 10986 0,'0'0'0,"-21"21"16,21 0-16,0 0 15,0 0-15,0 22 16,0-22-16,0 0 0,0 21 0,0 1 16,0-22-16,0 21 0,0 0 15,0 1-15,0-22 0,0 21 16,-21 1-16,0-22 0,21 21 0,-21-21 15,21 22-15,0-22 0,-21 0 0,21 0 16,0 0-16,0 0 0,0 1 16,21-22-1,0-22-15</inkml:trace>
  <inkml:trace contextRef="#ctx0" brushRef="#br0" timeOffset="70952.49">10583 11494 0,'0'0'0,"21"-22"0,1 1 15,-1 0-15,0 0 0,0 0 16,0 0-16,-21-22 0,21 22 16,1 0-16,-22 0 0,21 0 15,-21-1-15,0 1 0,0 0 16,-21 21-16,-1 0 0,1 0 16,0 21-16,0 0 0,0 1 15,0 20-15,-1-21 0,1 21 0,-21-20 16,21 20-16,21 0 0,-21-21 0,-1 22 15,22-22-15,0 0 0,0 0 16,0 0-16,0 1 0,0-1 0,0 0 16,22-21-16,-1 0 0,0 0 15,21 0-15,-21 0 16,1 0-16,-1-21 0,21 0 0,0-1 16,-20 1-16,20 0 0,0 0 0,1 0 15,-1 0-15,-21-22 0,21 22 16,-20-21-16,20 21 0,-21-22 0,0 22 15,0 0-15,1 0 0,-22 42 32,0 0-32,0 0 0,0 0 15,0 1-15,0 20 0,0-21 16,-22 0-16,22 22 0,-21-22 16,0 0-16,0 0 0,21 0 0,-21 0 15,0 1-15,21-1 0,0 0 0,-22-21 16,22 21-16,22-21 31,-1-21-31,0 0 16,0 0-16,0-1 0</inkml:trace>
  <inkml:trace contextRef="#ctx0" brushRef="#br0" timeOffset="71168.37">11366 11218 0,'0'0'15,"0"-42"-15,22 0 0,-22-1 0,0 22 16,0 0-16,21-21 15,0 42-15,-21 21 16,0 0-16,0 0 0,0 0 16,0 22-16,0-1 0,0-21 0,0 22 15,-21-1-15,21 0 0,-21 1 16,21-1-16,0-21 0,-22 21 0,1 1 16,21-22-16,-21 0 0,21 0 0,0 0 15,0 1-15,0-1 0</inkml:trace>
  <inkml:trace contextRef="#ctx0" brushRef="#br0" timeOffset="71340.27">11261 11451 0,'0'0'0,"-22"0"16,22-21-1,22 21 16,-1 0-31,21 0 0,-21 0 0,0-21 16,22 0-16,-1 21 0,0-21 16,1 21-16,-1-22 0,0 1 0,1 0 15,20 0-15,-20 21 0</inkml:trace>
  <inkml:trace contextRef="#ctx0" brushRef="#br0" timeOffset="71549.14">12107 11028 0,'0'0'0,"0"-21"15,-21 21 1,0 0-16,21 21 16,0 0-16,0 0 0,-21 22 15,21-22-15,-21 21 0,21 0 0,-22-20 16,22 20-16,-21 0 0,21-21 0,-21 22 16,0-22-16,21 21 0,0-21 15,-21 1-15,21-1 0,-21 0 0,-1 0 16,22 0-16,-21 0 0,0-21 15,0 22-15,0-22 16</inkml:trace>
  <inkml:trace contextRef="#ctx0" brushRef="#br0" timeOffset="71906.46">9991 12234 0,'-22'0'0,"44"-21"31,-1 21-31,0 0 0,0-21 0,21 21 16,1 0-16,-22 0 0,21 0 0,1-21 15,-1 21-15,0 0 16,1 0-16,-1 0 0,-21 0 0,21 0 16,-20 0-16,-1 0 0,0 0 0,0 21 15,-21 0 1</inkml:trace>
  <inkml:trace contextRef="#ctx0" brushRef="#br0" timeOffset="72123.49">10308 12234 0,'0'0'16,"-21"0"-16,0 0 0,21 22 0,-21-22 16,21 21-16,-22 0 0,22 0 0,0 0 15,0 0-15,0 22 0,0-22 16,0 21-16,0-21 0,0 22 15,0-22-15,0 21 0,0 1 0,0-22 0,0 21 16,0 0-16,0-20 16,-21 20-16,21-21 0,0 0 0,0 0 15,0 1-15,0-1 0,0 0 0,21-21 32</inkml:trace>
  <inkml:trace contextRef="#ctx0" brushRef="#br0" timeOffset="72628.6">10604 12679 0,'0'0'0,"22"-64"15,-1 43-15,0 0 16,-21 0-16,21 0 16,-21 0-16,0-1 0,0 1 0,0 0 15,0 0-15,-21 42 31,0 0-31,21 22 16,-21-22-16,-1 0 0,22 21 16,-21-21-16,21 22 0,-21-22 0,21 0 15,0 21-15,0-20 0,0-1 0,0 0 16,0 0-16,0 0 0,0 0 16,21-21-1,0 0-15,1 0 0,20-21 16,-21 0-16,0 21 0,22-42 15,-1 21-15,-21-1 0,21 1 0,1 0 16,-22 0-16,21-21 0,1 20 16,-22 1-16,0 0 0,21 0 0,-21 0 15,1 0-15,-1 21 0,0 0 16,0 21 0,-21 0-16,0 0 0,0 0 15,0 0-15,0 1 0,0-1 0,0 21 16,0-21-16,0 0 15,0 22-15,-21-22 0,21 0 0,-21 0 16,0 0-16,21 1 0,-22-1 16,22 0-16,-21 0 0,21 0 15,0-42 17,0 0-32,21 21 0,1-42 0,-1 20 15</inkml:trace>
  <inkml:trace contextRef="#ctx0" brushRef="#br0" timeOffset="72716.55">11620 12213 0,'0'-42'0,"0"84"0</inkml:trace>
  <inkml:trace contextRef="#ctx0" brushRef="#br0" timeOffset="72896.45">11663 12150 0,'0'42'16,"0"-84"-16,0 105 0,0-42 15,0 1-15,0 20 0,0 0 0,0-21 16,0 22-16,0 41 0,-21-41 15,-1-1-15,22-21 0,0 22 16,-21-1-16,21 0 0,-21-21 0,21 22 16,0-22-16,0 0 0,0 0 15,0 0-15,0 1 0,21-22 32,0 0-32,1-22 0,-22 1 15,21 0-15,0 0 0,0 0 16,-21 0-16</inkml:trace>
  <inkml:trace contextRef="#ctx0" brushRef="#br0" timeOffset="73106.33">11599 12573 0,'0'0'16,"-42"0"-16,21 0 16,0 0-16,-1 0 15,44 0 16,-1 0-31,0 0 0,0 0 0,21 0 16,-20-21-16,-1 21 0,21 0 16,0-21-16,-20 0 0,20 21 0,-21-22 15,21 22-15,-20-21 0,20 0 16,0 21-16,-21-21 0</inkml:trace>
  <inkml:trace contextRef="#ctx0" brushRef="#br0" timeOffset="73700.5">12298 12404 0,'0'0'0,"-21"0"0,-1-21 16,22-1-16,0 1 16,0 0-1,22 21-15,-1 0 0,0 0 0,0-21 16,0 21-16,0 0 0,1 0 15,-1 0-15,0 0 0,0 0 0,0 21 16,-21 0-16,21 0 0,-21 1 16,22-1-16,-22 0 0,0 0 15,0 0-15,0 0 0,0 22 0,0-22 16,0 0-16,-22 21 0,1 1 0,0-1 16,0-21-16,0 22 15,0-1-15,-22 0 0,22 1 0,0-1 16,-21 0-16,20-21 0,-20 1 0,21 20 15,0-21-15,0 0 0,-1-21 16,1 21-16,0-21 16,21-21-1,0 0-15,0 0 0,21 0 16,0 0-16,-21-1 0,22 1 16,-1 21-16,0-21 0,0 21 0,0 0 15,0 0-15,1 0 16,-1 0-16,0 0 0,0 0 0,-21 21 15,21-21-15,0 0 0,1 21 0,-1-21 16,0 0-16,0 22 16,0-22-16,0 0 0,1 0 15,-1 0-15,0 0 0,0 0 16,0 0-16,0-22 16,1 22-16,-22-21 0,21 21 15,0-21-15,-21 0 0,0 0 16,21 21-16,21-21 15,-42-1-15,0 1 0,0 0 16,0 0-16,0 0 0,0-22 16,0 22-16</inkml:trace>
  <inkml:trace contextRef="#ctx0" brushRef="#br0" timeOffset="75436.25">12890 9991 0,'-21'0'0,"21"-21"32,-21 21-32,21-22 15,-21 22 1,21-21-16,0 0 16,0 0-16,0 0 15,21 21-15,0-21 0,0-1 16,1 1-16,-1 0 0,21 0 0,0 0 15,1 0-15,-1-22 0,0 22 16,22 0-16,-1 0 0,22-22 0,-21 22 16,20 0-16,-20 0 0,20 21 0,1-21 15,-21 0-15,20 21 16,1 0-16,0 0 0,-1 0 0,-20 0 16,20 0-16,-20 0 0,21 0 0,-22 21 15,-21 0-15,22 0 0,-22 0 16,22 22-16,-22-1 0,-21 0 0,22 1 15,-22-1-15,0 0 0,0 22 16,0-22-16,-21 0 0,0 22 0,0-22 16,0 1-16,0-1 0,-21 21 0,0-20 15,0 20-15,-22-20 0,1 20 16,0-21-16,-1 1 0,1 20 0,-21-20 16,20-1-16,-20 0 0,-1 1 15,1-1-15,-1 0 0,-20 1 0,20-22 16,1 21-16,-22-21 0,21 22 15,1-22-15,-22 0 0,22 0 0,-22 0 16,0 0-16,22 1 0,-1-1 16,1-21-16,-1 21 0,1-21 0,21 0 15,-1 0-15,1 0 0,21 0 0,0 0 16,-1 0-16,1 0 0,21-21 16,0 0-1,0-1-15,21 1 16,1 0-1,-1 21-15,0-21 0,0 0 16,0 0-16,0 21 0,-21-22 16,22 1-16,-1 21 0,0-21 15,-21 0-15,21 0 0,0 21 0,-21-21 16,0-1-16,21 1 0,1 0 16,-22 42 30,0 0-46,0 1 0,-22-22 16,1 21-16,0 0 0,21 0 0,-21 0 16,0 0-16,21 1 0,-21 20 15,-1-21-15,1 0 0,0 0 16,0 1-16,0-1 0,0 0 0,21 0 16,-22 0-16,1 0 0,0-21 15,21 22 1,21-22-1,22 0-15,-22 0 16,0 0-16,21 0 0,1 0 16,20 0-16,-21 0 0,22 0 0,-22 0 15,22 0-15,-22-22 0,22 22 0,-22 0 16,0-21-16,1 21 0,-22 0 0,21 0 16,-21 0-16,0 0 15,-21-21-15,22 21 16,-22-21 15</inkml:trace>
  <inkml:trace contextRef="#ctx0" brushRef="#br0" timeOffset="76051.78">14055 11049 0,'0'0'16,"-22"0"-16,44-21 31,-1 21-31,0-21 0,0 21 15,21-21-15,-20 21 0,20-22 0,0 22 16,1-21-16,20 21 0,-21 0 16,22 0-16,-22-21 0,22 21 0,-22 0 15,22 0-15,-1 0 0,-21 0 16,22 0-16,-22 0 0,22 21 0,-22-21 16,0 21-16,1 1 0,-22-1 15,21 0-15,-21 0 0,1 21 0,-1-20 16,0 20-16,-21 0 0,0 1 0,0-1 15,0 21-15,0-20 0,-21 20 16,0-20-16,-1 20 0,1-21 0,-21 22 16,0-1-16,-1-20 0,1 20 0,-22 1 15,1-1-15,21 1 0,-22-1 16,-21 1-16,22-1 0,-22-20 16,22-1-16,-22 21 0,0-20 0,22-22 0,-22 21 15,22-21-15,-1 22 16,1-22-16,-1 0 0,22-21 0,-22 21 15,22 0-15,0-21 0,-22 0 0,22 0 16,0 0-16,-1 0 0,1 0 16,21 0-16,-22 0 0,1 0 0,21 0 15,0 0-15,-22 0 0,22 0 0,0 0 16,0 0-16,21-21 62,0 0-62</inkml:trace>
  <inkml:trace contextRef="#ctx0" brushRef="#br0" timeOffset="76522.52">13610 12256 0,'0'0'15,"21"-22"-15,-21 1 0,0 0 0,0 0 16,0 0-16,0 42 31,0 0-15,0 0-16,0 0 0,-21 22 16,0-22-16,21 0 0,-21 0 15,0 22-15,-1-22 0,1 21 0,-21-21 16,21 0-16,-22 22 0,22-22 0,0 0 15,-21 0-15,21 0 0,-1 1 16,1-1-16,0-21 0,0 0 0,21 21 16,-21-21-16,42 0 31,0 0-31,0 0 0,22 0 16,-22 0-16,0 0 0,21 0 0,-21 0 15,22 0-15,-1 0 0,0 21 0,-20-21 16,20 0-16,0 0 15,-21 0-15,22 0 0,-22 21 0,0-21 16,0 0-16,0 0 0,1 0 0,-1 0 16,-42-21 46,-1 21-62,22-21 0,-21 21 16</inkml:trace>
  <inkml:trace contextRef="#ctx0" brushRef="#br0" timeOffset="84461.25">19685 8403 0,'0'0'0,"0"-21"15,0 0-15,21 0 16,-21 0-16,0-1 0,0 1 0,0-21 16,21 21-16,-21 0 0,21-22 15,-21 1-15,0 21 0,0-22 16,0 22-16,0 0 0,0-21 16,0 21-16,0-1 0,0 44 31,0-1-31,0 0 0,0 21 15,0 22-15,0-22 0,0 22 0,0-1 16,0 1-16,0-1 0,0 1 16,0 20-16,0 1 0,0 0 0,0-1 15,-21 1-15,0 0 0,0-1 0,0-20 16,0-1-16,-1 1 0,1-1 16,0 1-16,21-22 0,-21 0 0,21 1 15,-21-1-15,21-21 16,0 22-16,0-22 0,0 0 15,0-42 1,-21 0 0,21-22-16,0 22 0,0-21 15,0-1-15</inkml:trace>
  <inkml:trace contextRef="#ctx0" brushRef="#br0" timeOffset="85168.43">19897 8086 0,'-22'0'0,"44"0"0,-44-21 16,22-1-1,43 22 1,-22 0-16,0 0 0,21-21 15,1 21-15,20 0 0,-20 0 0,20 0 16,1 0-16,20 0 0,1 0 16,-22 0-16,43-21 0,-21 21 0,0 0 15,-1 0-15,-20 0 0,20 0 16,-20 0-16,21 0 0,-22 0 16,-21 0-16,22 0 0,-22 0 0,1 0 15,-22 0-15,21 0 0,-21 0 16,0 0-16,-21 21 15,0 0-15,0 1 16,0-1-16,0 0 0,0 0 0,0 21 16,0-20-16,-21 20 0,21 0 15,-21 1-15,21-1 0,-21 0 0,21 1 16,-21-1-16,21 0 0,-21 1 16,21-1-16,0 21 0,0-20 15,0-1-15,0 22 0,0-22 0,0 0 16,0 22-16,0-22 0,0 0 15,21 1-15,-21-1 0,0 0 0,21 1 16,-21-1-16,0 0 0,0 1 0,0-22 16,0 21-16,0-21 0,0 1 15,-21 20-15,0-21 0,-1 0 0,1 0 16,21 1-16,-21-1 0,0-21 16,-21 21-16,20 0 0,-20-21 0,0 21 15,-1 0-15,-20-21 0,-1 22 0,-20-22 16,-22 0-16,-21 21 0,21-21 15,-21 0-15,-21 21 0,21-21 0,0 0 16,0 0-16,21 0 0,0 0 0,22 0 16,-1 0-16,21 0 15,1 0-15,-1 0 0,22 0 0,0 0 16,-1-21-16,1 0 0,21 21 0,0 0 16,0-22-16,21 1 15,0 0-15,0 0 16,21 21-16,0-21 0,0 0 15,0-1-15,22 1 0</inkml:trace>
  <inkml:trace contextRef="#ctx0" brushRef="#br0" timeOffset="85624.16">20468 7811 0,'0'0'0,"0"-43"0,21-41 16,-21 62-16,0-20 0,0 21 16,0 0-16,-21 21 15,0 0-15,0 0 16,0 21-16,-1 21 0,1 1 0,0-1 15,0 21-15,0 1 0,0 21 16,-1 20-16,1-20 0,0 21 0,0-21 16,21 20-16,0 1 0,-21 0 15,21 0-15,-21-21 0,21 20 0,0 1 16,-22-21-16,1 0 0,0 20 0,0-20 16,21 0-16,-21-1 0,0-20 15,21 21-15,-22-22 0,1-21 0,0 22 16,21-22-16,0 1 0,0-1 0,-21-21 15,21 0-15,0 0 16,-21 1-16,21-1 0,0-42 31,0-1-15,-21 1-16,21 0 0,0-21 16,-22 21-16,22-22 0,0 1 0</inkml:trace>
  <inkml:trace contextRef="#ctx0" brushRef="#br0" timeOffset="86000.21">19092 8890 0,'-21'0'0,"42"0"0,-63 0 0,21 0 15,0 0-15,-1 0 0,1 0 16,42 0 0,22 0-16,-1 0 0,22 0 15,-1 0-15,43-21 0,-21 21 16,42-21-16,-22 21 0,22-21 0,0-1 16,0 22-16,22-21 15,-1 21-15,-21-21 0,0 21 0,0 0 16,0 0-16,-43 0 0,22 0 0,-21 0 15,-22 0-15,1 0 0,-22 0 16,1 0-16,-22 0 0,0 0 0,-21-21 31,0 0-31,0 0 16,-21-1-16,21 1 16,0 0-16,0 0 0</inkml:trace>
  <inkml:trace contextRef="#ctx0" brushRef="#br0" timeOffset="86824.74">22119 7345 0,'0'0'0,"0"-64"16,-21 64-16,21-21 0,-21 21 16,21 21-16,-21-21 15,21 22-15,-22 20 0,1-21 16,21 21-16,0 1 0,-21-22 16,21 21-16,0 1 0,0-1 0,-21-21 15,21 21-15,0-20 0,0-1 0,0 0 16,0 0-16,0 0 0,0 0 15,0 1-15,0-1 0,0 0 16,-21-21 15,21-21-31,-21 21 16,21-21-16,0-1 0,0 1 0,0 0 16,0-21-16,0 21 15,0-1-15,21-20 0,0 21 16,0-21-16,0-1 0,0 22 0,1-21 15,-1-1-15,21 22 0,-21 0 16,22 0-16,-1 0 0,-21 0 0,21 21 16,1 0-16,-22 0 0,21 0 15,-21 21-15,1-21 0,-1 21 0,-21 21 16,0-21-16,0 1 0,0 20 16,-21-21-16,-1 0 0,-20 22 0,0-22 15,21 21-15,-22-21 0,1 0 16,0 1-16,-1-1 0,1 0 0,21 0 15,0-21-15,-1 0 0,22 21 16,-21-21-16,42-21 31,1 21-31,-1-21 0,21 21 16,-21 0-16,22-21 0,-22 21 0,21 0 16,0 0-16,1 0 0,-1 0 15,0 0-15,1 0 0,-1 0 0,0 0 16,-20 0-16,-1 21 0,0 0 0,-21 0 15,0 22-15,0-22 0,-21 21 16,0 0-16,-1-20 0,-20 20 0,0 0 16,-22 1-16,22-22 0,0 21 15,-22-21-15,22 0 0,-1 1 16,1-1-16,0 0 0,-1-21 0,1 0 16,21 21-16,-21-21 0,20 0 15,1 0-15,0 0 0,0 0 0,0 0 16,0-21-16,21 0 15,-22 21-15,22-21 0,-21-1 16</inkml:trace>
  <inkml:trace contextRef="#ctx0" brushRef="#br0" timeOffset="87393.08">22796 9165 0,'0'0'0,"0"-42"16,22 0-16,-1-22 0,-21 22 0,0-1 15,0 1-15,21 21 0,-21-21 16,21 20-16,-21 1 0,21 21 15,0 21 1,1 1-16,-1-1 0,0 21 0,0 0 16,21 22-16,1-22 15,-1 22-15,0-1 0,1-20 0,-1 20 16,0 1-16,1-1 0,-1 1 0,0-1 16,22 22-16,-43-22 0,21-20 15,1 20-15,-22 1 0,0-22 0,0 0 16,0 1-16,1-1 0,-1 0 0,-21-21 15,0 1-15,0-1 0,0 0 16,0 0-16,0 0 16,21-21-1,-21-21 1,0 0-16,0 0 16,0 0-16,0-1 0,0 1 15,0-21-15,0 21 0,0-22 16</inkml:trace>
  <inkml:trace contextRef="#ctx0" brushRef="#br0" timeOffset="87815.84">24278 9102 0,'0'0'15,"0"-21"-15,0-1 0,0 1 0,0 0 16,0 0-16,0 0 0,0 0 0,0-1 15,0 1-15,0 0 32,-21 21-17,0 0-15,0 21 16,-1 0-16,1 1 0,-21-1 0,21 0 16,-22 0-16,1 21 0,0 1 15,-22-22-15,1 21 0,-1 1 0,1-1 16,-22 21-16,0-20 0,1 20 0,-1-20 15,0 20-15,1 1 0,-1-1 16,0-21-16,22 22 0,-1-22 0,1 1 16,-1-1-16,22 0 0,-21-21 15,41 1-15,-20-1 0,21 0 16,0 0-16,0-21 0,-1 21 16,22-42 30,22 21-46,-1 0 0,-21-21 16,0 0-16,21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39:13.0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4635 13864 0,'0'0'0,"0"-21"0,0 0 0,0 0 0,0 0 15,22-1-15,-22 1 16,0 0-16,21 21 0,-21-21 0,0 0 16,0 42 15,-21 0-31,-1 0 16,1 22-16,-21-22 0,21 42 0,-22-20 15,1 20-15,0 1 0,-22-1 16,22 22-16,0-1 0,-22 1 0,22 0 15,-22-1-15,1 1 0,20 0 0,-20-1 16,21 1-16,-22 0 0,22-22 16,-22 22-16,22-22 0,0 1 0,-1-1 15,1-20-15,0 20 0,20-20 16,-20-1-16,21-21 0,0 0 0,0 0 16,21 1-16,0-1 0,-22 0 15,22-42 32,22 0-47,-22-1 16,21 22-16,0-21 15,0 21-15,-21-21 16,21 21-16,0 0 0,1 0 0,-1-21 16,0 21-16,0-21 0,21 21 15,1 0-15,-22 0 0,21 0 0,22 0 16,-22 0-16,0 0 0,22 0 15,-22 0-15,22 0 0,-1 0 0,1 0 16,20 0-16,-20 0 0,21 0 16,-1 0-16,1 21 0,-22-21 15,22 21-15,0-21 0,-22 21 0,1-21 16,-1 21-16,1 1 0,-1-22 16,1 21-16,-22-21 0,22 21 0,-22-21 15,0 0-15,1 0 0,-1 21 0,-21-21 16,21 0-16,-20 0 0,-1 0 15,0 0-15,0 0 16,-21-21 47,0 0-48,0 0-15,-21 21 16,0-22-16,0 22 0,-1-21 15,1 0-15,-21 0 0,21 0 0,0 0 16,-22-1-16</inkml:trace>
  <inkml:trace contextRef="#ctx0" brushRef="#br0" timeOffset="568.17">4932 13780 0,'0'0'0,"0"-22"16,0 1 0,0 0-16,-21 21 0,-1-21 15,1 21-15,21-21 16,-21 21-16,21-21 16,-21 21-16,21 21 31,21 0-16,0 0-15,-21 21 0,21-20 0,1 20 16,-1 0-16,-21 1 0,21 20 16,0-21-16,0 22 0,0-1 0,1 1 15,-22 21-15,21-22 0,0 22 16,0-1-16,0 1 0,0 0 16,1-22-16,-1 22 0,0-22 0,0 22 15,-21-21-15,21-1 0,0 1 16,-21-1-16,0 1 0,22-22 0,-1 0 15,-21 1-15,21-1 0,-21-21 16,0 0-16,0 0 0,0 1 0,-21-22 47,21-22-47,-21 1 0,-1-21 16,1 21-16</inkml:trace>
  <inkml:trace contextRef="#ctx0" brushRef="#br0" timeOffset="8414.34">4593 13822 0,'0'0'0,"21"-21"15,-42 21 17,0 21-32,0 0 0,0 0 0,-1 22 15,1-22-15,0 21 0,-21 22 16,21-22-16,-22 21 0,1 22 16,21-21-16,-22 20 0,1 1 15,21 0-15,-21-1 0,-1 1 0,1 0 16,0-22-16,20 1 0,-20-1 15,21 1-15,-21-22 0,20 21 0,1-41 16,0 20-16,0-21 0,0 0 16,21 0-16,-21-21 0,-1 0 15,22-21-15,0 0 16,0-21-16,0 21 0,0-22 0,22 1 16,-1-22-16,0 22 0,0-21 15,0-1-15,0 1 0,1-22 0,20 0 16,0 1-16,-21-1 0,43 0 15,-22 22-15,1-22 0,20 22 16,1-1-16,-22 1 0,21 20 0,-20-20 16,20 20-16,-20 1 0,-22 21 15,21 0-15,-21 0 0,0-1 0,1 22 16,-22 22 0,0-1-16,-22 0 0,-20 21 0,21 1 15,-21 20-15,20-21 0,-20 22 16,-21 21-16,20-1 0,1 1 0,-22 0 15,22-1-15,0 1 0,-22-22 16,22 22-16,0-21 0,20 20 16,-20-41-16,0 20 0,21 1 15,-1-22-15,1 0 0,0-21 0,0 22 16,21-22-16,21-63 31,0 20-31,0-20 16,1 0-16,20-1 0,-21 1 0,0-21 15,22-22-15,-22 21 0,21-20 16,0-1-16,-20 0 0,20 1 0,21-1 16,-20 22-16,-1-1 0,0 1 0,1-1 15,-1 1-15,0 20 16,-20 1-16,-1 21 0,0-22 0,0 22 16,0 0-16,-21 42 15,-21 0 1,0 22-16,-21-22 0,20 42 15,-20 1-15,0-1 0,-1 22 0,1 0 16,0-1-16,21 22 0,-22 0 16,1-21-16,0 21 0,-1-22 0,22 1 15,-21 0-15,21-22 0,-1 1 16,1-1-16,21-21 0,0 1 0,-21-1 16,21-21-16,0 0 0,0 1 15,0-44 1,21 1-16,0 0 0,1-21 15,-1-1-15,0-20 0,0-1 16,21 1-16,-20-1 0,20-20 0,0-22 16,1 21-16,-1-21 0,0 1 15,1 20-15,-1-21 0,0 21 0,1 1 16,-1 20-16,-21 1 0,0-1 16,0 22-16,1 21 0,-22 0 0,0-1 15,0 44 1,0-1-16,0 21 0,-22 0 0,1 1 15,0 20-15,-21 1 0,21 20 16,-22 1-16,1 21 0,21-21 16,-22 20-16,1 1 0,0-21 15,-1 21-15,22-22 0,-21 1 0,21-21 16,0-1-16,-1 1 0,1-22 16,21-21-16,0 21 0,0-20 0,0-44 31,0 1-31,21 0 0,-21-21 15,22-1-15,-1-20 0,21-1 16,-21 1-16,0-22 0,22 1 0,-1-1 16,-21 0-16,22-21 0,-1 22 0,0-22 15,-21 21-15,22 22 0,-1-22 16,-21 43-16,0-1 0,1 1 16,-22 21-16,0 0 0,0 42 15,0 0 1,-22 21-16,1 1 0,0-1 15,0 22-15,21-1 0,-21 22 0,-22-1 16,22 1-16,0 0 0,0 21 16,0-22-16,0 1 0,-1 0 0,1-22 15,0 1-15,0-1 0,21-21 16,-21 1-16,21-22 0,0 0 0,0 0 16,21-42-1,0-21-15,0 21 16,-21-22-16,43 1 0,-22-22 0,0 1 15,0-1-15,21 1 0,-20-22 16,-1 1-16,0-1 0,21-21 0,-21 21 16,1 1-16,-1-1 0,0 0 15,0 22-15,0-1 0,-21 1 0,0 42 16,0-22-16,0 22 0,0 64 31,0-1-31,0 0 0,-21 1 16,0 41-16,0-20 0,0 20 0,-1 22 15,1-21-15,0 21 0,0-22 16,0 1-16,0 21 0,-1-21 16,1-1-16,0-20 0,0-1 15,21-20-15,0-1 0,0 0 0,0-21 16,0 1-16,0-44 16,21 22-16,-21-42 15,21 21-15,0-21 0,1-22 0,-1 1 16,0-1-16,0 1 0,0-1 15,0-21-15,1 1 0,-22-22 0,0 21 16,21 1-16,-21-22 0,21 42 16,-21-20-16,0 20 0,0 22 0,0-1 15,0 1-15,0 21 0,0 0 16,0 42 0,0 0-16,0 0 0,0 22 15,0 20-15,0 1 0,0-1 0,0 22 16,0-22-16,0 22 0,0 0 0,0-1 15,0-20-15,0 20 0,21 1 16,-21-21-16,0-1 0,21 1 0,-21-1 16,0 1-16,0-22 0,21 0 15,-21-21-15,22 1 0,-22-1 0,0 0 16,21-21-16,0 0 0,-21-21 16,21 0-16,-21-1 0,21-20 0,-21 0 15,0-1-15,21-20 0,-21-1 16,0 1-16,0-1 0,0-20 15,0 20-15,0-20 0,-21-22 0,0 21 16,21 0-16,-21 1 0,0-1 16,0 22-16,-1-1 0,1 22 0,21-1 15,0 1-15,0 21 0,0 0 16,0 42-16,0 0 16,0 21-16,21 1 0,1-1 15,-1 22-15,0-1 0,0 22 0,0-1 16,0 1-16,1 21 0,-1-21 15,0 20-15,0-20 0,-21 0 16,0-1-16,21 1 0,0 0 0,-21-22 16,22 1-16,-22-22 0,0 0 15,0-20-15,21 20 0,0-42 16,0 0-16,-21-21 16,0 0-16,0-22 0,0 1 15,0 0-15,0-22 0,0 1 0,0-1 16,0-21-16,0 1 0,-21-1 15,0 0-15,0-20 0,-22 20 0,22-21 16,0 0-16,0 22 0,0 20 16,-1-21-16,1 43 0,21-21 15,0 41-15,0 1 0,0 0 0,0 42 16,0 0-16,21 1 16,1 20-16,-1 21 0,0 1 15,0 21-15,21-22 0,-20 22 0,-1-1 16,21 22-16,-21-21 0,0 0 15,1-1-15,-1 1 0,0 0 0,0-22 16,-21 22-16,0-43 0,21 22 0,-21-22 16,21 0-16,-21-21 0,0 1 15,0-1-15,0 0 0,0-42 16,0 0 0,0-22-16,0 1 0,0 0 0,0-22 15,-21 1-15,0-22 0,0 21 16,21-41-16,-21 20 0,0-21 15,-1 0-15,1 0 0,-21 1 0,21-1 16,0 42-16,-1-20 0,1 20 16,21 22-16,-21 21 0,21-1 0,-21 1 15,21 42 1,0 1-16,0 20 0,21 0 0,0 22 16,-21-1-16,21 1 0,1 20 15,-1 1-15,0 0 0,0-22 0,0 22 16,0 0-16,1-22 0,-1 1 15,-21-1-15,0 1 0,0-22 16,21 21-16,-21-41 0,0 20 0,0-21 0,0 0 16,0-42 15,0-21-31,0-1 0,-21 1 16,0-21-16,21-1 0,-22 1 0,1-22 15,0 0-15,0 1 0,-21-22 0,20 21 16,1-21-16,0 22 0,-21-1 15,21 0-15,-1 22 0,-20-1 16,21 22-16,0 0 0,0-1 0,-1 22 16,1 21-16,0 0 0,0 0 15,0 42-15,0-20 0,-1 20 0,1 21 16,0 1-16,0 21 0,-21 20 16,20 1-16,-20-21 0,0 21 15,-1 21-15,-20-21 0,21-1 0,-1-20 16,1 0-16,0-1 0,20 1 15,-20-21-15,0-22 0,21 0 0,-22 1 16,22-22-16,0 0 0,0-21 16,21-42-1,0 20-15,0-20 0,0 0 16,21-22-16,-21 1 0,21-22 0,21 22 16,-20-22-16,-1 0 15,21 1-15,0-1 0,1 0 0,-1 22 16,22-22-16,-22 22 0,21-1 0,-20 1 15,20 20-15,-42 22 0,22-21 16,-22 21-16,0 21 0,-21 21 16,0 0-16,-21 21 0,-21 1 15,-1-1-15,1 21 0,-22 1 16,1 21-16,-1-22 0,22 22 16,-21-1-16,-1 1 0,1-21 15,-1 20-15,1-20 0,20-1 0,-63 22 16,64-43-16,21-21 0,0 1 15,0-22-15,21-22 16,0 1-16,0 0 0,21-42 0,21 20 16,0-20-16,1-1 0,-1 1 15,0-22-15,22 22 0,-1-22 16,1 0-16,-1 1 0,1 20 0,-1-21 16,1 22-16,-1-1 0,1 22 15,-22 0-15,1-1 0,-1 22 0,-21 0 16,-21 42-1,-21 22-15,-21-1 0,-1 0 0,1 22 16,0-1-16,-22 22 0,1-22 16,-1 22-16,-63 84 0,64-84 15,-1 0-15,1-1 16,-1-20-16,1-1 0,20 1 0,1-22 16,21-21-16,0 1 0,-1-1 15,22-42-15,0-1 0,22 1 16,20-21-16,-21-22 0,21 22 15,1-43-15,20 22 0,1-22 0,-22 1 16,22-22-16,-1 21 0,22 0 16,-22 1-16,22-1 0,-22 22 15,86-43-15,-86 63 0,-21 22 16,-20 0-16,-1 21 0,-21 21 16,0 22-16,-21-1 0,-1 0 0,-20 22 15,0-1-15,-1 1 16,1-1-16,-21 22 0,20 0 0,-20-22 15,20 22-15,-41 42 16,63-64-16,-22-20 0,22-1 0,0 0 16,21-63-1,42 0-15,-21-21 16,22-1-16,-22-20 0,42-1 16,-20 22-16,20-22 0,1 1 15,-22-1-15,22 1 0,-1-1 0,-21 22 16,22 0-16,-22-1 0,1 22 15,-22 21-15,21 0 0,-42 21 16,0 1-16,0 20 0,-21 0 16,0 1-16,0 20 0,-22 1 15,1-1-15,0 1 0,-1-1 0,1 1 16,21-1-16,-22 1 0,1-1 0,0-21 16,-1 22-16,22-22 15,21-21-15,0-42 16,21 0-16,1-21 15,-1 21-15,21-43 0,-21 22 16,22-22-16,-1 1 0,0-1 0,1 1 16,-22-22-16,21 22 0,0-1 0,-20 1 15,20-1-15,0 1 16,-21 41-16,-21 65 16,0-22-1,0 21-15,0 1 0,0 20 0,0 1 16,0-1-16,0 1 0,0 20 15,0-20-15,0-1 0,0 22 0,0-22 16,0-20-16,0 20 0,0-20 0,0-22 16,0 21-16,0-21 0,0 0 15,22-21-15,-1 0 16,0-21-16,-21 0 0,0-21 16,21-1-16,-21 1 0,0 0 0,0-22 15,0 1-15,0-1 0,0 1 16,0-22-16,0 0 0,-21 1 0,21-1 15,-21-21-15,0 22 0,-1-1 16,1 0-16,0 1 0,0 20 16,0 22-16,21-1 0,0 1 0,0 21 15,0 42 1,0 21-16,0 1 0,21-1 16,0 22-16,0-1 0,0 22 15,1-1-15,-1-20 0,21 105 16,-21-84-16,-21 21 15,21-43-15,1 22 0,-1 0 0,-21-22 0,21 1 16,-21-22-16,21 0 0,-21 1 16,21-22-16,0 0 0,-21 0 15,22-21-15,-22-21 16,0 0-16,0 0 16,0-22-16,0 1 0,0-22 0,0 1 15,-22-1-15,1 1 0,0-22 16,0 1-16,0-22 0,0 21 0,-1-21 15,1 0-15,0 22 0,0-22 16,0 42-16,0-20 0,-1 41 16,1 1-16,21 0 0,0 21 0,0 42 15,0 0 1,0 21-16,21 1 0,1 20 0,-1 1 16,0 20-16,21 1 0,-21 0 15,1-1-15,20 86 0,-21-86 16,0 1-16,0 63 15,1-84-15,-22-22 0,42 64 16,-42-64-16,0-21 0,0 0 16,0 1-16,0-44 15,0 1-15,0 0 0,0-21 16,0-1-16,0 1 0,-21-21 16,21-1-16,-21-21 0,-1 1 0,1-1 15,0-21-15,-21 0 16,21 22-16,-22-107 0,1 85 15,21 43-15,0-1 0,21-41 16,-22 83-16,22 1 0,0 42 16,0 22-1,22-22-15,-1 21 0,-21 22 0,21-1 16,21 22-16,-21-22 0,1 22 16,-1 0-16,0-1 0,0 1 15,0 0-15,43 63 0,-64-63 16,21-22-16,0 1 0,-21-1 0,21 1 15,-21-1-15,0-21 0,0 1 16,0-1-16,0-21 0,0 0 16,0 1-16,0-1 0,0 0 0,-21-21 15,0 0 1,0 0-16,0-21 0,-1 0 0,-20 21 16,21-22-16,-21-20 0,-22 21 0,22 0 15,-22 0-15,-63-43 16,64 43-16,-1 0 0,-63-22 15,85 43-15,-22 0 0,22 0 16,0 0-16,-1 0 0,22 22 16,0-1-16,0 0 0,21 0 0,0 0 15,0 0-15,21 1 0,0-1 16,22-21-16,-1 0 0,0 0 16,22 0-16,-22 0 0,22 0 15,20 0-15,-20 0 0,-1 0 16,1-21-16,-22 21 0,22-22 0,-22 22 15,0 0-15,1-21 0,-22 21 0,0 0 16,-42 0 0,0 0-16,-22 0 15,1 0-15,0 0 0,-22 0 16,1 21-16,-1-21 0,1 0 0,-1 0 16,1 22-16,-1-22 0,1 0 15,20 0-15,1 0 0,0 0 0,-1 0 16,22 0-16,0 0 0,21-22 15,0 1 1,21 0-16,21 0 16,-20 0-16,20-22 0,21-20 15,1 21-15,-22-1 0,1 1 0,-1 0 16,0-1-16,-21 22 16,1-21-16,-1 21 0,0-22 0,-21 22 15,-21 21 1,0 21-16,-1 0 0,1 22 15,0-22-15,0 21 0,0 1 16,0 20-16,-22-21 0,22 22 16,21-22-16,-21 1 0,0-1 15,21 0-15,0 1 0,0-22 0,0 0 16,21-21 0,0-21-16,0 0 0,0-1 15,1 1-15,41-63 0,-21 41 16,-20-20-16,20 20 0,-21 1 15,0-21-15,0 20 0,1 1 0,-22 0 16,0 20-16,0 1 16,0 0-16,-22 42 0,1 0 15,0 1-15,0-1 0,0 21 16,-22 0-16,22 1 0,0-1 16,0 0-16,0 1 0,21-1 15,-21 0-15,21 1 0,-22 20 16,22-42-16,0 1 0,22-22 15,-1-22 1,0 1-16,0 0 0,0-21 0,0-1 16,1 1-16,20 0 0,-21-1 15,0 1-15,22-64 0,-22 43 16,-21 20-16,0 1 0,0 0 16,0 21-16,0-1 0,0 1 0,0 42 15,0 1 1,-21-1-16,21 21 0,-22 0 15,22 1-15,-21-1 0,0 0 16,21 1-16,0 20 0,0-20 0,-21-1 16,21 0-16,0 1 0,0-22 0,0 0 15,0 0-15,0 0 0,0-42 16,21 0 0,-21 0-16,21 0 0,0-22 15,1 1-15,-22 0 0,21-1 0,0 1 16,0 0-16,-21-22 0,0 22 0,0-22 15,0 22-15,0 0 16,0-22-16,0 43 0,0-21 0,0 20 16,-21 22-16,0 0 0,0 0 15,-1 22-15,1-1 0,21 0 0,-21 21 16,0 1-16,21-1 0,0 21 16,-21 1-16,0-22 0,21 22 0,-22-22 15,22 22-15,0-22 0,0 0 16,0-21-16,0 1 0,0-1 0,0 0 15,22-42 1,-1 0-16,-21-1 0,21 1 16,0-21-16,0 0 0,0-1 0,-21 1 15,22 0-15,-1-22 16,-21 22-16,0-22 0,0 1 0,0 20 16,0-20-16,-21 21 0,-1-1 15,-20 22-15,21-21 0,-21 42 0,-1 0 16,1 21-16,0 0 0,-22 21 15,22 1-15,-1-1 0,-41 64 16,20 42-16,43-84 16,0-1-16,0 1 0,0-1 15,-1 1-15,22-22 0,-21 0 0,21-21 16,0 22-16,21-64 16,22-1-16,-22 1 0,0-21 15,21 0-15,-20-22 16,20 1-16,0-1 0,22-63 15,-22 42-15,0 22 0,-20-1 16,-1-20-16,0 20 0,0 22 0,0 0 16,-21-1-16,0 64 15,0 1-15,0 20 16,-21 21-16,0 1 0,0-1 16,0 1-16,-1-1 0,1 1 15,0-1-15,0 64 0,21-63 16,0-22-16,0-21 0,0 43 15,21-64 1,0-21-16,0-22 16,1 22-16,20-21 0,-21 0 0,0-22 15,22 22-15,-22-22 0,42-63 16,-42 43-16,-21 20 0,22-105 16,-22 84-16,0 22 15,0-1-15,0 1 0,-22 20 0,22-20 16,-21 42-16,21-22 0,0 22 15,-21 21-15,0 0 16,21 42-16,0 1 0,0-1 16,0 22-16,0-1 0,21 22 15,-21-22-15,21 22 0,-21 0 16,0-22-16,0 1 0,21-1 16,-21-21-16,22 1 0,-22-1 0,0-21 15,0 0-15,21-21 0,0 0 16,0-21-1,0 0-15,-21-21 0,0 21 0,0-22 16,21 1-16,-21 0 0,0-22 16,0 1-16,0-1 0,0 1 0,0-22 15,-21 21-15,0 1 0,21-1 16,-21 1-16,0 21 0,21-1 0,0 1 16,0 21-16,0 42 15,0 21 1,0-21-16,0 43 15,0-22-15,21 22 0,-21 20 0,0-20 16,0 21-16,0-22 0,21 1 0,-21-1 16,0-21-16,0 1 0,0-1 15,0 0-15,0-20 0,0-1 0,21-21 16,-21-21 0,21 21-16,-21-43 0,0 22 15,0-21-15,0 21 0,0-43 0,0 22 16,0-22-16,0 1 15,0-1-15,0 1 0,0-22 0,-21 22 0,21-1 16,-21 1-16,21-1 0,-21 1 16,21 20-16,-21 1 0,21 21 15,0 0-15,0-1 0,0 44 16,0-1-16,0 21 16,0 0-16,21 1 0,-21 20 15,21 1-15,-21-1 0,0 22 0,0 0 16,21 42-16,-21-64 15,21 1-15,-21-22 0,0 0 0,22-21 16,-22 1-16,0-1 0,21-21 0,-21-21 31,0-1-31,21-20 0,-21 21 16,0-21-16,0-1 0,0-20 0,0-1 16,0 1-16,0-1 0,-21 1 15,0-1-15,-1 1 0,22-1 0,-21 1 16,0-1-16,0 22 0,21 0 15,0 20-15,0 1 0,0 0 0,0 42 16,0 22 0,21-22-16,-21 21 0,21 22 15,0-22-15,-21 21 0,0-20 0,22 20 16,-1 1-16,0-22 0,-21 22 16,0-22-16,21-21 0,0 21 0,-21-20 0,21-1 15,-21 0-15,22-21 16,-22-21-1,0 0-15,0-1 0,0-20 16,0 21-16,0-21 0,0-22 0,0 22 16,0-22-16,0 22 0,-22-22 0,1 1 15,0-22-15,0 22 16,-21-64-16,20 84 0,1-20 0,0 21 16,21 20-16,0-20 15,-21 42-15,21-21 0,0 42 0,0 0 16,0 0-16,0 22 0,0-1 15,0 22-15,0-22 0,0 21 16,0 1-16,21-1 0,-21 1 0,0-22 16,0 22-16,21-22 0,-21 0 15,0 1-15,0-22 0,0 21 0,0-21 16,0 1-16,0-44 31,0 1-31,0 0 0,0-21 16,0 21-16,0-22 0,0 1 0,0 0 15,0-1-15,0-20 0,-21-1 16,21 1-16,-21 20 0,21-20 16,-21-1-16,21 1 0,0 21 15,0 63 1,0 21-16,0 0 0,0 1 16,0 20-16,-21 1 0,21-1 15,-22 1-15,22-1 0,0 1 0,-21-1 16,21-20-16,0 20 0,0-21 15,0-20-15,-21 20 0,21-21 0,0 0 16,0-42 0,0 0-16,0 0 15,0-22-15,21 1 0,0 0 16,-21 21-16,0-43 0,0 22 0,22-1 16,-22-20-16,0 21 0,21-1 0,-21 1 15,0 0-15,0 20 16,0 1-16,0 0 0,0 42 15,0 0-15,0 1 16,-21 20-16,-1-21 0,1 21 0,0 43 16,0-64-16,0 22 15,0-22-15,-1 0 0,1 21 16,21-21-16,0-42 31,0 0-31,21 0 16,-21-21-16,22 20 0,-1 1 15,0-21-15,0 21 0,21-22 16,1-20-16,-43 42 16,21 21-16,-21 21 31,0 0-31,-21-21 0,21 21 0,-21 0 16,-1 1-16,22-1 0,-21 0 15,0-21-15,21 21 16,0-42-1,0 0 1,21 0-16,0-1 0,1 1 16,-22 0-16,0 0 0,0 0 15,0 0-15,-22-1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39:29.0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1460 1291 0,'0'0'0,"0"-21"0,0 0 0,0 0 0,0 0 16,0-1-16,0 1 15,0 0-15,-21 0 0,21 0 16,0 0-16,-21 21 31,21 21-15,0 21-16,0-21 0,0 22 16,0-1-16,0 21 0,0-20 15,0 20-15,0 1 0,0-1 16,0 22-16,0 0 0,0-1 0,0-20 15,-21 20-15,21-20 0,0-1 16,0 1-16,0-1 0,0-20 16,0 20-16,0-20 0,0-22 15,0 21-15,0-21 0,0 0 0,0 1 16,-21-22-16,0 0 31,21-22-31,0-20 16,0 21-16,0-21 0,-22-1 0,22 1 15</inkml:trace>
  <inkml:trace contextRef="#ctx0" brushRef="#br0" timeOffset="387.79">931 1397 0,'0'0'0,"-21"-21"0,0-43 15,0 43-15,21 0 0,0-21 0,0-1 16,0 22-16,21-21 0,21 0 16,-21-1-16,22 1 0,-1 0 15,22 20-15,-1-20 0,22 21 0,-22-21 16,22 42-16,-22 0 0,22 0 16,-21 0-16,-1 21 0,1 21 15,-22 0-15,0 1 0,1 20 0,-22 1 16,0-1-16,-21 1 0,0-1 15,0 1-15,-21 20 0,-22-20 16,22-1-16,-21 1 0,21-1 0,-22 1 16,1-22-16,0 1 0,-1-1 15,22 0-15,-21-21 0,21 1 16,0-1-16,-1 0 0,1-21 16,0 0-16,0 0 15,21-21 1,21 21-1,0-21-15,0 21 0,1 0 16</inkml:trace>
  <inkml:trace contextRef="#ctx0" brushRef="#br0" timeOffset="843.85">1820 2201 0,'-21'0'16,"21"-21"0,0 0-16,0 0 0,0 0 15,0 0-15,21-1 0,0 1 0,1 0 16,-1 21-16,0-21 0,0 0 16,0 21-16,0 0 0,1 0 0,20 0 15,-21 0-15,0 21 16,22 0-16,-22 0 0,0 0 15,0 1-15,0 20 0,-21-21 0,21 21 16,-21 1-16,0-1 0,0 0 16,0 1-16,-21-1 0,0 0 0,21 1 15,-21-22-15,21 21 0,-21-21 16,0 1-16,21-44 31,0 1-31,0 0 0,0 0 16,0-21-16,0 20 0,0-20 15,0 0-15,21-1 0,0 1 0,-21 0 16,21-1-16,0 22 16,0-21-16,1 0 0,-1 20 0,-21 1 15,21-21-15,0 42 0,-21-21 16,21 21-16,0 0 16,1 0-16,-1 0 15</inkml:trace>
  <inkml:trace contextRef="#ctx0" brushRef="#br0" timeOffset="1304.58">2921 1926 0,'0'0'0,"0"-21"15,-21 21 1,0 0-16,-1 0 0,1 0 15,0 0-15,0 21 16,0 0-16,21 22 0,-21-22 0,-1 0 16,1 21-16,0 1 0,0-1 15,0-21-15,21 22 0,0-1 16,-21 0-16,21 1 0,0-1 0,0 0 16,0-21-16,0 22 0,0-22 15,21 0-15,0-21 0,0 21 16,0-21-16,0 0 0,22 0 15,-22 0-15,0 0 0,21-21 0,-20 0 16,-1 0-16,0 0 0,0-1 16,0 1-16,0-21 0,1 21 0,-1-22 15,0 1-15,-21 21 0,0-21 16,0-1-16,0 1 0,0 0 16,0-1-16,0 22 0,-21-21 0,0 21 15,-1-22-15,-20 1 16,21 42-16,0 0 0,0 0 15,-1 0-15,1 0 0,0 21 16,0 0-16,21 0 0,-21 1 16,21-1-16,0 0 15,0 0-15</inkml:trace>
  <inkml:trace contextRef="#ctx0" brushRef="#br0" timeOffset="1673.37">3514 1376 0,'0'0'0,"0"-21"0,0 0 0,0-22 16,0 22-16,0 0 16,-22 42 15,1 21-31,0-20 0,21 20 15,0 0-15,-21 1 0,0 20 0,21 1 16,-21-1-16,-1 1 0,1 20 16,0-20-16,21-1 0,-21 22 0,0-22 15,21-20-15,0 20 0,0-20 16,0 20-16,0-21 0,0 1 16,0-22-16,0 21 0,0-21 0,0 1 15,21 20-15,0-42 16,-21 21-16,21 0 0,0-21 0,1 0 15,-1 0-15,0-21 16,0 0-16,0 21 0,0-21 0,1-22 16,-22 22-16,21 0 0,0-21 15,0-1-15</inkml:trace>
  <inkml:trace contextRef="#ctx0" brushRef="#br0" timeOffset="1872.25">3196 2011 0,'0'0'0,"-21"0"16,21 21-1,21-21-15,0 0 16,0 0-16,1 0 0,-1 0 16,0 0-16,21 0 0,1 0 0,-22-21 15,21 21-15,-21-21 0,22 0 16,-22 21-16,0-22 0,0 22 0,0-21 15</inkml:trace>
  <inkml:trace contextRef="#ctx0" brushRef="#br0" timeOffset="2289.94">3768 2159 0,'21'21'16,"0"-21"-16,0 0 0,0 0 16,0 0-16,1 0 0,-1-21 15,-21 0-15,21 0 0,0 0 16,0-1-16,0 1 0,1 0 0,-1 0 16,0 0-16,-21 0 0,0-1 15,0 1-15,0 0 0,0 0 0,0 0 16,-21 21-1,0 0-15,-1 0 0,1 0 0,0 0 16,0 21-16,0 0 0,0 21 16,-1-20-16,1 20 0,0-21 0,0 21 15,21 1-15,0-22 0,0 21 16,-21 1-16,21-22 0,0 21 0,0-21 16,0 22-16,0-22 0,0 0 15,0 0-15,0 0 0,21 0 0,-21 1 16,21-1-16,0-21 0,0 0 15,1 0-15,-1 0 0,0 0 16,21 0-16,-21-21 0,1-1 16,20 1-16,-21 0 0,21 0 0</inkml:trace>
  <inkml:trace contextRef="#ctx0" brushRef="#br0" timeOffset="2863.74">4530 1990 0,'0'0'0,"0"-43"15,0 22-15,-22 21 0,1 0 16,0 0-16,0 0 16,0 0-16,0 21 0,-1 1 15,1-1-15,0 0 0,21 0 0,-21 0 16,0 22-16,0-22 0,21 21 16,0-21-16,-22 22 0,22-1 15,-21-21-15,21 21 0,0 1 0,0-22 16,0 0-16,0 21 0,0-20 15,0-1-15,21 0 0,1 0 0,-1-21 16,0 0-16,0 0 0,21 0 16,-20 0-16,20 0 0,0-21 0,1 21 15,-1-21-15,0 0 0,1-22 16,-1 22-16,0 0 0,-21-21 0,22-1 16,-22 22-16,21-21 0,-21-1 15,1-20-15,-1 21 0,0-22 16,0 22-16,-21-22 0,21 1 0,-21-1 15,0 1-15,0 20 0,0-20 16,0 21-16,0 20 0,0-20 16,0 21-16,0 0 0,0 42 31,0 0-31,-21 21 0,21 1 16,-21-1-16,21 22 0,-21-1 15,21-21-15,0 22 0,-21-1 0,-1 1 16,1-1-16,21-20 0,0-1 15,-21 22-15,21-22 0,0 0 16,-21 1-16,21-22 0,0 21 0,0-21 16,0 0-16,0 1 0,0-1 15,21-21-15,0 0 0,0 0 0,1 0 16,-1 0-16,0 0 0,0-21 16,0-1-16,22 1 0,-22 0 0,0 0 15,21 0-15,-21-22 0,1 22 16,-1-21-16,0 0 0</inkml:trace>
  <inkml:trace contextRef="#ctx0" brushRef="#br0" timeOffset="3079.61">4932 2074 0,'0'0'0,"-21"0"0,21 22 15,-22-22-15,44 0 16,-1 0-1,0 0-15,21 0 0,-21 0 0,1 0 16,20 0-16,-21-22 0,21 1 16,-20 21-16,-1-21 0,21 21 0,-21-21 15,0 0-15,1 21 0,-1-21 16,0 21-16,-21-22 0,21 22 16</inkml:trace>
  <inkml:trace contextRef="#ctx0" brushRef="#br0" timeOffset="3496.59">5546 2244 0,'0'21'0,"0"0"16,21-21 15,0 0-31,0 0 0,0-21 15,0 0-15,1 0 0,20 21 16,-21-22-16,0 1 0,0 0 16,1 0-16,-22 0 0,0 0 0,0-1 15,0 1-15,0 0 16,-22 21 0,1 0-16,0 0 0,0 21 15,-21-21-15,20 21 0,1 1 0,0-1 16,0 0-16,0 0 0,0 21 15,-1-20-15,1 20 0,21-21 0,0 21 16,-21-20-16,21 20 0,0-21 16,0 21-16,0-20 0,0-1 0,0 21 15,0-21-15,0 0 0,21 1 16,0-22-16,1 21 0,20 0 16,0-21-16,1 0 0,-1 0 0,21 0 15,-20 0-15,20 0 0,-20-21 16,20 0-16,1-1 0,-22 1 0,0 0 15</inkml:trace>
  <inkml:trace contextRef="#ctx0" brushRef="#br0" timeOffset="4056.27">6435 2223 0,'0'0'0,"0"-22"0,0 1 16,-22-21 0,1 21-16,21 0 0,-21 21 0,0 0 15,0 0-15,0 0 16,-1 0-16,1 0 0,0 21 15,0 0-15,0 0 0,0 0 0,21 0 16,-22 1-16,1 20 0,0-21 16,0 21-16,21-20 0,0 20 0,-21 0 15,21-21-15,0 22 0,0-22 16,0 0-16,0 21 0,0-20 0,0-1 16,0 0-16,21 0 15,0-21-15,0 0 0,0 0 16,1 0-16,-1 0 0,0 0 0,0-21 15,0 0-15,0 0 0,1-1 16,-1 1-16,0-21 0,0 0 16,0-1-16,22 1 0,-22 0 15,0-22-15,0 22 0,0-22 0,-21 1 16,21-22-16,-21 22 0,22-22 16,-22 21-16,0 1 0,0-1 0,0 1 15,0 21-15,0-1 0,0 22 16,0 0-16,0 0 0,-22 21 15,1 21-15,0 0 16,21 21-16,-21 1 0,0-1 0,21 22 16,0-1-16,-21-21 0,21 22 15,0-1-15,0 1 0,0-22 0,0 22 16,0-22-16,0 22 0,21-22 16,-21 0-16,21 1 0,0-1 15,-21 0-15,21 1 0,0-22 0,1 21 16,-1-21-16,0 0 0,21 1 15,-21-1-15,1-21 0,-1 0 0,21 21 16,-21-21-16,0 0 0,1 0 16,-1 0-16,0-21 0,0 0 0,0-1 15,0 1-15,-21 0 0,22 0 0</inkml:trace>
  <inkml:trace contextRef="#ctx0" brushRef="#br0" timeOffset="4896.1">8255 2244 0,'-21'0'16,"0"-21"-16,-1 21 15,1 0 1,0 0 0,42 0-1,0 21 1,22-21-16,-1 0 0,0 21 0,1-21 15,20 0-15,1 21 0,-1-21 16,22 0-16,-22 0 0,22 0 0,0 21 16,-22-21-16,22 0 0,-22 0 15,1 0-15,-1 0 0,-20 0 16,-1 0-16,0 0 0,1 0 0,-22 0 16,0 0-16,0 0 0,0 0 15,1 0-15,-22-21 31,-22 0-31,1 0 16,0 21-16,21-21 0,-21 21 16,0-22-16,0 22 0,-1-21 0,1 21 15,-21-21-15,21 21 0,0-21 0,-22 21 16,22-21-16,-21 21 0,21 0 16,-1 0-16,1-21 0,0 21 0,0 0 15,0 0-15,0 0 16,42 0 15,0 0-31,0 21 0,21-21 16,-20 21-16,20-21 0,0 0 0,1 0 15,-1 21-15,0-21 0,-21 0 16,22 0-16,-22 21 0,21-21 0,-21 0 16,1 0-16,-1 21 0,0 1 15,-21-1-15,0 0 16,0 0-16,-21 0 15,0 0-15,-1 1 0,-20 20 0,21-21 16,-21 0-16,20 22 0,-20-22 16,0 21-16,21-21 0,-22 0 15,22 1-15,0-1 0,0 0 0,0 0 16,-1 0-16,1 0 0,0-21 16,21 22-16,0-44 46,0 1-46,0 0 16,21 0-16,0 0 0</inkml:trace>
  <inkml:trace contextRef="#ctx0" brushRef="#br0" timeOffset="7411.76">11620 2011 0,'0'21'31,"22"-21"16,-1 0-47,-21-21 15,21 21-15,-21-21 16,21 21-16,-21-21 0,0-1 16,0 1-16,0 0 0,0 0 15,0 0-15,0 0 0,0-1 0,0 1 16,-21 0-16,0 0 0,0 0 15,21 0-15,-22-1 0,1 1 0,0 0 16,-21 21-16,21 0 0,-1 0 16,-20 0-16,21 0 0,-21 21 0,-1 0 15,1 1-15,0-1 16,-1 21-16,1-21 0,0 22 0,-1-1 16,1 0-16,21 1 0,-22-1 15,22-21-15,21 21 0,0 1 0,-21-1 16,21-21-16,0 0 0,0 22 0,0-22 15,0 0-15,21 0 0,0 0 16,1 1-16,-1-22 0,0 21 0,0-21 16,0 0-16,22 0 0,-22 0 15,21 0-15,-21 0 0,22-21 0,-22-1 16,21 1-16,-21 21 0,0-21 16,22 0-16,-22 0 0,0-22 0,0 22 15,0 0-15,1-21 0,-1-1 16,-21 22-16,0-21 0,0 0 15,0 20-15,0-20 0,0 21 0,0 0 16,0 0-16,0-1 0,0 44 31,0-1-15,0 0-16,0 0 0,0 0 0,0 22 16,0-22-16,0 21 0,0-21 0,0 0 15,0 1-15,0-1 0,21 0 16,0 0-16,0 0 0,0 0 0,1 1 15,-1-22-15,21 0 0,-21 21 16,22-21-16,-1 0 0,0 0 16,-21 0-16,22 0 0,-1-21 0,0-1 15,1 22-15,-1-21 0,0 0 16,-20 0-16,-1 0 0,0 0 0,0-1 16,-21 1-16,0-21 0,0 21 15,0 0-15,0-1 0,0 1 16,-21 21-1,0 21 1,0 1-16,-1-1 16,22 0-16,-21 0 0,0 0 0,21 0 15,0 1-15,-21-1 0,21 0 0,-21 0 16,21 0-16,0 0 16,-21-21-16,21 22 0,0-44 46,21 22-46,-21-21 16,21 0-16,0 0 0,-21 0 16,0 0-16,21-22 0,0 22 0,1-21 15,-1 21-15,-21-22 0,21 22 16,0-21-16,0 21 0,-21-1 0,21 1 16,1 21-16,-1 0 15,-21 21 1,21 1-16,-21-1 0,0 0 0,0 0 15,0 21-15,0-20 0,0 20 16,0-21-16,0 21 0,0-20 0,21-1 16,-21 0-16,21 21 0,-21-21 15,21 1-15,1-22 0,-1 21 0,-21 0 16,21-21-16,21 0 0,-21 0 0,1 0 16,-1 0-16,21 0 0,-21 0 15,0-21-15,22 21 0,-22-21 0,21-1 16,-21 1-16,1 0 0,-1 0 15,0 0-15,0-22 0,0 22 0,0-21 16,-21 21-16,0-22 0,0 22 16,22-21-16,-22 21 0,0 0 15,0-1-15,0 44 32,0-1-32,0 0 15,-22 0-15,22 21 0,0-20 16,0-1-16,0 0 0,0 0 0,0 0 15,0 0-15,0 1 0,22-1 0,-1-21 16,0 21-16,0-21 0,0 0 16,22 0-16,-22 0 0,21 0 0,-21 0 15,22 0-15,-1 0 0,-21 0 16,21-21-16,1 0 0,-22 21 16,0-22-16,21 1 0,-20 0 0,-22-21 15,21 21-15,-21-1 0,21-20 16,-21 21-16,0-21 0,0-1 0,0 22 15,0 0-15,0-21 0,0 20 16,0 1-16,0 0 0,0 42 47,0 0-47,0 1 16,0-1-16,0 0 0,0 21 15,0-21-15,0 22 0,0-22 0,0 21 16,-21 1-16,21-1 0,0 0 15,-21 1-15,21-1 0,0 21 16,0 1-16,0-1 0,0 1 0,0-1 16,21 22-16,0 0 0,-21-1 15,21 1-15,-21 21 0,0-21 0,21 20 16,-21-20-16,21 21 0,-21-21 0,0-1 16,0 22-16,22-42 0,-22 20 15,0-20-15,0 20 0,0-41 0,0 20 16,0-20-16,0-1 0,0 0 0,-22-21 15,22 1-15,-21-1 0,0 0 16,-21-21-16,21 0 0,-22 21 16,1-21-16,0 0 0,-1 0 0,1 0 15,0-21-15,-1 21 0,1-21 16,0 0-16,-1-1 0,1 1 0,0-21 16,20 21-16,-20 0 0,21-22 0,0 22 15,0 0-15,-1-21 0,1 20 16,0 1-16,0 0 0,0-21 0,21 21 15,0-1-15,0-20 0,0 21 0,0 0 16,0-22-16,0 1 0,0 21 16,0-21-16,21-1 0</inkml:trace>
  <inkml:trace contextRef="#ctx0" brushRef="#br0" timeOffset="9264.65">15557 1651 0,'0'0'15,"0"-21"-15,0-43 16,0 43-16,0 42 31,0 22-15,0-22-16,-21 21 0,21 1 15,-21-1-15,21 0 0,0 1 0,-21-1 16,21 0-16,0 1 0,0-1 16,0-21-16,-21 21 0,21-20 0,0-1 15,0 0-15,-21 0 0,21 0 16,0-42 15,0 0-31,0 0 0,0 0 16,0-1-16,0 1 0,0-21 15,21 0-15,0-1 0,0 1 0,-21 0 16,21-1-16,0-20 0,1 20 0,-1 1 16,21 21-16,-21-21 0,0 20 15,1 1-15,-1 21 0,0 0 16,0 0-16,0 0 0,0 0 0,1 21 15,-1 1-15,-21-1 0,21 0 16,-21 21-16,21-21 0,-21 22 0,0-1 16,0 0-16,0 1 0,0-22 15,0 21-15,0 1 0,0-1 0,0-21 16,-21 0-16,21 0 0,0 1 16,0-1-16,0 0 0,0-42 46,0 0-46,0-22 16,21 22-16,-21-21 0,21-1 16,0 1-16,1 0 0,-1-22 0,0 22 15,0-22-15,0 22 0,22 0 16,-22-1-16,0 1 0,21 21 0,-21 0 16,1 0-16,-1 21 0,0 0 15,0 0-15,0 0 0,-21 21 0,0 0 16,0 0-16,0 21 0,0 1 15,0-22-15,0 21 0,0 22 16,-21-22-16,21 0 0,0 1 0,0-1 16,0 0-16,0-20 0,0 20 0,0-21 15,0 21-15,21-20 0,0-1 16,1 0-16,20-21 0,-21 21 16,21-21-16,-20 0 0,20 0 0,0 0 15,1 0-15,-22-21 0,21 21 16,0-21-16,1 0 0,-1-1 0,-21 1 15,0 0-15,22-21 0,-22 21 0,0-22 16,0 1-16,-21 0 0,0-1 16,0 1-16,0 0 0,0-1 0,0 22 15,0 0-15,0-21 16,-21 20-16,0 22 16,0 0-16,0 22 15,-1-1-15,1 0 0,0 0 0,21 21 16,0-20-16,-21 20 0,21 0 15,0-21-15,0 22 0,0-1 0,0-21 16,0 22-16,0-22 0,0 0 0,21 0 16,-21 0-16,21 0 0,0-21 15,1 22-15,-1-22 0,0 0 0,0 0 16,21 0-16,-20 0 0,20 0 16,-21 0-16,21-22 0,1 1 0,-22 21 15,21-21-15,-21 0 16,1-21-16,-1 20 0,0 1 0,0-21 15,0 0-15,0 20 0,-21-20 0,0 21 16,0 0-16,0 0 0,0-1 16,0 1-16,0 0 0,0 42 31,0 0-31,0 1 0,0-1 16,0 0-16,-21 21 0,21-21 15,-21 1-15,21 20 0,0-21 0,0 21 16,-21-20-16,21-1 0,-21 0 15,21 0-15,-21 0 0,21 0 0,0 1 16,0-1-16,0 0 16,-22-21-1,22-21 1,0 0-16,0-1 16,0-20-16,22 21 0,-22 0 15,21-22-15,0 1 0,-21 0 16,21-1-16,0 22 0,0-21 0,1 0 15,-1 20-15,0-20 0,0 21 16,0 21-16,0-21 0,1 21 0,-1 0 16,0 0-16,0 21 0,-21 0 15,0 0-15,21 0 0,-21 22 16,21-22-16,-21 0 0,0 21 16,0-20-16,0 20 0,0-21 15,0 21-15,0-20 0,0-1 0,0 0 16,0 0-16,0 0 0,-21 0 15,21 1-15,-21-22 16,21-22 0,0 1-16,0 0 15,21-21-15,0 21 0,1-22 0,-1 1 16,21 0-16,-21-1 0,22 1 16,-22 0-16,21-1 0,0 1 0,-20 21 15,20 0-15,-21-1 0,21 1 16,-20 21-16,-1 0 0,0 0 15,0 21-15,0 1 0,-21-1 16,0 0-16,0 21 0,0-21 0,0 22 16,0-1-16,0 0 0,0-20 0,0 20 15,-21 0-15,21-21 0,-21 22 16,21-22-16,0 0 0,0 21 0,0-20 16,-21-1-16,21 0 15,21-21 16,0-42-31,43-1 16</inkml:trace>
  <inkml:trace contextRef="#ctx0" brushRef="#br0" timeOffset="9812.06">18478 1270 0,'0'0'0,"0"-21"0,0-21 0,0 20 0,0 1 16,0 0-16,0 0 0,0 42 15,0 0 1,-21 22-16,21-22 0,-21 21 16,21 0-16,0 22 0,0-22 0,0 1 15,-21 20-15,21-21 16,0 22-16,0-22 0,0 22 0,-21-22 16,21 0-16,0 1 0,0-1 15,0 0-15,0 1 0,0-1 0,0 0 16,0-20-16,0-1 0,0 21 0,0-21 15,0 0-15,0-42 47,0 0-47,0 0 0,0 0 0,21 0 16,0-1-16,0 1 0,0-21 16,1 0-16,-1 20 0,21-20 0,-21 21 15,22 0-15,-22-22 0,21 22 0,-21 0 16,22 21-16,-1-21 15,-21 21-15,21 0 0,-20 0 0,-1 0 16,0 21-16,0-21 0,0 21 16,-21 0-16,21 1 0,-21-1 0,0 21 15,0-21-15,0 0 0,-21 1 16,0 20-16,0-21 0,0 0 0,-22 22 16,22-22-16,0 0 0,-21 0 0,-1 0 15,22-21-15,-127 64 31,127-64-31,0 0 0,21-21 32,21-1-17,0 1-15,21 0 0,-20 0 16,-1 0-16</inkml:trace>
  <inkml:trace contextRef="#ctx0" brushRef="#br0" timeOffset="10211.7">19410 2074 0,'0'22'15,"0"-44"17,21 22-32,0-21 15,0 21-15,0-21 0,1 0 16,-1 0-16,0 0 0,0-1 0,0 1 15,0 0-15,1 0 0,-1 0 16,-21 0-16,21-1 0,-21 1 16,-21 21-1,21 21-15,-43 1 16,22-1-16,0 21 0,0-21 16,0 0-16,0 22 0,-1-22 15,22 0-15,-21 21 0,21-20 0,-21-1 16,21 0-16,0 0 0,0 0 15,0 0-15,0 1 0,0-1 16,21-21-16,0 21 16,1-21-16,-1 0 0,21 0 15,-21 0-15,0 0 0,1 0 0,20-21 16,-21 21-16,0-21 0,0 21 16,22-22-16,-22 1 0,0 0 0</inkml:trace>
  <inkml:trace contextRef="#ctx0" brushRef="#br0" timeOffset="10599.35">20066 1863 0,'0'-21'15,"21"42"32,0 0-31,0 0-16,-21 0 0,22 0 0,-22 1 15,21-1-15,-21 0 0,0 0 16,0 0-16,0 0 0,0 1 0,0-1 16,0 0-16,0 0 0,0 0 0,0 0 15,0 1-15,0-1 16,-21 0-16,-1-21 16,22-21 15,0 0-16,0-1-15,0 1 16,22-21-16,-1 21 0,0-22 0,0 22 16,0-21-16,0 0 0,22 20 15,-22-20-15,0 21 0,0-21 0,0 20 16,-21 1-16,22 0 0,-22 0 16,21 0-16,-21 0 0,0-1 15,21 22-15</inkml:trace>
  <inkml:trace contextRef="#ctx0" brushRef="#br0" timeOffset="11740.32">22288 1757 0,'0'0'16,"0"-21"-16,0 0 0,0-1 15,-21 22 17,0 0-32,21 22 0,-21 20 0,0-21 15,0 21-15,-1-20 0,1 20 16,0 0-16,0 1 0,0-22 0,21 21 15,0 0-15,-21-20 0,21 20 0,0-21 16,0 0-16,0 0 0,0 1 16,0-1-16,21-21 0,0 21 15,0-21-15,21 0 0,-20 0 16,20 0-16,0-21 0,1 21 0,-1-21 16,0-1-16,1 1 0,-1 0 15,0 0-15,1 0 0,-22 0 16,0-1-16,0-20 0,-21 21 15,0 0-15,0-22 0,-21 22 0,0 0 16,0-21-16,-22 21 0,1-1 16,0 1-16,-1 21 0,1 0 0,21 0 15,-22 0-15,1 0 0,21 21 16,0-21-16,0 22 0,21-1 0,-22-21 16,22 21-16,0 0 0,0 0 15,22-21-15,-1 0 0,0 0 16,21 21-16,-21-21 0,22 0 15,20 0-15,-20 0 0,20-21 0,-21 0 16,22 21-16,-1-21 0,1 0 16,-1 0-16,-20-1 0,20 1 15,-20-21-15,-1 21 0,0 0 0,-21-1 16,1 1-16,-1 0 0,0 0 16,-21 0-16,0 0 0,21 21 0,-21-22 15,-21 44 16,21-1-15,-21 0-16,21 21 0,-21 1 0,21-1 16,0 0-16,-22 1 0,22 20 15,-21-21-15,21 22 0,-21-22 0,21 22 16,0-1-16,0-20 16,-21 41-16,21-20 0,-21-1 0,21 22 15,-21-22-15,21 22 0,-22-21 0,22 20 16,-21-20-16,0 20 0,0 1 15,0 0-15,0-1 0,-1 22 0,22-21 16,-21-22-16,0 22 0,21-21 16,-21-1-16,21 1 0,0-1 0,-21 1 15,21-22-15,-21-21 0,21 21 0,-22-20 16,22-1-16,-21-21 16,0 0-16,0 0 0,0 0 0,-22-21 15,22-1-15,-21 1 0,0 0 16,-1 0-16,1-21 0,21-1 15,-22 1-15,22 0 0,0-1 0,0-20 16,21 20-16,0-20 0,-21-1 16,21 1-16,0-1 0,0 22 0,0-21 15,0 20-15,0 1 0,0 0 16,21-1-16,-21 1 0,21 0 0,0-1 16,22 1-16,-22 21 0,0-22 0,21 1 15,1 0-15,-1-1 0,0 1 16,1 0-16,-1-1 0</inkml:trace>
  <inkml:trace contextRef="#ctx0" brushRef="#br0" timeOffset="12222.45">24955 1503 0,'0'0'0,"22"-21"0,-1 0 15,-21-1-15,21 1 0,-21 0 16,0 0-16,0 0 0,-21 63 47,21-21-47,-21 22 0,-1-1 16,22 21-16,-21 1 0,0-1 0,21 1 15,-21-1-15,0-20 16,0 20-16,-1-20 0,1-1 0,21 0 15,0 1-15,-21-1 0,21-21 16,-21 21-16,21-20 0,0-1 0,0 0 16,0 0-16,0-42 31,21 21-15,0-42-16,0 20 0,1 1 15,20-21-15</inkml:trace>
  <inkml:trace contextRef="#ctx0" brushRef="#br0" timeOffset="12928.15">25231 1609 0,'0'0'0,"42"-106"16,-42 85-16,21 0 15,-21 42 1,0 0 0,0 21-16,0 1 0,-21-1 15,0 0-15,21 22 0,-21-1 0,-1-20 16,1 20-16,21-21 0,-21 22 15,0-22-15,0 1 0,21-1 0,-21 0 16,-1-21-16,22 22 0,0-22 0,0 0 16,0 0-16,-21-21 0,21 21 15,0-42 17,21 0-32,1 21 0,-1-21 15,-21 0-15,21 0 0,0-22 16,0 22-16,0-21 0,1 21 0,-1-22 15,0 22-15,0 0 0,-21 0 16,21 0-16,0-1 0,1 1 0,-1 21 16,0 21-1,-21 1-15,0-1 0,0 21 16,0-21-16,0 0 0,0 22 0,0-22 16,0 0-16,0 21 0,0-20 15,0-1-15,0 0 0,21 0 0,-21 0 16,21 0-16,0 1 15,-21-1-15,22-21 0,20 0 0,-21 21 16,0-21-16,22 0 0,-1 0 16,0 0-16,-21-21 0,22 0 0,-1-1 15,0 22-15,1-21 0,-1 0 16,-21-21-16,22 21 0,-22-1 0,0-20 16,0 0-16,0 21 0,0-22 15,-21 22-15,0-21 0,0-1 0,0 22 16,0 0-16,0 0 0,-21 21 15,0 21 1,0 0-16,0 0 0,0 1 0,-1 20 16,1-21-16,0 21 15,21 1-15,-21-22 0,21 21 0,0-21 16,0 1-16,0-1 0,0 0 16,0 0-16,21 0 0,0-21 0,0 21 15,1-21-15,-1 0 0,0 0 16,0 0-16,21 0 0,1 0 0,-22 0 15,21-21-15,-21 21 0,22-21 0,-22 0 16,0 0-16,0 21 0,0-21 16,-21-22-16,22 22 0,-22 0 0,0 0 15,0 0-15</inkml:trace>
  <inkml:trace contextRef="#ctx0" brushRef="#br0" timeOffset="13172.01">24469 1969 0,'0'0'0,"-22"0"0,-20 0 16,63 0-1,0 0-15,22 0 16,-1-22-16,0 22 0,22-21 15,-22 21-15,22-21 0,-1 21 16,1-21-16,-1 21 0,-20-21 0,-1 0 16,0 21-16,1-22 0,-1 22 0,-21 0 15</inkml:trace>
  <inkml:trace contextRef="#ctx0" brushRef="#br0" timeOffset="15340.03">27368 2371 0,'0'0'0,"22"0"16,-1-21-1,0-1-15,0 22 16,-21-21-16,21 21 0,0-21 15,-21 0-15,22 0 0,-1 0 0,-21-1 16,21 1-16,0 0 0,-21 0 16,21-21-16,0 20 0,1 1 0,-1-21 15,0 21-15,0 0 0,0-1 16,0 22-16,1-21 0,-1 21 0,0 0 16,0 0-1,0 0 1,-21 21-1,0 1 1,-21-44 47,0 22-63,21-21 0,-21 21 15,0-21-15,-1 21 0,1 0 31,0 0-31,21 21 16,-21 0-16,0 1 0,0-1 16,21 21-16,-22-21 0,22 22 15,-21-1-15,21 0 0,0 1 0,0-22 16,-21 21-16,21 0 0,0 1 16,0-22-16,0 0 0,0 21 0,21-20 15,0-1-15,1 0 16,20-21-16,-21 0 0,0 0 0,22 0 15,-1 0-15,0 0 0,1 0 16,-1 0-16,0-21 0,1 0 0,-1-1 16,21 1-16,-20 0 0,-1 0 15,0-21-15,-20-1 0,20 22 16,0-21-16,-21-22 0,22 22 16,-22 0-16,0-22 0,0 1 0,0 20 15,1-20-15,-1-1 0,0 1 16,0 20-16,0 1 0,-21 0 0,0 21 15,21-22-15,-21 22 0,0 42 32,-21 22-32,0-1 15,21 0-15,-21 1 0,0 20 0,0-21 16,21 22-16,0-22 0,-22 22 16,1-22-16,21 0 0,-21 1 0,21-1 15,0 0-15,0-20 16,0 20-16,0-21 0,0 21 0,0-20 15,0-1-15,21 0 0,0-21 16,1 21-16,-1-21 0,21 21 0,-21-21 16,22 0-16,-1 0 0,0 0 15,1-21-15,-1 0 0,0 0 0,1 0 16,-1 21-16,0-22 0,1-20 16,-1 21-16,-21 0 0,0-22 0,0 22 15,1-21-15,-1 21 0,-21-22 16,0 1-16,0 21 0,0-21 0,0 20 15,0-20-15,-21 21 0,-1 21 16,1 0-16,0 0 0,0 0 16,-21 0-16,20 0 0,-20 21 15,21 21-15,-21-20 0,-1-1 0,22 21 16,-21 0-16,21 1 0,-1-22 16,1 21-16,0 1 0,21-22 0,-21 0 15,21 21-15,0-21 0,0 1 0,0-1 16,0 0-16,21 0 15,0-21-15,0 0 0,1 0 0,-1 0 16,0 0-16,21 0 0,-21 0 16,22-21-16,-22 0 0,0 0 0,21-1 15,-20 1-15,20 0 0,-21 0 16,0 0-16,0 0 0,1-22 16,-1 22-16,0-21 0,0 21 15,-21-22-15,0 22 0,21-21 0,-21 21 16,0-1-16,-21 44 31,21-1-31,-21 0 16,0 0-16,0 0 0,21 22 0,0-22 15,-22 21-15,22-21 0,0 0 16,0 22-16,0-22 0,0 0 0,0 0 16,0 0-16,22 1 0,-22-1 15,21-21-15,0 21 0,0-21 0,0 0 16,22 0-16,-22 0 0,21 0 15,-21 0-15,22 0 0,-22 0 16,21-21-16,-21 0 0,22-1 0,-22 22 16,21-21-16,-21 0 0,0 0 15,1-21-15,-1 20 0,-21 1 0,21 0 16,-21-21-16,0 21 0,21-1 16,-21 1-16,-21 21 31,0 21-31,0 1 0,21-1 0,-22 0 15,22 0-15,0 0 0,0 0 16,0 22-16,0-22 0,0 0 0,0 0 16,0 0-16,0 1 15,0-1-15,22 0 0,-22 0 0,21 0 16,-21 0-16,21-21 0,-21 22 16,0-1-1,0-42 16,0-1-31,-21 22 16,21-21-16,-21 21 0,-1 0 16,22-21-16,-21 21 0,0 0 15,0 0-15,21 21 16,0 0 0,0 1-1,21-22-15,0 0 16,0 21-16,1-21 0,-1 0 15,0 0-15,21 0 0,1 0 0,-22 0 16,21 0-16,0-21 0,1 21 16,20-22-16,-20 22 0,-1-21 0,0 0 15,22 0-15,-22 0 0,0 0 16,1-1-16,-22 1 0,21 0 0,1 0 16,-22-21-16,0 20 0,0-20 15,0 21-15,0-21 0,-21 20 0,0-20 16,0 21-16,0 0 15,0 0-15,-21 21 0,0 0 16,0 0-16,0 0 0,0 21 16,-1 0-16,1 21 0,21-21 0,-21 1 15,21 20-15,0-21 0,0 0 16,0 0-16,0 22 0,0-22 0,0 0 16,21 0-16,0 0 0,-21 1 15,0-1-15,0 0 16,22 0-16,-22 0 0,0 0 31,-22-21-31,1 0 0,0 0 0,0 22 16,0-22-16,0 0 15,-1 0-15,1 0 32,0 0-17</inkml:trace>
  <inkml:trace contextRef="#ctx0" brushRef="#br0" timeOffset="19452.33">2222 4255 0,'0'0'0,"22"21"0,-22 0 0,0 0 0,0 0 16,0 0-16,0 1 0,0-1 15,0 0 1,0-42-1,0 0 1,0-1 0,0 1-16,0 0 0,0 0 0,0 0 15,0 0-15,-22-1 0,22-20 16,-21 21-16,0 0 0,0 0 0,-21-1 16,20-20-16,1 21 0,-21 0 15,21 0-15,-22 21 0,22-22 16,-21 22-16,21 0 0,-22 0 0,1 22 15,21-1-15,-21 0 0,-1 0 16,22 21-16,-21 1 0,21-1 0,-1 22 16,1-22-16,0 21 0,21-20 15,0 20-15,0-20 0,0 20 16,0-21-16,0 22 0,0-22 0,21 1 16,0-1-16,22-21 15,-22 0-15,0 0 0,0 1 0,22-22 16,-22 0-16,21 0 0,-21-22 15,22 22-15,-22-21 0,21-21 0,-21 21 16,0-22-16,22 22 0,-22-21 16,0 0-16,21-1 0,-20-20 15,20 20-15,-21-20 0,0-1 16,0 1-16,22-1 0,-22-20 0,0 20 16,-21 1-16,21-1 0,-21 1 0,21 20 15,-21-20-15,0 21 0,0-22 16,0 43-16,0-21 0,0 20 15,0-20-15,-21 42 0,0 0 16,0 0-16,0 21 0,0 22 16,-1-1-16,22 0 0,0 22 15,-21-22-15,21 43 0,0-22 16,0 1-16,0 20 0,0-20 0,0-1 16,0 1-16,0-1 0,21-20 15,1 20-15,-1-20 0,0-22 0,0 21 16,0-21-16,22 0 0,-22 1 15,21-1-15,-21-21 0,22 0 16,-22 0-16,21 0 0,-21 0 16,22-21-16,-22-1 0,21 1 0,-21 0 15,22 0-15,-22 0 0,21-22 16,-21 22-16,0-21 0,1 21 0,-1-22 16,-21 22-16,0-21 0,0 21 15,0-22-15,0 22 0,0 0 0,0 0 16,-21 21-16,-1 0 15,1 0-15,0 21 0,21 0 16,0 0-16,0 22 0,-21-22 16,21 21-16,0-21 0,0 22 0,0-1 15,0-21-15,0 22 16,21-22-16,0 0 0,-21 0 0,21 0 16,1 0-16,-1 1 0,0-1 15,0-21-15,0 0 0,0 0 0,1 0 16,-1 0-16,0 0 0,0 0 15,21-21-15,-20-1 0,-1 1 0,21 0 16,-21 0-16,0 0 0,22 0 16,-22-1-16,0-20 0,-21 21 0,21-21 15,0 20-15,1-20 0,-22 21 16,21-21-16,0 20 0,-21-20 0,21 21 16,0 0-16,0 0 0,1 21 15,-1 0-15,0 0 16,0 0-16,0 0 0,0 0 15,1 21-15,-1 0 0,0-21 0,-21 21 16,21-21-16,0 21 0,-21 0 16,21-21-16,1 22 15,-22-44 17,0 1-32,0 0 15,-22 21-15,22-21 0,-21 0 16,0 0-16,0 21 0,0-22 0,0 1 15,-1 0-15,1 21 0,0 0 16,0 0-16,0 0 0,0 0 16,-1 0-16,22 21 0,-21-21 15,0 21-15,0 22 0,0-22 0,0 21 16,21 1-16,0-1 0,-22 0 16,22 1-16,0-1 0,0 0 0,0-21 15,0 22-15,0-1 0,22-21 16,-1 22-16,0-22 0,0 0 0,0 0 15,0 0-15,22 0 0,-22 1 16,21-22-16,1 0 0,-22 0 0,21 0 16,0 0-16,1 0 0,-22 0 15,21-22-15,1 22 0,-1-21 0,-21-21 16,21 21-16,-20 0 16,-1-22-16,21 22 0,-21-21 0,-21-1 15,21 1-15,1 0 0,-22-22 0,0 22 16,0-22-16,0 1 0,0 21 15,0-22-15,0 1 0,0 20 0,0 1 16,0 0-16,0 20 0,0-20 16,0 21-16,-22 0 0,1 21 15,21 21 1,0 21-16,0 1 16,0-1-16,0 0 0,0 1 15,0 20-15,0 1 0,0-22 0,0 21 16,0 1-16,0-22 15,0 1-15,0 20 0,21-21 0,1-20 16,-1 20-16,-21-21 0,21 21 16,0-20-16,0-1 0,0 0 0,1-21 15,-1 0-15,0 21 0,0-21 0,0 0 16,22 0-16,-22 0 0,0-21 16,21 0-16,-21 0 0,1-1 0,-1 1 15,0 0-15,0 0 0,0-21 16,22 20-16,-22-20 0,0 0 0,0-1 15,0-20-15,22 21 0,-22-1 16,0 1-16,21 21 0,-21 0 0,1-1 16,-1 1-16,0 21 0,0 0 15,0 0-15,0 21 16,-21 1-16,0-1 0,0 0 0,0 0 16,0 0-16,0 0 0,0 1 15,0-1-15,0 0 0,0 0 0,0 0 16,0 0-16,0 1 15,0-44 17,0 1-17,0 0-15,0 0 0,0 0 16,0 0-16,0-1 0,-21 1 16,0 0-16,0 0 0,21 0 15,-21 0-15,0-1 0,21 1 0,-22 21 16,1 0-16,0 0 15,0 0-15,0 21 0,0 1 0,21-1 16,-22 0-16,1 21 0,0-21 16,0 22-16,0-1 0,21-21 0,0 22 15,-21-1-15,21 0 0,0-21 16,0 22-16,0-22 0,0 0 0,0 21 16,0-20-16,21-1 0,0 0 15,0-21-15,0 0 0,0 0 16,1 0-16,-1 0 15,0 0-15,0 0 0,0-21 16,0 21-16,-21-21 0,22-1 0,-1 1 16,-21 0-16,21 0 0,-21 0 15,0 0-15,0-1 0,0 1 0,0-21 16,0 21-16,0-22 0,0 22 0,0-21 16,0 0-16,0 20 0,0 1 15,0 0-15,0 0 0,0 0 0,0 42 31,0 0-31,0 0 16,0 0-16,0 1 0,0-1 0,0 21 16,0-21-16,0 22 0,0-22 15,0 21-15,0-21 0,0 0 0,0 22 16,21-22-16,-21 0 0,21 0 16,-21 0-16,21 1 0,-21-1 0,22-21 15,-1 21-15,0-21 0,0 0 16,0 0-16,0 0 0,22 0 15,-22 0-15,0-21 0,0 21 0,22-21 16,-22-1-16,0 1 0,21 0 16,-21-21-16,1 21 0,-1-1 0,-21-20 15,21 21-15,-21-21 0,21 20 16,-21-20-16,0 21 0,0 0 0,0 0 16,0-1-16,0 44 31,0-1-16,0 0-15,0 0 16,0 0-16,0 0 0,21 1 16,0-1-16,1 0 15,-22 0-15,21 0 16,0-21-16,-21 21 0,21 1 0,0-1 16,0-21-16,1 0 15,-22 21-15,21-21 0,0 0 0,0 0 16,0 0-16,0 0 15,22 0-15,-22 0 0,0 0 16,0 0-16,0 0 0,1 0 0,-1-21 16,0 21-16,0-21 0,-21-1 15,21 1-15,-21 0 0,0 0 0,21 0 16,-21 0-16,22-22 0,-22 22 0,0 0 16,0-21-16,0 20 0,0 1 15,0 0-15,0 0 0,0 0 0,0 0 16,-22 21-1,1 21 1,21 0-16,0 0 16,-21 21-16,21-20 0,-21-1 15,21 0-15,0 21 0,0-21 0,0 1 16,0-1-16,0 0 0,0 0 16,0 0-16,0 0 0,21-21 0,0 22 15,0-1-15,1-21 0,-1 21 0,0-21 16,21 0-16,1 21 0,-1-21 15,0 0-15,1 0 0,20 0 0,1 0 16,-22 0-16,21-21 0,1 21 16,-1-21-16,1 0 0,-22 21 0,1-22 15,-1-20-15,0 21 0,1 0 16,-22 0-16,0-22 0,0 1 16,-21 21-16,0-22 0,0 22 0,0-21 15,0 21-15,-21 0 0,0-1 0,0 22 16,-1 0-16,1 0 0,0 0 15,-21 0-15,21 0 0,-1 0 0,-20 22 16,21-1-16,-21 0 0,20 21 16,1-21-16,-21 1 0,21 20 0,0-21 15,-1 21-15,1-20 0,21 20 16,-21-21-16,21 21 0,0-20 0,0-1 16,0 0-16,0 0 0,0 0 15,21-21-15,0 0 16,1 21-16,-1-21 0,0 0 0,0 0 15,0 0-15,0 0 0,1 0 0,-1-21 16,0 21-16,0-21 0,0 0 16,0 0-16,1 0 0,20-1 0,-21 1 15,0-21-15,0 0 0,-21-1 0,22 1 16,-1 0-16,-21-22 0,21 22 16,-21-22-16,0 1 0,0 20 0,0-20 15,0 21-15,0-22 0,0 22 16,0-1-16,0 1 0,0 21 0,0 0 15,0 0-15,0-1 0,-21 44 32,21-1-32,0 21 0,0-21 15,0 22-15,0-1 0,0 0 16,0 22-16,0-22 0,0 22 0,0-1 16,0-21-16,0 22 0,0-22 15,0 1-15,0 20 0,0-21 0,0 1 16,0-22-16,21 21 0,-21-21 0,0 1 15,21-1-15,0 0 0,0 0 16,1 0-16,-1-21 0,0 0 16,21 21-16,-21-21 0,1 0 0,-1 0 15,0 0-15,0-21 16,-21 0-16,21 0 16,-21 0-16</inkml:trace>
  <inkml:trace contextRef="#ctx0" brushRef="#br0" timeOffset="20476.34">9017 4318 0,'0'0'0,"21"0"0,21 0 0,-20 0 15,20-21-15,0 21 0,-21-21 0,22 0 16,-22-1-16,0 1 15,21 0-15,-42 0 0,22 0 0,-22-22 0,0 22 16,0 0-16,0-21 0,0 21 16,0-1-16,-22 1 0,1-21 15,0 21-15,-21 0 0,21 21 0,-22-22 16,1 22-16,21 0 0,-22 0 16,1 0-16,0 22 0,-1-1 0,1 0 15,0 21-15,21-21 0,-22 22 16,22-1-16,-21 22 0,21-22 0,21 0 15,0 22-15,0-22 0,0 0 16,0 1-16,0-1 0,0 0 0,21-20 16,0-1-16,0 0 0,0 0 0,22-21 15,-22 0-15,21 0 0,-21 0 16,22 0-16,-1 0 0,-21 0 0,21 0 16,1-21-16,-1 0 0,-21 21 15,22-21-15,-22-1 0,21-20 16,-21 21-16,0 0 0,1-22 0,-1 22 15,-21-21-15,0 0 0,21-1 16,-21 1-16,0 0 0,0-1 0,0 1 16,0 21-16,0-22 0,0 22 0,0-21 15,0 21-15,0 0 16,-21 21-16,21 21 16,0 0-16,-21 0 15,21 21-15,0 1 0,0-1 16,-22 0-16,22 1 0,0 20 0,0-20 15,0-22-15,0 21 0,22 0 16,-1-20-16,0 20 0,-21-21 0,21 0 16,21 0-16,-20-21 0,-1 22 15,21-22-15,0 0 0,1 0 0,-1 0 16,0 0-16,1-22 0,-1 1 0,0 0 16,22 0-16,-22 0 0,1 0 15,-1-22-15,0 22 0,1-21 0,-1-1 16,0 1-16,-21 0 0,1-1 15,-1 1-15,0 0 0,-21-1 16,0 22-16,0-21 0,0 21 0,0 0 16,-21 21-1,0 0-15,-1 0 0,1 21 0,0 0 16,0 0-16,0 0 0,21 22 16,-21-22-16,21 21 0,0 0 0,0-20 15,0 20-15,21-21 0,0 21 0,0-20 16,0-1-16,-21 0 0,21 0 15,1 0-15,-1-21 0,-21 21 0,21-21 16,-21 22-16,-21-22 31,0 0-15,-1 0 0,1 0-16,0-22 0,0 22 0,21-21 15,-21 21-15,21-21 0,-21 0 0</inkml:trace>
  <inkml:trace contextRef="#ctx0" brushRef="#br0" timeOffset="21036.03">11790 3810 0,'0'0'0,"0"-42"0,0 21 0,0-1 16,0-20-16,0 21 0,0 0 0,0 0 16,0-1-16,0 1 0,0 0 15,0 42 1,0 22 0,0-1-16,0 0 0,0 22 15,21 20-15,-21 1 0,0 0 0,21 21 16,0-1-16,-21-20 0,0 21 15,0 0-15,0 0 0,0-1 0,0 1 16,0 0-16,0 0 0,0-21 0,0 20 16,0 1-16,-21 0 0,0-21 15,21 21-15,-21-22 0,21 1 0,0-22 16,-21 1-16,21-1 0,0-20 0,0-1 16,-22 0-16,22-20 15,0-1-15,0-42 31,0-1-31,0 1 0,0-21 16,0 0-16,0-22 0,0 1 0,0-1 16,0 1-16,0-22 0</inkml:trace>
  <inkml:trace contextRef="#ctx0" brushRef="#br0" timeOffset="21370.31">11620 4170 0,'0'0'0,"-21"-42"15,21-22-15,-21-21 16,21 43-16,0 21 0,0-21 0,0 20 16,0-20-16,0 0 0,21 21 0,0-1 15,1 1-15,20 0 0,-21 0 16,21 0-16,1 21 0,-1 0 0,0 0 16,1 21-16,-1 0 0,-21 21 15,0-20-15,1 20 0,-1 0 0,-21 22 16,0-22-16,0 22 0,0-22 15,0 21-15,-21-20 0,21-1 0,-22 0 16,1 1-16,0-1 16,0-21-16,0 0 0,21 1 0,0-1 15,-21-21-15,-1 21 0,44-42 47,-22 0-47,21-1 16,21 1-16,-21 0 0,0 0 0</inkml:trace>
  <inkml:trace contextRef="#ctx0" brushRef="#br0" timeOffset="21804.5">12319 3937 0,'0'0'0,"0"-21"0,0 0 15,-21 0-15,21-1 16,0 1-1,21 21 1,0 0-16,0 0 0,0 0 16,1 0-16,20 21 0,-21 1 0,0-1 15,0 0-15,22 21 0,-22-21 0,0 22 16,-21-1-16,0 0 0,0 1 16,0-1-16,0 0 0,0 1 0,0-22 15,0 21-15,0-21 16,-21 22-16,21-22 0,-21 0 0,0-21 15,21 21-15,-22-21 16,22-21 0,-21 0-16,21 0 0,0 0 15,0-1-15,0-20 0,0 0 16,0 21-16,0-22 0,0-20 0,0 20 16,21 1-16,-21 0 0,22-1 15,-1 1-15,-21 21 0,0-21 0,21 20 16,-21 1-16,21 21 0,-21-21 0,21 21 31,0 0-31,-21 21 16,22 0-1,-1 1-15</inkml:trace>
  <inkml:trace contextRef="#ctx0" brushRef="#br0" timeOffset="22253.24">13039 3852 0,'0'0'16,"0"-21"-16,0 0 0,0 0 0,0 0 16,0 0-1,-22 21 1,1 0-16,0 21 16,0 0-16,0 0 0,0 21 15,21-20-15,-22 20 0,1 0 0,0 1 16,0 20-16,21-21 0,0 1 15,-21 20-15,21-20 0,0-22 0,0 21 16,0 0-16,0-20 0,0 20 16,21-21-16,-21 0 0,21-21 0,0 21 15,0-21-15,22 0 0,-22 0 0,0 0 16,0 0-16,22-21 0,-22 21 16,0-21-16,21 0 0,-21 0 0,1-22 15,20 22-15,-21-21 0,0 21 16,0-22-16,-21 1 0,0 0 15,22-1-15,-22 1 0,0 0 0,0-1 16,0 1-16,-22 21 0,1-21 16,21 20-16,-21 1 0,-21 21 0,21-21 15,-1 21-15,1 0 0,0 0 16,0 0-16,0 0 0,0 0 0,-1 21 16,1-21-16,0 21 0,21 1 0,0-1 15,0 0-15,0 0 16,21-21-16,0 0 15,22 0-15</inkml:trace>
  <inkml:trace contextRef="#ctx0" brushRef="#br0" timeOffset="22604.03">13801 3450 0,'0'0'0,"0"-21"0,0-21 0,0 21 16,0-1-16,0 1 0,0 0 0,0 0 15,0 0-15,-22 21 0,1 21 16,21 0 0,0 0-16,-21 22 0,21-22 15,0 21-15,0 22 0,0-22 0,0 21 16,-21-20-16,21 20 0,-21 1 16,21-1-16,0 1 0,0-1 15,0 1-15,0-1 0,-21-20 0,21 20 16,0-21-16,0 1 0,0-1 15,0 0-15,0-20 0,21-1 0,-21 0 16,21 0-16,0 0 0,0-21 16,0 0-16,1 0 0,-1 0 15,0 0-15,0-21 0,0 0 16,0 0-16,1 0 0,-22-1 16,21 1-16,-21-21 0,21 21 15,-21-22-15,0 22 0,0-21 0,0 0 0</inkml:trace>
  <inkml:trace contextRef="#ctx0" brushRef="#br0" timeOffset="22807.92">13652 3831 0,'0'0'0,"-21"0"0,-21 0 0,21 21 16,0-21-16,42 0 31,0 0-15,0 0-16,21 0 0,-20 0 0,-1 0 15,21-21-15,-21 21 16,22 0-16,-22-21 0,21 21 0,-21 0 0,0-21 16,1 21-16,-1-21 15,0 21-15,0 0 0,0 0 0,0 0 16</inkml:trace>
  <inkml:trace contextRef="#ctx0" brushRef="#br0" timeOffset="23190.78">14182 4022 0,'0'21'16,"0"-42"-16,0 63 0,21-42 15,0 0-15,0 0 16,0 0-16,0 0 0,1-21 16,-1 0-16,0 21 0,0-21 15,0-1-15,0 1 0,-21 0 16,22 0-16,-22 0 0,0 0 15,0-1-15,0 1 0,0 0 16,-22 21-16,1 0 0,0 0 16,0 0-16,0 0 0,0 0 0,-1 0 15,1 21-15,-21 0 0,21 1 16,0-1-16,-1 21 0,22-21 0,0 22 16,-21-1-16,21 0 0,0 1 15,0-1-15,0-21 0,0 21 16,0 1-16,0-22 0,21 0 0,-21 0 0,22 0 15,-1 1-15,0-1 16,0-21-16,0 0 0,22 21 0,-22-21 16,0 0-16,21 0 0,-21 0 0,22-21 15,-1 0-15,-21-1 0,22 1 16,-1 0-16</inkml:trace>
  <inkml:trace contextRef="#ctx0" brushRef="#br0" timeOffset="23970.33">15007 3916 0,'0'0'0,"0"-21"0,0 0 0,0-1 16,-21 22-16,0-21 0,0 21 16,-1 0-16,1 0 0,0 0 15,0 0-15,0 0 16,0 0-16,21 21 0,-22-21 0,22 22 16,-21-1-16,21 21 0,-21-21 0,21 0 15,0 22-15,0-22 0,0 21 16,0 1-16,0-22 0,0 21 0,0-21 15,0 0-15,0 22 0,0-22 16,0 0-16,21-21 0,0 21 0,1-21 16,-1 0-16,0 0 0,0 0 15,0 0-15,22 0 16,-22 0-16,21 0 0,-21-21 0,22 0 16,-22 0-16,21 0 0,-21-1 0,22-20 15,-22 21-15,0-21 0,0-1 16,0 1-16,0 0 0,1-1 0,-22 1 15,0-22-15,21 22 0,-21 0 16,21-22-16,-21 22 0,21 0 0,-21-1 16,0 1-16,0 21 0,0 0 15,0-1-15,0 1 0,0 42 16,-21 1 0,0-1-16,0 0 0,21 21 15,-22-21-15,22 22 0,0-1 16,-21 0-16,21 1 0,0-1 15,0 0-15,0 1 0,0-1 0,0 0 16,0-20-16,0 20 0,0 0 0,0-21 16,21 1-16,-21-1 0,22 0 15,-1 0-15,-21 0 0,21 0 0,0-21 16,0 0-16,0 0 0,1 0 16,-1 0-16,0 0 0,0 0 0,0 0 15,0-21-15,1 0 0,-1 0 0,0 21 16,0-42-16,-21 20 0,0 1 15,21 0-15,-21-21 0,21-1 0,-21 22 16,0 0-16,0-21 0,0 21 16,0-1-16,0 1 15,0 42 1,-21 1 0,21-1-16,-21 0 0,21 0 0,-21 21 15,21-20-15,0-1 0,0 0 0,0 21 16,0-21-16,0 1 0,0-1 15,0 0-15,0 0 0,0 0 0,0 0 16,21 1-16,0-22 16,0 0-16,1 0 0,-1 0 15,0 0-15,0 0 0,0 0 0,22 0 16,-22 0-16,0-22 16,21 1-16,-21 21 0,22-21 0,-22 0 15,21 0-15</inkml:trace>
  <inkml:trace contextRef="#ctx0" brushRef="#br0" timeOffset="24563.42">16446 3895 0,'0'0'0,"0"-21"0,0-1 0,0 1 15,-21 0-15,0 21 0,0 0 16,0-21-16,0 21 0,-1 0 0,1 0 16,0 0-16,0 0 0,0 21 15,0-21-15,21 21 0,-22 0 0,1 1 16,0-1-16,21 0 15,0 0-15,-21 21 0,0-20 0,21-1 16,-21 21-16,21-21 0,0 0 16,0 1-16,0-1 0,0 0 0,0 0 15,0 0-15,0 0 0,21-21 16,0 0-16,0 0 16,0 0-16,0 0 0,1 0 0,-1 0 15,0-21-15,0 21 0,0-21 16,0 0-16,1 0 0,-1 0 0,0-22 15,0 22-15,0-21 0,0-1 0,1 22 16,-22-21-16,21-22 0,0 22 16,-21 0-16,21-22 0,0 22 15,-21-22-15,21 1 0,-21 21 0,22-22 16,-22 22-16,21-1 0,-21 1 16,0 21-16,0 0 0,0 0 0,0-1 15,-21 44 1,-1-1-16,22 0 0,-21 21 15,0 1-15,21-1 0,-21 0 16,21 22-16,0-22 0,-21 0 0,21 1 16,0 20-16,0-20 0,0-1 15,0 0-15,0 1 0,0-1 0,0 0 16,0 1-16,0-22 0,0 21 16,0-21-16,0 0 0,21 1 15,-21-1-15,21 0 0,0-21 16,0 21-16,1-21 0,-1 0 15,0 0-15,0 0 0,0 0 16,0-21-16,1 21 0,-1-21 0,-21 0 16,21-1-16,0 1 15,-21 0-15,0 0 0,0-21 0,0 20 16,0 1-16</inkml:trace>
  <inkml:trace contextRef="#ctx0" brushRef="#br0" timeOffset="24812.28">14817 3789 0,'-43'0'0,"86"0"0,-107 21 0,22-21 0,84 0 31,-21 0-15,22 0-16,-1 0 0,0-21 0,22 21 15,-22 0-15,22 0 0,-22-21 16,21 21-16,-20 0 0,-1 0 16,0-21-16,-20 21 0,20 0 0,-21-22 15,0 22-15,0 0 0,1 0 16</inkml:trace>
  <inkml:trace contextRef="#ctx0" brushRef="#br0" timeOffset="26512.08">18605 3916 0,'0'0'0,"-42"21"15,21-21-15,0 0 0,0 0 0,-1 0 0,1 0 31,0 0-15,21-21 15,0 0-31,0 0 0,0-1 16,0-20-16,0 21 16,0 0-16,21-22 0,0 1 0,1 21 15,-1-43-15,21 22 0,-21 0 16,22-22-16,-22 22 0,21-22 0,0 22 15,-20 0-15,20 21 16,-21-22-16,21 43 0,-20 0 0,-1 0 0,-21 21 16,21 1-1,-21-1-15,0 21 0,0-21 0,0 22 16,0-22-16,0 21 0,0-21 16,0 22-16,0-22 0,0 0 0,-21-21 15,21 21-15,0 0 0,0-42 47,0 0-47,0 0 16,0 0-16,0-1 0,-21 1 15,21 0-15,-22 0 0,22 0 0,0 0 16,-21-1-16,0 1 0,0 0 16,0 21-16,0 0 15,-1 0-15,1 0 0,0 21 0,0 0 16,0 1-16,0-1 0,-1 21 15,1 0-15,0 1 0,-21-1 0,42 0 16,-21 22-16,21-22 0,0 1 16,0-1-16,0 0 0,0 1 0,21-1 15,0 0-15,21 1 0,-21-22 16,22 21-16,20-21 0,-20 0 0,-1 1 16,21-22-16,-20 0 0,20 0 15,1 0-15,-1 0 0,22-22 0,-22 1 16,22-21-16,-21 21 0,20 0 15,-20-1-15,-1-20 0,-20 21 16,-1-21-16,0 20 0,-21-20 0,22 21 16,-43-21-16,0-1 0,0 22 15,0-21-15,0-1 0,0 22 0,-21-21 16,-22 21-16,22 0 0,0-1 16,-21 1-16,20 21 0,-20 0 0,0 0 15,-1 21-15,1 1 0,0 20 16,-1-21-16,1 21 0,0 1 15,21-1-15,-22-21 0,22 22 0,0-1 16,21 0-16,0 1 0,0-1 16,0-21-16,0 21 0,0-20 0,21 20 15,0-21-15,0-21 0,1 21 16,-1-21-16,0 21 0,0-21 0,21 0 16,-20 0-16,20-21 0,-21 0 15,21 0-15,1 0 0,-22 0 0,21-1 16,-21-20-16,1 21 0,-1 0 15,0-22-15,0 22 0,-21-21 0,0 21 16,0-22-16,0 1 0,0 21 0,0 0 16,0 0-16,0-1 0,0 1 15,0 0-15,0 42 16,-21 0 0,21 1-16,-21-1 0,21 0 0,0 0 15,0 21-15,0-20 0,0 20 16,0-21-16,0 21 0,0-20 0,0-1 15,21 21-15,0-21 0,0 0 16,0 1-16,1-22 0,-1 21 0,0-21 16,0 0-16,0 0 0,22 0 0,-22 0 15,0-21-15,21 21 0,-21-22 16,1 1-16,20 0 0,-21 0 16,0 0-16,0 0 0,1-22 0,-22 22 15,0-21-15,21 21 0,-21-22 16,0 22-16,0-21 0,21 21 0,-21-22 15,0 22-15,0 0 16,0 42 0,0 0-16,0 0 15,0 1-15,0-1 0,0 21 0,0-21 16,0 22-16,0-22 0,0 21 16,0-21-16,-21 22 0,21-22 0,0 0 15,0 21-15,0-21 0,0 1 16,0-1-16,0 0 0,-21-21 15,21-21 17,0 0-17,0-1-15,0-20 0,0 21 16,0 0-16,0-22 0,0 1 0,21 21 16,0-21-16,0-1 0,0 1 15,22-22-15,-22 43 0,21-21 0,22 0 16,-22 20-16,0 22 0,1 0 15,-1 0-15,0 0 0,-21 43 0,1-22 16,20 0-16,-21 21 0,-21 1 0,0-22 16,0 21-16,0 1 0,0-1 15,0-21-15,0 21 0,0 1 0,-21-22 16,0 21-16,21-21 0,-21 1 16,-1-1-16,1 0 0,0 0 15,21 0-15,0 0 16,0-42-1,21 0-15,0 0 16</inkml:trace>
  <inkml:trace contextRef="#ctx0" brushRef="#br0" timeOffset="27459.74">21548 3302 0,'0'0'0,"0"-21"0,-22 0 15,22 0-15,0-1 0,-21 1 16,21 0-16,-21 0 0,21 0 0,0 0 16,-21 21-1,21 21-15,0 0 16,0 0-16,0 21 0,0 1 15,0-1-15,0 22 0,0-1 0,0-21 16,0 22-16,0-1 0,0-20 16,0 20-16,0-20 0,0-1 15,0 21-15,0-20 0,0-1 0,0-21 16,0 22-16,0-22 0,0 0 16,0 0-16,0 0 0,0 0 0,0-42 46,0 0-46,0 0 0,0-21 16,0 20-16,0-20 0,21 21 0,-21-21 16,21-1-16,0 22 0,1-21 0,-1-1 15,0 22-15,21 0 0,-21 0 16,1 0-16,20 0 0,-21 21 0,0 0 16,0 0-16,1 21 15,-1 0-15,-21 21 0,21-21 16,-21 1-16,0-1 0,0 21 15,0-21-15,0 0 0,0 22 0,-21-22 16,0 0-16,-1 21 0,1-20 0,-21-1 16,21 0-16,-22 0 0,22 0 15,-21 0-15,21 1 0,0-22 0,-1 0 16,1 0-16,0 0 0,0 0 31,21-22-31,0 1 16,21 21-1,0 0 1,0 0-16,1 0 16,-1 0-16,0 0 0,0 0 15,21 0-15,-20 0 0,-1 0 0,21 0 16,-21 0-16,22 0 0,-1 0 16,0-21-16,1 21 0,-22-21 0,21 0 15,0 21-15,1-21 0,-1-1 16,0 1-16,-20 0 0,20 0 0,-21-21 15,21 20-15,-20 1 16,-1 0-16,-21-21 0,0 21 0,21-22 16,-21 22-16,0 0 0,0 0 0,0 0 15,0-1-15,0 1 0,-21 21 16,0 0-16,-1 0 0,1 21 0,0 1 16,0-1-16,0 0 0,0 0 15,21 21-15,0-20 0,-22-1 0,22 21 16,0-21-16,0 0 0,0 1 15,0 20-15,0-21 0,22 0 0,-1-21 16,0 21-16,0 1 0,21-22 16,-20 0-16,20 0 0,-21 0 0,21 0 15,-20 0-15,-1 0 0,0 0 0,0 0 16,0-22-16,0 1 16,1 0-16,-22 0 0,21 0 0</inkml:trace>
  <inkml:trace contextRef="#ctx0" brushRef="#br0" timeOffset="31019.34">23770 4064 0,'0'0'16,"0"-21"-1,0 0-15,0 0 16,0-1-16,21 22 15,-21-21-15,0 0 0,0 0 16,21 0-16,1 0 0,-22-1 16,21 1-16,-21 0 0,21-21 0,0 21 15,0-22-15,22 1 0,-22 0 16,0-1-16,21 1 0,1 21 0,-22-22 16,21 22-16,-21 0 0,22 0 15,-1 21-15,-21 0 0,21 0 0,-20 0 16,-1 21-16,0 0 0,0 0 15,0 22-15,-21-22 0,0 0 0,0 21 16,0-20-16,0-1 0,0 0 16,0 0-16,0 0 0,0 0 15,0-42 32,0 0-47,0 0 16,-21 21-16,21-21 0,-21 0 0,21-22 15,0 22-15,-21 0 0,0 0 16,-1 0-16,22-22 0,0 22 0,-21 21 16,21-21-16,-21 0 0,0 21 15,0 0-15,0 0 0,-1 0 16,1 21-16,0 0 0,0 0 16,0 22-16,0-22 0,-22 21 0,22 0 15,-21 22-15,21-22 0,-1 1 16,-20-1-16,21 0 0,0 22 15,21-22-15,0-21 0,0 22 0,0-1 16,0-21-16,0 0 0,21 0 16,0 1-16,0-22 0,0 0 0,1 0 15,-1 0-15,21 0 0,-21 0 16,22-22-16,-22 1 0,0 21 0,21-42 16,-21 21-16,22 0 0,-22-1 15,0-20-15,21 21 0,-20-21 0,-1-1 16,0 1-16,21 21 0,-21-22 15,-21 1-15,22 21 0,-22-21 0,21 20 16,-21 1-16,0 42 31,0 1-31,-21-1 0,-1 0 16,22 21-16,0-21 0,0 1 16,0 20-16,-21-21 0,21 0 0,0 22 15,0-22-15,0 0 0,0 0 16,0 0-16,21 0 0,1-21 0,-1 22 15,0-22-15,0 0 0,21 0 0,-20 0 16,-1 0-16,21 0 0,0 0 16,-20-22-16,20 22 0,-21-21 0,21 0 15,-20 0-15,20 21 0,-21-42 16,0 20-16,22 1 0,-22 0 0,0-21 16,0 21-16,21-22 15,-20 22-15,-1-21 0,0 21 0,0-1 16,-21 1-16,21 0 0,0 21 15,-21 21 1,0 0-16,0 1 16,0-1-16,0 0 15,0-42 48,0 0-63,-21 21 0,21-22 15,-21 22-15,21-21 0,-21 21 16,0 0 0,0 0-16,-1 0 0,1 0 15,0 0-15,21 21 0,-21 1 16,0-1-16,0 0 0,-1 0 0,22 0 16,0 22-16,-21-22 0,21 0 15,0 0-15,0 21 0,0-20 0,0-1 16,0 0-16,21 0 0,1 0 0,-1-21 15,0 21-15,0 1 0,0-22 16,0 0-16,1 0 0,20 0 0,-21 0 16,0 0-16,0 0 15,1 0-15,-1-22 0,0 1 0,0 0 16,0 21-16,0-21 0,1 0 0,-22-22 16,21 22-16,0 0 0,0-21 15,0-1-15,22 22 0,-22-21 0,0 21 16,0-22-16,21 22 0,-20 0 15,-1 0-15,0 0 0,0 21 0,0 0 16,0 0 0,-21 21-16,0 0 0,22-21 15,-22 21-15,0 0 0,0 1 16,0-1-16,0 0 16,0 0-1,0-42 32,0 0-47,0 0 0,-22 21 16,22-22-16,-21 1 0,0 21 0,21-21 15,0 0-15,-21 21 0,0 0 16,0-21-16,-1 21 16,1 0-16,0 21 0,21 0 15,-21 0-15,0 0 0,0 1 0,21-1 16,-22 21-16,1-21 15,0 0-15,21 22 0,0-22 0,0 21 16,0-21-16,0 1 0,0-1 0,0 0 16,21 0-16,0 0 0,1 0 15,-1 1-15,0-22 0,21 0 0,1 21 16,-1-21-16,-21 0 0,21 0 16,1 0-16,20 0 0,-20-21 0,-1-1 15,0 22-15,-21-21 0,22 0 0,-1 0 16,-21 0-16,0 0 15,22-1-15,-43 1 0,21 0 0,0-21 16,-21 21-16,21-22 0,-21 1 0,0 21 16,0-22-16,0 1 0,0 21 15,0 0-15,0 0 0,-21 42 32,21 21-32,-21-21 0,0 0 15,0 22-15,-1-1 0,1-21 16,21 22-16,0-22 0,-21 0 0,21 21 15,0-21-15,0 1 0,21-1 16,0 0-16,1-21 0,-1 0 16,0 21-16,0-21 0,21 0 0,-20 0 15,20 0-15,0 0 0,1 0 16,-22-21-16,21 0 0,0 21 16,1-21-16,-1-1 0,-21 1 0,22 0 15,-1 0-15,-21 0 0,0 0 16,0-22-16,1 22 0,-1 0 0,-21-21 15,0 20-15,0-20 0,0 21 16,0 0-16,0 0 0,0-1 0,-21 22 16,-1 0-16,1 0 15,21 22-15,-21-1 0,21 0 0,-21 21 16,21-21-16,0 22 0,0-22 0,0 0 16,0 21-16,0-20 15,0-1-15,0 0 0,0 0 0,0 0 0,0 0 16,0 1-16,0-1 0,0 0 15,0-42 48,-21 21-63,21-21 0,-21 21 0,-1-22 16,1 22-16,21-21 15,-21 21-15,21 21 31,0 1-15,0-1-16,0 0 0,21-21 16,0 21-1,1-21-15,-1 0 0,0 0 16,0 0-16,21 0 0,-20 0 16,20 0-16,-21 0 0,21 0 0,1 0 15,-1-21-15,-21 0 0,22 21 0,-1-21 16,0-1-16,-21 1 0,22 0 15,-22 0-15,21 0 0,-21 0 0,1-22 16,-1 22-16,0-21 0,-21 21 16,0-22-16,21 1 0,-21 21 0,0 0 15,0-1-15,0 1 0,-21 21 16,0 0-16,0 21 16,21 22-16,-22-22 15,22 0-15,0 21 0,0-20 16,0 20-16,0-21 0,0 21 0,0-20 15,0-1-15,22 0 0,-22 0 16,21 21-16,-21-20 0,0-1 16,0 0-16,0 0 0,0 0 15,0 0 1,-21-21 0,-1 0-16,1 0 15,0 0-15,21-21 16,-21 21-16,0 0 0,21-21 15,0 42 32,21-21-47,0 0 16,0 0-16,0 0 0,1 0 16,-1 0-16,0 0 0,0 0 0,0 0 15,22 0-15,-22 0 0,0 0 16,21 0-16,-21-21 0,22 21 0,-22-21 15,21 21-15,-21-21 0,1 0 16,-1-1-16,0 22 0,0-21 0,0 0 16,0 0-16,1 0 0,-22-22 15,0 22-15,0 0 0,21 0 16,-21-21-16,0 20 0,21 1 0,-21 0 16,0 0-16,-21 21 15,0 0 1,-1 21-16,1 0 0,0 0 15,0 1-15,0-1 0,21 21 0,-21-21 16,21 22-16,0-22 0,0 0 0,0 21 16,0-21-16,0 1 0,21-1 15,0 0-15,0-21 0,0 21 16,0 0-16,1-21 0,20 0 16,0 0-16,-21 21 0,22-21 0,-1 0 15,22 0-15,-22 0 0,0 0 16,1 0-16,-1 0 0,0-21 0,1 0 15,-1 0-15,0 21 0,1-21 0,-22 0 16,21-1-16,-21 1 0,22 0 16,-22 0-16,0 0 0,-21-22 0,0 22 15,21 0-15,-21 0 0,0 0 16,0 0-16,-21 21 0,0-22 16,0 22-16,-22 0 0,22 0 15,-21 22-15,21-1 0,-22 0 16,22 0-16,0 0 0,0 0 0,0 22 15,-1-22-15,1 0 0,21 0 16,0 0-16,0 1 0,0-1 0,0 0 16,0 0-16,0 0 0,21-21 15,1 21-15,-1-21 0,0 0 16,0 0-16,0 0 0,22 0 16,-22 0-16,0-21 0,0 21 0,0-21 15,0 0-15,1 21 0,-1-21 16,-21 0-16,21-1 0,0-20 0,-21 21 15,0 0-15,21-22 0,0 1 0,-21 0 16,22-22-16,-1 22 16,0-22-16,-21 1 0,21-1 0,0 1 15,22-1-15,-22 22 0,0 0 16,0-1-16,-21 22 0,0-21 0,-21 42 31,0 0-31,0 21 0,-22 0 0,22 22 16,-21-1-16,21 0 0,-22 22 15,22-22-15,0 22 0,0-1 16,21-21-16,0 22 0,0-22 0,0 1 16,0-1-16,0 0 0,0 1 0,21-22 15,0 21-15,0-21 0,0 0 16,1 1-16,-1-1 0,0-21 16,0 21-16,0-21 0,0 0 0,1 0 15,-1 0-15,0 0 0,0 0 16,21 0-16,-20 0 0,-1 0 0,0 0 15,21-21-15,1 21 0,-22-21 0,21-1 16,0 1-16</inkml:trace>
  <inkml:trace contextRef="#ctx0" brushRef="#br0" timeOffset="33188.62">30353 3387 0,'0'0'0,"127"-64"15,-85 22-15,-21 21 0,22-22 16,-22 22-16,0 0 0,-21 0 16,0 0-16,0 0 0,0-1 15,-21 22-15,0 0 16,-22 0-16,22 22 0,-21-1 0,0 0 15,-1 21-15,1 1 0,0-1 16,-1 0-16,1 22 0,21-22 16,-22 22-16,1-1 0,21-21 0,0 22 15,0-22-15,-1 22 0,22-22 0,0 0 16,0 1-16,0-1 0,22 0 16,-1-20-16,0-1 0,21 21 15,1-21-15,-1-21 0,0 21 16,1-21-16,-1 0 0,21 0 0,-20 0 15,-1 0-15,0-21 0,22 0 16,-22 0-16,1 0 0,-1 0 0,0-22 16,1 22-16,-1-21 0,-21-1 15,21 1-15,-20-21 0,-1 20 0,-21-20 16,0-1-16,0-20 0,0 20 16,0 1-16,0-22 0,0 43 15,-21-1-15,-1 1 0,1 0 0,0 20 16,-21 1-16,-1 21 0,1 0 15,0 21-15,-1 1 0,1-1 16,0 21-16,-22 0 0,22 22 0,0-1 16,20 1-16,-20-22 0,21 22 15,-21-1-15,20 1 0,22-22 0,0 22 16,0-22-16,0 0 0,0 1 16,0-22-16,22 21 0,20-21 0,-21 0 15,21 1-15,1-22 0,-1 0 16,0 0-16,22 0 0,-1 0 0,-20 0 15,20-22-15,1 22 16,-1-21-16,-20 0 0,20 0 0,-21 0 16,22-22-16,-22 22 0,1 0 15,-22-21-15,21 21 0,-21-1 0,0 1 16,-21 0-16,0 0 0,22 0 16,-22 42-1,-22 0-15,22 0 16,-21 0-16,0 1 0,0 20 0,0-21 15,21 0-15,-21 0 0,-1 1 16,1-1-16,21 0 0,0 0 16,-21 0-16,0 0 0,42-42 62,0 0-62,0 0 0,1-21 16,-1 20-16,0 1 0,0-21 15,0 0-15,0-1 0,1 22 0,-1-21 16,21 21-16,-21-1 0,0 1 16,-21 0-16,22 21 0,-1 0 15,-21 21-15,0 0 0,0 1 16,0-1-16,0 21 0,0-21 0,0 0 16,0 22-16,0-22 15,0 0-15,0 21 0,0-20 0,0-1 16,0 0-16,0 0 15,21 0-15,0-21 0,0 0 0,0 0 16,1 0-16,-1 0 0,0 0 16,0 0-16,0-21 0,0 21 0,1-21 15,-1 0-15,0 0 0,0-1 16,0 1-16,-21-21 0,21 0 0,-21-1 16,22 1-16,-22 0 0,0-22 15,0 1-15,21-22 0,-21 21 0,0 1 16,0-1-16,21 1 0,-21-1 15,21 22-15,-21 0 0,0 21 16,21-1-16,-21 1 0,0 42 16,0 1-1,-21-1-15,0 21 0,0 0 0,0 22 16,-1-1-16,1 1 0,0-1 16,0 1-16,21-1 0,0 1 0,-21-1 15,21 1-15,0-22 0,0 22 16,0-22-16,0 0 0,0-20 0,21 20 15,0-21-15,-21 0 0,21 0 16,0 1-16,1-22 0,-1 0 16,0 0-16,0 0 0,0 0 0,22 0 15,-22 0-15,0 0 16,0-22-16,21 1 0,-20 0 0,-1 0 16,21-21-16,-21 20 0,0 1 15,1-21-15,-1 21 0,0-22 0,0 22 16,0 0-16,-21 0 0,0 42 31,0 0-15,0 0-16,-21 1 0,0-1 15,21 0-15,0 0 0,0 0 0,0 0 16,0 1-16,0-1 0,0 0 16,0 0-16,21-21 0,0 0 15,0 21-15,1-21 16,20 0-16,-21 0 0,0 0 0,0 0 15,22 0-15,-22 0 0,0-21 16,0 0-16,0 21 0,1-21 16,-22 0-16,21-22 0,0 22 0,-21 0 15,21-21-15,-21 20 0,0 1 16,21-21-16,-21 21 0,21 0 0,-21-1 16,0 44 15,0-1-31,-21-21 15,21 21-15,-21 0 16,21 21-16,-21-20 0,0-1 0,21 21 16,0-21-16,-21 22 0,-1-1 15,1 21-15,0-20 0,0 20 16,21 1-16,-21 20 0,0-20 0,-1-1 16,22 22-16,0 0 0,-21-1 15,0 1-15,21 0 0,-21-1 0,21 1 16,-21 0-16,21-1 0,0-20 15,0 21-15,-21-1 0,21 1 0,-22-22 16,22 22-16,0-21 0,0-1 16,-21 1-16,0-1 0,21-21 0,-21-20 15,0 20-15,21-21 0,-21-21 16,-1 21-16,1-21 0,0 0 16,0 0-16,0-21 0,0 0 15,21 0-15,-22-22 0,1 22 16,0-21-16,21-22 0,0 22 0,0-21 15,0-1-15,0 1 0,0-1 16,21 1-16,0-22 0,22 21 0,-1-20 16,-21-22-16,43 21 0,-22 1 15,0-1-15,1 21 0,20-20 16,-20 20-16,-1 1 0,0 20 0,-21 1 16,22 0-16,-22-1 15,0 22-15,0 0 0,0 0 0,1 21 16,-22-21-16,21 21 31,-21 21-15,-21-21-1,-1 21-15,1-21 0,-21 0 0,0 21 16</inkml:trace>
  <inkml:trace contextRef="#ctx0" brushRef="#br0" timeOffset="35427.05">2519 6371 0,'0'-21'16,"0"0"-16,0 0 16,0 0-16,0-1 15,0 1-15,0 0 16,0 0-16,0 0 0,0 0 16,0-1-16,-21 1 15,21 0-15,0 0 0,0 42 47,0 21-47,0-20 0,0 20 0,0 0 16,0 22-16,0-1 0,0 1 15,0-1-15,0 1 0,0-1 0,0 1 16,0-1-16,0-20 0,-22 20 16,22-21-16,-21 1 0,21-1 0,0-21 15,0 0-15,0 1 0,0-1 16,0 0-16,0-42 15,0 0 1,0-1-16,0 1 0,0 0 0,0-21 16,21 21-16,-21-22 15,22 1-15,-22 0 0,21-1 0,0 1 16,0 0-16,0-1 0,-21 22 16,43-21-16,-22 42 0,0 0 0,0 0 15,0 0-15,0 0 0,1 21 16,-1 0-16,0 21 0,0-20 0,0-1 15,0 21-15,-21 0 0,0-20 16,22 20-16,-22-21 0,21 0 0,0 0 16,-21 1-16,0-1 0,21 0 15,-21 0-15,21-21 0,0 0 0,1 0 16,-1 0-16,0 0 0,0-21 16,0 0-1,0 0-15,1-1 0,-1 1 0,0 0 16,0-21-16,-21-1 0,21 22 15,0-21-15,-21 0 0,22-22 0,-22 22 16,0-1-16,0 1 0,0 21 16,0-21-16,0 20 0,0 1 0,0 0 15,0 42 1,0 22-16,0-22 16,0 21-16,0 0 0,0 1 15,0-1-15,0 0 0,0 1 0,0-1 16,0-21-16,0 22 15,0-22-15,0 21 0,21-21 0,0 0 16,-21 1-16,21-1 0,0-21 16,0 21-16,1-21 0,-1 0 0,0 0 15,0 0-15,0 0 0,0-21 0,22 0 16,-22 21-16,0-22 0,0 1 16,0 0-16,1-21 0,-1 21 0,0-22 15,0 22-15,-21-21 0,0 21 16,0-22-16,0 22 0,0-21 0,0 21 15,0-1-15,0 1 16,0 42 0,0 1-16,0-1 15,0 0-15,0 21 0,0-21 16,0 1-16,0-1 0,0 21 0,0-21 16,0 0-16,0 1 0,0-1 15,0 0-15,0 0 0,0 0 16,0-42 31,0 0-47,0 0 0,0 0 0,0-1 15,0 1-15</inkml:trace>
  <inkml:trace contextRef="#ctx0" brushRef="#br0" timeOffset="35760.85">3768 6287 0,'0'21'32,"0"0"-32,0 0 15,21-21 17,-21-21-17,21 0-15,-21 0 16,0-1-1,0 1 1,-21 21-16,0 0 0,-1 0 16,1 0-1,0 0-15,0 0 0,21 21 16,0 1-16,0-1 16,0 0-16,0 0 0,0 0 15,0 0-15,21-21 16,0 0-1,0 0-15,1 0 0,-1 0 16</inkml:trace>
  <inkml:trace contextRef="#ctx0" brushRef="#br0" timeOffset="36055.68">4254 6075 0,'0'0'15,"0"-21"-15,0 0 0,0-1 0,-21 1 16,21 0-16,-21 21 0,0 0 15,0 0 1,21 21-16,0 0 0,0 22 16,0-22-16,0 21 0,0-21 0,0 22 15,0-1-15,0 22 16,0-22-16,0 0 0,0 22 0,0-22 16,0 22-16,0-22 0,0 0 15,-21 1-15,21-22 0,0 21 0,0-21 16,0 0-16,-22 1 0,22-1 15,0 0-15,0-42 32,0 0-17,0-1-15,-21 1 0,21 0 0</inkml:trace>
  <inkml:trace contextRef="#ctx0" brushRef="#br0" timeOffset="37340.46">3873 6519 0,'-21'0'16,"21"22"-16,21-22 16,1 0-16,-1 0 0,21 0 15,-21 0-15,22 0 0,-22 0 0,21-22 16,0 22-16,1-21 0,20 0 16,-20-21-16,20 21 0,-21-1 0,22 1 15,-1-21-15,-20 21 0,-1 0 16,0-22-16,1 22 0,-1 0 0,-21-21 15,0 20-15,1 1 0,-22 0 16,0-21-16,0 21 0,0-1 16,0 1-16,-22 0 0,1 21 0,0 0 15,0-21-15,0 21 16,0 0-16,21 21 0,-22 0 0,22 0 16,0 1-16,0-1 0,0 21 15,0 0-15,0-20 0,0 20 0,0 0 16,0 1-16,0 20 0,0-21 15,0 1-15,0-1 0,0 0 0,0 1 16,0-22-16,22 21 0,-22-21 0,0 22 16,21-22-16,-21 0 0,0 0 15,21-21 1,0 0 0,-21-21-16,21 0 15,0 0-15,-21 0 0,22-1 0,-1-20 16,-21 21-16,21-21 0,0-1 15,-21 22-15,21-21 0,0 21 0,1-22 16,-22 22-16,21 21 0,-21-21 16,21 21-16,-21 21 15,0 0-15,0 0 0,0 1 16,0-1-16,0 0 0,0 21 16,0-21-16,0 22 0,0-22 0,21 0 15,-21 0-15,21 22 0,0-22 16,1 0-16,-1 0 15,0-21-15,0 0 0,0 0 0,0 0 16,1 0-16,-1 0 0,0 0 16,0-21-16,21 21 0,-20-21 0,-1 0 15,21-1-15,-21 1 0,0 0 0,1-21 16,-1 21-16,0-1 0,-21-20 16,0 21-16,21-21 0,-21 20 0,0 1 15,0-21-15,0 21 0,0 0 16,-21 42-1,21 0 1,0 0-16,0 0 16,0 22-16,0-22 0,0 0 0,0 21 15,0-21-15,0 1 0,0-1 16,0 0-16,0 0 0,0 0 0,0 0 16,21-21-16,0 0 0,0 22 0,1-22 15,-1 0-15,0 0 0,0 0 16,0 0-16,0-22 0,22 1 0,-22 0 15,0 21-15,0-21 0,0 0 0,1 0 16,-22-1-16,21-20 0,-21 21 16,21 0-16,-21-22 0,0 22 0,0 0 15,0 0-15,0 0 0,0 0 16,0-1-16,0 1 0,0 42 31,0 1-31,0-1 16,0 0-16,0 0 0,0 0 0,0 22 15,0-22-15,0 21 0,-21-21 0,21 0 16,-21 22-16,21-22 0,-22 0 16,22 0-16,0 0 0,0 1 0,-21-22 15,21 21-15,-21-21 0,21 21 16,0-42 15,0 0-31,0-1 16,0 1-16,0 0 0,21-21 0,0 21 15,1-22-15,-1 1 0,0 0 0,0-22 16,0 22-16,0-1 0,22 1 16,-22 21-16,21-21 0,-21 20 0,22 1 15,-22 21-15,21 0 0,-21 0 16,1 0-16,-1 21 0,0 1 0,-21-1 16,0 0-16,0 21 0,0-21 0,0 22 15,0-1-15,0-21 0,0 22 16,-21-1-16,21 0 0,0-21 0,-21 22 15,-1-22-15,22 21 0,-21-21 0,21 1 16,0-1 0,0-42-1,0-1 1,0 1-16,0-21 16,0 21-16,0 0 0,0-22 0,-21 22 15</inkml:trace>
  <inkml:trace contextRef="#ctx0" brushRef="#br0" timeOffset="37544.33">5503 5990 0,'0'0'0,"-21"0"0,0 0 16,0 21-16,21 1 46,21-22-14,0 0-32,0 0 15</inkml:trace>
  <inkml:trace contextRef="#ctx0" brushRef="#br0" timeOffset="38003.62">7641 5948 0,'0'0'0,"0"-42"0,0 20 0,0 1 16,21-21-16,-21 21 0,21 0 16,1-1-16,-1 22 15,0 0-15,-21 22 16,0-1-16,0 0 0,21 21 15,0 1-15,-21-1 0,21 0 0,-21 1 16,0 20-16,0-21 0,0 22 16,0-22-16,0 1 0,0 20 0,0-21 15,0 1-15,-21-1 0,21-21 16,-21 22-16,21-22 0,-21 0 16,0 0-16,21 0 0,0 0 0,-21-21 15,-1 0 1,22-21-16,-21 21 15,0-21-15,0 0 0</inkml:trace>
  <inkml:trace contextRef="#ctx0" brushRef="#br0" timeOffset="38835.66">7324 6371 0,'0'0'0,"0"-21"0,-22 21 16,44 0-1,-1 0-15,0 0 0,0 0 16,0 0-16,22 0 0,-1 0 15,0-21-15,1 0 0,20 21 0,-21-21 16,22-1-16,-1 1 0,-20 0 16,20 0-16,1 0 0,-22 0 0,22-1 15,-22 1-15,0-21 0,1 21 0,-22 0 16,0-22-16,0 22 0,0 0 16,-21-21-16,0 20 0,0-20 0,0 21 15,0-21-15,-21 20 0,0 1 16,0 0-16,0 21 15,-1 0-15,22 21 0,0 0 16,0 1-16,0 20 16,0 0-16,0 1 0,0-1 0,0 0 15,22 1-15,-22-1 0,0 0 16,0 1-16,21-1 0,-21 0 0,0 1 16,0-22-16,0 21 0,0 0 0,0 1 15,0-22-15,0 21 0,0-21 16,0 1-16,0-1 0,0 0 0,0 0 15,21-42 17,-21 0-32,0 0 0,21-1 0,0-20 15,0 21-15,-21-21 0,22 20 16,-1-20-16,-21 0 0,21 21 0,0-22 16,0 22-16,0 0 0,-21 0 15,22 0-15,-1 21 0,0 0 16,0 0-16,0 21 15,-21 0-15,21 0 0,-21 0 16,0 0-16,0 1 0,0-1 16,22 21-16,-22-21 0,21 0 0,-21 1 15,21-1-15,-21 0 0,21 0 0,0 0 16,0-21-16,1 21 0,-1-21 16,0 0-16,21 0 0,-21 0 15,1 0-15,-1-21 0,0 0 16,21 21-16,-21-21 0,1 0 15,20-22-15,-21 22 0,0 0 0,0-21 16,1 21-16,-1-1 0,-21-20 0,0 21 16,0-21-16,0 20 0,0 1 15,0 0-15,0 0 0,-21 21 16,-1 0-16,1 0 0,0 21 16,0 0-16,0 0 0,21 1 15,-21-1-15,21 0 0,-22 21 0,22-21 16,0 1-16,0 20 0,0-21 15,0 21-15,0-20 0,0-1 16,22 0-16,-22 0 0,21 0 0,0-21 16,0 21-16,0-21 0,0 0 0,1 0 15,-1 0-15,0 0 0,0 0 16,0-21-16,0 0 0,1 21 16,-1-21-16,0 0 0,0 0 0</inkml:trace>
  <inkml:trace contextRef="#ctx0" brushRef="#br0" timeOffset="39392.35">10647 6096 0,'0'-21'0,"0"-21"15,0 20-15,0-20 16,0 0-16,0 21 0,0-1 15,0-20-15,21 21 0,0-21 16,-21 20-16,21 1 0,-21 0 0,21 0 16,1 21-1,-22 21-15,21 21 16,0-20-16,-21 20 0,21 21 0,-21-20 16,21 20-16,0 1 0,-21-1 15,22 22-15,-22-22 0,0 22 0,0 0 16,0-1-16,0 1 0,0 0 0,0-1 15,-22-20-15,1 21 0,0-1 16,21 1-16,-21 0 0,0-1 16,0-20-16,-1-1 0,1 1 0,21-1 15,0-20-15,-21-1 0,21 0 0,-21 1 16,21-22-16,0 0 0,-21 0 16,21-42-1,0 0-15,0 0 16,0-1-16,0 1 0,0-21 0,0 0 15,0-1-15,0 1 0,0-22 16,0 22-16</inkml:trace>
  <inkml:trace contextRef="#ctx0" brushRef="#br0" timeOffset="39756.28">10689 6138 0,'-21'-21'0,"42"42"0,-63-84 15,21 42-15,21 0 0,-22-1 0,22-20 16,-21 21-16,21-21 0,0 20 0,0-20 16,0 21-16,0-21 0,0 20 15,21 1-15,1-21 0,20 21 0,-21 0 16,21-1-16,1 1 0,-1 21 16,22 0-16,-22 0 0,21 0 0,-20 0 15,-1 21-15,0 22 0,1-22 16,-1 21-16,-21-21 0,0 22 15,-21-1-15,0 0 0,0 1 0,0-1 16,-21 0-16,0-20 0,0 20 16,-21-21-16,20 21 0,-20-20 0,0-1 15,21 0-15,-22 0 0,22 0 0,0-21 16,-21 0-16,20 21 0,1-21 16,0 0-1,21-21-15,21 0 16,0 21-16,1-21 0,-1 0 15,0 0-15,21 21 0</inkml:trace>
  <inkml:trace contextRef="#ctx0" brushRef="#br0" timeOffset="40303.86">11853 5821 0,'0'0'15,"0"-21"-15,0 0 0,0-1 16,-21 22-16,0-21 0,21 0 16,-21 0-16,0 0 0,-1 21 0,1-21 15,0-1-15,0 22 0,0 0 16,0 0-16,-1 22 16,1-1-16,21 0 0,-21 21 15,0-21-15,0 22 0,21-1 0,-21 0 16,-1 1-16,1-1 0,21 0 0,0-20 15,-21 20-15,21-21 0,0 21 16,0-20-16,0-1 0,0 0 0,0 0 16,21-21-16,0 21 0,1-21 15,-1 0-15,21 0 16,-21-21-16,0 0 0,1 21 0,-1-21 16,21 0-16,-21-1 0,0-20 15,1 21-15,-1 0 0,0-22 0,0 22 16,0-21-16,-21 21 0,0-22 15,0 22-15,0-21 0,0 21 16,0 0-16,0-1 0,0 1 0,0 42 31,0 1-31,0-1 16,0 0-16,0 21 0,-21-21 0,21 1 16,0 20-16,0-21 0,0 0 15,0 22-15,0-22 0,0 0 0,0 0 16,21 0-16,-21 0 15,21-21-15,1 0 0,-1 0 16,0 0-16,0 0 0,0 0 16,0 0-16,1-21 0,-1 21 15,21-21-15</inkml:trace>
  <inkml:trace contextRef="#ctx0" brushRef="#br0" timeOffset="42333.38">12446 5567 0,'0'-21'0,"0"42"0,-21-42 32,0 21-32,-1 0 0,1 21 15,0 0-15,0 21 0,0-20 16,-22 105 0,22-85-16,21 0 0,0 1 0,0-1 15,0-21-15,0 21 0,0 1 0,0-22 16,0 0-16,0 0 0,21 0 15,1-21-15,-1 22 0,0-22 0,0 0 16,21 0-16,-20 0 0,-1 0 0,21 0 16,0-22-16,-20 22 0,20-21 15,-21 0-15,21 0 0,-20 0 0,20-22 16,-21 22-16,21-21 0,-20 21 16,-1-22-16,-21 1 0,0 0 0,21-22 15,-21 22-15,0-22 0,0 22 16,0-21-16,0-1 0,0 22 15,-21-22-15,21 22 0,0 0 0,0 20 16,0-20-16,0 21 16,0 42-16,0 0 15,-21 0-15,21 1 0,0 20 0,0 0 16,0 22-16,0-22 0,-22 22 16,22-22-16,0 21 0,0-20 0,-21 20 15,21-20-15,-21-1 0,21 0 16,0 1-16,0-22 0,0 0 0,0 0 15,0 0-15,0 0 16,0-42 0,0 0-1,21 0-15,-21 0 0,21 0 16,1-1-16,-22-20 0,21 21 16,0-21-16,0 20 0,0 1 0,0-21 15,1 21-15,-1 0 0,0-1 16,0 22-16,0 0 0,0 0 0,1 0 15,-1 0-15,-21 22 16,0-1-16,0 0 0,0 0 16,-21 0-16,-1-21 0,1 21 0,0 1 15,0-1-15,-21 0 0,20 0 0,1-21 16,0 21-16,0-21 16,0 0-16,0 0 0,-1 0 0,1 0 15,0 0-15,0 0 16,21-21-1,21 21 17,-21 21-32,21-21 0,0 21 15,1 1-15,-22-1 0,21 0 0,0 0 16,0-21-16,0 21 0,0 0 16,22 1-16,-22-1 0,21-21 0,1 21 15,-1-21-15,0 0 0,1 21 16,-1-21-16,-21 0 0,21 0 15,1 0-15,-1 0 0,0 0 0,1 0 16,-1 0-16,-21-21 0,22 0 0,-22 21 16,21-21-16,-21-1 0,0 1 15,1 0-15,-1 0 0,-21 0 0,0-22 16,21 22-16,-21-21 0,0 21 16,0-22-16,0 1 0,0 21 0,0 0 15,0 0-15,0-1 0,0 1 0,-21 21 16,0 0-16,-1 0 15,1 21-15,0 1 0,0-1 16,0 0-16,0 21 0,21-21 0,-22 22 16,1-22-16,0 21 15,21-21-15,0 22 0,-21-22 0,21 0 16,0 0-16,0 0 0,0 1 0,0-1 16,0 0-16,21-21 15,0 0-15,0 0 0,1 0 16,-1 0-16,0 0 0,0-21 15,0 21-15,-21-21 0,21 21 16,-21-22-16,22 1 0,-22 0 0,0 0 16,0 0-16,21 0 0,-21-1 15,0 1-15,0 0 0,0 0 16,0 0-16,0 0 0,0-1 0,0 44 47,0-1-47,0 0 0,0 0 15,0 0-15,0 0 0,0 1 16,0-1-16,0 0 0,21 0 0,0 0 16,-21 0-16,21-21 15,0 22-15,1-22 0,-1 0 16,21 0-16,-21 21 0,22-21 0,-22 0 16,21 0-16,0 0 0,1 0 15,-22 0-15,21 0 0,1-21 16,-1-1-16,0 22 0,-21-21 0,22 0 15,-22 0-15,21 0 0,-21-22 16,-21 22-16,22 0 0,-22-21 0,21-1 16,-21 22-16,0-21 0,0 21 0,0 0 15,0-1-15,0 1 0,-21 21 16,-1 0-16,1 0 16,0 0-16,0 21 0,0 1 15,0-1-15,-1 0 0,1 0 0,0 0 16,0 22-16,0-22 0,21 0 0,-21 0 15,21 0-15,0 0 0,0 1 16,0-1-16,0 0 16,21-21-16,0 0 15,0 0-15,0 0 16,0 0-16,1 0 0,-1-21 0,0 0 16,0 21-16,0-22 0,0 22 0,1-21 15,-1 0-15,0 0 0,-21 0 16,21 21-16,-21-21 0,21-1 0,-21 1 15,0 0-15,0 0 0,21 21 16,-21 21 31,0 0-47,0 0 16,0 1-16,0 20 0,0-21 15,0 0-15,0 22 0,0-22 0,22 21 16,-22 0-16,0-20 0,0 20 15,21 0-15,-21 1 0,21-1 0,-21 21 16,21-20-16,-21 20 0,0 1 0,21-1 16,-21 1-16,0-1 0,0 1 15,0-1-15,0 1 0,0-1 0,0 1 16,0-1-16,-21-20 0,0 20 0,21-21 16,-21 1-16,0-1 0,-1 0 15,1 1-15,21-22 0,-21 0 16,0 0-16,0-21 0,0 0 0,-1 0 15,1 0-15,0 0 0,0 0 16,0 0-16,0-21 0,21 0 16,0-21-16,-22 20 0,22-20 0,-21 0 15,21-1-15,0-20 0,0-1 0,0 1 16,0-1-16,0-20 0,0-1 16,0 0-16,0 1 0,21-1 0,1 22 15,-1-22-15,0 21 0,-21 1 16,21 21-16,0-22 0,0 22 0,1 21 15,-1-22-15,-21 22 0,21 0 0,0 0 16,-21 0-16,0-1 0,21 1 16,0 21-16,-21-21 15,22 21-15,-22-21 16,21 21-16,0 0 16</inkml:trace>
  <inkml:trace contextRef="#ctx0" brushRef="#br0" timeOffset="42696.17">14817 5906 0,'21'0'15,"0"0"1,0 0 0,0-22-16,0 22 0,-21-21 0,22 0 15,-1 0-15,0 21 0,0-21 16,0 0-16,0-1 0,1 1 0,-1 0 15,-21 0-15,0 0 0,0 0 0,0-1 16,0 1-16,0 0 16,0 0-16,-21 21 0,-1 0 0,1 0 15,0 0-15,-21 21 0,21 0 16,-1 0-16,-20 22 0,21-22 0,0 21 16,21 1-16,0-22 0,0 21 0,0 0 15,0-20-15,0 20 0,0-21 16,0 0-16,21 0 0,0 1 15,0-1-15,0-21 0,1 21 0,-1-21 16,0 0-16,0 0 0,21 0 16,-20 0-16,-1 0 0,0 0 0,0 0 15,0-21-15,-21 0 0,21-1 0,1 1 16,-1 0-16</inkml:trace>
  <inkml:trace contextRef="#ctx0" brushRef="#br0" timeOffset="44560.15">16573 5906 0,'0'0'0,"22"0"0,-1-22 0,0 22 15,0-21-15,0 0 0,0 21 0,22-21 16,-22 0-16,0 0 0,0-1 15,0-20-15,1 21 0,-1 0 0,-21-22 16,0 22-16,0-21 0,0 21 16,0-22-16,0 22 0,-21 0 0,-1 0 15,-20 0-15,21 0 0,-21 21 16,20 0-16,-20 0 0,21 0 16,-21 0-16,-1 21 0,22 0 0,-21 0 0,21 0 15,-22 0-15,1 22 16,21-1-16,-22 0 0,22 1 0,-21-1 15,21 0-15,0 1 0,-1-1 0,1 0 16,21-20-16,0 20 0,0-21 16,0 0-16,0 0 0,21-21 0,22 0 15,-22 22-15,21-22 0,1 0 16,-1 0-16,0 0 0,1-22 0,-1 1 16,0 0-16,1 21 0,-1-21 0,0-21 15,1 20-15,-22 1 0,21 0 16,-21 0-16,0-21 0,1 20 0,-22 1 15,0-21-15,0 21 0,0 0 16,0-1-16,0 1 0,0 0 16,0 0-16,0 0 0,-22 21 15,1 21 1,21 0-16,0 0 0,0 0 0,0 22 16,0-22-16,0 21 0,0-21 0,0 22 15,0-22-15,0 21 0,0-21 16,0 1-16,21-1 0,1 0 0,-1-21 15,0 0-15,0 0 0,0 0 16,0 0-16,22 0 0,-22 0 0,21-21 16,-21 21-16,1-21 0,20-1 0,-21 1 15,0 0-15,0-21 16,22 21-16,-22-1 0,-21-20 0,21 21 16,0-21-16,-21-1 0,21 22 15,-21-21-15,0 21 0,0-22 0,0 22 16,0 0-16,0 0 0,0 42 31,0 0-31,0 0 0,-21 22 16,21-22-16,-21 21 0,21 0 0,-21-20 15,21 20-15,-21 0 0,0-21 16,21 22-16,0-22 0,-22 0 0,1 0 16,21 0-16,0 1 0,0-1 15,-21-21-15,21-21 31,0-1-15,21 1-16,0 0 0,1 0 0,-1-21 16,0 20-16,0-20 0,0 0 0,0-1 15,1 1-15,-1 21 0,21-21 16,-21-1-16,0 22 0,1 0 0,-1 0 16,0 21-16,0 0 0,0 0 15,0 0-15,1 42 16,-22-21-16,21 0 0,0 22 0,-21-22 15,0 21-15,21 1 0,-21-22 16,21 21-16,0 0 0,-21-20 16,22-1-16,-1 21 0,0-21 0,0 0 15,0 1-15,0-22 0,1 21 16,-1-21-16,0 0 0,0 0 0,0 0 16,0 0-16,1 0 0,-1 0 15,0 0-15,0-21 0,0-1 16,0 1-16,1 0 0,-1-21 0,21 21 15,-21-22-15,0 1 0,22 21 16,-22-22-16,21 1 0,1 0 0,-22-1 16,21 22-16,-21-21 0,22 21 0,-22 21 15,21-21-15,-21 21 16,0 0-16,1 0 0,-22 21 16,21-21-16,-21 21 0,0 0 0,0 0 15,0 0-15,0 1 0,0-1 16,0 0-16,0 0 0,0 0 15,0 0-15,21 1 16,-21-44 15,0 1-15,0 0-16,0 0 0,0 0 16,0 0-16,0-1 0,0 1 15,0 0-15,-21 0 0,0 0 16,-1 0-16,1 21 0,0-22 0,0 22 15,0 0-15,0 0 0,-1 0 16,1 0-16,-21 0 0,21 22 0,0-1 16,-1 0-16,1 0 0,-21 0 0,21 22 15,0-1-15,-1-21 0,1 21 16,21 1-16,0-22 0,-21 21 0,21-21 16,0 1-16,0-1 0,0 21 0,0-21 15,0 0-15,0 1 16,21-22-16,0 21 0,1-21 0,-1 0 15,0 0-15,0 0 0,0 0 16,0 0-16,1-21 0,20 21 16,-21-22-16,0 1 0,22 0 0,-22 0 15,21-21-15,-21 20 0,0-20 16,22 0-16,-22-1 0,0 1 0,0 0 16,0-22-16,1 22 0,-22-22 0,0 22 15,21-21-15,-21-1 0,0 22 16,0-22-16,0 1 0,0 20 0,0 1 15,0 0-15,0 21 0,0-1 16,0 1-16,0 42 0,0 1 16,-21-1-16,21 21 0,0 22 15,-22-22-15,1 21 0,21 1 0,-21-1 16,21-20-16,-21 20 0,21-20 16,0 20-16,0-21 0,0 1 15,0-1-15,0 0 0,0 1 0,0-22 16,0 21-16,0-21 0,0 1 0,0-1 15,0 0-15,0 0 0,21-21 16,-21 21-16,21-21 0,0 0 16,1 0-16,-1-21 15,0 0-15,-21 0 16</inkml:trace>
  <inkml:trace contextRef="#ctx0" brushRef="#br0" timeOffset="47467.58">20701 5398 0,'0'0'0,"21"-22"0,0 22 15,0-21-15,1 0 0,-1 0 0,0 0 16,0 0-16,21-22 0,-20 22 15,-1 0-15,0-21 0,0-1 0,-21 22 16,0-21-16,0 21 0,0-1 16,0-20-16,0 21 0,0 0 0,-21 0 15,0 21-15,0-22 0,-1 22 16,-20 0-16,21 0 16,0 22-16,0-1 0,-1 21 0,1 0 15,0 1-15,0 20 0,0-20 16,21 20-16,-21 1 0,-1-22 0,22 21 15,-21 1-15,21-1 0,-21 1 0,0-1 16,21-20-16,0 20 0,0-20 16,0-1-16,0-21 0,0 21 0,21-20 15,0-1-15,0 0 0,22-21 16,-22 0-16,0 0 0,21 0 0,1 0 16,-22 0-16,21 0 0,1 0 0,-1-21 15,-21 0-15,21-22 0,1 22 16,-1-21-16,0-1 0,1 1 15,-1 0-15,-21-1 0,22 1 0,-22-21 16,0 20-16,-21-20 0,0 20 16,0-20-16,0-1 0,0 22 0,-21-21 15,0-1-15,-1 22 0,1-1 16,0-20-16,-21 42 0,21-22 0,-1 22 16,-20 21-16,21 0 0,-21 0 15,-1 21-15,1 1 0,21 20 0,-22 0 16,1 1-16,0 20 0,21 1 15,-22-1-15,22 1 0,0 20 0,0-20 16,21 20-16,0-20 0,0-1 0,0 1 16,0-1-16,42-20 15,-21-1-15,0 0 0,1-20 0,20-1 16,-21 0-16,21 0 0,1-21 0,-1 0 16,0 0-16,1 0 0,-22 0 15,42 0-15,-20-21 0,-1 0 0,0 0 16,22-22-16,-22 22 0,1-21 15,-1-1-15,0 22 0,1-21 0,-22 0 16,0-1-16,0 1 0,-21 0 0,0-1 16,0 22-16,0 0 0,0 0 15,0 0-15,0-1 0,-21 44 16,0-1-16,0 21 16,-1-21-1,22 22-15,-21-22 0,21 21 0,0 0 16,0 1-16,0-22 0,0 21 15,0-21-15,0 22 0,0-22 0,0 0 16,0 0-16,21 0 0,1 1 0,-1-22 16,0 0-16,0 0 0,0 0 15,0 0-15,22 0 0,-22 0 0,0-22 16,0 1-16,0 0 0,22 21 0,-22-21 16,0-21-16,0 20 0,-21 1 15,21-21-15,1 21 0,-22-22 16,0 1-16,0 0 0,0 21 0,0-22 15,21 1-15,-21 21 0,0 0 16,0-1-16,0 1 0,0 42 31,0 1-31,0-1 0,0 0 0,0 0 16,-21 21-16,21-20 0,0 20 0,0 0 16,0-21-16,0 22 0,0-1 15,0-21-15,0 0 0,0 22 0,21-22 16,0 0-16,0 0 0,0 0 15,0-21-15,1 0 0,-1 22 0,0-22 16,0 0-16,0 0 0,0 0 16,1-22-16,20 1 0,-21 0 15,0 0-15,0 0 0,1 0 0,20-22 16,-42 22-16,21-21 0,0-1 0,0 1 16,-21 0-16,0-1 0,0-20 15,0 21-15,0-22 0,0 1 0,0-1 16,0 22-16,0-22 0,0 1 15,0 20-15,0-20 0,0 42 0,0-22 16,0 65 0,0-1-16,0 21 15,0 0-15,-21 1 0,21 20 16,-21-20-16,0 20 0,21-21 0,0 1 16,0 20-16,-21-20 0,21-1 15,0 0-15,0 22 0,0-22 0,0 0 16,0-20-16,0 20 0,21-21 15,-21 21-15,21-20 0,0-1 0,0 0 16,1 0-16,-1-21 0,0 0 0,0 0 16,0 0-16,22 0 0,-22 0 15,21 0-15,0 0 0,-20-21 0,20 0 16,0 0-16,-21-1 0,22 1 16,-1-21-16,-21 21 0,22-22 0,-22 22 15,0-21-15,0 0 0,-21-1 16,0 22-16,21-21 0,-21 21 15,0-1-15,0 1 0,0 0 0,-21 21 16,0 0-16,0 0 16,0 21-16,-1 0 0,1 1 15,0 20-15,21-21 0,0 0 0,0 22 16,0-22-16,0 0 0,0 21 0,0-21 16,0 1-16,21-1 0,0 0 15,1 0-15,-1-21 0,-21 21 0,21 0 16,0-21-16,0 22 0,0-22 15,-21 21 1,-21-21 15,0 0-31,21-21 0,-21 21 16,0 0-16,0 0 0,-1 0 0,22-22 16,-21 22-16,0 0 15,21 22-15,0-1 16,0 0-16,0 0 15,21 0-15,0-21 16,1 0-16,20 0 0,-21 0 0,0 0 16,22 0-16,-22 0 0,21 0 0,-21 0 15,22 0-15,-22 0 16,21-21-16,0 0 0,-20 21 0,-1-21 16,0 0-16,0-1 0,0 1 0,0 0 15,1-21-15,-1 21 0,-21-22 16,0 22-16,0-21 0,0-1 0,0 22 15,21-21-15,-21 21 0,0 0 16,0-1-16,0 1 0,0 42 31,0 1-31,0-1 0,-21 0 16,21 21-16,0-21 0,0 1 0,0 20 16,-21-21-16,21 0 0,0 22 0,0-22 15,0 0-15,0 0 0,0 0 16,21-21-16,0 21 0,0 1 0,0-22 15,0 0-15,22 21 0,-22-21 16,21 0-16,1 0 0,-1 0 16,-21 0-16,21 0 0,1 0 0,-1-21 15,-21 21-15,0-22 0,22 1 0,-22 0 16,0 21-16,0-21 0,-21-21 16,0 20-16,21 1 0,-21-21 0,0 21 15,0 0-15,0-22 0,0 22 16,0 0-16,-21 0 0,0 0 0,0 21 15,0 0-15,0 0 16,-1 0-16,1 21 0,0 0 0,0 0 16,0 0-16,21 0 0,-21 1 0,-1 20 15,1-21-15,0 0 0,0 22 16,0-22-16,21 0 0,0 0 16,0 0-16,0 0 0,0 1 0,0-1 15,0 0-15,21 0 0,0-21 16,0 0-16,0 0 15,1 0-15,20 0 0,-21 0 0,0 0 16,0 0-16,1-21 0,-1 0 0,21 0 16,-21-1-16,0 1 0,-21 0 15,22-21-15,-1 21 0,0-22 0,-21 1 16,0-22-16,21 22 0,0 0 16,-21-22-16,21 1 0,-21-1 15,0 22-15,0-22 0,22 1 0,-22-1 16,0 22-16,21 0 0,-21 21 15,0-1-15,0 1 0,0 0 0,0 42 16,-21 0 0,-1 22-16,1-22 0,21 21 0,0 1 15,-21 20-15,0-21 0,21 1 0,0 20 16,0-20-16,0-1 0,-21 0 16,21 1-16,0-1 0,0 0 0,0 1 15,0-1-15,0 0 0,0-21 16,0 1-16,0 20 0,21-21 15,0 0-15,0 0 0,0-21 16,1 0-16,-1 0 0,21 22 0,-21-22 16,22 0-16,-22 0 0,21 0 15,0-22-15,-20 22 0,20-21 0,-21 0 16,21 21-16,-20-21 0,20 0 16,-21 0-16,0-1 0,0-20 0,1 21 15,-22 0-15,0 0 0,21-22 0,-21 22 16,0 0-16,0 0 15,-21 21-15,-1 0 16,1 0-16,0 21 0,0-21 16,21 21-16,-21 21 0,0-20 15,-1-1-15,22 0 0,0 0 0,-21 0 16,21 0-16,-21 1 0,21-1 0,0 0 16,0 0-16,0 0 15,21-21-15,0 0 0,1 0 16,-1 0-16,0 0 0,21 0 0,-21 0 15,22 0-15,-22 0 0,0-21 16,21 0-16,-20 21 0,-1-21 0,21 21 16,-21-21-16,0-1 15,1 1-15,-22 0 0,0 0 16,0 0-16,0 0 0,0-1 16,0-20-16,0 21 0,-22 0 0,1 0 15</inkml:trace>
  <inkml:trace contextRef="#ctx0" brushRef="#br0" timeOffset="47704.44">24130 4932 0,'0'0'0,"-21"0"0,0 0 15,-1 0 1,1 0-16,0 0 78,0 0-78,0 0 0,-22 0 16,22 0-16</inkml:trace>
  <inkml:trace contextRef="#ctx0" brushRef="#br0" timeOffset="47951.3">21632 5419 0,'0'0'0,"-42"0"0,0 21 0,20-21 0,44 0 15,20-21 1,0 0-16,1 21 0,-1-22 15,21 22-15,-20-21 0,20 21 0,-20 0 16,-1-21-16,0 21 0,1 0 16,-1 0-16,-21 0 0,21-21 0,-20 21 15,-1 0-15,0 0 0,0-21 16,0 21-16,0-21 16</inkml:trace>
  <inkml:trace contextRef="#ctx0" brushRef="#br0" timeOffset="48472">26458 5376 0,'0'-21'15,"0"42"-15,21-63 0,1 21 0,-1 0 16,0-22-16,0 22 0,0-21 0,0 0 15,1-1-15,-1 22 0,-21-21 0,21-1 16,-21 1-16,21 21 0,-21 0 16,0 0-16,21-1 0,-21 1 15,0 42 1,0 22-16,-21-1 16,0 0-16,0 1 0,21 20 15,-21 1-15,21-1 0,0 1 0,-22-1 16,1 1-16,21 20 0,0-20 0,-21-1 15,21-20-15,-21 20 0,0-20 16,21-1-16,0 0 0,0 1 0,-21-22 16,21 0-16,0 0 0,-22 0 15,22 0-15,0 1 0,-21-22 16,0 0-16,0 0 16,21-22-1,0 1-15,-21 0 0</inkml:trace>
  <inkml:trace contextRef="#ctx0" brushRef="#br0" timeOffset="49343.29">26056 5630 0,'0'0'0,"-21"-21"0,0 21 0,42 0 31,21 0-15,-21 0-16,22 0 0,-1 0 15,22 0-15,-22-21 0,21 21 16,1-21-16,-1 0 0,22 21 0,0-21 15,-22-1-15,22 1 0,-22 0 16,1 0-16,-1 0 0,1 0 0,-22-1 16,1-20-16,-1 21 0,-21 0 0,0-22 15,0 22-15,-21-21 0,0 0 16,0-1-16,0 1 0,0 21 0,0-22 16,0 22-16,-21 0 0,0 0 15,0 0-15,0 21 0,0 0 16,-1 21-16,22 0 0,-21 21 15,0 1-15,21-1 0,-21 22 0,21-22 16,0 21-16,-21 1 0,21-1 16,0-20-16,-21 20 0,21 1 15,0-22-15,0 0 0,0 1 0,0-1 16,0 0-16,-22 1 0,22-22 16,0 0-16,0 0 0,0 0 0,0 1 15,0-1-15,0-42 31,0-1-31,0 1 16,22 0-16,-22 0 0,21-21 0,0 20 16,0-20-16,-21 0 0,21-1 15,0 22-15,1-21 0,-1 21 16,0-22-16,0 22 0,0 21 16,0-21-16,1 21 0,-1 21 15,-21 0-15,0 1 16,0-1-16,0 0 0,0 0 15,0 21-15,0-20 0,21 20 0,-21-21 16,0 0-16,0 0 0,21 1 16,0-1-16,-21 0 0,21 0 0,1 0 15,-1-21-15,0 0 0,21 21 0,-21-21 16,22 0-16,-22 0 0,21 0 16,1 0-16,-1-21 0,-21 0 0,21 21 15,1-21-15,-1 0 0,-21 0 0,22-22 16,-22 22-16,21-21 15,-21 21-15,-21-22 0,21 1 0,-21 0 16,0-1-16,0 22 0,0-21 16,0 21-16,0-1 0,0 1 0,0 0 15,-21 21-15,0 0 0,0 0 0,0 21 16,0 0-16,-1 1 0,1-1 16,0 21-16,21-21 0,0 22 0,0-1 15,0-21-15,0 21 0,0-20 16,0-1-16,0 0 0,21 0 0,0 0 15,1 0-15,-1 1 0,0-22 16,0 21-16,0-21 16,0 0-16,1 0 0,-1 0 15,0 0 1,-21-21 0,-21 21-16,0-22 0,-22 1 15,1 21-15</inkml:trace>
  <inkml:trace contextRef="#ctx0" brushRef="#br0" timeOffset="50399.35">1799 8488 0,'0'0'0,"-21"-21"0,21 0 15,-21-1-15,21 1 0,0 0 16,0 0-16,-21 0 0,21-22 0,-22 22 16,22 0-16,0-21 0,0 21 15,0-1-15,0 1 0,0 0 16,0 42 0,0 22-16,0-1 15,0 21-15,22 1 0,-22-1 0,21 22 16,0 0-16,-21-1 0,0 22 15,0-21-15,0 21 0,21 0 0,-21-22 16,0 22-16,0 0 16,0-21-16,0 20 0,0-20 0,-21 0 15,21-1-15,-21 1 0,21-21 16,0-1-16,0-21 0,-21 22 0,21-22 16,-22-21-16,22 22 0,0-22 0,0 0 15,-21-21 1,0-21-16,21-21 0,0 20 15,-21-20-15,21 0 0,0-1 16,0 1-16,0-21 0,-21-1 0</inkml:trace>
  <inkml:trace contextRef="#ctx0" brushRef="#br0" timeOffset="50751.67">1418 8848 0,'0'0'0,"-85"-106"16,64 64-16,0 20 15,0 1-15,0-21 0,21 21 16,-21 0-16,21-22 0,0 22 0,0-21 16,21 21-16,21-22 0,0 22 15,1-21-15,-1-1 0,0 22 0,22-21 16,-1 21-16,-20 0 0,20 21 16,1 0-16,-1 0 0,-20 21 15,-1 21-15,0-21 0,1 22 16,-22-1-16,0 0 0,-21 1 0,0-1 15,0 21-15,0-20 0,-21-1 16,0 0-16,-1 1 0,-20-1 16,21 0-16,-21 1 0,20-1 0,-20-21 15,21 0-15,-21 1 0,20-1 16,1-21-16,0 0 0,21 21 0,-21-21 16,21-21-1,21 0-15,0 21 0,0-43 16,22 22-16,-22 0 0,21 0 15,1 0-15</inkml:trace>
  <inkml:trace contextRef="#ctx0" brushRef="#br0" timeOffset="51256.38">2815 8403 0,'0'0'0,"0"-21"16,0 0-16,0 0 15,0 0-15,0-1 0,0 1 0,-21 0 16,0 0-16,0 0 0,-1 0 16,1-1-16,0 22 0,-21-21 0,21 21 15,-1 0-15,-20 0 0,21 21 16,0 1-16,-22-1 0,22 21 16,0 0-16,0 1 0,0-1 0,0 22 15,21-22-15,0 21 0,-22-20 16,22-1-16,0 22 0,0-22 0,0 0 15,0-21-15,0 1 0,0-1 16,22 0-16,-22 0 0,21-21 0,0 0 16,0 0-16,0 0 0,0-21 15,22 0-15,-22 0 0,0-1 0,21-20 16,-20 21-16,20-21 0,-21 20 16,0-20-16,22 0 0,-22-1 0,0 1 15,-21 21-15,0-21 16,0-1-16,0 22 0,0 0 0,0 0 15,0 42 1,-21 0-16,21 0 16,0 22-16,0-22 0,0 21 15,0 0-15,0-20 0,0 20 0,0 0 16,0-21-16,0 22 0,21-22 16,-21 21-16,0-21 0,21 1 0,0-22 15,0 21-15,1-21 0,-1 0 0,0 0 16,0 0-16,0 0 0,0-21 15,22-1-15,-22 1 0</inkml:trace>
  <inkml:trace contextRef="#ctx0" brushRef="#br0" timeOffset="53273.08">3577 8234 0,'0'0'0,"0"-21"0,-21 0 15,21-1-15,-21 1 0,0 21 16,-22 0-16,22 0 0,0 0 0,0 0 15,0 0-15,-22 43 0,22-22 16,0 0-16,0 21 0,0 1 0,-1-1 16,1 0-16,21 1 0,0-1 0,0 21 15,0-20-15,0-1 0,0 0 16,0 1-16,21-22 0,22 21 16,-22-21-16,0 1 0,21-1 15,1 0-15,-22 0 0,21-21 0,1 0 16,-1 0-16,0 0 0,-21 0 15,22-21-15,-1 0 0,-21 0 0,22-1 16,-22 1-16,0 0 0,0 0 0,0-21 16,0 20-16,1-20 0,-22 21 15,0-21-15,0-1 0,0 1 0,0-22 16,0 22-16,0-21 0,0-1 16,0 1-16,0-1 0,0 1 0,0-1 15,0 22-15,0-1 0,0 22 0,0 0 16,-22 0-16,22 42 31,0 0-31,0 22 0,0-1 16,0 21-16,0-20 0,0 20 0,0 1 15,0-22-15,0 22 0,0-22 0,0 21 16,0-20-16,0-1 0,0-21 16,0 22-16,0-22 0,0 0 0,0 0 15,0 0-15,0 0 16,0-42-1,0 0 1,0 0-16,0 0 16,22 0-16,-1-1 0,-21-20 0,21 21 15,0 0-15,0-22 0,0 22 16,1 0-16,-1 21 0,-21-21 0,21 0 16,0 21-16,0 0 0,-21 21 31,0 0-31,0 0 15,-21 0-15,0-21 16,0 22-16,0-22 0,-1 21 16,1-21-16,0 21 0,0-21 0,0 0 15,21 21-15,-21-21 16,-1 0 0,22 21-16,0 0 15,0 1 1,0-1-16,22-21 0,-1 21 15,0 0-15,0 0 0,0 0 16,0 1-16,1-1 0,-1 0 16,0 0-16,0-21 0,21 21 0,-20-21 15,-1 21-15,21-21 0,0 0 16,1 0-16,-1 0 0,0 0 0,1 0 16,20 0-16,-20 0 0,20 0 0,-21 0 15,22 0-15,-22-21 0,22 0 16,-22 21-16,0-21 0,1 0 15,-1 0-15,0-1 0,-20 1 0,-1 0 16,0-21-16,0 21 0,-21-1 16,0 1-16,0-21 0,0 21 0,0 0 15,-21-1-15,0 1 0,0 0 16,-1 0-16,1 21 0,0 0 0,-21 0 16,21 0-16,-1 0 0,-20 0 0,21 0 15,0 0-15,0 21 0,-1 0 16,1 0-16,21 1 0,-21 20 15,21-21-15,0 0 0,0 0 0,0 1 16,0-1-16,0 0 0,0 0 16,0 0-16,0 0 0,21 1 15,0-1-15,1-21 0,-1 0 16,0 21-16,0-21 16,0 0-16,0 0 0,1 0 0,-1-21 15,0 21-15,-21-21 0,21-1 16,0 22-16,0-21 0,1 0 0,-22 0 15,21 0-15,-21 0 0,21-1 16,-21 1-16,0 0 0,0 0 16,0 0-16,0 0 0,0-1 15,0 44 17,0-1-32,0 0 15,0 0-15,0 0 0,0 0 16,0 1-16,0-1 0,0 0 15,0 0-15,0 0 0,0 0 16,0 1-16,0-1 0,21 0 16,0-21-16,0 0 0,-21 21 15,43-21-15,-22 0 0,0 0 0,0 0 16,22 0-16,-1 0 0,-21 0 16,21-21-16,1 0 0,-1 21 0,0-21 15,-20 21-15,20-22 0,0 1 16,-21 0-16,1 21 0,20-21 0,-21 0 0,-21 0 15,21-1-15,-21-20 16,0 21-16,0 0 0,0 0 0,0-22 16,0 22-16,-21 0 0,21 0 0,-21 0 15,0-1-15,0 22 0,-1 0 16,1 0-16,0 0 0,0 22 16,0-1-16,0 0 0,-1 0 15,22 0-15,-21 22 0,0-22 16,21 0-16,0 0 0,0 21 0,-21-20 15,21-1-15,0 0 0,0 0 16,0 0-16,21-21 16,0 0-16,0 0 15,1 0-15,-1 0 0,0 0 16,0-21-16,0 0 0,0 0 16,1 21-16,-22-21 0,0-1 15,21 22-15,-21-21 0,21 0 0,-21 0 16,21 0-16,-21 0 15,0-1-15,0 1 0,0 0 16,0 42 15,0 0-31,0 1 16,0-1-16,-21 0 16,0 0-16,21 21 0,-21-20 15,21 20-15,0 0 0,-22 1 0,22-1 16,0 21-16,0-20 0,0 20 0,0 1 15,0-1-15,0 1 0,0-1 0,0 22 16,0-22-16,0 1 0,22 21 16,-22-22-16,0 1 0,21 20 0,-21-20 15,0-1-15,0 1 0,0-1 0,0 1 16,0-22-16,0 22 0,0-22 16,-21 0-16,-1-21 0,1 22 0,0-22 15,0 0-15,0 0 0,0 0 0,-22-21 16,22 0-16,-21 0 0,21 0 15,-22 0-15,1 0 0,21-21 16,-22 0-16,22 0 0,21-21 0,0-1 16,0 22-16,0-42 0,0 20 0,0-20 15,0-1-15,0 1 0,21-22 0,1 0 16,-1 1-16,0-1 0,0 0 16,0 1-16,0-1 0,22 22 0,-22-22 15,21 21-15,-21 1 0,22-1 16,-22 22-16,21-21 0,1 20 0,-22 1 15,0 21-15,21-22 0,-21 22 16,1 0-16,-1 0 0,0 0 0</inkml:trace>
  <inkml:trace contextRef="#ctx0" brushRef="#br0" timeOffset="53655.86">5969 8615 0,'0'0'0,"0"21"15,21-21 1,0 0-16,0 0 16,-21-21-16,22 0 0,-1 21 0,0-21 15,0-1-15,0 1 0,0 0 16,1 21-16,-22-42 0,21 21 0,0-1 16,-21 1-16,21 0 0,-21 0 15,0 0-15,0 0 0,0-1 16,-21 22-16,0 0 15,0 0-15,-1 22 0,1-1 16,0 0-16,0 21 0,0 1 0,0-22 16,21 21-16,0 0 0,0 1 0,0-1 15,0 0-15,0 1 0,0-22 16,0 21-16,21-21 0,0 1 0,0-1 16,0 0-16,0 0 0,1-21 0,20 0 15,-21 0-15,0 0 16,0 0-16,1 0 0,-1 0 0,0 0 0,-21-21 15,21 0-15,-21 0 16,0-1-16,0 1 16</inkml:trace>
  <inkml:trace contextRef="#ctx0" brushRef="#br0" timeOffset="55572.29">8064 8403 0,'0'0'0,"0"-21"0,0 0 0,0 0 16,0-22-16,0 22 0,0-21 0,0 21 16,22-22-16,-22 1 0,0 0 15,21 21-15,-21-1 0,0 1 0,0 0 16,21 21-1,-21 21-15,0 0 0,21 1 16,-21 20-16,0 0 0,0 1 0,0-1 16,0 0-16,0 22 0,0-22 15,0 0-15,0 1 0,0-1 0,0 0 16,0 1-16,0-22 0,0 21 16,-21-21-16,21 1 0,0-1 0,0-42 46,0-1-46,0 1 16,21 0-16,-21 0 0,0-21 0,21 20 16,0-20-16,-21 21 0,22-21 15,-1-1-15,-21 22 0,21 0 0,0 0 16,-21 0-16,21 21 0,0 0 0,1 0 16,-22 21-16,21 0 15,0 0-15,-21 0 0,0 0 0,21 22 16,-21-22-16,21 0 0,-21 21 15,0-20-15,0-1 0,21 0 0,-21 0 16,22 0-16,-1 0 16,0-21-16,0 0 15,0 0-15,0 0 0,1 0 16,-1-21-16,0 0 0,0 21 0,21-21 16,-20-21-16,-1 20 0,0 1 15,0-21-15,0 21 0,0-22 0,-21 1 16,0 0-16,22-1 0,-22 1 0,0 0 15,0-1-15,0 22 0,0-21 16,0 21-16,0 0 0,0 42 31,0 0-31,0 0 0,0 21 16,0-20-16,0 20 0,0 0 16,0 1-16,0-22 0,0 21 15,0 0-15,0-20 0,0-1 0,0 21 16,0-21-16,0 0 0,21 1 0,0-22 15,-21 21-15,21-21 0,0 0 16,0 0-16,1 0 0,-1 0 0,0 0 16,0 0-16,0 0 0,0-21 0,22-1 15,-22 1-15,0 0 0,0 0 16,22 0-16,-22 0 0,0-22 0,0 22 16,0-21-16,0-1 0,-21 1 15,0 0-15,22-1 0,-22 1 0,0 0 16,0-1-16,0 22 0,0 0 15,0 0-15,0 0 0,0 42 16,0 0 0,0 0-16,0 22 0,0-1 0,0-21 15,0 21-15,-22 1 0,22-1 16,0 0-16,0 1 0,0-1 0,0-21 16,0 22-16,0-22 0,0 0 0,0 21 15,22-42-15,-22 21 0,21 1 16,0-22-16,0 0 0,21 0 0,-20 0 15,-1 0-15,21 0 0,-21 0 0,22-22 16,-1 22-16,0-21 0,1 0 16,-1 0-16,0-21 0,1 20 15,-22-20-15,21 0 0,0-1 0,-20 1 16,-1-21-16,0 20 0,0-20 16,0-1-16,0 22 0,-21-22 0,0 1 15,0 21-15,0-22 0,0 22 16,0-1-16,0 22 0,0 0 0,0 0 15,0 0-15,-21 21 16,21 21-16,-21 0 0,0 0 16,21 22-16,-21-1 0,21 0 0,0 1 15,-21-1-15,21 0 0,-22 1 16,22 20-16,0-21 0,0 1 16,0-1-16,0 0 0,0 1 0,0-1 15,22-21-15,-1 22 0,-21-22 0,21 0 16,0 0-16,0 0 0,0-21 15,1 21-15,-1-21 0,0 0 0,0 0 16,21 0-16,-20 0 0,-1-21 0,21 21 16,-21-21-16,0 0 0,1 0 15,-1 0-15,0-1 0,0 1 16,0-21-16,0 0 0,-21-1 0,0 1 0,0 0 16,0-1-16,0-20 0,0 20 15,0-20-15,0 21 0,0-22 16,0 22-16,0-1 0,0 1 0,0 21 15,0 0-15,0 0 0,0 42 16,0 0 0,0 0-16,0 0 0,0 22 0,0-22 15,0 21-15,0 22 0,0-22 16,0 0-16,0 22 0,-21-22 0,0 22 16,21-22-16,-21 0 0,21 1 0,0-1 15,-21 0-15,21 1 0,-21-22 16,21 0-16,0 0 0,0 0 0,-22 0 15,44-21 17,-1-21-32,-21 0 15,21 0-15,0 0 0,-21-22 0,21 22 16,0-21-16,1 0 0,-1-1 16,0 1-16,0 0 0,0-1 0,0 22 15,1 0-15,-1 0 0,0 0 0,0 21 16,0 0-16,0 0 0,-21 21 15,22 0-15,-22 0 0,0 0 16,21 22-16,-21-1 0,0-21 0,0 21 16,0 1-16,0-22 0,0 21 15,0-21-15,0 1 0,0-1 0,21 0 16,0 0-16,0-21 16,0 21-16,1-21 0,20 0 15,-21 0-15,0-21 0,0 21 16,1-21-16,20 0 0,-21 21 0,0-21 15,0-1-15,1 1 0,-1 0 0,0 0 16,0 0-16,-21-22 0,21 22 16,-21 0-16,0 0 0,0 0 0,0 0 15,0-1-15,-21 1 0,-21 0 0,21 0 16,-1 0-16,1 0 0</inkml:trace>
  <inkml:trace contextRef="#ctx0" brushRef="#br0" timeOffset="55799.16">9948 7874 0,'0'0'0,"21"0"32,1-21-32,20 0 0,-21 21 0,21-21 15,1-1-15,-22 22 0,21-21 16,1 0-16,-1 21 0,-21-21 0,21 0 15,-20 21-15,-1-21 0,0 21 0,0-22 16,-21 1 0,0 0-16,-21 21 15</inkml:trace>
  <inkml:trace contextRef="#ctx0" brushRef="#br0" timeOffset="55989.06">9398 7620 0,'0'0'16,"-21"0"-16,0 0 15,21 21 17,0 0-17,21-21 1</inkml:trace>
  <inkml:trace contextRef="#ctx0" brushRef="#br0" timeOffset="56497.99">12975 7662 0,'0'0'0,"0"-21"0,21 0 0,0-21 16,-21 21-16,0-1 0,0 1 15,0 0-15,0 0 0,0 0 0,-21 42 32,0 0-17,21 21-15,-21 1 0,21-22 0,0 21 16,-21 22-16,21-22 0,-21 0 15,21 22-15,-22-22 0,22 1 0,0 20 16,-21-21-16,0 1 0,21-1 0,-21 0 16,21-20-16,0 20 0,-21-21 15,21 0-15,0 0 0,0 1 0,-21-22 16,21 21-16,21-21 31,0-21-31,0-1 16,0 1-16,0 0 0,1 0 0,20 0 15</inkml:trace>
  <inkml:trace contextRef="#ctx0" brushRef="#br0" timeOffset="57016.2">13864 7662 0,'0'0'0,"0"-21"0,0 0 16,0 0-16,-21 0 0,0 21 15,0 0-15,-1 0 16,1 0-16,0 0 0,-21 0 16,21 0-16,-1 0 0,-20 21 0,21 0 15,-21 0-15,20 0 0,-20 22 0,21-22 16,0 0-16,0 0 0,-1 0 16,1 1-16,21-1 0,-21 0 0,21 0 15,0 0-15,0 0 16,21-21-16,0 0 0,1 0 15,20 0-15,-21 0 0,21 0 0,1 0 16,-22 0-16,21 0 0,1 22 16,-1-22-16,-21 21 0,21 0 15,-20-21-15,-1 21 0,21 0 0,-42 0 16,21 1-16,-21-1 0,0 0 16,0 0-16,0 0 0,-21 0 0,0 1 15,0-1-15,0 0 0,-22-21 0,22 21 16,-21 0-16,-1-21 0,1 21 15,0-21-15,-1 0 0,1 0 0,21 0 16,-21 0-16,-1 0 0,22 0 0,0 0 16,0 0-16,0 0 0,-1 0 15,1-21 1,21 0 0,0 0-1,21 21 1,-21-21-16,22 21 0,-1 0 15,0-21-15,0 21 0,0-22 16,22 22-16</inkml:trace>
  <inkml:trace contextRef="#ctx0" brushRef="#br0" timeOffset="57620.86">15176 7557 0,'0'0'0,"22"-22"0,-22 1 0,0-21 15,21 21-15,-21 0 0,0-1 0,0 1 16,21 0-16,-21 0 16,0 42-1,-21 0-15,0 22 0,-1-22 16,22 21-16,-21 0 0,0 22 0,0-22 15,0 1-15,0 20 0,-1-21 16,1 1-16,0 20 0,0-20 0,0-1 16,0 0-16,-1-21 0,1 22 15,21-22-15,-21 21 0,21-21 16,-21 1-16,21-1 0,0-42 47,0-1-47,0 1 0,21 0 0,0-21 15,0 21-15,1-22 0,-22 1 16,21 0-16,0-1 0,21-20 0,-21 20 16,1-20-16,-1 21 0,21-22 15,-21 1-15,22 20 0,-22-20 0,0 20 16,21 22-16,-21-21 0,1 21 0,-1 21 16,0 0-16,0 0 0,0 21 15,-21 0-15,0 0 0,21 22 16,-21-1-16,22 0 0,-22 1 0,0-1 15,0 0-15,0 1 0,0-1 0,0 0 16,0 1-16,0-1 0,0-21 16,0 21-16,0 1 0,0-22 0,0 0 15,0 0-15,0 22 0,0-22 16,0 0-16,0 0 16,-22-21-1,1 0 1,0 0-16,0 0 0,0-21 15</inkml:trace>
  <inkml:trace contextRef="#ctx0" brushRef="#br0" timeOffset="57831.74">14944 7980 0,'0'0'0,"-22"0"0,1 0 15,42 0 16,1-21-31,-1 21 16,0-21-16,21 21 0,1-22 0,-22 22 16,21-21-16,0 0 0,1 21 0,-1-21 0,-21 21 15,22-21-15,-22 21 16,0-21-16,0 21 0,0-22 0,-21 1 16,21 0-16</inkml:trace>
  <inkml:trace contextRef="#ctx0" brushRef="#br0" timeOffset="58520.02">16954 7578 0,'0'-21'16,"0"-1"-16,0 1 15,0 0-15,0 0 0,22 0 16,-1 0-16,0-1 0,0 1 16,0-21-16,-21 21 0,43 21 0,-22-21 15,0-1-15,0 22 0,21 0 16,-20 0-16,20 0 0,0 22 0,-21-1 15,22 0-15,-1 21 0,-21 1 0,0-1 16,22 0-16,-43 1 0,21-1 16,-21 0-16,0 1 0,0-1 15,0 0-15,0-21 0,0 22 0,-21-22 16,0 21-16,-1-21 0,22 1 16,-21-22-16,21 21 0,-21 0 0,0-21 15,21-21 1,0 0-1,0-1-15,0 1 0,0 0 0,0 0 16,21 0-16,0-22 0,0 1 16,-21 21-16,43-21 0,-22-1 0,0 1 15,0-22-15,22 22 0,-22 0 16,21-1-16,-21 22 0,0-21 0,1 21 16,-1 0-16,0-1 0,0 22 15,-21 22 1,0-1-16,0 0 15,0 0-15,0 0 0,0 0 0,0 22 16,0-22-16</inkml:trace>
  <inkml:trace contextRef="#ctx0" brushRef="#br0" timeOffset="58859.82">17865 7789 0,'0'0'0,"21"22"0,21-22 15,-21 0 1,0 0-16,1 0 0,-1-22 15,0 22-15,0-21 0,0 0 0,0 0 16,22 0-16,-22 0 0,-21-1 16,21 1-16,-21 0 0,21 0 0,-21-21 15,0 20-15,0 1 0,0-21 0,0 21 16,0 0-16,-21-1 0,0 1 16,0 21-16,0 0 0,-1 0 15,1 21-15,21 1 0,-21-1 16,0 0-16,0 21 0,0-21 0,-1 22 15,1-22-15,21 21 0,0 1 0,0-22 16,0 21-16,0-21 16,0 0-16,0 1 0,0 20 0,21-21 15,1 0-15,20-21 0,-21 0 16,0 0-16,22 0 0,-22 0 16,21 0-16,-21 0 0,22-21 0,-1 0 15,-21 0-15,21 0 0,-20 21 0,20-43 16</inkml:trace>
  <inkml:trace contextRef="#ctx0" brushRef="#br0" timeOffset="59123.67">18754 7112 0,'0'0'0,"0"-42"16,0-1-16,0-41 16,0 41-16,0 22 0,0 0 0,0 0 15,0 42 1,0 0-16,0 0 0,0 22 15,-22-1-15,22 22 0,-21-22 0,21 43 16,0-22-16,-21 1 0,21-1 16,-21 1-16,0-1 0,21 1 0,-21-1 15,-1-21-15,22 1 0,-21-1 0,0 0 16,21 1-16,-21-1 0,21-21 16,0 0-16,0 22 0,0-22 0,0 0 15,0 0-15,21-21 16,0 0-16,0 0 0,1 0 15,20 0-15</inkml:trace>
  <inkml:trace contextRef="#ctx0" brushRef="#br0" timeOffset="60120.26">19473 7662 0,'0'0'0,"0"-42"0,0-64 15,0 85-15,0-21 0,-21 21 16,21-22-16,-21 22 0,-21 0 15,20 21-15,1 0 0,-21 0 0,0 0 16,-1 0-16,22 21 0,-21 0 16,-1 0-16,1 22 0,0-22 15,21 21-15,-22 1 0,22-1 0,-21 0 16,21 1-16,-1-22 0,22 21 16,0 0-16,0-20 0,0 20 0,0-21 15,0 0-15,0 22 0,22-22 0,-1-21 16,0 21-16,0 0 0,21-21 15,-20 0-15,20 0 0,-21 0 0,21 0 16,-20-21-16,20 0 0,-21 21 0,0-21 16,22-1-16,-22 1 0,0 0 15,21 0-15,-21 0 0,1 0 0,-1-22 16,0 22-16,-21-21 0,0 21 16,21-22-16,-21 1 0,0 0 15,0-1-15,0 22 0,0-21 0,0 21 16,0-1-16,0 44 15,-21-22 1,21 21-16,0 21 0,0-21 0,-21 22 16,21-22-16,-21 21 0,21-21 15,0 22-15,-22-22 0,22 0 0,0 21 16,0-21-16,0 1 0,0-1 0,22 0 16,-1-21-16,0 21 0,0-21 15,0 0-15,22 0 0,-22 0 16,21 0-16,-21 0 0,22 0 0,-22 0 15,21 0-15,0-21 0,-20 0 16,-1 21-16,0-21 0,0-1 0,21 1 16,-42-21-16,22 21 0,-1-22 0,-21 22 15,21-21-15,-21 0 0,0-22 16,0 22-16,0-22 0,0 1 0,0-1 16,0 1-16,0 20 0,0-20 15,0 21-15,0-1 0,0 1 0,0 21 16,0 0-16,0-1 0,0 44 15,0-1-15,-21 21 16,21-21-16,-21 22 0,21 20 16,-22-21-16,22 22 0,0-1 15,0 1-15,0-1 0,-21-20 0,21 20 16,0-20-16,0 20 0,0-21 0,0 1 16,0-22-16,0 21 0,21-21 15,-21 22-15,22-22 0,-1-21 0,-21 21 16,21 0-16,0-21 0,0 0 0,0 0 15,1 0-15,-1 0 16,0 0-16,0-21 0,0 21 0,0-21 16,-21 0-16,22 0 0,-1-1 0,0 1 15,-21 0-15,21 0 0,0-21 16,-21 20-16,21-20 0,-21 21 0,0 0 16,22 0-16,-22-1 0,21 1 15,-21 42 1,0 1-16,0-1 0,0 0 15,0 0-15,0 0 0,-21 22 0,21-22 16,0 0-16,0 0 0,-22 0 16,22 0-16,0 1 0,0-1 15,22-21 17,-1 0-32,0 0 0,0-21 15,0-1-15,-21 1 16,21 0-16,1 0 15</inkml:trace>
  <inkml:trace contextRef="#ctx0" brushRef="#br0" timeOffset="60305.15">20489 7176 0,'0'0'0,"0"-22"0,-21-41 16,0 42-16,21 0 15,-21 21-15,0 0 47,-1 0-31,1 0-1,0 21-15,0-21 0</inkml:trace>
  <inkml:trace contextRef="#ctx0" brushRef="#br0" timeOffset="60498.04">19621 7451 0,'0'0'0,"0"21"0,0 0 16,0 0-16,22-21 15,-1 0-15,0 0 0,0 0 16,21 0-16,-20 0 0,20 0 16,-21-21-16,21 21 0,-20-21 15,20 21-15,-21 0 0,21-21 0,-20 21 16,-1-21-16,0 21 0,21 0 15</inkml:trace>
  <inkml:trace contextRef="#ctx0" brushRef="#br0" timeOffset="61104.1">20976 7599 0,'0'0'0,"21"-21"0,0 0 0,1-1 16,-1-41-16,-21 42 16,21 0-16,-21-1 0,0 1 15,0 0-15,0 0 0,-21 21 16,0 0-16,-1 0 16,1 21-16,-21 21 0,21-20 0,0 20 15,-1 0-15,1 1 0,0-1 0,0 0 16,21 1-16,-21-1 0,21 0 15,0-21-15,0 22 0,0-22 0,0 0 16,0 0-16,21 0 0,0 1 16,21-22-16,-20 0 0,-1 0 15,0 0-15,21 0 0,-21 0 0,22-22 16,-22 1-16,21 0 16,-21 0-16,22 0 0,-22 0 0,0-1 15,0-20-15,0 21 0,-21-21 0,0 20 16,0-20-16,0 0 0,0-1 15,0 1-15,-21 0 0,0 21 0,21-22 16,0 22-16,-21 0 0,0 21 16,0 0-16,-1 21 15,22 0-15,-21 0 0,0 1 16,21-1-16,0 0 0,0 0 0,0 0 16,0 22-16,0-22 0,0 0 15,21 0-15,0-21 0</inkml:trace>
  <inkml:trace contextRef="#ctx0" brushRef="#br0" timeOffset="61940.09">21675 7493 0,'0'0'0,"21"-21"0,-21-21 16,0 20-16,0 1 0,0 0 0,0 0 16,0 0-16,-21 21 15,21 21-15,-22-21 16,22 21-16,-21 21 0,21-20 0,0-1 15,0 21-15,0 0 0,0-20 16,0 20-16,-21-21 0,21 21 16,0-20-16,-21 20 0,21-21 0,0 0 15,0 0-15,0 1 0,0-1 16,0 0-16,-21-21 16,21-21-1,0 0 1,0-1-16,0 1 0,21 0 15,0 0-15,0-21 0,0 20 0,1-20 16,-1 0-16,0-1 0,21 1 16,-21 21-16,22-21 0,-22-1 0,21 22 15,1 0-15,-22 0 0,21 21 16,-21 0-16,0 0 0,1 21 16,-1 0-16,0 0 0,-21 22 0,0-22 15,0 21-15,0 0 0,0 1 16,0-1-16,0-21 0,0 22 0,0-22 15,0 21-15,0-21 0,0 0 16,0 1-16,0-1 0,0 0 0,0 0 16,21-21 15,0 0-31,0-21 16,1 21-16,-1-21 0,0 0 0,0-1 15,0 1-15,22 0 16,-22 0-16,21 0 0,-21-22 0,22 1 15,-22 0-15,21 21 0,-21-43 16,0 22-16,1-1 0,-1 1 0,0 0 16,-21 21-16,21-1 0,-21 1 0,0 0 15,-21 21 1,0 21-16,-22 0 0,22 1 0,0-1 16,-21 0-16,21 21 0,-1-21 15,22 22-15,0-22 0,0 0 0,0 21 16,0-20-16,0-1 0,0 0 0,22-21 15,-22 21-15,42 0 0,-21-21 16,0 21-16,22-21 0,-22 22 16,21-22-16,-21 0 0,22 21 0,-22 0 15,0-21-15,0 0 0,-21 21 16,0 0-16,-21 0 16,-21-21-1,20 0-15,1 22 0,-21-22 0,0 0 16,20 0-16,-20 0 0,0 0 0,-1 0 15,22 0-15,-21 0 0,21 0 16,-22 0-16,22 0 0,42 0 31,1 0-31,-1-22 16,21 22-16</inkml:trace>
  <inkml:trace contextRef="#ctx0" brushRef="#br0" timeOffset="63008.85">23220 7070 0,'0'0'15,"-21"-85"-15,-1 85 0,1 0 16,0 0-16,0 0 0,0 0 16,21 21-16,0 0 0,-21 22 15,21-22-15,-22 21 0,22 22 16,0-22-16,0 0 0,0 1 0,0 20 15,0-20-15,0-1 0,0 0 16,0 1-16,-21-1 0,21-21 0,0 21 16,-21-20-16,21-1 0,0 0 15,0 0-15,0 0 0,-21-21 16,21-21 15,21 0-31,-21 0 0,21 0 16,0-1-16,1-20 0,-1 21 15,0-21-15,0 20 0,21-20 16,-20 21-16,-1-21 0,0 20 0,-21 1 16,21 21-16,-21 21 15,0 1-15,0-1 16,0 0-16,0 21 0,0-21 16,0 22-16,0-22 0,0 0 0,0 21 15,0-20-15,0-1 0,21 0 0,0 0 16,-21 0-16,22-21 0,-1 21 15,0 1-15,0-22 0,0 0 0,0 0 16,22 0-16,-22 0 0,0 0 0,0 0 16,22 0-16,-22 0 0,0 0 15,0-22-15,0 1 0,0 0 0,1 21 16,-1-21-16,0-21 0,0 20 16,0 1-16,0 0 0,-21-21 15,22 21-15,-22-22 0,21 22 0,-21 0 16,0 0-16,0 0 0,0 42 31,0 0-31,0 0 0,0 0 0,0 0 16,0 1-16,-21-1 0,21 21 15,0-21-15,0 0 0,0 1 0,21-1 16,-21 0-16,21 0 0,0-21 16,21 21-16,-20 0 0,-1-21 0,21 0 15,-21 0-15,22 0 0,-22 0 0,21 0 16,-21 0-16,0 0 15,1 0-15,-1 0 0,-21-21 16,21 0-16,-21 0 0,21 0 0,-21 0 16,0-1-16,0 1 0,21 0 15,-21-21-15,21 21 0,-21-1 0,0-20 16,0 21-16,22-21 0,-1 20 0,-21 1 16,21 0-16,-21 0 0,0 0 15,21 0-15,-21-1 0,0 44 31,-21-22-31,0 21 0,0 21 16,-1-21-16,1 22 0,-21-22 16,21 21-16,-22 0 0,22 1 15,0 20-15,-21-20 0,21 20 0,-1 1 16,1-1-16,0 1 0,0-1 0,21 22 16,-21-22-16,21 22 0,0-22 15,0 1-15,0-1 0,0 1 0,0-1 16,0 1-16,0-1 0,0 1 15,0-1-15,0 1 0,0-22 0,0 22 16,0-22-16,0 0 0,0 1 0,0-22 16,0 0-16,0 0 0,0 0 0,0-42 47,0 0-47,21 0 0,-21 0 15,21 0-15,0-22 0,-21 1 0,21 0 16,1-1-16,-22-20 0,21 20 15,0-20-15,0-1 0,-21 22 0</inkml:trace>
  <inkml:trace contextRef="#ctx0" brushRef="#br0" timeOffset="63323.67">24299 7514 0,'21'21'0,"-42"-42"0,0 0 16,21 0-16,0 0 0,-21 21 0,21-21 15,0-1-15,21 22 16,0 0 0,0-21-16,1 21 0,-1 0 0,0 0 15,21 0-15,-21 0 0,1 21 16,-1 1-16,0-1 0,0 0 0,-21 21 16,21 1-16,-21-22 0,0 21 0,0 0 15,0 1-15,-21-22 0,0 21 16,0 1-16,0-22 0,-1 0 0,-20 0 15,21 21-15,0-42 0,0 22 16,-22-1-16,22-21 0,0 0 16,-21 0-16,20 0 0,1 0 0,0 0 15,-21 0-15,21 0 0,-1 0 16,1 0-16,0-21 0,21-1 0,0 1 16</inkml:trace>
  <inkml:trace contextRef="#ctx0" brushRef="#br0" timeOffset="63699.45">23812 7027 0,'0'0'0,"0"22"32,22-22-17,-1 0-15,0 0 16,0 0-16,0 0 0,0 0 16,-21-22-16,22 22 0,-22-21 15,0 0-15,-22 21 16,1 0-1,0 0-15,0 0 0,0 0 16,0 0 0,-1 0-16</inkml:trace>
  <inkml:trace contextRef="#ctx0" brushRef="#br1" timeOffset="70120.03">5715 11663 0,'0'0'0,"0"-21"0,0 0 15,0-1-15,0 1 16,0 0-16,0 0 15,0 0-15,0 0 16,-21 21 0,0 0-16,21 21 15,-22 0-15,22 21 16,0-21-16,0 22 16,-21-1-16,21 0 0,0 1 0,0-1 15,0 22-15,0-1 0,0 1 16,-21-1-16,21 1 0,-21-22 0,21 21 15,0 1-15,0-22 0,-21 22 0,0-22 16,21 0-16,-22 1 0,22-22 16,0 21-16,0-21 0,-21 22 0,21-22 15,0 0-15,0 0 0,-21 0 16,21-42 0,0 0-1,0 0-15,21 0 0,0 0 0,1-1 16,-22-20-16,21 0 0,0-1 15</inkml:trace>
  <inkml:trace contextRef="#ctx0" brushRef="#br1" timeOffset="70903.53">5800 11642 0,'0'0'16,"-22"-21"-16,1-1 0,0 1 0,0 21 15,21-21-15,-21 21 16,21-21 15,21 21-31,0 0 0,21 0 0,1 0 16,-1 0-16,22 0 0,-1-21 16,1 21-16,-1-21 0,1-1 0,20 22 15,1-21-15,21 21 0,-22-21 16,22 21-16,-21 0 0,0 0 0,-1 0 15,1 0-15,0 0 0,-22 0 0,1 0 16,-22 0-16,21 0 0,-20 21 16,-1-21-16,-21 21 0,22 1 0,-22-22 15,0 21-15,0-21 0,-21 21 16,21-21-16,-21 21 16,0 0-16,0 0 15,0 1-15,0-1 0,0 0 16,0 0-16,0 21 0,0-20 15,0-1-15,0 0 0,0 21 16,0-21-16,0 22 0,0-1 0,0-21 16,0 22-16,0-1 0,0 0 15,0-21-15,0 22 0,0-1 0,0 0 16,0-20-16,0 20 0,0 0 0,0-21 16,0 22-16,0-1 0,0-21 15,0 22-15,0-22 0,0 21 16,0-21-16,0 0 0,0 22 0,0-22 15,0 21-15,0-21 0,0 1 16,-21-1-16,0 0 0,0-21 0,21 21 16,-21 0-16,-1-21 0,1 0 15,0 0-15,0 0 0,0 0 0,0 0 16,-22 0-16,1 0 0,0 0 0,-22 0 16,1 0-16,-1 0 0,-42 0 15,22 0-15,-22 0 0,21 0 0,-21 0 16,22 0-16,-1 0 0,-21 0 15,43 0-15,-22 0 0,0 0 0,1 0 16,-1 0-16,21 0 0,-20 0 16,20 0-16,1 0 0,20 0 15,1 0-15,0 0 0,-1 0 0,22-21 16,0 21-16,0 0 16,21-21-1,0 0 1,0 0-1,0-1 1,21 1-16,-21 0 0,21 0 16</inkml:trace>
  <inkml:trace contextRef="#ctx0" brushRef="#br1" timeOffset="71408.24">6308 11155 0,'0'-21'0,"0"42"0,0-63 0,0 20 0,0 1 15,0 0-15,0 0 0,0 0 16,0 0-16,0-1 15,0 1-15,0 42 32,0 1-17,0 20-15,0 0 0,0 22 16,0-1-16,0 1 0,0 20 0,0-20 16,0 21-16,0-1 0,0 1 0,0 21 15,0-22-15,0 22 0,0-21 16,0 21-16,0-22 0,0 1 0,0 0 15,0-22-15,0 22 0,0 0 16,0-22-16,0 1 0,0 20 16,0-20-16,0-1 0,-22-20 0,22 20 15,0 1-15,0-22 0,0 0 16,0 1-16,0-22 0,0 21 0,0-21 16,0 0-16,0 1 0,0-1 15,-21-21 1,0 0-16,21-21 15,-21-1-15,21 1 16,-21 0-16,0 0 0,-1-21 0,22-1 16,-21 1-16</inkml:trace>
  <inkml:trace contextRef="#ctx0" brushRef="#br1" timeOffset="71759.56">5440 12361 0,'0'0'0,"-21"-21"0,-43 21 16,43-21-16,42 21 31,0 0-31,22 0 0,-1-21 16,21 21-16,1 0 0,-1 0 0,22 0 15,0-21-15,21 0 16,-22 21-16,22-22 0,-21 22 0,21-21 15,-1 21-15,1-21 0,106 0 16,-106 21-16,-22-21 0,1 21 16,-21 0-16,-1 0 0,1-21 0,-22 21 15,0 0-15,1 0 0,-22 0 16,0 0-16,0 0 0,-21-22 31,-21 22-15,0 0-16,21-21 0,-21 0 0,-1 21 15,1-21-15,21 0 0</inkml:trace>
  <inkml:trace contextRef="#ctx0" brushRef="#br1" timeOffset="72400.47">7641 10266 0,'0'0'0,"0"-21"16,-21 0 0,0 21-1,0 0 1,21 21-16,-22 0 15,22 21-15,0-21 0,0 22 0,-21-1 16,21 0-16,-21 22 0,0-22 16,21 1-16,0 20 0,-21-21 0,0 1 15,21-1-15,-22 0 0,22 1 0,0-1 16,-21 0-16,21-20 0,-21-1 16,21 0-16,0 0 0,0 0 0,0 0 15,0-42 16,0 0-15,0 0-16,0 0 0,0 0 16,0-22-16,0 1 0,0 0 0,0-1 15,21 1-15,0-22 0,1 1 16,-1-1-16,0 1 0,0-1 0,0 1 16,22 21-16,-22-1 0,0 1 0,21 21 15,-21 0-15,1-1 0,20 22 16,-21 0-16,0 0 0,0 22 0,1-1 15,20 0-15,-42 21 0,21 1 16,0-1-16,-21 21 0,21-20 16,-21 20-16,0-20 0,0 20 0,0-21 15,0 1-15,0-1 0,0 0 16,-21-20-16,21 20 0,-21-21 0,0 21 16,21-20-16,0-1 0,0 0 15,-21-21-15,21-21 47,0 0-47,0-1 0,0 1 0</inkml:trace>
  <inkml:trace contextRef="#ctx0" brushRef="#br1" timeOffset="72629.34">7345 10710 0,'0'0'0,"21"0"31,21-21-31,-21 21 0,22-21 0,-1 0 16,22 21-16,-22-21 0,21 21 0,1-21 15,-22 21-15,22 0 0,-22-22 16,22 22-16,-22 0 0,-21 0 0,0 0 16,0 0-16,1 0 0,-22 22 31,-22-22-31,1 21 15,0-21-15,21 21 0</inkml:trace>
  <inkml:trace contextRef="#ctx0" brushRef="#br1" timeOffset="73652.27">7027 13060 0,'0'0'0,"0"-21"0,0 0 16,0 42 30,0 0-46,0 0 0,0 0 16,0 0-16,0 1 0,0 20 0,0-21 16,0 21-16,-21 1 0,21-1 15,-21-21-15,0 22 0,21-1 0,0 0 16,0 1-16,0-22 0,0 21 0,0 0 16,0-20-16,0-1 0,0 21 15,21-21-15,0 0 0,0 1 0,0-1 16,1-21-16,20 21 0,-21 0 15,21-21-15,1 0 0,-1 21 0,22-21 16,-1 0-16,-21 0 0,43 0 16,-21 0-16,-1 0 0,22 0 15,-1 0-15,1 0 0,0-21 0,-1 0 16,1 0-16,0 21 0,-1-21 16,-20-1-16,21 1 0,-22 0 0,-21 21 15,1-21-15,-1 0 0,0 21 0,-20-21 16,-1 21-16,-21-22 0,0 1 15,0 0-15,-21 0 16,-22 21-16,22-21 0,0 0 16,-21 21-16,-1-22 0,22 1 0,-21 21 15,21 0-15,-22 0 0,22 0 0,0 0 16,0 0-16,0 0 0,-1 0 16,44 0 15,-1 0-31,21 0 15,-21 0-15,22 0 0,-1 0 0,-21 0 16,21 0-16,1 21 0,-1-21 16,-21 0-16,0 22 0,1-1 0,-1 0 15,-21 0-15,0 0 0,0 0 16,0 1-16,0-1 0,-21 21 0,-1-21 16,1 0-16,0 22 0,-21-22 0,21 0 15,-22 0-15,22 22 0,-21-22 16,21 0-16,-22-21 0,22 21 15,-21 0-15,21-21 0,-1 0 0,-20 21 16,21-21-16,0 0 0,-22 0 16</inkml:trace>
  <inkml:trace contextRef="#ctx0" brushRef="#br1" timeOffset="74479.8">6752 13483 0,'0'0'0,"-21"0"16,21-21-16,0 42 31,0 0-31,0 1 16,0-1-16,0 21 0,0 0 0,0 1 16,21-1-16,-21 22 15,0-22-15,0 21 0,0 1 0,0-22 16,0 22-16,0-22 0,0 22 0,-21-1 15,0-21-15,0 22 0,21-22 16,-22 1-16,1 20 0,0-21 0,0-20 16,21 20-16,-21-21 0,21 21 15,0-20-15,0-1 0,0 0 0,0 0 16,21-21-16,0 0 0,21 21 16,1-21-16,-1 0 0,0 0 15,22 0-15,-1 0 0,1 0 0,21 0 16,-22 0-16,22 0 0,-22 0 15,22 0-15,0 0 0,20 0 16,-20 0-16,0 0 0,21 0 0,-22 0 16,1 0-16,0 0 0,-1-21 15,-20 21-15,20 0 0,-20 0 0,-1 0 16,-20-21-16,20 21 0,-20-21 0,-22 21 16,0 0-16,0 0 0,-21-21 15,-21 21-15,-21 0 16,20 0-16,-20 0 0,0 0 15,-1 0-15,1 0 0,0 0 0,21 0 16,-22 0-16,22 0 0,-21 0 0,21 0 16,-1 0-1,44 0 1,-1 0 0,21 0-16,-21 0 15,22 0-15,-22 0 0,21 0 0,-21 0 16,0 0-16,22 21 0,-22-21 15,0 21-15,-21 0 0,21 0 16,-21 0-16,0 1 0,0-1 16,-21-21-16,21 21 0,-21-21 15,0 21-15,0-21 0,-1 0 0,1 21 16,0 0-16,0-21 16,0 0-16,0 0 0,-1 0 0,1 0 15,0 0-15,-21 0 0,21 0 0,-22 0 16</inkml:trace>
  <inkml:trace contextRef="#ctx0" brushRef="#br1" timeOffset="75252.36">6667 14669 0,'0'0'0,"-21"-22"0,0 1 0,21 0 16,-21 21-16,0 0 16,21 21-16,0 0 15,0 1-15,-21-1 0,21 21 0,0 0 16,0 1-16,0-1 0,0 22 15,0-22-15,0 21 0,-22 1 16,22-1-16,-21 1 0,21-1 0,0 1 16,0-1-16,-21 1 0,21-22 15,-21 22-15,21-1 0,-21-20 0,21 20 16,0-21-16,0 1 0,0-1 16,0 0-16,0 1 0,0-1 0,0 0 15,21-20-15,0-1 0,0 0 0,0 0 16,22 0-16,-1 0 0,0 1 15,22-1-15,-22-21 0,22 0 0,-1 0 16,1 0-16,-1 0 0,1 0 16,-1 0-16,1 0 0,-1-21 0,22 21 15,-22-22-15,22 1 0,0 21 16,-22-21-16,22 0 0,-22 21 16,22-21-16,-21 0 0,-22 21 0,0-22 15,1 22-15,-1 0 0,-21-21 0,0 21 16,0 0-16,-21-21 0,0 0 15,-21 21-15,0-21 16,0 21-16,-21-21 0,20 21 16,-20-22-16,0 22 0,-1-21 0,1 0 15,0 21-15,21-21 0,-22 21 0,22 0 16,0 0-16,0 0 0,21-21 16,-21 21-16,42 0 15,0 0-15,21 21 16,-21-21-16,22 21 0,-1-21 15,0 21-15,1-21 0,-1 21 0,0 1 16,-20-1-16,20-21 0,-21 21 0,0 21 16,0-21-16,-21 1 0,0-1 15,0 21-15,0-21 0,-21 22 0,-21-22 16,21 21-16,0-21 0,-22 22 16,1-22-16,0 0 0,20 0 0,-20 0 15,0-21-15,21 0 0,-22 0 0,22 0 16,0 0-16,0-21 0,0 0 15,21 0-15</inkml:trace>
  <inkml:trace contextRef="#ctx0" brushRef="#br1" timeOffset="76062.42">9207 12975 0,'0'-21'79,"0"0"-79,22 21 15,-1-21-15,21 21 0,-21-21 0,22-1 16,20 22-16,-21-21 0,22 0 15,-1 21-15,1 0 0,-1 0 0,1 0 16,-1 0-16,1 0 0,-1 21 16,1 0-16,-1 22 0,-20-22 15,20 21-15,-20 1 0,-1-1 0,-21 0 16,21 1-16,-20 20 0,-1-21 16,0 1-16,-21 20 0,0-20 0,0 20 15,0-21-15,0 22 0,-21-1 0,0 1 16,-22-22-16,1 22 0,0-1 15,-1-20-15,-20 20 0,20-21 0,-41 22 16,20-22-16,1 1 0,-1-1 0,1 21 16,-1-20-16,1-22 0,20 21 15,1 1-15,0-22 0,21 0 0,-22 0 16,22 0-16,0 0 0,0 1 16,0-22-16,-1 0 0,22 21 15,-21-21-15,21-21 47,0-1-47,0 1 16,0 0-16,21 0 15,-21 0-15,22 0 0,-22-1 16</inkml:trace>
  <inkml:trace contextRef="#ctx0" brushRef="#br1" timeOffset="76446.19">9419 14139 0,'-21'0'16,"0"0"-1,0 0-15,21 22 16,-22-1 0,22 0-16,0 0 0,-21 0 0,21 0 15,-21 1-15,21-1 0,0 0 16,0 0-16,-21 21 0,0-20 0,21-1 15,0 0-15,0 0 0,-21 0 0,21 0 16,0 1 0,21-22-1,21 0-15,-21 0 0,0 0 16,22 0-16,-1-22 0,0 22 16,1-21-16,-1 21 0,22 0 0,-22-21 15,0 21-15,22 0 0,-22-21 0,0 21 16,1 0-16,-22 0 0,21 0 15,-21-21-15,1 21 0,-1 0 0,-21 21 32,-21-21-17,-1 0 1</inkml:trace>
  <inkml:trace contextRef="#ctx0" brushRef="#br1" timeOffset="77045.75">9504 14817 0,'0'0'0,"-21"0"15,21-21-15,0-1 16,21 1-16,0 0 16,21 21-16,-21 0 0,22-21 15,-1 21-15,0 0 0,22 0 0,-1 0 16,1 0-16,-1 0 0,22 0 15,-21 0-15,-1 21 0,1-21 0,-22 21 16,21 0-16,-20 1 0,-1-1 0,0 0 16,-20 0-16,-1 0 15,0 0-15,0 1 0,-21 20 0,21-21 16,-21 21-16,0 1 0,0-1 0,-21 0 16,0 1-16,0-1 0,0 0 15,-22 22-15,1-22 0,0 1 0,-1 20 16,-20-21-16,-1 1 0,-20-1 0,20 22 15,-21-22-15,22 0 0,-22 1 16,22-1-16,-1 0 0,1 1 0,20-22 16,-20 21-16,21-21 0,-64 22 15,63-22-15,1 0 16,21 0-16,-21 0 0,-1 0 0,22-21 16,-21 0-16,21 22 0,-1-22 0,1 0 15,0 0-15,0 0 0,0 0 16,0 0-16,21-22 31,0 1-31,0 0 16,0 0-16,21 0 0,0 21 15</inkml:trace>
  <inkml:trace contextRef="#ctx0" brushRef="#br1" timeOffset="77531.5">9292 15663 0,'0'0'0,"0"22"47,0-1-31,0 0-16,0 0 15,-21 0-15,21 0 0,-21 1 0,21-1 16,-21 21-16,-1-21 0,1 22 15,21-22-15,-42 21 0,21-21 16,0 22-16,-1-22 0,-20 21 0,21-21 16,0 0-16,-22 1 0,22-1 15,0 0-15,0-21 0,0 21 0,0-21 16,42 0 15,0 0-31,0 0 0,0 0 0,22 0 16,-1 0-16,0 0 0,1 0 0,20 0 15,-21 0-15,22 0 0,-1 0 16,-20 0-16,20 0 0,-20 0 0,-1 0 16,21 0-16,-41 0 0,20 0 0,0 0 15,-21 0-15,1 21 16,-1-21-16,0 0 0,-21 21 16,0 1-1,-21-22 16,0 0-31,-1 0 0,1 0 16,21-22 0,-21 22-16</inkml:trace>
  <inkml:trace contextRef="#ctx0" brushRef="#br1" timeOffset="78995.33">16976 10181 0,'0'0'0,"0"-21"16,0 0-16,0 0 16,-22 0-16,22-1 15,0 1-15,-21 0 16,21 0-16,0 0 15,0 42 17,0 0-32,0 0 15,0 22-15,0-1 0,21 0 16,-21 22-16,22-1 0,-1 1 0,-21 20 16,0-20-16,0-1 0,21 22 0,-21-21 15,0 20-15,0-20 0,0 20 16,0-20-16,0 21 0,0-22 0,0 1 15,0 20-15,-21-20 0,0-1 16,21-20-16,-22 20 0,1-21 0,21 1 16,0-1-16,-21-21 0,21 22 0,0-22 15,-21 0-15,21 0 16,0-42 0,0 0-1,0 0-15,0-1 0,0 1 16,0-21-16,0 21 0,0-22 0,0 1 15</inkml:trace>
  <inkml:trace contextRef="#ctx0" brushRef="#br1" timeOffset="79783.92">16954 10351 0,'0'0'0,"0"-22"0,-21 1 0,-21-42 15,21 42 1,21-1 0,21 22-1,0 0-15,0 0 0,22 0 16,-22-21-16,42 21 0,-20 0 0,20 0 16,1 0-16,-1 0 0,1 0 0,20 0 15,1 0-15,0 0 0,20 0 16,-20 0-16,0 0 0,21-21 0,-1 21 15,-20 0-15,21 0 0,-21 0 0,20 0 16,-20 0-16,-21 0 0,-1 0 16,1 0-16,-1 0 0,-21 0 15,1 0-15,-1 0 0,0 0 16,-20 0-16,-1 0 0,0 0 0,0 0 16,-21 21-1,0 0 1,0 1-16,0-1 0,0 0 15,0 0-15,0 0 0,-21 0 0,21 1 16,0 20-16,0-21 0,-21 21 16,21 1-16,-21-1 0,21 0 0,0 1 15,0-1-15,-22 0 0,22 22 16,-21-22-16,21 1 0,-21-1 0,21 21 16,0-20-16,0 20 0,0-20 15,0 20-15,-21-21 0,21 22 16,0-22-16,0 22 0,0-22 0,0 0 15,0 22-15,0-43 0,-21 21 0,21 1 16,0-22-16,0 21 0,0-21 0,-21 1 16,21-1-16,0 0 0,-22-21 15,22 21-15,0 0 0,-21-21 16,0 21-16,0-21 0,0 0 16,0 0-16,-1 0 15,-20 0-15,0 0 0,-1 0 0,1 0 16,-21 0-16,-1 0 0,-21 0 15,22 0-15,-22 0 0,-21 0 16,22 0-16,-22 0 0,0 0 0,0 0 16,0 0-16,-21 0 0,22 0 0,-1 0 15,0 0-15,0 0 0,21 0 16,22 0-16,-22 0 0,43 0 0,-22 0 16,22 0-16,21 0 0,0 0 0,0 0 15,-1-21-15,22 0 0,0 0 16,22 21-16,-1-21 15,0 21-15,0-21 0,0-1 0,0 22 16,22-21-16,-22 0 0,0 0 16,21 0-16</inkml:trace>
  <inkml:trace contextRef="#ctx0" brushRef="#br1" timeOffset="80195.67">17632 10329 0,'0'0'15,"0"-21"-15,0 0 0,0 0 0,0 0 16,-21 21-16,21 21 31,0 0-31,0 0 0,0 0 16,0 22-16,0-1 0,0 22 15,0-1-15,0-21 0,21 22 0,-21 21 16,0-22-16,0 1 0,0-1 0,0 22 16,0-1-16,0-20 0,0 21 15,0-22-15,0 22 0,0-22 0,-21 22 16,21-22-16,-22 1 0,22-1 0,0 1 16,0-1-16,0-20 0,0-1 15,-21 22-15,21-22 0,0 0 16,0-21-16,-21 22 0,21-22 0,0 0 0,0 0 15,0 0-15,0 1 0,0-44 47,0 1-47,0 0 0,0 0 16,0 0-16,0 0 0</inkml:trace>
  <inkml:trace contextRef="#ctx0" brushRef="#br1" timeOffset="80607.44">16658 11282 0,'0'0'0,"-42"0"0,21 0 15,-1 0-15,1 0 0,0-21 0,63 21 31,-20 0-15,20 0-16,0 0 0,1 0 0,20 0 16,1 0-16,20 0 0,1 0 0,0 0 15,-1 0-15,22 0 16,0 0-16,21-21 0,-21 21 0,0 0 16,-1-22-16,22 22 0,-21 0 0,21 0 15,-21-21-15,0 21 0,-21-21 16,-1 21-16,1 0 0,-22 0 0,1-21 15,-1 21-15,-20 0 0,-1 0 16,0 0-16,-20-21 0,-1 21 0,0 0 16,-21-21 15,-21 21-15,21-22-16,-21 22 15,21-21-15,0 0 16,0 0-16</inkml:trace>
  <inkml:trace contextRef="#ctx0" brushRef="#br1" timeOffset="81623.87">19875 9440 0,'0'0'0,"-21"-21"0,0 21 16,21-21-16,0 0 16,0 42 15,0 0-16,-21 22-15,21-1 0,-21 0 0,21 1 16,0-1-16,0 21 0,-21-20 16,21 20-16,0-20 0,-22-1 0,22 0 15,0 1-15,0-1 0,0 0 0,0-21 16,0 22-16,-21-22 16,21 0-16,0 0 0,-21 0 0,21 1 15,0-1-15,0-42 31,0-1-15,0 1-16,0 0 16,0 0-16,0-21 0,0 20 0,0-20 15,21 21-15,-21-21 0,21-1 0,-21 1 16,0-22-16,0 22 0,0 0 16,0-1-16,22 1 0,-22 0 15,0-1-15,21 22 0,-21-21 0,0 21 16,0 0-16,21-1 15,0 1-15,0 21 0,0-21 0,1 21 16,-1 0-16,0-21 0,0 21 16,21-21-16,-20 21 0,20 0 0,0 0 15,-21 0-15,1 0 0,20 21 16,-21 0-16,0 0 0,0 0 0,-21 22 16,0-22-16,0 21 0,0 1 0,0-1 15,-21 0-15,-21-21 0,21 22 16,-22-1-16,1 0 0,0-20 0,-1 20 15,1-21-15,0 0 0,-1 0 16,1 1-16,21-1 0,-21 0 0,20-21 16,1 0-16,0 21 0,0-21 15,21-21 1,21 21-16,0-21 16,22 0-16,-22-1 0,21 1 0,0 21 15,1-21-15,-1 0 0,0 0 16,22 21-16,-22-21 0,1 21 0,20 0 15,-21 0-15,1 0 0,-1 0 16,-21 0-16,22 21 0,-22 0 0,0-21 16,-21 21-16,0 0 0,0 0 0,0 1 15,0-1-15,0 21 0,-21-21 16,0 0-16,-1 1 0,1-1 0,-21 0 16,0 0-16,20 0 0,-20-21 15,0 21-15,-1 1 0,1-1 16,0-21-16,-1 21 0,1-21 0,0 0 15,-22 21-15,43-21 0,-21 0 0,-1 0 16,22 0-16,0 0 0,0 0 16,0 0-16,0 0 15,21-21 1,0 0 0,-22 21 15,1 0-16</inkml:trace>
  <inkml:trace contextRef="#ctx0" brushRef="#br1" timeOffset="82751.22">9292 11409 0,'0'0'0,"-21"0"0,0 0 15,0 21 1,-1-21-16,1 0 16,0 0 15,21 21-16,21-21 1,-21 21-16,21-21 0,22 0 16,-22 0-16,21 0 0,1 22 15,20-22-15,1 0 0,-1 0 0,22 0 16,-1 0-16,22 0 0,0 0 16,21 0-16,0 0 0,0 0 15,0 0-15,21 0 0,22 0 0,-22 0 16,21 0-16,0 0 0,1 0 0,20 0 15,1 0-15,-1 0 0,22 0 16,0 0-16,-1 0 0,22 0 0,-21 0 16,-1 0-16,1 0 0,21 0 15,-21 0-15,-1 0 0,1 0 0,0 21 16,-22-21-16,1 0 0,-1 0 0,-21 21 16,-20-21-16,-1 0 0,-21 0 15,-21 0-15,-22 0 0,1 0 0,-22 0 16,-20 0-16,-1 0 0,-21 0 15,22 0-15,-65 0 32,1-21-17,0 21-15,0 0 0,0 0 16,0-21-16,-1 21 0,1 0 0,0 0 16,0 0-16,0 0 15,0-22-15,21 1 16</inkml:trace>
  <inkml:trace contextRef="#ctx0" brushRef="#br1" timeOffset="83151.91">16002 11176 0,'0'0'0,"0"-21"0,0 0 0,-21 21 15,0-21-15,21-1 16,21 22 15,0 22-15,21-22-16,-21 21 0,1 0 16,20-21-16,-21 21 0,21-21 15,-20 21-15,20-21 0,-21 21 0,0 1 16,22-22-16,-22 21 0,0 0 15,0 0-15,-21 0 0,0 0 16,0 1-16,0-1 0,-42 21 0,21-21 16,-22 0-16,22 1 0,-42-1 15,20 0-15,1 0 0,-22 21 0,22-20 16,-21-1-16,20 0 0,1 0 0,-22 0 16,22-21-16,0 21 0,-1 1 15,1-22-15,21 21 0,-21-21 16,-1 0-16,22 21 0,-21-21 0,21 0 15,-22 0-15,22 0 0,-21 0 16,-1 0-16,1 0 0,0 0 0,-1 0 16</inkml:trace>
  <inkml:trace contextRef="#ctx0" brushRef="#br1" timeOffset="84350.12">8826 11472 0,'0'22'16,"43"-22"62,-22 0-78,21-22 15,22 22-15,-22-21 0,22 0 0,-1 21 16,1-21-16,-1 0 0,1 0 16,20 21-16,-20-22 0,20 1 15,-20 0-15,-1 0 0,1 0 0,-1 21 16,-20-21-16,-1-1 0,0 22 0,-20 0 16,20-21-16,-21 21 15,-42 0 1,0 0-1,0 0-15,-1 0 0,-20 0 16,0 21-16,-22-21 0,22 22 0,-22-1 16,1 0-16,-1 0 0,1 0 0,-1 0 15,1 1-15,-22-1 0,22-21 16,-1 21-16,22 0 0,-22 0 0,22-21 16,0 21-16,-1-21 0,22 0 15,0 0-15,0 0 0,21 22 31,21-1-15,0 0-16,0-21 16,1 21-16,20 0 0,0 0 0,-21 1 15,22-1-15,-1 0 0,0 21 16,1-21-16,-1 1 0,0 20 0,1 0 16,-1-21-16,0 22 0,1-1 0,-1 0 15,0-20-15,1 20 0,-1 0 16,-21-21-16,22 22 0,-22-22 0,21 21 15,-21-21-15,0 1 0,1-1 0,-1 0 16,-21 0-16,21 0 0,0 0 16,-21-42 31,0 0-47,0 0 15,21 0-15,-21 0 0</inkml:trace>
  <inkml:trace contextRef="#ctx0" brushRef="#br1" timeOffset="85667.77">12848 8424 0,'0'22'15,"21"-22"1,-21 21-16,21-21 0,1 0 16,-1 0-16,0 0 0,0 21 15,21-21-15,-20 0 0,20 0 0,0 0 16,1 0-16,-1 0 0,0 0 0,1 0 15,20 0-15,-21 21 0,1-21 16,20 0-16,1 0 0,-1 0 16,1 0-16,20 0 0,1 0 0,21 0 15,0 0-15,0 0 0,-1 0 16,22 0-16,0 0 0,0 0 0,0 0 16,22 0-16,-1 0 0,0 0 15,21 0-15,-21 0 0,22 0 0,-1 21 16,0-21-16,1 0 0,20 0 15,-20 21-15,20-21 0,-21 0 0,22 22 16,-1-22-16,1 0 0,-1 21 0,1-21 16,-1 0-16,1 21 0,-1 0 15,22-21-15,0 21 0,-1-21 16,-20 21-16,21-21 0,-1 22 0,1-1 16,0-21-16,-1 21 0,-20 0 15,20-21-15,-20 21 0,-1 0 0,1-21 16,-1 22-16,-20-22 0,20 21 15,-20-21-15,20 0 0,-21 21 0,1 0 16,-1-21-16,0 0 0,1 0 16,-22 0-16,21 0 0,-21 0 0,1 0 15,-22 0-15,21 0 0,-42 0 0,21 0 16,-22 0-16,22 21 0,-42-21 16,21 0-16,-21 0 0,-22 0 15,1 0-15,-22 0 0,0 0 0,1 0 16,-22 0-16,-42 0 31,-1 0-15,-20-21-16,21 21 0,-21 0 0,-1 0 15</inkml:trace>
  <inkml:trace contextRef="#ctx0" brushRef="#br1" timeOffset="88294.74">11282 10668 0,'0'-21'0,"-21"0"15,21 0-15,-22-1 16,22 1-16,0 0 16,0 0-16,0 0 15,0 0-15,0 42 47,0 0-47,0 0 0,0 0 0,0 0 16,0 22-16,0-1 0,0-21 15,0 22-15,0-1 0,0-21 0,0 21 16,0 1-16,0-22 0,0 21 0,0-21 16,0 22-16,0-22 0,0 0 15,0 0-15,0 0 0,0 1 0,0-1 16,0 0-16,0 0 0,0-42 47,0 0-32</inkml:trace>
  <inkml:trace contextRef="#ctx0" brushRef="#br1" timeOffset="88778.48">11684 10774 0,'0'-21'31,"0"0"-15,-21 21 0,0 0-16,-1 0 0,1 0 15,0 0-15,0 21 0,0 0 16,0 0-16,-1-21 15,22 21-15,-21 0 0,21 1 16,0-1-16,0 0 0,0 0 16,0 0-16,0 0 15,21 1 1,1-22-16,-1 0 0,0 0 16,0 0-16,21 21 15,-20-21-15,-1 0 0,0 0 16,-21 21-16,21 0 0,0 0 15,-21 0-15,0 1 16,-21-1-16,0-21 16,0 21-16,0 0 0,-1-21 0,1 21 15,0-21-15,0 0 0,0 0 16,0 21-16,-1-21 0,1 0 0,0 0 16,0 0-16,0 0 0,0 0 15,-1 0-15,22-21 16,0 0 15,0 0-31,22 0 16</inkml:trace>
  <inkml:trace contextRef="#ctx0" brushRef="#br1" timeOffset="89388.66">12594 10668 0,'-21'-21'16,"42"42"-16,-42-63 15,0 42-15,21 21 16,0 0-16,0 0 15,0 0-15,0 1 0,0 20 16,0-21-16,0 0 0,0 22 0,-21-22 16,21 21-16,0-21 0,0 0 0,0 22 15,-22-22-15,1 0 0,21 0 16,-21 0-16,21 1 0,-21-1 0,21 0 16,0 0-16,0-42 31,0 0-16,0 0-15,0-1 0,21 1 16,-21 0-16,0 0 0,21-21 16,-21 20-16,21-20 0,-21 0 0,0 21 15,22-22-15,-1 1 0,-21 0 0,21-1 16,0 1-16,-21 0 0,21-1 16,0 22-16,-21 0 0,22 0 0,-1 21 15,0 0-15,0 21 16,0 0-16,-21 0 0,21 0 0,-21 22 15,22-1-15,-22 0 0,0-20 0,0 20 16,0 0-16,0 1 0,0-22 16,0 21-16,0-21 0,0 22 15,0-22-15,0 21 0,0-21 0,0 0 16,0 1-16,0-1 0,0 0 16,0 0-16,0-42 46,0 0-46,0 0 0,0-1 16</inkml:trace>
  <inkml:trace contextRef="#ctx0" brushRef="#br1" timeOffset="89628.51">12446 10986 0,'21'0'47,"0"0"-47,0 0 0,1 0 0,-1 0 15,21 0-15,-21 0 0,0 0 16,1-22-16,-1 22 0,0 0 0,0 0 16,0 0-16,-21-21 0,21 21 15,1 0 1,-22-21-1</inkml:trace>
  <inkml:trace contextRef="#ctx0" brushRef="#br1" timeOffset="90128.63">13250 10880 0,'0'0'0,"-21"-21"0,21-1 0,0 1 16,0 0-16,0 0 15,0 0-15,21 21 16,0 0-16,1 0 0,-1 0 15,0 0-15,0 0 0,0 0 16,0 21-16,1 0 0,-1 0 0,0 0 16,-21 1-16,0-1 0,21 0 0,-21 0 15,0 0-15,0 0 0,0 1 16,0-1-16,0 0 0,0 0 16,-21-21-16,21 21 0,-21-21 0,21-21 46,0 0-46,0 0 16,0 0-16,0-1 0,21 1 16,0 0-16,-21 0 0,21 0 0,0 0 15,-21-22-15,22 22 0,-22 0 0,21 0 16,0 21-16,0-21 0,-21-1 16,21 22-16,0 0 0,1 0 15,-1 0-15,0 0 31,-21 22-31</inkml:trace>
  <inkml:trace contextRef="#ctx0" brushRef="#br1" timeOffset="90463.43">13758 10880 0,'21'0'0,"-21"-21"31,0-1-16,22 22-15,-22-21 0,0 0 16,0 0 0,0 0-16,-22 21 31,1 0-15,0 21-16,0 0 0,21 0 15,0 0-15,0 1 0,-21-1 0,21 21 16,-21-21-16,21 0 0,0 1 15,0-1-15,0 0 0,0 0 16,21 0-16,0-21 16,0 0-16,0 0 15,0 0-15,1 0 0,-1-21 16,0 21-16,0-21 0,0 0 16,0 21-16,1-21 0,-1-1 15</inkml:trace>
  <inkml:trace contextRef="#ctx0" brushRef="#br1" timeOffset="90724.23">14097 10393 0,'0'0'0,"0"-42"15,0 20-15,0 1 0,-21 21 16,21 21-16,-21 1 16,21-1-16,0 0 0,0 21 15,0 1-15,0-1 0,-22 0 0,22 1 16,0-1-16,-21 0 0,21 1 15,0-22-15,0 21 0,0 0 16,-21-20-16,21-1 0,-21 21 0,21-21 16,0 0-16,0 1 0,0-1 0,0 0 15,21-21 17,0 0-32,0 0 15,1-21-15,20 0 0</inkml:trace>
  <inkml:trace contextRef="#ctx0" brushRef="#br1" timeOffset="92361.23">14309 10816 0,'0'0'0,"0"-21"0,0 0 15,0 0-15,0 0 16,0-1-16,-22 22 16,1 0-16,0 0 0,0 0 0,0 0 15,21 22-15,-21-1 0,-1-21 0,1 21 16,21 0-16,0 0 0,-21 0 15,0 1-15,21 20 0,-21-21 0,21 0 16,-21 0-16,21 1 0,0-1 0,0 0 16,0 0-16,21-21 31,0 0-31,0 0 16,0 0-16,-21-21 0,21 0 15,1 0-15,-1 21 0,0-22 16,0 1-16,0 0 0,-21 0 0,21 0 15,-21 0-15,22-1 0,-22 1 16,21 21-16,-21 21 31,0 1-31,0-1 16,-21 0-16,21 0 0,-22 0 16,22 0-16,0 1 0,0-1 0,0 0 15,0 0-15,0 0 16,0 0-16,22-21 15,-1 0-15,0 0 0,0 0 16,0 0-16,0 0 0,1 0 16,-1-21-16,-21 0 0,21 21 0,0-21 15,0 0-15,0 0 0,1-1 0,-1 1 16,0-21-16,-21 21 0,0-22 16,21 22-16,-21-21 0,21 0 0,-21-1 15,0 1-15,0-22 0,0 22 16,0 0-16,0 21 0,0-22 0,0 22 15,0 0-15,0 63 32,0-21-32,0 1 0,0 20 15,0-21-15,0 21 0,0 1 0,-21-22 16,21 21-16,0 1 0,0-22 16,0 21-16,0-21 0,0 22 0,-21-22 15,21 21-15,0-21 0,0 0 16,0 1-16,0-1 0,0 0 0,0 0 15,21-21 17,0 0-32,0 0 15,1 0-15,-22-21 0,21 0 0,0 0 0,0-1 16,0 22-16,-21-21 0,21 0 16,1 0-16,-22 0 0,0 0 15,21-1-15,-21 1 0,21 21 0,-21 21 47,0 1-47,0-1 0,0 0 16,0 0-16,0 0 15,0 0-15,0 1 16,0-1 0,21-21-1,0 0-15,0 0 0,1 0 16,-1 0-16,0-21 0,-21-1 15,21 22-15,0-21 0,-21 0 16,21 0-16,1 21 0,-22-21 16,0 0-16,0-1 0,21 22 15,-21 22 17,0-1-32,-21-21 15,21 21-15,0 0 0,0 0 16,0 0-16,0 1 15,21-22 17,0 0-32,0 0 15,0-22 1,-21 1 0,0 0-16,0 0 15,-21 21-15,0-21 16,0 21-16,21-21 0,-21 21 15,-1 0-15,22-22 0,0 1 47,22 21-47,-1 0 0,0 0 16,0 0-16,0 0 16,0 0-16,-21 21 15,22-21-15,-22 22 0,21-22 16,-21 21-16,0 0 15,0 0 1,0 0 0,-21 0 15,21-42 16,0 0-47,0 0 15,0 0-15,0 0 16,21-1-16,-21 1 0,21 21 0,0-21 16,0 21-1,0 0-15,1 0 0,-1 0 16,0 21-16,-21 0 16,0 1-16,0-1 15,0 0-15,0 0 16,0 0-16,-21 0 0,0 1 15,-1-22 1,22 21-16,-21-21 16,21-21 31,0-1-32,-21 1-15,21 0 16,0 0-16</inkml:trace>
  <inkml:trace contextRef="#ctx0" brushRef="#br1" timeOffset="92563.2">15198 10456 0,'0'0'0,"-22"0"0,1 0 16,0 0-16,0 0 0,0 0 15,0 0 1,21 22-1,-22-22 48</inkml:trace>
  <inkml:trace contextRef="#ctx0" brushRef="#br1" timeOffset="92819.15">14266 10668 0,'0'0'0,"21"0"32,1 0-32,20 0 0,-21 0 15,0 0-15,22 0 0,-22 0 0,21 0 16,-21 0-16,22-21 0,-22 21 15,0 0-15,21 0 0,-21-21 0,1 21 16,-1 0-16,0 0 16,0 0-16</inkml:trace>
  <inkml:trace contextRef="#ctx0" brushRef="#br1" timeOffset="94199.77">17907 12002 0,'0'0'0,"0"-22"0,0 1 16,0 0 0,0 42 31,-21 0-47,0 22 0,21-22 15,0 21-15,-22 1 0,1-1 16,0-21-16,21 21 0,-21 1 0,0-1 15,21 0-15,-21 1 0,-1-22 16,22 21-16,-21 1 0,21-22 16,0 0-16,0 21 0,0-21 0,0 1 15,43-1-15,-22 21 0,21-21 16,-21 0-16,43 1 0,-22-1 0,22 0 16,-1 0-16,22 0 0,-1 0 15,1 1-15,0-22 0,-1 0 0,22 21 16,-21-21-16,0 0 0,-1 0 0,1 0 15,0 0-15,-1 0 0,-20 0 16,-1-21-16,22 21 0,-43-22 0,22 22 16,-22 0-16,0-21 0,-20 0 15,-1 21-15,0 0 0,-21-21 16,-21 0 0,0 21-16,-1 0 0,1-21 15,-21 21-15,21-22 0,-22 1 0,1 21 16,21-21-16,-21 21 0,20-21 15,1 21-15,-21-21 0,21 21 0,0 0 16,21-21 0,21 21-1,0 0-15,0 0 0,21 0 0,-20 0 16,20 0-16,0 0 0,1 0 16,-1 0-16,-21 0 0,21 21 0,-20-21 15,-1 0-15,0 21 16,0-21-16,-21 21 0,0 0 0,0 0 0,0 1 15,0-1-15,0 21 0,0-21 16,-21 0-16,0 1 0,0 20 16,-1-21-16,-20 0 0,21 0 0,-21 1 15,20-1-15,-20 0 0,21-21 16,-21 0-16,20 21 0,-20-21 0,0 0 16</inkml:trace>
  <inkml:trace contextRef="#ctx0" brushRef="#br1" timeOffset="94911.87">18076 12256 0,'0'0'0,"-21"-22"0,0 22 31,21 22-31,0 20 16,0-21-16,0 21 0,0 1 0,0-1 15,0 0-15,0 1 0,0 20 16,0-20-16,0 20 0,0 1 16,0 20-16,0-20 0,0-1 15,0 22-15,0-22 0,0 1 0,0 21 16,0-22-16,0 1 0,0-1 0,0 1 15,0-1-15,21 1 0,-21-1 16,0-21-16,0 1 0,0-1 0,0 0 16,0-20-16,21-1 0,-21 0 15,21 0-15,-21 0 0,22 0 0,-1-21 16,0 0-16,0 0 0,0 0 0,22 0 16,-1 0-16,21 0 0,1 0 15,-1 0-15,1 0 0,21 0 0,-22 0 16,22-21-16,-1 0 0,1 21 15,-21-21-15,20 21 0,1-21 16,0 21-16,-22-21 0,22 21 0,-22-22 16,1 22-16,-22 0 0,0-21 0,-20 21 15,20 0-15,-21-21 0,-21 0 16,-21 21 0,0 0-1,-22 0-15,22 0 0,-21 0 0,21 0 16,-22 0-16,22 0 0,-21 0 0,21 0 15,0 0-15,-1 0 16,44 0 0,-1 0-1,0 0-15,0 0 0,0 0 16,22 0-16,-22 0 0,0 0 0,0 21 16,0 0-16,0-21 0,1 21 15,-22 1-15,0-1 0,0 0 16,-22 0-16,1 0 0,0-21 15,0 21-15,0 1 0,-22-22 16,22 21-16,-21 0 0,0-21 0,-1 0 16,1 0-16,0 0 0</inkml:trace>
  <inkml:trace contextRef="#ctx0" brushRef="#br1" timeOffset="95719.82">18097 13716 0,'0'0'16,"-21"0"-16,0-21 0,0 21 15,21 21 1,0 0 0,0 0-16,21 1 0,0 20 15,0-21-15,1 21 0,-22 1 0,21-22 16,0 21-16,0 1 0,-21-1 0,0 0 15,0 1-15,0-1 0,0 21 16,0-20-16,0-1 0,0 22 0,0-22 16,-21 21-16,0-20 0,0 20 15,-1-20-15,1-1 0,0 21 0,0-20 16,0-22-16,0 21 0,21-21 0,0 22 16,0-22-16,0 0 0,0 0 15,0 0-15,0 1 0,21-1 0,0-21 16,21 21-16,-21-21 0,22 0 15,-1 21-15,0-21 0,22 0 16,-1 0-16,1 0 0,-1 21 0,1-21 16,21 0-16,-22 0 0,1 0 15,-1 0-15,22 0 0,-22 0 0,-20 0 16,20-21-16,-21 21 0,22 0 0,-22 0 16,1-21-16,-1 21 0,0 0 15,1-21-15,-22 21 0,0 0 0,21-21 16,-21 21-16,-21-22 0,22 22 0,-1-21 15,-21 0 1,-21 21 0,-1-21-16,1 21 0,0-21 0,0 21 15,-21-21-15,-1-1 0,22 22 16,-21-21-16,-1 21 0,1 0 0,0-21 16,21 21-16,-22 0 0,22 0 15,42 0 16,0 0-31,1 0 16,-1 0-16,0 0 0,0 0 16,0 0-16,22 0 0,-22 0 0,0 0 15,0 0-15,0 0 0,0 0 0,1 0 16,20 0-16,-42 21 0,21-21 16,0 0-16,0 21 0,1-21 15,-22 22-15,0-1 0,0 0 0,0 0 16,0 0-16,0 0 0,0 1 15,0-1-15,0 21 0,-22-21 16,1 0-16,-21 22 0,21-22 0,0 21 16,-22-21-16,22 1 0,0-1 0,0 0 15,0 0-15,-1 0 0,1 0 16,0-21-16,21 22 0,-21-22 16,0 0-16,0 0 0,-1 0 15,1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45:51.91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8467 572 0,'0'0'0,"0"21"31,-22-21-31,1-21 125,21-1-109,0 1-16</inkml:trace>
  <inkml:trace contextRef="#ctx0" brushRef="#br0" timeOffset="2376.41">3852 953 0,'0'-22'0,"0"1"15,0 0 1,0-42 0,0 20-1,0 22-15,0-21 16,0-22 0,0 43 15,0 42 0,0 0-31,0 43 16,0-22-16,0 85 15,0 85 17,-21-43-17,21 22 1,-21-43-1,-21 64 1,20-107 0,22-20-1,-21-64 1,0-21 15,21-63-15,0 42-16,0-64 15,0 21 1</inkml:trace>
  <inkml:trace contextRef="#ctx0" brushRef="#br0" timeOffset="2859.16">3492 1080 0,'0'0'0,"-21"-22"0,0 1 16,-42-42 15,63 42-31,0-43 16,21-21-1,63 22 1,86-43-1,-1 43 1,43-1 0,-1 85-1,-168 0 1,63 212 15,-149-85-15,-84 64-1,-21-85 1,21-42 0,64-64-1,41 0 1,22-42 31,43 21-32</inkml:trace>
  <inkml:trace contextRef="#ctx0" brushRef="#br0" timeOffset="3525.79">4487 1376 0,'0'0'0,"0"-42"15,21-1 1,-21 22 0,0 0-1,0 63 16,0 64-15,0-21 0,0-43-16,0 106 15,0 64 32,43-191-31,41 0-1,-20-63 1,-43 21-16,64-85 16,-22 0-1,1-63 1,-43 63 0,0 0-1,-21 85 1,0 84 15,0 43-15,0 0-1,-21 21 17,21-106-32,0 43 15,0-43-15,0 21 16,21-42-1,21 0 1,1-63 0,-1-43-1</inkml:trace>
  <inkml:trace contextRef="#ctx0" brushRef="#br0" timeOffset="4175.49">5249 931 0,'0'0'0,"0"-63"16,0 42-16,0 0 16,0-1-1,0 65 17,0 84-17,21 0 1,-21 63-1,0-20 1,0-22 0,-21-64-1,0 1 1,21-64 0,-21-42 15,21 0-31,0-64 15,0 22 1,21-22 0,43 22-1,-43 41 1,190-41 15,-84 63-15,-42 42-1,-43 43 1,-42-64-16,-105 170 31,83-149-31,-83 43 16,-1-22 0,21-42-1,43-21 1,42-42 15,0 0-15,21 20-16,42-41 15,-41 42 1</inkml:trace>
  <inkml:trace contextRef="#ctx0" brushRef="#br0" timeOffset="5325.83">6096 868 0,'0'0'0,"0"-21"0,0-64 16,0 43-1,-21 63 16,0 64-15,21 84 0,-22-21-1,1 43 1,21-64 0,0-85-1,0 170 16,0-191-31,64 63 32,-22-84-17,0-21 1,-20 0-16,41-42 16,-21-43-1,22-21 1,-43 84-16,43-84 31,-43 127 0,-21 85-15,0-64 0,0 149 15,0-86-16,63 1 1,1-43 0,42-42-1,-43 0 1,22-63 0,-1-43-1,-41 0 1,-22 64-16,0-1 0,85-105 31,-64 127-15,-21 21-1,1 21 17,-22 0-17,21 1 1,-21-44 46,-21 1-46,-1 21 0,1 0-16,0 0 15,-42 21 1,20 22-1,1 63 1,0-1 0,42 1-1,0-42 1,42-22 15,21-21-15,1-21-1,-1-21 1,-41 0-16,41-21 16,1-22-1,-64 43-15,42-106 32,-42 63-17</inkml:trace>
  <inkml:trace contextRef="#ctx0" brushRef="#br0" timeOffset="5742.11">6667 783 0,'0'0'0,"-42"0"15,0 64 1,42-22 0,0-21-16,63 43 31,-42-64-31,22 0 16,-1-21-1,-21-22 1,-21-20-1,-42 20 1,-43 22 0,22 42-1,-1 64 17,64-64-1,21-21-16,85 0 1</inkml:trace>
  <inkml:trace contextRef="#ctx0" brushRef="#br0" timeOffset="6776.44">9292 1228 0,'-21'0'0,"0"0"0,-43 21 16,43-21-16,-42 21 15,-1-21 17,43 0-17,0 21 1,105 0 15,-41-21-31,84 0 16,84 22-1,-20-22 1,84 0 0,-106 21-1,22-21 1,-128 0-1,-41 0 1,-65-21 15,22-1-15,-85-20 0,106 21-1,-63-21 1,20 20-1,22 1 1,0 21 0,42 0 15,22 21-15,41 1-1,22-1 1,-42-21-1,20 21 1,-84 42 0,0-20-1,-21-22-15,-85 64 16,0-22 15,22 22-15,20-43-1,64-21 1,85-84 15</inkml:trace>
  <inkml:trace contextRef="#ctx0" brushRef="#br0" timeOffset="7618.99">11874 720 0,'0'-21'16,"0"-1"-16,0 1 31,-63 21-15,-1 43-1,43-22-15,-42 85 32,-1 63-17,22-42 1,21 63-1,21-84 1,0 64 0,42-86-1,64 1 1,0-85 0,42 0-1,42-85 1,-147 64-16,63-85 15,21-42 1,-64 21 0,-63-42-1,-42 63 1,-64-21 15,-21 63-15,0 64-1,42 0 1,1 0 0,41 0 15,43 22-31,0-1 31</inkml:trace>
  <inkml:trace contextRef="#ctx0" brushRef="#br0" timeOffset="14057.99">11769 868 0,'-43'21'16,"1"-21"0,21 0-1,42 0 17,0 0-32,64-42 15,21 21 1,63-22-1,-42 22 1,-64 21 0,-84 21 15,-21 0-31,-106 43 31,105-43-31,-168 64 16,105-43-1,21 0 1,64-42 0,63 0 15,64-21-15,-63 0-16,84 0 15,21-21 1,-42 42-1,-64 0 1,-106 21 15,22 0-31,-64 21 16,-42 22 15,42-22-15,0 0-1,85-42-15,0 22 32,85-22-1,20-43-15,86-20-1,-22 42 1,21-43-1,-127 64-15,22-21 16,-43 21 0,-42 21-1,-106 43 17,-21-22-17,105-21-15,-147 64 16,-43-1 15,212-84-15,42 0-1,21 0 1,64-42 0,-63 42-16,168-63 15,-63 41 1,22-20-1,-107 21 1,-126 42 15,20 0-31,-147 43 32,42-1-17,-43 1 1,107-22-1,-22 0 1,106-20 0,106-44 15,21-20-15,63-21-1,-42 20 1,0 22-1,-126 21-15,20-21 16,-106 63 15,-126 22-15,-43 20 0,106-20 15,85-64-31,-64 63 15,85-63 1,84 0 15,85-63-15,1 21 0,-86 42-16,106-64 15,-63 43 1,-85 21-1,-63 0 1,-64 21 0,-63 43-1,127-43-15,-64 21 16,0 22 15,85-22-15,0-21-1,84-21 17,-42 0-32,43 0 15,42-21 1,-22-21 0,-41 42-1,-22 0-15,0 0 31,-42 0 16,21-22-31,21 1 0,0 0-16,43-64 31,-22-42-16,-42-42 1,-42 63 0,-85 0-1,0 64 1,-43 63 0,128 0-16,-149 212 31,149-106-16,42 64 1,21-85 0,64 21-1,-64-106-15,85 21 32,63-42-17,-42-21 1,64-64-1,-43-63 1,-63 21 0,-64 64-16,-21-149 15,-64 64 1,-84 0 0,0 105-1,-64 64 1,22 85-1,84 64 1,85-22 0,21 21-1,0-42 1,84 0 15,22-42-15,21-64-1,0-21 1,43-64 0,-22-63-1,-85 22 1,-42-149 0,-84 63-1,-106 22 1,20 105-1,-62 43 1,84 63 0,84 1-16,-41 84 15,63-85-15,-22 127 32,43 22-17,21-64 1,64 21-1,-21-84 1,84-43 0,-21-42-1,-21-43 1,-1-63 0,-83 0-1,-86-127 1,-42 148-1,-63 85 1,42 42 0,-21 106-1,127 0 1,21 43 15,0-149-31,42 42 16,-21-42-16,106 43 15,0-64 1,42-42 0,1-43-1,-107 21 1,-84-63 0,-85 85-1,-63 42 1,42 42-1,-21 64 1,105 0 0,43-21-1,22-85-15,105 21 16,190-85 31,-211 1-32,-21-43 1,-85 43 0,0 41-16,-106-62 15,21 84 1,-84 0 0,148 21-16,-128 148 31,149-63-16,0-85-15,43 43 16,63-22 0,-85-42-1,190-42 1,-126-22 15,-21-20-15,-64 62-16,-22-83 15,-20 62 1,-64 22 0,0 63-1,22 43 1,41 42 0,65-42-1,41-43 1,43-21-1,0-63 1,-22-22 0,1-20-1,-64-64 17,-42-43-17,-64 43 1,64 106-16,-212-107 31,85 213-15,85 63-1,42 85 1,21-43 0,63 21-1,1-63 1,20-84-1,-63-43-15,106 0 16,-42-43 0,21-62-1,-43-22 1,-63 84 0,-21-274 15,-21 253-31,-106-147 15,0 126 1,-85 64 0,169 42-16,-169 254 31,212-84-15,85 63-1,-22-212-15,212 106 31,-63-148-15,-64-21 0,63-106-1,-148 21 1,-42-84 15,-105 20-15,-107 1-1,21 127 1,-20 63 0,63 148-1,105 43 1,43-64 0,85 42-1,0-105 1,63-64-1,-106-21-15,85 0 16,0-84 0,-21-43-1,-106 0 1,-64-64 15,-63 43-15,-84 21-1,-43 296 17,211-21-17,43 43 1,43-64 0,-22-85-16,106 64 15,0-85 1,21-42-1,-42-42 1,0-43 0,-85-42-1,-106-1 1,-42 65 15,0 84-15,0 42-1,64 64 1,42 63 0,42-105-1,85-22 1,-85-42-16,212-42 31,-149-1-15,-41 22-16,20-63 15,-63-65 1,-63 107 0,-86 42-1,22 64 1,-21 63 15,127-85-31,21 106 31,85-127-15,63-21 0,0-63-1,-42-1 1,-21-20 0,-85 62-16,0-41 15,-43 42 1,1 21-16,-127 84 31,84 1-15,43-21-1,42-43-15,21 0 16,42-21 0,64-42 15,-42-1-16,0-41 1,-85 20 0,-22 64-1,-83 21 1,-1 64 0,21 0-1,64-43 1,42-21-1,64-21 1,21-63 0,21-22-1,-85 0 1,-42-63 0,-42 21 15,20 85-31,-337-85 31,168 211-15,85 65-1,64 62 1,42-168-16,0-1 0,106 170 31,0-149-15,63-63-1,-127 0-15,212-85 32,-148-42-17,-85 85-15,-21-85 16,-21-63 15,-85 41-15,-63 22-1,21 127 1,-22 106 0,86 106-1,63 0 1,42-85 0,85 21-1,42-85 1,21-63-1,0-42 1,-63-22 0,-21-63-1,-85 0 1,-42-21 15,-43 64-15,-127 62-1,85 86 1,21 84 0,64 21-1,42-63 1,106-21 0,42-85-1,-21-21 1,-21-43-1,-21-20 1,-64-65 0,-169-62 15,126 211-15,-105 0-1,-21 63 1,42 43-1,85-64-15,-21 170 32,42-170-32,85 22 15,20-64 1,44-21 0,-1-43-1,-85 1 1,-63-64-1,-84-21 1,-213 21 15,149 148-15,127 21 0,-21 0-16,-1 85 31,43-105-31,0 20 0,85 43 31,21-85-15,-22 0-1,1-64 1,-64 64-16</inkml:trace>
  <inkml:trace contextRef="#ctx0" brushRef="#br0" timeOffset="21040.48">15684 1185 0,'0'0'0,"0"22"0,0-1 15,0 0-15,0 0 32,22-42-17,-1 21 1,0-21-16,42-127 31,-63 105-31,0-105 16,-21 63-1,-85-20 1,1 105 0,-22 21 15,-22 127-16,22 42 1,85-20 0,21-64-1,42-22 1,43-20 0,84-64-1,-64 0 1,43-85-1,-42 22 1,0-86 0,-64 1-1,-21 21 1,0 64 0,-21 126 30,21 64-30,0 21 0,0-63-1,21 21 1,0-85-16,21 0 16,43-21-1,-21 0 1,41-63-1,-41-1 1,-43 22-16,0-149 31,-21 107-15,0 105 15,0 0-15,0 21-16,-21 85 31,21-105-31,-21 62 16,21 1-1,0-22 1,0-41 0,0-44 15,0 1-31,21-42 15,64-149 17,-64 127-17,42 22 1,-41 63 0,20 63 15,-21 1-16,0 63 1,0-64 0,22 22-1,-1-43 1,22-42 0,20 0-1,-41-42 1,20-43-1,-42 1 1,0-22 0,1 85-16,-22-22 15,0 65 17,0 62-17,0 1 16,21 0-15,21-43 0,43-21-1,-22-21 1,43-42 0,-42-1-1,-1-62 1,-63 62-16,21-41 15,0-1 1,-21 64 0,0 63 15,0 43-15,0-43-16,0 64 31,0 63-16,0 1 1,0 105 0,0 42-1,0 1 1,0-43 0,0-127-1,-21-63 1,-21-85-1,0-43 1,20 22-16,-105-254 31,64 21-15,63 0 0,0 85 15,85-1-16,20 22 1,1 42 0,-42 43-1,-43 42-15</inkml:trace>
  <inkml:trace contextRef="#ctx0" brushRef="#br0" timeOffset="23276.13">17674 1037 0,'0'0'0,"0"-84"16,-21 20-1,0 106 17,21-20-17,-21 210 16,-1-105-15,22-21 0,0-85-1,0-42 1,22 0 0,-1 0-16,0-64 15,42 1 1,-63 62-16,64-62 31,-22 105-15,-42 42-1,43 43 1,-43-85 0,63 85 15,-21-106-16,22 0 1,-43 0-16,21-21 16,22-169 15,-64 41-15,21 65-1,-21 41 1,0 65-1,0 83 1,-21 1 0,21 21-1,0-63 1,63 20 0,-41-84-16,41 22 31,22-22-16,-1-43 1,-41 22-16,84-191 31,-106 1-15,-21 63 0,0 21-1,0 84 1,-21 43-1,21 64 1,-21 42 0,21 105-1,0-84 1,0 0 0,-22-63 15,22-22-16,0-21 1,0-63 15,22-43-15,20 1 0,21-1-1,1 21 1,-43 64-1,0 0-15,0 22 16,1 147 15,-22-106-15,42 22 0,-42-64-1,21-21 1,85 21 15,-43-63-15,-41-21-1,20-22 1,-42 43-16,0-22 16,0 1-1,0 41 1,-21 86 15,21-43-31,-21 127 31,21-127-31,0 43 16,0-1 0,63-20 30,1-43-30,-22-21 0,-21 21-16,64-64 15,-64-21 1,21-20 0,-42 41-1,-21 64 16,0 0-15,21 21 0,21-21-1,21 0 1,22-42 0,-43 42-16,21-42 15,22 20 16,-64 1-15,0 85 15,-21-1-15,21-42-16,-43 64 16,43-21-1,0 20 1,0-41-1,22-43-15,41 21 16,43-21 0,-43 0-1,22-64 1,-21 1 0,20-64 15,-63 21-16,1 0 1,-22 64 0,-43 42-1,1 21 1,0 64 0,20-1-1,22 22 1,0-21-1,64-22 1,-22-42 0,64-21-1,21 0 1,-63 0 0,-43-21-16,21 0 31,-21-21-16,-21 21 1,0-1 15,-21 22-31</inkml:trace>
  <inkml:trace contextRef="#ctx0" brushRef="#br1" timeOffset="32288.53">3979 4297 0,'0'0'0,"0"-21"0,0 0 15,0-85 17,0 42-17,0 22 1,0 63 15,0 0-31,0 85 16,0 85-1,0-22 1,0-106-16,0 149 16,-21 84-1,0-84 1,0-106 0,0-43-1,21-84 32,0 0-47,0-64 16,0-84-1,0 63-15</inkml:trace>
  <inkml:trace contextRef="#ctx0" brushRef="#br1" timeOffset="32655.84">3768 4318 0,'0'0'0,"0"-21"16,0 0-16,0 0 0,63-149 31,233 22 0,-126 148-15,20 106-1,-126 21 17,-107 85-17,-105-64 1,42-42 0,-21-43-1,85-21 1,21-42-1,21-21 1,42-21 0,-21 21-16,22-22 15</inkml:trace>
  <inkml:trace contextRef="#ctx0" brushRef="#br1" timeOffset="33455.69">4699 4678 0,'21'0'16,"0"0"-16,-21-21 16,43-22-1,-22 22-15,42-127 16,-20 21-1,-22-42 1,-21 84 0,-64 85-1,1 42 1,42-20-16,-43 105 16,64-64-1,0-21 1,42-42 15,43-21-15,0-42-1,-64 42-15,85-43 16,-64 22 0,-21 42-1,-21 21 1,0 127-1,0-63 1,-21 84 0,21-105-1,0-43-15,64 0 32,84-127-1,-85 21 0,-63 64-31,43-63 16,-43-22-1,0 85-15,0 42 32,0 63-17,0-20 1,0-22-16,0 22 15,0 20 17,0-105 15,0 0-47,0 0 0,0 0 15</inkml:trace>
  <inkml:trace contextRef="#ctx0" brushRef="#br1" timeOffset="33635.1">5440 4064 0,'0'0'0,"-21"0"16,-1 0-1,1 0 1</inkml:trace>
  <inkml:trace contextRef="#ctx0" brushRef="#br1" timeOffset="34105.83">5609 4233 0,'0'-21'31,"21"21"-15,0 0-1,22 0 1,-22 21-16,64 64 15,-64 0 1,0 21 0,-21-43-1,0 1 1,0-43-16,0-85 47,0 1-32,42-85 17,1 42-17,-43 63-15,63-62 16,-42 83 0,0 22-1,1 22 1,-22 20-1</inkml:trace>
  <inkml:trace contextRef="#ctx0" brushRef="#br1" timeOffset="35305.87">6435 4403 0,'0'0'0,"21"-21"0,-21-1 16,21-126 15,-63 64-15,-1 62-1,-41 86 16,20 63-15,64-21 0,0 21-1,0-43 1,21-41 0,0-43-16,22 0 15,-1 0 1,22-85 15,-22 22-15,-21-43-1,21-42 1,-42 63 0,0 127 15,0 64-16,0-21 1,0 21 0,0-64-16,0 0 15,43 1 1,20-43 0,22-22-1,21-41 1,0-64 15,-22-42-15,-84 20-1,21-20 1,1 42 0,-22 64-1,0 84 1,0 42-1,0 85 1,-43-21 0,43 43-1,0-64 1,0-1 0,64-41-1,-22-43 1,85-21 15,-106 0-31,149-106 31,-86 0-15,-63-21 0,-21 22-1,0 83 1,-42 44-1,21 20 1,-43 106 0,64-63-1,0-1 1,22-20 0,20-43-1,43 0 16,20-42-15,1-21 0,0-22-1,-42 1 1,-43-1 0</inkml:trace>
  <inkml:trace contextRef="#ctx0" brushRef="#br1" timeOffset="35611">6879 4064 0,'0'0'0,"21"0"31,43 0-15,126-42 0,1-22-1,-43 43 1,-106 21-16,64-21 16,-64 21-1,-84 0 16</inkml:trace>
  <inkml:trace contextRef="#ctx0" brushRef="#br1" timeOffset="36555.91">9673 4085 0,'0'0'16,"-85"0"0,43 0-16,-43 0 15,-20 0 1,83 0 0,22 21-1,85-21 1,84 22-1,170-22 1,42 0 0,-85 0-1,-126-22 1,-22 1 0,-106 21-1,-42-42 1,-63 21 15,42 0-31,-106-22 16,21 22-1,21 21 1,64 0 0,42 0 15,43 0-16,-43 0-15,148 0 32,-148 0-32,43 42 31,-64 1-15,0-22-16,-64 64 15,-42 42 1,43-43 15,-22 22-15,43-42-1,0-22 1</inkml:trace>
  <inkml:trace contextRef="#ctx0" brushRef="#br1" timeOffset="36888.71">12044 3704 0,'0'-21'16</inkml:trace>
  <inkml:trace contextRef="#ctx0" brushRef="#br1" timeOffset="37455.48">12044 3683 0,'0'-21'15,"21"-21"1,-21-1 0,21 43-1,-21-21 1,0 42 15,0 22-15,0 20-1,0-21 1,0-20 0,0-44 62,0 1-63,0 0-15,0 0 16,-21 21 46,21 21-62,0 0 16,0 64 0,0 63-1,0 0 1,0 43 0,-21-22-1,-22-42 1,43-106-16,-21 85 31,21-127 0,0 0-31,0-22 16,0-62 0,0 83-16,21-105 15</inkml:trace>
  <inkml:trace contextRef="#ctx0" brushRef="#br1" timeOffset="38254.91">12065 3704 0,'0'0'0,"-21"-21"31,42 21 0,21 0-15,-21 0-16,85 0 15,106-21 1,-170 21-16,382 0 31,-192 0-15,-41 0 15,-170 0-31,106 0 16,-85 0-1,-42 21 17,-21 0-17,0 0 1,21 1-16,-21 20 15,21 21 1,0-41-16,0 168 31,0-84-15,0-21 0,0-64-16,21 63 15,-21 1 1,0-43 15,0-20-15,0-1-1,-106 0 1,-21-21 0,-148 21-1,0-21 1,-43 21-1,128-21 1,21 0 0,84 0-1,43 0 1,84-21 31,-42 0-32,42 0-15,-42 0 16,43-22-16</inkml:trace>
  <inkml:trace contextRef="#ctx0" brushRef="#br1" timeOffset="40938.6">12255 3810 0,'-42'-21'15,"21"0"1,0 0 0,0-1-1,-1 22 1,22 85-1,0 21 1,0 63 15,-21 43-15,21-191-16,-21 106 16,21-21-1,0-85 1,0-42 15,0-43-15,0 43-16,21-85 15,-21-105 1,0 168-16,43-316 31,-22 253-15,-21 63 15,21 43-31,0 149 31,0 62-15,-21-41 0,-42-1-1,21-21 1,0-84-1,21-43-15,0 0 16,21-85 15,21-20-15,-21-64 0,0 63-16,-21-106 15,22 43 1,-1 127-1,0-85 17,-21 127-17,21 85 1,-21-63-16,0 105 16,-63 212 15,41-255-16,22-62 1,0-64 15,0-1-31,43-62 16,-22-86 0,21-20-1,-21-1 1,-21 64-1,0 106 17,0 42-17,0 85 1,-21-63-16,-42 274 31,42-148-15,21-126-16,0 20 15,0-20 1,21-86 15,21-41-15,-21-22 0,0 63-16,22-359 31,-43 296-16,0 64 17,0 63-17,0 0-15,0 297 32,0-276-32,-43 149 15,22-22 1,0-84-1,21-64 1,21-63 15,43-85-15,-22-22 0,-21-105-1,-21 85 1,0 63-1,0 127 17,0 43-17,0 84 1,0 85 0,0-64-1,0-42 1,0-84-16,0-1 31,0-84-15,43-22-1,-1-84 1,-21-21 0,-21-43-1,21 170-15,-21-128 16,0 128-1,0 63 17,0 275-1,0-232-31,-21 169 16,0-85-1,21-63 1,0-64-1,21-85 17,21-42-17,-42 85-15,43-190 16,-22-170 15,0 275-15,-21 127 15,0 64-15,0-43-16,-42 191 15,21-43 1,-1-20 0,22-65-1,0-83-15,0-1 31,22-64-15,20-62 0,0-65-1,-21-41 1,-21 41 0,0 128-16,0-64 15,0 170 16,0 126 1,0 1-17,0-22 1,0-127-16,-21 85 16,21-84-1,0-22 1,0-42-1,43-43 1,-1-42 0,-21-190-1,0-64 17,-21 297-17,0 84 1,0 106-1,0 63 1,0-126 0,0 105-1,0-21 1,0-21 0,0-84-1,21-43 16,1-22-31,-1-62 16,21-64 0,-21-43-1,0 1 1,-21 105 0</inkml:trace>
  <inkml:trace contextRef="#ctx0" brushRef="#br1" timeOffset="43886.67">13039 3641 0,'0'84'16,"0"-168"-1,0 338 1,0-43 0,-22-41-1,22-86-15,-42 86 32,63-170-1,0-43-16,43-62 1,-22-107 0,1 21-1,-43 149-15,21-127 16,-21 126 15,0 128-15,0 63-1,0 64 17,0-170-32,-43 191 31,43-191-15,0-63 15,0 0-31,22 0 0,20-170 31,-21 22-15,-21-43-1,21 85 1,-21 106-16,0 42 31,0 22-31,0 84 16,0 42 15,0 0-15,0-20-1,0-86 1,0-42-16,0-42 31,0 0-15,43-64-1,-43-84 1,21-22 0,-21 22-1,0 127-15,0-43 16,0 106 0,0 85-1,0 42 1,0 64 15,0-43-15,0-63-1,21-21 17,0-85-17,-21-21 1,42-106-1,-20 0 1,-1-85 0,0 0-1,-21 106 1,0 85 0,0 42-1,0 22-15,0 84 16,0 63-1,0-147 1,-21 232 15,21-191-15,0-62 0,0-65 15,0-41-16,21-65 1,0-105 0,-21 212-16,0-127 15,0 63 1,0 85 0,-21 105-1,21 43 1,-42 22-1,42 20 17,-22-63-17,1-64 1,21-63 15,0-21-15,0-64-1,0 63-15,0-105 16,0 106-16,-21-149 31,-21 170-15,-1 21 0,-84 64-1,0-43 1,-42 21-1,21-42 17,0 0-17,63 0 1,43 0 0,105 0 15,64 0-16,64 0 1,63 0 0,-85 0-1,-148 0-15,85 0 16,-106-21 0,-42 21-1,-106 0 1,-64 21-1,0 0 1,1 22 15,126-22 1,106-21-32,148 0 31,1 0-16,-128 0-15,170-21 16,-85 0 0,-85-1 15,-148 22-15,-63 22-1,105-1-15,-147 42 16,-22 1-1,148-22 17,85-21-17,64-21 1,169 0 0,-1 0-1,-41-21 1,-64 0-1,-85 21 1,-63 0 0,-106 0-1,-106 21 1,0 43 0,106-43-1,64-21 1,63 21 15,21-21-31,43 0 16,-22 0-16,148-21 15,1 0 1,-149 21-16,170-22 31,-233 22-15,0 0-16,-85 22 15,85-1-15,-212 21 16,42 22 0,1-22-1,147-42-15,-41 21 32,190-21-17,42-21 1,42 21 15,-105-21-31,190 0 31,-211 21-15,-170 0 15,-85 42-15,-20 0-1,-1 1 1,127-22 0,64-21-1,42 21 1,0-21-16,85 0 16,42 0-1,22 0 1,-1 0 15,-148 0-31,43 0 16,-85-21 15,-128 21-15,-41 42-1,-22 22 1,22-22-1,147-42-15</inkml:trace>
  <inkml:trace contextRef="#ctx0" brushRef="#br1" timeOffset="45487.99">16700 4868 0,'-21'0'16,"0"0"-16</inkml:trace>
  <inkml:trace contextRef="#ctx0" brushRef="#br1" timeOffset="49202.52">15769 3704 0,'0'0'0,"0"-21"0,0 0 15,0-21 1,0-22 0,0 22-1,-21 42 1,-64 0-1,1 84 1,20 43 0,43-84-16,-64 168 15,85 170 17,21-275-17,-21-63-15,85 20 16,-64-42-16,64-21 15,-64 0 1,212-84 15,-127-1-15,21-63 0,-43-85-1,-62 21 1,-44 43-1,-105 0 1,22 105 0,-22 64-1,84 21-15,-20 43 16,20-43-16,-62 169 16,83-41-1,22 83 1,0-83-1,85-1 1,63-85 15,212-105 1,-296 21-32,190-170 31,-191 85-16,-21-21 1,-42 85 0,0 63-1,-21 43 1,-21 63 0,-22 21-1,64-85 1,0-41-16,0 41 15,22-84 17,20-21-1,21-85-15,1 0-1,-22 0 1,1 105-1,-43 44 1,0 62 0,21 22-1,0 0 1,-21-85-16,127 64 31,-64-85-15,22-21-1,0-64 1,-22-21 0,-42 43-1,1-128 1,-1 43 0,-21-43-1,0 107 1,0 41-1,0 128 1,-43 63 0,22-21-1,0 85 1,21-85 0,0 0-1,21-64 1,64-63-1,84-127 32,-84 0-31,-22 43 0,-20 20-1,-43 85 1,0 43-1,0-43-15,0 106 32,0-106-32,21 22 31,0-43-31,64 0 16,-22-22-1,1-62 1,-43 63-1,64-149 1,-85 107 15,0 42-15,0 42 15,-22 106-15,1 0-1,21 106 1,0-170-16,0 170 16,0 106-1,0 20 1,0-83 0,0-1-1,0-106 1,-21-148-16,-42 0 15,-43-63 17,-64-106-17,43-43 1,22-126 0,105 232-16,0-190 15,105-21 1,44 84-1,-44 106 1,44 0 0,-65 64-1,-20 42 1</inkml:trace>
  <inkml:trace contextRef="#ctx0" brushRef="#br1" timeOffset="51803.21">18817 3831 0,'0'0'0,"-21"0"0,21-84 31,-21 41-15,21 64 15,0 64-16,0 63 1,0-84-16,0 147 31,0-147-15,0-85 15,21 0-31,42-170 31,-41 106-15,41 43 0,-42 63 15,22 64-15,-43 0-1,42 20 1,-21-41-1,43-43 1,-43-21-16,42 0 16,43-63-1,-21-22 1,-1-63 0,-62 127-16,-1-170 31,-21 170-16,0 42 1,0 64 15,-21-1-15,21 65 0,0-65-1,0-63-15,63 43 16,1-64-1,41-42 1,-20-22 0,21-63-1,-85 21 1,0-42 0,-21 85-1,0 41 1,0 65-1,0 41 1,-42 86 15,63 41 1,21-189-17,64-22 1,-21-43-1,-64 22-15,191-191 32,-149 43-17,-42-21 1,-21 63 0,0 0-1,0 105 1,-63 86-1,63-22-15,-42 85 16,20 43 15,1-22-15,42 0 0,22-63-1,105-43 1,-42-42-1,-85-21-15,191-170 32,-149 85-17,-42-84 1,-21 42 0,0 63-1,-21 149 16,-21 20-15,21 64 15,21-105-31,-22 84 16,1 21 0,21-63-1,0-43 1,43-84 15,20-64-15,-21 21-1,22 0 1,-43 64 0,21 42-1,-42 22 1,0-22-16,0 64 15,43-43 1,-1 0 15,0-21-15,43-21 0,0-63-1,-22-22 1,1-84 15,-64 148-15,0 42 15,0 0-31,0 0 0,0 43 16,0 42-1,0-43 1,42 1-1,64-64 17,-43 0-17,-20 0-15,41-64 16,-41 1 0,-22-64-1,-21 63 1,0 1-1,0 84 17,0 0-32,-21 21 15,0 64 1,-1-21 0,22-43-1,0-21-15,0-42 47,0-21-31,0-64 15,64 0-15,21-21-1,-64 85-15,63-22 16,1 64-1,-21 85 1,-43 105 15,-21-105-15,-21 0 0,-1-64-16,-20 42 31,21-63 0,0 0-31,21-63 16,-21 42-1,21-22-15</inkml:trace>
  <inkml:trace contextRef="#ctx0" brushRef="#br1" timeOffset="52003.1">22013 3281 0,'0'0'0,"-21"0"0,0 0 15,0 0 17,21 21 14,-43-21-46,1 42 16</inkml:trace>
  <inkml:trace contextRef="#ctx0" brushRef="#br1" timeOffset="52286.06">20087 3662 0,'0'0'0,"-21"0"0,21 21 15,85-21 17,-43 0-32,64-21 15,63 0 1,-105 0-1,-22 21 1,-42-22 15,-85 1-31</inkml:trace>
  <inkml:trace contextRef="#ctx0" brushRef="#br1" timeOffset="52478.95">19939 3471 0,'0'0'0,"-21"-21"15,21 0 1</inkml:trace>
  <inkml:trace contextRef="#ctx0" brushRef="#br1" timeOffset="54652.61">23241 3874 0,'0'0'0,"0"-22"47,0 1-32,42-42 1,22-22-1,42-105 1,-22 20 0,-41 107-16,41-107 15,-84 107 1,-42 42 0,-43 63-1,-42 85 1,106 64-1,21 20 1,42-105 15,22 21-15,-43-42 0,-21-43-1,-21-42 1,-64-21-1,22-21 1,-1-64 0,22 21-1,21 43 1,21 63 0,21 85-1,42-22 1,64 1-1,0-43 1,43-42 15,41-21-15,-20-63 0,-22-22-1,-84 21 1,-85-84-1,-21 84 1,-106 22 0,42 126-1,-63 85 1,63-21 0,64 0-1,21-42 1,64-43-1,147-84 17,-105-22-1,-21-41-15,-43-44-1,-42 44 1,0 83-16,0-20 15,-63 42 1,41 106 0,22 127 15,22-170-15,-22-42-16,84 22 15,1-43 1,42 0-1,-42-43 1,-22-62 15,-42-1-15,-21 0 0,0 85 15,0 127-16,0-22 1,-42 22 0,42-85-16,-21 22 15,21-1 1,0-63 31,0-22-47,42-41 15,-42 63-15,85-128 16,-22 44 15,1 41-15,-43 64-16,0 106 31,0-64-31,-21 43 16,21 21-1,1-43 1,-1-42 0,-21 1-1,21-22 1,42-85 0,64-148 15,-84 106-16,-22 85 1,0 42 0,-21 42 15,0 85-15,0-106-16,0 85 15,42-21 1,1-22-1,41-42 1,65-21 0,-44-42-1,1-43 1,-42 1 0,-43 41-16,0-168 31,-84 190-16,-1 84 1,-21 64 0,64 0 15,21-63-15,21-1-1,43-42 1,42-21-1,-43 0 1,1-21 0,42-42-1</inkml:trace>
  <inkml:trace contextRef="#ctx0" brushRef="#br1" timeOffset="56903.03">27093 3768 0,'0'0'0,"-21"0"0,0 21 16,0 0 15,21-42-15,21-43-1,21-41 1,64-86 0,21 1-1,-63 84 1,-43 106 0,-21 42-1,0 22 1,0-22-16,0 21 15,0 1 1,0-43 15,42-63 1,-42 21-32,0-22 15,21-84 1,-63 0 15,0 127-15,-22 106-1,22 21 1,42 42 0,0 1-1,63-64 1,1-64-1,20-21 1,-20-21 0,42-21 15,-85 0-31,21-64 16,22-84-1,-22-64 1,0 64-1,-20-22 1,-1 106 0,-21 43-1,-21 84 1,-1 64 0,1 64-1,21-22 1,0 42-1,21-147-15,22 62 16,63 1 15,21-63-15,-22-43 0,65-22-1,-86-20 1,-62 21-16,62-106 15,-63 0 1,-21-21 0,-63 84-1,-43 64 1,21 85 0,64-64-16,-42 85 15,20 42 1,43-42-1,22-43 1,62-20 15,-20-43-15,42-43 0,-43-20-1,-42-43 1,22-21-1,-43 0 1,0 85 0,0 63-1,-22 42 1,1 149 15,21-191-31,0 64 16,0-43-1,64 22 1,-1-64 0,43-21 15,-21-22-15,42-63-1,-64 1 1,-42 62-16,22-147 15,-43 126 1,0 22 0,-64 84-1,1 85 1,42 21 0,21-42-1,0-21 1,21-22-1,0-41 1,-21-44 31,-21 1-31,0 0-16,-1-21 15,-20 21 1,21 21-1,0 21 1,21 21 0,0-21-16,42 22 15,22-22 1,41-21 0,1 0-1,42-21 1,-126 21-16,83-64 15,44-84 1,-65 21 15,-41-21-15,-43 63 0,-64 43-1,-21 84 1,43 170 15,63-85-15,0-106-16,85 148 31,-85-105-15,-21-22-1,-21-21 1,-63-21-1,20 0 1,22 0 0,21 0 15,-1 0-31,22-21 62,22 21-46,-22-42 0,21 42-16</inkml:trace>
  <inkml:trace contextRef="#ctx0" brushRef="#br2" timeOffset="66201.78">4720 7027 0,'0'0'0,"0"-21"15,0 0 1,0-21 0,0 21-1,21-43 1,-21 43 0,0 42-1,-42 43 1,21-22-16,-64 106 15,-21 106 1,22-63 0,-1 41-1,21-105 17,43-84-32,0 41 15,0-84 1,0-42-1,21-43 1,0-20 0,0-44-1,0 1 1,0 85 0,42 84-1,43 85 1,-43 0-1,22 42 1,-43-127 0,127 127-1,-21-148 17,-42-42-17,42-64 1,-43 0-1,1-169 1,-85 211-16,-42-274 31,20 295-31,-168-126 32,-1 148-17,43 84 1,106-41-16,-85 168 15,127 1 1,21 63 0,0-212-1,191 170 17,-43-149-17,22-63 1,-22-21-1,-63-43 1,21-20 0,-64-22-1,-63 85-15,22-106 16,-44 63 0,-41 22-1,-1 84 1,43 43-1,0 63 1,21-21 0,21-21 15,64-85-15,21-21-1,63-63 1,0-43-1,-42 0 1,-105 64-16,41-149 16,-63-84 15,-21 190-15,0 64-1,0 63 1,21-20-16,-22 83 15,-20 107 1,21-43 0,-21 85-1,20 64 17,1-64-17,21-169-15,0 274 16,0-105-1,21-127 1,1-105-16,83-1 31,-20-169-15,0 42 0,-1-85-1,-41 22 1,-43 42-1,-85-64 1,-42 43 0,85 127-16,-85-42 31,21 63-15,85 0-1,42 0 1,64 0-1,42-22 1,42-62 0,-21-22-1,-21 21 1,-21-42 0,-64 21-1,-42 22 1,0 41-16,-63-20 15,20 42 1,-41 21 0,63 21-1,-64 106 17,43 42-17,42-63 1,0 0-1,105-85 17,-20-63-17,-64 21-15,43-43 16,-22-42 0,-21-21-1,-21 64 1,0 20-1,0 107 17,0-22-17,-21 85-15,21-42 32,21 42-17,0-106-15,106 43 31,-21-64-15,-63-22-16,84-62 16,-64 20-1,1-63 1,-43 0 0,-21 43-1,0 41 1,0 64-1,0 64 1,0 21 0,0-21-1,0 20 17,63-62-17,1-43 1,20 0-1,1-85 1,-21 22 0,-1-64-1,-63-22 1,0 86 0,0 105 15,-21 64-16,21 21 1,0-42 0,0-64-16,21 42 15,85-41 17,-21-22-17,84-22 1,-42-62-1,-21-43 1,-22-275 15,-62 253-15,-22 22 0,0 85-1,0 63 1,0 43-1,0-22-15,0 64 16,0 63 0,0 1 15,0-65-15,0 22-1,42-63 1,0-64-1,22 0 1,42-85 0,-43 1-1,1-86 1,-1-105 0,-21 127-1,-42 0 1,0 127-1,-63 148 17,42 0-17,21-64-15,0 106 32,0 1-17,0-86 1,42 1-1,-21-85-15,0 21 16,1 0-16,20-21 16,21-21-1,-20-42 1,-22-1 0,-21 22-16</inkml:trace>
  <inkml:trace contextRef="#ctx0" brushRef="#br2" timeOffset="66474.58">8572 7260 0,'0'0'0,"-21"21"0,0 1 32,42-22-17,0 21-15,43-21 16,63 0-1,0-21 1,-42-1 0,-22 1-1,-42 21 1,0 0 15</inkml:trace>
  <inkml:trace contextRef="#ctx0" brushRef="#br2" timeOffset="67184.2">10435 7387 0,'0'0'16,"-21"0"-16,0 0 0,0 0 0,-64 0 31,170 0 0,63 0-15,127 0-1,106 0 17,-148-21-17,-170 21-15,170-21 16,-127 0-1,-85 0 1,-42-22 0,-85 1-1,0 21 1,-21 0 0,64 21-1,84 0 16,21 0-15,85 0 0,-21 21-1,0 21 17,-106 43-17,-21-22 1,-85 64-1,-21 0 1,85-106-16,-43 43 16,21-22-1,86-84 17</inkml:trace>
  <inkml:trace contextRef="#ctx0" brushRef="#br2" timeOffset="74517.1">14033 6858 0,'0'0'0,"22"-21"0,62-106 16,-41 21 0,-43 85-16,21-21 15,-106 105 32,-63 106-31,-43 85-1,43-42 1,-21 42 0,127-212-16,-43 85 15,21-42 1,64-64 0,0-42-1,106-64 1,-85 64-16,106-127 15,43-85 1,-22-42 0,-63 106 15,-1-22-15,-84 128-1,43 20 1,-22 107-1,21 84 1,-21 21 0,22-20-1,20 41 1,-63-148-16,64 107 16,20-1-1,22-42 1,-21-43-1,-43-21 1,-21-20 0,-63-22 15,-106 0 0,0 0-15,-149 0-1,1 0 1,127 42 0,105-42-16,-190 21 31,233-21-15,42 0 30,0 0-30,0 0-16,1 0 109,-1 0-109,0-21 16,42-21 0,1-22-1,-43 22-15,191-276 32,-170 255-32,43-107 15,-1-20 1,-62 105-1,-22 43 1,-85 148 15,64-85-31,-85 191 32,0-22-17,-63 43 1,84-85-1,43-21 1,42-63 0,63-107 15,43-84-15,0 0-1,21-106 1,-21 43-1,-85 105-15,64-148 16,-43 106 0,-21 64-1,-21 105 17,-63 85-17,-86 191 1,65-128-1,-22 22 1,85-85 0,21-64-1,63-105 17,-42 0-32,43-43 15,42-105 1,-22 20-1,22-84 1,-42 106 0,-64 85-1,0 126 17,-21 64-17,-85 106 1,0 0-1,21-85 1,22 0 0,63-127-1,21-84 17,42-22-17,22-105 1,-21-1-1,-43 128-15,63-149 16,-62 64 0,-22 105-1,0 128 17,-43 21-17,22-43-15,-42 170 16,-22 0-1,43-106 1,20-21 0,1-64-1,64-84 17,-22 21-32,42-64 15,22-127 1,-22-20-1,-20 83 1,-43 22 0,0 106 15,-43 106-15,1 63-1,-43 64 1,1-1-1,41-105 1,22-21 0,21-64-16,0-42 31,85-85-15,-22 0-1,1-105 1,21-22-1,-85 85 1,0 105 0,-22 64-1,-62 149 17,-1 20-17,64-126-15,-106 147 16,42-62-1,64-86 1,42-105 15,43-22-15,42-84 0,-64 85-16,43-107 15,-1-20 1,-84 105-1,-106 233 17,85-105-32,-85 126 31,-21 43-15,43-85-1,84-64 1,21-84 15,42-43-15,-41 43-16,83-148 15,1 21 1,-21-43 0,-43 64-1,-42 85 1,-42 105-1,21-41-15,-212 337 32,127-210-17,0-1 1,85-106 0,-21 0 15,42-63-16,0-21 1,0 21 0,21-22-1,21 1 1,22 0 0,-43 42-16,64-85 15,-1 43 1,-41-22-1,-22 64 1,-42 43 0,-1-22-16,-83 106 15,-1-43 17,-21 22-17,42-63 1,64-22-1,63-85 17,-21 43-32,64-64 15,21-42 1,-21 22 0,-1-1-1,-84 85 1,-42 63-1,21-21-15,-106 106 16,21-21 0,0 0-1,64-64 17,42-63-1,21 0-31,21-22 15,64-20 1,-21-22 0,-43 64-1,-42 106 17,0-64-32,-42 42 15,-1 22 1,43-64-1,0-42 17,43-42-17,63-107 17,-1-20-17,-41 42 1,-22-1-1,-21 128-15,-21 0 32,0 42-32,0 85 15,-42 85 1,0-1 0,-1-63-1,43 0 1,-21-63-1,42-86 17,22-62-17,20-22 1,1-85 15,-43 22-15,0-21-1,0 168-15,-21-41 16,0 84 0,0 106-1,0 21 1,-42 64 0,42-170-16,-64 149 15,64-107 1,0-62-16,0 20 31,22-84-15,-1 42-16,21-64 15,-21 22-15,22-43 32,-22 43-32,63-339 31,-62 254-16,-22 63 1,0 128 0,-22 84-1,1 64 1,0-85 0,21 0-1,0-43 1,64-105 15,-43 0-15,21-127-1,-42-22 17,0 22-17,-21-21 1,0 127-1,21 105 1,0 106 0,0-42-1,0 64 1,21-64 0,0-64-1,-21-41-15,21-1 16,-21-42 15,0-43-15,-42-63-1,21 85-15,-43-106 32,1-43-17,42 106 1,21 191 15,42 21-15,43 43-1,-64-128-15,42 64 16,22-22 0,-64-41-1,0-43 1,-21-21-1,-63-43 1,20-21 0,-20-105 15,42 148-31,-64-276 31,64 233-15,42 234 15,43 41-15,-1-42-1,-42 22 1,0-86 0,1-20-1,-22-43 1,0-42-1,0-43 1,-22-63 0,-20-21-1,42 85-15,-42-170 16,21 63 15,21 22-15,0 169-1,0 64 1,42 127 0,0 42-1,1-43 1,-43-62 0,21-86-1,0-63 1,-21-21-1,0-43 1,-64-63 0,-41 0-1,41 43 1,1 84 15,-22 63-15,21 43-1,22 21 1,42-63 0,0-43-16,0 0 31,0-42-15,85-43-1,-43 1 1,-42-1-1,0 22 1,0 127 15,0-1-15,0-41 0,0-1-1,0 0 1,0-21-1,42-21 1,22-84 0,-1-22-1,-41 21 1,-22-21 0,0 85-1,0 64 1,0 41-1,0 43 1,0-42 0,21-22-1,21-63 1,22 0 15,-43-63-15,0 42-16,-21-64 15,-21-42 1,-85-233 15,64 254-15,42 128 0,0 105-1,0-85-15,84 148 16,-41-63-1,20 0 1,1-21 0,-22-63-1,-42-22 1,0 0-16,21-21 31,-21-64-15,-21-41-1,-43-1 1,-20-85 0,-43-84-1,84 148 1,22 64 0,64 211 15,62 42-16,-83-126-15,62 84 16,22 0 0,-21-63-1,-64-22 1,0-63 15,-42-21 0,0 0-31,-106-233 32,63 127-17,1-21 1,63 127 0,0 84-1,0-42-15,106 127 16,-43-42-1,22 21 1,-64-106 0,42 85-1,-84-106 32,0 0-31,0-21-16,-85-106 31,21 0-15,64 106-16,-42-21 15,63 126 17,63 22-17,-20-21 1,-1-22-1,-42-42-15,21 1 16,-42-44 31,-43-20-47,1 0 31,-22-106-15,1-1-1,62 107-15,-62-191 16,20 43 0,43 126-1,21 85 1,21 85 0,64 169-1,0-63 1,-43-106-1,-42-85 1,85 43 0</inkml:trace>
  <inkml:trace contextRef="#ctx0" brushRef="#br2" timeOffset="77050.22">17928 6541 0,'21'-22'16,"-21"1"-16,0 0 0,-21-148 47,-85 105-32,85 64-15,-64 0 16,-63 127 0,42 106-1,64-42 1,21 63 0,42-43-1,85-63 1,-21-105-1,42-43 1,-22-64 0,44-84-1,-107 127-15,43-127 16,-43-43 15,-84 22-15,-64-22-1,0 107 1,-63 84 0,20 148-1,65 64 1,84 20 0,42-62-1,85-22 1,-42-85-1,63-41 1,-127-22-16,106-43 16,21-63-1,-63 22 1,0-43 15,-85 84-15,21 65-1,0 83 1,-21-20 0,0 42-1,0-63 1,0-43 0,0-64 15,0 1-31,21-85 15,0 21 1,43-42 0,-22 127-1,0 21 1,-42 21 0,43 64-1,-22 42 1,21 21-1,-21-85 1,1-20 0,20-22-1,-21-21-15,43-64 16,-22-20 0,21-86-1,-20-41 1,-43 41-1,0-20 1,0 148 0,0 126-1,0 43 17,0 85-17,0-64 1,0-106-16,42 212 31,43-211-15,42-22-1,-43-63 1,-41 20-16,147-189 31,-147 84-15,-43 84-1,0 107 17,-22 42-17,1 0 1,21-85 0,0 42-1,21-42 1,128-84 15,-65-43-15,-63 85-16,22-64 15,-1-42 1,-42 106 0,0 85 15,-21 41-16,-21 86 1,20-128-16,22 107 16,0 63-1,0-170 1,0 339 15,0-169-15,0-169-16,-84 84 15,63-106-15,-64 85 16,64-106-16,-149-21 31,128-148-15,42-21 0,0-233-1,64 126 1,63-83-1,0 105 1,-43 148 0,1 21-1,-43 64 1</inkml:trace>
  <inkml:trace contextRef="#ctx0" brushRef="#br2" timeOffset="79433.36">20997 6816 0,'0'0'0,"0"-21"0,0-22 0,0-63 31,0 212 16,-21 21-31,-21 64-1,21-22 1,-1-148-16,22 43 16,0-43-1,22-85 17,20-20-17,-21 41-15,43-84 16,-1 22-1,-21 83 1,-20 65 0,-1 41-1,0 43 17,0-84-32,0 20 15,22 1 1,20-64-1,22-21 1,21-64 0,-43 0-1,1-105 1,-64 63 0,0 0-1,0 106 1,0 84-1,0 106 1,0-20 0,0-1-1,42-64 17,21-62-17,1-22 1,42-64-1,0-84 1,-64 42 0,-21-63-1,0 84 1,-21 43 0,0 105-1,-21 85 1,21-42-1,0 21 1,0-106-16,64 43 31,84-85-15,-42-22 15,21-84-15,-64 22-1,-21-86 1,-42-42 0,0 127-1,-63 64 1,21 127 0,20 126-1,22-41 1,0-1-1,43-42 1,41-63 0,22-64-1,-21-43 1,0-41 15,-22-22-15,-42 63-16,43-295 31,-43 211-15,-21 148-1,0 64 1,-42 105 0,20-63-1,22-85-15,-42 85 16,42-42-1,0-43 1,0-20 0,0-65-1,21 43-15,22-63 16,-1-43 15,0 21-15,-21 64-1,-21 42 1,0 64 0,0-22-1,0 43 1,22-85-16,83 22 31,-41-43-15,21-43-1,-1-41 1,-20-1 0,-43-21-1,0 85 1,-21 63 31,0-20-47,0 20 15,0 64 1,64 0 15,20-106-15,-20 0 0,20-43-1,-62 43-15,20-63 16,-21-43-1,-21 0 1,21 85 0,-21 63 15,-21 64-15,0-85-1,0 64 1,21-22-1,-21-20 1,21-22 0,-22-21-1,22-21 1,0-43 0,43-63-1,-1 21 1,64-42-1,-21 64 1,20 105 0,-20 85-1,-85-1 1,0 22 15,0-105-31,-42 126 31,-1-106-15,22-42 0,0 0-1,-42-127 17</inkml:trace>
  <inkml:trace contextRef="#ctx0" brushRef="#br2" timeOffset="79650.24">24109 6414 0,'0'0'0,"-64"-22"15,43 22 1,-21 0 15,21 0 16,-1 0-31,1 22-16,0-22 0</inkml:trace>
  <inkml:trace contextRef="#ctx0" brushRef="#br2" timeOffset="79867.11">22500 6731 0,'0'0'0,"-21"0"0,-21 0 16,84 0-1,127-21 1,1-21 15,-107-1-15,-63 22-1,0 0-15</inkml:trace>
  <inkml:trace contextRef="#ctx0" brushRef="#br2" timeOffset="80051">22034 6456 0,'0'0'0,"-42"-21"0,0 0 16,21 21-16,-22-43 15,22 43 1,21-21 0,42 21 15,-20 0-15</inkml:trace>
  <inkml:trace contextRef="#ctx0" brushRef="#br2" timeOffset="81968.42">26585 6900 0,'0'0'0,"-21"22"0,0-22 15,0 0-15,-64 42 31,64 0-15,21 1 0,-21-43-1,21-64 17,42 1-17,22-107 1,-43 128-16,85-127 15,21-85 1,-85 105 0,-42 65-1,-85 84 1,-63 63 15,106-20-31,-43 62 16,64 86-1,42-43 1,85 43 0,-64-86-1,-42 22 1,-21-105 0,-64-1-1,-20-85 1,41 22-1,-42-106 1,64 63 15,42 127-15,85 85 0,-22-42 15,22 42-16,42-21 1,0-85 0,63-63-1,-20-43 1,-1-42 0,-84 21-1,-64 64-15,-21-106 16,-21 84-1,-85 43 1,21 85 0,-63 84-1,127-106 1,-85 85-16,21 21 31,85-42-15,0-85-1,127-42 1,-84 0-16,211-148 31,-127 42-15,-85-43 0,-42 86-1,-21 168 16,0-63-31,21 43 16,0 105 0,42-42 15,21-127-15,43-21 15,21-42-16,-42-22 1,-64 64-16,21-127 16,-20 84-1,-22 22 1,0 84 0,-22 64-1,1 0 1,-21 0-1,21-22 1,21-105 31,21 0-47,42-43 16,-41 22-1,20-43 1,43-42-1,-22 64 1,-42 63 0,22 63-1,-43 1 1,0 42 0,0-43-1,-22-20 1,22-65 31,0-20-47,22 21 0,41-64 15,43-84 1,-85 127 0,127-64 15,-105 148-16,-43-21-15,21 85 16,-21-64-16,0 64 16,0 0-1,0-21 1,-21-64 0,63-63 15,-21 42-31</inkml:trace>
  <inkml:trace contextRef="#ctx0" brushRef="#br2" timeOffset="82265.75">29295 6075 0,'0'0'0,"0"-21"0,0-43 16,0 128 15,-22 84-15,-20 106-1,0-21 1,21-43 0,21-84-1,0-42 1,0-43-1,0-64 17</inkml:trace>
  <inkml:trace contextRef="#ctx0" brushRef="#br2" timeOffset="82583.58">29146 6244 0,'0'0'15,"-21"-42"-15,0 0 16,21 20-16,0-62 16,85 41-1,84 1 1,0 42 0,1 64-1,-128 20 1,-148 128-1,-21-106 1,-84 42 0,105-85-1,42-41 1,128-22 31,-43-22-47</inkml:trace>
  <inkml:trace contextRef="#ctx0" brushRef="#br2" timeOffset="83099.56">29972 6668 0,'0'0'16,"21"0"-16,0-22 0,-21-83 31,-42 62-16,-22-20 1,43 63-16,-21 0 16,0 0-16,-85 84 15,42 1 1,0 63 0,64-42 15,42-21-16,64-64 1,42-21 0,0-42-1,-42-22 1,-22-63 0,-63 85-16,42-85 31,-42 148-16,-42 64 1,42 105 15,42-126-15,22-22 0,-1-42 15,-20 0-31</inkml:trace>
  <inkml:trace contextRef="#ctx0" brushRef="#br2" timeOffset="84782.86">30607 6414 0,'0'0'0,"0"-43"0,0 1 16,-21 42-1,-64 42 1,22 43-1,-1 84 1,64-126-16,21 168 31,43-126-15,-1-85 15,-42 0-31,106-42 31,-42-107-15,-43 1 0,-20-148-1,-1 105 1,-21 22 0,0 106-1,0 105 1,0 106-1,0 0 1,0 85 0,0-85-1,-21-21 1,21-63 15,0-85 0,0-1-31,148-147 32,-21 42-17,-43 85 1,1 42 0,-85 21-1,-85 42 1,1-41-1,-43-1 1,84 0 0,22 21-1,0-42-15,21 64 16,0 20 0,85-41 15,42 20-16,-21-63 1,105 0 0,-84 0-1,21-84 1,-84-1 0,-43-42-1,-21 42 1,0 64-16,-42 21 15,-64 42 1,0 43 0,21 21-1,85-43 1,0-20 0,64-43 15,42 0-16,-43-43 1,22-41 0,-64 20-1,-21 22 1,0 63 0,-85 106 15,64-63-16,21-1 1,64-42 0,63-21-1,-85 0-15,85-42 16,-85 42 0,149-148 15,-128 21-16,-63 42 1,-84 64 0,-22 42-1,42 21 1,43 43 0,21-21-1,21 20 1,1-63-16,-22 85 15,63 85 1,-63 20 0,0 65-1,-42-86 1,-22-21 0,-20-63 15,20-85-16,1-21 1,41-42 0,22-43-1,22-63 1,-1 85-16,275-445 31,-148 338-15,-42 65-1,-21 41 1,-85 43 0,42-21-1</inkml:trace>
  <inkml:trace contextRef="#ctx0" brushRef="#br2" timeOffset="85116.67">32575 6752 0,'0'-21'31,"0"0"-16,22 0 1,20 0 0,-21-1-16,64-41 15,-64-1 1,-21 1 0,-64 63-1,-20 21 1,-43 85-1,106 21 1,42-64 0,85 22-1,21-64 1,42 0 15,-42-42-15,-127-21-1,0 21-15</inkml:trace>
  <inkml:trace contextRef="#ctx0" brushRef="#br3" timeOffset="90831.98">3958 9970 0,'0'0'0,"0"-22"0,0 1 0,0-42 15,0 42 1,0-43-1,0 43-15,0-43 16,0 149 15,-21 42-15,0 106 0,-22 0-1,22-149-15,-85 255 16,43-85-1,-22 21 1,64-127 0,21-105-1,0-64 1,-21-85 0,21-42-1</inkml:trace>
  <inkml:trace contextRef="#ctx0" brushRef="#br3" timeOffset="91181.42">3535 10160 0,'0'0'0,"-21"-63"16,-1-64 0,22 63-1,64-21 1,21 43-1,84 42 1,-127 21-16,64 43 16,-42 84-1,-64-21 1,-64 42 0,-42-42-1,-42-21 16,127-85-15,0-21 0,42-42-1,106-43 1,-21 22-16</inkml:trace>
  <inkml:trace contextRef="#ctx0" brushRef="#br3" timeOffset="91565.2">4276 10202 0,'0'-21'0,"-22"0"16,1 0-1,21-43 1,64 22 0,-22 42-16,106 0 31,0 64-16,-42 63 1,-106 0 0,-84 105-1,-65-105 17,107-169-17,42-43 1,42-84-1,-20 127-15,20-43 16,-21 43-16,85-85 16,-21 84-1,-1 22 1,-20 21 0</inkml:trace>
  <inkml:trace contextRef="#ctx0" brushRef="#br3" timeOffset="92031.23">5270 10097 0,'0'-22'16,"-42"1"0,0 21-1,21 0-15,-1 64 16,-20 42-1,0 21 1,21 21 0,21-21-1,42-85 1,43-63 0,-1-43 15,43-63-16,-106 85-15,64-212 32,-127 106-17,21 127-15,-85-22 16,-85 107 15,107 63-15,62-42-1,22-22 1,22-63-16,20 0 16</inkml:trace>
  <inkml:trace contextRef="#ctx0" brushRef="#br3" timeOffset="92299.08">5990 9631 0,'0'0'0,"21"-106"31,-84 106-15,42 42-1,-1 107 1,1 20 0,0 106-1,-21-63 1,42-106-1,21-22 1,21-84 0,43-106-1,-85 64 1</inkml:trace>
  <inkml:trace contextRef="#ctx0" brushRef="#br3" timeOffset="92481.98">5694 10181 0,'0'0'0,"-21"0"0,-1 0 16,44 0 15,83 0-15,-20-42-1,42 0 1,-21-22-1</inkml:trace>
  <inkml:trace contextRef="#ctx0" brushRef="#br3" timeOffset="92881.75">6286 10224 0,'0'0'0,"-21"63"16,21-42 15,43-21-15,62-84-1,-20 20 1,-43-21 0,-42 64-16,0 0 15,0 0-15,-84 21 16,20 21-1,-42 64 1,64 42 0,0-21-1,42 21 1,21-43 0,42-84-1,43 0 16,-85-21-31,43-21 0</inkml:trace>
  <inkml:trace contextRef="#ctx0" brushRef="#br3" timeOffset="93615.42">7048 10054 0,'22'-42'15,"-44"84"-15,44-105 16,-86 63-1,43 0-15,-43 63 16,1 43 0,21 148 15,42-233-31,84 85 31,22-106 0,0-21-15,-64 0-16,85-85 16,-21 21-1,-21-63 1,-43-42 0,-42 41-1,0-62 1,-21 147-1,0 85 1,0 85 0,-22 85-1,22 42 1,21-106 0,0 0 15,42-64-16,22-42 1,63-21 0,-21-42-1,21-64 1,-64 0 0,-63 22-1,0 20 1,-42 64-1,-22 85 1,64-1 0,0-20-1,0 21 1,43-43 0,20-42-1,22 0 16,21-64-31</inkml:trace>
  <inkml:trace contextRef="#ctx0" brushRef="#br3" timeOffset="94197.08">8551 10012 0,'0'0'0,"0"-21"0,0 0 15,-106 21 16,43 21-15,-22 63 0,64-20-1,0-22-15,0 128 32,21-107-17,63-42 1,1-21 15,-64-21-31,127-106 31,-106 85-31,42-64 16,-20-85 0,-22-41-1,-21 83 1,0 1-1,0 127 1,0 85 0,-42 274 15,42-126-15,0-43-1,0-63 1,21-64-1,63 43 1,1-64 0,-21-21-1,41-63 1,-20-22 0,-43-42-1</inkml:trace>
  <inkml:trace contextRef="#ctx0" brushRef="#br3" timeOffset="94530.89">7408 9927 0,'0'0'15,"-106"21"1,85-21 0,42-21-1,1 21-15,105-42 16,0 21 0,21 0-1,-42 21 1,-64 0-1,-21 0 17</inkml:trace>
  <inkml:trace contextRef="#ctx0" brushRef="#br3" timeOffset="95548.12">10499 9927 0,'21'0'0,"-21"-21"31,-21 21-15,-1 0-1,-83 0 1,83 0-16,-83 0 16,-44 21-1,65-21 1,63 0-1,42 0 1,0 0-16,360 0 31,-106 0-15,-42 0 0,42 0-1,-84-21 16,-128 0-15,-63 0 0,-21 0-1,0-1-15,-170-41 32,85 42-17,-21 0 1,106 21-1,42 0 17,43 0-17,63 0 1,-85 0-16,191 0 31,-169 21-15,-64 0 15,0 21-15,0-21-16,-170 106 31,128-84-31,-85 63 16,-21-1-1,84-41 1,22-22-1,63-42 32,21-42-47,43-22 16</inkml:trace>
  <inkml:trace contextRef="#ctx0" brushRef="#br3" timeOffset="97615.27">13229 9398 0,'21'-21'0,"0"21"0,85-85 32,-85 64-32,1-21 15,-22 21 1,-22 21 15,-62 42-15,-22 64-1,-63 42 1,63 0 0,-64 21-1,43-42 1,106-105-16,-21 20 15,21-21 1,21-42 31,0 0-47,0 0 16,21-1-1,0 22 32,0 0-31,0 22-1,22 20 1,-22-21-16,85 64 16,0-22-1,84 22 1,-21 21-1,-42-43 1,-105-42-16,83 43 16,-62-43-1,-43 0 1,0-42 15,0 0-15,-21-64 15,-1 43-31</inkml:trace>
  <inkml:trace contextRef="#ctx0" brushRef="#br3" timeOffset="98413.92">13441 9335 0,'0'0'15,"-21"-22"1,21 1 15,21 42 47,0-21-62,-21 22-16,21-1 0,148 106 31,-63-43-15,21 43-1,-84-105-15,62 41 16,1 1 0,-63-43-1,-22 0 1,-42-21 31,-1 0-32,1 0-15,-85 42 32,64-21-32,-191 149 31,191-149-31,-64 64 15,-21 42 1,42-64 0,1 1-1,63-64 1,42 0 62,-21-22-62,0 1-16,0 0 15,0 0-15</inkml:trace>
  <inkml:trace contextRef="#ctx0" brushRef="#br3" timeOffset="103463">13271 9419 0,'0'0'0,"0"-21"0,22 21 16,-1-21 15,-64 42-15,-20 43-1,21-43-15,-107 127 16,1 0-1,42-42 1,22-43 0,63-41-1,21-44 17,21 1-32,63-63 15,86-43 16,-22 0-15,42-22 0,-41 65-1,-128 63 1,-42 21 0,-64 63-1,-84 64 1,20-21-1,-62 42 1,41-21 0,128-106 15,63-21 0,43-63-31,84-22 16,21 0-1,64-20 17,-191 83-32,85-41 15,-42 42 1,-85 0 0,-63 63-1,-128 106 1,64-42-1,-42 0 1,21 0 0,84-64-1,43-42 1,106-64 15,-43 43-15,275-169-1,-84 42 17,-106 63-17,-21 43 1,-127 42 0,-85 42-1,64-21-15,-255 170 31,128-86-15,127-83-16,-43 41 16,64-42-1,63-63 17,85-43-17,85-63 1,-64 42 15,-106 85-31,107-85 16,-86 64-1,-148 63 17,-20 43-17,-107 41 1,148-62-16,-84 41 15,-21 1 1,127-64 0,105-84 15,43-1-15,84-84-1,-126 127-15,84-85 16,-21 43 15,-106 63-31,-63 21 31,-106 63-15,-43 43 0,43 0-1,85-63 1,41-64-1,44 0 1,41-42 0,-21 20-16,107-83 15,41-1 1,-84 42 0,-43 43-1,-84 42 16,-233 149 1,212-128-32,-106 85 15,0-21 1,126-64 0,1-21-1,127-63 1,21-22-1,64-41 1,-43-1 0,21 0-1,-63 64 1,-191 105 15,43-42-31,-339 212 47,190-127-31,107-43-1,41-20 1,65-43 0,41-43-1,106-41 1,-20-22-1,62-42 1,-84 84 0,-63 22-1,-85 63 1,-85 64 0,-85 21-1,43-1 1,-42 1 15,147-85-31,22 1 0,-42 20 31,105-42-15,85-64 0,0-20-1,85-43 1,-149 84-16,85-41 15,-21-1 1,-190 127 15,-128 85-15,22-21 0,-85 21-1,190-84-15,-41 20 31,62-42-15,107-21 15,105-84-15,-127 62-16,128-62 16,63-43-1,-43 21 1,-105 64-1,-64 42 1,-106 42 0,-148 85-1,1 0 1,41-42 0,1 20-1,168-83 1,-41 20 15,148-84-15,42-1-1,105-84 1,22 0 0,-84 43-1,-22 20 1,-233 106 15,-42 22-15,-84 63-1,-43 0 1,105-42 0,44-43-1,147-42 16,-21 0-15,148-64 0,22-20-1,63-43 1,-42 0 0,-170 106-16,43-1 15,-64 1 1,-85 64-1,-105 62 1,-64 22 0,0-21-1,85-21 1,127-64 0,127-42 15,21-43 0,-85 43-31,191-85 16,-21 22-1,-107 41 1,-41 1 0,-170 106 15,64-43-31,-149 85 15,22-22 1,-22 1 0,64-22-1,106-41 1,127-65 15,63-20-15,64-64 15,-42 42-15,20-21-1,-126 85 1,-106 21 0,-127 85-1,0-1 1,-64 43-1,21-42 1,149-64-16,0 0 16,-1-21-1,86 0 1,63-63 0,84-43-1,-148 85 1,234-106 15,-213 106-15,-84 42-1,-106 64 1,106-64-16,-254 169 31,105-84-15,86-21-1,126-106 17,43-43-17,63-42 1,21 0 0,-63 43-1,-64 42-15,-21 21 16,-105 63 31,63-42-47,-191 128 31,170-128-31,-64 63 16,63-62-16,-20 41 15,84-84 16,64-43-15,-1 1 0,86-43-1,-149 85-15,64-43 16,-64 64 0,-64 43-1,-20-1 1,-43 85 15,21-63-15,85-22-1,0-63 17,0 0-17,0-22 1,-21-20-1,0 63-15,-42-43 16,-64-20 0,21-1-1,-21 1 1,21 21 0,64 20-1,42 65 32,84 20-31,22 43-1,-21-64 1,-64-20-16,0-1 0,85 63 31,-127-84 0,-22 0-15,-20-42 0,-64-43-1,106 64-15,-85-42 16,-21-22 0,106 85-1,-43 0 1,128 85-1,20-22 17,-41-42-32,105 85 15,-21-42 1,-42-22 0,-43-21-1,-63-42 16,-43-21-15,43 21-16,-64-22 16,-20-41-1,62 62 1,86 86 15,-1-22-31,64 43 31,-22-22-15,1 1 0,-21-22-1,-64-63 17,0 0-17,0 0-15</inkml:trace>
  <inkml:trace contextRef="#ctx0" brushRef="#br3" timeOffset="105716.82">17462 9165 0,'0'0'0,"22"-21"16,-22-42-1,-22 20 1,-41 43 0,42 0-16,-43 21 15,-63 106 1,64 22-1,-43 105 1,85-64 0,21 22-1,21-170-15,106 85 16,0-63 0,42-64-1,-21-22 16,1-41-15,41-106 0,-105-149 15,-85 170-15,-106-64-1,21 85 1,64 85-16,-254-43 31,127 212-15,63 64-1,85-128-15,21 339 32,64-275-17,-64-84-15,148 41 16,22-84 15,-64-21-15,63-42-1,-63-22 1,0-42 0,-127 106-16,0-64 15,-42 128 16,0 20-15,21 64 0,-22-42-1,43-22 1,0-42-16,0-42 47,0 0-32,21-64-15,22 1 32,-43 41-32,42-62 15,0 83 17,1 128-17,-43-21 1,42 0-1,-42-64-15,42 21 16,43-21 0,0-21-1,-1-21 1,-62 0-16,62-170 31,-63 149-31,-21-170 16,22-20 15,-1 105-15,-21 21-1,0 254 17,0-106-32,-21 128 15,-22 62 1,43-41-1,0-106 1,43-22 0,41-63-1,43-21 1,0-64 0,-63 22-1,-22-22 16,-21 43-15,-21 105 15,0-42-31,-21 22 16,21 41 0,85-41 15,21-43-16,-85 0-15,106-43 16,-43-20 0,-41-64-1,-22 42 1,-21 64 0,0-64-1,0 170 16,-42 21 1,20 63-17,-20 1 1,42-1 0,-21 85-1,21-191-15,-21 255 16,21-64-1,0 63 1,0-63 0,0-105-1,0-128 1,-64-42 0,1-106-1,20-22 1,-20-147-1,63-64 17,0 254-32,42-169 15,64-21 1,148-43 15,-85 191-15,-126 106-16</inkml:trace>
  <inkml:trace contextRef="#ctx0" brushRef="#br3" timeOffset="108229.96">21357 9292 0,'0'0'0,"42"-106"15,-42 64 1,-21 106 15,-21 63-15,42-85-16,-64 148 16,43-41-1,-21-22 16,42-106-31,0 42 32,21-105-17,43-22 1,41-168 0,-62 168-1,-22 1 1,0 147 15,-21-63-31,21 128 16,0-22-1,22-64 1,20-42 0,22-21-1,21-63 1,0-43 15,-64-21-15,-21-64-1,0 43 1,0 42 0,-21 85-16,0 85 31,0 105-16,-21-21 1,0 22 0,21-43-1,64-85 1,-43-21-16,42-21 16,22-21-1,21-43 1,-22-63 15,-62 22-15,20-1-1,-42 127 17,-21 64-17,0-1 1,21 22-1,0-21 1,0-64-16,63 0 16,43-21-1,-21 0 1,-64-21-16,212-148 31,-212 126-31,42-84 16,1-42-1,-64 42 17,0 0-17,0 106 1,-43 63 0,1 64-1,42-64-15,-42 85 16,42 64-1,0-64 1,0-43 0,84-41-1,1-22 1,21-85 0,0-20-1,-43-43 1,-20-43-1,-43 22 17,0 42-17,0 85 1,-43 85 0,22 84-1,-21-21 1,21 42-1,-1-21 1,22-84 0,0-43-1,22-63 17,41-43-17,-42 64-15,22-85 16,20 21 15,-63 107 0,0 62-15,0-20 0,21 20-1,-21-62-15,64 41 16,-1-63-1,-42 0-15,170-21 32,-128-43-17,22-84 1,-43 64 0,-20 20-1,-22 128 16,-22 41-15,22 1 15,0-21-15,43-22 0,20-63-1,22 0 1,-22-21-1,-20-42 1,-22 42-16,0-106 16,21 0-1,-20 63 1,-22 128 15,-43 20-15,22-41-16,0 62 15,-21-41 17,20 21-17,1-64 1,0-21 15,21-21-15,0-1-16,0-62 15,0 63-15,148-233 32,-21 105-17,43 107 1,-107 84 0,-42 107-1,-21-1 1,0-64-1,-21 22 17,0-42-17,0-64 1,0 0 0,-22-64 15,22 22-31</inkml:trace>
  <inkml:trace contextRef="#ctx0" brushRef="#br3" timeOffset="108412.86">24342 9123 0,'0'0'0,"-22"-21"0,-20 0 15,42-1 1,-21 22-16,0 0 47,0 0-32,-22 22-15</inkml:trace>
  <inkml:trace contextRef="#ctx0" brushRef="#br3" timeOffset="108663.22">22839 9398 0,'0'0'16,"-21"21"-16,42-21 31,21 0-31,-21 0 16,170-42-1,-107 21 17,-62 0-17,-44 21-15</inkml:trace>
  <inkml:trace contextRef="#ctx0" brushRef="#br3" timeOffset="108846.12">22479 9356 0,'0'0'0,"-42"0"0,-1 0 16,-20 0-1,42 0 1,-1 0 15,1-21-15</inkml:trace>
  <inkml:trace contextRef="#ctx0" brushRef="#br3" timeOffset="111063.16">25844 9673 0,'0'0'16,"0"21"-16,0 1 15,0-44 32,0 1-47,43-21 16,-22 21-16,64-106 15,63-43 1,-21 22 0,-21-42-1,-85 147-15,-21 1 16,0 21-16,-64 0 15,-42 84 17,-42 85-17,106 43 1,42-64 0,85 106-1,-22-149 1,-63 22-1,0-63 1,-42-43 0,-64-22-1,0-62 1,0-22 0,64 21-1,21 85 1,21 43-1,84 62 17,43 1-17,0-21 1,0-64 0,22 0-1,62-63 1,-41-22-1,-1-41 1,-106-22 0,-63 84-16,-42-168 31,-21 168-15,-64 86-1,0 84 1,21 42-1,85-42 17,21-42-17,84-43 1,43-42 0,-21-42-1,42-64 1,-84 0-1,-22-21 1,-42 42 0,0 128 15,0-1-31,-42 43 16,42 20-1,0-20 1,42-43-1,22-20 17,20-22-17,1-85 1,0-127 15,-85 106-15,21 85-1,-21 42 1,0 1-16,-21 168 31,-1-63-15,1-63 0,0-43-1,21 0 1,0-63-1,21-43 17,43-42-17,-1 0 1,22 21 0,0 64-1,-43 63 1,-42 0-16,42 85 15,-42-21 1,0 42 0,0-43-1,0-63 1,43-21 15,-1-42-15,43-85-1,-1 21 17,22 0-17,-64 43 1,-20 84 0,-22 64-1,-22-1 1,1 43-1,21-42 1,0-64-16,43 22 16,41-22-1,22-42 1,0-22 0,0-41-1,-85 41-15,0-41 16,0-22-1,-21 63 17,-63 65-17,-1 62 1,22 43 0,42-21-1,42 21 16,43-127-15,0 0 0,-43 0-1,-21-63 1,-21 20 0</inkml:trace>
  <inkml:trace contextRef="#ctx0" brushRef="#br3" timeOffset="113055.13">29358 9800 0,'0'0'0,"0"21"0,-42 1 15,-1-1 16,22-21-15,21-21-16,0-64 16,21-21-1,64-63 1,21-22 0,-21 107-1,20 62 1,-62 107-1,-43 21 17,0-43-17,0 1 1,0-43 0,0-63 15,0-22-16,0-42 1,0 43 0,-43-1-1,22 64 1,0 22-16,-106 168 31,64-21-15,63-42-1,21-42 17,0-64-32,148 22 31,-126-43-31,126-43 16,21-41-1,-84-22 1,21-85-1,-63-42 1,-64 64 0,0 127-16,0-85 15,-43 84 1,1 86 0,0 105-1,-1 0 1,43 106-1,0-190 1,127 168 15,0-147-15,-21-64 0,85-42-1,-85-21 1,-22-64-1,-41-21 1,-43-21 0,0 63-1,-43 64 1,-63 84 0,1 64-1,20 22 1,64-44-1,21-20 1,21-64 15,-21 0-31,127-63 32,-42-43-17,-43-20 1,0-22-1,-21 42 1,-21 106 15,-21 21-31,0 43 16,21-64-16,-42 170 31,63-107-15,0-84-16,43 22 15,41-22 17,1-22-17,21-62 1,-42-22 0,0-42-1,-64 42 1,-42 64-1,-43 63 1,1 85 0,41-1-1,22-41 1,0-22-16,43 22 16,-22-22-1,0-21 1,-21-42 15,0-21 0,-21-22-15,0 43-16,0-21 16,-22 42-1,22 0-15,21 84 31,21-41-15,0-22-16,64 0 16,0-21-1,42 0 1,-64 0 0,1-21-1,-64 0 1,0-22 15,-43 43 0,22 0-15,21 22 15,0-44 47,-21 1-62,0 21 0</inkml:trace>
  <inkml:trace contextRef="#ctx0" brushRef="#br3" timeOffset="113778.96">29654 9356 0,'0'-21'0,"0"-1"15,-21 22 17,21 22-32,0 126 15,0 21 1,0 64-1,0-43 1,-21 43 15,-21 0-15,42-169-16,-43 63 16,1 0-1,42-85 1,0-106 15,0 22-31,64-212 31</inkml:trace>
  <inkml:trace contextRef="#ctx0" brushRef="#br3" timeOffset="114096.81">29612 9652 0,'0'0'0,"0"-42"0,-21-106 15,21 105-15,0-41 32,0 41-17,106 22 1,-64 21-16,149 64 31,-149 63-15,-42-85-16,-64 64 15,-84 21 1,21-43 0,-21-41-1,85-43 1,147-43 15,22-20-15</inkml:trace>
  <inkml:trace contextRef="#ctx0" brushRef="#br3" timeOffset="114628.77">30628 9292 0,'0'0'0,"0"-42"16,-42-22-1,-64 22 1,85 42-16,-64 0 16,64 0-16,-127 64 15,-64 211 17,212-127-17,0-63 1,85-43-1,-64-42-15,64 0 32,42-42-17,-43-22 1,-20-63 0,-43-21-1,21 42 1,-42 64-1,0 63 1,-42 106 0,21-21-1,0 42 1,21-63 0,0-43-16,63 21 15,-21-63 1,43-21-1,-21-21 1</inkml:trace>
  <inkml:trace contextRef="#ctx0" brushRef="#br3" timeOffset="116329.22">31009 9398 0,'0'-85'15,"0"170"-15,0-191 0,-85 85 31,1 85-15,20-1 0,43-21-16,-21 107 15,42-65 1,21 22 0,42-42-1,64-43 1,-21-21-1,-63-21-15,84-43 16,-64-21 15,1-105-15,-22 42 0,-21-106-1,0 84 1,0 107-16,1-85 15,-22 127-15,-22 84 32,1 64-17,-42 106 1,-1-21 0,22-22-1,21-84 1,0 0-1,21-85 1,-22-21 15,22-42-15,85-43 0,0-21-1,63 0 1,-42 64-1,-43 42 1,-63 63 0,-42 1-1,-22-22 1,-41 1 0,41-43-1,22 0 1,21-22-1,42 22 32,0 43-31,21 20 0,22 1-1,42-1 1,-22-42-1,-63-21-15,128 0 16,-44 0 0,-83-21-16,147-106 31,-148 85-31,0-22 16,-21-41-1,-42 105 1,-85 0-1,21 42 1,21 64 15,43-22-15,42-20 0,64-22-1,20-42 1,1 0-1,0-42 1,-22-22 0,-63 43-16,64-63 15,-64 62 1,0 1 0,-43 64-1,-20 41 1,42-20-1,21 20 17,63-84-17,43 0 1,-85 0-16,191-42 31,-106-64-15,-85 0-1,-21 1 1,-127 83 15,63 44-15,43-22-16,21 21 16,0 0-1,0 21 1,42 64-1,-42 21 17,0 64-17,-63 20 1,21 22 0,20-64-1,22 1 1,-21-149-16,-21 42 31,42-84 0,42-42-15,64-64 0,-85 84-16</inkml:trace>
  <inkml:trace contextRef="#ctx0" brushRef="#br3" timeOffset="116679.02">32935 9779 0,'0'-42'15,"0"84"-15,0-105 16,0 20 0,0 22-1,21-21 1,64-22-1,-64 43-15,22-21 16,-43 21 0,-212 84 15,64 64-15,84-21-1,64-85-15,0 85 16,85-43-1,63-41 17,0-22-17,-42 0 1,-64-64 0</inkml:trace>
  <inkml:trace contextRef="#ctx0" brushRef="#br3" timeOffset="119795.57">17547 11282 0,'0'0'0,"0"-21"0,0-43 16,0-42 0,0 43-1,-21 42 1,-64 63 0,-21 64-1,1 127 1,20 0-1,64-149-15,0 234 32,21-149-17,84 0 1,64-126 0,1-64-1,-86-1-15,276-295 31,-255 148-15,-84-85 0,-21 42-1,-63-42 1,-43 127 0,-22 148-1,-41 148 1,84 43-1,21 127 17,85-128-17,106 1 1,64-106 0,-43-106-1,42-64 1,-42-41-1,0-44 1,-64 1 0,-41 85-1,-44 105 17,1 85-17,-21 0 1,42-42-1,0-22 1,21-63-16,21 0 31,43-42-15,21-64 0,-21 0-1,-22-63 1,-42 84-1,-21 106 17,0 64-17,0 42 1,0 0 0,0-42-1,21-64-15,64 0 16,21-21-1,0-63 1,0-43 15,-43-21-15,-21-127 0,1 42-1,-22 85 1,-21 21-1,0 127 1,-42 106 0,42-84-16,-22 63 15,22-64-15,-21 148 16,21-126-16,0 148 31,0-107-15,85-83-1,21-44 1,148-126 31,-127 42-31,-64 1-1,-42 41 1,-42 64-16,-85 42 31,85 64-15,21 0-1,43-21 1,62-1 0,-41-20-1,-43-64 1,-21-21 15,-42 0-31,21-1 16,-85-62 15,63 84-15,22 21-1,21 0-15,64 64 31,42-43-15,42-42 0,-42-21-1,-85 0-15,106-43 16,-21-42 0,-64 22-1,0-22 1,-42 64-1,0 63 17,-21 63-17,21-20 1,0 63 0,42-42-1,43-22 1,127-21-1,-22-42 1,-63-42 0,0-43-1,-63-20 1,-43-1 0,-21 63-16,-85-84 31,-63 127-16,21 85 1,64 21 15,41-85-31,1 191 32,64-170-17,41-42 1,22 0-1,-42-42 1,20-85 0,-41-21-1,-1-43 1,-21 149-16,0-255 31,-21 213-15,-21 147 15,0-20-31,21 253 47,0-127-31,0-84-1,63 21 1,1-43-1,-43-63-15,43 0 16,63-21 0,-22-42-1,-62 41-15,63-147 32,-85 21-17,-42 127 1,-64 42-1,21 64 1,1 42 15,63-22-15,42-20 0,43-64-1,21-21 1,0-21-1,21-21 1,-43-43 0,-41 0-1,-43-42 1</inkml:trace>
  <inkml:trace contextRef="#ctx0" brushRef="#br3" timeOffset="120002.28">20828 11282 0,'0'0'0,"-42"-21"16,20 21-1,22-21 16</inkml:trace>
  <inkml:trace contextRef="#ctx0" brushRef="#br3" timeOffset="120228.15">19092 11557 0,'0'0'0,"-42"0"0,-64 21 31,127-21 1,0-21-32,85 0 15,42 0 1,-84 0-16</inkml:trace>
  <inkml:trace contextRef="#ctx0" brushRef="#br3" timeOffset="120827.65">23199 11557 0,'0'0'0,"21"-21"0,21-43 15,-21 22 1,43-21 0,-64 41-16,21-41 15,0 63-15,-21-21 16,0 63-1,0 85 1,0 148 15,-42 64-15,-1-22 0,-20-20-1,21-1 1,-22-105-1,64-128-15,-42 149 32,42-276-1,21 1-31,0-43 16</inkml:trace>
  <inkml:trace contextRef="#ctx0" brushRef="#br3" timeOffset="121161.46">23156 11853 0,'0'0'0,"-21"-42"0,-64-85 16,43-21 0,63 42-1,106 0 1,43 64-1,-128 42-15,212 63 16,-148 64 0,-106-21-1,-106 21 1,-63-21 0,84-64-1,-21 1 1,148-43 15,128-64 0,-107 43-31,1 0 0</inkml:trace>
  <inkml:trace contextRef="#ctx0" brushRef="#br3" timeOffset="121578.22">24342 11451 0,'-22'21'0,"44"-42"0,-1-21 15,-42 0 1,-85 42 0,85 0-16,-191 148 31,127-21-15,64-64-1,21 22 1,85-64-1,21-21 1,-1-63 0,-41-1 15,-22-21-15,-42-20-1,0 62 1,0 128 15,-21-64-31,21 85 16,0 0-1,0-43 1,21-63 0,43 0-1</inkml:trace>
  <inkml:trace contextRef="#ctx0" brushRef="#br3" timeOffset="123427.31">24807 11409 0,'0'0'15,"0"-148"1,0 127-16,-21-22 16,-64 64-1,1 106 1,41-21-1,22 64 1,21-86 0,106 1-1,63-64 1,-63-21 0,21-85-1,-63-20 1,-43-22-1,-21-85 1,0-42 15,0 148-15,0 85 0,0 84-1,0-20-15,-64 338 31,22-170-15,42-105 0,0-63-1,21-43 1,22-22 0,20-62-1,22-43 1,-64 84-1,106 1 1,-106 63 15,-21 43-15,-42-22 0,-106 0 15,84-42-16,22-21 1,42 42 15,0 22-15,0-22-16,42 21 16,43 22-1,42-43 1,-85-21-16,64 0 15,106 0 1,20-64 0,-126 1 15,-42-64-15,-64 21-1,0 21 1,-85 85-1,-42 64 1,0 63 0,106-21-1,21-64 1,21 0 0,43-42-1,41-21 1,-20-21-1,-43-64 1,-20 43 0,-22 20 15,-22 107 0,1-43-31,0 85 16,21-43-1,42-20 1,43-22 0,21-21-1,84-21 1,-63-64 0,-63 0-1,-43-42 1,-63 43-1,-43 84 1,64 0 0,-106 105-16,42-20 31,64 21-15,21-64-1,21-21 1,85-21-1,21-42 1,-63 0 0,-43-22-1,0 43 1,-42 42 15,0 0-31,-43 64 16,22 21-1,-1 84 1,43 86 0,64-44 15,42 86-15,42 42-1,-63-191 1,-85-63-1,-64-85 1,-63-63 0,21-22-1,64 22-15,-64-127 16,43-85 0,63 42-1,0-84 1,84 42-1,-20 127 1,105-43 15,-63 86-15,21 20-16</inkml:trace>
  <inkml:trace contextRef="#ctx0" brushRef="#br3" timeOffset="123777.11">27009 11621 0,'-22'0'16,"22"-22"-16,22-41 31,83-1-15,-41 22-1,-22-43 1,-42 64-1,-42 21 1,-43 106 0,1 0 15,20 42-15,64-127-16,0 43 15,21-43-15,64 21 16,21-42-1,21-21 1,-21-21 0,-64 21-16</inkml:trace>
  <inkml:trace contextRef="#ctx0" brushRef="#br3" timeOffset="124180.32">28617 11367 0,'0'0'16,"0"-22"-16,0-105 16,0 64-1,21 63-15,1 21 32,-22 127-17,-22 22 1,1-22-1,-21-64 1,42-41 0,42-43 31,-21 0-47</inkml:trace>
  <inkml:trace contextRef="#ctx0" brushRef="#br3" timeOffset="124594.27">29231 11324 0,'0'0'0,"106"-106"16,-106 85-16,-42-21 31,-64 105-15,-42 22-1,42 21 1,85-43-1,42-20 1,42-22 0,-20-21-16,105 0 31,42 63 0,-190-41-31,0 20 16,-42 0-1,-170 1 1,85-22 0,0 0-1,64-21 1,126-42 15,-42 42-31,106-43 16</inkml:trace>
  <inkml:trace contextRef="#ctx0" brushRef="#br3" timeOffset="125160.36">30565 10922 0,'0'0'0,"0"-63"15,-22 63-15,-41 63 32,-1 106-17,1-20 1,42-107-16,-43 127 16,22-63-1,21-21 1,21-43-1,63-84 17,-42 21-32,43-64 31,21-84-15,-43-1-1,0-20 1,22 84-1,-1 85 1,-20 84 0,-43 85-1,0 1 1,0 20 0,0-42-1,0-64 1,0-41-1,-22-22 1,1-22 0,-21-20-1</inkml:trace>
  <inkml:trace contextRef="#ctx0" brushRef="#br3" timeOffset="125377.63">30247 11409 0,'0'-21'16,"21"21"0,85-43-1,0 22 1,-64 21-16,106-21 16,-84 21-1,-43 0 1</inkml:trace>
  <inkml:trace contextRef="#ctx0" brushRef="#br3" timeOffset="125927.4">28448 12742 0,'0'0'0,"-21"-21"15,-64-106 1,85 106 15,21 21-15,85 64 0,-21 41-1,-64-41-15,85 126 16,-106-63-1,0 0 1,-21-84 0,-1-22-1,1-63 1,106-170 15,0 43-15,-22 42-1,1 42 1,-1 64 0,-42 42 15,-21 0-31,21 43 0</inkml:trace>
  <inkml:trace contextRef="#ctx0" brushRef="#br3" timeOffset="126244.02">29041 13039 0,'0'21'16,"0"-42"-16,0 21 31,21 0-31,85-64 16,-43-20 0,-42 62-16,22-62 31,-86 84-16,22 21-15,-64 64 16,22 20 0,21 22-1,42-63 17,84-1-17,107-63 1,-85-21-1,21-85 1</inkml:trace>
  <inkml:trace contextRef="#ctx0" brushRef="#br3" timeOffset="126495.39">29824 12531 0,'0'0'0,"0"-170"15,0 128 1,0 63-1,-43 127 1,1 1 0,21-107-1,0 148 1,0-63 0,21-21-1,0-42 1,63-64-1,64-21 1</inkml:trace>
  <inkml:trace contextRef="#ctx0" brushRef="#br3" timeOffset="128360.37">30289 12891 0,'0'0'0,"43"-106"16,-43 85-1,-21 21 1,-170 84-1,149-63-15,-43 85 16,0 0 0,85-42 15,22-43-15,105-21-1,-43-21 1,22-64-1,-42 0 1,-22-42 0,-21 43-1,-21 126 17,0-21-32,-21 64 15,0 42 1,21-64-1,63-20 1,43-43 0,0 0 15,0-85-15,-43 0-1,-63 43-15,43-276 31,-43 128-15,0 148-16,0-43 16,0 106-1,-85 212 17,64-64-17,0 22 1,21-170-16,42 148 31,43-148-15,-43-21 15,43-63-15,-43-1-1,21-41 1,-41 83-16,-1-41 15,-21 42 1,0 63 0,0 64-1,-43 0 1,43-43 0,0-20-1,64-43 1,21-22-1,-1-20 1,22-43 0,-85 64-1,22-42 1,-22 20 0,-21 128 15,0-64-31,-21 22 15,-1 20 1,22 1 0,22-43-1,41-21 1,1 0 0,-22-43-1,-42-62 1,0 83-16,-21-62 15,-43-1 1,-20 64 0,62 21 15,65 0 0,-22 0-31,42 0 16,43 0-1,-21 0 1,21 42 0,-106-21-16,0 85 31,0-85-31,0 43 16,-21-43-1,-1 21 1,1-42-1,21-42 17,21 42-17,43-106 1,-1 0 0,-41 85-16,83-127 31,-83 148-16,-22 85 1,-64 21 0,43-1-1,21-41 1,42-43 0,22 0-1,20-21 1,-62 0-16,41-42 15,43-43 1,-64-21 15,-42-21-15,0 85 0,-42 63-1,-22 85 1,64 0-1,0-43 1,0 22 0,22-64-1,-22 0 1,-22 1 0,-20-22-1,21-64 1,21 43-16</inkml:trace>
  <inkml:trace contextRef="#ctx0" brushRef="#br3" timeOffset="129327.72">32660 12404 0,'0'0'0,"0"-21"0,0 42 31,0 0-16,-21 127 1,21-21 0,-21-85-16,21 64 15,0 0 1,-21-64 0,21-63 30,0 0-30,42-42-16,0 20 16,-21 22 15,-21 42-31,0 64 31,0-43-15,0-21-16,0 1 15,0-1 1,43-21 0,-1-21-1,22-22 1,-1-41 0,-42 41-1,0 43 1,-21 43-1,-42 20 1,42 1 0,0-1 15,42-42-15,22-21-1,21 0 1,-22-21-1,1-64 1,-22 22 0,-42 42-1,0 63 17,-21-21-32,-22 106 31,43-106-31,-42 85 15,21 42 1,0-21 0,-22 85 15,43-64-15,-21 0-1,21-63 1,-21-64-1,21-63 17,0 0-17,64-64 1,-22 0 0,-21 64-16,0-1 0</inkml:trace>
  <inkml:trace contextRef="#ctx0" brushRef="#br3" timeOffset="129610.2">33337 12975 0,'0'0'0,"0"-63"0,0-64 16,22 42 15,-1 64-31,21 0 16,64 21-1,-43 0 1,-20 42-1,-22 64 1,-106 0 0,-63 0-1,63-64 1,1 0 0,-1-42-1,64 0 1,0 0-16,21-21 15</inkml:trace>
  <inkml:trace contextRef="#ctx0" brushRef="#br3" timeOffset="129893.68">32427 12256 0,'0'0'0,"-21"-22"0,-42-20 15,20 42 1,22 0 0,21 21 30,-21-21-46,-21 21 16,20-21-16</inkml:trace>
  <inkml:trace contextRef="#ctx0" brushRef="#br3" timeOffset="130161.13">30946 12510 0,'0'0'0,"-43"21"0,22-21 16,0 0 15,127 0-15,42 0 0,-42 0-1,-22 0 1,-62 0-1,-22-21 17,-22 21-32,-20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02:48:26.07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4170 2032 0,'0'0'0,"-21"0"16,21-21 0,-22 0-1</inkml:trace>
  <inkml:trace contextRef="#ctx0" brushRef="#br0" timeOffset="2364.73">4127 2053 0,'0'64'16,"0"-128"-16,22 212 15,-22-42 16,21 0-15,21-21 0,0-43-1,-20-42-15,41 0 16,1-42 0,-1-64-1,1 0 1,20-106-1,-20 43 1,42-64 0,-1 212 15,-83 106-15,-22 42-1,0-64 16,0-42-31,0 22 16,21-43 15,-21-64-15,0-20 0,0-1-1,-43 0 1,22 64-16,-21 0 15,-22 63 1,22 22 0,0 105-1,-1-42 1,43 64 0,0-64 15,22 0-16,20-43 1,64-41 0,0-43-1,-85 0-15,106-85 16,-21 0 0,-1-84-1,-41 0 1,-1-85-1,-63 84 1,0-20 0,0 126-1,-21 43 1,0 63 0,0 43 15,21 127-16,0-170-15,0 127 16,-21 43 0,21-170-16,21 191 31,42-169-15,43-1-1,0-63 1,21 0-1,21-84 1,-42-1 0,-21-42-1,-64 0 1,-21 0 0,-64 63 15,-20 43-16,-1 21 1,-21 64 0,22 20-1,62 65 1,22-44 0,22 22-1,41-63 1,-21-43-1,43-21 1,-64 0-16,22-42 16,20-43-1,-21-21 1,1-42 0,-22 42 15,-21 0-16,0 64 1,0 106 15,0 41-15,-21 44 0,21-65-1,0 43 1,21-106-16,21 22 15,22-22 1,-1-21 0,43-21-1,-21-43 1,42-84 0,-64 42-1,-20-148 32,-43 233-31,-43 21-1,1 85 1,21-64-16,0 85 16,21-22-1,42 1 1,0-43-1,22 22 1,-22-43 0,-21 0-1,-21-42 32,-42 0-47,-22-21 31,22 20-15,21 22-16,0 0 16,-22 0-1,43 64 1,0-22 0,43 22-1,20-1 1,22-63-1,0 21 1,63-42 0,0-63-1,-42-1 1,42-63 0,-85 42 15,-63 64-31,0-85 31,-42 127-15,-21 42-1,20 64 1,43 0 0,0-43-1,43 1 1,-1-22-1,-21 0 1,0-21 0,-42 1-1,-85-1 17,64-21-17,21 0 1,0 0 15,21-64-15,-43 43-16</inkml:trace>
  <inkml:trace contextRef="#ctx0" brushRef="#br0" timeOffset="3048.58">952 2223 0,'0'0'0,"0"-22"16,0-41 0,0 21-1,-42-22 1,21 64-1,0 42 1,21 149 0,0 42-1,-21 42 1,-64 212 0</inkml:trace>
  <inkml:trace contextRef="#ctx0" brushRef="#br0" timeOffset="3197.49">614 4022 0,'0'42'16,"0"22"0,0-170-16,0 254 15,0-169 1,0-43 0,0-63-1,0-21 1,0 42-16</inkml:trace>
  <inkml:trace contextRef="#ctx0" brushRef="#br0" timeOffset="3597.98">508 2667 0,'0'0'0,"0"-42"0,-21 21 16,0-22-16,-43-126 31,85 42-15,85 21-1,63 0 1,-42 64 0,-21 42-1,-21 106 1,-85-64-16,0 85 15,-169 169 17,105-211-17,22-43 1,21-20 0,42-22 15,0 0-16,21-64 1,1 43-16</inkml:trace>
  <inkml:trace contextRef="#ctx0" brushRef="#br0" timeOffset="4114.72">1270 2180 0,'0'0'0,"0"-21"0,0 0 15,0 42 17,-21 43-17,21-43-15,0 85 16,-21-1 0,21 1-1,21-42 16,63-43-15,-20-42 0,21-22-1,20-62 1,-62-1 0,-22-21-1,-21 63 1,0 43-16,0 42 31,-21 64-15,0 84-1,-1-42 1,22-106-16,0 106 16,22-63-1,20-64 16,21 0-15,1-85 0,-1 22-16</inkml:trace>
  <inkml:trace contextRef="#ctx0" brushRef="#br0" timeOffset="4685.25">2095 1799 0,'0'0'15,"-21"-63"-15,0 42 16,0 21 0,0 21-16,21 106 15,0 0 1,0 84 0,0-20-1,0-1 16,0-41-15,0-107 0,0-21-1,0-84 17,0-22-17,0-42 1,21 85-16,127-107 31,-63 149-15,-1 43-1,-62 20 1,-22 64 0,-22-42-1,1-64 1,-42 64-1,42-64-15,-106 42 32,84-63-17,1 0 1,42-21 0,0-21-1,21-43 1,0 64-16</inkml:trace>
  <inkml:trace contextRef="#ctx0" brushRef="#br0" timeOffset="5681.51">2688 1799 0,'0'0'0,"0"-21"0,0 0 16,-21 21 15,0 21-31,0 64 16,21 84-1,-22-21 1,22 43 0,0-43-1,22 0 1,41-63-1,85-64 17,-84-85-17,-43 1 1,0 21 0,0-149-1,-21 170-15,0-21 31,0 84 1,0 0-32,0 128 31,21-128-31,1 21 16,41 1-1,1-64 1,-22 0-1,43-64 1,-43-20 0,43-86-1,-22 86 1,-42 20 0,0 64 15,-21 21 0,0 22-15,0-64 31,0-1-32,0 1 1,-21 0-1,0 21 1,-21 42 0,-1 43-1,22 0 1,0 42 0,21-106-16,0 42 31,42 1-16,22-43 1,-1-21 0,22-21-1,0-43 1,-64-20 0,-21-1-1,0-42 1</inkml:trace>
  <inkml:trace contextRef="#ctx0" brushRef="#br0" timeOffset="6081.03">3281 1672 0,'-43'64'31,"22"-43"-31,21 42 16,21 22-1,64-64 1,0-21 0,-22-42-1,1-22 1,-64 1-1,-148-1 17,105 64-17,1 43 1,21-1 0,21-21-16,0 22 15,0-1 16</inkml:trace>
  <inkml:trace contextRef="#ctx0" brushRef="#br0" timeOffset="7064.14">868 2985 0,'0'21'78,"0"0"-62,0 21 0,-21 1-16,-1 62 15,-41 234 17,63-275-32,-42 211 31,42-233-31,0 85 15,-22-21 1,22-64 0,-21-42-1,21-21 32,0 0-31,0 0-16</inkml:trace>
  <inkml:trace contextRef="#ctx0" brushRef="#br0" timeOffset="10464.62">1820 5334 0,'-21'0'47,"21"-21"-47,-21 21 15,21 42 1,0 64 15,42 21-15,-21-63-1,1-43-15,41 63 16,1-41 0,-1-43-1,-21-43 1,22-62-1,-22-1 1,1-21 0,41-43-1,-20 43 1,42 22 0,-43 83 15,1 65-16,-64-1 1,21 0 0,-21-20 15,0-44-15,-21-20-1,21 21-15,-43-21 16,-20-22-1,20 43 1,-20 21 0,-1 106-1,43 21 1,-21 42 0,42-21-1,42 22 16,22-86-15,-43-63-16,233 22 31,-85-107-15,-42-20 0,0-86-1,-63 43 1,-43-169-1,-21-64 17,0 275-17,0 43 1,-21 84 0,21 107-1,-21-107 1,21 148-1,-43 64 1,43-84 0,0 20-1,43-105 1,84 0 0,-22-85-1,65-43 1,20-63-1,-84 22 1,0-64 0,-106 105-16,0-190 31,-148 170 0,42 148-15,42-1 15,1 64-15,63-105-16,-21 63 15,21-1 1,21-83-16,85 20 31,-22-63-15,1-64-1,-64 64-15,43-85 16,-64 21 0,21-42-1,-21 43 1,0 41 0,0 128 15,0-43-16,0-20-15,0 168 32,0-63-17,21-63 1,43-22 0,-43-42-16,63 0 15,22-42 1,21-43-1,-42 0 1,21-42 0,-85 85-16,-21-22 15,21 43-15,-21-63 16,-42 105 15,-22 85-15,64-43 15,0 43-15,0-85-16,43 64 15,-22-43 1,0 0 0,-21-20-1,0-65 16,-21 43-31,-22-63 16,-20 20 0,-1 22 15,64 85-15,0-1-1,64 1 1,-64-43-1,21 0-15,127 0 32,-21-21-17,-21-21 1,21-64 0,-21 1-1,-21-64 1,-64 21-1,-21 42 1,0 64 0,-43 63-1,22-21-15,0 43 16,21 42 0,0-43-1,0 22 1,0-1 15,21-41-15,-21-22-1,-21-21 17,0 0-17,-21-21 1,20 0-1,1-1 1</inkml:trace>
  <inkml:trace contextRef="#ctx0" brushRef="#br0" timeOffset="11764.5">8869 2159 0,'0'-21'16,"-43"21"0,22 0-1,21-21 16,0 42-15,0 0 0,0 64-1,21 21 1,22 42 0,-22-42-1,21-1 1,-21-41-1,-21-43-15,22 0 16,-1-21 0,42 0-1,43-21 1,85-64 0,20-20-1,276-128 16,-233 85-15,42-43 0,-105 106-1,-106 43 1,-64 21 0,-21 42 30,0 0-30,-21 0 0,-1 1-1,1 41 1,0-63-16</inkml:trace>
  <inkml:trace contextRef="#ctx0" brushRef="#br0" timeOffset="12813.25">6435 5313 0,'0'-21'0,"0"0"31,0-1-15,0 1 0,0 42 46,21 1-62,0-1 16,0 63-1,0 22 1,-21 0 0,21 21-1,-21-106-15,22 85 32,-1-85-17,21-21 1,-21 0-1,106-42 1,127-64 0,-21 0-1,148-84 1,21-43 0,-63 42-1,-85 86 1,-148 83-1,-64 1 1,-21 21 0,-21 21 15,-42-21-15,21 22-1,0-22 1</inkml:trace>
  <inkml:trace contextRef="#ctx0" brushRef="#br0" timeOffset="16746.7">9038 7006 0,'0'0'0,"0"-21"0,0 0 0,0 0 15,0 0-15,-21-43 32,0 43-17,0 21 1,21 21 0,0 106-1,0 21 1,0 85-1,0-169 1,0 168 0,0-62-1,-22 41 1,1-62 0,0-65-1,21-63-15,0 1 16,0-65 15,0-41-15,0-43-1</inkml:trace>
  <inkml:trace contextRef="#ctx0" brushRef="#br0" timeOffset="17163.47">8657 7112 0,'0'0'0,"-21"0"0,-64-85 32,85 22-17,0 42-15,106-106 31,21 84-15,-63 22-16,126 21 16,-148 0-16,170 148 31,-191 43-15,-63-43-1,-64 21 1,85-126-1,-127 105 17,105-127-17,65-21 17,-1 21-32</inkml:trace>
  <inkml:trace contextRef="#ctx0" brushRef="#br0" timeOffset="17996.99">9207 8213 0,'0'0'16,"0"-21"15,0-1-15,43-20-1,-22 21-15,148-275 32,-126 169-17,-22 0 1,-21 105-1,-64 44 1,43-22-16,-64 105 16,64-41-1,0 21 1,21-64 0,21-21-1,64 21 1,-22-21 15,1 85 0,-64 20-15,0-20 0,-21 0-1,21-22 1,0-42-16,21-21 15,64 0 1,20-42 0,-20-43-1,42-20 1,-21-65 0,-64 86-1,-42 41 1,-21 64 31,0 85-32,21-85-15,0 106 16,0-63 0,0 21-1,0-22 1,42-63-1,1 0 1,-22 0-16,42-63 16,-42-64-1</inkml:trace>
  <inkml:trace contextRef="#ctx0" brushRef="#br0" timeOffset="18363.16">10118 7408 0,'0'0'0,"-22"0"16,-41 22-1,42 41 1,21-21 0,42-20-1,43-22 1,-22-43-1,1-41 1,-64 20 0,-21 43-1,-43 0 1,-21 63 0,64 85 15,21-63-16,43-43 17,-22-21-32</inkml:trace>
  <inkml:trace contextRef="#ctx0" brushRef="#br0" timeOffset="18846.63">10329 7726 0,'0'-21'16,"21"21"-16,1-21 16,20 21-1,0 63 1,-21 22-1,-21-64 1,0 64 0,0 20-1,0-41 1,0-43 0,22-21-1,41-106 1,1-21-1,-1 21 1,-63 64-16,127-191 31,-106 212-15,0 0 0,-21 63-1,-42 43 16,42-64-15</inkml:trace>
  <inkml:trace contextRef="#ctx0" brushRef="#br0" timeOffset="20180.12">11388 7938 0,'21'0'16,"0"-22"-1,-21 1 1,21-42 0,-21-1-1,0 1 1,0-22-1,-21 85 1,-43-21 0,22 21-1,-64 42 1,0 43 0,43 0-1,42-43-15,0 85 16,21-21-1,21-43 1,21-63 0,43 0-1,-22-42 1,1-22 0,-43 43-16,64-106 15,-22-63 16,-63 169-15,0 42 15,0 21-15,0 43 0,0-64-16,0 106 15,0-21 1,42-43-1,22-42 1,21-21 0,-64 0-16,63-42 15,22-64 1,0-42 0,-85 127-16,85-275 31,-64 42 0,-42 148-15,0 21-1,-21 64 1,-21 42 0,-22 106-1,64-85-15,-42 85 16,42-63-16,-21 84 15,21 0 1,0-21 0,21-42-1,43-43 1,41-21 0,65-21 15,-64-63-16,-22-22 17,-41 1-17,-43-22 1,21 85-16,-21-43 16,-43 85 15,-20 64-16,21 0 1,-1-1 0,43-63-16,0 85 15,0-21 1,21-43 0,64-21-1,21-21 1,21-21-1,-21-42 17,-22-1-17,-41 1 1,-43 20 0,0-20-1,-64-1 1</inkml:trace>
  <inkml:trace contextRef="#ctx0" brushRef="#br0" timeOffset="20527.8">11620 7430 0,'-21'0'0,"42"0"0,-42-22 16,64 22-1,41-21 1,-41 21-16,126-42 16,0 42-1,1-21 1,-43 0-1,-64 21 1</inkml:trace>
  <inkml:trace contextRef="#ctx0" brushRef="#br0" timeOffset="21196.68">14224 7599 0,'0'0'16,"-85"0"0,43-21-1,21 21 1,42 0 15,42 0-15,-20 0-16,168 0 15,86-21 1,41 21 0,-62 0-1,20 0 1,-63 0-1,-64 21 17,-127-21-17,-63 0 32,0 0-47,0-21 16,0 21-16,-22-22 15</inkml:trace>
  <inkml:trace contextRef="#ctx0" brushRef="#br0" timeOffset="21762.87">15600 7239 0,'-21'-21'16,"-1"21"0,22 21 15,22 0-15,41 0-1,22 22 1,42-1-1,-21-21 1,42 22 0,-127-43-16,85 21 15,-43-21 1,-63 21 0,-21 0-1,-85 21 1,-21 43-1,-21 0 17,0-1-17,21 1 1,63-43 0,43-20-1,0-1 1,21 0 15,-21-21-15,0 0-1,0 21 1</inkml:trace>
  <inkml:trace contextRef="#ctx0" brushRef="#br0" timeOffset="38943.74">18055 5779 0,'0'0'0,"-21"0"15,21-22 32,0 1-31</inkml:trace>
  <inkml:trace contextRef="#ctx0" brushRef="#br0" timeOffset="39344.24">18034 5609 0,'0'0'16,"0"-21"-16,0-21 16,0 21-16,-42-22 31,20 43 0,22 21-31,0 64 16,0 127 15,0 42-15,0-170-16,0 170 15,0 85 1,0-21-1,-42-22 1,0-127 0,42-126-16,0 62 15,0-62 1,-21-86 15,21-62-15,0-65-1,21 64 1</inkml:trace>
  <inkml:trace contextRef="#ctx0" brushRef="#br0" timeOffset="40294.14">17907 5609 0,'0'0'16,"-21"-21"-16,21-21 16,-21-1-1,42 22 1,42 0-1,128-21 1,105 21 0,-42-1-1,127 1 17,-275 0-32,169 21 15,43-21 1,-107 21-1,-105 0 1,0 0 0,-85 0-16,21 42 15,1-21 1,-1 43 0,-21-1-1,22 107 1,-43 41-1,0 65 1,0-107 0,-22 64 15,-20-22-15,21-62-1,-21 62 1,20 1-1,22-85 1,0-42 0,0-22-1,0-42 17,-21-21-1,0 0-31,0 0 15,-148 0 1,-43 0 0,-42 0-1,-191 21 17,318-21-32,-338 43 15,126-43 1,106 0-1,127 0 1,22 0 0,126-64 15,43-20-15,-43 41-16</inkml:trace>
  <inkml:trace contextRef="#ctx0" brushRef="#br0" timeOffset="40843.33">18881 5292 0,'0'0'0,"21"-21"0,-21-1 16,-21 22 15,-22 22-15,-105 83-1,-21 44 1,-106 105-1,21 0 1,63-64 0,85-63-1,106-106-15,-21 43 16,0-64 0,42-21-1,64-64 1,21 0-1,-64 43-15</inkml:trace>
  <inkml:trace contextRef="#ctx0" brushRef="#br0" timeOffset="41276.55">19939 5249 0,'0'0'0,"21"-21"15,-42 21 17,-64 64-17,64-43-15,-212 106 16,-105 85-1,-65 63 1,22-21 0,64 21 15,42-42-15,232-191-16,-84 85 31,127-106-16,43-84 17,-22 42-32,254-233 31,-211 211-31</inkml:trace>
  <inkml:trace contextRef="#ctx0" brushRef="#br0" timeOffset="41693.31">20256 5673 0,'22'0'0,"-44"0"31,1 21-31,-254 127 31,0 0-15,-21-21 0,190-63-16,-614 380 31,487-253-16,64-85 1,63-43 0,106-42-1,21-21 17,-21-21-32,127-42 15,43-22 1,-128 64-16</inkml:trace>
  <inkml:trace contextRef="#ctx0" brushRef="#br0" timeOffset="42077.69">20362 6244 0,'-21'0'16,"-21"21"-16,-85 43 15,-85 42 17,-84 63-17,-85 0 1,63 22-1,234-149-15,-192 106 16,65-21 0,63-63-1,105-22 1,64-42 15,1-21-31,105-64 16</inkml:trace>
  <inkml:trace contextRef="#ctx0" brushRef="#br0" timeOffset="42460.15">20489 6710 0,'-21'0'31,"0"0"-31,-43 63 16,-84 22-1,-42 21 1,-85 42-1,63-21 1,148-85-16,-190 107 16,106-44 15,106-62-15,21-22-1,42-21 16,21-64-15</inkml:trace>
  <inkml:trace contextRef="#ctx0" brushRef="#br0" timeOffset="50425.56">22902 5630 0,'0'-21'0,"-21"-21"0,21-22 16,-42 22 15,21 0-15,-1 42-1,22 42 1,0 127 0,43 1-1,-43 105 1,21 42 0,-21-20-1,21-64 1,-21-85-1,0-21 1,0-106-16,21 21 31,0-105 1,1-22-17,-1 0-15</inkml:trace>
  <inkml:trace contextRef="#ctx0" brushRef="#br0" timeOffset="51376.07">22966 5419 0,'0'0'0,"0"-21"0,-43-1 16,65 22 31,62 0-31,-41 0-16,316 0 31,-274 0-31,211 0 15,149-21 1,-64 0 0,63 0-1,-168 21 1,-192 0-16,149-21 16,-106 21-1,-21 0 1,-64 0-1,-42 63 17,0-42-32,0 43 15,0 84 17,0 0-17,0 85 1,21-42-1,-21-43 1,22 85 0,-22-128-1,0 22 1,-22-21 0,1-63-1,0 20 1,21-42-1,-42 22 1,21-22 0,-22 0-1,-20-21 17,-22 0-17,-42 0 1,-63 21-1,-107 0 1,-20 0 0,-128 1-1,-42-1 1,128 0 0,253 0-16,-254 0 15,191 0 1,63-21-1,85 0 1,21-42 0,42-64-1</inkml:trace>
  <inkml:trace contextRef="#ctx0" brushRef="#br0" timeOffset="51942.39">24109 4657 0,'0'0'0,"21"0"16,0-43-1,64-20 1,-22-1-1,-63 43 1,-21 21 15,-21 0-31,-22 43 16,22-22-16,-191 148 16,-21 22-1,-63 63 1,168-127-1,1-43 1,106-41 0,105-86 15,1 1 0,42-64-15,-22 43-16</inkml:trace>
  <inkml:trace contextRef="#ctx0" brushRef="#br0" timeOffset="52404.14">24257 4530 0,'0'0'0,"0"-43"32,0 22-17,42 21 1,43 43 15,42 41-15,106 43-1,-22 0 1,-126-84-16,106 62 16,41 44-1,-41-44 1,-106-41-1,-22-22 1,-63-21 0,-21-21 31</inkml:trace>
  <inkml:trace contextRef="#ctx0" brushRef="#br0" timeOffset="53441.38">23558 5927 0,'-21'-21'16,"0"21"0,-21 21-1,-1 42 1,1 64 15,21-21-15,21-85-16,0 43 15,85-43 1,-1-21 0,22 0-1,0-42 1,21-85 0,-106 0-1,-21 21 1,-42 85-16,-170-22 31,64 64-15,42 22-1,64 41 17,42-20-17,0-1 1,21-63-16</inkml:trace>
  <inkml:trace contextRef="#ctx0" brushRef="#br0" timeOffset="53616.28">23495 6181 0,'-21'0'0,"0"0"16,-1 0-1,22-21 17</inkml:trace>
  <inkml:trace contextRef="#ctx0" brushRef="#br0" timeOffset="53791.18">23601 6138 0,'-21'0'16,"-1"0"0,44 0 31</inkml:trace>
  <inkml:trace contextRef="#ctx0" brushRef="#br0" timeOffset="54012.05">23770 6329 0,'0'0'0,"0"21"0,0 21 16,-42 149 15,21-170-31,21 127 31,0-84-15</inkml:trace>
  <inkml:trace contextRef="#ctx0" brushRef="#br0" timeOffset="54392.83">23749 6519 0,'-21'0'16,"-43"0"-16,1 22 15,-1-1 1,22 42 15,21-63-31,42-21 47,42-21-31,22-22-1,0 22 1,-22 21 0,-42 21-16,1 21 15,20 42 1,-21 1-1,-21-1 1,21-41 0,0-22-1,43-22 1</inkml:trace>
  <inkml:trace contextRef="#ctx0" brushRef="#br0" timeOffset="54908.54">24320 5948 0,'0'-21'0,"0"42"0,0-63 0,0 20 15,-21 22 1,-21 43-1,21 41 1,0-62-16,21 105 16,-22-43-1,44 1 17,-22-64-32,148 21 31,-127-42-31,64 0 15,126-148 17,-190 64-17,-42-43 1,-42 42 0,20 43-16,-84-1 15,22 43 1,20 64-1,21 20 1,64-20 0,0-22 15,0-21-31</inkml:trace>
  <inkml:trace contextRef="#ctx0" brushRef="#br0" timeOffset="55091.43">24342 6117 0,'0'0'0,"-22"0"31,1 0-15,21 21 30,21-21-30</inkml:trace>
  <inkml:trace contextRef="#ctx0" brushRef="#br0" timeOffset="55274.33">24490 6138 0,'0'22'78,"0"-1"-63,21 0 1</inkml:trace>
  <inkml:trace contextRef="#ctx0" brushRef="#br0" timeOffset="55509.21">24553 6456 0,'0'0'0,"0"85"16,0-1-1,0 22 17,0-64-17,0 1 1,0-22 15,0-42-15,0 0-1,0-1-15,0 1 0</inkml:trace>
  <inkml:trace contextRef="#ctx0" brushRef="#br0" timeOffset="55874.51">24553 6583 0,'-42'0'16,"84"63"-16,-42-126 0,-63 63 0,20 0 15,-62 42 1,83 1 0,-20-1-1,63-42 32,22-42-31,62-22-1,-20 1 1,-64 41-16,85 1 31,-85 85-15,0 20 0,-21-20-1,43-22 1,-22-42-1,42 0 1,-41 0-16,41-42 16</inkml:trace>
  <inkml:trace contextRef="#ctx0" brushRef="#br0" timeOffset="56325.14">25358 5906 0,'0'0'0,"0"-22"0,0 1 16,0 0-16,-127 42 31,84 43-15,-20 63-1,63-106-15,0 148 31,63-105-15,-42-43-16,64-21 16,42 0-1,-106 0 1,170-106 15,-170-21-15,-21-21-1,-106 63 1,-21 64 0,21 42-1,0 64 1,43-22 0,63-41-16,0 83 31,0-83-16</inkml:trace>
  <inkml:trace contextRef="#ctx0" brushRef="#br0" timeOffset="56492.05">25273 6160 0,'-21'0'0,"0"0"15</inkml:trace>
  <inkml:trace contextRef="#ctx0" brushRef="#br0" timeOffset="56667.95">25442 6160 0,'-21'0'0,"0"0"16,0 0-1</inkml:trace>
  <inkml:trace contextRef="#ctx0" brushRef="#br0" timeOffset="56974.69">25463 6477 0,'0'0'0,"-21"42"16,21-20-16,-21 62 15,0 22 1,21-42 0,0 20-1,0-41 1,0-65 46,0 1-62,21 0 16,-21-64 0</inkml:trace>
  <inkml:trace contextRef="#ctx0" brushRef="#br0" timeOffset="57292.51">25421 6689 0,'-42'-21'16,"84"42"-16,-105-42 16,-1 21-1,1 42 1,63-21-1,-22-21-15,22 21 16,43-21 15,20-42-15,1 0 0,20-1 15,-41 43-16,-1 43 1,-42 41 0,0-20-1,0-1 1,42-42 0,-20-21-1</inkml:trace>
  <inkml:trace contextRef="#ctx0" brushRef="#br0" timeOffset="58325.1">23008 7514 0,'0'0'0,"-21"-21"16,0 21-1,21 21 17,0 0-17,0 43 1,63 21-1,22-1 1,21-20 0,-22-43-1,22-21 1,21-21 0,-42-22-1,-64 22-15,106-42 16,0-22-1,-21 22 1,42-1 0,0 43-1,0 21 17,-21 21-17,22 21 1,-44 1-1,-83-22-15,83 42 32,-105-41-17,0-44 17,22-20-17,20-21 1,43-22-1,-22 64 1,64 0 0,-106 21-1,127 63 1,-42-21 0,0 22 15,21-64-16,-85 0-15,128 0 16,-43-42 0,-64-107 15,-42 44-15,1 41-1,-22 43-15,0-21 16,-22 42-1</inkml:trace>
  <inkml:trace contextRef="#ctx0" brushRef="#br0" timeOffset="70073.45">23326 5927 0,'0'0'0,"0"-21"0,0-1 16,-43 1-1,22 21 1,0 127 15,21 21-15,0 1 0,0 41-1,-21-148 1,21 107-1,0-22 1,0-43 0,0-63-1,0 1 1,42-44 0,-21-62-1,0-1 1,1-63-1</inkml:trace>
  <inkml:trace contextRef="#ctx0" brushRef="#br0" timeOffset="70989.33">23262 5884 0,'0'0'0,"0"-21"16,-21 21 0,21-21-1,63 0 1,1 0 0,126 0-1,64-1 1,-42 1-1,-148 21-15,168-21 16,107 21 0,-21 0-1,-128 0 1,-42 0 0,-42 0 15,-64 0-16,-20 0 1,20 21 0,-42 0-1,0 1 1,0-1 0,0 0-16,0 42 15,0-20 1,42 41-1,-21 1 1,1 0 0,-22 63-1,0-63 1,0-1 0,0-20 15,0-43-31,0 85 31,0-85-15,-64 21-1,22-42 1,-64 21 0,-42 1-1,-170-1 1,-126 0-1,338-21-15,-212 0 16,1 0 0,148 0-1,-1 0 1,107 0 0,20 0 15,86-42 0,63-43-15,-64 64-16</inkml:trace>
  <inkml:trace contextRef="#ctx0" brushRef="#br0" timeOffset="71339.64">24109 5842 0,'0'0'0,"0"-21"16,-43 63-1,-84 43 16,22 21-15,-86 84 0,149-147-16,-106 105 15,21-21 1,105-85 0,107-63 15,21-64-16,-64 64-15</inkml:trace>
  <inkml:trace contextRef="#ctx0" brushRef="#br0" timeOffset="71641.48">24723 5715 0,'0'21'16,"-43"64"0,-84 42-1,64-85-15,-318 255 32,148-128-17,169-127-15,-41 43 16,20-43-1,106-42 17,85-84-17,84-65 1</inkml:trace>
  <inkml:trace contextRef="#ctx0" brushRef="#br0" timeOffset="71923.53">25209 5821 0,'0'42'15,"-42"1"1,-127 62 0,-43 44-1,22-44 1,-22 22-1,85-42 1,106-85-16,-22 42 16,86-63 15,-22 21-31,148-106 31</inkml:trace>
  <inkml:trace contextRef="#ctx0" brushRef="#br0" timeOffset="72173.39">25400 6033 0,'0'0'0,"0"21"32,-64 42-17,-63 43 1,0 0-1,-105 42 1,105-63 0,0-22-1,127-84 32,63-42-47</inkml:trace>
  <inkml:trace contextRef="#ctx0" brushRef="#br0" timeOffset="73905.8">21844 3831 0,'21'0'15,"21"0"16,-42 106-15,0 148 0,0-169-16,-21 105 15,0-84-15,21 360 16,0 21 0,42-128-1,-20 86 1,-1-339-16,42 423 31,-20-360-15,-22-105-1,21-85 1,0-64 0</inkml:trace>
  <inkml:trace contextRef="#ctx0" brushRef="#br0" timeOffset="74822.27">22140 4085 0,'0'0'0,"0"-21"0,-21-21 15,169-22 1,85 22 0,254-22 15,-21 22-16,274-21 1,-549 41-16,910-41 31,-932 63-31,297-21 16,-1 21 0,-168 0-1,-1 0 1,-148 0-1,0 21 1,-105 0 0,-43 85-1,0 21 1,-22 127 0,22-64 15,0 64-16,0 43 1,0-1 0,22-42-1,20 85 1,-21-106 0,0 105-1,22-105 1,-22-106-1,-21 0 1,0-85 0,-21 1-1,-64-22 1,0 0 0,-63 21 15,-64-20-16,-20-22 1,-149 21 0,-106-21-1,-85 0 1,-126 0 0,190 42-1,-64 22 1,382-22-16</inkml:trace>
  <inkml:trace contextRef="#ctx0" brushRef="#br0" timeOffset="77159.74">19240 5757 0,'22'0'31,"-1"0"-15</inkml:trace>
  <inkml:trace contextRef="#ctx0" brushRef="#br0" timeOffset="95053.22">10266 8678 0,'-21'0'31,"-1"0"-15,1 0-1,0 0-15,0 0 16,-43 0 0,43 0-16,-85 22 15,1-1 1,-22 0 0,21-21-1,-21 0 1,63 0-1,43 0-15,-21 0 32,21 0-17,42-21 17,42 21-17,-20 0-15,189-21 16,107-22-1,-85 22 1,148-21 0,-63-1-1,21 1 1,0 0 0,-191-1-1,-21 22 1,-84 21-1,-86 0 32,1 0-31,-42 0 0,-64 21-1,21-21 1</inkml:trace>
  <inkml:trace contextRef="#ctx0" brushRef="#br0" timeOffset="95486.65">9652 8954 0,'-64'0'0,"128"0"0,-255 0 15,170 0-15,-63 0 16,62 0 15,128 0 1,191-43-17,105-41 1,63-1-1,1 21 1,-170 22 0,-20 0-1,-107 21 1,-84-1 0,-64 22-16,21 0 15,-63 0 16,-64-21-15,-21 0 0</inkml:trace>
  <inkml:trace contextRef="#ctx0" brushRef="#br0" timeOffset="96153.92">7027 7789 0,'-21'0'15,"42"0"-15,-63 0 0,21-21 0,-22 0 16,22 0 0,0 0-1,42 21 32,64 42-47,21 22 31,84 63-15,-126-85-16,105 85 16,22 0-1,-43-21 1,-64-64-1,1 0 1,-64-20 0,-42-44 15,-21-20-15</inkml:trace>
  <inkml:trace contextRef="#ctx0" brushRef="#br0" timeOffset="98553.33">7832 7620 0,'-22'0'0,"44"0"0,-65-21 15,22 21 1,0 0 0,0 0-16,-85 42 31,21 85-15,43-84-16,-64 189 15,21-62 1,1-1-1,41-84 1,1-22 15,42-42-31,0 1 16,0-1 0,0-42 155,21 21-30,0 0-110,-21-22 344,22 22-234,-1 0-125,0 0 15,-21-21 125,21 21-93,0 0-48,0 0 1,1 0-16,-1 0 31,0 0-15,-21 21 749,0 1-733,-21-22-17,21 21-15</inkml:trace>
  <inkml:trace contextRef="#ctx0" brushRef="#br0" timeOffset="100052.91">8086 10351 0,'-22'-22'0,"44"44"0,-107-86 15,21 22 1,64 21-16,-21-43 15,21 43 1,85 42 15,42 85-15,0 63 0,-21-21-1,-85-105-15,106 126 16,-64-63-1,-20-21 1,-1-22 15,-42-84 1,0-43-17,-21 1-15</inkml:trace>
  <inkml:trace contextRef="#ctx0" brushRef="#br0" timeOffset="100370.05">8763 10118 0,'0'0'0,"0"-21"15,-42 63 16,-22 43-15,22-43-16,-106 191 31,21-43-15,-85 43 0,0 0-1,85-85 1,43-42-1,189-170 17,-41 1-32</inkml:trace>
  <inkml:trace contextRef="#ctx0" brushRef="#br0" timeOffset="100869.27">9969 9948 0,'0'0'0,"22"-21"0,-1-63 16,-21 62-1,21 65 1,-21 63-1,21 84 1,-21-126-16,21 126 31,-21 43-15,0-43 0,21-105-1,1 0 1,-1-85 15,-21-21-31,0-64 16,0 64-16</inkml:trace>
  <inkml:trace contextRef="#ctx0" brushRef="#br0" timeOffset="101253.42">9779 10118 0,'0'0'0,"0"-21"0,-64-64 16,64 21 15,64-41-15,105-22 0,64 42-1,-85 85 1,22 85-1,-107 42 1,-126 127 0,-43-127-1,0 0 1,64-106-16,-1 63 31,86-84 0,20-42-15,-42 42 0,0 0-16</inkml:trace>
  <inkml:trace contextRef="#ctx0" brushRef="#br0" timeOffset="101686.02">10583 10478 0,'-21'0'16,"21"-22"0,0-20-1,42 0 1,22 42 0,-22 0-16,128 84 31,-128 22-16,-42 42 1,-42-63 15,42-43-31,-64 64 32,64-127-17,0-21 1,0-22-1,42-84 1,22 21 0,-64 85-16,42-1 15,-21 22-15,43-21 16,-43 21 0,43 21-1,-43 0-15</inkml:trace>
  <inkml:trace contextRef="#ctx0" brushRef="#br0" timeOffset="102169.41">11642 10372 0,'0'-21'15,"0"-1"-15,-43 1 16,22 21-1,0 0-15,-21 0 16,-1 43 0,-20 62-1,20 44 1,22-22 0,0 0-1,21-43 1,42-84-1,43 0 17,0-63-17,-22-1 1,22-84 0,-64-42-1,-21-1 1,-21 170-16,-85-64 31,21 85-15,64 43-1,0 41 1,21-20 0,64-64-1</inkml:trace>
  <inkml:trace contextRef="#ctx0" brushRef="#br0" timeOffset="102487.23">12150 9864 0,'0'0'0,"0"-21"16,0-43-1,0 43 1,0 127 15,0-85-31,-43 318 31,1-107-15,42-62 0,0-86-1,0-41-15,21-1 16,0-42-1,22-42 1,-22-1 0</inkml:trace>
  <inkml:trace contextRef="#ctx0" brushRef="#br0" timeOffset="102686.11">11917 10435 0,'0'0'0,"-21"0"0,-1 21 32,44-21-17,-1 0-15,85-42 16,-1 0 0,-41-1-1,-1 22 1</inkml:trace>
  <inkml:trace contextRef="#ctx0" brushRef="#br0" timeOffset="103069.9">12382 10583 0,'0'22'0,"0"-44"0,0 65 16,22-22-1,-1-21-15,42-42 16,22-1 0,0-63-1,-43 1 1,-42 41 0,-42 43-1,-43 63 1,21 22-1,22 84 1,21-21 15,21-42-15,42-1 0,128-84 15,-43-63-16</inkml:trace>
  <inkml:trace contextRef="#ctx0" brushRef="#br0" timeOffset="103868.86">13187 10329 0,'0'0'16,"0"-21"-16,0 0 15,-64 21 1,43 0-1,-42 127 1,63-85-16,-22 64 16,22 0 15,0-21-15,22-22-1,20-42 1,64-21-1,42-42 1,-85-43 0,43-84-1,-63-21 1,-22 41 0,-21-62-1,0 126 1,0 43-1,0 63 1,0 85 15,-21 21-15,-1 84 0,22-41-1,-21-22 1,21-42-1,43-64 1,20-21 0,64-63-1,-21-43 1,-21 1 0,-22-65-1,-42 44 1,-21 62-1,-63 86 17,42 62-1,-1 22-15,22-63-1,0-1 1,22-20-1,-1-43-15,21 0 16,64 0 0,0-21-1</inkml:trace>
  <inkml:trace contextRef="#ctx0" brushRef="#br0" timeOffset="104502.16">14711 10456 0,'0'0'0,"0"-21"0,0-21 16,-64 0 15,22-1-15,-22 43 0,1 21-1,63 1-15,-64 62 16,22 43-1,21-21 1,0-21 0,21-22-1,63-42 1,1-21 0,20-63-1,1-43 1,-43-42-1,1-64 1,-43 1 15,0-1 1,0 233-17,-21 21 1,-1 107-1,22-107-15,0 85 16,-21 63 0,0-63-1,21 0 1,0-42 0,64-64-1,20-21 1,22-63-1,-64-1 1,1-42 15,-43 1-31</inkml:trace>
  <inkml:trace contextRef="#ctx0" brushRef="#br0" timeOffset="104801.53">13250 10202 0,'0'0'0,"-42"-21"15,63 0 1,106-21-1,-85 42 1,255-43 0,-234 43 15,-20 0-15</inkml:trace>
  <inkml:trace contextRef="#ctx0" brushRef="#br0" timeOffset="105586.09">15706 10245 0,'-22'0'31,"22"21"1,22-21-32,-1 0 15,190 0 1,43 0-1,22-21 1,-86 0 0,-126-1-1,211-41 17,-254 21-17,-63 20 1,-43 22-1,-63 0 1,105 0-16,-84 0 16,85 22-1,84-22 17,64 0-17,42-22 1,-126 22-16,62 0 15,-20 64 17,-64-43-32,-43 127 31,-41-21-15,-1-21-1,43-21 1,-1-64-1</inkml:trace>
  <inkml:trace contextRef="#ctx0" brushRef="#br0" timeOffset="106051.96">18055 10012 0,'0'0'0,"0"-21"0,0-43 16,0 22-1,0 21 1,0 105 15,0-62-31,0 105 16,0-22-1,0 1 1,0-21 0,-21-22 15,42-63 0,0-42-31</inkml:trace>
  <inkml:trace contextRef="#ctx0" brushRef="#br0" timeOffset="106501.84">18584 9970 0,'21'-22'0,"-42"44"0,85-65 0,-22 1 32,-42 21-17,-85 42 1,-42 64-1,64-22 1,42-21 0,-22 1-16,43-22 0,0 42 31,22-41-15,62-1-1,1 0 1,0 21-1,-43 1 1,-42-1 0,-64 21-1,-63-20 1,22-22 0,20-21-1,43 0 1,20 0-1,22-42 1,64-1 15,21 1-31</inkml:trace>
  <inkml:trace contextRef="#ctx0" brushRef="#br0" timeOffset="107184.58">20108 9821 0,'0'-21'15,"0"42"-15,0-84 0,0 42 16,-21 21-1,0 21 1,0 85 0,21-85-16,-43 127 31,22-42-15,-42 21-1,42-21 1,-1-43 15,22-84-15,0-64-1,0-42 1,22 0 0,41-63-1,-21 63 1,-20 85-16,41-43 15,-63 64 1,85 84 0,-43 85 15,0-42-15,-20 64-1,-22-1 16,0-127-15,0-21 0,0-42 31,0 0-47,-43-21 15</inkml:trace>
  <inkml:trace contextRef="#ctx0" brushRef="#br0" timeOffset="107452.75">19748 10202 0,'0'0'0,"0"22"31,43-22-15,63-22-1,-22 1 1,-63 21-16,85-42 16,-63 42-1,-22-21 1,0 21 0,-42 0 15,0 0-16</inkml:trace>
  <inkml:trace contextRef="#ctx0" brushRef="#br0" timeOffset="125924.34">12107 12319 0,'21'21'16,"-21"0"15,22-21-15,-22 22-16,-22-22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44B1-C38D-44FB-8282-9DA4C251C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B0BF5-6276-455B-A288-6CB19802A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3D92-7389-45BB-821A-63792931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464B-2E19-4346-8DE6-E821ADEC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2055E-E407-4697-9A69-B7E5C545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40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DA01-1818-4C1B-8431-32E127EE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1A308-4926-4DA9-8DA1-5B543EF7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5235-A3E4-47C1-A6F5-89CB592D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E2776-E861-49B6-BBAB-C4AD84FE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16B9-AAFE-479D-9577-F58FBE4A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77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6C35B-1DAC-42B5-A0AF-CF6B2859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80119-D9FB-41BF-8C8F-67A5EE8FD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BBAD-6633-40C4-B2FB-0C174E0B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954E-B6DE-4F96-BC14-44562DCD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5C49-99F5-4FEB-9A46-A5A8C167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2EA9-3150-44EC-BE35-E3D0C5B5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D758-9F45-4011-A273-467E07C1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5FB9-FD00-4AC5-9395-4CA04C5B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54BE-029B-4E4A-A47B-0E168323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51A8-DEF2-41F2-B0B0-8C1BCFE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6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B11A-26A8-4BE7-AC14-7995D8D0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FE236-497D-4F53-A047-D1143901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9459-028A-40BB-9759-27164E57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FCDE1-D1FE-4FAA-9D3D-E1656E37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0AA97-7722-403C-A011-4A4AC5D8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9986-D228-4F5D-BAF2-0BD9AA22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A5E2-5719-4050-BB49-193D0163A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BFDD8-5B53-478F-8822-C12F19B5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120B-BEA0-4CB5-A154-69DF9F48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933B-0D75-4BCD-BB1C-A4F50CF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6CBF5-6E9F-4AE9-BFA2-26BE623D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68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E-DA05-443E-B158-3A564154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C9B9-3767-4F08-9805-12C0E049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65809-8957-4750-BE8A-936F6060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10EF9-0D21-44E1-ADB4-56E95CE7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D6DE2-5C95-4B71-B138-CF4A4CB6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33C5C-94C3-4EAC-BD1D-A56F6D99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3EE5-BEAE-4425-B2FE-71578759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EFB25-D958-430F-BCFE-B198AF15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59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1764-70F9-46F0-9C88-069CD20E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C32E7-1F6D-44E9-B2FD-2CF74BA2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B7079-40A9-4710-B2F8-B2D1F23B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9CC81-5556-4F5A-82DA-492F00B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9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E2579-FEC8-41A9-AFCD-0BB43810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C5E49-8921-445A-A884-EC813656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36E19-FDDE-4E92-ABB9-45F00147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D73C-AAE7-4432-AB20-37A2156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6B99-A071-4A04-B80E-94ACBA85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A2C7F-EC66-4CB7-9A29-B0ED4C648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B5B8-EBB4-4286-9432-90D216AC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4C5BD-0383-44AE-AB71-E74AC96E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3CDC-468B-4CB4-8DBB-9CBEE797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57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DB4D-E93C-4936-99A0-5385FA14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0E4A8-2427-4F6A-BD29-2B726380A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28369-01BF-46B6-A4F4-29AD84DBE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CC471-D7BA-49EB-9889-8F901951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4FC3B-66CF-4BEC-8BCB-4B8D90B8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EF4E-8FB8-415A-A5DC-1DBFA31B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65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0BD68-508B-4AA5-BCEA-5FD77896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68FE-7CAC-4499-A4BF-1060E82C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9340-945E-40DB-830D-A05B2B9B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ACCD-C7E8-43AC-9CFB-1ED35A5FD68F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D5A8-570C-4EF3-B00E-E4B767D3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3A88-409D-41A7-B839-F35746BC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4D77-993D-43E6-B962-A9C473676D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56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72B-2A63-4B85-8F10-AE38CBF0F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2989-1429-42A4-B275-F3B8BC536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848FE5-69F7-49EB-AFD0-B972F8F80FE3}"/>
                  </a:ext>
                </a:extLst>
              </p14:cNvPr>
              <p14:cNvContentPartPr/>
              <p14:nvPr/>
            </p14:nvContentPartPr>
            <p14:xfrm>
              <a:off x="190440" y="122040"/>
              <a:ext cx="11468520" cy="59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848FE5-69F7-49EB-AFD0-B972F8F80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12680"/>
                <a:ext cx="1148724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6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72B-2A63-4B85-8F10-AE38CBF0F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2989-1429-42A4-B275-F3B8BC536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EF01ED-4779-439B-9D4D-2131C6E6A79D}"/>
                  </a:ext>
                </a:extLst>
              </p14:cNvPr>
              <p14:cNvContentPartPr/>
              <p14:nvPr/>
            </p14:nvContentPartPr>
            <p14:xfrm>
              <a:off x="15120" y="167760"/>
              <a:ext cx="9106200" cy="478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EF01ED-4779-439B-9D4D-2131C6E6A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58400"/>
                <a:ext cx="9124920" cy="48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8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72B-2A63-4B85-8F10-AE38CBF0F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2989-1429-42A4-B275-F3B8BC536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46B30C-CC7A-4448-9963-3C9680C9A933}"/>
                  </a:ext>
                </a:extLst>
              </p14:cNvPr>
              <p14:cNvContentPartPr/>
              <p14:nvPr/>
            </p14:nvContentPartPr>
            <p14:xfrm>
              <a:off x="518040" y="373320"/>
              <a:ext cx="10607400" cy="28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46B30C-CC7A-4448-9963-3C9680C9A9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363960"/>
                <a:ext cx="10626120" cy="28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05C677-7573-4B28-BB17-79B10B05A866}"/>
                  </a:ext>
                </a:extLst>
              </p14:cNvPr>
              <p14:cNvContentPartPr/>
              <p14:nvPr/>
            </p14:nvContentPartPr>
            <p14:xfrm>
              <a:off x="3276720" y="2986920"/>
              <a:ext cx="830880" cy="57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05C677-7573-4B28-BB17-79B10B05A8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360" y="2977560"/>
                <a:ext cx="84960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01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72B-2A63-4B85-8F10-AE38CBF0F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2989-1429-42A4-B275-F3B8BC536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789E21-0C5D-4DE6-A41E-7B3E0AF82DD7}"/>
                  </a:ext>
                </a:extLst>
              </p14:cNvPr>
              <p14:cNvContentPartPr/>
              <p14:nvPr/>
            </p14:nvContentPartPr>
            <p14:xfrm>
              <a:off x="350640" y="442080"/>
              <a:ext cx="11445480" cy="428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789E21-0C5D-4DE6-A41E-7B3E0AF82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432720"/>
                <a:ext cx="11464200" cy="43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C67948-6498-45B2-8730-56249E2B030A}"/>
                  </a:ext>
                </a:extLst>
              </p14:cNvPr>
              <p14:cNvContentPartPr/>
              <p14:nvPr/>
            </p14:nvContentPartPr>
            <p14:xfrm>
              <a:off x="1211400" y="4884480"/>
              <a:ext cx="808200" cy="73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C67948-6498-45B2-8730-56249E2B0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040" y="4875120"/>
                <a:ext cx="826920" cy="7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59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72B-2A63-4B85-8F10-AE38CBF0F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2989-1429-42A4-B275-F3B8BC536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8C576A-CF31-4CAC-9315-9AB22610972E}"/>
                  </a:ext>
                </a:extLst>
              </p14:cNvPr>
              <p14:cNvContentPartPr/>
              <p14:nvPr/>
            </p14:nvContentPartPr>
            <p14:xfrm>
              <a:off x="312480" y="297360"/>
              <a:ext cx="11476080" cy="56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8C576A-CF31-4CAC-9315-9AB226109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88000"/>
                <a:ext cx="1149480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11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72B-2A63-4B85-8F10-AE38CBF0F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2989-1429-42A4-B275-F3B8BC536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D9830D-8A73-4F26-BA94-F2AA468EB3A9}"/>
                  </a:ext>
                </a:extLst>
              </p14:cNvPr>
              <p14:cNvContentPartPr/>
              <p14:nvPr/>
            </p14:nvContentPartPr>
            <p14:xfrm>
              <a:off x="1219320" y="182880"/>
              <a:ext cx="10896840" cy="48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D9830D-8A73-4F26-BA94-F2AA468EB3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73520"/>
                <a:ext cx="1091556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64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72B-2A63-4B85-8F10-AE38CBF0F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2989-1429-42A4-B275-F3B8BC536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79E583-34CB-4968-96C2-D89EDD28AD38}"/>
                  </a:ext>
                </a:extLst>
              </p14:cNvPr>
              <p14:cNvContentPartPr/>
              <p14:nvPr/>
            </p14:nvContentPartPr>
            <p14:xfrm>
              <a:off x="144720" y="502920"/>
              <a:ext cx="981504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79E583-34CB-4968-96C2-D89EDD28A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493560"/>
                <a:ext cx="983376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8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72B-2A63-4B85-8F10-AE38CBF0F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2989-1429-42A4-B275-F3B8BC536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250EF6-9005-42D3-8D46-F684EE773302}"/>
                  </a:ext>
                </a:extLst>
              </p14:cNvPr>
              <p14:cNvContentPartPr/>
              <p14:nvPr/>
            </p14:nvContentPartPr>
            <p14:xfrm>
              <a:off x="1119960" y="373320"/>
              <a:ext cx="936540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250EF6-9005-42D3-8D46-F684EE7733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363960"/>
                <a:ext cx="938412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29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2021-02-16T02:09:52Z</dcterms:created>
  <dcterms:modified xsi:type="dcterms:W3CDTF">2021-02-16T02:53:55Z</dcterms:modified>
</cp:coreProperties>
</file>