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03:06:10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5186 2392 0,'0'21'62,"21"-21"32,0 21-94,-21 0 15,0 1 1</inkml:trace>
  <inkml:trace contextRef="#ctx0" brushRef="#br0" timeOffset="2284.02">6054 699 0,'0'0'0,"21"0"16,-21-22-16,21 1 0,0 0 16,0 0-1,-21 0 1,21 0-16,-21-1 0,22 22 15,-22-21 1,0 0-16,0 0 16,0 0 15,0 42 0,-22 0-31,22 0 16,-21-21-16,0 21 0,21 22 15,0-22-15,-21 0 0,21 21 16,-21 1-16,0-1 0,21 22 0,-22-1 16,1 1-16,0-1 15,0 1-15,0-1 0,-22 22 0,22-22 0,-21 1 16,21 20-16,-22-20 0,22 21 16,-21-22-16,21 1 0,-22-1 15,22-21-15,0 1 0,0-1 16,0 0-16,0-20 0,21 20 0,-22-42 15,22 21-15,0-42 32,0 0-32,0 0 15,0-1-15,0-20 0,0 21 0,0-21 16,0-22-16,22 22 0,-1-22 16,-21 1-16,21-1 0,0 1 15,0-1-15,0 1 0,1-22 16,-1 0-16,0 22 0,21-22 15,-21 22-15,22-1 0,-22 1 0,0-1 16,21 22-16,-20 0 0,-1-1 16,21 1-16,-21 21 0,0-22 0,1 22 15,-1 0-15,0 21 16,-21-21-16,21 21 0,-21 21 16,0 0-16,21 0 0,-21 1 15,0 20-15,0 0 0,0 1 16,0 20-16,0 1 0,0 20 0,0-20 15,0 20-15,0-20 16,-21 21-16,21-22 0,0 1 0,0-1 16,0 1-16,-21-1 0,21 1 15,0-22-15,0 21 0,0-20 0,0-1 16,0 0-16,0-20 0,0 20 16,0-21-16,0 0 0,0 0 15,-21 1-15,21-1 0,0 0 16,0-42 15,0 0-15,-21-1-16,21 1 0,-22 0 15,22 0-15,0 0 0</inkml:trace>
  <inkml:trace contextRef="#ctx0" brushRef="#br0" timeOffset="2543.87">5609 1693 0,'0'0'16,"21"0"-1,0 0 1,1 0-16,-1-21 0,21 21 0,-21 0 16,0-21-16,22 21 0,-22 0 15,0-21-15,21 21 0,-20 0 16,20-21-16,-21 21 0,0-21 15,0 21-15,1 0 0,-1 0 16,0 0 0</inkml:trace>
  <inkml:trace contextRef="#ctx0" brushRef="#br0" timeOffset="3024.6">6181 1545 0,'21'-21'15,"-21"0"1,21 21-16,0 0 16,-21-21-16,21 21 15,0 0-15,1 0 0,-1 0 16,0 0-16,-21 21 15,21 0-15,0 0 0,0 0 0,1 1 16,-1-1-16,-21 0 0,21 21 16,0-21-16,-21 1 0,0 20 15,0-21-15,0 21 0,0-20 0,0-1 16,0 0-16,0 0 0,0 0 16,0 0-16,0 1 0,0-1 15,-21-21-15,21-21 31,0-1-15,0 1-16,0-21 0,0 21 16,0-22-16,21 1 0,0 21 15,0-21-15,1-1 0,-22 1 0,21 21 16,0-22-16,0 22 0,0 0 16,0 0-16,-21 0 0,22 21 0,-1 0 15,-21-21-15,21 21 16,0 0-1,0 0-15,0 0 16,1 21 0</inkml:trace>
  <inkml:trace contextRef="#ctx0" brushRef="#br0" timeOffset="3532.38">6943 1524 0,'0'-21'16,"-22"21"-1,44 0 17,-1 0-17,0 0-15,0 21 16,0-21-16,0 21 0,-21 0 0,22 1 15,-1-1-15,-21 0 0,0 21 16,21-21-16,-21 1 0,21 20 0,-21-21 16,0 0-16,0 22 0,0-22 15,0 0-15,0 21 0,0-21 0,0 1 16,-21-1-16,0 0 16,21 0-1,-21-21-15,-1 0 16,22-21-16,0 0 15,0 0-15,0-1 16,0 1-16,0 0 0,0-21 0,22-1 16,-22 22-16,21-21 0,0 0 15,0 20-15,-21-20 0,21 21 0,0-21 16,1 20-16,-1 1 0,0 21 16,-21-21-16,21 0 0,0 21 0,0 0 15,1 0 1,-1 0-16,0 0 31,-21 21-31,21-21 0,-21 21 16,0 0-1,21-21-15,-21 22 0</inkml:trace>
  <inkml:trace contextRef="#ctx0" brushRef="#br0" timeOffset="5296.37">7937 1799 0,'22'-42'0,"-22"21"16,21 21-16,-21-21 0,21-1 16,-21 1-16,0 0 0,0 0 0,0 0 15,0 0-15,0-1 0,0 1 16,0 0-16,-21 0 0,0 0 15,-1 21-15,1 0 0,0 0 16,0 0-16,0 0 0,0 0 0,-22 0 16,22 0-16,-21 21 0,21 0 15,-22 0-15,22 0 0,-21 22 0,21-22 16,-22 21-16,22 1 16,0-1-16,0 0 0,0-21 0,-1 22 15,1-1-15,21-21 0,0 22 16,0-22-16,0 0 0,0 0 0,0 0 15,0 0-15,21 1 16,1-22-16,-1 0 0,0 0 0,21 0 16,-21 0-16,1 0 0,-1 0 15,21-22-15,-21 22 0,0-21 0,22 0 16,-22 0-16,0 0 0,0 0 16,0-1-16,1-20 0,-1 21 0,0-21 15,0 20-15,-21-20 0,0 21 16,0-21-16,21 20 0,-21 1 15,0-21-15,21 21 0,-21 0 16,0-1-16,0 44 31,0-1-31,0 0 16,0 0-16,-21 0 0,21 22 16,0-22-16,-21 0 0,21 21 0,0-21 15,0 1-15,0-1 0,0 21 16,0-21-16,0 0 0,0 1 0,0-1 15,21-21-15,0 21 0,1 0 16,-1-21-16,0 0 0,0 21 16,0-21-16,0 0 0,1 0 15,-1 0-15,0 0 0,0 0 0,21 0 16,-20 0-16,-1-21 0,0 0 16,0 21-16,0-21 0,0 0 0,1-1 15,-1-20-15,-21 21 0,21 0 16,0-22-16,-21 22 0,21-21 0,-21 0 15,0 20-15,0-20 0,21 21 16,-21 0-16,0 0 0,22 21 0,-22-22 16,0 44 15,0-1-15,0 0-16,0 0 0,0 0 0,0 0 15,0 1-15,-22 20 0,22-21 16,0 0-16,0 0 0,0 22 0,0-22 15,0 0-15,0 0 0,0 0 16,0 1-16,0-1 0,22-21 16,-1 0-16,0 21 15,0-21-15,0 0 0,0 0 0,1 0 16,-1 0-16,21-21 0,-21 0 16,0 21-16,1-22 0,20 1 15,-21 0-15,0 0 0,0 0 0,1 0 0,-1-1 16,0 1-16,-21 0 15,21 0-15,0 0 0,-21 0 0,0-1 16,21 1-16,-21 0 16,0 0-16,0 42 47,0 0-32,0 0-15,-21 1 0,21-1 0,0 0 16,0 21-16,0-21 0,0 22 15,0-1-15,0-21 0,0 22 0,0-1 16,0 0-16,0 1 16,0 20-16,0-21 0,0 1 0,0 20 15,0-20-15,0-1 0,0 21 16,0-20-16,0 20 0,0-20 0,0-1 16,-21 0-16,21 22 0,-21-22 0,0-21 15,0 22-15,-1-1 0,1 0 16,0-21-16,0 1 0,0-1 0,0 0 15,-1 0-15,1 0 0,21 0 16,-21-21-16,0 0 0,21 22 0,-21-22 16,0 0-16,-1-22 15,22 1-15,0 0 16,0 0-16,0 0 16,0-22-16,0 22 0,22-21 0,-22 21 15,21-22-15,0-20 0,0 21 16,0-22-16,0 1 0,22-1 0,-22 1 15,0-1-15,21 1 0,-20-1 16,20 1-16,-21-22 0,21 21 0,-20 1 16,20-1-16,-21 1 0,21-1 15,1 1-15,-22-1 0,21 22 0,-21-21 16,22 20-16,-22 1 0,0 21 16,0 0-16,0-1 0,1 1 0,-1 0 15,-21 0-15,21 21 16,-21 21 15,0 0-31,-21 0 0,0 1 0,-1-1 16,1 0-16,0 0 0,0 0 15,0 0-15,0 1 0,-1 20 0,22-21 16,0 0-16,0 0 0,0 1 16,0-1-16,0 0 0,0 0 15,22-21-15,-1 21 0,0 0 16,0-21-16,0 0 0,0 22 0,1-22 15,-1 21-15,0-21 0,0 21 16,0 0-16,0-21 0,-21 21 0,0 0 16,0 1-16,0-1 15,0 0 1,-21 0-16,0-21 0,0 21 0,0-21 16,0 0-16,-1 21 0,1-21 15,0 0-15,0 0 0,21 22 16,-21-22-16,21-22 62</inkml:trace>
  <inkml:trace contextRef="#ctx0" brushRef="#br0" timeOffset="6016.2">5503 2265 0,'0'0'0,"-21"0"15,0 0-15,0 0 16,63 0 46,-21 0-62,0 0 16,22 21-16,-1-21 0,0 0 0,22 0 16,-1 0-16,22 0 0,0 0 15,-1 0-15,1 0 0,21 0 16,0 0-16,21 0 0,0 0 16,0 0-16,0 0 0,0 0 0,21 0 15,0 0-15,0 21 0,0-21 16,22 0-16,-22 0 0,0 0 0,0 0 15,0 0-15,1 0 0,-1 0 16,0 0-16,-21 0 0,0 0 0,0 0 16,-21 0-16,0 0 0,-22 0 0,22 0 15,-42 0-15,20 0 0,-20 0 16,-1 0-16,-20 0 0,-1 0 0,-21 0 16,0 0-16,-21-21 15,-21 21 1,0 0-16,0 0 15,-22 0-15,22 0 0,-21 0 0,0 0 16,-1 0-16,-20 0 0,20 0 0,-20 0 16,-1 0-16</inkml:trace>
  <inkml:trace contextRef="#ctx0" brushRef="#br0" timeOffset="6683.94">5588 2434 0,'0'0'0,"-42"0"0,20 0 0,1 0 0,0 0 15,0 0-15,-21 0 16,20 0-16,1 0 0,0 0 16,0 0-1,21 21 16,21-21-31,0 0 16,0 0-16,1 0 0,-1 0 16,0 22-16,21-22 0,1 0 0,20 0 15,-21 0-15,22 0 0,21 0 16,-22 21-16,22-21 0,-1 0 0,1 0 16,0 0-16,-1 0 15,22 0-15,0 0 0,21 0 0,-21 0 16,0 0-16,21 0 0,0 0 15,-21 0-15,21 0 0,0 0 0,0 0 16,0 0-16,0 0 0,0 0 16,0 0-16,-22 0 0,22 0 0,-21 0 15,0 0-15,0 0 0,0 0 16,-22-21-16,22 21 0,-21 0 0,-22 0 16,1 0-16,-1 0 0,1 0 15,-22 0-15,-21 0 0,1 0 0,-1 0 16,0 0-16,0 0 15,-21-22 17,-21 22-17,0 0-15,0-21 0,-1 21 16,1 0-16,0 0 0,0 0 16,0 0-16</inkml:trace>
  <inkml:trace contextRef="#ctx0" brushRef="#br0" timeOffset="25688.52">1841 3810 0,'0'0'0,"-21"0"0,0 0 16,0 0-16,0 0 0,0 0 0,-1 0 16,1 0-16,0 0 0,0 0 15,0 0 1,21 21-1,21-21 1,0 0 0,0 21-16,0-21 0,22 0 15,-22 0-15,21 0 0,22 22 0,-22-22 16,0 0-16,22 0 0,-1 0 16,1 0-16,-1 0 0,22 0 15,-21 0-15,20 0 0,1 0 16,-22 0-16,1 0 0,21 0 15,-22 0-15,1 0 0,-22 0 0,21 0 16,-20 0-16,20 0 0,-20 0 16,-1 0-16,0 0 0,1 0 0,-1 0 15,-21 0-15,21 0 0,-20 0 16,20 0-16,-21 0 0,0 0 0,0-22 16,1 22-16,-1 0 0,0 0 31,-21-21 0,0 0-15,0 0 15,-21 21-31,21-21 16</inkml:trace>
  <inkml:trace contextRef="#ctx0" brushRef="#br0" timeOffset="26548.33">3196 3577 0,'0'0'0,"-21"0"0,0 0 15,21 21 48,0 1-63,21-22 16,0 21-16,0 0 0,0-21 15,1 21-15,-1-21 0,0 21 16,0-21-16,0 21 0,22-21 15,-22 22-15,21-22 0,-21 0 0,22 21 16,-22-21-16,0 0 0,21 21 16,-21-21-16,1 0 0,-1 21 0,0-21 15,0 21-15,0-21 0,0 0 0,1 0 32,-22 21-1,-22-21-16,1 0-15,0 22 16,0-22-16,0 21 0,0-21 16,-1 21-16,1 0 0,-21-21 15,21 21-15,-22 0 0,22 1 0,-21-1 16,0-21-16,20 42 0,-20-21 16,21 0-16,-21 1 0,20-1 0,-20 0 15,21 0-15,0 0 0,0 0 16,-1-21-16,1 22 0,0-1 15,42-21 48,-21-21-63,21-1 16,1 1-16,-1 21 0,0-21 0,0-21 15,21 21-15,-20-1 0,-1-20 16,21 21-16,0 0 0,-20-22 0,20 22 15,-21 0-15,21 0 0,-20 0 16,20 21-16,-21-21 0,0-1 0,0 22 16,1 0-16,-1-21 15,0 21 32,0 0-16,-21 21 1,21-42-1,0 21-31</inkml:trace>
  <inkml:trace contextRef="#ctx0" brushRef="#br0" timeOffset="29131.8">5101 3408 0,'0'0'0,"0"-21"16,0 0-16,0-1 15,0 1-15,0 0 0,0 0 0,0 0 16,0 0-16,0-1 0,0 1 16,-21 0-16,0 0 0,21 0 15,0 0 1,-21 21-16,21 21 31,0 0-31,0 21 0,0-21 16,0 22-16,0-1 0,0 22 15,0-22-15,0 21 0,0 1 0,0-22 16,0 22-16,0-22 0,0 22 16,0-22-16,0 21 0,0-20 0,0 20 15,0-20-15,0-1 0,0 0 0,0 1 16,0-22-16,0 0 0,0 0 16,0 0-16,0 0 0,0 1 15,0-44 16,0 1-15,0 0-16,0 0 0,0 0 16</inkml:trace>
  <inkml:trace contextRef="#ctx0" brushRef="#br0" timeOffset="29475.6">5376 3281 0,'0'21'31,"0"0"-31,0 0 16,0 1-16,0 20 0,0 0 15,0-21-15,0 43 0,0-22 0,0 1 16,0-1-16,0 0 0,0 1 15,0 20-15,0-21 0,0 1 0,0-1 16,-21 0-16,21 1 0,0-22 16,-21 21-16,21-21 0,0 22 0,0-22 15,0 0-15,0 0 0,0 0 16,0 1 0,0-44 15,-21 1-31,0 0 15</inkml:trace>
  <inkml:trace contextRef="#ctx0" brushRef="#br0" timeOffset="31456.51">4974 4022 0,'0'0'0,"0"21"0,0 0 16,21-21 15,0 0-15,1 0-16,-1 0 0,21 0 0,-21-21 15,0 21-15,22-21 0,-1 0 16,0 21-16,-20-22 0,20 1 0,0 21 16,1-21-16,-1 0 0,-21 21 15,21-21-15,-20 21 0,20-21 0,-21 21 16,0 0-16,0-22 0,1 22 15,-22-21-15,21 21 16,-21 21 15,0 1-15,0-1-16,-21 0 16,21 0-16,0 0 0,0 22 15,-22-22-15,22 0 0,0 0 16,-21 0-16,21 22 0,0-22 0,0 0 15,0 0-15,0 0 0,0 0 16,0 1-16,21-1 0,1-21 16,-22 21-16,21-21 0,0 21 15,0-21-15,0 0 0,0 0 16,1 0-16,-1 0 0,0 0 0,0 0 16,0 0-16,0 0 15,1-21-15,-1 0 0,0 21 0,0-21 16,0-1-16,0 1 0,1 0 15,-22 0-15,21 0 0,0 0 0,-21-1 16,0-20-16,0 21 0,0 0 16,0-22-16,0 22 0,0 0 0,0 0 15,0-21-15,-21 20 0,21 1 0,-21 0 16,-1 0-16,1 21 0,-21-21 16,21 0-16,0 21 0,-1 0 0,-20 0 15,21 0-15,-21 0 0,20 0 16,1 0-16,-21 0 0,21 0 0,0 21 15,-22 0-15,22 0 0,0 0 16,21 0-16,-21 1 0,21-1 0,-21 21 16,21-21-16,0 22 0,0-22 15,0 0-15,0 21 0,21-21 16,0 1-16,0-1 0,0 0 0,0 0 16,22-21-16,-22 21 0,21-21 15,1 0-15,-22 0 0,21 0 0,0 0 16,1 0-16,-1 0 0,0 0 15,1 0-15,-22 0 0,21-21 0,1 21 16,-1-21-16,-21 0 0,21 0 16,-20-1-16,-1 1 0,0 0 15,0 0-15,0 0 0,0 0 0,-21-1 16,0 1-16,22 0 0,-22 0 16,21 21-16,-21-21 0,0 42 46,0 0-46,0 0 16,0 0-16,0 1 16,0 20-16,0-21 0,0 0 0,0 0 15,0 1-15,0-1 0,0 0 16,0 0-16,0 0 0,0 0 16,0 1-1,0-1-15,0-42 47,0-1-47,0 1 16,0 0-16,0-21 15,0 21-15,0-1 0,0 1 0,0-21 16,21 21-16,0 0 0,0-22 16,-21 22-16,21 0 0,1 0 0,-1 0 15,0-1-15,0 22 0,0-21 0,0 0 16,1 21-16,20 0 0,-21 0 15,0 0-15,0 0 0,1 0 16,-1 21-16,0 0 16,0 1-16,0-1 0,-21 0 0,0 0 15,0 0-15,21 0 0,-21 1 0,0-1 16,0 21-16,0-21 0,22 0 16,-22 1-16,0-1 0,0 0 15,0 0-15,0 0 16,21-21-16,0 0 31,-21-21-31,0 0 16,0 0-16,21 0 0,-21-1 0,21 1 15,0 0-15,-21 0 16,22 0-16,-1-22 0,0 22 0,0 0 16,0 0-16,0 0 0,1 0 15,-1-1-15,0 1 0,0 21 16,0 0-16,0 0 0,1 0 15,-1 0-15,0 0 16,0 21-16,-21 1 16,0-1-16,0 0 0,0 0 15,0 0-15,0 22 0,0-22 0,0 0 16,0 0-16,0 0 0,0 22 16,0-22-16,0 0 0,0 0 15,21 0-15,0 0 16,1-21-16,-1 0 15,0 0-15,0 0 0,0 0 0,0 0 16,22 0-16,-22 0 0,0 0 16,0-21-16,0 0 0,22 0 0,-22 21 15,0-42-15,0 20 0,0 1 0,1 0 16,-22 0-16,21 0 0,-21 0 16,21-1-16,-21 1 0,0 0 0,0 0 15,0 42 48,0 0-63,-21 0 0,21 1 0,-21-1 15,21 0-15,0 0 0,0 21 16,0-20-16,0-1 0,-22 0 0,22 0 16,0 0-16,0 0 0,0 1 0,22-1 15,-1 0-15,0-21 16,0 21-16,21-21 0,-20 0 0,20 0 15,0 0-15,-21 0 0,22 0 16,-1 0-16,-21-21 0,22 21 0,-22-21 16,0 0-16,21-1 0,-21 1 0,1 0 15,-1-21-15,-21 21 0,0-22 16,21 22-16,-21-21 0,0-1 16,0 22-16,0-21 0,0 21 0,-21-22 15,0 22-15,-1 0 0,1 0 16,0 0-16,0 0 0,0 21 0,0 0 15,-22 0-15,22 0 0,0 0 16,0 0-16,0 21 0,-1-21 0,-20 21 16,21 0-16,0-21 0,0 21 15,-1 0-15,1 1 0,0-22 0,0 21 16,21 0-16,-21-21 0</inkml:trace>
  <inkml:trace contextRef="#ctx0" brushRef="#br0" timeOffset="34544.87">9229 4064 0,'0'0'0,"0"-21"0,21 0 16,0 0-16,-21-1 0,0 1 15,0 0-15,0 0 0,0 0 16,-21 0-16,0 21 0,-1-22 15,1 1-15,-21 21 0,21 0 0,-22-21 16,1 21-16,0 0 0,-1 0 0,1 0 16,0 21-16,-1 0 0,1-21 15,0 22-15,21 20 0,-22-21 0,22 0 16,-21 22-16,21-22 0,-1 21 16,22-21-16,0 22 0,0-22 0,0 0 15,0 0-15,0 0 16,0 0-16,43 1 15,-22-22-15,0 0 0,0 0 0,22 0 16,-1 0-16,-21-22 0,21 1 16,1 21-16,-22-21 0,21 0 0,-21 0 15,22 0-15,-22-1 0,0 1 16,0 0-16,0 0 0,1 0 0,-1 0 16,0 21-16,-21-22 0,0 1 15,0 0-15,21 21 0,-21-21 16,0 42 15,0 0-31,0 0 16,0 22-16,0-1 15,0-21-15,-21 43 0,21-22 0,0 0 16,0 22-16,0-22 0,0 22 0,0-1 16,0-20-16,0 20 0,0 1 15,0-1-15,0 22 0,0-22 0,0 1 16,0-1-16,0 22 0,0-22 0,0 1 15,0-1-15,0 1 0,0-1 16,0-20-16,0 20 0,0 1 0,0-22 16,0 22-16,0-22 0,-21 0 0,0 1 15,-1-1-15,1 0 16,-21-21-16,21 22 0,-22-22 0,22 0 16,-21 0-16,0 0 0,-1 1 0,1-22 15,-22 0-15,22 0 0,-21 0 16,20 0-16,1 0 0,-22-22 0,22-20 15,0 21-15,-1-21 0,22-1 0,0 1 16,-21 0-16,42-1 0,-21-20 16,21 20-16,0 1 0,0-21 0,0 20 15,0 1-15,21 0 0,0-22 0,0 22 16,21-1-16,-20-20 0,20-1 16,0 22-16,22-21 0,-22-1 15,22 1-15,-1-1 0,22 1 0,-22-1 16,22 1-16,-22-1 0,22 1 0,-21-1 15,-1 1-15,1-1 0,-1 22 16,-21-22-16,1 22 0,-1 0 16,0-1-16,-20 1 0,-1 0 0,-21-1 15,0 22-15,0 0 0,0 0 0,0 0 16,0-1-16,-21 22 0,21-21 16,-22 21-16,1 0 0,0 0 15,0 0-15,0 0 16,0 21-16,21 1 0,-22-1 15,22 21-15,-21-21 16,21 0-16,0 22 0,0-22 0,0 21 16,0-21-16,0 1 0,0 20 0,0-21 15,21 0-15,1 0 16,-1-21-16,0 0 0,0 0 0,0 0 16,0 0-16,1 0 0,20 0 15,-21 0-15,21-21 0,1 0 0,-22 0 16,21 21-16,-21-21 0,22 0 0,-22-1 15,0 1-15,0 0 0,22 0 16,-43-21-16,21 20 0,0 1 0,-21 0 16,21 0-16,-21 0 15,0 0 1,0 42 15,0 0-31,0 0 16,0 0-16,0 0 0,0 1 15,0 20-15,-21-21 0,0 0 0,21 0 16,-21 1-16,21 20 0,0-21 16,0 0-16,0 0 0,0 1 15,0-44 17,0 1-32,21 0 15,0 0-15,-21 0 0,21 0 16,0-1-16,0 1 0,1-21 15,-1 21-15,0 0 0,0-1 0,0-20 16,0 42-16,1-21 0,-1 0 16,0 21-16,0 0 0,0 0 15,0 0 1,-21 21-16,0 0 0,0 0 16,0 0-16,0 1 0,0-1 0,0 0 15,0 21-15,0-21 0,22 1 16,-22-1-16,0 0 0,21 0 0,0 0 15,-21 0-15,21 1 0,-21-1 16,21-21-16,0 0 0,1 21 16,-1-21-16,0 0 0,0 0 0,0 0 15,0 0-15,1 0 0,-1-21 16,0 0-16,0-1 0,0 22 0,0-21 16,1 0-16,-1 0 0,0 0 0,-21-22 15,0 22-15,21 0 0,-21-21 16,21 21-16,-21-1 0,0 1 0,0 0 15,0 0-15,0 0 16,0 0-16,0 42 31,0 0-15,0 0-16,0 0 0,0 0 16,0 1-16,0-1 0,0 0 15,-21 0-15,21 0 0,0 0 0,0 1 16,0-1-16,0 0 0,0 0 0,0 0 15,21-21-15,0 21 16,1-21-16,-1 0 0,0 0 16,0 0-16,0 0 0,0 0 0,1 0 15,-1 0-15,21 0 0,-21-21 16,0 0-16,1 0 0,-1 0 0,0 0 16,-21-1-16,0 1 0,21 0 15,-21-21-15,0 21 0,0-22 0,0 22 16,0-21-16,0 21 0,-21-22 15,21 22-15,-21 0 0,0 0 16,-1 0-16,1 21 0,0-22 0,0 22 16,0 0-16,0 0 0,-1 0 15,1 0-15,0 0 0,0 22 0,0-1 16,0-21-16,21 21 0,0 21 0,-22-21 16,22 1-16,-21-1 0,21 21 15,0-21-15,0 0 0,0 22 0,0-22 16,0 0-16,21 0 0,-21 0 15,22 1-15,-1-1 0,0 0 0,0 0 16,0-21-16,0 21 0,1-21 0,-1 0 16,0 0-16,21 0 15,-21 0-15,22 0 0,-22 0 0,21 0 16,-21-21-16,22 0 0,-22 21 0,21-21 16,-21 0-16,1-1 0,20 1 15,-21-21-15,0 21 0,0 0 0,1-22 16,-22 22-16,21 0 0,0 0 15,-21 0-15,0-1 0,0 1 16,21 21-16,-21 21 31,0 1-31,-21-1 16,21 0-16,0 0 16,0 0-16,-21 22 0,21-22 15,0 0-15,0 0 0,0 0 0,0 0 16,0 1-16,0-1 0,0 0 15,0 0-15,21 0 0,0-21 16,0 0-16,0 0 16,1 0-16,-1 0 15,0 0-15,0 0 0,0-21 0,0 21 16,-21-21-16,22 0 0,-1 0 16,-21-1-16,21 1 0,-21 0 0,0 0 15,21-21-15,-21 20 0,0 1 0,21 0 16,-21 0-16,0 0 15,0 0-15,0-1 16,0 44 15,0-1-31,0 0 16,0 0-16,0 0 0,0 22 16,-21-22-16,21 0 0,0 0 0,0 21 15,0-20-15,0-1 0,0 0 0,0 0 16,0 0-16,0 0 0,0 1 15,0-1-15,21-21 16,0 21-16,1-21 0,-1 0 16,0 0-16,0 0 0,0 0 15,0 0-15,22 0 0,-22 0 0,0-21 16,21 0-16,-20 21 0,-1-22 0,21 1 16,-21 0-16,0-21 0,22 21 15,-22-22-15,0 22 0,0-21 0,0 21 16,1-1-16,-1-20 0,0 21 15,0 0-15,-21 0 0,0-1 0,0 1 16,0 0-16,-21 21 16,0 0-16,0 0 15,-1 0-15,1 21 0,0 0 16,0 1-16,0-22 0,21 21 16,0 0-16,0 0 0,0 0 0,0 0 15,0 1-15,0-1 0,0 0 0,0 0 16,0 0-16,21 0 0,0-21 15,0 22-15,-21-1 0,21-21 0,1 21 16,-1-21-16,-21 21 0,21-21 16,0 21-16,-21 0 0,21-21 15,-21 22-15,0-1 16,-21-21 0,0 21-16,0-21 0,0 0 15,-1 0-15,1 21 0,0-21 16,0 0-16,0 0 15,0 0-15,21 21 0,0-42 47,0 0-47,0 0 16,21 21-16</inkml:trace>
  <inkml:trace contextRef="#ctx0" brushRef="#br0" timeOffset="35256.47">13166 3175 0,'0'0'0,"-22"0"0,1-21 0,0 21 16,0 0-16,0-21 0,42 0 31,21 21-16,1 0-15,-1 0 0,0 0 0,22 0 16,-1 0-16,1 0 16,-22-22-16,22 22 0,-1 0 0,1 0 15,-22 0-15,21 0 0,-20 0 0,20-21 16,-20 21-16,-1 0 0,-21 0 16,21 0-16,-20 0 0,-22 21 31,-22-21-31,1 0 15,-21 0-15,0 22 0,20-22 16,-20 0-16,0 0 0,-1 21 0</inkml:trace>
  <inkml:trace contextRef="#ctx0" brushRef="#br0" timeOffset="35580.62">13420 3196 0,'-22'0'16,"1"0"0,21 21-16,0 1 0,0-1 15,0 21-15,0-21 0,0 22 16,0-1-16,0 0 0,0 1 0,0 20 16,0-21-16,0 1 0,0-1 0,0 22 15,0-22-15,0 0 16,-21 1-16,21-1 0,-21 0 0,21-21 15,-21 22-15,21-22 0,0 0 16,0 21-16,0-20 0,0-1 16,-21-21-16,21 21 0,21-42 31,0 21-15,0-21-16,-21-1 0,21 1 15,0 0-15,22 0 0</inkml:trace>
  <inkml:trace contextRef="#ctx0" brushRef="#br0" timeOffset="36312.37">13737 3683 0,'0'0'0,"21"-21"16,-21 42 0,0 0-1,0 0-15,-21 1 0,21-1 16,0 21-16,0-21 0,0 0 15,-21 22-15,21-22 0,0 21 0,0-21 16,0 1-16,0-1 0,0 0 16,0 0-16,0 0 0,0 0 0,21-21 15,0 22-15,0-22 16,1 0-16,-1 0 16,0 0-16,21 0 0,-21-22 0,1 22 15,20-21-15,-21 0 0,0 21 16,22-21-16,-22-21 0,21 20 0,-21 1 15,0 0-15,1 0 0,-1-21 0,0 20 16,-21 1-16,0 0 0,0 0 16,0 0-16,21 0 0,-21-1 15,0 44 32,0-1-47,0 0 16,0 0-16,-21 0 0,21 0 15,0 22-15,0-1 0,0-21 16,-21 22-16,21-1 0,0 21 0,-21-20 16,21-1-16,0 0 0,0 22 0,0-22 15,0 22-15,0-22 0,0 22 16,-22-1-16,22 1 0,-21-1 0,21 1 16,0-1-16,-21 1 0,21 20 15,-21-20-15,0-1 0,21 1 0,0-1 16,0-20-16,0-1 0,-21 0 0,21 1 15,-22-22-15,22 0 0,0 0 16,0 0-16,-21-21 0,0 0 16,0 0-16,0-21 15,0 0 1,21 0-16,0 0 0,0-22 0,-22 1 16,22 0-16,0-1 0,0-20 0,0-1 15,0 1-15,0-22 0,0 22 16,22-1-16,-22 1 0,21-1 0,0 1 15,0-1-15,0 22 0,0-22 0,22 22 16,-22 0-16,0-1 0,0 22 16,0-21-16,1 21 0,20-22 0,-21 22 15,0 0-15,0 0 0,1 0 16,-1-1-16,0 1 0,0 0 16,0 0-16,0 0 0</inkml:trace>
  <inkml:trace contextRef="#ctx0" brushRef="#br0" timeOffset="36664.18">14647 3747 0,'0'-43'15,"0"22"-15,0 42 47,0 0-47,0 1 0,0 20 16,0 0-16,0 1 0,0-1 15,0 0-15,0 22 0,0-1 0,0-20 16,0 20-16,0 1 0,0-1 16,-21 1-16,21-1 0,-21 1 0,21-22 15,0 21-15,-21 1 0,21-22 0,-21 22 16,-1-22-16,22 0 0,0 1 16,0-1-16,-21 0 0,21-20 0,-21 20 15,21-21-15,0 0 0,0 0 0,0 1 16,0-1-16,0 0 0,0-42 31,0 0-15,0-1-16,0-20 15,21 21-15,0-21 0,-21-1 0,0 1 16</inkml:trace>
  <inkml:trace contextRef="#ctx0" brushRef="#br0" timeOffset="37025.97">14626 4001 0,'-21'-22'0,"21"-20"0,21 106 16,-63-149-16,42 64 0,0 0 0,0-1 15,0 1-15,0 0 0,0 0 16,0 0-16,21 0 0,0-1 16,0 22-16,0-21 0,1 0 15,-1 21-15,21 0 0,-21 0 0,0 0 16,22 0-16,-22 0 0,0 0 15,0 21-15,0-21 0,1 21 0,-1 1 16,-21-1-16,21 0 0,-21 0 16,0 0-16,0 0 0,0 1 0,-21-1 15,0 0-15,-1 0 0,1 0 0,0 0 16,0 1-16,0-1 0,0 0 16,-1 0-16,1-21 0,0 21 15,0-21-15,0 21 0,0-21 16,-1 0-16,22 22 15,22-44 17,-1 22-32,0-21 0,0 21 15</inkml:trace>
  <inkml:trace contextRef="#ctx0" brushRef="#br0" timeOffset="37420.74">15092 3958 0,'0'0'0,"0"-21"0,21 21 16,0-21-16,0 0 16,0 21-16,-21-21 0,22 21 0,-1-22 15,0 22-15,0-21 0,0 0 0,0 0 16,1 0-16,-1 0 16,0-1-16,0 1 0,0 0 15,-21 0-15,-21 21 31,0 0-31,0 0 0,-22 0 16,22 21-16,-21 0 0,21 0 0,-22 1 16,22 20-16,-21-21 0,21 0 0,0 22 15,-1-22-15,22 21 16,0 0-16,0-20 0,0-1 0,0 21 16,0-21-16,22 0 0,-1 1 15,0-22-15,0 21 0,0 0 0,0-21 16,22 0-16,-22 0 0,0 0 0,21 0 15,-20 0-15,-1 0 0,0 0 16,21-21-16,-21 21 0,1-21 0,-1 21 16,-21-22-16,21 22 0,0-21 15,-21 0-15,0 0 0,21 0 16,-21 0-16</inkml:trace>
  <inkml:trace contextRef="#ctx0" brushRef="#br0" timeOffset="38728.26">17632 3514 0,'0'0'0,"0"-43"16,-21 22-16,-1 0 0,1 21 15,0-21-15,0 21 0,0 0 16,0 0-16,-1 0 0,1 0 15,0 0-15,0 0 0,0 0 0,0 21 16,-1 0-16,1 22 0,0-22 16,21 21-16,-21-21 0,0 22 0,21-1 15,0 0-15,0 1 0,-21-22 16,21 21-16,0 0 0,0 1 0,0-22 16,0 21-16,0-21 0,0 22 0,21-22 15,0 0-15,0-21 16,0 21-16,0-21 0,1 0 0,20 0 15,-21 0-15,21 0 0,-20-21 16,20 0-16,-21 21 0,21-21 0,-20-22 16,-1 22-16,21 0 0,-21 0 15,0-21-15,1 20 0,-1 1 0,0-21 16,-21 21-16,0-22 0,0 1 16,0 21-16,0-21 0,0-1 0,-21 1 15,0 21-15,-1-22 0,1 22 0,0 0 16,0 0-16,-21 21 0,20 0 15,-20 0-15,21 0 0,-21 0 0,-1 0 16,22 0-16,0 21 16,-21 0-16,42 0 0,-22 1 0,22-1 15,0 0-15,0 0 0,0 0 16,22 0-16,-1 1 0,0-1 0,21 0 16,1-21-16,-1 0 0,0 0 15,1 0-15,20 0 0,-21 0 0,1 0 16,20 0-16,1-21 0,-22 0 15,22-1-15,-1 1 0,1 0 0,-1-21 16,1 21-16,-1-22 0,-21 22 16,1-21-16,-1-1 0,-21 1 0,0 0 15,1 21-15,-22-22 0,0 1 16,0 21-16,0-22 0,-22 22 16,1 0-16,0 0 0,0 21 0,0 0 15,0 0-15,-1 0 0,1 0 16,-21 0-16,21 21 0,0 0 0,-22 22 15,22-1-15,0 21 0,-21 1 16,20-22-16,1 43 0,21-22 0,-21 1 16,21-1-16,-21 1 0,21-1 15,-21 1-15,21 21 0,0-22 0,0 1 16,0 20-16,0-20 0,0-1 16,0 1-16,0 20 0,0-20 0,0-1 15,0 1-15,0 21 0,0-22 16,0 22-16,0-22 0,0 1 15,0 20-15,0-20 0,0-1 0,-21-20 16,-1 20-16,22-20 0,0-1 0,-21-21 16,0 21-16,0-20 0,0-1 15,21 0-15,-21-21 0,-1 0 0,1 0 16,0 0-16,0 0 0,-21 0 0,20-21 16,-20 0-16,0-1 0,21-20 15,-22 21-15,1-43 0,21 22 0,-22-21 16,43-1-16,-21 1 0,21-22 15,0 0-15,0 1 0,0 20 16,21-21-16,1 1 0,-1-1 0,21 22 0,0-1 16,1 1-16,20-1 15,-20 22-15,20-1 0,-21 1 0,22 0 16,-22-1-16,22 22 0,-22 0 16,22 0-16,-22 0 0,0 0 0,1-1 15,-1 1-15,-21 21 0,0-21 0,0 21 16,1 0-16,-22-21 15</inkml:trace>
  <inkml:trace contextRef="#ctx0" brushRef="#br0" timeOffset="40756.46">19981 3937 0,'21'-21'31,"1"21"-31,-1-21 0,0 0 0,0-1 16,0 1-16,0 0 15,1 0-15,-1 0 0,0 21 0,-21-21 16,21-22-16,-21 22 0,0 0 0,0 0 16,0 0-16,0-22 0,0 22 15,0 0-15,-21 0 0,0 0 0,0 21 16,-1 0-16,1 0 0,-21 0 15,21 0-15,-22 0 0,22 0 16,-21 21-16,21 0 0,-22 0 16,1 0-16,0 0 0,21 22 0,-22-22 15,22 0-15,0 21 0,0-20 16,21 20-16,0-21 0,0 0 0,0 0 16,0 1-16,0-1 0,21 0 0,0 0 15,0 0-15,22-21 0,-22 0 16,21 0-16,-21 0 0,0 0 0,22 0 15,-22 0-15,21-21 0,-21 0 16,22 21-16,-22-21 0,0 0 0,21-1 16,-20-20-16,-1 21 15,0 0-15,21-22 0,-21 1 0,1 0 0,-1-1 16,0 1-16,0 0 16,0-22-16,0 22 0,1-22 0,-1 1 15,0 21-15,-21-22 0,0 22 16,0-1-16,0 1 0,0 0 0,0 21 15,0-1-15,-21 22 16,0 22 0,-1-1-16,1 21 0,0 0 15,0 1-15,0 20 0,0-20 0,21 20 16,0 1-16,0-22 0,0 21 16,0-20-16,0 20 0,0-20 15,0-1-15,0 0 0,21-21 0,0 22 16,0-22-16,0 0 0,0 21 0,1-42 15,-1 22-15,21-1 0,-21-21 16,22 0-16,-1 0 0,-21 0 16,21 0-16,1 0 0,-1 0 0,-21 0 15,22 0-15,-1-21 0,-21-1 16,21 1-16,-20 0 0,-1 0 0,21 0 16,-21 0-16,-21-22 0,21 22 0,-21-21 15,0 21-15,0-1 0,0 1 16,0 0-16,0 0 0,-21 21 0,0 0 15,0 0 1,0 0-16,-22 0 0,22 21 0,0 0 16,0 0-16,0 1 0,0 20 15,-1-21-15,1 0 0,21 22 0,0-22 16,-21 0-16,21 0 0,0 0 16,0 0-16,0 1 0,0-1 0,21 0 15,0 0-15,1-21 0,-1 0 16,0 0-16,0 0 15,0 0-15,0 0 0,1-21 0,-1 0 16,0 21-16,-21-21 0,21-1 16,0 1-16,0 0 0,1-21 15,-1 21-15,-21-1 0,21-20 0,-21 21 16,21-21-16,-21 20 0,0 1 16,0 0-16,0 42 31,0 0-16,0 1-15,0-1 0,0 0 0,0 21 16,0-21-16,0 1 0,0-1 0,21 0 16,0 0-16,-21 0 0,22 0 15,-1 1-15,0-22 0,0 21 0,0 0 16,0-21-16,1 0 0,-1 0 16,0 0-16,0 0 0,0 0 0,0 0 15,22 0-15,-22-21 0,0 21 16,0-21-16,0-1 0,1 1 15,-1 0-15,0 0 0,0-21 0,0 20 16,0-20-16,-21 0 0,22-1 16,-1 1-16,0-21 0,-21 20 0,21-20 15,0 20-15,-21-20 0,21 21 16,-21-1-16,22 1 0,-22 21 0,0-22 16,0 22-16,0 42 31,-22 1-31,1-1 0,0 21 15,21 0-15,-21 1 0,0-1 0,21 22 16,0-22-16,0 0 0,0 22 16,-21-22-16,21 0 0,0 1 15,0-1-15,0-21 0,0 22 0,0-22 16,0 21-16,0-21 0,0 0 16,21 22-16,0-22 0,0 0 0,0 0 15,0 0-15,1 1 0,-1-22 16,0 21-16,21-21 0,-21 0 0,22 0 15,-22 0-15,21 0 0,-21 0 16,22-21-16,-1 21 0,-21-22 0,22 1 16,-22 0-16,21 0 0,-21 0 15,0 0-15,22-1 0,-22 1 16,0 0-16,0-21 0,0 21 0,-21-1 0,0-20 16,0 21-16,0 0 15,0 0-15,0-1 0,-21 22 16,0 0-1,0 22-15,0-22 0,-22 21 0,22 0 16,0 0-16,0 21 0,0-20 16,0-1-16,-1 0 0,1 21 0,0-21 15,21 1-15,-21-1 0,21 21 16,0-21-16,0 0 0,0 1 16,0-1-16,21-21 15,0 0 1,0 0-16,1 0 0,-1-21 15,0-1-15,0 1 16,0 0-16,0 0 0,1 0 0,-1 0 16,0-1-16,-21 1 0,21-21 15,0 21-15,0 0 0,-21-1 0,0 1 16,22 0-16,-1 21 0,-21 21 31,0 0-31,0 1 16,0-1-16,0 0 0,0 0 15,0 0-15,0 0 0,0 1 16,0-1-16,0 0 0,0 0 16,21-21-1,0 21-15,0-21 0,0 0 16,1 0-16,-1 0 0,0 0 16,0 0-16,0-21 0,22 21 0,-22-21 15,0 0-15,21 21 0,-21-21 16,1-1-16,-1 1 0,0 0 0,0 0 15,0 0-15,0 0 0,-21-1 16,0 1-16,0 0 0</inkml:trace>
  <inkml:trace contextRef="#ctx0" brushRef="#br0" timeOffset="41088.26">21696 3387 0,'0'0'15,"-21"21"-15,-1-21 0,65 0 32,-22 0-32,0 0 15,21 0-15,1-21 0,-1 0 0,0 21 16,1 0-16,-1-22 0,0 22 15,1 0-15,-1-21 0,0 21 16,-20 0-16,20 0 0,-21-21 0,0 21 16,22 0-16,-22 0 15,0 0-15,0 0 16</inkml:trace>
  <inkml:trace contextRef="#ctx0" brushRef="#br0" timeOffset="60784.53">1736 5948 0,'0'0'0,"-22"0"0,1 21 0,0-21 0,0 0 15,42 0 17,0 0-32,0 0 0,22 0 15,-1 0-15,0 0 0,22 0 16,-1 0-16,1 0 0,-1 0 0,22 0 15,0 0-15,21 0 0,-22 0 16,22 0-16,0-21 0,-21 21 0,20 0 16,-20-21-16,0 21 0,-1 0 15,-20-21-15,-1 21 0,1 0 0,-1 0 16,1 0-16,-22 0 16,1-22-16,-1 22 0,0 0 0,-21 0 15,1 0-15,-1 0 0,0 0 16,0-21-16,0 21 0,-21-21 15,0 0 1,-21 0-16,0 21 16,0 0-16,-22-21 0,22 21 0,0 0 15,-21-22-15,-1 22 0,1 0 16,21-21-16,-21 0 0,-1 21 0,1 0 16,0-21-16,20 21 0,1-21 15,0 21-15,0 0 0,0 0 16,0 0-16,21-21 0,-22 21 15,22 21 17,22 0-17,-1-21-15,0 0 0,0 21 16,0-21-16,0 0 0,22 0 0,-22 21 16,21-21-16,-21 0 0,22 0 15,-22 0-15,21 21 0,-21-21 0,1 0 16,-1 0-16,21 0 0,-21 0 15,0 22-15,1-1 16,-22 0-16,0 0 16,0 0-16,-22 0 15,1 1-15,0 20 16,-21-21-16,-1 0 0,22 22 0,-21-22 16,0 21-16,-1-21 0,1 22 15,0-22-15,20 0 0,-20 0 0,21 21 16,0-20-16,0-1 0,-1-21 15,22 21-15,-21-21 0,21 21 0,0-42 47,0 0-47</inkml:trace>
  <inkml:trace contextRef="#ctx0" brushRef="#br0" timeOffset="61620.51">5249 5652 0,'0'0'15,"21"-22"-15,1 1 0,-1 21 16,0-21-16,0 0 15,0 0-15,0 0 16,1 21-16,-1-22 0,0 1 0,0 0 16,0 0-16,0 0 15,1 0-15,-1-1 0,0 1 0,-21 0 16,21 0-16,-21 0 0,21 0 16,-21-1-16,0 1 0,0 0 0,0 0 15,-21 0-15,0 21 0,-21 0 16,20 0-16,-20 0 0,0 0 0,-1 0 15,1 0-15,0 21 0,-1 0 16,-20 0-16,21 0 0,-1 1 0,1-1 16,0 0-16,20 0 0,1 0 15,0 22-15,0-22 0,21 0 16,0 0-16,0 0 0,0 0 0,21 1 16,0 20-16,0-21 0,1 0 15,-1 0-15,21 1 0,-21-1 0,22 0 16,-22 0-16,21 0 0,0-21 15,-20 21-15,20 1 0,0-1 0,-21 0 16,22 0-16,-22 0 0,21 0 16,-21-21-16,1 22 0,-1-1 0,0 0 15,-21 0-15,0 0 0,0 0 16,0 1-16,-21-1 0,0 0 0,-1 21 16,-20-21-16,0 1 0,-1-22 15,1 21-15,0 0 0,-1 0 16,1 0-16,-21-21 0,20 21 0,1-21 15,0 0-15,-1 0 0,1 0 0,0 0 16,-1 0-16,1 0 0,21 0 16,0-21-16,-22 21 0,22-21 0,0 0 15,0 0-15,21 0 16,-21 21-16,21-22 0,0 1 16,0 0-1,0 0-15,21 21 0,0 0 0,0 0 16,0-21-16,0 21 0,1 0 0,-1 0 15,21-21-15,-21 21 0,0 0 16</inkml:trace>
  <inkml:trace contextRef="#ctx0" brushRef="#br0" timeOffset="61966.04">5905 5800 0,'0'21'15,"0"0"1,0 0-16,0 0 16,0 1-16,0-1 0,0 0 15,0 21-15,0-21 0,0 1 0,-21-1 16,21 21-16,0-21 0,-21 0 15,21 1-15,0-1 0,-21 0 0,21 0 16,0 0-16,0 0 16,0 1-1,0-44 17,0 1-32,0 0 15,0 0-15,0 0 0,0 0 16,0-1-16</inkml:trace>
  <inkml:trace contextRef="#ctx0" brushRef="#br0" timeOffset="62356.82">5905 5630 0,'-21'0'15,"0"0"-15,21 22 16,0-1-1,0 0 1,0 0-16,21-21 16,0 0-16,1 0 15,-1 0-15,0 0 0,0 0 16,0-21-16,0 0 0,-21 0 16,0-1-16,0 1 15,0 0-15,0 0 0,0 0 16,-21 0-16,0 21 15,0 0-15,0 0 0,0 0 16,-1 0-16,1 21 16,0 0-16,21 0 15,0 0-15,0 0 16,0 1-16,0-1 16,0 0-1,21-21 1,0 0-16,1 0 0,-1 0 15</inkml:trace>
  <inkml:trace contextRef="#ctx0" brushRef="#br0" timeOffset="63359.75">6308 5800 0,'0'0'0,"0"21"0,-22-21 16,44 0 15,-1 0-15,0 0-16,0 0 0,0 0 0,0 0 16,1 0-16,-1 0 0,21 0 0,-21 0 15,22-21-15,-22 0 0,21 21 16,-21-22-16,22 22 0,-22-21 0,0 21 15,0-21-15,0 21 0,0-21 16,1 21-16,-22-21 16,0 0-1,-22 21 1,1 0-16,0 0 0,0 21 16,0-21-16,0 21 0,-1 0 15,1 0-15,-21 22 0,21-22 0,0 0 16,-1 21-16,1 1 0,0-1 15,0-21-15,0 21 0,0 1 0,-1-1 16,1-21-16,21 22 0,-21-22 0,0 0 16,21 21-16,-21-21 15,21 1-15,0-1 0,0 0 0,0 0 16,-21-21-16,21-21 31,0 0-15,21 21-16,-21-21 0,21-1 15,0 1-15,-21-21 0,21 21 0,0 0 16,1-1-16,-22 1 0,21 0 16,0 0-16,-21 0 0,21 0 0,0 21 15,0 0-15,1 0 0,-1 0 16,0 0-16,0 0 16,-21 21-16,21-21 0,-21 21 0,21 0 15,-21 0-15,0 0 0,22-21 0,-1 22 16,-21-1-16,21 0 15,-21 0-15,0 0 0,21-21 0,0 21 16,-21 1-16,21-22 0,1 0 0,-1 21 16,0-21-16,0 0 0,0 0 15,0 0-15,22 0 0,-22 0 0,0 0 16,21 0-16,-20-21 0,20 21 16,-21-22-16,21 1 0,-20 0 0,-1 0 15,21 0-15,-21 0 0,0-1 0,1 1 16,-1 0-16,0-21 0,-21 21 15,0-1-15,21-20 0,-21 21 16,0 0-16,0 0 0,0-1 0,0 1 16,0 0-1,-21 21-15,0 0 16,21 21-16,-21 0 0,-1 1 16,22-1-16,0 0 0,-21 0 0,0 0 15,21 22-15,0-22 0,0 0 0,0 0 16,0 21-16,0-20 0,0-1 15,0 0-15,0 0 0,0 0 16,0 0-16,21-21 0,0 0 16,1 22-16,-1-22 0,0 0 15,0 0-15,0 0 0,0 0 16,1 0-16,-1 0 0,0-22 0,0 22 16,0-21-16,0 0 0,1 21 15,-1-21-15,-21 0 0,21 0 16,-21-1-16,0 1 15,21 0-15</inkml:trace>
  <inkml:trace contextRef="#ctx0" brushRef="#br0" timeOffset="63956.06">9038 5779 0,'0'0'0,"21"-22"0,-21 1 0,0 0 16,21 21-16,-21-21 0,22 0 16,-22 42 31,0 0-47,0 21 0,0-20 15,0 20-15,-22 0 0,22-21 16,-21 22-16,21-1 0,0 0 0,0-20 15,-21 20-15,21-21 0,0 21 0,-21-20 16,21-1-16,0 0 0,0 0 16,0 0-16,0 0 0,0-42 47,21 0-47,0 0 15,0 0-15,1 0 0</inkml:trace>
  <inkml:trace contextRef="#ctx0" brushRef="#br0" timeOffset="64407.85">9673 5715 0,'0'0'0,"21"-21"0,-21 0 16,0 0-16,-21 21 15,0 0 1,0 0-16,-22 21 0,22 0 0,0 0 15,0 0-15,-21 0 16,20 1-16,1 20 0,0-21 0,0 0 16,0 0-16,21 1 0,0-1 0,0 0 15,0 0-15,0 0 0,0 0 16,21 1-16,0-22 16,21 0-16,-20 0 15,-1 0-15,21 0 0,-21 0 0,22 0 16,-22 0-16,21 0 0,-21 0 0,22 21 15,-22-21-15,0 0 0,0 0 16,0 21-16,0-21 0,-21 21 0,22-21 16,-22 21-16,0 0 0,-22-21 15,1 22-15,0-1 16,0-21-16,-21 21 0,20-21 0,-20 21 16,21-21-16,-21 0 0,20 21 0,-20-21 15,21 0-15,0 0 0,0 0 16,-1 0-16,1 0 0,0 0 0,0 0 15,0 0 1,0 0-16,21-21 16,0 0-16,-22 21 15,22-21-15,0 0 0</inkml:trace>
  <inkml:trace contextRef="#ctx0" brushRef="#br0" timeOffset="64840.16">8996 5249 0,'0'0'16,"0"-21"-16,-21 21 0,-1 0 15,22 21-15,-21 1 16,21-1-16,0 0 15,0 0-15,0 0 0,0 0 0,0 1 16,21-1-16,1-21 0,-1 21 16,0-21-16,0 0 15,21 0-15,-20 0 0,-1 0 0,0 0 16,0 0-16,0 0 0,0-21 16,1 21-16,-22-21 0,0-1 15,0 1-15,0 0 0,0 0 16,0 0-16,-22 0 15,1 21-15,0 0 0,0-22 0,0 22 16,0 0-16,-1 0 16,1 22-16,0-1 0,21 0 15,0 0-15,0 0 16,0 0-16,0 1 0,0-1 0,0 0 16,0 0-16,0 0 0,21 0 15,0-21 1,1 22-16</inkml:trace>
  <inkml:trace contextRef="#ctx0" brushRef="#br0" timeOffset="67314.25">10414 6054 0,'0'21'16,"21"-21"15,0 0-31,0-21 16,1 0-16,-1 21 0,21-22 0,0 1 15,1 0-15,-1 0 0,0 0 0,22-22 16,-22 22-16,22-21 0,-22 21 0,0-22 16,1 1-16,-1 0 15,0 21-15,1-22 0,-22 1 0,0 0 16,0-1-16,0 1 0,-21 21 0,22-22 16,-22 1-16,0 21 0,0-21 15,0 20-15,0 1 0,0 0 0,0 0 16,-22 0-16,1 0 0,0 21 15,0 0 1,0 0-16,0 21 0,21 0 16,-22 21-16,1-21 0,0 22 15,0-1-15,0 22 0,0-1 0,-1 1 0,22-1 16,-21 1-16,0-1 0,21 1 16,0 20-16,-21-20 0,21-1 15,-21 22-15,21-22 0,0 1 0,-21 21 16,21-1-16,0 1 0,0 0 15,0-1-15,0 1 0,0 0 0,-22-1 16,22 1-16,-21 0 0,21-1 0,0 1 16,0-22-16,-21 22 0,21-21 15,-21 20-15,21-41 0,0 20 0,0-21 16,0 1-16,0-1 0,0-21 0,0 0 16,21 1-16,0-1 0,0-21 0,1 0 15,-1 0-15,0 0 0,0-21 16,0-1-16,0 1 0,22 0 0,-22-21 15,21-1-15,-21 1 0,22 0 16,-22-22-16,21 1 0,1-1 0,-1 1 16,-21-1-16,0-20 0,22 20 15,-22 1-15,-21-22 0,0 21 0,0-20 16,0 20-16,0 1 0,-21-1 0,-1 1 16,-20 20-16,21-20 0,-21 21 15,-1 20-15,1-20 0,0 21 0,-1 0 16,-20 0-16,20-1 0,-20 22 0,21 0 15,-1 0-15,1 0 16,21 0-16,-22 22 0,22-1 0,0-21 0,21 21 16,42-21 15,-20 0-31,-1 0 0,0 0 0,21-21 16,1 0-16,-22 21 0,21-22 0,0 1 15,1 0-15,-1 0 0,0 0 16,22-22-16,-22 22 0,1-21 0,-1 21 15,0-22-15,1 22 0,-22-21 16,21 0-16,-21 20 0,0-20 0,1 21 16,-1 0-16,-21 0 0,0-1 0,21 1 15,-42 21 32,21 21-47,-21 1 0,21-1 0,0 0 16,0 0-16,0 0 0,0 0 0,0 1 15,0 20-15,0-21 0,0 0 16,0 0-16,21 1 0,0-1 0,-21 0 16,21-21-16,-21 21 0,21 0 0,0-21 15,1 0-15,-1 0 16,0 0-16,0 0 16,0-21-16,0 0 15,1 0-15,-22 0 16,21-1-16,0 1 0,0 0 0,0-21 15,0 21-15,1-22 0,-1 22 16,0 0-16,21 0 0,-21 0 0,22-1 16,-22 1-16,0 21 0,21 0 15,-20 0-15,-1 0 0,0 0 0,0 0 16,0 21-16,0 1 0,-21-1 0,0 0 16,0 0-16,0 0 0,0 22 15,0-22-15,0 0 0,0 0 0,0 21 16,-21-20-16,0-1 0,21 0 0,-21 0 15,21 0 1,-21-21-16,42 0 31,0-21-15,-21 0-16,21 0 0,0 0 0,1-1 16,-1 1-16,0 0 0,-21-21 0,21 21 15,0-22-15,0 22 0,1 0 16,-1 0-16,0-22 0,0 22 0,-21 0 15,21 0-15,-21 42 32,-21 0-17,21 0-15,0 1 16,-21-1-16,0 21 0,0-21 16,21 0-16,0 1 0,0 20 0,0-21 15,0 0-15,0 0 0,0 1 16,0-1-16,0 0 0,0 0 0,0 0 15,21 0-15,0-21 0,0 0 16,0 22-16,0-22 0,1 0 16,20 0-16,-21 0 0,0 0 0,0 0 15,22 0-15,-22-22 0,21 22 0,-21-21 16,22 0-16,-22 0 0,0 0 16,21 0-16,-20-1 0,-1-20 0,0 21 15,0 0-15,0-22 0,-21 22 16,0 0-16,0-21 0,0 21 15,0-1-15,0 1 0,-21 21 16,0 0 0,0 0-16,0 21 0,-1-21 15,1 22-15,0-1 0,21 21 0,0-21 16,-21 0-16,21 1 0,0 20 16,0-21-16,0 0 0,0 0 0,0 1 15,0-1-15,0 0 0,21-21 0,0 21 16,0 0-16,22-21 0,-22 21 15,21-21-15,-21 0 0,22 0 0,-1 22 16,0-22-16,22 0 0,-22 0 16,22 0-16,-22 0 0,22 0 15,-22 0-15,0 0 0,1-22 0,-1 1 16,0 21-16,1-21 0,-22 0 0,0 0 16,0 21-16,0-43 0,0 22 15,1 0-15,-22 0 0,0-21 0,21 20 16,-21-20-16,0 21 0,0 0 15,0 0-15,0-1 0,0 1 0,0 0 16,-21 21-16,-1 0 16,1 0-16,0 0 15,0 0-15,0 21 0,0 0 0,-1 1 16,1-1-16,0 0 0,0 0 16,0 0-16,0 22 0,-1-22 15,1 0-15,0 0 0,0 0 0,21 0 16,0 1-16,0-1 0,0 0 15,0 0-15,0 0 0,21-21 32,0 0-32,0 0 0,1 0 15,-1 0-15,0 0 0,0 0 0,0-21 16,0 0-16,1 21 0,-1-21 0,0-22 16,0 22-16,0 0 0,0-21 15,1-1-15,-1 1 0,-21 0 0,21-1 16,0 1-16,0 0 0,-21-1 15,21-20-15,1 21 0,-22-1 16,0 1-16,21 0 0,0-1 0,-21 1 16,0 0-16,0-1 0,0 22 15,0-21-15,0 21 0,0-1 0,0 1 16,0 42 0,0 1-1,0-1-15,0 21 0,0 0 0,-21 1 16,21-1-16,-21 0 0,21 22 15,0-22-15,0 22 0,0-22 0,0 22 16,-22-22-16,22 0 0,0 1 0,0-1 16,-21 0-16,21 1 15,0-22-15,0 21 0,0-21 0,0 0 16,0 1-16,0-1 0,21 0 0,1 0 16,-1-21-16,0 21 15,0-21-15,0 0 0,22 0 0,-22 0 16,21 0-16,-21 0 0,22-21 0,-1 21 15,-21-21-15,21 0 0,1 0 16,-1-1-16,0 1 0,1 0 0,-1 0 16,0-21-16,1 20 0,-1 1 0,-21-21 15,22 21-15,-22-22 16,0 22-16,-21 0 0,0-21 0,0 21 16,0-1-16,0 1 0</inkml:trace>
  <inkml:trace contextRef="#ctx0" brushRef="#br0" timeOffset="68072.34">11726 5249 0,'0'0'0,"21"-21"16,-42 21 31,0 0-32,0 21-15,21 1 16,-21-22-1,21 21-15,21-21 47,-21-21-47,21 21 16,-21-22 0,0 1-16,-21 21 31,0 0-31,0 0 15,21 21 1,0 1-16,0-1 16,0 0-16,0 0 15,0 0-15,21-21 16,0 21-16,0-21 0,0 0 16,0 0-16,1 0 0,-1 0 15</inkml:trace>
  <inkml:trace contextRef="#ctx0" brushRef="#br0" timeOffset="105531.44">2159 8340 0,'0'-21'0,"0"-1"15,0 1-15,0 0 16,0 0-16,0 0 0,0 0 0,0-1 16,0 1-16,0 0 15,0 0-15,0 0 16,0 0-16,0 42 47,21-21-47,-21 21 15,0 0-15,0 0 0,0 22 16,0-22-16,0 21 0,0 0 0,0-20 16,0 20-16,0 0 0,0 1 15,0-1-15,0 0 0,0 1 0,0-1 16,0-21-16,-21 21 0,21 1 15,0-22-15,0 0 0,-21 21 16,21-20-16,0-1 0,0 0 16,0 0-16,21-21 31,0-21-15,0 0-16,-21 0 0,21-1 0,1 1 15,-22 0-15,21-21 0,0 21 16,0-22-16,-21 22 0,21-21 0,0-1 15,1 22-15,-22-21 0,21 21 16,0 0-16,-21-1 0,21 1 0,-21 0 16,21 21-16,0 0 15,1 0 1,-1 21 0,-21 0-16,21 1 0,0-1 15,-21 21-15,0-21 0,0 0 16,21 1-16,-21-1 0,21 21 0,-21-21 15,22 0-15,-22 1 0,0 20 16,21-21-16,0-21 0,-21 21 0,21 0 16,-21 1-16,21-22 0,0 0 15,1 0-15,-1 0 0,0 0 16,0 0-16,0-22 0,0 22 0,1-21 16,-1 0-16,0 0 0,-21 0 15,21-22-15,0 22 0,0-21 0,1 21 16,-22-22-16,21 22 15,-21-21-15,21 0 0,-21-1 0,21 1 16,-21 0-16,0-1 0,0 1 16,0 21-16,0-22 0,0 22 0,0 0 15,0 0-15,0 0 0,0 0 16,0 42 15,-21 0-31,21 0 0,0 21 16,0-20-16,0 20 0,0 0 15,0 1-15,0-1 0,0 0 0,0 1 16,0-22-16,0 21 0,0 0 16,0 1-16,0-22 0,0 21 15,21-21-15,-21 1 0,0-1 0,21 0 16,0 0-16,1 0 0,-1-21 16,0 0-16,0 0 0,0 0 0,22 0 15,-22 0-15,21 0 0,-21 0 16,0-21-16,22 0 0,-22 0 0,21 0 15,-21-22-15,1 22 0,-1-21 16,0 21-16,0-22 0,0 1 0,0 0 16,-21-1-16,0 1 0,0-22 0,0 22 15,0 0-15,0-1 0,0 1 16,0 0-16,-21-1 0,21 22 0,0 0 16,0 0-16,-21 0 15,0 21-15,21 21 16,-21 0-1,21 0-15,-21 0 0,21 22 0,0-22 16,0 21-16,0 1 0,0-1 16,0 0-16,-22 1 0,22 20 0,0-42 15,-21 22-15,21-1 0,0 0 0,0-21 16,0 22-16,0-22 0,0 0 16,0 0-16,0 0 0,0 1 0,0-1 15,0 0 1,0-42 15,0 0-31,21-1 0,-21 1 16,22 0-16,-22 0 0,21-21 0,0 20 15,-21 1-15,21-21 0,0 21 16,0 0-16,1-22 0,-1 22 0,0 0 16,0 21-16,0-21 0,0 21 15,1 0-15,-1 0 0,-21 21 16,21 0-16,-21 0 15,21 0-15,-21 1 0,0 20 16,0-21-16,0 0 0,0 22 0,0-22 16,0 0-16,0 0 0,0 21 15,0-20-15,0-1 0,21 0 0,0 0 16,1 0-16,-1-21 16,0 0-16,0 21 0,0-21 0,0 0 15,1 0-15,20 0 0,0-21 0,-21 21 16,22-21-16,-1 0 0,-21 0 15,22 0-15,-1-1 0,-21 1 0,21 0 16,-20 0-16,-1-21 0,0 20 0,0 1 16,0-21-16,-21 21 0,21-22 15,-21 22-15,0-21 0,0 21 16,0-22-16,0 22 0,0 0 16,0 0-16,-21 0 0,0 21 0,0 0 15,0 0-15,0 0 0,-1 0 16,1 0-16,0 21 0,21 0 15,-21 21-15,0-20 0,0-1 0,21 21 16,-22 0-16,22-20 0,-21 20 16,21 0-16,-21-21 0,21 22 0,0-22 15,0 0-15,0 0 0,0 0 0,0 1 16,0-1-16,0 0 0,21 0 16,0-21-16,1 0 15,-1 0 1,0 0-16,-21-21 0,21 0 15,0 0-15,0-1 0,-21 1 0,22 0 16,-22 0-16,21-21 0,-21 20 16,21-20-16,-21 21 0,0-21 0,0 20 15,21-20-15,-21 21 0,0 0 16,0 0-16,0-1 0,21 22 16,-21 22 15,0-1-31,0 0 0,0 21 0,0-21 15,0 1-15,0-1 0,0 0 16,21 21-16,-21-21 0,0 1 16,0-1-16,22 0 0,-22 0 0,21 0 15,0-21-15,-21 21 0,21 1 16,0-22-16,0 0 0,1 21 0,-1-21 16,0 0-16,0 0 0,0 0 0,0 0 15,1 0-15,20-21 0,-21-1 16,0 22-16,0-21 0,1 0 0,-1 0 15,0-21-15,0 20 0,0-20 0,0 21 16,-21-21-16,0-1 0,22 1 16,-22 0-16,0-1 0,21 1 0,-21-22 15,0 22-15,0 0 0,0-1 16,0 22-16,0-21 0,0 21 16,0 0-16,0-1 0,0 44 31,0-1-31,0 0 15,0 21-15,0 1 0,0-1 16,0 0-16,-21 1 0,21-1 0,0 0 16,-22 1-16,22 20 0,-21-42 0,21 22 15,0-1-15,0 0 0,0-21 16,0 22-16,0-22 0,0 0 0,0 21 16,0-20-16,0-1 0,0 0 15,0 0-15,21 0 16,1-21-1,-1 0-15,0 0 0,-21-21 16,21 21-16,0-21 0,0 0 16,-21 0-16,22-1 0,-1 1 0,0 0 15,-21 0-15,21 0 0</inkml:trace>
  <inkml:trace contextRef="#ctx0" brushRef="#br0" timeOffset="105787.29">4932 8361 0,'0'-21'16,"21"21"-16,0 0 0,21 0 16,-20 0-16,-1-21 0,21 21 15,-21 0-15,22-22 0,-1 1 0,0 21 16,-21-21-16,22 21 0,20-21 0,-20 21 15,-1-21-15,0 21 0,1 0 16,-1-21-16,-21 21 0,0 0 0,0 0 16,1 0-16</inkml:trace>
  <inkml:trace contextRef="#ctx0" brushRef="#br0" timeOffset="106296.02">6752 8340 0,'0'0'16,"21"-21"-16,0-1 0,1 1 0,-22 0 15,21 0-15,0 0 0,0 0 0,-21-1 16,0 1-16,21 0 0,-21 0 15,21 0-15,-21 0 0,0-1 0,22 22 16,-22-21-16,0 42 31,0 1-31,0-1 16,0 21-16,0-21 0,0 22 16,0-22-16,0 21 0,0 0 0,0 1 15,0-22-15,0 21 0,0-21 0,0 22 16,0-22-16,0 0 0,0 0 15,0 0-15,0 1 0,0-1 16,0 0-16,21-21 16,0 0-1,0 0-15,-21-21 16,21 21-16</inkml:trace>
  <inkml:trace contextRef="#ctx0" brushRef="#br0" timeOffset="106781.74">7472 8107 0,'0'0'0,"0"-21"0,0 0 0,-21 21 32,21 21-17,-22-21-15,1 21 0,0 0 16,0 0-16,0 0 0,0 22 15,21-22-15,-22 0 0,1 21 0,21-20 16,-21-1-16,21 0 0,0 0 0,0 0 16,0 0-16,0 1 0,0-1 15,21-21-15,0 0 16,1 0-16,-1 0 0,0 0 16,0 21-16,0-21 0,0 0 15,1 0-15,-1 0 0,0 0 0,0 0 16,0 21-16,0-21 0,1 0 0,-1 21 15,-21 0-15,0 1 16,0-1 0,0 0-16,-21-21 0,-1 21 0,1-21 15,0 21-15,0 0 0,-21-21 16,20 22-16,1-22 0,0 0 0,-21 21 16,21-21-16,-1 0 0,1 0 15,0 0-15,0 0 0,0 0 16,0 0-1,-1-21-15,22-1 16,0 1-16,0 0 16,0 0-16,-21 21 0,21-21 15,0 0-15</inkml:trace>
  <inkml:trace contextRef="#ctx0" brushRef="#br0" timeOffset="107012.61">6964 7853 0,'0'0'0,"-21"0"0,21-21 16,-22 21-16,22-21 16,-21 21-16,42 21 78</inkml:trace>
  <inkml:trace contextRef="#ctx0" brushRef="#br0" timeOffset="107729.2">9186 8382 0,'0'-21'16,"0"0"-16,21 0 16,-21-1-16,22 1 0,-1 0 15,-21 0-15,21 0 0,-21-22 16,21 22-16,-21 0 0,0 0 16,0-21-16,0 20 0,0 1 15,0 0-15,0 0 0,-21 0 0,0 21 16,0-21-16,-1 21 0,1 0 0,-21 0 15,21 0-15,-22 0 0,1 0 16,21 0-16,-21 21 0,-1 0 0,22 0 16,-21 0-16,21 0 0,-1 22 15,1-22-15,0 21 0,21 1 0,-21-22 16,21 21-16,0 0 0,0 22 16,0-43-16,0 21 0,21-20 15,0-1-15,0 0 0,1 0 0,-1-21 16,0 21-16,0-21 0,0 0 15,0 0-15,22 0 0,-22 0 16,0 0-16,21 0 0,-20-21 0,-1 0 16,21 21-16,-21-21 0,0 0 0,1-1 15,20 1-15,-21 0 0,0-21 16,-21 21-16,21-1 0,1 1 0,-22 0 16,0-21-16,0 21 0,0-1 15,0 1-15,0 0 0,0 0 0,0 0 16,0 42 15,0 21-31,0-21 0,0 1 16,0-1-16,0 21 0,0-21 15,0 22-15,0-22 0,0 0 16,21 21-16,-21-21 0,21 1 0,-21-1 16,21 0-16,-21 0 0,21-21 15,0 21-15,1-21 16,-1 0-16,0 0 0,0 0 15</inkml:trace>
  <inkml:trace contextRef="#ctx0" brushRef="#br0" timeOffset="108184.46">9737 8234 0,'-22'-21'0,"22"0"0,0-1 0,0 1 16,-21 0-16,21 0 0,0 0 15,0 0-15,0-1 16,21 22-16,1 0 16,-1 0-16,0 22 15,0-1-15,0 0 0,22 0 0,-22 0 16,0 0-16,0 22 0,0-22 0,0 21 16,1-21-16,-1 22 0,-21-22 15,0 21-15,0-21 0,0 22 0,0-22 16,0 21-16,0-21 0,0 1 15,0-1-15,-21 0 0,-1 0 16,1-21-16,21-21 47,0 0-47,0 0 0,0-22 16,21 22-16,1 0 0,-1-21 0,-21 20 15,21-20-15,0 0 0,0 21 16,0-22-16,1 22 0,-1-21 15,-21 21-15,21-1 0,0 1 0,0 21 16,-21-21-16,21 21 16,1 0-1,-22 21-15,21-21 16,-21 21-16,21-21 0,0 0 16,0 22-16</inkml:trace>
  <inkml:trace contextRef="#ctx0" brushRef="#br0" timeOffset="108668.64">10520 8255 0,'0'0'0,"0"-21"0,0 0 16,0 0-16,0-1 15,0 1-15,21 21 16,0 0-16,0-21 0,0 21 0,1 0 15,-1 0-15,0 0 16,0 0-16,0 21 0,0-21 0,1 21 16,20 1-16,-42-1 0,21 21 0,0-21 15,0 0-15,-21 22 0,22-22 16,-22 0-16,0 21 0,0-20 0,0-1 16,0 0-16,0 0 0,0 0 0,0 0 15,0 1-15,-22-22 0,22 21 16,0-42 15,0-1-15,0 1-16,22 21 15,-22-21-15,0 0 0,21 0 0,0 0 16,-21-22-16,21 22 0,0-21 0,-21 21 16,21-1-16,1-20 0,-1 21 15,-21 0-15,0 0 0,21-1 0,0 1 16,0 21 15,0 0-15,1 21-16,-1-21 15,0 0-15,0 0 16,0 22-16</inkml:trace>
  <inkml:trace contextRef="#ctx0" brushRef="#br0" timeOffset="110298.71">11747 8234 0,'0'0'15,"0"-21"-15,0 0 0,0-1 16,0 1-16,0 0 16,0 0-16,-21 0 15,0 21-15,0-21 0,0 21 16,0 0-1,-1 0-15,1 0 0,21 21 16,-21 0-16,0-21 0,0 21 0,0 21 16,-1-20-16,1-1 0,0 0 15,21 21-15,-21-21 0,0 22 0,21-22 16,-21 0-16,21 0 0,0 0 16,0 1-16,0-1 0,0 0 0,0 0 15,0 0-15,21 0 16,0-21-1,0 0-15,0 0 16,0 0-16,1-21 0,-22 0 0,21 21 16,0-21-16,0 0 0,0 0 0,0-1 15,1 1-15,-22 0 0,21-21 16,0 21-16,-21-1 0,0-20 0,21 21 16,-21 0-16,21 0 0,-21-1 15,0 1-15,0 42 31,0 1-31,0 20 16,0-21-16,0 0 0,0 0 16,0 1-16,0 20 0,0-21 15,0 0-15,-21 0 0,21 1 16,0-1-16,0 0 0,0 0 16,0 0-16,0 0 0,21-21 15,0 0 1,1 0-16,-1 0 0,0 0 15,0 0-15,0 0 0,0-21 16,1 21-16,-1-21 0,0 0 16,0 0-16,0 0 0,0-1 0,1 1 15,-22-21-15,21 21 0,0-22 0,0 22 16,-21 0-16,0 0 0,21 0 16,-21 0-16,21-1 0,-21 1 15,0 0-15,0 42 31,0 0-15,0 1-16,0-1 0,0 0 0,0 21 16,0-21-16,0 1 0,0-1 15,0 21-15,0-21 0,0 0 0,0 1 16,0-1-16,0 0 0,0 0 16,0 0-16,22-21 0,-1 21 15,0-21-15,0 0 0,0 0 16,0 0-16,1 0 0,-1 0 0,0 0 15,0-21-15,0 0 16,22 21-16,-22-21 0,0 0 0,0 0 16,0-1-16,0 1 0,1-21 0,-1 21 15,0 0-15,-21-22 0,21 22 16,-21-21-16,21 21 0,-21-1 0,0 1 16,0 0-16,0 0 0,0 0 15,0 42 32,0 0-47,0 0 16,0 0-16,0 1 0,-21-1 0,21 0 15,0 21-15,0-21 0,0 22 16,0-22-16,0 21 0,0 1 0,0-22 16,0 21-16,0 0 0,21 1 0,0-1 15,-21 22-15,22-22 0,-1 21 16,0-20-16,-21 20 0,21-20 0,0 20 15,-21-21-15,21 22 0,-21-22 0,22 1 16,-22 20-16,21-21 0,-21 1 16,0-1-16,0 0 0,0 1 0,0-1 15,0-21-15,-21 0 0,-1 22 0,1-43 16,0 21-16,0 0 0,0-21 16,0 0-16,-1 0 0,1 0 15,0 0-15,0 0 0,0-21 0,21 0 16,-21 0-16,21-1 0,-22 1 0,22-21 15,0 21-15,0-22 0,0 22 16,0-21-16,0 0 0,0-1 0,22-20 16,-1 20-16,0 1 0,21-21 0,-21-1 15,22 22-15,-22-22 0,21 1 16,1-1-16,-1 1 0,0 20 0,1-20 16,-1-1-16,0 22 0,1 0 0,-1-22 15,0 22-15,1 0 16,-22-1-16,0 1 0,21 21 0,-21 0 15,1-1-15,-22 1 0,0 0 16,-22 21 15,1 21-31,0 0 0,21 1 16,0-1-16,-21-21 0,21 21 16,0 0-16,0 0 0,0 0 15,0 1-15,21-1 16,-21 0-16,21 0 0,0-21 0,1 21 15,-22 0-15,21 1 0,0-1 16,-21 0-16,0 0 16,0 0-16,0 0 15,0 1 1,-21-22-16,0 0 0,-1 0 0,1 0 16,0 0-16,0 21 0,0-21 15,0 0-15,-1 0 16,1 0-16,21-21 62,-21 21-62</inkml:trace>
  <inkml:trace contextRef="#ctx0" brushRef="#br0" timeOffset="111576.34">1609 9017 0,'0'21'31,"21"0"-15,0-21 0,0 0-16,0 0 0,0 0 15,1 0-15,20 0 0,-21 0 0,21 0 16,1 22-16,-22-22 0,21 0 15,1 0-15,-1 0 0,21 0 0,-20 0 16,20 0-16,1 0 16,-1 21-16,22-21 0,-22 0 0,22 0 15,0 0-15,-1 21 0,22-21 16,0 0-16,0 0 0,0 0 0,21 0 16,0 21-16,0-21 0,0 0 0,0 0 15,21 0-15,0 0 0,-21 0 16,42 0-16,-20 0 0,-1 0 0,0 0 15,0 0-15,21 0 0,-20 0 16,20 0-16,0 0 0,1 0 0,-22 0 16,21 0-16,0 0 0,1 0 0,-1 0 15,-21 0-15,22 0 0,-1 0 16,-21 0-16,21 21 0,-20-21 16,20 0-16,-21 0 0,21 0 0,-20 0 15,20 0-15,-21 0 0,21 0 16,-20 0-16,-1 0 0,0 0 0,0 21 15,0-21-15,0 0 0,1 0 16,-1 0-16,-21 0 0,21 0 0,-21 22 16,0-22-16,0 0 0,0 0 0,0 0 15,0 0-15,0 0 0,-21 0 16,0 0-16,-1 0 0,-20 0 16,0 0-16,-1 0 0,-20 0 0,-1 0 0,1 0 15,-1 0-15,1 0 0,-22 0 16,-21 0-16,22 0 0,-22 0 15,0 0-15,0 0 0,-42 0 79,0 0-79,-21 0 15</inkml:trace>
  <inkml:trace contextRef="#ctx0" brushRef="#br0" timeOffset="119347.58">1566 10118 0,'21'0'172,"1"0"-16,-22-21 610,0-1-735,0 1 16,0 0-31,0 0-1,0 0 454,0 0-313,0-1-93,0 44 453,-22-22-516</inkml:trace>
  <inkml:trace contextRef="#ctx0" brushRef="#br0" timeOffset="119968.76">1587 9970 0,'22'0'0,"-22"-22"16,21 22-16,-21-21 16,0 0 15,0 0 125,0 0-125,0 42 32,0 0-63,0 0 0,0 0 16,0 1-16,0-1 0,0 21 15,21-21-15,-21 22 0,21-22 0,-21 21 16,0-21-16,0 0 0,0 22 15,0-22-15,0 0 0,0 0 0,0 22 16,0-22-16,0 0 16,0 0-16,0 0 15,0-42 17,0 0-32,0 0 15,-21 0-15,21-1 0,-21 1 16,21 0-16</inkml:trace>
  <inkml:trace contextRef="#ctx0" brushRef="#br0" timeOffset="120867.74">1524 10075 0,'21'0'62,"0"0"-62,0 0 0,1-21 16,-1 0-16,0 21 0,0-21 16,0 0-16,0 21 0,1-21 15,-1-1-15,0 1 0,-21 0 0,0 0 16,0 0-16,0 0 16,0-1-16,-21 22 0,0 0 15,-1 0-15,1 0 0,0 0 16,0 0-16,0 0 0,0 0 0,-1 22 15,1-1-15,21 0 0,0 21 16,0-21-16,0 22 0,0-1 16,0 0-16,0 1 0,21-1 0,1 22 15,-22-22-15,0 21 0,21 1 16,-21-22-16,21 22 0,-21-22 16,21 22-16,-21-22 0,0 0 15,0 1-15,0-22 0,0 21 0,0-21 16,0 0-16,0 1 0,0-1 15,-21-21-15,0 0 16,0 0-16,-22 0 16,22-21-16,0-1 0,-21 1 0,20 0 15,1 0-15,-21-21 0,21 20 16,-22-20-16,22 21 0,0-21 0,-21 20 16,21-20-16,21 21 0,-22 0 15,22 42 16,0 0-31,22 0 0,-1 0 16,0 1-16,0-1 0,0 21 0,22-21 16,-22 0-16,21 1 0,-21 20 15,22-21-15,-22 0 0,21-21 0,-21 21 16,22 1-16,-1-22 0,0 0 16,-21 0-16,22 0 0,-1 0 0,0 0 15,-20-22-15,20 1 0,0 0 16,-21-21-16,22 21 0,-22-22 0,21 1 15,-21 0-15,22-1 16,-22 1-16,0-22 0,0 22 0,-21 0 16,0-22-16,0 22 0,0 0 15,0-1-15,0 1 0,0 21 0,0-22 16,0 22-16,0 0 0,0 0 16,0 42-1,0 0 1,0 22-16,0-22 0,0 21 0,0 0 15,-21 22-15,21-22 0,-21 1 16,21 20-16,0 1 0,0-22 0,-21 0 16,21 1-16,0-1 0,0 0 15,0-21-15,0 22 0,0-22 16,0 0-16,0 0 16,21-21-1,-21-21-15,21 0 16,0 21-16,-21-21 0,0 0 0,0-1 15,0 1-15,0 0 0,0 0 16</inkml:trace>
  <inkml:trace contextRef="#ctx0" brushRef="#br0" timeOffset="121095.94">2032 10478 0,'0'-22'16,"0"1"-1,21 21-15,-21-21 16,21 0-16,0 21 0,1 0 0,-1 0 16,42-42-16,-42 42 15,22 0-15,-22-22 0,0 22 0,21 0 16,-20 0-16,-1 0 0,0 0 0,0 0 16,0 0-16,0 0 15,1 0-15,-1 0 16</inkml:trace>
  <inkml:trace contextRef="#ctx0" brushRef="#br0" timeOffset="121433.41">3323 10266 0,'0'0'0,"0"21"63,0 0-63,-21 0 0,21 1 16,-21-1-16,21 0 0,0 21 0,-21-21 15,21 1-15,0 20 0,0-21 0,0 0 16,0 0-16,0 1 0,-22-1 15,22 0-15,0 0 0,0 0 16,22-42 31,-1 21-47,0-21 0,0 21 0,0-21 16</inkml:trace>
  <inkml:trace contextRef="#ctx0" brushRef="#br0" timeOffset="121891.4">3810 10308 0,'21'0'0,"-42"0"0,63-21 16,-21 0-16,1 0 0,-22 0 15,-22 21 17,1 0-32,0 0 0,21 21 15,-21-21-15,0 21 0,21 0 16,-21 0-16,21 0 0,0 1 0,-22-1 15,22 0-15,0 0 16,0 0-16,0 0 0,0 1 16,22-1-1,-1-21-15,0 0 16,0 0-16,0 21 0,0-21 0,1 0 16,-1 0-16,0 21 0,0 0 15,0-21-15,-21 21 0,0 1 16,0-1-16,0 0 15,0 0-15,0 0 16,-21-21-16,0 21 0,0-21 0,0 22 16,-22-22-16,22 21 0,0-21 15,0 0-15,-22 0 0,22 0 16,0 21-16,0-21 0,0 0 0,0 0 16,-1 0-1,1 0-15,21-21 16,-21 21-16,0-21 0,21-1 15,0 1 1,-21 21-16,21-21 0,-21 0 0,21 0 16,0 0-16</inkml:trace>
  <inkml:trace contextRef="#ctx0" brushRef="#br0" timeOffset="122128.89">3238 10139 0,'0'0'16,"0"-21"-16,-21 21 0,0 0 0,0 0 15,21-21-15,0-1 16,21 22 62</inkml:trace>
  <inkml:trace contextRef="#ctx0" brushRef="#br0" timeOffset="124060.36">5461 10351 0,'21'0'0,"-42"0"0,42-22 16,0 22-16,0-21 0,1 0 15,-22 0-15,21 21 0,0-21 0,0 0 16,0-1-16,0 1 0,-21 0 16,22 0-16,-22 0 0,21 0 0,-21-1 15,0 1-15,0 0 0,0 0 16,0 0-16,-21 0 0,-1-1 0,1 22 15,0-21-15,-42 21 0,41 0 16,1 0-16,-21 0 0,21 0 16,0 21-16,-22-21 0,22 22 0,0-1 15,0 21-15,0-21 0,21 22 16,-22-1-16,22 0 0,-21 1 0,21-1 16,0 43-16,0-22 15,0-21-15,0 1 0,0-1 0,21 0 16,1-20-16,-1 20 0,0-21 0,0 0 15,0 0-15,0 1 0,22-22 16,-1 0-16,-21 21 0,22-21 16,-1 0-16,0 0 0,-21 0 0,22-21 15,-1 21-15,0-22 0,1 1 16,-22 0-16,21 0 0,-21 0 0,22 0 16,-22-1-16,0-20 0,0 21 0,0 0 15,1 0-15,-22-1 0,0 1 16,0 0-16,0 0 0,0 0 0,0 42 31,0 0-15,0 0-16,-22 0 0,22 1 15,0-1-15,0 21 16,0-21-16,0 0 0,0 1 0,0-1 16,22 0-16,-22 0 0,21-21 15,0 0-15,0 0 0,0 0 16,0 0-16,1 0 0,-1 0 15,21 0-15,-21 0 0,0-21 0,1 0 0,20 0 16,-21 21-16,0-22 0,0 1 16,1-21-16,-1 21 0,0 0 0,-21-22 15,0 22-15,21 0 0,-21-21 16,0 20-16,0-20 0,-21 21 0,21-21 16,-42 20-16,20 1 0,1 0 0,-21 0 15,0 0-15,20 21 0,-20 0 16,0 0-16,-1 0 0,22 0 15,-21 0-15,21 0 0,-22 21 0,22 0 16,0 0-16,0 0 0,21 1 16,0 20-16,0-21 0,0 21 0,0-20 15,0 20-15,21-21 0,0 21 16,0-20-16,1-1 0,-1 21 0,21-42 16,-21 21-16,22 0 0,-22-21 0,21 0 15,0 0-15,1 0 0,-1 0 16,0 0-16,22 0 0,-22 0 0,1-21 15,-1 0-15,0 21 0,-21-21 0,22 0 16,-22 0-16,0-1 16,0 1-16,0-21 0,-21 21 0,22 0 15,-22-1-15,0 1 0,0 0 0,0 0 16,0 0-16,-22 21 31,22 21-31,0 0 0,-21 0 0,21 0 16,0 1-16,0 20 0,0-21 15,0 0-15,0 0 0,-21 22 0,21-22 16,0 0-16,0 0 0,0 0 16,0 1-16,0-1 0,-21-21 15,21 21-15,0-42 47,0 0-47,0-1 0,0 1 16,21 0-16,0-21 0,0 21 15,-21-1-15,22-20 0,-1 0 0,0 21 16,0-22-16,0 22 0,0 0 0,22 0 16,-22 0-16,0-1 0,0 22 15,0 0-15,1 0 16,-22 22-16,0-1 0,0 0 0,0 0 16,0 0-16,21 0 0,-21 1 15,0 20-15,0-21 0,0 0 16,0 22-16,0-22 0,21 0 0,-21 0 15,21 0-15,0 0 0,0 1 16,1-1-16,-1 0 0,0-21 16,0 0-16,0 0 0,0 0 15,1 0-15,-1 0 0,0-21 16,0 21-16,0-21 0,0-1 0,-21 1 16,22 0-16,-1-21 0,0 21 0,-21-22 15,21 1-15,0 0 0,-21-1 16,0-20-16,21 20 0,-21 1 0,0-21 15,22 20-15,-22-20 0,0 20 0,0 1 16,0 0-16,0-1 16,0 22-16,0 0 0,0 0 0,0 0 15,-22 42 1,22 0-16,-21 0 0,0 0 16,21 22-16,0-1 0,-21 0 0,21 1 15,-21-1-15,21 0 0,0 1 16,0 20-16,0-20 0,0-1 0,0 0 15,0 1-15,0-1 0,0 0 16,0 1-16,0-22 0,0 21 0,21-21 16,0 0-16,0 1 0,0-1 0,1 0 15,-1-21-15,21 21 0,-21-21 16,22 0-16,-22 0 0,0 0 16,21 0-16,-21 0 0,22-21 0,-22 0 15,0 0-15,21-1 0,-20 1 16,-1 0-16,0-21 0,-21 21 0,21-22 15,-21 22-15,21-21 0,-21-1 0,0 22 16,0 0-16,0 0 0,0 0 16,0 42-1,0 21 1,0-21-16,0 1 0,0-1 16,0 21-16,-21-21 0,21 0 0,0 22 15,0-22-15,0 0 0,0 0 0,0 0 16,0 1-16,0-1 15,21-21-15,-21 21 0,21-21 16,1 0-16,-1 21 0,0-21 0,0 0 16,0 0-16,0 0 15,1-21-15,-1 0 0,0 0 0,0-1 16,0 1-16,0-21 0,1 21 16,-22 0-16</inkml:trace>
  <inkml:trace contextRef="#ctx0" brushRef="#br0" timeOffset="124260.24">8297 9948 0,'0'0'0,"-21"0"15,0 0 1,0 0-16,0 0 0,-1 0 16,1 0-1,0 0 32</inkml:trace>
  <inkml:trace contextRef="#ctx0" brushRef="#br0" timeOffset="124456.13">7345 10181 0,'0'0'0,"-21"21"15,-1-21 1,44 0 0,-1 0-16,0 0 0,0 0 15,21 0-15,-20 0 0,20 0 0,-21 0 16,21 0-16,-20-21 0,-1 21 0,21 0 16,-21 0-16,0 0 15</inkml:trace>
  <inkml:trace contextRef="#ctx0" brushRef="#br0" timeOffset="126423.85">8721 10266 0,'0'0'0,"0"-21"0,0 0 0,-22 21 15,22-22-15,-21 22 16,0 0-16,0 0 16,0 0-16,21 22 15,-21-1-15,21 0 0,-22 0 16,22 21-16,0-20 0,0 20 15,0-21-15,-21 0 0,21 22 0,0-22 16,-21 0-16,21 0 0,0 0 16,-21 0-16,21 1 0,0-1 0,0 0 15,0-42 32,0 0-47,21-1 0,-21 1 16,0-21-16,21 21 15,0 0-15,-21-1 0,0-20 0,22 21 16,-1-21-16,0 20 0,-21 1 0,21 0 16,0 0-16,-21 0 0,21 21 15,1 0-15,-1 0 0,0 21 16,-21 0 0,0 0-16,0 22 0,0-22 0,0 0 15,0 21-15,0-21 0,0 22 0,21-22 16,-21 0-16,0 21 0,21-20 15,-21-1-15,21 0 0,1 0 16,-1-21-16,0 0 0,0 0 0,0 0 16,0 0-16,1 0 15,20 0-15,-21 0 0,0 0 0,22-21 16,-22 21-16,0-21 0,0 0 0,0-1 16,0 1-16,1 0 0,-1 0 15,0-21-15,-21 20 0,0 1 0,0 0 16,21-21-16,-21 21 0,0-1 15,0 1-15,0 42 32,0 1-32,0-1 15,0 0-15,0 0 0,0 0 0,0 0 16,0 1-16,0-1 0,0 21 0,0-21 16,0 0-16,0 1 15,0-1-15,0 0 0,0 0 16,21-21-16,0 0 0,1 21 0,-1-21 15,0 0-15,0 0 16,0 0-16,0 0 0,1 0 0,-1-21 16,0 0-16,0 21 0,0-21 0,0 0 15,1-1-15,-22 1 0,0-21 16,21 21-16,-21 0 0,0-22 0,0 22 16,0 0-16,0-21 0,0 20 0,0-20 15,-21 21-15,-1 0 16,22 0-16,-21-1 0,0 1 0,0 0 15,0 21-15,0 0 0,-1 0 16,1 0-16,0 0 16,0 21-16,0 0 0,21 1 0,-21-1 15,21 0-15,-22 21 0,22-21 16,-21 22-16,21-22 0,0 21 0,0-21 16,0 1-16,0-1 0,0 21 0,21-21 15,1 0-15,-1 1 0,0-22 16,0 21-16,21-21 0,-20 0 0,20 21 15,0-21-15,-21 0 0,22 0 0,-1 0 16,0 0-16,1 0 16,-1-21-16,-21 21 0,22-21 0,-1-1 0,-21 1 15,21 21-15,-20-21 0,-1 0 16,0 0-16,0 0 0,-21-22 16,0 22-16,21 0 0,-21 0 0,0 0 15,0-1-15,0 1 0,0 0 16,0 42 15,-21 0-31,21 1 16,0-1-16,-21 21 0,21-21 0,0 0 15,0 1-15,0-1 0,0 0 0,0 0 16,0 0-16,0 0 0,0 1 16,0-1-16,21-21 15,-21 21-15,21-21 0,0 0 16,1 0-16,-1 0 15,0 0-15,0 0 0,0-21 0,0 21 16,1-21-16,-1-1 0,0 1 0,0 0 16,0 0-16,0 0 15,1-22-15,-22 22 0,21 0 0,-21 0 16,21 0-16,-21 0 0,21-1 0,-21 1 16,0 0-1,0 42 1,0 0-1,0 1-15,0-1 16,-21 0-16,21 0 0,0 0 0,0 0 16,0 1-16,0 20 0,0-21 0,0 0 15,0 0-15,0 1 0,0-1 16,0 0-16,0 0 0,21-21 16,0 21-16,0-21 0,1 0 15,-1 0-15,0 0 0,0 0 16,0 0-16,0 0 0,1 0 0,-1 0 15,0 0-15,0-21 0,0 0 0,22 0 16,-22 0-16,0-1 16,0 1-16,0 0 0,0 0 0,1 0 15,-1-22-15,-21 22 0,0 0 0,0-21 16,0 21-16,0-1 0,0 1 16,0 0-16,-21 21 15,-1 0-15,1 0 16,21 21-16,-21 0 0,21 1 15,-21-1-15,21 0 0,0 0 0,0 0 16,0 0-16,0 1 0,0-1 16,0 0-16,0 0 0,0 0 0,0 0 15,21-21-15,-21 22 0,21-1 16,-21 0-16,0 0 16,0 0-1,0 0-15,-21 1 16,0-22-16,0 0 0,0 21 15,-1-21-15,1 0 16,0 0-16,0 0 16,21-21-1,0-1 1</inkml:trace>
  <inkml:trace contextRef="#ctx0" brushRef="#br0" timeOffset="129695.98">11790 10224 0,'21'-22'0,"-42"44"0,42-65 16,0 22-16,-21 0 0,0 0 0,0 0 15,0-1-15,0 44 32,0-1-32,0 0 15,-21 0-15,21 0 0,0 22 16,0-1-16,-21 0 0,21 1 16,0-1-16,0-21 0,0 21 0,0 1 15,-21-22-15,21 21 0,0-21 16,-22 1-16,22-1 0,0 0 15,0 0-15,0-42 32,0 0-32,0 0 15,0-1-15,0-20 0,0 21 16,22 0-16,-22-22 0,21 22 0,-21-21 16,21 21-16,0-22 0,-21 22 0,21-21 15,0 21-15,1 0 16,-1-1-16,0 1 0,0 0 0,0 21 15,0 0-15,1 0 0,-1 0 16,0 0-16,0 21 0,0 0 16,-21 1-16,21-1 0,-21 21 0,22-21 15,-22 0-15,0 22 0,0-22 0,21 21 16,-21-21-16,0 1 0,0-1 16,0 21-16,0-21 0,0 0 15,0 1-15,0-1 16,0-42 15,0-1-31,0 1 16,0 0-16,0 0 0,21-21 15,-21 20-15,21 1 0,0-21 0,0 0 16,1 20-16,-1-20 0,0 0 16,21 21-16,-21-1 0,1-20 0,20 21 15,-21 0-15,0 21 0,0 0 0,22 0 16,-22 0-16,-21 21 15,21 0-15,-21 0 0,0 0 16,0 1-16,0 20 0,0-21 0,0 21 16,0-20-16,0 20 0,0-21 15,0 21-15,0-20 0,0 20 16,0-21-16,0 0 0,0 0 0,0 1 16,0-1-16,21-21 0,0 21 15,1-21-15,-1 0 0,21 0 16,-21 0-16,0 0 0,1 0 0,-1-21 15,21 0-15,-21 21 0,22-22 16,-22 1-16,0 0 0,0 0 0,0-21 16,0 20-16,1 1 0,-1-21 0,-21 21 15,0 0-15,0-22 0,0 22 16,0-21-16,0 21 0,0-1 0,0 1 16,-21 0-16,-1 21 15,1 0-15,0 0 16,0 21-16,21 0 0,-21 1 0,0-1 15,21 0-15,-22 0 0,22 21 0,0-20 16,0 20-16,0-21 0,0 0 16,0 22-16,0-22 0,0 0 0,22 0 15,-1 0-15,0 0 0,0 1 0,0-22 16,22 0-16,-22 21 0,21-21 16,0 0-16,-20 0 0,20 0 0,0 0 15,-21 0-15,22-21 0,-1 21 0,0-22 16,-20 1-16,-1 0 0,21 0 15,-21 0-15,0 0 0,-21-1 0,22 1 16,-22-21-16,0 21 0,0-22 16,0 22-16,0 0 0,0 0 15,0 0-15,0 0 0,0-1 0,-22 44 32,22-1-17,-21 0-15,21 0 0,0 21 0,0-20 16,-21-1-16,21 0 0,-21 21 0,21-21 15,0 1-15,0-1 0,0 0 16,0 0-16,0 0 0,-21 0 0,21 1 16,0-1-1,0-42 17,0-1-17,0 1-15,0 0 0,0 0 16,21-21-16,0 20 0,-21 1 15,21-21-15,0 21 0,1-22 0,-1 22 16,0 0-16,0-21 0,21 21 16,-20-1-16,-1 22 0,0-21 0,0 21 15,0 0-15,0 0 0,-21 21 16,22-21-16,-22 22 0,21-1 16,-21 0-16,0 21 0,0-21 0,0 1 15,0-1-15,0 21 0,0-21 16,0 0-16,0 1 0,0-1 0,0 21 15,0-21-15,0 0 16,0 1-16,0-44 47,0 1-47,21 0 0,-21 0 16,21 0-16,-21 0 0,21-22 0,0 22 15,-21-21-15,22 21 0,-1-22 16,0 22-16,21-21 0,-21 21 0,1-1 15,20 1-15,-21 0 0,21 0 16,-20 21-16,-1 0 0,0 0 0,0 0 16,0 0-16,-21 21 15,21 0-15,-21 0 0,0 1 0,0-1 16,0 0-16,0 21 0,0-21 16,0 1-16,0 20 0,0-21 0,0 0 15,0 0-15,0 1 0,0-1 16,0 0-16,0 0 0,0 0 0,0 0 15,22-21-15,-1 22 0,0-22 0,0 0 16,0 0-16,0 0 0,1 0 16,-1 0-16,0 0 0,0 0 0,21-22 15,-20 1-15,-1 21 0,-21-21 0,21 0 16,0 0-16,0 0 0,0-1 16,-21-20-16,22 21 0,-22 0 15,21-22-15,-21 22 0,21 0 0,-21 0 16,0 0-16,-21 42 31,21 0-15,0 0-16,-21 0 0,-1 1 15,22-1-15,0 0 0,0 0 0,0 0 16,0 0-16,0 1 0,0-1 0,0 0 16,0 0-16,0 0 0,0 0 15,22-21-15,-22 22 16,21-22-16,0 0 0,0 0 15,0 0-15,0 0 16,1 0-16,-1 0 0,0 0 0,0-22 16,0 22-16,0-21 0,1 0 0,20 21 15,-21-42-15,0 21 0,-21-1 16,21 1-16,1-21 0,-1 21 0,-21-22 16,0 1-16,0 21 0,0-21 0,0 20 15,0 1-15,0-21 0,-21 21 16,-1 0-16,1 21 0,0-22 0,-21 22 15,21 0-15,-22 0 0,22 0 16,0 0-16,-21 0 0,20 0 0,1 22 16,0-1-16,0 0 0,0 0 15,21 0-15,0 0 0,-21 22 16,21-22-16,0 0 0,0 21 0,0-20 16,0-1-16,0 0 0,21 0 0,-21 0 15,21 0-15,0 1 0,0-1 16,0-21-16,1 21 0,-1-21 0,21 0 15,-21 0-15,0 0 0,22 0 0,-22 0 16,21 0-16,-21 0 0,22-21 16,-22 21-16,21-21 0,1-1 0,-22 1 15,21 0-15,-21 0 0,22 0 0,-22 0 16,21-22-16,-21 22 16,0 0-16,1 0 0,-1 0 0,-21-1 15,21 22-15,-21-21 0,0 42 31,0 1-31,-21-1 16,0 0-16,21 0 0,0 0 16,-22 0-16,22 1 0,-21 20 0,21-21 15,0 0-15,0 0 0,0 1 0,0-1 16,0 0-16,0 0 16,21-21-16,1 0 0,-1 21 0,0-21 15,0 0-15,21 0 0,-20 0 16,-1 0-16,0 0 15,0 0-15,0-21 0,0 21 0,1-21 16,-1 0-16,0 0 0,0-1 0,-21 1 16,21 0-16,0 0 0,-21 0 15,0 0-15,22-1 0,-22 1 0,21 21 16,-21-21-16,21 21 0,-21 21 31,0 0-31,0 1 16,0-1-16,0 0 0,0 0 15,0 0-15,0 0 0,0 1 16,0-1-16,21-21 0,-21 21 16,21 0-16,22-21 0,-22 21 0,0 0 15,0-21-15,21 0 0,-20 0 16,-1 0-16,0 0 0,0 0 16,0 0-16,0 0 0,1-21 0,-1 21 0,0-21 15,0 0-15,0 0 0,-21 0 16,21-1-16,-21-20 0,22 21 0,-22 0 15,21 0-15,-21-22 0,0 22 16,0 0-16,-21 42 31,-1-21-31,1 21 0,0 0 16,0 22-16,0-22 0,21 21 16,0 1-16,0-22 0,0 21 0,0 22 15,0-22-15,0 0 0,0 1 0,0 20 16,0-21-16,0 1 0,0 20 15,0-20-15,0 20 0,0 1 0,0-1 16,21 1-16,-21-22 0,0 21 0,0 1 16,0-1-16,21 1 0,-21-22 15,0 22-15,0-1 0,0-20 0,0 20 16,0-21-16,0 1 0,-21 20 0,0-20 16,0-1-16,21-21 0,-22 21 15,1-20-15,0-1 0,0-21 0,0 0 16,0 0-16,-1 0 0,1 0 15,0 0-15,0-21 0,0-1 0,0 1 16,-22-21-16,22 0 0,0 20 16,0-41-16,21 21 0,0-1 0,0-20 15,0-1-15,0 22 0,0-43 0,21 22 16,0-1-16,0-20 0,22 20 16,-22 1-16,21-1 0,0 1 0,-20-1 15,20 22-15,0-22 0,1 22 0,-1 0 16,0 20-16,-21-20 0,22 0 15,-1 21-15,0-1 0,-20-20 16,20 21-16,-21 0 0,21 0 0,-20-1 16,-1 1-16,0 21 0,0-21 15,-21 0-15,21 0 16,-21 0 0,-21 21-16</inkml:trace>
  <inkml:trace contextRef="#ctx0" brushRef="#br0" timeOffset="133408.34">17949 9800 0,'0'-21'0,"0"0"0,0 0 16,0 0-16,0-22 15,0 22-15,0 0 0,0 0 0,0 0 16,0-1-16,0-20 0,0 21 15,0 0-15,0 0 0,0-22 0,0 22 16,0 0-16,0 0 16,0 0-16,0 42 31,0 0-31,0 21 16,-21 1-16,21 20 0,0 1 0,-21-1 15,0 22-15,21-22 0,-21 22 0,-1-22 16,1 22-16,0-21 0,21-1 15,-42 1-15,21-1 0,-1 1 0,1-1 16,0-21-16,0 1 0,0-1 0,21-21 16,-21 0-16,-1 1 0,22-1 15,-21 0-15,0-21 16,0 0-16,0 0 16,21-21-16,-21 0 0,21-1 15,-22 1-15,22-21 0,-21 21 0,21-22 16,0 1-16,0 0 0,0 21 15,0-22-15,0 1 0,0 0 0,0-1 16,0 1-16,0 0 0,21-1 0,1 22 16,-22 0-16,0-21 0,21 20 15,0 22 1,-21 22 0,0-1-16,0 0 0,21 0 0,0 21 15,-21-20-15,21-1 0,-21 21 0,22-21 16,-1 22-16,0-22 15,0 21-15,-21-21 0,21 0 0,0 1 16,1-1-16,-1 0 0,0 0 0,0-21 16,21 0-16,-20 21 0,-1-21 15,0 0-15,0 0 0,21 0 0,-20 0 16,20-21-16,-21 0 0,0 0 16,22 0-16,-22 21 0,0-43 0,21 22 15,-21 0-15,1 0 0,-22 0 0,21-1 16,-21-20-16,21 21 0,-21 0 15,0 0-15,0-1 0,0 1 0,0 0 16,0 42 15,0 0-31,0 1 0,0-1 16,0 0-16,0 0 0,-21 0 0,21 0 16,0 1-16,0 20 0,0-21 15,0 0-15,0 0 0,0 1 0,0-1 16,0 0-16,21 0 0,0 0 15,0-21-15,0 0 0,1 0 16,-1 0-16,0 0 0,21 0 0,-21 0 16,1 0-16,-1-21 0,0 21 15,21-21-15,-21 0 0,1 0 0,-1-1 16,0 1-16,0 0 0,-21-21 0,0 21 16,21-22-16,-21 22 15,0-21-15,0 21 0,0-22 0,0 22 16,0-21-16,0 21 0,-21-1 0,21 1 15,-21 0-15,0 21 0,0 0 16,-1 0-16,-20 0 0,21 0 0,0 0 16,0 21-16,-1 0 0,-20 1 0,21-1 15,0 21-15,21-21 0,-21 0 16,21 22-16,-22-22 0,22 0 0,0 21 16,0-20-16,0-1 0,0 0 15,22 0-15,-1 0 0,0 0 16,0 1-16,0-1 0,22 0 0,-22-21 15,0 0-15,21 21 0,-21-21 16,22 0-16,-22 0 0,21 0 0,1 0 16,-22 0-16,21-21 0,-21 0 0,0 21 15,22-21-15,-22-1 0,0 1 16,0 0-16,22 0 0,-22 0 0,0 0 16,0-1-16,0-20 0,0 21 0,1 0 15,-1 21-15,0-21 0,0-1 16,0 22-1,-21 22 17,0-1-32,0 0 15,0 0 1,21-21 0,1 0-1,-22-21 1,0 0-16,0 0 15,0-1-15,0 1 16,0 0-16,0 0 16,-22 21-16,1 0 15,0 0 1,0 0-16,0 21 16,0-21-16,21 21 0,-22 0 0,22 1 15,-21-1-15,0 0 0,21 0 0,0 21 16,0-20-16,0-1 0,0 0 15,0 21-15,0-21 0,0 1 0,0-1 16,0 0-16,0 0 0,21 0 0,-21 0 16,43 1-16,-22-1 0,0-21 15,0 21-15,21-21 0,1 0 0,-22 0 16,21 0-16,1 0 0,-1 0 0,0 0 16,1 0-16,-22 0 0,21 0 15,0-21-15,1 0 0,-22-1 16,21 1-16,-21 0 0,1 0 0,-1 0 15,0 0-15,0-22 0,0 22 16,-21-21-16,21 21 0,-21-22 0,0 22 16,0 0-16,0 0 0,0 0 0,0-1 15,0 1-15,-21 21 16,0 0-16,0 0 0,0 0 0,0 0 16,-1 0-16,1 21 0,0-21 15,0 22-15,0-1 0,0 0 0,-1 21 16,22-21-16,0 1 0,-21-1 0,21 0 15,0 0-15,0 0 0,0 0 16,0 1-16,0-1 0,0 0 16,21-21-16,-21 21 0,22-21 0,-1 0 15,0 21-15,0-21 16,0 0-16,0 0 0,1 0 16,-1 0-16,0-21 0,0 0 0,0 0 15,0 0-15,-21-1 16,0 1-16,22 0 0,-22 0 0,21 0 15,-21 0-15,0-1 0,21 1 0,-21 0 16,21 21-16,-21-21 0,0 42 31,0 0-15,0 0-16,0 1 16,0-1-16,0 0 0,0 0 0,0 0 15,0 0-15,0 1 0,0-1 0,0 0 16,0 0-16,0 0 0,0 0 15,21 1-15,0-22 0,-21 21 0,22-21 16,-1 0-16,0 0 0,0 0 16,0 0-16,0 0 0,1 0 0,-1 0 15,0 0-15,21 0 0,-21-21 0,1 21 16,-22-22-16,21 1 0,0 0 16,0 0-16,0 0 0,-21-22 0,21 22 15,1-21-15,-22 21 0,21-22 0,0 1 16,0 0-16,-21-1 15,21 1-15,0 0 0,1-1 0,-22 1 16,0 21-16,21-21 0,-21 20 0,0 1 16,0 0-16,0 0 0,-21 21 31,-1 21-15,1 0-16,0 0 0,0 22 0,0-22 15,21 21-15,-21 1 0,-1-22 0,1 21 16,21 0-16,0 1 0,-21-22 15,21 21-15,-21 1 0,21-22 0,0 21 16,0 0-16,0-20 0,0-1 16,0 21-16,0-21 0,0 0 15,0 1-15,21-1 0,0-21 0,0 21 16,1 0-16,-1-21 0,0 0 0,0 0 16,0 0-16,0 0 0,1 0 15,20 0-15,-21 0 0,0-21 0,0 21 16,1-21-16,-1 0 0,21-1 0,-42 1 15,21 0-15,0-21 0,1 21 16,-1-22-16,0 22 0,0 0 16,-21-21-16,0 20 0,21 1 0,0 0 15,-21 42 17,-21 0-17,0 1-15,21-1 0,-21 0 16,21 0-16,0 0 0,-21 0 0,21 1 15,-21-1-15,21 0 0,0 0 0,0 0 16,0 0-16,0 1 16,21-22-16,0 0 15,0 0-15,0 0 16,0 0-16,1 0 0,-1 0 0,21 0 16,-42-22-16,42 1 0,-20 21 15,-1-21-15,0 0 16,0 0-16,-21 0 0,21-22 0,0 22 15,1 0-15,-1 0 0,-21 0 0,0-1 16,21 22-16,-21-21 0,21 21 16,-21 21 15,-21 1-31,21-1 0,-21 0 16,21 0-16,0 0 0,0 0 0,0 1 15,-21-1-15,21 0 0,0 0 0,0 0 16,0 0-16,0 1 15,21-22-15,-21 21 0,21-21 16,0 0-16,0 0 16,0 0-16,1 0 0,-1 0 15,0 0-15,0-21 0,0 21 16,0-22-16,-21 1 0,0 0 0,0 0 16,0 0-16,0 0 0,0-1 15,0 1-15,0 0 0,0 0 0,0 0 16,-21 0-16,0-1 0,21 1 0,-21 0 15,0 21-15,0 0 0,21-21 16,-22 21-16,1 0 0,0 0 16,42 0 31,0 0-47,1 0 0,-1 0 0,0 0 15,0 0-15,0 0 0,22 0 16,-22 0-16,0-21 0,21 21 0,-21 0 15,1 0-15,-1 0 0,0 0 0,0 0 16,0 21-16,0 0 0,1-21 16,-1 21-16,-21 0 0,0 1 15,0-1-15,0 0 0,0 0 16,0 0-16,0 0 0,0 1 16,0-1-16,0 0 0,-21 0 15,21 0-15,-22 0 0,1 1 16,21-1-1,0 0 1,0-42 15,0 0-15,0-1-16,0 1 16,0 0-16,21 0 0,1 0 0,-1 0 15,0-22-15,0 22 0,21 0 0,-20-21 16,20 20-16,-21 1 0,21-21 15,-20 21-15,20 0 0,-21-1 0,21 22 16,-20-21-16,-1 21 0,0 0 16,0 21-1,-21 1-15,0-1 0,0 0 0,0 0 16,0 0-16,0 22 0,0-22 0,-21 21 16,21-21-16,0 22 0,-21-1 15,21-21-15,0 21 0,0-20 0,0-1 16,0 0-16,0 0 0,0 0 0,0 0 15,21 1-15,0-22 16,0 0-16,0 0 0,1 0 16,-1 0-16,0 0 15,0-22-15,0 1 16,0 21-16,-21-21 0,22 0 16,-1 0-16,0 0 0,0-1 0,0 1 15,-21 0-15,21 0 0,1-21 16,-1 42-16,0-22 0,-21 1 0,0 0 15,21 21-15,-21-21 0,0 0 16,0 0 0,-21 21-16,21-22 0,-21 1 15,0 21-15,21-21 0</inkml:trace>
  <inkml:trace contextRef="#ctx0" brushRef="#br0" timeOffset="133676.19">21907 9673 0,'0'0'0,"-21"0"0,-42 0 16,63-21-1,-21 21-15,-1 0 16,1 0 46,0 0-46,0 0-16,0 21 0,0-21 0</inkml:trace>
  <inkml:trace contextRef="#ctx0" brushRef="#br0" timeOffset="133956.01">20129 9864 0,'0'0'0,"-42"0"0,0 0 0,-1 21 16,22-21-16,42 0 31,1 0-31,-1 0 0,0 0 15,21 0-15,-21 0 0,1 0 16,20 0-16,-21 0 0,21-21 0,-20 21 16,-1 0-16,21 0 0,-21 0 0,0 0 15,-21-21 1,-21 21 0,0 0-1,0 0-15,-21 0 0</inkml:trace>
  <inkml:trace contextRef="#ctx0" brushRef="#br0" timeOffset="136209.03">1439 11917 0,'0'0'0,"0"-21"16,0 0-16,-21 21 0,21-22 15,0 1-15,0 0 16,-21 0-16,21 42 47,0 21-47,0-20 15,0 20-15,0 0 0,0 1 16,0-1-16,0 0 0,0 1 0,0 20 16,0-21-16,0 1 0,0-1 15,0 0-15,0-20 0,0 20 0,0-21 16,0 0-16,0 0 0,0 1 15,21-22 1,0 0 0,0-22-16,1 22 15,-1-21-15,-21 0 0,21 0 0,0 0 16,-21 0-16,21-22 0,0 22 16,-21-21-16,22 21 0,-22-22 0,21 22 15,-21-21-15,21 21 0,-21-22 16,0 22-16,0 0 0,21 21 15,-21 21 1,21 0-16,-21 0 0,0 1 16,0 20-16,21-21 0,-21 0 15,22 22-15,-22-22 0,0 0 16,21 0-16,-21 21 0,21-20 16,0-1-16,0 0 0,0 0 15,1-21-15,-1 0 16,0 0-16,0 0 0,0 0 15,0 0-15,1-21 0,-1 0 16,0 21-16,0-21 0,0-1 16,0 1-16,1-21 0,-22 21 0,21 0 15,-21-22-15,21 1 0,-21 21 16,0-22-16,0 1 0,0 0 0,0 21 16,0-22-16,0 22 15,0 0-15,0 0 0,-21 0 0,0 21 31,21 21-31,0 0 16,0 21-16,0-21 0,0 22 16,0-22-16,0 21 0,0 1 0,0-1 15,0 0-15,0 1 0,0-22 16,0 21-16,21-21 0,0 0 0,0 22 16,0-43-16,0 21 0,22 0 15,-22-21-15,21 0 0,-21 0 0,22 0 16,-1 0-16,0 0 15,-20 0-15,20-21 0,0 21 0,-21-21 16,22 0-16,-1-1 0,-21 1 16,22 0-16,-22-21 0,0-1 0,0 22 15,0-21-15,-21 0 0,0-1 0,0 1 16,0 0-16,0-1 0,0 1 16,0 0-16,0-1 0,0 1 0,0 0 15,0 20-15,0 1 0,-21 21 16,0 0-1,21 21-15,0 22 16,0-22-16,0 0 0,0 21 0,0 1 16,0-22-16,0 21 15,-21 1-15,21-1 0,0 0 0,-21-21 16,21 22-16,0-1 0,0-21 16,0 22-16,0-22 0,-22 21 0,22-21 15,0 0-15,0 1 0,-21-1 16,21 0-16,21-42 47,1 0-47,-1 21 15,-21-22-15,21 1 0,0 0 0,0-21 16,-21 21-16,21-1 0,1 1 0,-22 0 16,21 0-16,-21 0 15,21 0-15,0 21 0,0 0 16,0 21-1,-21 0-15,0 0 0,22 0 16,-22 0-16,0 1 0,0-1 16,0 0-16,0 0 0,0 0 0,0 0 15,0 1-15,21-1 0,-21 0 16,21 0-16,-21 0 0,21-21 16,0 0-16,0 0 0,1 0 15,-1 0-15,0 0 0,0 0 16,0-21-16,0 0 0,1 21 15,-1-21-15,0 0 0,0-1 16,0 1-16,0 0 0,1 0 0,-22-21 16,0 20-16,21 1 0,-21-21 0,0 21 15,21 0-15,-21-22 0,0 22 16,0 42 15,0 0-31,0 1 0,0-1 0,0 0 16,0 0-16,0 21 0,0-20 15,0-1-15,0 0 0,0 0 16,0 0-16,0 0 0,0 1 0,0-1 16,0 0-16,21-21 31,0 0-15,0 0-16,1 0 0,-1-21 15,0 21-15,-21-21 0,21-1 0</inkml:trace>
  <inkml:trace contextRef="#ctx0" brushRef="#br0" timeOffset="136404.91">3577 11938 0,'0'0'0,"0"-21"0,-21 21 0,0-21 0,0 21 16,-1 0-1,1 0-15,42 21 63,1-21-63,-1 0 0,0 21 15,21-21-15</inkml:trace>
  <inkml:trace contextRef="#ctx0" brushRef="#br0" timeOffset="137175.37">3958 11980 0,'0'0'0,"-21"-21"32,0 21-32,0 0 15,-1 0-15,1 0 16,0 21-16,21 1 16,0-1-16,0 0 0,0 0 0,0 21 15,0-20-15,0 20 0,0-21 16,0 21-16,0-20 0,0 20 0,0-21 15,0 0-15,0 0 0,21 1 16,0-1-16,1-21 0,-1 21 16,0-21-16,0 21 0,0-21 0,0 0 15,1 0-15,-1 0 0,21 0 16,-21 0-16,0-21 0,1 0 0,-1 0 16,0-1-16,21 1 0,-21 0 15,-21 0-15,22-21 0,-1 20 0,0-20 16,-21 0-16,0-1 0,21 1 0,-21-21 15,0 20-15,0-20 0,0 20 16,0 1-16,0 0 0,0-1 0,0 1 16,0 21-16,0 0 0,0 0 15,-21 21-15,0 0 32,21 21-32,-21 0 0,21 21 15,0-21-15,0 22 0,0-22 0,0 21 16,0 1-16,0-1 0,0-21 15,0 21-15,0 1 0,0-1 0,0 0 16,-22-20-16,22 20 0,0-21 0,0 21 16,-21-20-16,21-1 0,0 0 15,0 0-15,0 0 0,-21-21 16,21-21 15,0 0-31,0 0 16,21 0-16,0-1 0,1 1 15,-22-21-15,21 21 0,0-22 0,0 22 16,0-21-16,0 21 0,22-22 16,-22 22-16,0 0 0,0 21 0,0 0 15,22 0-15,-22 0 0,-21 21 0,21 0 16,0 1-16,0-1 0,-21 21 16,0-21-16,0 0 0,0 22 0,0 20 15,0-42-15,0 1 16,0-1-16,0 0 0,0 0 0,0 0 15,0 0-15,0 1 0,0-1 16,-21-21 15</inkml:trace>
  <inkml:trace contextRef="#ctx0" brushRef="#br0" timeOffset="138351.73">5397 11875 0,'0'0'0,"0"-22"15,22 1-15,-1 0 0,-21 0 0,0 0 16,21 0-16,-21-1 0,21 1 0,-21 0 15,0 42 17,0 0-32,0 1 0,0-1 0,0 0 15,0 21-15,-21-21 0,21 22 16,0-1-16,-21 0 0,21 1 0,0-22 16,0 21-16,0 1 0,0-22 0,0 0 15,-21 0-15,21 0 0,0 0 16,0 1-16,21-22 31,0-22-31,-21 1 16,21 0-16,0 0 0,0 0 0,-21 0 15,22-1-15,-1 1 0,0-21 16,0 21-16,-21 0 0,21-1 0,-21 1 16,21 0-16,1 21 15,-22 21 1,0 0-16,0 1 15,0-1-15,0 21 0,0-21 16,0 0-16,0 1 0,0-1 0,0 0 16,21 0-16,-21 0 0,21 0 15,-21 1-15,21-22 0,0 21 16,0-21-16,1 0 0,-1 0 16,0 0-16,0 0 0,0 0 15,0-21-15,1-1 0,-1 1 0,0 0 16,0 0-16,0 0 0,0 0 0,-21-1 15,22-20-15,-1 21 0,-21-21 16,0-1-16,0 22 0,21-21 0,-21 21 16,0-22-16,21 22 0,-21 0 15,0 0-15,0 0 0,0-1 16,0 44 0,0-1-1,0 0-15,0 0 16,0 0-16,0 22 0,0-22 0,0 21 15,0-21-15,0 0 0,0 22 16,0-22-16,0 21 0,0-21 0,0 1 16,0-1-16,0 0 0,0 0 15,0 0-15,21-21 0,0 0 16,1 0-16,-1 21 0,0-21 0,0 0 16,0 0-16,0 0 0,1-21 15,20 21-15,-21-21 0,0 0 0,0 0 16,22 0-16,-22-1 0,0 1 15,0 0-15,0-21 0,-21 21 0,22-1 16,-22-20-16,21 21 0,-21 0 16,0 0-16,0-1 0,0 1 15,0 0-15,0 0 0,-21 0 16,-1 21-16,1 0 16,0 21-16,0 0 15,21 0-15,0 0 0,0 1 0,-21-1 16,21 0-16,0 21 0,0-21 15,0 22-15,0-22 0,0 0 0,0 0 16,0 0-16,0 1 0,21-1 0,-21 0 16,21 0-16,0 0 0,0-21 15,1 21-15,-1-21 0,0 0 16,21 0-16,-21 0 0,1 0 0,-1 0 16,0 0-16,0 0 0,0 0 15,0 0-15,1-21 0,-22 0 16,21 21-16,-21-21 0,21 0 0,-21 0 15</inkml:trace>
  <inkml:trace contextRef="#ctx0" brushRef="#br0" timeOffset="139860.85">8086 11769 0,'0'0'16,"21"0"-16,21-43 16,-21 22-16,0 0 0,1 21 15,-1-21-15,-21 0 0,0 0 0,0-1 16,0 1-16,0 0 16,0 0-16,-21 0 15,-1 21-15,1 0 16,0 0-16,0 0 0,0 0 15,0 0-15,-1 21 0,1 0 0,0 0 16,0 22-16,0-22 0,0 21 0,21-21 16,-22 22-16,22-1 0,-21 0 15,21 1-15,0-1 0,0 0 0,0 1 16,0-22-16,21 21 0,1 0 16,-1-20-16,0-1 0,21 0 15,-21 0-15,22 0 0,-22-21 0,21 21 16,-21-21-16,22 22 0,-22-22 15,21 0-15,1 0 0,-22 0 0,21 0 16,-21-22-16,22 1 0,-1 21 0,-21-21 16,21 0-16,-20 0 0,20 0 15,-21-1-15,21 1 0,-20-21 0,-1 21 16,0 0-16,-21-22 0,0 22 16,0-21-16,0 21 0,0-1 0,0 1 15,0 0-15,-21 0 0,21 0 0,-21 0 16,-1-1-16,1 22 15,0 0-15,0 0 0,0 0 0,0 0 16,-1 0-16,1 22 0,0-1 0,0 0 16,0 0-16,0 0 0,-1 0 15,22 22-15,0-22 0,-21 21 0,21-21 16,0 1-16,0 20 0,0-21 16,0 0-16,0 0 0,0 1 0,0-1 15,21 0-15,1-21 0,-1 0 16,0 0-16,0 0 0,0 0 15,0 0-15,1 0 0,20 0 0,-21-21 16,0 0-16,0-1 0,22 22 0,-22-21 16,0 0-16,0 0 15,0 0-15,1 0 0,-22-22 0,0 22 16,21 0-16,-21 0 0,0 0 0,0-1 16,0 1-16,0 0 0,0 0 15,-21 42 16,21 0-31,-22-21 0,22 21 0,0 1 16,0-1-16,0 21 0,0-21 0,0 0 16,0 1-16,0-1 0,0 0 15,0 0-15,0 0 0,22 0 0,-1 1 16,-21-1-16,21-21 0,0 0 0,0 0 16,0 0-16,1 0 15,-1 0-15,0 0 0,0 0 0,0 0 16,0 0-16,1-21 0,-1 21 15,0-22-15,0 1 0,0 0 0,-21 0 16,21 0-16,-21 0 0,22-1 0,-22-20 16,0 21-16,0 0 0,0 0 15,0-1-15,0 1 0,0 0 0,0 0 16,0 42 15,0 0-31,0 0 16,0 1-16,0-1 0,0 0 15,0 0-15,0 21 0,-22-20 16,22-1-16,0 21 0,-21-21 0,21 0 16,0 1-16,0-1 0,0 21 15,0-21-15,0 0 0,0 1 16,0-44 31,0 1-47,0 0 15,0 0-15,0 0 0,21 0 16,-21-22-16,0 22 0,22-21 0,-1-1 16,0 22-16,0-21 0,0 0 15,0-1-15,1 22 0,-1 0 16,21-21-16,0 20 0,1 1 0,-22 21 16,21 0-16,1 0 0,-1 0 15,0 0-15,1 21 0,-22 1 0,0-1 16,0 0-16,0 21 0,0-21 0,-21 22 15,0-22-15,0 21 0,0-21 16,0 22-16,0-22 0,0 0 0,0 21 16,-21-20-16,21-1 0,0 0 15,0 0-15,-21-21 0,21 21 16,0 0-16,-21-21 0,21 22 16,0-44 15,0 1-16,0 0-15</inkml:trace>
  <inkml:trace contextRef="#ctx0" brushRef="#br0" timeOffset="141856.48">10880 12171 0,'-22'0'16,"22"-21"-1,0 0 1,0-1-16,22 1 0,-1 0 16,-21 0-16,21 0 0,0-22 15,21 22-15,-20-21 0,-1 21 0,0-22 16,21 1-16,-21 0 0,1-1 0,20 1 15,-21 0-15,0-1 0,0 1 16,1 21-16,-22-21 0,0 20 0,0 1 16,0 0-16,0 0 0,0 0 15,-22 21-15,1 0 0,0 0 16,-21 0-16,21 0 0,-1 21 16,-20 0-16,21 0 0,0 0 15,0 22-15,21-22 0,0 21 0,0-21 16,0 22-16,0-1 0,0-21 0,21 22 15,0-1-15,0-21 0,0 21 16,22 1-16,-22-22 0,0 21 0,0-21 16,-21 1-16,21-1 0,-21 0 15,21 0-15,-21 0 0,0 0 0,0 1 16,-21-22 0,0 0-16,0 0 15,0 0-15,-22 0 0,22 0 0,0-22 16,0 1-16,0 21 0,0-21 15,-1 0-15,1 0 0,0 0 16,0-1-16,0 1 0,0 21 16,21 21-1,0 1 1,21-1-16,0-21 0,0 21 0,0 0 16,-21 0-16,43 0 0,-22 1 15,0-22-15,0 21 0,0 0 0,0-21 16,22 0-16,-22 0 0,21 0 0,-21 0 15,22 0-15,-1 0 0,-21-21 16,22 0-16,-1-1 0,-21 1 16,21 0-16,-20 0 0,20 0 0,-21-22 15,0 22-15,0 0 0,1-21 16,-1-1-16,0 1 0,0 21 0,0-21 16,-21-1-16,0 1 0,0 0 15,0-1-15,0 1 0,0 0 0,0-1 16,0 1-16,0 21 0,0 0 0,0-1 15,0 1-15,0 0 0,0 42 16,-21 0 0,0 1-16,21 20 0,-21 0 15,21-21-15,0 22 0,0-1 16,-21 22-16,21-22 0,-22 0 0,22 1 16,0-1-16,0 0 0,0 1 15,0-22-15,0 21 0,0 0 0,0-20 16,0 20-16,0-21 0,22 0 0,-1 0 15,0 1-15,0-22 16,0 0-16,0 0 0,22 0 0,-22 0 16,0 0-16,0 0 0,22-22 15,-22 1-15,21 0 0,-21 0 0,22 0 16,-22 0-16,0-1 0,0 1 0,0 0 16,0-21-16,1 21 0,-22-1 15,0 1-15,0 0 0,0 0 16,0 42 15,0 0-31,-22 0 16,22 1-16,-21 20 0,21-21 0,0 0 15,0 0-15,0 1 0,0 20 16,0-21-16,0 0 0,0 0 0,21 1 16,1-1-16,-1-21 15,0 0-15,0 0 0,0 0 16,0 0-16,1 0 0,20 0 0,-21 0 15,0-21-15,0-1 0,22 22 0,-22-21 16,0 0-16,0-21 0,0 21 16,-21-1-16,22 1 0,-22-21 15,21 21-15,-21-22 0,0 22 0,0-21 16,0 21-16,0 0 0,0-1 16,-21 1-16,-1 0 0,1 0 0,0 21 15,0 0-15,0 0 0,0 0 16,-1 0-16,1 21 0,0 0 0,-21-21 15,21 21-15,-1 22 0,1-22 0,0 0 16,21 21-16,0-20 0,-21 20 16,21-21-16,0 0 0,0 0 0,0 43 15,21-43 1,0-21-16,0 0 0,1 0 16,-1 0-16,0 0 0,0 0 0,21 0 15,-20 0-15,-1 0 0,21-21 0,-21 21 16,0-21-16,22 0 0,-22-1 15,0 1-15,0 0 0,0 0 0,1 0 16,-1 0-16,0-1 0,0 1 0,0 0 16,-21 0-16,0 0 0,0 0 15,21 21-15,-21 21 32,0 0-32,0 0 15,0 21-15,0-20 16,0-1-16,0 0 0,0 0 15,0 0-15,0 22 0,0-22 0,0 0 16,0 0-16,0 0 0,22 0 0,-1-21 16,0 22-16,0-22 0,0 0 15,0 21-15,1-21 0,-1 0 0,0 0 16,0 0-16,21 0 0,-20 0 0,-1-21 16,21 21-16,-21-22 0,0 1 15,22 0-15,-22 21 0,0-21 0,0-21 16,0 20-16,1 1 0,-1 0 0,0 0 15,-21 0-15,0-22 0,0 22 16,0 0-16,0 0 0,0 0 16,0 0-16,-21 21 31,0 21-31,21 0 0,-22-21 16,1 21-16,21 21 0,0-20 15,-21-1-15,21 0 0,-21 0 0,21 0 16,0 0-16,0 1 0,0-1 0,0 0 15,0 0-15,0 0 16,21-21-16,0 21 0,0-21 16,1 0-16,-1 0 0,0 0 15,0 0-15,0 0 0,0 0 16,1-21-16,-1 21 0,0-21 16,0 0-16,0 0 0,0 0 15,-21-1-15,22 1 0,-22 0 16,0 0-16,0 0 0,0 0 0,0-1 15,0 1-15</inkml:trace>
  <inkml:trace contextRef="#ctx0" brushRef="#br0" timeOffset="142147.31">11557 11621 0,'0'0'0,"-64"0"0,-20 21 16,63-21-16,42 0 15,0 0 1,0 0-16,21 0 0,-20-21 0,20-1 16,0 22-16,1 0 0,-1-21 15,0 21-15,22-21 0,-22 21 0,0 0 16,22 0-16,-22 0 0,1-21 0,-22 21 15,0 0-15,0 0 0,0 0 16,-21 21 0</inkml:trace>
  <inkml:trace contextRef="#ctx0" brushRef="#br0" timeOffset="144492.32">14647 12171 0,'0'0'0,"-21"0"16,21-21 15,0 0-16,21 21-15,0-22 0,1 1 0,-1 0 16,21 0-16,-21 0 0,0-22 16,22 22-16,-22 0 0,0-21 0,21-1 15,-20 22-15,-1-21 0,0 0 0,0-1 16,0 1-16,-21 0 0,0-1 16,0 1-16,0 0 0,0-1 0,0-20 15,0 42-15,0-22 0,-21 1 16,0 21-16,21 0 0,-21-1 0,0 1 15,-1 21-15,1 0 0,0 0 16,0 21-16,0 1 0,0-1 0,21 21 16,0 0-16,-22 1 15,22-1-15,-21 0 0,21 22 0,0-22 16,-21 22-16,21-22 0,0 22 0,0-22 16,0 0-16,0 22 0,0-22 15,0 0-15,0-20 0,0 20 0,0-21 16,0 0-16,0 0 0,0 1 15,0-1-15,0-42 32,0-1-32,21 1 15,0 0-15,-21 0 0,22 0 0,-22-22 16,21 22-16,0 0 16,0-21-16,-21 21 0,21-1 0,0 1 15,1 21-15,-22-21 0,21 21 0,0 0 16,0 21-1,-21 0-15,21 1 0,-21-1 16,0 21-16,0-21 0,0 22 16,21-22-16,-21 21 0,0-21 0,22 22 15,-22-22-15,0 0 0,21 0 0,0 0 16,0 0-16,0 1 16,0-22-16,1 0 0,-1 0 15,0 0-15,21 0 0,-21 0 0,22 0 0,-22-22 16,21 1-16,-21 0 15,22 0-15,-22 0 0,21 0 0,-21-22 16,22 22-16,-22-21 0,0 21 16,0-22-16,0 22 0,1-21 0,-1 21 15,-21-1-15,0 1 0,0 0 0,0 0 16,-21 21 15,-1 21-31,22 0 0,-21 0 16,21 1-16,0-1 0,-21 21 15,21-21-15,0 22 0,0-1 16,0-21-16,0 0 0,0 22 16,0-22-16,0 0 0,0 0 0,21-21 0,0 21 15,1-21-15,-1 0 16,0 0-16,0 0 0,0 0 16,0 0-16,1 0 0,20 0 0,-21-21 15,0 21-15,0-21 0,22 0 0,-22 0 16,0-1-16,0 1 0,0 0 15,1-21-15,-22 21 0,0-22 0,0 22 16,0 0-16,0 0 0,0 0 16,-22-1-16,1 1 0,0 0 0,-21 0 15,21 21-15,-1 0 0,1 0 16,-21 0-16,21 0 0,0 0 16,-1 21-16,1 0 0,0-21 0,21 21 15,0 1 1,21-22-1,0 0-15,1 0 0,-1 0 16,0 0-16,0-22 0,21 1 16,-20 21-16,20-21 0,0 21 0,-21-21 15,22 21-15,-1 0 0,0 0 0,1-21 16,-22 21-16,21 0 0,1 0 16,-22 0-16,0 0 0,0 21 0,0 0 15,0-21-15,-21 21 0,0 0 16,0 1-16,0-1 0,0 21 15,0-21-15,0 0 0,0 1 0,0-1 16,0 0-16,0 21 0,0-21 16,0 1-16,0-1 0,-21-21 0,21 21 15,0 0-15,0 0 0,-21-21 16,21-21 15,0 0-15,0 0-16,0 0 15,0-22-15,21 22 0,-21 0 0,21-21 16,1 20-16,-1-20 0,0 0 16,0 21-16,0-1 0,0-20 15,1 21-15,20 0 0,-21 21 0,21-21 16,-20 21-16,-1-22 0,0 22 16,0 0-16,0 0 0,0 22 0,1-1 15,-1 0-15,-21 0 0,0 0 0,0 0 16,0 1-16,0-1 0,0 0 15,0 21-15,0-21 0,0 1 0,0-1 16,0 0-16,0 0 0,0 0 16,-21 0-16,21 1 0,-22-22 15,22-22 32,0 1-47,0 0 0,22 0 16,-1 0-16,-21 0 0,21-1 15,0-20-15,0 21 0,0-21 0,1 20 16,-1-20-16,0 21 0,21 0 0,-21 0 16,1-1-16,-1 1 0,0 21 15,0 0-15,0 0 0,0 0 0,1 0 16,-22 21 0,0 1-16,0-1 0,0 0 0,0 0 15,0 0-15,0 22 0,-22-22 16,1 0-16,21 0 0,-21 21 15,21-20-15,0-1 0,0 0 0,0 0 16,0 0-16,0 0 0,21-21 16,0 0-16,1 22 15,-1-22-15,0 0 0,21 0 16,-21 0-16,1-22 0,-1 1 0,21 21 16,-21-21-16,0 0 0,22 0 15,-22 0-15,0-1 0,0 1 0,0 0 16,1 0-16,-22-21 0,0 20 0,21 1 15,-21 0-15,0 0 0,21 21 16,-21-21-16,-21 42 31,0 0-15,21 0-16,-22 0 0,22 1 0,-21-1 16,21 21-16,0-21 0,0 0 15,0 1-15,0-1 0,0 0 0,0 0 16,0 0-16,0 0 0,0 1 0,0-1 15,21-21-15,1 0 16,-1 0-16,0 0 0,0 0 0,0 0 16,0 0-16,1 0 0,-1 0 0,21-21 15,-21 21-15,0-22 0,1 1 16,-1 0-16,0 0 0,-21 0 16,21 0-16,-21-1 0,21-20 15,-21 21-15,0-21 0,0 20 0,0-20 16,0 21-16,0-21 0,0 20 0,-21 1 15,0 0-15,0 0 0,0 21 16,-1 0-16,1 0 0,0 0 16,-21 0-16,21 0 0,-1 0 0,1 21 15,0 0-15,0 0 0,0-21 16,21 22-16,-21-1 0,21 0 0,-22 0 16,22 0-16,-21 0 15,21 1-15,0-1 0,21 0 16,1-21-1,-1 0-15,0 0 0,0 0 16</inkml:trace>
  <inkml:trace contextRef="#ctx0" brushRef="#br0" timeOffset="147040.76">18584 11811 0,'0'0'0,"0"-21"0,0 0 0,-21 21 15,0-21-15,0 21 0,0 0 16,-1-22-16,1 22 0,0-21 0,0 21 16,0 0-16,0 0 0,-1 0 15,1 0-15,0 0 0,0 0 16,0 21-16,0 1 0,-1-1 0,1-21 16,21 21-16,0 0 0,-21 0 15,21 0-15,0 1 0,0-1 0,0 0 16,0 0-16,0 0 0,0 0 0,21-21 15,0 22-15,1-22 16,-1 0-16,0 0 0,0 0 0,21 0 16,-20 0-16,-1 0 0,0 0 0,0-22 15,0 1-15,22 21 0,-22-21 16,0 21-16,0-21 0,-21 0 0,21 21 16,0-21-16,-21-1 0,0 1 15,22 21-15,-22-21 16,21 21-16,-21 21 31,0 0-31,0 1 16,0-1-16,0 21 0,0-21 0,0 22 15,0-22-15,0 21 0,0-21 16,-21 22-16,21-1 0,-22 0 0,22 1 16,0-1-16,0 0 0,0 1 0,0 20 15,0-21-15,0 22 16,0-22-16,0 22 0,0-1 0,0 1 15,0 20-15,0-20 0,0-1 0,0 22 16,-21-21-16,21-1 0,0 1 16,-21 20-16,21-20 0,-21-1 0,0 22 15,21-22-15,-21 1 0,-1-1 0,1-20 16,0 20-16,0-20 0,-21-1 0,20 0 16,-20-21-16,21 22 0,-21-22 15,-1-21-15,1 0 0,21 0 0,-22 0 16,1 0-16,0 0 0,-1-21 0,1 0 15,0-1-15,-1-20 16,22 21-16,-21-21 0,21-1 0,0-20 16,21 20-16,0-20 0,0-1 0,0 1 15,0-1-15,21 1 0,0-22 16,0 22-16,0-1 0,22-20 0,-1 20 16,0-21-16,22 1 0,-22 20 0,22-20 15,20 20-15,-20 1 0,-1-22 16,22 21-16,-22 1 0,22-1 0,-21 1 15,-1-1-15,-21 1 0,22-1 0,-22 22 16,-21-21-16,22 20 0,-22 22 16,0-21-16,-21 21 0,0-22 0,0 22 15,0 0-15,-21 21 16,0 0 0,0 0-16,-1 21 0,1 0 15,0 0-15,0 1 0,21-1 16,0 21-16,-21-21 0,21 0 0,0 22 15,0-22-15,0 0 0,0 21 0,0-20 16,21-1-16,0 0 0,0-21 16,0 21-16,1-21 0,-1 0 0,0 0 15,21 0-15,-21 0 0,22 0 16,-22 0-16,21 0 0,1-21 0,-22 0 16,21 0-16,-21 21 0,0-22 0,22-20 15,-22 21-15,0 0 16,0 0-16,0-22 0,1 22 0,-22-21 15,0 21-15,0-1 0,0 1 0,0 0 16,0 42 15,0 0-31,-22 1 0,1-1 16,0 21-16,21-21 0,0 0 16,-21 22-16,0-22 0,21 0 0,-21 0 15,21 0-15,0 1 0,0-1 16,0 0-16,0 0 15,0-42 17,21 0-32,0 21 15,0-21-15,0-1 0,-21 1 0,21 0 16,1 0-16,-1 0 0,0-22 16,0 22-16,0 0 0,0 0 0,1 0 15,-1 0-15,0-1 0,0 22 16,-21 22-1,0-1 1,0 0-16,0 0 0,0 21 16,0-20-16,0-1 0,0 0 0,0 21 15,0-21-15,0 1 0,0-1 0,0 0 16,0 0-16,21-21 16,-21 21-16,21-21 0,1 0 0,-1 0 15,0 21-15,0-21 0,21 0 0,-20 0 16,-1 0-16,21-21 0,-21 21 15,0-21-15,22 0 0,-22 0 0,0 0 16,0-1-16,0 1 0,1 0 16,-1 0-16,0 0 0,0-22 0,-21 22 15,0 0-15,21 0 0,-21-21 0,0 20 16,0 1-16,0 42 31,-21-21-31,21 22 16,-21-1-16,21 21 0,0-21 15,-21 0-15,21 22 0,-21-22 0,21 0 16,0 0-16,0 22 0,0-22 16,0 0-16,0 0 0,21 0 15,0-21-15,0 21 0,0-21 16,0 0-16,1 0 0,20 0 16,-21 0-16,0 0 0,0-21 0,22 0 15,-22 21-15,0-21 0,0 0 0,0 0 16,1-1-16,-1-20 0,0 21 15,0-21-15,0-1 0,-21 22 0,0-21 16,0 21-16,0-22 0,0 22 0,0 0 16,0 0-16,-21 0 15,0-1-15,0 1 0,0 21 0,-22 0 16,22 0-16,0 0 0,-21 0 0,20 21 16,1 1-16,0-1 0,0 0 15,0 0-15,0 0 0,-1 0 0,22 22 16,0-22-16,0 21 0,0-21 15,0 22-15,0-22 0,0 0 0,0 0 16,22 0-16,-1 1 0,0-1 0,0-21 16,0 21-16,22-21 0,-22 0 15,21 0-15,-21 0 0,22 0 0,-22 0 16,21 0-16,0-21 0,1 0 16,-22-1-16,21 22 0,1-21 15,-22 0-15,21-21 0,-21 21 0,0-1 16,-21-20-16,22 21 0,-22 0 15,0 0-15,0-1 0,0 1 0,0 0 16,0 0-16,-22 42 31,1 0-31,21 0 0,0 1 16,-21-1-16,0 21 0,21-21 0,0 0 16,0 1-16,0-1 0,0 0 15,0 0-15,0 0 0,0 0 0,0 1 16,0-1-16,21-21 15,0 0-15,0 0 0,1 0 16,-1 0-16,0 0 0,0 0 0,0 0 16,0 0-16,1 0 0,-1-21 15,0-1-15,0 1 0,0 0 0,0 0 16,1 0-16,-1 0 0,0-1 0,-21-20 16,21 21-16,-21 0 0,21 0 15,-21-1-15,0 1 0,0 42 31,-21 1-15,21-1-16,-21 0 0,0 0 16,21 21-16,0-20 0,-21-1 0,21 0 15,-22 0-15,22 0 0,0 0 16,0 1-16,0-1 0,0 0 16,22-21-16,-22 21 0,21-21 15,0 0-15,0 0 0,0 0 0,0 0 16,22 0-16,-22 0 0,0 0 15,0 0-15,22-21 0,-22 0 0,21 0 16,-21-1-16,22 1 0,-22 0 0,21-21 16,-21 21-16,0-22 0,1 22 15,-22-21-15,0 21 0,21-1 16,-21 1-16,0 0 0,0 0 0,0 0 16,-21 21-16,-1 0 15,1 0-15,0 0 0,0 21 16,0 0-16,21 0 0,0 0 15,0 1-15,0-1 0,0 21 0,0-21 16,0 22-16,0-22 0,0 0 0,0 0 16,21 21-16,-21-20 0,21-1 15,-21 0-15,21 0 0,-21 0 16,0 0-16,0 1 16,-21-22-1,0 0-15,0 0 0,0 0 16,-1 0-16,1 0 0,0 0 0,0 0 15,0 0-15,0 0 16,21-22-16,0 1 16,0 0-16,0 0 15,0 0-15,21 0 16</inkml:trace>
  <inkml:trace contextRef="#ctx0" brushRef="#br0" timeOffset="147663.42">22140 12044 0</inkml:trace>
  <inkml:trace contextRef="#ctx0" brushRef="#br0" timeOffset="149186.54">22161 12044 0,'0'21'110,"0"0"-95,0 0 1,0 1-16,0-1 16,0 0-1,22-21 1,-1 0-1,0 0-15,0 0 0,0 0 16,0-21-16,1 0 16,-1 21-16,0-22 0,0 1 0,0 0 15,0 0-15,1 0 0,-1-22 0,0 22 16,0-21-16,0 0 16,0 20-16,1-20 0,-1 0 0,0-1 15,0 1-15,0 0 0,-21-1 0,21 1 16,1 0-16,-22-1 0,21 1 15,-21 0-15,21-1 0,-21 22 0,21-21 16,-21 21-16,0 0 0,0 42 31,-21 21-31,21-21 16,-21 22-16,0-1 0,-1 0 0,1 1 16,21-1-16,-21 0 0,21 1 15,-21-1-15,0 0 0,21 1 0,0-1 16,0 0-16,0-21 0,0 22 15,0-22-15,0 0 0,0 0 16,0 0-16,0 1 0,21-22 16,0 21-16,0-21 0,0 0 0,1 0 15,-1 0-15,21 0 0,-21-21 16,0-1-16,22 22 0,-22-21 0,0 0 16,0 0-16,22 0 0,-22 0 15,-21-1-15,21 1 0,0 0 0,-21 0 16,21 0-16,-21 0 0,0-1 15,0 44 17,-21-1-32,21 0 0,0 0 15,-21 0-15,0 0 0,21 1 16,0-1-16,0 0 0,0 0 0,0 0 16,0 0-16,0 1 0,0-1 15,21-21-15,0 21 16,0-21-16,0 0 0,1 0 0,-1 0 15,0 0-15,21 0 0,-21-21 16,1 21-16,-1-21 0,0-1 0,0 1 16,0 21-16,0-21 0,1 0 15,-22 0-15,0 0 0,0-1 0,0 1 16,21 21-16,-21-21 0,0 0 16,0 0-16,0 0 15,0 42 16,-21-21-31,21 21 16,0 0-16,-22 21 0,22-20 0,-21 20 16,21 0-16,-21 1 0,21-22 15,0 21-15,-21 0 0,21 22 0,0-22 16,-21 1-16,21-1 0,0 0 0,0 1 16,0-1-16,0 21 0,0-20 15,-21-1-15,21 22 0,0-22 16,-22 0-16,22 22 0,-21-22 0,21 0 15,0 1-15,-21-1 0,0-21 16,21 22-16,-21-22 0,21 0 0,-21-21 16,21 21-16,-22-21 0,1 0 0,0 0 15,0-21 1,0 0-16,21 0 0,-21-1 16,21-20-16,0 21 0,0-21 0,0-1 15,0-20-15,0 20 0,0-20 16,21 21-16,0-22 0,0 1 0,0-1 15,0 1-15,22 20 0,-22-20 0,0-1 16,21 22-16,-20 0 16,20-1-16,0 1 0,-21 0 0,22 20 15,-22 1-15,21 0 0,-21 0 0,22 0 16,-22 0-16,0-1 0,21 22 16,-20-21-16</inkml:trace>
  <inkml:trace contextRef="#ctx0" brushRef="#br0" timeOffset="149520.35">23897 11621 0,'0'0'0,"-21"21"31,0 0-15,21 0-16,-21 0 0,21 22 15,0-22-15,-22 21 0,22 0 0,-21 1 16,21-1-16,0 22 0,0-22 0,0 21 15,-21-20-15,21-1 0,-21 22 16,21-22-16,-21 0 0,21 1 0,-21 20 16,-1-21-16,1 1 0,21-1 15,-21 0-15,0 1 0,21-22 0,-21 21 16,21-21-16,-21 1 0,21-1 16,-22 0-16,22 0 0,0 0 15,0-42 16,0 0-31,0 0 0,0 0 0,0-1 16,0 1-16,22 0 0,-1-21 16,-21-1-16,21 22 0,0-21 0</inkml:trace>
  <inkml:trace contextRef="#ctx0" brushRef="#br0" timeOffset="149840.18">23834 11896 0,'0'0'0,"21"-43"0,-21 22 0,0-21 16,0 21-16,21 0 0,-21-1 15,21 1-15,-21 0 0,21 0 0,0 0 16,1 0-16,-1 21 0,0 0 16,0-22-16,0 22 0,0 0 15,1 0-15,-1 0 0,0 0 0,0 22 16,-21-1-16,21 0 0,-21 0 16,21 0-16,-21 0 0,0 1 0,0-1 15,0 0-15,0 0 0,-21 0 0,0 0 16,0 1-16,0-1 0,0 0 15,-22 0-15,22-21 0,0 21 0,0-21 16,0 0-16,-1 21 0,1-21 16,0 0-16,42 0 47,0 0-47,-21-21 0,22 21 0,-1-21 15,0 21-15,0-21 0,0 21 0,0-21 16</inkml:trace>
  <inkml:trace contextRef="#ctx0" brushRef="#br0" timeOffset="150215.48">24278 11853 0,'0'0'0,"21"0"0,0 0 15,1 0-15,-1-21 0,0 21 16,0 0-16,0-21 0,0 21 16,1-21-16,-1 21 0,0-21 0,21 21 15,-21-21-15,1-1 0,-1 1 0,0 0 16,0 0-16,0 0 15,-21 0-15,0-1 0,21 1 16,-21 0-16,-21 21 16,0 0-16,0 0 15,0 0-15,0 0 0,-1 21 0,1 0 16,0 1-16,0-1 0,-21 21 16,42-21-16,-22 0 0,1 1 0,21 20 15,0-21-15,0 0 0,0 0 0,0 22 16,0-22-16,0 0 0,0 0 15,21-21-15,1 21 0,-1 1 16,0-22-16,0 0 0,0 21 0,0-21 16,22 0-16,-22 0 0,21 0 15,-21 0-15,22-21 0,-22 21 0,0-22 16,0 1-16,0 0 0,1 21 0,-1-21 16,-21 0-16,0 0 0,0-1 15,0 1-15,0 0 0,0 0 16,-21 21-16</inkml:trace>
  <inkml:trace contextRef="#ctx0" brushRef="#br0" timeOffset="150513.31">22606 11557 0,'0'0'0,"-42"0"0,-1 0 0,22 0 16,0 0-16,63 0 16,-21 0-16,22-21 0,-1 21 15,0 0-15,22-21 0,-1 21 16,1-21-16,-1 21 0,1-22 0,-1 22 16,1 0-16,-1-21 0,-20 21 15,20 0-15,-42 0 0,22-21 0,-22 21 16,0 0-16,0 0 0,-42 21 31,-21-21-31,21 21 0,-43-21 16,22 22-16</inkml:trace>
  <inkml:trace contextRef="#ctx0" brushRef="#br0" timeOffset="151771.69">5651 13081 0,'0'0'0,"-21"0"0,-42-21 16,20 21-1,22 0-15,0 0 0,-21 0 16,21 21-16,-1 0 0,1-21 0,-21 43 15,21-22-15,0 21 0,-1-21 16,22 22-16,-21 20 0,21-21 0,-21 22 16,21-22-16,0 22 0,0-22 15,0 0-15,0 22 0,21-43 0,0 21 16,22 1-16,-22-22 0,21 0 16,-21 0-16,22-21 0,-1 0 0,0 0 15,1 0-15,-1 0 0,0 0 0,1-21 16,-1 0-16,-21 0 0,22 0 15,-1-1-15,-21 1 0,0-21 0,0 21 16,1-22-16,-22 1 16,0 21-16,0-21 0,0-1 0,-22 22 15,1-21-15,0 21 0,-21-22 0,-1 22 16,1-21-16,0 21 0,-1-1 16,1 22-16,0-21 0,-1 21 0,1 0 15,0 0-15,21 0 0,-1 21 16,1-21-16,0 22 0,21-1 0,0 0 15,0 0-15,21-21 16,0 21-16,22-21 0,-1 0 0,0 0 16,1 0-16,-1 0 0,0 0 15,22 0-15,-22 0 0,22-21 0,-22 0 16,0 21-16,22-21 0,-22 0 16,1-1-16,-1-20 0,-21 21 15,21 0-15,-20 0 0,-1-1 0,0 1 16,-21 0-16,0-21 15,-21 42 17,21 21-32,-21 0 0,21 21 15,-22 1-15,22-22 0,0 42 0,0-20 16,0 20-16,0 1 0,0-1 16,0 1-16,0-1 0,0 22 0,0-22 15,0 1-15,0 21 0,0-22 16,0 22-16,0-22 0,0 22 15,0-22-15,0 22 0,0 0 0,0-1 16,0-20-16,0 21 0,0-1 16,0-20-16,0-1 0,0 22 0,0-22 15,0 1-15,0-1 0,0 1 0,0-22 16,0 1-16,-21-1 0,21-21 16,-21 21-16,21-20 0,-21-22 15,0 0-15,0 0 0,-1 0 0,1-22 16,0 1-16,0-21 0,0 0 15,-22-1-15,22 1 0,-21 0 0,21-22 16,0 1-16,-1-1 0,22-21 16,0 22-16,0-22 0,0 1 15,0-1-15,22 0 0,-1 1 0,21-1 16,0 0-16,1 1 0,-1 20 16,22-21-16,-22 22 0,21-1 0,-20 22 15,20-21-15,1 20 0,-22 1 16,22 0-16,-22-1 0,0 22 0,1 0 15,-1 0-15,-21 0 0,21 21 0,-20-22 16,-1 1 0</inkml:trace>
  <inkml:trace contextRef="#ctx0" brushRef="#br0" timeOffset="153643.75">8255 13843 0,'0'21'15,"0"-42"16,0 0-15,0 0-16,0 0 0,0-1 0,21 1 16,-21 0-16,21 0 0,-21-21 0,0 20 15,21-20-15,-21 21 0,0 0 16,0-22-16,0 22 0,0 0 0,-21 0 16,0 0-16,21 0 0,-42 21 15,21 0-15,-1 0 0,-20 0 0,0 0 16,21 21-16,-22 0 0,1 0 0,0 21 15,20-20-15,-20 20 0,21 0 16,0 1-16,0-1 0,21 0 16,0 1-16,0-1 0,0-21 15,0 21-15,0-20 0,21-1 0,0 0 16,0 0-16,0-21 0,0 0 0,1 21 16,-1-21-16,0 0 0,21 0 15,-21 0-15,1-21 0,20 0 0,-21 21 16,0-21-16,22 0 0,-22-22 15,21 22-15,-21 0 0,0-21 0,1-1 16,20 22-16,-21-21 0,-21-1 0,21 1 16,0-21-16,-21 20 0,22 1 15,-22 0-15,0-1 0,0 1 0,0 0 16,0-1-16,0 22 16,0-21-16,0 21 0,0-1 0,0 1 15,-22 21-15,1 0 16,21 21-16,0 1 0,0-1 15,0 0-15,0 21 0,0 1 0,0-1 16,0 0-16,0 1 0,0-1 16,0 0-16,0 1 0,0 20 0,0-21 15,0 1-15,0-1 0,0 0 16,21-20-16,1 20 0,-1-21 0,0 0 16,0 0-16,21 1 0,-20-1 0,20-21 15,-21 0-15,21 0 0,1 0 16,-22 0-16,21 0 0,1-21 15,-1 21-15,0-22 0,-21 1 0,22 0 16,-22 0-16,0 0 0,0 0 16,0-1-16,1-20 0,-22 21 0,21-21 15,-21 20-15,0-20 0,0 21 16,0-21-16,0 20 0,-21 1 0,-1 0 16,1 0-16,0 0 0,0 21 0,0 0 15,0 0-15,-1 0 0,1 21 16,0 0-16,0 0 0,-21 22 0,20-22 15,1 21-15,0-21 0,0 22 16,21-1-16,0-21 0,-21 21 0,21 1 16,0-22-16,0 0 0,0 0 15,0 22-15,0-22 16,21 0-16,0-21 0,0 0 0,0 0 16,1 0-16,-1 0 0,0 0 0,0 0 15,0-21-15,0 21 0,1-21 16,-1-1-16,21 1 0,-21 0 0,0 0 15,-21-21-15,22 20 0,-1-20 16,-21 21-16,21-21 0,-21 20 0,0-20 16,0 21-16,0-21 0,0 20 0,0 1 15,0 42 1,-21 1 0,21-1-16,-21 0 15,21 21-15,0-21 0,-22 1 0,22 20 16,0-21-16,0 0 0,0 0 0,0 1 15,0-1-15,0 0 0,22 0 16,-1 0-16,-21 0 0,21-21 0,0 0 16,0 0-16,0 0 0,1 0 15,20 0-15,-21 0 0,0 0 0,0-21 16,22 21-16,-22-21 0,0 0 0,0 0 16,0 0-16,1-1 0,-1-20 15,0 21-15,0 0 0,0-22 0,-21 1 16,0 0-16,21-1 0,-21 22 0,0-21 15,0 0-15,0-1 16,0 22-16,0-21 0,0 21 0,0-1 16,0 1-16,0 0 0,-21 21 15,0 21 1,21 0-16,0 1 0,-21-1 0,21 0 16,-21 21-16,21 1 0,0-22 15,0 21-15,0 0 0,0 1 0,0-1 16,0 0-16,0-20 0,0 20 15,0 0-15,0-21 0,21 1 0,0-1 16,0 0-16,0 0 0,1 0 0,-1 0 16,0-21-16,21 0 0,-21 22 15,22-22-15,-22 0 0,21 0 16,1 0-16,-1 0 0,-21-22 0,21 1 16,1 21-16,-22-21 0,0 0 15,21 0-15,-20 0 0,-1-1 0,0-20 16,0 21-16,-21-21 0,0 20 15,0-20-15,0 21 0,0-21 0,0 20 16,0 1-16,0 0 0,0 0 0,-21 21 16,0 0-16,0 0 0,-1 21 15,1 0-15,0 0 0,0 1 16,0-1-16,0 21 0,21-21 16,-22 0-16,22 22 0,-21-22 15,21 21-15,-21-21 0,21 1 0,0-1 16,0 0-16,0 0 0,0 0 15,21-21-15,0 0 16,1 0-16,-1 0 0,0 0 16,0 0-16,0-21 0,0 0 15,-21 0-15,22 21 0,-1-21 0,0-1 16,0 1-16,-21 0 0,0 0 0,21 0 16,-21 0-16,21-1 0,-21 1 15,0 0-15,0 0 0,0 42 31,0 0-31,0 0 0,0 1 16,0-1-16,0 21 0,0-21 0,0 0 16,0 1-16,0-1 0,0 0 15,0 0-15,0 0 0,0 0 16,22 1-16,-1-22 0,0 0 0,0 0 16,0 0-16,0 0 0,22 0 15,-22 0-15,0 0 0,21-22 0,-20 1 16,-1 21-16,21-21 0,-21 0 0,0 0 15,1 21-15,-1-21 0,-21-1 16,0 1-16,21 0 0,-21 0 16,0 0-16,0 0 0,0-1 0</inkml:trace>
  <inkml:trace contextRef="#ctx0" brushRef="#br0" timeOffset="153943.78">9567 13356 0,'0'0'0,"-21"21"0,-42 1 15,84-22 17,0 0-32,21 0 0,1 0 0,-1-22 15,0 1-15,22 21 0,-1-21 16,-20 21-16,20-21 0,1 21 0,20-21 15,-41 21-15,20 0 0,1 0 0,-22-21 16,0 21-16,1 0 0,-22 0 16,0 0-16,0 0 0,0 0 15,-21 21 1,-21-21-16,0 0 16,21 21-16,-21-21 0,0 0 0</inkml:trace>
  <inkml:trace contextRef="#ctx0" brushRef="#br0" timeOffset="176893.12">13017 12531 0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03:41:22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5249 847 0,'0'0'0,"21"-21"0,1 21 15,-22-22-15,21 22 0,-21-21 0,21 0 16,-21 0-16,21 21 0,-21-21 16,0 0-16,0-1 15,21 1-15,-21 0 16,0 0-16,0 0 0,0 0 16,0-1-1,-21 22-15,0 0 16,0 0-16,0 0 15,-1 22-15,1-1 16,0 0-16,0 0 0,21 0 16,-21 22-16,21-22 15,-21 21-15,21 0 0,0 1 0,-22 20 16,22-20-16,-21 20 0,21-21 16,0 22-16,0-22 0,0 22 0,0-22 15,0 22-15,0-22 0,0 0 16,0 1-16,0-1 0,0 0 0,21 1 15,1-1-15,-22-21 0,21 21 16,0-20-16,0-1 0,0 0 0,0 0 16,1 0-16,20 0 0,-21-21 0,21 0 15,-20 0-15,20 0 0,-21 0 16,21 0-16,1-21 0,-22 0 0,21 0 16,-21 0-16,22 0 0,-22-22 15,21 22-15,-21-21 0,1 21 16,20-22-16,-21 1 0,0 0 15,-21-1-15,21 1 0,1 0 0,-22-22 16,0 22-16,0-22 0,0 22 16,0-22-16,0 1 0,0 21 0,0-1 15,-22 1-15,1 0 0,0-1 16,0 22-16,-21-21 0,20 21 0,-20-1 16,21 22-16,-21 0 0,-1-21 15,22 21-15,-21 0 0,-1 0 0,1 0 16,21 21-16,-21 1 0,20-22 15,-20 21-15,21 0 0,-21 0 0,20 0 16,1 0-16,0 1 16,21-1-16,0 0 0,0 0 0,0 0 15,0 0-15,0 1 0,0-1 16,21 0-16,22 0 0,-22-21 16,0 0-16</inkml:trace>
  <inkml:trace contextRef="#ctx0" brushRef="#br0" timeOffset="614.64">6308 783 0,'0'0'0,"0"-21"16,0 42 15,0 0-31,0 1 16,-22 20-16,22-21 15,0 0-15,0 22 0,-21-1 0,21-21 16,-21 21-16,21 1 0,-21-1 16,21-21-16,0 22 0,0-1 15,0-21-15,0 21 0,0 1 0,0-22 16,0 0-16,0 21 0,0-20 15,0-1-15,0 21 0,0-21 16,21 0-16,0 1 0,0-1 0,1 0 16,-1 0-16,0-21 0,21 0 15,-21 21-15,1-21 0,-1 0 16,21 0-16,-21 0 0,22 0 0,-22-21 16,0 0-16,21 21 0,-21-21 15,22 0-15,-22-1 0,0 1 0,21 0 16,-20 0-16,-1-21 15,0 20-15,0-20 0,0 0 0,0-1 16,-21 1-16,0 0 0,0-22 16,0 22-16,0-22 0,0 22 0,0 0 15,0-1-15,-21 1 0,0 0 16,0 21-16,0-1 0,0 1 0,-22 0 16,22 0-16,-21 21 0,21 0 15,-22 0-15,1 0 0,21 0 0,-22 0 16,22 0-16,-21 0 0,21 0 15,0 21-15,-1 0 0,1 0 0,0 1 16,0-1-16,0 0 0,21 0 16,0 0-16,0 0 0,0 1 15,0-1-15,0 0 0,0 0 16,0 0-16,21-21 0,0 21 16</inkml:trace>
  <inkml:trace contextRef="#ctx0" brushRef="#br0" timeOffset="1015.23">7345 847 0,'0'0'0,"0"-21"0,0-1 15,0 44 48,-21-1-63,21 0 0,0 0 15,0 21-15,0-20 0,0-1 16,0 21-16,0 0 0,0 1 0,0-22 16,0 21-16,0 1 0,-22-1 0,22 0 15,0 1-15,-21-1 0,21 0 16,0 1-16,0-1 0,-21-21 0,21 21 15,0 1-15,-21-22 16,21 21-16,0-21 0,-21 1 0,21 20 16,0-21-16,0 0 0,0 0 15,0 1-15,0-44 32,0 1-17,0 0-15,0 0 0</inkml:trace>
  <inkml:trace contextRef="#ctx0" brushRef="#br0" timeOffset="1448.97">7260 1122 0,'0'0'0,"-21"0"0,21-21 0,-21 0 16,21-1-16,0 1 0,0 0 15,0 0-15,0 0 16,0 0-16,0-1 0,21 1 0,0 21 16,0-21-16,0 0 0,22 0 15,-22 21-15,21-21 0,-21-1 0,22 22 16,-1 0-16,0 0 0,1 0 16,-1 0-16,-21 0 0,22 22 15,-1-1-15,-21 0 0,0 0 16,0 0-16,1 0 0,-22 22 0,0-22 15,0 21-15,0-21 0,0 22 16,-22-22-16,1 21 0,0-21 0,0 1 16,-21 20-16,-1-21 0,1 0 15,21 0-15,-22 1 0,1-1 0,21 0 16,-21-21-16,20 21 0,1-21 16,0 0-16,21 21 0,-21-21 15,21-21 16,21 0-15,0 21-16,0-21 0,1 21 16,-1-21-16</inkml:trace>
  <inkml:trace contextRef="#ctx0" brushRef="#br0" timeOffset="2096.12">8678 1101 0,'0'0'0,"21"0"0,-21-21 16,0-1-16,0-41 16,0 42-16,22 0 0,-22-1 15,0 1-15,0-21 0,0 21 0,0 0 16,0-1-16,0 1 15,-22 0-15,1 21 16,0 0-16,0 0 16,0 0-16,0 21 0,-1-21 0,1 21 15,0 1-15,-21-1 0,21 21 16,-1-21-16,1 22 0,-21-22 0,21 21 16,0-21-16,-1 22 0,22-22 15,-21 0-15,21 21 0,-21-21 16,21 1-16,-21-1 0,21 0 15,0 0-15,0 0 0,0 0 16,21-21 0,0 22-16,0-22 0,1 0 15,20 0-15,-21 0 0,0 21 16,22-21-16,-22 0 0,21 0 16,-21 0-16,22 21 0,-22-21 0,21 21 15,-21-21-15,0 21 0,1-21 16,-1 21-16,0-21 0,0 22 0,-21-1 15,0 0-15,0 0 16,0 0-16,0 0 0,-21-21 16,0 22-16,0-1 0,-22 0 0,22 0 15,-21-21-15,21 21 0,-22 0 16,22-21-16,0 22 0,-21-22 0,20 0 16,1 0-16,-21 0 0,21 21 0,0-21 15,-1 0-15,1 0 0,0 0 16,0 0-16,0 0 0,0 0 0,-1 0 15,1 0 1,0 0-16,0 0 16,0 0-1,0 0-15</inkml:trace>
  <inkml:trace contextRef="#ctx0" brushRef="#br0" timeOffset="2630.09">4614 4868 0,'43'0'15,"-22"0"-15,21 0 0,0 0 16,1 0-16,-1 0 0,22 0 0,-1 0 16,1 0-16,105-21 0,-84 0 0,20 0 15,1 21-15,0-318 0,0-105 16,21 21-16,-21 42 0,21 64 0,21 63 16,-21 64-16,21 20 0,-21 44 0,21 20 15,-21 21-15,0 22 0,21 0 16,-42 21-16,21-1 0,0 1 0,-21 21 15,0-21-15,0 21 0,-22 0 16,1 0-16,0 0 0,-22-21 0,1 21 16,-22 0-16,0 0 0,1 0 15,-1 0-15,-21 0 0,0 0 16,1 0-16,-1 0 0,-21-21 16</inkml:trace>
  <inkml:trace contextRef="#ctx0" brushRef="#br0" timeOffset="2675.06">8361 1990 0,'-21'0'15,"-22"0"-15,22 0 0,-21 0 0</inkml:trace>
  <inkml:trace contextRef="#ctx0" brushRef="#br0" timeOffset="3429.2">5143 2074 0,'0'0'0,"-21"0"0,0 0 15,0 0-15,0-21 16,0 21 0,21-21-1,21 21 1,0 0-16,0 0 0,0-21 0,0 21 15,22 0-15,-1 0 0,0 0 16,22 0-16,-1 0 0,1-21 0,21 21 16,-1 0-16,1 0 0,21 0 15,0 0-15,-1 0 0,22-21 0,0 21 16,0 0-16,0 0 0,22 0 0,-1 0 16,-21 0-16,0 0 15,21 0-15,-21 0 0,0 0 0,21 0 16,-21 0-16,0 0 0,-21 0 15,21 0-15,-21 0 0,0 0 0,-22 0 16,1 0-16,0 0 0,-1 0 16,1 0-16,0 0 0,-22 0 0,1 0 15,-22 0-15,0 0 0,1 0 0,-1 0 16,-21 0-16,0 0 16,-42 0 15,0 0-31,-21 0 0,20 0 0,-20 0 15,0 0-15,-1 0 0,1 0 16</inkml:trace>
  <inkml:trace contextRef="#ctx0" brushRef="#br0" timeOffset="3743.03">5419 2180 0,'0'0'0,"-22"0"0,1 0 0,-21-21 16,21 21-16,42 0 78</inkml:trace>
  <inkml:trace contextRef="#ctx0" brushRef="#br0" timeOffset="3930.93">5927 2159 0,'0'0'0,"42"0"0,127 0 16,-63 0-1,-21 0-15,42 0 0,0 0 0,0 0 16,0 0-16,21 0 0,-21 0 0,21 0 16,0 0-16,0 0 0,1 0 15,-1 0-15,-21 0 0,21 0 0,-21 0 16,-21 0-16,21 0 0,-21 0 16,-1-21-16,-20 21 0,21 0 0,-43 0 15,1 0-15,-1 0 0,1-21 0,-22 21 16,-21 0-16,22 0 0,-22 0 15,0 0-15,-21-21 0</inkml:trace>
  <inkml:trace contextRef="#ctx0" brushRef="#br0" timeOffset="3958.91">9356 2096 0,'0'0'15</inkml:trace>
  <inkml:trace contextRef="#ctx0" brushRef="#br0" timeOffset="4014.88">9356 2096 0,'-22'0'16,"1"0"-1,0 0-15</inkml:trace>
  <inkml:trace contextRef="#ctx0" brushRef="#br0" timeOffset="4778.66">6159 2286 0,'-21'0'15,"0"0"1,21-21 0,-21 21-16,0 0 0,0 0 15,-1 0-15,1 0 0,0 0 16,-21 0-16,21 0 0,-22 0 0,1 0 15,0 0-15,-1 0 0,1 0 0,0 0 16,-1 0-16,22 0 0,-21 0 16,-1 0-16,1 0 0,0 0 0,21 0 15,-22 0-15,22 0 0,0 0 16,0 0-16,0 0 0</inkml:trace>
  <inkml:trace contextRef="#ctx0" brushRef="#br0" timeOffset="4982.54">5609 2244 0,'42'0'16,"107"0"0,-86 0-16,1 0 0,-1 0 0,22 0 15,-22 0-15,22 0 0,-22-21 0,22 21 16,0 0-16,-22 0 0,22 0 16,-22 0-16,1 0 0,-1 0 0,1-22 15,-22 22-15,1 0 0,-1 0 16,-21 0-16,0 0 0,0 0 15,1 0-15,-1 0 0,0 0 16,-42 0 15,-43-21-15</inkml:trace>
  <inkml:trace contextRef="#ctx0" brushRef="#br0" timeOffset="38382.89">7006 3916 0,'21'0'0,"0"0"47,-21-21-47,22 0 16,-22-1-16,0 1 15,21 0-15,0 0 0,-21 0 16,21 0-16,-21-1 0,0 1 16,0 0-16,21 0 0,-21 0 15,0 0-15,0-1 16,0 1-16,0 0 0,0 0 16,0 42 30,0 0-30,0 0-16,0 22 0,-21-22 0,21 21 16,0 1-16,0-1 0,-21 0 15,21 1-15,-21 20 0,21-21 0,-21 22 16,21-22-16,0 22 0,0-22 16,-22 0-16,22 1 0,-21-1 0,21 0 15,0 1-15,0-1 0,0-21 16,0 22-16,0-22 0,0 0 15,0 0-15,0 0 0,0 0 16,0 1 0,0-44 15,0 1-15,0 0-16,0 0 15</inkml:trace>
  <inkml:trace contextRef="#ctx0" brushRef="#br0" timeOffset="39343.4">7493 4276 0,'0'0'0,"0"21"0,-21 0 16,21 0-16,0 0 15,21-21 16,0 0-15,0 0-16,0-21 16,1 21-16,-22-21 0,0 0 15,0 0-15,0 0 16,0-1-16,0 1 16,0 0-16,0 0 0,-22 21 31,1 0-16,0 0-15,21 21 0,0 0 0,-21-21 16,0 21-16,21 1 0,0-1 16,0 0-16,0 0 0,0 0 15,0 0-15,0 1 32,21-22-17,0 0-15,0 0 16,0-22-1,-21 1-15,0 0 16,0 0-16,0 0 16,0 0-16,0-1 0,0 1 15,0 0-15,0 0 0,0 0 16,-21 21 0,21-21-16,-21 21 0,0 21 15,0 0 1,21 0-16,0 0 15,0 0-15,-21 1 0,21-1 16,0 0-16,0 0 0,0 0 16,0 0-16,21-21 15,-21 22 1,21-22-16,0 0 0,0 0 16,0 0-1,1-22-15,-22 1 0,21 0 16,-21 0-16,21 0 15,-21 0-15,0-1 16,0 1-16,0 0 0,-21 21 16,21-21-16,-21 21 15,-1 0-15,1 0 16,21 21 0,-21 0-16,0 0 15,21 1-15,0-1 16,0 0-16,0 0 15,0 0 1,21-21 15</inkml:trace>
  <inkml:trace contextRef="#ctx0" brushRef="#br0" timeOffset="45451.08">9546 3598 0,'-21'-21'16,"0"0"-16,21 0 31,-21 21-31,-1 0 31,22 21-31,0 0 16,0 0-16,0 1 15,0-1-15,0 0 0,0 0 16,0 0-16,0 0 16,0 1-16,22-22 15,-1 21-15,0-21 0,0 0 16,0 0-16,0 0 0,1 0 16,20 0-16,-21 0 0,21 0 0,1-21 15,-1 21-15,0-22 0,1 22 16,-22-21-16,21 0 0,1 0 0,-1 0 15,-21 0-15,21-22 0,-20 22 16,-1 0-16,0 0 0,-21-22 0,21 22 16,-21 0-16,0-21 0,0 21 15,0-1-15,0 1 0,0-21 0,0 21 16,-21 0-16,0 21 16,0 0-16,-1 0 15,22 21 1,-21 21-16,0-21 0,21 22 15,0-1-15,0 0 0,-21 22 16,21-22-16,-21 22 0,0-22 0,-1 21 16,22 1-16,0-1 0,-21 1 15,0-1-15,0 1 0,21-1 0,0 1 16,-21-22-16,0 22 0,21-1 16,-22-20-16,22-1 0,0 0 0,-21 1 15,0-1-15,21-21 0,-21 0 0,21 22 16,-21-22-16,21 0 0,-21-21 15,-1 21-15,22 0 0,-21-21 0,0 0 16,0 0-16,0 0 0,0 0 16,-22 0-16,22 0 0,-21-21 15,-1 21-15,22-21 0,-21 0 0,0 0 16,20-22-16,-20 22 0,0 0 16,-1-21-16,1-1 0,21 22 0,-21-21 15,-1-1-15,22 22 0,0 0 16,0 0-16,0 0 0,-1 21 0,22 21 31,0 0-31,0 0 0,22 22 16,-1-22-16,0 21 0,0-21 15,0 22-15,22-22 0,-22 21 0,0-21 16,21 0-16,-21 1 0,22-1 0,-22 0 16,21 0-16,1 0 15,-22 0-15,42-21 0,-20 0 0,-1 0 16,21 0-16,1 0 0,-1-21 15,1 0-15,-1 0 0,1 0 0,-1 0 16,1-1-16,-1 1 0,-20-21 16,-1 21-16,0-22 0,1 1 0,-1 0 15,-21-1-15,0 1 0,1 0 0,-1-1 16,0 22-16,-21-21 0,0 21 16,0 0-16,0-1 0,0 44 31,0-1-31,0 0 0,0 0 15,0 21-15,0-20 0,0 20 16,-21-21-16,0 21 0,21-20 16,-22 20-16,22-21 0,0 0 0,-21 22 15,0-22-15,21 0 0,0 0 16,-21 0-16,21 0 16,0-42 15,0 0-31,0 0 0,21 0 0,-21 0 15,21-1-15,0-20 0,1 0 16,-22-1-16,21 22 0,0-21 0,0 0 16,0-1-16,0 22 0,1-21 15,-1 42-15,0-21 0,0-1 0,0 22 16,0 0-16,1 0 16,-22 22-16,21-1 0,-21 0 0,21 0 15,-21 0-15,0 22 0,0-22 16,0 21-16,21-21 0,-21 22 0,0-22 15,0 21-15,21-21 0,-21 0 0,0 22 16,0-22-16,0 0 0,21 0 16,1-21-16,-22 21 0,21-21 0,0 0 15,0 0-15,0 0 0,0 0 16,22 0-16,-22 0 0,0-21 0,21 0 16,-20 0-16,20 0 0,0-22 15,-21 22-15,22-21 0,-22-22 0,21 22 16,-21-21-16,1-1 0,20 1 15,-21-1-15,-21 1 0,21-22 16,0 21-16,-21 22 0,0-21 0,0-1 16,0 22-16,0-1 0,0 1 15,0 21-15,0 0 0,0 0 0,0 42 32,0 21-32,0-21 0,-21 22 15,21-1-15,-21 21 0,21-20 0,0 20 16,-21 1-16,0 20 0,0-20 15,21-1-15,-22 1 0,22-1 0,-21 1 16,0-1-16,21-20 16,0-1-16,0 0 0,-21 1 0,21-22 15,0 0-15,-21 0 0,21 0 16,0-42 0,0 0-1,0 0-15,21 0 0,0-22 16,-21 1-16,21 21 0,0-21 0,1-1 15,-1 1-15,0 0 0,0-1 16,0 22-16,0 0 0,1 0 0,-22 0 16,21 21-16,0 0 0,0 0 15,-21 21-15,21 0 0,-21 0 16,21 21-16,-21-20 0,0-1 16,0 21-16,0-21 0,0 22 15,0-1-15,0-21 0,0 0 0,0 22 16,22-22-16,-22 0 0,21 0 0,0 0 15,0 0-15,0 1 0,0-1 16,1-21-16,-1 0 0,0 0 0,0 0 16,21 0-16,-20 0 0,20-21 15,-21-1-15,21 1 0,-20 0 0,20 0 16,-21 0-16,0-22 0,0 1 16,1 0-16,-1-1 0,0 1 15,-21 0-15,0 21 0,0-22 0,0 1 16,0 21-16,0 0 0,0-1 15,0 44 17,-21 20-32,0-21 0,21 21 0,-22-20 15,22 20-15,0 0 0,0 1 0,-21-22 16,21 21-16,0-21 0,-21 22 16,21-22-16,0 0 0,0 21 0,0-21 15,0 1-15,21-1 0,0 0 16,1 0-16,-1-21 0,0 21 0,0-21 15,0 0-15,22 0 0,-22 0 16,21 0-16,0-21 0,1 0 16,-22 0-16,21 0 0,1-1 0,-22 1 15,0-21-15,21 0 0,-21 20 16,1-20-16,-1 0 0,-21 21 0,0-22 16,21 22-16,-21 0 0,0 0 15,0 42 16,0 0-15,0 0-16,0 0 0,0 1 0,0-1 16,0 0-16,0 0 15,0 0-15,0 0 0,0 1 0,21-1 16,-21 0-16,0 0 0,0 0 0,21-21 16,-21 21-16,0 1 0,0-1 15,21-21-15,-21 21 0,22-21 16,-1 0-16,0 0 0,0 0 15,0 0-15,0 0 0,1 0 0,-1 0 16,21-21-16,-21 0 0,0-1 0,22 1 16,-22 0-16,21 0 0,-21-21 15,1-1-15,20 22 0,-21-21 0,0-1 16,0 22-16,1 0 0,-22 0 16,21 0-16,-21 0 0,21 21 15,-21 21 16,0 0-31,0 0 0,0 0 0,-21 0 16,0 22-16,21-22 0,-22 0 16,22 21-16,0-20 0,0-1 0,0 0 15,0 0-15,0 0 0,0 0 0,0 1 16,0-1-16,22-21 16,-1 0-16,0 0 0,21 0 0,-21 0 15,22 0-15,-22 0 0,21 0 16,-21 0-16,22-21 0,-22-1 0,21 1 15,-21-21-15,1 21 0,20-22 16,-21-20-16,0 21 0,22-22 16,-22 1-16,0-1 0,0 1 0,0-1 15,-21 1-15,0-1 0,0 22 16,0-1-16,0 1 0,0 0 0,0 21 16,0-22-16,0 22 0,-21 21 15,0 0 1,0 21-16,21 0 0,-21 1 0,21 20 15,-22 0-15,1 22 0,21-1 16,-21 1-16,21-1 0,0-20 0,-21 20 16,21 1-16,0-1 0,0-21 15,0 1-15,0-1 0,0 0 16,0 1-16,21-22 0,0 0 0,0 21 16,1-20-16,-1-1 0,0-21 15,21 21-15,-21-21 0,22 0 0,-1 0 16,0 0-16,1 0 0,20 0 15,-20 0-15,-1-21 0,0 0 0,1-1 16,-1 1-16,0-21 0,-21 21 0,22-22 16,-22 22-16,0-21 0,0 0 15,0 20-15,-21-20 0,0 0 0,0 21 16,0-22-16,0 22 0,-21 0 16,0 21-16,0 0 0,0 0 0,0 0 15,-1 0-15,-20 0 0,21 21 16,0 0-16,0 0 0,-22 1 15,22 20-15,0-21 0,0 21 0,0 1 16,-1-22-16,1 0 0,21 21 16,-21-20-16,21-1 0,0 0 0,0 0 15,0 0-15,0 0 0,0 1 0,21-22 16,0 21-16,1-21 16,-1 0-16,0 0 0,0 0 15,0-21-15,0 21 0,1-22 16,-1 1-16,0 0 0,0-21 15,21 21-15,-20-1 0,-1-20 0,-21 0 0,21 21 16,0-22-16,-21 22 16,21 0-16,-21 0 0,0 0 0,0 42 47,0 0-47,0 0 0,-21 0 0,21 22 15,-21-22-15,21 0 0,0 0 16,0 0-16,0 0 0,0 1 0,0-1 15,21 0-15,0 0 0,0-21 16,1 21-16,20 0 0,-21-21 0,21 0 16,1 22-16,-1-22 0,0 0 15,-20 0-15,20 0 0,0 0 0,-21 0 16,22-22-16,-22 1 0,0 0 16,0 0-16,22-21 0,-22 20 0,0-20 15,-21 21-15,21-21 0,-21 20 16,0-20-16,21 21 0,-21 0 0,0 0 15,0-1-15,0 1 0,-21 21 32,0 21-32,21 1 0,0-1 0,0 0 15,-21 21-15,0-21 0,21 22 16,-22-22-16,1 0 0,21 21 16,0-20-16,-21 20 0,21-21 15,-21 0-15,21 0 0,-21 1 0,21-1 16,0 0-16,0-42 47,21 21-47,0-21 0,-21-1 15,21 1-15,0 0 0,1-21 0,-22 21 16,21-22-16,0 22 0,21-64 16,-21 64-16,1 0 0,-22 0 15,21 0-15,0 0 0,0 21 16,0 21-16,0 0 15,-21 0-15,0 21 0,0-20 16,22-1-16,-22 0 0,21 21 0,0-21 16,-21 1-16,21-1 0,0 0 15,-21 0-15,21 0 0,1-21 0,-1 21 16,0-21-16,-21 22 0,21-22 0,0 0 16,22 0-16,-22 0 0,0 0 15,0 0-15,21-22 0,-20 1 0,-1 0 16,0 21-16,0-42 0,21 21 15,-20-1-15,20-20 0,-21 0 0,21-1 16,-20 1-16,20 0 0,-21 21 0,0-22 16,0 22-16,1-21 15,-22 21-15,21-1 0,-21 44 32,0-1-32,0 0 0,0 0 15,0 0-15,0 0 0,0 1 16,0-1-16,0 0 15,21 0-15,0-21 32,-21-21-17,21 21-15,-21-21 0,0 0 16,0-1-16,0 1 0,0-21 16,0 21-16,0 0 0,0-1 15,0 1-15,-21 21 16,0 0-1,0 0-15,21 21 0,-21-21 16,-1 43-16,1-22 0,21 0 0,-21 0 16,0 22-16,0-22 0,0 21 0,-1-21 15,22 0-15,0 22 0,-21-22 16,21 0-16,0 0 0,0 0 0,0 1 16,0-1-16,0 0 0,0 0 15,21-21-15,1 21 0,-1-21 0,0 0 16,21 0-16,-21 0 0,22 0 0,-22 0 15,21 0-15,-21 0 16,22 0-16,-1 0 0,0-21 0,1 0 16,-1 0-16,-21 0 0,22-1 15,-22 1-15,21-21 0,-21 21 0,0-22 16,1 22-16,-1 0 0,-21 0 0,0 0 16,0 0-16,0-1 0,-21 22 31,-1 0-31,-20 22 15,21-1-15,0 0 0,0 21 16,-1-21-16,1 1 0,21 20 0,0-21 16,-21 0-16,21 0 0,0 22 0,0-22 15,0 0-15,0 0 0,21 0 16,0 1-16,1-1 16,-1-21-16,0 0 0,21 21 0,-21-21 15,22 0-15,-1 0 0,-21 0 0,22 0 16,-1 0-16,-21 0 0,21-21 15,1 0-15,-22-1 0,21 1 0,-21 0 16,22 0-16,-22-21 0,0 20 16,21-20-16,-20 21 0,-1-21 15,-21 20-15,0-20 0,0 21 0,0 0 16,0 0-16,-21 21 16,-1 21-16,1 0 15,21 0-15,0 0 16,0 0-16,0 1 0,0 20 0,0-21 15,0 0-15,0 0 0,0 1 16,0 20-16,0-21 0,0 0 16,0 0-16,0 1 0,0-1 15,0 0-15,0 0 16,0 0-16,-21-21 31,0 0-31,0 0 0,0 0 16,-1 0-1,1 0-15,21-21 0,-21 0 0,0 21 16,0-21-16,0 0 0,-1-1 16,-20 1-16,0 0 0</inkml:trace>
  <inkml:trace contextRef="#ctx0" brushRef="#br0" timeOffset="45754.42">13652 3831 0,'0'0'0,"0"-21"16,22 21-1,20 0-15,-21-21 0,21 21 16,-20 0-16,20 0 0,0 0 0,1-21 15,-1 21-15,0 0 0,1 0 16,-22-21-16,21 21 0,0 0 0,-20 0 16,-1-22-16,0 22 0,0 0 15,0 0-15,-21-21 16,0 0-16,-21 21 16,0 0-16,0-21 0,-22 21 15</inkml:trace>
  <inkml:trace contextRef="#ctx0" brushRef="#br0" timeOffset="45941.31">12996 3598 0,'0'0'0,"-63"0"16,42 0-16,21 22 46,0-1-46,-22 0 16,1-21-16</inkml:trace>
  <inkml:trace contextRef="#ctx0" brushRef="#br0" timeOffset="46827.13">7472 6160 0,'0'0'0,"-43"0"0,1 0 0,-21 0 15,41 0 1,-20 0-16,21 0 0,0-22 0,0 1 15,-1 0-15,22 0 16,-21 0-16,21 0 0,0-1 0,0 1 16,0 0-16,0 0 15,21 0-15,1 21 0,-1 0 0,0 0 16,0 0-16,0 0 0,0 21 16,22 0-16,-22 21 0,0 1 15,-21-1-15,0 0 0,21 1 0,-21 20 16,0-20-16,-21 20 0,0 1 15,0-1-15,0 1 0,-22-22 0,22 21 16,-21-20-16,-1-1 0,1 0 16,-21-20-16,20 20 0,1-21 0,0 0 15,-1 0-15,-20-21 16,20 22-16,1-22 0,21 0 0,-21 0 16,-1 0-16,22-22 0,-21 1 0,21 0 15,-1 0-15,1 0 0,-21-22 16,21 22-16,0-21 0,21 0 0,-22-1 15,22 1-15,0 0 0,0 20 16,0-20-16,22 42 16,-1 0-16,0 0 0,21 42 15,1-20-15,-1 20 0,0 0 16,1 1-16,20-1 0,-21 0 0,1-21 16,-1 22-16,-21-1 0,22-21 0,-1 22 15,-21-22-15,0 21 0,22-21 16,-22 0-16,0 1 0,0-22 15,0 21-15,0 0 0,1-21 16,-1 0-16,0 0 16,0 0-16</inkml:trace>
  <inkml:trace contextRef="#ctx0" brushRef="#br0" timeOffset="46987.18">7599 6731 0,'0'0'0,"0"-21"15,0 0-15,0 0 16,0-1 15,21 22-15,-21-21-16,21 21 0</inkml:trace>
  <inkml:trace contextRef="#ctx0" brushRef="#br0" timeOffset="47442.92">9398 5525 0,'0'0'0,"0"-22"0,21 22 15,-21 22-15,0-1 0,0 21 16,0 0-16,0 22 0,0-1 16,0 1-16,0 21 0,0-1 0,0 1 15,0 0-15,0-1 0,0 1 16,0 0-16,0-22 0,0 22 0,0-22 16,0-20-16,0-1 0,-21 0 0,21 1 15,0-22-15,0 0 16,0 0-16,0 0 0,0-42 15,0 0 1,0 0-16,0 0 0,0-1 16</inkml:trace>
  <inkml:trace contextRef="#ctx0" brushRef="#br0" timeOffset="47740.75">9165 6011 0,'0'0'0,"0"-63"0,-21-128 16,21 149-16,0-21 0,0 20 15,21 1-15,0 0 0,22-1 16,-22 22-16,21-21 0,22 42 0,-22-21 16,21 21-16,-20 0 0,20 0 15,1 21-15,-22 0 0,0 0 0,1 21 16,-22 1-16,0 20 16,-21-20-16,0 20 0,-21-21 0,0 22 15,0-1-15,-22-20 0,1 20 0,0-20 16,20-1-16,-20 0 0,0 1 15,21-22-15,-22 21 0,22-21 0,0 0 16,0 1-16,0-1 0,-1 0 16,22 0-16,0 0 0,22-21 15,-1 0 1,0 0-16,0 0 0,21 0 16</inkml:trace>
  <inkml:trace contextRef="#ctx0" brushRef="#br0" timeOffset="49044.22">10245 6138 0,'0'0'0,"-22"22"31,1-1-15,0 0-16,0 21 0,0-21 16,0 22-16,-1-1 0,1-21 0,0 22 15,21-1-15,-21 0 0,0 1 16,21-1-16,-21-21 0,21 21 15,0-20-15,0 20 0,0-21 0,0 0 16,21-21-16,0 21 0,0-21 16,21 0-16,-20 0 0,20 0 0,0-21 15,-21 0-15,22 0 0,-1 0 0,0 0 16,-20-22-16,20 1 0,-21 21 16,0-22-16,0 1 0,1 0 0,-22-22 15,0 22-15,0 0 0,0-1 16,0 22-16,0-21 0,0-1 0,-22 22 15,1 0-15,0 0 0,0 0 16,0 21-16,0 0 0,-22 0 0,22 0 16,0 0-16,-21 21 0,20 21 15,1-21-15,-21 1 0,21 20 16,0 0-16,-1 22 0,1-22 0,21 0 16,0 1-16,0 20 0,0-20 15,0-1-15,0-21 0,21 21 0,1-20 16,-1-1-16,0 0 0,21 0 0,1-21 15,-22 0-15,21 0 0,0 0 16,1 0-16,-1 0 0,0-21 0,1 0 16,-1 0-16,22-1 0,-22-20 15,21 0-15,-20-1 0,-1 1 0,0 0 16,1-22-16,-22 22 0,21 0 0,-21-22 16,1 22-16,-1-22 15,-21 1-15,0-1 0,0 22 0,0-22 16,0 1-16,0 21 0,0-1 15,0 1-15,0 21 0,0 0 0,0-1 16,-21 22-16,-1 0 16,1 22-16,21-1 0,-21 21 0,0 0 15,21 1-15,0 20 0,-21-20 16,0 20-16,21 1 0,-22-1 0,22 1 16,0-1-16,0 1 0,0-1 0,0-21 15,0 22-15,0-22 0,0 22 16,0-22-16,22-21 0,20 22 0,-21-22 15,0 0-15,22 0 16,-22 0-16,21-21 0,0 0 0,1 0 16,-1 0-16,-21 0 0,22-21 0,-1 0 15,-21 0-15,21 0 0,-20-1 16,-1-20-16,0 21 0,0-21 0,0-1 16,-21 22-16,0-21 0,0-1 0,0 1 15,0 21-15,0 0 0,0 0 16,0-1-16,0 44 15,0-1 1,0 0-16,0 0 0,0 0 0,0 0 16,0 22-16,0-22 0,0 21 15,21-21-15,-21 1 0,22 20 16,-22-21-16,21 0 0,0-21 0,0 21 16,0 1-16,0-22 0,1 0 15,-1 0-15,0 0 0,21 0 0,-21 0 16,1-22-16,20 1 0,-21 0 0,0 0 15,22 0-15,-22-22 0,-21 22 16,21-21-16,0 0 0,-21 20 0,0-20 16,0 0-16,0 21 0,0-1 15,0-20-15,0 21 0,0 0 16,0 42 0,0 0-16,0 0 15,-21 0-15,0 22 0,21-1 16,-21 0-16,-1 22 0,1-22 0,21 22 15,-21-1-15,0-20 0,21 20 16,0 1-16,0-1 0,0-21 0,0 22 16,0-1-16,0 1 0,0-1 15,0 1-15,0-1 0,0 1 0,0-1 16,0 1-16,0-1 0,0 1 0,0-22 16,0 22-16,0-22 0,-21-21 0,0 22 15,-1-22-15,-20 0 0,21 0 16,-21 0-16,20-21 0,-20 0 0,21 0 15,-21 0-15,-1 0 0,1-21 16,0 21-16,-1-42 0,1 21 16,0-22-16,-1 22 0,22-21 0,-21-22 15,21 22-15,-1 0 0,1-22 0,21 22 16,0-22-16,0 22 0,0 0 16,21-1-16,22 1 0,-22 0 0,21-1 15,1 22-15,-1-21 0,0-1 0,1 1 16,-1 0-16,21-1 0,-20 1 15,20 0-15</inkml:trace>
  <inkml:trace contextRef="#ctx0" brushRef="#br0" timeOffset="50597.03">12213 6265 0,'0'0'0,"0"-21"0,21 21 16,0 0-1,-21 21-15,0 1 16,0-1-16,0 0 0,0 21 15,0-21-15,0 22 0,0-22 0,0 21 16,0 1-16,-21-22 0,21 21 0,0-21 16,-21 0-16,21 22 0,0-22 15,0 0-15,0-42 47,0 0-47,0 0 0,0-1 16,0-20-16,0 0 0,0-1 15,0 1-15,21 0 0,0-1 0,1 1 16,-1 0-16,0-1 0,0 22 0,0 0 16,0 0-16,22 0 0,-22 0 15,0 21-15,0 0 0,22 0 0,-22 21 16,0 0-16,0 0 0,0 0 16,0 0-16,1 22 0,-22-22 0,21 21 15,-21 1-15,0-1 0,0-21 0,0 21 16,0 1-16,0-22 15,0 0-15,0 0 0,0 0 0,0 1 16,-21-22-16,21 21 0,-22-21 16,22-21-1,0-1-15,0 1 0,0 0 16,0 0-16,22-21 0,-1-1 16,21 1-16,-21 0 0,0-1 0,22 1 15,-22 0-15,21-1 0,1 1 0,-1 21 16,0 0-16,-21-1 0,22 1 15,-1 21-15,-21 0 0,0 0 0,1 0 16,-1 21-16,0 1 0,-21-1 16,0 0-16,0 21 0,0-21 0,0 22 15,0-22-15,0 21 0,0 1 16,0-1-16,0-21 0,0 21 16,0-20-16,0-1 0,0 0 0,0 0 15,0 0-15,21 0 0,0-21 16,0 0-16,1 0 0,20 0 0,-21 0 15,21 0-15,-20 0 0,-1-21 0,21 0 16,0 0-16,-20 0 0,20-22 16,-21 22-16,0-21 0,22 0 0,-22 20 15,0-20-15,0 0 0,-21 21 16,21-22-16,-21 22 0,21-21 0,-21 21 16,0-1-16,0 1 0,-21 42 31,0 1-16,21-1-15,-21 21 0,21-21 16,0 0-16,0 22 0,0-1 0,-21 0 16,21-20-16,0 20 0,0 0 0,0-21 15,21 22-15,0-22 0,0 0 16,0 0-16,1-21 0,20 0 0,-21 0 16,21 0-16,-20 0 0,20 0 0,0 0 15,-21 0-15,22-21 0,-22 0 16,0 0-16,21-22 0,-20 22 15,-1-21-15,0 0 0,-21 20 16,0-20-16,0 0 0,0-1 0,0 1 16,0 21-16,0-21 0,-21-1 0,0 22 15,-1 0-15,1 0 0,0 0 16,-21 21-16,-1 0 0,22 0 0,-21 0 16,0 0-16,20 21 0,1 0 15,0 0-15,0 21 0,0-20 0,21-1 16,-21 21-16,21-21 0,0 22 0,0-22 15,0 21-15,0-21 0,21 22 16,0-22-16,0 0 0,0 0 0,22 0 16,-22-21-16,0 21 0,21-21 15,1 0-15,-1 0 0,-21 0 16,21 0-16,1-21 0,-1 0 0,0 0 16,1 0-16,-22 0 0,21-1 15,-21 1-15,1 0 0,-1-21 0,0 21 16,0-1-16,0 1 0,-21 0 15,21 21-15,-21-21 0,0 42 32,0 0-32,0 0 15,0 22-15,0-22 0,0 0 0,0 21 16,0-20-16,0-1 0,0 0 0,0 0 16,0 0-16,22 0 15,-1 1-15,0-1 0,0-21 0,0 0 16,0 0-16,22 0 0,-22 0 15,0 0-15,21 0 0,-20-21 0,-1-1 16,0 22-16,21-42 0,-21 21 0,1 0 16,-1 0-16,0-22 0,0 22 15,0-21-15,-21 21 0,21-1 0,-21 1 16,22 0-16,-22 0 0,0 42 31,0 0-31,0 0 16,0 22-16,-22-22 15,1 21-15,21 1 0,-21-1 0,21 0 16,0 22-16,-21-22 0,21 22 0,0-22 16,-21 21-16,21 1 0,0-22 15,0 22-15,0-1 0,0 1 0,0-1 16,0 1-16,0-1 0,0 1 0,21-22 16,-21 22-16,21-22 0,-21 0 15,0 1-15,0-1 0,21-21 0,-21 0 16,0 0-16,0 1 0,21-22 0,-21-22 31,0 1-15,0 0-16,0-21 0,0 21 15,0-22-15,0 1 0,0-22 0</inkml:trace>
  <inkml:trace contextRef="#ctx0" brushRef="#br0" timeOffset="50870.47">15049 6456 0,'0'0'0,"0"-21"0,0-22 16,0-62 0,22 83-16,-22 1 0,42 0 0,-21 0 15,0 21-15,22 0 0,-22 0 16,21 0-16,-21 0 0,22 0 0,-22 21 16,21 0-16,-21 0 0,0 1 15,1 20-15,-22-21 0,0 21 16,0 1-16,-22-22 0,1 21 0,0 1 15,-21-22-15,21 0 0,-22 21 16,1-21-16,0 1 0,20-1 0,-20-21 16,21 21-16,-21-21 0,20 0 0,1 0 15,21-21 1,0 0-16,21-1 0,22 1 16,-22-21-16</inkml:trace>
  <inkml:trace contextRef="#ctx0" brushRef="#br0" timeOffset="52340.16">15790 5863 0,'0'-21'0,"0"42"0,0-21 31,0 21-31,-21 1 16,21 20-16,0 0 0,-21 1 0,0-1 15,0 0-15,21 1 0,0 20 16,-22-21-16,22 22 0,-21-22 0,21 22 15,-21-22-15,21 0 0,0-20 16,0 20-16,0-21 0,0 21 0,0-20 16,0-1-16,21-21 31,0-21-31,-21-1 0,22 1 16,-1 0-16,0-21 0,-21-1 0,21 22 15,0-21-15,0 0 0,1 20 16,-22 1-16,21 0 0,-21 0 0,21 0 15,-21 42 1,0 0 0,21 0-16,-21 0 0,0 1 0,0-1 15,0 21-15,0-21 0,21 0 16,-21 1-16,0-1 0,21 0 0,1 0 16,-1 0-16,0 0 15,21-21-15,-21 0 0,1 0 16,-1 0-16,21 0 0,-21 0 0,22-21 15,-22 21-15,0-21 0,21 0 16,-21-21-16,1 20 0,20-20 0,-21 21 16,0-21-16,-21 20 0,21-20 0,-21 0 15,22 21-15,-22-1 0,0 1 16,0 0-16,0 42 31,-22 0-31,22 1 16,-21-1-16,21 21 0,0-21 15,0 0-15,0 1 0,0-1 16,0 21-16,0-21 0,21 0 0,1-21 16,-1 22-16,0-22 0,0 0 15,21 0-15,-20 0 0,-1 0 0,21 0 16,0 0-16,-20 0 0,20-22 0,-21 1 16,21 0-16,-20 0 0,-1 0 15,0-22-15,0 22 0,0 0 0,0-21 16,-21 21-16,22-1 0,-22 1 15,0 0-15,0 0 0,0 0 0,-22 21 16,1 0-16,0 0 16,0 0-16,21 21 15,-21 0-15,21 0 0,0 0 16,-21 1-16,21-1 0,0 0 16,0 0-16,0 21 0,0-20 0,21-1 15,-21 0-15,21 0 0,0 0 0,-21 0 16,21 1-16,0-22 0,1 21 15,-1-21-15,0 0 0,0 0 16,0 0-16,0 0 16,-21-21-16,22-1 0,-1 1 0,0 0 15,0 0-15,0 0 0,0 0 16,1-22-16,-22 22 0,21 0 16,0 0-16,-21 0 0,0-1 15,21 22-15,-21 22 31,0-1-31,0 0 0,0 21 16,-21-21-16,21 1 0,0 20 16,0-21-16,0 0 0,0 22 0,0-22 15,0 0-15,0 0 0,0 0 0,0 0 16,0-42 15,0-21-15,0 21-16,0 0 15,0-22-15,21 1 0,0 21 0,0-22 16,-21 1-16,22 0 0,-1-1 16,0 22-16,0 0 0,0 0 0,0 0 15,1 0-15,-1 21 0,0 0 16,0 0-16,0 0 16,-21 21-16,0 0 0,21 0 0,-21 0 15,0 22-15,0-22 0,0 0 16,0 21-16,0-21 0,0 22 0,0-22 15,0 21-15,0-21 16,0 1-16,0-1 0,0 0 0,0-42 47,22 0-47,-22-1 0,0 1 16,21-21-16,0 21 0,-21-22 15,21 1-15,0 0 0,0 21 0,1-22 16,20 1-16,-21 21 0,0 0 0,0-1 15,22 1-15,-22 0 0,0 21 16,0 0-16,0 21 0,1 0 16,-22 1-16,0-1 0,0 0 15,0 21-15,0-21 0,0 22 0,0-1 16,0 0-16,0 1 0,0-1 16,0-21-16,0 22 0,0-22 0,-22 21 15,22-21-15,-21 0 0,21 1 16,-21-1-16,0-21 31,21-21-31,-21-1 0,0 1 16,-1-21-16,22 21 0,-42-22 15,21 1-15</inkml:trace>
  <inkml:trace contextRef="#ctx0" brushRef="#br0" timeOffset="52524.05">16891 5694 0,'0'0'0,"-42"0"0,-1 0 15,43-21-15,-21 21 0,0 0 16,0 0 0,21 21-1,-21-21-15,-1 21 0,-20-21 16</inkml:trace>
  <inkml:trace contextRef="#ctx0" brushRef="#br0" timeOffset="53507.08">7091 8022 0,'0'0'0,"-21"0"0,-43 0 16,43 0-16,21-21 15,0 0-15,0 0 16,0 0-16,21-1 16,0 1-16,0 21 0,22 0 0,-22-21 15,21 21-15,1 0 16,-22 0-16,21 0 0,-21 0 0,22 21 16,-22 0-16,0 1 0,0 20 15,-21 0-15,0-21 0,0 22 0,0-1 16,0 0-16,-21 1 0,0-1 0,0-21 15,-22 22-15,22-1 0,-21-21 16,21 21-16,-22-20 0,22-1 0,0-21 16,-21 21-16,20 0 0,1-21 15,0 0-15,0 0 16,21-21-16,0 0 0,0 0 16,0-1-16,21 22 15,0-21-15,0 21 0,1 0 16,20 0-16,-21 0 0,21 0 0,-20 0 15,20 0-15,0 21 0,-21 1 16,22-1-16,-22 21 0,21-21 0,-21 22 16,1-1-16,-22 0 0,0-21 15,0 43-15,0-22 0,-43 1 0,22-22 16,0 21-16,-21 0 0,-1-20 0,22 20 16,-21-21-16,-1 0 0,1 0 15,0-21-15,-1 22 0,22-22 0,-21 0 16,0 0-16,-1 0 0,22 0 0,-21-22 15,-1 22-15,22-21 0,-21 21 16,21-21-16,0 0 0,-1 0 16,1 21-16,21-21 0,-21-1 0,21 1 15,0 0 1,21 21-16,0-21 0,1 21 0,20-21 16,-21 21-16,21-21 0,-20 21 15</inkml:trace>
  <inkml:trace contextRef="#ctx0" brushRef="#br0" timeOffset="53694.98">7895 8594 0,'0'0'16,"42"0"-16,43-21 16,-85-1-1,21 22 16,0 0-15,1 0 0</inkml:trace>
  <inkml:trace contextRef="#ctx0" brushRef="#br0" timeOffset="54406.59">9631 8170 0,'0'0'0,"-21"-42"0,21-21 16,0 20-16,0 1 0,0 21 16,0-22-16,0 22 0,0 0 0,0 0 15,0 0-15,0 0 0,0 42 16,0 21-1,0-21-15,0 43 0,0-1 16,0 1-16,0-1 0,0 1 0,0 20 16,-22-20-16,1-1 15,0 22-15,0-21 0,21-1 0,-42-21 16,20 22-16,1-22 0,0 1 0,0-1 16,0 0-16,0-21 0,21 1 15,-22-22-15,22-22 31,0-20-31,0 21 0,0-21 0,0-1 16,0 1-16,0-22 0,0 22 0,0-21 16,22-1-16,-1 1 0,-21-1 15,21-21-15,0 1 0,0 20 0,0-20 16,1 20-16,-1 1 0,0 20 16,0 1-16,0 0 0,0 20 15,1 22-15,-1 0 0,0 0 0,-21 22 0,21 20 16,0 0-16,0 1 15,1 20-15,-1 1 0,-21-1 0,21 1 16,0-1-16,0 1 0,-21-1 16,21-21-16,-21 22 0,22-22 0,-22 1 15,0-1-15,0 0 0,0 1 0,0-22 16,0 21-16,0-21 0,0 0 16,0 1-16,-22-22 15,1 0-15,-21 0 16,21-22-16,0 1 0</inkml:trace>
  <inkml:trace contextRef="#ctx0" brushRef="#br0" timeOffset="55803.08">9250 8530 0,'0'0'0,"-21"-21"16,21 0 0,21 21-16,0-21 0,21 0 15,1 21-15,-1-22 0,0 1 0,22 0 16,-1 0-16,1 0 0,20 0 15,1-22-15,-21 1 0,20 21 0,-20-22 16,-1 1-16,1 0 0,-22-22 16,0 22-16,1 0 0,-22-1 15,0 1-15,-21 21 0,0-22 0,0 22 0,0-21 16,0 21 0,-21 21-16,0 0 0,0 0 0,-1 21 15,1 0-15,0 21 16,21-20-16,0 41 0,-21-21 0,21 22 15,-21-22-15,21 22 0,-21-1 0,21 1 16,0-1-16,0 1 0,-22-1 16,22-20-16,-21-1 0,21 21 0,0-20 15,0-1-15,0 0 0,0-20 0,0 20 16,0-21-16,0 0 16,0 0-16,0 1 0,0-44 31,0 1-31,0 0 15,0-21-15,21 21 0,-21-22 0,22 22 16,-1-21-16,0 21 0,0-22 16,0 22-16,22 0 0,-22 0 0,21 0 15,-21 21-15,22 0 0,-22 0 0,21 0 16,-21 0-16,22 0 0,-22 21 16,21 0-16,-21 0 0,0 0 0,1 0 15,-1 22-15,0-22 0,-21 0 16,0 0-16,0 0 0,0 1 15,0-1-15,-21 0 0,0 0 0,-1 0 16,1 0-16,0 1 0,-21-22 16,21 0-16,-1 21 0,-20-21 0,21 0 15,0 0-15,-22 0 0,22 0 0,0-21 16,0-1-16,-21 22 0,20-21 16,1 0-16,0 21 0,21-21 15,-21 21-15,21 21 31,21 0-31,0 0 0,0 1 16,1-22-16,-1 21 0,0 0 16,0-21-16,0 21 0,22-21 15,-22 0-15,21 0 0,0 0 0,1 0 16,-1 0-16,22 0 0,-1-21 16,1 21-16,20-21 0,-20 0 0,-1-1 15,22-20-15,-22 21 0,22 0 0,-43-22 16,22 22-16,-1-21 0,-20 21 15,-22-22-15,21 22 0,-21-21 0,1 21 16,-22-22-16,0 22 0,0 0 16,0 0-16,-22 21 15,1 0-15,0 0 0,0 21 0,0 0 16,0 0-16,-1 1 0,1-1 16,21 0-16,0 21 0,0-21 15,0 22-15,0-22 0,0 0 0,0 21 16,0-20-16,0-1 0,0 0 15,0 21-15,0-21 0,21-21 0,1 22 16,-22-1-16,21-21 0,-21 21 16,0-42-1,0 0 1,0-1-16,0 1 0,0 0 16,-21 0-16,21 0 15,-22 21-15,1 0 16,21 21-1,0 0 1,0 0-16,0 0 16,0 1-16,21-22 0,1 21 15,-1 0-15,0-21 0,0 21 0,0-21 16,0 0-16,22 0 0,-22 0 0,21 0 16,1 0-16,-22 0 0,21 0 15,0 0-15,1-21 0,-1 0 0,0 0 16,-20-1-16,20-20 0,0 21 0,-21-21 15,22-1-15,-22 22 0,0-42 16,21 20-16,-20 1 0,-1-22 0,0 1 16,0 21-16,0-22 0,0 1 15,-21-1-15,22 1 0,-22-1 16,21 22-16,-21-1 0,21 1 0,-21 21 16,0 0-16,0 42 15,-21 0-15,0 21 16,-1 1-16,1-1 0,0 22 0,0-22 15,21 21-15,-21 1 0,0-1 16,-1 1-16,22-1 0,-21-20 0,21 20 16,0-20-16,0-1 0,0 21 15,0-20-15,0-22 0,0 21 16,0-21-16,21 22 0,-21-22 0,22 0 0,-1-21 16,0 21-16,0-21 0,0 0 15,0 0-15,1 0 0,-1 0 16,0-21-16,0 21 0,0-21 0,0 0 15,-21-22-15,0 22 0,22 0 16</inkml:trace>
  <inkml:trace contextRef="#ctx0" brushRef="#br0" timeOffset="55986.98">12086 8488 0,'0'0'0,"-21"0"15,-21 0 1,63 0-1,0 0-15,0 0 16,0 0-16,0 0 0,22 0 16,-1 0-16,0 0 0,1 0 0,-1-21 15,0 21-15,1 0 0,-1 0 16,-21 0-16,22 0 0,-22 0 0</inkml:trace>
  <inkml:trace contextRef="#ctx0" brushRef="#br0" timeOffset="56374.76">12636 8467 0,'-21'0'0,"0"0"0,21-21 16,0-1-1,0 1-15,21 21 16,0 0-16,1 0 16,-1 0-16,0 0 0,0 21 0,0-21 15,0 22-15,1-1 0,-1 0 16,0 21-16,21-21 0,-42 1 0,21 20 15,-21-21-15,22 21 0,-22-20 16,0-1-16,0 21 0,0-21 0,0 0 16,-22 1-16,1-1 0,21 0 0,0 0 15,-21-21-15,0 0 16,21-21 0,0 0-16,0-22 15,0 22-15,21 0 0,0-21 16,-21-1-16,21 22 0,1-21 15,-22 0-15,21-1 0,0 22 16,0-21-16,0-1 0,0 22 0,1 0 16,-1 0-16,-21 0 0,21 0 0,0 21 15,0 0-15,0-22 0,1 22 16,-1 0-16,0 0 0,0 0 0,0 0 16,0 0-16,1 0 0</inkml:trace>
  <inkml:trace contextRef="#ctx0" brushRef="#br0" timeOffset="58603.33">13779 8678 0,'0'-21'16,"0"0"-1,0 0-15,22 0 0,-22 0 16,0-1-16,21 1 0,-21 0 15,0 0-15,0-21 0,0 20 0,0 1 16,-21-21-16,-1 21 0,1-22 16,21 22-16,-21 0 0,0 21 15,-21 0-15,20 0 0,1 0 0,0 0 16,-21 0-16,21 21 0,-22 22 16,22-22-16,0 21 0,-21 0 0,20-20 15,1 20-15,0 0 0,0 1 0,0-1 16,0 0-16,21-21 0,0 22 15,0-22-15,0 0 0,0 0 0,21 0 16,0 1-16,0-22 0,21 0 16,-20 0-16,-1 0 0,21 0 0,-21 0 15,22-22-15,-22 1 0,21 0 0,-21 0 16,22 0-16,-22-22 0,0 22 16,21 0-16,-21-21 0,-21-1 15,22 22-15,-22-21 0,21 0 0,-21 20 16,0-20-16,0 21 0,0 0 15,0 0-15,0 42 16,0 0 0,0 0-16,-21 21 0,21-20 0,0-1 15,0 21-15,0-21 0,0 22 0,0-22 16,0 21-16,0-21 0,21 0 16,0 1-16,0-1 0,0 0 0,22 0 15,-22 0-15,21-21 0,-21 0 0,22 0 16,-22 0-16,21 0 0,0 0 15,-20 0-15,20 0 0,-21-21 16,0 0-16,0 0 0,22 0 16,-22-1-16,0 1 0,0-21 0,0 21 15,-21-22-15,22 22 0,-1-21 0,0 0 16,-21 20-16,21-20 0,0 21 16,0 0-16,-21 0 0,22-1 0,-1 1 15,0 21-15,0 0 16,-21 21-16,21 1 15,-21-1-15,0 0 0,0 0 16,0 0-16,0 0 0,21 1 16,-21-1-16,0 0 15,0-42 17,0 0-17,0-1-15,0 1 16,0 0-16,0 0 0,0 0 15,0 0-15,0-1 0,-21 1 0,21 0 16,-21 21-16,0 0 16,0 0-16,0 0 0,-1 21 15,1 0-15,0 1 0,21-1 16,-21 21-16,0-21 0,0 22 0,21-1 16,0-21-16,-22 21 0,22-20 0,0 20 15,0-21-15,0 21 0,0-20 16,0-1-16,22 21 0,-1-21 15,0 0-15,0-21 0,0 22 0,0-1 16,22-21-16,-22 0 0,21 0 16,-21 0-16,22 0 0,-22-21 0,21-1 15,1 1-15,-22 0 0,21 0 0,0-21 16,-20-1-16,20 22 0,0-21 16,-21-22-16,22 22 0,-22-22 0,21 1 15,-21-1-15,1 1 0,20-22 16,-21 22-16,-21-1 0,21 1 0,-21-1 15,0 22-15,0 0 0,0-1 16,0 22-16,0 0 0,0 0 16,-21 21-16,0 0 0,0 21 15,0-21-15,-1 21 0,1 21 16,0 1-16,0-1 0,21 0 0,-21 22 16,21-1-16,-21 1 0,21-1 0,0 1 15,0-1-15,0 1 0,0-22 16,0 22-16,0-22 0,0 0 0,21 1 15,0-1-15,0 0 0,0-20 0,0-1 16,1 21-16,-1-42 16,0 21-16,21 0 0,-21-21 0,22 0 0,-22 0 15,21 0-15,-21 0 16,22-21-16,-22 0 0,21 0 0,-21 0 16,22 0-16,-22-22 0,0 22 0,21-21 15,-20 21-15,-1-22 0,0 1 16,-21 21-16,21-22 0,-21 22 0,21 0 15,-21 0-15,0 0 0,0 42 32,0 0-32,0 0 0,-21 0 0,21 1 15,-21-1-15,21 21 0,0-21 16,0 0-16,0 22 0,0-22 0,0 0 16,0 0-16,0 0 15,0 1-15,0-1 0,21 0 0,0 0 0,0-21 16,1 0-16,-1 0 15,21 0-15,-21 0 0,0 0 16,1-21-16,20 0 0,-21 21 0,21-21 16,-20-1-16,20 1 0,-21-21 0,21 21 15,-20 0-15,-1-1 0,0 1 16,0 0-16,0 0 0,0 0 0,-21 42 31,-21-21-31,21 21 16,-21 0-16,21 0 0,0 1 15,-21-1-15,21 0 0,-21 0 0,21 0 16,0 0-16,0 1 0,0-1 16,0 0-16,0 0 0,21-21 0,-21 21 15,21-21-15,0 0 0,0 0 16,1 0-16,-1 0 0,0 0 0,0 0 16,0 0-16,0 0 0,1-21 15,-22 0-15,21 0 0,0 0 0,-21-1 16,21 1-16,-21 0 0,0-21 0,0 21 15,0-1-15,0-20 0,-21 21 16,0 0-16,0 0 0,-1-1 0,1 1 16,0 0-16,0 0 0,-21 21 15,20 0-15,1 0 0,21-21 16,-21 21-16,0 0 16,42 0-1,0 0-15,0 0 16,1 0-16,20-21 0,0 21 15,-21 0-15,22 0 0,-1 0 0,0 0 16,-20 0-16,20 0 0,0 0 0,1 0 16,-1 0-16,-21 0 0,21 21 15,-20 0-15,-1 0 0,0 0 0,0-21 16,-21 21-16,0 1 0,21-1 16,-21 0-16,0 21 0,0-21 15,0 1-15,0-1 0,0 0 16,0 0-16,0 0 0,0 0 15,-21-21-15,21 22 0,-21-22 0,0 0 16,0 0 0,-1 0-1,22-22-15,0 1 16,0 0-16,0 0 0,0 0 16,0 0-16,22-22 0,-1 22 0,21-21 15,-21-1-15,0 1 0,22 0 16,-22-1-16,21 22 0,1-21 0,-1 21 15,0 0-15,-21-1 0,22 22 16,-1 0-16,-21 0 0,0 0 0,22 22 16,-22-1-16,-21 0 0,21 21 15,-21-21-15,0 22 0,0-1 0,0 0 16,0-20-16,0 20 0,-21-21 16,21 21-16,-21-20 0,0-1 0,-1 21 15,22-21-15,-21 0 0,21 1 0,-21-22 16,21 21-16,-21-21 0,21 21 15,0-42 17,0 0-32,0-1 15,0 1-15,0 0 0,0-21 16,0 21-16</inkml:trace>
  <inkml:trace contextRef="#ctx0" brushRef="#br0" timeOffset="58795.22">16891 7832 0,'42'0'0,"-84"0"16,21-21-16,0 21 0,-1 0 0,1 0 15,0 0-15,0 0 16,0 0 15,0 0 0,-1 0-31</inkml:trace>
  <inkml:trace contextRef="#ctx0" brushRef="#br0" timeOffset="59027.03">15240 8065 0,'0'0'0,"-21"21"0,-22-21 0,65 0 31,-1 0-31,0 0 0,21 0 16,1 0-16,-1-21 0,21 21 15,-20 0-15,-1-22 0,22 22 0,-22 0 16,0 0-16,-21-21 0,22 21 0,-22 0 16,-21 21-1,-42 1-15,20-1 16,-20 0-16</inkml:trace>
  <inkml:trace contextRef="#ctx0" brushRef="#br0" timeOffset="59890.42">7027 10456 0,'0'0'0,"0"-42"0,0 21 0,0-21 0,21 20 16,-21-20-16,0 21 0,0 0 15,0 0-15,0-1 0,0 1 0,0 42 32,0 1-17,0-1-15,-21 21 0,0 22 16,21-22-16,-21 21 0,21 1 16,0-1-16,0 1 0,-21-22 0,21 22 15,-21-22-15,21 22 0,-22-22 16,22 0-16,0-21 0,0 22 0,0-22 15,0 0-15,0 0 0,22-21 16,-1 0-16,0 0 16,0 0-16,0-21 0,0 0 15,1 0-15,-1 0 0,0-1 16,0 1-16,0 0 0,0 0 0,1-21 16,-1 42-16,-21-22 0,0 1 15,0 42 1,0 1-1,0-1-15,0 0 0,0 21 16,0-21-16,0 22 0,0-22 0,0 21 16,-21-21-16,-1 22 0,22-22 0,-21 21 15,21-21-15,0 1 0,0-1 16,0 0-16,0 0 0,0 0 0,21-21 16,1-21-1,-1 0-15</inkml:trace>
  <inkml:trace contextRef="#ctx0" brushRef="#br0" timeOffset="60055.39">7578 10837 0,'0'0'0,"0"-21"0,21 21 16,0 0 0,-21 21 15</inkml:trace>
  <inkml:trace contextRef="#ctx0" brushRef="#br0" timeOffset="62362.76">9440 10435 0,'0'0'0,"-21"0"0,-21 21 16,63-21 15,0-21-31,21 21 16,-20-21-16,20 0 0,0 0 16,1 0-16,-1-1 0,21-20 0,-20 21 15,-1 0-15,-21 0 0,0-1 0,1 1 16,-22 0-1,0 0-15,0 0 0,-22 21 0,1-21 16,-21 21-16,0 0 0,-22 0 16,22 0-16,-22 0 0,22 0 0,-22 0 15,1 0-15,-1 21 0,1 0 0,21 0 16,-22 21-16,1 1 0,20-1 16,1 0-16,21 1 0,0 20 0,-1-20 15,22-1-15,0 0 0,0 1 16,0-1-16,22 0 0,20-21 0,-21 1 15,21-1-15,1-21 0,-1 0 0,22 0 16,-22 0-16,0 0 0,22 0 16,-22 0-16,0 0 0,1 0 15,-22-21-15,0 21 0,0 0 16,-21-22-16,0 1 0,-21 21 16,-21 0-16,21 0 0,-22 0 0,1 0 15,0 21-15,-22 1 0,22-1 16,-22 0-16,22 0 0,-22 0 0,22 22 15,0-1-15,-1-21 0,1 21 16,21 1-16,0 20 0,21-20 0,0-1 16,0 0-16,0 1 0,21-22 15,0 21-15,0-21 0,22 0 0,-1 1 16,0-1-16,1-21 0,20 0 0,-21 0 16,22 0-16,-22 0 15,22-21-15,-1-1 0,1 1 0,-1-21 16,1 21-16,-1 0 0,1-22 0,-1 22 15,1-21-15,-22-1 0,0 22 16,1-21-16,-1 21 0,-21-22 0,0 22 16,1-21-16,-22 21 0,21 0 15,-21-1-15,0 1 0,0 42 16,-21 1 0,-1-1-16,1 21 0,0-21 15,0 22-15,0-1 0,0 0 0,21 1 16,-43-1-16,22 0 0,0-21 15,21 22-15,-21-1 0,0-21 16,-1 0-16,22 1 0,-21-1 0,21 0 16,0-42-1,0 0 1,0-1-16,21 1 0,1-21 0,-22 21 16,42-22-16,-21 1 0,0 0 15,0-1-15,22 1 0,-22 0 0,21-1 16,1 1-16,-22 21 0,21 0 15,-21 0-15,22-1 0,-22 22 0,0 0 16,21 0-16,-21 0 0,1 0 0,-1 22 16,0-1-16,0 0 0,0 21 15,0-21-15,1 1 0,-1 20 0,0-21 16,-21 0-16,21 22 0,0-22 16,0 21-16,-21-21 0,22 0 15,-22 1-15,21-22 0,0 21 0,0-21 16,0 0-1,0-21-15,1 21 0,-22-22 16,21 1-16,0 0 0,-21 0 0,21-21 16,0 20-16,0-20 0,1 21 15,-1-21-15,0 20 0,0-20 0,0 21 16,0-21-16,1 20 0,-1 1 0,0 0 16,0 0-16,0 21 15,0 0 1,-21 21-16,0 0 15,0 0-15,0 1 16,0-44 31,0 1-47,0 0 16,0 0-16,0 0 15,0 0-15,0-1 0,-21 22 0,21-21 16,-21 0-16,0 21 15,0 0-15,0 0 0,-1 0 16,1 0-16,0 21 0,0 0 16,0 22-16,0-22 0,-1 21 15,22 1-15,-21-22 0,0 21 0,0 0 16,21 1-16,0-1 0,0 22 16,0-22-16,0-21 0,0 21 0,0 1 15,0-22-15,21 21 0,0-21 0,0 1 16,22-1-16,-1 0 0,0-21 15,1 0-15,20 0 0,-20 0 0,20 0 16,-21 0-16,22-21 0,-1 0 0,-20-1 16,20 1-16,-20 0 15,-1-21-15,0 21 0,1-22 0,-1 22 16,-21-21-16,21-1 0,-42 22 0,22-21 16,-22 0-16,0 20 0,0-20 15,0 21-15,0 0 0,0 0 0,-22-1 16,1 1-16,0 21 0,0 0 15,0 0-15,0 0 0,-1 21 0,1 1 16,-21-1-16,21 0 0,0 21 0,-1-21 16,1 22-16,0-1 0,0-21 15,21 22-15,-21-1 0,21 0 0,0-21 16,0 1-16,0 20 0,0-21 16,0 0-16,21 0 0,0-21 0,0 22 15,0-22-15,1 0 0,20 0 0,-21 0 16,0 0-16,22-22 15,-1 1-15,-21 0 0,21 0 0,-20 0 16,20 0-16,-21-1 0,0-20 0,22 21 16,-22-21-16,-21 20 0,21-20 15,-21 21-15,0-21 0,21 20 0,-21 1 16,0 42 15,0 1-31,0-1 0,0 0 16,0 0-16,0 0 0,0 22 15,0-22-15,0 0 0,0 0 0,0 0 16,0 0-16,21-21 0,-21 22 16,43-1-16,-22-21 0,0 0 0,21 0 15,-21 0-15,22 0 0,-1 0 16,-21 0-16,22-21 0,62-22 16,-83 22-16,-1 0 15,0-21-15,0 20 0,0 1 0,0-21 16,-21 21-16,22 0 0,-22-22 0,0 22 15,0-21-15,21 21 0,-21-1 16,21 1-16,-21 0 0,0 42 31,0 0-15,0 1-16,0-1 0,0 0 0,0 21 16,0-21-16,0 22 0,0-1 0,0 0 15,-21 22-15,21-22 0,-21 22 16,-1-1-16,22-20 0,0 41 0,-21-20 15,21-1-15,-21 22 0,21 0 0,-21-1 16,21 1-16,-21 21 0,21-22 0,0 22 16,0-21-16,-21 0 0,21 20 15,0-20-15,0 21 0,-22-21 0,22 20 16,0-20-16,0 0 0,0-22 0,0 1 16,0-1-16,0-20 0,0 20 15,0-42-15,0 22 0,0-22 0,0 0 16,0-42-1,0 0 1,0-1-16,0 1 0,0-21 16,22 0-16,-22-1 0,21 1 0,0-22 15,-21 1-15,21-22 0,0 1 0,-21-1 16,21 0-16,1 1 0</inkml:trace>
  <inkml:trace contextRef="#ctx0" brushRef="#br0" timeOffset="62638.65">12552 11451 0,'0'-63'0,"0"126"0,-21-190 16,21 64-16,0-1 0,0 22 0,0-22 16,0 22-16,0 0 0,0-1 15,21 22-15,0-21 0,21 21 0,-21-22 16,22 22-16,-1 0 0,0 0 0,1 0 16,-1 21-16,0 0 0,22 0 15,-22 0-15,1 21 0,-1 0 0,0 21 16,-21-20-16,1 20 0,-22-21 15,0 21-15,0 1 0,0-1 0,-22-21 16,1 22-16,-21-1 0,0 0 0,20-21 16,-20 22-16,0-22 15,-22 0-15,43 0 0,-21 0 0,-1 1 0,1-22 16,21 21-16,0-21 0,21-21 31,0-1-31</inkml:trace>
  <inkml:trace contextRef="#ctx0" brushRef="#br0" timeOffset="65756.47">13652 11007 0,'0'0'16,"22"-21"0,-1-1-1,0 22-15,0-21 0,21 0 16,-20 0-16,20 0 0,0 0 15,-21-1-15,22 1 0,-22 0 0,0 0 16,0 0-16,-21 0 0,0-1 16,-21 22-16,0-21 0,0 21 15,-22 0-15,22 0 0,-21 0 16,21 21-16,-22 1 0,1-1 0,21 0 16,-21 0-16,20 0 0,-20 0 0,42 1 15,-21 20-15,21-21 0,0 0 16,0 22-16,0-22 0,0 0 0,0 21 15,21-21-15,0 1 0,0-1 0,1 0 16,-1 0-16,0 0 0,0 0 16,0 1-16,0-1 0,1 0 0,-22 0 15,0 0-15,0 0 16,-22-21 0,1 0-16,0 0 0,0 0 0,0 0 15,0 0-15,-1 0 0,-20-21 0,21 0 16,-21 21-16,20-21 0,-20-21 15,21 20-15,0 1 0,-22 0 0,22-21 16,0 21-16,21-1 0,-21 1 16,21 42-1,21 1 1,-21-1-16,21 21 0,0-21 16,1 0-16,-1 1 0,21 20 0,-21-21 15,0 0-15,1 0 0,-1 1 16,21-1-16,-21 0 0,0-21 15,1 21-15,20-21 0,-21 0 0,21 0 16,-20 0-16,20 0 0,0 0 0,1-21 16,-22 0-16,21 21 0,0-21 15,1-1-15,-1 1 0,-21-21 0,22 21 16,-22 0-16,21-22 0,-21 1 0,0 21 16,1-22-16,-22 22 0,0-21 15,21 21-15,-21-22 0,0 22 0,0 0 16,0 0-16,-21 21 31,21 21-31,-22 0 0,22 0 16,0 1-16,0-1 0,0 21 15,0-21-15,-21 22 0,21-22 0,0 0 16,0 21-16,0-21 0,0 1 0,21-1 16,1 0-16,-1-21 15,0 0-15,0 0 0,0 0 0,0 0 16,1 0-16,-1 0 0,21-21 0,-21 0 15,0-1-15,22-20 0,-22 21 16,0 0-16,0-22 0,0 22 0,-21-21 16,0 21-16,22-22 0,-22 22 15,0-21-15,0 21 0,0 0 16,0-1-16,0 1 0,0 0 0,0 42 31,0 0-31,0 1 0,0-1 16,0 21-16,0-21 0,0 0 0,0 1 15,0 20-15,0-21 0,0 0 16,0 0-16,0 22 0,0-22 0,0 0 16,21-21-16,0 21 0,0 0 15,0-21-15,0 0 0,1 0 0,-1 0 16,21 0-16,-21 0 0,22 0 0,-1-21 16,-21 0-16,21 0 15,1 0-15,-22 0 0,21-22 0,-21 22 16,22-21-16,-22-1 0,0 1 0,0 0 15,-21-1-15,0-20 0,21-1 16,-21 1-16,0-1 0,0 1 0,22 21 16,-22-22-16,0 1 0,0 20 15,0-20-15,0 20 0,0 22 0,0-21 16,0 21-16,-22 63 31,22-21-31,-21 22 0,21-1 0,-21 21 16,21 1-16,0-1 0,0 1 15,0-1-15,-21 1 0,21-22 16,0 22-16,0-22 0,0 22 0,0-22 16,21 0-16,0-21 0,0 22 15,22-22-15,-22 0 0,21 0 0,-21 0 16,22 1-16,-22-1 0,21-21 16,1 0-16,-22 0 0,21 0 0,0 0 15,-20-21-15,20-1 0,-21 1 0,21 0 16,-20 0-16,20 0 0,-21 0 15,0-22-15,0 22 0,1-21 0,-22 21 16,0-22-16,0 22 0,0-21 16,0 21-16,0-1 0,0-20 0,-22 42 15,1-21-15,0 21 0,0 0 16,0 0-16,0 0 0,-1 21 16,1 0-16,0 0 0,0 1 0,0-1 15,0 21-15,-1-21 0,22 22 0,0-22 16,0 0-16,0 21 0,0-21 15,0 1-15,0-1 0,0 0 0,0 0 16,0 0-16,22-21 16,-1 0-16,0 0 0,0 0 15,0 0-15,0-21 0,1 21 0,-1-21 16,0 0-16,0 0 0,0-1 16,0 1-16,1 0 0,-1-21 0,-21 21 15,21-1-15,0-20 0,-21 21 16,0-21-16,0 20 0,21 1 15,-21 42 1,0 1-16,0-1 16,0 0-16,0 21 0,0-21 15,0 1-15,-21 20 0,21-21 0,0 0 16,0 0-16,0 22 0,0-22 0,0 0 16,21 0-16,0-21 0,1 21 15,-22 1-15,21-22 0,0 0 16,0 0-16,0 0 0,22 0 0,-22 0 15,0 0-15,0 0 0,0-22 0,22 1 16,-22 0-16,0 0 0,21 0 16,-21 0-16,1-22 0,-1 1 15,0 0-15,0-1 0,0 1 0,0-22 16,1 1-16,-1 21 0,0-22 0,-21 1 16,0-1-16,21 22 0,-21-22 15,0 22-15,0 0 0,0 20 0,0 1 16,0 0-16,0 0 0,-21 21 15,0 21 1,21 0-16,-21 22 0,-1-22 16,1 42-16,0-20 0,21 20 0,0 1 15,-21-1-15,21 1 0,0-1 0,0-21 16,0 22-16,0-22 16,0 1-16,0-1 0,21 0 0,0-21 15,0 22-15,1-22 0,-1 0 0,0 0 16,0 0-16,0 1 0,0-22 15,1 0-15,-1 0 0,0 0 0,0 0 16,0 0-16,0 0 0,1-22 0,-1 1 16,0 0-16,0 0 0,0 0 15,0 0-15,1-22 0,-1 22 0,0-21 16,-21 21-16,21-22 0,0 1 16,-21 21-16,0 0 0,21-1 0,-21 1 15,22 0-15,-22 42 31,0 22-31,0-22 0,0 0 16,0 0-16,0 21 0,0-20 0,0 20 16,0-21-16,0 0 0,0 0 15,0 1-15,0-1 0,21 0 0,0 0 16,0 0-16,0-21 0,0 21 16,1-21-16,-1 0 0,0 0 15,0 0-15,0 0 0,22-21 0,-22 0 16,0 21-16,21-21 0,-21 0 15,1 0-15,-1-22 0,0 22 16,0 0-16,0-21 0,0 20 0,-21 1 16,22 0-16,-22 0 0,21 0 15,-21 0-15,21 21 0,-21 21 16,0 0-16,0 0 16,0 0-16,0 0 0,0 1 15,0 20-15,0-21 0,0 0 0,0 0 16,0 22-16,0-22 0,0 0 0,0 0 15,0 0-15,0 1 0,21-1 16,-21 0-16,21-21 0,0 0 16,1 0-16,-1 0 15,0 0-15,0 0 0,-21-21 16,21 21-16,0-21 0,-21-1 0,0 1 16,22 0-16,-22-21 0,0 21 0,0-22 15,0 22-15,0-21 0,0-1 16,0 22-16,-22-21 0,1 21 0,0 0 15,0-1-15,0 1 0,0 21 16,-1 0-16,1 0 0,0 0 0,0 0 16,0 0-16,0 0 0,21 21 15,21 1 1,0-22 0,21 0-16,-21 0 0,1 0 15,20 0-15,-21 0 0,21-22 16,-20 1-16,20 21 0,0-21 0,1 21 15,-22 0-15,21-21 0,0 21 16,-20 0-16,20 0 0,-21 0 0,0 0 16,0 0-16,1 21 0,-1 0 0,0 0 15,-21 1-15,0-1 0,0 0 16,0 0-16,0 0 0,0 0 0,0 1 16,0 20-16,0-21 0,-21 0 0,0 0 15,21 1-15,-22-1 0,22 0 16,0 0-16,-21 0 0,0 0 15,21 1-15,0-1 16,0-42 15,0-1-15,0 1-16,0 0 0,0-21 16,21 21-16,-21-1 0,21-20 0,1 21 15,-1-21-15,0-1 0,21 1 16,-21 0-16,22-1 0,-1 1 0,0 0 15,1-1-15,-1 22 0,0 0 0,1 0 16,-1 0-16,-21 21 16,22 0-16,-22 0 0,21 21 0,-21 0 15,0 0-15,1 0 0,-1 22 16,-21-1-16,0 0 0,0-21 0,0 22 16,0-1-16,0 0 0,0-20 0,0 20 15,0-21-15,-21 21 0,21-20 16,-22-1-16,22 0 0,-21 0 0,0 0 15,21 0-15,0 1 0,-21-22 16,21-22 15,0 1-31,0 0 16,0 0-16,0 0 16,0-22-16,0 22 0,0-21 15</inkml:trace>
  <inkml:trace contextRef="#ctx0" brushRef="#br0" timeOffset="65998.33">18267 9906 0,'-43'-21'15,"22"21"79,0 0-78,0 0-16</inkml:trace>
  <inkml:trace contextRef="#ctx0" brushRef="#br0" timeOffset="66322.16">16552 10287 0,'0'0'0,"-21"0"0,-21 0 0,21 0 15,-1 21-15,44-21 16,-1 0-16,0 0 15,21 0-15,1-21 0,-22 21 0,21 0 16,0 0-16,1-21 0,-1 21 16,0 0-16,1 0 0,-1 0 0,0-21 15,1 21-15,-1 0 0,0 0 16,-20 0-16,-1 0 0,0 0 0,-42 0 47,0 0-47,-1 0 0,1 0 0,-21 0 15,21 0-15,0 0 0,-1 21 16,-20-21-16,21 0 0,-21 0 16,20 21-16</inkml:trace>
  <inkml:trace contextRef="#ctx0" brushRef="#br0" timeOffset="76242.34">14732 12975 0,'21'0'0,"-21"-21"110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03:42:42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1016 0,'0'0'0,"0"-21"16,-21 21-16,0 0 0,21 21 31,-22-21-31,22 21 16,0 0-16,0 1 0,0-1 16,0 0-16,0 0 0,0 0 15,0 0-15,0 1 0,22-22 16,-1 21-16,0-21 0,0 0 15,0 21-15,0-21 0,1 0 0,-1 0 16,21 0-16,-21 0 0,22 0 16,-22-21-16,21 0 0,0-1 0,1 1 15,-22 0-15,21 0 0,1 0 16,-1 0-16,0-22 0,-21 22 16,22-21-16,-22 21 0,0-22 15,0 22-15,0-21 0,-21 21 16,22-1-16,-22 1 0,0 0 0,0 0 15,0 0-15,-22 21 32,1 0-32,21 21 15,0 0-15,0 21 0,0-20 0,0 20 16,0 0-16,0 1 0,0-1 16,0 21-16,0-20 0,-21 20 15,21-20-15,0 20 0,0 1 0,-21-22 16,21 21-16,-21 1 0,21 21 15,-21-22-15,-1 1 0,1-1 16,21 22-16,-21-22 0,0-20 16,0 20-16,0 1 0,21-1 0,-22-21 15,1 1-15,0 20 0,21-20 16,-21-1-16,0-21 0,21 21 0,-21-20 16,-1-1-16,1 0 0,0 0 15,0-21-15,0 0 0,0 0 0,-22 0 16,22 0-16,-21-21 0,-1 0 15,1 0-15,0-1 0,-22-20 0,22 21 16,0-21-16,-22-1 0,22 22 16,-1-21-16,1 21 0,21-1 0,-21-20 15,20 21-15,1 0 16,0 21-16,0-21 0,0-1 0,21 44 47,0-1-47,0 0 0,21 0 0,0 21 15,0-20-15,-21-1 0,21 21 16,22-21-16,-22 22 0,21-22 0,-21 21 16,22-21-16,-1 0 0,0 1 15,22-1-15,-22 0 0,22 0 0,-22-21 16,22 0-16,-22 0 0,21 0 16,1 0-16,-22-21 0,22 0 0,-1 0 15,1-1-15,-1-20 16,1 21-16,-22-21 0,22-1 0,-22 22 15,0-21-15,-21-1 0,22 1 16,-22 0-16,0-1 0,0 1 0,0 0 16,1-1-16,-22 22 0,0-21 15,0 21-15,0 0 0,0-1 0,21 1 16,-21 42 0,0 1-1,-21-1-15,21 0 0,-22 21 16,22-21-16,-21 22 0,0-1 0,21-21 15,-21 22-15,0-1 16,0 0-16,21 1 0,-22-22 0,1 21 16,21-21-16,0 22 0,0-22 15,-21 0-15,21 0 0,0 0 0,-21-21 16,21 21-16,0-42 31,0 0-31,0 0 0,21 0 16,0 0-16,-21-22 0,21 22 0,1-21 15,-1-1-15,0 22 0,21-21 16,-21 0-16,1-1 0,20 1 0,0 0 16,-21 20-16,22 1 0,-1 0 15,-21 0-15,22 21 0,-22 0 0,21 0 16,-21 0-16,0 21 16,22 0-16,-43 0 0,21 22 0,0-22 15,-21 21-15,0 1 0,0-22 16,0 21-16,0 0 0,0-20 0,0 20 15,-21-21-15,0 21 0,21-20 16,-21-1-16,-1 21 0,22-21 0,0 0 16,-21 1-16,21-44 47,0 1-47,0 0 0,21-21 0</inkml:trace>
  <inkml:trace contextRef="#ctx0" brushRef="#br0" timeOffset="2151.52">5503 1947 0,'0'0'0,"21"-21"0,1 0 16,-1 0-16,0 0 0,-21-22 16,21 22-16,0-21 0,0 0 15,1-1-15,-1 1 0,0 0 0,0-1 16,-21-20-16,0 20 0,21 1 16,-21-21-16,0 20 0,0-20 15,0 20-15,0 1 0,0 0 0,-21-1 16,0 1-16,0 21 0,0-21 15,-1 20-15,1 22 0,0-21 16,0 21-16,0 0 0,0 21 16,21 1-16,-22 20 0,22 0 15,0 1-15,0 20 0,0 1 0,0-1 16,0 1-16,22 20 16,-22-20-16,0 20 0,0 1 0,0 0 15,0-1-15,0-20 0,0 21 16,0-22-16,0 1 0,0-1 0,0-21 15,0 22-15,0-22 0,0 1 16,0-1-16,0 0 0,0-21 0,0 1 16,0-1-16,0 0 0,0-42 31,0 0-15,0-1-16,-22-20 0,22 0 0,0 21 15,0-22-15,0 1 0,0 0 16,0-1-16,22 1 0,-1 0 15,0-1-15,0 1 0,0 0 16,0 20-16,1 1 0,20 0 0,-21 0 16,0 0-16,22 21 0,-22 0 15,0 0-15,21 0 0,-21 21 0,1-21 16,-1 21-16,0 21 0,0-20 16,-21 20-16,0-21 0,21 21 0,-21-20 15,0 20-15,0 0 0,0 1 16,0-22-16,21 21 0,-21-21 0,0 22 15,0-22-15,0 0 0,22 21 16,-1-21-16,0 1 0,0-22 16,0 0-16,0 0 15,1 0-15,-1 0 0,0 0 0,0-22 16,21 1-16,-20 0 0,20 0 16,-21 0-16,21 0 0,-20-1 0,-1-20 15,21 21-15,-21-21 0,0 20 16,-21-20-16,22 0 0,-22 21 0,21-22 15,-21 22-15,0 0 0,0-21 16,0 20-16,0 1 0,-21 21 16,-1 0-1,1 0-15,21 21 16,-21 1-16,21-1 0,-21 0 16,21 21-16,-21-21 0,21 22 0,0-22 15,0 21-15,0-21 0,0 22 16,0-22-16,0 21 0,0-21 15,0 22-15,0-22 0,0 0 0,0 0 16,21 0-16,-21 1 0,21-1 16,0-21-16,0 0 0,1 21 0,-1-21 15,0 0-15,21 0 0,-21 0 16,1-21-16,20 0 0,-21-1 0,21 1 16,-20 0-16,20 0 0,-21 0 15,21-22-15,-20 22 0,-1-21 0,0 21 16,0-22-16,0 1 0,-21 21 15,21 0-15,-21-22 0,0 22 16,0 0-16,0 0 16,-21 21-1,0 0-15,21 21 0,-21 0 16,21 0-16,0 1 16,0-1-16,0 0 15,21-21 1,0 0-1,0 0-15,1 0 0,-1 0 0,0-21 16,0 0-16,0-1 0,0 1 16,22 21-16,-22-21 0,0 0 0,-21 0 15,21 0-15,0-1 16,1 1-16,-22 0 0,21 21 16,0 0-1,-21 21-15,0 0 16,0 1-16,0-1 0,0 21 15,0-21-15,0 0 0,0 22 0,-21-22 16,21 21-16,-21-21 0,21 22 0,0-22 16,0 21-16,0-21 0,0 22 15,0-22-15,0 0 0,0 21 0,0-20 16,0-1-16,21 0 0,-21 0 16,21-21-16,0 0 0,0 0 0,0 0 15,1 0-15,-1 0 16,0 0-16,0-21 0,21 21 0,-20-21 15,-1 0-15,0-1 0,21-20 16,-21 21-16,1 0 0,-1-22 0,0 22 16,0-21-16,0 0 0,0 20 15,1-20-15,-1 21 0,0-21 0,-21 20 16,21 1-16,0 0 0,0 0 16,1 0-16,-22 42 15,0 0 1,0 0-16,0 22 15,0-22-15,0 0 0,0 21 16,0-21-16,0 1 0,-22 20 16,22-21-16,0 21 0,0-20 0,0 20 15,0-21-15,0 0 0,0 0 16,0 1-16,22-1 0,-1-21 0,0 0 16,0 21-16,0-21 0,0 0 0,1 0 15,-1 0-15,21-21 0,-21 0 16,0-1-16,22 1 0,-22 0 0,0 0 15,0-21-15,22 20 0,-22-20 16,0 0-16,0-1 0,0 1 0,0 0 16,1-22-16,-22 1 15,21-1-15,-21 1 0,21-1 0,-21 1 16,0-1-16,21 1 0,-21 20 16,0-20-16,0 21 0,0 20 0,0 1 15,0 0-15,0 0 0,-21 21 16,0 21-1,0 0-15,21 0 16,-22 22-16,1-1 0,21 0 0,-21 1 16,0-1-16,0 0 0,21 22 15,0-22-15,-21 22 0,21-22 0,0 0 16,0 22-16,0-22 0,0 1 16,0-22-16,0 21 0,0 0 15,0-20-15,0 20 0,21-21 0,-21 0 16,21 0-16,0 1 0,-21-1 15,21 0-15,0 0 0,1-21 0,-1 21 16,0-21-16,0 0 0,0 0 16,0 0-16,1 0 0,-1 0 0,0 0 15,0 0-15,0-21 0,0 21 16,1-21-16,-22 0 0,21 0 0,0-1 16,0 1-16,0 0 0,0 0 15,-21 0-15,0 0 0,22-22 0,-22 22 16,21-21-16,-21-1 0</inkml:trace>
  <inkml:trace contextRef="#ctx0" brushRef="#br0" timeOffset="2403.9">8403 1757 0,'0'0'0,"0"21"0,-21-21 15,42 0 1,0 0-16,0 0 15,1 0-15,-1 0 0,21 0 16,0 0-16,1-21 0,-1 21 0,0-21 16,1 0-16,-1 21 0,0-22 15,-20 1-15,20 21 0,0-21 0,-21 21 16,1-21-16,-1 21 16,-21-21-16,0 0 15,0-1-15,-21 1 16,-1 21-16</inkml:trace>
  <inkml:trace contextRef="#ctx0" brushRef="#br0" timeOffset="2603.78">7916 1566 0,'0'0'0,"-21"0"16,21 22 15,0-1 0,0 0-31,-21-21 16,21 21-16</inkml:trace>
  <inkml:trace contextRef="#ctx0" brushRef="#br0" timeOffset="4835.7">9419 2371 0,'0'-21'15,"21"21"-15,0-22 0,-21 1 16,22 21-16,-1-21 0,0 0 16,0 0-16,0 0 0,-21-1 15,0-20-15,0 21 0,0 0 16,0 0-16,0-22 0,0 1 0,-21 21 16,0-22-16,0 22 15,0-21-15,-22 21 0,22 0 0,-21-1 16,-1 22-16,1 0 0,21 0 15,-21 0-15,-1 0 0,-20 22 0,20-1 16,1 0-16,0 21 0,-1-21 16,22 22-16,-21 20 0,21-20 0,0-1 15,21 0-15,0 22 0,0-22 16,0 0-16,0 1 0,0-1 0,0-21 16,21 22-16,0-22 0,0 0 0,21 0 15,-20 0-15,20 0 0,-21-21 16,21 0-16,1 0 0,-22 0 0,21 0 15,1 0-15,-22-21 16,21 0-16,0 0 0,-20-21 0,20 20 16,-21 1-16,0-21 0,0 21 15,1-22-15,-1 22 0,0-21 0,-21 0 16,0 20-16,0-20 0,0 0 16,0 21-16,0-1 0,0 1 0,0 0 15,0 42 16,0 22-31,0-22 0,0 0 16,0 21-16,0-21 0,0 22 0,0-22 16,0 21-16,0 1 0,0-22 15,21 0-15,0 21 0,0-21 16,1 1-16,-1-22 0,0 21 0,21 0 16,-21-21-16,22 0 0,-1 0 15,0 0-15,-20 0 0,20-21 0,0 0 16,1-1-16,-1 1 0,0 0 15,-21 0-15,22 0 0,-22-22 0,21 22 16,-21-21-16,1 0 0,-1 20 16,-21-20-16,0 0 0,21-1 0,-21 22 15,0 0-15,0 0 0,0 0 16,-21 21 0,0 21-16,21 0 15,-22 0-15,22 0 0,-21 1 16,21-1-16,-21 21 0,21-21 0,0 22 15,0-22-15,0 0 0,0 21 16,0-21-16,0 1 0,0-1 0,0 0 16,0 0-16,0 0 0,0 0 15,21-21 1,0-21 0,1 0-16,-1 0 15,0 0-15,-21-22 0,21 22 16,0 0-16,-21 0 0,21-21 0,1 20 15,-22-20-15,21 21 0,-21 0 16,21 0-16,0 21 16,0 0-16,0 0 0,1 21 15,-1 0-15,-21 0 16,0 0-16,21 0 0,0 22 0,0-22 16,-21 0-16,21 0 0,1 0 15,-22 22-15,21-22 0,0 0 0,0 0 16,0 0-16,0 1 15,1-22-15,-1 0 0,0 0 0,0 0 16,0 0-16,0-22 0,1 1 16,20 21-16,-21-21 0,0 0 15,0 0-15,1-22 0,-1 22 16,0 0-16,21-21 0,-21 21 16,1-22-16,20 22 0,-21-21 0,0-1 15,0 22-15,1 0 0,-1 0 16,0 0-16,-21 0 0,21 21 15,0 0 1,-21 21-16,0 0 0,0 0 16,0 0-16,0 0 0,0 1 0,0-1 15,0 0-15,0 0 16,21-21 15,1-21-15,-22 0-1,0 0-15,0-1 0,0 1 16,0 0-16,0 0 0,0 0 0,0 0 16,-22-1-16,1 1 15,0 21-15,0-21 0,0 21 16,0 0-16,-1 21 16,1-21-16,0 21 0,21 1 0,-21-1 15,0 0-15,0 21 0,-1-21 16,1 1-16,21 20 0,-21-21 0,21 21 15,0-20-15,0-1 0,0 21 16,0-21-16,0 0 0,0 1 16,0 20-16,21-21 0,0 0 0,1 0 15,-1-21-15,0 22 0,0-1 16,0-21-16,22 0 0,-22 0 0,21 0 16,-21 0-16,22 0 0,-22 0 15,21 0-15,-21-21 0,22 21 0,-22-22 16,21 1-16,-21 0 0,0 0 15,1 0-15,-1-22 0,0 22 0,-21 0 16,21-21-16,-21 21 0,21-1 16,-21-20-16,0 21 0,0 0 0,0 0 15,0-1-15,0 1 0,-21 42 47,0 1-47,21-1 16,-21 0-16,21 0 0,0 0 0,0 0 15,0 1-15,0-1 0,0 0 16,0 0-16,0 21 0,0-20 0,0-1 16,0 0-16,0 0 15,21 0-15,0 0 0,0-21 16,0 0-16,22 0 0,-22 0 0,0 0 16,21 0-16,-20 0 0,20 0 15,0-21-15,-21 0 0,22 0 0,-1 0 16,-21 0-16,22-1 15,-1 1-15,-21 0 0,21 0 0,-20-21 16,20 20-16,-21-20 0,0 21 0,0-21 16,-21 20-16,22 1 0,-22 0 15,0 0-15,0 0 0,-22 21 32,1 0-32,0 21 0,0 0 0,0 0 15,0 0-15,21 1 0,0-1 16,-22 0-16,22 0 0,0 0 0,0 0 15,0 1-15,0 20 0,0-21 16,22 0-16,-1 0 0,-21 1 0,21-1 16,-21 0-16,21 0 0,-21 0 15,0 0-15,0 1 16,0-1 0,-21-21-1,0 21-15,0-21 0,-1 0 0,1 0 16,0 0-16,0 0 0,0 0 15,0 0-15,-1 0 0,1 0 16,0 0-16,0-21 0,0 21 16,0-21-16,-22 21 15,22 0-15,0 0 0</inkml:trace>
  <inkml:trace contextRef="#ctx0" brushRef="#br0" timeOffset="5656.24">4466 2985 0,'0'0'0,"-21"0"0,-43 0 16,43 0-16,0 0 15,21 21 17,21-21-32,0 0 15,1 0-15,20 0 0,-21 0 16,21 0-16,22 0 0,-1 0 16,1 0-16,-1 0 0,22 21 0,0-21 15,21 0-15,-1 0 0,1 0 16,0 0-16,21 0 0,0 0 0,0 21 15,21-21-15,-21 0 0,43 0 16,-22 0-16,21 0 0,0 0 0,1 0 16,20 21-16,1-21 0,-1 0 0,1 0 15,-1 0-15,1 0 0,20 0 16,-20 0-16,21 0 0,-22 0 16,1 0-16,-1 0 0,1 0 0,-22 0 15,21 0-15,-20 0 0,-1 0 16,0 0-16,-20 0 0,-22 0 0,21 0 15,-21 0-15,-21 0 0,-1 0 16,1 0-16,-42 0 0,20 0 0,-20 0 16,-22 0-16,-21 0 0,22 0 15,-43-21 1,-21 21-16,-1 0 16,-20 0-16,21 0 0,-21 0 15,-22 0-15,22 0 0,-22 0 0,-20 0 16,20 0-16,1 0 0</inkml:trace>
  <inkml:trace contextRef="#ctx0" brushRef="#br0" timeOffset="6400.8">3916 2942 0,'0'0'0,"21"0"16,0 0 15,-21 21 0,0 1-15,21-22-16,0 0 16,1 21-16,-1-21 0,0 0 0,0 0 15,21 0-15,-20 0 0,41 21 16,-21-21-16,22 0 0,21 0 0,-1 0 16,1 0-16,21 0 0,0 21 15,21-21-15,-22 0 0,22 0 0,22 0 16,-1 0-16,0 0 0,0 0 15,21 0-15,1 0 0,-1 0 0,0 0 16,22 0-16,-22 0 0,22 0 16,-1 0-16,1 0 0,-1 0 15,1 0-15,-22 0 0,22 0 0,-1 0 16,1 0-16,-1 0 0,-21 0 16,1 0-16,20 0 0,-20 0 0,-1 0 15,-21 0-15,21 0 0,-20 0 16,-1 0-16,-21 0 0,0 0 0,-21 0 15,-1 0-15,1 0 0,-21 0 0,-22 0 16,1 0-16,-22 0 0,1 0 16,-1 0-16,-21 0 0,0 0 0,-42 0 47,0 0-47,0 0 0,0 0 0,-1 0 15,-20 0-15,21 0 0,-21 0 16,20 0-16,-20 0 0</inkml:trace>
  <inkml:trace contextRef="#ctx0" brushRef="#br0" timeOffset="57291.8">3598 4487 0,'0'-21'16,"0"0"15,0 0-16,0 0 1,0 0-16,0-1 16,0 1-16,0 0 15,0 0-15,0 0 0,0 0 16,0-1-16,0 1 0,0 0 16,0 0-16,0 0 0,0 0 15,0-1-15,-21 22 16,21-21-16,0 42 47,0 1-47,0-1 0,0 0 15,0 0-15,0 21 16,0-20-16,0 20 0,0-21 0,0 21 16,0 1-16,0-22 0,0 21 15,0 1-15,0-22 0,0 21 0,0 0 16,0 1-16,0-22 0,0 21 15,0 1-15,0-22 0,0 21 0,0-21 16,0 0-16,0 22 0,21-22 16,-21 0-16,0 0 0,21-21 15,-21 21-15,22-21 32,-1-21-17,-21 0 1,0 0-16,21 0 0,0 0 15,-21-1-15,0 1 0,21 0 16,0 0-16,-21-21 0,22 20 0,-1 1 16,-21-21-16,21 21 0,0 0 15,-21-22-15,21 22 0,-21 0 0,0 0 16,21 0-16,1-1 0,-22 1 16,21 21-16,-21-21 0,0 0 31,21 21-31,-21 21 15,0 0 1,0 0 0,0 1-16,0-1 0,0 0 0,0 0 15,0 0-15,0 0 0,0 22 16,0-22-16,21 0 0,-21 0 0,0 22 16,21-22-16,-21 0 0,0 0 15,0 0-15,21 0 0,1 1 0,-22-1 16,21 0-16,0 0 15,0-21-15,0 0 0,0 0 16,1 0-16,-1 0 0,0 0 16,0-21-16,0 0 15,0 0-15,1-1 0,-1 1 0,-21-21 16,21 21-16,0 0 16,-21-22-16,21 22 0,0-21 0,-21-1 15,0 1-15,22 21 0,-1-21 16,-21-1-16,0 22 0,0-21 0,21 21 15,-21-22-15,0 22 0,0 0 16,0 0-16,0 0 0,0-1 16,0 44 15,0-1-15,-21 0-16,21 0 0,0 0 0,0 0 15,0 1-15,-21 20 16,21-21-16,0 0 0,-22 22 0,22-22 15,0 0-15,0 21 0,0-21 16,0 1-16,0-1 0,0 0 0,0 21 16,0-21-16,22 1 0,-1-1 0,0-21 15,0 21-15,0 0 0,0 0 16,1-21-16,20 0 0,-21 21 0,0-21 16,22 0-16,-22 0 0,0 0 15,21 0-15,-21 0 0,1-21 0,20 0 16,-21 21-16,0-21 0,0 0 15,1 0-15,-1-1 0,0 1 0,0 0 16,0-21-16,0 21 0,1-22 16,-1 1-16,-21 0 0,21-1 15,-21 1-15,21 0 0,-21-22 0,21 22 16,-21-1-16,0-20 0,0 21 16,0-22-16,0 22 0,0-1 0,0 1 15,0 21-15,0-21 0,0 20 16,0 1-16,0 0 0,0 0 15,-21 21-15,0 0 16,21 21-16,0 0 16,0 0-16,0 1 0,0 20 0,0 0 15,0-21-15,0 22 0,0 20 16,-21-20-16,21-1 0,0 21 16,0-20-16,0-1 0,-21 0 15,21 1-15,0-1 0,0 0 0,0 1 16,0-1-16,0 0 0,0-20 0,0 20 15,0-21-15,0 21 0,0-20 16,0-1-16,0 0 0,0 0 0,0 0 16,0 0-16,0 1 15,0-44 17,0 1-17,0 0-15,0 0 0,0 0 0,0-22 0,0 22 16,0 0-16,21 0 15,0 0-15,-21-22 0,0 22 0,21 0 16,0 0-16,-21 0 0,21 0 0,1 21 16,-22-22-16,21 1 0,0 21 15,-21-21-15,21 21 0,0 0 16,0 0-16,1 0 16,-22 21-16,21-21 15,-21 21-15,0 1 0,0-1 16,0 0-16,0 0 0,0 0 15,0 0-15,0 1 0,0-1 16,0 0-16,0 0 0,0 0 0,0 0 16,0 1-16,0 20 0,21-21 0,0-21 15,-21 21-15,21 0 0,0 1 16,1-22-16,-1 21 0,0-21 0,0 0 16,0 0-16,0 0 0,22 0 15,-22 0-15,0 0 0,21 0 0,-20 0 16,-1-21-16,0-1 0,21 1 15,-21 21-15,1-21 0,-1-21 0,0 21 16,0-1-16,0 1 0,0-21 0,1 21 16,-22 0-16,21-1 15,0-20-15,-21 21 0,0 0 0,21 0 0,-21-1 16,21 1-16,-21 0 0,21 21 16,-21-21-16,0 42 46,0 0-46,0 0 0,0 1 16,0 20-16,0-21 0,0 0 16,0 0-16,0 1 0,0-1 15,0 0-15,0 0 0,0 0 0,0 0 16,0 1-16,0-1 16,0 0-16,22 0 0,-1-21 0,-21 21 15,21-21-15,0 0 0,0 21 16,0-21-16,1 0 15,-1 0-15,0-21 0,0 21 16,0-21-16,0 0 0,1 0 0,-1 0 16,0-1-16,0 1 0,0 0 15,-21 0-15,21 0 0,1 0 0,-1-22 16,0 22-16,-21 0 0,21 0 0,-21 0 16,21-1-16,-21 1 0,21 21 15,-21-21-15,0 0 0,0 0 16,0 42 31,0 0-32,0 21 1,0-20-16,0-1 0,0 0 0,0 0 0,0 0 16,0 0-16,-21 1 0,21 20 15,0 0-15,0-21 0,0 22 0,0-1 16,0 0-16,0 22 0,0-22 15,0 1-15,0-1 0,0 21 0,0-20 16,0-1-16,0 22 0,0-22 0,0 21 16,0-20-16,0 20 0,0-20 15,0 20-15,0 1 0,0-1 16,0 1-16,0-22 0,0 21 0,0 1 16,0-1-16,0 1 0,0-22 15,0 22-15,0-1 0,0-20 0,0 20 16,0 1-16,0-22 0,0 0 0,0 22 15,0-22-15,0 0 0,0-20 16,-21 20-16,0-21 0,0 21 0,21-20 16,-21-22-16,-1 21 0,1 0 0,0-21 15,0 0-15,0 21 0,0-21 0,-1 0 16,-20 0-16,21 0 0,-21 0 16,20-21-16,-20 0 0,0 0 0,21-1 15,-22-20-15,1 0 0,0 21 16,-1-22-16,1-20 0,0 20 15,-1 1-15,1-21 0,0 20 0,20 1 16,-20-22-16,21 22 0,0 0 0,0-1 16,-1-20-16,1 21 0,21-1 15,-21 1-15,21 0 0,0-1 0,0-20 16,0 20-16,0 22 0,0-21 0,0 0 16,0 20-16,21-20 0,0 21 15,1-21-15,-1 20 0,0 1 0,0 0 16,0 0-16,0 0 0,1 21 15,-1-21-15,0-1 0,21 22 0,-21-21 16,1 0-16,-1 21 0,0 0 0,0-21 16,0 21-16,0 0 15,1-21-15,-1 21 16,0 0 15,0 0-15,0-21-16,0 21 15,22-22-15,-22 1 0</inkml:trace>
  <inkml:trace contextRef="#ctx0" brushRef="#br0" timeOffset="58419.67">7514 4890 0,'0'0'15,"-42"0"1,21 0-16,-1 0 16,65 0 31,-22 0-47,21 0 15,-21 0-15,43 0 0,-22 0 0,1 0 16,20 0-16,-21 0 0,22 0 15,-1 0-15,1 0 0,-1 0 0,1 0 16,-1 0-16,-20 0 0,20 0 16,1 0-16,-1 0 0,1 0 15,-1 0-15,-20 0 0,-1 0 0,21 0 16,-20 0-16,-22 0 0,21 0 16,-21 0-16,22 0 0,-22 0 0,0 0 15,0 0-15,0 0 16,-21-22-16,22 22 15,-22-21-15,0 0 16,0 0 0,-22 21-16,1-21 15,0 0-15,0 21 16,0-22-16,0 22 0,21-21 16,-22 21-16,1-21 0,0 0 15,0 21-15,0 0 0,21-21 16,-21 21-16,-1-21 0,1 21 15,21-22-15,-21 22 0,0 0 0,0-21 16,0 21-16,-1-21 16,22 42 31,0 0-32,22-21-15,-1 0 16,0 22-16,0-1 0,0-21 15,0 0-15,22 0 0,-22 21 0,0-21 16,0 0-16,22 0 0,-22 21 0,0-21 16,0 0-16,0 0 15,0 0-15,1 0 0,-1 0 0,0 21 16,0-21-16,0 0 16,-21 21-16,0 1 15,0-1-15,-21 0 16,0 0-16,0-21 0,0 42 0,-1-20 15,-20-1-15,21 0 0,-21 21 16,20 1-16,-20-22 0,0 21 0,-1-21 16,22 22-16,-21-22 0,0 21 15,20-21-15,-20 0 0,21 22 16,0-22-16,0 0 0,-1 0 0,22 0 16,-21-21-16,21 22 15,21-22 16</inkml:trace>
  <inkml:trace contextRef="#ctx0" brushRef="#br0" timeOffset="59079.3">11134 3874 0,'0'0'0,"0"-22"16,-22-20-1,1 42-15,21-21 0,-21 21 0,21-21 16,-21 21-16,0 0 15,21 21-15,0 0 16,0 0-16,0 22 0,0-1 0,0 0 16,0 22-16,0-1 0,0 1 15,0-1-15,0 1 0,0 20 0,0-20 16,0-1-16,-21 1 0,-1-1 16,22 1-16,-21-1 0,0-20 0,21-1 15,-21 0-15,21 1 0,0-1 16,-21-21-16,21 0 0,0 1 15,-21-1-15,21 0 16,0-42 0</inkml:trace>
  <inkml:trace contextRef="#ctx0" brushRef="#br0" timeOffset="59711.92">10731 4339 0,'0'0'0,"-21"-21"0,0 0 0,21 0 0,-21-22 15,0 22-15,0-21 0,21 21 16,0-22-16,0 1 0,0 21 0,0-21 15,0-1-15,0 22 0,21-21 16,0 21-16,21-22 0,-21 22 0,43-21 16,-22 21-16,22-1 0,-1 1 0,-20 0 15,20 21-15,1 0 16,-1 0-16,-21 0 0,22 0 0,-22 21 16,1 22-16,-1-22 0,-21 21 15,21 0-15,-20 1 0,-22-1 0,0 0 16,0 22-16,0-22 0,0 22 0,-22-22 15,-20 0-15,21 22 0,-21-22 16,-1 1-16,1-1 0,0-21 0,-1 21 16,1-20-16,0-1 0,20 0 0,-20 0 15,0 0-15,21-21 0,-22 0 16,22 0-16,0 21 0,0-21 0,0 0 16,-1 0-16,22-21 15,-21 21-15,21-21 0,0 0 16,0 0-16,21 21 31,1 0-31,-1 0 0,-21 21 0,21 0 16,0 0-16,0 0 0,0 1 0,1-1 15,-1 21-15,-21-21 0,21 22 16,0-22-16,-21 21 0,21 0 0,0-20 16,-21 20-16,22-21 0,-22 21 15,21-20-15,0-1 0,0 0 0,0-21 16,0 21-16,1-21 0,-1 21 0,0-21 15,0 0-15,0 0 0,0 0 16,1 0-16,-1-21 0,0 0 16,0 0-16,0 0 0,0-1 0,-21 1 15,0 0-15,22 0 0</inkml:trace>
  <inkml:trace contextRef="#ctx0" brushRef="#br0" timeOffset="60144.68">11599 4699 0,'0'21'16,"0"0"0,21 1-1,1-22-15,-1 0 16,0 0-16,0 0 0,0 0 16,22 0-16,-22-22 0,21 1 0,0 21 15,-20-21-15,20 0 0,0 0 0,-21 21 16,22-21-16,-22-1 0,0 1 15,0 0-15,-21 0 0,0 0 0,0 0 16,0-1-16,0 1 0,-21 21 16,0 0-16,-21 0 15,20 0-15,-41 0 0,21 21 16,-1-21-16,22 22 0,-21-1 16,21 0-16,-1 21 0,1-21 0,0 22 15,0-22-15,0 21 0,21-21 0,0 22 16,0-22-16,0 21 15,0-21-15,0 1 0,0-1 0,0 0 16,0 0-16,21 0 0,0 0 0,0 1 16,0-22-16,1 0 0,-1 21 15,0-21-15,0 0 0,0 0 0,22 0 16,-22 0-16,21 0 0,0-21 0,-20 21 16,20-22-16,0 1 0,1 0 15,-1 21-15,0-21 0,1 0 0,-1 0 16</inkml:trace>
  <inkml:trace contextRef="#ctx0" brushRef="#br0" timeOffset="62193.42">12721 4593 0,'0'0'0,"64"-42"15,-64 21 1,-22 21 0,1 0-1,0 0-15,0 0 0,0 0 0,0 0 16,-1 0-16,1 0 0,0 21 0,0 0 15,0 0-15,0-21 16,21 21-16,0 1 0,0-1 16,0 0-16,0 0 15,0 0-15,21-21 16,0 21-16,0-21 0,0 22 16,0-22-16,1 21 0,-1-21 0,0 21 15,21 0-15,-21-21 0,1 21 16,-1 0-16,0-21 0,-21 22 0,21-1 15,-21 0-15,0 0 0,0 0 0,0 0 16,0 1-16,-21-1 16,0 0-16,0 0 0,-22-21 0,22 21 15,-21 0-15,21-21 0,-22 0 0,22 0 16,-21 0-16,21 0 0,-1 0 16,1 0-16,0 0 0,0-21 0,0 0 15,0 21-15,-1-21 0,1 0 16,0 0-16,21-1 0,0-20 15,0 21-15,-21 0 0,21 0 0,0-1 16,0 1-16,0 0 0,0 0 16,0 42-1,21-21 1,-21 21-16,21 0 0,-21 1 16,21-1-16,1 0 0,-1 0 0,-21 0 15,21 22-15,0-22 0,0 0 0,0-21 16,1 21-16,-1 0 0,21 0 15,-21-21-15,0 0 0,22 0 0,-22 0 16,21 0-16,1 0 0,-1 0 16,-21-21-16,21 0 0,1 21 15,-1-21-15,-21-21 0,22 20 0,-22 1 16,21 0-16,-21-21 0,0-1 0,1 22 16,-22-21-16,0 21 0,21-22 15,-21 22-15,21-21 0,-21 21 0,0 0 16,0-1-16,0 1 0,-21 42 31,0 1-15,21-1-16,0 0 0,0 21 0,0-21 15,0 1-15,0 20 0,0-21 16,0 21-16,0-20 0,0-1 16,0 21-16,0-21 0,0 0 0,0 1 15,21-1-15,0 0 0,0-21 16,-21 21-16,21-21 0,0 0 0,1 0 15,-1 0-15,21 0 0,-21 0 0,0 0 16,1-21-16,-1 0 0,0 0 16,0-1-16,0-20 0,0 21 0,1 0 15,-1-22-15,-21 1 0,21 21 16,0-21-16,-21 20 0,0 1 0,21 0 16,-21 0-16,0 0 0,21 0 15,-21-1 1,0 44-1,0-1-15,0 0 16,0 0-16,0 0 0,-21 0 16,21 22-16,0-22 0,0 0 0,0 21 15,0-20-15,0-1 0,0 21 0,0-21 16,0 0-16,21 1 0,1-1 16,-1 0-16,0-21 0,0 21 0,0 0 15,22-21-15,-1 0 0,-21 0 0,21 0 16,-20 0-16,20 0 0,0 0 15,-21 0-15,22-21 0,-22 0 16,21 0-16,-21 0 0,1-1 0,-1-20 0,0 21 16,0-21-16,0-1 15,-21 1-15,0 21 0,0-22 0,0 1 16,0 21-16,0-21 0,0 20 0,0-20 16,0 21-16,0 0 0,-21 21 15,0-21-15,-21 21 0,20 0 16,1 0-16,0 21 0,0-21 0,0 21 15,0 0-15,-1 21 0,1-20 16,0 20-16,0-21 0,21 21 0,-21 1 16,21-1-16,-21-21 0,21 22 15,-22-22-15,22 21 0,0-21 16,0 22-16,0-22 0,0 0 0,0 0 16,0 0-16,0 0 0,22-21 15,-1 0-15,0 0 0,0 0 16,0 0-16,0-21 0,1 0 15,-1 0-15,0 0 0,0 0 0,0-1 16,0-20-16,1 0 0,-22 21 16,21-22-16,0 1 0,-21 21 0,0-22 15,21 22-15,-21 0 0,21 0 0,-21 0 16,0 0-16,0 42 31,0 0-31,0 0 0,0 0 16,0 0-16,0 1 0,-21 20 15,21-21-15,0 21 0,-21-20 0,21 20 16,0-21-16,0 21 0,0-20 0,0-1 16,0 0-16,0 0 0,0 0 15,21 0-15,0 1 0,0-22 0,1 21 16,20-21-16,-21 0 0,0 0 0,22 0 16,-22 0-16,21 0 0,-21-21 15,0-1-15,22 1 0,-22 0 0,21-21 16,-21-1-16,22 1 0,-22 0 0,0-22 15,0 22-15,22-22 0,-22 22 16,0-21-16,-21 20 0,21-20 16,-21-1-16,21 1 0,-21 20 0,0-20 15,0 21-15,0-1 0,0 1 16,0 0-16,0 20 0,-21 1 0,0 21 16,0 21-1,0 1-15,21-1 16,-22 21-16,22 0 0,-21 1 0,21 20 15,0-20-15,0-1 0,-21 21 16,21-20-16,0 20 0,0-20 0,0-1 16,-21 21-16,21-20 0,0-1 15,0 0-15,0 1 0,0-22 0,0 21 16,0-21-16,0 1 0,0-1 16,0 0-16,0 0 0,0-42 46,0 0-46,0 0 0,0-1 16,0 1-16,21-21 0,0 21 0,0-22 16,1 22-16,-1 0 0,0-21 0,0 21 15,0-1-15,22 1 0,-22 0 16,0 21-16,21-21 0,1 21 16,-22 0-16,21 0 0,-21 0 0,0 0 0,22 21 15,-22 0-15,0 0 0,0 1 16,-21-1-16,0 0 0,0 21 15,0-21-15,0 1 0,0 20 0,0-21 16,0 0-16,-42 0 0,21 1 16,0-1-16,-22 0 0,22 0 0,-21 0 15,21-21-15,-22 21 0,1-21 0,21 0 16,-22 0-16,22 0 0,0 0 16,-21 0-16,21 0 0,-1 0 0,1 0 15,0 0-15,0 0 16,0 0-16,21-21 15,0 0 1,0 0-16,0 0 16</inkml:trace>
  <inkml:trace contextRef="#ctx0" brushRef="#br0" timeOffset="64411.48">15409 5080 0,'0'-21'31,"21"0"-15,-21 0-16,22 21 16,-22-22-16,21 1 0,0 0 15,0 0-15,-21 0 0,42 0 0,-20-22 16,-1 22-16,0-21 0,0 21 0,0-22 15,0 22-15,-21-21 0,22 21 16,-1-1-16,-21 1 0,0 0 16,0 0-16,0 42 31,0 0-15,0 0-16,-21 1 0,-1 20 15,22-21-15,-21 21 0,21-20 0,0 20 16,0-21-16,0 21 0,0-20 0,0 20 15,0-21-15,0 0 0,0 0 16,0 1-16,21-22 16,1 0-16,-1 0 0,21 0 15,-21 0-15,0 0 0,22-22 0,-22 1 16,21 0-16,1 0 0,-22 0 16,21 0-16,-21-22 0,22 1 15,-22 0-15,21 20 0,-21-20 0,0-21 16,22 20-16,-22 1 0,0 0 0,0-22 15,-21 22-15,0-1 0,21-20 16,-21 21-16,0-1 0,0 1 0,0 21 16,0-22-16,0 22 0,0 0 15,-21 21-15,0 0 0,0 0 16,0 21-16,0 0 16,-1 1-16,1 20 0,21 0 0,-21 1 15,21-1-15,-21 0 0,0 22 16,21-22-16,0 0 0,0 22 15,0-22-15,0 1 0,0-1 0,0 21 16,0-20-16,0-1 0,0 0 0,0 1 16,21-22-16,-21 21 0,21-21 15,0 1-15,0-1 0,1 0 0,20-21 16,-21 0-16,0 0 0,22 0 16,-22 0-16,0 0 0,21 0 0,-21-21 15,22 0-15,-22-1 0,21 1 0,-21 0 16,22-21-16,-22 21 0,0-22 15,0 22-15,0-21 0,-21 21 16,22-22-16,-22 22 0,21 0 0,-21 0 16,0 0-16,0 42 31,-21 0-15,21 0-16,-22 0 0,22 0 15,0 22-15,0-22 0,0 21 0,0-21 16,0 22-16,0-22 0,0 21 15,0-21-15,0 1 0,0-1 0,0 0 16,22 0-16,-1-21 0,0 21 0,0-21 16,0 0-16,0 0 0,1 0 15,-1 0-15,21-21 0,-21 21 16,0-21-16,22 0 0,-22-22 0,21 22 16,-21-21-16,1 0 0,20-22 15,-21 22-15,0-1 0,22-20 0,-22-1 16,0 1-16,0 21 0,-21-22 15,21 1-15,-21-22 0,21 21 0,-21 1 16,0 21-16,0-22 0,0 22 0,0-1 16,0 1-16,0 21 0,0 0 15,0 0-15,0-1 0,-21 44 32,21 20-32,-21-21 0,21 21 0,0 1 15,0-1-15,-21 22 0,0-22 0,0 21 16,21 1-16,0-1 0,-22-20 15,22 20-15,-21-20 0,21 20 0,-21-21 16,21 22-16,0-22 0,0 1 16,0-1-16,0 0 0,0 1 0,0-1 15,0-21-15,0 21 0,0-20 0,21-1 16,0 0-16,1 0 0,-1 0 16,0-21-16,0 0 0,0 0 0,22 0 15,-22 0-15,21 0 0,-21 0 0,22-21 16,-22 0-16,21 0 15,-21 0-15,22-1 0,-22 1 0,0-21 16,0 0-16,21 20 0,-20-20 16,-1 21-16,-21-21 0,21 20 0,-21 1 15,21 0-15,-21 0 16,0 42 0,0 0-16,0 0 15,0 1-15,0-1 0,0 0 0,0 0 16,0 21-16,0-20 0,0-1 15,0 0-15,0 0 0,0 0 0,0 0 16,0 1-16,0-1 0,21 0 16,0-21-16,1 0 15,-1 0-15,0 0 0,0 0 16,21-21-16,-20 0 0,-1-1 16,21 1-16,-21 0 0,0 0 0,1-21 15,-1 20-15,0-20 0,0 21 0,0-21 16,0 20-16,1 1 0,-22 0 15,0 0-15,21 0 0,-21 0 0,21-1 16,-21 1-16,0 42 63,0 1-63,0-1 0,0 0 15,0 0-15,0 0 0,0 22 0,0-22 16,0 21-16,-21 22 0,21-22 15,0 21-15,0-20 0,0 20 0,0 1 16,-21-1-16,21 1 0,0-1 0,0 1 16,0 20-16,-22-20 0,22 21 15,0-22-15,-21 22 0,21-22 0,0 22 16,0-22-16,0 1 0,0 21 0,0-22 16,0 1-16,0-1 0,0 1 15,0-1-15,0 1 0,0-22 0,0 0 16,0 1-16,0-1 0,0-21 15,0 0-15,0 0 0,0 1 0,-21-22 16,0 0-16,0 0 16,0-22-16,-1 1 0,22 0 15,-21 0-15,0-21 0,0-1 0,0 1 16,21 0-16,0-22 0,-21 1 16,21-22-16,-22 21 0,22-20 0,0-1 15,0 0-15,0 1 0,0-1 0,0 0 16,0 22-16,22-22 0,-1 22 15,0-1-15,-21 1 0,21 20 0,0-20 16,-21 21-16,21-1 0,1 1 0,-1 0 16,-21-1-16,21 1 15,0 21-15,0-22 0,0 22 0,1-21 16,-1 21-16,0 0 0,0-1 16,0 1-16,0 0 0,1 0 15,-22 0-15,21 21 0,-21-21 0,0-1 16,-21 1-1,-1 21-15</inkml:trace>
  <inkml:trace contextRef="#ctx0" brushRef="#br0" timeOffset="64700.31">16997 4318 0,'21'-21'16,"0"21"-16,0-21 0,22 21 0,-22-21 15,21 21-15,0-22 0,1 22 0,20 0 16,-20-21-16,-1 0 0,0 21 16,1-21-16,-1 21 0,0 0 0,-21-21 15,1 21-15,20 0 0,-21 0 16,-21-21-16,21 21 0,-42 0 31,0-22-31,-21 22 16,20 0-16,-20 0 0,0 0 0</inkml:trace>
  <inkml:trace contextRef="#ctx0" brushRef="#br0" timeOffset="64899.71">16637 4170 0,'0'0'0,"-21"21"31,0-21-15,-1 0 15,1 0-31,0 0 16,0 0-16,0 0 0</inkml:trace>
  <inkml:trace contextRef="#ctx0" brushRef="#br0" timeOffset="65108.59">15452 4170 0,'0'0'0,"-22"0"15,1 0 1,0 0-16,0 0 16,0 0-1,0 0 1</inkml:trace>
  <inkml:trace contextRef="#ctx0" brushRef="#br0" timeOffset="66973.48">19558 4276 0,'0'0'0,"42"-43"15,-21 22-15,1 0 0,-22 0 16,21 0-16,-21 0 0,0-1 0,0 1 16,0 0-16,-21 0 15,-1 21-15,1 0 16,0 0-16,0 21 0,0 0 0,0 0 15,-1 1-15,1 20 0,0 0 16,0 1-16,0 20 0,0-21 0,-1 1 16,1 20-16,21-20 0,0 20 15,-21-21-15,0 1 0,21-1 0,0 22 16,0-22-16,0-21 0,0 21 16,0-20-16,21 20 0,0-21 0,0-21 15,1 21-15,-1-21 0,21 0 0,-21 0 16,22 0-16,-1 0 0,0-21 15,1 0-15,-1 0 0,0 0 0,1-1 16,-1-20-16,-21 21 0,21-21 16,1 20-16,-22-20 0,0 21 15,0-21-15,0-1 0,1 22 0,-1-21 16,-21 21-16,0-1 0,0 1 16,0 0-16,0 42 31,0 0-31,-21 22 15,21-22-15,-22 0 0,22 21 0,-21 1 16,21-22-16,0 21 16,0 1-16,0-22 0,0 21 0,0-21 0,0 0 15,0 1-15,0-1 0,21 0 16,-21 0-16,22 0 0,-1-21 16,0 0-16,0 0 0,0 0 15,0 0-15,1 0 0,-1-21 16,0 21-16,0-21 0,0 0 0,0 0 15,-21-1-15,0 1 0,22 0 0,-22 0 16,0-21-16,0 20 0,0 1 16,0-21-16,0 21 0,0 0 0,-22-1 15,22-20-15,-21 21 0,0 21 0,0-21 16,0 0-16,0 21 0,-1 0 16,1 0-16,0 0 0,0 0 0,0 0 15,0 0 1,21 21-1,21-21-15,0 0 0,0 0 0,21 0 16,-20 21-16,20-21 0,0 0 16,1 0-16,20 0 0,-21 0 0,22 0 15,-22 0-15,22 0 0,-1-21 16,-20 21-16,20-21 0,-21 21 0,1 0 16,-1-22-16,-21 22 0,22 0 0,-22 0 15,0 0-15,0-21 0,-42 21 47,0 0-47,0 0 0,-1 21 16,-20-21-16,21 22 0,0-1 0,0-21 15,-22 21-15,22 0 0,0 0 16,0 22-16,0-22 0,-1 0 0,1 21 16,0-21-16,0 1 0,21 20 0,0-21 15,0 0-15,0 22 0,0-22 16,0 0-16,0 0 0,0 0 0,21-21 15,-21 21-15,21-21 0,0 0 16,22 0-16,-22 0 0,0 0 0,0 0 16,0 0-16,22 0 0,-22-21 0,0 0 15,21 21-15,-20-42 16,-1 21-16,21-1 0,-21-20 0,0 0 16,1-1-16,-1 22 0,0-21 0,0-22 15,0 22-15,0 0 0,1-1 16,-22-20-16,0-1 0,21 22 0,-21-21 15,0 20-15,0-20 0,0 20 16,0 1-16,0 0 0,0-1 0,0 1 16,0 21-16,0 0 0,0 0 15,-21 21 1,21 21 0,0 0-16,0 0 0,0 0 0,-22 22 15,22-1-15,0 21 16,-21-20-16,21-1 0,0 22 0,0-22 15,0 21-15,0-20 0,0-1 0,-21 0 16,21 1-16,0-1 0,0 0 16,0 1-16,-21-1 0,21 0 0,0 1 15,0-1-15,0-21 0,0 22 16,21-22-16,-21 0 0,21 0 0,0 0 16,1 0-16,-1 1 0,0-22 0,0 0 15,0 0-15,22 0 0,-22 0 16,21 0-16,0 0 0,-20 0 15,20-22-15,0 1 0,22 0 0,-22 0 16,0 0-16,1-22 0,-1 22 16,-21-21-16,22 21 0,-22-22 0,21 22 15,-21-21-15,-21 21 0,21-22 16,-21 22-16,0-21 0,0 21 0,0 0 16,0-1-16,0 1 0,-21 21 15,0 0 1,0 0-16,0 21 0,0 1 0,-1-22 15,1 21-15,0 21 0,0-21 16,21 0-16,-21 22 0,0-22 0,21 0 16,0 21-16,0-20 0,0 20 15,0-21-15,0 0 0,0 0 16,0 22-16,21-22 0,0-21 0,0 21 16,0 0-16,0-21 0,1 0 0,-1 21 15,21-21-15,-21 0 0,22 0 16,-22 0-16,0 0 0,0 0 0,21-21 15,-20 21-15,-1-21 0,-21 0 16,21 21-16,-21-21 16,0 0-16,-21 21 15,0 0-15,-1 0 16</inkml:trace>
  <inkml:trace contextRef="#ctx0" brushRef="#br0" timeOffset="70419.73">4762 7662 0,'0'0'0,"0"-21"16,22 21-16,-22-21 15,0-21 1,0 21-16,0-1 16,0 1-1,0 0 1,-22 21 15,22 21 0,0 0-31,0 1 0,0-1 16,0 0-16,0 0 0,0 0 16,0 0-16,0 1 0,0-1 0,0 0 15,0 21-15,0-21 0,22 1 0,-22 20 16,0 0-16,0-21 0,0 22 15,0-1-15,0 22 0,0-22 0,0 0 16,0 1-16,0 20 0,0-21 16,0 22-16,0-22 0,0 22 15,0-22-15,0 22 0,0-22 0,0 21 16,0 1-16,0-22 0,0 22 16,0-1-16,21 1 0,-21-22 0,0 22 15,0-1-15,0 1 0,0-22 16,0 21-16,0 1 0,0-1 0,0 1 15,0-1-15,0 1 0,0-22 0,0 22 16,0-1-16,-21-20 0,21-1 16,0 21-16,0-20 0,-22-1 15,22 0-15,-21 1 0,0-22 0,21 21 16,0-21-16,0 1 0,-21-1 16,21 0-16,-21-21 0,0 21 15,-1-21 1,22-21-16,-21 0 15,21 0-15,0-22 0,0 22 0</inkml:trace>
  <inkml:trace contextRef="#ctx0" brushRef="#br0" timeOffset="72131.52">4995 7493 0,'-21'0'16,"21"21"62,0 0-62,21-21-1,0 0-15,-21 22 0,22-22 0,-1 0 16,0 21-16,0-21 0,21 0 16,-20 21-16,-1-21 0,21 0 0,0 21 15,1-21-15,-1 0 0,22 21 16,-22-21-16,43 21 0,-22-21 15,22 0-15,-22 0 0,22 0 0,0 0 16,20 0-16,-20 0 0,21 0 16,0 0-16,21 0 0,-21 0 0,21 0 15,0 0-15,21 0 0,-42 22 0,21-22 16,0 0-16,0 0 0,0 0 16,0 0-16,0 0 0,-22 21 0,22-21 15,-21 21-15,0-21 0,0 21 16,0-21-16,0 0 0,21 21 0,-22-21 15,1 0-15,0 21 0,-21-21 0,21 0 16,-22 22-16,1-22 16,0 0-16,-1 0 0,1 0 0,0 21 15,-22-21-15,1 0 0,-1 0 0,1 0 16,-22 0-16,0 0 0,1 0 16,-22 0-16,0 0 0,-42 21 62,0-21-46,21 21-1,-22-21-15,22 21 0,0 0 16,0 1 0,0-1-16,0 0 0,0 21 15,0-21-15,0 1 0,0 20 0,0-21 16,0 21-16,0 1 0,0-22 15,0 21-15,0 1 0,0-1 0,0 0 16,0 1-16,0-1 0,0 0 16,0 1-16,0-1 0,0 21 0,-21-20 15,0 20-15,21 1 0,-21-22 0,21 22 16,0-1-16,-21-21 0,21 1 16,-21 20-16,21-20 0,0-1 0,0 0 15,0 22-15,-22-22 0,22 0 0,0 1 16,0-1-16,-21 0 15,21 1-15,0-1 0,0 0 0,0 1 16,0-1-16,0 0 0,0-20 0,0 20 16,0 0-16,0-21 0,0 22 15,0-1-15,0-21 0,0 0 0,0 22 16,0-22-16,0 0 0,0 0 0,0 0 16,0 1-16,0-1 0,0 0 15,0 0-15,0 0 0,0 0 16,0 1-16,-21-22 15,0 0 1,0 0-16,0 0 16,-1 0-16,1 0 15,0 0-15,0 0 0,0 0 16,0 0-16,-1 0 0,-20 0 16,21 0-16,0 0 0,0 0 0,-22 0 15,22 0-15,-21 0 0,21 0 0,-22 0 16,22 0-16,-21 0 0,-1 0 15,1 0-15,0 0 0,-22-22 0,22 22 16,-22 0-16,1 0 0,-1-21 0,1 21 16,-1 0-16,1 0 0,-1 0 15,1-21-15,-1 21 0,-20 0 16,20 0-16,-20 0 0,-1 0 0,0 0 16,-21 0-16,22 0 0,-22 0 15,0 0-15,0 0 0,0 0 0,1 0 16,-1 0-16,0 0 0,-21 0 0,21 0 15,-21 0-15,21-21 0,0 21 16,-21 0-16,43 0 0,-22 0 0,0 0 16,21 0-16,1 0 0,-1 0 0,-21 0 15,22-21-15,-1 21 0,0 0 16,22 0-16,-22 0 0,22 0 0,-1 0 16,1 0-16,-1-21 0,22 21 15,-1 0-15,1 0 0,21 0 16,-21 0-16,20 0 0,1 0 15,21-22 1,21 1 47,1 0-48,-22 0-15</inkml:trace>
  <inkml:trace contextRef="#ctx0" brushRef="#br0" timeOffset="72800.23">4678 7366 0,'0'0'0,"0"-21"16,21 21-1,21 0 1,-21 0-16,22 0 15,-1 0-15,-21 21 0,43 0 0,-22-21 16</inkml:trace>
  <inkml:trace contextRef="#ctx0" brushRef="#br0" timeOffset="73635.78">5016 10139 0,'-21'0'0,"0"0"0,0 0 0,0 0 15,0 0-15,42 0 47,0 0-31,0 0-16,21 0 0,-20 0 15,20 0-15,0-21 0,1 0 0,-22 21 16,21 0-16,0 0 0,1-22 16,-22 22-16,21 0 0,-21 0 0,1 0 15,-1-21-15,0 21 0</inkml:trace>
  <inkml:trace contextRef="#ctx0" brushRef="#br0" timeOffset="76551.77">6837 6541 0,'0'-22'0,"0"1"16,0 42 31,0 1-47,0-1 0,0 0 15,0 21-15,0-21 0,0 22 16,0-22-16,0 21 0,0-21 0,0 22 16,0-1-16,0-21 0,-21 22 15,21-22-15,0 0 0,-22 0 0,22 21 16,0-20-16,0-1 0,0 0 16,0 0-16,0 0 15,0-42 16,0 0-31,0 0 16</inkml:trace>
  <inkml:trace contextRef="#ctx0" brushRef="#br0" timeOffset="77183.71">6604 6625 0,'0'0'0,"0"-21"16,0 0-16,0 0 16,21 21-16,0-21 0,0-1 15,1 22-15,20-21 0,-21 0 0,21 21 16,-20-21-16,20 21 0,0 0 16,-21 0-16,22 0 0,-22 0 0,21 0 15,-21 0-15,1 0 0,-1 21 0,0 0 16,0 0-16,0 1 0,-21-1 15,0 0-15,0 21 0,0-21 0,0 1 16,0 20-16,-21-21 16,0 0-16,0 0 0,-22 1 0,22 20 15,-21-21-15,21-21 0,0 21 0,-22 0 0,22-21 16,0 22-16,0-22 16,0 0-16,42 0 31,0-22-31,0 22 0,0 0 15,0-21-15,22 21 0,-22 0 0,0-21 16,21 21-16,-20 0 0,-1 0 16,21 0-16,-21 0 0,0 0 0,1 0 15,-1 0-15,0 0 0,0 21 16,-21 0-16,21-21 0,-21 22 0,0-1 16,0 0-16,0 0 0,0 0 15,-21 0 1,0 1-16,0-1 0,0-21 0,-1 21 15,-20 0-15,21 0 0,-21-21 0,20 21 16,-20-21-16,21 0 0,-21 22 16,20-22-16,1 0 0,-21 0 0,21 0 15,0 0-15,-22 0 0,22 0 16,0 0-16,0 0 0,0-22 0,-1 22 16,1-21-16,21 0 15,0 0 16,21 21-31,1 0 0,20 0 16,-21-21-16,0 21 0</inkml:trace>
  <inkml:trace contextRef="#ctx0" brushRef="#br0" timeOffset="77722.55">7514 6816 0,'0'0'16,"0"-21"-16,0-1 0,0 1 16,-21 21-1,0 0-15,0 0 0,-1 0 16,1 0-16,0 0 16,0 0-16,0 21 0,0 1 15,21-1-15,0 0 0,-22 0 16,22 0-16,-21 22 0,21-22 0,-21 0 15,21 0-15,0 21 0,0-20 0,0-1 16,0 0-16,0 0 0,0 0 16,0 0-16,0 1 0,21-22 0,0 0 15,-21 21-15,22-21 0,-1 0 16,0 0-16,0 0 0,-21-21 16,21 21-16,0-22 0,1 1 0,-22 0 15,21 0-15,0 0 16,0 0-16,0-1 0,0 1 0,-21 0 15,22-21-15,-22 21 0,21-1 16,-21 1-16,0 0 0,0 0 0,0 0 16,0 42 15,0 0-31,0 0 0,0 0 16,0 1-16,0 20 15,0-21-15,0 0 0,0 0 0,0 1 16,0-1-16,0 0 0,0 0 15,0 0 1,0 0-16,21-21 16,0 0-16,0-21 15,0 21-15,1-21 16</inkml:trace>
  <inkml:trace contextRef="#ctx0" brushRef="#br0" timeOffset="78208">8086 6773 0,'0'-21'15,"-22"21"17,1 0-32,0 0 0,0 21 15,0-21-15,0 22 0,-1-22 16,1 21-16,21 0 0,-21-21 15,21 21-15,-21 0 0,21 0 0,0 1 16,0-1 0,0 0-16,0 0 15,21-21-15,0 0 0,0 21 16,1-21-16,-1 0 0,0 0 16,0 21-16,0-21 0,0 0 0,1 22 15,-1-22-15,0 0 16,-21 21-16,21-21 15,-21 21-15,0 0 16,-21 0 0,0-21-16,0 21 0,-1-21 15,-20 0-15,21 0 0,0 22 0,0-22 16,-1 0-16,1 0 0,0 0 16,0 0-16,0 0 0,0 0 15,-1 0-15,1 0 0,21-22 16,-21 22-16,0 0 15,21-21-15,0 0 16,21 0 0,0 0-1,0 21-15</inkml:trace>
  <inkml:trace contextRef="#ctx0" brushRef="#br0" timeOffset="78491.85">8340 6837 0,'0'21'32,"0"0"-32,0 0 0,0 1 15,0-1-15,0 0 16,0 0-16,-22 0 0,22 0 0,0 1 15,-21-1-15,21 0 0,0 0 16,0 0 0,0-42 31</inkml:trace>
  <inkml:trace contextRef="#ctx0" brushRef="#br0" timeOffset="78815.67">8382 6646 0,'0'0'0,"-21"0"16,21 22 15,21-22 0,0 0-31,-21-22 16,21 22 0,-21-21-16,0 0 15,0 0 1,-21 21-16,0 0 16,0 0-1,0 21-15,21 0 0,0 0 16,0 1-1,0-1 1</inkml:trace>
  <inkml:trace contextRef="#ctx0" brushRef="#br0" timeOffset="79299.75">8848 6816 0,'0'-21'16,"0"-1"-16,0 1 0,0 0 15,-22 0 1,1 21-1,0 0-15,0 0 16,0 21-16,0-21 0,-1 21 0,22 0 16,-21 1-16,0-1 0,0 0 15,21 0-15,0 21 0,-21-20 0,21-1 16,-21 0-16,21 0 0,0 21 16,0-20-16,0-1 0,0 0 0,0 0 15,0 0-15,21-21 0,0 21 0,0 1 16,0-22-16,0 0 0,1 0 15,-1 0-15,21 0 0,-21 0 16,0 0-16,1 0 0,-1 0 16,0 0-16,0 0 0,0-22 0,0 1 15,1 21-15,-1 0 0,-21-21 0,21 21 16,0-21 0,-21 0-1</inkml:trace>
  <inkml:trace contextRef="#ctx0" brushRef="#br0" timeOffset="80531.85">6244 8255 0,'0'-21'0,"0"0"16,0 0-1,0-1-15,0 1 16,0 42 46,0 1-62,0-1 0,0 21 16,0-21-16,0 0 16,0 22-16,0-22 0,0 21 0,0 1 15,0-22-15,0 21 0,0 0 0,0 1 16,0-1-16,0-21 0,0 22 15,0-1-15,0 0 0,0-21 0,0 22 16,0-22-16,0 0 0,0 21 0,0-20 16,0-1-16,0 0 15,0 0-15,0 0 16,0-42 15,0 0-31,0 0 16,0 0-16,0-1 15</inkml:trace>
  <inkml:trace contextRef="#ctx0" brushRef="#br0" timeOffset="81291.56">5927 8551 0,'0'0'15,"-22"0"-15,1 0 31,42 0 1,1 0-32,-1 0 15,0 0-15,0 0 0,21 0 16,-20 0-16,-1 0 0,21 0 16,0 0-16,-20 0 0,20 0 0,0 0 15,1 0-15,-1 0 0,-21 0 0,21 0 16,1 0-16,-1 0 0,-21 0 15,22-21-15,-22 21 0,21 0 0,-21 0 16,0 0-16,1 0 0,-44 0 47,1 0-31,0 0-16,0 0 0,-21 0 0,20 0 15,-20 0-15,0 0 0,21 0 16,-22 0-16,1 21 0,0-21 15,-1 0-15,1 0 0,21 0 0,-22 0 16,22 22-16,0-22 0,0 0 16,0 0-16,0 0 0,-1 0 0,1 0 15,42 0 17,1 0-32,-1 0 0,21 0 15,-21 0-15,0 0 0,22 0 0,-22-22 16,21 22-16,-21 0 0,22 0 15,-22 0-15,21-21 0,-21 21 16,1 0-16,-1 0 0,0 0 0,0 0 16,0 0-16,-42 0 31,0 0-31,0 0 16,0 0-16,-1 0 0,1 0 15,0 0-15,21 21 0,-21-21 16</inkml:trace>
  <inkml:trace contextRef="#ctx0" brushRef="#br0" timeOffset="81740.3">7260 8213 0</inkml:trace>
  <inkml:trace contextRef="#ctx0" brushRef="#br0" timeOffset="81851.24">7239 8192 0,'0'-22'31,"0"44"-31,0-22 32,0 21-32,0 0 15,0 21-15,21-21 16,-21 1-16</inkml:trace>
  <inkml:trace contextRef="#ctx0" brushRef="#br0" timeOffset="81939.19">7451 8551 0,'21'43'15,"-42"-86"-15,63 107 0,-21-43 0,-21 0 16,21 0-16,-21 22 0,21-22 0,1 21 15,-1-21-15,-21 1 0</inkml:trace>
  <inkml:trace contextRef="#ctx0" brushRef="#br0" timeOffset="82039.13">7747 8954 0,'0'-43'15,"42"22"1,-42 0-16,0 0 15,0 0-15</inkml:trace>
  <inkml:trace contextRef="#ctx0" brushRef="#br0" timeOffset="82199.03">7895 8297 0,'0'0'0,"0"-21"0</inkml:trace>
  <inkml:trace contextRef="#ctx0" brushRef="#br0" timeOffset="82279">7895 8255 0,'0'0'16,"0"21"15,0 0-31,-21 1 16,0-1-16</inkml:trace>
  <inkml:trace contextRef="#ctx0" brushRef="#br0" timeOffset="82323.97">7705 8446 0,'0'0'16,"0"42"-16,-43-21 0,22 0 16,-21 22-16</inkml:trace>
  <inkml:trace contextRef="#ctx0" brushRef="#br0" timeOffset="82499.39">7324 8911 0,'-22'0'0,"22"21"16,-21-21-1,21 22-15,-21-22 0,21-22 79</inkml:trace>
  <inkml:trace contextRef="#ctx0" brushRef="#br0" timeOffset="82538.37">7239 8911 0,'0'0'0,"0"-21"15</inkml:trace>
  <inkml:trace contextRef="#ctx0" brushRef="#br0" timeOffset="82632.31">7387 8551 0,'0'-21'15</inkml:trace>
  <inkml:trace contextRef="#ctx0" brushRef="#br0" timeOffset="82706.27">7239 8573 0,'0'0'0,"0"-64"0</inkml:trace>
  <inkml:trace contextRef="#ctx0" brushRef="#br0" timeOffset="82855.17">7260 8276 0,'21'0'16,"-21"21"-1,21 1-15,1-1 0,-1 0 0,0 0 16,0 0-16,0 22 0,0-22 0,1 0 15,-1 21-15,21-21 0,-21 1 16,0 20-16,1-21 0,20 21 0,-21-20 16,0-1-16,-21 0 0,21 0 0,22 0 15,-1 22-15,-21-22 16,0 0-16,-21 0 0</inkml:trace>
  <inkml:trace contextRef="#ctx0" brushRef="#br0" timeOffset="82915.14">7853 9059 0,'-43'-148'0,"86"296"0</inkml:trace>
  <inkml:trace contextRef="#ctx0" brushRef="#br0" timeOffset="82976.12">7832 9017 0,'0'0'16,"-22"-42"-1,22 21-15,0-1 0,-21 22 16,21-21-16</inkml:trace>
  <inkml:trace contextRef="#ctx0" brushRef="#br0" timeOffset="83937.6">7810 8255 0,'0'21'32,"0"0"-32,-21 1 15,0-1-15,0 0 0,0 0 0,0 0 16,-22 0-16,22 1 0,-21-1 15,21 0-15,-22 0 0,1 21 0,21-20 16,-22-1-16,22 0 0,-21 0 16,21 21-16,-22-20 0,22-1 0,0 0 15,0 0-15,0 0 0,0-21 0,-1 21 16,22 1-16,-21-22 0,21 21 16,-21-21-16,21 21 0,0 0 31,0-42 31,0 0-62,21 21 0,0-21 16,-21-1-16,22 22 0,-1-21 16,0 0-16,0 0 0,0 0 0,0 0 15,1-1-15,-1-20 0,21 21 0,0 0 16,-20-22-16,20 22 0,0-21 15,-21 21-15,22-22 0,-1 22 0,0 0 16,-20 0-16,20 0 0,-21 0 16,21-1-16,-20 22 0,-1-21 15,0 0-15,0 21 0,0 0 0,0-21 16,-42 21 15,0 0-31,0 21 0,0 0 16,-22 0-16,22 1 0,-21-1 0,0 0 15,-1 21-15,1-21 0,0 22 16,-22-1-16,22 0 0,21-20 0,-43-1 16,43 21-16,-21 0 0,20 1 15,1-22-15,21 21 0,0-21 0,-21 22 16,21-22-16,0 0 16,0 0-16,21-21 31,0 0-16,-21-21-15,22 21 0,-1-21 0,-21 0 16,21 21-16,0-21 0</inkml:trace>
  <inkml:trace contextRef="#ctx0" brushRef="#br0" timeOffset="84231.42">8255 8615 0,'-21'0'16,"-43"-21"-16,43 21 0,21 21 31,21-21 16</inkml:trace>
  <inkml:trace contextRef="#ctx0" brushRef="#br0" timeOffset="84595.21">8805 8573 0</inkml:trace>
  <inkml:trace contextRef="#ctx0" brushRef="#br0" timeOffset="84722.14">9038 8594 0</inkml:trace>
  <inkml:trace contextRef="#ctx0" brushRef="#br0" timeOffset="86120.77">8255 8573 0,'0'0'0,"-21"0"0,0 0 0,-1 0 15,1 0-15,21 21 47,21-21-47,1 0 0,-1 0 16,21 0-16,-21 21 0,0-21 15,1 0-15,20 0 0,-21 0 16,21 0-16,-20 0 0,20 0 0,0 0 16,1 0-16,-22 0 0,21 0 0,0 0 15,1 0-15,-22 0 0,21 0 16,-21 0-16,1 0 0,-1-21 0,-42 21 47,-1 0-47,1 0 0,0 0 0,-21 0 15,21 0-15,-22 0 0,1 0 0,21 0 16,-22 0-16,22 0 16,-21 0-16,21 0 0,0 0 0,-1 21 15,1-21-15,0 0 16,0 0-1,42 0 17,0 0-32,0 0 15,1 21-15,-1-21 0,21 0 0,-21 0 16,0 0-16,22 0 0,-22 0 0,21 0 16,-21 0-16,1 0 0,20 0 15,-21 0-15,0 0 0,0 0 0,1 0 16,-44 0 15,1 0-15,0 0-16,0 0 0,0 0 0,0 0 15,-1 0-15,1 0 16,21-21 0</inkml:trace>
  <inkml:trace contextRef="#ctx0" brushRef="#br0" timeOffset="86576.51">9292 8467 0,'-21'0'15,"21"21"1,-21 0 0,21 0-1,21-21 17,0 0-17,0 0-15,-21-21 0,21 21 16,-21-21-16,22 21 15,-22-21-15,0 0 16,0-1-16,0 1 16,-22 21-1,1 0-15,0 0 16,0 0-16,0 0 16,21 21-16,0 1 0,-21-1 15,21 0 1,-22-21-16,22 21 0,0 0 15,22-21 17,-1 0-32,0 0 0,0 0 0</inkml:trace>
  <inkml:trace contextRef="#ctx0" brushRef="#br0" timeOffset="86983.79">9842 8276 0,'0'0'0,"-21"0"32,0 0-32,0 0 15,0 21-15,0 1 16,-1-1-16,1 0 0,0 0 0,0 0 15,0 22-15,0-22 0,-22 21 16,22-21-16,0 22 0,-21-1 0,20 0 16,-20 1-16,21-1 0,0 0 0,-22-21 15,22 22-15,0-1 16,-21 0-16,21-20 0,-1 20 0,1-21 16,0 0-16,21 0 0,-21 1 0,0-1 15,21 0-15,-21 0 0,21 0 16,0-42 46,21 0-62,0 21 16,0-21-16,0 0 0</inkml:trace>
  <inkml:trace contextRef="#ctx0" brushRef="#br0" timeOffset="87592.12">9546 8954 0,'-21'21'16,"0"0"-1,21 0 1,0 0-16,0 0 16,21-21 15,0 0-31,0 0 16,0 0-16,-21-21 15,22 21-15,-22-21 0,21 21 16,-21-21-16,0 0 0,0 0 15,0-1 1,-21 22-16,-1 0 16,1 0-1,0 0-15,0 0 16,21 22-16,-21-1 0,21 0 16,0 0-16,0 0 15,0 0 1,21-21-1,0 0-15,0 0 0,0 0 16,-21-21-16,22 21 16,-22-21-16,21 0 0,-21 0 15,0 0-15,0-1 16,0 1 0,-21 21-16,-1 0 15,1 0 1,21 21-1,0 1 1,0-1 0</inkml:trace>
  <inkml:trace contextRef="#ctx0" brushRef="#br0" timeOffset="95075.65">5228 10202 0,'-21'0'110,"0"0"-110,0 0 0,-1 0 15,1 0-15,0 22 16,0-22-16,0 0 0,0 0 0,21 21 15,-22-21-15,1 0 0,0 0 16,0 0-16,0 0 0,0 0 16,-1 0-16,1 0 0,0 0 31,42 0 16,0 0-47,1 0 15,-1 0-15,0 0 16,0 0-16,0 0 0,0 0 0,1 0 16,-1 0-16,0 0 0,0 0 0,0 0 15,0 0-15,1 0 0,-1 0 16,0 0-16,0 0 0,-21 21 31,0 0 0,-21-21-15</inkml:trace>
  <inkml:trace contextRef="#ctx0" brushRef="#br0" timeOffset="98763.92">9610 8932 0,'0'-21'31,"0"0"0,-22 21 63,22 21-94,-21-21 0,0 21 16,21 1-16,0-1 15,0 0 1,0 0-1,21-21 17,0 0-17,1 0 1,-1-21 0,-21 0-1,0 0-15,0-1 16,0 1-1,0 0-15,0 0 16,-21 21-16,-1-21 16,1 21-16,0 0 15,0 0 1,21 21-16,0 0 16,-21 0-16,21 0 0,0 1 15,0-1-15,0 0 16,0 0-16,0 0 0,0 0 15,21-21 1,0 0 0,0 0-16,0 0 15,-21-21-15,0 0 16,0 0-16,0 0 16,0 0-16,0-1 15,0 1 1,-21 21-1,0 0 1,21 21-16,0 1 16,0-1-16,0 0 15,0 0 1,21-21 15,0 0-31</inkml:trace>
  <inkml:trace contextRef="#ctx0" brushRef="#br0" timeOffset="103815.85">15811 7895 0,'0'-21'16,"0"0"-16,0 0 15,0 0 1,0-1-16,0 1 16,0 0-1,0 0-15,0 0 0,0 0 16,0-1-16,0 1 15,0 0-15,22 0 16,-22 0-16,0 0 16,0-1-16,0 1 15,0 0-15,0 0 0,0 0 16,0 42 46,0 0-46,0 0-16,0 0 0,0 1 16,0-1-16,0 0 0,0 0 15,0 21-15,0-20 0,21-1 0,-21 21 16,0-21-16,0 0 16,0 22-16,21-22 0,-21 21 0,0 1 15,21-22-15,-21 21 0,0 22 16,0-22-16,0 0 0,0-21 15,0 22-15,0-22 0,0 21 0,0 1 16,0-22-16,21 21 0,-21-21 16,0 22-16,0-22 0,0 21 0,0-21 15,0 22-15,0-22 0,0 21 16,0-21-16,0 22 0,0-22 0,0 21 16,-21-21-16,21 0 0,0 22 0,0-22 15,0 21-15,0-21 0,0 1 16,-21 20-16,21-21 0,0 21 15,0-20-15,-21 20 0,21-21 16,0 21-16,0-20 0,0 20 0,0-21 16,0 21-16,0-20 0,0 20 0,0-21 15,0 21-15,0-20 0,0 20 16,0 0-16,0-21 0,0 22 0,0-1 16,0 0-16,-21 1 0,21-1 15,0-21-15,0 22 0,0-1 0,0 0 16,0 1-16,0-22 0,0 21 15,0 0-15,0-20 0,-22 20 16,22-21-16,0 21 0,0-20 0,0 20 0,0-21 16,0 21-16,0-20 0,0-1 15,0 0-15,0 21 0,0-21 16,0 1-16,0-1 0,0 0 16,0-42 30,0 0-46,0-1 0,0 1 0,0-21 16,0 21-16,0-22 0,0 1 16</inkml:trace>
  <inkml:trace contextRef="#ctx0" brushRef="#br0" timeOffset="107075.91">15875 7620 0,'0'0'0,"-21"0"16,42-21 125,0 21-126,0 0-15,0 0 0,1 0 16,20 0-16,-21 0 0,0 0 15,0 0-15,1 0 0,20 0 16,-21 0-16,0 0 0,22 0 0,-1 0 16,-21 21-16,21-21 0,1 0 15,-1 0-15,0 0 0,1 21 0,-1-21 16,0 0-16,1 0 0,20 0 16,-20 0-16,-1 0 0,21 0 15,-20 0-15,20 0 0,1 0 0,-1 0 16,1 0-16,-1 0 0,22 0 15,-22 0-15,1 21 0,21-21 0,-22 0 16,1 0-16,20 0 0,-20 0 16,-1 0-16,22 0 0,0 0 0,-22 0 15,22 0-15,21 0 0,-22 0 16,1 0-16,21 0 0,-22 0 0,1 0 16,0 0-16,-1 0 0,1 0 15,0 0-15,-1 0 0,22 0 0,-21 0 16,0 0-16,-1 0 0,22 0 15,-21 0-15,-1 0 0,1 0 16,0 0-16,-22 0 0,22 0 0,-22 0 16,1 0-16,21 0 0,-22 0 15,1 0-15,-1 0 0,1 0 0,-1 0 16,1 0-16,-1 0 0,-21 0 16,22 0-16,-22 0 0,22 0 0,-22 22 15,0-22-15,1 0 0,-1 0 16,0 0-16,-20 0 0,20 0 0,0 0 15,-21 0-15,1 0 0,20 0 16,-21 0-16,0 0 0,0 0 0,1 0 16,-1 0-16,0 0 0,0 0 0,0 0 15,0 0 1,1 0-16,-22 21 16,0 0 15,0 0-16,0 0-15,0 0 16,0 1-16,0-1 16,0 0-16,0 0 0,0 0 0,0 22 15,0-22-15,0 0 0,0 21 0,0-21 16,-22 22-16,22-22 0,-21 21 16,21 1-16,-21-22 0,21 21 0,0 0 15,0-20-15,0 20 16,0 0-16,0-21 0,0 22 0,0-1 15,0-21-15,0 22 0,0-1 0,0 0 16,0-21-16,0 22 0,0-1 16,0 0-16,0 1 0,0-1 0,0 0 15,0 1-15,0-1 0,0 0 16,0 1-16,0-1 0,0 0 0,0 1 16,0-1-16,0 0 0,0-20 0,0 20 15,0 0-15,0 1 0,0-1 16,0 0-16,0 1 0,0-1 0,0 0 15,0 1-15,0-1 16,0 0-16,0 1 0,0-22 0,0 21 16,0 0-16,0-20 0,0 20 0,0-21 15,0 21-15,0-20 0,0 20 16,0-21-16,0 0 0,0 22 0,0-22 16,0 0-16,0 0 0,0 21 0,0-20 15,0-1-15,0 0 0,0 0 16,0 0-16,0 0 0,0 1 15,0-1-15,-21-21 0,21 21 0,-21-21 16,21 21 0,0 0-1,-21-21-15,-1 0 16,22 21 0,0 1-1,-21-22 1,21 21-1,-21-21 1,21 21-16,0 0 16,-21-21-1,0 21 1,0-21 0,21 21-16,-22-21 0,22 22 31,-21-22-31,0 0 15,0 0-15,0 0 16,0 0-16,-1 0 0,1 0 16,0 0-16,0 0 15,0 0-15,0 0 0,-1 0 0,-20 0 16,21 0-16,0 0 0,-22 0 0,22 0 16,-21 0-16,0 0 0,20 0 15,-20 0-15,0 0 0,-1 0 0,1-22 16,0 22-16,21 0 0,-22 0 0,1 0 15,0-21-15,-1 21 16,1 0-16,21 0 0,-22 0 0,1-21 0,0 21 16,-1 0-16,1 0 0,-21-21 15,20 21-15,1 0 0,0 0 16,-22-21-16,22 21 0,-1 0 0,-20 0 16,21-21-16,-22 21 0,22 0 15,-1 0-15,1 0 0,0 0 0,-1-22 16,1 22-16,0 0 0,-1 0 0,1 0 15,0 0-15,-1-21 0,1 21 16,0 0-16,-1-21 0,1 21 0,0 0 16,-1 0-16,1-21 0,-21 21 0,20 0 15,-20 0-15,20-21 16,1 21-16,0 0 0,-22 0 0,22 0 16,0-21-16,-1 21 0,1 0 0,0 0 15,-1 0-15,1-22 0,0 22 16,-1 0-16,1 0 0,21 0 0,-22 0 15,1 0-15,0-21 0,-1 21 16,1 0-16,21 0 0,-21 0 0,-1 0 16,1 0-16,0 0 0,-1 0 0,1 0 15,-22 0-15,22 0 0,0 0 16,-1 0-16,1 0 0,0 0 0,-1 0 16,1 0-16,0 0 0,-1 0 15,22 0-15,-21 0 0,0 0 16,20 0-16,1 0 0,0 0 0,0 0 15,0 0-15,0 0 0,-1 0 16,1 0-16,0 0 0,0 0 16,0 0-16,0 21 0,-1-21 15,1 0-15,0 0 0,0 0 0,0 0 16,0 0-16,-1 0 0,1 0 0,0 0 16,0 22-16,0-22 0,0 0 15,-1 0-15,1 0 0,0 0 16,0 0-16,0 0 15,0 0-15,-1 0 0,1 0 0,0 0 16,0 0-16,0 0 16,0 0-16,-1 0 15,1 0-15,0 0 16,0 0 0,21 21-16,-21-21 0,0 0 15,-1 0-15,1 0 16,0 21-1,0-21-15,0 0 16,0 0 0,-1 0-1,1 0-15,0 21 16,0-21 0,0 0-16,0 0 31,-1 0-31,1 0 172,0 0-157,21 21 1,0-42 234,0 0-219,0 0 0,0 0 126,0-1-157</inkml:trace>
  <inkml:trace contextRef="#ctx0" brushRef="#br0" timeOffset="108671.59">16933 6604 0,'-21'-21'15,"21"0"1,-21 21-16,0 21 31,0 21-31,21-21 16,-22 1-16,22 20 0,0-21 0,0 21 16,-21 1-16,21-1 0,-21-21 15,21 22-15,0-1 0,-21-21 0,0 21 16,21 1-16,-21-22 0,-1 21 0,1 1 15,0-22-15,21 21 0,-21-21 16,0 0-16,21 1 0,0-1 0,0 0 16,-21-21-16,21 21 15,0-42 1,0 0 0,0 0-16,0-1 0,21 1 0,-21-21 15,21 21-15,0-22 0,-21 22 0,21-21 16,0 0-16,1-1 0,-1 1 15,0 0-15,0-1 0,0 1 0,0-22 16,1 22-16,-1 0 0,0-1 16,-21 1-16,21 0 0,-21-1 0,21 1 15,-21 21-15,21 0 0,-21 0 16,0-1-16,0 44 16,22-1-1,-22 21-15,0 0 0,0 1 16,0-1-16,0 0 0,0 22 15,0-22-15,0 1 0,0 20 0,0-21 16,21 1-16,-21-1 0,0 0 16,0 1-16,0-22 0,0 21 0,0 1 15,0-22-15,0 0 0,0 21 16,0-21-16,21 1 0,-21-1 16,0-42 30,0-1-46,0 1 0,0 0 16</inkml:trace>
  <inkml:trace contextRef="#ctx0" brushRef="#br0" timeOffset="109427.29">17780 6922 0,'0'-22'15,"-21"22"-15,0-21 16,-1 0-16,1 21 0,0 0 16,0 0-16,0 0 0,0 0 15,-1 0-15,-20 0 0,21 0 0,-21 21 16,20 0-16,-20 1 0,21-1 0,-43 21 15,43 0 1,0-20-16,0-1 0,0 21 0,21-21 16,-21 0-16,21 1 0,0 20 15,0-21-15,0 0 0,0 0 0,0 1 16,21-1-16,0-21 16,0 0-16,0 0 0,0 0 0,1 0 15,-1 0-15,0 0 0,21 0 0,-21-21 16,1-1-16,20 1 0,-21 0 15,21 0-15,-20 0 0,-1 0 0,0-1 16,0 1-16,0 0 16,0 0-16,1 0 0,-22 0 0,0-1 31,0 44 47</inkml:trace>
  <inkml:trace contextRef="#ctx0" brushRef="#br0" timeOffset="109779.76">16933 7049 0,'21'0'32,"1"0"-32,-1 0 0,0 0 15,0-22-15,0 22 0,0 0 16,1 0-16,-1 0 0,0 0 0,0-21 16,0 21-16,0 0 15,1 0 1,-1 0-16,0 0 0</inkml:trace>
  <inkml:trace contextRef="#ctx0" brushRef="#br0" timeOffset="110347.43">17801 6816 0,'0'0'0,"0"-21"0,0-43 16,0 43-16,0 0 16,0 0-16,0-1 0,0 1 0,0 0 15,0 0-15,0 0 0,0 0 16,-21 21-1,0 0 1,21 21-16,0 0 0,0 0 16,0 0-16,-21 0 0,21 22 0,0-1 15,0 0-15,-22-20 0,22 20 16,0 0-16,0 1 0,0-1 0,0 0 16,-21 1-16,21-1 0,0 0 15,0 1-15,0-22 0,0 21 0,0-21 16,0 0-16,0 1 0,0-1 15,0 0-15,0 0 0,21-21 16,1 0 0,-1 0-16,0 0 15,-21-21-15,21 21 0,0-21 16,0 0-16</inkml:trace>
  <inkml:trace contextRef="#ctx0" brushRef="#br0" timeOffset="110840.15">17949 7006 0,'21'0'16,"-21"21"0,22-21-16,-22 22 0,0-1 0,0 0 15,0 0 1,21 0-16,-21 0 0,0 1 0,0-1 15,0 0-15,0 0 0,21 21 16,-21-20-16,0-1 0,0 0 16,0 0-16,0 0 15,21-21 17,0 0-32,0-21 15,1 0-15,-22 0 0,21 0 0,0-1 16,-21 1-16,21 0 0,0 0 15,-21-21-15,21 20 0,1 1 16,-22 0-16,21 0 0,0 0 16,-21 0-16,21 21 0,-21-22 15,21 22-15,-21 22 16,0-1 0,0 0-16,0 0 0,0 0 15,0 0-15,0 1 0,0-1 16,0 0-16,0 0 0,0 0 15,0 0-15,0 1 0,0-1 16,21-21 0,1 0-1,-1 0-15,0 0 0</inkml:trace>
  <inkml:trace contextRef="#ctx0" brushRef="#br0" timeOffset="111183.95">18796 7027 0,'0'0'0,"0"-21"0,0 0 15,-21 21-15,0-21 0,-1 21 16,1 0-16,0 0 16,0 0-16,0 0 0,0 0 15,-1 0 1,1 21-16,0-21 0,21 21 0,0 0 15,-21 1-15,0-1 0,21 21 16,0-21-16,0 0 0,0 1 0,0 20 16,0-21-16,0 0 0,0 0 0,0 1 15,0-1-15,0 0 16,21-21-16,0 0 16,0 0-16,0 0 15,1 0-15,-1 0 0,0 0 0,0-21 16,-21 0-16,21-1 0,0 22 15,1-42-15,-1 21 0,-21 0 0,42-22 16,-42 1-16</inkml:trace>
  <inkml:trace contextRef="#ctx0" brushRef="#br0" timeOffset="112463.32">18881 7345 0,'21'0'16,"0"0"-16,0 0 15,0 0-15,0 0 0,1 0 16,-1 0-16,0 0 0,0 0 16,0-21-16,0 21 0,1-21 0,-1-1 15,0 1-15,-21 0 16,21 0-16,-21 0 0,0 0 0,0-1 15,0 1-15,0 0 0,0 0 16,0 0-16,0 0 16,-21 21-1,21 21-15,0 0 16,0 0-16,0 0 0,0 0 16,0 1-16,0-1 0,0 0 15,0 0-15,0 0 0,0 0 16,0 1-1,0-44 32,0 1-47,0 0 16,21 0-16,-21 0 0,21 0 16,-21-1-16,0 1 0,0 0 0,21 0 15,-21 0-15,22 0 0,-22-1 16,21 22-16,0 0 15,0 0 1,0 0-16,0 0 0,-21 22 0,22-1 16,-1 0-16,0 0 0,-21 0 0,21 0 15,0 1-15,0-1 0,-21 0 16,22 0-16,-1-21 0,0 21 0,-21 0 16,21-21-16,0 22 0,0-22 15,1 0-15,-1 0 16,0 0-16,0 0 15,0-22-15,0 1 16,-21 0-16,22 0 0,-1 21 16,-21-21-16,21 0 0,-21-1 15,21 1-15,0 0 0,-21 0 0,0 0 16,21 0-16,1-1 0,-1 22 16,-21-21-16,21 21 15,0 0 1,-21 21-1,0 1-15,0-1 16,21-21 31,-21-21-16,0-1-31,0 1 16,-21 21 15,0 0-31,0 0 0,0 0 16,-1 21-16,1 1 15,0-1-15,21 0 0,-21 0 16,21 0-16,0 0 0,-21 22 16,21-22-16,0 0 0,0 0 0,0 0 15,0 1-15,0-1 0,0 0 0,0 0 16,21-21-16,0 21 0,0 0 15,0-21-15,1 0 0,-1 0 16,0 0-16,0 0 0,0 0 16,0 0-16,1 0 0,20 0 0,-21 0 15,0-21-15,22 21 0,-22-21 0,0 0 16,0 0-16,0 0 0,22-1 16,-22 1-16,-21 0 0,21 0 0,-21 0 15,21 0-15,-21-22 0,0 22 16,0 0-16,0 0 0,0 0 15,-21 21-15,0 0 16,0 0-16,21 21 16,-22 0-16,22 0 15,-21 0-15,21 0 16,0 22-16,0-22 0,0 0 0,0 0 16,0 0-16,0 1 0,0-1 15,0 0-15,0 0 0,0 0 16,21 0-16,1-21 15,-1 0-15,0 0 0,0 0 0,0 0 16,0 0-16,1 0 0,-1 0 0,0 0 16,21 0-16,-21 0 0,22 0 15,-22-21-15,21 21 0</inkml:trace>
  <inkml:trace contextRef="#ctx0" brushRef="#br0" timeOffset="113168.89">21040 7070 0,'-22'-21'15,"1"21"-15,0 0 0,0-22 16,0 22-16,0 0 16,-1 0-16,1 0 0,0 0 0,0 0 15,0 22-15,0-1 16,-1 0-16,1 0 0,0 0 0,21 0 15,0 1-15,-21-1 0,21 0 16,-21 21-16,21-21 0,0 1 16,0-1-16,0 0 0,0 0 0,0 0 15,0 0-15,0 1 0,0-1 16,21-21-16,0 21 16,0-21-16,0 0 15,1 0-15,-1 0 0,21 0 0,-21-21 16,0 21-16,1-21 0,-1 21 0,0-22 15,0 1-15,0 0 0,0 0 16,1-21-16,-1 20 0,0 1 0,0-21 16,0 0-16,0 20 0,-21-20 15,22 0-15,-1-1 0,0 22 0,-21-21 16,0 0-16,21-1 16,-21 1-16,21 0 0,-21-1 0,0 22 15,0-21-15,0 21 0,0-22 0,0 22 16,0 0-16,0 0 0,0 0 15,0-1-15,0 44 32,0-1-32,0 21 0,-21-21 15,21 22-15,-21-1 0,21 0 16,-21 1-16,21 20 0,-21-21 0,-1 1 16,22-1-16,-21 0 0,0 22 15,21-22-15,0 1 0,-21-1 16,21 0-16,-21 1 0,21-22 0,0 21 15,0-21-15,0 0 0,0 22 16,0-22-16,0 0 0,21 0 16,0 0-16,0-21 0,0 0 15,1 0-15,20 0 0,-21 0 16,0 0-16,0 0 0,1 0 16,-1-21-16,0 21 0,21-21 0,-21 0 15,1 0-15,-1 0 0,0-1 0,-21 1 16,0-21-16,21 21 0,-21 0 15,0-1-15,0-20 0</inkml:trace>
  <inkml:trace contextRef="#ctx0" brushRef="#br0" timeOffset="115187.63">16997 8192 0,'0'-22'0,"0"1"15,21 21-15,-21-21 0,0 0 16,0 0-16,0 0 16,0-1-16,0 1 15,0 0-15,-21 21 0,0-21 16,-1 21-16,1-21 16,0 21-16,0 0 0,0 0 0,0 0 15,-1 0-15,1 0 16,0 0-16,0 21 0,0 0 15,0-21-15,-1 21 0,1 0 0,0 1 16,0 20-16,0-21 0,0 0 16,-1 22-16,1-22 0,21 21 0,0-21 15,0 22-15,0-1 0,0-21 16,0 0-16,0 22 0,0-22 0,0 0 16,0 0-16,0 0 0,0 0 15,21 1-15,1-1 0,-1 0 16,0-21-16,0 21 15,0-21-15,0 0 0,1 0 16,-1 0-16,0 0 16,0 0-16,0 0 15,0 0-15,1-21 0,-1 21 0,0-21 16,0 21-16,0-21 0,0 21 0,1-22 16,-1 22-16,0-21 15,0 21 16,0 0 48,0 0-79,-21 21 15,0 1 1,0-1-1,0 0 1,0 0-16,0 0 16,-21-21-16,0 21 0,0-21 15,0 22-15,0-22 16,-1 21-16,1-21 0,0 21 0,0-21 16,0 21-16,-22-21 0,22 0 15,0 21-15,0-21 0,0 0 16,0 0-16,-1 0 0,1 21 0,0-21 15,0 0-15,0 0 16,0 0-16,-1 0 16,22-21-16,0 0 47,22 21-1,-22-21-30,21 21-16</inkml:trace>
  <inkml:trace contextRef="#ctx0" brushRef="#br0" timeOffset="116187.61">17314 8403 0,'0'0'0,"0"-21"16,0 0-16,-21 21 31,0 0-31,0 0 0,0 21 16,-1 0-16,1 0 0,21 1 16,-21-1-16,0 0 0,21 0 15,-21 21-15,21-20 0,-21-1 0,21 21 16,-22-21-16,22 0 0,0 1 15,0-1-15,0 0 0,0 0 0,0 0 16,22 0-16,-1-21 0,0 0 16,0 0-16,0 0 0,0 0 15,1 0-15,20 0 0,-21-21 0,0 21 16,0-21-16,22 0 0,-22 0 16,21 0-16,-21-1 0,1 1 0,-1 0 15,0 0-15,0 0 16,0 0-16,-21-22 0,0 22 0,0 0 15,0 0-15,0-22 0,0 22 0,-21 0 16,0 0-16,0 0 0,0 21 16,-1-21-16,1 21 0,0 0 0,0 0 15,0 0-15,0 0 0,-1 0 16,1 21-16,0-21 0,0 21 0,0 0 16,0-21-16,21 21 0,-22 0 15,22 1-15,0-1 0,0 0 16,0 0-16,0 0 15,22-21-15,-1 0 0,0 0 16,0 0-16,0-21 0,0 21 0,22 0 16</inkml:trace>
  <inkml:trace contextRef="#ctx0" brushRef="#br0" timeOffset="116604.37">17886 8361 0,'0'0'0,"-21"0"31,-1 0-31,1 21 0,0-21 16,0 21-16,0-21 15,0 21-15,-1 1 0,1-22 0,0 21 16,21 0-16,0 0 0,0 0 16,0 0-16,21 1 15,0-22-15,1 21 16,-1-21-16,0 0 15,0 0-15,0 21 0,0-21 0,1 0 16,-1 21-16,0-21 16,-21 21-16,0 0 15,-21 1-15,0-22 16,-1 0-16,1 0 0,0 21 16,-21-21-16,21 0 0,-1 0 15,-20 0-15,21 0 0,0 0 0,0 0 16,-1 0-16,1 0 0,0 0 15,0 0-15,0 0 0,21-21 32,0-1-32,21 22 15,0-21-15,0 21 0,0 0 16,22-21-16</inkml:trace>
  <inkml:trace contextRef="#ctx0" brushRef="#br0" timeOffset="117108.07">18330 8424 0,'-21'0'16,"0"0"-16,0 0 16,0 0-16,-1 0 0,1 0 15,21 22-15,-21-1 0,0 0 0,0 0 16,21 0-16,-21 0 0,21 1 15,0-1-15,0 0 0,0 0 16,0 0-16,0 0 0,0 1 0,0-1 16,0 0-16,21 0 15,0-21-15,0 0 0,0 21 16,0-21-16,1 0 0,-1 0 0,0 0 16,21 0-16,-21 0 0,1 0 15,-1-21-15,21 0 0,-21 21 0,0-21 16,1 0-16,-1-1 0,21 1 15,-42 0-15,21 0 0,0 0 0,-21 0 16,0-1-16,0-20 0,0 21 0,0 0 16,0 0-16,-21-22 0,0 22 15,-21 0-15,21 0 0,-22 21 0,22-21 16,-21 21-16,-1 0 0,22 0 16,-21 0-16,21 0 0,0 21 0,-1 0 15,1-21-15,0 21 0,0 0 16,21 0-16,0 1 0,0-1 15,0 0-15,0 0 0,0 0 0,0 0 16,0 1-16,0-1 0,21 0 16,-21 0-16,21-21 0,-21 21 15,0 0-15,21-21 0,1 0 16,-1 0-16,-21 22 0</inkml:trace>
  <inkml:trace contextRef="#ctx0" brushRef="#br0" timeOffset="117739.71">16764 9144 0,'0'0'0,"21"-42"16,0 21-16,-21-1 15,0 1-15,0 0 0,-21 0 16,0 21-16,0 0 15,0 0-15,-22 0 0,22 0 0,-21 0 16,21 0-16,-22 0 0,1 0 16,21 21-16,-22-21 0,22 21 0,0 0 15,0 1-15,0-1 0,21 0 16,0 0-16,0 0 0,0 0 16,0 1-16,21-1 0,21-21 0,-21 21 15,1-21-15,20 21 0,-21-21 16,21 0-16,1 21 0,-22-21 15,21 21-15,1-21 0,-22 22 16,21-22-16,-21 0 0,0 21 0,1-21 16,-1 21-16,-21 0 0,-21 0 15,-1-21 1,1 0-16,-21 21 0,21-21 0,-22 22 16,1-22-16,21 0 0,-21 0 0,-1 0 15,22 0-15,0 0 0,-21 0 16,20 0-16,1 0 0,21-22 0,-21 22 15,21-21-15,-21 21 16,21-21-16,0 0 16,21 0-16,0 21 15,0 0-15,1-21 0,-1 21 16,21-22-16,-21 22 0,22-21 0,-22 21 16,21 0-16</inkml:trace>
  <inkml:trace contextRef="#ctx0" brushRef="#br0" timeOffset="117971.58">17081 9186 0,'0'22'15,"0"-1"-15,0 0 16,0 0-16,0 0 16,0 0-16,0 1 15,0-1-15,0 0 0,0 0 16,0 0-16,-21-21 0,21 21 15,0 1 1,0-44 15,0 1-31,0 0 16</inkml:trace>
  <inkml:trace contextRef="#ctx0" brushRef="#br0" timeOffset="118155.48">17103 9123 0,'0'0'0,"0"-21"0,-22 21 16,22-21-16,-21 21 16,21 21 15,0 0 0,21-21-31,1 0 0,-1 0 16,0 0-16</inkml:trace>
  <inkml:trace contextRef="#ctx0" brushRef="#br0" timeOffset="118271.41">17420 9208 0,'0'42'15,"0"-21"-15,-42-21 16</inkml:trace>
  <inkml:trace contextRef="#ctx0" brushRef="#br0" timeOffset="118636.2">17293 9292 0,'21'-42'16,"0"21"-16,1 0 16,-1-1-16,0 1 0,21 0 15,-21 0-15,22 0 0,-1 21 0,0-21 16,-20 21-16,20 0 0,0 0 0,1 0 16,-22 21-16,21 0 0,-21-21 15,0 21-15,1 0 0,-1 22 16,-21-22-16,0 0 0,0 0 15,0 0-15,0 0 0,0 1 0,0-1 16,0 0-16,-21 0 0,-1 0 0,1 0 16,21 1-16,-21-22 15,42 0 17,-21-22-32,21 22 15,1-21-15,-1 21 0</inkml:trace>
  <inkml:trace contextRef="#ctx0" brushRef="#br0" timeOffset="119139.44">18373 9123 0,'0'0'0,"-22"0"15,22-21-15,-21 21 0,0 0 16,0 0-16,0 0 0,0 21 15,21 0-15,-22 0 0,1 0 16,21 1-16,0-1 0,-21 0 0,0 0 16,21 0-16,0 0 0,0 1 0,0-1 15,-21 0-15,21 0 0,0 0 16,0 0-16,0 1 0,0-1 16,21-21-16,0 21 15,0-21-15,0 0 16,1 0-16,-1 0 0,0 0 0,21 0 15,-21-21-15,1 21 0,-1-21 16,0-1-16,0 22 0,0-21 0,0 0 16,1 0-16,-22 0 0,0 0 0,21-1 15,-21 1-15,0-21 0,0 21 16,0 0-16,0-1 0,0-20 0,-21 21 16,-1 0-16,1 0 0,0-1 15,0 22-15,0 0 0,-22 0 16,22 0-16,0 0 0,0 0 0,0 0 15,0 22-15,-1-22 0,1 21 16,21 0-16,0 0 0,0 0 0,0 0 16,0 1-16,0-1 0,0 0 15,0 0-15,21 0 16,1-21-16,-1 0 16,0 0-16,0 21 15</inkml:trace>
  <inkml:trace contextRef="#ctx0" brushRef="#br0" timeOffset="120924.15">16764 9716 0,'0'0'0,"0"-22"0,0 1 16,0 0 0,0 42 31,0 0-47,0 1 0,0-1 15,-21 0-15,21 21 0,0-21 16,0 22-16,-21-22 0,-1 21 0,22-21 15,-21 22-15,21-22 0,0 21 0,-21-21 16,21 1-16,-21-1 0,21 0 16,0 0-16,0 0 0,0 0 0,0 1 15,0-1-15,0 0 16,21-21 15,0 0-15,0-21-16,1 0 15,-22-1-15,21 1 0,0 0 16</inkml:trace>
  <inkml:trace contextRef="#ctx0" brushRef="#br0" timeOffset="121191">16425 10054 0,'21'0'32,"1"0"-17,-1 0-15,0 0 0,0 0 0,0 0 16,0 0-16,22-21 0,-22 21 0,0 0 16,21 0-16,-20 0 0,-1-21 15,0 21-15,0 0 0,0 0 0,0 0 16</inkml:trace>
  <inkml:trace contextRef="#ctx0" brushRef="#br0" timeOffset="122320.86">17230 10139 0,'0'0'0,"42"0"15,-21 0-15,0-21 16,-21 0 0,0-1-16,21 22 15,-21-21-15,0 0 0,0 0 16,0 0-16,0 0 15,-21-1-15,0 22 16,0-21-16,0 21 0,0 0 16,-1 0-16,1 0 0,0 0 15,0 0-15,0 21 0,0-21 16,-1 22-16,1-1 0,0 0 0,0 0 16,0 0-16,21 0 0,0 1 0,0-1 15,-21 0-15,21 0 0,0 0 16,0 0-16,0 1 0,0-1 15,0 0-15,21 0 0,0-21 16,0 0 0,0 0-16,0 0 0,1 0 0,-1 0 15,0 0-15,0-21 0,0 0 16,0 21-16,1-21 0,-1-1 0,0 22 16,0-21-16,0 0 0,0 0 0,1 0 15,-1 0-15,-21-1 0,0 1 16,21 0-16,-21 0 0,0 0 15,0 0-15,0 42 47,0 0-47,0 0 0,0 0 0,0 0 16,0 1-16,0-1 0,0 0 16,0 0-16,0 0 0,0 0 0,0 1 15,0-1-15,0 0 0,21 0 16,0-21-16,-21 21 0,21-21 15,1 0-15,-1 0 0,0 0 0,0 0 16,0 0-16,0 0 0,1 0 0,-1-21 16,0 21-16,0-21 0,0 0 15,0 21-15,1-21 0,-1-1 16,-21 1-16,21 0 0,0 0 0,0 0 16,-21 0-16,0-1 15,0 1-15,0 0 0,0 42 47,0 0-31,0 1-16,0-1 0,0 0 15,0 0-15,0 0 16,0 0-16,-21 1 0,21-1 16,0 0-1,-21-21 16,21-21-15,0 0 0,0-1-16,0 1 15,0 0-15,0 0 0,0 0 16,21 0-16,0-1 0,0 1 16,-21 0-16,22 0 0,-1 0 0,0 21 15,0-21-15,21 21 0,-20 0 16,-1 0-16,0 0 0,0 0 0,0 0 15,0 0-15,1 21 0,-1-21 16,0 21-16,-21 0 0,0 0 0,21 0 16,-21 1-16,0-1 0,0 0 15,0 0-15,0 0 0,0 0 16,0 1-16,0-1 0,0 0 16,-21-21-16,21 21 0,-21-21 15,21 21-15,0-42 47,0 0-47,21 0 0,0 0 16,0 21-16</inkml:trace>
  <inkml:trace contextRef="#ctx0" brushRef="#br0" timeOffset="122875.3">18669 9906 0,'0'0'0,"-21"0"31,0 0-31,-1 0 0,22 21 0,-21-21 16,0 21-16,0 1 15,0-1-15,0 0 0,-1 0 0,22 0 16,-21 0-16,0 1 0,21-1 0,-21 21 15,21-21-15,0 0 0,0 1 16,0-1-16,0 0 0,0 0 16,0 0-16,0 0 0,21-21 15,0 0-15,0 0 0,1 0 16,-1 0-16,0 0 0,0 0 0,0 0 16,0 0-16,1 0 0,-1 0 0,0-21 15,0 0-15,0 21 0,0-21 16,1 0-16,-1 21 0,0-21 0,0-1 15,-21 1-15,0 0 0,21 0 16,-21 0-16,0 0 0,0-22 16,0 22-16,0 0 0,0-21 0,0 20 15,0 1-15,-21 0 0,21 0 0,-21 0 16,0 0-16,0 21 0,-1 0 16,1 0-16,0 0 0,0 0 0,0 21 15,0 0-15,21 0 0,-22 0 16,22 0-16,0 1 0,0-1 15,0 0-15,0 0 0,0 0 0,0 0 16,0 1-16,22-22 16,-22 21-16,21-21 0,0 0 15,0 0 1,0 0-16</inkml:trace>
  <inkml:trace contextRef="#ctx0" brushRef="#br0" timeOffset="160995.6">19918 8107 0,'0'-21'78,"0"0"-62,0-1-1,0 1-15,21 0 16,-21 0 0,21 0-16,-21 0 15,0-1-15,0 1 16,21 21-1,-21-21-15,0 0 32,21 21-17,-21 21 235,0 0-234,0 0 0</inkml:trace>
  <inkml:trace contextRef="#ctx0" brushRef="#br0" timeOffset="161687.74">19960 7980 0,'0'-21'0,"0"0"0,0-1 15,0 1 1,0 0-16,0 0 16,0 0-16,0 0 15,0-1 1,-21 44 62,21-1-78,0 0 16,0 0-16,0 0 0,0 0 0,0 1 15,0 20-15,0-21 0,-21 21 0,21-20 16,0 20-16,0-21 0,0 21 16,0-20-16,0-1 0,0 21 0,-21-21 15,21 22-15,0-22 0,-22 0 16,22 0-16,0 21 0,-21-20 15,21-1-15,0 0 0,0 0 0,0 0 16,-21 0-16,21 1 0,0-1 16,-21 0-16,21 0 0,0 0 15,0 0-15,0-42 63,0 0-48,0 0 1,0 0-16,0 0 0,0-1 0</inkml:trace>
  <inkml:trace contextRef="#ctx0" brushRef="#br0" timeOffset="162103.5">19452 8340 0,'0'0'0,"-21"0"0,42 0 47,0 0-47,0 0 0,1 0 15,-1 0-15,0 0 0,21 0 0,-21 0 16,22 0-16,-1 0 0,-21-21 16,22 21-16,-1 0 0,-21 0 0,21 0 15,-20 0-15,-1 0 0,0 0 0,0 0 16,0 0-16,0 0 0,1 0 16,-1 0-1</inkml:trace>
  <inkml:trace contextRef="#ctx0" brushRef="#br0" timeOffset="162616.15">20807 8149 0,'0'0'0,"-21"-42"15,21 21 1,21 42 31,-21 0-47,21 0 15,0 0-15,-21 1 0,21-1 0,0 21 16,-21-21-16,22 22 0,-1-1 16,0-21-16,0 21 0,-21-20 0,21 20 15,0-21-15,-21 0 0,22 22 0,-22-22 16,21 0-16,0 0 0,-21 0 16,0 0-16,21-21 0,-21 22 0,0-1 15,21-21-15,-21 21 16,0-42 31,0 0-32,0-1-15,0 1 16,0 0-16,21 0 0,-21 0 16,0 0-16</inkml:trace>
  <inkml:trace contextRef="#ctx0" brushRef="#br0" timeOffset="162975.94">21315 8170 0,'0'0'0,"0"-21"16,0 0 0,0 0-16,-21 21 15,-22 21 1,-465 529 46,487-550-46,0 22-16,0-22 16,21 21-16,-21 0 0,-1-21 15,1 21-15,21 0 16</inkml:trace>
  <inkml:trace contextRef="#ctx0" brushRef="#br0" timeOffset="163519.67">19283 9483 0,'0'0'16,"-21"0"-16,42 0 47,0 0-47,0 0 15,21 0-15,-20 0 0,-1 0 0,0 0 16,21 0-16,-21 0 0,1 0 15,20 0-15,-21 0 0,0 0 0,0 0 16,22 0-16,-22 0 0,0 0 16,0 0-16,0 0 62,1 0-46</inkml:trace>
  <inkml:trace contextRef="#ctx0" brushRef="#br0" timeOffset="163979.85">20341 9440 0,'0'0'0,"-21"0"32,0 0-17,0 0-15,21 22 0,-22-1 16,22 0 0,0 0-1,22-21 1,-1 0-16,0 0 15,0 0-15,0 0 16,0-21 0,-21 0-16,22 21 0,-22-21 15,0-1-15,0 1 16,0 0 0,-22 0-16,1 21 15,0 0 1,0 0-16,0 0 15,0 0 1,21 21-16,0 0 16,0 0-1,21-21 1</inkml:trace>
  <inkml:trace contextRef="#ctx0" brushRef="#br0" timeOffset="164432.01">20870 9250 0,'0'-21'15,"0"42"16,-21 0-15,0-21-16,21 21 16,-21 0-16,21 1 0,0-1 0,-21 0 15,-1 0-15,1 0 0,0 0 16,0 22-16,21-22 0,-21 21 0,0-21 16,-1 22-16,-20-1 0,21-21 0,0 22 15,0-1-15,-1-21 0,1 21 16,0-20-16,0-1 0,0 21 0,21-21 15,-21 0-15,21 1 0,-22-1 16,1 0-16,21 0 0,0 0 16,0-42 62,0 0-63,21 0-15,-21 0 0,22 21 16</inkml:trace>
  <inkml:trace contextRef="#ctx0" brushRef="#br0" timeOffset="164871.75">20722 9864 0,'0'21'32,"0"0"-17,21-21 1,0 21-1,1-21 1,-1 0-16,0 0 16,0-21-1,-21 0-15,21 21 0,-21-21 16,0 0-16,0-1 16,0 1-1,-21 21 16,0 0-31,21 21 16,-21-21-16,21 22 0,0-1 16,0 0-1,0 0-15</inkml:trace>
  <inkml:trace contextRef="#ctx0" brushRef="#br0" timeOffset="169351.65">10393 8827 0,'-21'0'15,"-1"21"17,1-21-17,0 0 1,0 0 15,0 0 32,0 0-48,-1 0 16,1 0-31,0 0 16,42 0 156,0 0-156,1 0-16,-1 0 15,0 0-15,-21 21 0,21-21 16,0 0-16,0 0 0,1 0 15,-1 0-15,0 0 0,0 0 16,0 0-16,0 0 0,-21 21 16,43-21-16,-22 0 0,0 0 0,21 0 15,-20 0-15,20 0 0,-21 0 16,21 0-16,1 0 0,-1 0 16,22 21-16,-22-21 0,0 0 0,1 0 15,-1 0-15,21 0 0,-20 21 16,-1-21-16,0 0 0,1 0 0,-1 0 15,0 0-15,1 22 0,-1-22 16,0 0-16,-20 0 0,20 0 0,0 0 16,1 0-16,-1 0 0,-21 0 15,21 0-15,1 21 0,-1-21 0,0 0 16,-20 0-16,20 0 0,0 0 16,1 0-16,-1 0 0,-21 0 15,21 0-15,1 0 0,-1 0 0,-21 0 0,22 0 16,-22 21-16,21-21 15,-21 0-15,22 0 0,-22 0 0,21 0 16,-21 0-16,22 0 0,-22 0 16,21 0-16,-21 0 0,0 0 0,22 21 15,-22-21-15,21 0 0,1 0 16,-22 0-16,21 0 0,0 0 0,1 0 16,-1 21-16,0-21 0,1 0 15,-22 0-15,21 0 0,1 0 0,-1 0 16,0 0-16,1 0 0,-22 0 15,21 0-15,0 21 0,-20-21 0,20 0 16,0 0-16,-21 0 0,22 0 16,-1 0-16,-21 0 0,22 0 15,-22 0-15,21 0 0,-21 0 0,22 0 16,-1 0-16,-21 0 0,21 0 16,1 0-16,-22 0 0,21 0 0,1 0 15,-22 0-15,21 0 0,-21 0 0,22 0 16,-1 0-16,-21 0 0,21 0 15,1 0-15,-22 0 0,21 0 0,-21 0 16,22 0-16,-22 0 0,21 0 16,-21 0-16,1 0 0,20 0 0,-21 22 15,0-22-15,0 0 0,1 0 16,-1 0-16,0 0 0,0 0 16,0 0-16,0 0 0,1 0 0,-1 0 15,0 0-15,0 0 0,0 0 16,0 0-16,1 0 0,-1 0 15,0 0-15,-21 21 0,21-21 16,0 0-16,0 0 0,1 0 0,-1 0 16,0 0-16,0 0 0,0 0 15,0 0-15,1 21 0,-1-21 0,0 0 16,0 0-16,21 0 0,-20 0 16,-1 0-16,0 0 0,0 0 0,0 0 15,22 0-15,-22 0 0,0 0 0,0 0 16,0 0-16,0 0 15,1 0-15,-1 0 0,0 0 0,0 0 16,0 0-16,0 0 16,1 0-16,-1 0 15,0 0-15,-21 21 16,21-21-16,0 0 16,0 0-1,1 0 1,-1 0-16,0 0 31,0 0-31,0 0 16,0 0-1,1 0 17,-44 0 46,1 0-63,0-21-15,0 21 16</inkml:trace>
  <inkml:trace contextRef="#ctx0" brushRef="#br0" timeOffset="171035.34">15071 8678 0,'-43'-21'16,"43"0"-16,-21 21 0,0 0 16,21-21-16,0 0 31,21 21 47,0 0-78,0 0 16,1 21-16,-1-21 0,0 0 15,0 21-15,0 0 0,0-21 16,1 21-16,-1-21 0,0 22 0,0-22 15,21 21-15,-20 0 0,20-21 16,-21 21-16,21 0 0,-20 0 0,-1-21 16,21 22-16,-21-1 0,0 0 15,22-21-15,-22 21 0,0 0 0,0-21 16,0 21-16,1 1 0,-1-22 16,0 21-16,0-21 0,0 21 0,0-21 15,1 0-15,-1 21 16,0-21-16,0 21 15,0-21-15,0 0 0,1 0 16,-1 21-16,0-21 16,0 0-16,-21 22 15,21-22 1,-21 21 46,-21-21-62,0 0 16,0 0 0,0 21-16,-1-21 0,22 21 0,-21-21 15,0 0-15,0 21 0,0-21 16,0 21-16,-1-21 0,1 0 16,21 22-16,-21-22 0,0 0 15,0 21-15,0 0 0,-1-21 0,1 0 16,0 21-16,0-21 0,0 21 15,0-21-15,-1 21 0,-20 1 0,21-22 16,0 21-16,-22 0 0,22-21 0,0 21 16,-21 0-16,21-21 0,-1 21 15,1 1-15,-21-22 0,21 21 0,0 0 16,-1 0-16,1-21 0,-21 21 16,21 0-16,0-21 0,-1 22 15,1-1-15,0 0 0,0 0 16,0-21-16,0 21 0,-1-21 15,1 21-15,0-21 16,21 22-16,-21-22 0,0 21 16,42-42 77,0 21-93,-21-22 16,21 22-16,0-21 0,1 0 0,-1 21 16,0-21-16,21 0 0,-21 0 15,1-1-15,20 1 0,0 0 0,1 0 16,-22 0-16,21 0 0,0-1 16,1 22-16,-1-21 0,0 0 0,1 0 15,-22 0-15,21 21 0,-21-21 0,22-1 16,-22 22-16,21-21 0,-21 0 15,1 21-15,-1-21 0,0 21 16,0-21-16,0 21 0,0-21 16,-21-1-16,22 22 0,-22-21 15,21 21 1,0 0 234</inkml:trace>
  <inkml:trace contextRef="#ctx0" brushRef="#br0" timeOffset="207395.9">4297 12573 0,'0'0'0,"0"-21"0,0 0 15,0 0 16,-21 21 32,-1 21-47,22 0-16,0 0 0,0 0 15,0 0-15,0 22 0,0-22 16,0 21-16,0 1 0,0-1 0,0 21 15,0-20-15,0-1 0,0 22 16,0-1-16,0-21 0,-21 22 16,21-1-16,0 1 0,-21-1 15,21 1-15,0-1 0,0 22 0,-21-21 16,21 20-16,-21-20 0,21 20 16,0-20-16,0-1 0,0 1 0,-21-1 15,21 1-15,0-1 0,-22 1 16,22-1-16,0-20 0,0-1 0,0 22 15,0-22-15,0-21 0,0 21 16,0-20-16,0 20 0,0-21 0,0 0 16,0 0-16,0 1 15,0-44 17,0 1-32,0 0 0,0 0 15,0 0-15,0-22 0,0 1 0,0-21 16,0 20-16</inkml:trace>
  <inkml:trace contextRef="#ctx0" brushRef="#br0" timeOffset="209091.21">4572 12446 0,'-21'-21'0,"42"21"156,0 0-156,0 0 0,0 0 0,1 0 16,20 0-16,0 0 0,1 0 16,-1 0-16,0 0 0,1 0 15,-1 0-15,21 0 0,-20 0 0,20 0 16,-20 0-16,41 0 0,-20 0 15,42 0-15,-22 0 0,22 0 0,-21 0 16,21 21-16,-1-21 0,1 0 0,0 0 16,0 21-16,0-21 0,0 0 15,21 0-15,-22 21 0,22-21 0,-21 0 16,21 0-16,-21 22 0,21-22 16,0 0-16,21 0 0,0 21 0,1-21 15,-22 0-15,21 0 0,0 21 16,21-21-16,-21 0 0,22 0 15,-22 21-15,0-21 0,-21 0 0,21 0 16,0 21-16,-21-21 0,22 0 16,-22 0-16,-22 21 0,22-21 0,-42 0 15,21 0-15,-21 22 0,-22-22 16,22 0-16,-22 0 0,-20 0 0,-1 0 16,-21 0-16,21 0 0,-20 21 15,-1-21 1,-21 21 31,0 0-32,0 0 1,0 0-16,0 1 16,0-1-16,-21 0 0,21 0 0,0 21 15,0-20-15,0 20 0,0-21 16,0 21-16,-22 1 0,22-1 0,0 0 15,0 1-15,0-22 0,0 21 0,0 1 16,-21-1-16,21 0 0,-21 22 16,21-22-16,0 22 0,0-22 0,0 21 15,-21-20-15,21 20 0,-21 1 16,21-22-16,0 22 0,0-1 16,-21-21-16,21 22 0,-22-22 0,22 22 15,0-1-15,-21 1 0,21-22 16,0 22-16,0-1 0,0 1 0,0-22 15,0 21-15,0-20 0,0-1 16,0 0-16,0 1 0,0-1 0,0 0 16,0 1-16,0-22 0,0 21 0,0-21 15,0 1-15,0-1 0,0 0 16,0 0-16,0 0 0,0 0 0,0 1 16,-21-22-1,0 0 1,0 0-16,0 0 15,-1 0-15,1 0 16,0 0-16,0 0 0,0 0 0,0 0 16,-1 0-16,-20 0 0,21 0 15,-21 0-15,-1 0 0,1 0 0,0 0 16,-1 0-16,1 0 0,-22 0 0,1 0 16,-1 0-16,1 0 0,-22 0 15,1 0-15,-22 0 0,0 0 0,0 0 16,-21 0-16,0 0 0,-21 0 15,21 0-15,0 0 0,-21-22 16,21 22-16,0 0 0,-21 0 0,21 0 16,-22-21-16,22 21 0,0 0 15,0 0-15,0-21 0,-21 21 0,21 0 16,0 0-16,0-21 0,0 21 0,0 0 16,0 0-16,0-21 0,21 21 15,-21-21-15,22 21 0,-1 0 0,0 0 16,0-22-16,21 22 0,1 0 15,20 0-15,-20-21 0,20 21 0,1 0 16,20 0-16,-20 0 0,20 0 16,1-21-16,-21 21 0,41 0 0,-20 0 15,0 0-15,-1 0 0,22-21 16,0 21-16,0 0 0,0 0 16,0 0-16,-1 0 0,1 0 15,0 0-15,0 0 16,0 0-16,0 0 15,-1 0-15,1 0 0,0 0 16,0 0-16,0 0 16,0 0-16,-1 0 0,1 0 15,0 0-15,-21 0 0,21 0 16,-1 0-16,1 0 0,0 0 0,0 0 16,0 0-16,0-21 0,-1 21 15,1 0 1,0-21-1,0 21 1,21-22-16,0 1 0,0 0 16,-21 21-16,21-21 15,-21 0-15,21 0 0,-22-1 0</inkml:trace>
  <inkml:trace contextRef="#ctx0" brushRef="#br0" timeOffset="209827.2">4254 12446 0,'22'0'16,"-1"0"-1,0 0-15,0 0 0,0 0 16,0 0-16,1 0 0,-1-21 16,0 21-16,0-21 0</inkml:trace>
  <inkml:trace contextRef="#ctx0" brushRef="#br0" timeOffset="210720">4403 13293 0,'-22'0'0,"1"0"32,42 0 14,1 0-46,-1 0 0,0 0 16,0 0-16,21 0 0,1 0 0,-1 0 16,0 0-16,1 0 0,20 0 15,1 0-15,-1 0 0,1 0 0,-1 0 16,1 0-16,20 21 0,1-21 16,21 0-16,0 0 0,0 0 0,21 21 15,0-21-15,21 0 0,0 21 16,0-21-16,43 0 0,-22 21 15,21 1-15,1-22 0,-1 21 0,1-21 16,21 21-16,-22-21 0,1 21 16,-1-21-16,22 21 0,-22-21 0,1 0 15,-1 21-15,-20-21 0,-1 0 0,-21 22 16,21-22-16,-42 0 0,0 21 16,0-21-16,-42 0 0,0 0 0,-1 0 15,-41 0-15,-1 21 0,0-21 16,-20 0-16,-1 0 0,0 0 0,-42 0 62,0 0-62,-1 0 0,1 0 16</inkml:trace>
  <inkml:trace contextRef="#ctx0" brushRef="#br0" timeOffset="211517.44">5101 12573 0,'21'-21'16,"-21"0"-1,0 0-15,0-1 16,0 1-1,-21 21 1,0 0-16,0 0 0,0 0 16,-1 0-16,1 21 0,0 1 0,-21-1 15,21-21-15,-1 21 16,-20 0-16,21 0 0,0 22 0,0-22 16,-1 21-16,1 0 0,0 1 15,0-1-15,21 0 0,0-20 0,0 20 16,0 0-16,0 1 0,0-22 15,0 0-15,0 21 0,0-21 0,0 1 16,42-22-16,-21 21 0,1-21 0,-1 0 16,0 0-16,21 0 0,-21 0 15,22 0-15,-22 0 0,21 0 0,1 0 16,-1-21-16,-21-1 0,21 1 16,1 0-16,-1 0 0,0 0 15,-20 0-15,20-1 0,0 1 16</inkml:trace>
  <inkml:trace contextRef="#ctx0" brushRef="#br0" timeOffset="211943.75">5503 12785 0,'-21'84'0,"42"-168"0,-21 63 0,0-1 0,0 1 16,-21 21-16,0 0 15,0 0-15,0 0 0,-1 0 0,-20 0 16,21 21-16,0 1 0,0-1 16,-1 21-16,1-21 0,0 0 0,0 22 15,21-22-15,-21 0 0,21 21 0,-21-20 16,21-1-16,0 0 0,0 0 15,0 0-15,0 0 0,21-21 32,0 0-32,0 0 0,0 0 15,0 0-15,1 0 16,-1-21-16,0 0 0,0 0 0,0 0 16,0 0-16,1-1 0,-1 1 15,0 0-15,-21-21 0,0 21 0,21-1 16,-21 1-16,0 0 0,0 0 15,0 42 1,0 0 0,0 0-16,-21 1 0,21-1 15,0 21-15,0-21 0,0 0 0,-21 1 16,21 20-16,0-21 16,0 0-16,0 0 0,0 1 15,0-1-15,0 0 16,21-21-1,0-21-15,0 0 16,0-1-16,1 1 16,-1-21-16</inkml:trace>
  <inkml:trace contextRef="#ctx0" brushRef="#br0" timeOffset="212215.6">5842 12573 0,'0'0'0,"0"21"31,0 0-31,0 1 0,-21-1 16,21 0-16,0 0 0,0 21 0,0 1 15,0-22-15,-21 21 0,21 1 16,0-1-16,-22 0 0,22-21 0,-21 22 16,21-1-16,0-21 0,0 0 15,0 1-15,0-1 0,0 0 0,0 0 16,0 0-16,0 0 15,0-42 32,0 0-47,0 0 0,21 0 0</inkml:trace>
  <inkml:trace contextRef="#ctx0" brushRef="#br0" timeOffset="212475.45">6075 12615 0,'0'-21'0,"0"42"0,0-63 16,21 42-16,-21 21 31,0 0-31,0 1 0,0-1 16,0 0-16,0 21 16,0 1-16,0-1 0,0-21 0,0 21 15,0 1-15,0-1 0,0 0 0,0-20 16,0 20-16,0-21 0,-21 0 15,21 0-15,0 1 0,0-1 0,0 0 16,21-21 15,0-21-31,-21 0 16</inkml:trace>
  <inkml:trace contextRef="#ctx0" brushRef="#br0" timeOffset="212889.22">6435 12848 0,'0'-21'0,"21"0"16,-21 0-1,-21 21 1,-1 0-16,22 21 16,-21 0-16,0 0 0,0-21 15,0 21-15,0 1 0,-1-1 0,1 0 16,21 0-16,0 0 0,0 0 0,-21 1 15,21-1-15,0 0 16,0 0 0,21-21-16,0 0 0,1 0 15,-1 0-15,0 0 0,0 21 16,0-21-16,0 0 0,1 0 0,-1 21 16,0-21-16,0 22 15,-21-1 1,0 0-16,-21-21 15,0 0-15,0 21 0,-1-21 0,1 0 16,0 21-16,0-21 0,-21 0 16,20 21-16,1-21 0,0 0 0,0 0 15,0 0-15,21-21 32,0 0-17,21 0-15,0 0 0</inkml:trace>
  <inkml:trace contextRef="#ctx0" brushRef="#br0" timeOffset="213280">6964 12531 0,'0'0'0,"-21"0"15,-1 0 17,22 21-32,-21 0 0,21 0 15,0 22-15,-21-1 0,21 0 0,0 1 16,0-1-16,-21 21 0,21 1 16,-21-1-16,21 1 0,-21-1 0,21 1 15,0 21-15,0-22 0,-22 22 16,22-1-16,-21 1 0,21 21 0,0-21 15,0-1-15,0 22 0,-21-21 0,21-1 16,-21 22-16,21-21 16,-21 0-16,21-1 0,-21-20 0,-1 20 15,22-41-15,-21 20 0,0-20 0,21-22 16,-21 21-16,0-21 0,0-21 16,-1 0-1,22-21-15,0 0 0,-21-21 0,21-1 16,0 1-16,0-22 0</inkml:trace>
  <inkml:trace contextRef="#ctx0" brushRef="#br0" timeOffset="213895.67">7514 12785 0,'0'0'0,"0"-21"15,0-1-15,0 1 16,-21 21 0,0 0-16,0 0 0,-1 0 15,-20 0-15,21 21 0,0-21 0,-22 22 16,22-1-16,0 0 0,-21 0 15,21 0-15,-1-21 0,1 21 0,21 1 16,0-1-16,0 0 16,0 0-16,0 0 0,43-21 15,-22 21-15,0 1 0,0-22 0,0 21 16,0 0-16,1-21 0,-1 21 16,21-21-16,-21 21 0,0 0 15,-21 1-15,22-22 0,-22 21 16,0 0-16,-22 0 15,1-21-15,0 0 0,-21 21 0,21-21 16,-1 0-16,1 0 0,0 21 16,-21-21-16,21 0 0,-1 0 0,1 0 15,0 0-15,21-21 16,0 0-16,0 0 16,0 0-16,0 0 15,0-1-15,21 1 0,22 0 16,-22 21-16</inkml:trace>
  <inkml:trace contextRef="#ctx0" brushRef="#br0" timeOffset="214157.03">7810 12869 0,'0'43'15,"0"-22"-15,-21 21 16,21-21-16,0 22 0,0-22 16,0 0-16,0 21 0,-21-20 0,21-1 15,0 0-15,0 0 0,0 0 0,0 0 16,0 1-16,21-22 31,-21-22-15</inkml:trace>
  <inkml:trace contextRef="#ctx0" brushRef="#br0" timeOffset="214335.93">7599 13102 0,'0'0'0,"0"-21"31,21 21-15,0 0-16,0 0 0,0-21 0,1 21 15,-1 0-15,21 0 0,-21-21 16,0 21-16,22-21 0,-22 21 0,0 0 16,0 0-16,22-22 0,-22 22 15,0 0-15</inkml:trace>
  <inkml:trace contextRef="#ctx0" brushRef="#br0" timeOffset="-214665.08">8234 12996 0,'0'-21'32,"0"0"-32,-21 21 15,21-21-15,-22 21 16,1 0-16,0 0 0,21 21 16,-21 0-16,0 0 0,0-21 15,21 22-15,-22 20 0,1-21 0,21 0 16,-21 0-16,21 22 0,0-22 15,-21 0-15,21 0 0,0 0 16,0 1-16,0-1 0,0 0 0,0 0 16,21-21-1,0 0-15,0 0 16,1 0-16,-1 0 0,-21-21 16,21 0-16,0 0 0,-21-1 15,21-20-15,0 21 0,-21 0 16,0 0-16,0-1 0,22-20 15,-22 21-15,0 0 0,21 0 0,-21-1 16,0 44 15,0-1-15,0 0-16,0 0 0,0 0 0,0 0 16,0 1-16,0-1 0,0 0 15,0 0-15,0 0 0,0 0 0,0 1 16,0-1-16,0 0 15,21-21 17,0 0-32,-21-21 15,21 0-15</inkml:trace>
  <inkml:trace contextRef="#ctx0" brushRef="#br0" timeOffset="-213919.49">8467 12764 0,'0'0'0,"0"-22"0,0 1 0,0 0 16,0 42 0,0 0-1,0 1-15,0-1 0,0 21 16,0-21-16,0 22 0,0-1 0,0-21 16,0 21-16,0 1 0,0-22 15,0 21-15,0-21 0,0 1 16,0 20-16,0-21 0,0 0 0,0 0 15,0 1-15,0-1 16,21-21 15,0 0-31,0-21 16,0-1-16,0 22 0,-21-21 16,22 0-16,-22 0 0,21 21 15,-21-21-15,0 0 0,21-1 0,0 1 16,-21 0-16,21 21 15,-21 21 17,0 0-32,0 1 15,0-1-15,0 0 0,0 0 0,0 0 16,0 0-16,0 1 0,0-1 16,0 0-16,0 0 15,21-21 1,1 0-16,-1 0 15,0 0-15,0 0 16,-21-21-16,21 21 0,0-21 0,1 0 16,-22-1-16,21 1 15,-21 0-15,21 0 0,-21 0 16,0 0-16,0-1 16,0 44-1,0-1 1,0 0-16,0 0 15,0 0-15,0 0 16,0 1-16,0-1 16,21-21 15,0 0-31,0 0 16,1 0-16,-1 0 15,0-21 1,-21-1-16,21 1 0,-21 0 15,21 0-15,-21 0 0,21 21 16,-21-21-16,0-1 16</inkml:trace>
  <inkml:trace contextRef="#ctx0" brushRef="#br0" timeOffset="-213791.57">9102 13208 0,'0'21'16,"0"0"-16,0 1 16,0-1-16,0 0 15,0 0 1,-22-21 15,1-21-15,0 21-16,0-21 0,0 21 15</inkml:trace>
  <inkml:trace contextRef="#ctx0" brushRef="#br0" timeOffset="-213674.64">8255 13018 0,'0'0'16,"-21"0"-16</inkml:trace>
  <inkml:trace contextRef="#ctx0" brushRef="#br0" timeOffset="-213601.16">8530 12975 0,'21'0'16,"-42"0"-16,63 0 0,-20-21 0,20 0 0,-21 0 15,21 21-15,1-21 0,-22-1 16,21 1-16</inkml:trace>
  <inkml:trace contextRef="#ctx0" brushRef="#br0" timeOffset="-213229.38">9461 12510 0,'0'0'16,"0"21"30,0 0-46,0 0 0,0 21 16,0-20-16,0 20 0,0 0 0,0 1 16,0-1-16,0 21 0,0 1 15,0-1-15,0 1 0,0-1 0,0 1 16,0-1-16,0 22 0,-21-21 16,0 20-16,0 1 0,21 0 0,-21-1 15,0 1-15,-1 21 0,1-22 0,-21 1 16,21 0-16,0 21 0,-1-22 15,1 1-15,0 0 0,0-1 16,0 1-16,21-22 0,0 22 0,0-21 16,-21-22-16,21 21 0,0-20 0,0-22 15,0 21-15,0-21 0,0-42 32,21 0-32,-21-21 0,21 21 15,-21-22-15,21 1 0,0-22 16</inkml:trace>
  <inkml:trace contextRef="#ctx0" brushRef="#br0" timeOffset="-212837.6">9673 13060 0,'0'0'0,"-21"0"0,0 0 0,0 0 15,-1 0 1,1 0-16,21 21 0,-21 0 0,21 0 16,0 1-16,0-1 15,0 0-15,0 0 0,0 0 16,0 0-16,0 1 0,0-1 0,0 0 15,21 0-15,0-21 16,1 0-16,-1 0 0,0 0 16,0 0-16,0 0 0,0 0 15,1 0-15,-1 0 0,21 0 0,-21-21 16,0 0-16,1 21 0,-1-21 0,0-1 16,0 1-16,0-21 0,0 21 15,1-22-15,-1 22 0,0-21 0,-21 0 16,0 20-16,0-41 0</inkml:trace>
  <inkml:trace contextRef="#ctx0" brushRef="#br0" timeOffset="-211673.32">10012 12869 0,'0'0'0,"0"22"0,-21-1 0,21 0 15,0 0-15,0 0 0,-22 22 16,22-1-16,-21-21 0,21 21 0,-21 1 16,21-22-16,0 21 0,0-21 0,0 1 15,0-1-15,0 0 0,0 0 16,0 0-16,0 0 0,21-21 47,0 0-47,-21-21 0,22 0 0,-22 0 15,21 21-15,0-21 0,-21 0 16,0-1-16,21 1 0,0 0 16,0 0-16,1 21 15,-1 21 1,-21 0-1,0 0-15,0 1 16,21-1-16,-21 0 0,21-21 0,-21 21 16,21-21-16,0 21 0,1-21 15,-1 21-15,0-21 0,0 0 16,0 0-16,0 0 0,1 0 16,-1 0-16,-21-21 0,21 21 0,0-21 15,-21 0-15,21 0 16,-21 0-16,0-1 0,0 1 15,0 0-15,0 0 0,0 0 0,-21 0 16,0 21 0,0 0-16,0 0 15,-1 0-15,1 21 16,21 0-16,0 0 0,0 0 0,-21 0 16,21 1-16,0-1 0,0 0 0,0 0 15,0 0-15,0 0 16,21-21-1,0 0-15,1 0 16,-1 0-16,0 0 16,0 0-16,-21-21 15,0 0-15,21 0 0,0 0 16,-21 0-16,0-1 0,0 1 16,0 0-16,0 0 0,0 42 31,0 0-16,0 0-15,0 1 16,0-1-16,0 0 0,0 0 16,0 0-16,0 0 15,22-21 1,-1 0-16,0 0 16,0 0-16,0 0 0,0 0 15,1-21-15,-1 0 16,0 0-16,-21 0 0,21 0 0,0-22 15,0 22-15,1-21 0,-1-1 0,-21 1 16,21 21-16,-21-21 0,21-1 16,-21 1-16,0 0 0,0 20 0,0 1 15,0 0-15,0 0 0,-21 21 16,0 0-16,21 21 16,-21 0-16,-1 22 0,22-22 0,-21 21 15,21 0-15,0-20 0,-21 20 16,21 0-16,0 1 0,0-1 15,0-21-15,0 21 0,0 1 0,0-22 16,0 0-16,0 0 0,21 0 16,0 1-16,1-1 0,-1 0 0,-21 0 15,21-21-15,0 0 0,21 0 16,-20 0-16,-1 0 0,0 0 0,0 0 16,0 0-16,22 0 0,-22-21 0,0 0 15,0 21-15,0-21 0,0-1 16,1 1-16,-1 0 0,-21 0 15,21 21-15,-21 21 32,0 0-32,0 0 15,0 1-15,0-1 0,0 0 0,0 0 16,0 0-16,0 0 0,0 1 16,0-1-16,0 0 0,0 0 15,0-42 32,-21 0-47,0 0 16,21-1-16,-22 22 0</inkml:trace>
  <inkml:trace contextRef="#ctx0" brushRef="#br0" timeOffset="-211413.47">10626 13060 0,'0'-21'0,"21"0"32,0 21-32,21 0 0,-21 0 0,22 0 15,-1-22-15,-21 22 0,22-21 0,-1 21 16,0 0-16,-21 0 0,22 0 16,-22 0-16,0 0 0,21 0 0,-20 0 15,-1 0-15,0 0 16,-42 0 31,0 0-47,-1 0 0,1 0 0,0 0 15,0 0-15</inkml:trace>
  <inkml:trace contextRef="#ctx0" brushRef="#br0" timeOffset="-203257.21">15811 12658 0,'0'0'0,"0"-21"16,0-1-16,0 1 15,0 0-15,0 0 0,0 0 16,-21 21 15,21 21-31,-21-21 16,21 21-16,0 0 0,0 22 16,-21-22-16,21 21 0,-21 0 0,21 1 15,0 20-15,0-20 0,-21 20 16,21-21-16,-22 22 0,22-1 15,0 1-15,-21-1 0,0 1 16,21 21-16,-21-22 0,0 22 0,0-1 16,21 1-16,-22 0 0,1-1 0,0-20 15,0 21-15,0-1 0,0 1 16,-1 0-16,1-1 0,0 1 0,21 0 16,-21-1-16,0-20 0,0-1 15,-1 1-15,1-1 0,21 1 0,-21-1 16,21-20-16,-21-1 0,21-21 0,0 21 15,0-20-15,0-1 0,0-42 32,0-1-32,0 1 15,0 0-15,0-21 0,21-1 16,0 1-16,0-21 0,1 20 0,-1-41 16,0 20-16</inkml:trace>
  <inkml:trace contextRef="#ctx0" brushRef="#br0" timeOffset="-202104.87">15981 12700 0,'21'0'16,"0"0"-1,0 0-15,22 0 0,-22 0 0,21 0 16,0 0-16,22 21 0,-1-21 16,1 0-16,-1 0 0,22 21 15,0-21-15,-1 0 0,1 0 16,21 0-16,21 22 0,-21-22 0,21 0 15,0 21-15,0-21 0,0 0 16,0 21-16,0 0 0,21-21 0,21 21 16,-21-21-16,1 21 0,20-21 15,21 22-15,1-1 0,-1-21 0,1 21 16,21-21-16,-1 21 0,1 0 0,21 0 16,-22-21-16,1 22 0,21-1 15,-21 0-15,-1 0 0,-20-21 0,-1 21 16,1 0-16,-22-21 0,0 22 15,1-22-15,-22 0 0,0 21 16,-21-21-16,0 0 0,-21 0 16,0 0-16,-22 21 0,1-21 0,-21 0 15,-1 0-15,1 0 0,-22 0 16,0 0-16,-21 0 0,1 0 0,-1 0 16,0 0-16,-42 21 46,0 0-46,-1 0 16,22 1-16,-21-1 0,0 0 0,0 21 16,0 1-16,0-1 0,-1 21 15,1-20-15,-21 20 0,21 1 16,0 20-16,-1-20 0,1-1 16,0 1-16,0-1 0,0 1 0,21-1 15,0 1-15,-21 21 0,-1-22 0,22 1 16,0 20-16,-21-20 0,21-1 15,0 1-15,0-1 0,0 1 0,-21-1 16,21-20-16,-21 20 0,21 1 16,0-1-16,-21-21 0,0 22 0,21-22 15,-22 1-15,1 20 0,21-21 0,-21 1 16,0-22-16,0 21 0,0 1 16,-1-22-16,1 0 0,0 0 0,0 0 15,0 0-15,0 1 0,-1-1 16,-20-21-16,21 21 0,0-21 15,-22 21-15,1-21 0,0 0 0,-1 0 16,1 0-16,0 0 0,-22 0 16,1 0-16,-1 0 0,-20 0 0,20 0 15,-21 0-15,1 0 0,-22-21 0,0 21 16,21-21-16,-20 21 0,-1 0 16,0-21-16,-21 21 0,21 0 0,-21-22 15,-21 22-15,21-21 0,-42 21 16,20-21-16,-20 21 0,0-21 0,-1 0 15,-20 21-15,21-21 0,-22-1 0,1 22 16,20-21-16,-20 0 16,20 21-16,1 0 0,0-21 0,-1 21 15,22-21-15,0 21 0,0 0 0,21-21 16,-21-1-16,21 22 0,-21 0 0,21-21 16,-22 21-16,22-21 0,0 21 15,0 0-15,-21-21 0,21 21 0,21-21 16,-21 21-16,22-21 0,20 21 15,-21 0-15,43-22 0,-22 22 0,21 0 16,22 0-16,0-21 0,21 21 0,-1 0 16,1 0-16,0 0 31,21-21 0,21 21-31,-21-21 16</inkml:trace>
  <inkml:trace contextRef="#ctx0" brushRef="#br0" timeOffset="-200796.37">23580 13314 0,'21'0'15,"0"-21"-15,0 21 16,0 0-16,0 0 16,1 0-16,-1 0 0,21-21 15,-21 21-15,22 0 0,-1 0 0,21 0 16,-20 0-16,20 0 0,22 0 0,-22 0 16,43 0-16,-21 0 0,21 0 15,21 0-15,-21 0 0,-1 0 0,1 0 16,0 0-16,-21 0 0,-1 0 15,1 0-15,0 0 0,-22 0 0,1 0 16,-1 0-16,-20 0 0,-1 0 16,0 0-16,1 0 0,-22 0 15,0 0-15,0 0 0,0 0 0,-21 21 16,0 0-16,0 0 16,0 0-16,0 0 0,0 1 15,0-1-15,0 0 0,0 21 16,0 1-16,-21-1 0,0 0 0,21 1 15,-21 20-15,0-21 0,21 22 16,-22-22-16,1 22 0,0-22 0,0 22 16,21-22-16,-21 21 0,0 1 0,-1-1 15,1 1-15,21 21 0,0-22 16,-21 1-16,21 20 0,-21-20 16,21-1-16,-21 1 0,21-1 0,0 1 15,0-1-15,-21 1 0,21-1 16,-22 1-16,22-22 0,0 22 0,0-22 15,0 21-15,-21-20 0,21-1 16,-21 0-16,21-20 0,0 20 0,0-21 16,-21 0-16,0 0 0,21 1 0,-21-1 15,-1-21-15,22 21 0,-21-21 16,0 0-16,21 21 16,-21-21-16,0 0 0,0 0 15,-1 0-15,-20 0 0,21 0 0,-21 0 16,-22 0-16,22 0 0,-43 0 0,22 0 15,-22 0-15,-21-21 16,21 21-16,-20 0 0,-22-21 0,0 0 16,0 21-16,0-22 0,0 22 0,-22-21 15,22 21-15,-21-21 0,21 21 16,0 0-16,0-21 0,0 21 0,21 0 16,1 0-16,-1 0 0,21-21 0,22 21 15,-1 0-15,22 0 0,-1 0 16,1 0-16,21-21 0,21-1 15,0 1 1,42 0-16,-21 0 0,22 0 16,-1-22-16,0 22 0,22-21 0</inkml:trace>
  <inkml:trace contextRef="#ctx0" brushRef="#br0" timeOffset="-200409.6">23939 13801 0,'0'-21'16,"0"42"-1,0 0 1,0 0-16,0 0 0,0 22 16,0-22-16,0 0 0,-21 21 0,21-21 15,-21 1-15,21 20 0,0-21 16,-21 0-16,0 0 0,21 1 15,-21-1-15,21 0 0,0 0 16,0-42 15</inkml:trace>
  <inkml:trace contextRef="#ctx0" brushRef="#br0" timeOffset="-199888.39">24130 13631 0,'0'0'0,"63"0"16,-41 22-16,-22-1 0,0 0 0,21 0 15,-21 0-15,0 0 0,0 1 16,0-1-16,0 0 0,-21 0 0,-1-21 16,1 21-16,0 0 0,-21 1 15,21-22-15,-1 21 0,1-21 0,0 0 16,0 21-16,0-21 0,0 0 16,42 0 15,0 0-31,0 0 0,21 0 15,1 0-15,-22 0 16,0 0-16,0 21 0,0 0 16,1-21-16,-22 21 0,0 1 15,0-1-15,0 0 0,0 0 16,0 0-16,0 0 0,-43 1 16,22-1-16,0-21 15,0 21-15,-22-21 0,22 0 0,-21 21 16,21-21-16,0 0 0,-1 0 15,1 0-15,0 0 0,0 0 0,0 0 16,21-21 0,0 0-1,0 0-15,0-1 0,21 1 16,0 0-16</inkml:trace>
  <inkml:trace contextRef="#ctx0" brushRef="#br0" timeOffset="-199609.56">24490 13695 0,'0'0'0,"0"21"31,0 0-31,0 22 0,-21-22 16,-1 0-16,22 21 0,-21-21 15,21 22-15,0-22 0,-21 0 0,0 21 16,21-20-16,-21-1 0,21 0 0,0 0 16,0 0-16,-21 0 0,21 1 15,0-1-15,-22-21 16,44 0 15,-1 0-31,0-21 0</inkml:trace>
  <inkml:trace contextRef="#ctx0" brushRef="#br0" timeOffset="-199227.77">24617 13970 0,'-21'0'16,"-1"21"-1,22 0-15,-21-21 0,21 22 16,0-1-16,-21 0 0,0 0 15,21 0-15,-21-21 0,21 21 16,0 1-16,0-1 16,21-21-1,0 0-15,0 0 16,0 0-16,1 0 0,-1 0 16,0 0-16,0-21 0,0-1 0,0 22 15,-21-21-15,22 21 0,-22-21 16,21 0-16,-21 0 0,0 0 0,0-1 15,0 1-15,-21 0 0,-1 21 16,22-21-16,-21 21 16,0 0-16,0 0 0,0 0 15,0 0-15,-1 0 0,1 0 16,21 21 0,0 0-16,21 0 15</inkml:trace>
  <inkml:trace contextRef="#ctx0" brushRef="#br0" timeOffset="-198917.44">24934 13843 0,'0'0'0,"-21"21"31,0 0-15,0 1-16,21-1 0,-21-21 0,-1 21 16,22 0-16,0 0 0,-21 0 15,21 1-15,-21-1 0,21 0 0,0 0 16,0 0-16,0 0 16,0 1-16,21-22 15,0 21-15,1-21 16,-1 0-16,0 0 0,0 0 0,0 0 15,0 0-15,1 0 0,-1-21 16,0 21-16,0-22 0,21 1 0,-20 0 16,-1 21-16,0-21 0</inkml:trace>
  <inkml:trace contextRef="#ctx0" brushRef="#br0" timeOffset="-198292.75">25315 13674 0,'0'0'0,"0"-21"0,0-1 16,0 44 15,0-1-31,0 0 0,0 0 16,-21 0-16,21 0 0,0 1 0,-21-1 15,21 21-15,-21-21 0,0 0 16,21 22-16,-22-22 0,22 0 0,-21 21 16,0-20-16,21-1 0,0 0 0,-21 0 15,0 0-15,21 0 0,0 1 16,-21-1-1,21-42 17,21-1-17,-21 1 1,21 21-16,0-21 0,-21 0 16,21 0-16,0 0 0,-21-1 0,22 22 15,-1-21-15,0 0 0,-21 0 16,21 21-16,0-21 0,0 0 0,1 21 15,-1 0-15,0 0 0,0 0 16,0 0 0,-21 21-1,0 0-15,-21-21 16,0 21-16,0-21 16,0 0-16,-1 0 15,1 0-15,0 0 0,0 0 16,0 0-16,21 21 15,-21-21-15,21 21 16,0 1 0,0-1-16,0 0 15,0 0-15,21 0 16,-21 0-16,21 1 16,0-1-16,0 0 0,-21 0 15,21-21-15,1 0 0,-22 21 16,0-42 31,0 0-32</inkml:trace>
  <inkml:trace contextRef="#ctx0" brushRef="#br0" timeOffset="-197849.01">24024 13716 0,'0'0'0,"0"-21"31,21 21-31,0 0 16,1-21-16,-1 21 0,0 0 16,0 0-16,0 0 0,0 0 15,1 0-15,-1 0 16</inkml:trace>
  <inkml:trace contextRef="#ctx0" brushRef="#br0" timeOffset="-195897.75">11366 13970 0,'-21'0'0,"0"-21"15,0 21-15,0 0 16,0 0-16,-1 0 16,1 0-16,0 0 0,0 0 31,42 0-16,0 0 1,0 0-16,22-21 0,-1 21 0,0 0 16,1 0-16,20 0 0,1 0 15,20 0-15,1 0 0,0 0 0,21 0 16,-1 0-16,22 0 0,-21 0 16,21 0-16,0 0 0,0 0 0,21 0 15,-21 0-15,22 0 0,-22 0 16,0 0-16,21 0 0,-42 0 0,21 0 15,-22 0-15,22 0 0,-21 0 16,-21 0-16,21 0 0,-22 21 0,1-21 16,-21 0-16,-1 0 0,-21 0 0</inkml:trace>
  <inkml:trace contextRef="#ctx0" brushRef="#br0" timeOffset="-194484.45">16933 14097 0,'0'0'0,"21"0"0,1-21 0</inkml:trace>
  <inkml:trace contextRef="#ctx0" brushRef="#br0" timeOffset="-193117.76">14753 13483 0,'0'-21'0,"-21"21"16,21-21-16,-21 0 15,21 0 1,0-1-16,-21 22 0,-1-21 15,1 0-15,0 0 16,0 0-16,21 0 0,-21 21 16,21-22-16,-21 22 15,21-21-15,0 42 32,21 1-17,0-1-15,0 0 0,0 0 16,0 0-16,1 22 0,-1-22 15,21 21-15,-21-21 0,22 22 0,-22-22 16,21 21-16,0-21 0,-20 22 0,20-22 16,0 21-16,1-21 0,-1 0 15,0 1-15,1 20 0,20-21 0,-21 0 16,-20-21-16,20 21 0,0 1 16,-21-22-16,1 21 0,-1-21 0,0 0 15,-21 21-15,0 0 16,-21 0-1,0-21-15,-1 21 0,-20-21 0,21 22 16,-21-1-16,-22 0 0,22 0 16,-1-21-16,-20 21 0,21 0 15,-22 1-15,1-1 0,20 0 0,-20 0 16,20 0-16,-20 0 0,21 1 16,-22 20-16,22-21 0,-1 0 0,1 0 15,0 1-15,-1-1 0,1 0 0,21 0 16,0-21-16,-22 21 0,22 0 15,0-21-15,21 22 16,-21-22-16,0 0 78</inkml:trace>
  <inkml:trace contextRef="#ctx0" brushRef="#br0" timeOffset="-186785.4">16298 12933 0,'0'0'0,"21"0"0,1 0 16,-22-21-16,21 21 15,0-21-15,-21-1 0,21 22 0,-21-21 16,0 0-16,0 0 31,-21 21-31,0 0 16,0 0-16,-1 0 0,1 0 15,0 0-15,0 0 0,0 0 0,0 0 16,-1 0-16,1 21 0,-21 0 16,21 0-16,0 1 0,-1-1 0,1 0 15,0 21-15,0-21 0,21 22 16,0-22-16,0 21 0,0-21 0,0 22 16,0-1-16,0-21 0,0 22 15,0-22-15,21 0 0,-21 21 0,21-21 16,0 1-16,1-1 0,-1 0 0,0 0 15,21 0-15,-21 0 16,1-21-16,20 22 0,0-22 0,-21 0 16,22 0-16,-22 0 0,21 0 15,-21 0-15,1 0 0</inkml:trace>
  <inkml:trace contextRef="#ctx0" brushRef="#br0" timeOffset="-186300.68">16870 13229 0,'0'0'16,"0"-21"-16,0 0 0,0 0 0,0 0 16,-21 21-1,-1 0-15,1 0 0,0 0 16,0 0-16,0 0 0,21 21 16,-21 0-16,-1 0 0,1 0 0,0 0 15,0 1-15,0-1 0,21 21 0,0-21 16,-21 0-16,21 22 0,0-22 15,-22 21-15,22-21 0,0 1 0,0-1 16,0 0-16,22 0 16,-1-21-16,0 0 0,0 0 15,0-21-15,0 0 0,1 21 16,-1-21-16,0-1 0,0-20 0,21 21 16,-20 0-16,-1 0 0,0-22 0,0 22 15,0 0-15,0 0 16,1-22-16,-22 22 0,0 0 0,0 0 15,0 42 17,-22 0-32,22 0 15,0 1-15,-21 20 0,0-21 0,21 0 16,-21 22-16,21-22 0,-21 21 0,21-21 16,0 0-16,0 22 0,0-22 15,0 0-15,0 0 0,0 0 0,0 1 16,21-22-1,0 0 1,0-22-16,0 1 0,1 0 16,-1 0-16</inkml:trace>
  <inkml:trace contextRef="#ctx0" brushRef="#br0" timeOffset="-186020.84">17335 12996 0,'0'-21'16,"0"42"0,0 1-16,0 20 15,0-21-15,0 0 0,-21 22 16,21-1-16,-21-21 0,21 21 0,-21 1 16,21-22-16,0 21 0,-21 1 15,0-22-15,21 21 0,-22 0 0,22-20 16,0 20-16,-21-21 0,21 0 15,-21 0-15,21 1 0,0-1 0,0 0 16,0 0-16,21-42 31,0 0-31,1 0 0,-1-1 16,0 1-16</inkml:trace>
  <inkml:trace contextRef="#ctx0" brushRef="#br0" timeOffset="-185768.98">17632 13081 0,'0'0'0,"0"-21"0,21 0 0,0 0 0,-21-1 16,0 44-1,0-1-15,0 0 16,0 0-16,0 21 0,0 1 16,-21-1-16,0 0 0,21-20 0,-21 20 15,-1 0-15,1 1 0,0-1 0,21 0 16,-21 1-16,0-22 0,21 21 15,-21-21-15,21 0 0,-22 1 16,22-1-16,0 0 0,0 0 16,22-21-1,-1 0-15,-21-21 16,21 0-16</inkml:trace>
  <inkml:trace contextRef="#ctx0" brushRef="#br0" timeOffset="-185369.42">17970 13377 0,'-21'0'15,"0"0"1,0 0-16,0 0 0,21 22 16,-21-22-16,-1 0 0,22 21 15,-21 0-15,21 0 16,0 0-1,0 0-15,0 1 16,21-22-16,1 21 16,-1-21-16,-21 21 0,21-21 0,0 21 15,0-21-15,0 21 0,-21 0 16,22-21-16,-22 22 0,0-1 16,0 0-16,0 0 0,-22 0 15,1-21 1,0 21-16,0-21 0,0 0 0,0 22 15,-22-22-15,22 0 0,0 0 0,0 21 16,-22-21-16,22 0 0,0 0 16,0 0-16,0 0 0,21-21 15,0-1 1,0 1-16,0 0 16,21 21-16,0-21 0,0 0 0,0 0 15</inkml:trace>
  <inkml:trace contextRef="#ctx0" brushRef="#br0" timeOffset="-184994.05">18436 12996 0,'0'0'15,"21"-42"-15,-42 63 31,21 0-31,0 1 16,-21-1-16,0 21 0,21 0 0,-21-20 16,21 20-16,-22 21 0,22-20 0,0-1 15,-21 0-15,0 22 0,21-1 16,0 1-16,-21-1 0,21 1 16,-21-1-16,0 1 0,21 21 15,-22-22-15,1 1 0,0 20 0,0-20 16,0 20-16,0-20 0,-1 21 0,1-1 15,0-20-15,0-1 0,0 1 16,0-1-16,-1-20 0,22-1 0,0 0 16,-21-21-16,21 1 0,-21-1 0,21-42 31,0-1-31,0 1 0,0 0 16,21-21-16,0-1 0,1 1 15</inkml:trace>
  <inkml:trace contextRef="#ctx0" brushRef="#br0" timeOffset="-184544.86">19050 13272 0,'0'-22'0,"0"44"0,0-65 15,0 22 1,-21 21-16,0 0 16,-1 0-16,-20 0 0,21 0 15,0 0-15,0 21 0,-22-21 16,22 21-16,0-21 0,0 22 0,0-22 16,21 21-16,0 0 0,0 0 15,0 0-15,0 0 16,21 1-16,-21-1 0,21-21 0,0 21 15,21 0-15,-20 0 0,-1 0 16,0 1-16,0-1 0,0 0 0,0 0 16,-21 0-16,0 0 15,0 1-15,0-1 16,-21-21-16,0 0 16,0 0-16,0 0 0,-22 0 15,22 0-15,0 0 0,-21 0 0,21 0 16,-1 0-16,1 0 0,0 0 0,21-21 15,0-1-15,0 1 16,0 0-16,0 0 0,0 0 0,21 0 16,0-1-16,1 1 0</inkml:trace>
  <inkml:trace contextRef="#ctx0" brushRef="#br0" timeOffset="-184312">19346 13229 0,'0'0'0,"21"21"0,-21 1 0,0-1 16,0 0-16,0 0 0,0 0 0,0 0 15,-21 22-15,0-22 0,0 0 16,21 0-16,-21 22 0,0-22 0,-1 0 16,22 0-16,0 0 0,0 0 15,-21 1-15,21-1 0,0 0 16,21-21 15,-21-21-31,0 0 0</inkml:trace>
  <inkml:trace contextRef="#ctx0" brushRef="#br0" timeOffset="-184137.1">19113 13589 0,'0'-21'16,"22"0"-1,-1 21 1,0 0-16,21 0 0,-21 0 0,22-21 16,-22 21-16,21-22 0,1 22 15,-1 0-15,0 0 0,1-21 0,-1 21 16,0 0-16,-21 0 0,22 0 16</inkml:trace>
  <inkml:trace contextRef="#ctx0" brushRef="#br0" timeOffset="-182889.01">19854 13462 0,'0'-42'16,"0"21"-1,-21 21-15,0 0 16,0 0-16,0 0 0,-1 0 0,1 0 15,0 0-15,-21 0 0,21 0 16,-1 21-16,1 0 0,-21 0 0,21 0 16,0 0-16,-1 1 0,1 20 15,0-21-15,0 21 0,21-20 0,0-1 16,0 21-16,-21-21 0,21 0 0,0 1 16,0-1-16,0 0 0,21-21 15,0 21-15,0-21 0,0 0 16,1 0-16,-1 0 0,0 0 0,0-21 15,0 21-15,22-21 16,-22 0-16,0-1 0,0 1 0,0 0 16,0 0-16,1-21 0,-1 20 15,0-20-15,0 21 0,0 0 0,-21 0 16,0-1-16,0 1 0,21 0 0,-21 42 31,0 0-15,0 1-16,0-1 0,0 0 15,0 0-15,0 21 0,0-20 0,0-1 16,0 0-16,0 21 0,0-21 0,0 1 16,0-1-16,0 0 15,22 0-15,-1-21 0,0 0 16,0 21-16,0-21 16,0 0-16,1 0 0,-1-21 15,0 0-15,0 21 0,0-21 0,0 0 16,1-1-16,-22 1 0,21-21 15,0 21-15,0-22 0,0 22 0,0-21 16,-21 0-16,22-1 0,-1 22 0,-21-21 16,0-1-16,21 1 0,0 21 15,-21 0-15,0 0 0,21-1 0,-21 44 32,0-1-17,0 0-15,-21 0 0,0 21 16,21-20-16,-21 20 0,21 0 15,0 1-15,0-22 0,-21 21 0,21 0 16,0 1-16,0-22 0,-22 21 0,22-21 16,0 22-16,0-22 0,0 0 15,0 0-15,0 0 0,22-21 16,-1 0-16,0 0 16,0 0-16,0 0 0,0 0 15,1-21-15,-1 0 0,0 0 0,0 0 16,0 0-16,22-1 0,-22 1 0,0 0 15,0-21-15,0 21 0,-21-1 0,21 1 16,1 21-16,-22-21 16,0 42-1,0 0-15,0 1 16,0-1-16,-22 0 16,22 0-16,0 0 0,-21 0 0,21 1 15,0-1-15,0 0 0,0 0 0,0 0 16,0 0-16,0 1 15,21-22-15,1 0 16,-1 0-16,0 0 16,0 0-16,0 0 0,0 0 0,1-22 15,-1 22-15,0-21 0,0 0 0,0 0 16,0 21-16,1-21 16,-1 0-16,-21-1 0,21 1 0,0 0 15,-21 0-15,21 21 0,-21-21 0,0 42 31,0 0-15,0 0-16,0 0 0,0 1 16,0-1-16,0 0 0,0 0 15,0 0-15,0 0 16,0 1 0,21-22-1,1 0-15,-1 0 16,0 0-1,0 0-15,-21-22 16,0 1 15,0 0-31,0 0 16,-21 21-16</inkml:trace>
  <inkml:trace contextRef="#ctx0" brushRef="#br0" timeOffset="-182656.27">20214 13483 0,'0'0'16,"-21"0"-16,0 0 15,21-21-15,21 21 0,0 0 16,0 0-16,22 0 0,-22 0 15,21 0-15,0 0 0,-20 0 0,20 0 16,0 0-16,1-21 0,-1 21 16,0 0-16,-21 0 0,22 0 0,-22-21 15,0 21-15,0-21 0</inkml:trace>
  <inkml:trace contextRef="#ctx0" brushRef="#br0" timeOffset="-182078.56">21759 13335 0,'0'0'16,"0"-21"-16,21 0 0,1 0 0,-22-1 15,0 1-15,0 0 0,21 0 16,-21 0-16,21 0 0,-21 42 31,0 0-31,0 21 16,0 1-16,0-1 0,0 21 0,-21 1 16,0 21-16,-1-1 0,1 1 15,0 0-15,0-1 0,0 1 0,0 0 16,-22-1-16,22 22 0,0-21 15,-21-1-15,20 1 0,-20 0 0,21-1 16,-21 1-16,20-21 0,-20-1 0,21 22 16,0-22-16,-22 1 0,22-1 15,0-20-15,21-1 0,-21 21 16,0-41-16,21 20 0,0-21 0,0 0 16,0 0-16,0 1 0,0-44 31,0 1-31,0-21 0,21 21 0,0-22 15,0-20-15</inkml:trace>
  <inkml:trace contextRef="#ctx0" brushRef="#br0" timeOffset="-181740.76">22331 13504 0,'0'0'0,"-21"0"15,-22 0-15,22 0 16,0 22-16,0-1 0,0 0 16,-1 0-16,1 21 0,0-20 0,0 20 15,21 0-15,-21 1 0,0-1 0,21 0 16,-22 1-16,22-22 0,0 21 15,0-21-15,0 0 0,0 1 0,0-1 16,0 0-16,0 0 16,22-21-16,-1 0 0,0 0 15,0 0-15,0 0 0,0 0 0,22 0 16,-22-21-16,21 21 0,-21-21 16,22 0-16,-1-1 0,-21-20 0,22 21 15,-1-21-15</inkml:trace>
  <inkml:trace contextRef="#ctx0" brushRef="#br0" timeOffset="-180561.39">22712 13399 0,'0'0'0,"0"-22"0,0 1 0,0 42 31,-21 1-31,-1-1 0,1 0 16,21 21-16,-21 1 0,0-1 15,0 0-15,21 1 0,-21 20 0,-1-21 16,22 1-16,0-22 0,-21 21 0,0 1 15,21-22-15,0 0 0,-21 0 16,21 0-16,0 0 0,0 1 0,0-1 31,21-21-31,0 0 16,-21-21-16,21-1 0,1 22 0,-22-21 16,21 0-16,-21 0 0,0 0 15,21 0-15,0-1 0,0 1 0,-21 0 16,21 0-1,1 21-15,-1 0 16,-21 21-16,0 0 16,0 0-16,0 1 0,0-1 15,0 0-15,0 0 0,0 0 0,0 0 16,0 1-16,21-22 0,-21 21 16,21 0-16,0-21 0,0 0 15,1 0-15,-1 0 0,0 0 0,0 0 16,0 0-16,0 0 15,1 0-15,-1-21 0,21 21 0,-42-21 16,21-1-16,0 1 0,1 0 16,-22 0-16,0 0 0,0 0 15,0-1-15,0 1 0,0 0 0,0 0 16,-22 21 0,1 0-16,0 0 15,0 21-15,21 0 0,-21-21 16,0 21-16,21 1 0,0-1 0,-22 0 15,22 0-15,-21-21 0,21 21 16,0 0-16,0 1 0,0-1 16,21-21 15,1 0-31,-1-21 16,0 21-16,-21-22 15,21 22-15,0 0 16,-21-21-16,0 42 31,21-21-31,-21 22 16,0-1-16,0 0 15,0 0-15,22-21 16,-1 0-16,0 0 16,0 0-1,0 0-15,0 0 16,1-21-16,-1 0 15,0 0-15,-21-1 16,0-20-16,21 21 0,-21 0 0,21-22 16,-21 1-16,21 0 0,-21-1 15,0 1-15,0 0 0,22 21 0,-22-22 16,0 1-16,21 21 0,-21 0 16,0-1-16,0 1 0,0 42 15,0 1 1,0-1-16,0 21 0,0 0 0,0-20 15,0 20-15,-21 0 0,21 1 0,-22-1 16,22-21-16,0 21 16,0-20-16,0-1 0,0 0 0,0 0 15,0 0-15,0 0 0,0 1 16,22-22 0,-1 0-1,0-22-15,-21 1 16,21 0-16,0 21 15,-21-21-15,0 42 32,0 0-32,0 0 15,0 1 1,0-1-16,0 0 0,-21 0 16,0 0-1,21-42 32,0 0-47,-21 0 0</inkml:trace>
  <inkml:trace contextRef="#ctx0" brushRef="#br0" timeOffset="-180332.98">23029 13631 0,'0'0'0,"21"0"47,1 0-47,-1 0 0,21 0 15,-21 0-15,0 0 0,1 0 16,-1-21-16,21 21 0,-21 0 0,0 0 16,1 0-16,-1 0 0,-42 0 31,-22 0-16,22 0-15</inkml:trace>
  <inkml:trace contextRef="#ctx0" brushRef="#br0" timeOffset="-179341.35">15938 13737 0,'0'0'0,"-21"0"0,0 0 0,0 0 0,0 0 16,0 0-16,21 21 31,0 1-15,42-22-1,-21 21-15,0-21 0,22 0 16,-1 21-16,0-21 0,22 21 16,-1-21-16,1 21 0,20-21 0,-20 0 15,21 0-15,20 21 0,-20 1 0,21-22 16,21 0-16,-21 21 16,21-21-16,21 21 0,-21-21 0,21 21 15,0-21-15,0 21 0,22-21 16,-1 21-16,0-21 0,22 22 0,-22-1 15,22-21-15,-1 21 0,1-21 0,-1 21 16,1 0-16,20-21 0,-20 21 16,21 1-16,-22-22 0,1 21 0,-1 0 15,-21-21-15,22 21 0,-22 0 16,1 0-16,-1 1 0,-21-1 0,0 0 16,0-21-16,-21 21 0,0 0 15,0-21-15,-42 21 0,21 1 16,-21-22-16,-22 0 0,1 0 0,-1 21 0,-21-21 15,-20 0-15,20 0 16,-21 0-16,0 0 0,-21-21 47,-21 21-31,0 0-16,0 0 15,0 0-15,-1 0 0,1 0 16</inkml:trace>
  <inkml:trace contextRef="#ctx0" brushRef="#br0" timeOffset="-142710.71">14436 4191 0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03:48:00.0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1460 1566 0,'0'-21'0,"22"21"15,-22-21-15,0 0 16,0 0-16,21 21 15,-21-21-15,21 21 16,-21-22-16,0 1 0,21 0 16,-21 0-16,21 21 15,-21-21-15,0 0 0,0-1 16,0 1 0,0 42 15,0 1-16,0-1-15,0 21 16,0-21-16,0 0 0,0 22 0,0-1 16,0 0-16,0 22 0,-21-22 15,21 1-15,-21 20 0,0 1 0,21-22 16,0 21-16,0-20 16,0-1-16,0 0 0,0 1 0,0-22 15,0 21-15,0-21 0,0 1 16,0-1-16,21-21 15,0 0-15,0 0 16,0-21-16,-21-1 0,22 1 16,-1 0-16,0 0 0,0 0 0,0 0 15,0-22-15,1 1 0,-22 21 16,21-22-16,0 1 0,0 0 16,-21 21-16,0-1 0,21-20 0,-21 21 15,21 21-15,-21-21 0,0 0 16,22 21-16,-22 21 31,0 0-31,0 0 0,0 0 16,0 0-16,21 22 0,-21-22 15,0 0-15,0 21 0,0-20 0,0 20 16,0-21-16,21 0 0,-21 22 16,21-22-16,0 0 0,0 0 15,1-21-15,-1 0 0,0 21 16,0-21-16,0 0 0,0 0 15,1 0-15,-1-21 0,21 21 0,-21-21 16,22 0-16,-22 0 0,0-1 16,21 1-16,-21 0 0,1-21 15,-1-1-15,0 22 0,0-21 16,-21 0-16,21-1 0,-21 1 0,21 0 16,-21-1-16,0 1 0,0 21 15,0-22-15,0 22 0,0 0 0,0 0 16,0 0-16,0 0 0,0 42 47,0 0-47,0 0 15,-21 21-15,0-20 0,21 20 0,-21 0 16,21 1-16,0-1 0,0 0 16,0 1-16,-21-1 0,21 0 15,0 1-15,0-22 0,0 21 16,0-21-16,0 0 0,21 1 0,0-1 15,0 0-15,22 0 0,-22-21 16,21 0-16,-21 0 0,22 0 0,-1 0 16,0 0-16,-21-21 0,22 21 15,-1-21-15,-21 0 0,22-22 0,-22 22 16,21-21-16,-21-1 0,0 1 16,1 0-16,-1-22 0,0 1 0,0 20 15,-21-20-15,21-1 0,-21 22 16,0-21-16,0 20 0,0 1 0,0 0 15,0-1-15,-21 1 16,21 21-16,-21 0 0,21-1 0,-21 1 16,21 42-1,0 1 1,0-1-16,0 0 0,0 0 0,0 21 16,0 1-16,0-1 0,0 0 15,0 22-15,0-22 0,0 22 0,0-1 16,0 1-16,-21-1 0,21-20 15,0 20-15,0-21 0,-22 1 16,22-1-16,0 0 0,0 1 0,0-22 16,0 0-16,0 0 0,0 0 15,0-42 17,0 0-17,0 0-15,22 0 0,-22-22 0,21 22 16,0-21-16,-21 0 0,21 20 15,0-20-15,0 0 0,-21 21 0,43-22 16,-22 22-16,0 0 0,0 21 16,0-21-16,1 21 0,-1 0 0,0 0 15,21 21-15,-21-21 0,1 21 16,-22 0-16,21 0 0,0 22 16,-21-22-16,0 0 0,0 21 15,0-20-15,0 20 0,0-21 0,0 0 16,0 0-16,0 1 0,0-1 0,0 0 15,0 0-15,0 0 0,0 0 16,0-42 31,0 0-47,0 0 0,0 0 16</inkml:trace>
  <inkml:trace contextRef="#ctx0" brushRef="#br0" timeOffset="916.98">4064 1969 0,'0'0'0,"0"-22"16,21 22-16,-21-21 0,0 0 0,0 0 15,0 0-15,0 0 16,0-1-16,0 1 0,0 0 0,0 0 16,-21 0-16,0 0 15,21-1-15,-21 22 0,-1-21 0,1 21 16,0 0-16,0 0 16,0 0-16,0 21 0,-1 1 0,1-1 15,0 0-15,0 21 0,0-21 16,0 22-16,-1-1 0,1 0 0,0 1 15,21-1-15,-21 0 0,0 1 0,21-1 16,-21 0-16,21-20 0,0 20 16,0-21-16,0 0 0,0 0 0,0 1 15,21-22 1,0 0-16,0 0 0,0 0 16,0 0-16,1-22 0,20 1 15,-21 0-15,0 0 0,0 0 0,1 0 16,-1-22-16,0 1 0,0 21 15,0-22-15,0 1 0,1 0 0,-22-1 16,21 1-16,-21 0 0,21 21 16,-21-1-16,0 1 0,0 0 0,0 0 15,0 42 1,0 0 0,0 0-16,0 22 0,0-22 15,0 21-15,0-21 0,0 22 16,0-1-16,0-21 0,0 22 0,0-22 15,0 0-15,0 21 0,21-21 16,0 1-16,-21-1 0,21 0 0,1-21 16,-1 21-16,0-21 0,0 0 15,0 0-15,64-21 16,-64 0-16,0 0 16,0-1-16,1 1 0,20 0 0,-21-21 15,0-1-15,0 1 0,1 0 16,-1-22-16,0 22 0,0-22 0,0 1 15,0-1-15,1 22 0,-22-21 16,0 20-16,0 1 0,0 21 16,0-22-16,0 22 0,0 0 0,0 0 15,0 42 1,0 0 0,0 0-16,0 1 0,0 20 15,0 0-15,0 1 0,0 20 0,0-21 16,0 22-16,0-22 0,0 22 15,-22-22-15,22 0 0,0 1 0,-21-1 16,21 0-16,0 1 0,0-1 16,0-21-16,0 0 0,0 22 0,0-22 15,0 0-15,21 0 16,1-21-16,-1 0 16,0 0-16,0 0 0,0 0 15,0-21-15,1 0 0,-22 0 16,21 0-16,0-1 0,0 1 0,-21-21 15</inkml:trace>
  <inkml:trace contextRef="#ctx0" brushRef="#br0" timeOffset="1177.83">4508 1905 0,'22'0'15,"-1"0"-15,0 0 16,21 0-16,1-21 0,-22 21 16,21-21-16,0 0 0,1 21 0,-1-22 15,0 22-15,1-21 0,-1 21 16,0-21-16,1 21 0,-22-21 0,0 21 16,0 0-16,0 0 0,1-21 15,-1 21-15,-21-21 31</inkml:trace>
  <inkml:trace contextRef="#ctx0" brushRef="#br0" timeOffset="1666.5">6794 2011 0,'0'0'0,"43"-64"15,-43 43-15,0 0 16,0 0-16,21 0 0,-21 0 16,0-1-16,0 1 0,0 42 46,0 1-46,0-1 0,0 21 16,0-21-16,0 22 0,-21-22 16,21 21-16,-21 0 0,21-20 0,0 20 15,0-21-15,-22 21 0,22-20 16,0-1-16,-21 0 0,21 0 0,0 0 16,0 0-16,0 1 15,21-22 1,1-22-1</inkml:trace>
  <inkml:trace contextRef="#ctx0" brushRef="#br0" timeOffset="2150.46">7493 1757 0,'0'0'0,"0"-21"0,0 0 15,-21 21-15,0 0 16,-22 0-16,22 0 0,0 21 16,-21 0-16,20 0 0,-20 0 0,21 0 15,0 1-15,0-1 0,-1 0 16,1 21-16,21-21 0,0 1 16,0-1-16,0 0 0,0 0 15,0 0-15,21-21 16,1 0-16,-1 0 0,0 0 0,0 0 15,0 0-15,22 0 0,-22 0 16,0 0-16,21 0 0,-21 0 0,22 0 16,-1 21-16,-21-21 0,0 0 0,22 22 15,-22-22-15,0 0 0,0 21 16,-21 0-16,0 0 0,0 0 16,-21 0-16,0 1 15,0-1-15,0 0 0,-22 0 0,22-21 16,-21 21-16,21 0 0,-22-21 15,22 22-15,-21-22 0,21 0 16,-1 21-16,-20-21 0,21 0 0,0 0 16,0 0-16,-1 0 15,1 0-15,21-21 0,-21-1 16,21 1-16,-21 21 16,21-21-16,0 0 15,0 0-15,0 0 0,0-1 16</inkml:trace>
  <inkml:trace contextRef="#ctx0" brushRef="#br0" timeOffset="2546.23">6964 1376 0,'0'0'0,"-21"21"0,21 0 0,-22 0 16,22 1-16,-21-1 0,21 0 15,0 0-15,0 0 16,21-21 0,1 0-16,-1 0 0,0 0 15,0 0-15,0 0 0,0-21 0,1 21 16,-1-21-16,-21 0 0,21 0 15,-21-1-15,0 1 0,0 0 16,0 0-16,-21 0 0,0 0 16,-1 21-16,-20 0 0,21 0 0,0 0 15,-22 0-15,1 0 0,21 0 16,-21 0-16,20 21 0,1 0 0,0 0 16,0 0-16,21 0 0,0 1 15,0-1-15,0 0 0,0 0 16,0 0-16,21 0 0,0-21 0,0 22 15,1-1-15</inkml:trace>
  <inkml:trace contextRef="#ctx0" brushRef="#br0" timeOffset="5426.76">9461 1630 0,'-42'0'16,"63"0"15,0 0-15,1-21-16,-1 0 0,21-1 15,-21 1-15,22 0 0,-1 0 0,-21 0 16,21-22-16,1 22 0,-1-21 15,0 0-15,-20-1 0,-1 1 0,21 0 16,-21-22-16,-21 22 0,0-1 16,0-20-16,0 21 0,0 20 0,0-20 15,0 21-15,-21 0 0,0 0 16,21-1-16,-21 22 0,0 0 0,-1 0 16,1 22-16,0-1 0,0 0 15,0 21-15,0 1 0,-1-1 0,22 0 16,0 22-16,0-1 15,0 1-15,0-1 0,0 1 0,0-1 16,0 22-16,0-22 0,0 22 16,0-21-16,0 20 0,0-20 0,0-1 15,0 1-15,0-22 0,0 22 0,0-22 16,0 0-16,0 1 0,0-22 16,0 21-16,0-21 0,-21 0 0,0 1 15,0-1-15,0-21 16,0 0-16,-1 0 0,1 0 0,0 0 15,0 0-15,0-21 0,0-1 16,-1 1-16,1 0 0,-21 0 0,21 0 16,0-22-16,-1 22 0,-20 0 15,21-21-15,0 21 0,0-1 16,-1 1-16,1 21 0,0 0 0,21-21 16,-21 21-16,0 21 15,21 0-15,0 1 0,0-1 16,0 0-16,0 0 0,21 21 15,0-20-15,0 20 0,0-21 0,1 0 16,-1 22-16,0-22 0,0 0 16,21 0-16,-20-21 0,20 21 0,0-21 15,1 0-15,-1 0 0,0 0 0,1 0 16,20 0-16,-21-21 0,22 0 16,-22 0-16,22 0 0,-1-1 15,-20 1-15,-1-21 0,0 21 16,1 0-16,-22-22 0,0 22 0,0-21 15,0-1-15,-21 22 0,21-21 0,-21 21 16,0-22-16,0 22 0,0 0 16,0 0-16,0 0 0,0 42 31,-21 0-31,21 0 0,0 0 16,-21 1-16,21 20 0,0 0 15,0-21-15,0 22 0,0-22 0,-21 21 16,21-21-16,0 22 0,-21-22 0,21 0 15,0 0-15,0 0 16,0 1-16,0-1 16,21-42-1,-21-1 1,21 22-16,0-21 0,0 0 0,1-21 16,-22 21-16,21-1 0,0-20 15,0 21-15,0-21 0,0 20 0,1 1 16,-1-21-16,0 21 0,0 21 15,-21-21-15,21 21 0,0 0 0,1 0 16,-22 21-16,21 0 16,-21 0-16,0 0 15,0 0-15,0 1 0,0-1 0,0 21 16,0-21-16,21 0 0,-21 1 16,0-1-16,21 21 0,0-21 0,-21 0 15,21 1-15,1-22 0,-1 21 0,21-21 16,-21 0-16,0 0 15,1 0-15,20 0 0,-21 0 0,0-21 16,22-1-16,-22 22 0,0-21 0,21 0 16,-21-21-16,1 21 0,-1-22 15,0 22-15,-21-21 0,21-22 0,0 22 16,-21-22-16,0 1 0,21-1 16,-21 1-16,22-1 0,-22 22 15,0-21-15,0 20 0,0 1 0,0 0 16,0-1-16,0 22 0,0 0 15,0 0-15,0 42 16,0 0 0,0 0-16,0 22 0,0-1 0,-22 0 15,22 1-15,-21 20 0,21 1 16,0-1-16,0-21 0,0 22 0,-21-1 16,21-20-16,-21 20 0,21-20 0,0-1 15,-21 0-15,21-21 0,0 22 16,0-22-16,0 0 0,0 0 15,0 0-15,0 1 0,0-1 16,0-42 0,0-1-1,0 1-15,0 0 0,21 0 16,-21 0-16,21 0 0,0-22 0,0 22 16,1-21-16,-22 21 0,21-1 15,0-20-15,0 21 0,0 0 0,0 21 16,1-21-16,-22-1 0,21 22 0,0 0 15,0 0 1,-21 22-16,21-22 0,-21 21 0,0 0 16,0 0-16,0 0 0,0 22 0,21-22 15,-21 0-15,0 0 0,0 21 16,22-20-16,-22-1 0,0 0 0,0 0 16,21 0-16,0 0 0,-21 1 15,21-22-15,-21 21 0,21-21 0,0 0 16,1 0-16,-1 0 0,0 0 0,0 0 15,0 0-15,0 0 0,1-21 16,20-1-16,-21 22 0,0-21 0,0-21 16,1 21-16,-22 0 0,21-1 0,0-20 15,0 21-15,-21-21 16,0 20-16,0 1 0,0-21 0,0 21 16,0 0-16,0-1 0,0 1 15,0 42 16,0 1-31,-21-1 16,21 0-16,0 0 0,0 0 0,0 22 16,-21-22-16,21 0 0,0 21 15,0-21-15,0 1 0,0-1 0,0 0 16,0 21-16,0-21 0,0 1 0,0-1 16,0 0-16,0 0 15,21-21-15,0 21 16,0-21-16,0 0 0,1 0 0,-1 0 15,0 0-15,21 0 0,-21-21 16,1 0-16,20 21 0,-21-21 0,0 0 16,22-22-16,-22 22 0,0 0 0,0 0 15,0-22-15,0 22 0,-21 0 16,0-21-16,22 21 0,-22-1 0,0 1 16,0 0-16,-22 21 31,22 21-16,0 0-15,0 1 16,0-1-16,0 0 16,22 0-16,-1 0 0,-21 0 15,21 1-15,-21-1 16,21 0-16,-21 0 0,21 0 0,0 0 16,-21 1-16,22-1 0,-1 0 0,0-21 15,-21 21-15,21 0 0,0-21 16,-21 21-16,21-21 0,1 0 15,-1 0-15,0 0 0,0 0 16,0-21-16,0 0 0,1 0 16,-1 0-16,0 0 0,-21-1 15,21-20-15,0 21 0,-21 0 16,21-22-16,1 22 0,-1-21 16,-21 21-16,21 0 0,0-1 0,-21 1 15,21 0-15,-21 0 0,0 0 16,21 21-16,-21 21 15,0 0 1,0 0-16,0 22 16,0-22-16,0 0 0,0 0 0,-21 0 15,21 0-15,0 22 0,0-22 16,0 0-16,0 0 0,0 0 0,0 1 16,0-1-16,0 0 0,0 0 15,21-21-15,1 21 16,-1-21-16,0 0 0,0 0 15,0 0-15,0 0 0,1 0 0,20-21 16,-21 21-16,0-21 0,0 0 16,22 0-16,-22-1 0,0-20 0,0 21 15,0-21-15,1-1 0,-1 1 0,0 0 16,0-22-16,0 1 0,-21 20 16,0-20-16,21-1 0,-21 1 0,22-1 15,-22 22-15,0 0 0,0-1 16,0 1-16,0 21 0,0 0 0,0-1 15,0 1-15,0 0 0,0 42 32,0 0-32,-22 1 0,22-1 15,-21 21-15,21 22 0,0-22 16,0 21-16,-21-20 0,21 20 0,0 1 16,-21-22-16,21 22 0,0-22 0,0 0 15,0 1-15,0-1 0,0 0 16,0-21-16,0 22 0,0-22 0,0 0 15,0 21-15,0-20 0,0-1 16,0 0-16,21-21 16,0 21-16,0-21 0,1 0 15,-1 0-15,0 0 0,0 0 16,0-21-16,0 21 0,1-21 16,-1 0-16,0-1 15,0 1-15,0 0 0,0 0 0,1 0 16,-22 0-16,0-1 0,0 1 15,21 0-15,-21 0 0,0 0 0</inkml:trace>
  <inkml:trace contextRef="#ctx0" brushRef="#br0" timeOffset="5670.62">13314 1820 0,'-21'0'16,"42"0"-1,0 0-15,0-21 16,21 21-16,-20 0 0,-1-21 16,21 21-16,0-21 0,-20 21 0,20-21 15,-21 21-15,21-21 0,1 21 16,-22-22-16,21 22 0,-21-21 0,1 21 16,-1 0-16,-21-21 0,0 0 15,-21 21 1,-1 0-16,1 0 0,0 0 0,-21 0 15,21 0-15</inkml:trace>
  <inkml:trace contextRef="#ctx0" brushRef="#br0" timeOffset="5858.26">12827 1693 0,'-21'0'0,"21"22"0,-21-22 78</inkml:trace>
  <inkml:trace contextRef="#ctx0" brushRef="#br0" timeOffset="7698.76">14012 2244 0,'0'0'0,"21"0"0,1-21 0,-1 21 15,0-22-15,0 22 0,0-21 0,0 21 16,1-21-16,-1 0 0,-21 0 16,0 0-16,0-1 0,0 1 15,0 0-15,0 0 0,0 0 0,0-22 16,-21 22-16,-1 0 0,1-21 16,0 42-16,0-21 0,-21-1 0,20 22 15,1 0-15,-21 0 0,0 0 16,20 22-16,-20-1 0,0 0 0,21 0 15,-1 21-15,-20 1 0,21-1 0,0 0 16,0 1-16,-1-1 0,1-21 16,21 22-16,-21-1 0,21-21 0,0 21 15,0-20-15,0 20 0,0-21 16,21 0-16,0 0 16,1-21-16,-1 0 0,21 0 0,-21 0 15,22 0-15,-22-21 0,21 0 16,0 0-16,-20 0 0,20 0 0,0-1 15,-21-20-15,22 21 0,-22 0 0,21-22 16,-21 1-16,1 21 0,-1-21 16,-21-1-16,0 22 0,21-21 0,-21 21 15,0-1-15,0 1 0,0 42 32,0 1-32,-21-1 15,21 0-15,-21 0 0,21 21 16,0-20-16,0 20 0,0-21 15,0 0-15,0 22 0,0-22 16,0 0-16,0 0 0,0 0 0,0 0 16,21 1-16,0-22 0,0 21 0,21-21 15,-20 0-15,-1 0 0,0 0 16,21 0-16,-21-21 0,1 21 0,20-22 16,-21 1-16,0 0 0,0 0 0,1 0 15,-1 0-15,0-22 0,-21 22 16,0-21-16,21 21 0,-21-22 0,0 22 15,21 0-15,-21 0 0,0 0 16,0-1-16,0 44 31,0-1-31,0 0 0,0 0 16,0 0-16,0 22 0,-21-22 0,21 0 16,-21 21-16,21-21 0,0 1 15,-21-1-15,21 0 0,0 0 0,0 0 16,0 0-16,0-42 47,21 0-47,0 0 0,0 0 15,-21 0-15,21-1 16,1 1-16,-22-21 0,21 21 0,0 0 0,-21-1 16,21 1-16,0 0 15,0 0-15,1 21 0,-1 0 16,0 21-16,0 0 15,-21 0-15,21 1 0,-21-1 16,21 21-16,-21-21 0,22 0 0,-22 1 16,0-1-16,21 0 0,0 0 0,0 0 15,0-21-15,0 21 16,1-21-16,-1 0 16,0 0-16,0 0 0,0 0 15,-21-21-15,21 21 0,1-21 0,-1 0 16,0 21-16,0-21 0,0 0 0,-21-1 15,21-20-15,1 21 16,-1 0-16,0-22 0,0 22 0,0 0 16,0 0-16,1 0 0,-1 0 0,0 21 15,-21-22-15,21 22 16,0 0-16,-21 22 16,0-1-16,0 0 15,0 0-15,0 0 16,0 0-16,21-21 47,-21-21-32,0 0-15,0 0 16,0 0-16,0 0 16,0-1-16,0 1 15,0 0-15,-21 21 31,0 0-31,0 21 0,0 0 16,21 1-16,-21-1 0,-1 0 0,1 0 16,21 0-16,-21 0 0,0 22 15,21-22-15,0 0 0,0 0 0,-21 22 16,21-22-16,0 0 0,0 0 16,0 0-16,0 0 0,0 1 15,21-1-15,0 0 0,0 0 0,0-21 16,1 21-16,20-21 0,-21 21 0,21-21 15,-20 0-15,20 0 0,0 0 16,-21 0-16,22-21 0,-1 0 0,-21 0 16,22 0-16,-1 0 0,-21-1 15,21 1-15,-20 0 0,20-21 0,-21 21 16,0-22-16,0 22 0,1 0 0,-22-21 16,0 20-16,21 1 0,-21 0 15,0 0-15,-21 21 16,-1 0-16,1 0 15,0 0-15,0 21 0,0 0 16,0 0-16,21 22 0,-22-22 0,22 0 16,-21 21-16,21-20 0,0-1 15,0 21-15,0-21 0,0 0 0,0 1 16,21 20-16,1-21 0,-1 0 16,0-21-16,0 21 0,0 1 0,0-22 15,1 0-15,20 0 0,-21 0 0,0 0 16,22 0-16,-22 0 0,0 0 15,21-22-15,-21 22 0,1-21 0,-1 0 16,0 0-16,0 0 0,0-22 0,0 22 16</inkml:trace>
  <inkml:trace contextRef="#ctx0" brushRef="#br0" timeOffset="8274.52">18119 2011 0,'0'0'0,"-22"0"16,22-21-1,-21 0 1,21-1 0,-21 1-16,21 0 15,0 0-15,0 0 0,0 0 0,0-22 16,0 22-16,0 0 0,21-21 15,0 20-15,1-20 0,-1 21 16,0-21-16,21 20 0,-21 1 16,22 0-16,-1 0 0,0 0 0,1 0 15,-22 21-15,21 0 0,1 0 16,-22 0-16,21 21 0,-21 0 0,0 0 16,1 21-16,-22-20 0,0 20 15,0 0-15,0 1 0,0 20 0,-22-21 16,-20 1-16,21-1 0,0 0 0,-22 1 15,1-1-15,21 0 0,-21-20 16,-1 20-16,22-21 0,-21 0 0,21 0 16,-1 1-16,1-1 15,0 0-15,0-21 0,21 21 0,0 0 16,0 0 0,21-21 15</inkml:trace>
  <inkml:trace contextRef="#ctx0" brushRef="#br0" timeOffset="8650.31">18140 2731 0,'0'0'0,"-21"42"15,21-21-15,-22-21 0,22 21 16,0 0-16,0 1 15,22-22 1,-1 0-16,0 0 0,21 0 16,-21 0-16,1-22 15,-1 22-15,0-21 0,0 0 0,0 0 16,-21 0-16,0 0 16,0-1-16,0 1 0,0 0 0,0 0 15,-21 21-15,0 0 0,0 0 16,0 0-16,-22 0 15,22 0-15,0 0 0,21 21 0,-21 0 16,0-21-16,21 21 0,-22 1 0,22-1 16,0 0-1,0 0 1</inkml:trace>
  <inkml:trace contextRef="#ctx0" brushRef="#br0" timeOffset="9751.1">1693 3387 0,'0'0'0,"0"-21"16,-21 21 15,0 0 1,21 21-32,0 0 15,0 0-15,0 0 0,0 0 16,0 1-16,0-1 0,0 0 15,-21 0-15,21 0 0,0 0 0,0 1 16,0-1 0,21-21 15,0-21-15,0-1-16</inkml:trace>
  <inkml:trace contextRef="#ctx0" brushRef="#br0" timeOffset="9949.98">1863 3408 0,'0'-21'16,"0"42"-1,0 0 1,0 0 0,0 0-16,0 1 0,0-1 15,0 0-15,0 0 0,0 0 16,0 0-1,21-21 1,0 0 0,0 0-16</inkml:trace>
  <inkml:trace contextRef="#ctx0" brushRef="#br0" timeOffset="12366.65">3175 3387 0,'-21'-21'16,"0"21"-16,-1 0 15,22 21 1,0 0-16,0 0 16,0 0-16,0 0 0,0 1 0,0-1 15,0 0-15,0 0 0,0 0 16,0 0-16,22 1 0,-1-22 15,0 0-15,0 0 16,21 0-16,-20 0 0,-1 0 16,21 0-16,-21 0 0,22-22 0,-22 1 15,21 0-15,-21 0 0,22 0 16,-22 0-16,0-1 0,0 1 0,-21 0 16,0 0-16,21 0 0,-21 0 15,0-1-15,0 1 0,0 0 16,0 0-16,0 0 0,-21 42 31,21 0-15,0 21-16,0 1 0,0-1 0,-21 0 15,21 1-15,0-1 0,0 0 16,0 22-16,0-22 0,0 1 0,-21-1 16,21 0-16,0 1 0,0-1 15,0 0-15,0 1 0,0-1 16,0 0-16,0-21 0,0 22 0,0-22 15,0 0-15,-21 21 0,21-20 16,-22-1-16,22 0 16,-21-21-16,0 0 0,-21 0 15,21 0-15,-22 0 0,22 0 16,-21 0-16,-1-21 0,1 21 0,0-21 16,-1-1-16,22 1 0,-21 0 15,0 0-15,20 0 0,-20 0 16,21-1-16,-21 1 0,20 0 0,22 0 15,-21 0-15,21 0 16,21-1 0,1 1-16,-1 21 15,0-21-15,21 21 0,-21-21 0,22 0 0,-1 21 16,0-21-16,22-1 16</inkml:trace>
  <inkml:trace contextRef="#ctx0" brushRef="#br0" timeOffset="13100.36">3916 3408 0,'0'-21'0,"0"42"31,0 0-15,0 0-16,0 0 0,0 1 15,0 20-15,0-21 0,0 21 0,0 1 16,0-22-16,0 21 15,0 1-15,0-1 0,0-21 0,0 21 16,0 1-16,0-22 0,0 21 16,0-21-16,0 1 0,0 20 0,0-21 15,0 0-15,0 0 16,0 1-16,0-44 31,0 1-31,0 0 16,0 0-16,0 0 0,0 0 0,0-22 15,0 22-15,0-21 16,21 21-16,0-22 0,0 22 0,0-21 16,1 21-16,-1-1 0,0 1 15,0 21-15,21-21 0,-20 21 0,-1 0 16,0 0-16,0 0 0,0 21 16,0 0-16,-21 1 0,22-1 0,-22 0 15,0 0-15,0 0 16,0 22-16,0-22 0,0 0 0,0 21 0,0 1 15,0-22-15,0 0 0,0 21 16,0-21-16,0 1 0,21-1 0,-21 0 16,21-21-16,0 0 0,0 0 15,22 0-15,-22 0 0,21 0 0,-21 0 16,22 0-16,-1-21 16,0 0-16,-21-1 0,22 1 0,-1 0 15,0-21-15,1 21 0,-22-1 16,0 1-16,0-21 0,0 21 0,1 0 15,-22-1-15,0-20 0,0 21 0,0 0 16,0 0-16,-22 21 16,1 0-16,0 0 15,0 21-15,0 0 0,21 0 16,0 0-16,0 0 0,0 1 16,0 20-16,0-21 0,0 0 0,0 22 15,0-22-15,0 0 0,0 0 0,0 0 16,0 0-16,21 1 15,0-22-15,-21 21 0,21-21 0,0 0 16,1 0-16,-1 0 0,0 0 16,0 0-16,21 0 0,-20-21 0,-1-1 15,21 1-15,-21 0 0,22 0 0</inkml:trace>
  <inkml:trace contextRef="#ctx0" brushRef="#br0" timeOffset="13678.54">6540 3260 0,'0'0'0,"0"-21"0,22-1 0,-22 1 16,0 42-1,0 22 1,0-22-16,0 42 0,0-20 16,0 20-16,0 1 0,0-1 0,0 22 15,0-22-15,0 22 0,0-21 16,0 20-16,-22 1 0,22-22 15,-21 22-15,21 0 0,-21-22 16,21 22-16,0-22 0,0 1 0,-21 21 16,0-22-16,21 1 0,-21 20 15,21-20-15,0-22 0,0 22 0,-22-22 16,22 0-16,0 1 0,-21-22 0,21 21 16,0-21-16,0-42 31,0 0-31,0 0 0,0-22 15,-21 22-15,21-21 0,-21-22 16</inkml:trace>
  <inkml:trace contextRef="#ctx0" brushRef="#br0" timeOffset="14009.96">6498 3556 0,'0'0'0,"64"-42"0,20 42 0,1-21 0,-22-1 15,22 22-15,-21 0 16,-1 0-16,-21 22 0,1-1 0,-22 21 16,0-21-16,0 22 0,-21-1 15,0-21-15,-21 21 0,0 1 0,0-1 16,-43 22-16,22-22 15,0-21-15,-1 21 0,22-20 0,-21-1 16,21 0-16,-22 0 0,22-21 0,0 0 16,21 21-16,0-42 31,21 0-31,0 21 0,0-21 16,1 0-16,-1-1 0,21 1 0,-21 0 15</inkml:trace>
  <inkml:trace contextRef="#ctx0" brushRef="#br0" timeOffset="14402.73">7281 3577 0,'0'0'0,"0"-21"0,0 0 16,0 0-16,0 0 15,21 21-15,1-22 0,-1 22 16,0 0-16,0 0 0,0 0 15,22 0-15,-22 22 0,21-1 16,-21 0-16,22 0 0,-22 21 0,0-20 16,0-1-16,0 21 15,-21-21-15,21 22 0,-21-22 0,0 0 16,0 0-16,0 21 0,-21-20 16,0-1-16,21 0 0,-21-21 0,0 21 15,21 0-15,-21-21 16,-1 0-16,22-21 15,0 0-15,0 0 16,0 0-16,0-1 16,0 1-16,0-21 0,0 21 0,0 0 15,0-1-15,22 1 0,-1 0 16,-21 0-16,21 0 0,-21 0 0,21-1 16,0 22-16,0-21 0,1 21 15,-1 0-15,-21-21 0,21 21 16,21 0-16</inkml:trace>
  <inkml:trace contextRef="#ctx0" brushRef="#br0" timeOffset="16282.26">8149 3556 0,'21'-21'16,"-21"0"-16,-21 21 31,0 0-31,0 0 0,21 21 15,-21 0-15,-1 0 0,22 0 16,-21 1-16,21-1 0,-21 0 0,0 21 16,21-21-16,0 22 0,0-22 15,0 21-15,0-21 0,0 1 0,0 20 16,0-21-16,0 0 0,0 0 16,21 1-16,0-1 0,0-21 0,1 0 15,-1 21-15,21-21 0,-21 0 0,0 0 16,22 0-16,-22-21 0,0 21 15,21-21-15,-20-1 0,-1 1 16,0 0-16,0 0 0,0 0 0,0 0 16,-21-22-16,22 22 0,-22-21 0,0 21 15,0-22-15,0 22 16,0-21-16,-22 21 0,1-22 0,0 22 16,0 0-16,0 0 0,0 0 0,-1-1 15,1 22-15,0 0 0,0 0 16,0 0-16,0 22 0,-1-1 0,1 0 15,21 0-15,0 0 0,-21 0 16,21 22-16,0-22 0,0 0 0,0 0 16,0 22-16,0-22 0,0 0 15,21 0-15,-21 0 0,21 0 16,1 1-16,-1-1 0,0 0 0,0-21 16,0 21-16,0 0 0,1-21 15,20 21-15,-21-21 0,0 0 0,0 0 16,1 0-16,20 0 0,-21 0 15,0 0-15,0 0 0,1 0 0,-1 0 16,21-21-16,-21 0 0,0 21 16,1-21-16,-1 0 0,-21 0 0,21-1 15,0 1-15,-21 0 0,0 0 0,21 0 16,0 0-16,1-22 0,-22 22 16,21 0-16,-21 0 0,21 0 0,0 21 15,-21-22-15,21 22 16,0-21-16,1 21 0,-1 0 15,-21 21 1,0 1-16,0-1 0,0 0 16,0 0-1,0-42 32,0 0-31,0 0-1,0-1-15,0 1 0,0 0 16,-21 21-16,-1-21 0,1 21 31,0 0-31,0 21 0,21 0 16,0 0-16,-21 1 0,21-1 16,-21 0-16,21 21 0,0-21 0,-22 1 15,22-1-15,0 21 0,0-21 0,0 0 16,0 22-16,0-22 0,0 0 15,22 0-15,-1 0 0,0 1 0,21-1 16,-21-21-16,1 0 16,-1 21-16,21-21 0,-21 0 0,22 0 15,-22 0-15,21 0 0,-21 0 16,22-21-16,-22 21 0,0-21 0,0-1 16,21 22-16,-20-21 0,-1 0 15,-21 0-15,21 0 0,0-22 16,-21 22-16,21 0 0,-21 0 0,0-21 15,0 20-15,0 1 0,21-21 16,-21 21-16,0 0 0,0-1 16,0 44-1,0-1 1,0 0-16,0 21 0,0-21 16,0 1-16,0-1 0,0 0 15,0 21-15,0-21 0,0 1 0,0-1 16,0 0-16,0 0 0,0 0 15,0 0-15,22-21 16,-1 22-16,0-22 0,0 0 16,0 0-16,0 0 0,1 0 15,-1 0-15,0-22 0,0 22 0,0-21 16,22 0-16,-22 0 0,0 0 16,0 0-16,0-1 0,22 1 0,-22 0 15,0 0-15,-21 0 0,21 0 0,-21-1 16,21 1-16,-21 0 0,0 0 15,0 0-15,-21 42 32,21 0-32,-21-21 0,21 21 15,0 0-15,0 1 0,0-1 0,0 0 16,0 0-16,0 0 0,0 0 16,0 1-16,0-1 0,0 0 0,0 0 15,21 0-15,-21 0 16,0 1-16,0-1 15,-21-21 17,21-21-32,-21-1 15,21 1 1,-21 21-16,-1-21 0,1 21 0,21-21 16,-21 21-16,0 0 15,21 21 1,0 0-1,0 0-15,0 1 16,21-22-16,0 21 16,0-21-16,1 0 0,-1 0 15,21 0-15,-21 0 0,0 0 16,1 0-16,-1 0 0,21 0 0,-21 0 16,22 0-16,-22-21 0,21 21 15,-21-22-15,0 1 0,22 0 16,-22 0-16,0 0 0,21 0 0,-20-1 15,20 1-15,-21 0 0,0 0 16,0 0-16,1 0 0,-1-1 0,-21 1 16,21 0-16,-21 0 0,-21 21 31,0 21-31,21 0 16,0 0-16,-22 1 0,22-1 15,-21 0-15,21 0 0,0 0 0,0 0 16,0 1-16,0-1 15,0 0-15,0 0 0,0 0 16,0 0 15,-21-21 1,0 0-32,0 0 0,0 0 15,-1-21-15,1 21 0,0 0 0,0-21 16,-21 0-16,20 21 0</inkml:trace>
  <inkml:trace contextRef="#ctx0" brushRef="#br0" timeOffset="16854.93">12319 3514 0,'0'0'0,"42"-85"16,-21 64-16,1-21 0,-22 20 16,0-20-16,0 21 0,21-21 15,-21 20-15,0 1 0,0 0 0,0 0 16,0 0-16,0 0 0,-21 21 31,-1 21-31,1 0 0,21 0 16,-21 21-16,0 1 15,21 20-15,-21-20 0,21 20 0,-21 1 16,21-22-16,0 21 0,-22 1 16,22-22-16,-21 1 0,21-1 0,0 0 15,0 1-15,0-1 0,0-21 16,0 0-16,21 0 0,-21 1 0,22-1 15,-1 0-15,0-21 0,0 0 0,0 0 16,0 0-16,1 0 0,-1 0 16,0-21-16,0 0 0,0 21 0,0-22 15,-21 1-15,0 0 0,0 0 16</inkml:trace>
  <inkml:trace contextRef="#ctx0" brushRef="#br0" timeOffset="17081.55">12107 3662 0,'0'0'0,"-21"0"16,0 0-16,0 0 0,0 0 0,42 0 47,21 0-47,-21 0 15,22-21-15,-1 21 0,0 0 16,1 0-16,-1-21 0,21 21 0,-41 0 15,20 0-15,0 0 0,-21 0 16,22-22-16,-22 22 0,0 0 0,0 0 16</inkml:trace>
  <inkml:trace contextRef="#ctx0" brushRef="#br0" timeOffset="19853.95">12975 3937 0,'0'0'0,"21"0"0,22 0 15,-22-21-15,0 0 16,0 0-16,-21-1 16,21 1-16,-21 0 0,21 0 0,-21 0 15,0 0-15,0-1 0,0 1 16,0-21-16,0 21 0,0 0 0,-21-22 15,0 22-15,0-21 0,0 21 16,0-1-16,-1 1 0,1 21 0,0 0 16,0 0-16,0 0 0,0 0 0,-22 0 15,22 21-15,0 22 16,0-22-16,0 21 0,21 1 0,-22-1 16,22 0-16,-21 1 0,21-1 15,0 0-15,0 1 0,0-1 0,0-21 16,0 21-16,0-20 0,21-1 15,1 0-15,-1 0 0,0-21 0,0 0 16,0 0-16,22 0 0,-22 0 0,21 0 16,-21 0-16,22-21 0,-22 0 15,0 0-15,21-1 0,-21 1 0,1 0 16,-1 0-16,0 0 0,0-22 16,0 22-16,-21-21 0,21 21 0,-21-22 15,22 22-15,-22-21 0,21 21 16,-21 0-16,0-1 0,0 1 15,0 42 1,0 1-16,0-1 16,0 0-16,0 21 0,0-21 0,0 22 15,0-1-15,0-21 0,0 22 16,0-1-16,0-21 0,0 21 0,0-20 16,21-1-16,0 21 0,0-21 15,0-21-15,1 21 0,20-21 0,-21 0 16,0 0-16,0 0 0,22 0 0,-22 0 15,0-21-15,21 0 0,-20 0 16,-1 0-16,21 0 0,-21-22 16,0 22-16,1-21 0,20-1 15,-21 1-15,0 0 0,0-1 0,-21 1 16,22-21-16,-1 20 0,0-20 0,-21-1 16,0 22-16,0-22 0,0 22 15,0 0-15,0 21 0,0-1 0,0 1 16,0 42-1,0 1-15,0 20 0,0 0 16,0 1-16,0-1 16,0 0-16,-21 22 0,21-22 0,0 22 0,-21-22 15,21 0-15,0 1 0,0-1 16,-22 0-16,22 1 0,-21-22 16,21 0-16,0 21 0,0-21 0,0 1 15,-21-22-15,21 21 0,0-42 47,0-1-47,0 1 0,21 0 0,0 0 16,-21-21-16,22 20 0,-1-20 0,0 21 15,21-21-15,-21 20 0,1 1 16,-1-21-16,0 21 0,0 21 0,0-21 16,0 21-16,1-22 0,-1 22 15,-21 22 1,0-1-16,0 0 15,-21-21-15,-1 21 0,1 0 16,0-21-16,0 0 0,0 21 16,0-21-16,-1 0 0,1 0 15,0 0-15,0 22 0,0-22 16,0 0-16,21 21 16,0 0-1,0 0-15,0 0 0,0 0 16,0 1-16,0-1 15,0 0-15,0 0 0,0 0 16,0 0-16,21 1 0,0-1 0,0 0 16,0 0-16,0-21 0,1 21 15,-1-21-15,21 0 0,-21 0 0,22 0 16,-1 0-16,0 0 0,1 0 16,-1 0-16,0 0 0,1-21 0,-1 0 15,0 0-15,-21 0 0,22-1 16,-22 1-16,0 0 0,21 0 0,-42-21 15,22 20-15,-1 1 0,-21 0 0,21-21 16,-21 21-16,0-1 0,0 1 16,0 0-16,0 0 0,-21 21 31,0 0-31,-1 0 0,1 0 0,21 21 16,-21 0-16,0 0 0,21 1 0,-21-1 15,21 0-15,0 21 0,0-21 16,0 1-16,0-1 0,0 0 0,0 21 15,0-21-15,0 1 0,0-1 16,0 0-16,21 0 0,0 0 16,0-21-16,0 21 0,1-21 15,20 0-15,-21 0 0,21 0 16,-20 0-16,20 0 0,-21 0 0,21 0 16,-20 0-16,20-21 0,-21 0 15,0 0-15,0 0 0,1 0 16,-1-1-16,0-20 0,0 21 0,0 0 15,0 0-15,-21-22 0,0 22 16,22 21-16,-22-21 0,21 0 0,-21 42 31,0 0-15,0 0-16,0 0 0,0 1 0,0-1 16,0 0-16,0 0 0,0 0 15,0 22-15,0-22 0,0 0 0,0 0 16,0 0-16,21 0 15,0 1-15,0-22 0,22 0 16,-22 0-16,21 0 0,-21 0 16,22 0-16,-22 0 0,21 0 15,-21 0-15,0-22 0,22 1 0,-22 0 16,0 0-16,0 0 0,0 0 16,1-22-16,-1 22 0,0 0 0,0 0 15,0-22-15,-21 22 0,0 0 0,0 0 16,0 0-16,0 42 31,0 0-31,0 0 16,0 0-16,0 1 0,0-1 0,-21 0 15,21 0-15,-21 0 0,0 0 16,21 1-16,0-1 0,0 21 16,-21-42-16,21 21 0,-22 0 0,22 1 15,0-1 1,0-42-1,0-1 1,0 1-16,0 0 16,22 0-16,-1-21 0,0 20 0,0 1 15,0-21-15,0 21 0,1-22 16,-1 22-16,0 0 0,0-21 0,0 21 16,0 21-16,1-22 0,-1 22 15,0 0-15,-21 22 16,0-1-16,21 0 15,-21 0-15,0 0 0,0 0 16,0 1-16,0-1 0,0 21 0,0-21 16,0 0-16,0 1 0,0-1 0,21 0 15,-21 0-15,21 0 0,1 0 16,-1 1-16,0-1 0,21-21 0,-21 21 16,22-21-16,-1 0 0,0 0 15,1 0-15,-1 0 0,0 0 0,1-21 16,-1 21-16,0-21 0,1-1 15,-1 1-15,0 0 0,1 0 0,-22-21 16,21 20-16,-21 1 0,1-21 16,-1 0-16,-21 20 0,0-20 15,0 21-15,0-21 0,0 20 0,0 1 16,0 0-16,0 0 0,-43 21 16,22 0-16,0 0 0,0 0 0,-21 0 15,20 21-15,-20 0 0,0 22 0,21-22 16,-1 0-16,-20 21 0,21-21 15,0 22-15,0-22 0,-1 21 0,22-21 16,0 22-16,0-22 0,0 0 16,0 0-16,0 0 0,22 1 15,-1-22-15,0 0 0,0 0 16,0 0-16,0 0 0,22 0 16,-22-22-16,0 1 0,0 21 0,0-21 15,1 0-15,-1 0 0,0 0 16,0-1-16,-21 1 0,0 0 0,21-21 15,-21 21-15,21-1 0,-21 1 16,0 0-16,0 0 16,0 42 15,0 0-31,0 0 0,0 1 16,-21-1-16,0 21 15,21-21-15,-21 0 0,0 22 0,21-1 16,0 0-16,0 1 0,-21 20 15,21-20-15,0 20 0,0-21 16,-22 22-16,22-1 0,0 1 0,0-1 16,0 1-16,0-1 0,0 22 0,0-21 15,0-1-15,0 22 0,0-22 16,0 1-16,0-1 0,22 22 0,-22-22 16,21 1-16,-21-22 0,0 22 0,0-1 15,0-20-15,0 20 0,0-21 16,-21 1-16,-1-22 0,1 21 0,0-21 15,0 1-15,0-22 0,21 21 0,-21-21 16,-1 0-16,1 0 0,0 0 16,0-21-16,21-1 15,-21 1-15,21 0 0,0-21 0,0-1 16,-21 1-16,21 0 0,0-22 0,0 1 16,0-1-16,0-20 0,21-1 15,0 0-15,0 1 0,0-22 0,0 21 16,22 0-16,-22 1 0,0-1 15,21 0-15,-20 22 0,-1-1 0,0 1 16,0 21-16,0-1 0,0 1 0,-21 0 16,0-1-16,0 22 0,0 0 15,0-21-15,0 20 0,0 1 0</inkml:trace>
  <inkml:trace contextRef="#ctx0" brushRef="#br0" timeOffset="20089.96">15409 3556 0,'0'0'0,"-21"0"0,-21-21 16,21 21-16,21-21 0,-22 0 15,22-1 1,-21 22-1,0 22 1,21-1 0,0 0-16,0 0 15</inkml:trace>
  <inkml:trace contextRef="#ctx0" brushRef="#br0" timeOffset="20574.68">18246 3662 0,'0'0'0,"0"-21"0,0 0 15,0-1 1,0 1-16,0 0 0,0 0 0,0 0 16,0 0-16,0-1 0,21 1 15,-21 0-15,21 21 0,-21-21 16,21 42-1,-21 21-15,0-20 0,0 20 16,0 0-16,0 1 0,0-1 0,0 0 16,0 22-16,0-22 0,-21 0 15,0 1-15,0-1 0,-1 0 0,1 1 16,0-1-16,21 0 0,-21-20 16,0 20-16,21-21 0,-21 0 0,21 0 15,0 1-15,0-44 31,0 1-15,-22 0-16,22-21 16,-21 21-16</inkml:trace>
  <inkml:trace contextRef="#ctx0" brushRef="#br0" timeOffset="21390.12">17907 3831 0,'0'0'0,"21"0"16,0 0-1,0 0-15,1 0 0,20 0 16,0 0-16,1 0 0,-1-21 16,21 21-16,1-21 0,-1 0 15,1 21-15,-22-21 0,22-1 0,-1 1 16,-20 0-16,20 0 0,-42 0 16,22 0-16,-22-1 0,21 1 0,-42 0 15,21 0-15,-21-21 0,0 20 16,0 1-16,0 0 0,0 0 0,0 0 15,0 0-15,-21 21 0,0 0 16,0 0-16,21 21 0,-21 0 16,21 0-16,0 21 0,-22-20 15,22 20-15,-21 0 0,21 22 16,0-22-16,-21 0 0,21 1 0,0-1 16,0 0-16,0 1 0,-21-22 15,21 21-15,0 1 0,0-1 0,0-21 16,-21 0-16,21 0 0,0 1 15,0-1-15,0 0 0,0-42 32,21 0-17,0-1-15,0-20 0,-21 21 16,21 0-16,1-22 0,-1 22 0,0-21 16,0 21-16,-21 0 0,21-22 0,0 22 15,1 21-15,-1-21 16,-21 0-16,21 21 0,0 0 15,-21 21 1,0 0-16,0 0 0,0 0 0,0 1 16,0-1-16,0 21 0,0-21 15,0 22-15,21-22 0,-21 0 0,21 21 16,-21-21-16,22 1 0,-1-1 0,0 0 16,0-21-16,0 21 0,0-21 15,22 0-15,-22 0 0,21 0 0,-21 0 16,22-21-16,-1 21 0,-21-21 15,22 0-15,-22-1 0,21 1 0,-21-21 16,0 21-16,1 0 16,-1-22-16,-21 22 0,21-21 0,-21 21 15,0-22-15,0 22 0,0 0 0,0 0 16,0 0-16,-21 21 16,0 0-16,21 21 15,-22 0-15,1 0 0,21 21 16,0-20-16,0-1 0,0 21 0,0-21 15,-21 22-15,21-22 0,0 21 16,0-21-16,0 0 0,0 22 0,0-22 16,21-21-16,0 21 0,-21 0 0,22-21 15,-1 0-15,0 0 0,0 0 16,21 0-16,-20-21 16,-1 0-16,0 0 0,0 0 15,0-1-15,0-20 0</inkml:trace>
  <inkml:trace contextRef="#ctx0" brushRef="#br0" timeOffset="21880.84">21061 3112 0,'0'0'0,"-43"-22"15,22 1-15,21 0 0,0 0 0,0 0 16,0 0-16,-21-1 16,21 1-16,-21 42 31,21 1-31,0 20 0,0 0 15,0 1-15,0 20 0,0 1 0,0-1 16,0 22-16,0-1 0,0 1 16,-21 0-16,21-1 0,-21 22 15,21-21-15,-22 21 0,1 0 16,0-22-16,21 22 0,-21-21 0,0 21 16,0-22-16,-1 22 0,1-21 0,0-1 15,0 1-15,-21 0 0,20-22 16,1 1-16,0-1 0,-21-20 0,21 20 15,-1-42-15,1 22 0,0-22 0,0 0 16,0 0-16,21 0 0,0-42 16,0 0-1,0 0-15,0 0 0,0-1 16,0-20-16,0 0 0,0-22 0,0 1 16,0-1-16,0 1 0</inkml:trace>
  <inkml:trace contextRef="#ctx0" brushRef="#br0" timeOffset="22214.76">20426 3874 0,'0'0'0,"0"-43"0,0-63 15,0 64-15,21 0 16,0-1-16,0 22 0,22-21 16,-1 21-16,21-22 0,-20 22 0,20 0 15,1 0-15,-22 0 0,22 21 16,-1 0-16,22 0 0,-22 21 0,1 0 15,-1 21-15,-20-20 16,-1 20-16,0 0 0,-21 1 0,1-1 16,-22-21-16,0 21 0,-22 1 15,1-22-15,-21 21 0,21-21 0,-22 22 16,1-22-16,0 0 0,-1 0 16,1 0-16,0-21 0,21 22 0,-22-22 15,22 0-15,0 0 0,0 0 0,0 0 16,21-22-1,0 1-15,0 0 0,21 0 16,0 0-16,21 21 16,-21-21-16,1-1 0,20 22 15,0-21-15</inkml:trace>
  <inkml:trace contextRef="#ctx0" brushRef="#br0" timeOffset="22606.54">21526 3662 0,'0'-21'0,"22"0"0,-22-1 15,21 1-15,0 0 16,0 0-16,0 0 0,0 21 0,1-21 16,-1 21-16,21 0 0,-21 0 15,22 0-15,-1 0 0,-21 0 0,21 21 16,1 0-16,-22 0 0,21 21 16,-21-20-16,1 20 0,-22-21 15,0 21-15,0-20 0,0 20 16,0-21-16,0 0 0,0 0 0,-22 22 15,1-22-15,0-21 0,-42 42 16,41-42-16,1 0 0,0 0 16,0 0-16,21-21 15,0 0 1,0 0-16,0 0 0,0-22 16,21 22-16,0 0 0,0-21 15,1 20-15,-1-20 0,0 0 0,0 21 16,0-22-16,0 22 15,1 0-15,20 0 0,-21 0 0,0-1 16,0 22-16,1 0 16,-1 0-16,0 0 15,-21 22-15,21-22 16</inkml:trace>
  <inkml:trace contextRef="#ctx0" brushRef="#br0" timeOffset="23042.31">22754 3514 0,'0'0'0,"21"-64"15,-21 43-15,0 0 0,0 0 16,0 0-16,-21 21 0,0 0 16,0 0-16,0 0 0,-22 21 0,22 0 15,-21 0-15,21 21 0,-22-20 16,22 20-16,0 0 0,-21 1 0,20-22 15,1 21-15,0 0 0,0 1 16,21-1-16,0-21 0,0 22 0,0-22 16,0 21-16,21-21 0,0 0 0,22 1 15,-22-1-15,0 0 16,21-21-16,-21 0 0,22 0 0,-1 0 16,0 0-16,-20-21 0,20 0 15,0-1-15,-21 1 0,22 0 0,-22 0 16,0-21-16,0 20 0,-21-20 15,0 0-15,0-1 0,0 1 0,0 0 16,0-1-16,-21 1 0,0 0 16,0 21-16,0-1 0,-1 1 0,1 0 15,-21 0-15,21 21 0,0 0 0,-1 0 16,1 0-16,0 0 0,0 0 16,21 21-16,0 0 0,0 0 15,0 1-15,0-1 16,21-21-16,0 0 0,0 21 15,1-21-15</inkml:trace>
  <inkml:trace contextRef="#ctx0" brushRef="#br0" timeOffset="23435.62">23241 3344 0,'0'0'16,"0"-42"-16,0 21 0,0 0 0,0-22 15,0 22-15,0 0 0,0 0 0,0 0 16,0 0-16,0-1 0,0 44 31,0-1-31,0 0 16,0 21-16,0 1 0,0-1 0,0 21 15,0-20-15,0 20 0,0 1 16,0-1-16,0 22 0,0-22 0,0 1 16,0 21-16,0-1 0,0 22 0,0-21 15,0-1-15,0 22 0,0-21 16,0 21-16,0-22 0,0 22 0,-21 0 15,0-21-15,-1 21 0,22-22 16,-21 1-16,0-22 0,0 22 0,0-21 16,0-1-16,-1 1 0,22-22 0,0 0 15,-21 1-15,21-22 0,-21 0 16,21-42 15,0 0-31,0-22 0,21 22 0,0-21 16,1-1-16,-1 1 0,0-21 15,0-1-15,0 1 0,0-1 0,1-21 16,-1 22-16</inkml:trace>
  <inkml:trace contextRef="#ctx0" brushRef="#br0" timeOffset="23726.45">23368 4085 0,'0'0'0,"0"-42"0,0 0 0,0-1 15,0 1-15,0 21 0,21-22 16,0 22-16,-21-21 0,21 21 15,22 0-15,-22-1 0,0 1 0,21 0 16,1 21-16,-1-21 0,0 21 16,1 0-16,-1 0 0,0 0 0,1 21 15,-22-21-15,21 21 0,-21 0 16,-21 1-16,0-1 0,0 21 0,0-21 16,-21 0-16,0 22 0,0-22 15,-21 0-15,-1 0 0,1 0 0,0 1 16,-1-1-16,1 0 0,0 0 15,-1 0-15,1-21 0,21 21 16,0-21-16,-22 0 0,22 0 0,21-21 31,21 21-15</inkml:trace>
  <inkml:trace contextRef="#ctx0" brushRef="#br0" timeOffset="24180.17">24193 3768 0,'0'0'0,"-21"0"0,0 0 16,0 0-16,42-21 31,0 21-31,22-22 0,-22 1 16,0 21-16,21-21 0,1 0 15,-22 0-15,21-22 0,-21 22 0,22 0 16,-22 0-16,0-21 0,-21 20 16,0 1-16,0 0 0,-21 21 31,0 0-31,-1 21 0,-20 0 15,21 1-15,0-1 0,0 21 16,-1-21-16,1 22 0,0-1 0,21-21 16,0 21-16,0 1 0,0-22 0,0 0 15,0 21-15,0-20 0,0-1 16,0 0-16,21-21 0,-21 21 0,43-21 16,-22 0-16,0 0 0,0 0 15,21 0-15,-20 0 0,20 0 0,0 0 16,-21 0-16,22-21 0,-22 21 0,0-21 15,21 0-15,-20 21 0</inkml:trace>
  <inkml:trace contextRef="#ctx0" brushRef="#br0" timeOffset="24546.96">24786 3598 0,'0'0'0,"21"-42"16,0 42-16,-21-21 15,22 21-15,-1 0 16,0 0-16,0 21 15,0 0-15,0 0 0,1 1 0,-1-1 16,0 21-16,0-21 0,0 0 16,-21 22-16,21-22 0,-21 0 0,22 21 15,-22-20-15,0-1 0,0 0 16,0 21-16,0-21 0,0 1 16,-22-1-16,1-21 0,21 21 0,-21-21 15,0 0-15,21 21 0,-21-21 16,0 0-1,21-21-15,0 0 0,0 0 16,0-22-16,0 22 0,0 0 16,21 0-16,0-22 0,-21 22 0,21-21 15,0 0-15,0-1 0,1 22 16,-1-21-16,-21 21 0,21-1 0,0 1 16,0 0-16,-21 0 0,21 21 15,1-21-15,-1 21 0,0 0 16,0 0-1,-21-21-15,21 21 0</inkml:trace>
  <inkml:trace contextRef="#ctx0" brushRef="#br0" timeOffset="25498.48">25675 3154 0,'0'0'0,"0"-64"16,-21 43-16,21 0 0,-21 21 15,0 21 1,21 0-16,0 22 0,-22-1 16,1 0-16,0 1 0,21-1 15,0 22-15,-21-22 0,0 21 0,0-20 16,21 20-16,0-20 0,-22 20 16,22-21-16,0 1 0,0-22 0,0 21 15,0-21-15,0 22 0,0-22 16,0 0-16,22 0 0,-1 0 0,0-21 15,0 0-15,0 22 0,0-22 0,1 0 16,-1 0-16,21 0 0,-21-22 16,0 1-16,22 21 0,-22-21 0,21 0 15,-21 0-15,1 0 16,-1-1-16,0-20 0,0 21 0,0 0 16,0-22-16,-21 22 0,22 0 0,-22 0 15,0 0-15,0 0 0,-22 42 31,22 21-15,-21-21-16,21 0 0,-21 1 0,21 20 16,0-21-16,0 0 0,0 0 15,0 1-15,0-1 0,0 0 0,0 0 16,0 0-16,21 0 0,0 1 0,22-22 16,-22 0-16,0 0 0,21 0 15,-20 0-15,-1 0 0,21 0 16,-21 0-16,22 0 0,-22-22 15,21 1-15,-21 0 0,0 0 0,22 0 16,-22 0-16,0-22 0,0 22 16,-21 0-16,0-21 0,21 20 0,-21-20 15,0 21-15,0 0 0,0 0 0,-21 21 32,0 21-32,0 0 15,21 0-15,-21 0 0,21 0 16,0 1-16,-21-1 0,21 0 0,0 0 15,0 0-15,0 0 0,0 1 16,0-1-16,0 0 0,0 0 16,21 0-16,0-21 15,21 0-15,-21 0 0,1 0 16,-1 0-16,21 0 0,-21-21 0,22 21 16,-22-21-16,0 0 0,21 0 15,-21-1-15,22 1 0,-22 0 0,0-21 16,0 21-16,0-22 0,1 22 15,-22 0-15,0 0 0,0 0 0,0-1 16,-22 22-16,1 0 16,0 0-16,0 22 0,0-1 15,21 0-15,-21 0 0,21 21 16,-22-20-16,22-1 0,0 21 16,0-21-16,0 0 0,0 1 0,0-1 15,0 0-15,0 0 0,0 0 0,0 0 16,0 1-16,-21-22 47,21-22-47,0 1 15,-21 0-15,21 0 0,0 0 16,0 0-16,-21-1 0,21-20 16,-21 21-16</inkml:trace>
  <inkml:trace contextRef="#ctx0" brushRef="#br0" timeOffset="25690.37">26522 3217 0,'0'0'0,"-43"-21"15,22 21 1,0 0 0,0 0 15,0 0-31,0 21 15,-1-21-15,1 0 0,0 0 16,-21 22-16,-1-22 0</inkml:trace>
  <inkml:trace contextRef="#ctx0" brushRef="#br0" timeOffset="25864.27">25252 3366 0,'0'0'0,"0"21"0,21-21 15,0 0 1,0 0-16,0 0 0,22 0 0,-22 0 16,21 0-16,1 21 0,-1-21 15,0 0-15,1 0 0,-1 0 0,0 0 16,1 0-16,-1 0 0</inkml:trace>
  <inkml:trace contextRef="#ctx0" brushRef="#br0" timeOffset="27874.13">28511 3641 0,'0'0'0,"0"-21"16,0-1-16,0 1 16,0 0-16,43 0 0,-22-21 0,21 20 15,-21-20-15,22 0 0,-1-1 16,0-20-16,1 21 0,-22-1 0,21 1 15,-21-22-15,1 22 0,-1 0 16,0-1-16,-21-20 0,0 21 16,0-1-16,0 1 0,0 21 15,0-22-15,0 22 0,0-21 0,0 21 16,-21 21-16,0-21 0,-1 21 16,1 0-16,-21 0 0,21 21 0,0 0 15,-22 21-15,22 1 0,-21-1 16,-1 21-16,22 1 0,-21-1 0,21 1 15,-22 21-15,22-1 0,0 22 16,-21-21-16,21-1 0,-1 22 0,1-21 16,0 0-16,0 20 0,0-20 15,0 21-15,-1 0 0,1-22 0,0 22 16,21-21-16,-21 0 0,0 20 16,-22-20-16,22 0 0,0 21 15,0-22-15,0 1 0,0-22 0,-1 22 16,22-21-16,-21-1 0,21 1 0,0-22 15,0 21-15,0-20 0,0-22 16,0 21-16,0-21 0,21-21 0,1 0 16,20 0-16,-21 0 0,21-21 15,1 0-15,-1 0 0,0-21 16,1 20-16,20-20 0,-20-21 0,20 20 16,-21-20-16,22 20 0,-22-20 0,22-22 15,-22 22-15,0-22 0,-20 22 16,20-22-16,-21 0 0,-21 22 15,0-22-15,0 0 0,0 22 16,0-22-16,-21 22 0,0-1 0,-22 22 16,22 0-16,-21-1 0,0 1 0,-1 21 15,1 0-15,0-1 0,-1 22 16,1 0-16,0 0 0,20 0 0,-20 0 16,21 0-16,42 0 31,21 0-31,-20 0 15,20-21-15,-21 21 0,21-21 0,22 0 0,-22 21 16,22-21-16,-22 0 0,22-1 16,-1-20-16,1 21 0,-22 0 15,21-22-15,-20 22 0,20-21 16,-20 0-16,-22 20 0,21 1 0,-21 0 16,0 0-16,1 0 0,-22 42 31,0 0-31,0 0 15,0 0-15,0 1 0,-22-1 0,22 21 16,-21-21-16,21 22 0,0-22 0,0 21 16,0-21-16,0 0 15,0 1-15,0-1 0,21 0 0,1-21 16,-1 0-16,0 0 16,21 0-16,-21 0 0,22 0 0,-22 0 15,21-21-15,1 0 0,-1-1 16,0 1-16,1 0 0,-22 0 0,21-21 15,-21 20-15,0-20 0,1 21 16,-1-21-16,-21 20 0,21 1 0,-21 0 16,0 0-16,0 0 0,-21 42 31,21 0-31,-21 0 0,21 0 16,-22 1-16,22 20 0,0-21 15,0 0-15,0 22 0,0-22 0,0 0 16,0 0-16,0 0 0,0 0 15,0 1-15,22-1 0,-22 0 0,21-21 16,0 0-16,0 0 0,0 0 16,0 0-16,1 0 0,-1 0 15,0 0-15,0-21 0,0 0 16,0-1-16,-21 1 0,0 0 0,0 0 16,0 0-16,0-22 0,0 22 15,0-21-15,-21 21 0,0-22 0,0 22 16,0-21-16,0 21 0,-1 0 15,1-1-15,0 22 0,21-21 16,-21 21-16,21-21 31,21 21-31,0 0 0,0 0 16,1-21-16,20 21 0,0-21 16,-21 21-16,22 0 0,-1 0 15,0 0-15,1 0 0,-22 0 0,21 0 16,1 0-16,-22 21 0,0 0 15,0 0-15,0 0 0,0 1 0,-21 20 16,22-21-16,-22 0 0,0 0 16,0 22-16,0-22 0,0 0 0,0 0 15,0 22-15,0-22 0,0 0 16,0 0-16,0 0 16,0 0-16,-22-21 0,1 0 15,0-21 16,21 0-15,0 0-16,0 0 0,0 0 0,0-1 16,21 1-16,-21-21 0,21 0 15,1 20-15,-1-20 0,21 0 0,-21 21 16,0-22-16,1 22 0,20 0 16,-21 21-16,0 0 0,0 0 0,1 0 15,-1 0-15,0 0 16,0 21-16,0 0 0,-21 0 0,0 22 15,21-22-15,-21 0 0,22 21 16,-22-20-16,0-1 0,0 21 0,0-21 16,0 0-16,0 1 0,0-1 15,-22 0-15,22 0 0,-21-21 0,0 0 16,21 21-16,-21-21 16,0 0-16,0 0 0,21-21 15,0 0-15,0 0 16,0 0-16,0-22 0,0 22 0,21-21 15,0-1-15,0 1 0,21 0 16,-20-22-16,20 22 0,0 0 16,1-1-16,-1 1 0,0 0 15,1 20-15,-22 22 0,21 0 0,0 0 16,1 0-16,-22 43 0,0-22 16,21 21-16,-20 1 0,-22-1 0,0 0 15,21 1-15,-21-1 0,0 0 16,0 1-16,0-1 0,0-21 0,0 21 15,0-20-15,0-1 0,0 0 16,-21 0-16,21 0 0,0 0 0,-22 1 31,1-22-31,0 0 16,-21 0-16,21 0 16,-22 0-16,-20 0 0</inkml:trace>
  <inkml:trace contextRef="#ctx0" brushRef="#br0" timeOffset="29918.85">3175 5482 0,'0'0'0,"0"-21"0,0-42 16,0 41-16,0 1 0,0 0 15,0-21-15,0 21 0,0-1 16,0 1-16,-21 0 0,0 0 16,-1 0-16,1 0 0,0-1 15,0 22-15,-21 0 0,20 0 0,-20 0 16,-21 0-16,20 0 0,1 22 16,-22 20-16,1-21 0,21 21 0,-22 22 15,22-22-15,-1 22 0,1-1 16,21 1-16,0-1 0,0 1 15,-1 20-15,22-20 0,0-1 0,0 1 16,0-22-16,0 22 0,22-22 16,-1 0-16,0 1 0,21-1 0,-21-21 15,22 0-15,-22 1 0,21-1 16,1 0-16,-1-21 0,21 0 16,-20 0-16,-1 0 0,0 0 0,22 0 15,-22-21-15,1 0 0,-1-1 16,21 1-16,-20 0 0,-1-21 0,0 21 15,1-22-15,20 1 0,-20 0 16,-22-22-16,21 22 0,-21-22 0,0 1 16,1-1-16,-22 22 0,0-22 15,0 1-15,-22-1 0,1 22 0,-21-21 16,0 20-16,-1 1 0,-20 0 16,-1 20-16,1 1 0,-1 0 0,1 21 15,-1 0-15,1 0 0,-1 0 16,-20 0-16,20 21 0,1 22 15,-1-22-15,1 21 0,20 0 16,1 1-16,21 20 0,0-20 0,21 20 16,0-21-16,0 22 0,21-1 15,0-20-15,0-1 0,0 22 0,22-22 16,-1-21-16,0 21 0,1-20 16,-1-1-16,21 21 0,-20-42 0,-1 21 15,0 0-15,22-21 0,-22 0 16,1 0-16,20 0 0,-21 0 0,22 0 15,-22-21-15,22 0 0,-22 0 16,22 0-16,-22 0 0,0-1 0,22 1 16,-22 0-16,0-21 15,-20 21-15,20-1 0,-21-20 0,-21 0 16,0 21-16,0 42 47,0 0-47,0 0 0,0 0 15,0 0-15,0 1 0,0-1 0,0 0 16,0 0-16,0 0 0,0 0 16,0 1-16,0-1 0,0 0 0,0 0 15,0 0-15,0 0 0,0 1 16,0-44 31,0 1-32,21 0-15,-21 0 16,21-21-16,-21 20 0,22-20 0,-22 21 16,21-21-16,0-1 0,-21 22 15,21-21-15,0-1 0,0 22 0,1 0 16,-1 0-16,0 21 0,0 0 16,0 0-16,0 0 0,1 0 0,-1 0 15,0 21-15,0 0 0,0 0 0,-21 22 16,21-22-16,-21 0 0,22 21 15,-22-20-15,0 20 0,0-21 16,0 21-16,0-20 0,0 20 16,0-21-16,0 0 0,0 0 0,0 1 15,21-1-15,0 0 0,0-21 16,0 0-16,0 0 16,1 0-16,-1 0 0,21 0 0,-21 0 15,0 0-15,22 0 0,-22-21 16,0 0-16,21-1 0,1 1 0,-22 0 15,21 0-15,-21 0 0,22 0 0,-22-22 16,0 22-16,0-21 0,0-1 16,1 1-16,-22 21 0,0-21 15,0-1-15,0 22 0,0 0 16,0 0-16,0 0 0,-22 21 0,1 0 16,0 0-16,0 0 0,0 21 15,21 0-15,-21 0 0,21 21 16,-22-20-16,22 20 0,0-21 0,0 21 15,0 1-15,0-22 0,0 21 16,0-21-16,22 1 0,-1-1 0,0 0 16,0 0-16,0 0 0,0 0 15,1-21-15,-1 22 0,0-22 0,21 0 16,-21 0-16,1 0 0,20 0 16,-21 0-16,0 0 0,0 0 15,1-22-15,-1 1 0,0 21 0,-21-21 16,0 0-16,21 0 0,-21 0 0,0-1 15,21 1-15</inkml:trace>
  <inkml:trace contextRef="#ctx0" brushRef="#br0" timeOffset="32106.18">6202 6223 0,'0'0'0,"21"0"31,0 0-15,-21-21-16,21 0 15,-21 0-15,0-1 0,0 1 0,0 0 16,21 0-16,-21-21 0,22 20 16,-22-20-16,0 0 0,21-1 0,0-20 15,0 21-15,0-22 0,0 22 16,1-1-16,-1 1 0,0 0 0,0 21 15,0-1-15,22 1 0,-22 0 0,0 21 16,0 0-16,0 0 0,0 0 16,1 21-16,-1 0 0,-21 1 0,21-1 15,-21 0-15,0 0 16,0 21-16,0-20 0,0-1 0,0 0 0,0 0 16,0 0-16,0 0 0,0 1 15,0-44 32,0 1-47,0 0 0,0 0 16,0 0-16,-21 0 0,0-1 15,21 1-15,-22 0 0,1 0 0,0 0 16,0 0-16,21-1 0,-21 1 0,0 0 16,-1 21-16,1 0 0,0 0 15,0 21-15,0 0 16,21 1-16,0 20 0,-21 0 0,21 1 15,-22-1-15,22 21 0,0-20 16,0-1-16,0 22 0,0-22 16,0 0-16,0 1 0,22-22 0,-1 21 15,0-21-15,0 22 0,0-22 0,0-21 16,22 21-16,-1 0 0,-21-21 16,22 0-16,-1 0 0,0 0 0,1 0 15,-1 0-15,-21-21 0,21 0 16,1 21-16,-1-21 0,-21-22 0,22 22 15,-22 0-15,21-21 0,-21-1 16,22 1-16,-22 0 0,0-22 16,0 22-16,0-22 0,0 1 0,-21-1 15,22 1-15,-22-1 0,21 1 0,-21-1 16,0 1-16,0-1 0,0 22 16,0 0-16,0-1 0,0 1 0,0 21 15,0 0-15,0-1 0,0 44 16,0 20-1,0-21-15,0 21 0,0 1 16,0 20-16,0-20 0,0 20 0,0 1 16,0-1-16,0 1 0,0-1 0,0 1 15,0-1-15,0 1 16,0-1-16,0-21 0,0 1 0,0-1 16,21 0-16,0-20 0,0 20 15,22-21-15,-22 0 0,0 0 0,21-21 16,1 0-16,-1 22 0,0-22 0,1 0 15,-1 0-15,0 0 0,1-22 16,-1 1-16,21 0 0,-20 0 0,-1 0 16,0 0-16,-20-22 0,20 22 0,-21-21 15,21 21-15,-42-22 0,22 1 16,-22 0-16,0-1 0,0-20 0,0 20 16,0 1-16,-22 21 0,1-21 15,0 20-15,0 1 0,0 0 16,0 21-16,-1 0 0,1 0 0,0 21 15,-21 0-15,21 1 0,-1-1 16,22 21-16,-21 0 0,0 1 0,0-1 16,21-21-16,0 22 0,0-1 0,0 0 15,-21 1-15,21-22 0,0 21 16,0-21-16,0 0 0,0 1 0,21-1 16,-21 0-16,21-21 0,0 21 15,0-21-15,1 0 0,-1 0 0,0 0 16,21 0-16,-21 0 0,1-21 0,-1 0 15,0 21-15,0-21 0,-21-1 16,21 1-16,0 0 0,1-21 16,-22 21-16,0-22 0,0 22 0,21-21 15,-21-1-15,0 22 0,0-21 16,0 0-16,0 20 0,0-20 0,0 21 16,0 0-16,0 63 31,0-21-31,0 0 0,0 22 0,0-22 15,0 21-15,0 1 0,0-22 16,0 21-16,0-21 0,0 0 0,0 22 16,0-22-16,0 0 0,0 0 0,21-21 15,0 21-15,-21 1 0,21-22 16,0 0-16,1 0 0,-1 0 16,0 0-16,0 0 0,21-22 0,-20 1 15,-1 21-15,21-21 0,-21 0 16,22 0-16,-22-22 0,21 22 0,-21 0 15,0-21-15,22-1 0,-22 1 16,-21 21-16,21-21 0,-21-1 0,21 22 16,-21-21-16,0 21 0,-21 21 31,0 21-31,0 0 0,0 0 0,21 0 16,0 22-16,-22-22 0,22 21 0,0-21 15,0 22-15,0-22 0,0 21 16,0-21-16,22 0 0,-22 1 15,21-1-15,0 0 0,-21 0 0,21-21 16,-21 21-16,21 0 0,-21 1 16,21-22-16,-42 0 47,21-22-47,-21 22 0,21-21 15,-21 21-15,0 0 0,0-21 16,-1 21-16,1 0 0,0 0 15,0 0 1,21 21-16,0 0 16,0 1-16,0-1 15,0 0-15,21-21 16,-21 21-16,21-21 0,0 0 16,22 0-16,-22 0 0,0 0 0,0 0 15,22 0-15,-22 0 0,21 0 0,-21 0 16,22-21-16,-1 21 0,-21-21 15,21 21-15,1-21 0,-1-1 0,-21 1 16,22 0-16,-22 0 0,21 0 0,-21 0 16,22-22-16,-22 22 0,0-21 15,0 21-15,0-22 0,0 22 16,-21 0-16,0 0 0,0 0 16,0-1-16,-21 22 15,0 0-15,0 22 0,0-1 16,21 0-16,-21 0 0,21 0 15,-22 22-15,22-22 0,0 0 0,0 0 16,0 0-16,0 0 0,0 1 0,0-1 16,0 0-16,0 0 0,0 0 15,0 0-15,0 1 0,0-1 16,0 0 0,0 0-16,-21-21 15,0 0-15,0 21 16,0-21-16,0 0 0,-1 0 15,1 0-15,0 0 16,0 0-16,0 0 16,0-21-1,21 0-15,0 0 16</inkml:trace>
  <inkml:trace contextRef="#ctx0" brushRef="#br0" timeOffset="33034.64">11176 5906 0,'-21'0'15,"0"0"1,21-22-16,0 1 0,0-21 16,0 21-16,0 0 15,0-22-15,0 1 0,21 0 0,0-1 16,0 1-16,-21 0 0,21-22 0,0 22 15,1-22-15,-22 1 0,21-1 16,0 1-16,-21-1 0,21 1 0,-21-1 16,21 22-16,-21-22 0,0 22 15,0 21-15,0-21 0,0 20 0,0 1 16,-21 21-16,0 0 0,0 21 16,0 1-16,-1 20 0,22 0 15,-21 22-15,0-1 0,0 1 0,21-1 16,0 1-16,-21 20 15,21-20-15,-21-1 0,21 1 0,0 21 16,0-22-16,0-21 0,0 22 0,0-22 16,21 1-16,0-1 0,0 0 15,0-21-15,0 1 0,1-1 0,20-21 16,-21 0-16,0 0 0,22 0 16,-22 0-16,21 0 0,-21 0 0,22-21 15,-22-1-15,21 1 0,-21 0 0,0-21 16,22 21-16,-22-22 0,0 1 15,0 0-15,0-1 0,1 1 0,-1 0 16,-21-1-16,0 22 0,0-21 16,0 21-16,0-1 0,0 44 31,0-1-31,-21 21 16,-1-21-16,22 22 0,-21-1 0,21 0 15,0 22-15,0-22 0,0 0 16,0 1-16,0-22 0,0 21 0,0-21 15,0 22-15,21-22 0,1 0 0,-1-21 16,0 21-16,0-21 0,0 0 16,22 0-16,-22 0 0,21 0 0,-21-21 15,22 21-15,-22-21 0,0 0 16,21 0-16,-21-1 0,1-20 16,-1 21-16,-21-21 0,0-1 0,0 22 15,0-21-15,0-1 0,0 1 16,0 0-16,-21 21 0,-1-22 0,1 22 15,0 0-15,0 0 0,-21 21 0,20 0 16,1 0-16,-21 0 0,21 0 16,0 0-16,-22 0 0,22 21 0,0-21 15,0 21-15,21 0 0,-21-21 16,21 21-16,-22 1 0,22-1 16,-21-21 15</inkml:trace>
  <inkml:trace contextRef="#ctx0" brushRef="#br0" timeOffset="33290.5">11007 5313 0,'0'0'15,"0"-42"1,21 42-16,21 0 0,-21 0 0,22-22 0,-1 22 15,21 0-15,-20-21 16,20 21-16,-20-21 0,20 0 0,1 21 0,-1-21 16,-21 21-16,22-21 15,-22 21-15,22 0 0,-43-22 0,21 22 16,1 0-16,-22 0 0,0 0 0,0 0 16,0 0-16,-21 22 31</inkml:trace>
  <inkml:trace contextRef="#ctx0" brushRef="#br0" timeOffset="34828.51">14012 5842 0,'0'0'0,"0"-21"16,0 0-1,0 0 1,0-1-16,21 1 0,-21 0 0,22-21 16,-1 21-16,-21-22 0,0 1 15,0 21-15,0-22 0,0 1 0,0 21 16,0-21-16,-21-1 0,-1 22 0,1-21 16,0 21-16,0-1 0,0 1 15,0 21-15,-22 0 0,22 0 0,-21 0 16,21 21-16,-1 1 0,-20-1 15,21 21-15,-21 0 0,20 1 0,1-1 16,0 0-16,0 22 0,0-22 16,0 22-16,21-22 0,-22 0 0,22 1 15,0-1-15,0 0 0,0-20 16,0 20-16,0-21 0,22 0 16,-1-21-16,0 21 0,21-21 0,-21 0 15,1 0-15,20 0 0,-21 0 0,21 0 16,1-21-16,-1 0 0,-21 0 15,22 0-15,-1 0 0,-21-22 0,21 22 16,-20-21-16,-1 21 0,0-22 16,0 1-16,0 0 0,-21-1 0,21 1 15,-21 21-15,0-22 0,0 22 16,0 0-16,0 0 0,0 42 31,0 0-31,0 22 16,0-22-16,0 21 0,0-21 0,0 22 15,0-1-15,0-21 0,22 21 0,-22-20 16,21-1-16,0 0 0,0 0 16,0 0-16,0 0 0,1-21 0,-1 0 15,0 0-15,0 0 0,21 0 16,-20 0-16,-1-21 0,21 0 0,-21 0 16,22 0-16,-22 0 0,0-1 0,0 1 15,0 0-15,0-21 16,-21 21-16,0-22 0,22 22 0,-22-21 15,0 21-15,0-1 0,0 1 16,0 0-16,0 42 16,0 0-16,0 1 15,0 20-15,-22 0 0,22-21 16,0 22-16,0-1 0,0-21 0,0 22 16,0-1-16,-21-21 0,21 0 15,0 22-15,0-22 0,-21 0 16,21 0-16,0-42 31,21 0-15,-21 0-16,21-1 0,1 1 15,-22 0-15,21-21 0,0 21 16,-21-22-16,21 1 0,0 0 0,0 20 16,-21-20-16,22 21 0,-1 0 15,0 0-15,-21-1 0,21 22 0,0 0 16,-21 22-16,0-1 0,21 0 15,-21 0-15,22 21 0,-22-20 16,0-1-16,0 21 0,0-21 0,0 22 16,0-22-16,21 0 0,-21 0 15,0 21-15,21-20 0,-21-1 16,21 0-16,-21 0 0,21-21 0,0 21 16,1-21-16,-1 0 15,0 0-15,0 0 0,0 0 16,0 0-16,1-21 0,20 0 0,-21 21 15,0-21-15,0 0 0,1-1 16,-1-20-16,0 21 0,0 0 0,0-22 16,0 22-16,-21-21 0,22 21 15,-22-22-15,0 22 0,0 0 0,0 0 16,0 42 15,0 0-31,0 0 0,-22 1 0,22 20 16,-21-21-16,21 21 0,0-20 15,0 20-15,0-21 0,0 0 16,0 0-16,0 1 0,0-1 0,0 0 16,21 0-16,1 0 0,-1-21 15,0 0-15,21 0 0,-21 0 0,22 0 16,-22 0-16,0 0 0,0-21 0,22 21 16,-22-21-16,0 0 0,0 0 15,0-1-15,-21 1 0,21-21 0,-21 21 16,22-22-16,-22 1 0,0 0 15,0-1-15,0 1 0,0 0 0,0-1 16,0 1-16,0 21 0,-22 0 16,1 0-16,0-1 0,0 22 15,0 0-15,0 0 0,-1 0 0,1 22 16,0-1-16,0 0 0,0 0 16,0 21-16,-1-20 0,1-1 0,0 21 15,21-21-15,0 0 0,0 1 0,0-1 16,0 0-16,0 0 0,0 0 15,21-21-15,0 0 0,1 0 16,20 0-16,-21 0 0,21 0 16,-20 0-16</inkml:trace>
  <inkml:trace contextRef="#ctx0" brushRef="#br0" timeOffset="35112.35">16510 5101 0,'0'0'0,"21"-63"0,-21 42 0,0-22 15,0 22-15,0 0 0,0 0 0,0 42 32,-21 0-32,21 0 0,-21 22 0,21-1 15,-21 0-15,-1 22 0,22-22 16,-21 22-16,21-22 0,-21 21 0,0 1 16,21-22-16,-21 22 0,0-22 0,21 22 15,-22-22-15,22 0 16,-21 1-16,21-1 0,-21-21 0,21 21 15,0-20-15,0-1 0,0 0 0,0 0 16,0 0-16,0-42 31,0 0-31,0 0 16,21 0-16,-21-1 0</inkml:trace>
  <inkml:trace contextRef="#ctx0" brushRef="#br0" timeOffset="36166.93">16129 5567 0,'0'0'0,"0"21"31,21-21-31,0 0 0,22 21 16,-22-21-16,21 0 0,0 0 16,22 0-16,-22 0 0,22 0 0,-22-21 15,22 0-15,-1 0 0,-21 21 16,22-21-16,-22-1 0,1-20 0,-1 21 15,0 0-15,1 0 0,-1-22 0,-21 22 16,21-21-16,-20-1 0,-1 1 16,0 0-16,-21-1 0,0 1 0,0 0 15,0 21-15,0-22 0,0 22 16,-21 21 0,0 0-16,-1 21 15,1 22-15,21-1 0,-21 0 0,21 1 16,-21 20-16,0-21 0,21 22 0,0-1 15,0-20-15,-21 20 0,21-20 16,-22 20-16,22-21 0,-21 1 0,21-1 16,0 0-16,0 1 0,-21-22 15,21 21-15,-21-21 0,21 1 0,0-1 16,-21 0-16,21 0 0,0 0 0,0-42 47,21 21-47,0-21 0,-21 0 0,21 0 15,0-1-15,1-20 16,20 21-16,-21 0 0,0 0 0,0-1 16,1 1-16,-1 0 0,0 21 15,0 0-15,0 0 0,0 0 16,1 21-16,-22 0 16,0 1-16,0-1 15,0 0-15,0 0 0,0 0 0,0 0 16,21-21-16,-21 22 0,21-1 0,0 0 15,0-21-15,-21 21 0,43 0 16,-22-21-16,0 0 0,21 21 0,-21-21 16,22 0-16,-1 0 0,-21 0 15,22 0-15,-1 0 0,-21-21 16,21 0-16,-20 0 0,20 0 0,-21 0 16,0-1-16,0 1 0,1-21 15,-1 21-15,-21-22 0,0 22 0,21-21 16,-21 21-16,0-22 0,0 22 0,0 0 15,0 0-15,-21 21 16,0 0-16,21 21 16,-22 0-16,1 0 0,21 1 15,0-1-15,-21 0 0,0 21 0,21-21 16,-21 1-16,21 20 0,0-21 16,0 0-16,0 0 0,0 1 15,0-1-15,0 0 0,0 0 0,21 0 16,0-21-16,0 21 0,0-21 15,1 0-15,-1 0 0,0 0 16,0 0-16,0 0 0,0 0 0,1 0 16,-1-21-16,0 0 0,0 21 15,0-21-15,0 0 0,1-22 0,-1 22 16,0 0-16,0-21 0,-21-1 0,21 22 16,-21 0-16,21 0 0,-21 0 15,0 0-15,0 42 16,0 21-1,0-21-15,0 0 16,0 1-16,0-1 0,0 21 0,0-21 16,0 0-16,0 1 0,0-1 15,0 0-15,22 0 0,-1 0 16,0-21-16,0 21 0,0-21 16,0 0-16,1 0 0,-1 0 15,0-21 1,0 21-16,-21-21 0,21 0 15</inkml:trace>
  <inkml:trace contextRef="#ctx0" brushRef="#br0" timeOffset="38406.65">20066 6011 0,'0'-21'31,"0"0"-31,21 21 0,-21-21 16,0 0-16,21 0 0,-21-1 15,0 1-15,0-21 0,0 21 0,21-22 16,-21 1-16,22 0 0,-22-1 15,0-20-15,21 21 0,0-1 16,0 1-16,0 0 0,-21-1 16,21 1-16,1 21 0,-1 0 0,0 21 15,0 0-15,0 0 0,0 0 0,-21 21 16,0 0 0,22 21-16,-22-21 0,0 1 0,0 20 15,0-21-15,0 0 0,0 0 16,0 22-16,0-22 0,0 0 15,0 0-15,21-21 16,0 0 0,0-21-16,-21 0 0,0 0 15,0 0-15,0-1 16,0 1-16,0 0 0,0 0 0,0 0 16,0-22-16,0 22 0,-21 0 15,21 0-15,-21 0 0,0 0 0,21-1 16,0 1-16,-22 21 0,1 0 15,0 0-15,0 21 0,0 1 0,21-1 16,-21 0-16,-1 21 0,22 1 0,0-1 16,-21 0-16,21 1 0,-21-1 15,21 21-15,0-20 0,0-1 16,0 22-16,0-22 0,0 0 16,0 1-16,21-22 0,0 21 0,22-21 0,-22 0 15,21 1-15,-21-1 0,22-21 16,-1 0-16,22 0 0,-22 0 15,0 0-15,1 0 0,20 0 0,-21 0 16,1-21-16,-1-22 0,0 22 16,1 0-16,-1-21 0,0-1 0,1 1 15,-22-22-15,21 22 0,-21-21 0,1-1 16,-1 1-16,21 20 0,-21-20 16,0-1-16,1 1 0,-1-1 0,0 1 15,-21 20-15,0 1 16,21 0-16,-21-1 0,0 22 0,0 0 15,0 63 1,0-20-16,-21 20 16,21 0-16,0 22 0,0-22 0,-21 22 15,21-22-15,0 21 0,-21 1 16,21-1-16,0 1 0,0-22 0,0 22 16,0-22-16,0 0 0,0 1 15,0-1-15,0 0 0,0-20 0,21 20 16,0-21-16,0 0 0,0 0 0,0-21 15,22 22-15,-1-22 0,-21 0 16,22 0-16,-1 0 0,0 0 16,1-22-16,-1 1 0,-21 0 0,21 0 15,1 0-15,-1-22 0,-21 22 16,0-21-16,1 0 0,-1-1 0,0 1 16,-21 0-16,21-1 0,-21 1 15,0 0-15,0-1 0,0 22 0,0-21 16,-21 21-16,0-1 0,0 22 0,-1 0 15,-20 0-15,21 22 16,0-1-16,0 0 0,-22 0 0,22 21 16,0 1-16,0-22 0,0 21 15,-1 1-15,1-1 0,0 0 0,21 1 16,0-1-16,0-21 0,0 21 16,0-20-16,0-1 0,0 0 15,21 0-15,0 0 0,1 0 16,-1-21-16,0 0 0,0 0 15,0 0-15,22 0 0,-22 0 0,0-21 16,0 0-16,0 0 0,0 0 0,1 0 16,-1-1-16,0-20 0,-21 21 15,21-21-15,-21-1 0,21 1 0,-21 0 16,0-1-16,0 1 0,0 21 16,0-22-16,0 22 0,0 0 0,0 0 15,0 42 1,0 0-1,0 0-15,0 22 0,0-1 0,0 0 16,0 1-16,0-22 0,0 21 0,0 1 16,0-1-16,0-21 0,0 21 15,0-20-15,0-1 0,0 0 0,21 0 16,1 0-16,-1 0 0,0-21 16,0 0-16,0 22 0,0-22 0,1 0 15,-1 0-15,0 0 0,21-22 0,-21 1 16,22 21-16,-22-21 0,21-21 15,1 21-15,-1-22 0,-21 1 0,21 0 16,-20-1-16,20-20 16,-21 20-16,0 1 0,0-21 0,1 41 15,-1-20-15,-21 21 0,0 0 0,0 0 16,-21 21 0,-1 21-16,1-21 0,0 42 15,21-21-15,-21 0 0,21 1 16,-21 20-16,21-21 0,0 21 0,0-20 15,0 20-15,0-21 0,21 21 0,0-20 16,0 20-16,-21-21 0,21 0 16,1 0-16,-1 1 0,0-1 0,-21 0 15,21 0-15,0 0 16,0-21-16,-21-21 47,-21 21-47,0-21 0,0 0 0,0 0 15,0-1-15,-1 1 0,22 0 16,0 0-16,-21 21 0,0-21 16,0 21-1,21 21-15,0 0 16,0 0-16,0 0 0,0 1 16,0-1-16,0 0 0,0 0 15,21-21-15,0 21 0,0 0 16,1-21-16,-1 0 0,0 22 15,0-22-15,21 0 0,-20 0 0,20 0 16,-21 0-16,21 0 0,1 0 16,-22-22-16,21 1 0,1 21 0,-1-21 15,-21 0-15,21 0 0,1 0 16,-22-22-16,21 22 0,1-21 0,-22 21 16,21-22-16,-21 1 0,0 0 0,1-1 15,-1 1-15,-21 21 0,21-22 16,-21 22-16,0 0 0,0 0 15,-21 21-15,0 0 16,-1 21-16,22 0 0,0 0 0,0 1 16,0-1-16,0 21 0,0-21 15,0 0-15,0 22 0,0-22 16,0 21-16,22-21 0,-1 22 0,-21-22 16,0 0-16,21 0 0,-21 0 0,21 1 15,-21-1-15,0 0 0,0 0 16,-21 0-1,0-21-15,0 0 0,-1 0 16,1 0-16,0 0 0,0 0 16,0 0-16,0 0 15,-1-21 1,22 0 0,0 0-16,0 0 15,0-1-15,22 1 0,-1 0 16,0 0-16,0 0 0</inkml:trace>
  <inkml:trace contextRef="#ctx0" brushRef="#br0" timeOffset="38715.47">24490 4720 0,'0'-21'16,"0"42"31,0 0-31,0 1-16,0-1 0,0 0 15,-21-21 1,21 21-16,-22-21 0,1 0 15,21 21-15,-21-21 16,0 0-16</inkml:trace>
  <inkml:trace contextRef="#ctx0" brushRef="#br0" timeOffset="38896.37">24596 4720 0,'0'0'0,"0"-21"0,0 42 47,0 0-32,0 1-15,0-1 16,0 0 0,0 0-16,0 0 0,-22 0 15,1 1-15,0-1 0,0 0 0</inkml:trace>
  <inkml:trace contextRef="#ctx0" brushRef="#br0" timeOffset="51243.62">3937 13166 0,'0'-21'0,"-21"21"15,21-22-15,-21 1 31,21 0-15,0 0-16,0 0 16,0 0-1,-22 21-15,22-22 16,0 44 31,0-1-47,0 0 15,0 0-15,0 0 0,0 0 16,0 1-16,0 20 0,0-21 0,-21 0 16,21 22-16,0-1 0,0-21 15,0 21-15,0 1 0,0 20 0,0-20 16,-21 20-16,21-21 0,-21 22 16,21-1-16,-21-20 0,21 20 15,0 1-15,0-1 0,0 1 0,-21-1 16,21 1-16,-22 20 0,22-20 0,0 21 15,0-1-15,-21-20 16,21 20-16,-21 1 0,21-21 0,-21 20 16,21 1-16,0-22 0,-21 22 0,21 0 15,0-1-15,-21-20 0,21 21 16,0-22-16,0 1 0,0 20 0,0-20 16,0-1-16,-22 1 0,22-22 15,-21 22-15,21-22 0,0 0 0,0 1 16,0-1-16,-21-21 0,21 0 15,0 0-15,-21-21 16,21-21 0,0 0-16,0 0 0,0-21 15,0 20-15,0-20 0,0 0 16,0-22-16,0 22 0,0-22 16</inkml:trace>
  <inkml:trace contextRef="#ctx0" brushRef="#br0" timeOffset="52898.91">4106 13399 0,'0'0'0,"0"-22"15,0 1 1,0 0-16,0 0 15,0 0 1,-21 21 0,21-21-16,-21 21 31,21-22-31,-21 22 0,0 0 31,42 0 32,0 0-63,21 0 15,1 0-15,-1 0 0,0 0 0,22 0 16,-1 0-16,22 0 0,0 0 16,-1 0-16,1 0 0,21 0 0,0 0 15,-22 0-15,43 0 0,-21 0 16,21 0-16,0 0 0,0 0 0,-21 0 15,21 0-15,0 0 0,0 0 0,21 0 16,-21 0-16,21 0 0,-21-21 16,21 21-16,1 0 0,-1 0 0,-21 0 15,21 0-15,0 0 0,0-21 16,-21 21-16,0 0 0,0 0 16,-21 0-16,0 0 0,0-21 0,-22 21 15,1 0-15,0 0 0,-22 0 16,1-21-16,-22 21 0,0 0 0,-20 0 15,-1 0-15,0 0 0,0 0 16,0 0-16,0 0 0,-21 21 31,0 0-31,0 0 0,0 0 16,0 1-16,0-1 0,0 0 16,0 0-16,0 0 0,0 0 15,0 1-15,0 20 0,-21-21 16,21 21-16,0 1 0,0-22 15,0 21-15,-21 1 0,21-1 0,0 0 16,-21 1-16,21 20 0,0-21 0,0 1 16,0-1-16,0 22 0,0-22 15,0 21-15,0-20 0,0 20 0,0 1 16,0-1-16,0 1 0,0-1 0,0 1 16,0-1-16,0 1 0,0-22 15,0 22-15,0-1 0,0-21 0,0 22 16,0-22-16,-21 22 0,21-22 15,0 0-15,0 1 0,0-1 0,0 0 16,-21 1-16,21-1 0,0 0 16,0-20-16,0 20 0,-22-21 15,22 21-15,-21-20 0,21-1 0,-21 0 16,21 21-16,0-21 0,-21 1 0,21-1 16,-21 0-16,21 0 0,0 0 15,0 0-15,-21 1 0,21-1 0,0 0 16,-22 0-16,22 0 0,0 0 15,0 1-15,0-1 0,0 0 0,0 0 16,0 0-16,0 0 0,0 1 0,0-1 16,-21 0-16,21 0 0,0 0 15,-21 0-15,0 1 16,0-1 0,0-21-16,-1 0 15,1 0-15,0 21 0,0-21 16,0 0-16,0 0 0,-1 0 0,1 0 15,-21 0-15,21 0 0,-22 0 16,1 0-16,0 0 0,-1 0 0,1 0 16,-21 0-16,-1 0 0,22 0 15,-22 0-15,-20 0 0,20 0 0,1 0 16,-1 0-16,-21 0 0,22 0 0,-1-21 16,-20 21-16,-1 0 0,0 0 15,1-21-15,-22 21 0,21 0 0,-21-22 16,22 22-16,-22 0 0,21 0 15,-21-21-15,1 21 0,-22 0 16,21 0-16,-21 0 0,21 0 0,-21 0 16,21-21-16,-21 21 0,21 0 15,0 0-15,22 0 0,-22 0 0,0 0 16,21 0-16,1 0 0,-1 0 0,0-21 16,1 21-16,-1 0 0,0 0 15,22 0-15,-1 0 0,-20-21 0,20 21 16,1 0-16,-1 0 15,22 0-15,-22-21 0,22 21 0,0-22 0,-1 22 16,22 0-16,0 0 0,0 0 16,0 0-16,0 0 15,21-21-15,-22 21 0,1 0 32,0 0-1,0 0-16,0 0-15,0 0 16,-1 0-16,1 0 16,21-21 31,0 0-47,0 0 15,0 0-15,0-1 0,21-20 0,1 21 16</inkml:trace>
  <inkml:trace contextRef="#ctx0" brushRef="#br0" timeOffset="54062.14">4170 8001 0,'0'0'0,"0"-21"0,21 0 15,-21 0-15,0-1 16,0 1-16,0 0 15,0 0-15,0 0 0,0 0 16,0-1-16,0 1 16,0 0-16,0 0 0,-21 0 0,21 0 15,-21-1-15,21 1 0,0 0 16,0 0-16,-22 0 0,1 0 16,21 42 30,0 0-46,0 21 0,0-21 16,0 22-16,0 20 0,0-20 16,0 20-16,0 22 0,0-22 0,0 22 15,0 0-15,0-1 0,0 1 16,0 0-16,0-1 0,-21 22 16,21-21-16,0 21 0,0-22 0,-21 22 15,21-21-15,0-1 0,-21 1 16,21 21-16,0-21 0,0-1 0,0 1 15,-21 0-15,21-1 0,-22 1 16,1-22-16,21 1 0,0-1 0,0 1 16,-21-1-16,21-20 0,0-1 0,0-21 15,0 22-15,0-22 0,0-42 32,0-1-32,0 1 15,0 0-15,0 0 0,0-21 16,0 20-16,0-20 0,0 0 15,0-1-15,0-20 0,0 21 0,21-22 16,-21 1-16</inkml:trace>
  <inkml:trace contextRef="#ctx0" brushRef="#br0" timeOffset="55295.25">4170 7853 0,'0'0'0,"-21"-21"16,-1 0 0,22-1-16,0 1 15,0 0 1,22 0-1,-1 21-15,21 0 0,-21 0 16,22-21-16,-1 21 0,21-21 0,1 21 16,-1 0-16,1 0 0,21-22 15,-1 22-15,1 0 0,21 0 0,-22-21 16,22 21-16,21 0 0,0 0 16,0 0-16,0 0 0,0 0 15,21-21-15,-21 21 0,22 0 0,-1 0 16,0 0-16,0 0 0,0 0 15,-21 0-15,21 0 0,1 0 0,-22 0 16,21 0-16,0 0 0,-21 0 16,0 0-16,0 0 0,0 0 0,-21 0 15,-22 0-15,1 0 0,0 0 0,-22 0 16,22 0-16,-43 0 0,22 0 16,-22 0-16,0 0 0,1 0 0,-22 0 15,21 0-15,-21 0 0,1 0 16,-1 0-16,0 0 15,0 0-15,-21 21 0,0 0 16,21-21-16,-21 22 16,0-1-16,21-21 0,-21 21 0,0 0 15,0 0-15,0 0 0,0 22 16,0-22-16,0 0 0,0 21 0,0 1 16,0-22-16,0 21 0,0 1 0,0-1 15,0 21-15,0-20 0,0-1 16,0 0-16,0 1 0,-21 20 0,21-20 15,0-1-15,0 21 0,0 1 0,0-22 16,-21 22-16,21-1 0,0 22 16,0-22-16,0 1 0,0-1 15,0 1-15,0-1 0,0 1 0,0-1 16,-21 1-16,21-1 0,0 1 16,-21-22-16,21 22 0,0-1 0,0-20 15,-21 20-15,-1-21 0,22 1 0,-21-1 16,0 0-16,21-20 0,-21 20 15,0-21-15,0 0 0,21 0 0,-22 1 16,22-1-16,-21-21 0,21 21 0,-21 0 16,0-21-16,0 0 15,0 21-15,-1-21 16,1 0-16,0 0 0,21 21 16,-21-21-16,0 0 0,0 0 15,-22 0-15,22 0 0,-21 22 0,21-22 16,-22 0-16,1 0 0,-22 21 0,22-21 15,0 0-15,-22 0 0,1 21 0,-1-21 16,1 0-16,-1 0 0,-20 21 16,-1-21-16,21 0 0,-20 0 0,-22 0 15,21 0-15,1 21 0,-22-21 0,0 0 16,0 0-16,0 0 0,0 0 16,1 0-16,-22 0 0,21 0 0,0 0 15,21 0-15,-21 0 0,1 0 16,20 0-16,-21 0 0,21 0 0,1 0 15,-1 0-15,0 0 0,1 0 16,20 0-16,-20 0 0,20 0 16,-21 0-16,22 0 0,-1 0 0,1 0 15,-1 0-15,1 0 0,-1 0 0,1 0 16,21 0-16,-1 0 0,-20 0 16,20 0-16,1 0 0,0 0 0,-1 0 15,1 0-15,21 0 0,-21 0 0,20 0 16,1 0-16,0 0 0,0 0 15,0 0-15,0 0 0,-1 0 16,1 0-16,0 0 16,42 0 62,0 0-63,22 0-15</inkml:trace>
  <inkml:trace contextRef="#ctx0" brushRef="#br0" timeOffset="56059.46">6540 10732 0,'0'0'0,"0"-22"0,0 1 0,0-21 15,0 21 1,0 0-16,0-1 0,0 1 16,-21 21-16,0 0 15,21-21-15,-21 42 32,21 0-32,0 1 15,0-1-15,-21 21 0,21-21 0,0 22 16,0-1-16,0 0 0,0 1 15,0 20-15,0-21 0,0 22 0,0-1 16,0 1-16,0 21 0,0-22 0,0 1 16,0 20-16,0-20 0,0 20 15,0-20-15,0-1 0,0 1 0,0 21 16,0-22-16,0 1 0,0 20 16,0-20-16,0-1 0,0 22 15,0-22-15,0 1 0,21 21 0,-21-22 16,0 22-16,0-22 0,0 22 0,0-22 15,21 1-15,-21-1 0,0-20 16,0 20-16,0-20 0,0-1 0,0 0 16,0-21-16,0 22 0,0-22 0,0 0 15,0 0-15,0 0 0,0 1 16,0-44 15,0 1-15,0 0-16,0-21 15,0 21-15,0-22 0,0 1 0,0-22 16,0 22-16</inkml:trace>
  <inkml:trace contextRef="#ctx0" brushRef="#br0" timeOffset="56946.95">6646 10478 0,'0'0'0,"0"-22"16,0 1-16,-21 0 16,0 0-16,21 0 15,-21 21-15,0 0 0,-1 0 16,1 0-16,0 0 0,0 0 15,0 0-15,0 0 16,-22 21-16,22 21 0,0-21 0,0 22 16,0-22-16,-1 21 0,1 22 0,0-22 15,0 0-15,0 1 0,0 20 16,-1-20-16,1-1 0,0 0 0,0-21 16,21 22-16,-21-1 0,0-21 15,-1 22-15,22-22 0,0 0 16,0 21-16,-21-42 0,21 21 0,0 1 15,-21-22 1,21-22 0,0 1-16,21 0 15,0 0-15,-21-21 0,22 20 16,-1-20-16,0 21 0,0-21 0,0-1 16,0 1-16,1 0 0,-1-1 15,21 1-15,-21-22 0,0 22 0,22 0 16,-22-1-16,0 1 0,21 21 15,-20-21-15,-1 20 0,0-20 0,0 21 16,-21 0-16,21 0 0,0-1 16,-21 1-16,22 21 15,-1 0-15,0 0 16,-21 21 0,21 1-16,-21 20 0,21 0 0,0 1 15,1-1-15,-1 0 0,0 22 0,-21-1 16,21-20-16,0 20 0,0-21 15,1 22-15,-1-22 0,0 22 0,0-1 16,0-20-16,0-1 0,-21 21 16,22-20-16,-1-1 0,0 0 0,-21 1 15,21-22-15,0 21 0,-21-21 0,21 1 16,-21-1-16,0 0 16,22 0-16,-22 0 0,21-21 0,-21 21 15,21-21 16,-21-21-15,-21 21 0</inkml:trace>
  <inkml:trace contextRef="#ctx0" brushRef="#br1" timeOffset="64311.2">9694 7916 0,'-21'0'32,"0"0"-17,0 0-15,0 0 0,-1 0 32,1 0-32,0 0 0,0 0 0,0 0 0,0 0 15,-1 0-15,1 22 16,0-22-16,0 0 0,0 0 15,0 0-15,-1 0 16,44 0 47,-1 0-48,0 0-15,0 0 0,0 0 16,22 0-16,-1 0 0,-21 0 15,21 0-15,22 0 0,-22 0 0,22 0 16,-1 0-16,1 0 0,-1 0 16,-20 0-16,41 0 0,-41 0 0,20 0 15,1 0-15,-1 0 0,1 0 0,-22 0 16,21 0-16,1 0 0,21 0 16,-22 0-16,22 0 0,-22 0 0,22 21 15,-22-21-15,1 0 0,-1 0 16,1 0-16,-22 0 0,1 0 0,-1 21 15,-21-21-15,0 0 0,0 0 16,1 0-16,-1 0 16,0 0-16,-21-21 93,-21 21-93</inkml:trace>
  <inkml:trace contextRef="#ctx0" brushRef="#br1" timeOffset="65134.13">11197 7662 0,'0'0'0,"-21"0"16,0 0-16,21 22 46,0-1-30,21-21-16,0 21 0,0 0 16,0-21-16,1 21 15,-1 0-15,0-21 0,21 22 0,-21-22 16,1 21-16,-1-21 0,0 21 0,0-21 16,0 0-16,0 21 0,1-21 15,-1 0-15,0 0 0,0 21 0,0-21 16,0 0-16,1 0 15,-22 21 1,0 1 15,0-1-31,-22-21 16,1 21-16,0-21 0,0 21 16,0 0-16,0-21 0,-1 21 0,-20 1 15,21-1-15,-21 0 0,20 0 0,-20 0 16,21 0-16,-21 1 0,-1-22 15,22 21-15,-21 0 0,21 0 0,-22 0 16,22 0-16,0 1 0,0-22 0,0 21 16,-1 0-16,1 0 0,0-21 15,0 21-15,21 0 16,-21-21-16,0 22 16,42-22 30,0 0-30,0-22-16,0 1 0,0 21 0,1-21 16,-1 0-16,21 0 0,-21 0 15,22-1-15,-22 1 0,21 0 0,0 0 16,-20 0-16,20 0 0,-21-1 0,0 1 16,22 21-16,-22-21 0,0 0 15,0 21-15,-21-21 16,21 21-16,0-21 94</inkml:trace>
  <inkml:trace contextRef="#ctx0" brushRef="#br1" timeOffset="66610.63">13123 7747 0,'21'0'47,"1"-21"-31,-1 21-16,0-21 0,0 21 0,0-21 15,0 21-15,1-22 0,20 22 16,-21-21-16,0 0 0,0 0 0,1 0 16,-1 0-16,0-1 0,0 1 15,0 0-15,-21 0 0,0 0 0,0 0 16,0-1-16,0 1 0,0 0 0,-21 0 15,0 0-15,0 21 0,0-21 16,-22 21-16,22 0 0,-21 0 0,-1 0 16,1 0-16,-21 0 15,20 0-15,1 0 0,0 21 0,-1 0 16,1 0-16,21 0 0,0 0 16,-1 1-16,1-1 0,21 0 0,0 0 15,0 0-15,0 0 0,0 1 0,21-1 16,1 0-16,-1 0 0,0 0 15,0 0-15,0 1 0,22-1 0,-22 0 16,0 0-16,21 0 0,-21 0 16,1 1-16,-1-1 0,0 0 15,0 0-15,-21 21 0,0-20 0,0-1 16,0 21-16,0-21 0,-21 22 0,0-22 16,0 0-16,-22 21 0,22-21 15,-21 1-15,-1-1 0,1 0 16,0 0-16,-1-21 0,1 21 0,21-21 15,-21 0-15,-1 0 0,22 0 0,-21 0 16,21 0-16,-1 0 0,-20 0 16,42-21-16,-21 0 0,0 0 0,0 0 15,-1-1-15,22 1 0,0-21 16,-21 21-16,21-22 0,-21 1 0,21 21 16,0-21-16,0 20 0,0 1 0,0 0 15,0 0-15,0 0 0,0 42 47,0 0-47,21-21 0,-21 42 16,21-20-16,-21-1 0,22 0 0,-1 21 15,-21-21-15,21 22 0,-21-22 16,21 0-16,0 21 0,0-20 0,-21-1 16,22 0-16,-1 0 0,0 0 15,21 0-15,-21 1 0,22-22 0,-22 0 16,21 0-16,1 0 0,-1 0 0,-21 0 15,21 0-15,1 0 16,-1 0-16,0-22 0,1 1 0,-1 0 16,0 0-16,1 0 0,-1 0 15,-21-1-15,0-20 0,22 21 0,-22 0 16,0-22-16,-21 22 0,21 0 0,-21 0 16,21 0-16,-21 0 0,0-1 15,0 44 16,0-1-15,0 0-16,0 0 0,0 0 0,0 0 16,0 1-16,0 20 0,0-21 15,0 0-15,0 0 0,0 1 0,0-1 16,0 0-16,0 0 0,0 0 16,0 0-16,0 1 15,22-22-15,-1 0 0,0 0 16,0 0-16,0 0 15,0 0-15,1-22 0,-1 22 0,0-21 16,0 0-16,0 0 0,0 0 0,1 0 16,-1-22-16,0 22 0,0 0 15,-21-21-15,0 20 0,21 1 0,-21 0 16,0 0-16,21 0 0,-21 0 16,0-1-16,0 1 15,-21 21 1,21 21-1,-21 1 1,21-1-16,-21-21 16,21 21-16,0 0 0,0 0 15,21-21 1,0 0-16</inkml:trace>
  <inkml:trace contextRef="#ctx0" brushRef="#br1" timeOffset="66979.42">14182 7832 0,'0'-21'15,"-22"21"1,1 0-16,0 21 16,21 0-1,0 0-15,-21 0 0,21 22 16,0-22-16,0 21 0,0-21 15,0 22-15,0-1 0,0 0 0,0 22 16,0-22-16,0 22 0,0-22 0,-21 21 16,21-20-16,-21 20 0,-1 1 15,22-1-15,-21 1 0,0-1 16,21 1-16,-21-22 0,0 22 0,21-22 16,-21 0-16,-1 1 0,22-22 0,-21 21 15,21-21-15,0 0 16,0 1-16,-21-22 0,21-22 15,0 1 1,0 0-16,0 0 0,0 0 0,0 0 16,0-22-16,0 1 0,0 0 0,0-1 15,21-20-15,-21 20 0,21-20 16</inkml:trace>
  <inkml:trace contextRef="#ctx0" brushRef="#br1" timeOffset="67325.22">14203 7895 0,'0'0'0,"0"-21"0,0 0 0,0-21 0,0 20 16,0 1-16,0 0 15,0 0-15,0 0 0,21 0 16,0 21 0,0 0-16,0 0 0,1 0 15,-1 0-15,0 0 0,0 0 0,0 0 16,0 21-16,1-21 0,-1 21 15,-21 0-15,21 0 0,-21 0 16,0 1-16,0-1 0,0 0 16,-21 21-16,0-21 0,-1 1 0,1 20 15,0-21-15,-21 0 0,21 22 0,-1-22 16,1 0-16,-21 0 0,21-21 16,0 21-16,21 0 0,-22-21 0,1 22 15,42-44 16,1 22-31,-1-21 16,0 0-16,0 21 0,0-21 16</inkml:trace>
  <inkml:trace contextRef="#ctx0" brushRef="#br1" timeOffset="67682.52">14626 7980 0,'21'0'15,"0"0"-15,-21-21 16,22 21-16,-22-21 0,21-1 16,0 22-16,0-21 0,-21 0 15,21 21-15,0-21 0,1 0 0,-22 0 16,21-1-16,-21 1 0,21 0 16,-21 0-16,0 0 0,-21 21 31,0 0-31,-1 21 15,1 0-15,0 0 0,21 0 16,-21 1-16,21 20 0,-21-21 16,21 21-16,0-20 0,0-1 0,0 21 15,0-21-15,0 0 0,0 1 0,0-1 16,0 0-16,0 0 16,21-21-16,0 0 0,-21 21 15,21-21-15,0 0 0,1 0 16,-1 0-16,0 0 0,0-21 0,0 0 15,0 21-15,1-21 0,-1 0 16,0 21-16</inkml:trace>
  <inkml:trace contextRef="#ctx0" brushRef="#br1" timeOffset="68091.45">15155 7811 0,'0'0'0,"0"-22"16,0 1-1,21 21-15,1 0 0,-1 0 16,0 0-16,0 0 0,0 0 0,0 0 16,22 21-16,-22-21 0,0 22 15,0-1-15,0 0 0,-21 0 16,22 0-16,-1 0 0,-21 1 16,0 20-16,0-21 0,0 0 0,0 22 15,0-22-15,0 0 0,0 0 0,-21 0 16,-1 0-16,1 1 0,0-1 15,0 0-15,21-42 47,0 0-47,0-1 0,0-20 16,0 21-16,21 0 0,0-22 16,-21 22-16,21-21 0,1 21 0,-22-22 15,21 22-15,0 0 0,-21 0 16,21-21-16,0 42 0,-21-22 15,21 1-15,-21 0 0,22 21 0,-22-21 16,21 21-16,0-21 16</inkml:trace>
  <inkml:trace contextRef="#ctx0" brushRef="#br1" timeOffset="70490.34">16214 8192 0,'0'0'0,"0"21"16,0 0-1,0-42 32,0 0-47,0-1 16,21 1-16,0 0 0,-21 0 16,21-21-16,0 20 0,0-20 0,1 0 15,-22 21-15,42-22 16,-21 1-16,0 21 0,0-22 0,1 22 15,-1 0-15,0 0 0,0 0 0,0 0 16,0 21-16,1 0 0,-1 0 16,0 21-16,-21 0 15,21 0-15,-21 0 0,0 0 16,0 1-16,0-1 0,0 0 16,0 0-1,21-21 1,-21-21-1,0 0 1,0 0-16,0-1 16,0 1-16,0 0 0,0 0 15,0 0-15,0 0 0,-21-1 16,21 1-16,0 0 0,-21 21 16,0 0-16,0 0 15,-1 21-15,1-21 0,0 21 16,0 22-16,0-22 0,21 0 15,-21 21-15,-1-20 0,1 20 0,0 0 16,21 1-16,-21-22 0,21 21 0,0 0 16,0-20-16,0 20 0,0-21 15,0 21-15,0-20 0,21-1 0,0 0 16,0 0-16,1 0 16,-1-21-16,0 21 0,0-21 0,0 0 15,0 0-15,22 0 0,-22 0 0,0 0 16,21-21-16,-20 0 0,-1 0 15,21 0-15,-21 0 0,0-22 0,22 22 16,-22-21-16,0-1 0,0-20 16,22 21-16,-22-1 0,0 1 0,0-22 15,0 22-15,0 0 0,1-22 0,-1 22 16,0 0-16,-21-1 0,0 1 16,21 21-16,-21-22 0,0 22 0,0 0 15,0 0-15,0 42 31,0 0-15,-21 0-16,0 22 0,21-1 0,-21-21 16,21 22-16,0-1 0,-22 0 0,22 1 15,-21-1-15,21 21 0,0-20 16,0-1-16,0 0 0,0 1 0,0-1 16,0 0-16,0-20 0,0 20 15,0-21-15,0 21 0,21-20 0,1-1 16,-1-21-16,0 21 0,0-21 15,0 0-15,22 0 0,-22 0 0,21 0 16,-21 0-16,22 0 0,-1 0 0,0-21 16,-21 21-16,22-21 15,-1-1-15,0 1 0,-20 0 0,20-21 16,0 21-16,-21-1 0,1-20 0,-1 21 16,0-21-16,0 20 0,-21-20 15,0 21-15,0 0 0,0 0 0,0-1 16,0 1-16,0 0 0,0 0 15,-21 21-15,0 0 16,0 0-16,-1 0 0,1 0 0,0 0 16,0 21-16,0 0 0,0 0 15,-1 1-15,1-1 0,0 0 0,0 21 16,0-21-16,0 22 0,-1-22 16,22 21-16,0-21 0,0 1 15,0-1-15,0 0 0,0 0 0,0 0 16,0 0-16,0 1 0,22-22 15,-1 21-15,0-21 16,0 0-16,0 0 16,0 0-16,1-21 0,-1 21 0,0-22 15,0 1-15,-21 0 0,21 0 0,0 0 16,-21-22-16,22 22 0,-22-21 16,21 21-16,0-22 0,-21 22 0,0-21 15,0 21-15,21 0 0,-21-1 16,0 1-16,21 0 0,-21 42 47,0 0-47,0 1 0,0-1 15,0 21-15,0-21 0,0 0 0,0 22 16,0-22-16,0 21 0,0-21 16,0 1-16,0-1 0,0 0 0,0 0 15,0 0-15,0 0 0,0 1 16,21-1-16,1-21 15,-1 0-15,0 0 0,0 0 0,0 0 16,0 0-16,1 0 0,-1-21 16,0-1-16,0 1 0,0 0 15,0 0-15,22-21 0,-22 20 16,21 1-16,-21-21 0,1 0 0,20 20 16,-21-20-16,0 21 0,0 0 0,-21 0 15,0-1-15,0 1 0,0 0 16,-21 21-1,0 21 1,0 0-16,21 1 0,0-1 0,-21 0 16,21 0-16,0 21 0,0-20 0,0-1 15,0 0-15,0 21 0,0-21 16,0 1-16,0-1 0,21 0 0,-21 0 16,0 0-16,21 0 15,0 1-15,-21-1 16,0-42 31,-21 21-47,0-22 0,0 22 15,21-21-15,0 0 0,-21 21 16,-1-21-16,1 21 0,0 0 31,0 0-31,21 21 16,0 0-16,0 0 15,0 1-15,0-1 16,0 0-16,21-21 0,0 21 16,0-21-16,1 21 0,-1-21 15,0 0-15,21 0 0,-21 0 16,1 0-16,-1 0 0,0 0 0,21 0 16,-21 0-16,1-21 0,-1 21 15,21-21-15,-21 0 0,0 0 0,22-1 16,-22 1-16,21-21 0,-21 21 0,22-22 15,-22 1-15,21 0 16,-21 21-16,1-22 0,-1 22 0,0-21 16,-21 21-16,0-1 0,0 1 0,0 0 15,-21 42 17,0-21-32,-1 21 0,1 22 15,21-22-15,0 0 0,0 0 0,0 22 16,0-22-16,0 0 0,0 21 0,0-21 15,0 1-15,0-1 0,0 0 16,21 0-16,1 0 0,-22 0 0,21 1 16,0-1-16,-21 0 0,0 0 15,21-21-15,-21 21 16,0 0 0,-21-21-1,0 0-15,0 0 0,-1 0 16,1 0-16,0 0 15,0 22-15,0-22 63,0 0-63</inkml:trace>
  <inkml:trace contextRef="#ctx0" brushRef="#br1" timeOffset="71979">9504 9271 0,'-21'0'0,"-1"0"0,1 0 16,0 0-16,0 0 0,0 0 16,0 0-16,-1 0 15,1 0-15,0 0 0,0 0 16,42 0 31,0 0-47,0 0 0,1 0 15,20 0-15,0 0 0,1 0 0,-1 0 16,21 0-16,1 0 0,-1 0 0,22 0 16,-21 0-16,20 0 0,1 0 15,0 0-15,-1 0 0,1 0 0,-22 0 16,22 0-16,0 0 16,-1 0-16,1 0 0,-21 0 0,20 0 15,-20 0-15,-1 0 0,-20 0 0,20 0 16,-21 0-16,1 0 0,-1-21 15,0 21-15,-20 0 0,-1 0 0,0 0 16,0 0-16,-21-21 47,-21 21-16,0-21-31,0 21 0,-1 0 16,1 0-16,0-22 15,0 22-15,0-21 0,0 21 0,-1 0 16,1-21-16,0 21 0,0 0 0,-21-21 16,20 0-16,1 21 0,0 0 15,0-21-15,0 21 0,0 0 0,-1-22 16,1 22-16,42 0 62,1 0-62,-1 22 0,0-22 0,0 0 16,21 21-16,1-21 0,-1 0 0,0 21 16,-20-21-16,20 0 15,0 21-15,1-21 0,-1 0 0,-21 0 16,21 0-16,-20 0 0,-1 0 16,21 0-16,-21 21 0,0-21 0,1 0 15,-22 21 1,0 1-1,0-1-15,-22-21 0,1 21 16,0 0-16,0 0 0,0 0 0,-22 1 16,22-1-16,-21 0 0,0 0 15,20 21-15,-20-20 0,0-1 0,21 21 16,-22-21-16,22 0 0,0 1 16,-21-1-16,20 0 0,22 0 15,-21 0-15,0 0 0,0 1 16,21-1-1,0-42 17,0-1-17,0 1-15,21 0 16</inkml:trace>
  <inkml:trace contextRef="#ctx0" brushRef="#br1" timeOffset="73324.89">12996 9229 0,'0'0'0,"21"0"0,1-21 15,-1-1-15,-21 1 16,21 21-16,-21-21 0,0 0 16,0 0-16,0 0 15,-21 21-15,0-22 16,-1 22-16,1 0 0,0 0 15,0 0-15,0 0 0,-22 0 0,22 0 16,0 22-16,-21-1 0,21 0 0,-1 21 16,1-21-16,0 22 0,0-1 15,0 0-15,21 1 0,-21-1 0,21 0 16,0 1-16,0-1 0,0 0 16,0 1-16,0-1 0,0-21 0,0 22 15,0-22-15,21 21 0,0-21 16,0 0-16,21-21 0,-20 22 15,20-1-15,-21-21 0,21 0 0,1 0 16,20 0-16,-20 0 0,-1-21 0,21-1 16,1 1-16,-22 0 0,22 0 15,-22-21-15,22-1 0,-22 1 0,0 0 16,1-1-16,-1 1 0,0 0 16,1-1-16,-1-20 0,-21 20 0,0 1 15,0-21-15,1 20 0,-1 1 0,-21 0 16,21-1-16,-21 1 0,0 21 15,0 0-15,0-1 0,0 1 0,-21 42 32,0 1-32,-1-1 0,22 0 15,-21 21-15,21 1 0,-21-22 0,21 21 16,-21 0-16,21 1 0,-21-1 16,0 0-16,21 1 0,0-1 0,0 0 15,-22 1-15,22-1 0,0-21 0,-21 22 16,21-22-16,0 21 0,0-21 15,0 0-15,0 1 0,0-1 16,0-42 31,21-1-47,1 1 0,-22 0 0,21 0 16,0 0-16,-21 0 0,21-22 15,0 22-15,0 0 0,1 0 0,-1 0 16,0 21-16,0-22 0,0 22 15,0 0-15,1 0 0,-1 0 16,0 0-16,0 0 0,0 22 16,-21-1-16,0 0 0,21 0 15,-21 0-15,22 0 0,-22 1 16,0-1-16,0 0 0,0 0 0,0 0 16,0 0-16,0 1 0,21-1 15,0 0-15,0-21 16,0 0-16,0 0 15,1 0-15,-1 0 0,0 0 16,0 0-16,0-21 0,0 0 0,1 21 16,-1-22-16,0 1 0,0 0 15,21-21-15,-20 21 0,-1-1 0,-21 1 16,21-21-16,0 21 0,0 0 16,-21-1-16,21 1 0,1 21 15,-22 21 16,0 1-31,0-1 16,-22 0-16,22 0 0,0 0 0,-21 0 16,21 1-16,0-1 0,0 0 15,0 0-15,0 0 0,0 0 16,0 1-16,0-1 16,21-21-16,1 0 15,-1 0 1,0 0-16,0-21 0,-21-1 15,21 1-15,-21 0 0,21 0 16,-21-21-16,0 20 0,0 1 16</inkml:trace>
  <inkml:trace contextRef="#ctx0" brushRef="#br1" timeOffset="73695.24">14668 9017 0,'0'0'0,"-42"21"16,21 0-16,21 1 0,0-1 0,-21-21 16,21 21-16,0 0 0,0 0 15,0 0-15,0 1 0,0-1 16,21-21-16,0 0 16,0 0-16,0 0 15,1-21-15,-1 21 16,0-43-16,-21 22 15,0 0-15,0 0 0,0 0 16,0-1-16,0 1 0,0 0 16,-21 0-1,0 21-15,-1 0 0,1 0 16,0 21-16,0 0 16,21 0-16,0 1 0,0-1 15,0 0-15,0 0 0,0 0 16,0 0-16,0 1 0,0-1 0,0 0 15,21 0-15,0 0 16,0 0-16,1-21 16</inkml:trace>
  <inkml:trace contextRef="#ctx0" brushRef="#br1" timeOffset="74911.08">14901 9737 0,'0'0'0,"21"21"16,1-21-16,-1 0 0,0 0 16,0 0-16,0 0 0,-21-21 15,21 21-15,1-21 0,20-1 16,-21 1-16,0 0 0,0 0 16,1-21-16,-1 20 0,0-20 0,0 21 15,0-21-15,0-1 0,1 1 16,-1-22-16,0 22 0,0 0 0,-21-1 15,21-20-15,-21 21 0,0 20 0,0-20 16,0 21-16,0 0 0,0 0 16,-21 21-1,0 21-15,21 0 16,-21 21-16,21-21 0,-21 22 0,-1-22 16,1 21-16,21 1 0,0-1 0,0 0 15,0 1-15,0-22 0,0 21 16,0 0-16,0-20 0,0 20 15,0-21-15,0 0 0,21 0 16,1 1-16,-1-1 0,-21 0 0,21 0 16,0 0-16,0-21 0,0 0 0,1 0 15,-1 0-15,0 0 16,0 0-16,0 0 0,0-21 0,1 21 16,-1-21-16,0 0 0,0 0 0,0-1 15,0 1-15,22-21 0,-22 21 16,0 0-16,0-22 0,0 22 0,1 0 15,20 0-15,-21 0 0,0-1 16,0 1-16,1 21 0,-1 0 0,0-21 16,0 21-16,0 0 0,0 0 15,1 21-15,-22 0 16,21 1-16,-21-1 0,21 0 0,-21 0 16,0 0-16,0 0 0,0 1 15,0-1-15,0 0 0,0 0 16,0 0-16,21-21 47,-21-21-47,0 0 15,0 0 1,0 0-16,0-1 0,0 1 16,0 0-16,0 0 0,-21 0 0,0 0 15,0-1-15,-1 22 16,1 0-16,0 0 0,0 0 15,0 0-15,0 0 0,-1 0 0,1 0 16,0 22-16,0-1 0,0 0 16,0 0-16,-1 0 0,1 22 15,21-22-15,0 0 0,0 0 16,0 0-16,0 0 0,0 1 0,0-1 16,0 0-16,0 0 0,0 0 15,0 0-15,21-21 16,1 22-16,-1-22 0,0 0 15,0 0-15,0 0 0,0 0 16,1-22-16,-1 1 16,0 21-16,0-21 0,0 0 0,0-21 15,1 20-15,-22-20 0,21 21 16,0-21-16,0 20 0,-21-20 0,21 0 16,0-1-16,1 1 0,-22-21 0,21 20 15,-21 1-15,21 0 0,-21-1 16,0 22-16,0-21 0,0 21 0,0-1 15,0 1-15,-21 21 32,0 21-32,21 1 15,-22 20-15,22-21 0,-21 21 16,21 1-16,0-1 0,-21 0 0,21 1 16,0-22-16,-21 21 0,21 1 0,0-1 15,0 0-15,0 1 0,0-1 16,0-21-16,21 21 0,0-20 0,-21 20 15,21-21-15,1 0 0,-1 0 16,0-21-16,21 22 0,-21-1 0,1-21 16,20 0-16,-21 0 0,21 0 0,-20 0 15,20 0-15,-21 0 0,21 0 16,-20-21-16,-1-1 0,0 22 16,0-21-16,0 0 0,0 0 0,-21 0 15,0 0-15,22-1 0,-22 1 16,0 0-16,0 0 0,0 0 0</inkml:trace>
  <inkml:trace contextRef="#ctx0" brushRef="#br1" timeOffset="79594.77">13081 9440 0,'-21'0'15,"0"0"-15,-1 0 32,44 0 30,-1 0-62,21 0 0,0 0 16,1 0-16,20 0 0,1 0 0,-1 0 15,22 0-15,-22 0 0,22 0 16,0 0-16,21 0 0,-22 0 0,22 0 16,0 22-16,0-22 15,-22 0-15,22 0 0,-21 0 0,21 0 16,0 21-16,-22-21 0,22 0 0,0 0 15,0 0-15,-22 0 0,22 0 16,-21 0-16,0 0 0,-1 0 0,-20 0 16,-1 0-16,1 0 0,-22 0 15,22 0-15,-22 0 0,0 0 0,1 0 16,-22 0-16,21 0 0,-21 0 16,0 0-16,1 0 0,-1 0 15,-42 0 16,-1 0-15,1 0-16,-21 0 0,21 0 16,-22 0-16,22 0 0,-21 0 0,-22 0 15,22 0-15,-21 0 0</inkml:trace>
  <inkml:trace contextRef="#ctx0" brushRef="#br1" timeOffset="80034.52">13335 9652 0,'0'0'0,"-42"0"0,20 21 0,1-21 0,0 0 16,21 21-1,21-21-15,22 0 0,-1 0 16,0 0-16,1 0 0,20 0 0,22 0 16,-22 0-16,22 0 0,0 0 15,20 0-15,1 0 0,21 0 0,0 0 16,-21 0-16,21 0 0,0 0 16,0 0-16,21 0 0,-21 0 15,0 0-15,0 0 0,0 0 16,-21 0-16,21 0 0,-42 0 0,21-21 15,-22 21-15,1 0 0,-22 0 16,1 0-16,-1 0 0,-20 0 0,-1 0 16,-21 0-16,22 0 0,-22 0 0,0 0 15,0-21 1,0 21 0,-21-21-1,0 0 1</inkml:trace>
  <inkml:trace contextRef="#ctx0" brushRef="#br1" timeOffset="80606.44">17865 9356 0,'0'-43'15,"0"22"1,0 0 0,0 42-1,0 0 1,0 22-16,0-22 15,-22 21-15,22 1 0,-21-1 0,21 0 16,0 22-16,-21-1 0,21 1 16,-21-1-16,0 1 0,0-1 0,-1 1 15,1 20-15,0-20 0,0 21 0,-21-22 16,20 22-16,-20-1 0,21-20 16,0 21-16,-22-22 0,22 1 0,0-1 15,21-21-15,0 1 0,-21-1 0,21 0 16,0-20-16,0-1 15,0 0-15,0 0 0,0-42 32,0 0-32,0 0 0,0-1 15,21-20-15,-21 21 0,0-21 0,21-1 16,0-20-16</inkml:trace>
  <inkml:trace contextRef="#ctx0" brushRef="#br1" timeOffset="80956.25">17568 9758 0,'0'0'16,"-21"-42"-16,0-1 0,21 1 16,-21 0-16,21-1 0,-21 1 0,21 21 15,0-22-15,0 22 0,0-21 16,0 21-16,21 0 0,21-1 0,-21 1 16,22 0-16,-1 21 0,0 0 0,1-21 15,-1 21-15,21 0 0,-20 0 16,20 21-16,-20 0 0,-1-21 0,0 21 15,-21 1-15,1-1 0,-1 21 16,-21-21-16,0 0 0,0 1 0,-21-1 16,-1 0-16,1 21 0,0-21 15,-21 1-15,21-1 0,-22 0 16,22 0-16,-21 0 0,-1 0 0,22-21 16,0 22-16,-21-22 0,21 0 15,-1 0-15,1 21 0,0-21 0,21-21 31,0-1-15,42 22-16,-20-21 0,-1 21 0,21-21 16,-21 0-16</inkml:trace>
  <inkml:trace contextRef="#ctx0" brushRef="#br1" timeOffset="82640.23">18648 9398 0,'21'-42'15,"-21"21"-15,0-1 0,0 1 16,-21 0-16,0 21 0,-1-21 16,1 21-16,0 0 0,0 0 0,0 0 15,0 0-15,-22 0 0,22 0 0,0 21 16,-21 0-16,20 0 0,1 1 16,0 20-16,-64 85 15,85-85-15,-21-21 16,21 22-16,0-22 0,0 0 0,0 0 15,0 0-15,0 1 0,21-1 0,1 0 16,-1-21-16,0 0 16,0 0-16,0 0 0,0 0 0,1 0 15,20-21-15,-21 0 0,0 21 16,22-22-16,-22 1 0,0-21 0,0 21 16,0 0-16,0-22 0,1 1 0,-1 21 15,0-22-15,-21 22 0,0-21 16,0 21-16,21-22 0,-21 22 0,0 0 15,0 0-15,0 42 32,0 0-32,0 0 15,0 1-15,-21-1 0,21 21 0,-21-21 16,21 22-16,0-22 0,0 0 0,0 21 16,0-21-16,0 1 15,0-1-15,0 0 0,0 0 0,21 0 16,0 0-16,0-21 0,0 0 15,1 0-15,-1 0 0,0 0 0,0 0 16,0 0-16,0-21 0,1 21 0,20-21 16,-21 0-16,0-21 0,0 20 15,1 1-15,-1-21 0,0 21 0,-21 0 16,21-22-16,0 22 0,-21 0 16,0 0-16,0 0 0,21-1 0,-21 1 15,22 21 1,-22 21-1,0 1-15,0-1 0,0 0 16,21 0-16,-21 0 0,0 0 16,21 1-16,-21-1 0,21 0 0,0 0 15,0 0-15,1 0 0,-1-21 0,0 22 16,21-1-16,-21-21 0,22 0 16,-22 0-16,21 0 0,-21 0 0,22 0 15,-22 0-15,21 0 0,-21-21 16,22 21-16,-22-22 0,0 1 0,0 0 15,0 0-15,1 0 0,-22 0 0,0-22 16,21 22-16,-21 0 16,0 0-16,0-22 0,0 22 0,0 0 15,0 0-15,0 0 0,0 0 16,-21 21-16,-1 0 0,1 0 16,0 0-16,0 21 0,0 0 15,0 0-15,-1 0 0,1 0 16,21 1-16,0-1 0,0 21 0,-21-21 15,21 0-15,0 22 0,0-22 16,0 0-16,21 0 0,0 0 0,1 1 16,-1-1-16,21 0 0,-21-21 15,0 0-15,22 21 0,-1-21 0,-21 0 16,22 0-16,-1 0 0,-21-21 16,21 21-16,1-21 0,-22 0 15,21-1-15,-21 1 0,1-21 0,-1 21 16,21 0-16,-21-22 0,-21 22 0,21 0 15,-21-21-15,22 20 0,-22 1 16,0 0-16,0 0 0,-22 21 31,1 0-31,21 21 0,-21 0 16,0 0-16,21 1 0,-21-1 16,21 21-16,0-21 0,-21 0 0,21 1 15,-22-1-15,22 0 0,0 0 0,0 0 16,0 0-16,0 1 15,0-1-15,22-21 32,-1-21-32,-21-1 15,21 22-15,0-21 0,-21 0 0,21 0 16,0-21-16,1 20 0,-1 1 16,0 0-16,0-21 0,0 21 0,22-1 15,-22 1-15,0 0 0,-21 0 16,21 21-16,0 0 0,-21 21 15,21 0 1,-21 0-16,0 1 16,0-1-16,0 0 0,0 0 0,22 0 0,-22 0 15,21 1-15,0-1 0,-21 0 16,21 0-16,0 0 0,0 0 16,1 1-16,-1-22 0,0 0 0,21 0 15,-21 0-15,22 0 0,-22 0 16,21 0-16,-21-22 0,22 22 0,-22-21 15,21 0-15,-21 0 0,1-21 16,-1 20-16,21-20 0,-21 21 0,0-21 16,1-1-16,-1 1 0,0 0 0,-21-22 15,21 22-15,0-22 16,-21 22-16,21 0 0,-21-1 0,0 1 16,0 0-16,0 20 0,0 1 15,0 0-15,0 42 16,-21 0-1,21 22-15,-21-22 0,0 21 0,21 1 16,-21-1-16,21-21 0,-21 21 0,21 1 16,-22-1-16,1 0 0,21 1 15,0-1-15,0 0 0,0 1 0,0-22 16,0 21-16,0-21 0,0 1 16,0 20-16,0-21 0,21 0 0,1 0 15,-1-21-15,0 22 0,0-1 16,0-21-16,0 0 0,1 0 15,-1 0-15,0 0 0,0 0 0,0 0 16,0-21-16,1-1 0,-1 22 16,0-21-16,21 0 0,-21 0 0,1 0 15,-22 0-15,21-1 0,0 1 0,0 21 16,-21-21-16,21 0 0,-21 0 16,0 0-16,0-1 0,0 1 0,0 0 15,0 0-15</inkml:trace>
  <inkml:trace contextRef="#ctx0" brushRef="#br1" timeOffset="82950.97">21124 8975 0,'0'0'0,"21"0"31,1 0-16,-1 0-15,0 0 0,0 0 16,21 0-16,-20 0 0,20 0 0,0 0 16,1 0-16,-1-21 0,-21 21 15,21 0-15,1 0 0,-22 0 0,0 0 16,0 0-16,0 0 0,1-22 16,-1 22-16,-42 0 62,-1 0-62,1 0 0,0 0 16,0 22-16</inkml:trace>
  <inkml:trace contextRef="#ctx0" brushRef="#br1" timeOffset="84346.55">10033 13610 0,'0'0'0,"-21"0"0,0 0 15,-22 0-15,22 0 0,0 0 16,0 0-16,-22 0 0,22 0 0,0 0 15,0 0-15,0 0 0,0 21 16,42 1 0,0-22-1,21 0-15,1 0 0,-1 0 16,21 0-16,1 0 0,-1 0 0,1 0 16,-1 0-16,22 0 15,-21 0-15,20 0 0,1 0 0,0 0 16,-1 0-16,1 0 0,0 0 15,-22 0-15,22 0 0,-22-22 0,22 22 16,-43 0-16,22 0 0,-22 0 0,0-21 16,-20 21-16,-1 0 0,0 0 15,0-21-15,-21 0 16,0 0-16,0 0 16,-21-1-16,0 1 0,0 21 15,-1-21-15,1 21 16,-21-21-16,21 21 0,-22 0 0,22-21 15,-21 0-15,0 21 0,-1 0 0,22 0 16,-21 0-16,21 0 0,-1 0 16,1 0-16,0 0 0,42 0 31,0 0-31,1 0 0,-1 0 16,21 0-16,-21 0 0,22 0 15,-22 0-15,21 0 0,0 0 0,-20 0 16,20 21-16,0-21 0,-21 0 0,22 21 15,-22 0-15,0-21 0,0 21 16,0 0-16,-21 1 0,0-1 16,0 0-16,0 0 0,0 21 0,0-20 15,-21-1-15,0 21 0,0 0 16,-21-20-16,-1 20 0,22-21 0,-21 21 16,-22-20-16,22-1 0,0 21 15,-1-21-15,1 0 0,0 1 0,-1-22 16,22 21-16,-21 0 0,21-21 15,21 21-15,-22-21 0,22-21 32,22 0-32,-22 0 15,42-1-15,-21-20 0</inkml:trace>
  <inkml:trace contextRef="#ctx0" brushRef="#br1" timeOffset="86194.48">13250 13504 0,'0'0'0,"0"-21"31,0 0-31,21 0 16,1 0-16,-1 0 0,0-1 15,0 1-15,0 0 0,22 0 16,-22 0-16,0 0 0,0-1 0,21-20 15,-20 21-15,-22 0 0,21 0 16,-21-1-16,0 1 0,0 0 16,0 0-16,0 0 0,-21 21 15,-1-21-15,1 21 0,-21 0 16,21 0-16,-22 0 0,1 21 0,0-21 16,-1 21-16,22 0 0,-21 0 15,0 0-15,-1 1 0,22-1 0,0 0 16,0 21-16,21-21 0,0 22 15,0-22-15,0 21 0,0-21 0,21 22 16,0-22-16,0 21 0,0-21 0,1 22 16,-1-22-16,21 21 0,-21 1 15,0-22-15,1 0 0,-1 21 0,21-21 16,-42 1-16,21 20 16,0-21-16,-21 0 0,0 0 0,0 1 15,0-1-15,0 0 0,-21 0 0,0 0 16,0-21-16,-21 21 0,20-21 15,-20 0-15,21 22 0,-21-22 0,-1 0 16,-20 0-16,20 0 16,22 0-16,-21-22 0,21 22 0,0-21 15,-22 0-15,22-21 0,0 21 16,0-22-16,21 22 0,-21-21 0,-1-1 16,22 1-16,-21 0 0,21-1 0,0 1 15,0 0-15,0 21 0,0-1 16,0 1-16,0 0 0,21 42 31,1 0-31,-22 1 16,21-1-16,0 21 0,-21-21 15,21 22-15,0-1 0,-21-21 0,21 21 16,1-20-16,-22 20 0,21-21 0,0 21 16,-21-20-16,21-1 0,0 0 15,0 0-15,1 0 0,-1-21 0,0 21 16,0-21-16,21 0 0,-20 0 15,-1 0-15,21 0 0,0 0 16,-20 0-16,20 0 0,0-21 0,1 0 16,-22 0-16,21 0 0,0 0 0,1-1 15,-22 1-15,0-21 0,21 21 16,-20 0-16,-1-22 0,-21 22 16,21-21-16,-21 21 0,21-22 0,-21 22 15,0 0-15,0 0 16,0 42-1,0 0 1,-21 0-16,21 0 0,0 22 0,-21-22 16,21 21-16,0-21 0,0 1 0,0 20 15,0-21-15,0 0 0,0 0 16,0 1-16,0-1 0,21 0 16,0-21-16,-21 21 0,21-21 15,0 0-15,1 0 0,-1 0 0,0 0 16,0 0-16,0 0 0,0-21 0,1 0 15,-1 0-15,21-1 0,-21 1 16,0 0-16,1-21 0,-1 21 0,0-22 16,0 22-16,-21-21 0,0-1 15,21 22-15,-21-21 0,0 21 0,0 0 16,0-1-16,0 1 0,-21 42 31,21 1-31,0-1 16,0 21-16,-21-21 15,21 22-15,0-22 0,0 21 0,0-21 16,0 22-16,0-22 0,0 0 16,0 0-16,0 0 0,21 0 0,0 1 15,0-1-15,1 0 0,20-21 16,-21 0-16,0 0 0,0 0 16,1 0-16,20 0 0,-21-21 0,0 21 15,0-21-15,22-1 0,-22 1 16,0-21-16,0 0 0,0-1 0,1 1 15,-1 0-15,0-1 0,0-20 16,0 20-16,0 1 0,-21 0 0,0-22 16,22 22-16,-22 0 0,0-1 15,0 22-15,0-21 0,0 21 16,0-1-16,0 44 31,0 20-31,-22-21 0,1 21 16,21-20-16,0 20 0,0 0 0,-21 1 15,21-1-15,-21 0 0,21 22 16,-21-22-16,21 0 0,0 1 0,0-22 16,0 21-16,0-21 0,0 22 15,0-22-15,0 0 0,0 0 0,0 0 16,0-63 31,0 21-47,0-21 15,0 20-15,21 1 0,0 0 16,0-21-16,0 21 0,-21-1 0,22 1 16,-1 0-16,0 0 0,0 0 15,21 0-15,-20 21 0,-1 0 0,21 0 16,-21 0-16,0 0 0,1 0 16,-1 21-16,0-21 0,0 21 0,0 0 15,0 0-15,1 0 0,-22 1 0,21-1 16,-21 0-16,0 0 0,0 0 15,0 22-15,-21-22 0,-1 0 16,1 0-16,0 0 0,0 0 16,-21 1-16,20-22 0,1 21 0,0-21 15,0 0-15,0 21 0,0-21 0,-1 0 16,1 0-16,0 0 16,0 0-16,0 0 0,0-21 15,-1 21-15,22-21 16,-21 21-16,21-22 15,0 1-15,0 0 16,0 0 0</inkml:trace>
  <inkml:trace contextRef="#ctx0" brushRef="#br1" timeOffset="88378.9">16150 13970 0,'0'-21'31,"0"0"-31,0 0 16,0-1-16,21-20 0,0 21 0,1 0 16,-22-22-16,21 1 0,0 0 15,0-1-15,0 1 0,22 0 0,-22-1 16,0 1-16,0 0 0,0 21 15,0-1-15,1 1 0,-1 21 16,0 0-16,0 0 0,0 0 16,-21 21-1,0 1-15,0-1 0,0 0 16,0 0-16,0 0 0,0 0 0,0 1 16,0-1-16,0 0 15,21-21 16,-21-21-31,22 21 16,-22-21-16,0-1 0,0 1 0,0 0 16,0 0-16,0 0 0,0 0 15,0-1-15,0 1 0,0 0 16,0 0-16,0 0 0,-22 0 16,1 21-16,0 0 15,0 0 1,0 21-16,0 0 0,21 0 0,-22 21 15,1-20-15,21 20 0,-21 0 16,0 1-16,21-22 0,-21 21 0,21 0 16,0 1-16,0-22 0,0 21 0,0-21 15,0 22-15,0-22 0,0 0 16,21 0-16,0-21 0,0 21 0,0-21 16,1 22-16,-1-22 15,21 0-15,-21 0 0,22 0 0,-22 0 16,21-22-16,0 1 0,1 0 0,-1 0 15,0-21-15,1 20 0,-1-20 16,0 0-16,1-1 0,-1-20 0,-21 21 16,22-1-16,-22-20 0,0 20 15,0 1-15,0-21 0,-21 20 0,21-20 16,-21 20-16,0 1 0,0 0 0,0-1 16,0 22-16,0-21 0,0 21 15,0 0-15,0 42 16,0 21-1,-21-21-15,21 22 0,-21-1 16,21 21-16,0-20 0,0-1 16,0 22-16,-21-22 0,21 21 0,0-20 15,0-1-15,0 22 0,0-22 0,0 0 16,0 1-16,0-1 0,21 0 16,0-21-16,0 22 0,1-22 0,-1 0 15,21 0-15,0 0 0,-20-21 16,20 0-16,0 22 0,1-22 0,-1 0 15,0 0-15,1 0 0,-1-22 0,0 1 16,-21 0-16,22 0 0,-1 0 16,-21 0-16,0-22 0,1 1 15,-1 0-15,0-1 0,-21 1 16,21 0-16,-21-1 0,0 1 0,0 21 16,0-22-16,0 22 0,0 0 0,0 0 15,0 0-15,-21 0 0,0 21 16,0 0-16,-1 0 0,1 0 15,0 21-15,0 0 0,0-21 16,0 42-16,-1-21 0,1 1 0,0 20 16,0-21-16,0 21 0,0 1 15,-1-22-15,22 21 0,0-21 16,0 22-16,0-22 0,0 0 0,0 0 16,0 0-16,0 1 0,0-1 0,22 0 15,-1-21-15,0 0 16,0 0-16,0 0 0,0 0 0,1 0 15,-1-21-15,0 21 0,0-21 16,0-1-16,0-20 0,-21 21 0,22 0 16,-1-22-16,-21 1 0,0 21 15,21-21-15,-21-1 0,21 22 0,-21-21 16,21 21-16,-21-1 0,0 1 16,0 0-16,0 42 31,0 0-16,0 1-15,0-1 0,-21 21 0,21-21 16,0 0-16,0 22 0,0-22 16,0 21-16,0-21 0,0 1 0,0-1 15,0 0-15,0 0 0,0 0 0,0 0 16,21-21-16,0 22 16,1-22-16,-1 0 0,0 0 15,0 0-15,0-22 0,22 1 16,-22 0-16,0 0 0,0 0 0,0 0 15,22-22-15,-22 22 0,0-21 0,0-1 16,0 22-16,0-21 16,1 21-16,-22 0 0,21-22 0,-21 22 15,0 0-15,0 0 16,-21 21-16,-1 0 16,22 21-16,-21 0 0,0-21 0,21 21 15,-21 0-15,21 22 0,0-22 16,0 0-16,0 0 0,0 0 0,0 22 15,0-22-15,0 0 0,21 0 16,0 0-16,-21 1 0,21-1 0,1 0 16,-22 0-16,21-21 0,-21 21 0,21-21 15,-21 21-15,-21-21 47,0-21-47,-1 21 0,1-21 16,0 0-16,0 21 0,0-21 0,0 0 15,-1 21-15,1-22 16,0 22-16,21 22 16,0-1-1,0 0-15,0 0 16,0 0-16,21 0 0,0-21 16,1 22-16,-1-22 0,0 21 15,0-21-15,21 0 0,-20 0 0,20 0 16,-21 0-16,21 0 0,1 0 15,-1 0-15,-21 0 0,22-21 16,-1 21-16,-21-22 0,21 1 0,-20 0 16,20 0-16,0-21 0,-21 20 15,1-20-15,20 0 0,-21 21 0,0-22 16,0 22-16,-21-21 0,0 21 16,0-1-16,0 1 0,0 0 0,0 0 15,-21 21 1,0 0-16,0 21 15,0 0-15,0 0 0,21 1 0,0-1 16,0 0-16,0 21 0,0-21 16,0 1-16,0-1 0,0 21 15,21-21-15,0 22 0,-21-22 0,21 0 16,0 0-16,0 0 0,-21 0 16,0 1-16,22-1 0,-22 0 0,0 0 15,0 0 1,-22-21-16,1 0 15,0 0-15,0 0 16,0 0-16,0 0 16,-1 0-1,1 0-15,0 0 16,0 0-16,0 0 0,-22 0 16,22 0-16,-21 0 0</inkml:trace>
  <inkml:trace contextRef="#ctx0" brushRef="#br1" timeOffset="89406.88">9737 15007 0,'-22'0'15,"1"0"-15,42 0 47,1 0-47,-1 0 16,0 0-16,21 0 0,1 0 0,-1 0 15,21 0-15,-20 0 0,41 0 0,-20 0 16,21 0-16,-22 0 0,22-21 16,-1 21-16,22 0 0,-21 0 0,0-21 15,20 21-15,-20-21 0,0 21 16,-1 0-16,1-21 0,-21 21 0,-1-22 15,-21 22-15,1 0 0,-1-21 16,-21 21-16,0-21 0,-21 0 16,0 0-1,-21 21-15,0 0 0,-21-21 16,21 21-16,-22 0 0,22 0 0,-21 0 16,-1 0-16,1 0 0,21 0 0,-21 0 15,20 0-15,-20 0 0,21 0 16,0 0-16,0 0 0,63 0 31,-21 0-31,0 0 0,22 0 16,-1 0-16,0 0 0,1 0 15,-22 0-15,21 0 0,0 0 16,1 0-16,-22 0 0,0 0 16,0 0-16,0 21 0,-21 0 15,0 0-15,0 0 0,0 0 0,0 1 16,-21-1-16,0 0 0,0 21 15,0-21-15,0 22 0,-22-22 0,22 21 16,-21-21-16,-1 22 0,22-22 16,-21 0-16,21 0 0,0 0 15,-1 1-15,1-1 0,0 0 0,0-21 0,0 21 16,21-42 15,21 0-31,0 21 0,21-21 16,-20-22-16</inkml:trace>
  <inkml:trace contextRef="#ctx0" brushRef="#br1" timeOffset="90615.32">13208 14986 0,'0'0'0,"21"0"0,21-42 16,-42 21-16,22-1 0,-1 1 16,0 0-16,0 0 0,0 0 0,0 0 15,-21-1-15,0 1 0,22-21 16,-22 21-16,0 0 0,0-1 0,0 1 16,0 0-16,-22 21 15,1 0-15,0 0 0,0 0 0,0 0 16,-22 0-16,22 21 0,0 0 0,-21 22 15,21-1-15,-22-21 0,22 22 16,0-1-16,0 21 0,0-20 0,-1-1 16,1 22-16,21-22 0,0 0 15,0 1-15,0-1 0,0 0 0,0 1 16,0-22-16,0 21 0,43-21 16,-22 0-16,0 1 0,0-1 15,21-21-15,1 0 0,-1 0 0,0 0 16,1 0-16,20 0 0,-20 0 15,20-21-15,-21-1 0,22 1 0,-1 0 16,-20 0-16,20-21 0,-20-1 16,-1 22-16,0-21 0,1-1 0,-1 1 15,-21 0-15,0-1 0,0 1 0,1-21 16,-22 20-16,21 1 0,-21 21 16,0-22-16,0 1 0,0 21 0,0-21 15,0 20-15,-21 22 16,-1 0-16,1 0 15,21 22-15,-21 20 0,0-21 0,0 21 16,21 1-16,-21-1 0,-1 0 16,22 22-16,-21-22 0,0 1 0,21-1 15,-21 0-15,21 1 0,0-1 16,-21 0-16,21 1 0,0-22 0,-21 0 16,21 0-16,0 0 0,0 0 0,21-42 31,0 21-16,0-21-15,0 0 0,0 0 16,1-22-16,-1 22 0,0-21 0,0 21 16,0-22-16,0 22 0,1 0 15,-1-21-15,21 42 0,-21-21 16,0-1-16,1 22 0,-1 0 16,0 0-16,-21 22 0,21-1 15,-21 21-15,21-21 0,-21 0 16,0 1-16,21-1 0,-21 21 0,0-21 15,0 0-15,0 1 0,0-1 16,0 0-16,22 0 0,-22 0 0,21-21 16,-21 21-16,21-21 15,0 0-15,0 0 0,0 0 16,1 0-16,-1-21 0,0 0 16,0 0-16,0 0 0,0 0 15,22-22-15,-22 22 0,0-21 0,-21-1 16,21 22-16,0-21 0,1 21 15,-22 0-15,0-1 0,21 1 0,0 0 16,-21 42 15,0 0-31,0 1 0,0-1 16,0 0-16,0 0 0,0 21 16,0-20-16,0-1 0,0 0 0,0 0 15,0 0-15,0 0 0,0 1 0,21-1 16,0 0-16,0-21 15,1 21-15,-1-21 0,0 0 16,0 21-16,0-21 0,0 0 16,1 0-16,-1 0 0,0-21 0,-21 0 15,21 21-15,0-21 0,-21 0 0,0-22 16,21 22-16,1-21 0</inkml:trace>
  <inkml:trace contextRef="#ctx0" brushRef="#br1" timeOffset="90999.1">14986 14605 0,'0'0'0,"-21"0"15,0 21-15,-1 0 0,1 1 16,0-1-16,0 0 0,21 0 0,0 0 16,0 0-16,0 1 0,0-1 0,0 0 15,0 0-15,0 0 0,21 0 16,0-21-16,0 0 15,1 0-15,-1 0 0,0 0 16,0-21-16,0 21 0,-21-21 0,21 0 16,1 0-16,-1 0 0,0-22 15,-21 22-15,0 0 0,0 0 16,0 0-16,0-1 0,0 1 16,-21 0-16,0 0 0,21 0 15,-22 21-15,1 0 0,0 0 16,0 0-16,0 21 0,0 0 15,21 0-15,-22 0 0,22 1 0,-21-1 16,21 0-16,-21 0 0,21 0 0,0 0 16,0 1-16,0-1 0,0 0 15,21 0-15,0-21 0,1 0 16,-1 0-16,0 0 0,0 0 16,21 0-16</inkml:trace>
  <inkml:trace contextRef="#ctx0" brushRef="#br1" timeOffset="91305.94">15557 14542 0,'0'0'0,"22"-22"0,-22 1 15,0 0-15,-22 42 32,1 0-32,21 1 15,-21-1-15,21 0 0,0 21 16,-21 1-16,0-22 0,21 21 0,-21 0 15,21 1-15,0-22 0,0 21 0,-22 1 16,22-1-16,-21 0 0,21 1 16,-21-22-16,21 21 0,0 0 15,0-20-15,0 20 0,0-21 0,0 0 16,0 0-16,0 1 16,0-1-16,21-21 15,0 0-15,1 0 16,-1 0-16,0-21 0,0-1 15,0 1-15,0 21 0,1-21 0,-1 0 16</inkml:trace>
  <inkml:trace contextRef="#ctx0" brushRef="#br1" timeOffset="91946.65">16150 15155 0,'21'-21'0,"-21"0"15,21 0-15,-21 0 16,22 0-16,-22-1 0,0 1 16,0 0-16,0 0 0,0 0 15,-22 0-15,1-1 0,0 22 0,0-21 16,0 0-16,0 21 0,-1 0 0,1 0 16,0 0-16,0 0 0,0 0 15,-22 21-15,22 0 0,0-21 0,0 22 16,0-1-16,0 0 15,-1 21-15,1-21 0,0 1 0,21 20 16,0-21-16,0 21 0,0-20 0,0 20 16,0-21-16,0 0 0,0 0 15,0 1-15,0-1 0,21 0 16,0-21-16,1 0 0,-1 0 16,0 0-16,0 0 0,0 0 0,0 0 15,1 0-15,-1 0 0,0-21 0,21 0 16,-21-1-16,1 1 0,-1-21 15,0 21-15,0-22 0,0 1 16,0 0-16,1-1 0,-1-20 0,0 21 16,0-22-16,0 22 0,0-1 15,1-20-15,-22 21 0,0-1 0,21 1 16,-21 21-16,0 0 0,0-1 16,0 1-16,-21 42 15,-1 1-15,22-1 0,-21 0 16,0 21-16,0 1 0,21-1 0,0 21 15,-21-20-15,21-1 0,-21 22 0,21-22 16,0 0-16,0 22 0,0-22 16,0 0-16,0 1 0,21-1 0,0-21 15,0 22-15,0-22 0,0 0 16,1 0-16,-1 0 0,0 0 0,21-21 16,-21 0-16,1 22 0,-1-22 15,0 0-15,0 0 0,0 0 16,0 0-16,1-22 0,-22 1 0,21 21 15,-21-21-15,21 0 0,-21 0 0,21 0 16,-21-1-16</inkml:trace>
  <inkml:trace contextRef="#ctx0" brushRef="#br1" timeOffset="96324.7">9991 10478 0,'0'0'0,"-22"0"0,-20-22 15,21 1 1,0 21-16,42 0 47,0 21-47,0-21 0,22 0 15,-22 22-15,21-1 0,0-21 16,22 21-16,-22-21 0,1 0 0,20 21 16,-21-21-16,22 0 0,-1 21 0,1-21 15,-1 0-15,1 0 0,21 0 16,-22 0-16,1 0 0,-1 0 0,1 0 16,-22 0-16,0 0 0,22 0 0,-43 0 15,21 0-15,-21 0 0,1 0 16,-1 0-16,0 0 0,-21-21 15,0 0 1,0 0-16,-21 21 0,0-21 16,-1 21-16,-20-22 0,21 22 0,0 0 15,0-21-15,-22 21 0,22-21 16,0 21-16,0 0 16,42 0 15,0 0-31,0 0 0,0 0 0,22 0 15,-22 21-15,0-21 0,21 21 16,-20-21-16,-1 22 0,0-1 0,0 0 16,0-21-16,-21 21 0,0 21 15,0-20-15,0-1 0,0 0 16,-21 0-16,0 21 0,0-20 0,0-1 16,-22 0-16,22 0 0,-21 0 15,-1 0-15,22 1 0,-21-1 0,21-21 16,0 21-16,-1-21 0,22 21 15,22-21 1,-1 0-16,0 0 0,21 0 16</inkml:trace>
  <inkml:trace contextRef="#ctx0" brushRef="#br1" timeOffset="96754.84">13166 10351 0,'0'0'0,"0"-22"16,-22 22-16,22-21 0,0 0 0,0 0 16,-21 21-1,21 21-15,0 21 16,0-20-16,0 20 0,0 0 16,0-21-16,0 22 0,0 20 0,0-20 15,0-1-15,-21-21 0,21 21 16,-21 1-16,21-22 0,0 21 0,0-21 15,0 1-15,0-1 0,-21 0 0,21 0 16,0 0 0,0-42 15,0 0-31,0 0 16,0 0-16,0-1 0,0 1 0</inkml:trace>
  <inkml:trace contextRef="#ctx0" brushRef="#br1" timeOffset="97279.02">13039 10393 0,'0'0'0,"-22"-42"16,22 20-16,0 1 0,0 0 15,22 0-15,-1 0 0,0 21 16,0-21-16,0 21 0,22 0 16,-1 0-16,-21 0 0,21 0 15,1 0-15,-1 0 0,0 0 0,-20 21 16,-1-21-16,21 21 0,-42 21 15,21-21-15,-21 1 0,0-1 0,0 21 16,0-21-16,0 0 0,-21 1 0,0 20 16,0-21-16,0 0 0,-22 0 15,22-21-15,0 22 0,0-1 0,-22-21 16,22 0-16,21 21 0,-21-21 16,21-21-1,21 21 1,0-21-16,1 21 0,20 0 15,-21-22-15,21 22 0,1 0 16,-1 0-16,-21 0 0,22 0 0,-1 0 16,0 0-16,1 22 0,-1-1 15,-21 0-15,21 0 0,-20 0 0,-1 0 16,0 1-16,-21-1 0,0 0 0,0 0 16,0 21-16,-21-20 0,0-1 15,-1 0-15,-20 0 0,21-21 0,-21 21 16,-1 0-16,1 1 0,0-22 0,-1 0 15,1 21-15,0-21 0,-1 0 16,1 0-16,0 0 0,-1 0 0,22 0 16,0 0-16,0 0 0,0 0 0,-1-21 15,1 21-15,0-22 16,21 1-16,0 0 0,0 0 16,21 0-1,0 21-15,1-21 0,20 21 16,-21 0-16</inkml:trace>
  <inkml:trace contextRef="#ctx0" brushRef="#br1" timeOffset="98454.12">14330 10689 0,'0'0'0,"21"-21"0,0-21 16,-21 21-16,0-1 0,0 1 15,0 0-15,0 0 0,0 0 0,0 0 16,0-1-16,-21 22 0,0 0 16,0 0-16,-1 0 0,1 0 15,-21 0-15,21 22 0,0-1 0,-1 0 16,1 0-16,0 21 0,0-20 16,0 20-16,0 0 0,21 1 0,0-22 15,-22 21-15,22-21 0,-21 22 0,21-22 16,0 0-16,0 21 0,0-21 15,0 1-15,21-22 16,1 0-16,-1 0 16,0 0-16,0 0 0,0 0 0,0 0 15,1-22-15,-1 22 0,21-21 16,-21 0-16,0 0 0,22 0 0,-22-22 16,0 22-16,21-21 0,-20 21 15,-1-22-15,0 1 0,0 21 0,-21-21 16,21 20-16,-21 1 0,21 0 0,-21 0 15,0 42 1,0 0 0,0 0-16,0 1 15,-21 20-15,21-21 0,0 0 16,-21 22-16,21-22 0,0 0 0,0 21 16,0-21-16,0 1 0,0-1 0,0 0 15,21 0-15,0-21 0,1 21 16,-1-21-16,0 0 0,0 0 0,21 0 15,-20 0-15,-1 0 0,21 0 16,0-21-16,-20 21 0,20-21 0,-21 0 16,21 0-16,-20-1 0,20 1 0,-21 0 15,0-21-15,0 21 0,1-1 16,-1-20-16,-21 21 0,0 0 0,0 0 16,21-1-16,-21 44 31,-21-1-31,21 0 0,0 0 15,0 0-15,0 22 0,0-22 16,0 0-16,0 0 0,0 0 0,0 0 16,0 1-16,21-1 0,0 0 0,0-21 15,-21 21-15,21 0 0,1-21 16,-22 21-16,-22-21 47,1 0-47,0-21 0,0 21 0,0-21 15,0 21-15,-1 0 0,1-21 16,0 21-16,0 0 0,0 0 16,0 0-16,42 21 47,0-21-47,0 0 0,0 0 0,22 21 15,-1-21-15,0 0 0,-21 0 16,43 0-16,-22 0 0,1 0 0,-1 0 15,0 0-15,1 0 0,-1 0 0,0-21 16,1 0-16,-1 21 0,-21-21 16,21 0-16,-20-1 0,20 1 15,-21 0-15,0-21 0,0 21 0,1-22 16,-1 22-16,-21-21 0,0 21 16,0-22-16,0 22 0,0 0 0,0 0 15,-21 42 1,-1 0-16,1 0 15,21 22-15,-21-22 0,0 21 0,21-21 16,0 22-16,-21-1 0,21-21 16,0 21-16,0-20 0,0 20 0,0-21 15,0 0-15,21 0 0,0 1 16,0-1-16,0-21 0,1 21 16,-1-21-16,21 0 0,-21 0 0,0 0 15,22 0-15,-22 0 0,0 0 0,0 0 16,0 0-16,1 0 0,-1 0 15,0 0-15,0 0 0,-21-21 0,21 21 16</inkml:trace>
  <inkml:trace contextRef="#ctx0" brushRef="#br1" timeOffset="99419.16">10308 16298 0,'0'0'16,"-21"0"-16,0 0 0,0 0 0,-1 0 15,1 0-15,21 22 31,21-22-31,1 21 16,20-21-16,-21 0 0,43 0 0,-22 0 16,21 0-16,1 0 0,-1 0 15,22 0-15,-21 0 0,20 0 0,1 0 16,-22 0-16,22 0 0,-21 0 0,-1 0 16,-21-21-16,1 21 0,-1-22 15,-21 22-15,0 0 0,1 0 0,-22-21 16,0 0-1,0 0-15,-22 21 0,1 0 16,0-21-16,0 21 16,-21-21-16,20 21 0,1 0 0,0 0 15,21-22-15,-21 22 16,21-21 0,21 21-16,0 0 0,0 0 15,1 0-15,-1 0 0,0 0 16,0 0-16,0 0 0,0 0 0,1 21 15,-1 1-15,-21-1 0,0 0 16,0 0-16,0 21 0,0-20 0,0 20 16,-43-21-16,22 0 0,0 22 15,0-22-15,-21 0 0,20 21 0,-20-21 16,21 1-16,0-1 16,-22 0-16,22 0 0,0-21 0,21 21 15,0 0-15,21-21 31</inkml:trace>
  <inkml:trace contextRef="#ctx0" brushRef="#br1" timeOffset="99845.92">13017 16235 0,'0'0'15,"0"-21"-15,-63-64 16,63 64-16,-21-21 0,21 20 0,-21 1 15,-1 0-15,1 21 16,0 21 0,21 0-16,-21 1 0,21 20 15,0 0-15,0 1 0,0 20 16,0-21-16,0 1 0,0-1 0,0 22 16,0-22-16,0 0 0,0 1 15,-21-1-15,21 0 0,0-21 0,0 22 16,0-22-16,0 21 0,0-21 15,0 1-15,0-1 0,0-42 32,-21-1-17,21 1-15,0 0 0</inkml:trace>
  <inkml:trace contextRef="#ctx0" brushRef="#br1" timeOffset="100206.71">12531 16235 0,'-22'-42'0,"44"84"0,-44-106 0,1 43 16,21 0-16,-21 0 0,21-21 16,0 20-16,0 1 0,21 0 0,0 0 15,1 0-15,20 0 0,0 21 16,1-22-16,20 22 0,1 0 0,20 0 16,1 22-16,0-1 0,-1 0 15,22 21-15,-42 1 0,20-1 0,-20 0 16,-22 1-16,0-1 0,1 0 15,-22 1-15,0-1 0,-21 0 16,0 1-16,0-22 0,-21 21 0,0 0 16,0 1-16,-22-22 0,1 21 15,0 1-15,-1-22 0,1 21 0,0-21 16,-1 0-16,1 1 0,0-1 16,-1 0-16,1 0 0,0-21 0,20 21 15,1-21-15,-21 0 0,21 0 16,21-21 15,21 0-31,0 0 0,0 0 16,22-1-16,-1-20 0</inkml:trace>
  <inkml:trace contextRef="#ctx0" brushRef="#br1" timeOffset="100582.49">13695 16616 0,'0'0'0,"21"0"16,0 0 0,0 0-16,0 0 0,-21-21 0,22 21 15,-1-21-15,0-1 0,21 22 16,-21-21-16,1 0 0,-1 0 16,0 0-16,0 0 0,-21-1 0,0 1 15,21 0-15,-21 0 16,0 0-16,-21 21 15,0 0-15,0 0 16,0 0-16,-1 21 0,1 0 0,21 0 16,-21 0-16,0 1 0,0 20 15,0-21-15,21 0 0,0 22 0,0-22 16,0 21-16,0-21 0,0 22 16,0-22-16,0 0 0,0 0 0,21 0 15,0 0-15,0 1 0,0-22 16,0 0-16,1 21 0,-1-21 0,0 0 15,21 0-15,-21 0 0,22 0 16,-22-21-16,0 21 0,0-22 16,22 1-16,-22 0 0,0 0 0</inkml:trace>
  <inkml:trace contextRef="#ctx0" brushRef="#br1" timeOffset="100942.25">14309 16468 0,'0'0'16,"0"-21"-16,21 21 0,0 0 15,-21-22-15,21 22 16,0 0-16,0 0 16,1 22-16,-1-1 0,0 0 0,0 0 15,0 0-15,0 0 0,1 1 16,-1-1-16,0 21 0,0-21 0,-21 0 16,0 22-16,0-22 0,0 0 15,0 0-15,0 0 0,0 1 0,0-1 16,0 0-16,-21-21 0,21 21 15,-21-21 1,0-21 0,21 0-16,0 0 0,0-1 15,0-20-15,0 21 16,0 0-16,0-22 0,0 1 0,0 21 16,0-21-16,21 20 0,-21-20 0,21 21 15,-21 0-15,21 0 0,0-1 16,0 1-16,1 0 0,-1 21 15,0 0 1,0 0-16</inkml:trace>
  <inkml:trace contextRef="#ctx0" brushRef="#br1" timeOffset="101238.59">14986 16404 0,'0'0'0,"-21"0"16,0 0-16,21 21 0,0 1 15,0-1-15,0 0 0,0 0 16,0 0-16,0 0 0,0 1 16,0-1-16,0 21 0,0-21 0,0 0 15,0 1-15,0-1 0,0 0 16,0 0-16,0 0 0,0 0 0,0 1 15,21-1-15,0-21 32,0 0-17,-21-21 1,21-1-16,-21 1 0,0 0 0</inkml:trace>
  <inkml:trace contextRef="#ctx0" brushRef="#br1" timeOffset="101487.38">15240 16383 0,'0'0'0,"0"21"31,-21 0-31,21 1 0,-21-1 16,-1 0-16,1 0 16,21 21-16,-21-20 0,0-1 0,0 21 15,0-21-15,-1 22 0,1-22 0,21 0 16,-21 0-16,21 21 0,-21-20 15,21-1-15,0 0 0,0 0 16,21-42 15,0 21-31,0-21 16,1 0-16,-1-1 0</inkml:trace>
  <inkml:trace contextRef="#ctx0" brushRef="#br1" timeOffset="101723.19">15367 16531 0,'0'0'0,"0"21"16,0 1-1,0-1-15,0 0 16,0 0-16,0 0 0,0 0 0,-21 1 16,21-1-16,0 0 0,0 0 15,-21 0-15,21 0 0,-22 1 0,22-1 16,0 0-16,0 0 15,0-42 32,0 0-47</inkml:trace>
  <inkml:trace contextRef="#ctx0" brushRef="#br1" timeOffset="101887.09">15430 16404 0,'0'0'0,"0"-21"16,0 42 31,0 0-31,0 1-1</inkml:trace>
  <inkml:trace contextRef="#ctx0" brushRef="#br1" timeOffset="102298.61">15536 16679 0,'0'0'0,"0"22"0,21-22 16,1 0 0,-1 0-1,0 0-15,0 0 0,0 0 0,0-22 16,1 1-16,-1 21 0,0-21 15,0 0-15,-21 0 0,21 21 16,0-21-16,-21-1 0,0 1 0,0 0 16,0 0-16,0 0 15,-21 42 1,0-21 0,0 21-16,0 0 0,0 0 0,-1 1 15,22-1-15,-21 21 0,0-21 0,21 0 16,0 22-16,0-22 0,0 0 15,0 0-15,0 0 0,0 1 0,0-1 16,0 0-16,21-21 0,0 21 16,1 0-16,-1-21 0,21 0 0,-21 0 15,22 0-15,-22 0 16,21 0-16,-21 0 0,22 0 0,-1 0 16,-21-21-16,21 21 0,-20-21 15,20 21-15,0-21 0,-21 0 0,22-1 16,-22 1-16,21 0 0,1 0 0,-22 0 15,0 0-15</inkml:trace>
  <inkml:trace contextRef="#ctx0" brushRef="#br1" timeOffset="102814.32">16468 16637 0,'21'-63'16,"-42"126"-16,42-148 15,-42 85 1,-1 22 0,1-1-16,0 0 15,0-21-15,0 21 0,0 0 0,-1 0 16,1 1-16,21-1 0,-21 0 15,21 0-15,-21 0 0,21 0 0,0 1 16,0-1-16,0 0 16,0 0-16,21-21 15,0 0-15,0 0 16,1 0-16,-1 0 16,0 0-16,0-21 0,0 0 15,0 0-15,1-1 0,-22 1 16,21-21-16,0 21 0,0-22 0,-21 1 15,21 0-15,0-1 16,1 1-16,-1-21 0,0 20 0,-21-20 16,21-1-16,0 22 0,0 0 0,-21-1 15,0 1-15,22 0 0,-22 20 16,0 1-16,0 42 31,0 22-31,-22-22 0,22 21 0,-21 1 16,0 20-16,21-21 0,-21 1 15,21 20-15,0-20 0,0-1 0,0 0 16,0 1-16,0-1 0,0 0 16,0-21-16,21 22 0,0-22 15,0 21-15,1-21 0,-1-21 0,0 22 16,0-1-16,21-21 0,-20 0 16,20 0-16,-21 0 0,21 0 0,-20 0 15,20 0-15,-21-21 0,0-1 16,22 1-16,-22 0 0,0 0 0,0 0 15,0 0-15,0-22 0,1 22 0,-1 0 16,0-21-16</inkml:trace>
  <inkml:trace contextRef="#ctx0" brushRef="#br1" timeOffset="110109.95">19029 9589 0,'0'-22'47,"21"1"-31,-21 0-16,0 0 15,21 21-15,-21-21 0,21 0 0,-21-1 16,0 1-16,0 0 16,0 0-16,21 0 0,-21 0 15,0-1-15,0 1 16,0 0-16,0 0 15,-21 21 48,21 21-32,0 0-15,0 0 15,21-21-15,1 0-16,-1 0 15,0 0 1,0 0-16,0-21 31,0 21-31,-21-21 0,22 0 16,-1 21-16,-21-21 15,0 0-15,0 42 63,0 0-63,-21 0 0,21 0 16,0 0-16,0 1 15,-22-1-15,22 0 0,0 0 0,0 0 16,-21 0-16,21 1 15,0-1-15,0 0 0,0 0 0,0 0 16,21 0-16,-21 1 0,22-1 16,-1-21-1</inkml:trace>
  <inkml:trace contextRef="#ctx0" brushRef="#br1" timeOffset="129794.93">7683 11705 0,'0'0'0,"-21"0"16,0 0-16,0 0 16,0 0-1,0 0 32,42 0 16,0 0-63,0 0 0,0 0 0,0 0 15,1 0-15,-1 0 0,21 0 16,-21 0-16,0 0 0,22 0 0,-22 0 15,0 0-15,21 0 0,-20 0 0,20 0 16,0 0-16,1 0 0,-1 0 16,0 0-16,1 0 0,-1 0 0,0 21 15,1-21-15,20 0 0,1 0 16,-1 22-16,1-22 0,20 21 16,1-21-16,0 0 0,-1 21 0,1-21 15,0 0-15,-22 0 0,22 21 16,-1-21-16,1 0 0,0 0 0,-1 21 15,1-21-15,21 0 0,-21 0 0,20 21 16,-20-21-16,21 0 0,-21 0 16,-1 22-16,22-22 0,-21 0 0,21 0 15,-1 0-15,1 21 0,0-21 16,0 0-16,0 0 0,0 0 0,-1 21 16,1-21-16,0 0 0,0 0 0,21 21 15,-21-21-15,21 0 0,-21 0 16,-1 0-16,22 21 0,-21-21 15,0 0-15,0 0 0,21 0 16,-21 0-16,21 21 0,-21-21 0,21 0 16,-22 0-16,1 0 0,0 0 0,21 22 15,-21-22-15,0 0 0,21 0 16,-21 0-16,21 21 0,-22-21 0,1 0 16,0 0-16,0 0 0,0 21 15,0-21-15,21 0 0,-22 0 0,1 21 16,0-21-16,0 0 0,0 0 0,-22 21 15,22-21-15,0 21 0,0-21 16,-21 0-16,20 0 0,1 22 0,0-22 16,0 0-16,-21 0 0,20 0 15,-20 21-15,21-21 0,-21 0 16,20 0-16,1 0 0,-21 0 0,21 0 16,0 0-16,-22 0 0,22 21 15,-21-21-15,21 0 0,-22 0 0,22 0 16,0 0-16,0 0 0,0 0 15,-1 0-15,-20 0 0,21 0 0,0 0 16,0 0-16,-22 21 0,22-21 0,0 0 16,21 0-16,-21 0 0,0 0 15,-1 0-15,22 0 0,-21 0 0,0 0 16,0 0-16,0 0 0,0 0 16,21 0-16,-22 0 0,1 0 15,0 0-15,0 0 0,0 0 0,0 0 16,-1 0-16,1 0 0,0 0 15,0 21-15,-21-21 0,20 0 0,1 0 16,0 0-16,-21 0 0,21 0 16,-22 0-16,22 0 0,-21 0 0,21 21 15,-22-21-15,22 0 0,0 0 0,-21 0 16,20 0-16,-20 0 0,0 22 16,-1-22-16,1 0 0,-21 0 0,20 0 15,1 0-15,-22 0 0,22 0 16,-21 0-16,20 0 0,-20 0 0,-1 0 15,1 0-15,-22 0 16,0 0-16,1 0 0,-1 0 0,0 0 16,-20 0-16,-1 0 0,0 0 0,0 0 15,0 0-15,0 0 16,-21-22-16,22 22 16,-1 0-1,-21-21 1,0 0-1,-21 0 17,21 0-32,-22 21 0,22-21 15,-21 21-15,0-22 16,0 22-16,21-21 16,-21 0-16,0 21 0,-1-21 0,1 21 15,0-21-15,0 21 0,0-21 16,0 21-16,-1 0 0,1 0 15,0-22-15,0 22 0,0-21 0,0 21 16,-1 0-16,1 0 16,0 0-16,0-21 0,0 21 0,0 0 31,42 21 16,0-21-32,0 21-15,0-21 0,0 22 16,1-22-16,20 21 0,-21-21 0,21 21 16,-20 0-16,20-21 0,-21 0 15,21 21-15,-20-21 0,-1 0 0,21 21 16,-21-21-16,0 0 0,1 0 16,-1 0-16,0 0 0,0 22 0,0-22 15,-21 21 32,0 0-47,0 0 16,-21-21-16,0 21 15,0-21-15,21 21 0,-21 1 0,-1-1 16,1 0-16,-21-21 0,21 21 16,0 0-16,-1 0 0,1 1 0,-21-1 15,21 0-15,0 0 0,-1 0 0,-20 0 16,21 1-16,0-22 0,0 21 15,-1 0-15,22 0 0,-21 0 16,0-21-16,21 21 0,0 1 0,-21-22 16,21 21-16,-21-21 0,0 21 15,21 0 17,-22-21-32,1 0 15,21-21 1,0 0-16,0 0 15,0-1-15</inkml:trace>
  <inkml:trace contextRef="#ctx0" brushRef="#br1" timeOffset="130775.01">25400 9948 0,'0'0'0,"21"0"0,-21-21 15,0 0-15,21 0 16,-21 0-1,0 42 32,0 0-47,0 0 0,0 22 16,0-22-16,0 0 0,0 0 16,-21 0-16,21 22 0,-21-22 15,21 0-15,-21 0 0,21 21 0,-21-20 16,21-1-16,0 0 0,0 0 15,-22 0-15,22 0 0,0 1 0,0-1 16,0 0-16,-21-21 0,21 21 16,0-42 31,0 0-47,21 21 0,-21-21 15,22-1-15,-1 1 0,0 0 16</inkml:trace>
  <inkml:trace contextRef="#ctx0" brushRef="#br1" timeOffset="131358.22">26141 9927 0,'0'0'0,"21"-21"15,-21 0 1,-21 21 0,0 0-16,-1 0 15,1 0-15,0 0 0,0 0 0,0 21 16,0-21-16,-1 21 0,1-21 16,0 21-16,0-21 0,21 22 0,-21-1 15,0-21-15,21 21 0,-22-21 0,22 21 16,0 0-1,0 0-15,0 1 16,0-1 0,22 0-1,-1-21-15,0 0 0,0 21 16,0-21-16,0 0 0,1 0 16,-1 21-16,0-21 0,0 0 0,0 0 15,0 21-15,1-21 16,-1 0-16,-21 22 0,21-22 0,-21 21 15,0 0 1,-21 0 0,0 0-1,-1-21-15,-20 0 0,21 21 16,0-21-16,-22 0 0,22 0 0,0 0 16,-21 0-16,21 0 0,-22 0 0,22 0 15,0 0-15,0 0 0,0 0 16,-1 0-16,1 0 0,0 0 15,21-21 48,21 21-63</inkml:trace>
  <inkml:trace contextRef="#ctx0" brushRef="#br1" timeOffset="132106.62">27157 9927 0,'0'-21'16,"0"0"-16,0 0 16,-21 42 31,21 0-32,-22 0-15,22 22 0,-21-22 0,0 0 16,21 21-16,-21-21 0,0 22 15,0-22-15,-1 0 0,1 21 0,0-20 16,0 20-16,21-21 0,-21 0 0,0 0 16,-1 1-16,22-1 0,-21-21 15,21 21-15,0-42 47,21 0-47,-21-1 16,0 1-16,22 0 0,-1 0 15,-21 0-15,0 0 0,21-22 0,0 22 16,0 0-16,-21-21 0,21 20 16,1-20-16,-1 21 0,-21-21 0,21 20 15,0-20-15,0 21 0,0-21 16,1 20-16,-1 1 0,0 0 0,0 0 16,-21 0-16,21 0 0,0 21 15,1 0-15,-1 0 0,0 0 16,0 0-16,-21 21 15,0 21-15,0-21 0,21 0 16,-21 22-16,0-22 0,21 0 0,-21 21 16,0-20-16,0-1 0,0 21 15,0-21-15,0 0 0,0 22 0,0-22 16,0 0-16,0 0 0,0 0 16,0 1-16,0-1 0,0 0 15,0 0-15,0 0 0,0 0 31,-21-21-31,0 0 32,21-21-32,-21 21 15,21-21-15,0 0 0,-21 0 16</inkml:trace>
  <inkml:trace contextRef="#ctx0" brushRef="#br1" timeOffset="132334.12">26924 10139 0,'21'0'31,"0"0"-31,22 0 16,-22 0-16,0 0 0,21-21 16,-21 21-16,22 0 0,-1 0 0,-21 0 15,22-21-15,-22 21 0,0 0 16,0 0-16,0 0 0,0 0 0,1 0 15,-22-22-15,0 1 32</inkml:trace>
  <inkml:trace contextRef="#ctx0" brushRef="#br1" timeOffset="132936.06">28067 9948 0,'-21'0'0,"42"0"0,-42-21 16,21 0-1,21 21 1,0 0-16,0 0 16,0 0-16,22 0 0,-22 21 15,0-21-15,0 21 0,0 1 0,1-1 16,-1 21-16,0-21 0,0 0 15,-21 22-15,21-22 0,-21 0 0,0 0 16,0 22-16,0-22 0,0 0 16,0 0-16,-21 0 0,0 0 15,0 1-15,0-1 0,21 0 0,-22-21 16,1 21-16,0-21 16,21-21-1,0 0 1,0 0-16,0-1 0,0 1 0,0 0 15,0 0-15,21 0 0,0-22 16,1 22-16,-1-21 0,0 21 0,0-22 16,-21 22-16,21 0 0,0-21 0,1 21 15,-1-1-15,0 1 16,0 21-16,0-21 0,-21 0 0,21 21 16,1 0-1,-22 21 1,0 0-16,0 0 15,21 1-15,-21-1 16</inkml:trace>
  <inkml:trace contextRef="#ctx0" brushRef="#br1" timeOffset="133331.82">28660 10160 0,'0'0'15,"0"21"1,21-21-1,0 0-15,0 0 0,0 0 16,0-21-16,1 21 16,20-21-16,-21 21 0,21-21 0,-20 21 15,20-21-15,-21-1 0,0 1 0,22 21 16,-22-21-16,0 0 0,-21 0 16,0 0-16,0-1 0,0 1 0,0 0 15,0 0-15,-21 21 16,0 0-16,-22 0 0,22 0 0,-21 0 15,21 0-15,-22 0 0,22 21 16,-21 0-16,21 0 0,-22 1 0,22-1 16,0 0-16,0 21 15,21-21-15,-21 1 0,21-1 0,0 21 16,0-21-16,0 0 0,0 1 0,0-1 16,0 0-16,0 0 0,21 0 15,0 0-15,-21 1 0,21-22 0,0 21 16,22-21-16,-22 0 0,0 0 15,0 0-15,0 0 0,22 0 0,-22 0 16,0 0-16,21-21 0,-21-1 16,22 22-16,-1-21 0</inkml:trace>
  <inkml:trace contextRef="#ctx0" brushRef="#br1" timeOffset="133655.16">29676 9504 0,'0'-21'0,"0"42"0,0-63 0,0 20 16,0 1-16,0 42 31,0 1-31,0 20 0,0 0 16,0 1-16,-22-1 0,22 0 15,-21 22-15,0-22 0,21 0 16,-21 22-16,21-22 0,-21 1 15,21-1-15,-21 0 0,21 1 0,0-1 16,-22-21-16,1 21 0,21-20 0,-21-1 16,21 0-16,0 0 0,0 0 15,0 0-15,0 1 0,21-22 47,0 0-47,1-22 0,-22 1 16,21 0-16</inkml:trace>
  <inkml:trace contextRef="#ctx0" brushRef="#br1" timeOffset="135462.68">30078 10075 0,'0'0'0,"42"-42"15,-21 21-15,-21 0 16,21 21-16,-21-21 0,0-1 0,0 1 15,0 0-15,0 0 16,-21 0-16,0 21 16,0 0-16,0 0 0,-22 0 15,22 21-15,0 0 0,-21 0 0,21 0 16,-22 1-16,22 20 0,-21-21 16,21 0-16,-1 22 0,1-22 15,0 0-15,0 0 0,0 0 0,21 22 16,-21-22-16,21 0 15,0 0-15,0 0 0,21 0 16,0-21-16,0 0 16,0 0-16,0 0 0,1 0 0,20-21 15,-21 0-15,0 21 0,22-21 16,-22 0-16,0 0 0,21-1 0,-21 1 16,1 0-16,-1-21 0,21 21 0,-21-1 15,0-20-15,-21 21 0,0 0 16,22 0-16,-22-1 0,-22 22 31,1 0-31,21 22 0,-21-1 16,0 0-16,21 0 0,-21 21 15,21-20-15,0-1 0,0 21 0,0-21 16,0 0-16,0 1 0,0 20 16,0-21-16,0 0 0,21 0 0,0-21 15,-21 22-15,21-22 0,0 0 16,1 0-16,-1 0 0,0 0 0,21 0 15,-21 0-15,1-22 0,-1 1 16,0 0-16,0 0 0,0 0 0,0-22 16,22 22-16,-22-21 0,0 0 15,-21-1-15,21-20 0,0 20 16,1 1-16,-1-21 0,0-1 0,-21 22 16,0-1-16,21 1 0,-21 0 15,21-1-15,-21 22 0,0 0 16,0 0-16,0 42 31,-21 0-31,0 0 0,0 22 0,21-1 16,-21 0-16,-1 1 0,22-1 15,-21 0-15,0 22 0,21-22 0,0 1 16,0-1-16,-21 0 0,21 1 16,0-1-16,0-21 0,0 21 15,0-20-15,0-1 0,0 0 0,0 0 16,0 0-16,21 0 0,0-21 15,0 0-15,1 0 16,-1 0-16,0 0 0,0-21 16,0 21-16,0-21 0,1 0 0,-1 0 15,0 0-15,0-1 0,0 1 16,0 0-16,1 0 0,-1 0 0,-21 0 16,0-1-16,21 22 0,-21-21 15,0 42 1,0 1-1,0-1-15,0 0 16,0 0-16,0 0 0,0 0 16,0 1-16,0-1 0,0 0 15,0 0-15,0 0 16,21-21 0,0 0-16,0 0 0,1 0 15,-1 0-15,0 0 0,0-21 16,0 0-16,0 0 0,1 21 15,-1-21-15,0-1 0,0 1 16,0 0-16,-21 0 0,21 0 16,-42 42 15,0 0-15,0 0-16,21 0 0,-21 1 15,21-1-15,-21 0 0,21 0 16,0 0-16,0 0 15,21 1 1,0-22-16,0 0 0,0 0 16,0 0-16,1 0 0,-1 0 15,0-22-15,0 1 0,-21 0 16,21 0-16,-21 0 16,0 0-16,0-1 0,0 1 0,0 0 15,0 0-15,0 0 0,0 0 16,-21-1-16,0 22 0,0-21 0,0 21 15,-1 0-15,1 0 16,42-21 31,22 21-47,-22 0 0,0 0 16,21-21-16,-20 21 0,20 0 0,-21 0 15,21-21-15,1 21 0,-22-21 16,0 21-16,21 0 0,-20 0 15,-1 0-15,-21 21 16,21 0-16,-21 0 16,0 0-16,0 0 0,0 1 15,0-1-15,0 0 0,-21 0 0,21 0 16,-21 0-16,21 1 0,-22-1 16,22 0-16,-21 0 0,21 0 15,0 0-15,-21-21 0,21 22 16,-21-22-16,21-22 31,0 1-31,0 0 16,0 0-16,0 0 15,0 0-15,21-1 0,0 1 0,-21 0 16,21-21-16,1 21 0,-1-22 16,0 22-16,0-21 0,0 21 0,0-1 15,1-20-15,-1 42 0,0-21 16,0 21-16,0 0 0,0 0 0,1 21 15,-22 0-15,0 0 16,0 1-16,21-1 0,-21 0 0,21 21 16,-21-21-16,0 1 0,0 20 15,0-21-15,0 0 0,0 0 0,0 1 16,0-1-16,0 21 0,0-21 16,0 0-16,0 1 15,-21-22-15,0 21 16,-1-42 15,22-1-31,0 1 16,0 0-16,0 0 0,0-21 15</inkml:trace>
  <inkml:trace contextRef="#ctx0" brushRef="#br1" timeOffset="135690.54">31750 9631 0,'0'0'0,"-42"-21"16,42 0-16,-22 21 0,1 0 62,0 0-46</inkml:trace>
  <inkml:trace contextRef="#ctx0" brushRef="#br1" timeOffset="135910.42">30607 9694 0,'0'0'16,"-21"22"-16,21-1 16,21-21-1,0 0 1,0 0-16,22 0 0,-22 0 16,0 0-16,0 0 0,21 0 0,-20 0 15,-1 0-15,0 0 0,21 0 16,-21 0-16,1 0 0</inkml:trace>
  <inkml:trace contextRef="#ctx0" brushRef="#br1" timeOffset="136562.04">32512 10097 0,'0'0'15,"21"0"-15,0 0 0,0 0 0,1 0 16,-1-22-16,0 22 16,0-21-16,-21 0 15,0 0-15,0 0 16,0 0-16,-21 21 0,0 0 16,0 0-16,-1 0 0,-20 0 15,21 0-15,-21 0 0,-1 0 0,22 0 16,-21 21-16,21 0 0,-1-21 15,1 21-15,0-21 0,0 21 16,21 0-16,0 1 0,0-1 16,0 0-1,21 0-15,0-21 0,0 21 0,1-21 16,20 21-16,-21 1 16,0-22-16,0 21 0,1 0 0,-1-21 15,0 21-15,0 0 0,-21 0 16,0 1-16,-21-1 15,-21-21 1,20 0-16,-20 0 0,0 0 16,-1 0-16,1 0 0,0 0 0,-1-21 15,22 21-15,-21 0 0,0-22 16,20 22-16,1-21 0,0 21 0,0 0 16,21-21-16,0 0 15,21 21 1,0-21-1,0 21-15,1 0 0,-1-21 0,21 21 16,0-22-16</inkml:trace>
  <inkml:trace contextRef="#ctx0" brushRef="#br1" timeOffset="137562.07">32935 9716 0,'0'-22'0,"0"44"0,0-65 0,0 64 32,0 1-32,0-1 15,0 0-15,-21 0 16,21 21-16,0 1 0,0-22 0,-21 21 16,0 1-16,0-22 0,21 21 15,-22 0-15,22-20 0,-21 20 16,21-21-16,-21 21 0,21-20 0,0-1 15,-21 21-15,21-21 0,0 0 16,-21-21-16,21 22 0,0-44 63,21 1-63,0 0 0,0 0 15,0 0-15,-21 0 0,22-1 16,-22 1-16,21 21 0,-21-21 15,21 21 1,-21 21 0,0 0-1,0 1-15,0-1 0,0 0 16,0 0-16,0 0 16,21 0-16,0-21 15,0 0 1,1 0-1,-1 0-15,0 0 0,0 0 16,0-21-16,0 0 0,1 21 16,-22-21-16,21 0 0,0 21 0,0-21 15,-21-1-15,21 1 0,0 21 16,-21-21-16,0 42 47,0 0-47,0 1 15,0-1-15,0 0 16,0 0-16,22-21 16,-22 21-16,21-21 15,21 0-15,-21 0 0,0 0 16,1 0-16,-1 0 0,0 0 16,0-21-16,0 21 0,0-21 0,1 0 15,-1 21-15,-21-21 0,0-1 16,21 1-16,0 0 0,-42 42 47,0 0-47,0 1 15,21-1-15,-22 0 0,1 0 16,21 21-16,-21-20 0,0 20 16,0 0-16,21 1 0,-21-1 15,-1 0-15,1 1 0,0 20 16,21-21-16,-21 1 0,0-1 0,0 0 15,21 1-15,-22-1 0,1-21 16,21 22-16,0-22 0,-21 21 0,21-21 16,-21 0-16,21 1 0,0-1 15,0 0-15,0-42 47,0 0-47,0-1 0,21 22 0,-21-21 16,21-21-16,-21 21 15,21 0-15,1-22 0,-1 22 0,-21-21 16,21-1-16</inkml:trace>
  <inkml:trace contextRef="#ctx0" brushRef="#br1" timeOffset="137862.2">33591 10160 0,'0'0'16,"22"-21"-16,-1 0 0,0 21 15,0-21-15,0 21 0,0 0 16,1 0-16,20 0 0,-21 0 16,0 0-16,0 0 0,-21 21 15,0 0-15,0 0 0,0 0 16,0 0-16,0 1 0,0-1 0,0 0 16,-21 0-16,0 0 0,0 22 15,0-22-15,-22-21 0,22 21 0,0 0 16,-21 0-16,21-21 0,-1 21 15,1-21-15,0 0 0,0 0 16,0 0-16,0 0 0,-1 0 16,22-21-1,0 0-15,0 0 16</inkml:trace>
  <inkml:trace contextRef="#ctx0" brushRef="#br1" timeOffset="138090.19">33316 9843 0,'-21'0'16,"0"0"-16,0 0 47,0 0-47,-1 0 15,1 0-15</inkml:trace>
  <inkml:trace contextRef="#ctx0" brushRef="#br1" timeOffset="155414.22">25696 12446 0,'0'21'15,"-21"-21"1,21 21 0,21-21 15,-21-21-15,21 21-16,1-21 0,-1 21 0,0-21 15,0 0-15,0 0 16,22-1-16,-22 1 0,0 0 0,0 0 15,0 0-15,22 0 0,-22-1 16,0 1-16,21 0 0,-21 0 16,1-21-16,-1 20 0,0 1 0,0 21 15,0-21-15,-21 0 0,0 0 16,21 0-16,-21-1 0,0 1 16,0 0-16,0 0 0,-21 21 31,0 0-31,0 0 15,0 0-15,0 21 0,21 0 16,-22-21-16,1 43 0,0-22 0,0 0 16,21 0-16,-21 0 0,0 22 15,-1-22-15,22 21 0,0-21 16,-21 22-16,21-22 0,0 0 0,0 0 16,0 0-16,0 0 0,0 1 15,0-1-15,21 0 0,1-21 0,-1 21 16,0-21-16,0 0 0,0 21 15,0-21-15,1 0 0,-1 0 0,21 0 16,-21 0-16,0 0 0,1 0 0,-1 0 16,0-21-16,0 21 0,-21-21 15,21 0-15,0 21 0,1-21 0,-22-1 16,21 1-16,0 0 0,0-21 16,0 21-16,-21-1 0,21 1 15,1 0-15,-1 0 0,0 0 0,0 0 16,0-1-16,0 1 0,1 21 15,-1-21-15,0 21 0,0 0 0,0 0 16,0 0-16,1 0 0,-1 0 16,0 0-16,0 21 0,-21 0 15,0 1-15,21-1 0,-21 0 16,0 0-16,0 21 0,0-20 16,0-1-16,0 0 0,0 0 0,-21 0 15,0 0-15,0 1 16,0-1-16,21 0 15,-22-21-15,1 0 0,21 21 0,-21-21 32,21-21-1,0 0-15,21 0-16,0-1 0,-21 1 15,22 0-15,-1 0 0,0 0 16,0 0-16,0-22 0,0 22 0,1 0 15,-1 0-15,0 0 0,0-1 16,0 1-16,-21 0 0,21 0 0,-21 0 16,22 21-16,-22-21 15,0 42 17,-22 0-32,1 0 15,21 0-15,-21 22 0,0-22 0,0 0 16,21 0-16,-21 0 0,-1 22 0,22-22 15,0 0-15,0 0 0,0 0 16,0 0-16,0 1 0,0-1 0,0 0 16,0 0-16,22-21 15,-22 21-15,21-21 0,0 0 16,0 0-16,0 0 0,0 0 16,22 0-16,-22 0 0,0 0 15,0 0-15,0 0 0,22-21 0,-22 21 16,0-21-16,0 0 0,0 0 15,1-1-15,-1-20 0,0 21 0,0-21 16,0 20-16,0-20 0,1 0 16,-1-1-16,0 1 0,0-21 0,0 20 15,0 1-15,1 0 0,-22-1 0,0 1 16,21 0-16,-21 20 0,0-20 16,0 0-16,0 21 0,0-1 0,0 1 15,0 0-15,0 0 0,0 0 16,0 42 15,-21 0-31,-1 0 0,22 0 16,-21 22-16,0-22 0,0 0 0,21 21 15,-21 1-15,0-22 0,21 21 16,-22 1-16,22-1 0,-21 0 0,0 1 16,21-1-16,0-21 0,0 21 15,0 1-15,0-22 0,0 21 0,0-21 16,0 22-16,0-22 0,0 0 15,0 0-15,0 0 0,0 1 0,21-22 16,0 21-16,1 0 0,-1-21 16,0 0-16,0 0 15,0 0-15,0 0 0,1 0 0,-1 0 16,0 0-16,0 0 0,0 0 16,22-21-16,-22 0 0,0-1 0,0 22 15,0-21-15,0 0 0,1-21 0,-1 21 16,0-1-16,0 1 0,0 0 15,-21-21-15,0 21 0,0-1 0,0 1 16,0 0-16,0 0 0,0 0 16,-21 21-1,0 0 1,0 0-16,0 21 0,-1-21 0,22 21 16,-21 0-16,0 0 0,21 1 15,0-1-15,-21 21 0,21-21 16,-21 0-16,21 1 0,0-1 0,0 0 15,0 0-15,0 0 0,0 0 16,0 1-16,21-1 0,0 0 16,0-21-16,0 0 0,1 21 0,-1-21 15,0 0-15,0 0 0,0 0 16,0 0-16,22 0 0,-22 0 0,0 0 16,0 0-16,22-21 0,-22 0 15,0 21-15,0-21 0,-21-1 16,21 1-16,0-21 0,1 21 0,-1 0 15,-21-1-15,0 1 0,21 0 16,-21 0-16,21 0 0,-21 0 0,0-1 16,0 44 15,0-1-15,0 0-16,0 0 0,-21 0 0,0 0 15,21 1-15,-21-1 0,21 0 0,-22 0 16,22 0-16,0 0 0,-21 1 15,0-1-15,21 0 0,0 0 16,0 0 0,0 0-16,0-42 47,0 0-32,21 21-15,0-21 0,-21 0 16,22 0-16,-1-1 0,0 1 0,-21 0 15,21 0-15,21-21 16,-20 20-16,-1 1 0,21 0 16,-21 0-16,0 21 0,22 0 15,-22 0-15,0 0 0,0 0 0,0 0 16,1 21-16,-1 0 0,0 0 16,-21 1-16,21-1 0,-21 0 15,21 0-15,-21 0 0,0 0 0,0 1 16,0-1-16,0 0 0,0 0 15,0 0 1,21-21 15,1 0-31,-1-21 16,0 0-16,0 0 16,0 0-16,0-1 0,1 1 15,-1 0-15,0-21 0,0 21 0,21-1 16,-20 1-16,20 0 15,-21-21-15,21 42 0,-20-21 0,20-1 16,-21 22-16,21 0 0,-20 0 16,-1 0-16,0 0 0,0 22 0,0-1 15,0 0-15,-21 0 0,0 0 16,22 0-16,-22 1 0,0-1 0,21-21 16,-21 21-16,0 0 0,0 0 0,0 0 15,0 1-15,0-1 31,0-42 1,0-1-17,0 1-15,0 0 0,0 0 16,0 0-16,0 0 0,-21-1 0,21 1 16,0 0-16,-22 0 15,1 0-15,0 21 0,0 0 16,0 0-16,0 0 0,-1 0 15,1 0-15,0 0 0,-21 0 0,21 21 16,-1 0-16,-20 0 0,21-21 16,0 21-16,0 1 0,-22-1 15,22 0-15,0 0 0,0 0 0,21 0 16,0 1-16,-21-1 0,21 0 0,0 0 16,0 0-16,0 0 15,21 1 1,0-22-16,0 0 15,0 0-15,0 0 0,1 0 16,-1 0-16,0 0 0,0 0 0,0 0 16,0-22-16,1 22 0,20-21 0,-21 0 15,0 0-15,0 0 0,1 0 16,-1-1-16,0 1 0,-21-21 0,21 21 16,0-22-16,-21 1 0,21 0 15,-21-1-15,0 1 0,22 0 0,-22-1 16,21 1-16,-21 0 0,0-1 15,0 1-15,0 21 0,21 0 16,-21-22-16,0 22 0,0 0 16,0 0-16,0 0 0,0 42 47,0 0-47,-21 0 15,21 0-15,-21 1 0,21-1 16,0 0-16,0 21 0,-22-21 0,22 22 15,-21-1-15,21 0 0,-21 1 16,21-22-16,-21 21 0,21 1 16,0-22-16,0 21 0,0-21 0,0 22 15,0-22-15,0 0 0,0 0 16,0 0-16,0 0 0,0 1 0,0-1 16,0 0-16,0 0 15,21-21-15,-21 21 0,21-21 0,0 0 16,-21 21-16,22-21 0,-1 22 15,0-22-15,0 0 0,0 0 16,0 0-16,1 0 16,-1 0-16,0-22 0,0 22 0,0-21 15,0 0-15,1 21 0,-1-21 16,21 0-16,-21 0 0,0-1 16,1 22-16,20-21 0,-21 0 0,0-21 15,22 21-15,-22-1 0,0 1 16,0 0-16,0 0 0,-21 0 0,21 0 15,-21-1-15,22 1 16,-22 0-16,-22 21 31,1 0-31,0 0 16,0 0-16,0 21 0,0 0 16,-1 1-16,1-1 0,0 0 15,0 0-15,0 0 0,21 0 16,0 1-16,0-1 0,-21-21 0,21 21 15,0 0-15,0 0 16,21-21 0,0 21-16,0-21 15,0 0-15,0 0 16,1 0-16,-1 0 0,0 0 16,0 0-16,-21 22 15,21-22-15,0 21 0,1-21 16,-22 21-16,21-21 0,0 21 15,-21 0 1,0 0 0,0 1-1,0-1-15,-21 0 16,0-21 0,-1 0-16,1 0 0,0 0 15,21 21-15,-21-21 0,0 0 0,0 0 16,-1 0-16,1 0 0,0 0 15,0 0-15,0 0 0,0 0 16,-1 0 0,22-21 31,0 0-16,-21 21-31,21-21 15</inkml:trace>
  <inkml:trace contextRef="#ctx0" brushRef="#br1" timeOffset="155997.88">27622 11748 0,'-21'0'16,"0"0"-16,42 0 31,0 0-16,1 0-15,20 0 0,0 0 16,1 0-16,-1 0 0,0 0 0,22-22 16,-22 22-16,22 0 0,-22 0 0,0-21 15,22 21-15,-22 0 0,-21 0 16,22-21-16,-22 21 0,0 0 16,0 0-16,0 0 0,-21-21 15,21 21-15,-42 21 78,0-21-78,0 21 16,-21 0-16,20-21 0,-20 22 16,-21-1-16</inkml:trace>
  <inkml:trace contextRef="#ctx0" brushRef="#br1" timeOffset="164854">26924 12869 0,'-21'0'0,"0"0"31,-1 0 0,1 0 1,0 0-17,0 0-15,0 0 0,0 0 16,-1 0-16,1 0 0,0 0 15,0 0-15,0 0 0,0 0 16,-1 0-16,1 0 0,0 0 0,-21 0 16,21 0-16,-1 0 0,1 0 15,0 0-15,0 0 16,0 0 0,21 22-16,0-1 15,0 0 1,0 0-1,21-21 1,0 0-16,0 0 0,0 21 16,1-21-16,-1 0 0,0 0 0,21 0 15,1 0-15,-1 0 0,0 0 0,1 21 16,20-21-16,1 0 0,-1 0 16,1 0-16,20 0 0,-20 0 0,-1 0 15,22 0-15,-22 0 0,22 0 16,-21 0-16,20 0 0,-20 0 0,20 0 15,-20 0-15,21 0 0,-1 0 16,-20 0-16,-1 0 0,1 0 16,-1 0-16,1 0 0,-22 0 0,0 0 15,1 0-15,-1 0 0,-21 0 16,22 0-16,-22 0 0,0 0 0,0 0 16,0 0-1,-21 22 32,-21-22-31,0 0-16,0 0 0,0 0 15,-1 0-15,1 0 0,0 0 0,-21 0 16</inkml:trace>
  <inkml:trace contextRef="#ctx0" brushRef="#br1" timeOffset="165598.57">26712 13145 0,'-63'0'16,"42"0"-1,-1 0-15,1 0 0,0 0 16,0 0-16,0 0 31,0 0-15,42 21 77,0-21-93,0 0 0,0 0 16,0 0-16,1 0 0,-1 0 16,0 0-16,21 0 0,1 0 0,-1 0 15,0 0-15,22 0 0,-1 0 0,1 21 16,20-21-16,-20 0 0,-1 0 16,22 0-16,0 0 0,-1 0 15,-20 0-15,21 0 0,-1 0 16,1 0-16,0 0 0,-1 0 0,-20 0 15,20 0-15,-20 21 0,-1-21 0,-20 0 16,-1 0-16,0 0 0,1 0 16,-1 0-16,-21 0 0,0 0 0,1 0 15,-1 0-15,0 0 0,0 0 32,-42 0 46,0 0-78,0 0 15,-1 0-15,-20 21 0,0-21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03:51:04.1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2900 0,'0'21'31,"0"0"32</inkml:trace>
  <inkml:trace contextRef="#ctx0" brushRef="#br0" timeOffset="2511.41">1439 2815 0,'-21'0'16,"21"-21"46</inkml:trace>
  <inkml:trace contextRef="#ctx0" brushRef="#br0" timeOffset="3144.05">1503 2159 0,'0'0'0,"0"-21"16,0 0 0,0 0-1,0-1-15,0 1 16,0 0-1,0 0-15,-21 21 0,21-21 16,0 0-16,-22-1 16,22 1-1,0 0-15,0 0 16,-21 21 0,21 21 15,0 0-16,0 0-15,0 22 0,0-22 0,0 21 16,0 1-16,0 20 0,0-21 16,0 22-16,0-1 0,0 1 15,0-1-15,0 1 0,0-1 0,-21 1 16,21-22-16,0 22 0,0-22 16,0 0-16,0-20 0,0 20 15,0-21-15,0 21 0,0-20 0,0-1 16,0 0-16,0-42 47,0 0-47,21-1 15,0 1-15</inkml:trace>
  <inkml:trace contextRef="#ctx0" brushRef="#br0" timeOffset="3547.26">1968 2667 0,'0'0'0,"-21"21"15,21 0-15,0 1 16,21-22 15,1-22-15,-22 1-1,21 21-15,-21-21 0,0 0 0,0 0 16,0 0-16,0-1 16,-21 22 30,21 22-46,0-1 16,-22 0 0,22 0-16,22-21 31,-1-21-15</inkml:trace>
  <inkml:trace contextRef="#ctx0" brushRef="#br0" timeOffset="4775.06">3916 2138 0,'0'21'16,"21"-21"31,0 0-47,-21-21 0,21 0 15,0 21-15,1-21 0,-1-1 0,0 1 16,0 21-16,0-21 16,0 0-16,1-21 0,-1 20 0,0 1 15,0 0-15,-21-21 0,0 21 16,0-22-16,0 22 0,0 0 0,0-21 15,0 20-15,-21 1 0,0 0 16,0 21-16,-1 0 0,-20-21 0,21 21 16,-21 0-16,20 0 0,-20 21 15,0 0-15,-1 0 0,1 1 16,0-1-16,-1 21 0,1-21 0,0 22 16,-1-22-16,1 21 0,21-21 15,0 22-15,0-22 0,21 21 0,0-21 16,0 22-16,0-22 15,0 0-15,0 0 0,21 0 0,0 0 16,21 1-16,-21-1 0,1 0 16,20 0-16,0-21 0,1 21 0,-22 0 15,21 1-15,0-1 0,1 0 16,-1-21-16,-21 21 0,22 0 0,-1 0 16,-21 1-16,0-1 0,22 0 15,-22 0-15,0 0 0,-21 0 0,0 1 16,21-1-16,-21 0 0,0 0 15,0 0-15,-21 22 0,0-22 0,0 0 16,-22 0-16,1 0 0,21 0 16,-22-21-16,1 22 0,0-1 15,-1-21-15,1 0 0,-21 21 0,20-21 16,22 0-16,-21 0 0,-1 0 16,22 0-16,-21 0 0,21-21 0,-22 21 15,22-21-15,0-1 0,0 22 16,0-21-16,0 0 0,-1 0 0,22 0 15,0 0 1,22 21 0,-1 0-16,21-22 0,-21 22 15,22 0-15,-1 0 0,-21-21 0</inkml:trace>
  <inkml:trace contextRef="#ctx0" brushRef="#br0" timeOffset="5091.88">4487 2413 0,'0'21'31,"0"0"-15,0 1-16,0-1 15,0 0-15,0 0 0,0 0 0,0 0 16,0 1-16,0-1 0,0 0 16,0 0-16,0 0 0,0 0 0,0 1 15,0-1-15,-21-21 16,21 21-16,0-42 47,0 0-47,0-1 0,21 1 15</inkml:trace>
  <inkml:trace contextRef="#ctx0" brushRef="#br0" timeOffset="5283.77">4572 2180 0,'0'-21'0,"-21"21"16,0 0-16,21 21 47,21 0-32,0-21-15,0 22 16</inkml:trace>
  <inkml:trace contextRef="#ctx0" brushRef="#br0" timeOffset="5886.92">4953 2434 0,'0'0'0,"0"21"16,-21 1-16,21-1 0,0 0 16,-21-21-16,21 21 0,0 0 0,0 0 15,0 1-15,0-1 0,0 0 16,0 21-16,0-21 0,0 1 0,0-1 16,0 0-16,0 0 0,0 0 15,0 0-15,0 1 0,0-1 16,-22-21-16,1 0 15,0-21 17,21-1-17,0 1-15,0 0 0,0 0 16,0-21-16,0 20 0,0 1 16,0-21-16,21 0 0,0 20 0,1-20 15,-1 0-15,21 21 0,-21-22 16,22 22-16,-1 0 0,0 0 0,-21 0 15,22 21-15,-1 0 0,0 0 16,1 0-16,-22 0 0,21 21 0,-21 0 16,1 0-16,-1 0 0,0 0 15,-21 22-15,0-22 0,0 21 0,0-21 16,0 22-16,0-22 16,0 0-16,0 21 0,0-20 0,-21-1 15,0 0-15,21 0 0,-22 0 16,22 0-16,-21-21 0,0 22 15,21-44 17,0 1-32</inkml:trace>
  <inkml:trace contextRef="#ctx0" brushRef="#br0" timeOffset="6759.67">6159 2540 0,'0'-63'16,"0"41"0,-21 22-16,0-21 0,21 0 0,-21 21 15,0 0-15,0-21 0,-1 21 16,1 0-16,0 0 0,-21 0 0,21 0 15,-1 21-15,-20-21 0,21 21 0,0 0 16,0 1-16,-22-1 16,22 21-16,0-21 0,21 22 0,-21-22 15,0 21-15,21-21 0,-22 22 16,22-22-16,0 0 0,0 0 0,0 0 16,0 0-16,0 1 0,0-1 15,22-21-15,-1 0 0,0 0 0,21 0 16,-21 0-16,1 0 0,20 0 0,-21 0 15,21 0-15,-20-21 0,-1-1 16,21 22-16,-21-21 0,0 0 0,1 0 16,-1 0-16,0 0 0,-21-1 15,0 1-15,0 0 0,21 0 0,-21 0 16,0 0-16,0-1 16,0 1-1,0 42 16,0 1-31,0-1 16,0 0-16,0 21 0,0-21 16,0 22-16,0-1 0,0 0 0,0 1 15,0-1-15,0 22 0,0-22 16,-21 21-16,21 1 0,-21 21 0,21-22 16,0 1-16,0 20 0,0-20 0,0-1 15,0 22-15,0-22 0,0 22 16,0-21-16,0 20 0,0 1 15,0-22-15,0 1 0,0 21 0,0-22 16,0 1-16,0-1 0,0-21 16,0 22-16,0-1 0,-21-20 0,-1-1 15,22 0-15,-21 1 0,21-22 0,-21 21 16,0-21-16,0 1 0,0-1 16,-1-21-16,-20 21 0,21-21 0,-21 0 15,-1 0-15,1 0 0,-22-21 0,22 0 16,-21-22-16,-1 22 0,1-21 15,-1-1-15,22-20 0,-22-1 0,22 22 16,0-21-16,-1-22 0,1 21 0,21 1 16,0-1-16,-1 1 15,1-22-15,21 43 0,-21-22 0,21 1 16,0 21-16,0-22 0,0 22 0,0-1 16,21-20-16,0 21 0,1-1 15,-1 22-15,21-21 0,-21-1 0,22 1 16,-1 0-16,-21 21 0,21-22 15,1 22-15,-22 0 0,21 0 0,1 0 16,-22-1-16,21 1 0,-21-21 16,22 42-16,-22-21 0,21 0 0</inkml:trace>
  <inkml:trace contextRef="#ctx0" brushRef="#br0" timeOffset="7123.46">6498 2117 0,'0'0'16,"-21"-21"-16,0-1 0,0 1 16,-1 21-1,1 0 1,21 21-16,0 1 0,0 20 0,0-21 15,0 21-15,0 22 16,0-22-16,0 22 0,0-1 0,0 1 16,0-1-16,-21 1 0,21-1 15,0-20-15,-21 20 0,21-21 0,0 1 16,0-22-16,0 21 0,0-21 16,0 1-16,0-1 0,0 0 0,0 0 15,0 0-15,0-42 31,0 0-31,21 0 16,0 0-16,0-22 16</inkml:trace>
  <inkml:trace contextRef="#ctx0" brushRef="#br0" timeOffset="7535.43">6646 2794 0,'0'21'0,"0"0"16,21-21 0,1 0-16,-1 0 15,0 0-15,0 0 0,0 0 0,0-21 16,22 0-16,-22 21 0,21-21 16,-21 0-16,22 0 0,-22 21 0,0-22 15,0 1-15,0 0 16,1-21-16,-22 21 0,0-1 0,0 1 15,0 0-15,0 0 16,-22 21-16,1-21 0,-21 21 16,21 0-16,0 0 0,-22 0 0,22 21 15,-21 0-15,21 0 0,-22 0 16,22 22-16,0-22 0,0 21 0,0 1 16,21-1-16,0-21 0,0 21 15,0-20-15,0 20 0,0-21 16,0 0-16,0 0 0,21 1 15,0-1-15,0 0 0,0 0 0,22-21 16,-22 0-16,0 21 0,21-21 0,-21 0 16,1 0-16,-1 0 0,0 0 15,0 0-15,0-21 0,0 0 0,1 0 16,-1 21-16,0-21 0</inkml:trace>
  <inkml:trace contextRef="#ctx0" brushRef="#br0" timeOffset="8169.18">8424 2900 0,'21'-21'0,"-42"42"0,0 0 0,-21-21 16,21 21-16,-1 0 0,1-21 15,0 22-15,42-44 32,0 1-32,1 21 15,-1-21-15,0 0 0,21 0 16,-21 0-16,22-22 0,-1 1 0,0 21 15,1-43-15,-1 22 0,22-22 0,-22 22 16,0-21-16,1-1 0,-1 1 16,0-1-16,1-21 0,-1 22 0,-21-1 15,21-20-15,-20 20 0,-22 1 16,0-1-16,0 22 0,0 0 0,0-1 16,0 1-16,-22 0 0,1 20 15,0 1-15,0 21 0,0 0 16,-22 0-16,22 0 0,-21 0 0,0 21 15,20 1-15,-20 20 0,21 0 16,0 1-16,-22 20 0,22 1 16,0-1-16,0 1 0,21-1 0,0 1 15,-21 20-15,21-20 0,0-1 0,0 22 16,0-22-16,0 1 0,0-22 16,0 22-16,0-22 0,21 0 0,0 1 15,-21-1-15,21 0 0,0-20 16,1-1-16,20 0 0,-21 0 0,0 0 15,22 0-15,-22-21 0,21 0 0,0 0 16,-20 0-16,20 0 16,-21 0-16,21 0 0,-20 0 0,-1 0 15,21-21-15,-21 21 0,0-21 16,1 0-16,-1-21 0,0 20 0,0 1 16</inkml:trace>
  <inkml:trace contextRef="#ctx0" brushRef="#br0" timeOffset="8574.12">9440 2625 0,'-21'21'15,"42"-21"32,0 0-47,1 0 16,-1-21-16,0 0 0,0 21 0,0-22 15,0 1-15,-21 0 0,22-21 16,-1 21-16,-21-1 0,0 1 0,0-21 16,0 21-16,0 0 15,0-1-15,-21 22 0,-1 0 16,1 0-16,0 0 0,0 0 16,0 22-16,0-1 0,-22 0 0,22 21 15,0-21-15,0 22 0,0-1 16,-1-21-16,22 22 0,0-1 0,-21 0 15,21-21-15,0 22 0,0-22 16,0 0-16,0 0 0,0 0 16,21 1-16,1-1 0,-1 0 0,0-21 15,0 21-15,0-21 0,22 0 0,-22 0 16,21 0-16,-21 0 0,22 0 16,-1 0-16,-21 0 0,21-21 0,-20 0 15,20 21-15,-21-21 0,0-1 0</inkml:trace>
  <inkml:trace contextRef="#ctx0" brushRef="#br0" timeOffset="9001.59">10054 2519 0,'0'0'0,"0"-21"0,0 0 32,0 42-17,0 0 1,21 0-16,0 0 15,-21 0-15,22 22 0,-22-22 0,0 0 16,0 0-16,21 0 0,-21 22 16,0-22-16,0 0 0,0 0 15,0 0-15,21 1 0,-21-1 0,0 0 0,21 0 16,-21 0-16,21-21 31,0-21-15,-21 0-16,0 0 15,22 0-15,-1-1 0,0 1 0,-21-21 16,21 0-16,-21-1 0,21 22 16,0-21-16,-21-1 0,22 1 0,-22 0 15,21-1-15,0 22 0,-21 0 0,0 0 16,0 0-16,21 21 0,0-21 16,0 21 15,1 21-31,-22 0 15,0 0-15,0 0 16,0 0-16,21-21 0,-21 22 16,0-1-16</inkml:trace>
  <inkml:trace contextRef="#ctx0" brushRef="#br0" timeOffset="9760.09">10583 2709 0,'0'0'0,"0"22"16,21-22-16,1 0 15,-1 0-15,0 0 0,0-22 16,0 22-16,0-21 16,1 21-16,-1-21 0,0 0 0,21 0 0,-21 0 15,1-1-15,-1 1 16,0 0-16,0 0 0,0-21 0,0 20 16,-21 1-16,22 0 0,-22 0 0,0 0 15,0 0-15,0-1 16,-22 22-16,1 0 0,0-21 0,0 21 15,0 0-15,-22 0 0,22 0 16,0 21-16,0-21 0,0 22 0,0-1 16,-1 0-16,1 21 0,0-21 0,0 1 15,0 20-15,21 0 16,-21-21-16,-1 22 0,22-1 0,0-21 16,0 22-16,0-22 0,0 21 15,0-21-15,0 0 0,0 1 0,0-1 16,22 0-16,-1-21 0,0 21 0,0 0 15,21-21-15,-20 0 0,20 0 16,-21 0-16,21 0 0,1 0 0,-1 0 16,0 0-16,1-21 0,-22 0 0,21 0 15,1 0-15,-22-1 0,21 1 16,0 0-16,-20-21 0,20-1 0,-21 1 16,21 0-16,-20-1 0,20-20 15,-21 21-15,0-22 0,22 1 16,-22 20-16,0-20 0,0-1 0,0 1 15,-21 20-15,21-20 0,-21 21 0,0-1 16,0 1-16,0 0 0,0 20 16,0 1-16,0 0 0,0 0 15,-21 21-15,0 0 0,0 21 16,0 0-16,0 22 16,21-1-16,-22 0 0,1 1 0,0-1 15,0 21-15,0-20 0,0 20 0,-1 1 16,1-1-16,21 1 0,-21-22 15,21 22-15,0-1 0,0-21 0,0 1 16,0 20-16,0-42 0,0 22 16,21-1-16,0-21 0,1 22 15,-1-22-15,0 0 0,0-21 0,0 21 16,22 0-16,-22-21 0,0 0 16,21 0-16,-21 0 0,22 0 0,-22 0 15,21 0-15,-21-21 0,22 0 0,-1 0 16,-21 0-16,22 21 0,-1-22 15,-21 1-15,0 0 0,0 0 0,1 0 16,-1 21-16,-21-21 0,0-1 0,0 1 16</inkml:trace>
  <inkml:trace contextRef="#ctx0" brushRef="#br0" timeOffset="10870.81">1714 4678 0,'0'0'16,"-21"0"-16,0 0 0,0 0 0,21-21 16,-21 21-16,21-21 0,-21-1 15,21 1-15,0 0 16,0 0-16,0 0 15,0 0-15,0-1 0,0 1 16,21 0-16,0 21 0,0 0 16,0 0-16,22 0 15,-22 21-15,0 0 0,0 1 0,21 20 16,-20-21-16,-22 21 0,21 22 16,-21-22-16,0 22 0,0-1 15,0 1-15,0-1 0,-21-20 0,-1 20 16,1 1-16,0-22 0,-21 21 15,-1-20-15,22-1 0,-21-21 0,0 22 16,-1-22-16,1 0 16,0 0-16,20 0 0,-20-21 0,0 0 0,21 0 15,-1 0-15,-20 0 16,21-21-16,0 0 0,0 0 16,-1 0-16,1-22 0,0 1 0,21 21 15,0-22-15,0 1 0,0 0 16,0-1-16,0 22 0,21-21 15,0 21-15,1 0 0,20-1 0,-21 22 16,21 0-16,1 0 0,-1 22 16,0-1-16,-20 0 0,20 0 0,0 0 15,-21 22-15,1-22 0,-1 21 16,0-21-16,0 0 0,0 22 16,-21-22-16,0 0 0,21 0 15,-21 0-15,22 1 0,-22-1 0,0 0 16,0 0-16,0 0 0,21-21 15,0 0 1,0 0-16,0 0 16</inkml:trace>
  <inkml:trace contextRef="#ctx0" brushRef="#br0" timeOffset="11055.71">2222 5186 0,'0'0'0,"22"0"78,-22-21-78,21 21 16</inkml:trace>
  <inkml:trace contextRef="#ctx0" brushRef="#br0" timeOffset="13339.85">3577 4720 0,'0'0'16,"-21"-42"-16,0 42 31,0 21-15,21 21-16,0 1 0,0-1 0,0 0 15,0 1-15,0-1 0,0 22 16,0-22-16,-22 21 0,22-20 0,0-1 15,-21 0-15,21 1 16,0-1-16,0-21 0,0 22 0,0-22 16,0 0-16,0 0 0,0 0 15,0-42 17,0 0-32,0 0 0,0 0 0,0-1 15,0-20-15,0 0 0,0-1 16,0 1-16,0 0 0,0-1 0,0-20 15,0 21-15,0-22 0,21 22 16,1-1-16,-1 1 0,0 21 0,21-21 16,-21 20-16,22 22 0,-22 0 0,21 0 15,1 0-15,-22 0 16,21 22-16,0-1 0,-20 21 0,20-21 16,-21 22-16,0-1 0,22 0 15,-22 1-15,-21-1 0,21 0 0,-21 1 16,21-1-16,-21 0 0,0-21 15,0 22-15,0-22 0,0 0 0,0 0 16,0 0-16,0 1 0,0-1 0,-21-21 16,0-21 15,21-1-15,0-20-16,0 21 0,0-21 0,0 20 0,0-20 15,0 0-15,21-1 16,-21-20-16,21 21 0,0-22 0,0 22 15,1-1-15,-1 1 0,0 21 0,21 0 16,-21 0-16,22-1 0,-1 22 16,-21 0-16,22 0 0,-1 22 0,-21-22 15,21 42-15,-20-21 0,-1 21 16,0 1-16,0-1 0,0 0 0,-21 1 16,0-1-16,0 0 0,0 22 15,0-22-15,0 1 0,0-22 0,0 21 16,0 0-16,0-20 0,21-1 15,-21 0-15,22 0 0,-1 0 16,0-21-16,0 0 0,0 0 16,22 0-16,-22 0 0,0 0 15,21-21-15,1 0 0,-22 0 0,21 0 16,0-22-16,-20 22 0,-1-21 0,21 21 16,-42-22-16,21 1 0,0 0 15,-21-1-15,0 1 0,0 0 0,0 20 16,0-20-16,0 21 0,0 0 15,0 0-15,0 42 32,0 21-32,-21-21 0,21 0 15,0 22-15,-21-1 0,21-21 16,0 22-16,0-1 0,0 0 16,0-21-16,0 22 0,0-22 0,0 21 15,0-21-15,0 1 0,0-1 0,21 0 16,0 0-16,1 0 0,-1-21 15,0 0-15,0 0 0,21 0 0,-20 0 16,-1 0-16,21 0 0,0-21 16,-20 0-16,20 0 0,-21 0 0,21-1 15,-20 1-15,20-21 0,-21 0 16,0 20-16,0-20 0,1 0 0,-1-22 16,0 22-16,-21 0 0,0-1 0,0 22 15,0-21-15,0 21 16,0-1-16,0 1 0,0 42 31,0 1-31,0 20 0,-21-21 16,21 21-16,0 1 0,0-1 0,0 0 15,0-20-15,0 20 0,0 0 16,0 1-16,0-1 0,0-21 0,0 21 16,0-20-16,21-1 0,0 0 0,0 0 15,0 0-15,1 0 0,-1 1 16,21-22-16,-21 0 0,22 0 0,-22 0 15,21 0-15,0 0 0,-20-22 16,20 1-16,-21 21 0,21-21 16,1-21-16,-22 21 0,0-1 0,21-20 15,-20 0-15,-1-1 0,0 1 16,0-21-16,-21-1 0,21 22 0,0-22 16,-21 1-16,0-1 0,22 1 15,-1 20-15,-21-20 0,0 21 0,0-1 16,21 22-16,-21-21 0,0 21 0,0-1 15,21 22-15,-21-21 0,0 42 32,0 1-32,0 20 15,0-21-15,0 21 0,-21 1 0,21-1 16,0 22-16,-21-1 0,21-21 0,0 22 16,-21-1-16,21 1 0,0-22 15,0 1-15,0 20 0,0-21 0,0-20 16,0 20-16,0 0 0,0-21 15,0 1-15,21-1 0,0 21 0,0-42 16,0 21-16,0 0 0,1-21 0,20 0 16,0 0-16,-21 0 0,22 0 15,-1 0-15,-21 0 0,22-21 0,-1 21 16,0-21-16,1-21 0,-1 21 16,-21-1-16,21-20 0,-20 0 15,20-1-15,-21 1 0,0-21 0,0-1 16,1 1-16,-1-1 0,0 1 15,-21-1-15,0 1 0,0 20 0,0-20 16,0 20-16,0 1 0,0 0 0,0-1 16,0 1-16,0 21 0,0 0 15,0 0-15,0-1 0,0 44 32,0-1-32,0 0 0,0 0 0,0 21 15,0 1-15,0-1 0,0 0 0,0 22 16,-21-1-16,21-20 15,0 20-15,-21 1 0,21-22 0,0 22 16,0-22-16,0 0 0,0 1 0,0-1 16,0 0-16,0 1 0,0-22 15,0 21-15,0-21 0,0 0 0,0 1 16,0-1-16,21-21 0,-21 21 16,21-21-16,0 0 0,0 0 0,0 0 15,22 0-15,-22 0 0,0 0 0,21-21 16,-20 21-16,20-21 0,-21-1 15,0 1-15,22 0 0,-22 0 0,0 0 16,0-22-16,0 22 0,0-21 0,1 21 16,-1-22-16,0 22 15,-21 0-15,21 0 0,-21 0 0,0 0 16,0 42 0,-21 0-1,0 0-15,21 0 0,-21 0 16,21 1-16,0 20 0,0-21 0,-22 0 15,22 0-15,0 1 0,0-1 16,0 0-16,0 0 0,0 0 0,0 0 16,22-21-16,-1 22 15,0-22-15,0 0 0,0 0 16,0 0-16,1 0 0,20 0 0,-21 0 16,0 0-16,22-22 0,-22 22 15,0-21-15,0 0 0,0 0 16,22 0-16,-22 0 0,0-1 0,-21 1 15</inkml:trace>
  <inkml:trace contextRef="#ctx0" brushRef="#br0" timeOffset="13600.11">8022 4466 0,'0'0'0,"0"21"15,-21 1-15,0-22 16,0 0 62,-1 0-62,1 0-16,0 0 15,0 0-15,0 0 0</inkml:trace>
  <inkml:trace contextRef="#ctx0" brushRef="#br0" timeOffset="13855.3">6879 4805 0,'0'0'0,"-21"0"16,42 0 0,21 0-1,-20 0-15,-1 0 0,21 0 0,0-21 16,1 21-16,-1 0 0,0-21 0,-20 21 16,20 0-16,0-22 15,-21 22-15,1 0 0,-1 0 0,0 0 16,0 0-16</inkml:trace>
  <inkml:trace contextRef="#ctx0" brushRef="#br0" timeOffset="15871.77">8678 5355 0,'0'0'0,"0"21"16,21-21 15,1 0-31,-1-21 16,0 21-16,0-21 0,21 0 0,-20 0 16,20 0-16,0-1 0,1 1 15,-1 0-15,0-21 0,1-1 0,-1 1 16,0 0-16,1-22 0,-1 22 15,0-22-15,-21 1 0,22-1 0,-22 1 16,21-1-16,-21 1 0,1 21 0,-1-22 16,-21 1-16,0-1 0,0 1 15,0 20-15,0 1 0,0 0 0,-21-1 16,-1 22-16,1 0 16,0 0-16,-21 0 0,21 21 0,-1 0 15,1 0-15,0 21 0,-21 0 16,21 0-16,-1 21 0,-20-20 0,21 20 15,0 21-15,-22-20 0,22 20 0,0-20 16,0 20-16,0 1 0,0-1 16,21 1-16,0-1 0,0 1 0,0-1 15,0 1-15,0-1 0,0 1 16,21-1-16,0-21 0,0 1 0,0-1 16,0 0-16,1 1 0,20-22 0,-21 0 15,21 0-15,-20 0 0,20 1 16,0-22-16,1 0 0,-1 0 15,0 0-15,1 0 0,20 0 0,-21-22 16,22 22-16,-1-21 0,-20 0 16,20-21-16,-20 21 0,20-1 0,-21-20 15,-20 0-15,20 21 0,-21-22 16,0 1-16,0-22 0,-21 22 0,0 0 16,0-1-16,0 1 0,0 0 0,-21 21 15,0-22-15,21 22 0,-21 21 16,0-21-16,0 21 0,-1 0 0,1 0 15,-21 0-15,21 21 0,0 0 16,-1 0-16,1 1 0,21-1 0,-21 21 16,0 0-16,0 1 0,21-1 15,0 0-15,0 1 0,0-1 16,0 0-16,0 1 0,0-22 0,0 21 16,21-21-16,-21 22 0,21-22 0,0 0 15,22 0-15,-22-21 0,0 21 16,21-21-16,-21 0 0,22 0 0,-1 0 15,0 0-15,-20 0 0,20 0 0,0 0 16,1-21-16,-1 0 0,0 0 16,1-21-16,-1 20 0,-21-20 0,21 21 15,-20-21-15,20-1 0,-21 1 16,0 0-16,0-1 0,1 1 0,-1 21 16,0-22-16,-21 22 0,0 0 15,0 42 16,0 0-31,0 1 0,0 20 16,0-21-16,0 21 0,0-20 0,0 20 16,0-21-16,0 21 0,0-20 0,0-1 15,0 21-15,0-21 0,0 0 16,0 1-16,21-1 0,-21 0 0,21 0 16,0-21-16,-21 21 0,22-21 0,-1 0 15,0 0-15,0 0 0,0 0 16,0 0-16,1 0 0,-1-21 15,0 0-15,0 21 0,0-21 0,22 0 16,-22-1-16,0 1 0,0-21 16,21 21-16,-20-22 0,-1 1 0,21 21 15,-21-21-15,0-1 0,1 22 16,-1-21-16,0 21 0,0-1 0,-21 1 16,0 0-16,21 21 0,-21 21 31,0 0-31,0 1 0,0 20 15,0-21-15,-21 0 0,21 0 0,0 22 16,0-22-16,0 21 16,0-21-16,0 1 0,0-1 0,0 21 15,0-21-15,0 0 0,21-21 16,0 22-16,1-1 0,-1 0 0,0-21 16,0 0-16,21 21 0,-20-21 0,20 0 15,-21 0-15,21 0 0,-20 0 16,20 0-16,0-21 0,-21 0 0,22 21 15,-22-21-15,0-1 0,21 1 0,-20 0 16,-1-21-16,21 21 0,-21-22 16,0 1-16,1 21 0,-1-22 0,-21 1 15,0 0-15,0 21 0,0-22 16,0 22-16,0 0 0,0 0 16,-21 0-16,-1 21 0,1 0 0,0 0 15,0 0-15,21 21 0,-21 0 16,0 0-16,-1 0 0,1 22 0,0-22 15,21 21-15,0 0 0,-21-20 0,21 20 16,-21 0-16,21-21 0,0 22 16,0-22-16,0 0 0,0 21 0,0-20 15,0-1-15,0 0 0,21 0 16,0-21-16,0 21 0,0 0 0,1-21 16,-1 0-16,0 0 0,21 0 0,-21 0 15,22 0-15,-1 0 0,-21 0 16,22-21-16,-1 21 0,0-21 15,-21 0-15,22 0 0,-1 0 0,-21-1 16,22-20-16,-22 0 0,21 21 16,-21-43-16,0 22 0,22-22 0,-22 1 15,0-1-15,0 1 0,0-1 0,1-20 16,-1 20-16,0-21 0,0 22 16,-21-22-16,0 22 0,0-1 0,21 22 15,-21-22-15,0 22 0,0 0 16,0 21-16,0-1 0,0 1 0,0 0 15,0 0-15,-21 42 16,0 0 0,21 0-16,-21 22 0,0-1 15,-1 0-15,22 22 0,-21-22 16,0 22-16,0-1 0,21 1 0,0-1 16,-21 1-16,21-1 0,-21 1 15,21-1-15,0 1 0,0-1 0,0 1 16,0-22-16,21 22 0,-21-22 0,21-21 15,0 21-15,-21 1 0,21-22 16,0 0-16,1 21 0,-1-20 0,21-1 16,-21-21-16,22 21 0,-22-21 0,21 0 15,0 0-15,1 0 0,-1 0 16,-21 0-16,22 0 0,-1 0 0,0-21 16,1 0-16,-1-1 0,0 1 15,1-21-15,-1 21 0,-21 0 16,21-22-16,1 22 0,-22-21 0,0 21 15,0-22-15,-21 22 0,0 0 16,0 0-16,0 0 0,-21-1 0,0 22 16</inkml:trace>
  <inkml:trace contextRef="#ctx0" brushRef="#br0" timeOffset="17001.15">1270 7049 0,'-21'0'15,"0"0"-15,-1 0 16,1 0 0,21-22-1,0 1-15,0 0 16,21 0-16,1 21 0,-22-21 0,42 0 16,-21 21-16,0-22 0,22 22 15,-22 0-15,21 0 0,-21 0 16,22 0-16,-22 0 0,21 22 0,-21-1 15,0 0-15,1 21 0,-22-21 16,0 22-16,0-1 0,0 0 16,0 1-16,-22 20 0,-20-20 15,21-1-15,-21 0 0,-1 1 0,22-22 16,-21 21-16,-1-21 0,22 0 16,0 1-16,0-1 0,0-21 0,0 0 15,-1 0-15,22-21 16,0-1-1,0 1-15,22 0 0,-1 0 16,21 0-16,-21 0 0,22 21 16,-22-22-16,21 1 0,0 21 0,1 0 15,-1 0-15,0 0 16,1 0-16,-1 0 0,0 21 0,1 1 16,-22-1-16,0 0 0,0 0 0,0 21 15,-21-20-15,0-1 0,0 21 16,0-21-16,-21 22 0,0-1 15,-21-21-15,21 21 0,-22-20 0,1-1 16,0 21-16,-1-21 0,1 0 16,0 1-16,-1-1 0,1-21 0,0 21 15,-1-21-15,1 0 0,0 0 16,-1 0-16,22 0 0,-21 0 0,21-21 16,-1 21-16,1-21 0,0 21 15,0 0-15,21-22 0,0 1 16,0 0-1,0 0-15,21 21 0,-21-21 16,42 0-16,-20-1 0,20 22 16,-21-21-16</inkml:trace>
  <inkml:trace contextRef="#ctx0" brushRef="#br0" timeOffset="17195.04">2307 7366 0,'0'0'16,"21"0"-16</inkml:trace>
  <inkml:trace contextRef="#ctx0" brushRef="#br0" timeOffset="18133.4">3535 6964 0,'0'0'0,"0"-21"0,0-22 0,0 22 15,0-21-15,0 21 0,21 0 16,-21-1-16,0-20 0,0 21 16,0 0-16,0 42 31,0 0-31,0 21 0,0 1 0,0-1 16,0 0-16,0 1 0,0 20 15,0 1-15,0-1 0,0 22 0,0-22 16,0 1-16,0-1 0,0 1 15,0-1-15,0 1 0,0-22 0,0 22 16,0-22-16,0 0 0,0-20 16,0-1-16,0 21 0,0-21 15,0 0-15,0-42 32,0 0-32,0 0 0,0 0 15,0 0-15,0-22 0,0 22 16,0-21-16,21-1 0,-21 1 0,21 0 15,0-22-15,1 22 0,20 0 0,-21-1 16,21-20-16,1 42 0,-1-22 16,-21 1-16,22 21 0,-1 21 0,0 0 15,-21 0-15,1 0 0,20 0 16,-21 21-16,0 0 0,0 21 16,-21-20-16,0 20 0,22 0 0,-22 1 15,0-1-15,0 0 0,0 1 16,0-1-16,0 0 0,0 1 0,0-1 15,0-21-15,0 0 0,21 22 16,0-22-16,0 0 0,0-21 16,0 0-16,1 0 0,-1 0 0,0-21 15,21 0-15,-21-1 0,22 1 16,-22 0-16,21 0 0,-21 0 0,22-22 16,-1 1-16,-21 21 0,0-21 0,1-1 15,-1 1-15,0 0 0,-21-1 16,0 1-16,0 21 0,0 0 0,0-1 15,0 1-15,0 42 32,0 1-32,0-1 0,-21 21 0,21-21 15,0 22-15,-21-1 0,21 0 16,0 1-16,0-22 0,0 21 0,0-21 16,0 22-16,0-22 0,0 0 15,0 0-15,0 0 0,0 0 0,0 1 16,0-44 15,21 22-31,-21-21 0,21 0 0,-21 0 16,0 0-16,0-22 0</inkml:trace>
  <inkml:trace contextRef="#ctx0" brushRef="#br0" timeOffset="18326.8">4741 7049 0,'0'0'0,"-21"0"15,21-22-15,-21 22 16,0 0-16,0 0 16,21 22-1,0-1 1,0 0-16,21 0 16,0-21-1,-21 21-15,21 0 0,0-21 0,-21 22 16,21-1-16</inkml:trace>
  <inkml:trace contextRef="#ctx0" brushRef="#br0" timeOffset="20698.86">4953 7726 0,'0'0'0,"0"21"16,21-21-1,0 0 1,0-21-16,1 0 0,-1 0 16,0 21-16,0-43 0,0 22 0,22 0 15,-22-21-15,0 20 0,21-20 0,-21 0 16,1-1-16,-1 22 0,-21-21 16,0 0-16,0 20 0,0-20 0,0 21 15,0 0-15,0 0 16,-21 21-16,-1 0 0,1 0 15,0 21-15,0-21 0,0 21 0,0 0 16,-1-21-16,22 21 16,0 0-16,0 1 0,0-1 0,0 0 15,0 0-15,22-21 0,-1 21 16,0 0-16,21-21 0,-21 22 16,1-1-16,20-21 0,-21 21 0,0-21 15,0 21-15,1 0 0,-1 0 16,0-21-16,0 22 0,0-1 0,-21 0 15,0 0-15,0 0 0,21 0 16,-21 1-16,0-1 16,0 0-16,22-21 15,-1 21-15,0-21 0,0 0 16,0 0 0,0 0-16,1 0 0,20 0 15,-21 0-15,0 0 0,0 0 0,1 0 16,20-21-16,-21 21 0,0-21 15,0 0-15,1 21 0,-1-22 0,0 1 16,0 0-16,0 0 0,0 0 0,1 0 16,-1-1-16,-21 1 0,0 0 15,21 0-15,-21 0 0,21 0 0,-21-1 16,0 1-16,0 0 0,0 0 0,0 0 16,0 0-16,0-1 0,0 1 15,0 0-15,0 0 0,0 0 16,-21 21-16,0-21 0,0 21 15,-1 0-15,1 0 16,0 21-16,0 0 0,21 0 16,-21 0-16,0 0 0,-1 1 15,22 20-15,-21-21 0,0 21 0,0 1 16,0-22-16,21 21 0,0-21 0,-21 1 16,21-1-16,0 0 0,0 0 15,0 0-15,0 0 0,0 1 16,21-22-16,0 0 15,0 0-15,0 0 0,22-22 16,-22 22-16,0-21 0,0 21 0,0-21 16,0 0-16,1 0 0,-1 0 15,-21-1-15,21-20 0,0 21 16,-21 0-16,0-22 0,0 22 0,21 0 16,-21 0-16,21 0 0,-21 0 0,0-1 15,0 44 16,0-1-31,0 0 0,0 0 16,0 0-16,0 0 0,0 22 16,-21-22-16,21 0 0,0 0 0,0 22 15,0-22-15,0 0 0,0 0 16,0 0-16,0 0 0,0 1 0,21-1 16,1-21-16,-1 21 15,0-21-15,21 0 0,-21 0 16,22 0-16,-22 0 0,21 0 15,1 0-15,-22-21 0,21 21 0,0-21 16,1-1-16,-1 1 0,-21 0 0,22-21 16,-22 21-16,0-22 0,0 22 15,-21-21-15,0 21 0,0-22 0,0 22 16,0-21-16,0 21 0,0-1 16,0 1-16,-21 21 0,0 0 15,0 0-15,-1 0 0,1 21 16,21 1-16,0-1 15,0 0-15,0 0 16,0 0-16,21 0 0,1 1 0,-22-1 16,21 0-16,0 0 0,-21 0 15,0 0-15,21 1 0,0-22 0,-21 21 16,0 0-16,0 0 0,21 0 0,1-21 16,-22 21-16,21-21 0,0 22 15,0-22-15,0 0 0,0 0 16,1 0-16,-1 0 0,0 0 0,0 0 15,21 0-15,-20-22 0,20 1 16,-21 0-16,0 0 0,0 0 16,22 0-16,-22-22 0,0 22 0,0-21 0,22-1 15,-22 22-15,0-21 16,0 0-16,-21 20 0,21-20 0,0 21 16,-21 0-16,0 0 0,22-1 0,-1 22 15,0 0-15,-21 22 16,0-1-1,0 0-15,21-21 0,-21 21 0,0 0 16,0 0-16,0 1 16,0-1-16,21-21 15,0-21 17,-21-1-32,0 1 15,0 0-15,0 0 16,0 0-16,0 0 0,-21-1 15,21 1-15,-21 21 0,0 0 16,0 0-16,0 0 16,-1 0-16,1 21 0,0 1 15,21-1-15,-21 0 0,0 0 0,21 21 16,-21-20-16,21-1 0,0 21 16,-22-21-16,22 22 0,0-22 0,-21 21 15,21-21-15,0 0 0,0 22 0,0-22 16,0 0-16,0 0 15,21 0-15,1-21 0,-1 22 0,0-1 16,0-21-16,21 0 0,1 21 0,-22-21 16,21 0-16,1 0 0,-1 0 15,-21-21-15,21 0 0,1 21 0,-22-22 16,21-20-16,-21 21 0,1 0 0,20-22 16,-21 1-16,0 0 0,0-22 15,1 22-15,-22-22 0,21 1 0,-21-1 16,21 1-16,-21 21 0,0-22 0,0 1 15,0 20-15,0 1 0,0 0 16,0-1-16,0 22 0,0 0 16,0 0-16,0 42 15,0 0-15,0 0 16,0 22-16,0-1 0,0 0 0,0 1 16,0-1-16,-21 0 0,21 1 15,-21 20-15,-1-21 0,22 22 0,0-22 16,-21 22-16,0-22 0,21 0 0,-21 1 15,21-22-15,0 21 0,0-21 16,0 22-16,0-22 0,0 0 16,0 0-16,0-42 31,21 21-31,0-21 16,0 0-16,1 0 0,-1-22 0,0 22 15,0 0-15,0 0 0,0-22 16,1 22-16,-1 0 0,0 21 0,-21-21 15,21 21-15,0 0 0,0 0 16,-21 21 0,0 0-16,0 0 0,0 1 0,0-1 15,0 0-15,0 0 0,0 0 0,0 0 16,0 1-16,0-1 0,0 0 16,0 0-16,0 0 0,22-21 15,-1 21-15,0-21 0,0 0 16,0 0-16,0 0 15,1 0-15,-1 0 0,21-21 0,-21 21 16,0-21-16,1 0 0,-1 0 0,-21 0 16,21-1-16,0 1 0,0 0 15,-21 0-15,0 0 0,21 0 0,-21-1 16,0 1-16,0 42 31,0 1-31,0-1 16,-21 0-16,21 0 0,0 0 0,0 0 15,0 1-15,-21-1 0,21 0 16,0 0-16,0 0 0,0 0 16,0 1-16,0-1 15,21-21 1,0 0-16,1 0 0,-1-21 16,-21-1-16,21 1 15,-21 0-15,0 0 0,21 0 16</inkml:trace>
  <inkml:trace contextRef="#ctx0" brushRef="#br0" timeOffset="20874.77">8699 7112 0,'0'0'16,"-21"0"-16,0-21 16,0 21-16,21 21 62</inkml:trace>
  <inkml:trace contextRef="#ctx0" brushRef="#br0" timeOffset="22164.9">9419 7366 0,'0'0'16,"21"-21"-16,0 0 0,-21 0 16,22-1-16,-22 1 0,21 0 0,-21-21 15,0 21-15,0-1 0,0 1 16,0 0-16,-21 21 0,-1 0 16,1 0-16,0 0 0,0 0 15,0 0-15,0 0 0,-1 21 0,-20 0 16,21 1-16,0 20 0,0-21 0,-22 21 15,22-20-15,0 20 0,0 0 16,0-21-16,-1 22 0,22-1 0,0-21 16,0 22-16,0-22 0,0 0 15,0 0-15,22 0 0,-1 0 0,0-21 16,0 22-16,21-22 0,1 0 16,-22 0-16,21 0 0,1 0 0,-1 0 15,21 0-15,-20 0 0,-1 0 16,22 0-16,-22-22 0,0 1 0,22 0 15,-22 21-15,0-21 0,1 0 0,-1 0 16,0-1-16,1 1 0,-22 0 16,0-21-16,0 21 0,0-22 0,-21 22 15,0 0-15,0-21 0,0 20 0,0 1 16,-21-21-16,0 42 0,21-21 16,-42 21-16,21-21 0,-1 21 0,1 0 15,0 0-15,-21 21 0,21 0 16,-1 0-16,1 0 0,0 22 0,0-22 15,0 21-15,0-21 0,-1 22 16,22-22-16,0 21 0,0-21 16,0 0-16,0 1 0,0-1 0,0 0 15,0 0-15,0 0 0,22-21 0,-1 0 16,0 0-16,0 0 0,21 0 16,-20 0-16,20 0 0,-21 0 0,21-21 15,-20 0-15,-1 21 0,21-21 0,-21 0 16,0-22-16,1 22 0,-1 0 15,-21-21-15,21 20 0,-21-20 0,21 21 16,-21-21-16,0 20 0,0 1 16,0 0-16,0 42 31,0 0-31,0 1 0,-21-1 16,0 21-16,21-21 0,-21 22 15,21-22-15,0 21 0,0-21 0,0 22 16,0-22-16,0 0 0,0 0 0,0 0 15,21 0-15,0 1 0,0-1 16,0-21-16,0 0 0,1 21 0,20-21 16,-21 0-16,0 0 0,22 0 0,-22 0 15,21-21-15,-21 0 0,22 21 16,-22-22-16,21 1 0,-21-21 16,22 21-16,-22-22 0,21 1 0,-21 0 15,0-1-15,22-20 0,-22-1 0,0 22 16,0-21-16,22-1 0,-22 1 15,0-1-15,0 1 0,0-1 0,-21 1 16,0-1-16,21 22 0,-21-22 16,0 22-16,0 21 0,0-22 0,0 22 15,0 0-15,-21 21 16,0 0-16,0 42 16,0-20-16,0 20 0,-1 0 0,1 1 15,0 20-15,0-21 0,0 22 16,0-1-16,-1 1 0,1-1 15,0 1-15,21-1 0,-21 1 0,0-1 16,21-20-16,-21 20 0,21-20 0,0 20 16,0-21-16,0 1 0,0-22 15,21 21-15,0-21 0,0 1 0,0-1 16,0 0-16,22 0 0,-22 0 0,21-21 16,-21 0-16,22 0 0,-1 0 15,0 0-15,1 0 0,20 0 0,-20-21 16,-1 21-16,0-21 0,1 21 0,-22-21 15,21 0-15,0 21 0,-20-22 16,-1 1-16,0 21 0,0-21 0,-21 0 16,0 0-1,-21 21 1,0 0-16,0 0 0</inkml:trace>
  <inkml:trace contextRef="#ctx0" brushRef="#br0" timeOffset="23449.66">952 9462 0,'0'-22'15,"22"1"-15,-22 0 16,21 0-16,-21 0 16,21 21-16,-21-21 15,0 42 16,0 21-31,0-21 16,0 22-16,0-1 0,0 0 16,0 1-16,0 20 0,0-21 15,-21 1-15,21-1 0,-21 0 0,-1 1 16,22-1-16,0 0 0,-21-20 16,0-1-16,21 0 0,0 0 0,0 0 15,0-42 32,0 0-47,21 0 16,0 0-16,1 21 0,-1-22 15,0 1-15,0 21 0,0-21 0,0 0 16,1 21-16,-1-21 0,0 0 16,21 21-16,-21-22 0,1 22 0,-1-21 15,0 21-15,0-21 0,0 21 16,-21-21-16,21 21 0,-21-21 15,22 0-15,-22-1 0,0 1 16,0 0-16,0 0 0,0 0 16,0 0-16,-22-1 15,1 22 1,0 0-16,21 22 16,0-1-16,0 21 0,-21-21 15,21 22-15,-21-22 0,21 21 16,0 0-16,-21 1 0,21-1 0,0-21 15,0 22-15,-22-1 0,22-21 16,-21 21-16,21-20 0,0-1 0,0 0 16,0 0-16,0 0 0,0 0 15,0 1-15,21-22 32,1-22-32,-1 1 15,0 0-15,21 0 0,-21 0 0</inkml:trace>
  <inkml:trace contextRef="#ctx0" brushRef="#br0" timeOffset="23671.08">1968 9906 0,'0'-21'31,"0"0"-15,0 0 15,22 21 32</inkml:trace>
  <inkml:trace contextRef="#ctx0" brushRef="#br0" timeOffset="24174.94">3873 9335 0,'0'0'0,"0"-22"0,0 1 16,0 0-16,-21 21 15,0 21 1,21 0-16,-21 1 16,21-1-16,-21 21 0,21 22 0,0-22 15,-21 21-15,21-20 0,0 20 16,0 1-16,0-1 0,0-20 0,0 20 15,-22-21-15,22 1 0,-21-1 0,21 0 16,0 1-16,0-22 0,-21 0 16,21 0-16,0 0 0,0 1 15,0-1-15,0-42 32,0-1-32,0 1 0</inkml:trace>
  <inkml:trace contextRef="#ctx0" brushRef="#br0" timeOffset="24755.73">3492 9356 0,'0'0'0,"0"-21"0,0-43 16,0 43-1,22 0-15,20 0 0,-21-1 0,0 22 16,22 0-16,-1 0 0,0 0 15,1 0-15,-1 0 0,0 22 0,22-1 16,-22 21-16,0 0 0,1-20 0,-1 41 16,0-21-16,1 1 0,-22 20 15,0 1-15,0-22 0,-21 22 0,0-22 16,0 0-16,0 1 0,0-1 16,0 0-16,0-21 0,0 22 0,-21-22 15,0 0-15,21 0 0,0 0 16,-21 1-1,21-44 1,0 1 0,0 0-16,0-21 0,0 21 0,0-22 15,0 1-15,21 0 0,0-22 16,0 22-16,0-22 0,1 1 0,-1-1 16,0 1-16,21 20 0,-21-20 0,22 21 15,-1-1-15,0 1 0,1 0 16,-1 20-16,0 1 0,1 21 0,-1 0 15,0 21-15,1 1 0,-1-1 16,-21 21-16,0-21 0,1 22 0,-1 20 16,-21-21-16,0 22 15,0-1-15,0-20 0,0 20 0,0 1 16,0-22-16,-21 0 0,-1 22 0,1-22 16,21-21-16,-21 22 0,0-22 15,21 21-15,-21-21 0,21 1 0,0-1 16,-21 0-16,21 0 0,0-42 47,21 0-47</inkml:trace>
  <inkml:trace contextRef="#ctx0" brushRef="#br0" timeOffset="26283.74">5609 10181 0,'0'21'15,"0"-42"16,0 0-31,0 0 0,0 0 16,0 0-16,0-1 0,0 1 16,0-21-16,21 21 0,-21-22 0,0 1 15,0 0-15,0-22 0,21 22 16,-21-22-16,0 22 0,0 0 0,0-1 16,0 1-16,0 21 0,0-21 0,0 20 15,0 44 1,0-1-16,0 21 15,0-21-15,0 22 0,-21-1 16,21 0-16,0 22 0,0-22 16,0 0-16,0 1 0,0-1 0,0 0 15,0 1-15,0-1 0,0-21 16,0 0-16,0 22 0,0-22 0,21 0 16,1 0-16,-1-21 0,0 0 15,0 0-15,0 0 0,22 0 16,-22 0-16,0-21 0,21 0 0,-21 21 15,22-21-15,-22 0 0,21-1 16,1-20-16,-22 21 0,0-21 0,21-1 16,-21 22-16,1-21 0,-1-1 0,0 1 15,0-21-15,-21 20 0,0 22 16,0-21-16,0-1 0,0 22 16,0 0-16,0 0 0,0 42 31,0 0-31,0 0 0,0 1 0,0 20 15,0 0-15,0 1 0,0-1 16,0 0-16,0 1 0,0-1 0,-21 0 16,21 1-16,0-1 0,0-21 0,0 21 15,0-20-15,0 20 0,0-21 16,0 0-16,21 0 0,0 1 0,0-22 16,1 0-16,-1 21 0,0-21 15,0 0-15,21 0 0,-20 0 0,20-21 16,-21-1-16,21 22 0,1-21 0,-1-21 15,-21 21-15,22 0 16,-1-22-16,0 1 0,1 0 0,-22-1 16,21 1-16,-21-22 0,0 22 0,1-21 15,-1 20-15,0-20 0,-21-1 16,21 22-16,-21 0 0,0-22 0,0 22 16,0-1-16,0 22 0,0-21 0,0 21 15,0 0-15,0-1 0,0 44 31,0-1-31,-21 0 16,0 21-16,21 1 0,-21-1 0,-1 21 0,22-20 16,-21 20-16,0 1 0,0-1 0,21 1 15,-21-1-15,21 1 16,-21-22-16,21 0 0,0 22 0,0-22 16,0-21-16,0 22 0,0-22 0,0 21 15,21-21-15,0 1 0,0-1 16,0 0-16,0-21 0,22 0 0,-22 0 15,21 0-15,-21 0 0,22 0 0,-1 0 16,0-21-16,1 0 0,-1 21 16,-21-43-16,22 22 0,-1 0 0,0 0 15,1-22-15,-22 1 0,21 0 16,-21-1-16,22 1 0,-22-21 0,0-1 16,0 1-16,-21-1 0,21 22 0,-21-22 15,21 1-15,-21-1 16,0 22-16,0 0 0,0-1 0,22 1 15,-22 21-15,0 0 0,0-1 0,0 1 16,0 42 0,0 1-16,0-1 0,-22 0 0,22 21 15,0-21-15,-21 43 0,0-22 16,21 1-16,-21 20 0,21 1 0,-21-1 16,0-21-16,21 22 0,-22-1 0,22-20 15,0-1-15,0 0 0,0 1 16,0-1-16,0 0 0,0-20 0,0-1 15,22 21-15,-22-21 0,21 0 16,0-21-16,21 22 0,-21-22 16,1 0-16,20 0 0,-21 0 0,21 0 15,1 0-15,-22 0 0,21 0 0,1-22 16,-1 1-16,-21 0 0,21 0 16,1 0-16,-22 0 0,0-22 0,21 22 15,-20-21-15,-1-1 0,0 22 0,0-21 16,-21 0-16,0 20 0,21-20 15,-21 21-15,0 0 0,0 42 32,0 0-32,0 21 15,-21-20-15,21-1 0,0 21 0,0-21 16,-21 22-16,21-22 0,-21 21 0,21-21 16,0 0-16,0 1 0,0-1 15,0 0-15,0 0 0,0 0 0,21 0 16,0-21-16,0 0 0,0 0 15,1 0-15,-1 0 0,0 0 16,21 0-16,-21-21 0,1 0 0,-1 21 16,21-21-16,-21 0 0,0 0 0,1-1 15,-22 1-15,21-21 0,0 21 16,-21 0-16</inkml:trace>
  <inkml:trace contextRef="#ctx0" brushRef="#br0" timeOffset="26503.61">8551 9292 0,'0'0'15,"-21"-21"-15,0 21 0,0 0 16,0 0-16,-1 0 16,1 0-16,21 21 46,-21 0-30,21 1-16,-21-22 16,0 21-16</inkml:trace>
  <inkml:trace contextRef="#ctx0" brushRef="#br0" timeOffset="26727.37">7324 9716 0,'0'0'16,"-22"21"-16,44-21 31,-1 0-15,21-21-16,-21 21 0,22 0 0,-1-22 16,-21 22-16,21 0 0,1-21 15,-22 21-15,21 0 0,-21 0 0,22 0 16,-22 0-16,0 0 0,0 0 0,-21-21 15,21 21-15,1 0 0</inkml:trace>
  <inkml:trace contextRef="#ctx0" brushRef="#br0" timeOffset="27299.4">8911 9673 0,'0'0'0,"21"-21"0,0 0 0,-21 0 0,22 0 16,-1-1-16,-21 1 0,0 0 16,21 21-16,0 0 15,-21 21-15,21-21 16,-21 43-16,0-22 0,0 21 0,0 0 15,0 1-15,0 20 0,0-20 0,0 20 16,0 1-16,0-1 16,0 1-16,0-1 0,0 1 0,-21-1 15,21 22-15,-21-22 0,0 1 0,21 20 16,-21-20-16,-1-1 0,22 1 16,-21-1-16,0 1 0,0-1 0,0 1 15,0-1-15,21-20 0,-22 20 0,1-20 16,21-1-16,-21 0 0,21 1 0,0-22 15,0 0-15,0 0 0,0 0 16,0-42 0,0 0-16,0 0 15,0 0-15,0-22 0,0 1 16,21 0-16,-21-1 0,21-20 0,1-1 16,-1 1-16</inkml:trace>
  <inkml:trace contextRef="#ctx0" brushRef="#br0" timeOffset="27656.2">9059 10075 0,'0'0'16,"0"-42"-16,0 0 0,0 21 0,-21-22 15,21 1-15,0 21 0,0-22 0,0 1 16,0 0-16,0-1 0,21 1 16,-21 21-16,21-21 0,22 20 0,-22-20 15,0 21-15,21 21 0,-20-21 16,20 21-16,-21-21 0,21 21 0,-20 0 15,20 0-15,-21 21 0,0 0 16,0 0-16,22 21 0,-22-20 0,-21-1 16,0 21-16,0-21 0,0 22 15,0-1-15,0-21 0,0 21 0,-21-20 16,-22 20-16,22-21 0,0 21 0,-21-20 16,21-1-16,-22 0 0,22 0 15,-21 0-15,21-21 0,-22 21 0,22 1 16,0-22-16,0 0 0,0 21 15,21-42 17,0-1-32,21 22 15,0-21-15,0 0 0,0 0 0,0 0 16,1 0-16</inkml:trace>
  <inkml:trace contextRef="#ctx0" brushRef="#br0" timeOffset="27983.05">10075 8975 0,'0'0'0,"0"-21"0,0-1 0,0 1 16,-21 42 0,0 1-16,21-1 15,-21 21-15,0-21 0,21 22 0,0-1 16,-22 21-16,22-20 0,-21 20 0,0 1 15,21-1-15,0 1 0,-21-1 16,21 1-16,-21-1 0,21-20 0,0 20 16,-21-21-16,21 1 0,0-1 15,0 0-15,0-20 0,0 20 0,0-21 16,0 0-16,0 0 0,0 1 16,21-22 15,0-22-31,-21 1 15,21 0-15,-21 0 0,21-21 16,0 20-16</inkml:trace>
  <inkml:trace contextRef="#ctx0" brushRef="#br0" timeOffset="28490.76">10329 9716 0,'43'21'15,"-22"-21"1,0 0-16,0 0 0,21 0 16,-20 0-16,-1-21 15,0-1-15,21 22 0,-21-21 16,22 0-16,-22 21 0,21-21 0,-21 0 16,1 0-16,-1-1 0,0-20 0,0 21 15,-21 0-15,21 0 0,-21-1 16,0 1-16,0 0 0,0 0 0,-21 0 15,0 21-15,0 0 16,0 0-16,-1 0 0,1 0 0,-21 0 16,21 0-16,0 21 0,-22 0 0,22 0 15,-21 22-15,21-22 0,-22 21 16,22 0-16,0 22 0,0-22 0,0 1 16,-1-1-16,22 0 0,0 1 15,0-1-15,0 0 0,0-21 16,0 22-16,22-22 0,-1 0 0,0 0 15,0 0-15,21-21 0,1 22 0,-22-22 16,21 0-16,1 0 0,20 0 16,-21 0-16,1 0 0,-1 0 0,22 0 15,-22 0-15,0-22 0,1 22 0,-1-21 16,-21 21-16,21-21 0,-20 0 16,20 21-16,-21-21 0,0 21 0,0-21 15,1 21-15,-1-22 0,0 22 0,-21-21 16,21 21-16,0-21 15</inkml:trace>
  <inkml:trace contextRef="#ctx0" brushRef="#br0" timeOffset="29166">1609 11726 0,'0'0'0,"21"0"31,0 0-31,0 0 16,21 0-16,-20 0 0,-1 0 15,21 0-15,-21 0 0,0 0 0,22 0 16,-22 0-16,0 0 0,0 0 15,0 0-15,1 0 0,-44 0 47,1 0-47,0 0 16,-21 0-16,21 0 0,-22 0 0</inkml:trace>
  <inkml:trace contextRef="#ctx0" brushRef="#br0" timeOffset="29671.71">1460 11748 0,'0'0'0,"0"21"0,-21-21 0,21 21 0,-21-21 16,21 21-16,-21 0 0,21 0 16,-21-21-16,21 22 0,0-1 15,0 21-15,-21-21 0,21 0 0,0 1 16,-22-1-16,22 0 16,0 0-16,0 0 0,0 0 15,0 1 1,22-44 15,-1 22-31,-21-21 16,21 0-16,0 21 0,0-21 0,0 21 15,1-21-15,-1 0 0,21 21 16,-21 0-16,0 0 0,1 0 0,20 0 16,-21 0-16,0 0 0,0 21 15,22 0-15,-22 0 0,0 0 0,0 0 16,0 1-16,-21 20 15,0-21-15,0 21 0,0-20 0,0 20 16,0-21-16,0 0 0,-21 22 16,0-22-16,0 21 0,-21-21 0,20 0 15,-20 1-15,21-1 0,-21 0 16,-1-21-16,22 21 0,-21-21 0,-1 0 16,22 0-16,0 0 0,-21 0 15,21 0-15,-1 0 0,1 0 16,0 0-16,0 0 0,0-21 0,0 0 31,21 0-31,0-1 16,21 1-1,0 21-15,0 0 16,0-21-16,0 21 0,22 0 16,-22-21-16</inkml:trace>
  <inkml:trace contextRef="#ctx0" brushRef="#br0" timeOffset="29874.59">2201 12298 0,'0'0'0,"21"0"16,1 0-16,-22-21 78</inkml:trace>
  <inkml:trace contextRef="#ctx0" brushRef="#br0" timeOffset="30406.75">4127 11599 0,'0'0'0,"22"-84"16,-1 41-16,-21 22 0,0-21 0,0 21 15,0 0-15,0-22 0,0 22 16,0 0-16,0 42 31,-21 21-31,21-20 0,0 41 0,0-21 16,0 22-16,0-1 0,0 1 0,0-1 15,0 22-15,0-21 0,0 20 16,0 1-16,0-22 0,0 1 0,-22 21 16,1-22-16,0-21 15,0 22-15,21-22 0,-21 22 0,0-22 16,-1-21-16,22 22 0,0-22 15,0 0-15,0 0 0,0 0 0,0-42 32,0 0-32,0 0 15,0 0-15,22-1 0,-1-20 0,0 21 16,0-21-16</inkml:trace>
  <inkml:trace contextRef="#ctx0" brushRef="#br0" timeOffset="30723.58">4762 11261 0,'0'0'16,"0"21"-16,0 21 0,0-21 16,0 22-16,0-1 0,0 22 15,0-22-15,0 21 0,0 1 0,0-1 16,0 1-16,0-1 0,0 1 0,0-1 15,0 1-15,0-1 0,0 1 16,0-22-16,-21 22 0,21-22 0,0 0 16,-21 1-16,0-1 0,21 0 15,-21-20-15,21-1 0,0 21 16,0-21-16,0 0 0,0 1 16,-21-44 15,21 1-31,0 0 15,-22 0-15,22 0 0</inkml:trace>
  <inkml:trace contextRef="#ctx0" brushRef="#br0" timeOffset="31626.96">4149 12256 0,'0'0'0,"0"21"16,21-21-1,0 0 1,0 0-16,0 0 0,22 0 16,-22 0-16,21 0 0,22-21 0,-22 21 15,0-22-15,22 1 0,-1 21 16,-20-21-16,20 0 0,1 0 0,-22 0 16,21-1-16,-20 22 0,20-21 0,-20 0 15,-22 21-15,21 0 0,-21 0 16,0 0-16,1 0 0,-1 0 15,-21 21-15,0 0 16,0 1-16,0-1 0,0 0 0,0 0 16,0 21-16,0-20 0,0 20 0,0-21 15,0 21-15,0-20 0,0-1 16,0 21-16,0-21 0,0 0 0,0 1 16,0-1-16,21-21 0,0 21 0,0-21 15,0 0-15,1 0 0,-1 0 16,21 0-16,-21 0 0,22-21 0,-1 21 15,0-21-15,1-1 0,-1 1 16,0-21-16,-21 21 0,22 0 16,-22-22-16,0 22 0,0-21 0,0 21 15,1-22-15,-22 22 0,0 0 16,0-21-16,0 20 0,21 1 0,-21 0 16,0 0-16,21 21 15,-21 21 1,0 0-1,0 0-15,0 22 16,0-22-16,0 21 0,0-21 0,0 22 16,0-1-16,0 0 0,0 1 0,0-1 15,0 0-15,0 1 0,0 20 16,0 1-16,0-22 0,0 22 16,0 20-16,0-20 0,0 20 0,0 1 15,0 0-15,0-1 0,0 1 16,0 0-16,0 21 0,0-22 0,0 22 15,0-21-15,0 21 0,0-22 0,0 1 16,0-22-16,0 22 0,0-21 16,-21 20-16,0-41 0,-1 20 0,1-21 15,0 1-15,0-1 0,0-21 0,0 0 16,-1 1-16,1-1 0,-21-21 16,21 0-16,-22 0 0,1 0 0,0 0 15,-1 0-15,1-21 0,0-1 0,-1 1 16,-41-42-1,41 20-15,1 1 0,21-21 0,0 20 16,0-20-16,-1-1 0,22 1 0,-21-1 16,21 1-16,0-1 0,0-20 15,0 20-15,0-21 0,21 1 0,1 20 16,20-20-16,-21 20 0,0-21 0,22 22 16,-1-22-16,0 22 0,1-1 15,20-20-15,-21 20 0,1 22 0,20-22 16,-20 22-16,-1 0 0,-21-1 0,21 22 15,-20 0-15,-1 0 0,0 0 16,0-1-16,0 1 0,0 0 16,1 0-16</inkml:trace>
  <inkml:trace contextRef="#ctx0" brushRef="#br0" timeOffset="32298.65">6371 11980 0,'0'0'0,"0"-21"0,0 0 0,21 0 16,-21 0-16,21-22 0,-21 22 16,0 0-16,0 0 0,0-21 15,0 20-15,0 1 0,0 0 0,0 0 16,-21 21-1,21 21 1,0 0-16,0 0 0,0 64 16,0-43-16,0 22 0,0-22 15,0 22-15,0-1 0,0 1 0,0-1 16,0-20-16,0 20 0,0-21 16,-21 1-16,21-1 0,0 0 0,0 1 15,0-22-15,0 0 0,0 0 0,0 0 16,0 1-16,0-1 15,-21-21 1,21-21-16,0-1 16,0 1-16,0 0 15,0 0-15,0-21 0,0 20 0,0-20 16,0 21-16,21-21 0,0-1 16,0 1-16,1 0 0,-1-1 0,21 22 15,0-21-15,-20 21 0,20-1 0,0 1 16,1 21-16,-1 0 0,0 0 15,1 0-15,-1 21 0,-21 1 0,21-1 16,-20 21-16,20-21 0,-21 22 16,0-22-16,0 21 0,-21-21 15,0 22-15,0-22 0,0 21 0,0-21 16,-42 22-16,21-22 0,0 0 16,-22 0-16,1 0 0,21 0 0,-21 1 15,-1-1-15,22 0 0,-21-21 0,-1 0 16,22 21-16,-21-21 0,21 0 15,0 0-15,-1 0 0,1 0 0,0 0 16,0 0-16,21-21 16,0 0-16,0 0 15,0-1-15,21 22 16,0-21-16,0 0 0,22 21 16,-22-21-16</inkml:trace>
  <inkml:trace contextRef="#ctx0" brushRef="#br0" timeOffset="32764.67">7218 12234 0,'0'0'0,"0"-42"15,0 21-15,0 0 0,21 0 16,-21-1-16,21 22 0,-21-21 15,21 0-15,0 21 0,1 0 0,-1-21 0,0 21 16,0 0-16,0 0 16,0 21-16,22 0 0,-22 0 0,0 1 15,0-1-15,0 21 0,1-21 0,-1 22 16,0-22-16,-21 21 0,0-21 16,0 22-16,0-22 0,0 21 0,0-21 15,0 0-15,0 22 0,0-22 0,0 0 16,-21 0-16,21 0 15,-21-21-15,-1 0 16,22-21 0,0 0-1,0 0-15,0 0 0,0-22 0,0 22 16,22 0-16,-22-21 0,0-1 0,21 22 16,0-21-16,-21 0 0,21-1 15,0 1-15,0 21 0,-21 0 0,22-1 16,-1 1-16,0 0 0,-21 0 15,21 21-15,0 0 0,0 0 0,1 0 16,-1 0-16,0 0 16,0 21-16,0 0 15</inkml:trace>
  <inkml:trace contextRef="#ctx0" brushRef="#br0" timeOffset="33039.51">8297 12129 0,'0'0'0,"0"-22"0,0 1 16,0 0-1,-21 42 1,21 0 0,0 1-16,0-1 0,0 21 0,0-21 15,-21 22-15,21-22 0,0 21 0,-21-21 16,21 22-16,0-22 0,0 21 15,-21-21-15,21 0 0,-22 1 16,22-1-16,0 0 0,0 0 0,0 0 16,22-42 15,-1 0-31</inkml:trace>
  <inkml:trace contextRef="#ctx0" brushRef="#br0" timeOffset="33371.58">8382 11875 0,'0'0'0,"-21"0"0,0 0 16,-1 0-16,22 21 0,0 0 16,22-21 15,-1 0-31,0 0 0,0 0 15,-21-21 1,21 21-16,-21-21 0,0-1 16,0 1-1,-21 21-15,0 0 0,0 0 16,0 0-16,-1 0 16,22 21-1,-21 1-15,21-1 0,0 0 16,0 0-16,0 0 0,0 0 15,0 1-15,0-1 0,21-21 16,-21 21-16,22 0 0,-1 0 0,0-21 16</inkml:trace>
  <inkml:trace contextRef="#ctx0" brushRef="#br0" timeOffset="34090.71">9356 12361 0,'0'-21'0,"0"0"0,0 0 15,-22 21-15,1-21 0,0 0 16,0-1-16,0 1 0,0 0 16,-1 0-16,1 0 0,0 0 0,-21 21 15,21-22-15,-1 22 0,1 0 0,0 0 16,0 0-16,0 22 0,0-22 15,-22 21-15,22 0 0,0 21 16,0-21-16,0 22 0,-1-22 0,1 21 0,0-21 16,0 22-16,0-22 0,0 21 15,21-21-15,0 22 0,0-22 16,0 0-16,0 0 0,0 0 0,0 1 16,21-1-16,0-21 0,21 21 15,-21-21-15,1 0 0,20 0 0,-21 0 16,21 0-16,-20 0 0,20 0 15,0-21-15,-21 21 0,22-21 0,-22-1 16,21 1-16,-21 0 0,1 0 0,20 0 16,-21-22-16,0 1 0,0 21 15,1-21-15,-1-1 0,0-20 0,0 20 16,-21-20-16,0-1 0,21 1 0,0-1 16,-21 22-16,0-21 15,0 20-15,0-20 0,22 20 0,-22 1 16,0 0-16,0-1 0,21 1 0,-21 21 15,0 0-15,0 0 0,0 42 32,-21 0-32,21 0 15,-22 21-15,1 1 0,21-1 0,0 22 16,-21-22-16,0 21 0,21 1 0,-21-1 16,21 1-16,0-1 0,0 1 15,0-22-15,0 22 0,0-1 0,0-20 16,0-1-16,21 0 0,0 1 15,0-22-15,0 21 0,1-21 16,-1 0-16,0 1 0,0-1 0,21 0 16,-20-21-16,20 0 0,-21 0 0,21 0 15,-20 0-15,20 0 0,-21 0 16,21 0-16,-20 0 0,20-21 0,-21 0 16,21-1-16,-20 22 0,-1-21 15,0 0-15,0 0 0,21 0 0,-20 0 16,-22-22-16,21 22 0,0 0 0,0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03:51:54.2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2434 1016 0,'0'-21'63,"21"21"-48,0 0-15,1-21 16,-1 0-16,0 21 0,-21-22 15,21 22-15,0-21 0,0 0 16,1 21-16,-1-21 0,0 0 16,0 0-16,0-1 0,0 1 15,1 21-15,-22-21 0,0 0 16,21 0-16,-21 0 0,0-1 16,0 1-16,-21 21 15,-1 0-15,1 0 0,-21 0 0,0 0 16,-1 0-16,1 0 0,0 21 15,-1-21-15,-20 22 0,20-1 16,1 0-16,0 0 0,21 21 0,-22-20 16,22 20-16,0-21 0,0 21 15,0-20-15,21 20 0,-22-21 16,22 21-16,0-20 0,0-1 16,0 0-16,0 0 0,0 0 15,0 0-15,0 1 0,22-1 0,-1 0 16,0 0-16,0-21 0,0 21 15,22 0-15,-22-21 0,21 22 16,0-22-16,1 21 0,-1-21 0,0 21 16,22-21-16,-22 21 0,1-21 15,-1 21-15,-21-21 0,21 21 0,1 1 16,-22-22-16,0 21 0,0 0 16,0-21-16,1 21 0,-22 0 0,21 0 15,-21 1-15,0-1 16,0 21-16,-21-21 0,-1 0 0,1 22 15,0-22-15,-21 0 0,-1 21 16,1-20-16,0-1 0,-22 0 0,22 0 16,-22 0-16,1 0 0,21-21 15,-22 0-15,1 22 0,20-22 16,1 0-16,0 0 0,-1 0 0,1-22 16,0 1-16,20 21 0,-20-21 15,21 0-15,0 21 0,0-21 0,-1 21 16,22-21-16,0-1 31,22 22-15,-1-21-16,0 21 15,0 0-15,0 0 0,0-21 0,1 0 16,20 21-16,0-21 0</inkml:trace>
  <inkml:trace contextRef="#ctx0" brushRef="#br0" timeOffset="320.81">2984 1418 0,'0'-21'32,"0"42"-1,0 0-31,0 1 15,0-1-15,0 0 0,0 0 16,0 0-16,0 0 0,0 22 0,0-22 16,-21 0-16,21 21 0,0-20 15,0-1-15,0 0 0,0 0 0,0 0 16,0 0-16,0 1 16,0-1-16,0-42 31,0-1-16,0 1-15,0 0 0,0 0 16,21-21-16</inkml:trace>
  <inkml:trace contextRef="#ctx0" brushRef="#br0" timeOffset="676.61">3090 1185 0,'0'0'16,"-21"0"-16,0 0 0,0 0 15,0 22 1,21-1 0,21-21 15,0 0-31,0 0 0,0 0 16,-21-21-16,21 21 15,-21-22-15,0 1 0,0 0 16,0 0-16,-21 21 15,0 0 1,0 0-16,0 0 16,0 0-16,-1 21 0,22 0 15,0 0-15,-21 1 0,21-1 16,0 0-16,0 0 16,0 0-16,21-21 15,1 21-15,-1-21 16,0 0-16,0 0 15</inkml:trace>
  <inkml:trace contextRef="#ctx0" brushRef="#br0" timeOffset="1256.19">3450 1439 0,'0'0'0,"-21"0"0,0 0 32,21 22-32,0-1 15,0 0-15,0 0 16,0 0-16,0 0 0,-21 1 16,21-1-16,0 21 0,-22-21 15,22 0-15,-21 1 0,21 20 0,0-21 16,0 0-16,0 0 0,-21 1 15,21-1-15,0 0 0,-21-21 16,21 21-16,0 0 0,-21-21 47,21-21-47,0 0 0,0 0 16,0 0-16,0-1 0,0 1 0,0-21 15,0 21-15,0-22 0,0 1 16,21 21-16,0-21 0,0-1 0,22 22 15,-1-21-15,-21 21 0,21-1 16,22 1-16,-22 0 0,1 21 0,-1 0 16,0 0-16,-21 0 0,22 0 15,-22 0-15,21 0 0,-21 0 0,1 21 16,-22 0-16,21 1 16,-21-1-16,0 21 0,0-21 0,0 22 0,0-22 15,0 21-15,0-21 16,-21 22-16,21-22 0,0 21 0,-22-21 15,1 0-15,21 1 0,-21-1 16,0 0-16,21-42 47,21 0-47,0-1 16</inkml:trace>
  <inkml:trace contextRef="#ctx0" brushRef="#br0" timeOffset="2072.71">4593 1566 0,'0'0'0,"0"-42"15,0 21 1,0 0-16,0 0 15,-21-1-15,0 1 0,0 21 16,-1 0-16,1 0 16,0 0-16,0 0 0,0 0 15,0 0-15,-1 21 0,1-21 16,0 22-16,-21-1 0,21 0 0,-1 0 16,1 21-16,0-20 0,0-1 15,0 21-15,21-21 0,-21 22 0,21-22 16,0 0-16,0 0 0,0 0 15,0 0-15,0 1 0,21-22 16,0 0-16,0 0 0,0 0 16,22 0-16,-22 0 0,21-22 0,-21 22 15,22-21-15,-22 0 0,21 0 16,-21 0-16,0 0 0,1-1 16,-1 1-16,0 0 0,0 0 15,-21 0-15,21 0 0,-21-1 0,0 1 16,0 0-1,0 42 17,0 0-32,0 1 15,0-1-15,0 21 0,0-21 16,0 0-16,0 22 0,0-1 0,0 0 16,0 1-16,0-1 0,0 0 15,0 22-15,0-22 0,-21 22 0,21-1 16,-21 1-16,21-1 0,0 1 15,-21-1-15,21 1 0,0-1 16,0 1-16,0 20 0,0-20 0,0-22 16,0 22-16,21-1 0,0 1 15,-21-22-15,21 22 0,-21-22 0,0 0 16,0 1-16,21-22 0,-21 21 0,0-21 16,0 0-16,-21-21 15,0 0-15,0 0 0,0 0 16,0 0-16,-22-21 0,1 0 15,0 0-15,-1 0 0,1 0 0,0-22 16,-22 1-16,22 0 0,-1-1 16,1 1-16,21 0 0,-21-1 15,20-20-15,1 20 0,0 1 0,0 0 16,21-22-16,0 22 0,0 0 16,0-1-16,0 1 0,0 0 0,0-1 15,21 1-15,0 0 0,0-1 16,1 1-16,-1 21 0,0-22 0,21 1 15,-21 0-15,22 21 0,-22-22 16,21 22-16</inkml:trace>
  <inkml:trace contextRef="#ctx0" brushRef="#br0" timeOffset="2782.94">4741 1990 0,'0'0'0,"-21"0"0,42-21 31,0-1-31,1 22 16,-1-21-16,-21 0 0,21 0 16,0-21-16,0 20 0,0-20 0,1 0 15,-1-1-15,0 1 0,0 0 16,0-1-16,-21 1 0,21-21 0,1 20 15,-22 1-15,21 0 16,-21-1-16,0 1 0,0 21 0,0-22 16,0 22-16,0 0 0,0 0 15,-21 42 17,21 0-32,-22 0 0,1 1 0,21-1 15,0 21-15,-21-21 0,21 22 16,-21-1-16,21 0 0,0 1 0,0-1 15,0 0-15,0 1 0,0-1 16,0 0-16,0 1 0,0-1 0,0 0 16,0-21-16,21 22 0,0-22 15,0 0-15,22 0 0,-22 0 16,21 1-16,-21-22 0,22 0 16,-1 0-16,0 0 0,-20 0 0,20 0 15,0 0-15,-21 0 0,22-22 16,-1 22-16,-21-21 0,0 0 0,22 0 15,-22-21-15,0 20 0,-21-20 16,21 21-16,-21-21 0,21 20 0,-21-20 16,0 21-16,0-21 0,0 20 15,0 1-15,0 0 0,0 0 0,-21 21 16,0 0-16,0 0 0,0 0 16,0 0-16,-1 0 0,1 21 15,0 0-15,0 0 16,21 1-16,0 20 0,0-21 0,0 21 15,0-20-15,0 20 0,0-21 16,0 0-16,0 22 0,21-22 0,0 0 16,0 0-16,1 0 0,-1 0 15,0-21-15,0 0 0,21 22 0,-20-22 16,-1 0-16,0 0 0,0 0 0,0 0 16,0-22-16,22 1 0,-22 21 15,0-21-15,0 0 0</inkml:trace>
  <inkml:trace contextRef="#ctx0" brushRef="#br0" timeOffset="4791.93">7112 1799 0,'-42'43'16,"84"-86"-16,-106 86 0,43-43 0,21 21 15,0-42 17,0-1-32,21 22 15,1-21-15,-1 0 0,0 0 16,0-21-16,0 20 0,22-20 0,-22 21 16,0-21-16,0-1 15,0 1-15,0 0 0,22-22 0,-22 22 16,0-22-16,21 1 0,-20-1 15,-1-20-15,0 20 0,-21 1 0,0-1 16,0 22-16,0-22 0,-21 22 16,0 0-16,-1-1 0,-20 1 0,21 21 15,-21 0-15,-1-1 0,22 1 16,-21 21-16,21 0 0,-22 0 16,22 0-16,-21 21 0,21-21 0,-1 43 15,1-22-15,0 21 0,0 1 16,0 20-16,21-21 0,0 22 0,0 21 15,0-22-15,0 1 16,0-1-16,0 1 0,0-1 0,0 1 16,0-22-16,21 21 0,-21 1 15,0-22-15,21 22 0,0-22 0,-21 22 16,21-22-16,1 0 0,-1 1 16,0-1-16,0-21 0,0 21 0,0-20 15,1-1-15,-1-21 0,0 21 0,21-21 16,-21 0-16,22 0 0,-1 0 15,0 0-15,1-21 0,-1 0 0,0-1 16,1 1-16,20 0 0,-20-21 16,-1 21-16,0-22 0,1 1 0,-1 0 15,-21-1-15,21 1 16,-20 0-16,-1 20 0,-21-20 0,0 0 16,0 21-16,0-1 0,0 1 15,0 0-15,0 0 0,-21 21 0,-1 0 16,1 0-16,0 0 15,0 0-15,0 21 0,0 0 0,-1 0 16,1 1-16,0 20 0,0-21 16,21 21-16,0 1 0,-21-22 0,21 21 15,0 1-15,0-1 0,0-21 16,0 0-16,0 22 0,0-22 0,21 0 16,0 0-16,0-21 0,0 21 0,1-21 15,20 0-15,-21 0 16,21 0-16,-20 0 0,20-21 0,0 21 15,-21-21-15,22 0 0,-22 0 16,0-1-16,21-20 0,-20 21 0,-1-21 16,0-1-16,0 22 0,0-21 15,0-1-15,1 22 0,-1-42 16,0 42-16,0 21 0,-21-22 16,21 22-16,0 0 0,1 0 15,-22 22 1,0-1-16,0 0 0,0 0 15,0 0-15,0 0 0,0 22 0,0-22 16,0 21-16,0-21 0,0 1 16,0 20-16,0-21 0,0 0 0,0 0 15,21 1-15,-21-1 0,21 0 16,-21 0-16,21-21 16,0 0-16,0 0 15,1 0-15,-1-21 0,0 0 16,0 0-16,0-22 15,0 22-15,1-21 0,-1 21 0,0-22 16,0 1-16,21 21 0,-20-22 16,-1 22-16,0 0 0,-21 0 15,21 0-15,0 21 0,-21-21 0,0 42 47,0 0-47,0 0 0,0 0 16,0 0-16,0 1 0,0-1 0,0 0 15,0 21-15,0-21 0,0 1 16,0 20-16,0-21 0,21 0 0,1 0 16,-1 1-16,-21-1 0,21 0 0,0 0 15,0 0-15,0-21 0,22 0 16,-22 21-16,0-21 0,0 0 0,22 0 16,-22 0-16,0-21 15,21 0-15,-21 21 0,1-21 0,-1 0 16,0 0-16,0-22 0,0 22 0,0-21 15,1 21-15,-22-22 0,21 1 16,-21 21-16,21-22 0,-21 22 0,0-21 16,0 21-16,0 0 0,0-1 15,0 1-15,0 0 0,-21 21 32,0 0-32,-1 0 0,1 21 15,21 0-15,0 1 0,0 20 16,0-21-16,-21 0 0,21 22 0,0-22 15,0 21-15,0-21 0,0 22 16,0-22-16,0 0 0,0 21 16,0-21-16,21 1 0,0-1 0,-21 0 15,22-21-15,-1 21 0,0-21 16,0 0-16,0 0 0,0 0 0,1 0 16,-1 0-16,0 0 0,0 0 15,21 0-15,-20-21 0,-1 21 0,0-21 16,0 0-16,0-1 0,0 1 0,1-21 15,-22 21-15,21-22 0,0 1 16,0 0-16,-21-1 0,21-20 0,0 21 16,-21-22-16,22 1 0,-22-1 15,0 1-15,21-1 0,-21 1 16,21-1-16,-21 1 0,0 20 16,0 1-16,0 0 0,0 20 0,0-20 15,0 21-15,-21 21 16,0 0-16,-1 0 15,1 21-15,0 0 0,21 0 16,-21 22-16,0-1 0,0 0 0,21 22 16,0-22-16,0 22 0,0-22 15,0 22-15,0-1 0,0-21 0,0 22 16,0-22-16,0 22 0,21-22 16,0 22-16,0-22 0,-21 0 15,21 1-15,0-1 0,1 0 0,-1-21 16,0 22-16,0-22 0,0 0 15,0 0-15,22 0 0,-22-21 0,0 0 16,0 0-16,0 0 0,1 0 0,-1 0 16,0 0-16,21 0 0,-21-21 15,1 0-15,-1 0 0,0 0 0,0 21 16,21-21-16,-20-1 0,-1 1 16,-21 0-16,21 0 0,-21 0 0,21 0 15,-21-1-15</inkml:trace>
  <inkml:trace contextRef="#ctx0" brushRef="#br0" timeOffset="5759.38">2095 2498 0,'0'0'15,"-21"0"-15,0 0 32,42 0 15,0 0-47,1 0 0,-1 0 15,0 0-15,0 21 0,21-21 16,-20 0-16,20 0 0,21 0 0,-20 0 15,20 21-15,1-21 0,20 0 16,-20 0-16,42 0 0,-22 0 0,1 21 16,21-21-16,21 0 15,-21 0-15,21 21 0,21-21 0,0 0 16,0 0-16,22 22 0,20-22 16,1 0-16,-1 0 0,22 0 0,-1 0 15,1 0-15,0 0 0,21 0 16,-22 0-16,22 0 0,0 0 0,0 0 15,0 0-15,-1 0 0,22 0 0,-21 0 16,0 0-16,0 0 0,21 0 16,-21 0-16,-22 0 0,22 0 0,-21 0 15,0 0-15,-22 0 0,22 0 16,-43 0-16,0 0 0,-20 0 0,-1 0 16,-21 0-16,-21 0 0,-1 0 15,1 0-15,-42 0 0,-1 0 16,1 0-16,-22 0 0,0 0 0,-20 0 15,-1-22-15,0 22 0,0 0 16,-42 0 31,0 0-47,0 0 0,-1 0 16</inkml:trace>
  <inkml:trace contextRef="#ctx0" brushRef="#br0" timeOffset="7120.54">2053 7832 0,'0'-21'16,"0"-1"-1,0 1-15,0 0 16,0 0 0,0 0-16,0 42 62,0 0-62,0 0 0,0 0 16,0 1-16,0-1 15,0 21-15,0-21 0,0 22 0,0-22 16,0 21-16,0 0 0,0 1 16,0-1-16,0 0 0,0 1 0,0-1 15,0 22-15,0-22 0,0 0 16,0 1-16,0 20 0,0-21 0,0 22 16,0-22-16,0 22 0,0-1 15,-21 1-15,21-1 0,0 1 0,0-1 16,-21 1-16,21-1 0,-21-20 15,21 20-15,-22 1 0,22-1 0,0-21 16,0 22-16,0-1 0,0 1 16,-21-1-16,21 1 0,0-1 15,0 1-15,0-1 0,-21-20 16,21 20-16,0 1 0,0-22 0,0 22 16,0-1-16,0-21 0,0 22 15,0-22-15,0 22 0,0-22 0,0 0 16,0-20-16,0 20 0,0-21 15,0 0-15,0 0 0,0-42 32,0 0-32,0 0 0,0 0 15,21-22-15,-21 1 0,21 0 0,-21-1 16</inkml:trace>
  <inkml:trace contextRef="#ctx0" brushRef="#br0" timeOffset="8712.24">2201 7620 0,'0'0'0,"-21"21"0,0-21 0,0 0 16,0 21-16,-1 1 16,1-22-1,21 21 1,21-21 15,1 0-15,-1 0-16,21 0 0,-21 0 0,22 0 15,20 0-15,-21 0 0,22 0 16,-1 0-16,1 0 0,-1 0 0,22 0 16,-21 0-16,20 0 0,1 0 15,-22 0-15,22 0 0,21 0 0,-21 0 16,20 0-16,1 0 0,0 0 15,0 0-15,0 0 0,0 0 16,21 0-16,0 0 0,0 0 0,21 0 16,-21 0-16,0 0 0,0 0 15,0 0-15,0 0 0,0 0 0,0 0 16,0 0-16,0 0 0,-21 0 0,-1 0 16,-20 0-16,21 0 0,-43 0 15,22 0-15,-21 0 0,-1 0 0,1 0 16,-22 0-16,0 0 0,-21 0 15,22 0-15,-22 0 0,0 0 16,-21 21 31,-21 0-47,0-21 16,21 21-16,0 0 0,-21-21 0,-1 22 15,22-1-15,-21 0 0,21 21 0,0-21 16,-21 1-16,21 20 0,-21 0 15,21 1-15,-21-22 0,21 21 0,0 22 16,0-22-16,-21 0 0,21 1 16,-22-1-16,22 21 0,-21-20 0,21 20 15,0-20-15,0 20 0,-21 1 0,21-1 16,-21 1-16,21 20 0,0-20 16,0-1-16,0 1 0,-21-1 15,21 1-15,-21 20 0,21-20 0,-22-1 16,22 1-16,0-1 0,-21 1 15,0-1-15,21 1 0,-21-1 0,21 1 16,0-1-16,-21-20 0,0-1 0,21 22 16,-22-22-16,22 0 0,-21 1 15,21-1-15,0-21 0,0 21 0,-21 1 16,21-22-16,-21 21 0,21-21 0,0 1 16,0-1-16,0 0 0,-21-21 15,21 21-15,-21 0 0,21 0 16,0 1-1,-22-22-15,22 21 16,-21-21-16,21 21 16,-21-21-1,21 21-15,-21-21 16,0 21-16,0-21 16,-1 0-16,1 0 15,0 21-15,0-21 16,0 0-16,-22 0 0,22 0 0,-21 0 15,0 0-15,-1 0 0,-20 0 0,20 0 16,-20 0-16,21 0 0,-22 0 16,1-21-16,-1 21 0,1 0 0,-1 0 15,-21 0-15,1 0 0,-1 0 16,0 0-16,-20 0 0,-1 0 16,0 0-16,0 0 0,-21 0 0,0 0 15,0 0-15,0 0 0,0 0 16,-21 0-16,21 0 0,-21 0 0,21 0 15,0 0-15,0 0 0,0 0 16,21 0-16,-21 0 0,21 0 0,21 0 16,-20 0-16,20 0 0,0 0 15,22 0-15,-22 0 0,22 0 0,20 0 16,1 0-16,0 0 0,20 0 16,1 0-16,0 0 0,0 0 15,42 0 16,0 0-31,0 0 0,1 0 16,-1-21-16,0 21 16,-21-21-16</inkml:trace>
  <inkml:trace contextRef="#ctx0" brushRef="#br0" timeOffset="9584.54">2625 3239 0,'0'0'0,"-22"0"0,1 0 0,0 0 0,0 0 16,0 0-16,0 0 15,-1 21-15,1 0 16,21 0-16,0 21 0,0-20 0,0 20 16,0 0-16,0 22 0,0-1 15,0-20-15,0 20 0,0 1 0,0 20 16,0 1-16,0 0 0,0-1 15,0 1-15,0 0 0,0-1 0,0 1 16,0 0-16,0-1 0,0-20 16,0 20-16,-21 1 0,21-21 15,0 20-15,-21-20 0,21-22 16,0 22-16,0-22 0,0 0 0,0 1 16,0-1-16,0-21 0,0 0 15,0 0-15,0-42 31,0 0-31,0-21 16,0 21-16,0-22 0,0 1 16</inkml:trace>
  <inkml:trace contextRef="#ctx0" brushRef="#br0" timeOffset="10575.86">2709 3471 0,'0'0'0,"0"-21"0,0 0 0,0 0 16,-21 21 0,21-21-16,0 0 15,21 21 1,0 0-16,1 0 0,-1-22 15,21 22-15,0 0 0,1 0 16,20 0-16,-20-21 0,41 21 0,1 0 16,0 0-16,20-21 0,1 21 15,0 0-15,0-21 0,21 21 0,-21 0 16,21-21-16,0 21 0,21 0 16,0 0-16,-21 0 0,21-21 0,0 21 15,-21 0-15,22 0 0,-22 0 16,0 0-16,0 0 0,0 0 0,0 0 15,-22 0-15,1 0 0,-21 0 16,0 0-16,-22 0 0,22 0 16,-43 0-16,22 0 0,-22 0 0,-21 0 15,21 0-15,-20 21 0,-1-21 16,-21 21-16,0 0 16,0 0-16,0 0 0,0 1 0,0 20 15,0-21-15,0 0 0,0 22 16,0-22-16,0 21 0,0 0 0,0-20 15,0 20-15,0 0 0,0 1 16,0-22-16,0 21 0,0 0 0,0 1 16,0 20-16,0-20 0,0 20 15,0-21-15,0 22 0,-21-1 0,21-20 16,0 20-16,0 1 0,0-22 0,0 22 16,0-22-16,0 21 0,0-20 15,0 20-15,0-20 0,0 20 16,0-21-16,0 1 0,-22-1 0,22 0 15,0 1-15,-21-1 0,21 0 16,0-20-16,-21-1 0,21 21 0,-21-21 16,0 0-16,0 1 0,-1-1 15,1 0-15,0-21 0,0 21 16,0-21-16,0 0 0,-1 0 0,-20 21 16,21-21-16,0 0 0,-22 0 15,22 0-15,-21 0 0,0 0 16,-1 21-16,1-21 0,0 0 0,-22 0 15,22 0-15,-22 0 0,1 0 16,20 0-16,-20 0 0,-1 0 0,1 0 16,-1 0-16,-20 0 0,20 0 15,-20 0-15,-1 0 0,0 0 0,1 22 16,-22-22-16,0 0 0,0 0 0,0 0 16,0 0-16,22 0 0,-22 21 15,21-21-15,-21 0 0,22 0 0,-22 0 16,0 0-16,0 21 0,22-21 15,-22 21-15,21-21 0,0 0 0,1 21 16,-1-21-16,0 0 16,22 0-16,-1 21 0,1-21 0,-1 0 15,22 0-15,0 0 0,-1 0 16,22 0-16,-21 0 0,21 0 0,0 0 16,63 0 30,-21 0-46,0 0 0,22 0 0,-1-21 16,0 21-16,22 0 0</inkml:trace>
  <inkml:trace contextRef="#ctx0" brushRef="#br0" timeOffset="11215.88">4381 5863 0,'0'0'0,"0"-21"0,0-21 16,0 21-16,0-1 0,0 1 15,0 0-15,0 0 0,0 0 16,0 42 31,0 0-47,0 21 0,0 1 0,0-1 16,0 22-16,0-22 0,0 21 15,0 1-15,0-1 0,0 1 0,0 21 16,-21-1-16,21-20 0,-21 20 0,21 1 15,0-21-15,0 20 0,0-20 16,0-1-16,0 1 0,0 20 0,0-20 16,0-1-16,0 1 0,0 21 15,0-43-15,0 21 0,0 1 0,0-22 16,0 1-16,0-1 0,21-21 16,-21 0-16,0 0 0,21 1 15,-21-44 16,0 1-31,0 0 0,0 0 16,0 0-16,0-22 0,0 1 0,0 21 16,-21-43-16,21 22 0</inkml:trace>
  <inkml:trace contextRef="#ctx0" brushRef="#br0" timeOffset="11915.01">4657 5652 0,'0'0'16,"0"-22"-16,0-20 0,0 21 0,0 0 0,0 0 15,0-1-15,0 1 0,-22 21 16,1-21-16,0 21 0,0 0 15,0 0-15,0 0 16,-1 21-16,1 0 0,0 22 0,0-22 16,0 21-16,-22 1 15,22-1-15,0 21 0,0 1 0,-21-22 16,20 22-16,1-22 0,0 0 16,-21 22-16,21-22 0,-1 1 0,-20-1 15,21-21-15,0 21 0,0-20 0,-1 20 16,1-21-16,21 0 0,-21 0 15,0-21-15,21 22 0,-21-22 0,21-22 47,0 1-47,0 0 16,21 0-16,-21-21 0,21 20 0,0 1 16,0 0-16,-21-21 15,22-1-15,-1 22 0,0-21 0,0 0 16,21-1-16,-20 1 0,-1 0 0,0-1 15,21 1-15,-21 0 0,1-1 16,-1 22-16,21 0 0,-21 0 16,0 0-16,1-1 0,-22 1 0,21 21 15,0 0-15,0 0 16,0 0-16,0 0 0,-21 21 0,22 1 16,-1 20-16,0 0 0,0 1 0,0-1 15,0 0-15,1 1 0,-1 20 16,0-21-16,21 1 0,-21-1 15,1 0-15,-1 1 0,0-1 0,0 0 16,0 1-16,0-1 0,-21-21 16,22 22-16,-1-22 0,0 0 0,-21 0 15,0 0-15,21 0 0,-21 1 16,21-1-16,-21 0 16,21-21-16,1 0 15,-22-21 1</inkml:trace>
  <inkml:trace contextRef="#ctx0" brushRef="#br0" timeOffset="14543.94">7535 3620 0,'21'0'62,"1"0"-62,-1 0 16,0 0-16,0-22 0,21 1 0,-20 21 16,-1-21-16,21 0 0,-21 21 15,0-21-15,1 0 0,-1-1 16,0 22-16,0-21 0,-21 0 0,0 0 15,0 0-15,0 0 16,-21 21-16,0 0 0,-22 0 16,22 0-16,-21 0 0,21 0 15,-22 0-15,1 0 0,0 21 0,-1 0 16,1 0-16,0 0 0,21 22 16,-22-22-16,22 0 0,0 0 0,21 21 15,0-20-15,0-1 0,0 0 16,0 0-16,0 0 0,0 0 0,21 1 15,0-1-15,22 0 0,-22 0 16,21 0-16,-21 0 0,22 1 16,-22 20-16,21-21 0,0 21 0,-20-20 15,-1 20-15,0-21 0,-21 21 16,0-20-16,0-1 0,0 21 0,-21-21 16,0 0-16,-1 1 0,-20-1 0,21-21 15,-21 21-15,-1-21 0,1 0 16,0 0-16,-1 0 0,1 0 0,0 0 15,-1 0-15,22-21 0,-21 21 16,21-21-16,-1-1 0,1 22 16,0-21-16,0 0 0,21 0 0,0 0 15,0 0-15,0-1 16,0 1-16,0 0 16,21 21-16,0 0 15,0 0-15,1-21 0,-1 21 0,21 0 16,-21 0-16,0 0 0</inkml:trace>
  <inkml:trace contextRef="#ctx0" brushRef="#br0" timeOffset="14975.69">8064 3810 0,'0'0'0,"-21"0"31,0 0-15,0 0-16,21 21 16,-21 0-16,0 1 0,21-1 0,0 21 15,0-21-15,0 0 0,-22 22 16,22-22-16,0 21 0,0-21 0,0 22 16,0-22-16,0 0 0,0 0 0,0 0 15,22 1-15,-1-22 16,0 21-16,0-21 0,0 0 0,0 0 15,1 0-15,-1 0 0,0 0 0,0-21 16,21-1-16,-20 1 0,-1 0 16,0 0-16,0 0 0,0 0 0,-21-1 15,21-20-15,-21 21 0,22-21 16,-22 20-16,0-41 16,0 42-16,0 0 0,0-1 15,0 1-15,21 21 63,0 0-63,0 0 0,0 0 15</inkml:trace>
  <inkml:trace contextRef="#ctx0" brushRef="#br0" timeOffset="15300.51">8763 3725 0,'0'0'0,"-21"0"16,0 0-16,-1 0 16,22 22-16,0-1 15,0 0-15,0 0 16,0 0-16,0 0 0,0 22 0,0-1 16,0 0-16,-21 1 0,21-1 15,0 0-15,-21 22 0,21-1 16,0-20-16,-21 20 0,0 1 0,0-1 15,21-20-15,-22 20 0,1-21 16,21 1-16,0 20 0,-21-20 0,21-1 16,-21-21-16,21 21 0,-21-20 0,21-1 15,0 0-15,0 0 16,0-42 0,0 0-1,0 0-15,0-22 0,0 22 16,0-21-16,0 21 0,21-22 0</inkml:trace>
  <inkml:trace contextRef="#ctx0" brushRef="#br0" timeOffset="15619.49">8572 3937 0,'0'0'0,"0"-21"0,0 0 0,0 0 0,0-1 15,0 1-15,0 0 0,22 0 16,-1 0-16,0 21 15,0-21-15,0 21 0,22 0 0,-22 0 16,21 0-16,0 0 0,1 0 16,-22 0-16,21 21 0,1-21 0,-22 21 15,0 0-15,-21 0 0,0 0 16,0 1-16,0-1 0,0 21 16,0-21-16,-21 0 0,0 1 0,-1-1 15,-20 0-15,21 0 0,0 0 16,-22 0-16,22-21 0,0 22 0,0-1 15,0-21-15,0 0 0,-1 21 0,1-21 16,21-21 15,0 0-31,21 21 0,1-22 16,-1 22-16</inkml:trace>
  <inkml:trace contextRef="#ctx0" brushRef="#br0" timeOffset="15976.01">9186 3895 0,'0'-21'0,"21"-1"15,1 22-15,-22-21 0,0 0 16,21 21-16,-21-21 0,21 21 16,-21-21-16,0 0 15,0-1-15,-21 22 31,0 0-15,-1 0-16,1 22 0,0-1 16,0 0-16,0 0 0,0 0 15,21 0-15,0 1 0,-22-1 0,22 21 16,0-21-16,0 0 0,0 1 16,0-1-16,0 0 0,0 0 0,0 0 15,22 0-15,-1 1 0,0-1 16,0-21-16,0 0 0,0 0 15,1 0-15,-1 0 0,0 0 16,0 0-16,0-21 0,0-1 16,1 22-16,-22-21 0,21 0 15,0 0-15</inkml:trace>
  <inkml:trace contextRef="#ctx0" brushRef="#br0" timeOffset="16392.41">9483 3768 0,'0'0'16,"0"-21"-16,0-1 15,21 1-15,0 21 16,0 0-16,0 0 16,0 0-16,1 0 15,-1 21-15,0-21 0,-21 22 16,21-1-16,0 0 16,0 0-16,-21 0 0,0 0 0,22 1 15,-22-1-15,0 21 0,0-21 0,0 0 16,0 1-16,0 20 0,0-21 15,-22 0-15,22 0 0,-21 1 0,21-1 16,-21 0-16,0-21 0,0 0 16,21-21-1,0 0 1,0-1-16,0 1 0,0 0 16,21-21-16,-21 21 0,21-1 0,0-20 15,0 0-15,1-1 0,-1 22 0,0-21 16,0 0-16,0 20 0,0-20 15,1 21-15,20 0 0,-21 0 16,0 21-16,0-22 0,1 22 16,-1 0-16,0 0 0,0 0 15,0 0-15,-21 22 16,0-1-16,-21 0 16,0 0-16,0-21 0</inkml:trace>
  <inkml:trace contextRef="#ctx0" brushRef="#br0" timeOffset="19236.29">7620 7916 0,'0'0'0,"0"22"0,0-1 16,0 0 0,21-21 15,0 0-31,-21-21 0,21 21 0,1-21 15,-1 21-15,0-22 0,0 1 16,0 21-16,0-21 0,1 0 0,-1 21 16,0-21-16,-21 0 0,0-1 15,0 1-15,0 0 16,-21 21-16,0 0 0,-1 0 0,1 0 16,-21 0-16,21 0 0,-22 0 15,1 0-15,21 0 0,-21 21 0,-1 0 16,22 1-16,-21-1 0,21 0 15,-1 0-15,1 0 0,0 0 16,21 1-16,-21-1 0,21 0 0,0 0 16,0 0-16,0 22 0,0-22 15,0 0-15,0 0 0,21 0 0,0 0 16,0 1-16,1-1 0,-1 0 16,21 0-16,-21-21 0,22 21 0,-22 0 15,21 1-15,-21-1 0,22 0 0,-22 0 16,0 0-16,0 0 0,0 1 15,-21-1-15,21 0 0,-21 0 0,0 0 16,-21 0-16,0 1 16,0-22-16,0 21 0,0 0 15,-22-21-15,22 0 0,-21 21 0,21-21 16,-22 0-16,22 0 0,-21 0 16,21 0-16,-22 0 0,22 0 0,0-21 15,0 0-15,0 0 0,-1-1 0,1 1 16,0 0-16,0 0 0,0 0 15,21 0-15,0-1 0,-21-20 0,21 21 16,0 0-16,0 0 16,0 42 15,21 0-31,0 0 0,0 0 16,-21 0-16,0 1 0,21-1 15,0 0-15,-21 0 0,22 0 0,-1 0 16,-21 1-16,21-1 0,0 0 15,0-21-15,0 21 0,1 0 0,-1-21 16,21 0-16,-21 0 0,22 0 16,-22 0-16,21 0 0,-21 0 0,22 0 15,-1-21-15,-21 21 0,21-21 0,-20 0 16,20 0-16,-21-1 0,21 1 16,-20 0-16,-1-21 0,0 21 0,-21-1 15,0-20-15,21 21 0,-21-21 0,0 20 16,0 1-16,21 0 15,-21 0-15,0 0 0,0 42 32,0 0-17,0 0-15,0 22 0,-21-22 0,21 0 16,0 0-16,-21 21 0,21-20 16,0-1-16,0 0 0,0 21 0,0-21 15,0 1-15,0-1 0,0 0 16,21 0-16,0-21 0,0 0 15,1 0-15,-1 0 16,0 0-16,0 0 0,0-21 16,0 0-16,1 0 0,-1 21 15,0-22-15,0-20 0,0 21 0,-21 0 16,21 0-16,1-1 0,-22-20 16,21 21-16,-21-21 0,0 20 0,0 1 15,0 0-15,0 0 0,0 0 0,0 0 16,0 42-1,0 0 1,0 0-16,0 0 0,-21 0 0,21 1 16,0-1-16,0 0 0,-22 0 15,22 21-15,0-20 0,0-1 0,0 0 16,0 0-16,22 0 0,-22 0 16,21-21-16,-21 22 0,21-22 0,0 0 15,0 0-15,0 21 0,1-21 16,-1 0-16,0 0 0,0 0 15,0-21-15,0 21 0,1-22 0,-1 1 16,0 0-16,0 0 0,21-21 16,-42-1-16,22 1 0,-22 21 15,21-22-15,0 1 0,-21-21 0,0 20 16,0 1-16,0 0 0,0-22 0,0 22 16,0-1-16,0 22 0,0-21 15,0 21-15,0 0 0,0 42 31,0 0-15,0 0-16,0 21 0,0 1 0,0-1 16,0-21-16,0 43 0,0-22 15,0 0-15,0 1 0,0-1 0,0 0 16,0-20-16,0 20 0,0 0 0,0-21 16,0 22-16,0-22 0,0 0 15,0 0-15,0 0 0,0 1 16,0-44 15,0 1-15,0 0-16,0 0 15,0 0-15,0 0 0,0-1 16,0-20-16,21 21 0,21-21 0,-20 20 16,-1 1-16,21 0 0,-21-21 15,22 21-15,-1 21 0,-21-22 16,21 22-16,-20 0 0,-1 0 0,21 0 0,-21 0 15,0 22-15,1-1 0,-22 0 16,0 0-16,21 0 0,-21 0 0,0 1 16,0-1-16,0 21 0,0-21 0,-21 0 15,-1 1-15,1-1 0,0 0 16,0 0-16,0 0 0,-22-21 16,22 21-16,0 1 0,-21-22 0,21 21 15,-1-21-15,-20 0 0,21 0 16,0 21-16,0-21 0,-1 0 0,1 21 15,0-21-15,0 0 0,0 0 0,0 0 32,21-21-17,0 0-15,0 0 0,21 21 0</inkml:trace>
  <inkml:trace contextRef="#ctx0" brushRef="#br0" timeOffset="20747.54">13631 5038 0,'0'0'0,"0"21"0,0 0 16,21-21 15,1 0-15,-1-21-16,0 0 15,0 21-15,21-21 0,-20-1 0,20 1 16,-21 21-16,21-21 0,-20 0 16,20 0-16,-21-22 0,0 22 0,-21 0 15,0 0-15,0 0 0,0 0 16,0-1-16,-21 22 16,0 0-16,-21 0 0,20 0 15,-20 0-15,0 0 0,21 22 0,-22-1 16,1 0-16,21 0 0,-22 0 15,1 0-15,21 22 0,0-22 0,0 0 16,-1 21-16,1-20 0,21-1 0,0 21 16,0-21-16,0 0 15,0 1-15,0-1 0,21 0 0,1 0 16,-1 0-16,0-21 0,0 21 16,21 1-16,1-1 0,-22 0 0,21-21 15,1 21-15,-1 21 0,0-20 16,1-1-16,-1 0 0,-21 0 0,0 0 15,0 22-15,-21-22 0,0 21 0,0-21 16,-21 0-16,0 22 0,0-22 16,-21 0-16,-1 0 0,1 0 0,0 1 15,-22-1-15,22 0 0,-1 0 16,-20-21-16,21 0 0,-1 0 0,1 0 16,0 0-16,20-21 0,-20 21 15,21-21-15,0 0 0,0-1 16,-1-20-16,1 21 0,21-21 0,0 20 15,-21-20-15,21 21 0,0 0 16,0 0-16,0-22 0,0 22 16,21 0-16,0 21 0,1 0 15,-1 0-15,0 0 0,0 0 16,0 0-16,22 0 0</inkml:trace>
  <inkml:trace contextRef="#ctx0" brushRef="#br0" timeOffset="21813.44">14139 5313 0,'0'0'16,"0"-21"-16,-21 0 0,21-1 15,0 1 1,0 42-1,0 1 1,0-1 0,0 0-16,0 0 0,0 0 0,0 22 15,0-22-15,0 0 0,0 21 0,0-21 16,0 1-16,0 20 0,0-21 16,0 0-16,0 0 0,0 1 0,0-1 15,0 0-15,21-21 0,0 0 16,1 0-16,-1 0 0,0 0 15,0 0-15,0 0 0,22 0 16,-22-21-16,0 0 0,0-1 0,0 1 16,0 0-16,1 0 0,-1 0 0,0-22 15,-21 22-15,21 0 0,-21-21 16,21 21-16,-21-1 0,0-20 16,0 21-16,0 0 15,0 0-15,0 42 16,0 0-1,-21 0-15,21 0 0,-21 0 16,0 1-16,21 20 0,0-21 0,0 21 16,0-20-16,-21 20 0,21-21 15,0 21-15,0-20 0,0-1 0,0 0 16,0 0-16,21 0 0,0-21 16,0 21-16,0-21 15,0 0-15,1 0 0,-1 0 0,0-21 0,21 0 16,-21 0-16,1 0 15,-1 0-15,0-1 0,0-20 0,0 21 16,0-21-16,1-1 0,-1 1 16,0 0-16,0-22 0,-21 22 0,0-22 15,21 22-15,-21-22 0,21 1 0,-21 21 16,0-22-16,0 22 0,0-1 16,0 22-16,0 0 0,0 0 0,-21 21 31,21 21-31,-21 21 0,21-20 0,0 20 15,0 0-15,-21 1 0,21 20 16,-21-21-16,21 22 0,-21-22 0,21 1 16,0 20-16,0-21 15,0 1-15,-22-1 0,22 0 0,0 1 16,-21-1-16,21-21 0,0 22 0,0-22 16,0 0-16,0 0 0,0 0 15,0 0-15,0-42 31,0 0-31,0 0 16,21 0-16,-21 0 0,22-22 16,-1 22-16,0 0 0,-21-21 0,21 20 15,21 1-15,-20-21 0,-1 21 0,21 0 16,0-1-16,-20 1 0,20 0 16,0 21-16,1 0 0,-1 0 15,-21 0-15,21 0 0,-20 0 0,-1 0 16,0 21-16,0-21 0,-21 21 15,0 1-15,0-1 0,0 0 0,0 0 16,-42 0-16,21 0 0,-1 1 16,-20-1-16,0 21 0,-1-21 0,1 0 15,0-21-15,-1 22 0,22-1 16,-21 0-16,0-21 0,20 21 0,-20-21 16,21 0-16,0 0 0,0 0 0,-1 0 15,1 0-15,0 0 16,0 0-16,21-21 15,0 0-15</inkml:trace>
  <inkml:trace contextRef="#ctx0" brushRef="#br0" timeOffset="22319.82">16531 5313 0,'0'0'16,"0"-21"-16,21 0 0,0-1 0,1 1 0,-22 0 15,0 0-15,0 0 16,0 0-16,-22 21 16,1 21-1,0-21-15,-21 42 16,21-21-16,-1 0 0,1 22 0,0-22 15,0 21-15,0 1 0,21-1 16,0 0-16,-21 1 0,21-22 0,0 21 16,0 43-16,0-64 15,0 0-15,0 21 0,21-20 0,0-1 16,0-21-16,0 21 0,22-21 0,-22 0 16,21 0-16,0 0 0,1-21 15,-22 0-15,21-1 0,1 1 0,-1 0 16,0 0-16,1-21 15,-22-1-15,21 1 0,0 0 0,1-1 16,-1 1-16</inkml:trace>
  <inkml:trace contextRef="#ctx0" brushRef="#br0" timeOffset="22571.68">17208 5165 0,'22'-64'0,"-44"128"0,65-191 0,-22 63 0,0 22 0,-21-22 16,21 22-16,-21 21 0,0-21 16,0 20-16,0 1 0,0 42 31,-21 1-31,0 20 0,0 0 0,0 22 15,21-22-15,-22 22 0,1-1 16,21 1-16,-21-22 0,0 21 0,21 1 16,-21-22-16,21 22 15,0-22-15,-21 22 0,21-22 0,0 0 16,0 1-16,0-1 0,0-21 0,0 0 16,0 22-16,0-22 0,21-21 15,0 21-15,0-21 0,0 0 0,0 0 16,1 0-16,-1 0 0,21 0 15,-21-21-15,22 0 0,-1 21 0,0-22 16,1-20-16</inkml:trace>
  <inkml:trace contextRef="#ctx0" brushRef="#br0" timeOffset="23746">17843 5461 0,'0'0'0,"0"-42"0,22 21 0,-22-1 16,21-20-16,-21 21 0,0 0 15,0 0-15,0-1 0,0 1 16,-21 0-16,-1 21 0,1 0 15,0 0-15,0 0 0,-21 0 0,20 21 16,1-21-16,-21 21 0,21 1 16,0-1-16,-1 21 0,-20-21 0,21 0 15,0 22-15,0-1 0,21-21 16,-22 22-16,22-1 0,0-21 0,0 21 16,0-20-16,0-1 0,0 0 15,0 0-15,22 0 0,-1 0 0,0-21 16,0 0-16,0 0 0,22 0 0,-22 0 15,0 0-15,21-21 16,-21 0-16,1 0 0,-1 0 0,0 0 16,0-22-16,0 22 0,0 0 15,-21-21-15,0-1 0,22 22 0,-22-21 16,0 21-16,0-1 0,0-20 0,0 21 16,0 0-16,0 42 31,0 0-31,0 0 15,0 0-15,-22 1 0,22-1 0,0 0 16,0 0-16,0 21 0,0-20 16,0 20-16,0-21 0,0 0 0,0 0 15,0 1-15,0-1 0,0 0 16,0 0-16,22 0 0,-1-21 16,0 0-16,0 0 0,0 0 15,0 0-15,1 0 0,-1 0 16,0-21-16,0 21 0,21-21 0,-20-21 15,20 20-15,-21 1 0,0-21 0,22 21 16,-22-22-16,0 1 0,0 21 16,0-21-16,0 20 0,-21-20 0,0 21 15,0 0-15,0 42 32,0 0-32,0 0 15,0 0-15,0 1 0,0-1 16,0 0-16,0 0 0,0 21 0,22-20 15,-22-1-15,0 0 0,0 21 16,21-21-16,-21 1 0,0-1 0,0 0 16,21-21-16,-21 21 0,0 0 15,0 0-15,-21-21 16,0 0 0,-1 0-16,1-21 15,0 21-15,0-21 0,21 0 0,-21 21 16,0-21-16,-1 0 0,1 21 15,21-22-15,-21 22 16,0 0-16,21 22 31,0-1-31,0 0 0,0 0 16,0 0-16,21 0 16,0 1-16,0-1 0,1-21 15,-1 0-15,0 0 0,21 0 16,-21 0-16,1 0 0,-1 0 0,21-21 15,-21 21-15,22-22 0,-22 1 0,21 21 16,-21-21-16,0 0 0,22-21 16,-1 20-16,-21 1 0,22-21 0,-22 21 15,21-22-15,-21 1 16,0 21-16,1-21 0,-1 20 0,0-20 16,-21 21-16,21 21 0,-21-21 0,0 0 15,-21 21-15,0 0 16,0 0-16,-22 21 0,22 0 0,0 0 15,0 0-15,0 0 0,21 1 16,-22-1-16,22 0 0,0 21 0,0-21 16,0 1-16,22 20 0,-1-21 15,0 0-15,0 22 0,0-22 0,0 0 16,1 0-16,-22 0 0,21 0 16,-21 1-16,0-1 15,0 0-15,-21-21 16,-1 0-16,1 0 0,-21 0 0,21 0 15,0 0-15,-22 0 0,22 0 16,0 0-16,0 0 0,0 0 0,-1 0 16,1 0-16,21-21 15,0 0-15,0-1 0,0 1 16,21 0-16</inkml:trace>
  <inkml:trace contextRef="#ctx0" brushRef="#br0" timeOffset="24239.72">20722 4784 0,'0'0'0,"21"-21"0,0-22 0,1 22 16,-1 0-16,0 0 0,0-22 0,-21 22 15,21 0-15,0 0 0,-21 42 31,0 21-31,0-20 16,-21 20-16,0 21 0,21-20 16,-21 20-16,0 1 0,0-1 0,-1 1 15,1 20-15,0-20 0,0-1 16,0-20-16,-22 20 0,22 1 16,0-22-16,0 22 0,0-22 0,21 0 15,0-21-15,0 22 0,0-22 16,0 0-16,0 0 0,21-21 15,0 0-15,0 0 16,0-21-16,22 0 0,-22 0 0,0 0 16,0-1-16,0-20 0,1 0 0,-1 21 15,-21-22-15,0 1 0,0 0 16</inkml:trace>
  <inkml:trace contextRef="#ctx0" brushRef="#br0" timeOffset="24408.62">20362 5207 0,'0'0'0,"-63"0"16,42 0-16,42 0 16,21 0-1,-21 0-15,22 0 0,-1 0 16,21 0-16,-20 0 0,20-21 0,-20 21 16,-1-21-16,21 21 0,-20-21 15,-1-1-15,0 22 0,-20-21 0</inkml:trace>
  <inkml:trace contextRef="#ctx0" brushRef="#br0" timeOffset="27051.75">21505 5419 0,'0'0'0,"21"0"0,1 0 16,-1 0-16,0 0 0,0-21 15,21-1-15,-42 1 0,22 21 0,-1-21 16,0 0-16,-21 0 0,0-22 16,0 22-16,0 0 0,0-21 0,0 21 15,0-1-15,-21-20 0,-22 21 16,22 0-16,0 0 0,0 21 0,-21 0 16,20 0-16,1 0 0,-21 0 15,21 21-15,-22 0 0,22 21 16,-21-21-16,21 22 0,-22-22 0,22 21 15,0 1-15,0-1 0,0-21 16,0 21-16,21-20 0,0 20 0,0-21 16,0 21-16,0-20 0,0-1 15,0 0-15,42-21 0,-21 21 0,0-21 16,0 0-16,22 0 0,-1 0 16,-21 0-16,22-21 0,-1 0 0,0 0 15,1-1-15,-22 1 0,21 0 0,-21 0 16,22-21-16,-22 20 0,0-20 15,0 0-15,0 21 0,-21-22 16,0 1-16,0 0 0,0 20 16,0-20-16,0 21 0,0 0 0,0 0 15,0 42 1,0 0-16,0 21 16,-21-21-16,0 22 0,21-22 0,-21 21 15,21 1-15,0-22 0,0 21 16,0 0-16,0-20 0,0 20 0,0-21 15,21 0-15,0 0 0,0 1 16,0-1-16,1-21 0,-1 0 0,0 0 16,0 0-16,0 0 0,22 0 15,-22 0-15,0-21 0,0-1 16,21 1-16,-20-21 0,-1 21 0,0-22 16,0 22-16,-21-21 0,21 0 15,0-22-15,-21 1 0,22 20 0,-1-41 16,-21 20-16,21 1 0,-21-1 15,0 1-15,21 20 0,-21-20 0,21 20 16,-21 22-16,0 0 0,0 0 16,0 42-1,0 0-15,0 22 0,0-1 16,0 0-16,0 1 0,-21 20 0,0-21 16,21 22-16,-21-22 0,0 22 15,21-22-15,-22 22 0,22-22 16,0 0-16,-21 1 0,21-22 0,-21 0 15,21 0-15,-21 0 0,21 0 16,0 1-16,0-44 31,0 1-31,0 0 0,0 0 16,21 0-16,0 0 0,0-22 0,1 22 16,-1 0-16,21-21 0,-21 20 15,0 1-15,22 0 0,-22 21 16,0 0-16,0 0 0,0 0 0,1 0 15,-22 21 1,0 0-16,0 1 16,0-1-16,-22 0 0,1-21 15,0 21-15,0-21 0,0 0 0,0 0 16,-1 0-16,1 0 0,0 0 16,0 0-16,0 0 0,0 0 15,-1 0 1,22 21-1,0 0-15,0 1 16,0-1-16,0 0 16,0 0-16,0 0 0,0 0 15,22 1-15,-22-1 0,21-21 16,0 21-16,0 0 0,0 0 0,0-21 16,1 0-16,20 0 0,-21 0 15,21 0-15,1 0 0,-22 0 0,21 0 16,-21 0-16,22 0 0,-22-21 0,21 0 15,-21 21-15,22-21 0,-22 0 16,0-22-16,0 22 0,0 0 0,1-21 16,-1 20-16,0-20 0,-21 0 15,0 21-15,0-22 0,0 22 0,0 0 16,0 0-16,-21 21 31,0 21-31,-1 21 16,1-21-16,0 1 0,0 20 15,0-21-15,0 21 0,21-20 0,0 20 16,0-21-16,0 21 0,0-20 16,0-1-16,0 0 0,21 0 0,0 0 15,0 0-15,0 1 0,22-22 0,-22 21 16,21-21-16,0 0 0,-20 0 16,20 0-16,0 0 0,1 0 0,-1-21 15,-21 21-15,21-22 0,1 1 16,-22 0-16,21 0 0,-21 0 15,1-22-15,-1 22 0,0 0 0,0-21 16,0 21-16,0-1 0,1 1 16,-22 0-16,0 42 31,0 0-15,-22 1-16,22-1 0,0 0 0,0 0 15,0 0-15,0 0 0,0 1 16,0-1-16,0 0 0,22 0 15,-1 0-15,0-21 16,0 0-16,0 0 0,22 0 16,-22 0-16,0 0 0,0 0 0,21 0 15,-20-21-15,-1 0 16,21 0-16,-21 0 0,0-1 0,1 1 16,-1 0-16,0-21 0,-21 21 0,21-1 15,-21-20-15,21 21 0,-21 0 16,0 0-16,0 42 31,0 0-31,-21 0 0,21 0 0,-21 0 16,0 1-16,0-1 0,21 0 15,0 0-15,-22 21 0,1-20 0,21-1 16,-21 0-16,21 0 0,0 0 16,-21-21-16,21 21 15,0-42 16,21 0-31,0 0 16,0 0-16,-21 0 0,22-1 0,-1 1 16,0 0-16,0 0 0,0-21 15,0 20-15,22-20 0,-22 21 0,0 0 16,0 0-16,0-1 0,1 22 0,-1 0 16,0 0-16,0 0 0,-21 22 15,21-22-15,-21 21 0,0 0 16,0 0-16,0 21 0,0-20 15,0-1-15,0 0 0,0 0 16,0 0-16,21 0 0,-21 1 0,22-1 16,-22 0-16,21 0 0,0 0 15,0 0-15,0-21 0,0 0 0,1 22 16,-1-22-16,21 0 0,-21 0 16,22 0-16,-22 0 0,21 0 0,0 0 15,-20-22-15,20 22 0,-21-21 0,21 0 16,-20 0-16,20 0 0,-21 0 15,21-1-15,-20-20 0,-1 21 0,0-21 16,-21-1-16,0 1 0,0 21 0,0-22 16,0 22-16,0 0 15,-21 21-15,0 0 0,-1 0 16,-20 0-16,21 0 0,-21 21 16,-1 0-16,22 1 0,-21-1 0,21 21 15,-22-21-15,22 0 0,0 22 0,0-22 16,21 0-16,0 0 0,0 0 15,0 1-15,0-1 0,0 0 0,0 0 16,21-21-16,0 21 16,0-21-16,22 0 0,-22 0 0,0 0 15,21 0-15,-21 0 0,22 0 0,-22-21 16,21 0-16,-21 0 16,1 21-16,-1-21 0,0-1 0,0 1 15,0 0-15,0 0 0,1 0 0,-22 0 16,21-1-16,-21 1 15,0 42 17,0 1-32,-21-1 0,-1 0 0,1 0 15,21 0-15,0 22 0,-21-22 0,0 21 16,21 22-16,-21-22 0,21 21 16,0-20-16,0 20 0,0 22 0,0-22 15,0 1-15,-21 21 0,21-1 16,0-20-16,-22 20 0,22 1 15,-21 0-15,21-1 0,-21-20 0,0 21 16,21-1-16,-21 1 0,0 0 0,-1-22 16,22 22-16,-21-1 0,0-20 15,0-1-15,0-20 0,0-1 0,-1 0 16,1-20-16,0-1 0,0-21 0,0 0 16,0 0-16,-1-21 0,1-22 15,0 22-15,0-21 0,21-1 0,0-20 16,0-1-16,0 22 0,0-21 0,0-22 15,21 21-15,0-20 0,0-1 16,1 0-16,20 1 0,-21-1 16,21 0-16,-20 1 0,20 20 0,-21-20 15,21 20-15,-20-21 0,20 22 16,-21-1-16,0 22 0,0-21 0,22 20 16,-43-20-16,21 20 0,-21 1 15,0 21-15,0-21 0,0 20 0,0-20 16,0 21-16,-21-21 0,0 20 0,-1 1 15</inkml:trace>
  <inkml:trace contextRef="#ctx0" brushRef="#br0" timeOffset="27267.46">23770 4784 0,'0'0'15,"-21"0"-15,0-21 0,21-1 16,-21 22-16,21-21 0,-22 21 0,22-21 16,-21 21-1,21 21 1,-21-21 0,21 21-16</inkml:trace>
  <inkml:trace contextRef="#ctx0" brushRef="#br0" timeOffset="27756.32">26649 4657 0,'0'0'0,"21"0"0,0-21 15,0-1-15,0 1 0,-21 0 16,22 0-16,-1 0 0,-42 63 47,-1-21-47,22 22 0,-21-1 15,21 21-15,-21-20 0,21 20 0,-21 1 16,0-1-16,21 1 0,-21-1 16,-1 1-16,1-1 0,21-20 0,-21 20 15,0-21-15,21 1 0,0-1 16,-21 0-16,21-20 0,-21 20 15,21-21-15,0 0 0,0-42 32,0 0-17,-22 21-15,22-21 0,-21 0 0,0-1 16,0-20-16,0 21 0,0 0 16</inkml:trace>
  <inkml:trace contextRef="#ctx0" brushRef="#br0" timeOffset="28546.38">26183 5228 0,'0'0'0,"-21"-21"15,21 0 1,21 21-16,21 0 16,-20 0-16,20-21 0,0 21 15,1 0-15,20-21 0,1 21 0,20-22 16,-20 22-16,20-21 0,1 0 16,0 0-16,-1 0 0,-20 0 0,-1-1 15,1-20-15,-22 0 0,22 21 16,-43-22-16,21 1 0,-21 0 0,1-1 15,-22 1-15,0 0 0,0 20 16,0-20-16,0 0 0,0 21 16,0-1-16,0 1 0,-22 0 0,1 21 0,0 0 15,0 0 1,0 21-16,0 22 0,-1-22 0,1 21 16,0 0-16,21 22 0,-21-1 15,0 1-15,0-22 0,21 22 0,0-1 16,-22 1-16,1-1 0,21-20 0,-21 20 15,21-21-15,0 1 0,0-1 16,0-21-16,0 22 0,-21-22 0,21 0 16,0 0-16,0 0 0,21-21 31,0 0-15,0-21-16,1 0 0,-1 0 15,-21 0-15,21-22 0,21 22 0,-21-21 16,1 21-16,-1-22 0,0 1 15,21 0-15,-21 20 0,1-20 0,-1 21 16,0 0-16,0 0 0,0 21 0,0 0 16,-21 21-1,22 0-15,-22 0 0,0 0 0,0 22 16,0-22-16,0 0 0,0 21 16,0-21-16,0 22 0,0-22 0,0 21 15,0-21-15,0 1 0,21-1 16,0 0-16,0 0 0,-21 0 15,21-21-15,22 0 0,-22 21 0,0-21 16,0 0-16,21 0 0,-20 0 16,20-21-16,0 21 0,1-21 0,-22 0 15,21 0-15,0 0 0,-20-1 0,-1 1 16,21-21-16,-21 21 0,0-22 16,1 1-16,-22 21 0,0-21 0,0 20 15,0 1-15,0 0 0,0 0 16,-22 21-16,1 0 0,0 21 15,0 0-15,0 0 0,0 1 16,-1 20-16,1-21 0,0 21 16,21-20-16,0 20 0,0-21 0,0 0 15,0 0-15,0 22 0,0-22 16,0 0-16,21-21 0,-21 21 0,21 0 16,1-21-16,-1 0 0,0 0 15,0 0-15,0 0 0,0 0 0,1 0 16,-1 0-16,0-21 0</inkml:trace>
  <inkml:trace contextRef="#ctx0" brushRef="#br0" timeOffset="29008.12">28914 4805 0,'0'21'0,"0"-42"0,0 42 31,0 21-31,0-20 0,21 20 15,-21 21-15,21-20 0,-21 20 0,21 1 16,-21-1-16,0 1 0,0-1 16,0 1-16,0-1 0,0 22 15,-21-22-15,0 22 0,0 0 0,-1-1 16,1-20-16,-21 21 0,21-1 16,-22 1-16,1 0 0,0-1 0,21 1 15,-22-22-15,1 22 0,0-21 0,20-22 16,1 21-16,-21-20 0,42-1 15,-21-21-15,21 0 0,-21 1 0,21-1 16,0-42 0,0-1-1,0 1-15,21 0 0,-21-21 0,21-1 16,0 1-16,-21-21 0,21 20 0,0-20 16</inkml:trace>
  <inkml:trace contextRef="#ctx0" brushRef="#br0" timeOffset="29327.03">28871 5228 0,'0'0'0,"0"-42"0,21-85 15,1 85-15,-22-1 16,21 1-16,21 0 0,0-1 0,1 22 16,-1 0-16,0 0 0,22 0 15,-1 21-15,-20 0 0,20 21 16,-20 0-16,-1 21 0,-21-21 0,0 22 15,0 20-15,-21-20 0,0-1 16,0 0-16,0 1 0,-21-1 0,-21 0 16,21 1-16,-22-22 0,22 21 15,-21-21-15,0 0 0,20-21 0,-20 22 16,21-1-16,0-21 0,0 0 16,-1 0-16,1 0 0,42-21 31,1-1-16,-1 22-15,0-21 0,0 0 0,0 0 16,22 0-16</inkml:trace>
  <inkml:trace contextRef="#ctx0" brushRef="#br0" timeOffset="29680.11">29549 5080 0,'0'0'0,"21"-21"0,0 0 15,-21 0-15,0-1 0,21 1 0,0 0 16,0 21-16,1-21 0,20 21 15,-21 0-15,0 0 0,22 0 16,-22 21-16,21 0 0,-21 22 16,0-22-16,22 21 0,-22 0 15,-21 1-15,0-22 0,0 21 0,0 1 16,0-1-16,0-21 0,0 21 16,-21-20-16,0-1 0,-1 0 0,22 0 15,-21 0-15,0-21 0,0 0 16,21-21-1,0 0 1,0 0-16,0-22 0,0 22 0,0 0 16,0-21-16,21 21 0,0-22 0,0 1 15,-21 21-15,22-22 0,-1 1 16,0 21-16,0 0 0,-21 0 0,21-1 16,0 22-16,1 0 0,-1 0 15,0 0-15,0 0 0,0 0 16,0 0-16,1 0 15,-1 0-15</inkml:trace>
  <inkml:trace contextRef="#ctx0" brushRef="#br0" timeOffset="30075.89">30522 4995 0,'0'0'0,"21"-21"0,-21 0 16,0 0-1,-21 21 1,0 0-16,0 21 0,0 0 0,0 0 15,-1 1-15,-20 20 0,21-21 16,-21 21-16,20-20 0,1 20 0,0 0 16,0-21-16,0 22 0,0-22 15,21 21-15,0-21 0,0 1 0,0-1 16,0 0-16,21 0 0,0 0 16,21-21-16,-21 0 0,22 0 0,-1 0 15,0 0-15,1 0 0,-1 0 16,-21 0-16,22 0 0,-1-21 0,0 0 15,-21-21-15,1 20 0,-1 1 16,0-21-16,-21 0 0,0-1 16,0 1-16,0 0 0,0-1 15,0 1-15,-21 0 0,0 20 0,-1 1 16,1 0-16,0 21 0,0 0 16,0 0-16,-22 0 0,22 0 0,0 21 15,0 0-15,0 1 0,0-1 16,21 21-16,-22-21 0,22 0 0,0 1 15,0-1-15,0 0 0,0 0 16,22 0-16,-1-21 0</inkml:trace>
  <inkml:trace contextRef="#ctx0" brushRef="#br0" timeOffset="30420.22">31030 5080 0,'0'0'0,"21"-21"16,-21 42 15,-21 0-31,21 0 0,-21 22 16,21-1-16,0 0 0,0 1 0,0 20 15,0-20-15,0 20 0,0 1 16,0-1-16,0 1 0,0 20 0,0-20 16,0 20-16,0 1 0,0-21 15,-21 20-15,0 1 0,-22 0 0,22-22 16,0 22-16,-21-22 0,-1 1 15,22-1-15,-21 1 0,21-22 16,0 22-16,-22-43 0,22 21 0,21-21 16,0 0-16,-21 1 0,21-1 15,0-42 1,21 21-16,0-22 16,0-20-16,1 21 0,-1-21 15,0-1-15,21 1 0,-21-22 0,1 1 16,20-1-16,-21 1 0</inkml:trace>
  <inkml:trace contextRef="#ctx0" brushRef="#br0" timeOffset="30716.05">31094 5503 0,'0'0'0,"0"-63"0,0-1 0,0 22 0,0-21 16,21 20-16,-21 1 0,0 0 16,21-1-16,0 22 0,0-21 0,1 21 15,-1-1-15,21 1 0,-21 21 16,22 0-16,-1 0 0,-21 0 0,21 21 15,-20-21-15,-1 43 0,0-22 16,-21 0-16,0 21 0,0-20 16,0 20-16,0-21 0,-21 0 0,0 22 15,-22-22-15,22 0 0,-21 0 16,-1 0-16,1 0 0,21 1 0,-21-22 16,-1 21-16,22-21 0,0 0 15,0 21-15,0-21 0,42 0 31,0-21-15,0 21-16,0-21 0,22-1 0,-22 22 16,21-21-16</inkml:trace>
  <inkml:trace contextRef="#ctx0" brushRef="#br0" timeOffset="31012.09">31538 5249 0,'0'0'0,"0"-21"0,0 0 15,21 0 1,-21 0-16,22 21 0,-22-21 15,0-1-15,21 1 0,0 0 16,0 0-16,0 0 0,0 0 16,1-1-16,-1 22 15,-42 22 1,-1-1 0,1 0-16,0 21 0,0-21 15,0 1-15,0-1 0,-1 21 0,1-21 16,0 0-16,21 1 0,0-1 15,0 0-15,0 0 0,0 0 32,21-21-32,0 0 0,1 0 0,-1 0 15,0 0-15,0 0 16,21 0-16,-20-21 0,-1 21 0,0-21 16,0 0-16</inkml:trace>
  <inkml:trace contextRef="#ctx0" brushRef="#br0" timeOffset="31345.9">31877 5122 0,'0'0'0,"0"-21"0,21 0 16,0 0 0,0 21-16,1 0 15,-1 0-15,0 0 0,0 0 16,0 21-16,0 0 16,1-21-16,-1 21 0,0 1 0,-21-1 15,0 0-15,0 21 0,0-21 16,0 1-16,0-1 0,0 0 0,-21 0 15,0 0-15,21 0 0,-22-21 16,1 22-16,0-22 0,0 0 0,21 21 16,-21-21-16,21-21 31,0-1-31,0 1 16,21 0-16,0 0 0,-21 0 0,21-22 15,0 22-15,1-21 0,-1 0 16,21 20-16,-21-20 0,0 0 15,1 21-15,-1-22 0,21 22 16,-21-21-16,0 21 0,1-1 16,20-20-16,-21 21 0,0 0 0</inkml:trace>
  <inkml:trace contextRef="#ctx0" brushRef="#br0" timeOffset="32045.5">32660 4636 0,'21'0'0,"-21"-22"16,0 44-1,0-1-15,-21 0 16,0 0-16,0 0 0,0 22 16,-1-1-16,1-21 0,0 21 15,0 1-15,0-1 0,0 22 16,-1-22-16,1 0 0,0-21 16,21 22-16,0-1 0,0 0 0,0-20 15,0 20-15,0-21 0,0 0 16,0 0-16,21 1 0,-21-1 0,21 0 15,1-21-15,-1 0 0,-21 21 16,21-21-16,0 0 0,0 0 0,0 0 16,1 0-16,-1-21 0,0 0 15,0 21-15,0-21 0,22-1 16,-22 1-16,0 0 0,0-21 0,-21 21 16,21-1-16,0-20 15,-21 21-15,0 0 0,0 42 31,-21 0-15,0 0-16,0 0 0,21 1 0,0-1 16,-21 0-16,21 0 0,0 0 15,0 0-15,0 1 0,0-1 0,0 0 16,0 0-16,21-21 16,0 21-16,0-21 15,0 0-15,1 0 0,-1 0 0,0 0 16,0 0-16,0-21 0,0 21 15,1-21-15,-1 0 0,0 0 16,0-1-16,0 1 0,0 0 16,1 0-16,-22 0 0,21 0 15,-42 42 17,21 0-17,0 0-15,-22 0 16,22 0-16,-21 1 0,21-1 15,0 0-15,0 0 0,0 0 16,0 0 0,0-42 15,21 21-15,-21-21-16,22 0 0,-22 0 15,21 0-15,0-22 16,-21 22-16,21 0 0</inkml:trace>
  <inkml:trace contextRef="#ctx0" brushRef="#br0" timeOffset="32229.4">33401 4890 0,'0'-22'16,"-21"22"0,0 0 15,-1 0 16,1 0-32</inkml:trace>
  <inkml:trace contextRef="#ctx0" brushRef="#br0" timeOffset="32446.27">32554 4868 0,'0'0'0,"-127"22"16,106-22-16,42 0 16,0 0-1,22 0-15,-22 0 0,21 0 16,1 0-16,-1 0 0,0 0 16,1 0-16,-22 0 0,0 0 0,0 0 15,0 0-15,-21-22 16,-21 22-1,0 0-15,0 0 0,-22 0 16,-20 22-16</inkml:trace>
  <inkml:trace contextRef="#ctx0" brushRef="#br0" timeOffset="34856.08">14732 7641 0,'0'0'0,"-21"0"0,0 21 15,-1-21-15,1 0 0,21 22 16,21-22 15,1 0-31,-1 0 16,21-22-16,-21 1 0,22 0 0,-1 0 15,0 0-15,1-22 0,20 22 0,-21-21 16,1 0-16,20 20 16,-42-20-16,22 0 0,-22-1 0,21-20 0,-42 21 15,0-1-15,0 1 16,0 0-16,0-1 0,0 1 0,0 0 15,-21-1-15,0 1 0,0 21 0,0-22 16,-22 22-16,22-21 0,-21 21 16,21 21-16,-1 0 0,-20 0 0,21 0 15,0 21-15,0 0 0,-22 21 16,22 1-16,0 20 0,0 1 0,0 20 16,-1 1-16,22 21 0,-21-21 15,0 20-15,0 1 0,0 0 0,0 0 16,-1 0-16,22 21 0,0-21 15,-21-1-15,21 22 0,0-21 16,-21 21-16,21 0 0,0-21 0,0 21 16,0-21-16,0 0 0,0 0 0,0-1 15,0-20-15,-21 0 0,21-1 0,0 1 16,-21-21-16,21-1 0,0 1 16,0-22-16,0 0 0,0 1 0,0-22 15,0 0-15,0 0 0,21-21 16,0-21-1,0 0-15,0-22 0,1 22 0,-1-21 16,0-22-16,21 22 0,-21-21 0,22-1 16,-1-21-16,-21 22 0,22-22 15,-22 22-15,21-22 0,-21 0 16,0-20-16,1 20 0,-22 0 0,0 1 16,0-1-16,0 0 0,0 1 0,0-1 15,0 21-15,-22-20 0,1 20 16,0 1-16,0 20 0,0 1 0,0 0 15,-1 21-15,-20-1 0,21 1 16,0 21-16,0 0 0,-1 0 0,1 0 16,0 21-16,0-21 0,0 22 0,21-1 15,0 0-15,0 0 16,21-21 0,0 0-16,0 0 15,22-21-15,-1 0 0,-21 0 16,21-1-16,22-20 0,-22 21 0,1-21 15,20-1-15,-21 1 0,1 0 16,-1-1-16,0 1 0,1 0 0,-22-1 16,0 22-16,0-21 0,0-1 0,-21 22 15,22 0-15,-22 0 0,0 42 32,0 0-17,0 22-15,0-22 0,0 21 0,0-21 16,0 22-16,0-1 0,0 0 15,21-21-15,-21 22 0,21-1 16,-21-21-16,21 0 0,0 1 0,0-1 16,1 0-16,-1 0 0,0-21 15,0 0-15,21 0 0,-20 0 0,20 0 16,-21-21-16,21 0 0,1 0 0,-22-1 16,21 1-16,1 0 0,-1-21 15,0 21-15,-21-22 0,1 22 0,20-21 16,-42 21-16,21-22 0,0 22 15,-21 0-15,21 21 0,-21-21 0,0 0 16,0 42 0,0 0-1,0 0-15,0 0 0,0 0 0,0 1 16,0-1-16,0 21 0,0-21 16,0 0-16,0 22 0,0-22 0,0 0 15,0 0-15,22 0 0,-22 1 0,21-22 16,0 21-16,0-21 0,0 21 15,0-21-15,1 0 0,-1 0 0,0 0 16,0-21-16,0 0 0,0-1 16,1 22-16,20-21 0,-21 0 0,0 0 15,0-21-15,-21 20 0,0 1 0,22 0 16,-22 0-16,0 0 0,0-22 16,0 22-16,-22 0 0,1 21 15,0-21-15,0 0 0,-21 21 0,20 0 16,1 0-16,-21 0 0,21 0 15,0 0-15,-1 0 0,1 0 0,0 0 16,0 0-16,42 0 31,0 0-31,22 0 0,-22 0 0,21-21 16,-21 21-16,22 0 0,-22 0 16,21-22-16,0 22 0,-20 0 0,20 0 15,-21 0-15,21 0 0,-20 22 16,20-22-16,-21 21 0,0 0 0,0 0 15,1 0-15,-1 0 0,-21 1 16,0-1-16,0 0 0,0 0 16,21 0-16,-21 0 0,0 1 0,0 20 15,0-21-15,0 0 0,0 0 16,0 1-16,-21-1 0,21 0 16,0 0-16,-21-21 31,21-21-31,0 0 0,0 0 15,0-1-15,0 1 0,0 0 0,0 0 16,21 0-16,-21-22 0,0 22 16,21-21-16,0 21 0,0 0 0,0-22 15,1 22-15,-1 0 16,0 21-16,0-21 0,0 21 0,22 0 16,-22 0-16,0 0 0,21 0 0,-21 21 15,1-21-15,-1 21 0,0 0 16,0 0-16,0 1 0,-21 20 0,21-21 15,-21 0-15,0 0 0,0 22 16,0-22-16,0 0 0,0 21 0,0-20 16,0-1-16,-21 0 0,21 0 0,-21-21 15,21 21-15,-21-21 0,21-21 32,0 0-32,0 0 15,0 0-15,0-1 16,0 1-16,21 0 0,0-21 0,0-1 15,1 1-15,-1 0 0,21 21 0,-21-22 16,22 1-16,-1 21 0,0 0 16,1-1-16,-1 22 0,0 0 0,-21 0 15,22 0-15,-1 0 0,-21 22 16,22-1-16,-22 21 0,0-21 0,-21 22 16,0-22-16,0 21 0,0-21 0,0 22 15,0-22-15,0 21 0,0-21 16,0 22-16,-21-22 0,21 0 15,0 0-15,0 0 0,-21 0 0,21 1 0,0-1 16,-22-21-16,22-21 31</inkml:trace>
  <inkml:trace contextRef="#ctx0" brushRef="#br0" timeOffset="36881.47">19875 7197 0,'0'0'0,"0"-43"0,0 22 0,0 0 0,0 0 16,0-21-16,0 20 16,0 1-16,-21 0 0,21 0 0,-21 21 15,0-21-15,0 21 0,0 0 16,-1 0-16,1 21 0,0-21 15,0 21-15,0 21 0,0 1 0,-22-1 16,22 0-16,0 22 0,0-1 16,0 1-16,-1-1 0,1 1 0,0-1 15,0 1-15,0-1 0,0 1 0,-1-22 16,22 22-16,-21-1 0,21-20 16,0-1-16,0 0 0,0 1 0,21-1 15,1-21-15,20 0 0,-21 0 16,21 1-16,1-22 0,-1 0 15,0 0-15,1 0 0,20-22 0,-20 1 16,20 0-16,1-21 0,-22-1 16,21 22-16,1-21 0,-22-22 0,22 22 15,-22 0-15,0-22 0,1 1 0,-22-1 16,0 1-16,0-1 0,-21 1 16,0-1-16,0 1 0,0-1 0,-21 1 15,0-1-15,0 22 0,0 0 16,-22-1-16,1 22 0,21 0 0,-22 0 15,1 21-15,-21 0 0,20 0 16,1 21-16,0 0 0,-22 21 0,22 1 16,-1-1-16,1 22 0,0-1 0,21 1 15,-22 20-15,22-20 16,21-1-16,0 1 0,0-22 0,0 22 16,0-22-16,0 0 0,0 1 0,21-1 15,0-21-15,22 21 0,-22-20 16,21-1-16,1 0 0,-1-21 0,0 0 15,1 0-15,20 0 0,-21 0 16,22 0-16,-1-21 0,1 0 0,-1-1 16,1-20-16,-1 21 0,22-21 0,-21 20 15,-22-20-15,21 21 0,-20-21 16,-1-1-16,-21 1 0,0 21 0,1-22 16,-22 22-16,0 0 0,-22 42 31,1 0-16,0 1-15,21 20 0,-21-21 16,0 21-16,21-20 0,0 20 0,-21 0 16,21-21-16,-22 1 0,22 20 0,0-21 15,0 0-15,0 22 0,0-22 16,0 0-16,22-21 31,-1 0-31,0 0 16,0-21-16,0 0 0,-21-1 0,21 1 0,1-21 15,-1 21-15,0-22 0,0 22 16,-21-21-16,21 0 0,0-1 16,-21 22-16,22-21 0,-22 21 15,21-1-15,-21 1 0,0 42 32,21 1-32,-21-1 0,0 21 15,0-21-15,21 0 0,-21 22 0,0-22 16,0 21-16,0-21 0,21 22 0,0-22 15,-21 0-15,22 21 0,-1-20 16,-21-1-16,21 0 0,0 0 0,0-21 16,0 0-16,1 0 15,-1 0-15,0 0 0,0 0 0,0-21 16,22 0-16,-22 0 0,0-1 0,21 1 16,-21-21-16,22 0 0,-22-1 15,0-20-15,21 20 0,-20-20 0,-1-1 16,0 1-16,0-22 0,0 22 0,0-1 15,-21 1-15,0 20 0,22 1 16,-22 0-16,21 21 0,-21-1 0,0 1 16,0 0-16,0 63 15,0-20-15,-21 20 16,21 0-16,-22 1 0,1 20 16,21-21-16,-21 22 0,21-1 15,-21 1-15,21-1 0,-21-20 0,21 20 16,0-20-16,0 20 0,0-21 15,0 1-15,0-1 0,0 0 0,21-20 16,0 20-16,0-21 0,-21 0 0,21 0 16,1 1-16,-1-22 0,21 0 15,-21 0-15,0 0 0,1 0 0,20 0 16,-21-22-16,0 1 0,22 0 16,-22 0-16,0-21 0,0 20 0,0 1 15,0-21-15,1 21 0,-1-22 0,-21 22 16,0 0-16,0 0 15,21 0-15,-21 0 0,0 42 32,0 0-17,-21 0-15,21 21 0,0-20 0,0-1 16,0 0-16,0 0 0,0 0 16,0 0-16,0 1 0,0-1 0,21 0 15,0 0-15,0-21 0,0 0 16,1 0-16,-1 0 0,0 0 15,0 0-15,0 0 0,0-21 0,1 0 16,-1 0-16,0 21 0,0-22 0,0 1 16,0 0-16,1 0 15,-22 0-15,21 0 0,-21-1 0,21 1 16,-21 0-16,0 0 0,0 0 0,0 0 16,21 21-16,-21 21 31,0 0-31,0 0 15,0 0-15,0 22 0,0-22 0,-21 21 16,21 0-16,0 1 0,-21-1 0,0 22 16,-1-22-16,22 21 0,-21-20 15,21 20-15,0 1 0,-21-1 0,21 1 16,0 20-16,0-20 0,0 21 0,0-1 16,0 1-16,0 0 0,0-1 15,0 1-15,0 0 0,0-1 16,-21 1-16,21 0 0,0-22 0,0 22 15,0-22-15,-21 1 0,21-1 0,-21-20 16,-1 20-16,1-42 0,21 22 16,-21-22-16,0 0 0,0-21 0,0 0 15,-1 0-15,1 0 0,0-21 0,0 0 16,-21-22-16,20 1 0,1 0 16,0-1-16,-21-20 0,21-1 0,-1 1 15,22-1-15,0-20 0,-21 20 0,21-21 16,0 1-16,0-1 0,0 0 0,21 1 15,1-1-15,-1 0 16,0 22-16,0-22 0,0 22 0,0-1 16,22 1-16,-22 20 0,0-20 0,0 21 15,0-1-15,1 1 0,-1 0 16,0-1-16,0 22 0,0-21 0,0 21 16</inkml:trace>
  <inkml:trace contextRef="#ctx0" brushRef="#br0" timeOffset="38220.22">24320 7451 0,'0'0'0,"0"-21"0,22-1 0,-22 1 0,21 0 16,0 0-16,-21 0 0,0 0 15,0-1-15,0 1 0,0 0 16,0 0-16,0 0 0,-21 21 15,0 0-15,-1 0 0,1 0 16,0 42-16,-21-21 0,21 0 0,-1 22 16,1 20-16,0-20 0,0 20 15,0 1-15,0-1 0,-1 1 0,1-1 16,0 1-16,21-1 0,0 1 16,-21-22-16,21 21 0,0-20 0,0-1 15,0 0-15,21-20 0,0 20 0,0-21 16,1 0-16,20-21 0,-21 0 15,21 0-15,1 0 0,20 0 16,-20 0-16,20-21 0,1 0 0,-1 0 16,1-22-16,-1 22 0,1-21 15,-1 0-15,1-1 0,-1 1 0,-21-22 16,1 22-16,-1-21 0,-21 20 16,0-20-16,-21-1 0,0 1 0,0-1 15,0 1-15,0-1 0,-21 1 0,0 20 16,0-20-16,-21 21 0,-1 20 15,1 1-15,-22 0 0,22 0 0,-21 21 16,-1 0-16,22 0 0,-22 21 16,22 0-16,-22 22 0,22-1 15,0 21-15,21 1 0,-1-1 0,1 1 16,0-1-16,21 22 0,0-21 16,0-1-16,0 1 0,0-22 0,0 21 15,21-20-15,0-1 0,22 0 16,-22 1-16,21-22 0,1 0 0,20 0 15,-21 0-15,22-21 0,-22 0 0,22 0 16,-1 0-16,-20-21 0,20 0 16,1 0-16,-22 0 0,21 0 0,-20-1 15,-1-20-15,0 21 0,-20-21 16,20-1-16,-21 22 0,0-21 0,-21 21 16,0-1-16,0 1 0,0 0 15,0 42 1,-21 0-1,21 22-15,-21-22 0,0 0 0,0 21 16,21 1-16,-22-22 0,1 21 16,21-21-16,0 22 0,-21-22 0,21 21 15,-21-21-15,21 1 0,0-1 0,0 0 16,0-42 15,21 0-31,0-1 16,-21 1-16,21 0 0,1-21 0,-1 21 15,0-22-15,-21 1 0,21 0 16,0-1-16,0 1 0,22 21 16,-22-22-16,0 22 0,0 0 0,0 21 15,1-21-15,-1 21 0,0 0 16,-21 21-16,0 0 16,21 0-16,-21 1 0,0 20 0,0-21 15,0 0-15,0 22 0,0-22 16,0 21-16,21-21 0,-21 22 0,0-22 15,21 0-15,-21 21 0,22-21 0,-1 1 16,-21-1-16,21 0 0,0-21 16,0 21-16,0-21 0,1 0 0,-1 0 15,0 0-15,21 0 0,-21 0 16,22-21-16,-22 21 0,21-21 16,-21 0-16,22-22 0,-22 22 0,21-21 15,-21 21-15,1-22 0,-1 1 0,0 0 16,-21-1-16,0 1 0,0 0 15,0 20-15,0-20 0,0 21 0,0 0 16,0 0-16,-21 21 16,0 0-16,-1 21 0,-20 0 0,21 0 15,0 0-15,0 22 0,21-22 0,-22 21 16,22 0-16,0-20 0,0 20 16,0 0-16,0-21 0,0 22 0,0-22 15,22 0-15,-1 21 0,0-20 16,0-22-16,-21 21 0,42 0 15,-20-21-15,-1 0 0,0 0 0,0 0 16,0 0-16,22 0 0,-22 0 0,0 0 16,0-21-16,0 0 0</inkml:trace>
  <inkml:trace contextRef="#ctx0" brushRef="#br0" timeOffset="39724.35">27644 8128 0,'0'0'0,"-85"21"16,64 0-16,0-21 15,21-21 1,0 0-16,0 0 0,0 0 16,21 0-16,0-22 0,21 1 0,-21 21 15,22-22-15,-1-20 0,0 21 16,22-22-16,-22 22 0,22-22 0,-1-20 15,1 20-15,-22 1 0,0-1 0,1 1 16,-22-1-16,0 22 0,-21-1 16,0 1-16,0 21 0,-21-21 0,0 42 15,-22 0-15,22 0 0,-21 0 16,-22 0-16,22 21 0,0 21 16,-1 0-16,1 1 0,0 20 15,21 1-15,-1-1 0,1 1 0,21-1 16,0-20-16,0 20 0,0-21 0,21 22 15,1-22-15,-1 1 0,0 20 16,21-21-16,-21 1 0,1-22 0,-1 21 16,0 1-16,0-22 0,-21 0 15,0 0-15,0 0 0,0 0 0,-21-21 16,0 0-16,0 0 16,-1 0-16,1 0 0,-21-42 15,21 21-15,-22 0 0,22 0 0,-21-22 16,21 1-16,0 0 0,-22 20 15,22-20-15,0 21 0,0-21 16,21 20-16,0 1 0,-21 21 0,21 21 31,0 1-31,21-1 0,-21 0 16,21 21-16,0-21 0,0 22 16,-21-22-16,21 21 0,1-21 0,20 1 15,-21-1-15,0 0 0,0 0 0,1 0 16,20 0-16,-21-21 0,21 0 15,1 0-15,-22 0 0,21 0 0,1 0 16,-1 0-16,0-21 0,1 0 16,-1 0-16,0 0 0,-21 0 15,22-22-15,-1 1 0,0 21 0,-20-22 16,20 1-16,-21 0 0,0-1 16,0 22-16,1 0 0,-22 0 0,0 0 15,0 0-15,-22 42 31,1 0-31,0 0 0,0 21 0,0-20 16,21 20-16,-21-21 0,-1 21 16,22-20-16,0 20 0,0-21 0,0 0 15,0 22-15,0-22 0,0 0 16,0 0-16,22 0 0,-1-21 0,0 0 16,0 21-16,0-21 0,0 0 15,1 0-15,20 0 0,-21-21 16,21 0-16,-20 0 0,20 0 0,0 0 15,-21-1-15,1-20 0,-1 21 0,0 0 16,0-22-16,0 22 0,0 0 16,-21 0-16,0 0 0,0 42 31,0 0-15,0 0-16,0 0 0,0 1 15,0-1-15,0 0 0,0 0 0,0 0 16,0 0-16,0 1 0,0-1 0,22 0 15,-1-21-15,0 21 16,0 0-16,0-21 0,0 0 0,22 21 16,-22-21-16,21 0 0,1 0 0,-22 0 15,21-21-15,0 0 0,-20 21 16,20-21-16,-21 0 0,21-22 0,-20 22 16,-1-21-16,0 21 0,0-22 15,0 22-15,0-21 0,-21 0 0,22 20 16,-22 1-16,21-21 0,-21 21 15,0 0-15,0-1 0,0 1 0,0 0 16,-21 42 15,-1 22-31,1-22 0,21 21 16,-21 0-16,21 1 0,-21 20 16,0-20-16,0 20 0,21 1 0,0-22 15,-22 21-15,22 1 0,-21-1 0,21 1 16,0-1-16,0 1 0,0-1 15,-21 1-15,21 21 0,-21-22 0,0 1 16,0-1-16,21 1 0,-22-1 16,1-21-16,0 22 0,0-22 0,0 22 15,0-22-15,-1 0 0,1 1 0,0-22 16,0 21-16,0-21 0,21 1 16,0-44 15,0 1-31,0 0 0,21-21 15,0 21-15,0-22 0,-21 1 16,21 0-16,1-1 0,-22-20 0,21-1 16,0 22-16,0-43 0,0 22 0,0-1 15</inkml:trace>
  <inkml:trace contextRef="#ctx0" brushRef="#br0" timeOffset="40027.69">29464 7980 0,'0'0'16,"0"-21"-16,0-22 0,0 22 0,0-21 0,21 21 15,-21 0-15,0-1 0,21 1 16,0 0-16,1 0 0,-1 0 16,0 0-16,21 21 0,-21 0 0,1 0 15,20 0-15,-21 0 0,0 21 16,0 0-16,1 21 0,-22-21 0,0 1 16,0 20-16,0 0 0,-22 1 15,1-22-15,0 21 0,0 0 0,-21-20 16,20-1-16,1 21 0,-21-21 0,21 0 15,0-21-15,-1 22 0,1-1 16,0-21-16,0 21 0,42-21 47,0-21-47,-21 0 0,21-1 16,1 22-16,-1-21 0,0 0 15,0 0-15,0 0 0</inkml:trace>
  <inkml:trace contextRef="#ctx0" brushRef="#br0" timeOffset="40304.54">29951 7853 0,'0'0'0,"21"0"0,0 0 0,-21-21 0,0 0 15,21 21-15,-21-22 16,0 1 0,-21 0-1,0 21-15,0 0 16,0 0-16,-1 0 0,1 21 0,21 0 15,-21 1-15,0-1 0,21 0 16,0 0-16,-21 21 0,21-20 0,0-1 16,0 0-16,0 0 0,0 21 0,0-20 15,21-1-15,0 0 16,0-21-16,0 21 0,1-21 0,-1 0 16,0 0-16,0 0 0,0 0 15,0 0-15,1 0 0,-1-21 0,0 21 16,0-21-16,-21 0 0,21-1 15</inkml:trace>
  <inkml:trace contextRef="#ctx0" brushRef="#br0" timeOffset="40668.33">30289 7768 0,'0'0'0,"0"-21"0,22 0 16,-22 0 0,21 21-16,0 0 0,0 0 15,0 0 1,0 0-16,1 21 0,-1 0 15,0 0-15,-21 0 0,0 1 0,21 20 16,-21-21-16,0 21 0,0-20 16,0 20-16,0-21 0,0 21 0,-21-20 15,0-1-15,21 0 16,-21 0-16,21 0 0,-22 0 0,1-21 16,21 22-16,0-44 31,0 1-31,0 0 0,21 0 15,1 0-15,-1-22 0,-21 22 16,21-21-16,0 21 0,-21-22 0,21 22 16,0-21-16,1 21 0,-22 0 15,0-1-15,21 1 0,-21 0 0,21 21 16,-21 21 15,0 0-31,-21-21 0,0 22 16,-1-1-16</inkml:trace>
  <inkml:trace contextRef="#ctx0" brushRef="#br0" timeOffset="42887.57">25717 9906 0,'0'0'0,"0"21"0,22-21 47,-22-21-47,21 0 0,0 21 15,0-21-15,-21 0 0,21-22 0,0 22 16,1-21-16,20 21 0,-21-22 15,0 1-15,22 0 0,-22-22 0,0 22 16,21-1-16,-21 1 0,1 0 16,-1 21-16,0-22 0,0 22 0,-21 0 15,21 21 1,-21 21 0,0 0-16,0 0 0,0 1 0,0-1 0,0 21 15,0-21-15,0 22 0,0-22 16,0 0-16,0 0 0,0 0 15,0 0-15,0 1 0,0-1 0,21-21 16,1 0 0,-1 0-16,-21-21 15,0-1-15,21 1 0,-21 0 0,21 0 16,-21 0-16,0 0 0,0-1 16,0 1-16,0-21 0,0 21 0,0 0 15,0-1-15,-21 1 0,0 0 16,21 0-16,-21 21 0,-1 0 15,1 0-15,0 21 0,0 0 16,0 0-16,21 1 0,-21 20 16,-1-21-16,1 21 0,0 1 0,21 20 15,-21-20-15,0-1 0,21 0 0,0 1 16,0-1-16,0 0 0,0 1 16,0-22-16,0 21 0,0-21 0,21 0 15,0 1-15,21-1 0,-20 0 0,20-21 16,-21 0-16,21 0 0,1 0 15,-1 0-15,0-21 0,-20 0 0,20-1 16,0 1-16,1 0 0,-1-21 0,0-1 16,1 1-16,-1 0 15,0-22-15,-21 22 0,22-22 0,-22 1 16,0 21-16,21-22 0,-20 22 0,-22-22 16,21 22-16,0 0 0,-21-1 15,0 1-15,0 21 0,0 0 0,0-1 16,0 1-16,0 42 15,0 1-15,-21 20 16,-22 0-16,22-21 0,0 43 0,0-22 16,0 1-16,0 20 0,-1-21 15,22 22-15,0-1 0,-21 1 0,21-22 16,0 22-16,0-22 0,0 0 16,21 1-16,1-1 0,-1-21 15,0 22-15,0-22 0,21 0 0,1 0 16,-1-21-16,0 0 0,1 0 15,-1 0-15,0 0 0,1 0 0,-1 0 16,-21-21-16,22 0 0,-1 21 0,0-43 16,-21 22-16,1 0 0,-1-21 15,0-1-15,0 22 0,0-21 0,-21 0 16,0-1-16,0 1 0,21 21 0,-21-22 16,0 22-16,0 0 0,0 0 15,0 0-15,-21 21 0,0 0 0,0 0 16,-21 0-16,20 21 15,1 0-15,0 0 0,-21 0 16,21 1-16,-1 20 0,1-21 0,0 21 16,0-20-16,0 20 0,21-21 15,0 0-15,0 22 0,0-22 0,0 0 16,0 0-16,0 0 0,21-21 0,-21 21 16,21-21-16,0 0 0,0 0 15,1 0-15,-1 0 0,0 0 16,0 0-16,0-21 0,0 0 0,1 0 15,-22 0-15,21 0 0,-21-1 16,21 1-16,-21-21 0,0 21 0,21-22 16,-21 22-16,21-21 0,-21 21 15,0 0-15,0-1 0,0 1 16,0 0-16,21 21 0,-21 21 31,0 0-31,0 1 0,0-1 16,0 21-16,0-21 0,-21 22 0,21-22 15,0 0-15,0 21 0,0-21 16,0 1-16,0-1 0,0 0 0,0 0 16,0 0-16,0 0 0,21-21 0,1 0 15,-1 0-15,0 0 16,0 0-16,0 0 0,0 0 0,1 0 16,-1-21-16,0 0 0,21 0 15,-21 0-15,22 0 0,-22-1 16,21-20-16,1 21 0,-1-21 0,-21-1 15,21 22-15,-20-21 0,-1 21 0,0-1 16,-21 1-16,0 0 0,-21 42 31,21 0-31,-21 1 16,-1-1-16,22 0 0,-21 0 0,21 0 16,0 22-16,0-22 0,0 0 0,0 0 15,0 0-15,0 0 0,0 1 16,0-1-16,21 0 0,-21 0 0,22 0 15,-22 0-15,21 1 0,-21-1 16,21-21-16,-42-21 47,0-1-47,-1 1 16,1 21-16,21-21 0,-21 0 0,0 0 15,0 21-15,21-21 0,-21 21 0,-1-22 16,1 22-16,21 22 31,0-1-31,0 0 0,0 0 16,0 0-1,21 0-15,1 1 0,-1-22 16,0 0-16,0 21 0,0-21 0,0 0 16,22 0-16,-22 0 0,0 0 15,0 0-15,22 0 0,-22 0 0,21 0 16,-21-21-16,22 21 0,-1-22 0,-21 1 15,21 0-15,-20 0 0,20 0 16,-21 0-16,21-1 0,-20-20 0,-1 21 16,0-21-16,0 20 0,0-20 15,0 21-15,1 0 0,-22-22 0,0 22 16,21 0-16,-42 21 31,-1 21-31,22 0 0,-21 1 16,21-1-16,-21 0 0,21 21 0,0-21 15,0 1-15,0 20 0,0-21 16,0 21-16,0-20 0,0-1 0,21 0 16,-21 0-16,21 0 0,-21 0 0,0 1 15,0-1-15,0 0 0,0 0 16,0 0 0,-21 0-16,0-21 0,0 0 15,0 0-15,0 0 0,-1 0 16,1 0-16,0 0 0,0 0 15,0 0 1,0 0 0,-1-21-1,22 0 1,-21 0-16,0 21 16,0 0-16,0-21 0</inkml:trace>
  <inkml:trace contextRef="#ctx0" brushRef="#br0" timeOffset="81152.17">6583 6329 0,'-21'0'16,"-1"0"-16,22 21 15,-21-21-15,0 21 0,21 0 16,0 1-1,-21-22-15,21 21 16,0 0 0,21-21 46,0-21-62,0 0 16,1-1-16,-1 1 0,21-21 15,-21 21-15,0 0 0,1-1 16,-1 1-16,-21 0 16,21 0-16,-21 0 0,21 0 0,-21-1 0,0 1 15,0 0-15,0 0 0,0 0 16,0 0-16,0-1 0,-21 22 16,0-21-16,0 21 0,-1 0 15,1 0-15,0 0 0,0 0 16,0 0-16,0 0 0,-1 0 15,1 21-15,21 1 0,0-1 16,0 0-16,-21 0 0,21 0 0,0 0 16,0 1-16,0 20 0,0-21 15,0 0-15,21 22 0,0-22 0,1 0 16,-1 21-16,0-21 0,0 1 16,0-1-16,0 0 0,1 0 15,-1 0-15,0 0 0,0-21 0,0 22 16,0-22-16,1 0 15,-1 0-15,0 0 0,0 0 16,0 0-16,0-22 16,1 1-16,-22 0 0,21 0 15,0 0-15,-21 0 0,21-22 0,0 22 16,0 0-16,-21-21 0,22 20 16,-1 1-16,0-21 0,0 21 0,0 0 15,0-1-15,1 1 0,-1 21 16,0-21-16,0 21 0,0 0 15,0 0-15,1 0 0,-1 0 0,0 0 16,0 21-16,0-21 0,-21 21 16,0 1-16,0-1 0,0 0 15,0 0-15,0 0 0,0 0 16,0 1-16,0 20 0,0-21 16,-21-21-16,21 21 0,-21 0 0,0 1 15,21-1-15,0 0 16,0-42 15,0 0-31,0-1 0,0 1 16,0 0-16,21 0 0,-21 0 0,21 0 15,0-1-15,-21 1 0,21 0 16,1-21-16,-22 21 0,21-1 16,0 1-16,-21 0 0,21 0 0,-21 0 15,0 0-15,0-1 16,0 44 15,0-1-31,0 0 0,0 0 16,0 0-16,0 0 0,0 1 0,0-1 15,0 0-15,0 0 16,0 21-16,0-20 0,0-1 0,0 0 16,0 0-16,0 21 0,0-20 15,0-1-15,21-21 0,0 21 0,1 0 16,-1-21-16,0 21 0,0-21 0,0 0 15,0 0-15,1 0 0,-1 0 16,21 0-16,-21 0 0,0 0 0,22-21 16,-22 0-16,0 0 0,0 0 15,22-1-15,-22 1 0,0-21 0,0 21 16,-21 0-16,0-22 0,21 1 0,-21 21 16,0-22-16,0 22 0,0-21 15,0 0-15,0 20 0,0-20 0,0 0 16,0 21-16,0-22 0,0 22 0,0 0 15,0-21-15,-21 20 16,21 1-16,0 0 0,0 42 31,0 0-15,-21 1-16,21-1 0,-21 0 0,21 21 16,0-21-16,0 22 0,-21-22 15,21 21-15,0 1 0,-22-22 0,22 21 16,0-21-16,0 22 0,0-22 15,0 21-15,0-21 0,0 22 0,0-22 16,0 21-16,0-21 0,0 0 0,0 22 16,0-22-16,22 0 15,-1 0-15,0 0 0,0-21 16,0 0-16,0 0 0,1 0 0,20 0 16,-21 0-16,21 0 0,-20 0 15,-1 0-15,21-21 0,-21 0 0,22 21 16,-22-21-16,21 0 0,-21-22 0,0 22 15,1 0-15,-1 0 0,0 0 16,0 0-16,-21-22 0,0 22 0,0 0 16,0 0-16,0 0 0,0-1 15,0 1-15,-21 21 32,0 0-32,0 0 15,21 21-15,-22-21 0,22 22 16,-21-1-16,21 0 0,-21 0 0,21 0 15,0 0-15,0 1 0,0-1 16,0 0-16,0 0 0,0 0 0,0 0 16,0 1-16,21-1 0,0-21 0,1 21 15,-22 0-15,21-21 0,0 21 16,0-21-16,0 0 0,0 0 0,1 0 16,-1 0-16,0 0 0,0 0 0,21 0 15,-20 0-15,-1 0 0,0-21 16,0 0-16,0 0 0,0 0 15,1-1-15,-1 1 0,0-21 0,-21 21 16,21 0-16,0-22 0,-21 22 16,0 0-16,21 0 0,-21 0 0,0-1 15,0 1-15,0 0 16,0 42 0,0 0-1,0 1-15,-21-1 16,21 0-16,0 0 0,0 0 15,0 0-15,0 1 0,-21-1 16,21 0-16,-21 0 0,21 0 0,0 0 16,0 1-16,0-1 15,0 0-15,-21-21 0,21 21 0,0 0 16,0-42 15,0 0-15,0 0-16,21 0 15,-21-1-15,0 1 0,21 0 0,-21 0 16,21-21-16,-21 20 0,21 1 0,1 0 16,-1 0-16,-21 0 0,21 0 15,0 21-15,0-22 0,0 22 16,1 0-16,-1 0 0,0 0 16,0 0-16,0 0 15,0 22-15,1-1 16,-22 0-16,0 0 0,21-21 0,0 21 15,-21 0-15,21 1 0,-21-1 16,21 0-16,0 0 16,-21 0-16,0 0 0,22-21 0,-22 22 15,21-22-15,0 0 16,0 0 0,0-22-1,0 22-15,-21-21 16,22 0-16,-1 0 0,0 0 0,-21 0 15,21-1-15,0 1 0,43-42 16,-43 42-16,0-1 0,0 1 16,22 21-16,-22-21 0,0 0 0,21 21 15,-21 0-15,1 0 0,20 0 0,-21 0 16,0 0-16,0 0 0,1 21 16,-1-21-16,-21 21 0,0 0 15,21 1-15,-21-1 0,0 0 16,0 0-16,0 0 15,0 0-15,0 1 16,0-44 47,0 1-63,0 0 15,0 0-15,-21 0 16,21 0-16,0-1 0,-21 22 15,-1-21-15,1 21 0,0-21 16,0 21-16,0 0 0,0 0 0,-22 0 16,22 0-16,0 0 0,0 0 15,0 0-15,-1 0 0,1 0 16,0 21-16,0 0 0,0-21 16,0 22-16,-1-1 0,1 0 0,21 0 0,-21-21 15,0 21-15,21 0 0,-21 22 16,21-22-16,0 0 0,0 0 15,0 0-15,0 1 0,0-1 0,0 0 16,21 0-16,0 0 16,0-21-16,0 0 0,1 21 15,-1-21-15,0 0 0,0 0 0,0 0 16,0 0-16,1 0 0,-1 0 0,0-21 16,0 21-16,0-21 0,0 0 15,1 0-15,-1 0 0,0-1 0,0 1 16,0 0-16,0 0 0,1-21 15,-1 20-15,0-20 0,0 0 16,0-1-16,0 1 0,1 0 0,-1-1 16,0 1-16,-21 0 0,0-1 0,0 1 15,0 0-15,21-1 0,-21 22 16,0-21-16,0 0 0,0 20 0,0 1 16,0 0-16,0 0 0,0 42 31,0 0-16,0 0-15,0 22 0,0-22 16,0 21-16,0 1 0,0-1 0,0 0 16,-21-21-16,21 22 0,0-1 15,0 0-15,-21-20 0,21 20 16,-21-21-16,21 21 0,-22-20 0,22-1 16,-21 0-16,21 21 0,0-21 0,0 1 15,0-1-15,0 0 16,0 0-16,0 0 0,0 0 15,21-21-15,1 0 16,-1 0-16,0 0 0,0 0 16,0 0-16,0 0 0,1-21 0,20 21 15,-21-21-15,0 21 0,0-21 16,22 0-16,-22 0 0,0-1 16,21 1-16,-20 0 0,-1 21 0,21-21 0,-21 0 15,0 0-15,1-1 16,-1 1-16,0 0 0,-21 0 0,21 0 15,-21 0-15,0-1 16,0 44 31,-21-22-47,0 21 0,21 0 16,0 0-16,-21-21 0,21 21 15,-22-21-15,22 21 0,-21-21 0,21 22 16,0-1-1,0 0 1,0 0 0,21 0-1,1-21 1,-1 0-16,-21 21 31,21-21-31,0 0 16,-21 22-1,0-1 17,-21-21-17,0 21 1,21 0 0,-21-21-16,-1 0 0,1 21 15,0-21 1,0 21-16,0-21 15,0 22-15,-1-22 16,1 0 0,0 0 15,21-22-15,-21 1-16,21 0 15,-21 0-15</inkml:trace>
  <inkml:trace contextRef="#ctx0" brushRef="#br0" timeOffset="81659.89">8213 5927 0,'21'0'16,"21"0"-1,-21 0-15,0 0 16,22 0-16,-1 0 0,0 0 0,1 0 16,-1 0-16,0-21 0,-20 21 0,20 0 15,0 0-15,1-22 0,-22 22 16,0 0-16,21 0 0,-21 0 15,1 0-15,-1 0 0,0 0 16,0 0 0,-21 22 31,0-1-47,-21 0 15,0-21-15,0 21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03:58:16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3810 0,'0'-21'0,"0"0"16,-21 42 31,21 0-47,-21 0 0,21 22 16,0-22-16,-22 21 0,22 0 0,-21 1 15,0-1-15,21 22 0,0-22 16,0 0-16,-21 1 0,21-1 0,-21-21 15,21 21-15,-21-20 0,21 20 16,0-21-16,0 0 0,0 0 16,0-42 15</inkml:trace>
  <inkml:trace contextRef="#ctx0" brushRef="#br0" timeOffset="586.66">3048 3789 0,'0'0'0,"-21"0"0,21-21 0,0 0 16,0-1 0,21 1-16,0 21 15,0 0-15,0-21 0,1 21 16,-1 0-16,21 0 0,0 0 0,-20 0 15,20 21-15,0-21 0,-21 21 16,1 1-16,20-1 0,-42 0 0,21 0 16,-21 0-16,0 22 0,0-22 15,-21 0-15,0 21 0,0-21 0,-1 22 16,-20-22-16,21 0 0,-21 0 16,20 0-16,1 1 0,-21-1 0,21 0 15,0-21-15,-1 0 16,22-21-1,0 0-15,0-1 16,22 1-16,-1 21 0,21-21 0,-21 0 16,22 0-16,-1 21 0,0 0 15,1 0-15,-1 0 0,0 0 16,1 0-16,20 0 0,-21 21 0,1 0 16,-1 0-16,-21 0 0,0 1 15,1-1-15,-22 21 0,0-21 0,0 0 16,0 22-16,0-22 0,-22 21 15,1-21-15,-21 1 0,0 20 0,-1-21 16,1 0-16,0 0 0,-22 1 0,22-1 16,-22-21-16,22 21 15,-22-21-15,22 0 0,21 0 0,-21 0 16,-1 0-16,22 0 0,-21 0 16,21 0-16,-1-21 0,22 0 15,0-1-15,0 1 16,0 0-16,0 0 15,22 21-15,-1-21 0,0 0 16,21 21-16,-21-22 0</inkml:trace>
  <inkml:trace contextRef="#ctx0" brushRef="#br0" timeOffset="1096.36">4191 4106 0,'0'0'0,"0"-21"16,0 0-16,0 0 0,0 0 15,-21 0-15,0 21 0,-1-22 0,1 22 16,0 0-16,0 0 0,0 0 16,0 0-16,-22 22 0,22-22 15,0 42-15,-21-21 0,20 0 16,1 22-16,0-1 0,0-21 0,0 21 0,21 1 15,-21-1-15,21-21 16,0 22-16,0-22 0,0 0 0,0 0 16,0 0-16,21-21 0,0 21 15,0-21-15,0 0 0,0 0 0,1 0 16,-1 0-16,0-21 0,0 21 16,0-21-16,0 0 0,1 0 0,-1 0 15,0-1-15,0-20 0,0 21 16,-21 0-16,0-22 0,0 22 0,21 0 15,-21-21-15,0 21 16,0-1-16,0 44 31,0-1-31,0 0 0,0 0 0,0 0 16,0 22-16,0-22 0,0 0 0,0 21 16,0-21-16,0 1 0,0 20 15,0-21-15,0 0 0,0 0 16,0 1-16,0-1 15,22-21 1,-1 0-16,-21-21 0,21 21 16,21-22-16</inkml:trace>
  <inkml:trace contextRef="#ctx0" brushRef="#br0" timeOffset="1518.04">4720 4085 0,'0'0'0,"21"-21"0,-21-21 15,0 21-15,-21 21 16,0 0-16,0 0 0,0 0 16,-1 0-16,1 21 0,0 0 15,-21 0-15,21 0 0,-1 0 0,1 1 16,0 20-16,0-21 0,21 0 16,0 0-16,0 1 0,0-1 0,0 0 15,0 0-15,21-21 16,0 0-1,0 0-15,1 0 0,20 0 0,-21 0 16,21 0-16,-20 21 0,-1-21 16,21 0-16,-21 0 0,0 0 0,1 21 15,-1-21-15,-21 22 0,0-1 16,0 0-16,0 0 16,-21-21-16,-22 21 0,22 0 15,-21-21-15,21 22 0,-22-1 0,1-21 16,0 21-16,20-21 0,-20 0 15,21 21-15,0-21 0,-22 0 0,22 0 16,0 0 0,0 0-1,21-21-15,0 0 16,0 0-16,0-1 0,21 22 16,0-21-16</inkml:trace>
  <inkml:trace contextRef="#ctx0" brushRef="#br0" timeOffset="1796.71">5016 4106 0,'22'0'16,"-22"22"-1,0-1-15,0 0 16,0 0-16,0 0 0,0 0 0,0 1 15,0-1-15,-22 21 0,22-21 16,0 0-16,0 1 0,0-1 0,0 0 16,-21 0-16,21 0 0,0 0 0,0 1 15,0-44 32,0 1-47,21 0 0,-21 0 16</inkml:trace>
  <inkml:trace contextRef="#ctx0" brushRef="#br0" timeOffset="1968.62">5122 3958 0,'0'0'0,"-21"0"0,0 0 16,21-21-16,-21 21 0,21 21 46,21-21-30,0 21 0</inkml:trace>
  <inkml:trace contextRef="#ctx0" brushRef="#br0" timeOffset="2396.37">5630 4128 0,'0'0'0,"0"-22"16,0 1-16,0 0 16,0 0-16,0 0 15,-21 21-15,0 0 0,0 0 16,0 0-16,-1 21 0,1 0 15,0 0-15,0 0 0,0 1 0,0 20 16,-1-21-16,1 21 0,0 1 16,0-1-16,21 0 0,-21 1 0,21-22 15,-21 21-15,21-21 0,0 22 0,0-22 16,0 0-16,21 0 0,0-21 16,0 0-16,0 21 0,0-21 15,22 0-15,-1 0 0,-21 0 16,22 0-16,-1-21 0,-21 21 0,21-21 15,1 21-15,-22-21 0,21 21 16,-21-21-16,1 21 0,-1 0 0,-21-21 16,21 21-16,-42 0 47</inkml:trace>
  <inkml:trace contextRef="#ctx0" brushRef="#br0" timeOffset="3341.35">2392 8382 0,'0'0'0,"0"-63"16,0 41-1,0 1-15,0 42 32,0 1-17,-21 20-15,21-21 0,0 21 0,0 22 16,-22-22-16,1 1 0,0 20 16,21-21-16,-21 22 0,0-22 0,21 1 15,0-1-15,-21 0 0,21 1 16,-22-22-16,22 21 0,0-21 15,0 0-15,0-42 16,0 0 0,0 0-16,0 0 15,0-22-15,0 1 0,22 0 0,-1-1 16,-21 1-16,21-21 0,0-1 16,0 22-16,-21-22 0,21 1 0,1-1 15,-1 22-15,-21 0 0,0-1 16,21 22-16,-21-21 0,21 42 0,0 0 15,0 21 1,1 21-16,-22-21 0,21 22 0,0-1 16,-21 0-16,21 1 0,-21-1 15,21 0-15,-21 22 0,0-22 0,21 1 16,-21-1-16,22 0 0,-22 1 16,0-1-16,0 0 0,0-21 15,0 1-15,0-1 0,0 0 16,0 0-16,0 0 0,-22-21 31,1-21-31,0 21 0,0-21 16</inkml:trace>
  <inkml:trace contextRef="#ctx0" brushRef="#br0" timeOffset="3509.25">2286 8805 0,'-21'0'0,"42"-21"31,0 21-31,0 0 16,0 0-16,22-21 0,-1 0 16,0 21-16,1-21 0,20 21 0,-20-21 15,20 21-15,-21-22 0,22 22 16,-22 0-16,22-21 0,-22 21 0</inkml:trace>
  <inkml:trace contextRef="#ctx0" brushRef="#br0" timeOffset="4028.64">3429 8573 0,'-21'-22'16,"0"22"-1,-1-21-15,-20 0 0,21 21 0,0 0 16,0 0-16,-1 0 0,1 0 16,0 0-16,0 0 0,0 21 15,0 0-15,-1 1 0,1-1 0,0 0 16,21 0-16,0 0 0,-21 22 15,21-22-15,0 21 0,0-21 0,0 22 16,0-22-16,0 21 0,0-21 16,0 0-16,0 1 0,21-1 0,0 0 15,0-21-15,1 0 16,-1 0-16,0 0 0,21 0 0,-21-21 16,1 21-16,20-21 0,-21-1 15,0 1-15,22-21 0,-22 21 0,0-22 16,0 1-16,0 21 0,0-21 15,1-1-15,-22 1 0,21 0 16,-21-22-16,0 22 0,0-1 0,0 1 16,0 0-16,0-1 0,0 1 15,-21 21-15,-1 0 0,22 0 0,-21 21 16,0 0-16,0 21 16,21 0-16,0 21 0,-21-21 0,21 22 15,0-1-15,0 0 0,0 1 16,0-1-16,0 0 0,0 1 0,0-1 15,0 0-15,0 1 0,0-1 16,21 0-16,-21-20 0,0 20 16,21-21-16,0 0 0,0 0 0,1 1 15,-1-22-15,0 0 16,0 0-16,0 0 0,0-22 16,1 1-16,-1 21 0,21-21 15</inkml:trace>
  <inkml:trace contextRef="#ctx0" brushRef="#br0" timeOffset="4364.54">3789 8657 0,'0'0'0,"0"-21"0,0-21 16,0 63 15,21 0-15,-21 0-16,0 0 0,0 1 16,0-1-16,0 21 0,0-21 15,21 0-15,-21 1 0,0-1 16,0 0-16,0 0 0,21 0 0,-21 0 15,21 1-15,-21-1 0,22-21 16,-1 0 0,0-21-16,0 21 15,0-22-15,-21 1 0,21 0 16,1-21-16,-22 21 0,21-1 0,-21-20 16,21 0-16,0 21 0,-21-22 15,0 22-15,0 0 0,21 0 0,-21 0 16,21 21 15,1 21 0,-1-21-31,0 21 0</inkml:trace>
  <inkml:trace contextRef="#ctx0" brushRef="#br0" timeOffset="5856.91">4551 8763 0,'21'0'16,"-21"-21"-16,0 0 16,0 0-1,0-1-15,0 1 0,0 0 0,-21 0 16,0 0-16,-1 0 0,1 21 16,0 0-1,0 0-15,0 0 0,0 0 16,-1 21-16,1 0 0,0 0 15,0 21-15,0-20 0,21 20 0,-21-21 16,21 21-16,-22-20 0,22 20 16,-21-21-16,21 0 0,0 0 0,0 1 15,0-1-15,0 0 0,21-21 16,1 0-16,-1 0 16,0 0-16,0 0 0,0 0 15,0 0-15,1-21 0,-1 0 0,0-1 16,0 1-16,0 0 0,0 0 15,1 0-15,-1-22 0,-21 22 0,0 0 16,0 0-16,0 0 0,21 0 16,-21-1-16,0 44 31,0-1-15,0 0-16,0 0 0,0 0 0,0 0 15,0 1-15,0-1 0,0 0 16,0 0-16,21 0 0,-21 0 15,0 1-15,21-1 0,0-21 16,1 21-16,-1-21 0,0 0 0,0 0 16,0 0-16,0 0 0,1 0 0,-1 0 15,0 0-15,0 0 0,0-21 16,0 0-16,1-1 0,-1 1 0,0 0 16,0 0-16,-21 0 0,0 0 15,21-22-15,-21 22 0,0 0 0,0 0 16,0 0-16,0-1 0,0 44 47,0-1-47,0 0 0,0 0 15,-21 0-15,21 0 0,0 1 16,0-1-16,-21 0 0,21 0 0,-21 0 16,21 0-16,0 1 0,0-1 15,0 0 1,0-42 15,0 0-31,0-1 16,0-20-1,0 21-15,21 0 0,0 0 0,0-22 0,-21 22 16,21 0-16,1 0 16,-22 0-16,21-1 0,0 22 0,0 0 15,0 0-15,0 22 16,-21-1-1,0 0-15,22 0 0,-22 0 0,0 0 16,0 1-16,21-1 0,-21 0 16,0 0-16,0 0 0,21 0 0,0 1 15,-21-1-15,21-21 16,0 0-16,1 0 16,-1 0-16,0 0 0,0 0 15,0-21-15,-21-1 16,21 1-16,1 0 0,-1 0 15,0 0-15,0 0 0,0-1 0,0 1 16,1 0-16,-1 0 0,0 0 16,-21 0-16,21 21 0,0-22 15,-21 44 17,-21-22 61,0 0-77,0 0 0,0 0-16,-1 21 15,22 0-15,-21 0 16,21 0-16,-21 0 0,21 1 0,0-1 15,-21 0-15,21 0 0,0 0 0,0 0 16,0 1-16,0-1 16,0 0-16,21-21 15,0 21-15,0-21 0,1 0 0,-1 0 16,0 0-16,0 0 16,21 0-16,-20 0 0,20 0 0,-21-21 15,0 21-15,0-21 0,22 0 0,-22-1 16,0 22-16,0-21 0,-21 0 15,21 0-15,-21 0 0,22 0 0,-22-1 16,0 1-16,-22 21 31,1 0-31,0 21 0,21 1 16,-21-22-16,21 21 0,0 0 16,-21-21-16,21 21 0,-21 0 0,21 0 15,-22-21 1,22 22-16,0-1 0,22-21 31,-1 0-31,0 0 0,0 0 16,0 0-16,0 0 0,1 0 0,20 0 15</inkml:trace>
  <inkml:trace contextRef="#ctx0" brushRef="#br0" timeOffset="6408.83">6329 8827 0,'0'0'0,"0"-43"15,0 22-15,0 0 0,-21 21 16,-1 0-16,1 0 16,0 0-1,0 0-15,0 21 0,0 0 16,-1 0-16,22 1 0,-21-1 16,0 0-16,21 0 0,-21-21 0,21 21 15,0 0-15,0 1 0,0-1 0,0 0 16,0 0-16,0 0 15,21-21 1,0 0 0,0 0-16,1 0 0,-1 0 15,0-21-15,-21 0 0,21 21 0,0-21 16,0 0-16,1-1 16,-22 1-16,21 0 0,0-21 0,-21 21 15,21-22-15,-21 1 0,21 21 0,-21-22 16,0 1-16,21 0 0,-21-1 15,22 22-15,-22-21 0,21 21 0,-21 0 16,0-1-16,0 44 31,0-1-31,0 21 0,-21-21 16,21 22-16,-22-1 0,22 0 16,-21-21-16,21 22 0,0-1 0,0 0 15,0-20-15,0 20 0,0-21 0,0 0 16,0 0-16,0 1 15,0-1-15,0 0 0,0 0 16,21-21-16,1 0 16,-1 0-16,0 0 15,0 0-15,0 0 0,0-21 16,1 21-16,-1-21 0,0 0 16,0-1-16,0 1 0,0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03:57:52.7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2074 1503 0,'0'-21'0,"0"0"15,21 21-15,-21-22 16,22 1-16,-22 0 16,0 0-16,0 0 15,0 0-15,0-1 16,0 1-16,0 42 47,0 1-32,0-1-15,0 0 0,0 21 16,0 1-16,0-1 0,0 21 0,0-20 16,0 20-16,0 1 0,0-1 15,0 1-15,0-1 0,0 1 16,0-1-16,0 1 0,0-22 16,0 22-16,0-22 0,0 0 15,0 1-15,0-22 0,0 21 16,0-21-16,0 0 0,0 1 15,-22-22 1,22-22-16,0 1 16,0 0-16,-21 0 0,21 0 15,0-22-15,0 22 0,0-21 16,0 0-16,0-1 0,0 1 0,0-22 16,0 22-16,0-21 15,0-1-15,21 1 0,1 20 0,-1-20 16,0 20-16,21 1 0,-21 0 15,22-1-15,-22 1 0,21 21 16,1 0-16,-1 0 0,-21 21 0,21 0 16,1 0-16,-22 0 0,21 21 15,-21-21-15,22 42 0,-22-21 16,0 22-16,0-1 0,0 0 0,1 1 16,-22 20-16,0-21 0,21 1 15,-21-1-15,21 22 0,-21-22 0,0-21 16,0 21-16,0 1 0,0-22 15,0 0-15,0 21 0,0-20 0,0-1 16,0 0 0,0-42 15,0 0-31,0-1 0,0 1 16,0 0-16,0-21 0,0 21 15,0-22-15,21 1 0,0-22 16,-21 22-16,21 0 0,1-1 0,-1-20 15,0 21-15,21-1 0,-21 1 16,22 21-16,-22-22 0,21 22 0,-21 21 16,22-21-16,-1 21 15,-21 0-15,0 0 0,22 21 0,-22 0 16,0 1-16,0 20 0,0-21 0,-21 21 16,0 22-16,0-22 15,0 1-15,0 20 0,0-21 0,0 1 16,0-1-16,0 22 0,0-22 15,0-21-15,0 21 0,0 1 0,0-22 16,0 21-16,22-21 0,-1 1 16,-21-1-16,21 0 0,0-21 0,0 21 15,0-21-15,1 0 0,-1 0 16,0 0-16,0 0 0,0-21 0,22 0 16,-22 21-16,21-21 0,-21-22 15,0 22-15,22 0 0,-22-21 16,21-1-16,-21 1 0,1 0 15,-1-1-15,0 1 0,0-22 0,0 22 16,0 0-16,1-1 0,-1 22 16,-21-21-16,21 21 0,-21 0 15,0-1-15,0 44 16,0 20 0,0-21-16,0 0 0,-21 22 15,21-1-15,0 0 0,0 1 16,-21-1-16,21-21 0,-22 21 0,22 1 15,0-22-15,0 21 0,0 1 16,0-22-16,0 0 0,0 21 16,0-21-16,0 1 0,0-1 15,0 0-15,22 0 0,-1-21 0,0 21 16,0-21-16,0 0 16,0 0-16,1 0 0,20-21 0,-21 21 15,21-21-15,-20 0 0,20 0 16,-21-1-16,21-20 0,-20 21 0,20-21 15,-21-1-15,21 1 0,-20 0 16,-1-1-16,0 1 0,0 0 0,0-1 16,0 1-16,1 21 0,-1-22 15,0 22-15,0 0 0,-21 42 32,0 0-17,0 1-15,0 20 0,0-21 16,-21 21-16,21 1 0,-21-22 0,21 21 15,-21 1-15,21-22 0,-22 21 16,22 0-16,0-20 0,0 20 0,0-21 16,0 0-16,0 22 0,0-22 15,0 0-15,22 0 0,-1 0 0,0-21 16,0 21-16,21-21 0,-20 0 16,-1 0-16,21 0 0,-21 0 0,22-21 15,-1 0-15,-21 21 0,21-42 16,1 21-16,-22-1 0,21-20 15,1 0-15,-22-1 0,21 1 16,-21-21-16,0-1 0,22 1 0,-22-1 16,0 1-16,0-1 0,0 1 15,-21 20-15,0 1 0,0 0 0,0-1 16,0 22-16,0 0 0,0 0 16,0 0-16,0 42 15,0 0 1,-21 0-16,21 21 0,-21 1 0,21-1 15,-21 22-15,21-22 0,0 21 16,0-20-16,-21 20 0,21-20 0,-21 20 16,21-21-16,-22 1 15,22 20-15,0-20 0,0-22 0,0 21 16,0 0-16,0 1 0,0-22 16,0 0-16,0 21 0,22-20 0,-1-1 15,0 0-15,0-21 0,0 21 16,22-21-16,-22 0 0,0 0 0,21 0 15,-21 0-15,22 0 0,-1-21 16,-21 0-16,22 0 0,-1-1 0,-21 1 16,21-21-16,-20 0 0,20 20 15,0-20-15,-21 0 0,1-22 0,20 22 16,-21-22-16,0 1 0,0-1 16,1 1-16,-1-1 0,0 22 15,0-21-15,-21 20 0,0 1 16,0 0-16,0-1 0,0 22 0,0 0 15,0 0-15,0 0 0,0 42 32,0 0-17,0 0-15,0 21 0,0 1 0,0-1 16,-21 22-16,21-22 0,-21 21 16,21 1-16,0-22 0,0 22 0,-21-22 15,21 22-15,0-22 0,-22 0 16,22-21-16,0 22 0,0-1 15,0-21-15,0 0 0,0 22 0,0-22 16,0 0-16,0 0 0,22 0 16,-1 1-16,0-1 0,0-21 0,0 0 15,0 21-15,1-21 0,-1 0 16,0 0-16,0 0 0,0-21 0,0 0 16,22 21-16,-22-22 0,0 1 15,0-21-15,22 21 0,-22 0 0,0-22 16,0 1-16,0 21 0,0-22 0,1 22 15,-1-21-15,-21 21 0,21 0 16,-21 42 15,0 0-31,0 0 0,0 0 16,-21 0-16,21 1 0,0 20 16,0-21-16,0 0 0,0 0 0,0 1 15,0-1-15,0 0 0,0 0 16,0 0-16,0 0 15,21-21-15,0 0 0,0 0 16,0 0-16,1 0 0,-1 0 16,0-21-16,21 0 0,-21 21 0,1-21 15,-1 0-15,0-22 0,0 22 16,0 0-16,0-21 0,1 21 16</inkml:trace>
  <inkml:trace contextRef="#ctx0" brushRef="#br0" timeOffset="209.89">6816 1630 0,'0'0'0,"-22"0"0,1 0 16,0 0-16,0 0 15,42 0 32</inkml:trace>
  <inkml:trace contextRef="#ctx0" brushRef="#br0" timeOffset="449.75">5757 2011 0,'0'0'0,"0"21"15,0 0-15,43-21 16,-22 0-16,0 0 16,21 0-16,-21 0 0,22 0 0,-1 0 15,-21-21-15,22 21 0,-22 0 16,21-21-16,-21 21 0,0 0 0,1 0 15</inkml:trace>
  <inkml:trace contextRef="#ctx0" brushRef="#br0" timeOffset="2394.1">7832 2286 0,'0'21'16,"0"0"-1,21-21 17,0-21-32,0 21 15,0-21-15,0 0 0,1 0 16,-1 0-16,0-22 0,21 22 0,-21-21 15,22-22-15,-22 22 0,21-22 16,1-20-16,-22 20 0,21-20 16,0-1-16,-20 21 0,20-20 15,-21-1-15,0 0 0,0 22 0,1-22 16,-22 22-16,0-1 0,0 1 16,0 20-16,-22 1 0,1 0 0,0 21 15,0-1-15,0 22 0,0 0 16,-22 0-16,22 0 0,0 22 15,-21-1-15,20 0 0,-20 21 0,21 22 16,-21-22-16,20 22 0,1-22 16,-21 21-16,42 1 0,-21-1 15,21 1-15,-21-1 0,21 1 0,0 21 16,0-22-16,0 1 0,0-1 16,21-21-16,0 22 0,-21-22 0,21 22 15,0-22-15,0 0 0,22-20 16,-22 20-16,0-21 0,21 0 0,1 0 15,-22 1-15,21-1 0,1-21 16,-1 0-16,0 0 0,1 0 0,-1 0 16,0 0-16,22 0 0,-22 0 15,0-21-15,22-1 0,-22 1 0,1 0 16,-1-21-16,0-1 0,1 22 16,-22-21-16,0 0 0,0-1 0,0 1 15,-21 0-15,21-1 0,-21 1 16,0 21-16,0 0 0,0-1 15,0 1-15,-21 21 0,0 0 0,0 0 16,-21 21-16,20-21 16,1 22-16,0-1 0,0 21 0,-21-21 15,20 22-15,1-22 0,0 21 16,0 0-16,21-20 0,0 20 0,-21-21 16,21 21-16,0-20 0,0-1 15,0 21-15,0-21 0,0 0 0,21-21 16,0 22-16,0-1 0,0-21 15,1 0-15,-1 0 0,21 0 0,-21 0 16,22 0-16,-1 0 0,-21 0 16,21-21-16,1-1 0,-22 1 15,21 0-15,-21 0 0,22 0 0,-22 0 16,0-22-16,0 22 0,0-21 16,1 21-16,-1-22 0,0 22 0,0 0 15,-21 0-15,21 21 0,-21-21 16,21 21-1,-21 21-15,0 0 16,0 0-16,0 0 0,0 0 0,0 1 16,0-1-16,0 21 15,0-21-15,0 0 0,0 1 0,0 20 0,0-21 16,0 0-16,0 0 0,22 1 16,-22-1-16,21 0 0,0 0 15,0-21-15,0 0 16,0 0-16,1 0 0,-1 0 15,0 0-15,0 0 0,21-21 0,-20 0 16,-1 21-16,21-21 0,-21-1 16,0-20-16,1 21 0,20 0 0,-21-22 15,0 22-15,0 0 0,1-21 0,-1 21 16,0-1-16,0 1 0,-21 0 16,0 0-16,21 21 0,-21 21 46,0 0-46,0 0 16,0 1-16,-21-1 0,21 0 0,-21 21 16,21-21-16,0 1 0,0-1 0,0 0 15,0 0-15,0 0 0,0 0 16,0 1-16,0-1 0,0 0 0,0 0 16,21-21-16,0 21 0,0-21 15,1 0-15,-1 0 0,0 0 16,0 0-16,21 0 0,-20 0 15,20 0-15,-21-21 0,0 21 0,22-21 16,-22 0-16,21 0 0,-21-1 16,0 1-16,1 0 0,-1-21 15,21 21-15,-42-22 0,21 22 0,0-21 16,-21-1-16,22 22 0,-22-21 16,0 21-16,0 0 0,0-1 0,0 1 15,-22 21 1,1 0-16,0 21 0,0-21 15,0 22-15,21-1 0,-21 21 0,-1-21 16,1 0-16,21 22 0,0-22 16,-21 21-16,0-21 0,21 22 0,0-22 15,0 0-15,0 0 16,0 22-16,0-22 0,0 0 0,0 0 16,0 0-16,21 0 15,0-21-15,0 0 0,1 0 16,-1 0-16,0 0 0,0 0 0,21 0 15,-20 0-15,-1 0 0,21-21 16,0 0-16,-20 0 0,20 0 0,0 0 16,-21-22-16,22 22 0,-1-21 15,-21-1-15,22-20 0,-22 21 0,0-22 16,21 22-16,-21-22 0,1 1 0,-1-1 16,0 1-16,0-1 0,-21 22 15,0-22-15,21 22 0,-21 21 16,0-21-16,0 20 0,0 1 15,0 0-15,0 0 0,-21 21 16,0 21 0,21 0-16,-21 0 0,0 1 0,-1 20 15,1 0-15,0 1 0,0 20 16,21 1-16,-21-1 0,0-21 0,21 22 16,-22-1-16,22-20 0,0 20 0,0-20 15,0-1-15,0 0 0,0 1 16,0-1-16,0-21 0,0 0 0,0 22 15,22-22-15,-1 0 0,0-21 16,0 21-16,0-21 0,22 0 16,-22 0-16,0 0 0,21 0 0,-21 0 15,22 0-15,-22 0 0,21 0 16,-21-21-16,1 0 0,-1 0 0,0-1 16,0 1-16,0 0 0,-21 0 15,0 0-15</inkml:trace>
  <inkml:trace contextRef="#ctx0" brushRef="#br0" timeOffset="5549.57">13187 1334 0,'42'-22'15,"-21"1"-15,0 0 16,1-21-16,20 21 0,-21-22 15,0 22-15,0-21 0,-21 21 0,0-22 16,0 1-16,22 21 0,-22 0 16,0-22-16,0 22 0,0 0 15,-22 21-15,1 0 0,0 0 0,0 0 16,0 0-16,0 21 16,-1 0-16,1 22 0,0-1 15,21 0-15,0 22 0,0-1 0,-21-20 16,21 20-16,0 1 0,-21-1 15,21 1-15,0-1 0,0-21 0,0 22 16,0-1-16,0-20 0,0 20 16,0-20-16,0-1 0,0 0 0,0 1 15,0-22-15,0 21 0,-21-21 16,21 0-16,0 1 0,0-1 0,0 0 16,0 0-1,-22-21-15,1 0 31,21-21-15,0 0 15,-21 21-31,0 0 47,0 0-31,0 0-16,-1 0 15,1 0-15,0 0 0,-21 0 0,21 0 16,-1 0-16,-20 0 0,21 0 0,-21-21 16,20 21-16,1 0 0,-21-22 15,21 1-15,0 21 0,-22-21 16,22 0-16,0 0 0,0 21 0,0-21 16,-1-1-16,1 1 0,0 0 15,21 42 16,0 0-31,21 1 0,-21-1 16,21 0-16,1 0 0,-1 0 16,0 0-16,0 1 0,0-1 15,0 0-15,1 0 0,20 0 0,-21-21 16,21 21-16,1-21 0,-22 22 16,21-22-16,1 0 0,-1 0 0,0 0 15,22 0-15,-22 0 0,0 0 16,22-22-16,-22 1 0,1 0 0,-1 0 15,21 0-15,-41 0 0,20-1 16,0 1-16,-21-21 0,1 21 0,-1 0 16,0-22-16,-21 22 0,21-21 15,-21 21-15,0-1 0,0 1 16,0 0-16,0 42 31,0 0-31,0 1 0,0-1 16,-21 0-16,21 21 0,0-21 0,-21 1 15,21-1-15,-21 0 0,21 21 0,0-21 16,0 1-16,-22-1 0,22 0 16,-21 0-16,21 0 0,0 0 15,0-42 32,0 0-47,0 0 0,0 0 16,0-22-16,21 22 0,1-21 15,-1 0-15,0 20 0,0-20 16,0 0-16,0 21 0,1-22 0,-1 22 16,21 0-16,-21 21 0,0 0 15,1 0-15,-1 0 0,0 0 0,0 21 16,-21 0-16,0 0 0,0 22 16,21-22-16,-21 21 0,0-21 0,0 22 15,0-22-15,0 21 0,0-21 16,0 1-16,21-1 0,-21 0 0,22 0 15,-22 0-15,21 0 0,0 1 16,0-22-16,0 21 0,22-21 16,-22 0-16,0 0 0,0 0 0,21-21 15,-20-1-15,20 22 16,-21-21-16,21 0 0,-20-21 0,20 21 16,-21-22-16,21 1 0,-20 0 15,-1-22-15,0 1 0,0-1 0,0 1 16,0-1-16,1 1 0,-22 20 15,0-20-15,21-1 0,-21 22 0,0 0 16,0-1-16,0 1 0,0 21 16,0 0-16,0-1 0,-21 22 15,-1 22 1,22-1-16,-21 0 0,0 21 0,21 1 16,0-1-16,-21 0 0,0 22 15,21-22-15,0 22 0,-21-1 16,-1 1-16,1-22 0,21 21 0,0 1 15,0-22-15,-21 1 0,0-1 16,21 0-16,0 1 0,0-22 0,-21 0 16,21 21-16,0-21 0,-21-21 15,21 22-15,0-44 47,0 1-47,21 0 0,0-21 0,0 21 16,-21-22-16,21 22 0,0-21 15,22-1-15,-22 22 0,0-21 16,0 21-16,0-22 0,1 22 16,-1 21-16,21-21 0,-21 21 15,0 0-15,1 21 0,-1-21 16,-21 21-16,0 1 0,0-1 0,21 0 16,-21 21-16,21-21 0,-21 1 15,0 20-15,0-21 0,0 0 0,0 0 16,21 1-16,-21-1 0,21 0 0,-21 0 15,0 0-15,22-21 0,-1 21 16,0-21-16,0 0 0,0 0 16,0 0-16,22 0 0,-22 0 15,0 0-15,21-21 0,-20 0 16,20 0-16,0 21 0,-21-21 0,1-22 16,20 22-16,-21 0 0,0-21 15,0-1-15,1 22 0,-1-21 0,0 0 16,-21 20-16,0 1 0,0 0 15,0 0-15,0 0 0,-21 21 32,21 21-32,-21 0 0,-1 0 0,1 0 15,21 1-15,-21-1 0,21 21 16,-21-21-16,21 0 0,-21 22 0,21-22 16,0 0-16,0 21 0,0-20 15,0-1-15,0 0 0,0 0 16,0 0-16,21 0 0,-21 1 15,21-22-15,0 0 0,0 0 16,1 21-16,-1-21 0,0 0 0,0 0 16,0 0-16,0 0 0,1-21 15,20-1-15,-21 22 0,0-21 0,0 0 16,1 0-16,-1-21 0,0 20 0,0 1 16,0-21-16,0 21 0,-21 0 15,0-1-15,22 1 0,-22 0 0,0 0 16,21 21-16,0 21 47,-21 0-47,21-21 0,-21 21 15,0 1-15,0-1 0,0 0 0,21 0 16,-21 0-16,0 0 0,0 1 16,0-1-16,0 0 0,0 0 0,0 0 15,21-21-15,-21 21 0,0 1 16,22-1-16,-22 0 0,21-21 15,0 0-15,0 0 0,0 0 16,0 0-16,1 0 0,-1 0 16,21 0-16,-21-21 0,0 0 15,1-1-15,20 1 0,-21 0 0,0 0 16,0 0-16,1-22 0,20 22 16,-21-21-16,0 21 0,0-22 15,1 1-15,-1 21 0,0 0 0,-21 0 16,0-1-16,0 1 0,21 21 15,-42 21 1,0 1 0,21-1-16,-21 21 0,21-21 0,0 0 15,-22 1-15,1 20 0,21-21 16,0 0-16,-21 0 0,21 1 0,0-1 16,0 0-16,0 0 0,0 0 0,0 0 15,21 1-15,0-22 16,1 0-16,-1 0 15,0 0-15,0 0 0,0 0 16,0 0-16,22 0 0,-22 0 0,0 0 16,21-22-16,-20 1 0,-1 0 0,0 0 15,21 0-15,-21-22 0,1 22 16,-1-21-16,0-22 0,0 22 0,0-21 16,0 20-16,-21-20 0,0-1 15,22 1-15,-22-1 0,21 22 0,-21 0 16,0-1-16,0 22 15,0-21-15,0 21 0,0-1 0,-21 22 16,-1 64 15,1-43-31,21 21 0,-21 1 16,21-1-16,0 0 0,0 1 0,0 20 16,-21-20-16,21 20 0,-21-21 15,21 22-15,0-22 0,0 1 0,0-1 16,0 0-16,0-21 0,0 22 15,0-22-15,0 0 0,0 0 0,0 0 16,0 1-16,21-22 16,0 0-16,0 0 0,0 0 15,1 0-15,20 0 0,-21 0 16,0 0-16,22-22 0,-22 22 16,0-21-16,21 0 0,-21 0 0,1 0 15,-1 0-15,21-1 0,-21 1 0,-21 0 16,21 0-16,-21-21 0,22 20 15,-22-20-15</inkml:trace>
  <inkml:trace contextRef="#ctx0" brushRef="#br0" timeOffset="5805.43">16743 1651 0,'-21'0'15,"42"0"1,0 0-16,0 0 16,0 0-16,22 0 0,-22-21 0,21 0 15,0 21-15,1-21 0,-1-1 16,0 22-16,1-21 0,-1 21 0,0 0 16,-20-21-16,20 21 0,-42-21 15,-21 0 1,0 21-1,-22-21-15,1 21 0</inkml:trace>
  <inkml:trace contextRef="#ctx0" brushRef="#br0" timeOffset="5989.85">16256 1503 0,'0'0'0,"-21"0"0,0 0 0,21 21 15</inkml:trace>
  <inkml:trace contextRef="#ctx0" brushRef="#br0" timeOffset="7910.09">17589 2074 0,'0'0'0,"22"0"0,20 22 15,-21-22 1,0 0-16,0 0 0,1 0 0,-1-22 15,0 22-15,0-21 0,0 21 0,0-21 16,1 21-16,-1-21 16,-21 0-16,0 0 0,21-1 0,-21 1 15,0 0-15,0 0 0,0 0 16,0-22-16,-21 22 0,0-21 0,-1 21 16,1 0-16,0-1 0,0 1 15,-21 0-15,20 21 0,-20 0 0,0 0 16,21 0-16,-22 21 0,1 0 15,21 1-15,-22-1 0,22 0 0,-21 21 16,21 1-16,-22-22 0,22 21 16,0-21-16,21 22 0,0-1 0,0-21 15,0 0-15,0 0 0,0 22 16,0-22-16,21 0 16,22-21-16,-22 0 0,0 21 15,21-21-15,-21 0 0,22 0 0,-22 0 16,21 0-16,-21-21 0,22 21 15,-22-21-15,0 0 0,21 21 0,-20-21 16,-1-1-16,0 1 0,0-21 0,0 21 16,0 0-16,-21-22 0,0 22 15,22-21-15,-22 21 0,0-1 0,21 1 16,-21 0-16,0 42 31,0 0-31,0 1 0,-21 20 16,21-21-16,0 0 0,-22 22 15,22-22-15,0 0 0,0 0 16,0 21-16,0-20 0,0-1 0,0 0 16,22 0-16,-1-21 0,0 21 15,0-21-15,21 21 0,-20-21 16,-1 0-16,0 0 0,21 0 16,-21 0-16,1-21 0,20 21 0,-21-21 15,0 0-15,0 0 0,1 0 16,-1-1-16,0 1 0,-21 0 15,0-21-15,21-1 0,-21 22 0,0-21 16,21 21-16,-21 0 0,0-1 16,0 1-16,0 42 31,-21 1-31,0-1 0,21 21 0,-21-21 16,21 0-16,-21 22 0,21-22 15,-22 21-15,22-21 0,0 1 0,-21-1 16,21 0-16,0 0 0,0 0 15,-21 0-15,21 1 0,21-22 47,0 0-47,-21-22 16,22 1-16,-1 0 0,0 0 0,-21 0 16,42 0-16,-21-22 0,1 22 15,-1-21-15,0 21 0,21-22 0,-21 22 16,1 0-16,-1 0 0,21 0 15,-21 21-15,0 0 0,1 0 0,-1 0 16,-21 21-16,21-21 0,0 21 16,-21 0-16,21 0 0,-21 22 0,0-22 15,21 0-15,-21 0 0,22 0 0,-1 0 16,-21 1-16,21-22 0,-21 21 16,21 0-16,0-21 0,0 21 15,1-21-15,-1 0 16,0 0-16,0 0 15,0-21-15,-21 0 0,21 21 16,1-21-16,-22-1 0,21 1 0,0-21 16,0 21-16,0-22 0,0 1 15,1 0-15,20 21 0,-21-22 0,0 1 16,0 21-16,1 0 0,-1 21 16,0 0-16,0 0 0,-21 21 31,0 0-31,0 0 0,0 0 0,0 0 15,0 1-15,0-1 0,0 0 16,0 0-16,-21-21 16,21 21-16,0-42 47,21 0-47,-21 0 15,0 0-15,0-1 0,0 1 16,0 0-16,0 0 0,0 0 15,0 0-15,0-1 0,-21 1 16,0 21-16,0 0 16,-1 21-16,1 1 0,0-22 15,0 21-15,0 21 16,0-21-16,-1 0 0,1 22 0,0-22 16,21 0-16,-21 21 0,21-20 15,-21 20-15,21-21 0,0 0 0,0 22 16,0-22-16,0 0 0,0 0 15,21 0-15,0 0 0,0-21 0,0 22 16,1-1-16,20-21 0,-21 0 0,21 21 16,-20-21-16,20 0 0,-21 0 15,21 0-15,1 0 0,-1 0 0,-21-21 16,22 0-16,-1 21 0,-21-22 16,21 1-16,1 0 0,-22 0 0,0 0 15,21 0-15,-20-22 16,-1 22-16,0-21 0,0 21 0,0-22 15,0 22-15,-21 0 0,0 0 16,0 0-16,-42 21 16,21 21-1,0 0-15,0 0 0,-1 0 0,1 0 16,0 1-16,0-1 0,21 0 16,0 21-16,0-21 0,-21 1 0,21-1 15,0 0-15,0 0 0,21 0 16,0 0-16,0 1 15,0-22-15,1 0 0,-1 0 0,21 0 16,-21 0-16,0 0 16,1 0-16,20 0 0,-21 0 0,0 0 15,22 0-15,-22-22 0,0 22 16,-21-21-16,21 21 0,0-21 0,-21 0 16,0 0-1,0 0-15,-21 21 16</inkml:trace>
  <inkml:trace contextRef="#ctx0" brushRef="#br0" timeOffset="8794.11">2582 2815 0,'0'0'15,"-21"0"-15,0 0 0,0 0 0,0 0 16,-1 0-16,1 0 0,0 0 0,21 21 16,-21-21-1,21 22 16,21-22-31,21 0 0,1 0 16,-1 21-16,22-21 0,-1 0 16,1 0-16,20 0 0,1 0 0,0 0 15,20 0-15,22 0 0,-21 0 16,21 0-16,0 0 0,0 0 16,0 0-16,-21 0 0,21 0 0,0-21 15,0 21-15,-21 0 0,0 0 0,0 0 16,-22 0-16</inkml:trace>
  <inkml:trace contextRef="#ctx0" brushRef="#br0" timeOffset="8909.04">5186 2879 0,'0'-21'62,"0"-1"-46</inkml:trace>
  <inkml:trace contextRef="#ctx0" brushRef="#br0" timeOffset="9601.18">8361 2815 0,'0'0'0,"-21"0"0,-1 0 16,1 0-16,0 0 16,0 0-16,0 0 0,0 0 0,-1 0 15,22 21 17,22-21-32,-1 0 15,0 0-15,21 0 0,1 0 0,20 0 16,1 0-16,-1 0 0,22 0 15,21 0-15,-22 0 0,22 0 0,0 0 16,0 0-16,21 0 0,-21 0 0,-1 0 16,22 0-16,-21 0 0,0 0 15,0 0-15,-43-21 0,22 21 16,0 0-16,-22 0 0,1 0 16,-1 0-16,-20 0 0,-1 0 0,0 0 15,-21 0-15,1 0 0,-1 0 78</inkml:trace>
  <inkml:trace contextRef="#ctx0" brushRef="#br0" timeOffset="10453.61">13674 2773 0,'0'0'0,"-22"0"0,1 0 15,0-21-15,0 21 0,0 0 16,0 0-16,-1 0 0,1 0 16,21-21-16,-21 21 0,0 0 15,42 0 48,0 0-63,22 0 0,-22 0 0,21 0 15,0 0-15,22 0 0,-1 0 16,1 0-16,21 0 0,-1 0 0,22 0 16,-21 0-16,21 0 0,-1 0 15,1 0-15,0-22 0,21 22 16,0 0-16,0 0 0,-21 0 15,21 0-15,0 0 0,0 0 0,0 0 16,21 0-16,0 0 0,22 22 0,-22-22 16,0 0-16,21 0 0,-21 21 15,1-21-15,20 0 0,-21 0 0,0 21 16,0-21-16,-21 0 0,0 0 16,0 0-16,0 21 0,0-21 0,-21 0 15,0 0-15,0 0 0,-21 0 16,-1 0-16,1 0 0,-22 0 0,22 0 15,-43 0-15,22 0 16,-22 0-16,1 0 0,-22 0 0,21 0 16,-21 0-16,0 0 0,1 0 15,-1 0 1,-42 0 62,-1 0-78,1 0 0,0 0 0,0 0 16</inkml:trace>
  <inkml:trace contextRef="#ctx0" brushRef="#br0" timeOffset="11962.26">2688 11917 0,'0'-21'0,"0"0"16,0-1-16,0 1 15,0 0-15,0 0 16,0 0 0,0 0-1,0 42 32,0 0-47,-21-21 16,21 21-16,0 0 15,0 0-15,0 22 0,0-22 0,0 21 16,0 1-16,-21-22 0,21 21 16,0 0-16,0 22 0,0-22 0,0 1 15,0 20-15,0-21 0,0 22 16,-21-22-16,21 22 0,0-1 0,-22 1 16,22-1-16,-21 1 0,21-1 15,0 1-15,0-22 0,0 22 16,0-1-16,0-21 0,0 22 0,0-22 15,0 1-15,0 20 0,0-21 16,0 1-16,-21 20 0,21-20 16,-21 20-16,21-21 0,-21 1 0,21 20 15,-21-20-15,21-1 0,0 0 16,0-21-16,-22 22 0,22-22 0,0 0 16,0 0-16,-21 0 0,21-42 31,0 0-16,0 0-15,0-21 16,0 20-16,0-20 0,0 0 0,0-1 16,0-20-16,0 21 0</inkml:trace>
  <inkml:trace contextRef="#ctx0" brushRef="#br0" timeOffset="13470.56">2773 11769 0,'-43'0'0,"22"0"16,0 0 0,0 0-16,0 0 15,0 0 1,42 0 31,0 0-47,0 0 0,21 0 15,-20 0-15,20 0 0,-21 0 0,21 0 16,1 0-16,-1-21 0,22 21 16,-1 0-16,1-22 0,-1 22 0,22 0 15,-1 0-15,1-21 0,0 21 16,-1 0-16,1 0 0,0-21 0,-1 21 15,1 0-15,0-21 0,-1 21 16,1 0-16,21 0 0,-21 0 0,-1 0 16,1-21-16,0 21 0,-1 0 15,1 0-15,0 0 0,-22 0 0,1-21 16,20 21-16,-20 0 16,-1-22-16,22 22 0,-22 0 0,1 0 15,-1-21-15,1 21 0,-1 0 0,-20 0 16,20-21-16,-20 21 0,20 0 15,-21 0-15,1 0 0,-22 0 0,21 0 16,-21 0-16,1 0 0,-1 0 16,0 0-16,0 0 15,0 0-15,-21 21 16,0 0-16,21-21 16,-21 22-16,0-1 0,0 0 15,0 0-15,22 0 0,-22 0 0,0 1 16,0-1-16,0 21 0,0-21 15,0 22-15,0-1 0,0 0 16,0 1-16,0-1 0,0 0 0,0 1 16,0-1-16,0 21 0,0-20 15,21-1-15,-21 0 0,21 22 0,0-22 16,-21 1-16,0 20 0,21-21 0,-21 22 16,21-1-16,1-20 0,-22 20 15,0-20-15,0 20 0,21-21 0,-21 22 16,0-22-16,21 1 0,-21-1 15,0 21-15,0-20 0,0-1 0,0 0 16,0 1-16,0-1 0,0 0 0,0 1 16,0-1-16,0 0 15,0 1-15,0-1 0,0 0 0,0-20 16,0 20-16,0-21 0,0 0 0,0 22 16,0-22-16,0 0 0,-21 0 15,21 0-15,0 0 16,-21-21-16,-1 22 0,1-22 0,21 21 15,-21-21-15,0 21 16,0-21-16,0 0 0,-1 21 0,1-21 16,0 0-16,0 21 0,0-21 15,0 0-15,-22 21 0,22-21 0,0 0 16,-21 0-16,20 22 0,-20-22 16,21 0-16,-21 0 0,20 0 15,-20 21-15,0-21 0,-1 0 0,1 0 16,0 0-16,-1 0 0,1 0 0,-21 0 15,20 0-15,1 0 0,0 0 16,-22 0-16,22 0 0,-1 0 0,1 0 16,0 0-16,-22 0 0,22 0 0,0 0 15,-1 0-15,1 0 0,0-21 16,-1 21-16,1 0 0,0 0 0,-1 0 16,1-22-16,-22 22 0,22 0 15,0 0-15,-22 0 0,22 0 0,-22 0 16,22 0-16,-21 0 0,20-21 15,1 21-15,-22 0 0,22 0 16,0 0-16,-1 0 0,-20 0 0,21 0 16,-1 0-16,1 0 0,0 0 15,-22 0-15,22 0 0,-1 0 0,1 0 16,-21 0-16,20 0 0,1 0 16,0 0-16,-1 0 0,1 0 0,0 0 15,20 0-15,-20 0 0,21 0 16,-21 0-16,20 0 0,1 0 0,-21 0 15,21 0-15,0 0 0,-1-21 16,-20 21-16,21 0 0,0 0 16,0 0-16,-1 0 0,1-21 15,-21 21-15,21 0 0,0 0 0,-1 0 16,1 0-16,0 0 0,0 0 16,0 0-16,21-21 46,0 0-30,0-1-16,0 1 16,21 0-1,-21-21-15</inkml:trace>
  <inkml:trace contextRef="#ctx0" brushRef="#br0" timeOffset="14277.12">4127 10224 0,'0'-43'16,"0"22"-16,0 0 15,0 0 1,0 0 0,-21 21-16,21-22 0,-21 22 15,0 0 1,0 22-1,21-1-15,0 0 0,0 0 16,0 21-16,0-20 0,0 20 16,0 0-16,0 22 0,0-22 0,0 22 15,0-1-15,0 1 0,0-1 16,0 1-16,0-22 0,21 21 0,-21 1 16,0-1-16,21-20 0,-21 20 0,0 1 15,0-22-15,0 22 16,0-22-16,0 0 0,0 1 0,21-1 15,-21 0-15,0-21 0,0 22 16,0-22-16,0 0 0,0 0 0,0 0 16,0 1-16,0-44 31,0 1-15,0 0-16,0 0 15,0 0-15,-21-22 0,21 22 0</inkml:trace>
  <inkml:trace contextRef="#ctx0" brushRef="#br0" timeOffset="15015.69">4149 10075 0,'-22'0'0,"22"22"31,-21-22-31,21 21 0,-21 0 0,0 0 15,21 0-15,0 22 16,-21-22-16,0 0 0,-1 21 0,1 1 16,21-22-16,-21 21 0,0 0 15,0-20-15,0 20 0,21-21 0,-22 21 16,1-20-16,0-1 0,21 0 16,0 0-16,-21-21 0,21 21 0,-21-21 15,21-21 32,0 0-31,0 0-16,0 0 0,21-1 15,-21 1-15,21 0 0,0-21 16,-21 21-16,21-1 0,1-20 0,-1 21 16,0 0-16,-21-22 0,21 22 15,0 0-15,0 0 0,-21 0 0,22 0 16,-1-1-16,0 1 15,-21 0-15,21 21 0,-21-21 16,21 21-16,0 0 16,1 0-1,-1 21-15,0 0 16,0 0-16,-21 1 0,21-1 16,0 21-16,1-21 0,-1 22 0,0-1 15,21-21-15,-21 21 0,1 1 16,-1-22-16,0 21 0,0-21 0,0 22 15,0-22-15,-21 0 0,22 0 0,-22 0 16,21 1-16,-21-1 0,21-21 16,-21 21-16,0-42 47,-21 0-47,21-1 0,-21 1 15</inkml:trace>
  <inkml:trace contextRef="#ctx0" brushRef="#br0" timeOffset="33373.99">2265 7345 0,'0'-21'31,"21"21"-31,-21-21 16,0-1-1,0 1-15,0 0 16,0 0-16,0 0 16,0 0-16,0-1 0,0 1 0,21 0 15,-21 0-15,0 0 16,0 0-16,0-1 16,0 1-16,-21 21 46,0 21-30,0 1-16,21 20 0,0-21 16,0 21-16,-22 1 0,22-1 15,-21 0-15,21 22 0,-21-22 16,21 22-16,0-22 0,-21 22 0,21-22 16,-21 21-16,21-20 0,-21 20 15,-1-20-15,22 20 0,0 22 16,0-22-16,-21 1 0,0-1 15,21 22-15,-21-22 0,21 1 0,0-1 16,0-20-16,-21 20 0,21 1 16,-21-22-16,21 22 0,0-1 0,0-21 15,0 22-15,0-22 0,-22 1 16,22-1-16,0 0 0,0 1 16,0-1-16,0-21 0,-21 0 0,21 22 15,0-22-15,0 0 0,0 0 16,0 0-16,0 0 0,0-42 62,0 0-62,0 0 16,0 0-16,0 0 0,21-22 16</inkml:trace>
  <inkml:trace contextRef="#ctx0" brushRef="#br0" timeOffset="35250.01">2392 7408 0,'-21'-42'16,"21"21"-16,-22 0 15,1 21-15,21-21 16,0-1 0,0 1-1,0 0 17,21 21-17,1 0-15,-1-21 16,0 21-16,0 0 0,0 0 0,0-21 15,22 21-15,-22 0 16,21 0-16,-21 0 0,22 0 0,-1 0 16,0 0-16,-20 0 0,41 0 15,-21 0-15,1 0 0,20 0 16,-20 0-16,20 0 0,1 0 0,-1 0 16,1 0-16,20 0 0,1 0 15,-22 0-15,22 0 0,0 0 0,-1 0 16,1 21-16,0-21 0,-1 21 15,1-21-15,0 0 0,-1 0 0,22 0 16,-21 0-16,21 0 0,-22 0 16,1 0-16,21 0 0,-43 0 15,22 0-15,0 0 0,-22 0 16,22 0-16,-22 0 0,1 0 0,-1 0 16,1 0-16,-1 0 0,-20-21 15,20 21-15,-20 0 0,-1 0 0,0 0 16,1 0-16,-22 0 0,21 0 0,-21 0 15,0 0-15,1 0 0,-1 0 16,0 0-16,-21 21 0,21-21 16,-21 21-16,21-21 0,-21 21 15,0 1-15,0-1 0,0 0 16,0 0-16,0 0 16,0 22-16,0-22 0,0 0 15,-21 0-15,21 21 0,0-20 0,-21-1 16,21 21-16,0-21 0,0 22 0,-21-22 15,21 21-15,0-21 0,-21 22 16,21-1-16,0 0 0,0 1 16,0-1-16,0 0 0,0 1 0,0-1 15,0 21-15,0-20 0,0-1 0,0 22 16,21-22-16,-21 0 0,21 22 16,-21-22-16,0 0 0,0 1 0,0 20 15,0-20-15,21-1 0,-21 0 16,0 22-16,0-22 0,0 0 0,21 1 15,-21-1-15,0 0 0,0 1 16,0-22-16,0 21 0,0-21 16,0 22-16,0-22 0,0 21 0,0-21 15,0 1-15,0-1 0,0 0 0,0 0 16,-21 0-16,21 0 0,-21 1 16,0-1-16,21 0 0,-21-21 15,21 21-15,-22 0 16,1-21-16,21 21 15,-21-21-15,21 22 16,-21-22-16,0 0 0,21 21 16,-21-21-16,-1 0 15,1 0-15,21 21 0,-21-21 16,0 0-16,0 0 0,0 21 16,-1-21-16,1 0 0,0 21 15,0-21-15,0 0 0,0 0 16,-22 21-16,22-21 0,0 22 0,0-22 15,-22 0-15,22 0 0,-21 21 16,21-21-16,-22 0 0,22 0 0,-21 21 16,0-21-16,20 0 0,-20 0 15,0 0-15,-1 0 0,22 0 0,-21 0 16,0 0-16,-1 0 0,-20 0 0,20 0 16,1 0-16,-21 0 0,20 0 15,1 0-15,-22 0 0,22 0 16,-21 0-16,20 0 0,1 0 0,0 0 15,-22 0-15,22 0 0,-1 0 16,1 0-16,0 0 0,-22 0 0,22 0 16,0 0-16,-1 0 0,-20 0 15,20 0-15,1 0 0,-21 0 0,20 0 16,1 0-16,0 0 0,-1 0 0,1 0 16,-22 0-16,22 0 0,0 0 15,-1 0-15,1 0 0,0 0 0,-1 0 16,-20 0-16,21 0 0,-1 0 15,1 0-15,-22 0 0,22 0 0,0 0 16,-1 0-16,-20 0 16,21 0-16,20 0 0,-20 0 0,0 0 15,-1 0-15,22 0 0,-21 0 0,21 0 16,-22 0-16,22 0 0,-21 0 16,21 0-16,-22 0 0,22 0 0,-21 0 15,21 0-15,0 0 0,-22 0 16,22 0-16,0 0 0,0 0 15,0 0-15,-1 0 0,1 0 16,0 0 0,0 0-16,0 0 15,0 0 1,-1 0 0,22-21 15,0 0 16,0-1-16,0 1-15,22 0-16,-1 21 15,-21-21-15,0 0 16,21 21-16,-21-21 15,21 21-15,-21-22 0,0 1 0,0 0 16,0 0-16,0 0 16,0 0-16,21-1 0,-21 1 15,0 0-15,21 0 16,1 0-16,-1 0 0,0 21 16</inkml:trace>
  <inkml:trace contextRef="#ctx0" brushRef="#br0" timeOffset="38517.39">3895 6054 0,'0'0'0,"0"-21"15,0-1-15,0 1 16,0 0-16,0 0 0,0 0 16,0 0-16,0-1 15,0 1-15,0 0 0,0 0 16,0 42 15,0 0-15,0 0-16,0 1 0,0-1 0,0 0 15,0 21-15,0 1 16,0-1-16,0 0 0,0 1 0,0-1 16,0 21-16,0-20 0,0 20 15,0 1-15,0-22 0,0 22 0,0-1 16,0-21-16,-22 22 0,22-22 16,0 1-16,0-1 0,-21 0 0,21 1 15,0-1-15,-21-21 0,21 21 16,0-20-16,0-1 0,0 0 0,0 0 15,-21 0-15,21 0 16,-21-21 0,21-21-1,0 0 1,0 0-16,0 0 0,0 0 16,-21-1-16,21 1 0,0 0 15,0-21-15</inkml:trace>
  <inkml:trace contextRef="#ctx0" brushRef="#br0" timeOffset="39273.83">3937 5927 0,'0'-21'16,"-21"21"-16,21-22 0,-21 22 16,-1 0-16,1 0 15,0 0-15,0 0 16,0 22-16,0-1 0,-1 0 15,1 0-15,0 21 16,0-20-16,0 20 0,0-21 0,-1 21 16,1 1-16,21-22 0,-21 21 15,0 1-15,0-1 0,0-21 0,-1 21 16,22-20-16,-21-1 0,21 0 16,0 0-16,0 0 0,0 0 15,0-42 16,0 0-15,0 0-16,21 0 0,1 0 16,-1-1-16,-21-20 0,21 21 15,0 0-15,-21 0 0,21-22 16,0 22-16,1-21 0,-1-1 16,0 22-16,0-21 0,0 21 0,0-22 15,1 22-15,-1 0 0,0-21 16,-21 21-16,21 21 0,0-22 0,-21 1 15,21 21 1,1 0-16,-1 0 16,0 21-1,0 1-15,0-1 0,-21 21 0,21-21 16,1 0-16,-1 22 0,0-22 16,0 21-16,0-21 0,-21 1 0,21 20 15,1-21-15,-1 21 0,0-20 16,0 20-16,0-21 0,0 0 15,-21 22-15,22-22 0,-22 0 16,21 0-16,0-21 0,-21 21 0,0 0 16,21-21-1,-21-21 17,-21 21-32,0-21 15,21 0-15,-21 0 0</inkml:trace>
  <inkml:trace contextRef="#ctx0" brushRef="#br0" timeOffset="40065.42">2434 3789 0,'0'0'0,"0"-21"0,0 0 0,0-1 16,0 1-16,0 0 16,0 0-16,0 0 15,-21 21 1,0 21 15,21 0-31,0 0 16,0 0-16,-21 22 0,21-1 15,0 0-15,0 22 0,0-1 16,0 1-16,0 21 0,0-1 0,0 1 16,0 0-16,0-22 0,0 22 15,0-1-15,-22 1 0,22 0 0,-21-22 16,21 1-16,0-1 0,0 1 15,0-1-15,-21-20 0,21-1 0,-21 0 16,21 1-16,0-22 0,0 0 16,-21 0-16,21 0 0,0 0 15,-21 1-15,21-44 32,0 1-17,0 0-15,0 0 16,0 0-16,0 0 0,0-1 0,0 1 15,0 0-15,0-21 0,21 21 16,0-22-16</inkml:trace>
  <inkml:trace contextRef="#ctx0" brushRef="#br0" timeOffset="41434.15">2625 3747 0,'0'0'0,"0"-22"16,0 1-1,0 0 1,21 0 15,0 21-15,0 0-16,0 0 0,0 0 0,22 0 16,-1 0-16,-21 0 0,43-21 15,-22 21-15,0 0 0,22 0 0,-1-21 16,1 21-16,-1 0 0,22 0 15,0-22-15,-1 22 0,22 0 16,0 0-16,-21 0 0,21 0 0,-1-21 16,22 21-16,-21 0 0,21 0 15,0 0-15,0 0 0,0 0 16,-21 0-16,0-21 0,0 21 16,-22 0-16,22 0 0,-21 0 0,0 0 15,-1-21-15,-20 21 0,-1 0 16,1 0-16,-1 0 0,1 0 0,-22 0 15,0 0-15,1-21 0,-1 21 16,-21 0-16,0 0 0,1 0 0,-1 0 16,0 0-16,0 0 15,-21 21-15,0 0 16,0 0-16,0 0 0,0 1 16,21-1-16,-21 0 15,0 0-15,21 21 0,-21-20 0,0 20 0,0-21 16,22 21-16,-22 1 15,21-22-15,-21 21 0,0 1 0,0-1 16,21 0-16,-21 22 0,0-22 16,0 0-16,21 1 0,-21-1 0,0 0 15,0 1-15,0-1 0,0 0 16,0-20-16,0 20 0,0 0 0,0 1 16,0-22-16,0 21 0,0 0 0,0-20 15,-21 20-15,21-21 0,-21 21 16,21 1-16,0-22 0,0 0 0,-21 0 15,21 0-15,0 22 16,0-22-16,0 0 0,-22-21 0,22 21 16,-21 0-16,21 1 0,-21-22 0,21 21 15,0 0-15,-21-21 0,21 21 16,-21-21-16,0 21 0,21 0 16,-22-21-16,1 22 15,0-22-15,21 21 0,-21 0 16,0-21-16,0 0 15,21 21-15,-22-21 16,1 21-16,0-21 0,0 0 16,21 21-16,-21-21 15,0 0-15,-1 0 0,1 22 16,-21-22-16,21 21 0,0-21 0,-22 0 16,22 0-16,-21 21 0,-1-21 15,1 0-15,-21 0 0,20 0 0,1 0 16,-22 21-16,1-21 0,21 0 15,-22 0-15,1 0 0,-22 21 0,21-21 16,1 0-16,-22 0 0,1 0 0,20 0 16,-21 0-16,1 0 0,20 0 15,-20 0-15,20 0 0,-21 21 0,22-21 16,-22 0-16,1 0 0,20 0 16,-21 0-16,1 0 0,20 0 0,1 22 15,-1-22-15,1 0 16,-1 0-16,1 21 0,-1-21 0,1 21 15,20-21-15,-20 0 0,21 21 16,-22-21-16,22 0 0,-1 21 0,-20-21 16,21 0-16,-1 21 0,1-21 15,0 0-15,-1 22 0,1-22 0,0 0 16,-1 21-16,1-21 0,21 0 16,-22 0-16,22 21 0,0-21 0,0 0 15,0 0-15,0 0 0,21 21 16,-22-21-1,44 21 95,-1-21-95,0 21-15,0-21 0</inkml:trace>
  <inkml:trace contextRef="#ctx0" brushRef="#br1" timeOffset="48245.57">3090 4022 0,'0'-21'16,"0"-1"-16,-21 1 15,0 0 1,0 21 15,21 21-31,0 0 0,0 1 16,0-1-16,0 21 0,0 0 15,0 1-15,-21-1 0,21 0 0,0 1 16,0-1-16,0 0 0,0 1 16,-22-1-16,22 0 0,0 1 15,0-1-15,-21 0 0,21-20 16,-21 20-16,21 0 0,0-21 0,0 1 15,-21 20-15,21-21 0,0 0 16,-21-21-16,21 21 0,0-42 31,0 0-31,0 0 0,0 0 16,0 0-16,0-22 0,0 22 0</inkml:trace>
  <inkml:trace contextRef="#ctx0" brushRef="#br1" timeOffset="48889.72">2921 4043 0,'0'0'0,"-21"0"0,0-64 16,21 43 0,0 0-16,0 0 0,0 0 15,0 0-15,0-1 0,0 1 16,21 21-16,0-21 0,0 21 15,0 0-15,0-21 0,22 21 16,-22 0-16,21 0 0,-21-21 0,22 21 16,-1 0-16,0 0 0,1 0 15,-22 21-15,21-21 0,-21 21 16,1 0-16,-1 0 0,-21 22 16,0-22-16,0 21 0,0-21 0,0 22 15,-21-1-15,-1-21 0,1 22 16,0-1-16,-21-21 0,21 0 15,-1 22-15,1-22 0,0 0 0,0-21 16,0 21-16,21 0 0,-21-21 16,21 21-16,-22-21 0,1 0 15,21-21 267,0 0-282,0 0 15</inkml:trace>
  <inkml:trace contextRef="#ctx0" brushRef="#br1" timeOffset="49631.41">3302 3979 0,'0'0'0,"0"-21"0,0 0 0,0 0 15,0 0-15,0 0 0,0-1 16,0 1-16,-21 21 15,0 0-15,-1 0 16,1 0-16,0 0 0,0 0 0,0 21 16,0 1-16,-1-1 0,1 0 15,-21 21-15,21 1 0,0-1 0,-1 0 16,1 1-16,21-1 0,-21 21 16,0-20-16,21 20 0,0-20 0,0-1 15,0 0-15,0 1 16,0-1-16,0 0 0,0-21 0,0 22 15,0-22-15,0 21 0,0-21 16,0 1-16,0-1 0,0 0 0,21 0 16,0-21-16,0 0 0,-21 21 15,22-21-15,-1 0 0,0 0 0,0 0 16,0-21-16,0 0 0,1 0 16,20 0-16,-21 21 0,0-22 0,0 1 15,-21 0-15,0 0 0,22 0 16,-22 0-16,0-1 15,0 1-15,-22 21 16,1 0-16,0 0 16,0 0-16,0 0 0,0 0 31,21-21-15,21 21-1,0-21-15,0 21 16,0 0-16,0 0 0,1 0 15,-1 0-15,0 0 0,-21 21 0,21-21 16,0 21-16,-21 0 0,0 1 16,0-1-16,0 0 0,0 21 0,0-21 15,0 22-15,-21-1 16,0 0-16,21 1 0,-21 20 0,0-20 16,-1-1-16,22 0 0,-21 1 15,0-1-15,0 0 0,0 1 0,21-22 16,0 0-16,-21 0 0,21 0 15,-22 0-15,22 1 0,0-44 47,22 1-47,-1 0 16,-21 0-16,21 0 0,0-22 0,0 22 16,0-21-16</inkml:trace>
  <inkml:trace contextRef="#ctx0" brushRef="#br1" timeOffset="50037.18">3535 4445 0,'0'0'16,"-21"-21"0,-1 21-16,22-21 0,0 0 15,22 21 1,-1 0-16,0 0 15,0 21-15,0-21 0,0 21 16,1 0-16,-22 0 0,21 0 0,0 1 16,0-1-16,-21 0 0,21 21 15,-21-21-15,0 1 0,0-1 0,0 0 16,0 0-16,-21 21 0,0-20 16,0-1-16,0-21 0,21 21 0,0 0 15,-22-21-15,1 0 16,21-21-16,0 0 15,0 0-15,0-1 0,0 1 16,0 0-16,0 0 0,21 0 0,1-22 16,-22 22-16,21-21 0,0 21 15,0 0-15,0-1 0,-21 1 16,21 0-16,1 0 0,-1 21 16,21-21-16,-21 21 15,0 0-15,1 0 16</inkml:trace>
  <inkml:trace contextRef="#ctx0" brushRef="#br1" timeOffset="50589.37">4149 4614 0,'21'-21'16,"0"0"-1,0 0-15,-21 0 0,0 0 16,0-1-16,0 1 16,0 0-16,0 0 0,0 0 0,0 0 15,-21 21-15,0 0 16,0 0-16,-1 0 0,1 0 0,21 21 16,-21-21-16,0 21 0,0 0 15,0 0-15,-1 22 0,1-22 0,21 0 16,-21 0-16,21 21 0,-21-20 15,21-1-15,0 0 0,0 0 0,0 0 16,0 0-16,0 1 16,21-22-16,0 0 15,0 0-15,1 0 0,-1 0 16,0 0-16,0-22 0,0 1 0,0 0 16,1 0-16,-1 0 0,0 0 15,0-1-15,0 1 0,-21 0 0,21 0 16,-21 0-16,0-22 0,22 22 15,-22 0-15,0 0 0,0 42 32,0 0-17,-22 0-15,22 1 16,0-1-16,0 0 0,0 0 0,0 0 16,0 0-16,0 1 0,0-1 15,0 0-15,0 0 0,0 0 16,22-21-1,-1 0-15,0 0 0,0 0 16,0 0-16,0 0 0,1-21 16,-1 0-16,0 0 0,0 21 0</inkml:trace>
  <inkml:trace contextRef="#ctx0" brushRef="#br1" timeOffset="51006.13">4614 4445 0,'-21'0'31,"0"21"-15,21 0-16,0 1 16,0-1-16,0 0 15,0 0-15,0 0 0,0 0 16,0 1-16,0-1 16,0 0-16,0 0 15,-21-21-15,0 0 16,21-21-1,0 0 1,0 0 0,0-1-16,21 1 0,0 0 0,0-21 15,0 21-15,0-1 0,1 1 16,20 0-16,-21 0 0,0 21 0,22-21 16,-22 21-16,0 0 0,0 0 15,0 0-15,0 0 0,1 21 0,-1 0 16,0-21-16,-21 21 0,0 0 0,0 1 15,0-1-15,0 0 0,0 0 16,0 0-16,0 0 0,0 1 16,0-1-16,0 0 0,-21-21 15,21 21-15,21-21 32,0 0-32</inkml:trace>
  <inkml:trace contextRef="#ctx0" brushRef="#br1" timeOffset="51545.86">5440 4382 0,'0'0'16,"-21"-22"-16,-1 1 16,1 21-16,0 0 15,0 0-15,0 0 0,0 21 16,-1-21-16,1 22 15,0-1-15,21 0 0,-21 0 0,0 0 16,0 0-16,21 1 0,0-1 16,0 0-16,0 0 0,-22 0 0,22 0 15,0 1-15,0-1 0,0 0 16,22-21-16,-1 0 16,0 0-16,0 0 0,0 0 15,0 0-15,1 0 0,-1-21 16,0 0-16,0 21 0,0-22 0,0 1 15,1 0-15,-1-21 0,0 21 16,0-1-16,-21-20 0,21 0 16,0-1-16,1 1 0,-1-21 0,-21 20 15,0-20-15,0 20 0,21 1 16,-21 0-16,0-1 0,0 1 0,0 21 16,0 0-16,-21 21 15,0 21 1,-1 0-16,22 21 0,-21 1 15,0-1-15,21 0 0,0 22 0,0-22 16,0 22-16,0-22 0,0 0 16,0 1-16,0-1 0,0-21 0,0 0 15,0 22-15,21-22 0,0-21 16,1 21-16,-1 0 0,0-21 16,0 0-16,0 0 0,0 0 0,1 0 15,20 0-15,-21 0 0,0 0 16,0-21-16,22 0 0,-22 21 0,0-21 15</inkml:trace>
  <inkml:trace contextRef="#ctx0" brushRef="#br1" timeOffset="52154.04">4445 5249 0,'0'-42'16,"0"21"-16,-21 0 0,21 0 15,0 42 17,0 0-32,0 0 0,0 0 15,0 0-15,0 22 0,0-1 0,0 0 16,0 1-16,0-1 0,0 0 15,0 1-15,-21-1 0,21-21 0,0 22 16,-22-1-16,22-21 0,0 21 16,0-20-16,0-1 0,0 0 0,0 0 15,0 0-15,0-42 47,0 0-47,0 0 0,0 0 16</inkml:trace>
  <inkml:trace contextRef="#ctx0" brushRef="#br1" timeOffset="52453.39">4318 5249 0,'0'0'0,"0"-21"0,0 0 0,0 0 16,0 0-16,0 0 0,0-1 16,0 1-16,21 0 0,0 0 15,22 0-15,-1 0 0,-21 21 16,43 0-16,-22 0 0,0 0 0,1 0 15,-1 21-15,21-21 0,-41 21 16,20 0-16,-21 0 0,0 22 16,-21-22-16,0 0 0,0 0 0,0 0 15,-21 22-15,0-22 0,-21 0 16,-1 0-16,22 0 0,-21 0 0,-1 1 16,22-1-16,-21-21 0,21 21 15,0 0-15,-1-21 0,1 0 16,42 0-1,22-21-15,-22 0 16,21 21-16,-21-21 0,22-1 16</inkml:trace>
  <inkml:trace contextRef="#ctx0" brushRef="#br1" timeOffset="54034.02">5249 5101 0,'0'0'0,"21"0"0,-21-21 0,-21 21 31,0 0-31,0 21 0,0 0 0,0 1 16,-1-1-16,1 0 0,0 0 15,0 21-15,0-20 0,0-1 0,-1 21 16,1-21-16,0 0 0,21 1 16,0-1-16,0 0 0,0 0 0,0 0 15,21-21 16,0 0-31,1 0 0,-1 0 0,0 0 16,0-21-16,0 0 0,0 0 16,-21 0-16,22-1 0,-1 1 0,0 0 15,0 0-15,-21 0 0,0 0 16,0-1-16,0 1 0,21 0 0,-21 0 16,0 0-16,0 0 15,0 42 1,0 0-1,0 0-15,0 0 0,0 0 16,0 22-16,0-22 0,0 0 16,0 0-16,0 0 0,0 1 15,0-1-15,0 0 0,0 0 16,21-21-16,1 21 16,-1-21-16,0 0 0,0 0 15,0 0-15,-21-21 0,21 21 16,1-21-16,-1 0 0,0 21 0,0-21 15,21-1-15,-20 1 0,-1 0 16,0 0-16,0 0 0,0 0 16,0-1-16,1 1 0,-1 21 15,0 0 1,-21 21 0,0 1-1,0-1-15,0 0 0,0 0 16,0 0-16,0 0 0,0 1 15,21-22-15,-21 21 0,0 0 16,21-21-16,0 0 0,1 0 0,-1 0 16,21 0-16,-21 0 15,0 0-15,1 0 0,20 0 0,-21 0 16,0-21-16,22 0 0,-22 21 16,0-22-16,0 1 0,0 0 0,0 0 15,-21 0-15,0 0 0,0-1 0,0 1 16,0 0-16,0 0 15,0 0-15,0 0 0,0-1 0,0 1 16,-21 21-16,0 0 16,0 0-16,21 21 0,0 1 15,0-1-15,0 0 0,0 0 16,0 0-16,0 0 0,0 1 0,0-1 16,0 0-16,0 0 0,0 0 0,0 0 15,0 1-15,21-22 0,0 21 16,0-21-16,1 0 0,-1 0 0,0 0 15,21 0-15,-21 0 0,22 0 16,-22 0-16,21 0 0,1 0 0,-22-21 16,21 21-16,-21-22 0,0 1 15,22 0-15,-22 0 0,0 21 16,-21-21-16,21 0 0,-21-1 0,0 1 16,0 0-16,0 0 0,0 0 15,-21 42 16,21 0-31,0 0 0,0 0 0,0 1 16,0-1-16,-21 0 0,21 0 0,0 0 16,-21-21-16,21 21 0,0 1 15,0-1-15,0 0 0,21-42 63,0 0-63,-21-1 15,21 1-15,0 0 0,1 0 0,-22 0 16,21 0-16,0-22 0,-21 22 16,21 0-16,0 21 15,-21 21 1,0 0 0,0 0-16,0 1 0,0-1 15,0 0-15,21 0 0,-21 0 16,22 0-16,-22 1 15,21-22-15,0 21 0,0-21 16,0 0-16,0 0 0,1 0 16,-1 0-16,0 0 0,0 0 0,0 0 15,0-21-15,-21-1 0,22 22 16,-1-21-16,0 0 0,0 0 0,0 0 16,-21-22-16,21 22 0,-21-21 0,22 0 15,-22-1-15,0-20 0,21 20 16,-21-20-16,0-1 0,0 22 0,0-21 15,0 20-15,0 1 0,0 21 16,0 0-16,0-1 0,0 1 0,0 0 16,0 42-1,-21 0-15,21 1 16,0 20-16,-22-21 0,22 21 0,-21 22 16,21-22-16,0 1 0,-21 20 15,21-21-15,0 1 0,0-1 0,0 0 16,0 1-16,0-1 0,0 0 15,0-20-15,0-1 0,0 21 0,0-21 16,21 0-16,-21 1 0,21-22 0,-21 21 16,22-21-16,-1 0 15,0 0-15,0 0 0,0 0 16,0 0-16,1-21 16,-1-1-16,0 1 0,0 0 15,-21 0-15,21 0 0,0 0 0,1-22 16,-1 22-16</inkml:trace>
  <inkml:trace contextRef="#ctx0" brushRef="#br1" timeOffset="54321.91">7048 4826 0,'0'0'0,"-21"0"15,21 21 1,21-21-1,1 0-15,20 0 0,-21 0 0,0 0 16,22 0-16,-22-21 0,21 21 16,0-21-16,-20 21 0,20-21 0,0 21 15,1-21-15,-1 21 0,-21 0 16,21 0-16,-20-22 0,-1 22 0,0 0 16,-42 0 46,0 22-62,-1-22 0</inkml:trace>
  <inkml:trace contextRef="#ctx0" brushRef="#br1" timeOffset="55109.46">2963 7599 0,'0'0'16,"0"-21"-16,0 0 0,0-1 0,0 1 15,-21 21 1,21 21-16,-21 1 16,0-1-16,21 21 0,0 0 15,-21 22-15,21-1 0,-22 1 16,1 21-16,21-1 0,0 1 0,0 0 16,-21-22-16,21 22 0,-21-22 15,21 1-15,0-1 0,0-20 0,0-1 16,0 0-16,0-21 0,0 22 15,0-22-15,0 0 0,0 0 16,21-21 0,-21-21-16,0 0 15,0 0-15,0 0 0,0-1 16</inkml:trace>
  <inkml:trace contextRef="#ctx0" brushRef="#br1" timeOffset="55459.26">2603 7811 0,'0'0'0,"0"-22"16,0-20-16,0 0 0,0-1 15,0 1-15,0 21 0,22-21 16,-1-1-16,0 1 0,21 21 0,-21-22 16,22 22-16,-1-21 0,0 21 15,22 21-15,-22 0 0,1 0 0,-1 0 16,21 21-16,-20 0 0,-1 21 15,0 1-15,-20-1 0,20 0 16,-42 1-16,0 20 0,0-20 16,0-1-16,0 21 0,-42-20 0,20 20 15,1-20-15,-21 20 0,21-21 16,-22 1-16,1-1 0,21 0 0,-21-20 16,-1 20-16,22-21 0,0 0 15,0 0-15,0-21 0,-1 22 0,44-22 47,-1 0-47,0-22 0,21 1 16,-21 21-16</inkml:trace>
  <inkml:trace contextRef="#ctx0" brushRef="#br1" timeOffset="57222.77">3598 8424 0,'0'0'0,"21"0"0,1 0 16,-1 0 0,0 0-16,-21-21 0,0 0 0,0 0 15,0 0-15,0 0 0,0-22 16,0 22-16,0 0 0,0-21 16,-21 20-16,0-20 0,-1 21 0,1 0 15,0 21-15,0 0 16,0 0-16,0 0 0,-22 0 0,22 0 15,0 21-15,0 21 0,0 1 16,-1-22-16,1 21 0,21 0 0,0 1 16,-21-1-16,21 0 0,-21 1 15,21-22-15,0 21 0,0-21 0,0 1 16,0-1-16,0 0 0,0 0 16,0 0-16,21-21 0,0 0 0,0 0 15,1 0-15,-1 0 0,0 0 16,21 0-16,-21 0 0,1-21 0,-1 0 15,21 21-15,-21-21 0,0 0 0,1-1 16,-1-20-16,0 21 16,-21 0-16,0 0 0,21-22 0,-21 22 15,0-21-15,0 21 0,0-1 16,21 1-16,-21 0 0,0 0 0,0 42 47,0 0-47,0 0 0,0 1 15,0 20-15,0-21 0,0 0 0,0 0 16,0 22-16,0-22 0,0 0 0,0 0 16,21 0-16,-21 1 0,22-1 15,-22 0-15,21-21 0,0 0 16,0 0 0,0 0-16,0 0 0,1 0 15,-1 0-15,0 0 0,0-21 0,0 0 16,0-1-16,1 1 0,-22 0 15,21 0-15,0-21 0,0 20 0,0 1 16,-21-21-16,0 21 0,0-22 16,0 22-16,0 0 0,0 0 15,-21 21 1,21 21-16,-21 0 16,21 0-16,0 1 15,0-1-15,0 0 0,0 0 0,0 0 16,0 0-16,0 1 0,21-1 15,-21 0-15,0 0 16,21-21-16,0 21 0,-21 0 0,22 1 16,-1-1-1,0-21-15,0 21 16,0-21-16,0 0 0,1 0 16,-1 0-16,0 0 0,0 0 15,0 0-15,0 0 0,1-21 0,-1 21 16,0-21-16,0-1 0,0 22 15,0-21-15,1 0 0,-1 0 0,0 0 16,-21 0-16,0-1 0,21-20 0,-21 21 16,0 0-16,0 0 15,0-1-15,0 1 0,0 0 0,-21 21 16,0 0 0,0 0-16,-1 0 0,1 21 15,0 0-15,21 1 0,0-1 16,-21 21-16,21-21 0,-21 0 0,21 1 15,0-1-15,0 0 0,0 0 0,0 0 16,0 0-16,0 1 0,21-1 16,0-21-16,0 21 0,0-21 0,1 0 15,-1 21-15,0-21 0,0 0 16,21 0-16,-20 0 0,20 0 0,-21 0 16,21 0-16,-20-21 0,20 21 15,-21-21-15,0 0 0,0 21 16,22-22-16,-43 1 0,21 0 0,0 0 15,-21 0-15,21 0 0,-21-1 16,0 1-16,0 0 16,0 42-1,0 0 1,0 1-16,0-1 16,0 0-16,-21 0 0,21 0 15,-21 0-15,21 1 0,0-1 16,-21 0-16,21 0 31,0-42-15,21 0-1,-21 0-15,21-1 16,0 1-16,0 0 0,-21 0 16,22 0-16,-1 0 0,-21-1 15,21 22-15,0 0 0,0 0 16,-21 22-1,21-22-15,-21 21 16,0 0-16,0 0 16,0 0-16,0 0 0,22-21 15,-22 22-15,21-1 0,0-21 0,-21 21 16,21-21-16,0 0 0,0 21 16,1-21-16,-1 0 0,0 0 15,0 0-15,0 0 0,0 0 0,1-21 16,-1 0-16,0 21 0,0-21 0,0-1 15,0 1-15,1 0 0,-1-21 16,0 21-16,-21-22 0,21 1 0,0 0 16,0-1-16,-21 1 0,0 0 15,22-22-15,-22 22 0,21-1 0,-21 1 16,0 0-16,0 21 0,0-1 16,0 1-16,0 0 0,0 42 31,-21 0-31,21 22 0,-22-22 15,22 21-15,-21 1 0,21-1 0,-21 0 16,21 1-16,0-1 0,0 0 0,-21 1 16,21-1-16,0 0 0,0-21 15,0 22-15,0-22 0,0 0 0,0 0 16,0 0-16,0 1 0,0-1 16,0 0-16,0 0 0,21-21 15,0 0 1,0 0-1,1 0-15,-1-21 16,-21 0-16,21 21 0,0-21 0,-21-1 16,21 1-16,0 0 0,1-21 15,-22 21-15</inkml:trace>
  <inkml:trace contextRef="#ctx0" brushRef="#br1" timeOffset="57521.94">5482 8213 0,'0'0'0,"-21"0"16,0 21-16,0-21 16,42 0-1,0 0-15,0 0 0,21 0 0,1 0 16,-1 0-16,0-21 0,22 21 16,-22-21-16,22-1 0,-22 22 0,0-21 15,22 0-15,-22 21 0,1-21 16,-1 21-16,-21 0 0,21 0 0,-20-21 15,-1 21-15,0 0 0,-21 21 32,-21 0-1,0 0-31,-1-21 16,1 0-16,21 21 15,-21-21-15</inkml:trace>
  <inkml:trace contextRef="#ctx0" brushRef="#br1" timeOffset="59142.58">3387 12404 0,'21'-21'0,"-21"-1"0,21 1 0,-21 0 15,0 0 1,0 0-16,0 0 16,-21 21-16,0 0 15,-1-22-15,1 22 0,0 0 0,0 0 16,-21 0-16,20 0 0,-20 22 16,21-1-16,0-21 0,-22 42 0,22-21 15,0 0-15,0 22 0,0-1 16,21-21-16,-21 22 0,-1 20 0,22-21 15,-21 1-15,21-1 16,0 0-16,0 1 0,0-1 0,0 0 16,0 1-16,0-22 0,21 21 15,1-21-15,-1 1 0,0-1 0,0 0 16,0-21-16,0 21 0,1-21 16,20 0-16,-21 0 0,21 0 0,-20 0 15,20 0-15,0 0 0,1-21 16,-1 0-16,0 0 0,1-1 0,-1 1 15,0 0-15,-21-21 0,22 21 0,-1-22 16,-21 1-16,0 21 0,1-22 16,-1 1-16,0 0 0,-21-1 0,0 1 15,0 0-15,0 21 16,0-22-16,0 1 0,0 21 0,0 0 16,0-1-16,0 1 0,0 0 15,0 42 1,0 0-1,0 1-15,0-1 0,0 0 0,0 21 16,0-21-16,-21 22 0,21-1 16,-21 0-16,21 1 0,0-1 0,0 0 15,-22 1-15,22-1 0,-21-21 16,21 22-16,0-1 0,0-21 0,0 0 16,0 0-16,0 1 0,0-1 0,0 0 31,0-42-16,0 0 1,21-1-16,1 1 0,-22 0 16,21 0-16,0-21 0,0 20 15,0-20-15,0 21 0,1 0 0,-1-22 16,0 22-16,21 0 0,-21 0 16,1 21-16,-1 0 0,0 0 0,0 0 15,0 0-15,0 21 16,-21 0-16,0 0 0,0 1 15,0 20-15,0-21 0,0 0 0,0 0 16,0 22-16,0-22 16,0 0-16,0 0 0,0 0 0,0 1 15,0-1-15,0 0 16,22-21 15,-1 0-31,0-21 16,0 0-16,0-1 0,0 1 0,1 0 15,-1 0-15,0 0 0,0-22 16,21 22-16,-20 0 0,-1-21 0,0 21 16,0-1-16,0 1 15,-21 0-15,21 0 0,-21 42 32,0 0-17,0 0-15,0 1 0,0-1 16,0 0-16,-21 0 0,21 0 15,0 0-15,0 1 0,0-1 0,0 0 16,-21 0-16,21 0 16,0 0-16,0 1 0,0-1 15,0-42 17,0-1-32,21 22 15</inkml:trace>
  <inkml:trace contextRef="#ctx0" brushRef="#br1" timeOffset="59521.36">4699 12467 0,'0'0'0,"0"-21"0,-21 21 16,0 0 0,21 21-16,0 0 0,-22-21 15,22 22-15,-21-1 0,21 0 16,0 0-16,0 0 15,21-21 1,1 0-16,-1 0 16,0 0-16,0 0 0,0 0 15,0-21-15,1 0 0,-1 21 0,-21-21 16,21 0-16,-21-1 16,0 1-16,0 0 0,0 0 0,-21 0 15,21 0-15,-21-1 16,-1 22-16,1 0 0,0 0 0,0 0 15,0 0-15,0 0 16,-1 22-16,1-1 0,0-21 0,21 21 16,0 0-16,-21 0 0,21 0 0,0 1 15,0-1 1,0 0-16,21-21 0,0 0 16,0 0-16,1 0 0,-1 0 15,0 0-15,0 0 0</inkml:trace>
  <inkml:trace contextRef="#ctx0" brushRef="#br1" timeOffset="59818.19">5207 12319 0,'0'0'0,"0"-21"0,0 0 0,0 0 16,-21 21 15,21 21-15,-21 0-16,21 0 0,-22 21 15,22-20-15,0-1 0,0 21 0,0-21 16,-21 22-16,21-22 0,-21 21 0,21-21 16,0 22-16,0-1 0,0-21 15,0 21-15,-21-20 0,21 20 0,0-21 16,0 21-16,-21-20 0,21-1 16,0 0-16,0 0 0,0 0 0,0 0 15,0 1-15,0-1 0,21-21 31,0 0-31,0-21 16,0 21-16</inkml:trace>
  <inkml:trace contextRef="#ctx0" brushRef="#br1" timeOffset="60450.34">5715 12891 0,'0'0'16,"21"0"-16,-21-22 0,42 1 15,-42 0-15,22 0 0,-22 0 16,0 0-16,0-1 0,0 1 16,0 0-16,0 0 0,0 0 15,0 0-15,-22 21 0,1 0 0,21-22 16,-21 22-16,0 0 16,0 0-16,0 0 0,-1 0 0,1 22 15,0-1-15,0-21 0,0 21 0,0 0 16,-1 0-16,1 22 0,0-22 15,0 0-15,21 21 0,-21-21 0,21 1 16,-21 20-16,21-21 0,-22 0 16,22 0-16,0 1 0,0-1 0,0 0 15,0 0-15,22-21 0,-1 0 16,0 0-16,0 0 16,0 0-16,0 0 0,1 0 0,-1 0 15,0 0-15,0-21 0,0 0 16,22 0-16,-22-1 0,0 1 15,0 0-15,0-21 0,22 21 0,-22-22 16,0 1-16,0 0 0,0-1 16,0 1-16,-21-22 0,0 22 0,22 0 15,-22-22-15,0 22 0,0 0 16,0-1-16,0 1 0,0 21 0,0-22 16,0 22-16,0 0 0,-22 42 31,22 22-31,0-22 0,0 21 15,0 0-15,-21-20 0,21 20 16,0 0-16,-21 1 0,21-1 0,0 0 16,0 1-16,0-1 0,0 0 15,0 1-15,0-1 0,0 0 16,0-21-16,0 1 0,0 20 0,21-21 16,-21 0-16,21 0 15,1-21-15,-1 0 0,0 0 0,0 0 16,0 0-16,0 0 0,1-21 15,-22 0-15,21 0 16,-21 0-16,0 0 0,21-1 0</inkml:trace>
  <inkml:trace contextRef="#ctx0" brushRef="#br1" timeOffset="71217.35">8848 3831 0,'21'0'16,"0"0"-16,-21 21 15,21-21-15,0 0 16,0 0 0,1 0-16,-1 0 15,0 0-15,0 0 16,-21-21-1,21 21-15,0-21 16,-21 0 0,-21 21 15,0 0-31,0 0 0,0 0 16,0 0-16,-1 21 0,1 0 0,-21 0 15,21 1-15,0-1 0,-22 0 16,22 21-16,0-21 0,-21 22 0,20-1 15,1 0-15,0 1 0,0-1 16,0-21-16,21 22 0,-21-1 0,21-21 16,0 21-16,0-20 0,0-1 15,0 21-15,21-21 0,0-21 0,0 21 16,21 1-16,-20-22 0,-1 0 16,0 21-16,21-21 0,-21 0 0,22 0 15,-22 0-15,21 0 0,-21 0 16,22 0-16,-1 0 0,0-21 15,-20-1-15,20 22 0,0-21 0,-21 21 16,22-21-16,-22 0 0,0 21 16,21-21-16,-20 0 0,-1-1 0,0 1 15</inkml:trace>
  <inkml:trace contextRef="#ctx0" brushRef="#br1" timeOffset="71741.58">9504 4149 0,'0'0'0,"0"-64"15,0 43-15,0 0 16,0 0-16,0 0 0,0-1 0,-21 22 15,21-21-15,-22 21 16,1 0-16,0 0 0,0 0 16,0 0-16,21 21 0,-21 1 15,-1-22-15,1 21 0,0 21 0,21-21 16,-21 0-16,0 22 0,21-22 16,-21 21-16,21-21 0,0 22 0,-22-22 15,22 0-15,0 0 0,0 22 0,0-22 16,0 0-16,0 0 15,0 0-15,22-21 16,-1 0-16,0 0 16,0 0-16,0 0 0,0-21 0,1 21 15,-1-21-15,0 0 16,0 0-16,0-1 0,0 1 16,-21 0-16,0-21 0,22 21 0,-22-1 15,21-20-15,-21 21 0,0-21 16,0 20-16,0 1 0,0 0 0,0 0 15,0 0-15,0 42 32,0 0-32,0 0 0,0 0 15,0 1-15,0-1 0,0 21 0,0-21 16,0 22-16,0-22 0,0 0 16,0 0-16,0 21 0,0-20 0,0-1 15,0 0 1,0 0-16,0 0 0,21-21 0,0 21 15,0-21-15,0 22 0,1-22 16,-1 0-16,0 0 16,0 0-16,0-22 15,0 22-15,1-21 0,-1 0 16,0 0-16</inkml:trace>
  <inkml:trace contextRef="#ctx0" brushRef="#br1" timeOffset="72213.31">9842 4106 0,'0'0'0,"0"-21"0,0 0 0,0 0 16,0 0 0,22 21-16,-22-21 0,21 21 0,0-22 15,0 22-15,21 0 0,-20-21 16,-1 21-16,21 0 0,-21 0 0,0 0 15,1 21-15,-1-21 0,0 22 16,0-1-16,0 0 0,0 0 0,-21 0 16,0 22-16,0-22 0,0 0 15,0 0-15,0 21 0,0-20 16,0-1-16,0 0 0,0 0 0,0 0 16,-21-21-16,21 21 0,0 1 15,-21-1-15,21 0 16,-21-21-16,21-21 31,0 0-31,0-1 16,21 1-16,0 0 15,0-21-15,-21 21 0,22-22 0,-1 22 16,-21-21-16,21 21 0,0-22 16,0 22-16,0-21 0,1 21 0,-1-1 15,-21 1-15,21 0 16,0 0-16,0 21 0,-21-21 15,21 21-15,1 0 16,-22 21 0</inkml:trace>
  <inkml:trace contextRef="#ctx0" brushRef="#br1" timeOffset="72702.06">11091 3937 0,'0'-21'0,"0"42"0,0-63 0,0 21 15,-21-1 1,0 22-16,0 0 0,0 0 16,-1 0-16,1 0 15,0 22-15,0-1 16,0 0-16,21 21 0,-21-21 16,21 1-16,0 20 0,-22-21 15,22 21-15,-21-20 0,21 20 0,0-21 16,0 21-16,-21-20 0,21-1 15,0 0-15,0 21 0,0-21 16,0 1-16,0-1 0,0 0 16,21 0-16,0 0 15,1-21-15,-1 21 16,0-21-16,0 0 16,0 0-16,0 0 15,1 0-15,-1 0 16,0-21-16,0 21 0,0-21 15,0 21-15,-21-21 0,22 21 16,-1-21-16,0 21 0,0-21 16</inkml:trace>
  <inkml:trace contextRef="#ctx0" brushRef="#br1" timeOffset="73090.06">11578 3874 0,'0'0'0,"0"-43"15,21 43 17,0 0-32,1 0 15,-1 0-15,0 21 16,0 1-16,0-22 0,0 21 0,1 0 15,-1 0-15,0 0 0,-21 22 0,0-22 16,0 0-16,0 21 0,0-21 16,0 22-16,0-1 0,0-21 0,-21 22 15,0-22-15,-1 21 0,1-21 16,0 22-16,0-22 0,0 0 16,0 0-16,-1 0 0,1 0 0,21 1 15,-21-1-15,0 0 0,0-21 16,21 21-16,-21-21 31</inkml:trace>
  <inkml:trace contextRef="#ctx0" brushRef="#br1" timeOffset="75069.58">7789 7557 0,'-21'0'0,"21"-22"0,-21 22 16,21-21-1,-21 21-15,0 0 32,21 21-17,0 1-15,0 20 0,0-21 0,0 0 16,0 22-16,0-1 15,21 0-15,-21 1 0,21-1 0,-21 0 16,0 22-16,0-22 0,0 0 16,0 22-16,0-22 0,0 1 0,0-1 15,0 0-15,0-21 0,0 22 0,0-22 16,0 0-16,0 0 16,0 0-1,0-42 1,-21 0-1,21 0 1,0 0-16,0 0 0,0-22 16,0 22-16,0 0 0,0-21 0,0 20 15,0-20-15,0 0 0,21 21 0,0-22 16,-21 22-16,21-21 0,0 21 16,1-1-16,-1 1 0,0 21 0,21-21 15,-21 21-15,1 0 0,20 0 16,-21 0-16,0 21 0,22-21 0,-22 21 15,0 22-15,0-22 0,0 0 0,0 0 16,-21 22-16,0-22 0,0 21 16,0-21-16,0 22 0,0-22 15,0 0-15,0 0 0,0 0 16,0 0-16,0 1 0,-21-1 0,21 0 0,-21-21 16,21 21-16,-21-21 15,21-21 16,0 0-31,0 0 16,21-1-16</inkml:trace>
  <inkml:trace contextRef="#ctx0" brushRef="#br1" timeOffset="75549.32">8572 7853 0,'0'0'0,"-21"0"32,0 0-32,21 21 15,0 0-15,-21 22 16,0-22-16,21 0 0,-21 21 0,21-21 16,0 22-16,0-22 0,-22 21 0,22-21 15,-21 22-15,21-22 0,0 21 16,-21-21-16,21 1 0,0-1 0,0 0 15,0 0-15,0 0 0,21 0 16,0-21-16,1 0 16,-1 0-16,0 0 0,0 0 0,0 0 15,22 0-15,-22 0 0,0-21 16,21 0-16,-21 0 0,22 0 0,-22 0 16,0-1-16,0 1 0,0 0 0,1-21 15,-22 21-15,21-22 0,-21 22 16,0-21-16,0 21 0,0-22 0,-21 22 15,-1 0-15,1 0 0,0 0 0,0-1 16,0 1-16,0 21 0,-1 0 16,1 0-16,0 0 0,0 0 0,0 0 15,0 21-15,-1-21 16,1 22-16,0-1 0,21 0 0,-21-21 16,21 21-16,-21 0 0,21 0 15,0 1-15,0-1 0,0 0 16,21-21-16,0 0 15,0 0-15</inkml:trace>
  <inkml:trace contextRef="#ctx0" brushRef="#br1" timeOffset="76365.86">9229 7895 0,'-22'0'0,"22"-21"16,-21 21-16,0 0 0,0 0 16,21 21-1,-21 0-15,21 1 0,0-1 16,0 21-16,0-21 0,0 0 0,0 1 16,0 20-16,0-21 0,0 0 15,0 0-15,0 1 0,0 20 0,0-21 16,0 0-16,0 0 0,0 1 15,0-1-15,0 0 16,-21-21-16,21 21 0,-22-21 31,22-21-15,0 0-16,-21 21 0,21-21 16,0-1-16,-21 1 0,21 0 15,0-21-15,0 21 0,0-1 0,0-20 16,0 21-16,21-21 0,0 20 15,1 1-15,-1-21 0,0 21 0,0 0 16,0-1-16,0 22 0,1-21 0,20 0 16,-21 21-16,0 0 0,0 0 15,1 0-15,20 0 0,-21 21 0,0 0 16,0 1-16,1-22 0,-1 21 16,-21 21-16,21-21 0,-21 0 15,0 1-15,21 20 0,-21-21 0,0 0 16,0 0-16,0 22 0,0-22 15,0 0-15,0 0 0,0 0 0,-21-21 16,0 22-16,21-1 0,-21-21 0,21 21 16,-22-21-1,22-21 1,0 0 0,0-1-16,0 1 0,0 0 0,0-21 15,22 21-15,-1-22 0,0 22 0,-21-21 16,42 21-16,-21-22 15,1 22-15,-1 0 0,21 0 0,-21 0 16,0 21-16,22 0 0,-22 0 0,0 0 16,21 0-16,-20 0 0,-1 0 15,0 21-15,0 0 0,0 0 0,-21 0 16,0 0-16,0 1 0,0-1 16,0 0-16,0 0 0,0 0 0,0 0 15,0 22-15,0-22 0,0 0 0,-21-21 16,0 21-16,21 0 0,0 1 15,-21-1-15,0 0 0,-1-21 32,22-21-17,22 21-15,-1-21 16,0-1-16,0 1 0</inkml:trace>
  <inkml:trace contextRef="#ctx0" brushRef="#br1" timeOffset="76841.61">10350 8065 0,'0'21'16,"22"-21"15,-1 0-31,0-21 15,0-1-15,0 1 0,0 0 16,1 0-16,-1 0 0,21 0 16,-21 21-16,-21-22 0,21 1 0,1 0 15,-22 0-15,21 0 0,-21 0 16,0-1-16,-21 22 16,-1 0-16,1 0 15,0 0-15,0 0 0,0 0 16,0 22-16,-1-1 0,-20 0 15,21 0-15,0 0 0,0 0 0,-1 22 16,1-22-16,0 0 0,0 21 16,0 1-16,21-22 0,0 21 0,-21-21 15,21 1-15,0 20 0,-22-21 0,22 0 16,0 0-16,0 1 0,0-1 16,0 0-16,22 0 0,-1-21 0,-21 21 15,21-21-15,0 0 0,0 21 0,0-21 16,1 0-16,-1 0 0,0 0 15,0 0-15,0 0 0,0 0 16,22 0-16,-22-21 0,0 21 0,0-21 0,22 0 16,-22 0-16,0 0 15</inkml:trace>
  <inkml:trace contextRef="#ctx0" brushRef="#br1" timeOffset="77193.41">11430 7789 0,'0'0'0,"-21"0"0,-22 0 16,22 0-16,0 0 15,0 0-15,0 22 16,21-1-16,0 0 0,-21 0 0,21 0 15,-22 0-15,22 1 0,-21 20 16,21-21-16,0 21 0,0-20 0,-21 20 16,21-21-16,-21 21 0,21-20 0,0-1 15,0 0-15,0 0 0,0 0 16,0 0-16,0 1 0,0-1 0,0 0 16,21 0-16,0-21 15,0 0-15,1 0 0,-1 0 16,0 0-16,0 0 0,0 0 0,22 0 15,-22 0-15,21-21 0,-21 0 0,0 0 16,22 21-16</inkml:trace>
  <inkml:trace contextRef="#ctx0" brushRef="#br1" timeOffset="77554.36">11938 7768 0,'0'0'0,"-21"-21"0,21 0 16,0 0-1,21 21 1,0 0-16,0 0 0,0 0 0,22 0 16,-22 21-16,21-21 0,-21 21 0,22 0 15,-22 0-15,21-21 0,-21 22 16,1-1-16,-1 21 0,0-21 0,-21 0 15,0 1-15,0 20 0,0-21 16,0 21-16,0-20 0,-21 20 0,0-21 16,-1 21-16,1-20 0,-21 20 0,21-21 15,-22 0-15,22 0 16,-21 22-16,0-22 0,20 0 0,-20 0 16,21 0-16,0-21 0,0 22 0,-1-22 15,22-22 16</inkml:trace>
  <inkml:trace contextRef="#ctx0" brushRef="#br1" timeOffset="80132.36">8001 11853 0,'21'0'0,"-21"-21"16,0 0-16,21 0 15,-21 0-15,0 0 16,0-1-16,0 1 16,0 0-16,0 0 0,0 0 15,-21 0 1,0-1-16,0 22 16,0 0-16,-1 0 0,1 0 15,0 22-15,0-1 0,-21 0 0,20 0 16,-20 21-16,21-20 0,0 20 0,0 21 15,-1-20-15,1 20 16,21 1-16,0-22 0,0 22 0,0-22 16,0 21-16,0-20 0,0-22 15,21 21-15,1-21 0,-1 1 0,0-1 16,0 0-16,0 0 0,0 0 0,1-21 16,20 0-16,0 0 0,-21 0 15,22 0-15,-1 0 0,0 0 0,1 0 16,-1 0-16,0-21 0,-20 0 15,20 0-15,0 0 0,1-1 16,-1 1-16,-21 0 0,21-21 0,1 21 16,-22-1-16,0-20 0,0 21 0,0-21 15,1 20-15,-22-41 16,21 42-16,-21 0 0,0-1 16,21 1-16,-21 0 0,0 42 31,0 0-31,0 1 15,0-1-15,0 0 0,0 21 0,0-21 16,0 1-16,0-1 0,0 21 16,0-21-16,0 0 0,0 1 0,0-1 15,0 0-15,21-21 16,-21 21-16,21-21 0,0 0 16,1 0-16,-1 0 0,0 0 15,0 0-15,0-21 0,22 0 16,-22 21-16,0-21 0,0-1 0,0 1 15,0 0-15,1-21 0,-1 21 0,0-1 16,0-20-16,-21 21 0,0 0 16,0 0-16,0-1 0,21 1 0,-21 0 15,0 0 1,0 42 0,0 0-1,0 0-15,0 1 0,0-1 0,0 21 16,0-21-16,0 22 0,0-22 0,0 21 15,0 0-15,0 1 16,0-1-16,0 0 0,0 1 0,0-1 16,0 0-16,0 1 0,0-1 0,0 0 15,21 22-15,-21-22 0,0 22 16,22-22-16,-22 22 0,21-22 0,-21 21 16,0-20-16,0 20 0,0-20 15,0-1-15,0 0 0,0 1 0,0-1 16,-21-21-16,-1 21 0,1-20 0,0 20 15,0-21-15,0 0 0,0 0 16,-22 1-16,1-1 0,0-21 16,20 0-16,-20 0 0,21 0 0,-21 0 15,20 0-15,-20 0 16,21-21-16,0-1 0,0 1 0,-1 0 16,22-21-16,0-1 0,0 1 15,0 0-15,0-1 0,0-20 0,0 21 16,0-22-16,0 1 0,0-22 0,22 21 15,-1 1-15,0-1 0,0 1 0,0 21 16,0-22-16,22 22 0,-22-1 16,0 1-16,21 0 0,1-1 0,-1 1 15,22-21-15,-22 41 16,0 1-16,1-21 0,-1 21 0,0 0 16,1-1-16</inkml:trace>
  <inkml:trace contextRef="#ctx0" brushRef="#br1" timeOffset="80460.17">9673 11832 0,'0'0'0,"0"-21"0,0 0 16,0 0-16,-21 21 16,0 0-1,0 0-15,-22 0 16,22 0-16,0 21 0,0 0 15,0 0-15,-1 0 0,22 1 0,-21-1 16,0 0-16,21 21 0,-21 1 16,21-22-16,0 21 0,0-21 0,0 22 15,0-1-15,0-21 0,0 0 16,0 0-16,21 22 0,-21-22 0,21-21 16,0 21-16,1 0 0,-1-21 15,0 0-15,0 21 0,21-21 0,-20 0 16,-1 0-16,0 0 0,21 0 0,-21 0 15,22-21-15,-22 21 0,0-21 16,21 0-16,-20 0 0,20 0 16,-21-1-16,21-20 0</inkml:trace>
  <inkml:trace contextRef="#ctx0" brushRef="#br1" timeOffset="80801.49">10329 11494 0,'0'0'16,"0"-22"-16,-21 1 0,21 0 15,0 0-15,0 42 32,-21 0-32,21 22 0,0-22 15,0 21-15,0 0 0,0-20 16,0 20-16,0 0 0,-21 1 15,0 84 1,21-85-16,-22 0 0,22 1 0,0-22 0,0 21 16,-21 0-16,21-20 0,0-1 15,-21 21-15,21-21 0,0 0 16,0 1-16,0-1 0,21-21 31,0 0-31,-21-21 16,22-1-16,-1 1 0,-21 0 15,21 0-15</inkml:trace>
  <inkml:trace contextRef="#ctx0" brushRef="#br1" timeOffset="81230.39">10477 11938 0,'0'21'15,"0"0"-15,0 1 16,22-22-1,-1 0 1,0 0-16,0 0 16,0-22-16,0 22 0,-21-21 15,22 21-15,-1-21 0,0 0 16,0 21-16,0-21 0,0 0 0,1-1 16,-1 1-16,-21 0 15,0 0-15,0 0 0,0 0 16,-21 21-16,-1 0 15,-20 0-15,21 0 16,0 0-16,0 21 0,-1 0 0,-20 0 16,21 21-16,0-20 0,0-1 0,-1 21 15,1 0-15,21-20 0,-21 20 16,0 21-16,21-20 0,-21-22 16,21 0-16,0 21 0,0-20 15,0-1-15,0 0 0,0 0 16,21 0-16,0 0 0,0-21 15,0 22-15,1-22 16,-1 0-16,0 0 0,0 0 0,21 0 16,-20 0-16,-1-22 0,0 1 0,0 21 15,21-21-15,-20 0 0</inkml:trace>
  <inkml:trace contextRef="#ctx0" brushRef="#br1" timeOffset="81555.55">11451 11748 0,'0'-22'0,"-21"22"16,0 0 0,0 0-16,-1 22 15,1-22-15,21 21 0,-21 0 0,0 0 16,21 0-16,-21 0 0,0 22 15,21-22-15,0 21 0,-22-21 0,22 22 16,-21-22-16,21 21 0,0-21 0,0 1 16,0 20-16,0-21 15,0 0-15,0 0 0,0 1 0,0-1 16,0 0-16,21-21 16,1 21-16,-1-21 15,0 0-15,0 0 0,0 0 0,0 0 16,22-21-16,-22 21 15,0-21-15,0 0 0</inkml:trace>
  <inkml:trace contextRef="#ctx0" brushRef="#br1" timeOffset="81965.84">11917 11599 0,'0'0'0,"0"-21"16,21 21 15,0 0-31,0 0 16,0 21-16,1 1 0,-1-1 15,0 0-15,0-21 0,0 21 16,0 0-16,1 0 0,-1 1 0,0 20 15,0-21-15,0 0 0,-21 22 16,0-22-16,0 21 0,0-21 16,0 22-16,0-22 0,0 21 0,-21-21 15,0 22-15,0-22 0,0 0 0,-22 21 16,22-21-16,-21 1 0,21-1 16,-1 0-16,-20 0 0,21 0 0,0-21 15,0 21-15,-1 1 0,1-22 16,0 21-16,0-21 15,21-21 17,0-1-32</inkml:trace>
  <inkml:trace contextRef="#ctx0" brushRef="#br1" timeOffset="98222.32">14859 7091 0,'-21'0'47,"0"0"-31</inkml:trace>
  <inkml:trace contextRef="#ctx0" brushRef="#br1" timeOffset="98745.01">14774 6964 0,'0'0'0,"0"-42"16,0 20-16,-21 1 15,21 0-15,0 0 16,0 0-16,-21 0 16,21-1-16,0 44 47,0-1-32,0 0-15,0 21 16,0-21-16,0 22 0,0-1 0,0 0 15,0 1-15,0-1 0,0 22 0,0-1 16,0 1-16,0-22 0,0 21 16,0 1-16,0-1 0,0-20 0,0 20 15,0-20-15,0-1 0,0 0 16,0 1-16,0-22 0,0 21 0,0-21 16,0 22-16,0-22 0,0 0 0,0 0 15,0 0 1,0 0-16,-21-21 31,21-21-15,0 0-16,-21 0 0,21 0 15,0 0-15,0-1 0,0 1 16,0 0-16,0 0 0,0 0 0</inkml:trace>
  <inkml:trace contextRef="#ctx0" brushRef="#br1" timeOffset="99225.76">14457 6943 0,'0'-43'16,"0"22"-16,0 0 0,0 0 0,0 0 0,0 0 16,21-1-16,0-20 0,0 21 15,0 0-15,22-22 0,-22 22 0,21 0 16,1 0-16,-1-21 16,0 20-16,1 1 0,20 21 0,-21-21 15,22 21-15,-22 0 0,22 0 16,-22 21-16,0 0 0,1 22 0,-1-1 15,-21 0-15,22 1 0,-43-1 0,0 22 16,0-22-16,0 21 0,-22-20 16,1 20-16,-21-20 0,0 20 0,-1-21 15,1 1-15,0-1 0,-1 0 16,1 1-16,0-22 0,-1 21 0,22-21 16,0 1-16,-21-1 0,20-21 15,22 21-15,-21-21 0,0 0 16,21 21-16,0-42 31,21 21-15,0-21-1,1 21-15,-1 0 0</inkml:trace>
  <inkml:trace contextRef="#ctx0" brushRef="#br1" timeOffset="101165.05">15515 7747 0,'21'0'16,"0"0"-16,1-21 0,-1 0 15,-21 0-15,21-1 16,-21-20-16,21 21 0,-21 0 15,0 0-15,0-22 0,0 22 0,0-21 16,0-1-16,-21 22 0,0 0 16,0 0-16,-1 0 0,1 0 0,0-1 15,0 22-15,-21 0 16,20 0-16,1 0 0,-21 22 0,21-1 16,0 0-16,-22 21 0,22-21 15,0 22-15,0-1 0,0 0 0,21-20 16,0 20-16,-22 0 0,22 1 0,0-1 15,0-21-15,0 21 0,0-20 16,0-1-16,0 21 0,0-21 0,0 0 16,22-21-16,-1 22 0,0-22 15,0 0-15,0 0 0,0 0 0,1 0 16,-1 0-16,0 0 0,0 0 0,21-22 16,-20 1-16,-1 0 15,0 21-15,0-21 0,0 0 0,0 0 16,1-22-16,-22 22 0,0 0 0,21 0 15,-21-22-15,21 22 0,-21 0 16,0-21-16,0 21 0,0-1 0,0 1 16,0 0-16,0 42 31,0 0-15,0 1-16,0-1 0,0 0 0,0 0 15,0 0-15,0 22 0,0-22 0,0 0 16,0 0-16,0 0 0,0 0 15,0 1-15,0-1 0,0 0 16,0 0-16,0 0 0,21-21 16,0 0-16,0 0 15,1 0-15,-1 0 0,0 0 16,0-21-16,0 0 16,22 21-16,-22-21 0,0 0 0,21-22 15,-21 22-15,1 0 0,20 0 0,-21-22 16,0 22-16,-21 0 0,0 0 15,0-21-15,0 20 0,0 1 16,-21 21 0,0 0-16,0 0 0,0 0 15,21 21-15,-22 1 16,22-1-16,0 0 16,0 0-16,0 0 0,22 0 0,-1 1 15,-21-1-15,21-21 0,0 21 16,-21 0-16,21 0 0,0 0 15,1 1-15,-1-1 0,0 0 16,0-21 0,0 21-16,0-21 0,1 0 15,-1 0-15,0 0 16,0 0-16,0 0 0,0 0 0,1 0 16,-1 0-16,0 0 0,0 0 0,-21-21 15,21 21-15,0-21 16,1 0-16,-1 21 0,-21-22 0,21 1 15,-21 0-15,21 0 0,-21 0 0,0 0 16,0-1-16,0-20 0,0 21 16,0 0-16,0 0 0,0-1 0,0 1 15,0 0-15,-21 21 16,0 0-16,0 0 0,-1 21 16,1 0-16,0 1 15,21-1-15,-21 0 0,0 0 0,21 0 16,-21 0-16,21 1 0,0 20 15,0-21-15,0 0 0,0 0 0,0 1 16,0-1-16,0 0 0,0 0 16,0 0-16,21-21 0,0 21 15,21-21-15,-21 0 0,1 0 16,20 0-16,-21 0 0,21 0 0,1 0 16,-22 0-16,21 0 0,-21-21 15,22 0-15,-1 21 0,-21-21 0,0 0 16,1 0-16,-1-1 0,0 1 0,0 0 15,0 0-15,-21 0 0,0 0 16,0-1-16,0 1 0,0 0 0,0 0 16,0 42 15,0 0-31,0 0 16,0 1-16,0-1 0,0 0 15,0 0-15,-21 0 0,21 0 0,0 1 16,-21-1-16,21 0 0,0 0 15,0 0-15,0 0 16,21-42 15,-21 0-15,21 0-16,0 0 16,1 0-16,-1-1 0,0 1 0,-21 0 15,21 0-15,0 0 0,0 0 16,1-1-16,-1 1 0,0 21 15,0 0-15,0 0 16,-21 21 0,0 1-16,0-1 0,0 0 15,0 0-15,0 0 0,0 0 0,21 1 16,-21-1-16,0 0 0,22-21 16,-22 21-16,21 0 0,-21 0 0,21-21 15,0 22-15,0-22 0,0 0 0,1 0 16,-1 0-16,0 0 0,0 0 15,0 0-15,22 0 0,-22 0 0,0 0 16,21-22-16,-21 1 16,1 0-16,-1 0 0,0 0 0,0 0 15,21-22-15,-20 22 0,-1-21 0,0-1 16,-21 1-16,21 0 0,0-1 16,-21 1-16,21-21 0,-21-1 0,0 22 15,0-1-15,0-20 0,0 21 16,0 20-16,0-20 0,0 21 0,0 0 15,0 0-15,0-1 0,0 44 32,0-1-32,0 0 0,0 21 0,0-21 15,-21 22-15,21-1 0,-21 22 16,0-22-16,21 0 0,0 1 16,-21-1-16,0 0 0,-1 1 0,22-1 15,-21 0-15,21 1 0,0-22 16,0 21-16,-21-21 0,21 22 0,0-22 15,0 0-15,0 0 0,0 0 16,0 0-16,0 1 0,21-1 16,0-21-16,1 0 15,-1 0-15,0-21 16,0-1-16,0 22 0,0-21 16,1 0-16,-1 21 0,-21-21 0,21 0 15,0 0-15,0-22 16,-21 22-16,0 0 0,21 0 0</inkml:trace>
  <inkml:trace contextRef="#ctx0" brushRef="#br1" timeOffset="101413.64">17674 7430 0,'-21'0'15,"42"0"1,0 0-16,0 0 0,1 0 15,-1 0-15,21 0 16,-21 0-16,22 0 0,-22-22 0,21 22 0,-21-21 16,0 21-16,22-21 15,-22 21-15,0 0 0,0-21 0,0 21 16,1 0-16,-1 0 0,-42 0 47</inkml:trace>
  <inkml:trace contextRef="#ctx0" brushRef="#br1" timeOffset="102065.27">18732 7789 0,'0'0'0,"22"0"15,20 22 1,-21-22-16,0 0 16,0 0-16,1 0 15,-1 0-15,0 0 0,0-22 16,0 22-16,0-21 0,1 0 15,-1 0-15,0 21 0,0-21 16,0-22-16,0 22 0,1 0 16,-1-21-16,0 21 0,-21-1 0,0-20 15,0 21-15,0 0 0,0 0 0,0-1 16,0 1-16,0 0 0,-21 21 16,0 0-16,-1 0 0,1 0 15,0 21-15,0 0 0,0 1 16,0-1-16,-1 0 0,1 21 0,0-21 15,21 22-15,-21-22 0,21 21 0,-21-21 16,21 1-16,0 20 0,0-21 16,0 0-16,0 0 0,0 1 0,0-1 15,21 0-15,0 0 16,-21 0-16,21 0 0,0-21 0,1 22 16,-1-22-16,21 0 0,-21 0 0,0 0 15,22 0-15,-22 0 0,21 0 16,-21 0-16,1 0 0,20-22 0,-21 1 15,21 0-15,-20 21 0,-1-21 0,21 0 16</inkml:trace>
  <inkml:trace contextRef="#ctx0" brushRef="#br1" timeOffset="102337.11">19621 7493 0,'0'0'0,"0"-21"15,0 42 16,0 0-15,0 0-16,0 1 0,22-1 16,-1 0-16,0 0 0,0 0 0,-21 0 15,21 1-15,0-1 0,1 0 16,-1 0-16,0 0 0,0 0 0,-21 1 16,21-22-16,0 21 0,-21 0 15,0 0-15,22-21 0,-22 21 16,0-42 31,0 0-47,21 0 0</inkml:trace>
  <inkml:trace contextRef="#ctx0" brushRef="#br1" timeOffset="102605.47">20066 7451 0,'0'-21'0,"0"42"0,0-64 0,-21 43 31,0 0-31,-1 22 16,1-1-16,0 0 0,0 0 15,0 0-15,-22 0 0,22 22 16,0-22-16,0 0 0,-21 21 16,20-20-16,-20 20 0,21-21 0,0 0 15,0 0-15,-1 1 0,-20-1 16,42 0-16,-21 0 0,21 0 0,-21-21 15,21 21-15,0 1 16,21-22 0,0 0-16,0-22 0,0 1 0,22 0 15,-22 0-15,21 0 0</inkml:trace>
  <inkml:trace contextRef="#ctx0" brushRef="#br1" timeOffset="102961.78">20383 7049 0,'0'0'0,"0"-22"0,0 1 15,0 0 1,-21 21 0,21 21-1,0 0-15,0 1 0,-21 20 16,21-21-16,0 21 0,-21 1 0,21-1 15,-21 22-15,21-22 0,0 0 0,-21 22 16,-1-22-16,22 0 0,-21 1 16,21-1-16,0 0 0,0 1 15,-21-22-15,21 21 0,0-21 0,0 1 16,0 20-16,0-21 0,0 0 16,0 0-16,0 1 0,21-22 15,0 0 1,1 0-16,-1 0 0,0 0 15,0-22-15,0 22 0,0-21 16,1 0-16,-1 0 0,-21 0 16,21 0-16,0-1 0</inkml:trace>
  <inkml:trace contextRef="#ctx0" brushRef="#br1" timeOffset="103181.66">20278 7599 0,'0'0'0,"-22"21"0,-20 0 16,42 0-16,21-21 31,0 0-31,1 0 16,-1 0-16,0 0 0,0 0 16,21 0-16,-20 0 0,-1 0 0,21-21 15,-21 21-15,0 0 0,1-21 0,-1 21 16,0-21-16,0 21 15,0-21-15,0 21 0,1 0 0</inkml:trace>
  <inkml:trace contextRef="#ctx0" brushRef="#br1" timeOffset="104061.85">20680 7620 0,'-21'21'15,"21"0"-15,21-21 16,0 0-1,0 0-15,21 0 0,-20 0 16,-1 0-16,21 0 16,-21 0-16,0-21 0,22 21 0,-22-21 15,0 0-15,0 21 0,0-21 0,-21 0 16,22-1-16,-22 1 16,0 0-16,-22 21 15,1 0 1,0 0-16,0 21 0,0 0 15,0-21-15,-1 22 0,1-1 0,0 0 16,0 0-16,0 0 0,0 0 16,21 22-16,-22-22 0,22 0 0,-21 0 15,21 0-15,0 1 0,0-1 16,0 0-16,0 0 0,21-21 16,1 21-16,-1-21 0,0 0 15,0 0-15,0 0 0,0 0 16,1 0-16,-1 0 0,21 0 0,-21 0 15,0 0-15,1-21 0,-1 21 0,21-21 16,-42 0-16,21 0 0,0-1 16,1 1-16,-22 0 0,0 0 0,21 0 15,-21 0-15,21-1 0,-21 1 16,0 0-16,0 0 0,0 42 47,0 0-32,0 0-15,0 1 0,0-1 16,0 0-16,-21 0 0,21 0 16,0 0-16,0 1 0,-21-22 0,21 21 15,0 0-15,0 0 16,0 0-16,0 0 0,-22-21 47,22-21-32,0 0-15,0 0 16,0 0-16,22 0 16,-22-22-16,21 22 0,0 0 0,0 0 15,0 0-15,0-1 0,1 1 16,-1 0-16,0 0 0,21 0 0,-21 21 16,1 0-16,20 0 0,-21 0 15,21 0-15,-20 0 0,-1 0 0,21 21 16,-21-21-16,0 21 0,1 0 0,-22 0 15,0 1-15,21-1 0,-21 0 16,0 0-16,0 0 0,0 0 0,0 1 16,0-1-16,0 0 0,0 0 0,-21-21 15,-1 21-15,22 0 0,-21-21 16,21 22-16,-21-22 0,0 21 16,21-42 15,0-1-16,0 1-15,21 0 0,21 0 16</inkml:trace>
  <inkml:trace contextRef="#ctx0" brushRef="#br1" timeOffset="104689.5">22161 7747 0,'0'-21'15,"0"0"-15,0 0 16,0-1-16,-21 1 16,21 0-16,-21 0 0,0 21 0,21-21 15,-21 21-15,0 0 16,-1 0-16,1 0 16,0 0-16,21 21 0,-21 0 0,0 0 15,0 0-15,-1 1 0,22-1 16,-21 0-16,0 0 0,0 21 0,21-20 15,0-1-15,-21 0 0,21 0 16,0 0-16,0 0 0,0 1 16,0-1-16,0 0 0,0 0 15,21-21-15,0 0 16,0 0-16,0 0 0,1 0 16,-1 0-16,0 0 0,-21-21 0,21 21 15,0-21-15,0 0 0,1-1 16,-1 1-16,0-21 0,0 21 0,-21-22 15,21 22-15,0-21 0,1 0 16,-22-22-16,0 22 0,21-1 0,0-20 16,-21 21-16,0-22 0,0 22 15,0-1-15,0 1 0,0 0 16,0 21-16,0-1 0,0 1 0,0 42 31,0 1-31,0-1 0,0 0 16,-21 21-16,21 1 0,0-1 15,-21 0-15,21 1 0,-22-1 0,22 0 16,0 1-16,0-1 0,0 0 0,-21 1 16,21-22-16,0 21 0,0-21 15,0 22-15,0-22 0,0 0 0,0 0 16,0 0-16,0 0 0,0 1 16,0-1-16,21-21 31,1 0-16,-1 0-15,0-21 0,0-1 16,0 22-16</inkml:trace>
  <inkml:trace contextRef="#ctx0" brushRef="#br1" timeOffset="105189.21">22754 7684 0,'0'0'16,"0"-22"-16,21 1 15,0 21-15,-21-21 0,22 0 0,-22 0 16,-22 21 15,1 0-31,0 0 0,0 0 16,0 21-16,0 0 0,-1 0 16,1-21-16,0 21 0,0-21 15,21 22-15,0-1 0,-21-21 0,21 21 16,0 0-1,0 0-15,21-21 16,0 21-16,0-21 16,0 0-16,1 0 0,-22 22 15,21-22-15,0 0 0,0 0 16,-21 21-16,21-21 0,0 0 16,-21 21-16,0 0 15,0 0-15,0 0 16,-21-21-1,0 22-15,0-22 0,-21 0 0,20 21 16,1-21-16,-21 0 0,21 21 0,0-21 16,-1 0-16,1 0 0,0 21 15,0-21-15,0 0 0,0 0 16,-1 0 15,1 0-15,21-21-1,0 0 1</inkml:trace>
  <inkml:trace contextRef="#ctx0" brushRef="#br1" timeOffset="109378.26">25104 6773 0,'0'0'16,"0"-21"-16,21-21 0,0 21 0,-21-22 16,0 22-16,0 0 0,0 0 0,0 0 15,0 0-15,0-1 0,-21 22 16,0 0-16,-1 0 0,-20 0 15,0 0-15,-1 22 0,1-1 16,0 21-16,-22-21 0,22 22 0,-22-1 16,1 0-16,21 1 0,-22 20 15,22-21-15,-22 22 0,22-1 16,0 1-16,-1-1 0,22 22 0,0-21 16,0-1-16,0 1 0,21-22 0,0 21 15,0-20-15,0-1 0,0 0 16,21-20-16,0 20 0,0-21 0,21 0 15,1 0-15,-22 1 0,21-22 16,22 0-16,-22 0 0,22 0 0,-22 0 16,21 0-16,-20 0 0,20-22 0,1 1 15,-22 0-15,22 0 16,-22 0-16,0 0 0,-21-22 0,22 22 16,-22 0-16,-21-21 0,0 20 15,0 1-15,0-21 0,0 21 0,-21 0 16,0-1-16,-1 1 0,1 21 0,-21 0 15,0 0-15,20 0 0,-20 0 16,0 0-16,-1 0 0,22 21 0,-21-21 16,21 22-16,0-22 0,-1 0 15,1 0-15,21 21 0,21-21 32,22-21-32,-22 21 15,0 0-15,0-22 0,22 22 16,20 0-16,-42 0 15,0 0-15,1 0 0,-1 0 0,0 22 16,0-1-16,0 0 0,-21 21 0,0-21 16,0 1-16,0 20 0,0 0 15,0-21-15,0 22 0,0-1 0,0 0 16,-21 1-16,0 20 0,0-20 0,0 20 16,-1-21-16,1 22 0,0-1 15,21-20-15,-21 20 0,0-20 0,0 20 16,-1-21-16,22 1 0,0-1 0,-21 0 15,21 1-15,0-22 16,0 21-16,0-21 0,0 1 0,0-1 16,21-21 15,-21-21-31,22-1 0,-22 1 0,21 0 16,-21-21-16</inkml:trace>
  <inkml:trace contextRef="#ctx0" brushRef="#br1" timeOffset="109852.99">25400 7472 0,'0'0'0,"0"-21"0,0-22 0,0 22 15,0 0-15,0 0 0,0 0 16,0 0-16,21-1 0,0 22 15,0 0-15,1 0 0,-1 0 16,0 0-16,0 0 0,0 0 0,22 22 16,-22-1-16,0 0 0,21 0 15,-21 21-15,1 1 0,-1-22 0,0 21 16,-21 1-16,0-1 0,0-21 0,0 21 16,0-20-16,0 20 0,-21-21 15,0 0-15,-1 0 0,1 1 16,0-1-16,0-21 0,21 21 15,-21-21-15,0 0 16,21-21-16,0 0 16,0-1-16,0 1 0,0 0 0,0-21 15,0-1-15,21 22 0,0-21 16,0 0-16,0-1 0,-21 1 0,21 0 16,1-1-16,20 1 0,-21 21 15,0 0-15,0-1 0,1 1 0,-1 0 16,0 21-16,0 0 0,0 0 15,0 0-15,1 0 0,-1 0 16,0 0-16,0 0 16,-21 21-1,21-21-15,0 21 0</inkml:trace>
  <inkml:trace contextRef="#ctx0" brushRef="#br1" timeOffset="110838.03">26585 7451 0,'0'0'15,"0"-21"-15,0-1 0,21 22 0,-21-21 16,0 0-16,0 0 0,0 0 16,0 0-16,0-1 0,-21 1 0,0 0 15,0 0-15,0 21 0,0 0 16,-1 0-16,1 0 0,0 0 0,-21 21 15,21 0-15,-1 0 0,1 1 16,0 20-16,0-21 0,0 21 0,0-20 16,21 20-16,-22 0 0,1 1 0,21-22 15,-21 21-15,21-21 0,0 0 16,0 1-16,0-1 0,0 0 0,21-21 16,0 21-16,1-21 0,-1 0 15,0 0-15,21 0 0,-21 0 16,1 0-16,20 0 0,-21-21 0,21 0 15,-20 21-15,-1-21 0,0-1 16,0 1-16,0 0 0,0 0 0,1 0 16,-22-22-16,0 22 0,0 0 0,0-21 15,0 21-15,0-22 0,0 22 16,0 0-16,0 0 0,-22 21 16,1 21-1,21 0-15,0 0 0,0 0 16,-21 1-16,21-1 0,0 21 0,0-21 15,0 22-15,0-22 0,0 0 16,0 21-16,0-21 0,0 1 16,21-1-16,-21 0 0,21-21 0,1 21 15,-1-21-15,0 0 0,0 0 16,21 0-16,-20 0 0,20 0 0,-21 0 16,0 0-16,22 0 0,-22 0 0,21-21 15,-21 0-15,0 0 0,1-1 16,-1 1-16,0 0 0,0-21 0,-21 21 15,21-1-15,-21-20 0,0 21 16,0 0-16,0 0 0,0-1 0,0 1 16,0 42-1,0 1 1,0-1-16,0 0 0,-21 21 16,21-21-16,0 1 0,0-1 15,-21 0-15,21 0 0,0 0 16,-21 0-16,21 1 0,0-1 15,0 0-15,-21-21 16,21 21-16,-22-21 16,22-21-1,0 0 1,0 0-16,0-1 0,0 1 0,22 0 16,-1 0-16,-21-21 0,21 20 0,0-20 15,0 0-15,22-1 16,-22 1-16,0 21 0,21-21 0,-21 20 15,22 1-15,-1 0 0,-21 0 16,22 21-16,-22 0 0,21 0 0,-21 21 16,0 0-16,1 0 0,20 1 0,-42 20 15,21-21-15,-21 21 0,0-20 16,0 20-16,0-21 0,0 21 0,0-20 16,0-1-16,0 0 0,-21 0 15,21 0-15,-21 0 0,21 1 0,0-1 16,-21-21-16,21 21 0,21-42 47,21 0-47</inkml:trace>
  <inkml:trace contextRef="#ctx0" brushRef="#br1" timeOffset="111445.76">28279 7345 0,'0'-21'0,"0"42"0,-22-63 0,1 20 16,0 22-16,0 0 0,0 0 16,0 0-16,-1 0 0,1 0 15,-21 22-15,21-22 0,-22 42 0,22-21 16,-21 0-16,0 0 0,20 22 15,-20-22-15,21 21 0,-21-21 0,20 22 16,1-22-16,0 0 0,21 21 0,0-20 16,0-1-16,0 0 0,0 0 15,0 0-15,21 0 16,0-21-16,1 0 0,-1 0 16,0 0-16,21 0 0,-21 0 15,1 0-15,20-21 0,-21 0 0,0 21 16,0-21-16,1 0 0,20 0 15,-21-1-15,0-20 0,0 21 16,1-21-16,-1-1 0,0 1 0,0 0 16,0-22-16,0 22 0,1-22 15,-1 1-15,-21 20 0,21-20 0,-21 21 16,21-1-16,-21 1 0,0 21 0,0-22 16,0 22-16,-21 42 31,21 1-31,-21 20 15,21-21-15,0 21 0,-21 1 0,21-1 16,0 0-16,-22 1 0,22 20 16,0-20-16,0-1 0,0 0 15,0 1-15,0-1 0,0 0 0,0 1 16,0-22-16,0 21 0,0-21 16,0 0-16,0 1 0,22-1 0,-22 0 15,21 0-15,0-21 0,0 0 16,0 0-16,0 0 0,1 0 15,-1 0-15,0 0 0,0 0 0,0-21 16,0 0-16,1 0 0</inkml:trace>
  <inkml:trace contextRef="#ctx0" brushRef="#br1" timeOffset="111790.56">29062 6795 0,'-21'0'0,"42"0"0,-64 0 15,22 0 1,0 0-16,21 21 0,-21 0 0,0 21 16,21-21-16,0 22 0,-21-1 0,-1 0 15,22 1-15,0 20 0,0-20 16,0 20-16,-21-21 0,21 22 0,0-22 15,-21 1-15,21-1 16,0 0-16,0-21 0,0 22 0,0-22 16,0 0-16,0 21 0,0-20 15,0-1-15,0 0 0,0 0 16,21-42 15,-21 0-31,21 0 16,-21-1-16,22 1 0</inkml:trace>
  <inkml:trace contextRef="#ctx0" brushRef="#br1" timeOffset="112101.38">28977 7049 0,'0'0'16,"0"-22"-16,0 1 0,-21 0 0,21 0 0,0 0 15,0 0-15,0-1 0,0 1 16,21 0-16,0 0 0,0 0 15,1 21-15,20-21 0,-21 21 0,21 0 16,1 0-16,-22 0 0,21 0 16,1 0-16,-22 21 0,21 0 0,-21 0 15,0 21-15,1-20 16,-1 20-16,-21-21 0,0 21 0,0-20 16,0-1-16,0 21 0,-21-21 15,-1 22-15,1-22 0,0 0 0,-21 0 16,21 21-16,-22-42 0,1 22 0,21-1 15,-22 0-15,1-21 0,21 21 16,0-21-16,0 0 0</inkml:trace>
  <inkml:trace contextRef="#ctx0" brushRef="#br1" timeOffset="113961.03">29697 7599 0,'0'-21'0,"0"0"16,0-1-16,0 1 0,0 0 15,0 0-15,0-21 0,0 20 16,0-20-16,0 21 0,0-21 16,0 20-16,0-20 0,0 21 15,0 0-15,-21 21 0,-1 0 16,1 0-16,0 0 0,0 21 16,0 0-16,0 0 0,-1 0 15,1 22-15,-21-22 0,21 21 0,0-21 16,-1 22-16,22-1 0,-21-21 15,0 22-15,0-22 0,21 21 0,0-21 16,0 0-16,0 1 0,0-1 16,0 0-16,0 0 0,21-21 15,0 0-15,0 0 16,1 0-16,-1 0 0,0 0 16,0 0-16,0 0 0,0-21 0,1 0 15,-1 0-15,0-1 0,0 1 16,0 0-16,0 0 0,1-21 0,-1 20 15,0-20-15,0 21 0,-21 0 16,0 0-16,21-22 0,-21 22 16,21 21-16,-21 21 31,0 0-31,0 1 0,-21-1 16,21 0-16,0 0 0,-21 0 15,21 0-15,0 1 0,0-1 16,0 0-16,0 0 0,0 0 15,0 0-15,0 1 0,0-1 0,21-21 16,0 21-16,1-21 0,-1 0 16,0 0-16,0 0 15,0 0-15,0 0 0,1 0 0,-1-21 16,0 0-16,0 21 0,0-22 16,0 1-16,1 0 0,-1-21 0,0 21 15,-21-1-15,21-20 0,0 21 16,0 0-16,-21 0 0,0-1 15,22 1-15,-22 0 0,21 21 0,-21 21 32,0 0-17,0 1-15,0-1 0,0 0 16,0 0-16,0 0 0,-21 0 0,21 1 16,0-1-16,0 0 0,0 0 15,0 0-15,0 0 0,0 1 16,0-1-16,21-21 0,-21 21 0,21-21 15,0 0-15,0 0 0,0 0 16,1 0-16,20 0 0,-21 0 0,21 0 16,-20 0-16,20 0 0,-21-21 15,21 21-15,-20-21 0,-1-1 0,0 1 16,21 0-16,-42-21 16,21 21-16,1-1 0,-1-20 0,-21 21 15,0-21-15,0 20 0,0 1 16,0 0-16,0 0 0,-21 21 15,-1 0-15,1 0 0,0 0 16,0 0-16,0 0 0,0 21 0,21 0 16,-22 0-16,1 1 0,21-1 0,-21 0 15,21 0-15,0 21 0,0-20 16,0-1-16,0 0 0,0 0 0,21 0 16,0 0-16,1-21 15,-1 0-15,0 22 0,0-22 0,21 0 16,-20 0-16,-1 0 15,21 0-15,-21 0 0,22 0 0,-22-22 16,0 22-16,21-21 0,-21 0 16,1 0-16,-1 0 0,0 0 0,-21-22 15,21 22-15,-21 0 0,0 0 0,0 0 16,-21 21 15,0 21-31,21 0 0,-21 0 16,-1-21-16,22 21 0,-21 0 0,21 1 15,-21-1-15,0 0 16,21 0-16,0 0 0,-21 0 16,21 1-1,21-44 17,-21 1-17,21 21-15,-21-21 0,21 0 0,0 0 16,1 0-16,-1-1 0,0-20 15,0 21-15,0 0 0,0 0 0,-21-1 16,22 1-16,-1 21 16,-21 21-1,0 1 1,0-1-16,0 0 0,0 0 0,0 0 16,0 0-16,0 1 15,0-1-15,0 0 0,0 0 0,0 0 16,0 0-16,21-21 15,0 0-15,0 0 0,0 0 16,1 0-16,-1 0 16,0 0-16,0 0 0,0-21 15,0 0-15,-21 0 0,22 0 0,-1 0 16,0-22-16,0 1 0,0 0 16,0-1-16,1 1 0,-1-22 0,0 22 15,0-21-15,0-1 16,0 22-16,1-22 0,-1 22 0,-21 0 15,21-22-15,-21 22 0,21 21 16,-21-22-16,0 22 0,0 0 0,0 0 16,0 0-16,-21 21 15,0 0-15,0 21 16,-1 0-16,1 0 0,0 0 0,0 22 16,0-22-16,21 21 0,0 0 15,0 1-15,0 20 0,-21-20 0,21 20 16,0 1-16,0-1 0,0-21 15,0 22-15,0-22 0,0 22 0,0-22 16,0 0-16,0 1 0,0-22 16,0 21-16,0-21 0,21 1 15,-21-1-15,21 0 0,0 0 16,0-21 0,0 0-16,1 0 0,-1 0 0,0 0 15,0 0-15,0 0 16,0 0-16,1-21 0,-1 0 0,0 0 15,0 21-15,0-22 0,0 1 16,1 0-16,-1 0 0,0 0 0,-21 0 16,21-1-16</inkml:trace>
  <inkml:trace contextRef="#ctx0" brushRef="#br1" timeOffset="114285.85">31305 7112 0,'0'-21'16,"22"21"-16,-1-21 15,21 21-15,-21 0 0,22 0 0,-1 0 16,0 0-16,-21 0 15,22-21-15,-1 21 0,0 0 0,-20 0 16,20 0-16,-21 0 0,21 0 16,-20 0-16,-1 0 0,0 0 0,0-22 15,0 22 1,-21-21 0,-21 21-1,0-21 1,0 21-16</inkml:trace>
  <inkml:trace contextRef="#ctx0" brushRef="#br1" timeOffset="116371.28">18055 8996 0,'0'0'0,"0"-21"15,0 0 1,0-1-16,0 1 16,0 0-16,0 0 0,0 0 15,0 0-15,0-1 16,0 1-16,0 0 0,0 0 16,-21 21 15,21 21-16,0 0-15,0 0 16,0 22-16,-21-22 0,21 21 0,0 1 16,0-1-16,0-21 0,0 21 15,0 1-15,0-1 0,0 0 0,-21-20 16,21 20-16,0-21 0,0 0 16,0 22-16,0-22 0,0 0 0,0 0 15,-22 0-15,22 0 0,0 1 16,0-44 62,22 1-78</inkml:trace>
  <inkml:trace contextRef="#ctx0" brushRef="#br1" timeOffset="117945.39">18373 9250 0,'0'-21'156,"21"21"-140,-21-21 15,-21 21 0,21 21-15,-22 0-16,22 0 0,0 0 15,0 0-15,0 1 16,0-1-16,0 0 16,22-21 15,-1 0-31,0 0 15,0 0-15,0 0 16,-21-21-16,0 0 16,0-1-16,0 1 15,0 0-15,0 0 0,-21 21 47,0 0-31,0 21-16,21 0 15,0 0 1,21-21 47,0 0-63,-21-21 15,0 0 1,-21 0 15,0 21-15,21 21-1,0 0 17,0 0-17,21-21 48,0 0-32,-42 0 391,0 0-375,0 0 31,-1 0-63,1 0-15</inkml:trace>
  <inkml:trace contextRef="#ctx0" brushRef="#br1" timeOffset="119661.45">19325 8657 0,'0'-21'0,"0"0"0,0 0 15,-21 42 17,21 0-17,0 21-15,0-20 0,0 20 16,0 0-16,0 1 0,0-1 0,0 0 15,0 1-15,0-1 0,0 0 16,0 1-16,0-22 0,0 21 16,0-21-16,0 22 0,0-22 0,0 0 15,0 0-15,0 0 0,0 0 16,0 1-16,0-44 47,0 1-32,0 0-15,0 0 0,0 0 16,21 0-16,-21-22 0,21 22 0,-21-21 16,21-1-16,1 22 0,-1-21 0,0 21 15,21 0-15,-21-1 0,22 1 16,-22 0-16,21 21 0,-21 0 0,22 0 16,-1 0-16,-21 21 15,0 0-15,22 1 0,-22-1 0,0 0 16,-21 0-16,21 0 0,-21 22 0,0-22 15,0 0-15,0 0 0,0 21 16,0-20-16,0-1 0,0 0 0,0 0 16,-21 0-16,0 0 0,21 1 15,-21-22 1,42-22 15,0 1-15,0 0-16,0 21 0</inkml:trace>
  <inkml:trace contextRef="#ctx0" brushRef="#br1" timeOffset="120085.21">20193 8932 0,'0'0'0,"0"-21"16,-21 42-1,0 1 1,21-1-16,-22 0 0,1 0 0,21 0 15,-21 22-15,21-22 16,-21 0-16,0 0 0,21 0 0,0 22 16,0-22-16,0 0 0,0 0 15,0 0-15,0 0 0,21 1 16,0-22-16,0 0 16,0 0-16,1 0 0,-1 0 0,0 0 15,21 0-15,-21-22 0,1 22 16,20-21-16,-21 0 0,0 21 0,0-21 15,1 0-15,-1 0 0,-21-1 16,21 1-16,-21-21 0,0 21 0,0 0 16,0-22-16,-21 22 0,0 0 0,-1 0 15,1 0-15,0-1 16,0 1-16,0 21 0,0 0 0,-1 0 16,1 0-16,0 0 0,0 0 0,0 21 15,0 1-15,21-1 0,-22 0 16,22 0-16,0 0 0,0 0 15,0 1-15,22-22 16,-1 21-16,0-21 0,0 0 16,0 0-16,0 0 0</inkml:trace>
  <inkml:trace contextRef="#ctx0" brushRef="#br1" timeOffset="120821.76">20743 8932 0,'0'22'32,"0"-1"-17,0 0-15,0 0 0,0 0 16,0 0-16,0 1 0,0-1 16,0 0-16,-21 0 0,21 0 15,0 0-15,0 1 0,0-1 16,0 0-16,-21-21 15,21 21-15,0 0 16,0-42 15,0 0-15,0 0-16,0 0 0,0-1 16,0 1-16,0 0 0,21 0 15,-21-21-15,21 20 0,0 1 0,-21 0 16,22-21-16,-1 21 0,0-1 0,0 1 15,0 21-15,22-21 0,-22 21 16,0 0-16,0 0 0,0 0 0,0 0 16,1 21-16,-1 0 15,0 1-15,-21-1 0,0 0 0,0 0 16,21 0-16,-21 0 0,0 1 16,0-1-16,0 0 0,0 0 15,0 0-15,-21 0 0,21 1 16,-21-22-16,21 21 0,-21-21 15,21-21 17,0-1-17,0 1-15,0 0 0,21 0 16,-21 0-16,21 0 0,0-1 0,0 1 16,-21 0-16,21 0 0,1 0 15,-1 0-15,0-1 0,0 22 0,0 0 16,0 0-16,1 0 15,-1 0-15,0 0 0,0 0 0,0 22 16,0-1-16,-21 0 0,22 0 16,-22 0-16,0 0 0,0 1 15,0-1-15,0 0 0,0 0 16,0 0-16,0 0 0,0 1 16,-22-22-16,1 21 15,0-21 1,21-21 15</inkml:trace>
  <inkml:trace contextRef="#ctx0" brushRef="#br1" timeOffset="121286.2">21611 8975 0,'0'0'0,"0"21"16,0 0-16,0 0 15,21-21 1,0 0-16,1 0 16,-1 0-16,0 0 15,0 0-15,21 0 0,-20-21 0,-1 21 16,0-21-16,0 21 0,0-21 15,0 0-15,1 21 0,-22-22 0,21 1 16,-21 0-16,0 0 16,0 0-16,0 0 0,-21-1 15,-1 22-15,1 0 0,0 0 16,0 22-16,0-22 16,0 21-16,-1 0 0,1 0 15,0 0-15,0 22 0,0-22 0,21 0 16,-21 21-16,-1-21 0,22 1 15,0-1-15,0 0 0,0 0 0,0 0 16,0 0-16,0 1 0,0-1 16,0 0-16,22 0 15,-1-21-15,0 0 0,0 0 16,0 0-16,0 0 0,1 0 16,-1 0-16,21 0 0,-21 0 0,0-21 15,1 0-15,-1 21 0,0-21 16,0-1-16</inkml:trace>
  <inkml:trace contextRef="#ctx0" brushRef="#br1" timeOffset="121629.53">22606 8763 0,'0'0'0,"-21"0"0,0-21 15,-1 21-15,1 0 16,0 0-16,0 0 16,21 21-16,-21 0 0,21 0 0,-21 1 15,21-1-15,-22 0 0,1 21 16,21-21-16,0 22 0,-21-22 0,21 0 16,-21 21-16,21 22 15,0-22-15,0-21 16,0 1-16,0-1 0,0 0 15,0 0-15,21 0 0,0-21 16,-21 21-16,21-21 0,1 0 0,-1 22 16,0-22-16,0 0 0,0 0 0,0 0 15,1 0-15,-1 0 0,0 0 16,0 0-16,0-22 0,0 22 0,1-21 16,-1 21-16</inkml:trace>
  <inkml:trace contextRef="#ctx0" brushRef="#br1" timeOffset="122042.32">23072 8763 0,'0'0'0,"0"-21"15,21 21-15,0 0 16,0 0-1,0 0-15,0 0 0,1 0 16,-22 21-16,21-21 0,0 21 16,-21 0-16,0 1 0,21-1 0,-21 0 15,0 21-15,21-21 0,-21 1 0,0 20 16,0-21-16,0 0 0,0 22 16,0-22-16,-21 0 0,0 0 0,0 0 15,21 0-15,-21 1 0,-1-1 16,1 0-16,0 0 0,0 0 15,0 0-15,0-21 0,21 22 0,-22-22 16,22 21-16,-21-21 16,0 0-16,21-21 78</inkml:trace>
  <inkml:trace contextRef="#ctx0" brushRef="#br1" timeOffset="123285.72">18267 10202 0,'-21'-21'16,"-1"21"0,1 0-16,0-21 15,0 21-15,21-21 0,-21 0 16,21 0-1,-21 21-15,21-22 0,0 1 16,0 0 0,21 21-16,0 0 0,0-21 15,0 21-15,0 0 0,1 0 0,-1 0 16,0 0-16,0 0 0,0 0 0,0 0 16,1 21-16,-1-21 15,0 21-15,0 0 0,-21 22 0,0-22 16,0 0-16,0 0 0,0 22 15,0-22-15,0 21 0,0-21 0,-21 22 16,0-22-16,0 21 0,-1-21 0,1 22 16,0-22-16,-21 0 0,21 21 15,-1-21-15,-20 1 0,21-1 0,-21-21 16,20 21-16,1 0 0,-21-21 16,21 21-16,0-21 0,-1 0 15,1 0-15,0 0 0,0 0 0,0 0 16,0 0-16,-1-21 15,1 0-15,21 0 16,0 0-16,0-22 0,0 22 0,0 0 16,0-21-16,0 20 0,0 1 15,21 0-15,1 0 0,-22 0 0,21 0 16,0 21-16,0 0 16,0 0-16,0 0 0,1 21 15,-1 0-15,-21 0 0,21 0 0,-21 0 16,21 1-16,-21-1 15,0 0-15,21 0 0,-21 0 0,21 0 16,1 1-16,-22-1 0,0 0 16,21-21-16,-21 21 0,21 0 15,-21 0-15,21-21 16,-21 22-16,21-22 0,0 0 31,1 0-31,-1 0 16,0 0-16</inkml:trace>
  <inkml:trace contextRef="#ctx0" brushRef="#br1" timeOffset="123701.73">18796 10520 0,'0'0'0,"0"21"16,0 0-16,0 0 16,21-21 31,-21-21-47,21 21 15,-21-21-15,0 0 16,0 0-16,0 0 15,-21 21 1,0 0-16,0 0 16,21 21-16,0 0 15,-21-21-15,21 21 0,0 0 16,0 0 0,0 1-1,0-44 32,0 1-31</inkml:trace>
  <inkml:trace contextRef="#ctx0" brushRef="#br1" timeOffset="127713.38">19981 10075 0,'0'0'0,"21"0"16,1 0-1,-1 0-15,0 0 16,0 0-1,-21-21-15,21 21 0,-21-21 16,0 0-16,21 21 0,-21-21 16,-21 21-1,0-21 1,0 21-16,0 0 16,0 0-16,-1 0 0,1 0 0,0 0 15,0 0-15,0 21 0,-22 0 0,22 0 16,0 0-16,-21 0 0,21 1 15,-1-1-15,1 0 0,0 0 0,0 21 16,21-20-16,0 20 0,0-21 0,0 21 16,0-20-16,0-1 0,0 21 15,0-21-15,0 0 0,21 1 0,-21-1 16,21 0-16,0 0 0,1-21 16,-1 21-16,0 0 0,21-21 15,-21 0-15,1 0 0,-1 22 0,0-22 16,0 0-16,21 0 0,-20 0 15,-1 0-15,0 0 0,0-22 0,0 1 16,22 21-16,-22-21 0,0 0 0,21 21 16,-21-21-16,1 0 0</inkml:trace>
  <inkml:trace contextRef="#ctx0" brushRef="#br1" timeOffset="128225.49">20574 10202 0,'0'0'0,"0"-21"16,0 0-16,0 0 15,-21 21-15,0 0 16,-1 0-16,1 0 0,0 0 16,0 0-16,0 0 0,0 21 15,-22 0-15,22 0 0,0 1 0,21-1 16,-21 0-16,0 0 0,-1 21 16,22-20-16,-21 20 0,21-21 0,0 0 15,0 22-15,0-22 0,0 0 0,0 0 16,0 0-16,0 0 15,0 1-15,21-22 0,1 0 16,-1 0-16,0 0 0,0 0 0,0 0 16,0 0-16,1 0 0,20 0 15,-21-22-15,0 1 0,0 0 16,1 0-16,20 0 0,-42 0 0,21-1 16,0 1-16,0 0 0,-21-21 15,22 21-15,-22-1 0,0 1 0,0-21 16,0 21-16,0 0 0,0-1 15,0 44 17,0-1-32,0 0 0,0 0 15,0 0-15,0 22 0,0-22 0,0 0 16,-22 0-16,22 21 0,0-20 0,0-1 16,0 0-16,0 0 15,0 0-15,0 0 0,22 1 16,-1-22-16,-21 21 0,21-21 0,0 0 15,0 0-15,0 0 0,1 0 16,-1 0-16,0 0 0,0 0 16,0 0-16,-21-21 0,21 21 15,1-22-15,-1 1 0</inkml:trace>
  <inkml:trace contextRef="#ctx0" brushRef="#br1" timeOffset="128667.46">21018 10287 0,'0'0'15,"0"-21"-15,0 0 16,0 0 0,0-1-16,0 1 15,22 21 1,-1-21-16,0 21 0,0 0 16,21 0-16,-20 0 0,-1 0 15,0 0-15,0 21 0,0 0 0,22-21 16,-22 22-16,0-1 0,0 0 0,-21 0 15,21 21-15,-21-20 0,21-1 16,-21 0-16,0 0 0,0 0 0,0 22 16,0-22-16,0 0 0,-21 0 15,0 0-15,21 0 16,-21-21-16,21 22 0,-21-22 0,21-22 47,0 1-47,0 0 15,0 0-15,0 0 0,0 0 16,21-22-16,-21 22 0,0 0 0,21-21 16,0 20-16,-21 1 0,21 0 0,1 0 15,-22 0-15,21 21 0,-21-21 16,21 21-16,0 0 16,0 0-16,0 0 15,-21-22-15,22 22 16,-1 0-16,0 0 0,0 0 0</inkml:trace>
  <inkml:trace contextRef="#ctx0" brushRef="#br1" timeOffset="129068.23">22119 10075 0,'0'-21'16,"-21"21"15,0 0-15,21 21-16,-21 1 0,-1-22 0,22 21 15,-21 0-15,0 0 0,21 21 0,0-20 16,-21-1-16,0 21 0,21-21 15,0 0-15,0 22 0,0-22 0,-21 21 16,21-21-16,0 1 0,0-1 16,0 0-16,0 0 0,0 0 0,0 0 15,21 1-15,0-1 16,0 0-16,0-21 16,0 21-16,1-21 0,-1 0 15,0 0-15,0 0 0,0 0 16,0 0-16,1 0 0,-22-21 15,21 0-15,0 21 0,0-21 0,0-1 16,0 1-16</inkml:trace>
  <inkml:trace contextRef="#ctx0" brushRef="#br1" timeOffset="129425.26">22691 10012 0,'0'0'16,"21"0"-16,0 0 0,-21-21 0,21 21 16,0 0-16,0 0 15,1 0-15,-1 0 0,0 0 16,0 0-16,0 21 0,0-21 0,-21 21 16,22 0-16,-1 0 0,0 1 15,-21 20-15,0-21 0,0 0 0,0 22 16,21-22-16,-21 21 0,0-21 15,0 22-15,0-22 0,0 0 16,0 21-16,0-21 0,-21 1 0,0-1 16,21 0-16,-21 0 0,-1 0 15,1 0-15,21 1 0,-21-22 0,0 21 16,0 0-16,0-21 16,-1 0-1,1 0 1,0 0-16</inkml:trace>
  <inkml:trace contextRef="#ctx0" brushRef="#br1" timeOffset="130550.04">15642 12319 0,'0'0'0,"0"-21"0,0 0 16,0 0-16,-21 21 16,0 0-16,0 0 15,-1 0-15,1 0 0,-21 0 16,21 0-16,-22 21 0,1 0 16,21 0-16,-21 21 0,-1-20 0,1 20 15,0-21-15,-1 21 0,22 1 16,0-1-16,0 0 0,0 22 0,21-1 15,0-20-15,0 20 0,0-20 0,0 20 16,21-21-16,0 1 0,0-1 16,0 0-16,0-20 0,1 20 0,20-21 15,-21 0-15,21 0 0,1 1 16,-22-1-16,21-21 0,1 0 16,-1 0-16,-21 0 0,21 0 0,1 0 15,-22 0-15,21 0 0,1-21 16,-22-1-16,21 1 0,-21 0 0,22-21 15,-22 21-15</inkml:trace>
  <inkml:trace contextRef="#ctx0" brushRef="#br1" timeOffset="131100.24">16192 12361 0,'0'0'0,"22"-21"0,-22-21 16,0 63-1,0 21 1,0-20-16,0-1 0,-22 21 16,22 0-16,0 1 0,0-1 15,0 0-15,0 1 0,-21-1 0,21 22 16,0-22-16,-21 0 0,21 1 0,0-1 16,0 0-16,0-21 0,-21 22 15,21-22-15,-21 21 0,21-21 0,0 1 16,0-1-16,0 0 15,0 0-15,0-42 32,0 0-17,0 0-15,0-1 0,0 1 16,0 0-16,0-21 0,21 21 16,0-22-16,0 22 0,0-21 0,1-1 15,-1 22-15,0-21 0,0 21 0,21 0 16,-20-1-16,20 1 0,0 21 15,-21 0-15,22 0 0,-22 0 0,21 21 16,-21 1-16,1-1 0,-1 0 16,0 21-16,0-21 0,-21 22 0,21-22 15,-21 21-15,0 1 0,0-22 16,0 21-16,0-21 0,0 0 16,-21 1-16,0 20 0,0-21 0,21 0 15,-21-21-15,21 21 0,-22 1 16,1-22-16,21 21 0,0-42 31,0-1-15,21 1-16,1 0 0,-22 0 0,21-21 15,0 20-15</inkml:trace>
  <inkml:trace contextRef="#ctx0" brushRef="#br1" timeOffset="131337.54">17018 12785 0,'0'0'15,"21"0"-15,-21 21 32,0 0-32,0 0 0,0 0 0,0 1 15,-21-1-15,0 0 0,21 21 16,-21-21-16,21 1 0,0-1 0,-22 0 16,22 0-16,-21 0 0,21 0 15,0 1-15,0-1 16,0-42 15,0-1-31,0 1 16,0 0-16,21 0 0,1 0 0</inkml:trace>
  <inkml:trace contextRef="#ctx0" brushRef="#br1" timeOffset="131693.35">17124 12488 0,'0'0'0,"0"-21"0,-21 21 0,-1 0 15,1 0-15,0 0 0,0 0 16,21 21-16,0 1 0,0-1 16,0 0-16,0 0 0,0 0 15,0 0 1,21-21-16,0 0 16,0 0-16,1 0 0,-1 0 0,0-21 15,-21 0-15,21 21 0,0-21 16,-21 0-16,0 0 0,0-1 0,0 1 15,0 0-15,0 0 0,0 0 16,-21-22-16,0 22 0,0 0 0,0 0 16,-1 21-16,1-21 0,0 21 15,0 0-15,0 0 0,0 21 16,-1 0-16,22 0 0,-21 0 16,21 1-16,-21-1 0,21 0 15,0 0-15,0 0 0,0 0 16,0 1-16,0-1 0,0 0 0,21-21 15,0 0-15,1 0 0,-1 0 16,0 0-16,21 0 0</inkml:trace>
  <inkml:trace contextRef="#ctx0" brushRef="#br1" timeOffset="131983.2">17695 12192 0,'0'0'0,"0"-21"0,21-21 15,-21 63 17,0 0-32,0 21 15,0-21-15,-21 22 0,0-1 0,0 0 16,0 1-16,21-1 0,-21 22 0,-1-22 16,1 0-16,0 22 0,21-22 15,-21 22-15,0-22 0,0 0 0,21-21 16,0 22-16,0-1 0,0-21 15,-22 0-15,22 1 0,0-1 0,0 0 16,0 0-16,22-21 16,-1 0-16,0 0 15,0 0-15,0-21 0,0 21 16</inkml:trace>
  <inkml:trace contextRef="#ctx0" brushRef="#br1" timeOffset="132570.07">18330 12785 0,'0'0'0,"0"-21"0,0-1 15,0 1-15,0 0 16,0 0-16,-21 0 0,0 0 16,0-1-16,0 22 0,-1 0 15,1 0-15,0 0 16,0 0-16,0 0 0,0 0 0,-22 22 15,22-1-15,0 0 0,0 0 16,0 0-16,-1 22 0,1-22 0,21 0 16,0 21-16,-21-21 0,21 22 0,0-22 15,0 0-15,0 0 0,0 0 16,0 1-16,0-1 0,21 0 16,0-21-16,1 0 0,-1 0 15,0 0-15,0 0 0,0 0 0,0 0 16,22-21-16,-22 0 0,21-1 0,-21 1 15,1 0-15,20 0 0,-21 0 16,0-22-16,22 1 0,-22 0 16,0-1-16,0 1 0,-21 0 15,21-22-15,-21 22 0,21 0 0,-21-22 16,0 22-16,0-1 0,0 1 0,0 0 16,0-1-16,0 1 0,0 21 15,0-21-15,-21 20 0,0 22 16,21 22-16,-21-1 15,0 0-15,21 21 0,-21 1 0,21-1 16,-22 0-16,22 22 0,-21-22 0,21 0 16,0 22-16,0-22 0,0 1 15,0-1-15,0 0 0,0 1 0,0-1 16,0 0-16,21-21 0,1 1 16,-1 20-16,0-21 0,0-21 15,0 21-15,0 0 0,1-21 0,-1 0 16,21 0-16,-21 0 0,0 0 15,1 0-15,-1 0 0,21-21 0,-21 0 16,0 0-16,-21 0 0</inkml:trace>
  <inkml:trace contextRef="#ctx0" brushRef="#br1" timeOffset="135615.85">20362 12785 0,'-21'0'16,"0"21"-16,0-21 15,42 0 32,0 0-47,0 0 0,0-21 0,1 21 16,-1-21-16,0-1 0,0 1 15,0 0-15,0 0 0,1 0 0,-1 0 16,0-1-16,-21-20 0,0 21 16,0 0-16,0 0 0,0-22 0,0 22 15,0 0-15,-21 0 0,0 21 16,-1-21-16,1 21 16,0 21-16,0 0 0,21 0 15,0 0-15,-21 0 0,21 1 16,0 20-16,0-21 0,0 21 0,0 1 15,0-1-15,0-21 0,21 22 0,0-22 16,-21 21-16,21-21 0,0 0 16,1 1-16,20-22 0,-21 21 0,0-21 15,22 21-15,-22-21 0,21 0 16,-21 0-16,22 0 0,-22 0 0,21-21 16,-21 0-16,0 21 0,1-22 15,-1 1-15,0 0 0,0 0 0,0 0 16,0 0-16,1-22 0,-1 22 15,-21 0-15,21-21 0,0 20 0,0 1 16,0 0-16,1-21 0,-1 42 16,21-21-16,-21-1 0,0 22 0,1 0 15,20 0-15,-21 0 0,0 0 16,0 22-16,-21-1 0,0 0 16,0 21-16,0-21 0,0 1 0,0-1 15,0 21-15,-21-21 0,0 0 16,0 22-16,21-22 0,-21 0 0,0 0 15,-1 0-15,1 1 0,21-1 16,-21-21-16,21-21 47,0-1-47,21 1 0,0 0 0,1 0 16,-22 0-16,21-22 0,0 22 15,21-21-15,-42 21 0,21-22 0,1 22 16,-1-21-16,0 21 0,-21 0 0,0-1 15,21 22-15,-21 22 32,0-1-32,0 0 0,0 0 15,-21 0-15,21 22 0,0-22 16,0 0-16,0 21 0,0-21 16,0 1-16,0 20 0,0-21 15,0 0-15,0 0 0,0 1 0,21-22 16,0 21-16,0-21 0,1 0 0,-1 0 15,21 0-15,0 0 0,-20 0 16,20 0-16,0 0 0,1-21 0,-1-1 16,-21 1-16,21 0 0,1 0 15,-22-21-15,0 20 0,0-20 0,0 0 16,1-1-16,-1 1 0,0 0 0,-21-1 16,0 1-16,0 0 0,0-22 15,0 22-15,0-22 0,0 22 16,0 0-16,0-1 0,0 22 15,0-21-15,0 21 0,0 0 0,0 42 32,0 0-32,-21 0 0,0 0 15,21 22-15,0-1 0,0 0 0,-22 1 16,22-1-16,-21 0 0,21 1 16,0 20-16,-21-21 0,21-20 0,0 20 15,0 0-15,0 1 0,0-1 0,0-21 16,0 21-16,0-20 0,0 20 15,21-21-15,0 0 0,-21 0 0,22 1 16,-1-22-16,0 21 0,0-21 16,0 0-16,0 0 0,1 0 15,-1 0-15,21 0 0,-21 0 0,0-21 16,22-1-16,-22 1 0,21 0 16,-21-21-16,22 21 0,-22-22 0,0 22 15,0-21-15,0 21 0,-21-22 16,0 22-16,0-21 0,0 21 0,0-1 15,0 1-15,0 0 0,-21 21 16,0 0 0,0 0-16,0 0 0,21 21 15,-21 0-15,21 1 0,-22 20 0,22-21 16,-21 0-16,21 22 0,0-22 0,0 0 16,0 0-16,0 21 0,0-20 15,0-1-15,21-21 0,1 21 16,-1 0-16,0-21 0,0 21 0,21-21 15,-20 0-15,20 0 0,0 0 0,1 0 16,-1 0-16,-21 0 0,21-21 16,1 21-16,-22-21 0,0 0 0,21 0 15,-20-22-15,-1 22 0,0 0 16,0-21-16,-21 20 0,0-20 0,21 21 16,-21-21-16,0 20 0,0 1 0,0 0 15,0 0-15,0 42 31,0 0-31,-21 0 16,21 1-16,0-1 0,0 0 0,-21 0 16,21 0-16,-21 22 0,21-22 0,-21 0 15,21 0-15,0 0 0,0 0 16,-22 1-16,22-1 0,0 0 16,0 0-16,0 0 15,0-42 16,0 0-15,0 0-16,22 0 0,-22-22 16,0 22-16,21 0 0,0 0 0,-21 0 15,21-22-15,0 22 0,0 0 16,1 0-16,-1 0 0,21 21 16,-21 0-16,0 0 0,1 0 15,-1 0-15,0 21 0,0 0 16,0 0-16,0-21 0,-21 21 0,22 0 15,-1 1-15,-21-1 0,21 0 16,-21 0-16,0 0 0,21 0 0,0 1 16,-21-1-16,0 0 15,21-21-15,1 0 0,-1 0 16,0 0 0,0 0-16,0 0 15,-21-21-15,21 0 0,1-1 16,-1 1-16,0 0 0,0 0 0,0-21 15,0 20-15,22-20 0,-22 21 16,21-21-16,1-1 0,-22 22 0,21 0 16,0 0-16,-20 0 0,20-1 15,-21 22-15,21 0 0,-20 0 0,-1 0 16,0 22-16,0-22 0,0 21 0,0 0 16,-21 0-16,0 0 0,0 0 15,0 1-15,0-1 0,0 0 0,22 0 16,-22 0-16,0 0 15,0 1-15,0-1 16,0-42 31,0-1-47,0 1 16,0 0-16,-22 21 15,22-21-15,-21 0 0,21 0 0,-21-1 16,0 1-16,0 21 0,0-21 15,-1 21-15,1-21 0,0 21 0,0 0 16,0 0-16,0 0 0,-1 21 0,-20 0 16,21 0-16,0 1 15,-22-1-15,22 0 0,0 0 0,0 0 16,0 0-16,0 22 0,-1-22 16,22 0-16,-21 0 0,21 22 0,0-22 15,0 0-15,0 0 0,0 0 0,21 0 16,1-21-16,-1 22 0,0-22 15,0 21-15,21-21 0,-20 0 16,-1 0-16,0 0 0,0 0 0,0 0 16,0-21-16,1 21 15,-1-22-15,0 1 0,0 21 0,0-21 0,0-21 16,1 21-16,-1-22 0,-21 22 16,21-21-16,0-1 0,0 1 15,0 0-15,-21-22 0,22 22 0,-1-22 16,-21 22-16,0-21 0,0-1 15,21 1-15,-21 20 0,0-20 0,21 20 16,-21 1-16,0 0 0,0-1 16,0 22-16,0 0 0,0 0 0,0 0 15,0 42 1,-21 0-16,0 21 16,21-20-16,-21 41 0,-1-21 0,1 1 15,21 20-15,0-20 0,-21 20 16,21-21-16,-21 1 0,21 20 0,0-20 15,-21-1-15,21 0 0,0 1 16,0-22-16,0 21 0,0-21 16,0 22-16,0-22 0,0 21 0,0-21 15,0 0-15,21 1 0,0-1 16,0-21-16,0 21 0,1 0 0,-1-21 16,21 0-16,-21 0 0,0 0 0,22 0 15,-22 0-15,21 0 0,1-21 16,-22 0-16,21 0 0,0-1 15,1 1-15,-1 0 0,-21 0 0,22-21 16,-1 20-16,0 1 0,-21-21 0,22 21 16,-1-43-16,-42 43 15,0 0-15,0 0 16,-21 21 0,0 0-16,0 0 0,-1 21 0,1 0 15,0 0-15,21 0 0,-21 1 16,21-1-16,-21 0 0,21 0 15,0 0-15,0 0 16,0 1-16,0-1 0,0 0 16,21 0-16,-21 0 0,0 0 15,21 1-15,-21-1 16,0 0-16,0 0 16,0 0-1,-21-21-15,0 0 16,0 0-16,-1 21 15,1-21-15,0 0 16,21-21 0,0 0-16,0 0 15,0 0-15,0 0 16,0-1-16</inkml:trace>
  <inkml:trace contextRef="#ctx0" brushRef="#br1" timeOffset="135989.64">22204 12298 0,'0'0'0,"-21"-21"16,21 0-1,21 21-15,0 0 0,0 0 16,21 0-16,1-22 0,-1 22 0,0 0 16,1 0-16,20-21 0,-20 21 0,-1-21 15,21 21-15,-20 0 0,-1 0 16,0-21-16,-20 21 0,20 0 0,-21 0 15,0 0-15,0-21 0,1 21 16,-22 21 31</inkml:trace>
  <inkml:trace contextRef="#ctx0" brushRef="#br1" timeOffset="136626.26">27220 11769 0,'0'0'0,"0"-21"0,0-1 0,0 1 15,0 0-15,0 0 0,-21 21 16,21-21-16,-21 21 31,21 21-31,0 0 0,0 0 0,0 0 16,0 22-16,0-1 0,0 0 15,0 22-15,0-1 0,0-20 16,-21 20-16,21 1 0,-21-1 16,21-20-16,0 20 0,-22-21 0,22 1 15,-21-1-15,21 0 0,-21-20 0,21 20 16,0-21-16,0 0 0,0 0 15,0 1-15,0-1 0,0 0 0,0-42 47,0 0-47,0-1 16,0 1-16,-21 0 0,21-21 16</inkml:trace>
  <inkml:trace contextRef="#ctx0" brushRef="#br1" timeOffset="136986.19">26776 11959 0,'0'0'0,"-43"-21"0,1-21 16,21 21-16,0-1 15,0 1-15,-1 0 0,22 0 0,0 0 16,0 0-16,0-1 0,22 1 16,-1 0-16,21 0 0,-21 0 15,43 0-15,-22-1 0,22 1 0,-1 0 16,22 0-16,-22 21 0,1-21 15,20 21-15,-20 0 0,-1 0 0,1 0 16,-1 21-16,-20 21 16,-1-21-16,0 22 0,-20-1 0,-1 0 15,-21 1-15,0-1 0,-21 0 0,-1 1 16,1-1-16,-21 0 0,0-20 16,-1 20-16,22-21 0,-21 21 0,-1-20 15,1-1-15,0 0 0,-1 0 16,1 0-16,21 0 0,-21-21 0,20 22 15,1-22-15,21 21 0,-21-21 16,42 0 0,0 0-1,1 0-15,-1 0 16,0-21-16</inkml:trace>
  <inkml:trace contextRef="#ctx0" brushRef="#br1" timeOffset="137537.76">28067 12213 0,'0'0'15,"0"-21"1,0 0 0,0 0-16,0 0 0,0-1 0,-21 1 15,0 0-15,21 0 0,-22 0 0,1 21 16,0-21-16,0 21 15,0 0-15,0 0 0,-22 0 0,22 0 16,0 21-16,0 0 0,0 0 16,-1 0-16,1 22 0,0-22 0,0 21 15,0-21-15,21 22 0,-21-1 0,-1-21 16,22 0-16,0 22 0,0-22 16,0 0-16,0 0 0,0 0 0,0 0 15,0 1-15,22-22 16,-1 0-16,0 0 0,21 0 0,-21 0 15,1 0-15,20 0 0,-21 0 0,21-22 16,-20 1-16,-1 21 0,21-21 16,-21 0-16,0 0 0,1 0 15,-1-1-15,0-20 0,-21 21 0,0-21 16,21 20-16,-21-20 0,0 21 16,21 0-16,-21 0 0,0-1 0,0 1 15,0 42 1,0 1-16,0-1 15,0 0-15,0 0 0,0 21 16,0-20-16,0-1 0,0 21 0,0-21 16,0 0-16,0 1 0,0-1 0,0 0 15,0 0-15,21 0 0,1 0 16,-1-21-16,0 0 16,0 22-16,0-22 0,0 0 15,1 0-15,-1 0 0,0 0 0,0 0 16,0 0-16,0 0 0</inkml:trace>
  <inkml:trace contextRef="#ctx0" brushRef="#br1" timeOffset="137977.51">28554 12150 0,'0'0'0,"0"-21"0,0-1 16,0 1-16,0 0 15,0 0-15,0 0 0,0 0 16,21 21-1,0 0-15,0 0 16,0 0-16,1 21 0,-1-21 0,0 21 16,0 21-16,0-21 0,0 1 15,22 20-15,-43 0 0,21-21 0,0 1 16,-21 20-16,21-21 0,-21 0 16,0 0-16,0 22 0,0-22 15,-21 0-15,0 0 0,0 0 16,0-21-1,21-21 17,0 0-32,0-21 15,21 21-15,0-1 0,-21-20 0,21 21 16,0-21-16,0-1 0,1 1 16,-1 0-16,0-1 0,0 1 0,0 21 15,0-22-15,1 22 0,-22 0 16,21 21-16,0 0 15,-21 21 1,21 0-16,-21 1 16,0-1-1,0 0-15</inkml:trace>
  <inkml:trace contextRef="#ctx0" brushRef="#br1" timeOffset="138834.01">29231 12340 0,'0'0'0,"64"0"16,-43 0-16,0 0 15,0 0-15,0 0 0,22-21 16,-22 21-16,0-21 0,0 0 0,0 21 16,-21-21-16,21-1 15,-21 1-15,22 0 0,-22 0 0,21 0 16,-21-22-16,0 22 0,0 0 15,0 0-15,-21 21 16,-1 21 0,1 0-16,0 0 0,0 1 0,0-1 15,0 0-15,-22 0 0,22 0 16,0 22-16,21-22 0,0 0 0,0 0 16,0 0-16,0 0 0,0 1 0,0-1 15,21 0-15,0-21 0,0 21 16,1-21-16,-1 0 0,0 0 0,21 21 15,-21-21-15,22 0 16,-22 0-16,21 0 0,-21 0 0,22 0 16,-22-21-16,21 21 0,-21-21 0,22 21 15,-22-21-15,0 0 0,0-1 16,0 1-16,1 0 0,-1 0 0,-21 0 16,21 0-16,-21-22 0,0 22 15,0-21-15,0 21 0,0-1 0,0 1 16,0 0-16,-21 42 31,21 0-31,-21 1 16,21-1-16,0 21 0,0-21 0,-22 0 15,22 1-15,-21-1 0,21 0 16,-21 0-16,21 0 0,0 0 16,0 1-16,-21-22 0,21 21 0,-21 0 15,21 0 1,0-42 31,0 0-47,21 0 15,0-1-15,-21-20 0,21 21 16,22 0-16,-22-22 0,0 22 0,21-21 16,1 0-16,-22 20 0,21 1 15,0 0-15,-20 0 0,20 21 16,-21 0-16,0 0 0,0 0 15,-21 21-15,0 0 0,0 0 0,22 1 16,-22 20-16,0-21 0,0 0 16,0 0-16,0 22 0,0-22 0,-22 0 15,22 0-15,0 0 16,0 1-16,-21-1 0,21 0 16,0 0-16,0 0 15,21-21 16,1-21-15,-1 21-16,0-21 16,0 0-16,0 0 0</inkml:trace>
  <inkml:trace contextRef="#ctx0" brushRef="#br1" timeOffset="139233.63">30861 11748 0,'0'0'0,"21"-22"0,-21-20 15,21 21-15,0 0 0,-21 0 0,0-1 16,22 1-16,-22 0 0,21 0 16,-21 42 15,-21 0-31,-1 0 16,1 1-16,21 20 0,-21 0 15,0-21-15,0 22 0,21-1 0,-21 0 16,-1 22-16,1-22 0,21 1 15,-21-1-15,0 0 0,0 1 0,21-1 16,0 0-16,0-21 0,-21 22 16,21-22-16,0 0 0,0 21 0,0-20 15,0-1-15,0 0 0,0 0 16,0 0-16,21-21 16,-21 21-16,21-21 15,0 0 1,0 0-16,0 0 0,1 0 15,-1 0-15,0 0 0,0-21 16,0 21-16,0-21 0,1 0 0,-1 21 16,21-21-16,-21 21 0,0-21 15,1 21-15,-1-22 0,0 22 0,0-21 16</inkml:trace>
  <inkml:trace contextRef="#ctx0" brushRef="#br1" timeOffset="139590.04">30649 11980 0,'0'0'0,"21"0"46,1 0-46,-1 0 0,0 0 0,0-21 16,21 21-16,-20 0 0,20-21 16,0 21-16,-21-21 0,22 21 0,-1-21 15,0 21-15,-20-21 0,20 21 16,-21 0-16,0-22 0,22 22 0,-22 0 16,0 0-1,0 0-15,-42 22 63,0-22-63,0 0 0</inkml:trace>
  <inkml:trace contextRef="#ctx0" brushRef="#br1" timeOffset="142162.2">18965 13928 0,'0'-21'31,"0"-1"-31,0 1 16,0 0-16,0 0 15,0 0-15,0 0 16,0 42 31,0 0-47,0 0 16,0 0-16,0 0 0,0 1 0,0 20 15,0-21-15,0 21 0,0-20 16,0-1-16,0 21 0,0-21 0,0 0 15,0 1-15,0-1 0,0 0 16,0 0-16,0 0 0,0 0 16,0 1-16,0-1 15,21-42 32,-21-1-31,0 1-16</inkml:trace>
  <inkml:trace contextRef="#ctx0" brushRef="#br1" timeOffset="142534.5">19473 14055 0,'0'21'15,"21"-21"17,1 0-32,-1 0 15,0 0 1,0-21-16,-21 0 16,0-1-1,-21 22 1,0 0-1,0 0-15,-1 22 16,22-1 0,-21-21-16,21 21 0,0 0 15</inkml:trace>
  <inkml:trace contextRef="#ctx0" brushRef="#br1" timeOffset="143783.54">20955 13822 0,'0'-21'0,"0"0"31,0-1-31,0 1 15,0 0 1,0 0 0,0 42 15,0 0-15,0 0-16,0 22 0,0-22 15,0 21-15,0-21 0,0 22 0,0-22 16,0 21-16,0 1 0,0-22 15,0 21-15,0-21 0,0 0 0,0 22 16,0-22-16,0 0 0,0 0 16,0 0-16,0 1 0,0-1 0,0 0 15,0 0 1,0-42 15,0 0-15,0 0-16,0-1 0,0 1 0,0 0 15,0-21-15,0 21 16,0-1-16,0 1 0,21 0 0,0 0 16,-21 0-16,21-22 0,1 22 0,-22 0 15,21 0-15,0 21 0,0-21 16,0 21-16,0 0 0,1 0 0,-1 0 16,0 0-16,21 21 0,-21 0 15,-21 0-15,22-21 0,-1 21 16,-21 1-16,0-1 0,0 0 0,0 0 15,0 0-15,0 0 0,0 1 16,0-1-16,0 0 0,0 0 16,0 0-16,-21-21 0,21 21 15,-22-21-15,22 22 16,0-44 15,0 1-31,22 21 0,-1-21 0,0 0 16</inkml:trace>
  <inkml:trace contextRef="#ctx0" brushRef="#br1" timeOffset="144226.28">21759 13970 0,'0'0'0,"0"-21"16,-21 21 15,0 21-31,21 0 15,-21 0-15,21 1 0,-21-1 16,-1 0-16,22 0 0,0 0 16,0 0-16,0 1 0,-21-1 0,21 0 15,0 0-15,0 0 16,0 0-16,0 1 0,21-22 16,1 0-16,-1 0 15,0 0-15,0 0 0,0 0 16,0 0-16,22-22 0,-22 22 0,0-21 15,0 0-15,0 0 0,1 0 16,-1 0-16,0-1 0,0 1 0,-21 0 16,21 0-16,-21 0 0,0 0 15,0-22-15,0 22 0,0 0 0,-21 0 16,21 0-16,-21 21 0,0-22 0,0 22 16,-1 0-16,1 0 15,0 0-15,21 22 0,-21-1 16,0-21-16,0 21 0,-1 0 15,22 0-15,-21-21 0,21 21 0,-21 1 16,21-1-16,0 0 16,21-21-1,0 0-15,1 0 0</inkml:trace>
  <inkml:trace contextRef="#ctx0" brushRef="#br1" timeOffset="144993.54">22310 13907 0,'0'0'0,"0"21"31,0 0-31,0 0 16,0 0-16,0 0 16,0 1-16,0-1 0,0 0 15,0 0-15,0 0 0,0 0 16,-22 1-16,22-1 0,0 0 0,0 0 15,-21-21-15,21 21 0,0 0 32,0-42-1,-21 21-15,21-21-16,0 0 0,0 0 15,0 0-15,0-1 0,0 1 16,0 0-16,0 0 0,0 0 0,0-22 15,0 22-15,21 0 0,0 0 16,-21 0-16,22 0 0,-1 21 0,0-22 16,21 22-16,-21-21 0,1 21 15,-1 0-15,0 0 0,0 21 0,0 1 16,0-1-16,1-21 0,-1 21 16,-21 0-16,21 0 0,0 0 0,-21 1 15,0-1-15,0 0 0,0 0 0,0 0 16,0 0-16,0 1 15,0-1-15,0 0 0,0 0 16,0 0 0,0-42 15,0 0-15,0 0-16,0 0 0,0-1 15,0 1-15,21 0 0,-21 0 16,21 0-16,22 0 0,-22-22 0,0 22 15,21 0-15,-20 0 0,20 21 16,-21-21-16,21 21 0,1 0 0,-22 0 16,0 0-16,21 0 0,-20 0 15,-1 21-15,-21 0 0,21 0 16,-21 0-16,0 0 0,0 1 0,0-1 16,0 0-16,0 0 0,0 0 15,-21 0-15,21 1 0,0-1 16,-21 0-16,-1-21 0,22 21 0,-21-21 15,21 21-15,-21-21 16,42 0 15,-21-21-31,0 0 16,21 21-16,1-21 0</inkml:trace>
  <inkml:trace contextRef="#ctx0" brushRef="#br1" timeOffset="145361.34">23326 14076 0,'0'0'16,"21"0"-16,0 0 0,-21-21 15,21 21-15,0-21 0,0 21 0,1-22 16,-1 1 0,-21 0-16,0 0 15,0 0-15,0 0 0,0-1 16,-21 22-1,-1 0 1,1 0-16,0 0 0,0 0 16,21 22-16,-21-1 0,0 0 0,-1-21 15,1 21-15,21 0 0,0 0 16,-21 1-16,21-1 0,-21 0 0,21 0 16,0 0-16,0 0 0,0 1 0,0-1 15,0 0-15,0 0 16,0 0-16,0 0 15,21-21 1,0 0-16,0 22 0,1-22 16,-1 0-16,0 0 15,0 0-15,0-22 0,0 22 0,1-21 16,-1 21-16</inkml:trace>
  <inkml:trace contextRef="#ctx0" brushRef="#br1" timeOffset="145693.15">24024 13822 0,'0'0'0,"0"-21"16,-21 21 0,0 21-1,21 0-15,-21 0 16,-1 0-16,22 1 0,-21-1 15,21 0-15,0 0 0,-21 0 0,21 0 16,-21 1-16,21-1 0,0 0 16,0 0-16,0 0 0,0 0 0,0 1 15,0-1-15,0 0 16,0 0-16,21 0 16,0-21-16,0 0 15,1 0-15,-1 0 16,0 0-16,0 0 0,0 0 15,0 0-15,-21-21 0,22 21 0,-1-21 16,0 21-16</inkml:trace>
  <inkml:trace contextRef="#ctx0" brushRef="#br1" timeOffset="146024.96">24363 13801 0,'21'-21'15,"0"21"-15,0 0 32,0 0-32,1 0 0,-1 0 15,0 21-15,0-21 0,0 21 16,-21 0-16,0 0 0,21 0 16,1 1-16,-22-1 0,0 0 0,0 0 15,0 0-15,0 0 0,0 1 0,0-1 16,0 0-16,0 0 0,0 21 15,0-20-15,-22-1 0,1 0 16,0 0-16,0 0 0,21 0 16,-21 1-16,21-1 0,-21 0 15,-1-21-15,22 21 0,-21 0 0,0-21 16,0 0 0,0 0-1,0 0-15</inkml:trace>
  <inkml:trace contextRef="#ctx0" brushRef="#br1" timeOffset="147157.63">18902 14923 0,'0'-22'63,"0"1"-63,0 0 15,0 0 1,0 0-16,21 0 16,0 21-16,0 0 15,0 0-15,1 0 16,-1 0-16,0 0 0,0 0 15,0 0-15,0 21 16,-21 0-16,22 0 0,-1 0 0,-21 22 0,0-22 16,0 0-16,0 21 0,0-21 15,0 22-15,0-22 0,0 21 16,-21-21-16,-1 22 0,1-22 0,0 0 16,0 0-16,0 22 0,-22-22 15,22-21-15,0 21 0,0 0 0,0 0 16,0-21-16,-1 0 0,1 0 15,0-21 1,21 0-16,0 0 0,0 0 16,0-1-16,0 1 0,0 0 15,0 0-15,0 0 0,0-22 0,0 22 16,21 0-16,0 0 16,1 21-16,-1 0 15,0 0-15,0 21 16,-21 0-16,21 0 0,0 1 0,-21-1 15,22 0-15,-1 0 0,-21 21 0,0-20 16,21-1-16,0 0 0,-21 0 16,21 0-16,-21 0 0,0 1 15,21-1-15,1-21 16,-22 21-16,21-21 16,0 0-16,0 0 15,-21-21-15,21 0 16</inkml:trace>
  <inkml:trace contextRef="#ctx0" brushRef="#br1" timeOffset="147377.51">19643 15155 0,'0'0'0,"21"0"31,-42 0 48</inkml:trace>
  <inkml:trace contextRef="#ctx0" brushRef="#br1" timeOffset="150641.63">21675 15092 0,'21'0'0,"-21"-21"15,0 0 1,0-1 0,0 1 15,0 0 16,-21 21-32,-1-21 1,1 21-16,0 0 16,21-21-1,-21 21-15,0 0 16,0 0 15,21-21-15,-22 21 140,22 21-140</inkml:trace>
  <inkml:trace contextRef="#ctx0" brushRef="#br1" timeOffset="151713.57">21632 15071 0,'0'0'0,"0"-21"0,0-1 15,0 1 1,-21 21-16,21-21 0,-21 21 16,21-21-16,0 0 0,-21 21 15,0 0-15,-1 0 0,1 0 16,0 0-16,0 0 15,0 21-15,0-21 0,-1 21 16,1 0-16,0 22 0,21-22 0,-21 21 16,21-21-16,-21 22 0,21-1 15,0 0-15,0 1 0,0-1 16,0-21-16,0 21 0,0 1 0,0-22 16,0 0-16,21 0 0,0 0 15,0 1-15,0-1 0,1-21 0,-1 0 16,21 0-16,-21 0 0,22 0 15,-1 0-15,0 0 0,-21 0 0,22 0 16,-1-21-16,0 21 0,1-22 0,-1 1 16,0 0-16,-20 0 0,20 0 15,-21 0-15,0-1 0,0 1 0,1 0 16,-1 0-16,-21-21 0,0 20 16,21 1-16,-21 0 0,0 0 0,0 0 15,0 0-15,0-1 16,0 44 15,0-1-31,0 0 16,0 0-16,0 0 0,0 22 0,0-22 15,0 0-15,0 0 0,0 0 16,0 0-16,0 1 0,0-1 16,21-21-16,0 21 15,0-21-15,1 0 0,-1 0 16,0 0-16,0 0 0,21-21 15,-20 21-15,-1-21 0,0-1 0,21 1 16,-21 0-16,1 0 0,-1 0 16,0 0-16,0-1 0,-21-20 15,0 21-15,21 0 0,-21 0 0,21-1 16,-21 1-16,0 0 0,0 0 16,0 42-1,0 0 1,0 0-16,0 22 0,0-22 15,0 0-15,0 21 0,0 1 16,0-1-16,0-21 0,0 22 0,0-1 16,0 0-16,0 1 0,0-1 0,0 0 15,0 1-15,0-1 0,0 0 16,22 1-16,-22-1 0,21 0 16,-21 22-16,0-22 0,0 0 0,0 1 15,0-1-15,0 0 0,0 1 16,0-1-16,0-21 0,-21 22 0,21-22 15,-22 0-15,1 0 0,0 0 16,0-21-16,0 0 16,0 0-16,21-21 15,-22 0-15,22 0 0,0-22 16,0 1-16,0 0 0,0-1 0,0 1 16,0-21-16,0 20 0,0-20 15,0 20-15,22 1 0,-1-21 0,0 20 16,0 1-16,0 0 0,0-1 15,22 1-15,-1 0 0,0 20 16,-20-20-16,20 21 0,0-21 0,1 20 16,-22 1-16,21 0 0</inkml:trace>
  <inkml:trace contextRef="#ctx0" brushRef="#br1" timeOffset="152021.39">23262 15050 0,'0'-22'16,"-21"22"-16,0 0 15,0 0-15,-1 0 0,1 22 16,0-1-16,0 0 0,0 0 16,0 0-16,21 22 0,0-22 15,-22 21-15,22-21 0,0 22 0,0-22 16,0 21-16,0-21 0,0 0 15,0 22-15,0-22 0,0 0 0,0 0 16,22 0-16,-1 1 0,0-1 16,0-21-16,0 0 0,0 0 15,1 0-15,-1 0 0,0 0 0,0 0 16,21 0-16,-20-21 16,-1-1-16,21 1 0,-21 0 0,22 0 15,-22 0-15,0-22 0</inkml:trace>
  <inkml:trace contextRef="#ctx0" brushRef="#br1" timeOffset="152277.25">23728 14986 0,'0'0'0,"0"-21"0,21-43 15,-21 43-15,0 0 16,0 42 0,0 0-1,0 1-15,0-1 0,0 21 16,0-21-16,0 22 0,0-1 0,-21 0 15,21-21-15,-21 22 0,21-1 16,0-21-16,0 22 0,0-22 0,-22 21 16,22-21-16,-21 0 0,21 1 15,0-1-15,0 0 0,0 0 0,0 0 16,21-21 15,1 0-31,-22-21 0</inkml:trace>
  <inkml:trace contextRef="#ctx0" brushRef="#br1" timeOffset="152709.48">24045 15304 0,'21'0'31,"1"0"-16,-1 0-15,0 0 0,0 0 0,0-22 16,0 22-16,1-21 0,-1 21 16,0-21-16,0 0 0,0 21 0,0-21 15,-21 0-15,0-1 0,0 1 16,0 0-16,-21 21 16,0 0-1,0 0-15,0 0 0,0 0 16,-22 21-16,22 0 0,0 1 0,-21-1 15,20 0-15,1 21 0,0-21 16,0 22-16,0-22 0,21 0 0,0 21 16,0-20-16,0-1 0,0 0 0,0 0 15,0 0-15,0 0 16,21-21-16,0 0 0,0 22 0,0-22 16,1 0-16,-1 0 0,0 0 15,21 0-15,-21 0 0,1 0 16,-1 0-16,21-22 0,-21 22 0,22-21 15,-22 0-15,0 0 0,0 0 16,0 0-16,0-1 0,1 1 0,-1 0 16,0-21-16,-21 21 0</inkml:trace>
  <inkml:trace contextRef="#ctx0" brushRef="#br1" timeOffset="154518.1">19008 16171 0,'-22'0'0,"1"0"16,21-21 15,0 0-15,21 21-1,1-21-15,-1 21 0,0 0 16,0 0-16,0 0 0,0 0 0,1 0 16,20 0-16,-21 0 15,0 21-15,0 0 0,1 0 16,-22 1-16,0-1 0,0 21 16,0-21-16,-22 0 0,1 1 0,21-1 15,-21 0-15,0-21 0,0 21 16,0 0-16,-1 0 0,1-21 15,0 22-15,0-22 16,21-22 31,21 22-47,0 0 0,-21-21 0,21 0 16,1 21-16,-1 0 0,0 0 0,0 0 15,0 0-15,0 0 16,1 0-16,-1 0 0,-21 21 0,21 0 15,0-21-15,-21 22 0,21-1 16,-21 0-16,0 0 0,0 0 16,0 0-16,0 1 0,0-1 0,-21 0 15,0 0-15,0 0 0,0 0 16,-1 1-16,1-1 0,0-21 0,0 21 16,0 0-16,0-21 0,-1 0 0,1 21 15,0-21-15,0 0 16,0 0-16,0 0 0,-1 0 15,22-21 1,-21 0-16,21 0 0,-21 21 16,21-21-16,0-1 15,0 1 1,21 21 0,0-21-16,1 21 15,-1-21-15</inkml:trace>
  <inkml:trace contextRef="#ctx0" brushRef="#br1" timeOffset="154736.98">19791 16425 0,'0'0'0,"42"0"16,-42 22 46</inkml:trace>
  <inkml:trace contextRef="#ctx0" brushRef="#br1" timeOffset="155233.51">21590 16447 0,'0'0'0,"21"-22"0,-21 1 15,21 0-15,0 21 0,-21-21 0,0 0 16,22 0-16,-1-1 0,-21 1 15,0 0-15,0 0 16,-21 21 0,-1 0-16,1 0 15,0 0-15,-21 21 0,21 0 0,-1 22 16,1-22-16,0 0 0,0 21 16,0 1-16,21-1 0,0 0 0,0-21 15,0 22-15,0-1 0,0 0 16,0-20-16,0 20 0,21-21 15,0 0-15,0 0 0,0 1 0,1-1 16,-1-21-16,0 0 0,21 0 16,-21 0-16,22 0 0,-1 0 0,0 0 15,1 0-15,-1-21 0,0 21 16</inkml:trace>
  <inkml:trace contextRef="#ctx0" brushRef="#br1" timeOffset="155702.24">22542 16447 0,'0'0'0,"0"-22"0,0 1 0,-21 21 16,0 0-16,0 0 15,0 0-15,0 0 0,-1 0 16,1 0-16,-21 21 0,21 1 0,0-1 16,-1 0-16,22 0 0,-21 0 15,0 0-15,21 1 0,-21 20 0,21-21 16,0 0-16,0 0 0,0 1 15,0-1-15,0 0 0,0 0 0,0 0 16,21-21-16,0 0 0,0 0 16,1 0-16,-1 0 15,0 0-15,21 0 0,-21-21 16,1 0-16,-1 0 0,0 21 16,0-21-16,0-1 0,0 1 0,-21 0 15,0 0-15,22 0 0,-22 0 0,0-1 16,0 1-16,21 0 0,-21 0 15,0 42 1,21-21 0,-21 21-16,0 0 0,21 1 0,-21-1 15,0 0-15,0 0 0,0 0 16,0 0-16,21 1 0,-21-1 0,0 0 16,21 0-16,-21 0 0,0 0 0,22 1 15,-1-22 1,0 0-16,0 0 0,0 0 15,0 0-15,1 0 0,-1 0 16,0 0-16,0-22 0,0 1 16</inkml:trace>
  <inkml:trace contextRef="#ctx0" brushRef="#br1" timeOffset="156105.48">23029 16531 0,'0'-21'0,"0"0"15,0 0-15,0 0 16,21 21-16,1 0 16,-1 0-16,0 0 15,0 0-15,0 0 0,0 21 0,1 0 16,20 0-16,-21-21 0,0 21 16,-21 0-16,21 1 0,1-1 15,-1-21-15,-21 21 0,0 0 0,0 0 16,0 0-16,0 1 15,0-1-15,0 0 0,0 0 32,0-42-17,0 0 1,0 0-16,0-1 16,0 1-16,0 0 0,0-21 15,21 21-15,0-1 0,-21 1 16,21 0-16,0 0 0,-21 0 0,22 0 15,-1-1-15,0 22 0,0-21 16,0 21 0,0 0-16,1 0 0,-1 0 15</inkml:trace>
  <inkml:trace contextRef="#ctx0" brushRef="#br1" timeOffset="156417.85">24066 16277 0,'0'-21'0,"0"0"16,0 42 0,-21 0-1,0-21-15,21 21 0,-21 1 0,0-1 16,21 0-16,-21 0 0,-1 21 15,22-20-15,-21-1 0,21 0 0,0 21 16,0-21-16,0 1 16,-21-1-16,21 0 0,0 0 0,0 0 15,0 0-15,0 1 0,0-1 16,21 0-16,0-21 0,1 0 16,-1 21-16,0-21 0,0 0 15,0 0-15,0 0 0,22 0 16,-22-21-16,0 0 0,0 21 0</inkml:trace>
  <inkml:trace contextRef="#ctx0" brushRef="#br1" timeOffset="156785.65">24532 16341 0,'0'0'0,"0"-21"0,0-1 16,21 22-16,0 0 15,-21-21-15,22 21 0,-1 0 16,0 0-16,0 0 0,0 0 0,0 0 16,1 21-16,-1-21 0,0 22 0,0-22 15,0 21-15,0-21 0,1 21 16,-1-21-16,0 21 0,0 0 0,-21 0 16,0 1-1,0-1-15,0 0 0,0 0 0,-21-21 16,0 21-16,0 0 0,-1 1 15,-20-1-15,21 0 0,0 21 16,-22-21-16,22 1 0,0-1 0,0 0 16,0-21-16,0 21 0,-1 0 15,1 0-15,0-21 0,0 22 0,21-44 63,0 1-63</inkml:trace>
  <inkml:trace contextRef="#ctx0" brushRef="#br1" timeOffset="166153.17">13906 3133 0,'0'-21'0,"-21"21"16,0-22 0,0 22 15,21-21-15,-21 21-16,21 21 31,-21 1-31,-1-1 15,22 0-15,0 0 0,0 0 0,0 0 16,-21 1-16,21-1 0,0 0 16,-21 0-16,21 0 0,0 0 15,0 1-15,21-22 32,0 0-17,1 0-15</inkml:trace>
  <inkml:trace contextRef="#ctx0" brushRef="#br1" timeOffset="166389.29">14076 3133 0,'0'-43'16,"-21"43"-1,21-21-15,-22 21 16,1 0-16,0 0 15,0 21-15,0-21 16,21 22-16,-21-1 0,21 0 16,0 0-16,0 0 0,0 0 15,0 1-15,0-1 0,0 0 0,0 0 16,0 0-16,21-21 16,0 21-16,0-21 15</inkml:trace>
  <inkml:trace contextRef="#ctx0" brushRef="#br1" timeOffset="168121.68">14711 3344 0,'0'-21'31,"21"21"-15,-21-21-16,21 0 0,0 0 15,0 21-15,1-21 0,-1-1 16,0 1-16,0 0 0,0 0 15,0 0-15,-21 0 0,0-1 16,-21 1 0,0 21-16,0 0 0,0 0 0,0 0 15,-22 0-15,22 0 0,-21 21 0,21-21 16,-1 22-16,-20-1 0,21 0 16,-21-21-16,20 21 0,22 0 0,0 0 15,0 1-15,0-1 0,0 0 16,0 0-16,0 0 0,0 0 0,0 1 15,22-1-15,-1 0 0,0 0 16,-21 0-16,21 0 0,0 1 16,0-1-16,1 0 0,-1 0 0,-21 0 15,0 22-15,21-22 0,-21 0 16,0 0-16,0 0 0,0 0 0,-21 1 16,0-1-16,-1 0 0,1 0 15,0-21-15,0 21 0,-21-21 0,20 0 16,-20 21-16,21-21 0,-21 0 15,20 0-15,-20 0 0,21 0 0,0-21 16,0 0-16,-1 21 0,1-21 0,0 0 16,0 0-16,21-1 15,-21-20-15,21 21 0,0 0 0,0-22 0,0 22 16,0 0-16,0 0 16,0 0-16,0 0 15,21 42 1,0-21-16,0 21 0,-21 0 15,21 0-15,1 0 0,-22 1 0,0-1 16,21 21-16,0-21 0,-21 0 16,21 1-16,-21-1 0,21 0 0,0-21 15,-21 21-15,22 0 0,-1-21 16,0 21-16,0-21 0,0 0 0,0 0 16,22 0-16,-22 0 0,0 0 0,21 0 15,-20 0-15,20-21 16,-21 0-16,21 21 0,1-21 0,-22 0 15,21 0-15,-21-1 0,22 1 16,-22 0-16,0 0 0,0 0 0,0 0 16,-21-1-16,0 1 0,0 0 0,22 0 15,-22 0-15,0 42 32,0 0-17,-22 0-15,22 0 0,-21 1 0,21-1 16,-21 0-16,21 0 0,-21 0 15,21 22-15,-21-22 0,21 0 16,0 0-16,0 0 0,0 0 16,21-21-16,0 0 15,0 0-15,0 0 0,1 0 0,-1 0 16,21 0-16,-21 0 0,0 0 16,22 0-16,-22-21 0,21 0 0,1 0 15,-22 21-15,0-21 0,21 0 0,-21-1 16,1 1-16,-1 0 0,-21-21 15,21 21-15,-21-1 0,21 1 0,-21 0 16,0 0-16,0 0 0,0 42 47,0 0-47,0 0 16,-21 0-16,21 1 0,-21-1 0,21 21 15,0-21-15,0 0 0,0 1 16,0-1-16,0 0 0,0 0 15,0 0-15,21-21 16,0 0-16,0 0 16,0 0-16,1 0 0,-1 0 0,21 0 15,-21-21-15,0 0 0,1 21 16,-1-21-16,0 0 0,0-22 0,0 22 16,-21 0-16,21-21 0,-21 20 15,22-20-15,-22 0 0,0-1 0,0 1 16,0 0-16,0-1 15,0 22-15,0-21 0,0 21 0,0 0 16,0-1-16,21 1 0,-21 42 31,0 1-31,0-1 0,0 0 16,0 21-16,0-21 0,0 22 0,0-1 16,0-21-16,0 22 0,0-1 0,0-21 15,0 21-15,0-20 0,-21 62 16,-1-63-1,22 1-15,0-1 0,-21 0 0,0 0 16,21 0 0,0-42 15,0 0-31,0 0 0,0 0 16,0-1-16,21 1 15,0 21-15,1-21 0,-1 0 0,0 0 16,0 21-16,0-21 0,22 21 15,-1-22-15,-21 22 0,21 0 0,-20 0 16,20 0-16,0 0 0,-21 0 0,1 0 16,-1 0-16,0 0 0,0 22 15,-21-1-15,0 0 0,0 0 16,-21 0-16,0 0 16,0-21-16,-1 22 0,-20-1 15,0 0-15,21-21 0,-22 21 0,1-21 16,0 21-16,20 0 0,-20-21 15,21 0-15,-21 0 0,20 0 0,1 0 16,0 22-16,0-22 16,21-22 15,0 1-31</inkml:trace>
  <inkml:trace contextRef="#ctx0" brushRef="#br1" timeOffset="170234.22">17166 3514 0,'0'0'0,"21"-21"0,0-1 16,1 22-16,-22-21 0,0 0 0,21 21 15,-21-21-15,0 0 0,0 0 16,0-1-16,0 1 0,-21 21 16,-1 0-16,1 0 15,0 0-15,0 0 0,0 0 16,0 21-16,-22 1 15,43 20-15,-21-21 0,0 21 0,0 1 16,0-1-16,21 0 0,-22 1 16,22-1-16,0 0 0,0 1 0,0-22 15,0 0-15,0 21 0,0-20 16,0-1-16,22 0 0,-1 0 0,0-21 16,-21 21-16,42-21 0,-21 0 0,1 0 15,20 0-15,0 0 0,-21-21 16,22 0-16,-1 0 0,22 21 0,-22-21 15,0-22-15,1 22 0,-1 0 16,21-21-16,-41 20 0,20-20 0,0 21 16,-21-21-16,1-1 15,-1 1-15,-21 0 0,0-1 0,21 1 16,-21 0-16,0-1 0,0 1 16,0 0-16,0 20 0,0-20 0,0 21 15,0 0-15,-21 42 31,21 0-31,0 0 0,0 22 16,-21-1-16,21 0 0,-22 1 0,22-1 16,-21 0-16,21 1 0,0-1 0,0 0 15,0 1-15,0-1 16,0 0-16,0-21 0,0 22 0,0-22 16,0 0-16,0 0 0,0 0 15,21 1-15,1-1 0,-1-21 0,0 0 16,0 0-16,0 0 0,0 0 15,22 0-15,-22 0 0,0 0 0,21 0 16,1-21-16,-22-1 0,21 1 0,-21 0 16,22 0-16,-22 0 0,0 0 15,0-1-15,0-20 0,-21 21 0,0 0 16,0 0-16,0-22 0,0 22 16,0 0-16,0 0 0,0 0 0,-21 21 15,0-22-15,0 22 16,0 0-16,0 0 0,-22 0 15,22 22-15,0-1 0,0 0 16,0 0-16,-1 0 0,1 22 0,21-22 16,-21 21-16,21-21 0,-21 0 0,21 22 15,0-22-15,0 0 0,0 0 16,0 0-16,0 1 0,0-1 16,21-21-16,0 0 0,-21 21 15,21-21-15,1 0 0,-1 0 0,0 0 16,0 0-16,0-21 0,0 21 15,1-21-15,-1 21 0,0-22 0,0 1 16,0 0-16,0 0 0,1 0 16,-1-22-16,0 22 0,-21 0 15,21-21-15,-21 21 0,0-1 0,0 1 16,0 0-16,0 0 0,0 0 16,0 42-1,-21-21 1,21 21-16,0 21 0,0-20 0,-21-1 15,21 0-15,-21 0 0,21 21 16,0-20-16,0-1 0,0 0 0,0 0 16,0 0-16,0 0 0,0 1 15,0-1-15,21-21 16,0 21-16,0-21 0,0 0 0,22 0 16,-22 0-16,0 0 15,0 0-15,21-21 0,-20 21 0,20-21 16,-21-1-16,21 1 0,-20 0 15,20 0-15,-21 0 0,0 0 0,22-1 16,-22-20-16,0 21 0,-21 0 16,21 0-16,-21-1 0,21 1 0,-21 0 15,-21 42 1,0-21 0,21 21-16,0 1 0,0-1 15,-21 0-15,21 0 0,0 0 0,0 0 16,0 1-16,0-1 0,0 0 15,0 0-15,0 0 16,0 0-16,0 1 0,21-22 16,-21 21-16,21-21 0,-21 21 15,0-42 17,-21 21-17,0-21-15,0 21 0,21-22 0,-22 22 16,1-21-16,0 21 0,0 0 15,0-21-15,0 21 0,-1 0 32,22 21-32,0 0 15,0 1-15,0-1 16,22 0-16,-1-21 16,0 21-16,0-21 0,0 0 15,0 0-15,1 0 0,-1 0 16,21 0-16,-21 0 0,0 0 0,1 0 15,20 0-15,-21-21 0,21 21 16,-20-21-16,20 0 0,0-1 0,-21 1 16,22 0-16,-1 0 0,-21 0 15,22 0-15,-22-1 0,0-20 0,0 21 16,0 0-16,-21 0 0,0-1 16,0 1-16,-21 21 15,0 0-15,0 0 16,0 21-16,-1-21 0,1 22 15,21-1-15,-21 0 0,21 0 0,-21 0 16,21 0-16,0 1 0,0-1 16,0 0-16,0 0 0,0 0 15,21-21-15,0 21 0,-21 1 0,0-1 16,21-21-16,-21 21 16,0 0-1,-21-21 1,0 0-16,0 0 15,0 0-15,0 0 16,-1 0-16,1 0 16,21-21-16,0 0 15,0 0-15,0-1 16</inkml:trace>
  <inkml:trace contextRef="#ctx0" brushRef="#br1" timeOffset="170813.89">20510 2985 0,'0'0'0,"0"-22"16,0 1-16,0 0 0,0 0 15,0 0 1,-21 42 0,21 0-16,-21 0 0,0 0 15,0 22-15,0-22 0,-1 42 0,1-20 16,21-1-16,-21 22 0,0-1 15,0-21-15,0 22 0,21-22 16,-22 22-16,1-22 0,21 0 0,0 1 16,-21-22-16,21 21 0,0-21 15,-21 22-15,21-22 0,0 0 0,0 0 16,0 0-16,21-21 16,0 0-16,0 0 0,1 0 15,-1 0-15,0 0 0,0-21 0,0 0 16,22 0-16,-22 0 0,0 0 15,-21-1-15,21 1 0,-21 0 0,0-21 16</inkml:trace>
  <inkml:trace contextRef="#ctx0" brushRef="#br1" timeOffset="170995">20172 3450 0,'0'0'15,"-21"0"-15,-1 0 0,44 0 31,20 0-31,-21 0 16,0 0-16,22 0 0,-1-21 16,0 21-16,22 0 0,-22 0 0,0-21 15,1 21-15,-1 0 0,0-21 16,1 21-16,-1 0 0</inkml:trace>
  <inkml:trace contextRef="#ctx0" brushRef="#br1" timeOffset="173428.77">21188 3620 0,'0'0'0,"21"0"16,0 0 0,0 0-16,-21-22 0,21 22 15,-21-21-15,22 21 0,-1-21 0,-21 0 16,0 0-16,0 0 0,0-1 15,0 1-15,0 0 0,0 0 16,0 0-16,0 0 0,0-1 0,-21-20 16,-1 21-16,1 0 0,0 21 15,0 0-15,-21 0 0,20 0 0,1 0 16,-21 0-16,21 21 0,0 0 16,-22 0-16,22 22 0,0-22 0,0 21 15,0 0-15,-1 1 0,22-22 16,0 21-16,-21 1 0,21-22 0,0 21 15,0-21-15,0 0 0,0 1 16,0-1-16,21-21 0,1 21 0,-1-21 16,0 0-16,0 0 0,0 0 15,0 0-15,1 0 0,20 0 16,-21-21-16,0 0 0,22 21 0,-22-22 16,0 1-16,0 0 0,21 0 15,-20-21-15,-22 20 0,21 1 0,0-21 16,-21 0-16,21 20 0,-21-20 15,0 0-15,0 21 0,0-22 0,0 22 16,0 0-16,0 0 0,0 42 31,0 21-31,0-21 0,0 22 16,0-1-16,0-21 0,0 22 0,0-1 16,0 0-16,0-21 0,0 22 15,0-22-15,0 0 0,0 0 16,21 0-16,0 1 0,1-1 0,-1-21 15,0 0-15,0 0 0,0 0 16,0 0-16,1 0 0,-1 0 0,21 0 16,-21-21-16,22-1 0,-22 1 15,0 0-15,21 0 0,-21-21 0,22 20 16,-22-20-16,0 0 0,0-22 16,0 22-16,1-22 0,-1 22 0,0-21 15,-21 20-15,21 1 0,-21-22 16,21 22-16,-21 0 0,0-1 15,0 1-15,0 21 0,0 0 0,0 0 16,0 42 0,0 0-16,0 0 15,0 21-15,0 1 0,0-1 16,0 0-16,0 22 0,0-22 0,-21 22 16,21-22-16,-21 22 0,0-22 15,21 0-15,0-21 0,-21 22 0,-1-1 16,22-21-16,-21 0 0,21 1 15,0-1-15,-21-21 0,21-21 32,0-1-17,21 1-15,0 0 0,1 0 16,-22-21-16,21 20 0,21 1 16,-21 0-16,0 0 0,1 0 0,-1 0 15,0 21-15,0 0 0,0 0 16,0 0-16,-21 21 15,0 0 1,0 0 0,-21-21-16,0 0 15,21 21-15,-21-21 0,0 0 0,0 0 16,-1 0 0,1 0-16,0 0 0,0 0 15,0 0-15,21 21 16,-21 1-16,-1-1 15,22 0-15,0 0 0,0 0 16,0 0-16,0 1 16,0-1-16,0 0 0,0 0 15,22 0-15,-1-21 0,0 21 16,0-21-16,0 0 0,0 22 0,1-22 16,-1 0-16,0 0 0,21 0 15,-21 0-15,22 0 0,-22 0 0,21-22 16,1 22-16,-22-21 15,21 0-15,-21 21 0,22-21 0,-22 0 16,0 0-16,0-22 0,-21 22 0,21 0 16,-21-21-16,0 20 0,0-20 15,0 21-15,0 0 0,0 0 0,0-1 16,-21 22 0,0 0-1,0 22-15,21-1 0,0 0 16,-21 0-16,-1 0 0,22 0 0,-21 1 15,21-1-15,0 21 16,0-21-16,0 0 0,0 1 0,0-1 0,21 0 16,1 0-16,-1 0 15,0-21-15,0 0 16,0 0-16,22 0 0,-22 21 0,21-21 16,-21 0-16,22 0 0,-22 0 15,21 0-15,-21-21 0,22 21 0,-22-21 16,0 0-16,0 0 0,0 21 15,0-21-15,1-22 0,-22 22 0,0 0 16,21 0-16,-21 0 0,0-1 16,0 1-16,0 0 0,0 42 47,0 0-47,0 1 0,0-1 0,0 0 15,0 0-15,0 0 0,0 0 16,0 1-16,0-1 0,0 0 0,0 0 15,21 0-15,0 0 16,0-21-16,0 0 0,1 0 16,-1 0-16,0 0 0,0 0 15,0 0-15,0 0 0,1-21 16,-1 0-16,0 21 0,-21-21 16,0 0-16,21 0 0,-21-1 0,21 1 15,-21-21-15,0 21 0,0 0 16,0-1-16,0 1 0,0 0 15,0 0-15,0 42 32,0 0-32,0 0 0,0 1 0,0-1 15,0 0-15,0 0 0,-21 0 16,21 0-16,-21 1 0,21-1 0,0 0 16,0 0-16,-21-21 0,21 21 15,-21-21-15,21 21 0,0-42 47,0 0-47,21 0 16,0 21-16,-21-21 0,21 0 15,0-22-15,0 22 0,-21 0 0,22 0 16,-1 0-16,0-22 0,0 43 16,0-21-16,-21 0 0,21 21 0,1 0 15,-22 21 1,0 0-16,0 0 0,0 1 0,0 20 15,0-21-15,0 0 0,0 0 16,0 1-16,0-1 0,0 0 0,0 0 16,0 0-16,0 0 15,21-21-15,0 0 0,0 22 0,0-22 16,0 0-16,22 0 16,-22 0-16,21 0 0,1 0 15,-22 0-15,21 0 0,0-22 0,1 1 16,-1 0-16,0 21 0,1-42 15,-22 21-15,0-1 0,21 1 0,-20-21 16,-1 21-16,0 0 0,-21-22 16,0 22-16,0-21 0,0 21 0,0-1 15,-21 22-15,0-21 0,-1 21 16,1 0-16,-21 0 0,21 21 16,0 1-16,-1-1 0,1 0 0,0-21 15,0 21-15,0 0 0,21 0 16,0 1-16,0-1 0,0 0 15,0 0 1,21-21 0,0 0-16,-21 21 15,21-21-15,-21 21 0,0 1 0,0-1 16,0 0-16,0 0 0,0 21 0,0-20 16,0 20-16,0-21 0,0 21 15,-21 1-15,0-1 0,0 0 0,0 1 16,-1 20-16,22-20 0,-21-1 15,0 0-15,0 1 0,0-1 0,0 0 16,-1-21-16,1 22 0,0-22 16,21 0-16,-21 21 0,0-42 15,21 22-15,0-1 0,0-42 47,0-1-47,0 1 0,0 0 0,0 0 16,0 0-16,21-22 0,-21 1 15,0 21-15</inkml:trace>
  <inkml:trace contextRef="#ctx0" brushRef="#br1" timeOffset="173629.65">23177 3154 0,'0'0'0,"0"-21"0,0 0 15,0-1 1</inkml:trace>
  <inkml:trace contextRef="#ctx0" brushRef="#br1" timeOffset="174157.35">24828 2942 0,'22'-21'0,"-44"42"0,44-63 0,-22 21 16,21 0-16,0-1 0,-21 1 16,0 0-16,0 0 0,0 0 15,0 42 17,0 0-32,0 0 0,0 0 0,0 22 15,0-1-15,0 0 0,0 1 16,0 20-16,0 1 0,-21-1 0,21 1 15,-21-1-15,21 1 0,0-22 16,0 22-16,-22-22 0,22 0 0,0 1 16,-21-1-16,21-21 0,0 0 15,0 0-15,0 1 0,0-44 47,21 1-47,-21 0 0,22-21 16,-22 21-16</inkml:trace>
  <inkml:trace contextRef="#ctx0" brushRef="#br1" timeOffset="174485.16">24786 2942 0,'-21'-21'16,"42"42"-16,-42-84 0,21 42 0,0-22 16,0 22-16,0 0 0,0-21 0,21 20 15,0-20-15,0 21 0,22 0 16,-22-22-16,21 22 0,1 0 0,20 0 15,-21 21-15,1 0 0,20 0 16,-20 0-16,-1 21 0,0 0 16,1 22-16,-1-1 0,-21 0 15,0 1-15,-21-1 0,0 0 0,0 1 16,-21-1-16,0 0 0,0 1 16,-22-1-16,1-21 0,0 0 0,-1 22 15,1-22-15,-21 0 0,20 0 16,1 0-16,21-21 0,-22 21 0,22 1 15,0-22-15,0 0 0,21 21 16,21-21 0,0 0-1,0 0-15,22 0 0,-22 0 16,0 0-16</inkml:trace>
  <inkml:trace contextRef="#ctx0" brushRef="#br1" timeOffset="174897.93">25252 3323 0,'0'-21'15,"0"0"-15,21 0 16,0 0-16,0 21 0,0-22 16,-21 1-16,43 21 0,-22 0 0,0 0 15,0 0-15,22 0 0,-22 0 16,0 21-16,21 1 0,-21-1 15,1 0-15,20 21 0,-21-21 0,0 22 16,-21-22-16,0 21 0,0-21 16,0 22-16,0-22 0,0 0 0,0 0 15,-21 22-15,0-43 0,0 21 16,21 0-16,-21 0 0,-1-21 0,1 0 16,21-21 15,0 0-31,0 0 0,0-1 15,21 1-15,-21 0 0,22 0 16,-1-21-16,0 20 0,0-20 16,-21 21-16,21-21 0,0-1 15,1 22-15,-1 0 0,0 0 0,-21 0 16,21 21-16,0 0 16,0 0-16,1 0 15,-1 21-15</inkml:trace>
  <inkml:trace contextRef="#ctx0" brushRef="#br1" timeOffset="175349.67">26268 3323 0,'0'0'0,"0"-42"16,0 21-1,0 0-15,0-1 0,-21 22 16,21-21-16,-22 21 0,1 0 15,0 0-15,0 21 0,21 1 16,-21-1-16,0 0 0,-1 0 0,1 0 16,0 22-16,0-22 0,0 21 0,21 0 15,0-20-15,-21 20 0,21-21 16,0 21-16,0-20 0,0-1 0,0 21 16,21-21-16,-21 0 0,42 1 15,-21-22-15,0 21 0,22-21 0,-22 0 16,21 0-16,-21 0 0,22 0 15,-22 0-15,0 0 0,21 0 16,-20-21-16,-1-1 0,0 1 0,0 0 16,0 0-16,0-21 0,-21 20 15,0-20-15,0 0 0,0-1 0,0 1 16,0 0-16,0-22 0,0 22 16,0 21-16,-21-22 0,0 22 0,0 0 15,21 0-15,-21 0 0,0 21 16,-1 0-16,1 0 0,0 0 0,0 21 15,0-21-15,0 21 0,-1 0 16,1 22-16,21-22 0,0 0 16,0 21-16,0-21 0,0 1 0,0-1 15,21 0-15</inkml:trace>
  <inkml:trace contextRef="#ctx0" brushRef="#br1" timeOffset="175721.96">26839 3302 0,'-21'0'16,"0"0"0,0 21-16,21 0 15,-21 1-15,21 20 0,0 0 0,0-21 16,0 22-16,0-1 0,0 22 0,0-22 15,0 0-15,0 1 0,0-1 16,0 0-16,0 1 0,-22-1 0,22 21 16,-21-20-16,21-1 0,-21 0 15,21 22-15,0-22 0,-21 1 0,0-22 16,21 21-16,-21 0 0,21-20 0,0 20 16,0-21-16,0 0 0,0 0 15,0 1-15,21-44 31,0 22-15,0-21-16,-21 0 0,21-21 0,0 21 16,1-22-16,-22 1 0,21 0 15,0-1-15</inkml:trace>
  <inkml:trace contextRef="#ctx0" brushRef="#br1" timeOffset="176027.83">26839 3556 0,'0'0'16,"0"-42"-16,0 21 0,21-22 0,1 22 15,-22 0-15,21 0 0,0 0 0,0-1 16,0 1-16,0 21 0,1-21 16,-1 21-16,0 0 0,0 0 15,21 0-15,-20 0 0,-1 0 0,0 0 16,0 0-16,0 21 0,-21 0 16,0 1-16,0-1 0,0 0 0,0 21 15,-42-21-15,21 1 0,0 20 16,-22-21-16,22 0 0,-21 0 0,-1 1 15,22-1-15,0 0 0,-21-21 16,21 21-16,-1-21 0,22 21 16,-21-21-16,42 0 31,1 0-31,-1 0 0,0-21 16,0 21-16,0-21 0,0 21 15,22-21-15,-22 21 0,0-21 0</inkml:trace>
  <inkml:trace contextRef="#ctx0" brushRef="#br1" timeOffset="176297.67">27326 3514 0,'0'0'16,"21"-21"-16,0-1 0,1 1 15,-22 0-15,0 0 0,0 0 16,0 0-16,0-1 0,0 1 16,0 0-16,-22 21 15,1 0-15,0 0 16,0 21-16,21 0 0,-21 1 15,21-1-15,-21 0 0,21 0 16,0 21-16,0-20 0,0-1 0,0 0 16,0 0-16,0 21 0,0-20 15,21-1-15,0 0 0,0-21 16,0 21-16,0-21 16,1 0-16,-1 0 0,0 0 15,0 0-15,0 0 0,-21-21 16,21 21-16,1-21 0,-22 0 0,21-1 15</inkml:trace>
  <inkml:trace contextRef="#ctx0" brushRef="#br1" timeOffset="176621.49">27622 3366 0,'0'-22'0,"43"-20"16,-22 42 0,0 0-16,0 21 15,-21 0-15,0 1 0,21-1 0,1 0 16,-22 0-16,0 0 0,0 22 15,0-22-15,21 0 0,-21 0 0,0 0 16,0 0-16,0 1 0,0-1 16,0 0-16,0-42 47,0 0-32,0-1-15,0 1 16,0 0-16,0-21 0,0 21 0,0-1 15,0 1-15,0-21 0,21 21 16,-21 0-16,0-1 0,21 1 16,-21 0-16,21 21 0,-21-21 15,21 21-15,1 0 0,-1-21 0,0 0 16,0 21-16,0 0 0</inkml:trace>
  <inkml:trace contextRef="#ctx0" brushRef="#br1" timeOffset="177321">28300 2985 0,'0'0'0,"0"-22"0,0 1 16,0 0-16,0 0 0,0 0 15,-21 21-15,-1 0 16,1 0-16,21 21 16,-21 0-16,0 0 0,21 0 0,-21 1 15,21 20-15,-21 0 0,-1 1 16,22-22-16,-21 21 0,21 0 0,0 1 15,0-1-15,0 0 16,-21 1-16,21-1 0,0 0 0,0-20 16,0 20-16,0-21 0,0 0 15,0 0-15,21 1 0,-21-1 0,21 0 16,1-21-16,-1 0 0,0 0 16,0 0-16,0 0 0,0 0 15,1 0-15,-1 0 0,0-21 16,0 0-16,0 21 0,0-22 0,1-20 15,-1 21-15,-21 0 0,0-22 16,21 22-16,-21-21 0,0 21 0,21 0 16,-21-1-16,0 1 0,0 0 15,0 42 1,-21 0-16,0 22 16,21-22-16,-21 0 15,21 21-15,0-20 0,0-1 0,0 21 16,0-21-16,-22 0 0,22 1 15,0-1-15,0 0 0,0 0 0,0 0 16,22-21-16,-1 0 16,0 21-16,0-21 0,0 0 15,0 0-15,1 0 0,-22-21 16,21 21-16,0-21 0,0 0 0,0 0 16,0 0-16,1-1 0,-1 1 15,0-21-15,0 21 0,0 0 16,-21-1-16,21 1 0,1 0 0,-1 21 15,-21 21 1,0 0 0,0 1-16,0-1 0,0 0 15,0 0-15,0 0 0,0 0 0,0 1 16,-21-1-16,21 0 0,0 0 16,0 0-16,-22-21 15,1 0 16,21-21-31,0 0 0,0 0 16,0 0-16</inkml:trace>
  <inkml:trace contextRef="#ctx0" brushRef="#br1" timeOffset="177505.89">28829 3069 0,'0'0'0,"0"-21"16,-21 21-16,0 0 15,-1 0 32,1 0-31,0 0 0,0 0-16</inkml:trace>
  <inkml:trace contextRef="#ctx0" brushRef="#br1" timeOffset="177694.78">27898 3133 0,'0'0'0,"-22"0"0,22 21 16,22-21 0,-1 0-16,0 0 15,0 0-15,21 0 0,-20 0 16,20 0-16,-21 0 0,21 0 15,1 0-15,-22 0 0,21 0 16,-21 0-16,1-21 0</inkml:trace>
  <inkml:trace contextRef="#ctx0" brushRef="#br1" timeOffset="179681.62">29485 3302 0,'21'0'31,"0"0"-31,1-21 0,-1 0 16,0 0-16,0-1 0,0 1 0,0 21 16,1-42-16,-1 21 15,0 0-15,0-1 0,0 1 0,-21 0 16,0-21-16,0 21 0,0-1 15,0-20-15,0 21 0,0-21 0,0 20 16,0 1-16,-21 0 0,0 0 16,0 0-16,0 21 0,-1 0 15,1 0-15,21 21 0,-21 0 16,0 0-16,0 22 0,21-1 0,-21 0 16,-1 1-16,1 20 15,21 1-15,-21-1 0,0 1 0,0 20 16,0-20-16,-1 20 0,1-20 0,0 21 15,0-22-15,0 22 0,0-22 16,21 22-16,-22-22 0,1 22 0,0 0 16,0-22-16,0 1 0,0-1 15,-1 1-15,22-1 0,-21 1 0,21-22 16,-21 0-16,21 1 0,0-1 16,0 0-16,0-20 0,0-1 0,0 0 15,21-21-15,0 0 0,1 0 16,-1 0-16,21-21 0,-21 0 15,22-1-15,-1 1 0,-21-21 16,21 0-16,1 20 0,-22-20 16,21-21-16,-21 20 0,1-20 0,-1-1 15,-21 22-15,0-22 0,0 1 16,0-1-16,0 1 0,0-1 0,0 1 16,-21 21-16,-1-1 0,1 1 0,0 21 15,0 0-15,0-1 0,0 22 16,-1 0-16,1-21 0,0 21 15,42 0 17,0 0-32,1 0 15,20 0-15,-21 0 0,0 0 16,22 0-16,-22 0 0,21-21 16,0 21-16,-20-21 0,20 21 0,0-21 15,1 0-15,-22-1 0,21 22 16,0-21-16,-20 0 0,-1 0 0,0 21 15,0-21-15,0 0 0,0 21 16,1-22-16,-22 44 31,0-1-31,0 0 0,-22-21 16,22 21-16,-21 0 0,21 0 16,-21 1-16,21-1 0,0 0 0,0 0 15,0 0-15,0 0 0,0 1 16,0-1-16,21-21 15,0 0-15,1 21 0,-1-21 16,0 0-16,0 0 16,0 0-16,22 0 0,-22-21 15,0 0-15,0 21 0,0-22 0,0 1 16,1 0-16,-1 0 0,0 0 0,0 0 16,0-1-16,-21 1 0,21 0 15,1 0-15,-22 0 16,0 42-1,0 0-15,0 0 16,-22 0 0,22 1-16,0-1 0,-21 0 15,21 0-15,0 0 16,0 0-16,0 1 16,21-22-1,1 0-15,-1 0 16,0 0-16,0-22 15,0 22-15,-21-21 0,0 0 0,0 0 16,21 21-16,-21-21 0,0 0 16,0-1-16,0 1 0,0 0 0,0 0 15,0 0-15,-21 21 0,21-21 16,-21 21 0,21-22-16,21 1 46,0 21-46,1 0 16,-1 0-16,0 0 16,0 0-16,0 0 15,-21 21-15,21-21 0,-21 22 16,0-1-16,0 0 0,0 0 0,0 0 16,0 0-16,0 1 0,0-1 15,0 0-15,0 0 0,0 0 16,0 0-1,0-42 48,0 0-63,0 0 0,0 0 16,0 0-16,22-1 0,-22 1 15,21 0-15,0 0 0,-21 0 0,21 0 16,0-1-16,0 1 0,-21 0 15,22 21-15,-1-21 0,0 21 0,0 0 16,0 0-16,0 0 16,1 21-16,-1-21 0,0 21 15,-21 0-15,0 22 0,0-22 16,0 0-16,0 0 0,0 0 0,0 1 16,0-1-16,0 0 0,0 0 15,0 0-15,0 0 0,0-42 63,0 0-63,0 0 15,0 0-15,21 0 16,0-1-16,0-20 0,1 21 0,-1 0 0,0-22 16,0 22-16,0 0 15,0-21-15,1 42 0,-1-21 0,0 21 16,0 0-16,-21 21 15,0 0-15,0 0 0,0 0 16,0 0-16,0 22 0,0-22 16,0 0-16,0 0 0,0 0 15,0 1-15,0-1 0,0 0 0,0 0 16,-21 0-16,0-21 16,21 21-16,-21-21 15,21-21 16,0 0-31,0 0 0</inkml:trace>
  <inkml:trace contextRef="#ctx0" brushRef="#br1" timeOffset="181206.02">31835 3281 0,'0'0'0,"0"-21"31,0 0 219</inkml:trace>
  <inkml:trace contextRef="#ctx0" brushRef="#br1" timeOffset="183288.95">31877 3323 0,'0'-21'16,"21"21"-16,-21-21 16,0 0-16,0 0 15,0 42 32,0 0-47,0 0 16,0 0-16,0 0 0,0 1 15,-21 20-15,21-21 0,0 0 16,-21 0-16,21 1 0,0-1 16,0 0-16,0 0 0,0 0 15,0 0 1,0-42 15,0 0-31,0 0 16,0 0-16</inkml:trace>
  <inkml:trace contextRef="#ctx0" brushRef="#br1" timeOffset="183637.18">31919 3090 0,'0'0'0,"0"-21"0,0 0 0,0 0 0,-21 21 31,21 21-15,0 0-1,21-21 1,0 0-16,1 0 0,-1 0 16,0 0-16,0 0 0,0 0 15,0 0-15,1-21 0,-1 21 16,0-21-16,-21 0 16,0 0-16,0-1 15,0 1-15,-21 21 0,0-21 0,-1 0 16,1 21-16,0 0 15,0 0-15,0 0 0,21 21 0,-21 0 16,-1-21-16,22 21 0,-21 1 16,21-1-16,0 0 15,0 0-15,0 0 0,21-21 16,1 21-16,-1-21 16,0 0-16,21 0 0,-21 0 0</inkml:trace>
  <inkml:trace contextRef="#ctx0" brushRef="#br1" timeOffset="183946">32618 2794 0,'0'0'0,"0"-21"0,21 0 0,-21 0 16,0-1-16,0 44 31,-21-1-31,21 0 16,-21 0-16,-1 21 0,1 1 0,0-1 15,0 0-15,21 22 0,-21-22 16,0 22-16,-1-22 16,1 22-16,21-1 0,-21-21 0,21 1 15,-21 20-15,21-20 0,-21-22 16,21 21-16,0-21 0,0 22 0,0-22 16,-21 0-16,21 0 15,21-21 1,0-21-1,0 21-15,0-21 16,0-22-16,22 22 0</inkml:trace>
  <inkml:trace contextRef="#ctx0" brushRef="#br1" timeOffset="184317.79">32872 3281 0,'0'0'0,"63"-42"15,-63 20 1,0 1-1,-21 21 1,0 0-16,-21 0 0,20 0 0,1 21 16,0 1-16,-21-1 0,21 0 15,-1-21-15,22 21 0,0 0 16,0 0-16,0 1 0,0-1 0,0 0 16,0 0-16,22 0 15,-1-21-15,0 21 0,0 1 16,0-22-16,22 21 0,-22-21 15,0 21-15,-21 0 0,21-21 16,-21 21-16,21-21 0,-21 21 0,0 1 16,-21-22-16,0 0 15,0 0-15,0 21 0,-1-21 0,1 0 16,0 0-16,-21 0 0,21 0 16,-1 0-16,1 0 0,0 0 15,0-21-15,21-1 16,0 1-16,0 0 15,0 0-15,0-21 0,0 20 0,0-20 16</inkml:trace>
  <inkml:trace contextRef="#ctx0" brushRef="#br1" timeOffset="184622.07">32512 2879 0,'0'-21'0,"0"-1"16,21 22-16,0-21 0,0 21 0,1-21 16,20 0-16,0 21 15,1-21-15,-1 0 0,21 21 0,-20-22 16,20 22-16,-20 0 0,20-21 0,1 21 16,-22 0-16,0 0 15,1 0-15,-1-21 0,-21 21 0,0 0 16,0 0-16,1 0 0,-44 0 78,1 0-78,-21 0 0,0 0 0</inkml:trace>
  <inkml:trace contextRef="#ctx0" brushRef="#br1" timeOffset="185969.39">12277 4720 0,'21'0'15,"-21"-21"-15,21 0 16,0 0-1,-21 0-15,21-1 0,0 22 16,-21-21-16,0 0 0,22 0 16,-1 0-16,0 0 0,-21-1 0,0 1 15,0 0-15,0 0 16,0 0-16,0 0 0,-21 21 16,0-22-16,-1 22 0,-20 0 15,21 0-15,-21 0 0,-1 22 0,22-1 16,-21-21-16,-1 21 0,1 0 15,21 0-15,-21 0 0,20 1 16,1 20-16,0-21 0,21 0 0,0 0 16,0 1-16,0-1 0,0 0 15,0 21-15,21-21 0,-21 1 0,21-1 16,22 0-16,-22 0 0,0 0 16,0 22-16,0-22 0,22 0 0,-22 0 15,-21 21-15,21-20 0,-21-1 0,0 0 16,0 0-16,0 0 0,-21 0 15,0 1-15,-22-1 0,1 0 16,0 0-16,-1 0 0,1-21 0,-21 21 16,20-21-16,1 0 0,0 0 15,-1 0-15,22 0 0,-21 0 0,21 0 16,-1 0-16,1-21 0,0 0 16,21 0-16,0 0 0,0 0 0,-21-1 15,21-20-15,0 21 0,0 0 16,0 0-16,0-1 0,0 1 0,0 0 15,0 0-15,21 0 0,0 21 16,0 0-16,1-21 0,-1 21 0,0 0 16,0 0-16,0 0 0,22 0 0,-22 0 15</inkml:trace>
  <inkml:trace contextRef="#ctx0" brushRef="#br1" timeOffset="186377.16">12361 4847 0,'0'0'16,"0"-21"0,0 42-1,0 0 1,0 1-16,0-1 0,0 0 0,-21 0 16,21 0-16,0 0 0,0 1 15,0-1-15,-21 0 0,21 0 16,0 0-16,0 0 0,0 1 0,0-1 15,0 0-15,21-21 16,0 0-16,0 0 0,1 0 16,-1 0-16,0 0 15,0 0-15,0-21 0,0 0 0,1 21 16,-1-22-16,-21 1 0,21 0 0,0 0 16,-21 0-16,0 0 15,0-1-15,0 1 0,0 0 0,0 0 16,0 0-16,0 0 0,0-1 15,0 1-15,21 21 63,-21 21-63,21-21 16,1 0-16</inkml:trace>
  <inkml:trace contextRef="#ctx0" brushRef="#br1" timeOffset="186704.97">12954 4741 0,'0'0'0,"-21"0"16,0 0 0,-1 0-16,22 22 0,-21-1 0,21 0 15,0 0-15,0 21 0,0 1 16,0-22-16,-21 21 0,21 1 0,0-1 15,0 0-15,0 1 0,0-1 0,0 0 16,0 1-16,-21-1 0,21 0 16,-21 1-16,21-1 0,0 0 0,-21 1 15,21-1-15,0 0 0,0 1 0,-22-22 16,22 0-16,0 21 0,-21-21 16,21 1-16,0-1 0,0-42 46,0-1-46,0-20 0,0 21 16,0-21-16,0 20 0,0-20 16,21 0-16</inkml:trace>
  <inkml:trace contextRef="#ctx0" brushRef="#br1" timeOffset="187005.57">12848 4932 0,'0'0'15,"0"-42"-15,0 20 0,21 1 0,-21 0 16,0 0-16,0 0 0,21 21 0,1-21 15,-1 21-15,0-22 16,0 22-16,0 0 0,0 0 0,1 0 16,20 0-16,-21 0 0,0 22 15,0-22-15,1 21 0,-1 0 16,-21 21-16,0-21 0,0 1 0,0 20 16,0-21-16,0 0 0,-21 0 15,-1 22-15,1-22 0,0 0 0,0 0 16,0-21-16,0 21 0,-1 1 0,1-22 15,0 0-15,21 21 0,-21-21 16,21-21 15,0-1-31,21 22 16,0-21-16,0 21 0,1-21 0,-1 0 16</inkml:trace>
  <inkml:trace contextRef="#ctx0" brushRef="#br1" timeOffset="187289.41">13250 4953 0,'43'-42'16,"-43"21"0,21-1-16,0 1 15,-21 0-15,21 0 0,-21 0 16,0 0-16,-21 21 47,0 0-47,0 21 0,21 0 0,0 0 15,-22 21-15,22-20 0,-21-1 16,21 21-16,-21-21 0,21 0 16,0 22-16,0-22 0,0 0 0,0 0 15,0 0-15,21 1 16,0-22-16,1 0 0,-1 0 0,0 0 16,0 0-16,21 0 15,-20 0-15,-1-22 0,0 22 0,-21-21 16,21 0-16,0 21 0</inkml:trace>
  <inkml:trace contextRef="#ctx0" brushRef="#br1" timeOffset="187621.48">13568 4868 0,'0'0'0,"0"-42"15,0 21-15,0 0 16,21 21 0,-21-21-16,21 21 15,0 0-15,0 21 16,-21 0-16,22-21 0,-22 21 15,21 0-15,-21 0 0,0 1 0,0 20 16,0-21-16,0 0 0,0 0 16,0 1-16,0-1 0,0 0 0,0 0 15,0 0-15,0 0 16,-21-21 0,21-21-1,0 0 1,0 0-16,0 0 0,0 0 15,0-1-15,0-20 0,0 21 0,0 0 16,21 0-16,-21-1 0,0 1 16,0 0-16,21 0 0,0 21 15,-21-21-15,21 21 0,0 0 16,1 0-16</inkml:trace>
  <inkml:trace contextRef="#ctx0" brushRef="#br1" timeOffset="188197.62">14330 4741 0,'0'0'0,"0"-42"16,0 21-16,0 0 15,-21 21 1,-1 0-16,1 0 15,0 21-15,0 0 0,0-21 16,0 21-16,-1 22 0,22-22 0,-21 0 16,21 21-16,-21 43 15,21-43-15,0-21 0,0 22 16,0-22-16,0 0 0,0 0 16,0 0-16,21 1 0,0-22 15,1 0-15,-1 0 0,0 0 0,0 0 16,0 0-16,0 0 0,22 0 15,-22 0-15,0-22 0,21 1 0,-20 0 16,20 0-16,-21-21 0,0 20 16,0-20-16,22 21 0,-22-21 0,0-1 15,-21 1-15,21 0 0,0-1 16,-21 1-16,22 0 0,-22-1 16,0 1-16,0 21 0,0-22 0,0 22 15,0 0-15,0 42 31,0 0-31,0 1 0,0-1 0,0 0 16,0 21-16,0 1 0,0-1 16,0 0-16,-22 1 0,22-1 0,0-21 15,0 21-15,0 1 0,0-1 16,-21 0-16,21-20 0,0 20 0,0-21 16,0 0-16,0 0 0,0 1 15,0-1-15,0 0 0,0 0 16,21-21-1,1 0-15,-1 0 16,0-21-16,0 0 0</inkml:trace>
  <inkml:trace contextRef="#ctx0" brushRef="#br1" timeOffset="189342.21">15092 4932 0,'0'0'0,"21"-21"0,-21 0 15,0-1-15,0 1 16,0 0-16,0 0 0,0 0 15,-21 21 1,0 0-16,-1 0 16,1 0-16,21 21 15,-21 0-15,0 0 0,0 0 16,21 1-16,-21-1 0,-1 0 0,22 21 16,-21-21-16,21 1 0,0-1 15,0 0-15,0 0 0,0 0 0,0 0 16,0 1-16,0-1 15,21-21 1,1 0-16,-1 0 0,0-21 16,0 21-16,-21-22 0,21 1 15,0 0-15,1 0 0,-1 0 16,-21 0-16,21-1 0,-21 1 0,0 0 16,0 0-16,0-21 0,21 20 15,-21 1-15,0 0 0,0 42 47,0 0-47,0 1 0,0-1 0,0 0 16,0 0-16,0 0 0,0 0 15,0 1-15,0 20 0,0-21 0,0 0 16,0 0-16,0 1 16,0-1-16,21 0 15,0-21-15,1 0 0,-1 0 16,0 0-16,0 0 15,0-21-15,0 21 0,22-21 0,-22-1 16,0 1-16,0 0 0,0 0 0,1 0 16,-1 0-16,21-22 0,-42 22 15,21 0-15,0-21 0,1 20 0,-22 1 16,0 0-16,0 0 0,0 0 16,0 42-1,-22 0-15,1 0 16,21 0-16,-21 1 0,21-1 0,0 0 15,-21 21-15,21-21 0,0 1 0,0-1 16,0 0-16,0 0 16,0 0-16,21 0 0,0 1 0,0-22 15,-21 21-15,22-21 16,-1 0-16,-21 21 16,-21-21 15,-1 0-31,1 0 0,0-21 15,0 21-15,0 0 16,0 0-16,-1 0 16,22 21-1,0 0 1,22-21 0,-1 0-16,0 0 0,0 0 15,0 0-15,0 0 0,1 0 16,-1 0-16,21 0 0,-21 0 0,0 0 15,1-21-15,-1 0 0,0 21 16,0-21-16,21-1 0,-20 1 0,-1 0 16,0 0-16,0 0 0,0 0 0,0-1 15,1-20-15,-1 21 0,-21 0 16,0-22-16,0 22 0,0 0 0,0 0 16,0 0-16,-21 21 15,-1 0 1,1 0-16,21 21 0,-21 0 15,21 0-15,-21 0 0,21 1 16,0-1-16,0 21 0,0-21 0,0 0 16,0 1-16,0-1 0,0 0 15,21-21-15,0 21 0,0 0 0,-21 0 16,22-21-16,-22 22 0,21-22 16,-21 21-16,-21-21 31,-1 0-16,1 0-15,0 0 0,0 0 16,0 0-16,0 0 16,-1-21-16,1 21 0,21-22 15</inkml:trace>
  <inkml:trace contextRef="#ctx0" brushRef="#br1" timeOffset="190577.58">17208 4826 0,'0'0'0,"0"-21"0,22 0 32,-22 0-32,21 21 0,0-22 15,-21 1-15,21 21 0,0-21 16,0 0-16,1 0 0,-1 0 0,0-1 16,0 1-16,0-21 0,0 21 0,1 0 15,-1-22-15,-21 22 0,0 0 16,0 0-16,0 0 0,0-1 0,-21 22 31,-1 22-31,1-1 0,0 0 16,21 0-16,-21 21 15,21 1-15,-21-1 0,21 0 0,-21 1 16,21 20-16,0-20 0,0-1 16,0 0-16,0 1 0,0-1 0,0 0 15,0-21-15,0 22 0,0-22 0,0 0 16,-22 0-16,22 0 0,-21-21 15,21 22-15,-21-22 0,0 0 16,0 0-16,0 0 16,-1-22-16,1 1 15,0 21-15,0-21 0,21 0 0,-21-21 16,0 20-16,-1 1 0,1 0 16,0 0-16,21 0 0,-21 21 15,21 21 1,0 0-1,0 0-15,0 0 0,21 1 16,-21-1-16,21 0 0,-21 0 0,21-21 16,1 21-16,-1 0 0,0-21 15,21 0-15,-21 0 0,1 0 16,20 0-16,-21 0 0,21 0 16,1 0-16,-22-21 0,21 21 0,1-21 15,-1 0-15,-21 0 0,21 0 0,1-1 16,-22-20-16,0 21 15,0 0-15,0-22 0,-21 22 0,0 0 16,0 0-16,22 0 0,-22 42 47,0 0-47,-22 0 0,22 22 0,0-22 16,-21 0-16,21 0 0,0 21 15,0-20-15,0-1 0,0 0 0,-21 0 16,21 0-16,0 0 0,-21 1 15,21-44 32,0 1-47,0 0 16,21 0-16,0 0 0,0-22 0,1 22 16,-1-21-16,0 21 0,0-22 15,0 22-15,0 0 0,22-21 0,-22 21 16,0 21-16,0-22 0,0 22 15,1 0-15,-1 0 0,0 22 0,0-1 16,0 0-16,-21 0 0,0 21 16,0-20-16,0-1 0,0 21 0,0-21 15,0 0-15,0 22 0,0-22 16,0 0-16,0 0 0,-21 0 0,0 1 16,21-1-16,-21 0 15,0-21-15,21-21 47,0 0-47,0-1 0,21 1 0,-21 0 16</inkml:trace>
  <inkml:trace contextRef="#ctx0" brushRef="#br1" timeOffset="190852.98">18457 4445 0,'0'0'0,"0"-42"0,0 21 0,0-1 0,0 44 31,0-1-15,0 0-16,0 21 0,0 1 0,0-22 15,-21 21-15,21 0 0,-21 1 16,0 20-16,21-20 0,0-1 0,0 0 16,-21 1-16,21-1 0,-22 0 15,22-21-15,-21 22 0,21-22 0,0 0 16,0 0-16,0 0 15,21-21-15,1 0 16,-1 0-16,0 0 16,0 0-16,-21-21 0,21 0 15,-21 0-15,0 0 0,0 0 0</inkml:trace>
  <inkml:trace contextRef="#ctx0" brushRef="#br1" timeOffset="191025.89">18246 4805 0,'0'0'0,"-22"0"0,44 0 32,-1 0-17,0 0-15,0 0 0,0 0 0,22-21 16,-22 21-16,21 0 16,-21 0-16,22-21 0,-22 21 0,0 0 15,21-22-15,-21 22 0</inkml:trace>
  <inkml:trace contextRef="#ctx0" brushRef="#br1" timeOffset="191401.67">18669 4932 0,'0'0'0,"0"21"0,-21 0 16,21 0-1,21-21 1,0 0-16,0-21 15,0 0-15,1 21 0,-1-21 0,0 0 16,0 0-16,0 21 0,0-22 16,-21 1-16,0 0 0,22 0 0,-22 0 15,0 0-15,0-1 0,0 1 16,0 0-16,-22 21 0,1 0 16,0 0-16,0 0 15,0 21-15,0 22 0,-1-22 16,1 0-16,21 0 0,0 21 0,0-20 15,0-1-15,0 21 0,0-21 16,0 0-16,0 1 0,0-1 0,0 0 16,0 0-16,21-21 15,-21 21-15,22-21 0,-1 21 0,0-21 16,0 0-16,0 0 0,0 0 16,22 0-16,-22 0 0,0 0 0,0-21 15,0 0-15,1 0 0,-1 21 0</inkml:trace>
  <inkml:trace contextRef="#ctx0" brushRef="#br1" timeOffset="191774.98">19113 4805 0,'0'0'0,"0"-21"0,0 0 32,22 21-32,-1 0 15,0 0-15,0 0 16,0 21-16,0-21 0,-21 21 15,22 0-15,-22 0 0,21 0 0,-21 1 16,0-1-16,0 0 0,0 0 16,0 0-16,0 0 0,0 1 0,0-1 15,0 0-15,-21-21 0,21 21 16,-22 0-16,1-21 0,21-21 47,0 0-47,0 0 15,0 0-15,21-1 16,-21-20-16,22 21 0,-1 0 0,-21 0 16,21-22-16,-21 22 0,21 0 15,0 0-15,-21 0 0,21 21 0,1-22 16,-1 22-16,0 0 0,0 0 16,0 0-16,0 0 15,1 0-15</inkml:trace>
  <inkml:trace contextRef="#ctx0" brushRef="#br1" timeOffset="192269.14">19664 4784 0,'0'-21'16,"0"42"31,0 0-32,0 0-15,0 0 0,0 22 16,0-22-16,0 0 0,-21 0 16,21 0-16,0 0 0,-22 1 0,22-1 15,0 0-15,0 0 16,0 0-16,-21-21 16,21-21 15,0 0-16,0 0-15,0 0 16,0-1-16,0 1 0,21 0 0,-21-21 16,22 21-16,-22-22 0,21 22 0,0-21 15,0 21-15,0-22 0,0 22 16,22 0-16,-22 0 0,0 21 0,21 0 16,-20 0-16,-1 0 0,21 0 15,-21 0-15,0 21 0,1 0 16,-1 0-16,0 0 0,-21 1 0,0-1 15,0 21-15,0-21 0,0 0 16,0 22-16,0-22 0,0 0 0,-21 0 16,0 0-16,21 1 0,-22-1 15,22 0-15,-21-21 0,0 21 0</inkml:trace>
  <inkml:trace contextRef="#ctx0" brushRef="#br1" timeOffset="194276.9">19008 4741 0,'0'-21'31,"0"0"-16,0 0 1,0 0 15,-22 21-31,1 0 16,0 21 15,0 0-31,21 0 16,-21 0-16,21 1 0,0-1 0,0 0 15,0 21-15,0-21 0,-21 22 16,21-22-16,0 21 0,0-21 0,-22 1 16,22-1-16,0 21 0,0-21 0,0 0 15,0 1-15,0-1 16,22-21-16,-1 0 16,0 0-16,0 0 15,0-21-15,0 21 0,-21-22 16,22 1-16,-1 0 15,0 0-15,0 0 0,0 0 0,-21-1 16,0 1-16,0 0 0,21 0 16,-21 0-16,0 0 0,0-1 0,0 1 15,0 0-15,-21 21 32</inkml:trace>
  <inkml:trace contextRef="#ctx0" brushRef="#br1" timeOffset="196541.09">21040 4763 0,'21'0'110,"0"-22"-95,0 22 1,0-21-16,0 21 15,1 0-15,-22-21 0,21 0 16,0 21-16,0 0 16,-21-21-16,21 0 0,-21-1 15,0 1 1,0 0 0,-21 21-16,0 0 0,0 0 0,0 0 15,-1 0-15,-20 0 0,21 0 16,0 21-16,-22-21 0,22 21 0,0 1 15,0-22-15,0 21 0,0-21 16,-1 21-16,22 0 0,0 0 16,0 0-16,0 1 0,0-1 15,0 0-15,0 0 0,22 0 16,-22 0-16,21 1 0,21-1 0,-21 21 16,0-21-16,1 0 0,-1 1 15,0-1-15,0 0 0,0 0 0,0 0 16,-21 0-16,0 1 0,0-1 15,0 0-15,-21 0 0,0-21 16,0 21-16,0-21 0,-22 21 16,1-21-16,0 0 0,21 0 0,-22 0 15,1 0-15,0 0 0,20 0 0,-20 0 16,21-21-16,0 0 0,0 0 16,-1 0-16,1 0 0,21-1 0,0 1 15,0 0-15,0 0 16,-21 0-16,21 0 0,0-1 0,0 1 15,21 21 1,0 0-16,1 0 16,-22 21-16,21 1 0,-21-1 0,21 0 15,0 0-15,-21 0 0,0 0 16,21 22-16,0-22 0,-21 0 0,22 0 16,-22 0-16,21 1 15,0-22-15,-21 21 0,21-21 0,0 0 16,0 0-16,1 0 0,-1 0 15,21 0-15,-21 0 0,0 0 16,22-21-16,-22-1 0,21 22 16,-21-21-16,22 0 0,-22 0 15,21 0-15,-21 0 0,1-1 0,-1-20 16,0 21-16,-21 0 0,0 0 16,21-1-16,-21 1 15,0 42 1,0 1-16,-21-1 15,21 0-15,0 0 0,0 0 0,-21 0 16,21 1-16,0-1 0,0 0 16,0 0-16,0 0 0,0 0 0,0 1 15,0-1-15,0 0 0,21-21 16,0 0-16,0 0 0,0 0 16,22 0-16,-22 0 15,0 0-15,0 0 0,22-21 16,-22 21-16,0-21 0,0-1 0,0 1 15,0 21-15,1-21 0,-1 0 0,-21-21 16,21 20-16,-21 1 0,21 0 16,-21 0-16,0 0 0,0 0 0,0-1 15,0 44 17,-21-1-17,21 0-15,0 0 0,-21 21 16,21-20-16,0-1 0,0 0 0,0 0 15,0 0-15,0 0 16,0 1-16,21-22 0,-21 21 16,21-21-16,0 0 0,0 0 15,1 0-15,-1 0 0,0 0 16,0 0-16,0-21 0,0 21 0,1-22 16,-1 1-16,0 21 0,-21-21 15,21 0-15,-21 0 0,21 0 0,-21-1 16,0-20-16,0 21 0,0 0 15,0 0-15,0-1 0,0 1 16,0 42 15,0 1-31,0-1 0,0 0 16,0 21-16,0-21 0,0 1 16,0 20-16,0-21 0,-21 21 0,21-20 15,-21 20-15,21-21 0,0 21 16,-21-20-16,21 20 0,-21 0 0,21-21 15,-22 22-15,22-1 0,-21 0 0,21 1 16,0-22-16,0 21 0,-21-21 16,21 22-16,0-22 0,-21 0 0,21 0 15,0 0-15,0-42 32,21 0-17,0 0-15,-21 0 0,21 0 0,-21-22 16,0 1-16,22 0 0</inkml:trace>
  <inkml:trace contextRef="#ctx0" brushRef="#br1" timeOffset="196816.93">21992 5059 0,'0'0'16,"0"-21"-16,0 0 0,21-1 0,0 1 16,1 0-16,-22 0 0,21 0 0,0 21 15,0-21-15,21 21 0,-20 0 16,-1 0-16,0 0 0,0 0 15,0 21-15,0 0 0,1 0 0,-22 0 16,0 0-16,0 22 0,0-22 16,0 0-16,-22 0 0,1 0 0,0 1 15,0-1-15,0 0 0,-22 0 16,22-21-16,0 21 0,0-21 0,0 21 16,0-21-16,-1 0 0,44 0 46,-1 0-46,0-21 0,0 0 16</inkml:trace>
  <inkml:trace contextRef="#ctx0" brushRef="#br1" timeOffset="197137.74">22479 5038 0,'42'-21'16,"-21"21"-1,-21-22-15,22 1 16,-1 21-16,0-21 0,-21 0 0,21 0 16,-21 0-16,0-1 0,21 22 15,-21-21-15,0 0 0,-21 21 32,0 0-32,0 0 15,0 21-15,-1 0 0,22 1 0,-21-1 16,0 21-16,21-21 0,-21 0 15,21 1-15,0 20 0,0-21 0,0 0 16,0 0-16,0 1 0,0-1 16,0 0-16,21 0 15,0-21-15,0 0 16,1 0-16,-1 0 0,0 0 16,0 0-16,0-21 0,0 0 0</inkml:trace>
  <inkml:trace contextRef="#ctx0" brushRef="#br1" timeOffset="197485.74">22839 4890 0,'0'0'0,"0"-22"0,0 1 15,21 21-15,0-21 16,0 21-16,0 0 16,1 0-16,-1 0 0,0 0 0,0 0 15,0 21-15,0 0 16,1 1-16,-1-1 0,-21 0 0,0 0 15,0 21-15,0-20 0,0-1 16,0 0-16,0 0 0,0 0 16,-21 0-16,21 1 0,0-1 0,-22-21 15,1 21-15,0 0 16,21-42 15,0 0-31,0 0 16,0-1-16,0 1 0,21 0 0,-21 0 15,21 0-15,1 0 0,-22-22 16,21 22-16,0-21 0,-21 21 0,21-1 16,0-20-16,-21 21 0,0 0 15,21 0-15,1-1 0,-1 1 16</inkml:trace>
  <inkml:trace contextRef="#ctx0" brushRef="#br1" timeOffset="197863.52">23558 4847 0,'0'-21'0,"0"0"16,0 0-1,0 0-15,-21-1 16,0 22-1,0 0-15,0 0 16,0 22-16,-1-22 16,1 21-16,21 21 0,-21-21 0,0 0 15,21 22-15,-21-22 0,21 21 0,0-21 16,-21 22-16,21-22 0,0 0 16,0 21-16,0-20 0,0-1 0,0 0 15,0 0-15,21-21 16,0 0-16,0 21 0,0-21 0,0 0 15,1 0-15,-1 0 0,21 0 0,-21 0 16,22-21-16,-22 0 0,21 0 16,-21 0-16,22-1 0,-22-20 15,21 21-15,-21-21 0,22-1 16,-22 1-16</inkml:trace>
  <inkml:trace contextRef="#ctx0" brushRef="#br1" timeOffset="198092.01">23982 4657 0,'42'-148'16,"-84"338"-16,84-402 0,-84 382 0,84-361 0,-42 170 0,0 0 15,0 42 1,0 0-16,0 0 16,0 1-16,0 20 0,0 0 15,0 1-15,-21-1 0,21 0 0,-21 1 16,21-1-16,-21 0 0,21 1 16,-22-22-16,22 21 0,0-21 15,0 22-15,0-22 0,-21 0 0,21 0 16,0 0-16,-21 0 0,21 1 15,21-22 17,0 0-32,1 0 0</inkml:trace>
  <inkml:trace contextRef="#ctx0" brushRef="#br1" timeOffset="199146.56">24342 4890 0,'0'0'0,"0"-22"0,0 1 0,0 0 16,0 0-16,0 0 16,0 0-16,-22 21 15,1 0-15,0 0 0,0 0 16,0 0-16,0 21 16,-1 0-16,1 0 0,0 0 0,21 22 15,-21-22-15,0 0 0,21 21 16,0-21-16,-21 1 0,21 20 0,-22-21 15,22 0-15,0 0 0,0 1 16,0-1-16,0 0 16,22-21-1,-1 0-15,0 0 16,0 0-16,0-21 0,0 0 0,1 21 16,-22-22-16,21 1 0,0 0 0,0 0 15,0 0-15,0 0 0,-21-22 16,22 22-16,-22 0 0,21 0 0,-21 0 15,0-1-15,0 44 32,0-1-32,-21 0 15,21 0-15,-22 0 0,22 0 0,0 1 16,0-1-16,0 0 0,0 0 16,0 0-16,0 0 0,0 1 15,0-1-15,22-21 16,-1 0-1,0 0-15,0 0 0,0 0 16,0 0-16,1 0 0,-1-21 16,0-1-16,21 22 0,-21-21 0,1 0 15,-1-21-15,-21 21 0,21-1 0,0-20 16,-21 21-16,0 0 0,0-22 16,0 22-16,0 0 0,0 42 31,0 0-16,0 1-15,0-1 0,0 0 0,0 0 16,0 0-16,0 0 0,0 22 16,0-22-16,0 0 0,21-21 0,0 21 15,-21 0-15,22 1 0,-1-22 16,-21 21-16,0 0 0,21-21 0,0 21 16,-42-21 15,0 0-31,0 0 0,-1-21 0,1 0 15,0 21-15,0 0 16,0-21-16,0 21 0,-1 0 16,22 21-1,0 0 1,0 0 0,22-21-16,-1 0 0,0 21 15,0-21-15,0 0 0,22 0 0,-22 0 16,0 0-16,0 0 0,21 0 0,-20-21 15,-1 0-15,21 21 0,-21-21 16,22 0-16,-22 21 0,0-22 0,0 1 16,0 0-16,0 0 0,1 0 15,-1 0-15,-21-22 0,0 22 0,21 0 16,-21 0-16,0 0 0,0 42 31,0 0-15,0 0-16,0 0 15,-21 0-15,21 22 0,0-22 0,0 0 16,0 0-16,0 0 0,-21 1 16,-1-1-16,1 0 15,0-21-15,0 0 0,0 21 16,0 0-16,-1-21 16,1 0-16,0 0 0,0 0 15,0-21-15</inkml:trace>
  <inkml:trace contextRef="#ctx0" brushRef="#br1" timeOffset="199692.02">26183 4699 0,'0'0'0,"21"-21"0,0 0 0,1 0 15,-22-1-15,0-20 0,0 21 0,21 0 16,-21 0-16,0-1 0,21 1 16,-21 0-16,0 42 31,0 0-16,-21 1-15,0 20 0,-1-21 0,1 21 16,0 1-16,0 20 0,21-20 16,-21-1-16,0 21 0,-1-20 0,1-1 15,0 43-15,21-64 0,0 21 16,0-21-16,0 1 0,0-1 16,0 0-16,21-21 15,0 0-15,1 0 16,-1 0-16,0 0 0,0-21 15,0 0-15,0-1 0,-21 1 0,0 0 16</inkml:trace>
  <inkml:trace contextRef="#ctx0" brushRef="#br1" timeOffset="199870.02">25971 4784 0,'0'0'0,"22"0"31,-1 0-31,21 0 0,-21 0 16,22 0-16,-22-21 16,21 21-16,0 0 0,-20 0 0,20 0 15,0 0-15,1 0 0,-1 0 16,-21 0-16,21 0 0,1 0 0</inkml:trace>
  <inkml:trace contextRef="#ctx0" brushRef="#br1" timeOffset="200402.81">26691 4847 0,'21'0'15,"0"0"-15,1-21 16,-22 0 0,21 21-16,-21-21 0,21 21 15,-21-21-15,0-1 0,0 1 16,-21 0-1,0 21-15,-1 0 0,1 0 0,0 0 16,0 0-16,0 21 0,-22 0 16,22 1-16,0-1 0,0 0 0,0 0 15,0 21-15,-1-20 0,1 20 0,0-21 16,21 21-16,-21-20 0,21-1 16,0 0-16,0 0 0,0 0 0,0 0 15,21 1 1,0-22-16,0 0 0,1 0 15,-1 0-15,21 0 0,-21 0 16,0-22-16,22 1 0,-22 21 0,0-21 16,21 0-16,-20 0 0,-1 0 0,0-22 15,0 22-15,0 0 0,-21-21 16,0 20-16,0-20 0,0 21 0,0 0 16,0 0-16,0-1 0,0 44 31,0-1-31,-21 0 0,21 0 15,-21 0-15,21 0 0,0 22 16,0-22-16,0 21 0,0-21 0,0 1 0,0-1 16,0 0-16,0 0 15,0 0-15,0 0 0,21-21 0,-21 22 16,21-22-16,0 0 0,1 0 16,-1 0-16,0 0 0,0 0 0,21 0 15,-20-22-15,-1 1 0,21 0 0</inkml:trace>
  <inkml:trace contextRef="#ctx0" brushRef="#br1" timeOffset="201414.08">27326 4614 0,'21'-21'0,"-42"42"0,42-84 0,-21 42 16,0 0-16,0-1 0,0 1 0,0 42 31,0 1-31,0-1 16,0 21-16,-21-21 0,21 22 0,0-1 15,0 0-15,0-21 0,-21 22 16,21-1-16,0 0 0,-21 1 0,21-1 16,-21-21-16,21 22 0,0-22 15,0 0-15,-22 0 0,1 0 16,21 0-16,0-42 31,0 0-31,21 0 16,1 0-16,-1 0 15,0-1-15,0 1 0,0 0 0,0-21 16,1 21-16,-1-1 0,-21 1 16,21 0-16,0 21 0,0-21 0,0 21 15,-42 0 32,0 0-47,0 0 0,0 0 0,0 0 16,-1 0-16,1 0 0,0 0 15,0 0-15,0 21 16,21 0-16,0 0 16,0 1-16,-21-1 15,21 0-15,0 0 0,0 0 16,0 0-16,0 1 0,0-1 16,0 0-16,0 0 0,21 0 15,0 0-15,0 1 16,0-22-16,0 0 0,1 0 15,-1 0-15,0 0 0,0 0 0,0 0 16,22 0-16,-22 0 0,0 0 16,0-22-16,0 22 0,22-21 0,-22 0 15,0 0-15,0 0 0,0 0 16,0-22-16,1 22 0,-1 0 16,-21 0-16,0 0 0,0-1 0,-21 22 31,-1 22-16,1-1-15,21 0 16,-21 0-16,21 0 0,-21 0 16,21 1-16,0-1 0,0 0 15,0 0-15,0 0 0,0 0 16,0 1-16,21-22 16,0 0-16,0 0 15,1 0-15,-1 0 0,21 0 16,-21 0-16,22-22 0,-22 1 15,0 21-15,21-21 0,-21 0 0,1 0 16,-1 0-16,0-1 0,0 1 0,0-21 16,0 21-16,-21 0 0,0-1 15,0 1-15,0 0 0,0 42 32,0 0-17,0 1-15,0-1 0,0 0 16,0 0-16,0 0 0,0 0 0,0 1 15,0 20-15,0-21 0,0 0 16,22 0-16,-22 1 0,0-1 16,-22-21-1,1 21 1,0-21-16,0 0 0,0 0 16,0 0-16,21-21 15,0 0-15,0-1 16,0 1-16,42 0 0</inkml:trace>
  <inkml:trace contextRef="#ctx0" brushRef="#br1" timeOffset="201710.02">28956 4614 0,'0'0'0,"21"-63"16,0 63-16,-21-21 0,0 42 31,-21 0-31,0 0 0,0 0 16,0 22-16,21-1 0,-22-21 15,1 22-15,21-1 0,0 0 0,-21 1 16,0-1-16,21 0 0,-21-21 16,21 22-16,0-22 0,0 21 15,-21-21-15,21 1 0,-22-1 16,22 0-16,-21-21 31,0 0-15,21-21-16,0 0 0</inkml:trace>
  <inkml:trace contextRef="#ctx0" brushRef="#br1" timeOffset="202481.09">28596 4953 0,'0'-21'0,"42"106"0,-84-149 15,63 43 1,0 21-16,1 0 15,-1 0-15,0 0 0,21 0 16,1 0-16,-1 0 0,0-21 16,1 21-16,-1-21 0,21 21 0,-20-22 15,-1 1-15,0 0 0,1 0 16,-22 0-16,21 0 0,-21-1 0,1 1 16,-1-21-16,0 21 0,-21 0 15,0-1-15,0-20 0,0 21 16,0 42-1,-21 0 1,0-21-16,-1 43 0,22-22 16,0 21-16,-21-21 0,0 22 0,21-1 15,-21 0-15,0-21 0,21 22 16,0-1-16,-21-21 0,21 22 16,-22-22-16,22 0 0,0 21 15,-21-21-15,0 1 0,21-1 16,-21-21-16,21 21 0,0-42 47,0 0-47,21-1 15,0 1-15,0 0 0,1-21 0,-1 21 16,0-1-16,0 1 0,0 0 16,0 0-16,1 21 0,-22-21 0,21 21 15,0 0 1,-21 21-16,0 0 15,0 0-15,0 0 0,0 1 16,0-1-16,0 0 0,0 0 16,0 0-16,21 0 0,0 1 15,0-22-15,1 21 16,-1-21-16,0 0 0,0 0 16,0 0-16,0 0 15,1 0-15,-1 0 0,-21-21 0,21-1 16,0 22-16,0-21 0,-21 0 15,0 0-15,21-21 0,-21 20 0,22 1 16,-22 0-16,0 0 0,-22 21 31,1 0-31,21 21 16,0 0-16,-21 0 16,21 1-16,0-1 0,0 0 0,0 0 15,0 0-15,0 0 16,0 1-16,21-22 0,-21 21 0,21-21 15,1 0-15,-1 0 16,0 0-16,0 0 0,0 0 16,0-21-1,-21-1-15,22 22 0,-22-21 0</inkml:trace>
  <inkml:trace contextRef="#ctx0" brushRef="#br1" timeOffset="203001.79">30395 4784 0,'0'0'0,"0"-21"0,0-1 0,21 22 15,-21-21-15,0 42 32,0 1-32,0 20 0,0-21 15,0 21-15,0 1 0,0 20 16,0-20-16,0 20 0,-21-21 0,21 22 16,-21-22-16,21 22 0,-21-22 15,0 22-15,0-22 0,21 21 0,-22-20 16,22 20-16,0-20 0,-21-1 15,21 0-15,0 1 0,-21-22 0,21 21 16,0-21-16,0 0 0,0 1 16,21-22-1,-21-22 1,21 1-16,-21 0 16,22-21-16</inkml:trace>
  <inkml:trace contextRef="#ctx0" brushRef="#br1" timeOffset="203323.61">30374 4974 0,'0'0'15,"0"-21"-15,21 0 0,0-21 0,-21 20 0,22 1 16,20 0-16,-21 0 0,21 21 16,-20-21-16,20 0 0,0 21 0,1 0 15,-1 0-15,0 0 0,-21 0 16,22 0-16,-1 42 0,-21-21 15,0 0-15,-21 22 0,0-1 16,0 0-16,0-21 0,0 22 0,-21-22 16,0 21-16,0-21 0,-21 1 15,20-1-15,-20 0 0,0 0 0,21-21 16,-22 21-16,22-21 0,0 0 16,0 0-16,0 0 0,-1 0 15,22-21 1,22 21-16,-1-21 15,0 0-15,0 0 0,0 21 16,22-22-16,-22 1 0</inkml:trace>
  <inkml:trace contextRef="#ctx0" brushRef="#br1" timeOffset="203681.4">31009 4868 0,'21'0'0,"-42"0"0,42-21 0,-21 0 0,0 0 16,0 0-16,21 21 0,1-21 15,-1 21-15,0 0 0,0 0 16,0 0-16,0 0 16,1 21-16,-1 0 0,0 0 15,-21 0-15,21 22 0,0-22 0,-21 21 16,0-21-16,0 22 0,0-22 16,0 21-16,0-21 0,0 0 15,-21 1-15,0-1 0,0-21 16,21 21-16,-21-21 0,-1 0 15,1 0-15,21-21 32,0 0-32,0-1 15,0 1-15,21 0 0,1-21 0,-1 21 16,-21-22-16,21 22 0,0 0 16,0 0-16,-21 0 0,21-1 0,1 1 15,-1 21-15,0-21 16,0 21-16,0 0 15,0 0-15</inkml:trace>
  <inkml:trace contextRef="#ctx0" brushRef="#br1" timeOffset="204057.18">31686 4805 0,'0'0'0,"-21"0"31,0 0-31,0 21 16,0 0-16,0 0 0,-1 1 0,1 20 16,0-21-16,21 0 0,0 22 15,-21-22-15,21 0 0,0 21 0,0-21 16,0 1-16,0-1 0,0 0 16,0 0-16,21-21 0,0 0 15,0 0-15,1 0 0,-1 0 16,0 0-16,0 0 0,0 0 0,0 0 15,1-21-15,-1 21 0,0-21 16,0 0-16,-21-22 0,0 22 0,21-21 16,-21 21-16,0-22 0,0 1 15,0 21-15,0-22 0,0 1 16,0 21-16,-21 0 0,0 21 16,21-21-16,-21 21 0,0 0 15,-1 0-15,1 0 0,21 21 16,-21-21-16,21 21 0,0 0 15,0 0-15</inkml:trace>
  <inkml:trace contextRef="#ctx0" brushRef="#br1" timeOffset="204408.98">32004 4784 0,'0'-21'16,"0"42"-1,0 0 1,0 0-16,0 0 0,0 22 16,0-22-16,0 21 0,0 0 0,0 1 15,0-1-15,0 0 0,-21 1 16,21-1-16,0-21 0,0 22 0,-21-1 16,21 0-16,-22-21 0,22 22 15,0-1-15,0 0 0,-21 1 0,0-22 16,21 21-16,-21 1 0,21-22 15,0 21-15,-21-21 0,21 0 0,-21 1 16,21-1-16,-22-21 16,22 21-16,0-42 31,0 0-31,22-22 16,-22 22-16,21 0 0,0-21 15,-21-1-15,0 1 0,0 21 0,21-22 16</inkml:trace>
  <inkml:trace contextRef="#ctx0" brushRef="#br1" timeOffset="204672.83">31983 5017 0,'21'-85'0,"-42"170"0,63-191 15,-21 63-15,-21 22 0,21 0 0,1 0 16,-1 0-16,0 0 0,0 21 16,0 0-16,0 0 0,1 0 15,-1 0-15,0 0 0,0 21 16,-21 0-16,0 0 0,0 21 15,0-20-15,0-1 0,-21 21 16,0-21-16,0 0 0,-1 1 0,1-1 16,-21 0-16,21 0 0,0 0 15,-1-21-15,1 21 0,0 1 16,42-22 15,0 0-31,1-22 16,-1 22-16,0-21 15</inkml:trace>
  <inkml:trace contextRef="#ctx0" brushRef="#br1" timeOffset="204907.7">32343 4932 0,'0'0'0,"-22"0"31,1 21-31,21 0 16,0 0-16,-21-21 0,21 22 15,0-1-15,0 0 16,0 0-16,0 0 0,0 0 16,0 1-1,21-22-15,0 0 0,1 0 16,-1 0 0,0 0-16,0-22 0,0 22 15,-21-21-15,21 0 0,1 0 16</inkml:trace>
  <inkml:trace contextRef="#ctx0" brushRef="#br1" timeOffset="205485.98">32618 4890 0,'0'-22'16,"-21"22"-16,-1 0 31,1 22 0,21-1-31,0 0 16,-21 0-16,21 0 0,0 0 16,0 1-16,0-1 15,0 0-15,0 0 0,0 0 16,0 0 0,21-21 15,0-21-16,-21 0 1,22 0-16,-1 21 0,0-21 16,-21 0-16,21-1 0,0 1 0,0 0 15,-21 0-15,22 0 0,-22 0 16,21 21-16,0 0 16,-21 21-1,0 0 1,0 0-16,0 0 0,0 0 15,0 1-15,0-1 0,0 0 16,0 0-16,0 0 16,0 0-16,0 1 15,0-44 32,0 1-47,0 0 0,0 0 16,0 0-16,0 0 15,0-1-15,21 1 0,-21 0 0,0 0 16,21 21-16,-21-21 0,0 0 16,21-1-16,-21 1 0,22 21 15,-22-21-15,0 0 0,21 21 16</inkml:trace>
  <inkml:trace contextRef="#ctx0" brushRef="#br1" timeOffset="206209.57">33041 4487 0,'0'0'0,"0"-21"0,0-42 16,0 84 15,0 0-31,-21 21 0,0-20 16,0 20-16,21-21 0,-22 21 15,1 1-15,21-1 0,0 22 0,-21-22 16,21 0-16,0 1 15,0-1-15,0-21 0,0 21 0,0-20 16,0 20-16,0-21 0,0 0 16,0 0-16,0 1 0,21-22 15,0 0-15,1 0 16,-1 0-16,0 0 16,-21-22-16,21 1 0,0 0 0,0 0 15,-21 0-15,22 0 0,-1-1 16,-21-20-16,21 42 0,-21-21 0,0 0 15,0 42 1,0 0 0,0 0-16,-21 0 15,21 1-15,0-1 0,0 0 16,0 0-16,0 0 0,0 0 16,21-21-1,0 0-15,21 0 16,-20 0-16,-1 0 0,0 0 0,0 0 15,0 0-15,0 0 0,1-21 16,-1 0-16,0 0 0,0 0 0,-21 0 16,0-1-16,0 44 31,0-1-15,-21 0-16,0 0 15,21 0-15,-21 0 0,21 1 0,0 20 16,-22-21-16,1 0 0,0 22 15,21-22-15,-21 21 0,0-21 16,0 22-16,-1-22 0,1 21 0,0 0 16,0-20-16,0 20 0,0 0 15,-1-21-15,22 22 0,-21-22 0,21 0 16,-21 0-16,21 0 0,-21 1 16,21-1-16,0-42 31,0-1-16,0 1-15,0 0 16,0-21-16,0 21 0,0-22 0,0 1 16,0 21-16</inkml:trace>
  <inkml:trace contextRef="#ctx0" brushRef="#br1" timeOffset="206485.41">32618 4678 0,'0'0'0,"-21"0"0,21-21 16,0 0-16,0-1 0,42 22 16,-21 0-16,0-21 0,22 21 15,-1 0-15,0 0 16,1-21-16,-1 21 0,0 0 16,22 0-16,-22 0 0,0 0 0,1 0 15,-1-21-15,0 21 0,1 0 16,-22 0-16,0 0 0,0 0 15,0 0-15,-42 0 32,0 0-17,-21 0-15,-1 0 16,1 0-16</inkml:trace>
  <inkml:trace contextRef="#ctx0" brushRef="#br1" timeOffset="208890.54">15769 5906 0,'21'0'31,"0"0"-31,1-22 16,-1 22-16,0-21 0,0 0 0,0 21 15,0-21-15,1 0 0,-1 0 16,0-1-16,0 1 0,0 0 0,0 0 16,-21 0-16,0 0 0,0-22 0,22 22 15,-22 0-15,0 0 0,0 0 16,0-1-16,0 1 0,-22 21 31,22 21-15,0 22-16,0-22 0,-21 0 15,21 21-15,0 1 16,-21-1-16,21 0 0,0 1 0,-21-1 16,21 0-16,0 1 0,0-1 15,0 22-15,0-22 0,-21 0 0,21 1 16,-21-1-16,21-21 0,0 21 0,0 1 15,0-1-15,-22 0 0,22 1 16,0-1-16,0-21 0,0 0 0,0 1 16,0-1-16,0 0 0,0 0 0,22-21 15,-1 0 1,0-21-16,0 0 0,0 0 16,22-1-16,-22 1 0,0-21 0,21 21 15,-21-22-15,1 22 0,-1-21 16,0 21-16,-21-22 0,0 22 0,0-21 15,0 21-15,0-22 0,-21 22 0,0-21 16,-1 21-16,-20 0 0,21-1 16,-21 1-16,20 0 0,1 21 0,-21 0 15,21-21-15,0 21 0,-1 0 16,1 0-16,42 0 47,1 0-47,-1 0 0,0 0 0,0 0 15,0 0-15,0-21 0,1 21 16,20-21-16,-21 21 0,0-22 0,22 1 16,-22 21-16,0-21 0,0 21 0,0-21 15,0 21-15,1 0 0,-22-21 16,21 21-16,0 0 16,-21 21-1,0 0-15,0 0 16,0 0-16,0 1 0,0-1 15,0 0-15,0 0 0,0 0 0,0 0 16,0 1-16,0-1 0,21-21 16,-21 21-16,0 0 0,21-21 15,0 21-15,1-21 16,-1 0-16,0 0 0,0 0 16,0 0-16,0 0 0,1 0 15,-1-21-15,0 0 0,0 0 0,0 0 16,0-1-16,1 1 15,-1 0-15,-21 0 0,21 0 0,-21 0 16,21 21-16,-21-22 0,0 44 47,0-1-31,0 0-16,0 0 15,0 0-15,0 0 0,0 1 16,0-1-16,0 0 15,0 0-15,0 0 0,0 0 16,0 1-16,21-22 0,0 0 16,1 0-16,-1 0 15,0 0-15,0 0 0,0 0 16,0 0-16,1 0 0,-1-22 16,0 22-16,0-21 0,0 0 0,0 21 15,1-21-15,-22 0 0,0 0 0,0-1 16,0 1-16,0 0 15,0 0-15,0 0 0,0 0 0,-22 21 16,1-22-16,0 1 0,0 21 0,0 0 16,0 0-16,-1 0 0,1 0 15,0 0-15,21 21 16,21-21 15,0 0-31,1 0 16,-1 0-16,0 0 0,0 0 15,0 0-15,22 0 0,-22 0 0,0 0 16,0 22-16,21-22 0,-20 0 16,-1 0-16,0 21 0,0-21 15,0 21-15,-21 0 0,21-21 16,-21 21-16,0 0 16,0 1-16,0-1 0,0 0 15,0 0 1,-21-21-16,21 21 0,-21-21 15,21-21 32,0 0-47,0 0 16,0 0-16,0-1 0,0 1 16,21 0-16,-21 0 0,21 0 15,1 0-15,-22-1 0,21 1 16,0 0-16,0 0 0,0 21 0,0 0 15,1 0-15,-1 0 0,0 0 0,0 0 16,0 0-16,0 21 0,1 0 16,-22 0-16,21 1 0,0-1 0,-21 0 15,21 0-15,-21 0 0,0 0 16,0 1-16,0-1 0,0 0 16,0 0-16,0 0 0,-21-21 15,0 0 16,21-21-15,0 0-16,21 0 16,0 0-16,0-1 0,-21 1 0,21 0 15,1 0-15,-1-21 0,0 20 16,0 1-16,0 0 0,0 21 0,1 0 16,-1 0-16,0 0 0,0 0 15,0 0-15,-21 21 0,0 0 16,21 1-16,-21-1 0,22 0 0,-22 0 15,0 0-15,0 0 0,0 1 16,0-1-16,0 0 0,0 0 16,0 0-16,0 0 0,0 1 15,0-1 1,21-21 0,0 0-1</inkml:trace>
  <inkml:trace contextRef="#ctx0" brushRef="#br1" timeOffset="209133.4">18584 5927 0,'0'0'0,"21"0"0,-21 21 16,0 0-1,0 0-15,0 0 16,0 1-16,0-1 0,0 0 15,-21 0-15,21 0 0,-21 0 0,0 1 16,21-1-16,0 0 16,0-42 15,21 0-15,-21-1-16</inkml:trace>
  <inkml:trace contextRef="#ctx0" brushRef="#br1" timeOffset="209441.23">18648 5779 0,'-21'0'15,"42"0"32,0 0-31,0 0-16,-21-22 0,0 1 15,21 0-15,-21 0 16,0 0 0,0 0-16,-21-1 0,0 22 15,0 0-15,0 0 16,-1 0 0,22 22-16,-21-22 0,21 21 0,0 0 15,0 0-15,0 0 16,0 0-16,0 1 0,21-22 15,1 0-15,-1 21 0</inkml:trace>
  <inkml:trace contextRef="#ctx0" brushRef="#br1" timeOffset="209714.07">18965 5609 0,'0'0'0,"0"-21"0,0 42 31,0 0-31,0 1 16,0-1-16,0 21 0,0-21 15,0 22-15,0-22 0,-21 21 0,21 0 16,-21-20-16,21 20 0,0-21 16,-21 0-16,0 0 0,21 22 0,-22-22 15,22 0-15,0 0 16,0 0-16,0 1 15,22-44 17,-1 1-32</inkml:trace>
  <inkml:trace contextRef="#ctx0" brushRef="#br1" timeOffset="210080.86">19410 5906 0,'0'0'0,"21"0"0,0-22 15,0 22-15,-21-21 0,0 0 16,-21 21 15,0 0-31,0 21 0,0 0 16,-22-21-16,22 22 0,0-22 0,0 21 16,0 0-16,-1 0 0,22 0 15,0 0-15,0 1 16,0-1-16,22 0 15,-1-21-15,0 21 16,0 0-16,0-21 0,-21 21 16,21-21-16,1 22 0,-22-1 15,0 0 1,-43-21 0,22 0-16,0 0 15,0 0-15,0 0 0,-1 0 16,1 0-1,21-21-15,0 0 16,0-1-16,0 1 16,0 0-16</inkml:trace>
  <inkml:trace contextRef="#ctx0" brushRef="#br1" timeOffset="210329.72">19135 5673 0,'0'0'0,"0"-21"16,21 21 0,0 0-16,0 0 0,0 0 15,0-22-15,1 22 0,20 0 0,-21 0 16,21-21-16,-20 21 0,20 0 16,-21 0-16,21-21 0,-20 21 0,-1 0 15,0 0-15,0 0 0,0 0 0,-42 0 63</inkml:trace>
  <inkml:trace contextRef="#ctx0" brushRef="#br1" timeOffset="211013.32">21061 6011 0,'0'0'0,"0"-21"31,21 21-31,0-21 0,0 21 16,0 0-16,1-21 0,20 0 16,-21 21-16,21-21 0,1-1 0,-22 22 15,64-42-15,-64 21 16,0 0-16,0 0 0,0 21 0,-21-22 15,0 1-15,0 0 0,-21 21 16,0-21-16,0 0 0,0 21 16,-22 0-16,22 0 0,-21 0 0,-1 0 15,1 0-15,0 0 0,21 21 16,-22-21-16,1 21 0,21 0 0,0 0 16,-1 1-16,1-1 0,21 0 15,0 0-15,0 0 0,0 0 0,0 1 16,21-1-16,1 0 0,-1 0 15,0 0-15,0 0 0,0 1 16,22-1-16,-22 0 0,0 0 0,21 21 16,-21-42-16,1 22 0,-22-1 0,0 0 15,0 0-15,0 0 0,-22 0 16,1-21-16,0 0 0,-21 22 16,21-22-16,-22 0 0,1 0 15,0 0-15,-1 0 0,1 0 0,0 0 16,-1 0-16,22-22 0,-21 22 15,21-21-15,-1 0 0,-20 21 0,42-21 16,0 0-16,-21 0 0,21-1 0,0 1 16,0 0-16,0 0 0,21 21 15,-21-21-15,21 0 0,0 21 16,1-22-16,20 22 0,-21 0 0,0 0 16,22-21-16,-22 21 0,21 0 15</inkml:trace>
  <inkml:trace contextRef="#ctx0" brushRef="#br1" timeOffset="211393.8">21653 5948 0,'0'0'0,"0"21"47,0 0-47,0 0 0,-21 1 16,21-1-16,0 0 15,-21 21-15,21-21 0,0 1 0,0-1 16,0 0-16,0 0 0,0 0 16,0 0-16,21-21 15,0 0-15,1 0 0,-1 0 16,0 0-16,0 0 0,0 0 0,0 0 16,1 0-16,20-21 0,-21 21 15,0-21-15,0 0 0,1 0 0,-22 0 16,21 21-16,-21-22 0,21-20 15,-21 21-15,0 0 0,0 0 0,0-1 16,0 1-16,0 0 31,0 42 1,21-21-32,0 0 0,0 0 15,-21 21-15</inkml:trace>
  <inkml:trace contextRef="#ctx0" brushRef="#br1" timeOffset="211710.62">22288 5927 0,'0'0'16,"0"-21"-16,0 42 31,0 0-15,0 0-16,0 0 0,0 0 15,0 22-15,0-22 0,0 0 0,0 21 16,0-20-16,-21 20 0,21 0 16,0 1-16,0-1 0,0 0 0,0 1 15,0-1-15,0-21 0,0 21 16,0 1-16,0-22 0,-21 21 0,21-21 16,0 1-16,0-1 0,0 0 0,0 0 15,-21 0-15,21-42 31,0 0-15,0 0-16,0 0 0,0-1 16,0-20-16,0 21 0</inkml:trace>
  <inkml:trace contextRef="#ctx0" brushRef="#br1" timeOffset="211968.98">22267 5990 0,'0'0'16,"21"-21"-16,1 0 0,-1 0 0,21 0 15,-21 21-15,0-22 0,22 22 16,-22 0-16,0 0 0,21 0 16,-20 0-16,-1 0 0,0 22 0,-21-1 15,0 0-15,0 0 0,0 0 16,0 0-16,0 1 0,-21-1 0,0 0 16,-1 0-16,1 0 0,-21 0 15,21-21-15,0 22 0,-22-1 0,22-21 16,0 21-16,0-21 0,42 0 47,0 0-47,0 0 0,0-21 0,22 21 15</inkml:trace>
  <inkml:trace contextRef="#ctx0" brushRef="#br1" timeOffset="212252.82">22860 6011 0,'0'0'15,"0"-21"-15,21 21 0,0 0 0,-21-21 16,0 0-16,21 21 0,-21-21 16,0 0-16,-21 21 31,0 0-31,-21 21 16,42 0-16,-43 0 0,43 0 15,-21 0-15,0 1 0,21-1 0,-21 0 16,21 0-16,0 0 15,0 0-15,0 1 0,0-1 16,21 0-16,0-21 0,-21 21 16,21-21-16,1 0 0,-1 0 15,0 0-15,0 0 0,0 0 0,0 0 16,1 0-16,-1 0 0,21-21 16,-21 0-16</inkml:trace>
  <inkml:trace contextRef="#ctx0" brushRef="#br1" timeOffset="212589.77">23220 5927 0,'0'0'0,"0"-21"0,21 21 16,0 0-1,-21 21 1,21 0 0,-21 0-16,21-21 0,-21 21 0,22 0 15,-22 1-15,0-1 0,0 0 16,0 0-16,0 0 0,0 0 0,0 1 15,0-1-15,0 0 0,0 0 16,-22-21-16,22-21 47,0 0-31,0 0-16,22-1 0,-22 1 15,21 0-15,-21 0 0,21 0 16,-21 0-16,0-1 0,21 1 0,-21 0 15,21 21-15,-21-21 0,21 21 16,1 0 0,-1 0-16,0 0 0</inkml:trace>
  <inkml:trace contextRef="#ctx0" brushRef="#br1" timeOffset="214165.94">23855 5969 0,'0'-21'16,"0"0"-16,0 0 16,0 42 15,-21 0-15,21 0-16,-22 0 0,1 0 15,21 1-15,0-1 0,-21 0 0,21 0 16,-21 21-16,21-20 0,-21-1 0,21 0 15,0 0-15,0 0 16,0 0-16,0 1 16,21-22-16,0 0 0,0 0 0,0 0 15,1 0-15,-1 0 0,0 0 16,0 0-16,0 0 0,0-22 0,1 22 16,-1-21-16,0 0 0,0 0 15,0 0-15,0 0 0,1-1 0,-1-20 16,-21 0-16,21 21 0,0-22 0,-21 1 15,0 0-15,21-1 0,0 1 16,-21 0-16,22 20 0,-22-20 0,0 21 16,0 42-1,0 0 1,0 0-16,0 22 16,0-22-16,0 21 0,-22 1 0,22-22 15,-21 21-15,21 0 0,0-20 0,-21 20 16,21-21-16,0 21 0,0-20 15,0-1-15,0 0 0,0 0 0,0 0 16,0 0-16,0 1 16,21-22-1,0 0-15,1 0 0,-1 0 16,0 0-16,0 0 0,0 0 16,22 0-16,-22 0 0,0-22 0,0 22 15,0-21-15,0 0 0,1 21 16,-1-21-16,0 0 0,0 0 0,0-1 15,-21 1-15,0 0 0,21 0 16,-21 0-16,0 0 0,0-1 0,0 1 16,-21 21-1,0 0-15,0 0 0,0 21 16,0-21-16,-1 22 16,1-1-16,21 0 0,-21 0 0,0 0 15,21 0-15,-21 1 0,21-1 16,0 0-16,0 0 0,0 0 15,0 0-15,0 1 16,21-22 0,0 0-1,0 0-15,0 0 16,1-22-16,-1 1 16,0 0-16,-21 0 0,21 0 0,-21 0 15,21-1-15,0 1 0,-21 0 16,0 0-16,0 0 0,22 0 0,-22-1 15,0 1-15,0 42 32,0 1-32,-22-1 0,22 0 15,0 0-15,-21 0 0,21 0 16,-21 1-16,21-1 0,0 0 16,0 0-16,0 0 0,0 0 15,21-21-15,0 0 16,1 0-16,-1 0 0,0 0 15,0 0-15,0 0 0,0 0 16,1 0-16,20-21 0,-21 21 16,0-21-16,0 0 0,1 0 0,-1 0 15,0-1-15,0 1 0,0-21 16,0 21-16,-21 0 0,0-1 0,0 1 16,0 42 15,0 1-31,0-1 0,0 0 15,0 0-15,0 0 0,0 0 0,0 1 16,0-1-16,0 0 16,0 0-16,0 0 0,0 0 15,-21-21 32,0 0-47,0 0 16,0-21-16,0 21 15,-1 0-15,22 21 47,22-21-47,-1 0 16,0 0-16,0 22 0,0-22 0,0 0 16,22 0-16,-22 0 0,0 0 0,21 0 15,-20 0-15,-1 0 0,21-22 16,-21 1-16,0 21 0,1-21 0,20 21 15,-21-21-15,0 0 0,0 21 16,1-21-16,-22-1 0,21 1 0,-21 0 16,21 0-16,-21 0 0,0 0 0,0-1 15,-21 22 17,21 22-17,0-1-15,0 0 0,0 0 0,0 0 16,0 0-16,21 1 0,-21-1 15,0 0-15,0 0 0,0 0 16,0 0-16,0 1 16,-21-22-1,0 0 1,-1 0-16,1 0 16,0 0-16,21-22 15,0 1 1,0 0-16,21 21 0</inkml:trace>
  <inkml:trace contextRef="#ctx0" brushRef="#br1" timeOffset="214461.8">25908 5736 0,'0'21'31,"0"1"-15,0-1-16,0 0 16,0 0-16,0 0 15,-21 0-15,21 1 16,0-1 0,0 0-16,-21-21 15,-1 0 16,22-21-15,0 0 0,0-1-16</inkml:trace>
  <inkml:trace contextRef="#ctx0" brushRef="#br1" timeOffset="214689.7">26035 5694 0,'21'0'0,"-21"21"47,0 0-47,0 0 15,0 1-15,-21-1 0,21 0 0,-21 0 16,21 0-16,0 0 0,0 1 0,0-1 16,-21 0-16,21 0 15,-22-21-15,1 0 31,0 0-31,0 0 16,0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04:05:21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2646 0,'21'0'109,"-21"-21"-109</inkml:trace>
  <inkml:trace contextRef="#ctx0" brushRef="#br0" timeOffset="1026.9">2603 1101 0,'0'0'0,"0"-21"0,0-1 0,0 1 15,0 0-15,0 0 16,0-21-16,0 20 0,0 1 16,0-21-16,0 21 0,0 0 0,0-1 15,0 1-15,0 0 0,0 0 16,0 0-16,0 42 31,0 0-15,0 0-16,0 0 0,0 22 0,0 20 15,0-20-15,-21 20 16,21-21-16,0 22 0,-21-1 16,21 1-16,0-1 0,0 1 0,-21 21 0,21-22 15,-21 22-15,21-22 16,-21 1-16,21-1 0,0 1 0,0-1 15,0 1-15,0-22 0,0 0 16,-22 1-16,22-1 0,0-21 0,0 0 16,0 1-16,0-1 0,0 0 15,-21-21 1,21-21 0,0 0-16,0-1 0,-21 1 15,21 0-15,0-21 0,0-1 0,0 22 16,0-42-16,21 20 0,-21 1 15,21 0-15,1-22 16,20 22-16,-21-22 0,21 22 0,-20 0 16,20 21-16,0-22 0,1 22 15,-1 0-15,0 0 0,1 21 0,-1 0 16,-21 0-16,21 21 0,-20 0 16,-1 0-16,0 22 0,0-22 0,-21 21 15,21 0-15,-21 1 0,0-1 16,0 0-16,0 1 0,0-1 15,0 0-15,0 1 0,-21-22 0,21 21 16,0-21-16,0 1 16,0-1-16,0 0 0,0 0 0,0 0 15,0-42 32,0 0-47,0 0 16,0 0-16,21-1 15</inkml:trace>
  <inkml:trace contextRef="#ctx0" brushRef="#br0" timeOffset="39118.98">4911 5207 0,'0'0'0,"0"-21"0,0-21 16,0 20-16,0 1 0,-22 0 0,22 0 16,-21 0-16,21-22 0,0 22 15,-21 0-15,21 0 0,-21 21 0,21-21 16,0 0-16,-21 21 15,21 21 1,0 0-16,0 0 0,0 21 16,0-20-16,0 41 0,0-21 0,0 22 15,21-1-15,-21 1 0,21-1 16,-21 22-16,0-21 0,21 20 16,-21 1-16,0 21 0,0-22 0,0 1 15,0-21-15,0 20 0,0 1 16,0 0-16,0-1 0,0 1 0,0-22 15,0 1-15,-21-1 0,21 1 16,0-22-16,-21 1 0,21-1 0,0-21 16,0 0-16,0 0 0,0-42 31,0 0-31,0 0 0,0 0 0,0-22 16,0-20-16,0 21 0,0-22 0</inkml:trace>
  <inkml:trace contextRef="#ctx0" brushRef="#br0" timeOffset="39771.6">4995 5080 0,'0'0'0,"0"-21"0,-21 0 15,0 21 1,21-21-16,21 21 15,0 0-15,0 0 16,22 0-16,-1-22 0,22 22 16,-1-21-16,22 21 0,-1-21 15,22 0-15,0 21 0,0-21 0,0 0 16,21 21-16,-21-22 0,-1 22 16,1 0-16,-21-21 0,21 21 0,-22 0 15,1 0-15,0 0 0,-22 0 16,1 0-16,-22 0 0,0 0 0,1 0 15,-22 21-15,0-21 0,0 22 16,0-1-16,1-21 0,-22 21 16,21 0-16,-21 21 0,0-20 15,0-1-15,21 21 0,-21-21 0,0 22 0,21-1 16,-21 0-16,0 1 0,0-1 16,0 0-16,21 1 0,-21 20 15,21-21-15,1 22 0,-22-1 0,21 1 16,0-1-16,0 1 0,0-1 15,0 1-15,1-1 0,-1-20 0,21 20 16,-21-20-16,0 20 0,1-21 0,-1 22 16,0-22-16,0 1 0,-21-1 15,0 0-15,0 1 0,0-1 0,0 0 16,0-21-16,-42 22 0,21-1 16,-22-21-16,1 0 0,-22 22 15,1-22-15,-1 21 0,-20-21 0,-1 1 16,-21-1-16,0 21 0,-21-21 0,22 0 15,-22 1-15,0-1 0,0 0 16,0 0-16,0 0 0,0 0 0,0 1 16,21-1-16,21-21 0,0 0 0,1 0 15,20 0-15,-20 0 0,41 0 16,-20 0-16,20-21 0,1 21 0,21-22 16,-21 1-16,20 0 0,1 0 15,21-21-15,0 20 0,0-20 0,0 0 16,0-1-16,0-20 0</inkml:trace>
  <inkml:trace contextRef="#ctx0" brushRef="#br0" timeOffset="40182.85">5630 4022 0,'0'0'0,"0"-21"0,0-1 16,0 44 15,0-1-31,0 21 0,0-21 0,0 43 15,21-22-15,-21 22 0,0-22 16,0 21-16,22 1 0,-22-1 0,21 1 16,-21-22-16,0 22 0,0-1 15,0-20-15,21 20 0,-21-21 0,0 1 16,21-1-16,-21-21 0,0 0 16,0 1-16,0-1 0,0 0 15,0-42 16,0 0-31,0-22 0,0 1 16,0 0-16,0-1 0,0 1 16</inkml:trace>
  <inkml:trace contextRef="#ctx0" brushRef="#br0" timeOffset="40606.6">5736 4149 0,'0'0'0,"0"-21"0,0-22 0,-21 22 15,21 0-15,-21 0 0,0 0 16,21-1-16,-22 22 0,1 0 0,0 0 15,0 0-15,0 22 16,0-1-16,-22 21 0,22-21 0,0 22 16,0-1-16,0-21 0,-1 21 15,1 1-15,0-1 0,0-21 0,21 0 16,-21 1-16,21-1 0,0 0 16,21-42 15,0-22-31,0 22 0,0-21 0,1 21 15,-1-22-15,0-20 0,0 21 16,0-1-16,0 1 0,1-22 16,20 43-16,-21-21 0,0 21 15,0 0-15,1-1 0,-1 22 0,0 0 16,0 22-16,21-1 0,-20 21 16,20 0-16,-21 1 0,0-1 0,22 22 15,-22-22-15,0 21 0,0-20 16,0-1-16,0 0 0,1 1 0,-1-22 15,0 21-15,-21-21 0,21 1 0,-21-1 16,21-21-16,-21 21 0,0-63 47,-21 20-47,0 1 16,0-21-16</inkml:trace>
  <inkml:trace contextRef="#ctx0" brushRef="#br0" timeOffset="41006.37">5038 2709 0,'0'-42'16,"0"21"0,-22 21-1,1 21-15,21 0 16,0 22-16,0-22 0,0 21 16,0 22-16,0-22 0,0 0 0,0 22 15,0-1-15,0 22 0,0-22 16,0 1-16,0 21 0,0-22 0,0 1 15,0-1-15,0 1 0,0-22 16,21 0-16,-21 1 0,0-1 0,0-21 16,0 21-16,0-20 0,0-1 15,0 0-15,0-42 32,0 0-17,0-1-15,0-20 0,0 0 0</inkml:trace>
  <inkml:trace contextRef="#ctx0" brushRef="#br0" timeOffset="41607.16">4868 2773 0,'0'0'16,"0"-21"-16,0 0 0,0-1 15,0 1-15,0 0 16,0 0-16,21 0 0,22 0 15,-22-1-15,21 1 0,22 0 16,-1 0-16,-20 0 0,20 0 16,22-1-16,-22 1 0,1 21 0,20-21 15,-20 0-15,-1 0 0,22 21 16,-21-21-16,-22 21 0,21 0 0,-20 0 16,-1 0-16,0 0 0,-20 0 15,-1 0-15,0 0 0,0 0 0,0 0 16,0 21-16,1 0 0,-22 0 15,0 0-15,0 22 0,21-22 16,-21 21-16,0-21 0,21 22 0,-21-22 16,0 21-16,0 0 0,0-20 15,0 20-15,0 0 0,0 1 0,0-22 16,0 21-16,0 0 0,0 1 16,0-1-16,0 0 0,0 1 0,0-1 15,0 0-15,0 1 0,0 20 16,0-20-16,0-1 0,0-21 0,0 21 15,0 1-15,0-22 16,0 21-16,0-21 0,-21 22 0,0-22 0,-1 0 16,-20 0-16,21 0 0,-21 1 15,-22-22-15,1 21 0,-1 0 16,-21-21-16,1 21 0,-1-21 0,0 0 16,1 21-16,-1-21 0,0 0 15,22 21-15,-1-21 0,1 0 0,-1 0 16,22 0-16,0 0 0,21 0 15,-22 0-15,22 0 0,0 0 0,42 0 47,0 0-31,0 0-16,22 0 0,-22 0 0,21 0 16</inkml:trace>
  <inkml:trace contextRef="#ctx0" brushRef="#br0" timeOffset="42271.02">7260 4191 0,'0'0'0,"-21"0"15,42 0 16,0 0-31,0 0 16,22 0-16,-1 0 0,0 0 16,22-21-16,-1 21 0,22 0 0,-21-21 15,20 21-15,1-21 0,0-1 16,-1 22-16,-20-21 0,20 21 16,-20 0-16,-1-21 0,1 21 0,-22 0 15,1 0-15,-1-21 0,0 21 16,-21 0-16,-21-21 15,-21 21 1,0-21-16,0 21 0,-21 0 0,20-22 16,1 22-16,-21 0 0,21-21 0,21 0 15,-21 21-15,21-21 16,0 0 0,21 21-1,0 0-15,0 0 0,0 0 16,-21 21-16,21-21 0,1 21 15,-1 0-15,-21 0 0,0 22 0,0-22 16,0 21-16,0-21 0,0 22 0,0-22 16,-21 21-16,-1 1 0,1-22 15,0 21-15,0-21 0,0 0 0,0 1 16,-1 20-16,1-42 0,0 21 16,21 0-16,0 0 0,21-42 31,0 0-31</inkml:trace>
  <inkml:trace contextRef="#ctx0" brushRef="#br0" timeOffset="42898.73">10160 3789 0,'0'0'0,"42"-21"16,-21 21-16,1-21 15,-1-1-15,0 22 16,0-21-16,0 0 0,0 21 0,1-21 16,-1 0-16,0 0 0,0-1 15,0 1-15,-21 0 0,0 0 0,0 0 16,0 0-16,-21 21 15,0 0-15,-21 0 0,-1 0 16,1 0-16,0 21 0,-22 0 0,1-21 16,-1 21-16,1 0 0,20 0 15,-20 1-15,20-1 0,1 21 0,0-21 16,21 0-16,-1 1 0,1-22 16,21 21-16,0 0 0,0 0 0,0 0 15,21-21-15,1 21 0,20 1 16,0-22-16,1 21 0,-1 0 15,21-21-15,-20 21 0,20 0 0,-20 0 16,20-21-16,-21 22 0,22-1 16,-22 0-16,1 0 0,-22 0 0,21 0 15,-21 1-15,0 20 0,-21-21 0,0 0 16,0 0-16,0 22 0,-21-22 16,-21 0-16,0 0 0,-1 22 0,-20-22 15,-1 0-15,1 0 0,-22 0 16,0 0-16,22 1 0,-1-22 15,1 0-15,-1 0 0,1 0 0,21 0 0,-1 0 16,22 0-16,-21 0 16,21 0-16,-1 0 0,1-22 0,21 1 15,0 0 1,0 0-16,0 0 16,21 0-16,1 21 15,-1-22-15,21 1 16,-21 21-16,0-21 0,22 21 0</inkml:trace>
  <inkml:trace contextRef="#ctx0" brushRef="#br0" timeOffset="43522.74">11197 3620 0,'0'0'0,"0"-22"0,0 1 15,-21 21 17,21 21-17,-21 1-15,0-1 0,21 0 0,-22 0 16,22 21-16,0 1 0,-21-1 0,21 0 15,-21 1-15,0-1 0,21 22 16,-21-1-16,0-21 0,-1 22 0,1-22 16,0 1-16,21-1 0,-21 0 15,0 1-15,21-22 0,-21 0 0,21 0 16,0 0-16,-22 0 0,22-42 47,0 0-47,0 0 0,0 0 15,22-22-15,-22 22 0,21-21 0,0 21 16,-21-22-16,21 22 0,-21 0 16,21 21-16,0 0 15,1 0-15,-1 21 0,-21 0 16,21 1-16,0-1 0,-21 0 0,21 21 16,0-21-16,1 22 0,-22-22 15,21 0-15,0 21 0,21-20 0,-21-1 16,1-21-16,-1 21 0,0-21 0,0 0 15,21 0-15,-20 0 0,-1 0 16,0 0-16,0 0 0,0 0 16,0-21-16,1 0 0,-1-1 0,0 1 15,0 0-15,-21 0 0,0-21 0,21 20 16,-21 1-16,0 0 0,0 0 16,0 0-16,0 0 0,-21 21 15,0 0 1,0 0-16,0 21 0,-1 0 0</inkml:trace>
  <inkml:trace contextRef="#ctx0" brushRef="#br0" timeOffset="44315.32">4974 12764 0,'0'0'0,"0"-22"16,-42-62-16,42 41 0,0 22 16,0 0-16,-21 21 15,21-21-15,-22 21 0,22 21 16,0 21-16,0 1 15,0-1-15,0 22 0,0-1 16,0 1-16,0-1 0,0 22 0,0-1 16,22-20-16,-22 21 0,0-1 15,0 1-15,0-22 0,0 22 0,0 0 16,0-22-16,0 1 0,0-1 16,-22 1-16,22-22 0,0 0 0,0-20 15,0-1-15,0 0 0,0 0 16,-21-21-16,21-21 15,0 0-15,-21 0 16,21-1-16,0-20 0,0 0 16,0-22-16,0 1 0</inkml:trace>
  <inkml:trace contextRef="#ctx0" brushRef="#br0" timeOffset="44819.08">4932 12679 0,'0'0'0,"0"-21"15,21 21 1,0-21-16,0 21 16,22 0-16,-1-22 0,0 22 15,22-21-15,-1 21 0,1-21 16,20 21-16,1-21 0,21 21 0,-21-21 16,-1 21-16,22 0 0,-21-21 15,-1 21-15,1 0 0,0 0 0,-1 0 16,1 0-16,-21 0 0,-1 0 0,-21 21 15,22-21-15,-22 21 0,-21 0 16,1 0-16,-1 22 0,0-22 0,0 21 16,-21-21-16,0 22 0,0-1 15,0 0-15,0 22 0,0-22 0,0 0 16,0 22-16,0-22 0,0 22 0,-21-22 16,21 0-16,-21 22 15,21-22-15,0 22 0,0-22 0,0 0 16,0 22-16,0-22 0,0 1 0,0-1 15,0 0-15,0 1 0,0-1 16,0 0-16,0-21 0,-21 22 0,-1-22 16,-20 0-16,21 21 0,-21-20 0,-22-1 15,1 0-15,-1 0 0,-21 0 16,1 0-16,-1 1 0,-21-22 0,0 21 16,22-21-16,-22 0 0,0 0 15,21 0-15,1 0 0,20-21 0,-20 21 16,41-22-16,-20 1 0,20 21 15,1-21-15,21 0 0,-21 0 16,20 0-16,1-22 0,21 22 0,0-21 16,0-1-16,0 1 0,0 0 0</inkml:trace>
  <inkml:trace contextRef="#ctx0" brushRef="#br0" timeOffset="45143.92">5567 11430 0,'0'0'0,"0"-21"16,0 42-16,0 0 15,0 0-15,0 22 0,0-1 0,0 0 16,0 22-16,0-22 0,0 22 15,0-1-15,0 22 0,0-22 0,0 1 16,0-22-16,0 22 0,-21-22 16,21 0-16,-22 1 0,22-1 0,0-21 15,0 0-15,0 1 0,-21-1 16,21-42 15,0-22-31,0 22 0,0-21 16,0-1-16,21-20 0</inkml:trace>
  <inkml:trace contextRef="#ctx0" brushRef="#br0" timeOffset="45514.72">5609 11621 0,'0'0'0,"0"-43"0,0-41 15,0 62-15,-21 1 0,0 21 16,0 0-16,-1 0 0,1 0 0,0 21 16,0 1-16,0-1 0,0 0 15,-22 0-15,22 0 0,0 22 0,0-22 16,0 0-16,-1 0 0,22 0 15,-21 0-15,21-42 32,0 0-17,21 0-15,1 0 0,-1 0 16,0-22-16,0 22 0,21 0 16,-20-21-16,20 20 0,-21 1 0,21 21 15,-20 0-15,20 0 0,0 0 0,-21 0 16,22 0-16,-1 21 0,-21 1 15,22-1-15,-22 0 0,21 21 0,-21-21 16,0 22-16,1-22 16,-1 0-16,0 21 0,0-20 0,-21-1 15,0 0-15,21 21 0,-21-21 0,21 1 16,-21-1-16,0 0 0,0 0 16,-21-42-1,21 0 1</inkml:trace>
  <inkml:trace contextRef="#ctx0" brushRef="#br0" timeOffset="45862.68">4995 10224 0,'0'0'0,"0"-43"15,0 22-15,-21 0 0,21 0 16,-21 0-16,21 42 31,0 0-31,0 0 0,0 21 0,21 22 16,0-22-16,-21 22 0,0-1 16,21 1-16,-21 20 0,0-20 0,0-1 15,0 1-15,0-1 0,0-20 0,0 20 16,0-20-16,0-1 15,0 0-15,-21 1 0,0-22 0,21 21 0,0-21 16,0 0-16,-21-21 0,21 22 16,-21-22-16,21-22 15,0-20-15,0 21 16,0 0-16,0-22 0,0 1 16,0 0-16</inkml:trace>
  <inkml:trace contextRef="#ctx0" brushRef="#br0" timeOffset="46378.38">4847 10181 0,'0'0'0,"0"-21"16,-21 0-16,21 0 15,0 0 1,21 21-16,21-22 0,-20 22 0,20-21 16,21 0-16,1 21 0,-1-21 15,1 0-15,21 0 0,-1 21 0,22-22 16,-21 1-16,21 21 0,-22-21 15,22 0-15,-21 21 0,-22 0 0,22-21 16,-22 21-16,1 0 0,-1 0 16,-20 0-16,-1 0 0,0 0 0,1 21 15,-22 0-15,0-21 0,0 21 0,0 0 16,-21 1-16,22-1 16,-22 0-16,0 21 0,0-21 0,0 1 15,0 20-15,0-21 0,0 0 16,0 22-16,21-1 0,-21 0 0,0-21 15,0 22-15,0 20 0,21-20 0,0-1 16,-21 0-16,21 1 0,-21-1 16,21 0-16,-21 1 0,22-1 0,-22-21 15,0 21-15,0 1 0,0-22 0,0 21 16,0-21-16,-22 22 0,1-22 16,-21 0-16,0 21 0,-1-20 0,-20-1 15,-1 0-15,-20 0 0,-1 21 16,0-20-16,1-22 0,-22 21 15,0 0-15,21 0 0,1-21 0,-1 0 16,0 0-16,22 0 0,-1 0 16,22 0-16,0 0 0,-1-21 0,22 21 15,0-21-15,0 0 0,21-1 16,0 1-16,0 0 16,0 0-16,0 0 0,0 0 0,0-22 15,21 22-15,0-21 0</inkml:trace>
  <inkml:trace contextRef="#ctx0" brushRef="#br0" timeOffset="46699.2">5524 9081 0,'-21'0'16,"21"21"-16,0 21 0,0-21 16,0 22-16,0-1 0,0 0 0,0 1 15,0-1-15,0 0 0,21 1 16,-21 20-16,0-21 0,0 1 0,0-1 16,0-21-16,0 22 0,0-22 15,0 0-15,0 0 0,0 0 16,0 0-16,0-42 15,0 0 1,0 0-16,0 0 0,0-22 0,0 1 16,0 0-16,0-1 0,0-20 15</inkml:trace>
  <inkml:trace contextRef="#ctx0" brushRef="#br0" timeOffset="47045">5524 9123 0,'0'0'0,"0"-42"0,0 20 15,-21 22-15,0 0 0,0 0 0,0 22 16,0-22-16,-1 21 0,-20 21 15,21-21-15,-21 0 0,20 22 16,-20-22-16,21 0 0,-21 21 0,20-20 16,1-1-16,0 0 0,0 0 15,0-21-15,0 21 0,21-42 32,0 0-32,21 0 0,0 0 0,0-22 15,0 1-15,22 0 0,-22-1 16,21 1-16,-21 0 0,22-22 0,-1 22 15,0 21-15,-21-22 0,22 43 16,-1-21-16,-21 21 0,22 0 16,-22 21-16,21 0 0,-21 22 0,22-1 0,-22 0 15,0 1-15,0-1 16,0 0-16,0 1 0,1-1 0,-1 0 16,0 1-16,-21-22 0,21 21 15,0-21-15,0 22 0,1-22 0,-1 21 16,0-21-16,0 1 0,0-1 0,0 0 15,1 0-15,-1 0 0,21 0 16</inkml:trace>
  <inkml:trace contextRef="#ctx0" brushRef="#br0" timeOffset="47579.09">4932 8361 0,'0'0'0,"-21"0"0,-1 0 0,1 0 16,0 0-1,21 21-15,-21 0 0,0 0 0,21 1 16,-21 20-16,21 0 0,-22 1 16,1-1-16,21 0 0,0 1 0,0-1 15,0 0-15,0 1 0,0-1 0,0-21 16,0 0-16,0 0 0,0 1 15,0-1-15,21-21 0,1 0 16,-1 0-16,-21-21 16,0-1-16,21-20 0,-21 21 0,21-21 15</inkml:trace>
  <inkml:trace contextRef="#ctx0" brushRef="#br0" timeOffset="47943.89">4699 8255 0,'0'0'0,"-21"-42"0,21-1 15,0 22-15,0 0 16,0 0-16,21 0 0,21 0 16,1-1-16,-1 1 0,21 0 15,1 0-15,-1 0 0,22 0 0,0-1 16,-1 22-16,1 0 0,0 0 16,21 0-16,-22 0 0,1 0 0,0 22 15,-22-1-15,1 21 0,-1 0 0,-21 1 16,1-1-16,-1 0 0,-21 1 15,0-1-15,1 22 0,-22-22 0,0 0 16,0 1-16,0-1 16,0 0-16,0 1 0,0-1 0,0 0 15,0 1-15,-22-22 0,22 21 0,-21-21 16,-21 22-16,21-22 0,-22 0 16,1 0-16,0 0 0,-22 0 0,1 1 15,-1 20-15,1-42 0,-22 21 16,22 0-16,-1 0 0,1 1 0,-1-1 15,22-21-15,-1 21 0,1-21 16,21 21-16,0 0 0,21 0 16,0 1-16</inkml:trace>
  <inkml:trace contextRef="#ctx0" brushRef="#br0" timeOffset="48534.44">7874 11557 0,'0'0'0,"21"0"16,21 0 0,1 0-16,20 0 0,1 0 15,-1 0-15,1 0 0,20 0 0,1 0 16,0 0-16,-1-21 0,22 0 15,-21 21-15,0-21 0,20-1 16,-41 22-16,21-21 0,-43 21 0,21-21 16,-20 21-16,-22-21 0,0 21 0,-21-21 15,-21 21 1,0-21-16,0 21 0,-22-22 0,1 22 16,0-21-16,-1 21 0,1 0 15,0-21-15,-1 21 0,22 0 0,0-21 16,0 21-16,21-21 0,0 0 15,21 21 1,0 0-16,0 0 0,22 0 0,-1 0 16,-21 21-16,21 0 0,1 0 15,-22 0-15,0 0 0,0 22 16,0-22-16,-21 21 0,0 1 0,0-22 16,-21 21-16,0 0 0,0 1 15,0-22-15,-22 21 0,22-21 0,0 22 16,0-22-16,0 0 0,0-21 0,21 21 15</inkml:trace>
  <inkml:trace contextRef="#ctx0" brushRef="#br0" timeOffset="49260.65">10393 11070 0,'0'0'0,"0"-21"16,0 42-1,0 0 1,0 1-16,0-1 0,0 21 16,21 0-16,-21 1 0,21-1 0,-21 0 15,0 1-15,0-1 0,0-21 0,0 22 16,0-1-16,0 0 0,0-21 15,0 22-15,0-22 0,0 0 16,0 0-16,0 0 0,-21-21 31,0 0-31,0-21 16,21 0-16,0 0 0,-22-21 0,22 20 16,0-20-16,0 0 0,0-1 15,0-20-15,0-1 0,0 22 0,0-21 16,22-1-16,-1 22 0,0-1 15,0 1-15,0 0 0,22 21 0,-1-1 16,0 1-16,1 21 0,-1 0 16,0 0-16,1 21 0,-1 1 15,0 20-15,1-21 0,-22 21 0,0 1 16,21-22-16,-42 21 0,21 1 0,-21-1 16,22 0-16,-22 1 0,0-22 15,0 21-15,0-21 0,0 0 0,0 1 16,0-1-16,0-42 31,0-1-31,0-20 0,21 21 16,0-21-16,0-1 0,0 1 0,0 0 15,22-22-15,-22 22 0,21-1 16,-21-20-16,22 42 0,-22-22 0,21 22 16,-21 0-16,1 0 0,20 21 15,-21 0-15,0 0 0,-21 21 0,21 0 16,-21 0-16,22 1 0,-22 20 15,0 0-15,0 1 0,0-1 0,0 0 16,0 1-16,0-1 0,0 0 16,0 22-16,0-22 0,0 0 0,0-20 15,0 20-15,-22 0 0,22-21 0,0 1 16,0-1-16,22-21 16,-1 0-16,0-21 15,0-1-15,21 1 0,1 0 0</inkml:trace>
  <inkml:trace contextRef="#ctx0" brushRef="#br0" timeOffset="49718.39">12277 10880 0,'0'0'0,"0"-43"0,0 22 0,0 42 32,0 1-32,0 20 15,-22-21-15,1 21 0,21 1 16,-21-1-16,0 0 0,21 1 0,-21 20 15,0-20-15,21-1 0,-22 21 0,1-20 16,0-1-16,0 0 0,21 1 16,-21-22-16,0 21 0,-1-21 15,1 1-15,21-1 0,0 0 0,-21-21 16,0 0-16,21-21 16,0 0-1,0-22-15,0 22 0,0-21 0,0-1 16,0 22-16,21-21 0,0 21 0,0 0 15,1 21-15,-1 0 16,0 0-16,0 0 0,0 21 0,0 0 16,1 0-16,-22 0 0,21 22 0,0-22 15,0 0-15,0 21 0,0-21 16,1 1-16,-1-1 0,0 0 0,21 0 16,-21-21-16,1 0 0,-1 0 15,21 0-15,-21 0 0,0 0 0,22-21 16,-22 21-16,0-21 0,0 0 15,0-1-15,1 1 0,-1-21 0,0 21 16,-21-22-16,0 22 0,21 0 0,-21 0 16,21 0-16,-21 0 0,0-1 15,0 1-15,-21 21 16,0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04:06:14.8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2180 635 0,'0'0'0,"0"-21"0,0 0 0,0 0 0,-21 21 16,0-22-16,21 1 0,-21 0 15,21 0-15,-22 0 16,1 21-16,21-21 0,0 42 31,0 0-31,0 21 16,0-21-16,0 22 0,0-1 0,0 0 15,0 22-15,0-1 16,0-20-16,21 20 0,-21 1 16,0-1-16,22 1 0,-22-1 0,0 1 15,0-1-15,0-20 0,0 20 16,0 1-16,0-22 0,0 21 0,0-20 16,0 20-16,0-20 0,0-1 15,0 0-15,0-21 0,0 22 16,0-22-16,0 0 0,-22 0 15,1-21 1,21-21-16,0 0 16,0-21-16,0 20 0,0-20 15,0 21-15,0-21 16,0-1-16,0 1 0,21 0 0,1-1 16,-1 1-16,21 0 0,-21-1 15,22 22-15,-1-21 0,0 21 0,1-22 16,-1 43-16,0-21 0,1 21 15,-22 0-15,21 0 0,0 0 16,-20 21-16,20 0 0,-21 1 0,0-1 16,0 21-16,-21-21 0,0 22 15,0-22-15,0 21 0,0 0 0,0 1 16,0-1-16,0-21 0,0 22 16,0-1-16,0-21 0,0 0 0,-21 22 15,21-22-15,0 0 16,0 0-16,0-42 31,0 0-31,0 0 16,21-1-16,-21 1 0</inkml:trace>
  <inkml:trace contextRef="#ctx0" brushRef="#br0" timeOffset="243.85">3111 1312 0,'0'0'0,"0"22"15,0-1 1,0 0-16,0 0 16,0 0-16,0 0 0,0 1 15,0 20-15,0-21 0,0 21 0,0-20 16,0 20-16,0-21 0,0 21 16,0-20-16,-21-1 0,21 21 15,0-21-15,-21 0 0,21 1 0,0-1 16,0 0-16,0-42 31,0-22-15,0 22-16</inkml:trace>
  <inkml:trace contextRef="#ctx0" brushRef="#br0" timeOffset="431.75">3175 1207 0,'0'-22'0,"0"44"0,-21-44 0,0 1 0,-1 21 15,1 0 1,0-21-16,42 42 47,0-21-47,1 21 16,-1-21-16,0 22 15,-21-1-15,21-21 0</inkml:trace>
  <inkml:trace contextRef="#ctx0" brushRef="#br0" timeOffset="884">3387 1672 0,'0'0'0,"-43"-21"15,43 0-15,0 0 0,0 0 0,0-1 16,0 1-16,0-21 0,0 21 15,0 0-15,0-1 0,21 1 16,1 0-16,-1 21 0,21-21 16,0 21-16,-20 0 0,20 0 0,0 0 15,1 21-15,-22-21 0,21 21 16,-21 0-16,0 1 0,1 20 16,-1-21-16,-21 21 0,0 1 0,0-1 15,0 0-15,0 1 0,0-1 16,-21-21-16,21 22 0,-22-22 0,1 0 15,21 0-15,-21-21 16,0 0 0,21-21-1,0-21-15,0 20 0,0-20 0,0 0 16,0-1-16,21 1 0,-21 0 16,21-1-16,0 1 0,-21 0 0,22-1 15,-1 1-15,0 21 0,0 0 16,0 0-16,-21-1 0,21 1 0,1 21 15,-1 0 1,0 21-16,-21 1 0,0-1 16,21 0-16,-21 0 0,21 0 15,0 0-15</inkml:trace>
  <inkml:trace contextRef="#ctx0" brushRef="#br0" timeOffset="2701.87">4530 1609 0,'0'0'0,"21"-21"0,-21-22 16,0 22-16,0 0 15,0 0-15,0 0 0,0-22 0,0 22 16,-21 21-16,-1-21 0,1 0 16,0 21-16,0 0 0,0 0 15,0 0-15,-1 21 0,1-21 0,-21 21 16,21 0-16,0 22 0,-1-22 15,1 21-15,0 0 0,0 1 0,0-1 16,0 0-16,21 22 16,0-22-16,0-21 0,0 22 0,0-1 15,0-21-15,0 0 0,0 1 16,0-1-16,21-21 16,0 0-16,0 0 0,0 0 15,0 0-15,22-21 0,-22-1 0,0-20 16,21 21-16,-20 0 0,-1-22 15,0 1-15,21 0 0,-21-1 0,1 1 16,-22 0-16,21 21 16,-21-22-16,21 1 0,-21 21 0,0 0 15,0-1-15,0 1 0,0 42 32,0 1-17,0-1-15,0 21 0,0-21 0,-21 22 16,21-1-16,-21-21 0,21 21 15,0 1-15,0-1 0,0-21 0,0 22 16,0-22-16,0 0 0,0 0 16,21-21-16,0 0 0,21 21 0,-21-21 15,1 0-15,20 0 0,0-21 16,1 0-16,-1 0 0,0 0 16,1-1-16,-1-20 0,-21 21 15,21-21-15,-20-1 0,20 1 0,-21 0 16,0 20-16,-21-20 0,0 0 0,0 21 15,0-1-15,0 1 0,-21 21 16,0 0-16,0 0 0,0 0 16,-1 0-16,1 21 0,0-21 15,21 22-15,-21-1 0,21 0 0,0 0 16,0 0-16,0 0 0,21 1 16,0-1-16,-21 0 0,21 0 0,1 0 15,-1 0-15,0 1 0,-21-1 16,21 0-16,-21 0 0,21 0 15,-21 0-15,0 1 0,21-1 16,1 0-16,-22 0 0,21-21 16,0 0-1,0 0-15,0 0 0,0-21 16,1 0-16,-1 0 0,0-1 16,0-20-16,21 0 0,-20 21 0,-1-22 15,0 1-15,0 0 0,0-1 16,0 1-16,22 21 0,-22 0 0,0-1 15,0 1-15,0 0 0,22 21 16,-22 0-16,0 0 0,0 0 16,-21 21-1,0 0 1,0 1-16,0-1 16,21-21-1,1-21 1,-22-1-1,0 1-15,0 0 16,0 0-16,0 0 16,-22 21-16,1 0 15,0-21-15,0 21 0,0 0 16,0 0-16,-1 0 0,1 21 16,0 0-16,0 0 0,-21 0 15,20 0-15,1 1 0,0 20 0,0-21 16,0 21-16,21 1 0,-21-1 15,21 0-15,-22 1 0,22-22 0,0 21 16,0 1-16,0-22 0,22 0 16,-1 0-16,0 0 0,0 0 0,21 1 15,1-22-15,-1 0 0,22 0 16,-22 0-16,21 0 0,1 0 0,-22 0 16,22 0-16,-22-22 0,22 1 15,-22 0-15,0-21 0,-21 21 0,22-22 16,-22 1-16,0-22 0,0 22 15,0-21-15,-21-1 0,0 1 16,0-1-16,0 1 0,0-22 0,0 21 16,0 1-16,0-1 0,0 1 15,0 21-15,0-1 0,-21 1 16,21 21-16,0 0 0,-21 21 0,21 21 16,0 21-16,0-21 15,0 43-15,0-22 0,0 0 0,0 22 16,0-1-16,0-20 0,0 20 15,0 1-15,-21-1 0,21-20 0,0 20 16,-21 1-16,21-22 0,0 21 16,0-20-16,-21-1 0,21 0 15,0 1-15,0-22 0,-22 0 0,22 0 16,0 0-16,0-42 31,22 0-15,-1-21-16,-21 21 0,21-22 0,0 22 15,-21 0-15,21-21 0,0 20 16,-21 1-16,22 0 0,-1 21 16,0 0-1,0 0-15,-21 21 0,21 0 16,-21 1-16,0-1 0,0 0 16,0 0-16,0 0 0,0 0 15,0 1-15,0-1 0,21 0 0,-21 0 16,0 0-16,22-21 0,-1 0 15,-21 21-15,21-21 0,0 0 0,0 0 16,0 0-16,1-21 0,-1 0 16,0 21-16,0-21 0,0 0 0,0-22 15,1 22-15,-1 0 0,0-21 16,0-1-16,0 22 0,-21 0 0,21-21 16,-21 21-16,22 21 0,-22-22 15,0 1-15,0 42 16,0 1-1,0-1-15,0 0 0,0 0 16,0 0-16,0 0 0,0 22 0,0-22 16,0 0-16,0 0 0,0 0 15,0 1-15,0-1 0,0 0 16,0 0 0,0-42-1,0 0 1</inkml:trace>
  <inkml:trace contextRef="#ctx0" brushRef="#br0" timeOffset="2875.77">6858 1418 0,'0'0'0,"-21"-21"0,0 21 16,-1 0-16,1 0 15,0 0-15</inkml:trace>
  <inkml:trace contextRef="#ctx0" brushRef="#br0" timeOffset="3298.51">7345 1397 0,'0'0'0,"0"-21"16,0 0-16,-21 21 15,-1 0-15,1 21 16,0 0-16,0 0 0,0 0 16,-22 1-16,22-1 0,0 21 0,0 0 15,0-20-15,0 20 0,-1 0 16,22 1-16,0-1 0,0-21 0,0 21 15,0-20-15,0 20 0,22-21 16,-1 0-16,0-21 0,0 21 0,21-21 16,-20 0-16,20 0 15,0 0-15,1 0 0,20 0 0,-21 0 16,22-21-16,-22 0 0,22 0 16,-1 0-16,-20 0 0,-1-22 0</inkml:trace>
  <inkml:trace contextRef="#ctx0" brushRef="#br0" timeOffset="4004.44">8022 1482 0,'0'0'16,"-42"-43"-16,21 43 16,-1 0-16,1 0 0,-21 0 0,21 0 15,-22 0-15,22 22 0,0-1 16,-21 0-16,21 21 0,-22-21 0,22 22 16,0-1-16,0 0 15,0 1-15,-1-22 0,22 21 0,0 1 16,0-22-16,0 21 0,0-21 15,0 0-15,0 1 0,22-1 16,-1-21-16,21 0 0,-21 0 0,0 0 16,22 0-16,-1-21 0,-21-1 15,22 1-15,-22 0 0,21 0 0,-21 0 16,22-22-16,-22 22 0,0-21 16,0 0-16,0-1 0,-21 22 0,0-21 15,0 21-15,0-22 0,0 22 16,0 0-16,0 0 0,0 42 31,0 0-31,0 0 16,0 0-16,0 22 0,0-22 15,0 21-15,0-21 0,0 22 0,0-1 16,0-21-16,0 22 0,0-22 0,0 0 16,0 0-16,21 0 0,1 0 15,-1 1-15,0-22 0,0 0 0,21 0 16,-20 0-16,-1 0 0,21 0 15,-21-22-15,22 22 0,-22-21 16,21-21-16,-21 21 0,22 0 0,-22-22 16,0 1-16,21 0 0,-21-1 0,1 1 15,-1-22-15,0 22 16,0-21-16,0-1 0,0 1 0,-21-1 16,22 1-16,-22-1 0,0 1 15,0-1-15,0 1 0,0 20 0,0 1 16,0 0-16,-22 20 0,1 22 15,0 0-15,0 22 0,0-1 16,0 21-16,-1 22 0,1-22 16,0 21-16,0 22 0,0-21 0,0-1 15,21 1-15,-22-1 0,22 1 0,0 20 16,0-41-16,0 20 0,0 1 16,0-22-16,0 21 0,22-20 15,-1-22-15,0 21 0,0-21 16,0 1-16,0-1 0,22-21 0,-22 0 15,0 0-15,21 0 0,-20 0 16,-1 0-16,0 0 0,0-21 0,21-1 16,-20 1-16,-1 0 0,-21-21 0,21 21 15</inkml:trace>
  <inkml:trace contextRef="#ctx0" brushRef="#br0" timeOffset="6609.38">9504 1524 0,'0'-21'16,"21"0"-16,0 21 15,0-21-15,22-1 0,-22 1 0,21 0 16,0 0-16,1-21 0,-22 20 15,21-20-15,1 0 0,-1-1 0,0 1 16,-21-21-16,22 20 0,-22-20 16,-21-1-16,0 22 0,0 0 0,0-1 15,0 1-15,0 21 0,-21 0 16,21-1-16,-21 1 0,-1 21 16,1 0-16,0 0 0,0 21 15,0 22-15,0-1 0,-1 0 0,22 22 16,0-1-16,0 1 0,0 21 15,0-22-15,0 22 0,0-22 0,0 1 16,0 20-16,0-20 0,0-1 16,0 1-16,0-1 0,0-20 0,0 20 15,0-20-15,0-1 0,0 0 16,0 1-16,22-1 0,-22-21 0,0 0 16,0 0-16,0 1 15,-22-22-15,1 0 16,0 0-16,-21-22 0,21 1 15,-1 21-15,-20-21 0,0 0 16,21 0-16,-22-22 0,22 22 0,0 0 16,0 0-16,0 21 0,-1-21 15,22 42 1,0 0 0,0 21-16,22-20 0,-1-1 15,-21 0-15,21 0 0,0 0 16,0 0-16,0 1 0,1-22 0,20 21 15,-21 0-15,21-21 0,-20 0 16,20 0-16,0 0 0,1 0 0,-1 0 16,21-21-16,-20 0 0,20-1 15,-20 1-15,-1 0 0,21-21 16,-20 21-16,-1-22 0,0 1 0,-20 0 16,20-1-16,-21 1 0,0 0 15,-21-1-15,0 1 0,0 21 0,0 0 16,0-1-16,0 1 0,0 42 31,0 1-31,0-1 0,0 0 16,0 21-16,0 1 0,0-22 0,0 21 15,-21 0-15,21 1 0,-21-22 16,0 21-16,21-21 0,0 22 0,0-22 16,-21 0-16,21 0 0,0 0 15,0 1-15,-22-22 0,44 0 31,-1-22-31,-21 1 0,21 0 16,0 0-16,0-21 0,0-1 0,1 22 16,-1-42-16,0 20 0,0 1 15,0 0-15,-21-1 0,21 22 0,1 0 16,-22 0-16,21 0 0,0 42 16,-21 0-1,0 0-15,21 21 0,-21-20 16,0-1-16,0 21 0,0 0 0,0-20 15,21 20-15,-21-21 0,0 21 16,21-20-16,-21-1 0,22 21 16,-1-21-16,0 0 0,0 1 15,0-22-15,22 0 0,-22 0 16,0 0-16,21 0 0,-21 0 0,22 0 16,-22-22-16,21 1 0,-21 0 15,22 0-15,-22-21 0,0 20 0,21-20 16,-20 0-16,-1-1 0,-21-20 15,21-1-15,-21 22 0,0-21 0,0-1 16,0 1-16,0-1 0,0 1 16,0-1-16,0 22 0,0-22 0,0 22 15,-21 0-15,21 20 0,0 1 16,0 0-16,-21 21 16,21 21-16,0 0 0,-22 22 0,22-1 15,0 0-15,0 22 0,0-22 16,0 22-16,0-1 0,0 1 0,0-1 15,0 1-15,0-1 0,0 1 16,-21-1-16,21-20 0,-21 20 0,21-21 16,-21 1-16,21-22 0,0 21 15,0-21-15,0 1 0,0-1 0,0-42 47,21-1-47,0-20 0,-21 21 16,21-21-16,1-1 0,-1 1 15,0 0-15,0-1 0,0 1 0,0 0 16,1-1-16,-1 22 0,-21 0 16,21 0-16,0 0 0,0 21 0,0 0 15,1 21 1,-22 0-16,21 0 0,-21 0 0,0 22 16,0-22-16,0 21 0,0-21 0,0 22 15,0-1-15,0-21 0,0 21 16,0-20-16,21-1 0,-21 21 15,21-21-15,0 0 16,0 1-16,1-22 0,-1 0 0,21 0 16,-21 0-16,0 0 0,22 0 0,-1 0 15,-21-22-15,22 1 0,-1 0 16,-21 0-16,21 0 0,-20-22 0,20 22 16,-21-21-16,0 21 0,0-22 15,1 1-15,-1 0 0,-21 21 0,21-22 16,-21 22-16,0 0 0,0 0 15,-21 21 1,0 0-16,-1 21 16,1-21-16,21 21 0,-21 0 0,0 0 15,21 22-15,0-22 0,-21 0 0,21 21 16,-21-20-16,21 20 0,-22-21 16,22 0-16,0 0 0,0 22 0,0-22 15,0 0-15,22 0 16,-1 0-16,0-21 0,0 22 15,0-22-15,22 0 0,-22 0 16,0 0-16,21 0 0,-21-22 0,22 1 16,-22 0-16,0 0 0,21 0 0,-20 0 15,-1-1-15,0 1 0,21-21 16,-21 0-16,1 20 0,-1-20 16,-21 21-16,21 0 0,0 0 15,0-1-15,0 22 16,-21 22-1,0-1-15,0 0 16,0 0-16,0 0 0,0 0 0,0 1 16,0-1-16,0 0 0,0 0 15,0 0-15,0 0 0,0 1 0,0-1 16,0 0-16,22-21 16,-1 0-16,0 0 0,0 0 15,0 0-15,0 0 0,22 0 0,-22 0 16,0 0-16,0-21 15,22 0-15,-22-1 0,0 1 0,0 0 16,0 0-16,-21 0 0,21 0 16,-21-1-16,22 1 0,-22 0 15,-22 42 17,22 0-32,0 1 0,-21-22 15,21 21-15,-21 0 0,21 0 16,0 0-16,0 0 0,0 1 0,0-1 15,0 0-15,0 0 16,21-21 0,0 0-16,1 0 0,-1 0 15,0 0-15,0 0 0,21 0 16,-20 0-16,20 0 0,-21-21 0,0 0 16,22 0-16,-22-1 0,0 1 0,0-21 15,0 21-15,0-22 0,1-20 16,-1 21-16,0-22 0,0 1 0,0 20 15,0-20-15,-21-22 0,0 22 16,0-1-16,0-21 0,0 22 0,0-1 16,0 22-16,0-21 0,0 41 15,0-20-15,0 21 0,0 42 16,0 21 0,0 1-16,0-1 0,0 0 15,0 22-15,0-22 0,0 22 16,-21-1-16,21-20 0,-21 20 0,21 1 15,-21-22-15,21 21 0,0 1 0,0-22 16,-21 22-16,21-22 0,0 0 16,-21 1-16,21-22 0,0 21 0,0-21 15,0 22-15,21-22 0,0 0 16,0 0-16,0-21 0,0 21 0,1-21 16,-1 0-16,21 0 0,-21 0 0,0 0 15,22-21-15,-22 21 0,21-21 16,-21 0-16,1 0 0,20-22 0,-21 22 15,0 0-15,0-21 16,1-1-16,-1 22 0,0-21 0</inkml:trace>
  <inkml:trace contextRef="#ctx0" brushRef="#br0" timeOffset="6820.26">13631 1482 0,'0'0'15,"21"0"1,1 0-16,-1 0 16,21 0-16,-21 0 15,0 0-15,1 0 0,-1 0 0,21-21 16,-21 21-16,0 0 0,22-22 0,-22 22 16,0 0-16,-21-21 0,0 0 15,0 0-15,-21 21 16</inkml:trace>
  <inkml:trace contextRef="#ctx0" brushRef="#br0" timeOffset="6922.2">13081 1397 0,'0'0'0,"-21"0"0,-43 42 16</inkml:trace>
  <inkml:trace contextRef="#ctx0" brushRef="#br0" timeOffset="7020.14">13144 1503 0,'85'0'16</inkml:trace>
  <inkml:trace contextRef="#ctx0" brushRef="#br0" timeOffset="8668.4">14330 1947 0,'21'0'15,"0"0"1,21-21-16,-20 0 0,-1 0 16,0 21-16,0-21 0,21 0 0,-20-1 15,-1 1-15,0-21 16,0 21-16,0 0 0,0-1 0,-21-20 16,0 21-16,0 0 0,0-22 15,0 22-15,0 0 0,-21 0 0,0 21 16,0 0-16,0-21 0,-22 21 15,22 0-15,0 21 0,-21-21 0,21 21 16,-22 21-16,1-20 0,21 20 16,-22 0-16,22 1 0,0-1 0,0 0 15,0 22-15,0-22 0,21-21 0,0 22 16,0-22-16,0 21 0,0-21 16,0 0-16,21-21 0,0 22 0,0-22 15,21 0-15,-20 0 16,20 0-16,-21 0 0,21-22 0,1 1 15,-22 0-15,21 0 0,1 0 16,-22-22-16,21 22 0,-21-21 0,0 21 16,1-22-16,-1 1 0,0 0 0,-21 21 15,21-22-15,-21 22 0,0 0 16,0 0-16,-21 21 16,21 42-1,-21-21-15,21 0 0,0 22 16,0-22-16,0 21 0,0 1 0,0-22 15,0 21-15,0-21 0,21 22 16,0-22-16,0 0 0,0 0 16,1-21-16,20 21 0,-21-21 0,21 0 15,-20 0-15,20 0 0,0 0 0,1 0 16,-1-21-16,0 0 0,1 21 16,-1-42-16,0 20 0,-21 1 0,1-21 15,20 0-15,-21-1 0,-21 1 16,0 0-16,21-1 0,-21 1 0,0 0 15,0 20-15,0-20 0,0 21 16,-21 42 0,0 0-16,21 0 15,-21 22-15,21-22 0,0 21 16,-21 1-16,-1-22 0,22 21 0,-21 0 16,21-20-16,0 20 0,0-21 15,0 0-15,0 0 0,0 1 0,0-1 16,0 0-16,21-21 31,1-21-31,-22 0 16,21-1-16,0 1 0,0 0 15,0-21-15,0-1 0,1 1 0,20 21 16,-21-21-16,0 20 0,0 1 16,1 0-16,-1 21 0,0 0 15,0 21 1,-21 0-16,0 1 0,0 20 15,0-21-15,0 0 0,0 0 16,21 1-16,0-1 0,-21 0 0,22 0 16,-1 0-16,0 0 0,0 1 0,21-22 15,-20 0-15,-1 0 16,0 0-16,0 0 0,0 0 0,0 0 16,1-22-16,-1 22 0,0-21 15,-21 0-15,21 0 0,0-21 0,0 20 16,1-20-16,-22 0 0,21 21 15,0-22-15,0 22 0,-21-21 16,0 21-16,21 21 0,-21-22 16,21 22-16,-21 22 31,0-1-31,0 0 16,0 0-1,0-42 32,0 0-31,0 0-16,0-1 15,0 44 17,-21-22-32,0 21 15,21 0-15,-21 0 0,21 0 16,-21 22-16,0-22 0,21 21 0,0-21 15,-22 22-15,22-22 0,0 21 0,0-21 16,0 0-16,0 1 0,0-1 16,22 0-16,-1 0 0,0 0 0,21-21 15,-21 0-15,22 21 0,-1-21 16,-21 0-16,22 0 0,-1 0 16,0 0-16,1-21 0,-1 0 0,0 21 15,1-21-15,-22 0 0,21-22 16,-21 22-16,0-21 0,22 21 0,-22-22 15,0 1-15,-21 0 0,21-1 16,-21 1-16,21 21 0,-21 0 0,0 0 16,0-1-16,-21 22 15,0 22-15,0-1 0,0 0 16,0 21-16,-1-21 0,1 22 16,0-1-16,0-21 0,0 22 0,21-1 15,0-21-15,0 21 0,0-20 16,0-1-16,0 0 0,0 0 15,0 0-15,21-21 0,0 21 0,21-21 16,-20 0-16,-1 0 0,21 0 16,-21 0-16,22 0 0,-22-21 0,21 21 15,-21-21-15,22 0 0,-22 21 16,0-21-16,0 0 0,0-1 0,0 1 16,1 0-16,-22-21 0</inkml:trace>
  <inkml:trace contextRef="#ctx0" brushRef="#br0" timeOffset="9587.45">2371 2985 0,'0'0'0,"-22"0"0,1 0 0,0 0 16,0 0-16,0 0 0,0 0 15,-1-22 1,44 22 15,-1 0-31,21 0 0,-21 0 16,22 0-16,-22 0 0,42 0 0,-20 0 15,-1 0-15,21 0 0,1 0 16,-1 0-16,22 0 0,-21 0 0,20 0 16,1 0-16,21 0 15,0 0-15,21 0 0,0-21 0,0 21 16,21 0-16,0 0 0,21-21 16,22 21-16,-1-21 0,22 21 0,21-21 15,-22 21-15,22-21 0,0 21 16,21-22-16,0 22 0,0-21 0,0 21 15,21-21-15,-21 21 0,21-21 16,1 0-16,-1 21 0,21-21 0,-21-1 16,0 22-16,22-21 0,-1 0 0,-21 21 15,22-21-15,-1 0 0,-21 0 16,0 21-16,22-22 0,-22 1 16,-21 21-16,21-21 0,-21 0 15,0 21-15,0-21 0,-21 21 0,0 0 16,-1-21-16,-20 21 0,-21 0 15,-1-22-15,1 22 0,-43 0 0,21 0 16,-42-21-16,0 21 0,0 0 16,-21 0-16,-21 0 0,-1 0 0,-41 0 15,20 0-15,-42 0 0,22 0 0,-22 0 16,-42 0 15,-1 0-31,1 0 16,0 0-16,0 0 15,0 0-15,-22 0 0</inkml:trace>
  <inkml:trace contextRef="#ctx0" brushRef="#br0" timeOffset="11323.66">3577 6858 0,'0'-21'0,"0"0"0,0 0 16,21 21-16,-21-22 0,0 1 16,0 0-16,0 0 0,0 0 15,0 0-15,0-1 16,0 1-16,-21 21 16,21-21-16,-21 0 15,0 21-15,21-21 16,-21 21 31,21 21-47,0 0 0,0 0 15,0 22-15,0-22 0,0 21 0,0-21 16,0 22-16,0-1 0,21 0 16,-21 1-16,0-1 0,0 0 0,0 1 15,0 20-15,0 1 0,0-22 16,0 21-16,0 1 0,0-1 15,0-20-15,0 20 0,0 1 0,0-1 16,0-20-16,0 20 0,0-21 16,0 22-16,0-22 0,0 1 0,-21 20 15,21-21-15,0 1 0,0-22 16,0 21-16,0-21 0,0 22 0,0-22 16,0 0-16,0 0 15,-22-21 1,1-21 15,21 0-15,0 0-1,-21 21-15,21-21 0,0-1 16,0 1-16,-21 21 16,21-21-16,0 0 0,0 0 15,0 0-15,0-1 16,0 1-16,0 0 0</inkml:trace>
  <inkml:trace contextRef="#ctx0" brushRef="#br0" timeOffset="12463.13">3492 6689 0,'0'0'15,"0"-21"-15,0-1 31,0 1 1,22 21-17,-1 0-15,0 0 16,0 0-16,0 0 0,22 0 16,-1 0-16,0 0 0,1 0 15,-1 0-15,0 0 0,22 0 0,-1 0 16,1 0-16,-1 0 0,22-21 0,0 21 15,20 0-15,1 0 0,0 0 16,0-21-16,0 21 0,0 0 0,-22 0 16,22 0-16,-21 0 15,21 0-15,-22 0 0,22 0 0,-21 0 16,-1 0-16,1 0 0,0 0 16,-22 0-16,1 0 0,-1 0 0,1 0 15,-22 0-15,0 0 0,1 0 16,-1 0-16,-21-21 0,22 21 0,-22 0 15,0 0-15,0 0 0,0 0 16,-21 21-16,21 0 16,-21 0-16,0 0 0,0 1 15,0-1-15,0 0 0,0 0 16,0 21-16,0-20 0,0-1 0,0 21 16,0-21-16,0 22 15,0-22-15,0 21 0,0-21 0,0 22 16,0-1-16,0 0 0,0 1 15,0-1-15,0 0 0,0 1 0,0-1 16,0 0-16,0 1 0,0-1 0,0 0 16,0 1-16,0-1 0,0 0 15,0 1-15,0-1 0,0 0 0,0 1 16,0-22-16,22 21 0,-22 0 16,0 1-16,0-1 0,0-21 0,0 22 15,0-1-15,0 0 0,0-21 0,0 22 16,0-22-16,0 0 15,0 0-15,0 22 0,0-22 0,0 0 16,0 0-16,0 0 0,-22 0 16,1-21-16,21 22 15,-21-22-15,0 0 0,0 21 16,0-21-16,-1 21 0,1-21 0,0 0 16,0 21-16,-21-21 0,20 0 15,-20 21-15,0-21 0,21 0 0,-22 21 16,-20-21-16,20 0 0,1 0 15,0 0-15,-22 0 0,22 22 0,-22-22 16,1 0-16,21 0 0,-22 0 0,1 0 16,-1 0-16,1 0 0,-22 0 15,21 0-15,1 0 0,-22 0 16,22 0-16,-22 0 0,0 0 0,22 0 16,-22 0-16,1 0 0,20-22 15,-21 22-15,22 0 0,-1-21 0,1 0 16,-1 21-16,22 0 0,-21 0 15,20 0-15,1 0 0,0 0 0,-1 0 16,1-21-16,21 21 0,0 0 16,-22 0-16,22 0 0,0 0 0,0 0 15,0 0-15,21-21 63,21 21-63,0-21 0,21-1 0,-21 1 15,1 0-15,20 0 0</inkml:trace>
  <inkml:trace contextRef="#ctx0" brushRef="#br0" timeOffset="13347.95">8255 6456 0,'21'-21'15,"-21"0"-15,21 21 0,0 0 47,1 0-31,-22 21 93,0 0-109,0 0 0,0 0 16,0 43-1,0-43-15,0 21 0,0-21 0,0 22 16,0-1-16,-22 0 0,22 1 0,0-1 16,-21 22-16,21-22 0,0 21 15,0 1-15,-21-1 0,21 1 0,-21-1 16,21 1-16,0-1 0,0-20 16,0 20-16,-21 1 0,21-1 0,0-20 15,0-1-15,0 0 0,0 22 0,0-22 16,0 0-16,0 1 0,0-1 15,0 0-15,0-20 0,0 20 0,0 0 16,0-21-16,0 1 0,0-1 16,0 0-16,0 0 0,0 0 15,-21-42 17,21 0-17,0 0-15,0 0 0,0-1 16,0 1-16,0-21 0,0 21 15,21-22-15,-21 1 0,21 0 0</inkml:trace>
  <inkml:trace contextRef="#ctx0" brushRef="#br0" timeOffset="14303.4">8488 6646 0,'0'0'15,"-21"0"-15,21-21 0,-22 21 0,22-21 16,-21 0-16,0 21 16,21-21-16,0 0 15,21 21 16,0 0-31,1-22 0,-1 22 0,0 0 0,21 0 16,1 0-16,-1 0 16,21 0-16,1 0 0,-1 0 0,22 0 15,-21 0-15,20 0 0,1 0 16,0-21-16,-1 21 0,1 0 0,21-21 16,0 21-16,-1 0 0,1 0 15,-21-21-15,21 21 0,-22 0 0,1 0 16,0 0-16,-22 0 0,22 0 15,-22 0-15,1-21 0,-1 21 0,-20 0 16,20 0-16,-20 0 0,-1 0 16,0 0-16,-21 0 0,1 0 15,20 0-15,-42 21 0,21-21 0,0 21 16,-21 0-16,0 0 0,0 1 16,21-1-16,-21 21 0,0-21 15,0 0-15,0 1 0,0 20 0,0-21 16,0 21-16,0 1 0,0-22 15,0 21-15,0 1 0,22-1 0,-22-21 16,0 43-16,0-22 0,0 0 16,0 22-16,0-22 0,0 22 0,0-22 15,0 0-15,0 22 0,0-22 0,0 0 16,0 22-16,0-22 16,21-21-16,-21 22 0,0-1 0,0 0 15,0-20-15,0 20 0,0-21 0,0 21 16,0-20-16,0 20 0,0-21 15,0 0-15,0 22 0,-21-22 0,21 0 16,-22 0-16,22 0 0,0 0 0,-21 1 16,0-1-16,0 0 15,0 0-15,0-21 0,-1 21 16,1 0-16,0-21 0,0 22 16,0-22-16,0 0 0,-1 21 15,1-21-15,0 0 0,0 0 0,0 21 16,0-21-16,-22 0 0,22 0 15,-21 21-15,21-21 0,-22 0 16,1 0-16,-22 0 0,22 21 0,-21-21 16,-22 0-16,21 0 0,-20 0 0,20 0 15,-20 21-15,-1-21 0,21 0 16,-20 0-16,20 0 0,1 0 0,-1 0 16,1 0-16,-22 0 0,22 0 0,-1 0 15,1 0-15,-1 0 0,22 0 16,-22 0-16,22 0 0,0 0 0,-1 0 15,1 0-15,0 0 0,20 0 0,-20 0 16,21 0-16,0 0 16,0 0-16,21-21 47,0 0-47,0 0 15</inkml:trace>
  <inkml:trace contextRef="#ctx0" brushRef="#br0" timeOffset="15136.04">5884 3344 0,'0'0'0,"0"-21"15,0 0-15,0 0 16,0 42 15,0 21-31,0-20 16,0 20-16,0-21 0,0 43 15,0-22-15,0 21 0,0-20 0,0 20 16,0 1-16,0-1 0,0 1 16,0 20-16,-21-20 0,21-1 0,0 1 15,0-1-15,-21 1 0,21-1 16,0-20-16,0 20 0,0-20 0,0-1 16,-21 0-16,21-21 0,0 22 15,0-22-15,0 0 0,0 0 0,-21-21 16,21 21-16,0-42 31,0 0-31,0 0 16,0 0-16,0 0 0,0-1 15,0-20-15,0 0 0</inkml:trace>
  <inkml:trace contextRef="#ctx0" brushRef="#br0" timeOffset="16008.05">5969 3387 0,'0'0'0,"0"-43"15,-21 22 1,21 0-16,21 21 31,0 0-31,0 0 0,0 0 16,1 0-16,20 0 0,0 0 15,1 0-15,20-21 0,1 21 0,20 0 16,1 0-16,0 0 0,20-21 16,-20 0-16,21 21 0,0 0 0,0-22 15,21 22-15,-22-21 0,22 21 16,0 0-16,0 0 0,-21-21 0,21 21 16,-21-21-16,21 21 15,-42 0-15,21 0 0,-1 0 0,-20-21 16,0 21-16,-22 0 0,22 0 0,-43 0 15,22 0-15,-22 0 0,0 21 16,-20-21-16,20 21 0,-21 0 0,0 0 16,-21 1-16,0-1 0,21 0 15,-21 0-15,0 0 0,0 0 0,0 22 16,0-22-16,22 0 0,-22 21 16,0-20-16,21 20 0,-21-21 0,0 21 15,0-20-15,0 20 0,0-21 16,0 21-16,0 1 0,0-22 0,0 21 15,0 1-15,0-1 0,0 0 16,0 1-16,0-1 0,0 0 16,0 1-16,0-1 0,0 0 0,0 1 15,0-22-15,0 21 0,0 0 16,0 1-16,0-22 0,-21 21 0,21-21 16,0 1-16,-22 20 0,22-21 0,0 0 15,0 0-15,0 1 0,-21-1 16,0-21-16,21 21 0,-21 0 0,0 0 15,0 0-15,-1-21 16,1 22-16,0-22 0,-21 0 0,21 21 16,-1-21-16,-20 0 0,0 0 0,21 0 15,-22 0-15,1 21 16,0-21-16,-1 0 0,-20 0 0,-1 0 16,1 0-16,-1 0 0,-20 0 0,-22 21 15,0-21-15,0 0 0,-21 21 16,21-21-16,-21 21 0,21-21 0,-21 0 15,22 22-15,-1-22 0,0 0 16,0 0-16,0 21 0,22-21 0,-1 0 16,0 0-16,1 0 0,-1 0 15,21 0-15,1 0 0,-1 0 0,1 21 16,21-21-16,-22 0 0,22 0 0,-1 0 16,22 0-16,-21 0 0,21 0 15,0 0-15,42 0 63,-21-21-63,21 21 0,0 0 0,0 0 15,0 0-15</inkml:trace>
  <inkml:trace contextRef="#ctx0" brushRef="#br0" timeOffset="16584.25">6456 5186 0,'0'0'0,"21"-21"15,0 0-15,-21-1 0,21 22 16,-21-21-16,0 42 31,-21 1-15,0 20-16,21-21 0,-21 21 16,0 1-16,-1-1 0,1 0 15,-21 1-15,21 20 0,-22-20 16,22 20-16,-21 1 0,0-1 0,-1 1 15,1-1-15,0 1 0,-22-22 16,22 21-16,-1-20 0,1-1 0,0 0 16,21 1-16,-22-22 0,22 0 0,0 0 15,0 0-15,0 1 0,21-1 16,-22-21-16,22-21 31,22-1-15,-1-20-16,0 21 0,0 0 15</inkml:trace>
  <inkml:trace contextRef="#ctx0" brushRef="#br0" timeOffset="17115.91">6604 5101 0,'0'0'0,"-21"0"16,0 0 0,-1 0-16,-20 21 0,21 1 15,-21-1-15,-1 0 0,22 21 16,-21-21-16,-1 22 0,1-22 16,0 21-16,-1 1 0,1-22 0,21 0 15,-21 21-15,20-21 0,-20 1 16,21-1-16,0-21 0,21 21 0,-21-21 15,21-21 17,21 0-32,0 21 0,0-22 15,0 1-15,0 0 0,1 0 16,20 0-16,-21 0 0,0-1 0,22 1 16,-22 0-16,21 0 0,-21 0 15,22 0-15,-22-1 0,21 1 16,-21 0-16,0 21 0,1 0 15,-1-21-15,0 21 0,0 0 0,0 0 16,0 21-16,1 0 0,-1-21 16,-21 21-16,21 1 0,0-1 15,0 21-15,0-21 0,1 0 0,-22 1 16,21 20-16,0-21 0,0 0 16,0 22-16,-21-22 0,21 0 0,1 0 15,-22 0-15,0 0 0,21 1 16,0-1-16,-21 0 0,21-21 0,-21 21 15,21-21 1</inkml:trace>
  <inkml:trace contextRef="#ctx0" brushRef="#br0" timeOffset="19255.82">9059 5017 0,'0'0'0,"-21"-22"0,21 1 16,-21 0-16,21 0 0,-21 0 0,0 0 15,21-1-15,-22 1 0,22 0 16,-21 0-16,21 0 0,-21 21 15,21-21-15,0-1 0,-21 22 0,0 0 16,21 22 0,0-1-1,0 0-15,0 21 0,0-21 0,21 22 16,0-1-16,0 22 0,-21-22 0,21 21 16,1-20-16,-1 20 0,0-20 15,0 20-15,21-21 0,-20 22 0,-1-22 16,0 22-16,21-1 0,-21-20 15,1 20-15,20 1 0,-21-1 0,0-21 16,22 22-16,-22-22 0,0 22 16,0-22-16,0 0 0,0 22 0,1-22 15,-1 1-15,0-22 0,0 21 16,0-21-16,-21 22 0,0-22 0,21 0 16,-21 0-16,22-21 0,-22 21 15,21-21-15,-21-21 31,0 0-31,0 0 16,0 0-16,0-1 16,0 1-16,-21 0 0,-1 0 15,1-21-15</inkml:trace>
  <inkml:trace contextRef="#ctx0" brushRef="#br0" timeOffset="19951.24">8805 4890 0,'0'0'0,"0"-22"16,-21 1-16,0 21 0,21-21 0,-21 21 15,0 0-15,-1 0 16,1 0-16,0 0 16,21 21-1,0 0-15,0 22 0,0-22 0,0 21 16,0 1-16,0-1 0,0 0 16,0 1-16,0-1 0,0 0 0,0 1 15,0 20-15,0-21 0,-21 1 0,21-1 16,0-21-16,0 22 15,-21-22-15,21 21 0,-21-42 0,21 21 16,0 0-16,-22-21 0,22-21 31,0 0-31,0 0 0,0 0 16,0 0-16,0-1 0,0-20 0,0 21 16,0-21-16,0 20 0,0-20 15,0 0-15,0-1 0,22 1 0,-22 0 16,21-1-16,-21 1 0,21 0 15,-21 21-15,21-22 0,0 1 0,-21 21 16,21 0-16,1-22 0,-1 22 16,0 0-16,0 0 0,0 21 15,0-21-15,22 21 0,-22 0 0,21 0 16,-21 0-16,22 21 0,-1 0 16,0 0-16,1 0 0,-1 0 0,0 22 15,1-22-15,-1 0 0,0 21 0,1-20 16,-1-1-16,0 0 0,22 0 15,-22 21-15,1-20 0,-1-1 0,0-21 16,1 21-16,-1 0 0,-21 0 16,21 0-16,-20-21 0,-1 22 0,0-22 15,0 0-15,0 21 0,0-21 0,-21 21 16,22-21 0,-1 0-16</inkml:trace>
  <inkml:trace contextRef="#ctx0" brushRef="#br1" timeOffset="28904.14">6350 3768 0,'0'-21'0,"0"-1"15,0 1 1,0 0-16,-21 0 16,21 0-16,0 0 0,0-1 15,-21 22-15,21-21 0,0 0 16,0 42 15,0 0-15,0 1-16,0-1 0,0 0 15,0 21-15,0-21 0,0 22 16,0-1-16,0 0 0,0 1 0,0-1 16,0 0-16,0 1 0,0 20 15,-22-20-15,22-1 0,0 0 0,0-21 16,0 22-16,0-22 0,0 21 15,0-21-15,0 1 0,0-1 16,0-42 15,0-1-15,-21 1-16,21-21 0</inkml:trace>
  <inkml:trace contextRef="#ctx0" brushRef="#br1" timeOffset="29255.45">6117 3725 0,'0'0'0,"0"-21"0,0 0 16,-21 21-16,21-21 0,0 0 0,-21 0 16,21-1-16,0 1 15,0 0-15,21 0 0,0 0 0,0 21 16,0-21-16,1-1 0,-1 22 15,21 0-15,0 0 0,1 0 16,-1 0-16,0 0 0,1 0 0,-1 22 16,-21-1-16,22 0 0,-22 21 15,0-21-15,-21 22 0,0-22 0,0 21 16,0-21-16,-21 22 0,0-1 16,-22 0-16,22-20 0,-21 20 0,21-21 15,-22 21-15,22-20 0,-21-1 16,21 0-16,-1 0 0,1 0 0,21 0 15,-21-21-15,21-21 32,0 0-17</inkml:trace>
  <inkml:trace contextRef="#ctx0" brushRef="#br1" timeOffset="30949.01">6921 4043 0,'0'0'0,"22"-21"15,-22 0-15,0-1 0,0 1 16,0 0-16,0 0 0,0 0 16,0 0-16,-22 21 15,1-22-15,0 22 0,0 0 16,0 0-16,0 0 0,-1 0 16,1 0-16,0 0 0,0 0 0,0 22 15,21-1-15,-21 0 0,21 21 16,-22-21-16,1 1 0,21 20 15,0-21-15,0 21 0,0-20 0,0 20 16,-21-21-16,21 0 0,0 22 16,0-22-16,0 0 0,0 0 15,0 0-15,21-21 0,0 0 16,1 0-16,-1 0 16,0 0-16,0-21 0,0 0 15,0 0-15,1 0 0,-22-1 16,21 1-16,-21 0 0,21 0 0,-21 0 15,0-22-15,0 22 0,0 0 16,0-21-16,0 21 0,0-1 0,0 1 16,0 0-16,0 0 0,0 0 15,0 0 1,0 42 15,0 0-31,21 0 0,-21 0 0,0 0 16,0 1-16,0-1 0,0 0 15,21 0-15,-21 21 0,0-20 0,21-1 16,-21 0-16,22 0 0,-22 0 0,0 0 16,0 1-16,21-1 0,0 0 15,0-21-15,0 0 16,0 0-16,1 0 16,-1 0-16,0-21 0,0 0 15,-21-1-15,21 22 0,0-21 16,1 0-16,-22-21 0,0 21 15,21-1-15,-21 1 0,0 0 0,0 0 16,0 0-16,0 0 0,0-1 16,0 1-16,0 0 0,-21 21 15,-1 0-15,1 0 0,0 0 16,21 21 0,0 0-1,0 1-15,21-1 16,0 0-16,-21 0 15,22-21-15,-1 21 0,-21 0 0,0 1 16,21-1-16,0 0 16,-21 0-16,0 0 0,0 0 15,0 1-15,21-22 0,-21 21 16,21-21-16,1 0 16,-1 0-16,0 0 15,0 0-15,0 0 16,0 0-16,1-21 0,-1-1 0,-21 1 15,21 21-15,0-21 0,0 0 16,0 0-16,1 0 0,-22-1 0,21 1 16,-21-21-16,21 21 0,-21 0 15,21-1-15,-21 1 0,0 0 16,0 0-16,-21 21 31,0 0-31,0 0 0,-1 0 16,1 21-16,0 0 0,21 0 15,-21 1-15,21 20 0,-21-21 16,21 0-16,0 0 0,0 22 0,0-22 16,0 0-16,0 0 0,0 0 15,0 1-15,21-1 0,0 0 16,0-21-16,0 0 0,1 21 16,-1-21-16,0 0 0,0 0 15,0 0-15,0 0 0,1 0 0,20 0 16,-21-21-16,0 0 0,0 21 15,1-21-15,-1-1 0,0 1 0,0 0 16,-21 0-16,21 0 0,-21 0 0,21-1 16,-21 1-16,0 0 0,0 0 15,0 0-15,0 0 0,0-1 0,0 1 16,0 42 15,0 1-31,0-1 16,0 0-16,0 0 15,0 0-15,0 0 0,0 1 0,0-1 16,0 0-16,0 0 0,0 0 16,0 0-16,0 1 0,0-1 0,0 0 15,0 0-15,0 0 16,0-42 31,-21 21-47,21-21 0,0 0 0,0 0 15,0-1-15,0 1 0,0-21 16,0 21-16,0 0 0,21-1 16,1-20-16,-1 21 0,0 0 15,0-22-15,0 22 0,0 0 0,22 21 16,-22-21-16,0 21 0,0 0 16,0 0-16,1 0 0,-1 0 0,0 0 15,0 21-15,-21 0 0,0 0 16,0 1-16,0-1 0,0 0 0,0 0 15,0 21-15,0-20 0,0-1 0,0 0 16,0 0-16,0 0 0,0 0 16,0 1-16,0-1 0,0 0 15,0 0-15,0-42 32,0 0-32,0 0 15,0-22 1,0 22-16,0 0 0</inkml:trace>
  <inkml:trace contextRef="#ctx0" brushRef="#br1" timeOffset="31287.81">8572 3535 0,'0'-21'15,"0"0"1,-21 42 15,21 0-31,0 0 0,0 0 0,0 0 16,0 1-16,0 20 0,0-21 0,0 21 15,0-20-15,-21 20 0,21 0 16,-21-21-16,21 22 0,-21-1 0,21-21 16,0 22-16,0-1 0,-21-21 15,21 21-15,0-20 0,0-1 0,0 0 16,0 0-16,0 0 0,0 0 0,0 1 15,0-1 1,21-21 0,-21-21-1,21-1-15,0 22 0,-21-21 0,21 0 16,-21 0-16,0 0 0,0 0 16,21-1-16</inkml:trace>
  <inkml:trace contextRef="#ctx0" brushRef="#br1" timeOffset="31593.65">8382 3747 0,'0'0'0,"21"0"31,0 0-31,0 0 0,1 0 16,-1-22-16,0 22 15,21-21-15,-21 21 0,22 0 0,-1-21 16,-21 21-16,22 0 0,-22-21 16,0 21-16,0 0 0,0 0 0,-21 21 93,0 0-93</inkml:trace>
  <inkml:trace contextRef="#ctx0" brushRef="#br1" timeOffset="36795.5">3937 7324 0,'0'0'0,"0"-21"16,21 21-16,-21-22 0,21 22 15,-21-21-15,0 0 0,0 0 16,0 0-1,-21 21 1,0 0-16,0 0 16,0 0-16,-1 0 0,1 0 15,0 21-15,0 0 0,0 21 16,0-20-16,-1 20 0,1-21 0,0 21 16,0 1-16,21-1 0,0 0 15,0 1-15,0-1 0,0 0 0,0-20 16,0 20-16,0-21 0,0 0 0,0 22 15,0-22-15,0 0 0,21 0 16,0-21-16,0 21 0,-21 0 0,22-21 16,-1 0-16,0 0 15,0 0-15,0 0 0,0 0 0,1 0 16,-1-21-16,0 21 16,0-21-16,-21 0 0,21 0 0</inkml:trace>
  <inkml:trace contextRef="#ctx0" brushRef="#br1" timeOffset="37327.22">4212 7218 0,'0'0'0,"0"-21"0,0 0 0,0-1 16,-21 22-16,0-21 16,21 42-1,0 1 1,0-1-16,0 0 0,0 21 15,0 1-15,0-22 0,0 21 0,21 0 16,-21 1-16,0-1 0,0 0 16,0 1-16,0-1 0,0-21 0,0 22 15,0-1-15,0-21 0,0 0 16,0 0-16,0 1 0,0-1 0,0 0 16,0 0-16,0-42 31,0 0-16,21 0-15,-21-1 16,0-20-16,21 21 0,-21 0 16,21 0-16,1-22 0,-1 22 15,0-21-15,0 21 0,0-1 0,0 1 16,1 0-16,-1 21 0,0 0 0,21 0 16,-21 0-16,1 0 0,-1 0 15,0 21-15,-21 0 0,21 1 16,-21-1-16,0 0 0,0 0 15,0 0-15,0 0 0,0 1 0,0-1 16,0 0-16,0 0 0,0 0 16,0 0-16,0 1 0,0-1 15,0 0 1,0-42 15,21 0-15,0 21-16,-21-22 0</inkml:trace>
  <inkml:trace contextRef="#ctx0" brushRef="#br1" timeOffset="37576.08">4826 7472 0,'0'0'0,"0"-21"16,0 42-1,0 0 1,0 0-16,0 0 15,0 1-15,0-1 0,0 0 0,0 0 16,0 0-16,0 0 0,0 1 16,0-1-16,0 0 0,0 0 0,0 0 15,0 0-15,0 1 16,0-44 31,0 1-47,0 0 0</inkml:trace>
  <inkml:trace contextRef="#ctx0" brushRef="#br1" timeOffset="37932.03">4889 7281 0,'0'0'0,"-21"0"16,0 0-16,0 0 15,0 22-15,21-1 0,0 0 16,0 0-1,21-21 17,0 0-32,0 0 0,0 0 15,1-21-15,-22 0 16,21 0-16,-21-1 0,0 1 16,0 0-16,0 0 0,0 0 15,-21 0-15,-1 21 0,1-22 16,0 22-16,0 0 0,0 0 15,0 0-15,-1 0 0,22 22 16,-21-1-16,0 0 0,21 0 16,0 0-16,0 0 15,0 1-15,0-1 0,0 0 16,21-21-16,0 0 0,1 0 16,-1 0-16,0 0 0,0 0 15,0 0-15</inkml:trace>
  <inkml:trace contextRef="#ctx0" brushRef="#br1" timeOffset="38220.37">5207 7091 0,'0'0'0,"0"-21"0,0 0 16,0 42 15,0 0-31,0 0 0,0 0 16,0 0-16,0 22 0,0-22 15,0 21-15,0 1 0,0-1 16,0 0-16,-21 1 0,21-22 16,0 21-16,0 0 0,0 1 0,0-22 15,0 21-15,0-21 0,0 1 0,0 20 16,0-21-16,0 0 0,0 0 16,0 1-16,0-1 15,0-42 16,0-1-31,21 22 0,0-21 0</inkml:trace>
  <inkml:trace contextRef="#ctx0" brushRef="#br1" timeOffset="38804.05">5651 7578 0,'0'-43'15,"0"22"-15,0 0 16,0 0-16,0 0 16,-21 21-1,0 0-15,0 0 16,0 0-16,21 21 0,-21-21 16,-1 21-16,22 0 0,-21 0 15,0 1-15,0-1 0,21 0 16,-21 0-16,0 21 0,21-20 0,0-1 15,0 0-15,0 0 0,-22 0 0,22 0 16,0 1-16,0-1 16,22-21-1,-1 0-15,0 0 0,0 0 16,0-21-16,0-1 0,1 1 16,-1 21-16,0-21 0,0 0 0,0 0 15,0 0-15,1-22 0,-22 22 16,0-21-16,21-1 0,-21 22 0,21-21 15,-21 0-15,0-1 0,0 1 16,0 0-16,0-1 0,0 22 16,0-21-16,0 21 0,0-1 0,0 1 15,0 0-15,0 42 32,0 0-32,0 1 0,0 20 15,0 0-15,0 1 0,0-22 16,0 21-16,0 0 0,0 1 0,0-1 15,0 0-15,0-20 0,0 20 16,0-21-16,0 21 0,0-20 0,-21-1 16,21 0-16,0 0 0,0 0 15,0 0-15,0 1 16</inkml:trace>
  <inkml:trace contextRef="#ctx0" brushRef="#br1" timeOffset="39526.65">5334 8319 0,'0'0'0,"-21"0"0,21-22 15,0 1-15,0 0 16,0 0-16,0 0 0,0 0 16,0-1-16,0 1 15,0 0 1,21 21 15,-21 21-31,0 0 16,0 1-16,0-1 0,0 0 15,0 0-15,21 0 0,-21 0 16,0 1-16,0-1 0,21-21 0,-21 21 16,0 0-16,0 0 15,0 0-15,0 1 16,21-22-16,-21 21 15,0 0 1,-21-21-16,0 21 16,0-21-16,0 0 0,0 0 15,-1 0-15,1 0 0,0 21 0,0-21 16,0 0-16,0 0 0,-1 21 16,1-21-16,0 0 15,21 22 1,21-22-1,0 0 1,1 0-16,20 0 0,-21-22 16,0 22-16,22 0 0,-22 0 0,21-21 15,-21 21-15,22 0 0,-22 0 16,21-21-16,-21 21 0,22 0 16,-22-21-16,0 21 0,0 0 15,0 0-15,0 0 0,1 0 0,-22-21 78</inkml:trace>
  <inkml:trace contextRef="#ctx0" brushRef="#br1" timeOffset="40295.21">8953 7091 0,'0'0'0,"22"-21"0,-1 0 16,-21-1-16,0 1 15,0 0 1,-21 21 0,-1 0-16,1 0 0,0 0 15,0 0-15,0 21 0,0 0 16,-1 1-16,1 20 0,0 0 16,0 1-16,21-1 0,0 0 0,0 1 15,0-1-15,0 0 0,0 1 16,0-1-16,0-21 0,0 21 0,0-20 15,0-1-15,0 0 0,0 0 0,21-21 16,0 21-16,0-21 0,1 0 16,-1 0-16,21 0 0,-21 0 0,0 0 15,1 0-15,20-21 0,-21 21 16,0-21-16,0 0 0,22 0 16,-22-1-16,0 1 0,0 0 0</inkml:trace>
  <inkml:trace contextRef="#ctx0" brushRef="#br1" timeOffset="40787.67">9271 7112 0,'0'0'16,"0"-42"-16,0 21 0,0-22 0,-21 22 16,21 0-16,-21 0 0,21 0 15,-22 21-15,22 21 16,0 0 0,0 0-16,0 21 0,0-20 0,0 20 15,22 0-15,-22-21 16,21 22-16,-21-1 0,0 0 0,0 1 15,0-1-15,0 0 0,0 1 0,0-22 16,0 0-16,0 21 0,0-20 16,0-1-16,0 0 0,0 0 15,0 0 1,-21-21 0,21-21-16,0 0 0,0 0 15,0 0-15,0-22 16,0 22-16,0 0 0,21-21 0,-21 20 15,21-20-15,0 21 0,0-21 16,0 20-16,-21 1 0,22 0 16,-1 0-16,0 21 0,0 0 0,0 0 15,0 0-15,1 0 0,-1 21 0,0 0 16,0 0-16,-21 1 0,0-1 16,21 21-16,-21-21 0,0 0 0,0 22 15,0-22-15,0 0 0,0 0 16,0 0-16,0 1 0,0-1 0,0 0 15,-21 0-15,21 0 0,0 0 16,0-42 15,0 0-15,0 0-16,21 0 0,0 0 16,1-1-16</inkml:trace>
  <inkml:trace contextRef="#ctx0" brushRef="#br1" timeOffset="41011.54">9800 7197 0,'0'0'0,"21"-21"16,-21 42 0,0 0-1,0 0-15,0 0 0,0 0 0,0 1 16,0-1-16,0 0 16,0 0-16,-21 21 0,21-20 0,0-1 15,0 0-15,0 0 0,0 0 16,0 0-16,0 1 15,0-44 17,0 1-17,0 0-15,0 0 0</inkml:trace>
  <inkml:trace contextRef="#ctx0" brushRef="#br1" timeOffset="41309.66">9821 7049 0,'0'0'0,"-21"0"15,0 0 1,0 0-16,21 21 16,21-21 31,0 0-47,-21-21 15,0-1 1,0 1-16,0 0 15,-21 21 17,0 0-32,0 0 15,21 21-15,0 0 16,0 1-16,0-1 16,21 0-16,0-21 0,0 0 15,0 0-15</inkml:trace>
  <inkml:trace contextRef="#ctx0" brushRef="#br1" timeOffset="41587.51">10287 6922 0,'0'0'0,"0"-22"16,-21 22-1,0 0-15,21 22 16,0-1-16,0 0 0,0 0 15,0 21-15,0-20 0,-22 20 16,22 0-16,0 1 0,0-22 0,-21 21 16,21 0-16,0 1 0,0-22 0,0 21 15,-21-21-15,21 22 0,0-22 16,-21 0-16,21 0 0,0 0 0,0 1 16,0-1-16,0-42 46,0-1-46</inkml:trace>
  <inkml:trace contextRef="#ctx0" brushRef="#br1" timeOffset="42171.17">10604 7324 0,'0'0'0,"0"-21"0,0-1 15,0 1-15,0 0 16,-21 21-16,0 0 16,0 0-16,0 0 15,0 0-15,-1 21 16,22 0-16,-21 1 0,0-22 0,0 42 16,21-21-16,-21 0 0,0 0 0,21 1 15,0-1-15,-22 0 0,22 0 16,0 0-16,-21 0 0,21 1 0,0-1 15,0 0-15,0 0 0,21-21 16,1 0-16,-1 0 16,0 0-16,0 0 0,0 0 0,0 0 15,1 0-15,-1-21 0,0 0 0,0 0 16,0-1-16,0 1 0,1 0 16,-1 0-16,0-21 0,0 20 15,0-20-15,0 0 0,-21-1 0,0-20 16,22 21-16,-22-1 0,0 1 15,0-22-15,0 22 0,0 0 0,0-1 16,0 1-16,0 21 0,0-21 0,-22 20 16,22 1-16,-21 21 0,0 21 15,21 1 1,0-1-16,0 21 0,0 0 16,-21 1-16,21-1 0,0 0 0,-21 22 15,21-22-15,-21 22 0,21-22 0,0 22 16,0-22-16,0 0 0,0 1 15,0-1-15,0 0 0,0-21 16,0 1-16,0 20 0,0-21 0,0 0 16,0 0-16,21-21 15,0 0-15,0 0 16,0 0-16,0 0 0,1-21 16,-22 0-16</inkml:trace>
  <inkml:trace contextRef="#ctx0" brushRef="#br1" timeOffset="42759.65">9864 8043 0,'0'0'16,"0"-21"-16,-22 0 0,22 0 0,-21 0 15,21 0-15,0-1 0,0 1 16,0 0-16,21 21 31,1 0-31,-1 0 0,0 0 16,-21 21-16,21 0 0,0 1 0,-21-1 15,0 0-15,0 0 0,0 21 0,0-20 16,0 20-16,0-21 0,0 0 16,0 22-16,-21-22 0,0 21 0,21-21 15,-42 0-15,20 1 0,1-1 0,0 0 16,0-21-16,0 21 0,0-21 16,-1 0-16,1 0 0,0 0 0,0 0 15,0-21-15,21 0 16,-21 0-16,21-1 0,-22 1 15,22 0-15,0-21 0,0-1 0,0 22 16,0 0-16,22 0 0,-1 0 16,0 0-16,0-1 0,21 22 0,-20 0 15,-1 0-15,21 0 0,-21 0 0,22 22 16,-22-1-16,0 0 0,21 0 16,-21 0-16,1 0 0,-1 1 0,0-1 15,0 0-15,0 0 0,0 0 0,1 0 16,-1 1-16,0-1 0,0-21 15,0 21-15,0-21 0,1 0 0,-1 0 16,0 0-16,0 0 16,0 0-16,0 0 0,1-21 15,-1 0-15</inkml:trace>
  <inkml:trace contextRef="#ctx0" brushRef="#br1" timeOffset="43493.23">11853 7684 0,'0'21'15,"-21"-21"-15,0 0 16,21 21-16,21-21 78,0 0-78,0 0 16,1 0-16</inkml:trace>
  <inkml:trace contextRef="#ctx0" brushRef="#br1" timeOffset="43688.12">12340 7684 0,'0'0'0,"0"21"47,21-21-47,0 0 31,1 0-15,-1 0-1,0 0-15</inkml:trace>
  <inkml:trace contextRef="#ctx0" brushRef="#br1" timeOffset="43863.53">12806 7705 0,'21'0'47,"0"0"-32,0 0-15,0 0 0,1 0 16,-1 0-16</inkml:trace>
  <inkml:trace contextRef="#ctx0" brushRef="#br1" timeOffset="44059.42">13568 7620 0,'0'21'0,"21"-21"0,0 0 16,-21 21-1,21-21-15,0 0 16,1 0 0,-1 0-16,0 0 15</inkml:trace>
  <inkml:trace contextRef="#ctx0" brushRef="#br1" timeOffset="44231.74">14118 7620 0,'0'21'16,"21"-21"15,0 0-15,1 0-1,-1 0-15,0 0 0,0 0 16,0 0-16</inkml:trace>
  <inkml:trace contextRef="#ctx0" brushRef="#br1" timeOffset="44419.18">14795 7620 0,'22'0'0,"-22"21"15,21-21 17,0 0-17,0 0 17,0 0-32,0 0 0</inkml:trace>
  <inkml:trace contextRef="#ctx0" brushRef="#br1" timeOffset="44600.08">15430 7620 0,'22'0'15,"-22"21"1,21-21 46,0 0-46</inkml:trace>
  <inkml:trace contextRef="#ctx0" brushRef="#br1" timeOffset="44759.99">15833 7599 0,'0'0'0,"-22"21"93</inkml:trace>
  <inkml:trace contextRef="#ctx0" brushRef="#br1" timeOffset="50564.03">1968 9716 0,'0'0'0,"0"-22"0,0 1 16,0 0-16,0 0 15,0 0-15,0 0 16,0 42 15,0 0-15,0 21-16,0-21 0,0 22 15,0-1-15,0 0 0,0-20 0,0 20 16,0 0-16,0 1 0,0-1 16,0 0-16,0-21 0,0 22 0,0-1 15,0-21-15,0 22 0,-21-22 16,21 0-16,0 0 0,0 0 0,0 0 15,0 1 1,0-44 0,0 1-16,0 0 15,0 0-15,0 0 0,-21 0 16,21-1-16,0 1 0,0-21 16,0 0-16,0 20 0,0-20 0,0 0 15,0-1-15,0 1 0,0 21 16,0-21-16,21-1 0,0 22 0,-21 0 15,22 0-15,-1 0 0,0 21 16,0 0-16,0 0 0,22 0 16,-22 21-16,0 0 0,0-21 0,0 42 15,0-21-15,1 1 0,-1 20 16,0-21-16,-21 0 0,0 22 0,21-22 16,-21 21-16,0-21 15,0 22-15,0-22 0,21 0 0,-21 0 16,0 0-16,0 0 0,0 1 15,0-44 17,21 1-17,-21 0-15,22 0 16,-22 0-16,0 0 0,0-22 0,21 22 16,0-21-16,-21 21 0,21-22 15,0 1-15,0 21 0,1-22 0,-1 22 16,0 0-16,21 0 0,-21 21 15,22 0-15,-22 0 0,0 0 16,21 0-16,-20 0 0,-1 21 16,0 0-16,0 0 0,0 22 0,-21-22 15,0 0-15,21 21 0,-21-20 0,0 20 16,0-21-16,0 21 0,0-20 16,22-1-16,-22 0 0,0 21 0,0-21 15,0 1-15,0-1 0,21-21 16,-21 21-16,21 0 0,0-21 15,0 0-15,0 0 16,1 0-16,-1 0 0,0 0 16,0-21-16,0 0 0,0 0 15,22-1-15,-22 1 0,0 0 0,0 0 0,0-21 16,1 20-16,-1 1 16,0-21-16,-21 21 0,21-22 0,-21 22 15,0 0-15,0 0 0,0 0 16,0 0-16,0 42 31,0 0-31,0 0 16,0 21-16,0-20 0,0-1 0,0 0 15,0 21-15,0-21 0,0 22 16,0-22-16,0 21 0,0-21 16,0 1-16,0-1 0,21 0 15,0 0-15,1 0 0,-1-21 16,0 21-16,0-21 0,0 0 15,0 0-15,1 0 0,-1 0 0,0-21 16,21 0-16,-21 21 0,1-21 16,-1 0-16,0 0 0,0-1 0,0 1 15,0 0-15,1-21 0,-1 21 0,-21-1 16,0-20-16,0 21 0,0 0 16,0 0-16,21-1 0,-21 1 0,0 0 15,0 0 1,0 42-1,0 0 1,0 0-16,0 1 0,0-1 0,0 0 16,0 21-16,0-21 0,0 1 0,0-1 15,0 21-15,0-21 0,0 0 16,0 1-16,0-1 0,0 0 0,0 0 16,0 0-16,21 0 0,0 1 15,0-1-15,1-21 0,-1 0 16,0 0-16,0 0 0,21 0 15,-20 0-15,-1 0 0,0-21 0,21-1 16,-21 1-16,1 21 0,-1-21 0,0 0 16,0 0-16,0-22 15,0 22-15,1 0 0,-22-21 0,0-1 16,0 22-16,21-21 0,-21 0 16,0-1-16,0 1 0,0 0 0,0-1 15,0 1-15,0 0 0,21-1 16,-21 22-16,0-21 0,0 21 0,0-1 15,0 44 17,0-1-32,0 0 0,0 21 0,0-21 15,0 22-15,0-1 0,0 0 16,0 1-16,0-1 0,-21 0 16,21 1-16,0-1 0,-21 0 15,21 1-15,0-22 0,0 21 0,0-21 16,0 22-16,0-22 0,0 21 15,0-21-15,0 1 0,0-1 0,21 0 16,0 0-16,0 0 0,0-21 0,22 0 16,-22 0-16,0 0 15,0 0-15,0 0 0,22 0 0,-22-21 16,21 0-16,-21 0 0,22 0 16,-22-22-16,0 22 0,21 0 0,-21-21 15,1 20-15,-1-20 0,0 21 0,0-21 16,0-43-1,-21 43-15,21-1 0,-21 1 0,0 0 16,0-22-16,0 43 0,0-21 16,0-1-16,0 22 0,0 0 0,0 0 15,0 0-15,-21 42 32,21 0-32,0 0 0,-21 0 0,21 22 15,0-22-15,0 21 0,0 0 16,0 1-16,0-1 0,-21 0 0,21 1 15,-21-1-15,21-21 0,0 22 16,0-1-16,0-21 0,0 21 0,0 1 16,0-22-16,0 0 0,0 21 0,0-20 15,0-1-15,0 0 16,21 0-16,0-21 0,0 21 0,0-21 16,22 0-16,-22 0 0,0 0 0,0 0 15,22 0-15,-22 0 0,0-21 16,0 0-16,0 0 0,0 0 0,1-1 15,-1 1-15,-21 0 0,21 0 16,-21-21-16,21 20 0,-21 1 0,0-21 16,0 21-16,0 0 0,0-1 0,0 1 15,0 42 1,0 1 0,0-1-16,0 0 15,0 0-15,0 0 0,0 0 16,0 1-16,0 20 0,0-21 0,0 0 15,0 0-15,0 1 0,0-1 16,0 0-16,0 0 16,21-21-1,0 0-15,1 0 0,-1-21 16,0 0-16,-21 0 0,21 21 16,0-22-16,-21 1 0,21 0 0,1 0 15,-22-21-15,21 20 0</inkml:trace>
  <inkml:trace contextRef="#ctx0" brushRef="#br1" timeOffset="50771.91">5419 9737 0,'-64'0'16,"43"0"-1,0 0 1,21 21-1,-21-21 48</inkml:trace>
  <inkml:trace contextRef="#ctx0" brushRef="#br1" timeOffset="50959.8">4614 10097 0,'0'0'0,"-21"0"16,21 21-16,0 0 0,21-21 31,0 0-31,1 0 0,-1 0 0,21 0 16,-21 0-16,22 0 0,-22-21 15,21 0-15,-21 21 0,22-22 16,-22 22-16,0-21 0,0 21 0,0-21 15,0 21-15</inkml:trace>
  <inkml:trace contextRef="#ctx0" brushRef="#br1" timeOffset="51495.73">5757 10181 0,'0'0'0,"0"-21"0,0-42 16,0 41-16,0 1 0,0 0 16,0 0-16,0 42 47,0 0-47,0 0 0,0 22 0,0-22 15,0 21-15,0 1 0,0 20 16,0-21-16,0 22 0,0-1 0,-21 1 15,21-1-15,-21 1 0,21-1 0,-21 1 16,21-1-16,-21 1 0,21-1 16,0 1-16,-22-1 0,1-20 0,21 20 15,-21-20-15,21 20 0,0-21 0,-21-20 16,21 20-16,-21 0 0,21-21 16,0 1-16,0-1 0,0 0 15,0-42 16,0-22-31,0 22 0,0 0 16,0-21-16,0-1 0,0-20 0,0 21 16,0-22-16</inkml:trace>
  <inkml:trace contextRef="#ctx0" brushRef="#br1" timeOffset="51815.55">5673 10139 0,'-22'-106'15,"22"85"-15,0-21 0,0 20 16,0 1-16,0-21 0,22 21 16,-1 0-16,0-1 0,21 1 0,-21 21 15,22 0-15,-1 0 0,0 0 16,1 0-16,-1 0 0,-21 21 0,22 1 16,-1-1-16,-21 21 0,0-21 15,0 0-15,-21 22 0,0-1 0,0-21 16,0 22-16,-21-1 0,-21-21 0,21 21 15,-22-20-15,1 20 0,0 0 16,-1-21-16,1 1 0,0 20 0,-1-42 16,22 21-16,-21 0 0,21-21 15,0 0-15,-1 0 0,22-21 32,0 0-32,22 0 0,-1 0 15,0-1-15,21 1 0,-21-21 0,22 21 16</inkml:trace>
  <inkml:trace contextRef="#ctx0" brushRef="#br1" timeOffset="52099.4">6562 9335 0,'0'0'0,"-22"0"15,1 21 1,21 0-16,0 0 0,-21 0 15,0 22-15,21-1 0,0 0 0,0 1 16,-21 20-16,21-21 0,-21 22 0,21-1 16,-22-20-16,22-1 0,0 22 15,-21-22-15,0 0 0,21 1 0,-21-22 16,21 21-16,0-21 0,0 0 16,0 1-16,0-1 0,0 0 0,0 0 15,21-21 1,0 0-16,0 0 15,1 0-15,-1-21 0,0 0 0,0 0 16,0-1-16</inkml:trace>
  <inkml:trace contextRef="#ctx0" brushRef="#br1" timeOffset="52475.19">6731 10012 0,'21'0'31,"0"0"-16,0 0-15,1 0 0,-1 0 16,21 0-16,-21-21 0,22 21 0,-22-21 16,0-1-16,21 22 15,-21-21-15,1 0 0,20 0 0,-21 0 16,-21 0-16,0-1 0,21 1 0,-21 0 16,0 0-16,0 0 15,0 0-15,-21 21 0,0 0 0,0 0 16,0 0-16,-1 0 0,1 21 15,0 0-15,-21 0 0,21 0 0,-1 22 16,1-22-16,0 21 0,0-21 0,21 22 16,-21-22-16,21 21 0,0-21 15,0 22-15,0-22 0,0 0 0,0 0 16,21 0-16,0 0 0,0-21 0,0 22 16,1-22-16,20 0 15,-21 0-15,21 0 0,-20 0 0,20 0 16,-21 0-16,0 0 0,22 0 0,-22-22 15,0 1-15,0 21 0,0-21 16,-21 0-16</inkml:trace>
  <inkml:trace contextRef="#ctx0" brushRef="#br1" timeOffset="54160.72">8488 10308 0,'0'0'16,"-21"0"-1,42-21 1,0 0-16,0 0 0,0 0 0,22-1 16,-22 1-16,21-21 15,0 21-15,1-22 0,-1 1 0,0 0 16,1-1-16,-1-20 0,0 21 0,-20-22 16,20 1-16,-21 20 0,0 1 15,-21 0-15,0-1 0,0 1 0,0 21 16,0 0-16,-21 21 15,0 0-15,0 0 0,0 0 0,-22 0 16,22 42-16,0-21 0,0 21 16,0 1-16,21-1 0,0 0 0,0 1 15,0-1-15,0 0 0,0 1 0,0-1 16,21 0-16,0-20 0,-21 20 16,42-21-16,-21 21 0,1-20 15,-1-1-15,0 0 0,0 0 0,0 0 16,-21 0-16,21 1 15,-21-1-15,-21-21 16,0 0 0,0 0-16,0 0 15,-22 0-15,22-21 0,0-1 0,-21 22 16,21-21-16,-1 21 0,1-21 16,0 21-16,0 0 0,0 0 0,21 21 31,0 0-31,0 1 15,21-1-15,0 0 16,0 0-16,0 0 0,1-21 0,-1 21 16,0 1-16,21-22 0,-21 0 15,22 0-15,-22 0 0,21 0 0,-21 0 16,22 0-16,-1 0 0,-21 0 16,22-22-16,-22 1 0,21 0 0,0 0 15,-20 0-15,-1 0 0,21-1 0,-21 1 16,0 0-16,1-21 0,-1 21 15,0-22-15,-21 1 0,21 21 0,-21-22 16,21 1-16,-21 21 0,21 0 0,-21 0 16,0-1-16,0 1 0,0 42 47,0 1-47,0-1 0,0 21 0,0-21 15,0 0-15,0 22 0,-21-22 0,21 0 16,0 21-16,0-20 0,0-1 15,0 0-15,0 0 0,0 0 0,0 0 16,21 1-16,-21-1 0,22-21 0,-1 21 16,0-21-16,0 0 0,0 0 15,0 0-15,22 0 0,-22 0 0,0 0 16,21-21-16,-20 0 0,20-1 0,-21 1 16,21 0-16,-20 0 0,-1 0 15,0 0-15,0-22 0,0 22 16,0-21-16,1 21 0,-22-22 0,0 22 15,0-21-15,0 21 0,0-1 16,0 1-16,0 0 0,0 42 31,0 0-31,0 1 16,0-1-16,0 21 0,0-21 0,0 0 16,-22 22-16,22-22 0,0 0 15,0 21-15,0-20 0,0-1 16,0 0-16,0 0 0,0 0 0,0 0 0,22-21 15,-22 22-15,21-22 0,0 0 16,0 0-16,0 0 16,22 0-16,-22 0 0,0 0 0,0 0 15,0-22-15,22 1 0,-22 0 16,0 0-16,0 0 0,0 0 0,0-22 16,-21 22-16,22-21 0,-1-1 0,-21 1 15,0 0-15,0-1 0,0-20 16,0 21-16,0-22 0,0 22 0,0-1 15,0 1-15,0 21 0,0 0 16,0 0-16,0-1 0,0 1 16,0 42-1,0 22 1,0-22-16,0 0 0,0 21 0,0 1 16,0-1-16,0 0 0,0 1 0,-21-1 15,21 0-15,0 1 0,-22-1 16,22-21-16,0 22 0,0-22 0,0 21 15,-21-21-15,21 0 0,0 1 0,0-1 16,0 0-16,0 0 16,0-42 15,0 0-15,0 0-16,0-1 0,21 22 0,-21-42 15,22 21-15,-1 0 0,0 0 16,-21-1-16,21 1 0,0 0 0,22 0 15,-22 0-15,0 21 0,21 0 0,-21 0 16,22 0-16,-22 0 0,21 0 16,-21 0-16,22 0 0,-22 21 0,0 0 15,0 0-15,-21 0 0,0 1 16,0-1-16,0 0 0,0 0 16,0 21-16,-21-20 0,0-1 0,-21 0 15,20 0-15,1-21 0,-21 21 0,0 0 16,20 1-16,-20-1 15,21 0-15,-21-21 0,20 21 0,-20-21 16,21 0-16,0 0 0,0 21 0,-1-21 16,1 0-1,0 0-15,21-21 16,0 0-16,0 0 16</inkml:trace>
  <inkml:trace contextRef="#ctx0" brushRef="#br1" timeOffset="56476.42">11324 10118 0,'0'0'0,"21"0"15,22 0-15,-22 0 16,0 0-1,-21-21-15,0-1 0,21 22 0,-21-21 16,21 21-16,0-21 0,-21 0 0,0 0 16,0 0-16,22-1 0,-1 1 15,-21-21-15,21 21 0,0-22 0,-21 1 16,21 0-16,0 21 0,-21-22 16,22 22-16,-1-21 0,0 21 0,0-1 15,0 1-15,0 21 0,1 0 16,-1 0-16,0 0 15,0 21-15,-21 1 0,0-1 16,0 0-16,0 0 16,0 0-16,0 0 0,0 1 0,0-1 15,0 0-15,0 0 16,0-42 15,0 0-15,0 0-1,0-1-15,0 1 0,-21 21 0,21-21 16,-21 0-16,21 0 0,-21 21 16,-1-21-16,1 21 0,0 0 15,0 0-15,0 0 16,0 0-16,21 21 0,-22 0 16,1 0-16,0 21 0,0-20 0,21 20 15,-21-21-15,21 21 0,-21 1 16,21-1-16,0 0 0,0 1 0,0-1 15,0-21-15,0 22 0,0-22 0,0 0 16,21 21-16,0-21 0,0-21 16,0 22-16,0-1 0,22-21 0,-22 0 15,21 0-15,1 0 0,-22 0 0,21 0 16,0 0-16,1 0 0,-1-21 16,0-1-16,1 1 0,-1 21 0,0-42 15,-20 21-15,20 0 0,-21-22 16,21 1-16,-20 21 0,-22-43 15,21 22-15,-21 0 0,21-22 0,-21 1 16,0 20-16,0-20 0,0-1 0,0 22 16,0-22-16,0 22 0,0 0 15,0-1-15,0 1 0,0 0 0,0-1 16,0 22-16,0 0 0,0 42 31,0 0-31,0 22 16,0-22-16,0 21 0,0 1 15,0 20-15,0-21 0,0 22 0,0-1 0,0 1 16,0-1-16,0-20 16,0 20-16,0 1 0,21-22 0,-21 0 15,0 1-15,21-1 0,0-21 0,-21 22 16,22-22-16,-1 0 0,21 0 16,-21 0-16,0-21 0,1 21 0,20-21 15,-21 0-15,21 0 0,-20 0 0,20 0 16,-21 0-16,21 0 0,1-21 0,-1 0 15,0 0-15,-20 0 0,20 0 16,0-1-16,-21-20 0,1 21 0,-1 0 16,0-22-16,-21 1 0,21 21 15,-21-21-15,0-1 0,0 1 16,0 21-16,-21-22 0,0 22 0,0 0 16,-1 0-16,1 0 0,0 21 15,0 0-15,0 0 0,0 21 0,-1 0 16,1 21-16,0-20 0,0-1 0,0 21 15,0 0-15,-1-20 0,22 20 16,0-21-16,-21 21 0,21-20 0,-21-1 16,21 21-16,0-21 0,0 0 15,0 1-15,0-1 16,21-21-16,0 0 16,1 0-16,-1 0 0,0 0 0,0-21 15,0 21-15,22-22 16,-43 1-16,42 0 0,-42 0 0,21 0 15,0 0-15,0-1 0,1-20 0,-22 21 16,0-21-16,0-1 0,0 22 16,0-21-16,0-1 0,0 22 0,0-21 15,0 21-15,0 0 0,0 42 32,0 0-32,0 0 0,0 0 15,0 22-15,0-1 0,0-21 16,0 21-16,0-20 0,21 20 0,-21-21 15,0 21-15,21-20 0,-21-1 16,0 0-16,21 0 0,0 0 16,-21 0-16,21-21 0,1 22 0,-1-22 15,0 0-15,0 0 0,21 0 0,-20 0 16,-1 0-16,21 0 0,-21 0 16,22 0-16,-22-22 0,21 1 0,-21 0 15,0 0-15,22 0 0,-22 0 0,0-1 16,21-20-16,-20 0 0,-1 21 15,0-22-15,0 1 0,-21 0 0,0-1 16,21 22-16,-21-21 0,0 21 0,0-1 16,0 1-16,0 0 0,-21 42 31,21 0-31,-21 1 0,21-1 16,0 21-16,0-21 0,0 0 0,0 22 15,0-22-15,0 21 0,0-21 0,0 1 16,0-1-16,0 0 0,21 0 15,-21 0-15,21 0 0,-21 1 0,21-22 16,-21 21-16,0 0 0,22-21 16,-22 21-16,-22-21 47,1 0-47,0 0 0,0 0 15,0 0-15,0 0 0,-1 0 16,22-21-16,-21 21 0,0 0 0,21-21 15,-21 21-15,21 21 32,0 0-32,0 0 0,0 0 15,21-21 1,0 22-16,0-22 0,1 21 16,-1-21-16,0 0 0,0 0 15,21 0-15,-20 0 0,-1 0 16,0 0-16,0 0 0,0 0 0,22 0 15,-22-21-15,21 21 0,-21-22 16,22 22-16,-22-21 0,21 0 16,-21 0-16,22 0 0,-22 0 0,0-1 15,21-20-15,-21 21 0,1-21 0,-1-1 16,0 22-16,0-21 0,0-1 16,-21 22-16,0 0 0,0-21 0,0 21 15,0-1-15,-21 22 16,0 0-16,0 0 0,21 22 15,-21-1-15,-1 0 0,1 0 0,21 0 16,-21 0-16,21 1 0,0-1 16,0 0-16,0 21 0,0-21 15,0 1-15,0-1 0,0 0 16,0 0-16,0 0 16,0 0-16,0 1 0,21-1 15,0-21-15,1 21 16,-22 0-16,0 0 15,0 0 1,-22 1-16,1-22 16,0 21-16,0-21 0,0 0 15,0 0-15,21 21 0,-22-21 0,1 0 16,0 0-16,0 0 31,21-21 16</inkml:trace>
  <inkml:trace contextRef="#ctx0" brushRef="#br1" timeOffset="57336.24">15642 10012 0,'0'21'0,"0"-42"0,0 63 16,0-21-16,21-42 47,0 0-47,1 0 16,-1 0-16,0 0 0,0-22 0,0 22 15,0-21-15,1-1 16,-1 1-16,0 0 0,-21-22 0,21 22 0,0-22 15,0-41 1,-21 62-16,0-20 0,22 20 0,-22 1 16,0 0-16,0-1 0,0 1 15,0 21-15,0-21 0,0 20 16,-22 22-16,1 22 16,21-1-16,0 21 0,-21 0 15,21 1-15,0-1 0,0 22 0,-21-22 16,21 21-16,0 1 0,0-1 15,0 1-15,0-1 0,0-20 0,0 20 16,0-20-16,0-1 0,21-21 16,0 21-16,0-20 0,1-1 0,-1 0 15,0 0-15,21-21 0,-21 0 16,1 0-16,20 0 0,0 0 16,-21 0-16,22 0 0,-22-21 0,21 21 15,-21-21-15,22 0 0,-22-1 0,0 1 16,-21 0-16,0 0 0,0-21 15,0 20-15</inkml:trace>
  <inkml:trace contextRef="#ctx0" brushRef="#br1" timeOffset="57542.22">15748 9610 0,'0'0'0,"-21"0"0,42-21 47,0 21-47,0-22 0,22 1 0,-22 21 16,21-21-16,0 21 0,-20 0 15,20-21-15,0 21 0,-21 0 0,1 0 16,20 0-16,-21-21 0,0 21 16,0 0-16</inkml:trace>
  <inkml:trace contextRef="#ctx0" brushRef="#br1" timeOffset="60307.84">16679 9970 0,'0'0'0,"21"21"0,1 0 0,-1-21 16,0 0-16,0 0 0,0 0 0,0 0 15,1 0-15,-1 0 0,0-21 0,21 0 16,-21 21-16,1-22 0,-1 1 15,0 0-15,0 0 0,0-21 0,-21 20 16,0-20-16,0 21 0,0-21 16,0-1-16,0 1 0,-21 0 15,0 20-15,0-20 0,-22 21 0,22 0 16,0 0-16,-21-1 0,21 22 16,-1 0-16,-20 0 0,21 0 0,0 0 15,-22 22-15,22-1 0,0 21 16,0-21-16,0 22 0,0-1 0,-1 0 15,22 1-15,0-1 0,-21 0 0,21 1 16,0-1-16,0-21 0,0 21 16,0-20-16,21-1 0,1 0 0,-1 0 15,21 0-15,-21-21 0,0 0 16,22 0-16,-22 0 0,21 0 0,-21 0 16,1 0-16,20 0 0,-21-21 15,21 0-15,-20 0 0,-1 0 16,0-1-16,0 1 0,-21-21 0,21 21 15,-21-22-15,21 1 0,-21 0 0,0-1 16,0 1-16,0 21 0,0-21 16,0 20-16,0 1 0,0 0 0,0 63 31,0-20-31,-21-1 16,21 21-16,0 0 0,0 1 0,0-1 15,0 0-15,0-20 0,0 20 16,21 0-16,1-21 0,-22 1 15,21-1-15,0 0 0,0 0 0,0 0 16,22 0-16,-22-21 0,0 0 16,0 0-16,21 0 0,-20 0 0,20 0 15,-21 0-15,0-21 0,22 0 16,-22 0-16,0 0 0,0 0 0,21-22 16,-42 22-16,22-21 0,-1-1 0,0 1 15,0-21-15,-21 20 0,0-20 16,0 20-16,0-20 0,0-1 0,0 22 15,0-21-15,0 20 0,0-20 16,0 20-16,0 1 0,0 21 16,0 0-16,0 0 0,0 42 15,0 0-15,0 21 16,0-21-16,0 22 0,0 20 0,0-20 16,0-1-16,0 21 0,0 1 0,0-22 15,0 22-15,0-22 0,0 22 16,0-22-16,0-21 0,0 21 0,0 1 15,-21-22-15,21 0 0,-21 0 16,21 0-16,0 1 0,-21-22 16,21-22 15,0 1-31,21 0 0,0 0 0,-21-21 16,21 20-16,0-20 0,22 21 15,-22-21-15,0-1 0,0 22 16,0 0-16,0 0 0,1 0 0,-1-1 15,0 22-15,0 0 0,0 0 16,0 0-16,-21 22 16,0-1-16,0 0 15,0 0-15,-21 0 0,0-21 0,21 21 16,-21 1-16,0-22 0,0 21 0,-1 0 16,1-21-16,0 0 0,0 21 15,0-21-15,0 0 0,-1 0 16,1 0-16,0 0 15,21 21 1,0 0 0,0 1-1,0-1-15,0 0 16,21 0-16,-21 0 0,21-21 16,-21 21-16,22-21 0,-1 22 15,0-22-15,0 0 0,0 21 0,0-21 16,1 21-16,-1-21 0,0 0 0,21 0 15,-21 0-15,22 0 0,-22 0 16,21 0-16,1 0 0,-1 0 0,0 0 16,1 0-16,-1 0 0,0-21 0,-21 0 15,22 21-15,-22-22 16,0 1-16,0 0 0,0 0 0,-21-21 16,22 20-16,-22 1 0,0 0 0,0-21 15,0 21-15,0-1 16,0 1-16,-22 21 15,1 0-15,0 0 16,21 21-16,-21-21 0,0 22 0,0-1 16,21 0-16,0 21 0,0-21 0,0 1 15,-22-1-15,22 0 0,0 0 16,0 0-16,0 0 0,0 1 16,22-1-16,-1-21 0,0 21 0,0-21 15,0 0-15,0 0 16,1 0-16,20 0 0,-21 0 0,0 0 15,0 0-15,1 0 0,20 0 0,-21 0 16,0-21-16,0 21 0,1-21 16,20 21-16,-21-22 0,0 1 0,0 0 15,-21-21-15,22 21 0,-22-1 16,21-20-16,-21 21 0,0 0 0,0 0 16,21-1-16,-21 44 31,0-1-31,0 0 15,0 0-15,0 0 0,0 0 16,0 1-16,0-1 0,-21 0 16,21 0-16,0 0 0,0 0 15,0 1-15,0-1 0,21 0 16,0-21-16,0 21 0,0-21 16,1 0-16,20 21 0,-21-21 0,0 0 15,22 0-15,-22 0 0,0 0 16,0-21-16,0 21 0,22-21 0,-22 0 15,0 0-15,-21-1 0,21 1 0,-21 0 16,21-21-16,-21 21 0,0-22 16,0 22-16,0-21 0,0 21 0,0-1 15,0 1-15,0 42 32,0 1-32,-21-1 15,21 0-15,-21 0 0,21 0 0,0 22 16,-21-22-16,0 0 0,21 0 15,-22 0-15,1 0 0,21 1 0,0-1 16,-21 0-16,21 0 16,-21-21-16,21 21 0,0-42 47,0 0-47,21 0 15,0 0-15,-21-1 0,21-20 0,1 21 16,20-21-16,-21 20 0,0-20 15,22 0-15,-22 21 0,0-1 0,21 1 16,-21 0-16,1 21 0,-1 0 0,0 0 16,0 0-16,-21 21 15,21 0-15,-21 1 0,0-1 16,0 21-16,0-21 0,0 0 0,0 1 16,0-1-16,0 0 15,0 0-15,0 0 0,21-21 16,-21 21-16,22-21 0,-1 0 0,0 22 15,0-22-15,0 21 0,22-21 16,-1 0-16,-21 0 0,21 0 0,1 0 16,-1 0-16,0 0 0,-20 0 15,20-21-15,-21-1 0,21 1 0,-20 0 16,-1 0-16,0 0 0,0-22 0,0 22 16,0-21-16,-21 0 0,22 20 15,-22-41-15,0 21 0,0 20 16,0 1-16,-22 0 0,1 21 0,0 0 15,0 0-15,0 0 0,0 0 16,21 21-16,-43 0 0,22 1 0,0-1 16,0 0-16,0 21 0,-1-21 15,22 1-15,-21-1 0,21 21 16,-21-21-16,21 0 0,0 1 16,0-1-16,21 0 15,0-21-15,1 0 16,-1 0-16,0 0 0,0 0 0,0 0 15,-21-21-15,21 21 0,1-21 16,-1-1-16,0 22 0,-21-21 0,21 0 16,-21 0-16,21 0 0,-21 0 0,21-1 15,-21 1-15,0 0 0,0 0 16,0 0-16,0 42 47,0 0-47,0 0 15,0 0-15,0 1 0,-21-1 16,21 0-16,-21 21 0,21-21 0,-21 1 16,21 20-16,-21 0 0,21 1 0,0-22 15,0 42-15,0-20 0,0-1 16,0 21-16,0-20 0,0 20 0,21 1 16,-21-1-16,21 1 0,-21 20 0,21-20 15,-21-1-15,21 1 16,-21-1-16,22 1 0,-1-1 0,-21 1 0,0-1 15,0-20-15,21 20 0,-21-20 16,0-1-16,0 0 0,0-21 0,0 1 16,-21-1-16,0 0 0,-1-21 15,1 0-15,-21 0 0,21 0 16,0 0-16,-1 0 0,1-21 0,0 0 16,21-1-16,-21-20 15,21 21-15,-21-21 0,21-1 0,0 1 16,0 0-16,0-1 0,0-20 0,0 20 15,0-20-15,21-22 0,0 22 16,0-1-16,0 1 0,1-22 0,-1 22 16,0-1-16,21 1 0,-21 20 15,1 1-15,-1 0 0,21-1 0,-21 1 16,0 21-16,1-22 0,-22 22 16,0-21-16,21 21 0,-21 0 0,0-22 15,0 22-15</inkml:trace>
  <inkml:trace contextRef="#ctx0" brushRef="#br1" timeOffset="60519.72">18902 9292 0,'0'0'0,"-43"-42"16,43 21-1,0 42 32,0 0-31</inkml:trace>
  <inkml:trace contextRef="#ctx0" brushRef="#br1" timeOffset="61060.93">21357 9567 0,'0'-21'0,"0"42"0,0-63 0,0 21 16,0 0-16,0 0 16,0-1-16,21 1 0,0 0 15,1 0-15,-1 21 0,0 0 0,0 0 16,0 0-16,0 0 0,1 0 15,-1 0-15,-21 21 0,21 21 0,-21 1 16,21-1-16,-21 22 0,0-1 16,0 1-16,0-1 0,0 1 0,0 20 15,0-20-15,0-1 0,-21 22 16,0-22-16,0 22 0,21-21 0,-22 20 16,1-20-16,0-1 0,0 22 15,21-22-15,-21 1 0,0-22 16,21 22-16,0-1 0,-22-20 0,1-1 15,21 0-15,-21 1 0,21-1 0,0-21 16,0 21-16,0-20 0,-21-22 0,21 21 16,0-42-1,0-1-15,0 1 16,0 0-16,0-21 0,0 21 0,-21-22 16,21 1-16,0-22 0,0 22 15,0 0-15,0-22 0</inkml:trace>
  <inkml:trace contextRef="#ctx0" brushRef="#br1" timeOffset="61373.74">21272 10033 0,'0'0'0,"-21"-63"0,21-43 15,-21 63-15,21 1 0,0 0 0,0-1 16,0 1-16,0 0 0,0-1 16,21 22-16,0-21 0,22 21 0,-22 0 15,21-1-15,22 1 0,-22 0 0,22 0 16,-1 21-16,1 0 0,-1 0 15,1 0-15,-1 21 0,-21 0 0,1 22 16,-1-1-16,-21 0 16,0 1-16,-21-1 0,0 0 0,0 1 15,0-1-15,-21 0 0,0-21 0,0 22 16,-21-22-16,-1 0 0,22 0 16,-21 0-16,-1 1 0,1-1 0,21-21 15,0 0-15,0 21 0,-1-21 16,1 0-16,21-21 15,0 0-15,21 21 16,-21-22-16,22 1 0,-1 0 16,21 0-16,-21 0 0</inkml:trace>
  <inkml:trace contextRef="#ctx0" brushRef="#br1" timeOffset="61780.17">22119 9504 0,'0'-42'15,"0"20"-15,0 1 0,21 21 16,-21-21-16,21 21 0,-21-21 16,22 21-16,-1 0 0,0 0 15,0 0-15,0 0 0,0 0 0,1 0 16,-1 0-16,0 21 0,0 0 16,0 0-16,0 22 0,1-22 0,-1 21 15,-21-21-15,21 22 16,-21-1-16,0-21 0,0 22 0,0-22 0,0 0 15,0 21-15,-21-21 0,0-21 16,-1 22-16,1-1 0,0-21 16,0 0-16,0 0 15,21-21 1,0-1-16,0 1 16,0 0-16,0 0 0,0-21 0,0 20 15,21-20-15,-21 0 0,21 21 16,0-22-16,-21 1 0,21 21 0,1 0 15,-1-1-15,0 1 0,0 0 16,0 21-16,0 0 16,1 0-16,-1 0 0,0 0 15,0 0-15,0 0 0,0 0 16,1 0-16,-1 0 0</inkml:trace>
  <inkml:trace contextRef="#ctx0" brushRef="#br1" timeOffset="62203.92">23093 9398 0,'0'0'0,"0"-21"16,-21 0-1,-1 21-15,1 0 16,0 0-16,-21 21 0,21 0 0,-1 0 16,1 22-16,-21-22 0,21 21 15,0-21-15,-22 22 0,22-1 16,0-21-16,0 21 0,0 1 0,-1-22 15,22 0-15,0 21 0,0-20 16,0-1-16,0 0 0,22 0 0,-1-21 16,0 21-16,0-21 0,21 0 15,-20 0-15,20 0 0,-21 0 0,21 0 16,-20 0-16,20-21 0,-21 21 0,21-21 16,-20 0-16,-1 0 0,0-1 15,0 1-15,0-21 0,-21 21 16,21-22-16,-21 1 0,0 21 0,0-21 15,0-1-15,-21 22 0,0-21 16,0 21-16,0-1 0,0 22 0,-1-21 16,-20 21-16,21 0 0,0 0 15,0 0-15,-1 21 0,1 1 0,0-22 16,0 21-16,0 21 0,0-21 16,21 0-16,0 1 0,0 20 0,0-21 15,0 0-15,0 0 0,21 1 0,0-22 16,0 21-16,21 0 0</inkml:trace>
  <inkml:trace contextRef="#ctx0" brushRef="#br1" timeOffset="62575.71">23495 9589 0,'0'0'0,"0"-22"0,0-41 16,0 42-16,0 0 15,0-1-15,0 1 0,0 42 31,0 1-31,0-1 0,0 21 16,0 0-16,0 22 0,0-22 0,0 22 16,0-1-16,0-20 0,0 20 15,0-21-15,0 22 0,0-22 0,0 22 16,0-22-16,0 0 0,0 22 16,0-1-16,0-20 0,0 20 0,0-20 15,0 20-15,-21 1 0,21-22 16,-21 0-16,-1 22 0,22-22 0,0 0 15,0 1-15,-21-1 0,21 0 16,0-20-16,0 20 0,0-21 0,0 21 16,0-20-16,0-1 0,0-42 31,21-1-15,-21 1-16,0-21 0,22 21 0,-1-22 15,0 1-15,-21 0 0,21-1 16,0-20-16,-21 21 0</inkml:trace>
  <inkml:trace contextRef="#ctx0" brushRef="#br1" timeOffset="62867.71">23580 9716 0,'0'0'0,"0"-43"0,0-84 16,0 106-1,0-21-15,21 21 0,0-1 0,-21 1 16,21 21-16,0 0 0,0 0 0,1 0 15,-1 0-15,0 0 0,0 0 16,0 21-16,-21 1 0,0-1 0,21 0 16,-21 21-16,0-21 15,0 22-15,0-1 0,0-21 0,-21 22 16,0-22-16,0 0 0,0 21 0,0-21 16,-1 1-16,1-1 0,0-21 15,0 21-15,0 0 0,0-21 0,-1 0 16,22 21-16,0-42 31,0 0-31,22 21 16,-1-21-16</inkml:trace>
  <inkml:trace contextRef="#ctx0" brushRef="#br1" timeOffset="63211.74">23961 9673 0,'0'0'0,"21"0"15,21-42-15,-21 21 16,0 0-16,1-1 16,-1 1-16,0 0 0,-21 0 15,0 0-15,21 0 0,-21-1 16,21 22-16,-21-21 0,-21 21 31,0 0-31,0 0 0,0 0 0,-1 21 16,1 22-16,0-22 0,0 0 0,0 21 15,0-20-15,21 20 16,-22-21-16,22 0 0,0 22 0,0-22 16,0 0-16,0 0 0,0 0 0,22 0 15,-1 1-15,0-22 16,0 0-16,0 0 0,0 0 0,1 0 16,-1 0-16,0 0 0,0 0 15,0 0-15,0 0 0,-21-22 0,22 1 16,-1 21-16,-21-21 0,0 0 0,21 0 15</inkml:trace>
  <inkml:trace contextRef="#ctx0" brushRef="#br1" timeOffset="63579.74">24320 9546 0,'0'0'0,"0"-21"0,0 0 0,0 0 16,22 21-1,-1 0 1,0 0-16,0 0 0,-21 21 15,21 0-15,0 0 16,-21 22-16,0-22 0,0 0 16,0 0-16,0 0 0,0 0 15,0 22-15,0-22 0,0 0 0,0 0 16,0 0-16,0 1 0,0-1 16,0-42 30,0-1-46,0 1 16,0 0-16,0 0 0,0 0 0,0-22 16,22 22-16,-1-21 0,-21 21 15,21-22-15,-21 22 0,21-21 0,0 21 16,0 0-16,-21-1 0,22 1 0,-1 21 16,0-21-16,-21 0 15,21 21-15,0-21 16,0 0-16</inkml:trace>
  <inkml:trace contextRef="#ctx0" brushRef="#br1" timeOffset="64515.71">24934 9081 0,'0'-22'16,"0"44"-16,0-65 0,0 22 15,-21 63 16,0-20-31,21-1 16,-21 21-16,21-21 0,0 22 0,0-1 16,-21-21-16,21 21 15,-22 1-15,22-1 0,0 0 0,-21 1 0,21-1 16,0 0-16,0 1 0,0-1 16,0-21-16,0 22 0,0-22 15,0 0-15,0 21 0,0-21 0,21-21 16,1 22-16,-1-1 0,0-21 15,0 0-15,0 0 16,0 0-16,1 0 0,-1 0 0,0-21 16,0-1-16,0 1 0,-21 0 15,21 0-15,1 0 0,-1 0 0,-21-22 16,21 22-16,0 0 16,-21-21-16,0 20 0,0 1 0,21 21 15,-21-21-15,0 0 0,0 42 31,0 0-31,0 0 0,-21 1 16,21-1-16,0 0 0,0 21 16,0-21-16,0 1 0,0-1 0,0 0 15,0 0-15,0 0 0,0 0 16,21-21-16,-21 22 0,21-22 16,1 0-16,-1 0 0,0 0 0,21 0 15,-21 0-15,1 0 0,-1 0 16,0 0-16,21 0 0,-21-22 15,1 1-15,-1 21 0,0-21 0,-21 0 16,21-21-16,0 20 0,-21 1 16,0 0-16,0 0 0,0 0 0,0 0 15,0-1-15,-21 22 32,0 22-32,21-1 15,-21 0-15,21 0 16,-21 0-16,21 0 0,0 1 0,0-1 15,0 0-15,0 0 0,0 0 16,0 0-16,21-21 16,0 0-16,0 0 15,0 0-15,0 0 16,1 0-16,-1 0 0,0 0 0,0 0 16,0-21-16,0 0 0,1 21 0,-1-21 15,0 0-15,-21-22 0,21 22 16,0 0-16,0 0 0,-21 0 0,22 0 15,-22-1-15,21 1 0,-21 0 16,0 42 0,0 0-16,0 1 15,-21-1-15,-1 0 0,22 0 16,0 0-16,-21-21 0,0 21 16,21 1-16,-21-1 0,21 0 0,0 0 15,-21 0-15,21 0 16,-21-21-1,21-21 17,0 0-17,0 0-15,0 0 0</inkml:trace>
  <inkml:trace contextRef="#ctx0" brushRef="#br1" timeOffset="64739.58">25569 9313 0,'0'0'15,"-21"0"-15,0 0 16,0 0 0</inkml:trace>
  <inkml:trace contextRef="#ctx0" brushRef="#br1" timeOffset="64991.45">24871 9377 0,'0'0'0,"21"0"16,0 0-1,0 0-15,0 0 0,1 0 0,-1 0 16,0 0-16,0 0 0,0 0 16,0 0-16,1 0 15,-1 0-15,0 0 0,-42 0 47,0 0-47,-22 0 16,22 0-16</inkml:trace>
  <inkml:trace contextRef="#ctx0" brushRef="#br1" timeOffset="68628.25">2476 12234 0,'0'0'0,"-21"22"15,0-1-15,0 0 0,0-21 16,0 0-16,21 21 15,21-21 1,0 0 0,0-21-16,0 0 0,22 0 0,-22-1 15,21-20-15,0 21 0,1-21 16,-1-1-16,0 1 0,-20 0 16,20-1-16,0 1 0,-21 0 15,1-1-15,-1 1 0,0 0 0,0-1 16,-21 22-16,0-21 0,0 21 15,0-22-15,0 22 0,0-21 0,-21 21 16,0-1-16,0 22 0,21-21 16,-22 21-16,1 0 0,0 0 15,0 21-15,21 1 0,0 20 16,-21 0-16,21 1 0,-21-1 0,21 21 16,0 22-16,-22 0 0,22-1 15,0 1-15,0 21 0,-21-21 0,0 20 16,21 1-16,-21 0 0,21 0 15,0 0-15,0 21 0,-21-21 16,21-1-16,-21 1 0,21 0 0,0 0 16,0-21-16,0 20 0,-22-20 15,22 0-15,0-1 0,0-20 0,0-1 16,0 1-16,22-1 0,-22-20 16,21-1-16,0-21 0,0 0 0,-21 1 15,21-1-15,0-21 0,1 0 16,-1-21-16,0-1 0,21-20 15,-21 21-15,1-21 0,-1-1 16,21-20-16,-21-1 0,22 1 0,-22-22 16,21 22-16,-21-22 0,0 0 15,1 1-15,-1-1 0,-21 0 16,0 1-16,0-1 0,0 21 0,-21-20 16,-1-1-16,1 22 0,0-1 15,-21 1-15,-1 20 0,1 1 0,0 0 16,-1 20-16,1-20 0,0 21 15,21 21-15,-22 0 0,1 0 0,21 0 16,0 0-16,-1 0 0,1 0 16,21 21-16,21 0 31,1-21-31,-1 0 0,0 0 0,21 0 16,-21-21-16,22 0 15,-1 0-15,-21 0 0,22-1 0,-1-20 16,0 21-16,1-21 0,-1 20 15,-21-20-15,21 0 0,-20 21 0,-1-22 16,0 22-16,0 0 0,0 0 16,-21 0-16,0 42 31,0 0-31,0 0 0,0 0 0,21 0 16,-21 22-16,0-22 0,22 21 15,-22-21-15,21 1 0,-21 20 0,0-21 16,21 21-16,0-20 0,0-1 15,-21 0-15,21-21 0,1 21 16,-1-21-16,0 0 0,0 0 0,0 0 16,0 0-16,1 0 0,-1-21 15,21 21-15,-21-21 0,0 0 0,1-1 16,-1 1-16,0-21 0,0 21 16,0 0-16,0-22 0,-21 22 0,0-21 15,22 21-15,-22-1 0,21 1 16,-21 0-16,0 42 31,0 0-31,0 1 16,0 20-16,0-21 0,0 0 15,0 22-15,0-22 0,21 0 0,-21 21 16,21-21-16,-21 1 0,21-1 16,0 0-16,1 0 15,-1-21-15,0 0 0,0 0 0,0 0 16,0 0-16,1 0 0,-1 0 15,0 0-15,0-21 0,0 0 16,0 0-16,1-1 0,-22 1 16,0 0-16,0-21 0,0 21 15,0-1-15,0-20 0,0 21 0,0 0 16,0 0-16,0-1 0,-22 1 16,1 21-16,-21 0 15,21 0-15,0 0 0,-22 0 0,22 0 16,-21 21-16,21 1 0,-22-1 15,22-21-15,0 21 0,21 0 0,-21-21 16,42 0 0,0 0-1,0 0-15,22-21 0,-22 0 16,21 0-16,-21 21 0,22-22 0,-1 1 16,0 0-16,1 21 0,-1-21 0,21 0 15,-20 21-15,20 0 0,-20 0 16,-1 0-16,0 0 0,1 0 15,-22 21-15,0 0 0,0 0 16,0 0-16,-21 1 0,0 20 0,0-21 16,0 0-16,0 0 0,0 1 0,0 20 15,0-21-15,-21 0 0,21 0 16,-21 1-16,0-1 0,21 0 0,0 0 16,-21-21-16,21 21 15,-22-21-15,22-21 31,0 0-31,0 0 16,0 0-16,0-1 0,22 1 0,-1-21 16,-21 21-16,21-22 15,0 1-15,0 21 0,0-21 0,1 20 16,20 1-16,-21 0 0,0 0 0,0 0 16,1 21-16,-1 0 0,0 0 15,0 0-15,0 21 0,0 0 0,1 0 16,-22 0-16,0 1 0,21-1 15,-21 0-15,21 0 0,-21 0 0,0 0 16,0 22-16,0-22 0,0 0 0,0 0 16,0 0-16,0 1 0,0-1 15,-21-21 1,21-21 15,0-1-31,0 1 0,21 0 16,0-21-16,-21 21 0,21-22 15,0 1-15,1 0 0,20-1 0,-21 22 16,0-21-16,22 21 0,-22-1 0,21 1 16,-21 21-16,0 0 0,1 0 15,-1 0-15,0 21 0,0 1 0,0-1 16,0 0-16,-21 0 0,0 0 16,0 22-16,0-22 0,0 0 0,0 21 15,0-21-15,0 22 0,0-22 0,0 0 16,0 21-16,-21-20 0,21-1 15,-21 0-15,21 0 0,-21-21 16,21 21-16</inkml:trace>
  <inkml:trace contextRef="#ctx0" brushRef="#br1" timeOffset="71051.61">6710 11832 0,'0'0'0,"0"-42"0,21 0 15,-21 20-15,21-20 0,-21 0 16,21 21-16,-21-22 0,0 1 16,0 21-16,0 0 0,-21-1 0,0 22 15,0 0-15,-22 0 16,22 0-16,-21 0 0,21 22 0,-22-1 15,1 0-15,21 0 0,-21 21 16,20 1-16,-20-22 0,21 42 0,0-20 16,0 20-16,-1 1 0,22-1 0,0-20 15,0 20-15,0 1 0,0-1 16,0-21-16,0 22 0,0-22 0,22 1 16,-1-1-16,0-21 0,0 0 15,0 22-15,0-22 0,22-21 0,-22 21 16,21 0-16,-21-21 0,22 0 15,-1 0-15,0 0 0,1 0 0,-1-21 16,0 0-16,-20 0 0,20-1 16,0 1-16,1 0 0,-22-21 0,21-1 15,-21 22-15,22-21 0,-22-22 16,0 22-16,-21 0 0,0-22 0,0 1 16,0 20-16,0-20 0,0 21 15,-21-22-15,0 22 0,-1-1 0,-20 1 16,21 0-16,-21-1 0,-1 22 0,22-21 15,-21 21-15,-1 21 0,1 0 16,0 0-16,-1 0 0,1 0 16,0 21-16,-1 21 0,1-21 0,0 22 15,21-1-15,-1 0 0,1 1 16,0-1-16,21 22 0,-21-22 0,21 21 16,0-20-16,0 20 0,21-20 15,0-1-15,0 0 0,1-21 0,20 22 16,0-22-16,1 0 0,-1 0 15,0 0-15,22-21 0,-22 0 0,22 22 16,-22-22-16,0 0 0,22 0 0,-22 0 16,0-22-16,22 22 0,-22-21 15,1 0-15,-1 0 0,-21-21 0,21 20 16,-20 1-16,-1-21 0,0 21 16,0 0-16,0-22 0,-21 22 0,0 0 15,21 0-15,-21 42 31,0 0-31,0 0 16,0 0-16,0 1 0,0 20 0,0-21 16,0 0-16,0 22 0,0-22 15,-21 0-15,21 0 0,0 0 0,0 0 16,-21 1-16,21-1 16,0-42 15,0-1-16,0 1-15,0 0 0,21 0 0,0 0 16,-21-22-16,22 22 0,-1-21 16,0 21-16,-21-22 0,21 22 15,0 0-15,0 0 0,1 21 0,-1 0 16,0 0 0,-21 21-16,0 0 15,0 0-15,0 1 0,0-1 0,0 0 16,0 21-16,21-21 0,-21 1 15,0-1-15,0 0 0,21 0 0,-21 0 16,0 0-16,21 1 0,1-1 16,-1 0-16,0 0 0,0-21 15,0 0-15,0 21 0,1-21 16,-1 0-16,0 0 0,0 0 0,0 0 16,0 0-16,1 0 0,20 0 15,-21-21-15,0 0 0,0 0 0,1 21 16,-22-21-16,21-1 0,0 1 0,0 0 15,-21 0-15,0 0 0,21 0 16,-21-1-16,0 1 0,0 0 16,21 21-16,-21-21 15,0 0 1,0 0 15,0 42 63,0-42 672,-21 21-766,0 0 15,21-22-15,-21 22 16,0 0-1,0 0-15,-1 0 16,1 0 0,21 22-16,0-1 15,0 0-15,-21 0 0,21 0 0,0 0 16,0 1-16,0-1 0,0 0 0,0 0 16,0 0-16,0 0 15,0 1-15,0-1 0,0 0 0,21-21 16,-21 21-16,21-21 0,1 0 0,-22 21 15,21-21-15,0 0 0,0 0 16,0 0-16,0 0 0,1 0 16,-1 0-16,0 0 0,0 0 15,-21-21-15,21 21 16,-21-21-16,21 0 0,-21 0 16,0-1-16</inkml:trace>
  <inkml:trace contextRef="#ctx0" brushRef="#br1" timeOffset="72663.97">9610 12256 0,'21'0'16,"0"0"-16,0 0 15,0-22-15,0 1 0,1 21 0,-1-21 16,0 21-16,0-21 0,0 0 0,0 21 16,1-21-16,-1-1 0,-21 1 15,0 0-15,0 0 0,0 0 16,0 0 0,-21-1-16,-1 1 0,1 0 0,0 0 15,0 21-15,-21-21 0,20 0 0,-20 21 16,0 0-16,21 0 0,-22 0 15,22 0-15,-21 0 0,21 21 0,-22 0 16,22 0-16,0 21 0,0-20 0,0 20 16,21 0-16,0 1 0,0-1 15,0 0-15,0 1 0,0-22 0,0 21 16,0 0-16,0-20 0,0-1 16,0 0-16,21 0 0,0 0 0,0-21 15,0 0-15,0 0 0,1 0 0,-1 0 16,21 0-16,-21-21 15,0 21-15,22-21 0,-1 0 0,-21 0 16,22-1-16,-22-20 0,21 21 0,-21-21 16,0 20-16,1-20 0,-1 21 15,-21-21-15,21 20 0,-21-20 0,0 0 16,0 21-16,0-1 0,0 1 16,0 0-16,0 42 15,0 0 1,0 22-16,0-22 0,0 21 15,0-21-15,0 22 0,0-22 0,21 0 16,0 21-16,-21-20 0,21-1 16,1 0-16,-1 0 0,0-21 15,21 21-15,-21-21 0,22 0 0,-22 0 16,21 0-16,-21 0 0,22-21 16,-22 21-16,21-21 0,-21 0 0,22 0 15,-22-1-15,0 1 0,0-21 0,0 21 16,-21 0-16,0-22 0,0 22 15,22-21-15,-22-1 0,0 22 0,0 0 16,0 0-16,0 0 0,-22 42 31,22 0-31,0 21 0,0-20 16,0-1-16,0 21 0,0 0 0,-21-20 16,21 20-16,0-21 15,-21 21-15,21-20 0,0-1 0,0 0 16,0 0-16,0 0 0,0 0 15,0 1-15,0-44 32,21 1-32,0 0 15,-21 0-15,22 0 0,-1 0 0,0-1 16,0-20-16,0 21 0,0-21 0,1 20 16,-1 1-16,0 0 0,0 0 15,0 21-15,0 0 0,1 0 16,-1 0-16,0 21 0,-21 0 15,0 0-15,21 1 0,0-1 16,0 0-16,-21 0 0,22 0 16,-1 0-16,0-21 0,0 22 0,0-1 15,0 0-15,1-21 0,-1 21 16,0-21-16,21 0 0,-21 0 0,22 0 16,-22 0-16,21 0 0,-21 0 0,22 0 15,-22-21-15,21 21 0,-21-21 16,1 0-16,-1-1 0,0 1 0,0 0 15,-21 0-15,0-21 0,0 20 16,0-20-16,0 21 0,0-21 16,0 20-16,-21-20 0,0 21 0,21 0 0,-21 0 15,-1 21-15,-20 0 0,21 0 16,0 0-16,-22 0 0,22 21 16,0 0-16,-21 0 0,21 0 0,-1 22 15,1-22-15,0 21 0,0-21 16,0 22-16,21-22 0,0 21 0,0-21 15,0 0-15,0 22 0,0-22 16,0 0-16,21 0 0,0-21 16,0 0-16,0 0 0,1 0 0,-1 0 15,0 0-15,0-21 0,21 21 0,-20-21 16,-1 0-16,21 0 16,-21-22-16,0 22 0,1-21 0,-1-1 15,21 1-15,-21 0 0,0-1 0,-21-20 16,22 21-16,-1-22 0,-21 1 15,0 20-15,0-20 0,0-1 0,0 1 16,0-1-16,0 22 0,0 0 0,0-1 16,0 22-16,0 0 0,0 0 15,0 42-15,-21 0 16,21 0-16,-22 22 0,22-1 16,0 21-16,0 1 0,0-1 0,-21 1 15,21-1-15,0 1 0,0-1 0,0-20 16,0 20-16,0 1 0,0-1 15,0-20-15,0-1 0,0 0 0,0 1 16,21-22-16,-21 0 0,0 21 16,22-21-16,-22 1 0,21-22 15,0 0 1,0 0-16,0-22 16,0 1-16</inkml:trace>
  <inkml:trace contextRef="#ctx0" brushRef="#br1" timeOffset="74719.34">13483 11599 0,'0'0'15,"0"-21"-15,0-21 0,0 21 0,-21-22 0,21 1 16,0 0-16,0-1 0,0 1 16,-21 0-16,21 21 0,0-22 0,0 22 15,-21 0-15,-1 0 16,1 0-16,0 21 0,0 0 15,0 21-15,0 0 0,-1 21 0,1 1 16,0-1-16,0 0 0,0 22 16,0-1-16,-1 1 0,1-1 0,21 1 15,0-1-15,-21 1 0,21-1 16,0 22-16,0-22 0,0-20 0,0 20 16,0-20-16,0-1 0,0 0 0,21 1 15,0-22-15,1 0 0,-1 0 16,0 0-16,0-21 0,21 0 0,-20 0 15,20 0-15,-21 0 0,21-21 16,1 0-16,-22 0 0,21 0 16,1-22-16,-1 1 0,0 0 0,1-1 15,-22 1-15,21 0 0,-21-22 0,0 22 16,1-1-16,-22-20 0,0-1 16,0 22-16,0-21 0,0-1 0,-22 1 15,1-1-15,-21 22 0,21-22 16,-22 22-16,22 0 0,-21 20 0,0-20 15,-1 42-15,1 0 0,0 0 0,-1 0 16,1 21-16,0 22 0,-1-1 16,1 0-16,21 22 0,-22-22 0,22 22 15,0 20-15,21-20 0,0-1 16,0 1-16,0 20 0,0-20 16,21-1-16,0-20 0,1 20 0,20-20 15,-21-1-15,21-21 0,1 21 16,-1-20-16,0-22 0,1 21 0,20-21 15,-20 0-15,-1 0 0,21 0 0,-20-21 16,20-1-16,-20 1 0,-1 0 16,0 0-16,1 0 0,-22-22 0,21 22 15,-21-21-15,0 0 0,1 20 0,-1-20 16,-21 21-16,0 0 0,0 0 16,0-1-16,0 44 31,0-1-31,0 21 15,0-21-15,0 0 0,0 22 0,0-22 16,0 21-16,0-21 0,0 1 16,0-1-16,0 0 0,0 0 0,0 0 15,0 0-15,0 1 16,0-44 0,0 1-1,21 0-15,0 0 0,0-21 16,-21 20-16,21-20 0,1 0 0,-1-1 15,0 1-15,0 21 0,0-21 16,0 20-16,-21 1 0,22 0 16,-1 0-16,0 21 0,-21 21 15,0 0-15,0 0 16,0 22-16,0-22 0,0 0 16,0 21-16,0-20 0,0 20 0,0-21 15,0 0-15,21 22 0,0-22 0,-21 0 16,21 0-16,1 0 0,-1-21 15,0 21-15,21-21 0,-21 22 0,22-22 16,-22 0-16,21 0 0,-21 0 16,22-22-16,-1 1 0,-21 21 0,22-21 15,-22 0-15,21-21 0,-21 20 16,0-20-16,22 0 0,-22-1 16,0-20-16,-21 21 0,21-1 0,-21-20 15,21-1-15,-21 22 0,0-22 0,0 1 16,0-1-16,0 22 0,0 0 15,0-1-15,0 22 0,0 0 0,0 0 16,0 42 0,-21 0-16,21 0 0,-21 22 15,0-1-15,21 0 0,-21 1 0,21-1 16,-21 0-16,21 1 0,-22 20 16,22-20-16,0-1 0,0 0 0,0 1 15,0-1-15,0 0 0,0 1 16,0-1-16,22 0 0,-1-21 15,-21 22-15,21-22 0,0 0 0,0 0 16,0 0-16,1-21 0,-1 0 0,21 0 16,-21 0-16,0 0 0,1 0 15,20-21-15,-21 21 0,0-21 0,22 0 16,-22 0-16,0 0 0,0-22 16,0 22-16,0-21 0,1 21 0,-1-22 15,0 22-15,0 0 0,-21 0 0,0 0 16,0 42-1,0 0 1,0 0-16,0 0 0,0 0 16,0 1-16,0-1 0,0 0 15,0 0-15,0 0 0,0 0 0,0 1 16,0-1-16,21-21 16,0 0-16,1 0 15,-1 0-15,21 0 0,-21 0 0,0 0 16,1 0-16,-1-21 0,21-1 0,-21 22 15,0-21-15,1 0 0,-1-21 16,0 21-16,0-1 0,0 1 0,-21-21 16,21 21-16,-21 0 0,22-1 15,-22 1-15,0 0 16,0 42 15,0 0-31,-22 1 16,1-1-16,21 0 0,-21 0 15,21 21-15,-21-20 0,0 20 16,21 0-16,0-21 0,-21 22 0,21 20 16,-22-20-16,22 20 0,0-21 0,0 22 15,0-1-15,0 1 0,0-1 16,0 1-16,0 21 0,0-22 0,0 22 16,0-22-16,22 22 0,-1-22 15,-21 1-15,21 21 0,-21-22 16,21 22-16,-21-22 0,21 1 0,-21-1 15,21 1-15,-21-1 0,0 1 0,0-22 16,0 0-16,0 1 0,-42-22 0,21 21 16,0-21-16,-22 1 0,22-1 15,-21 0-15,0-21 0,-1 21 0,1-21 16,0 0-16,-22 0 0,22 0 0,-22-21 16,22 21-16,0-21 0,-1-22 15,1 22-15,21-21 0,0 0 0,-1-22 16,22 1-16,0-1 0,0-21 15,0 1-15,0-1 0,0 0 0,22-20 16,20-1-16,-21 0 0,21 0 16,1 21-16,-1-20 0,0 20 0,1 0 15,20 22-15,-20-1 0,-1 1 16,21 20-16,-20 1 0,-1 0 0,-21 21 16,22-22-16,-22 43 0,0-21 0,0 0 15,0 21-15</inkml:trace>
  <inkml:trace contextRef="#ctx0" brushRef="#br1" timeOffset="75273.94">17611 11621 0,'0'0'0,"0"-22"0,21-62 15,0 63-15,-21-1 0,0 1 16,0 0-16,0 42 31,0 0-31,0 22 0,0-1 16,0 0-16,0 22 0,0-1 0,0 22 15,0-21-15,0 20 0,0 22 16,0-21-16,0-1 0,0 1 16,0 21-16,0-21 0,0-1 0,0 22 15,-21-21-15,21-1 0,-21 22 16,21-21-16,0 0 0,-22-1 0,1-20 16,0 20-16,0-20 0,21-1 0,-21 1 15,0-1-15,21-20 0,0-1 16,-22 0-16,1 1 0,21-22 0,0 0 15,-21-21-15,21-21 16,0-21 0,0 20-16,0-20 0,0 0 0,0-22 15,0 22-15,21-22 0,-21-20 16,21 20-16</inkml:trace>
  <inkml:trace contextRef="#ctx0" brushRef="#br1" timeOffset="75599.75">17547 12446 0,'0'0'0,"0"-63"0,0-1 15,0 1-15,0-1 0,0 1 0,0 20 16,0-20-16,0 20 0,0 1 0,0 0 16,21-1-16,0 1 0,1 0 15,20 21-15,0-1 0,1 1 0,-1 0 16,0 21-16,22 0 0,-1 0 16,-20 0-16,20 21 0,1 0 0,-22 1 15,0 20-15,-21 0 0,1-21 16,-1 22-16,-21-1 0,0 0 15,0 1-15,-21-1 0,-22-21 0,22 22 16,-21-22-16,-1 21 0,22-21 16,-21 0-16,0 1 0,20-1 0,-20 0 15,21-21-15,0 21 0,-22-21 0,22 0 16,0 0 0,42 0-1,0 0-15,1-21 16,-1 21-16,0-21 0,21 0 0,-21-1 15,22 1-15,-1 21 0,0-21 0,1-21 16</inkml:trace>
  <inkml:trace contextRef="#ctx0" brushRef="#br1" timeOffset="77121.7">18500 11938 0,'0'0'0,"42"-21"0,-21 0 16,21-43 0,-20 43-16,-22 0 0,0 0 0,-22 21 31,1 0-31,0 21 0,-21 0 15,21 0-15,-1 0 0,1 1 0,0-1 16,0 21-16,21-21 0,-21 22 16,0-1-16,-1-21 0,22 0 15,0 22-15,0-22 0,0 0 0,0 0 16,0 0-16,0 0 0,0 1 16,22-22-1,-1 0-15,0 0 0,21-22 16,-21 1-16,1 0 0,-1 0 15,0 0-15,0 0 0,21-22 0,-20 22 16,-1 0-16,-21-21 0,21 20 16,0 1-16,-21 0 0,21 0 0,-21 0 15,21 21 17,-21 21-32,0 0 0,0 0 0,0 0 15,0 1-15,0-1 0,0 0 16,0 0-16,0 21 0,22-20 0,-22-1 15,0 0-15,0 0 0,21-21 16,-21 21-16,21-21 16,0 0-16,0 0 15,0 0-15,1-21 0,-22 0 16,21 0-16,0 0 0,0-1 0,0 1 16,0 0-16,1-21 0,-22 21 0,21-1 15,0-20-15,0 21 0,-21 0 16,21 0-16,0 21 15,-21 21 1,0 0-16,0 0 16,0 0-16,0 0 0,0 1 0,0-1 15,0 0-15,0 21 0,0-21 16,0 1-16,0-1 0,0 0 0,22 0 16,-1 0-16,0-21 0,0 0 15,21 21-15,-20-21 0,20 0 16,0 0-16,1 0 0,-1 0 0,0 0 15,1-21-15,-1 21 0,0-21 0,1 0 16,-22 0-16,21 0 0,-21-1 16,0-20-16,1 21 0,-1 0 15,-21-22-15,0 22 0,0-21 16,0 21-16,0 0 0,0-1 16,-21 22-16,-1 0 0,1 0 15,0 0-15,0 22 0,0-22 16,0 21-16,-1 0 0,1 21 0,21-21 15,-21 1-15,21-1 0,0 21 0,0-21 16,0 0-16,21 1 0,0-1 16,1 0-16,-1 0 0,0-21 0,0 21 15,21-21-15,-20 0 0,-1 0 16,21 0-16,-21 0 0,22 0 0,-22-21 16,21 21-16,-21-21 0,0 0 0,1 0 15,20-1-15,-42 1 16,21 0-16,0 0 0,0 0 0,-21-22 15,22 22-15,-22 0 0,0 0 0,0 0 16,0 42 0,0 0-1,-22 0-15,22 0 0,-21 1 16,21-1-16,-21 0 0,21 0 0,0 0 16,0 0-16,0 1 0,0-1 0,0 0 15,0 0 1,21-21-1,-21-21 1,21 21-16,1-21 16,-22 0-16,21-1 0,0 1 0,0 0 15,-21 0-15,21 0 0,0-22 16,1 22-16,-1 0 0,-21 0 0,21 0 16,0 21-16,-21 21 31,0 0-31,0 0 0,0 0 0,0 1 15,0-1-15,0 21 0,0-21 0,0 0 16,0 1-16,0-1 0,0 0 16,21 0-16,0 0 0,1-21 15,-1 0-15,0 0 0,0 21 0,0-21 16,0 0-16,1 0 16,-1 0-16,21-21 0,-21 21 0,0-21 15,1 0-15,-1 0 0,0 0 0,0-1 16,0-20-16,0 21 0,1-21 15,-1-1-15,0 1 0,0 0 0,0-1 16,-21-20-16,21-1 0,-21 22 16,0-22-16,22 1 0,-1-1 0,0 22 15,-21-21-15,0 20 0,0 22 0,0-21 16,0 63 0,0 21-16,-21 1 15,21-1-15,-43 0 16,22 1-16,0 20 0,0-21 0,0 22 15,0-22-15,-1 22 0,1-22 0,0 0 16,0 22-16,0-22 0,21 1 16,-21-1-16,21-21 0,0 21 0,0-20 15,0 20-15,0-21 0,0 0 16,0 0-16,0 1 0,21-22 0,0 0 16,0 21-16,0-21 0,0 0 15,1 0-15,-1 0 0,0-21 16,0 21-16,0-22 0,0 1 15,1 0-15,-1 0 0,0 0 0,0 0 0,-21-1 16,0-20-16,0 21 16,0-21-16,0 20 0</inkml:trace>
  <inkml:trace contextRef="#ctx0" brushRef="#br1" timeOffset="77335.57">20574 11790 0,'-21'0'0,"42"0"0,-63 0 0,63 0 31,0 0-31,0 0 16,21 0-16,-20 0 0,20 0 15,-21 0-15,21 0 0,-20 0 16,20-21-16,0 21 0,-21-21 0,1 21 16,20 0-16,-21 0 0,0 0 15,0-22-15,1 22 16,-22-21-16</inkml:trace>
  <inkml:trace contextRef="#ctx0" brushRef="#br1" timeOffset="79038.03">22479 11980 0,'0'0'15,"0"-21"-15,21 0 0,0 0 0,0 0 0,1 0 16,-1-1-16,0-20 15,-21 21-15,21-21 0,-21 20 0,21-20 16,-21 21-16,0 0 0,0 0 16,0-1-16,0 1 0,-21 0 0,0 21 15,0 0-15,0 0 0,-1 0 0,1 21 16,-21 0-16,21 1 0,-22 20 16,22-21-16,0 21 0,-21 1 0,21 20 15,-1-20-15,1 20 0,21-21 16,0 22-16,0-22 0,0 1 0,0-1 15,21-21-15,1 21 0,-1-20 16,21-1-16,-21 0 0,22 0 16,20-21-16,-21 0 0,22 0 0,-22 0 0,22 0 15,-1-21-15,1 0 0,-1 0 16,-20-1-16,20 1 0,1-21 16,-22 0-16,0-1 0,22 1 0,-43 0 15,21-22-15,1 22 0,-22-22 16,0 1-16,0-1 0,0 1 0,-21-1 15,0 1-15,0-1 0,0 1 16,0-1-16,0 22 0,0 0 0,0 20 16,0-20-16,-21 63 15,0 0-15,0 22 16,0-1-16,21 0 0,-22 22 16,1-22-16,21 22 0,0-1 15,0 1-15,-21-22 0,21 22 0,0-1 16,0 1-16,0-22 0,0 21 15,21-20-15,0-1 0,1 0 0,-1 1 16,21-22-16,0 21 0,-20-21 16,20-21-16,0 22 0,1-22 0,-1 0 15,0 0-15,1 0 0,-1 0 0,0-22 16,1 1-16,-1 0 0,0 0 16,-21 0-16,22-22 0,-22 22 0,0-21 15,0 0-15,-21-1 0,0 1 16,0 0-16,0-1 0,0 1 15,0 21-15,0-22 0,-21 22 0,0 21 16,0 0-16,0 0 0,-22 0 16,22 0-16,-21 0 0,-1 21 0,22 1 15,-21 20-15,21-21 0,-22 21 16,22 1-16,0-22 0,21 21 0,0 1 16,-21-1-16,21 0 0,0-21 0,0 22 15,0-22-15,21 0 0,0 0 16,0 0-16,1-21 0,-1 0 0,0 22 15,0-22-15,21 0 0,-20 0 16,20 0-16,-21-22 0,0 1 0,22 21 16,-22-21-16,0-21 0,0 21 0,0-1 15,0-20-15,-21 0 16,0 21-16,22-22 0,-22 1 0,0 0 16,21 20-16,-21-20 0,0 21 0,0 0 15,0 42 1,-21-21-1,21 21-15,-22 21 0,22-20 16,0-1-16,0 21 0,0-21 0,0 22 16,0-22-16,0 21 0,0-21 0,0 0 15,22 1-15,-1-1 0,0 0 16,0 0-16,0-21 0,22 0 0,-22 21 16,21-21-16,-21 0 15,22 0-15,-1 0 0,0 0 0,-21-21 16,22 21-16,-1-21 0,0 0 0,1-22 15,-22 22-15,21-21 0,-21 21 16,1-22-16,-1 1 0,0 0 0,-21-1 16,0 22-16,0-21 0,0 21 15,0 0-15,-21 21 16,21 21-16,-21 0 16,21 0-16,0 0 0,0 0 15,0 22-15,0-22 0,0 0 0,0 21 16,0-20-16,0-1 0,0 0 15,21 0-15,-21 0 0,0 0 16,0 1-16,0-1 0,0 0 0,0 0 16,-21-21 15,-1 0-31,1 0 16,21-21-1,-21 21-15,0 0 16,21 21 15,21-21-31,0 0 0,0 0 16,1 0-16,-1 0 0,21 0 15,-21 0-15,22 0 0,-22 0 0,21 0 16,0 0-16,-20 0 0,20-21 16,0 0-16,-21 21 0,22-21 15,-22-1-15,21 22 0,-21-21 0,1-21 16,-1 21-16,0 0 0,0-22 15,0 22-15,0-21 0,1 21 0,-1-22 16,-21 1-16,0 21 0,0-22 16,21 22-16,-21 0 0,0 42 31,0 0-15,0 22-16,0-22 0,-21 21 0,21-21 15,-21 22-15,-1-1 0,1-21 16,21 22-16,-21-1 0,0-21 0,0 21 15,21-20-15,-21-1 0,21 0 0,-22 0 16,1 0-16,21 0 0,-21-21 16,0 22-16,0-22 0,0 21 15,-1-21-15,1 21 0,-21-21 16,21 0-16,-22 0 0,1 21 0,-21-21 16</inkml:trace>
  <inkml:trace contextRef="#ctx0" brushRef="#br1" timeOffset="79587.8">18817 12827 0,'0'0'0,"42"-21"0,1-21 16,-22 20-16,0 22 0,-21-21 0,0 0 15,-21 21 1,0 0-16,0 0 0,-22 0 15,1 21-15,0 0 0,-22 22 0,22-1 16,-22 0-16,22 1 0,-22 20 16,22-20-16,21 20 0,-21-21 0,20 22 15,1-1-15,0-20 0,21-1 0,-21 22 16,21-22-16,0 0 0,0 1 16,0-1-16,21 0 0,0 1 0,22-22 15,-22 0-15,21 0 16,0-21-16,1 0 0,20 0 0,-20 0 0,20-21 15,-21 0-15</inkml:trace>
  <inkml:trace contextRef="#ctx0" brushRef="#br1" timeOffset="79960.6">19367 13145 0,'0'0'0,"0"-22"0,0-20 0,0 21 0,0 0 15,-21 0-15,0-1 0,0 22 0,0 0 16,-22 0-16,22 0 0,-21 22 15,21-1-15,-22 0 0,22 21 0,0-21 16,0 1-16,0 20 0,21-21 16,0 0-16,0 0 0,0 22 0,0-22 15,21 0-15,0 0 16,0 0-16,22 1 0,-22-22 16,0 21-16,0 0 0,0-21 0,0 21 15,1 0-15,-22 0 0,0 1 16,-22-1-16,1 0 15,0-21-15,0 21 0,-21-21 0,-1 0 16,1 21-16,21-21 0,-22 0 16,1 0-16,21 0 0,0 0 0,-22 0 15,22-21-15,0 0 16,21 0 0,0 0-16,21-1 0,0 1 15,1 21-15,20-21 0,-21 0 0,21 0 16,1 21-16,-22-21 0,21-1 15,1 1-15</inkml:trace>
  <inkml:trace contextRef="#ctx0" brushRef="#br1" timeOffset="80287.39">19367 13293 0,'0'0'0,"22"0"0,-22 21 15,0 0 1,0 0-16,0 0 0,-22 1 16,1-22-16,0 21 0,21 0 0,-21 0 15,21 0-15,0 0 0,0 1 0,0-1 16,0 0-1,21-21 1,0 0-16,0 0 0,1 0 16,20 0-16,-21-21 0,0 0 15,22 21-15,-22-22 0,0 1 0,0 0 16,0 0-16,-21 0 16,21 0-16,-42 21 31,0 21-16,21 0-15,0 0 16,0 0-16,0 0 31,0 1-31,21-22 16,0 0-16,1 0 0,-1 0 16</inkml:trace>
  <inkml:trace contextRef="#ctx0" brushRef="#br1" timeOffset="80560.25">19939 13335 0,'0'0'0,"0"-21"16,-21 42 15,0 0-31,21 0 0,-22 22 0,1-22 16,0 21-16,21 1 0,-21-1 0,0 0 16,21 1-16,-21 20 15,-1-21-15,22 22 0,0-1 0,-21-20 16,21 20-16,-21 1 0,0-1 0,21 1 15,-21-1-15,21-20 0,-21 20 16,-1 1-16,22-1 0,-21-21 0,21 1 16,0-1-16,0-21 0,0 0 0,0 1 15,0-1-15,0-42 16,21-1-16,-21 1 16,22 0-16,-1-21 0,-21 21 0,21-22 15,0-20-15,0 20 0</inkml:trace>
  <inkml:trace contextRef="#ctx0" brushRef="#br1" timeOffset="80832.09">19854 13907 0,'0'0'0,"21"-64"0,-21 22 0,22-22 0,-1 1 16,0 20-16,-21 1 0,21 0 15,0 21-15,0-22 0,1 22 0,-1 0 16,0 21-16,0-21 0,0 21 16,0 0-16,1 0 0,-1 0 0,0 0 15,0 0-15,-21 21 0,0 0 0,0 0 16,0 0-16,0 22 15,-21-22-15,0 0 0,0 0 0,-1 0 16,1 22-16,-21-22 0,21 0 0,0 0 16,-22-21-16,22 21 0,0 1 15,0-22-15,21 21 16,21-21 0,0 0-1,0-21-15,0 21 0,22-22 0,-22 1 16,21 21-16,1-21 0,-1 0 15</inkml:trace>
  <inkml:trace contextRef="#ctx0" brushRef="#br1" timeOffset="81051.49">20383 13568 0,'-21'21'0,"42"-42"0,1 0 0,-1 0 16,0-1-16,-21 1 15,0 0-15,0 0 0,0 0 16,0 0-16,-21 21 16,0 0-1,21 21-15,0 0 0,0 0 16,0 0-16,0 0 0,0 1 0,0-1 15,0 0-15,0 0 16,0 0-16,0 0 0,21-21 16,0 0-16,0 0 15,0 0 1,0 0-16,1-21 16,-22 0-16,21 21 0,0-21 15</inkml:trace>
  <inkml:trace contextRef="#ctx0" brushRef="#br1" timeOffset="81375.31">20616 13399 0,'0'0'0,"43"-22"16,-22 1 0,0 21-1,0 0-15,0 0 16,-21 21-16,21-21 0,-21 22 0,22-1 16,-1 0-16,-21 0 0,0 0 0,0 0 15,0 1-15,0-1 0,0 0 16,0 0-16,0 0 0,0 0 0,0 1 15,0-1-15,-21-21 16,-1 0 0,22-21-1,0-1 1,0 1-16,0 0 0,0 0 16,0 0-16,22-22 0,-1 22 0,-21-21 15,21 21-15,0 0 0,-21-22 16,21 22-16,0 0 0,-21 0 0,22 0 15,-22-1-15,21 22 0,-21-21 16,21 21 0,-21-21-16,21 21 0</inkml:trace>
  <inkml:trace contextRef="#ctx0" brushRef="#br1" timeOffset="81683.62">21103 12912 0,'0'0'0,"0"-64"16,0 43-16,21 21 0,0 0 16,1 0-16,-22 21 0,21-21 15,0 21-15,0 22 0,0-22 0,0 21 16,22-21-16,-22 22 0,0-1 0,21 0 16,-20 1-16,-1-1 0,0 0 15,-21 1-15,0-1 0,0 22 0,0-22 16,0 0-16,-21 22 0,0-22 15,-1 22-15,-20-22 0,0 0 16,-1 22-16,-20-22 0,21 0 0,-22 1 16,22-1-16,-1 0 0,-20 1 15,21-22-15,20 0 0,-20 0 0,21 0 16,0 1-16,0-22 0,-1 0 0</inkml:trace>
  <inkml:trace contextRef="#ctx0" brushRef="#br1" timeOffset="92022.61">1355 5757 0,'-22'22'16,"22"-1"46,22-21-46,-1 0-1,0 0-15,0 0 16,0-21-16,0 21 0,1-22 16,-1 1-16,0 0 0,21 0 0,-21 0 15,22 0-15,-22-1 0,21 1 16,-21-21-16,1 21 0,20 0 16,-21-1-16,-21 1 0,21-21 15,-21 21-15,21 0 0,-21-1 0,0 1 16,0 0-16,0 0 0,0 0 15,-21 0-15,0 21 0,0 0 16,21-22-16,-21 22 0,0 0 16,-1 0-16,1 0 0,0 0 15,0 22-15,0-1 0,0 0 16,21 0-16,0 0 0,0 22 16,0-22-16,0 21 0,0 0 15,0-20-15,0 20 0,0 0 16,21-21-16,0 22 0,0-22 15,-21 21-15,21-21 0,0 1 0,-21-1 16,22 0-16,-1 0 0,-21 0 16,21-21-16,0 21 0,0-21 15,0 0 1,1-21 0,-1 0-16,-21 0 0,0 0 0,21 0 15,-21-1-15,21 1 0,-21 0 16,0 0-16,21-21 0,0 20 0,1-20 15,-1 21-15,-21 0 16,21-22-16,0 22 0,0 0 0,0 0 16,22 21-16,-22-21 0,0 21 15,0 0-15,0 0 0,1 0 16,-1 0-16,0 21 0,0 0 0,-21 0 16,0 0-16,0 1 0,0-1 15,0 21-15,0-21 0,0 0 0,0 22 16,0-22-16,0 0 0,-21 0 15,0 22-15,21-22 16,-21 0-16,-1-21 0,22 21 16,0-42 15,0 0-31,0 0 16,0-1-16,22-20 0,-1 21 0,0-21 15,0 20-15,0-20 0,0 21 16,1-21-16,-1 20 0,0 1 0,0-21 15,0 21-15,0 0 16,-21-1-16,0 44 31,0-1-31,-21 0 16,0 0-16,21 0 0,0 22 0,0-22 16,-21 21-16,21-21 15,0 22-15,0-22 0,0 21 0,0-21 16,0 0-16,0 1 0,0-1 15,0 0-15,21-21 0,0 21 16,0-21-16,1 0 16,-1 0-16,0 0 0,0-21 0,21 0 15,-20 0-15,-1-1 0,0 1 16,21 0-16,-21-21 0,1 21 16,-1-22-16,0 22 0,0-21 0,0-1 15,-21 22-15,0-21 0,0 0 16,0-1-16,0 1 0,0 0 0,0-1 15,0 22-15,0-21 16,0-1-16,0 22 0,0 0 0,0 0 16,0 0-16,0 42 31,0 0-31,-21 0 16,21 0-16,0 1 0,0 20 0,-21 0 15,21-21-15,0 22 0,0-1 16,0 0-16,0 1 0,0-22 0,0 21 15,0 1-15,0-1 0,0-21 16,0 21-16,0-20 0,0-1 0,0 0 16,21 0-16,0 0 0,-21 0 15,21-21-15,1 22 16,-1-22-16,0 0 16,0 0-16,0 0 0,0 0 0,1-22 15,-1 1-15,0 21 0,0-21 16,21 0-16,-20 0 0,-1 0 0,0-1 15,0-20-15,0 21 0,-21 0 16,0 0-16,21-1 0,-21 1 16,0 0-16,0 0 0,0 0 15,-21 21 1,0 0 0,21 21-16,-21 0 15,21 0-15,-21-21 0,21 21 16,0 22-16,0-22 0,0 0 15,0 0-15,0 0 0,0 1 0,0-1 16,0 0-16,0 0 0,0 0 16,0 0-16,21 1 0,0-22 15,0 0-15,0 0 16,1 0-16,-1 0 0,0 0 0,0 0 16,0 0-16,0-22 0,1 1 15,20 0-15,-21 0 0,0 0 0,0 0 16,1-1-16,-1-20 0,-21 21 15,0 0-15,21 0 0,-21-1 0,0 1 16,0 0 0,21 21-16,-21-21 0,0 42 31,0 0-31,0 0 16,0 1-16,0-1 15,0 0-15,0 0 0,0 0 0,0 0 16,0 1-16,0-1 0,0 0 0,0 0 15,0 0-15,0 0 0,0 1 16,0-1 0,0-42 15,0-1-15,0 1-16,0 0 0,0 0 15,0 0-15,0 0 0,0-22 16,21 22-16,0 0 0,-21-21 0,22 20 15,-1 1-15,21 0 0,-21 0 16,0 0-16,22 0 0,-22 21 0,0 0 16,0 0-16,0 0 0,1 0 15,-1 21-15,0 0 0,-21 0 0,0 0 16,0 0-16,0 1 0,0-1 16,0 21-16,0-21 0,0 0 15,0 1-15,0 20 0,0-21 0,-21 0 16,21 0-16,0 1 15,-21-22-15,21 21 0,0-42 47,0-1-47,21 1 16</inkml:trace>
  <inkml:trace contextRef="#ctx0" brushRef="#br1" timeOffset="93015.19">4403 5503 0,'0'-21'0,"-22"0"32,1 0-32,0 21 0,0 0 15,0 0-15,0 0 16,-1 0-16,1 0 0,21 21 15,-21-21-15,21 21 0,0 0 16,-21 1-16,21-1 0,-21 0 0,21 0 16,-21 0-16,21 22 15,0-22-15,0 0 0,0 0 0,0 0 16,0 0-16,0 1 0,0-1 0,0 0 16,21-21-1,0 0-15,0 0 16,0 0-16,0 0 0,1 0 15,-1-21-15,0 0 0,0 21 0,0-22 16,0-20-16,1 21 0,-1 0 16,0-22-16,0 1 0,0 21 0,-21-21 15,0-1-15,21 1 0,-21 0 16,0-1-16,0 1 0,0 0 16,0-1-16,0 1 0,0 21 0,0-22 15,0 1-15,0 21 0,0 0 16,0 0-16,0-1 0,0 44 31,22-1-31,-22 21 16,0-21-16,0 22 0,0-1 15,0-21-15,0 21 0,0 1 0,0-1 16,0 0-16,0 1 0,0-22 16,0 21-16,0 1 0,0-22 0,0 21 15,0-21-15,0 22 0,0-22 16,0 0-16,0 0 0,0 0 15,21 0-15,0-21 0,0 22 16,0-22-16,0 0 16,1 0-16,20 0 0,-21 0 0,0-22 15,0 1-15,22 0 0,-22 21 16,0-21-16,0 0 0,0 0 0,1-1 16,-1-20-16,0 21 0,-21 0 15,0 0-15,21-1 0,-21 1 0,21 0 16,-21 0-16,0 0 0,0 0 0,-21 21 47,0 21-47,21 0 15,0 0-15,-21 0 0,21 0 16,0 1-16,0-1 0,0 0 0,0 0 16,0 0-16,0 0 15,0 1-15,21-22 16,0 21-16,0-21 15,0 0-15,-21 21 16,22-21-16,-22 21 16,0 0-1,0 0 1,-22-21-16,1 22 16,0-22-16,0 0 15,0 0-15,21 21 16,-21-21-16,-1 0 15,1 0-15,0 0 32,21-21-32,-21 21 15,21-22-15,0 1 0</inkml:trace>
  <inkml:trace contextRef="#ctx0" brushRef="#br1" timeOffset="93975.19">2625 5144 0,'0'21'0,"21"-21"31,0 0-31,21 0 15,-21 0-15,1 0 0,20 0 16,0-21-16,1 21 0,-1-22 16,0 1-16,1 21 0,20-21 0,-21 0 15,1 21-15,20-21 0,-20 0 16,-1-1-16,21 22 0,-20-21 0,-22 21 16,21-21-16,1 21 0,-22 0 15,0 0-15,0-21 0,0 21 16,-42 0 46,0 0-30,21 21 124,0 0-156,-21 0 15,21 1 1</inkml:trace>
  <inkml:trace contextRef="#ctx0" brushRef="#br1" timeOffset="97568.27">10816 5503 0,'0'0'0,"-42"22"16,21-22 0,21 21-16,0 0 15,21-21 17,0 0-32,0 0 15,0 0-15,0 0 0,1-21 0,-1 21 16,21-21-16,-21-1 0,22 1 0,-22 0 15,21 0-15,0 0 0,-20 0 16,-1-1-16,21 1 0,-21-21 0,-21 21 16,21 0-16,-21-1 0,0 1 15,0 0-15,0 0 0,0 0 16,0 0-16,0-1 0,-21 22 16,0 0-16,0 0 0,0 0 0,0 0 15,-1 0-15,1 0 0,0 22 16,21-1-16,-21 0 0,21 0 15,0 21-15,0-20 0,0-1 0,0 21 16,0-21-16,0 22 0,0-22 16,0 0-16,0 21 0,21-21 0,0 1 15,-21-1-15,21 0 0,1 0 16,-1-21-16,-21 21 0,21-21 0,0 0 16,0 0-16,-21 21 0,21-21 15,1 0-15,-1 0 16,0-21-16,0 21 0,-21-21 0,21 0 15,0 21-15,1-21 0,-1 0 16,0-22-16,0 22 0,0 0 0,0 0 16,1-22-16,-1 22 0,0 0 15,0-21-15,0 21 0,0-1 0,22 1 16,-22 21-16,0-21 0,0 21 16,0 0-16,1 0 0,-1 21 15,0-21-15,-21 21 0,0 1 0,0-1 16,21 0-16,-21 0 0,0 21 15,0-20-15,0-1 0,0 21 0,0-21 16,0 0-16,0 1 16,-21-1-16,21 0 0,0 0 0,0 0 15,0 0-15,-21-21 0,21 22 16,0-44 0,0 1-1,21 0-15,-21 0 0,21 0 16,0 0-16,-21-22 0,21 22 0,1 0 15,-1-21-15,-21-1 0,21 22 16,0-21-16,0 21 0,-21-22 16,0 22-16,21 0 0,1 21 15,-22 21 1,0 21 0,-22-20-16,22-1 0,-21 0 15,21 0-15,0 21 0,-21-20 0,21 20 16,0-21-16,0 0 0,0 22 15,0-22-15,0 0 0,0 0 0,0 0 16,21 0-16,-21 1 0,21-22 16,1 0-16,-1 21 0,0-21 0,21 0 15,-21 0-15,22 0 0,-22-21 0,21 21 16,1-22-16,-22 1 0,21 0 16,-21 0-16,22 0 0,-22-22 0,0 22 15,0 0-15,0-21 0,0 21 16,1-22-16,-1 1 0,-21 0 15,0 20-15,0-41 0,0 21 0,0-1 16,0 1-16,0 0 0,0-22 16,0 22-16,0 21 0,0-22 0,0 22 15,0 0-15,0 0 0,-21 21 16,21 21 0,0 21-1,-22-21-15,22 22 0,0-1 0,-21 0 16,21 1-16,0-1 0,0 0 15,0 1-15,0-1 0,0 0 16,0 1-16,0-1 0,0 0 0,0-20 16,0 20-16,0-21 0,0 0 15,21 22-15,1-22 0,-1 0 0,-21 0 16,21-21-16,0 21 0,0-21 0,0 0 16,1 0-16,20 0 0,-21 0 15,0 0-15,0 0 0,22 0 0,-22-21 16,0 0-16,0 21 0,0-21 15,1 0-15,-1-1 0,0 1 0,0 0 16,0-21-16,-21 21 0,0-1 0,0 1 16,0-21-16,0 21 15,0 0-15,0-1 0,0 1 16,-21 21 0,21 21-1,-21-21-15,21 22 0,-21-1 0,21 0 16,0 0-16,0 21 0,0-20 15,0-1-15,0 0 0,0 0 0,0 0 16,0 0-16,0 1 0,21-1 16,0 0-16,0-21 15,0 21-15,1-21 0,-1 0 16,0 0-16,0 0 0,0 0 16,0 0-16,1-21 0,-1 21 15,0-21-15,0 0 0,0 21 16,0-22-16,1 1 0,-1 0 0,-21 0 15,0 0-15,21 0 0,-21-1 16,0 1-16,21 0 0,-21 0 0,0 0 16,0 0-16,0 42 31,0 0-31,0 0 16,0 0-16,0 0 0,0 1 15,0-1-15,0 21 0,0-21 0,-21 0 16,21 1-16,-21-1 0,21 0 0,0 0 15,0 0-15,0 0 16,0 1-16,0-44 47,0 1-47,21 0 0,0 0 16,0 0-16,-21 0 0,21-1 15,-21 1-15,22-21 0,-1 21 0,-21 0 16,21-1-16,0 1 0,-21 0 15,21 0-15,0 21 0,1 0 16,-1 0-16,-21 21 16,0 0-16,21-21 15,0 21-15,-21 1 0,21-1 16,-21 0-16,0 0 0,21 0 16,-21 0-16,22 1 0,-1-1 0,-21 0 15,21-21-15,0 21 0,0 0 0,0-21 16,1 0-16,-1 21 0,0-21 15,0 0-15,0 0 0,0 0 16,1 0-16,-22-21 0,21 0 16,0 0-16,0 0 0,-21 0 0,21-1 15,0 1-15,1 0 0,-22 0 16,21-21-16,0 20 0,0 1 0,0-21 16,0 21-16,1 0 0,-1 21 0,0-22 15,0 22-15,0 0 16,0 0-16,1 0 0,-22 22 15,21-1-15,-21 0 16,0 0-16,0 0 16,0 0-16,0 1 0,0-1 15,0 0-15,0 0 16,0-42 31,0 0-32,0 0-15,0-1 16,0 1-16,0 0 16,-21 21-1,-1 0 1,1 0-16,0 0 0,0 21 16,0 0-16,0-21 0,-1 22 15,22-1-15,-21 0 0,0 0 16,21 0-16,-21 0 0,21 1 0,0-1 15,-21 0-15,21 0 16,0 0-16,0 0 0,0 1 0,0-1 16,0 0-1,21 0-15,0-21 16,0 0-16,0 0 16,1 0-16,-1-21 15,0 0-15,0 0 16,0-1-16,0 1 0,1 0 0,-1 0 15,-21 0-15,21 0 0,0-22 16,0 22-16,0-21 0,-21-1 0,22 22 16,-1-21-16,-21 0 0,0-1 15,0 1-15,21 0 0,-21-1 0,0 1 16,0 0-16,0 20 0,21-20 16,-21 21-16,0 0 0,0 0 15,0 42 16,0 0-31,0 0 0,0 21 0,0-20 16,0 20-16,0 0 0,0-21 0,0 22 16,0-1-16,0-21 0,0 22 15,0-22-15,0 21 0,-21-21 0,21 22 16,0-22-16,-21 0 0,21 0 16,0 0-16,0 0 0,0 1 0,0-1 15,0 0-15,21 0 16,0-21-16,0 0 15,0 0-15,1 0 0,-1 0 16,0 0-16,0 0 0,0-21 16,0 0-16,1 21 0,-1-21 0,21-1 15,-21 22-15,0-21 0,1 0 0,-22 0 16,21 0-16,0 0 0,0-1 16,0 1-16,0 0 0,-21 0 0,0 0 15,22 0-15,-22-1 16,-22 22 15,1 0-31,0 22 16,0-22-16,21 21 0,0 0 15,-21-21-15,21 21 0,-21-21 16,21 21-16,0 0 0,0 1 16,0-1-16,0 0 15,0 0 1,21-21-16,0 21 15,-21 0-15,21 1 16,-21-1 0,0 0-16,0 0 15,0 0 1,-21-21-16,0 21 0,0-21 16,21 22-16,-22-22 0,1 0 15,0 21-15,0-21 16,0 0-1,0 0-15,-1 0 32,1 0-17,21-21 1,0-1 0,-21 22-1,21-21-15,-21 21 0</inkml:trace>
  <inkml:trace contextRef="#ctx0" brushRef="#br1" timeOffset="98272.4">12298 5271 0,'21'0'47,"0"0"-47,0 0 0,0 0 16,22-22-16,-22 22 0,0 0 15,21-21-15,1 0 0,-22 21 0,21 0 16,1-21-16,-22 21 0,21-21 16,0 21-16,1 0 0,-22-21 0,21 21 15,-21 0-15,1 0 0,20-22 16,-21 22-16,0 0 15,0 0-15,1 0 157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04:11:56.8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2455 3069 0,'0'-21'16,"-21"21"-16,21-21 15,-21 21-15,21 21 63,21-21-1,0 0-62,0 0 0,1 0 16,-1 0-16,0 0 16,0 0-16</inkml:trace>
  <inkml:trace contextRef="#ctx0" brushRef="#br0" timeOffset="739.36">2709 1376 0,'0'0'0,"0"-21"0,0 0 15,0-1-15,-21 22 16,0-21 0,0 21-16,0 0 15,-1 0-15,1 0 16,21 21-16,0 1 0,0-1 16,0 21-16,0 0 0,0 1 15,0 20-15,0 1 0,0 20 16,0 1-16,0 0 0,0-1 0,0 1 15,0 0-15,0-1 0,0 1 16,0-21-16,0 20 0,0-20 16,0-1-16,0 1 0,0-1 15,0-20-15,0-1 0,0 0 0,0-21 16,0 22-16,0-22 0,0 0 16,0 0-16,0 0 0,-21-21 15,0 0 1,21-21-16,-21 21 0,0-21 15,21 0-15,-22-21 0,22-1 16,0 1-16,0 0 0</inkml:trace>
  <inkml:trace contextRef="#ctx0" brushRef="#br0" timeOffset="1424.03">2307 1990 0,'0'0'0,"-21"-21"0,-21-43 15,42 22-15,0 21 16,-22-22-16,22 1 0,0 0 0,0-1 16,0 1-16,22 21 0,-1-22 15,0 1-15,21 0 0,-21 21 16,22-22-16,-1 22 0,0 0 0,22 0 16,-22 0-16,1-1 0,-1 1 15,0 21-15,22 0 0,-22 0 16,0 21-16,1 1 0,-1 20 15,0-21-15,1 21 0,-22 1 0,21 20 16,1 1-16,-22-1 0,0 1 16,0-1-16,0 22 0,0-22 15,-21 1-15,22-1 0,-22 22 0,0-21 16,0-1-16,0-21 0,0 22 16,0-22-16,0 22 0,0-22 0,0-21 15,-22 22-15,22-22 0,0 0 16,0 0-16,0 0 0,0-42 31,0 0-31,0-21 0,0 20 16,0-20-16,0-21 0,0 20 15,22-20-15,-1-1 0,0 1 0,0-22 16,0 0-16,22 1 0,-1-1 16,0 0-16,1 22 0,-1-22 15,0 22-15,1 20 0,-1-20 0,21 21 16,-20 20-16,-22 1 0,21 0 15,1 21-15,-22 0 0,0 0 0,21 21 16,-21 0-16,1 1 0,-1 20 16,0 0-16,0 22 0,-21-1 0,0 22 15,0-22-15,0 22 0,0 0 16,0-22-16,0 22 0,0-22 16,-21 1-16,0 21 0,21-22 15,-21-21-15,21 22 0,-22-22 0,1 22 16,21-22-16,-21 0 0,21-20 15,0 20-15,-21-21 0,21 0 0,0 0 16,-21 1-16,21-1 16,0-42-1,0-1 1,21 1-16,0 0 0,0 0 16,0-21-16</inkml:trace>
  <inkml:trace contextRef="#ctx0" brushRef="#br0" timeOffset="2976.09">4445 2540 0,'0'0'0,"0"-21"15,0 0-15,0 0 0,0-1 0,0 1 16,0 0-16,0-21 0,0 21 16,0-1-16,0 1 0,0 0 0,0 0 15,0 0-15,21 0 16,-21-1-16,21 22 16,-21 22-1,0-1-15,0 0 16,0 0-16,0 21 0,0-20 15,0 20-15,0 0 0,0 1 0,0-1 16,0 0-16,0 1 0,0-1 16,0 0-16,0-21 0,0 22 0,0-22 15,0 0-15,0 0 16,0 0-16,21 1 0,1-22 0,-1 0 16,0 0-16,0 0 15,0 0-15,0-22 0,1 1 16,20 0-16,-21 0 0,0 0 0,0-22 15,1 1-15,-1 0 0,0-1 16,21 1-16,-21-21 0,1 20 0,-1 1 16,-21 0-16,21-1 0,0 22 15,-21 0-15,0-21 0,21 20 0,-21 1 16,21 21-16,-21 21 31,0 1-31,0-1 16,0 0-16,0 21 0,0 1 15,0-22-15,0 21 0,0 0 16,0 1-16,0-1 0,-21 0 0,21 1 16,0-1-16,0 0 0,0-20 0,0 20 15,0-21-15,0 0 0,0 0 16,21 1-16,-21-1 0,22 0 0,-1-21 16,0 0-16,0 0 0,0 0 15,0 0-15,1 0 0,-1-21 0,0 0 16,21-1-16,-21 1 0,22 0 15,-22-21-15,21-1 0,-21 1 16,22 0-16,-22-22 0,0 1 0,21-1 16,-20 1-16,-1-1 0,21 1 15,-21-1-15,0 1 0,1-22 16,-1 22-16,0 20 0,-21-20 0,21-1 16,-21 22-16,0 0 0,21 20 15,-21-20-15,0 21 0,0 0 0,0 0 16,-21 42-1,0 0 1,21 0-16,0 21 0,0 1 16,-21 20-16,21-20 0,-21 20 0,21 1 15,-22-22-15,22 21 0,0 1 16,0-22-16,0 22 0,-21-22 16,21 22-16,0-22 0,0 21 0,0-20 15,0-1-15,0 0 0,0 1 16,0-1-16,0 0 0,0-20 0,0 20 15,0-21-15,21 0 0,-21 0 16,22 1-16,-1-1 0,-21 0 0,21-21 16,0 0-16,0 0 0,22 0 15,-22 0-15,0 0 0,21-21 0,-21 0 16,22-1-16,-22 1 0,21-21 0,1 21 16,-22-22-16,21 1 0,0-21 15,-20 20-15,-1-20 0,21-1 16,-21 1-16,0-1 0,1 1 15,-1-1-15,0 1 0,0 20 0,-21-20 16,0-1-16,21 22 0,-21-21 16,0 20-16,0 22 0,0-21 0,0 21 15,0-1-15,0 1 0,0 0 16,0 0-16,-21 21 16,21 21-1,0 0-15,0 22 0,-21-22 0,21 21 16,0 0-16,0 1 0,0 20 15,-21-20-15,21 20 0,0-21 16,0 22-16,0-1 0,0-20 0,0 20 16,0-20-16,0 20 0,0-21 15,0 1-15,0-1 0,0 0 0,0 1 16,0-1-16,0 0 0,0-20 16,0-1-16,21 0 0,-21 0 0,21 0 15,0-21-15,0 0 0,1 0 16,20 0-16,-21 0 0,0 0 0,22 0 15,-22-21-15,21 0 0,0 0 16,-20 0-16,20-1 0,-21-20 0,21 21 16,-20-21-16,-1-1 0,0 1 0,0 0 15,0 20-15,0-20 0,1 21 16,-22 0-16,0 0 0,0-1 16,0 44-1,0-1-15,0 0 16,0 0-16,0 21 0,-22-20 0,22 20 15,-21-21-15,21 21 0,0-20 16,0-1-16,-21 21 0,21-21 0,0 0 16,0 1-16,0-1 0,0 0 15,0 0-15,0 0 0,0 0 16,21-21-16,0 0 0,1 0 16,-1 0-16,21 0 15,-21 0-15,0 0 0,1-21 0,20 0 0,-21 0 16,0 0-16,0 0 15,22-22-15,-22 22 0,0-21 0</inkml:trace>
  <inkml:trace contextRef="#ctx0" brushRef="#br0" timeOffset="3312.9">7197 1969 0,'0'0'0,"-22"21"0,1 0 0,21 0 16,0 0-16,0 0 16,0 1-1,21-22 1,1 0-16,-22-22 16,0 1-16,21 21 0,-21-21 15,0 0-15,0 0 0,0 0 16,-21 21-16,-1 0 15,1 0-15,0 0 0,0 0 16,0 0-16,0 0 0,-1 21 16,1-21-1,21 21-15,0 0 16,-21-21 15</inkml:trace>
  <inkml:trace contextRef="#ctx0" brushRef="#br0" timeOffset="3567.76">6096 2307 0,'0'0'0,"-21"0"0,21 21 15,21-21 1,0 0-16,0 0 15,22 0-15,-22 0 0,21 0 16,0 0-16,22-21 0,-1 21 0,-20-21 16,20 21-16,1 0 0,-22-21 15,0 21-15,1 0 0,-22 0 0,0 0 16,0 0-16,-21-21 0,-21 21 31</inkml:trace>
  <inkml:trace contextRef="#ctx0" brushRef="#br0" timeOffset="4143.96">7641 2392 0,'0'0'0,"0"-21"0,0 0 0,0-1 16,0 1-16,0 0 16,0 0-16,0 0 0,0 0 15,0 42 17,-21 0-32,21 0 0,0 21 0,-21 1 0,21-1 15,0 22-15,-21-22 0,21 21 16,0 1-16,-22-1 0,1 22 15,0-21-15,21 20 0,-21-20 16,0 20-16,0 22 0,-1-21 0,1 0 16,0-1-16,0 1 0,0 21 0,21-22 15,-21-20-15,21 21 0,-22-1 16,1-20-16,21-1 0,0 1 0,0-1 16,0-20-16,0-1 0,0-21 0,0 21 15,0-20-15,0-1 16,0-42-1,0-1-15,0-20 16,0 21-16,0-21 0,21-1 16,1 1-16,-22-22 0,21 1 0,-21-1 15,0 1-15,21-1 0</inkml:trace>
  <inkml:trace contextRef="#ctx0" brushRef="#br0" timeOffset="4515.74">7472 2540 0,'0'0'0,"0"-42"0,0-64 16,0 85-16,21 0 15,-21-22-15,21 22 16,0 0-16,22-21 0,-22 20 0,21 1 0,0 0 16,1 0-16,-1 0 15,22 0-15,-22 21 0,21 0 0,-20 0 16,-1 0-16,0 0 0,1 21 15,-22 0-15,0 0 0,0 21 0,0-20 16,-21 20-16,0 0 0,0 1 0,-21-1 16,0 0-16,0 1 0,-21-1 15,-1 0-15,1 1 0,0-1 0,-1-21 16,22 21-16,-21-20 0,-1-1 16,22-21-16,-21 21 0,21 0 0,0-21 15,-1 0-15,1 0 16,21-21 15,0 0-15,21 0-16,1-1 0,-1 1 0,0 0 15</inkml:trace>
  <inkml:trace contextRef="#ctx0" brushRef="#br0" timeOffset="4840.55">8784 1397 0,'0'0'0,"0"-21"0,0 0 0,21 21 0,-21-21 15,0 42 1,0 0 0,0 0-16,-21 21 0,21 1 15,-21 20-15,0 1 0,0-1 0,-1 22 16,1-22-16,0 22 0,0 0 15,0-22-15,0 22 0,21-22 0,-22 1 16,1-1-16,21-20 0,0 20 16,0-20-16,0-1 0,0 0 0,0-21 15,0 1-15,0-1 0,0 0 16,0 0-16,21-42 31,1 0-31,-22 0 16,21-1-16,0-20 0,0 21 0,0 0 15</inkml:trace>
  <inkml:trace contextRef="#ctx0" brushRef="#br0" timeOffset="5240.38">8953 2307 0,'0'21'16,"0"1"-1,22-22-15,-22 21 0,21-21 16,0 0-16,0 0 0,0 0 15,0 0-15,1 0 0,20 0 0,-21 0 16,21-21-16,-20-1 0,20 1 16,0 21-16,-21-21 0,1 0 0,20 0 15,-21 0-15,-21-1 0,0-20 0,0 21 16,0 0-16,0 0 0,0-22 16,0 22-16,-21 0 0,0 21 0,0-21 15,-1 21-15,1 0 0,0 0 16,-21 0-16,21 0 0,-22 21 0,1 0 15,21 0-15,-22 22 0,22-22 16,-21 21-16,21 0 0,-22 1 16,22-1-16,0 22 0,21-22 0,0 0 15,-21 1-15,21-1 0,0 0 16,0 1-16,0-22 0,21 21 0,0-21 16,0 0-16,22 1 0,-1-1 15,0-21-15,-20 0 0,41 0 0,-21 0 16,1 0-16,-1 0 0,0 0 0,1-21 15,-1-1-15,-21 1 0,22 0 16,-22 0-16,21-21 0</inkml:trace>
  <inkml:trace contextRef="#ctx0" brushRef="#br0" timeOffset="7914.64">11303 1969 0,'21'0'16,"0"0"-16,0 0 16,1 0-16,-1-22 0,0 22 15,0-21-15,0 0 0,0 0 0,1 0 16,20 0-16,-21-1 0,21-20 15,-20 21-15,-1-21 0,21 20 0,-21-20 16,0 0-16,1-1 16,-1 1-16,0 21 0,-21-21 0,0-1 15,0 22-15,0-21 0,0 21 16,-21-1-16,0 22 0,-1-21 0,1 21 16,0 0-16,0 0 15,0 0-15,0 21 0,21 1 0,-22 20 16,22-21-16,-21 43 0,0-22 15,21 21-15,0 1 0,0 21 0,0-22 16,0 22-16,-21-22 0,21 22 16,0-22-16,-21 1 0,21 21 0,0-22 15,0 1-15,-21-22 0,21 21 16,-22 1-16,22-22 0,0 1 16,-21-1-16,0 0 0,21-21 0,-21 1 15,0-1-15,0 0 0,21 0 0,-22-21 16,1 0-16,0 0 0,0 0 15,-21-21-15,20 0 0,1 0 0,0-1 16,-21-20-16,21 0 0,-1-1 16,1 1-16,-21 0 0,21-1 0,0 1 15,-1 0-15,1 21 0,0-1 16,0 1-16,0 21 16,21 21-16,0 1 15,0-1-15,0 21 16,21 0-16,0 1 0,0-1 0,0-21 15,1 22-15,-1-1 0,0 0 16,0-21-16,0 22 0,22-22 0,-22 0 16,0 0-16,21 0 0,1-21 0,-22 0 15,21 0-15,0 0 0,1 0 16,-1 0-16,0-21 0,1 0 0,-1 0 16,22 0-16,-22 0 0,0-22 15,22 1-15,-22 0 0,0-1 0,1 1 16,-22 0-16,21-1 0,-21 1 15,1 0-15,-22 20 0,21-20 0,-21 21 16,0 0-16,21 21 0,-21 21 31,0 0-31,0 21 16,-21-20-16,0 20 0,21-21 0,0 21 16,0 1-16,-22-22 0,1 21 15,21-21-15,-21 22 0,21-22 0,0 0 16,0 0-16,0 0 0,-21-21 15,21 22-15,0-44 32,0 1-32,21 21 15,0-42-15,-21 21 0,21 0 0,1-22 16,-1 1-16,0 0 0,0-1 16,0 22-16,0-21 0,1 21 0,-1-1 15,0 1-15,0 0 0,0 21 16,0 0-16,-21 21 15,22 0-15,-22 1 0,0-1 0,0 0 16,21 21-16,-21-21 0,0 22 16,21-22-16,-21 21 0,21-21 0,-21 22 15,21-22-15,0 0 0,-21 0 16,22 0-16,-1 1 0,0-22 0,0 0 16,0 0-16,0 0 0,22 0 15,-22 0-15,0 0 0,0-22 16,22 1-16,-22 0 0,21 0 0,-21-21 15,22-1-15,-22 1 0,21 0 0,-21-22 16,0 1-16,22-1 0,-22 1 16,0-22-16,0 21 0,-21-20 0,21-1 15,1 0-15,-22 1 0,0 20 16,0 1-16,0 20 0,0 1 0,0 0 16,0 21-16,0-1 0,-22 22 15,1 22-15,0-1 16,0 21-16,0 0 0,0 1 15,21 20-15,-22 1 0,1-1 16,21 22-16,-21-22 0,21 22 0,-21-21 16,0-1-16,21 1 0,0-1 15,-21 1-15,21-1 0,-22-21 0,22 22 16,0-22-16,0-21 0,0 22 16,0-22-16,0 0 0,0 0 0,0 0 15,0-42 16,0 0-31,22-21 0,-1 21 0,0-22 16,0 1-16,0 0 0,0-1 16,22 1-16,-22 0 0,0 20 0,21-20 15,-20 21-15,-1 0 0,0 21 16,21 0-16,-21 0 0,1 0 16,-1 0-16,0 21 0,0 21 15,-21-21-15,0 1 16,0-1-16,0 21 0,0-21 0,21 22 15,-21-22-15,0 21 0,0-21 0,0 0 16,21 1-16,1-1 0,-22 0 16,21 0-16,0 0 0,0-21 0,21 21 15,-20-21-15,-1 0 16,0 0-16,0 0 0,21-21 0,-20 21 16,-1-21-16,21 0 0,-21 0 0,22-22 15,-22 22-15,0-21 16,0 21-16,0-22 0,0 1 0,1 0 15,-22 21-15,0-22 0,0 22 0,0 0 16,0-21-16,0 20 16,-22 22-16,1 0 15,0 22-15,0-22 16,21 21-16,0 21 0,-21-21 0,0 0 16,21 1-16,0 20 0,-22-21 0,22 21 15,0-20-15,0-1 0,0 21 16,0-21-16,0 0 0,0 1 0,0-1 15,22-21-15,-1 21 0,-21 0 16,21-21-16,0 0 0,0 0 16,0 0-16,1 0 0,-1 0 0,0 0 15,0 0-15,21-21 0,-20 0 16,-1 0-16,0-1 0,21 1 0,-21-21 16,22 21-16,-22-22 0,0 22 15,0-21-15,22 21 0,-22 0 0,-21-1 16,21 1-16,0 21 0,-21-21 15,0 42 1,0 0-16,0 1 16,0-1-16,0 0 0,0 0 0,0 0 15,0 0-15,0 1 0,0-1 16,0 0-16,0 0 0,0 0 16,0 0-16,0 1 0,0-1 15,21 0-15,0-21 0,1 21 16,-1-21-16,0 0 0,21 0 0,-21 0 15,1 0-15,20 0 0,-21-21 16,0 21-16,0-21 0,1 0 16,-1-22-16,0 22 0,0-21 0,0-1 0,0 1 15,1 21-15,-22-21 0,0 20 16,21 1-16,-21 0 0,21 21 16,-21 21-1,0 0-15,0 1 16,-21-1-16,21 0 0,0 0 15,-21 21-15,21-20 0,0 20 16,-22-21-16,22 0 0,0 0 0,0 1 16,0-1-16,0 0 0,0 0 0,0 0 15,22-21-15,-1 0 0,-21 21 16,21-21-16,0 0 0,0 0 0,0 0 16,1 0-16,-1 0 0,21-21 15,-21 0-15,0 0 0,22 0 0,-22 0 16,21-22-16,-21 1 0,1 0 0,20-1 15,-21-20-15,21 20 16,-20-20-16,20-1 0,-21-20 0,0 20 16,0-20-16,1-1 0,-1 21 15,0-20-15,-21 20 0,0 1 16,0 20-16,0 1 0,0 21 0,0 0 0,0 0 16,0-1-16,-21 22 15,0 22-15,21-1 0,-22 0 0,1 21 16,21 1-16,0-1 0,-21 21 15,21 1-15,-21-1 0,21 1 0,-21-1 16,21 1-16,-21-1 0,21 1 0,0-1 16,0 1-16,-22-1 0,22-20 15,0-1-15,0 22 0,0-22 16,0 0-16,0-21 0,0 22 16,0-22-16,0 21 0,0-21 0,22 1 15,-1-1-15,0-21 16,0 0-16,0 0 0,0 0 15,1 0-15,-1 0 0,21-21 0,-21-1 16,0 1-16,22 0 0,-22 0 0,0 0 16,21 0-16,-20-22 0,-1 22 15,0 0-15,0-21 0,0-1 16,0 22-16,-21-21 0,22 21 0</inkml:trace>
  <inkml:trace contextRef="#ctx0" brushRef="#br0" timeOffset="8147.51">15282 2074 0,'0'0'0,"-42"0"15,63 0 17,0 0-32,0 0 0,22-21 15,-22 21-15,0 0 0,21-21 0,-20 0 16,20 21-16,-21 0 0,21-21 15,-20 21-15,-1 0 0,0-21 16,0 21-16,-21-22 16,-21 22-1,0 0-15</inkml:trace>
  <inkml:trace contextRef="#ctx0" brushRef="#br0" timeOffset="8323.41">14880 2011 0,'0'0'0,"-21"21"16,0-21-16,0 0 16,42 0 46,0-21-46</inkml:trace>
  <inkml:trace contextRef="#ctx0" brushRef="#br0" timeOffset="10256.08">15769 2455 0,'42'0'16,"-20"0"-16,-1 0 0,0 0 16,0 0-16,0 0 0,0-21 15,1 21-15,-1-21 0,0 0 0,0 21 16,0-21-16,-21 0 0,21-1 15,1 1-15,-22 0 0,0-21 0,0 21 16,0-1-16,0 1 0,0 0 16,0 0-16,0 0 0,-22 21 15,1 0-15,-21 0 0,21 0 0,0 0 16,-1 0-16,-20 0 0,21 21 16,0 0-16,-22 0 0,22 0 0,0 22 15,-21-1-15,21-21 0,-1 22 16,1-1-16,21 0 0,0-21 0,0 22 15,0-22-15,0 0 0,0 0 0,0 0 16,0 1-16,21-1 0,1-21 16,-1 0-16,0 0 0,0 0 0,0 0 15,22 0-15,-22-21 0,0-1 16,21 1-16,-21 0 0,22 0 16,-22 0-16,0 0 0,0-22 0,0 22 15,1-21-15,-1 21 0,0-22 16,-21 22-16,0 0 0,0 0 0,0 0 15,21 21-15,-21 21 32,-21 0-32,0 0 0,21 0 0,0 0 15,0 22-15,0-22 0,0 21 16,0-21-16,0 1 0,0 20 16,0-21-16,0 0 0,21 0 0,0 1 15,0-22-15,22 21 0,-22-21 0,0 0 16,21 0-16,-21 0 0,22 0 15,-22 0-15,21-21 0,-21-1 16,1 22-16,-1-21 0,21 0 0,-42-21 16,21 21-16,0-22 0,1 22 15,-22-21-15,0 21 0,0-22 0,0 22 16,0 0-16,21 0 0,-42 42 31,-1 0-31,22 0 16,-21 0-16,0 22 0,21-22 15,0 0-15,-21 21 0,21-20 0,-21-1 16,21 0-16,0 21 0,-21-21 0,21 1 16,0-1-1,0 0-15,21-21 32,0-21-32,0 0 15,0-1-15,0-20 0,1 21 16,-1 0-16,0-22 0,0 22 15,0-21-15,0 21 0,1 0 0,-1-1 16,0 1-16,0 21 16,0 0-16,-21 21 0,0 1 15,0-1-15,21 0 0,-21 0 0,22 21 16,-22-20-16,0-1 0,0 0 16,21 0-16,0 0 0,-21 0 15,0 1-15,21-1 0,0-21 0,0 21 16,1-21-16,-1 0 15,0 0-15,0 0 0,0-21 16,0 21-16,1-21 0,-1-1 16,0 1-16,0 0 0,0 0 0,0-21 15,1 20-15,-1-20 0,0 21 0,0-21 16,0 20-16,0 1 0,1-21 16,-1 21-16,0 21 0,-21-21 15,21 21-15,0 0 16,-21 21-1,0 0 1,0 0-16,0 0 16,0 0-1,21-21 17,-21-21-32,0 0 15,0 0 1,0 0-16,0 0 0,0-1 15,-21 22 17,21 22-32,-21-22 15,0 21-15,0 0 0,21 0 16,-21 0-16,-1 0 0,1 1 0,21-1 16,0 0-16,-21 21 0,21-21 0,0 1 15,0-1-15,0 21 0,0-21 16,0 0-16,0 1 0,21-1 0,0 0 15,1 0-15,-1-21 0,0 21 16,21-21-16,-21 21 0,22-21 0,-22 0 16,21 0-16,1 0 0,-22 0 0,21-21 15,0 0-15,-20 21 16,20-21-16,-21 0 0,21-22 0,-20 22 16,-1 0-16,21-21 0,-21-1 15,0 22-15,1-21 0,-22 0 0,21 20 16,-21-20-16,0 21 0,0 0 0,0 0 15,0 42 1,-21 0 0,-1-21-16,22 21 0,-21 21 15,0-20-15,21-1 0,0 0 0,-21 21 16,0-21-16,21 22 0,0-22 16,0 0-16,0 0 0,0 0 15,0 1-15,0-1 0,0 0 0,21 0 16,0-21-16,0 0 15,0 0-15,1 0 0,-1 0 0,0 0 16,21 0-16,-21 0 0,22-21 16,-22 0-16,21 0 0,1-1 0,-22 1 15,21-21-15,0 21 0,1-22 0,-1 1 16,-21 0-16,22 21 0,-22-22 16,0 1-16,0 21 0,-21 0 0,21-1 15,-21 1-15,0 0 0,-21 21 16,0 0-16,0 0 0,0 21 15,-1 0-15,1 1 0,0-1 0,21 0 16,0 0-16,0 0 16,0 22-16,0-22 0,0 0 0,0 21 15,0-21-15,0 22 0,0-22 16,0 0-16,0 0 0,0 0 0,0 1 16,0-1-16,0 0 0,0 0 0,-21 0 15,0-21 1,0 0-16,-1 0 0,1 0 15,0 0 1,0-21-16,21 0 0,-21 0 0,0 21 16,-1-21-16,1 21 0</inkml:trace>
  <inkml:trace contextRef="#ctx0" brushRef="#br0" timeOffset="11296.36">2667 3175 0,'-21'21'16,"21"0"-1,21-21 1,0 0-16,0 0 0,22 0 16,-22 0-16,21 0 0,0 22 0,1-22 15,20 0-15,1 0 0,-1 0 16,1 0-16,20 0 0,1 0 0,0 0 16,21 0-16,-1 0 15,22 0-15,0 0 0,0 0 0,43 21 16,-1-21-16,22 0 0,-1 0 0,1 0 15,20 0-15,1 0 0,0 0 16,20 0-16,1 0 0,21 0 0,0 21 16,0-21-16,0 0 0,0 0 15,21 0-15,-21 21 0,22-21 0,-1 0 16,-21 0-16,21 0 0,0 0 16,0 21-16,0-21 0,1 0 0,20 0 15,-42 0-15,21 0 0,0 0 0,0 0 16,1 0-16,-22 0 0,21 0 15,-21 0-15,21 0 0,-21 0 16,-21 0-16,21 0 0,-21 0 0,-1 0 16,1 0-16,-21 0 0,0 0 15,-1 0-15,-20 0 0,-1 0 0,-20 21 16,-1-21-16,-21 0 0,0 0 16,-21 0-16,0 0 0,-21 0 0,0 0 15,-43 0-15,22 0 0,-43 0 16,1 0-16,-1 0 0,-21 0 0,0 0 15,-42 0 17,0 0-32,0 0 15,0 0-15,0 0 16,-1 0-16,1 0 0,-21 0 0,21 0 16,0 0-16</inkml:trace>
  <inkml:trace contextRef="#ctx0" brushRef="#br0" timeOffset="14019.51">3577 5017 0,'0'0'0,"0"-22"0,0 1 16,0 0 0,0 42 15,0 0-31,0 22 0,0-1 16,0 0-16,0 1 0,0-1 0,0 0 15,0 22-15,0-1 0,0-20 16,0 20-16,0 1 0,0-1 0,0 1 15,0-1-15,0 1 0,0-1 16,0 1-16,0-1 0,0 1 0,0-22 16,-21 22-16,21-1 0,-21 1 15,21-22-15,0 21 0,-21-20 0,-1 20 16,22-20-16,-21-1 0,21 0 16,-21-21-16,21 22 0,0-22 0,0 0 15,0 0-15,0 0 0,0-42 47,0 0-47,0 0 16,0 0-16,0 0 0,0-1 0,0-20 15,0 0-15,0 21 0</inkml:trace>
  <inkml:trace contextRef="#ctx0" brushRef="#br0" timeOffset="14976.26">3662 5122 0,'0'0'0,"-21"-21"0,-1 0 15,1 21-15,21-21 16,43 21 15,-22 0-31,0 0 16,21 0-16,1 0 0,20 0 15,-21 0-15,22 0 0,-1 0 16,1 0-16,21 0 0,20-21 0,107 21 16,-106-21-16,0 21 15,21 0-15,-21 0 0,-1-22 0,22 22 16,-21 0-16,0 0 0,21 0 15,-21 0-15,-21 0 0,20 0 0,-20 0 16,0 0-16,-22-21 0,1 21 16,-1 0-16,1 0 0,-22 0 0,0 0 15,1 0-15,-22 0 0,0 0 16,21 0-16,-20 0 0,-1 0 16,-21 21-16,21-21 0,-21 22 15,0-1-15,21 0 16,-21 0-16,0 0 0,0 0 15,0 22-15,0-22 0,0 21 16,0-21-16,0 22 0,0-22 0,0 21 16,0 1-16,0-22 0,0 21 15,0 0-15,0 1 0,0-1 0,0 22 16,0-22-16,0 0 0,0 1 0,0 20 16,0-21-16,0 1 0,-21-1 15,21 0-15,0 1 0,0-1 0,0 0 16,0 1-16,0-22 0,0 21 15,0 1-15,0-1 0,0-21 0,0 21 16,0 1-16,0-22 0,-21 21 16,21-21-16,0 1 0,-21 20 15,21-21-15,0 0 0,0 0 0,-22 1 16,1-1-16,0 0 16,21 0-16,-21-21 0,0 21 15,0-21-15,-1 0 0,1 21 0,0-21 16,0 0-16,0 0 0,0 22 15,-1-22-15,-20 21 0,0-21 0,-1 0 16,1 0-16,0 21 0,-1-21 0,-20 0 16,-1 0-16,1 0 0,-1 21 15,1-21-15,-1 0 0,1 0 0,-22 0 16,22 0-16,-22 0 0,0 0 16,1 0-16,-22 0 0,21 0 15,-21 0-15,22 0 0,-1 0 0,-21 0 16,22 0-16,-1-21 0,21 21 15,-20-21-15,20 21 0,1 0 0,-1-21 16,1 21-16,20 0 0,1 0 0,0-22 16,-1 22-16,1 0 0,21 0 15,0 0-15,0 0 0,-1 0 0,1 0 16,0 0-16,21-21 31,21 21-15,0-21-16,1 21 0,-1-21 15,0 0-15,0 0 0,21-1 0</inkml:trace>
  <inkml:trace contextRef="#ctx0" brushRef="#br0" timeOffset="15689.19">8107 5101 0,'0'0'0,"0"-21"0,-21-42 16,21 41 0,0 1-16,0 0 15,-22 21-15,22 21 31,-21 22-31,21-22 16,0 21-16,0 22 0,0-22 16,0 21-16,0-20 0,0 41 0,0-20 15,0 21-15,0-22 0,0 22 0,0-1 16,0 1-16,0 0 0,0-22 16,0 1-16,0 20 0,0-20 0,0-1 15,0 1-15,0-1 0,0-20 16,0-1-16,0 22 0,0-43 0,0 21 15,0 0-15,0-20 0,-21-1 16,21 0-16,-21-21 16,21-21-1,0 0-15,0-1 0,0 1 16,0 0-16,0-21 0,0-1 16,0 1-16,0 0 0,21-22 0,-21 22 15,21 0-15</inkml:trace>
  <inkml:trace contextRef="#ctx0" brushRef="#br0" timeOffset="16569.27">8086 5122 0,'0'0'15,"0"-21"-15,0 0 32,21 21-32,0 0 15,0 0-15,21 0 0,1-21 0,-1 21 16,0 0-16,1 0 0,20-21 16,22 21-16,0 0 0,-1 0 0,1-21 15,21-1-15,0 22 0,-1 0 16,1-21-16,0 21 0,21 0 15,0-21-15,-21 21 0,21 0 16,0 0-16,-21-21 0,0 21 0,-1 0 16,-20-21-16,0 21 0,-22 0 0,22 0 15,-22 0-15,1 0 0,-1 0 16,-20 0-16,-1 0 0,-21 0 0,22 0 16,-22 0-16,0 0 0,0 21 15,0-21-15,-21 21 0,21-21 0,-21 21 16,22-21-16,-22 21 0,0 1 15,0-1-15,0 0 0,0 0 16,0 0-16,0 22 0,0-22 0,0 21 16,0-21-16,0 22 0,0-1 15,0 0-15,0 1 0,0-1 0,0 0 16,0 22-16,0-22 0,0 22 16,0-22-16,0 21 0,0-20 0,0 20 15,0-20-15,0-1 0,0 0 0,0 22 16,0-22-16,0 0 0,0 1 15,0-1-15,0-21 0,0 22 0,0-1 16,0 0-16,0 1 0,0-22 0,0 21 16,0 0-16,0-20 0,0-1 15,-22 21-15,22-21 0,-21 0 0,0 1 16,21-1-16,-21 0 0,0 0 16,0 0-16,-1 0 15,1 1-15,0-22 0,0 0 16,21 21-16,-21-21 0,0 0 0,-1 21 15,1-21-15,0 0 0,0 0 16,0 0-16,0 21 0,-22-21 0,1 0 16,0 0-16,-1 0 0,-20 0 0,-1 0 15,1 0-15,-22 0 0,0 0 16,1 0-16,-1 0 0,-21 0 0,22 0 16,-22 0-16,21 0 0,-21 0 15,0 0-15,1 0 0,-1 0 16,0 0-16,21 0 0,-21 0 0,22 0 15,-1 0-15,22 0 0,-1 0 0,1 0 16,20 0-16,1 0 0,0 0 16,-1 0-16,22 0 0,0 0 0,0 0 15,21-21 1,21 21 0,0-21-16,0 21 0,0-21 15,1 21-15,20-22 0</inkml:trace>
  <inkml:trace contextRef="#ctx0" brushRef="#br0" timeOffset="17215.4">12869 5101 0,'0'-21'0,"0"42"0,0-63 16,0 21-16,0 0 0,0-1 15,0 1-15,-21 21 16,0 0-16,21 21 16,-21 1-16,21-1 15,-21 0-15,21 21 0,0 1 16,0-1-16,0 0 0,0 22 16,0-1-16,0 1 0,0-1 0,0 1 15,0-1-15,0 1 0,0 20 0,0-20 16,0-1-16,0 1 0,0-22 15,0 22-15,0-1 0,0-20 16,0-1-16,0 21 0,0-20 0,0-1 16,0 0-16,0 1 0,0-1 0,0-21 15,0 22-15,0-22 0,0 0 16,0 0-16,0-42 31,0 0-31,0 0 0,0-1 0,0 1 16,0-21-16,21 0 0,-21-1 0,21 1 15</inkml:trace>
  <inkml:trace contextRef="#ctx0" brushRef="#br0" timeOffset="18116.61">13081 4974 0,'0'0'0,"-21"-21"16,21 0-1,21 21 1,0 0 0,0-21-16,22 21 0,-1-21 0,0 21 15,22 0-15,-1-22 0,1 22 16,20 0-16,-20-21 0,42 21 15,-22 0-15,22 0 0,21-21 0,-21 21 16,21 0-16,-21 0 0,21 0 16,-21 0-16,0-21 0,-1 21 0,22 0 15,-21 0-15,0 0 0,0-21 16,-21 21-16,20 0 0,-20 0 0,0-21 16,-1 21-16,1 0 0,-21 0 15,-1 0-15,1 0 0,-22 0 0,0 0 16,1 0-16,-1 0 0,0 0 15,-21 0-15,1 0 0,-1 0 16,0 21-16,-21 0 0,0 0 0,21 0 16,-21 0-16,0 22 0,0-22 15,0 21-15,0 1 0,0-1 0,0 0 16,0 1-16,0-1 0,0 0 16,0 1-16,0 20 0,0-21 0,0 22 15,0-22-15,0 22 0,0-1 0,0 1 16,0-22-16,0 22 0,0-1 15,0 1-15,0-22 0,0 21 0,0-20 16,-21-1-16,21 0 0,0 22 16,-21-22-16,21 1 0,-21-1 0,21 0 15,0 1-15,-22-1 0,1-21 0,21 21 16,-21-20-16,21 20 16,-21-21-16,21 0 0,-21 0 0,0 1 15,-1-1-15,22 0 0,-21-21 0,0 21 16,0-21-16,0 21 0,0-21 15,-1 0-15,1 0 0,0 21 0,0-21 16,0 22-16,0-22 0,-22 0 0,22 0 16,-21 0-16,-1 0 0,1 0 15,-21 0-15,-1 0 0,1 0 0,-1 0 16,-21 0-16,1 0 0,-1 0 0,0-22 16,-20 1-16,20 21 0,-21 0 15,0 0-15,22-21 0,-22 21 16,0 0-16,0 0 0,0 0 0,0 0 15,22 0-15,-22 0 0,21 0 16,-21 0-16,22 0 0,20 0 0,-20 0 16,-1 0-16,21 0 0,-20 0 0,20 0 15,1 0-15,-1 0 0,22 0 16,0 0-16,-1 0 0,1 0 0,21 0 16,-22 0-16,22 0 0,0 0 15,21-21 16,21 21-15,0 0-16</inkml:trace>
  <inkml:trace contextRef="#ctx0" brushRef="#br0" timeOffset="18815.93">8022 9102 0,'-21'-43'15,"21"22"-15,-21 0 0,0 21 31,21 21-15,0 0-16,-22 22 0,22-22 0,0 21 16,0 1-16,0 20 15,0-21-15,0 22 0,0-1 0,0 1 16,0 21-16,0-22 0,0 22 0,0-22 16,0 22-16,-21-22 0,0 22 15,21-21-15,-21-1 0,0 22 0,0-22 16,21 1-16,-22-22 0,22 22 0,-21-1 15,0-21-15,21 1 0,0-1 16,-21-21-16,21 22 0,-21-22 0,21 0 16,-21 0-16,21-42 31,-22 21-31,22-21 0,0 0 0,0-22 16,0 22-16,0-21 0,0-1 15,0 1-15,0-21 0</inkml:trace>
  <inkml:trace contextRef="#ctx0" brushRef="#br0" timeOffset="19631.99">7832 9165 0,'0'0'16,"-22"0"-16,1-21 0,21 0 31,21 21-15,1-21-16,20 0 0,0 21 0,1-22 15,20 22-15,-21-21 0,43 0 16,-21 0-16,20 0 0,1 21 0,21-21 16,0-1-16,-1 1 0,22 0 0,-21 0 15,21 0-15,-21 0 0,21-1 16,-21 22-16,0-21 0,0 21 0,-1 0 15,1-21-15,0 21 0,-21 0 16,-22 0-16,22 0 0,-22 0 16,-20 0-16,-1 0 0,0 0 0,1 0 15,-1 0-15,-21 0 0,0 0 16,1 0-16,-1 0 0,0 21 0,0-21 16,-21 21-16,0 1 0,21-22 0,-21 21 15,0 0-15,21 0 0,-21 0 16,0 0-16,0 1 0,0 20 0,0-21 15,0 21-15,0-20 0,0 20 16,0 0-16,0 1 0,0-1 0,0-21 16,0 21-16,0 22 0,0-22 0,0 1 15,0-1-15,0 21 16,0-20-16,0-1 0,0 0 0,0 1 16,0-1-16,0 0 0,0 1 0,0-1 15,0 0-15,0 1 0,0-1 16,0 0-16,0-20 0,0 20 0,0 0 15,22 1-15,-22-22 0,21 21 0,-21 0 16,0-20-16,0 20 0,0-21 16,0 0-16,0 22 0,0-22 0,0 0 15,0 0-15,-21-21 0,-1 21 0,22 0 16,-21-21-16,0 22 0,0-22 16,0 21-16,0-21 0,-22 0 0,22 21 15,-21 0-15,-1-21 0,1 0 16,0 21-16,-22-21 0,1 0 15,-22 21-15,0-21 0,-20 0 0,20 22 16,-42-22-16,21 0 0,-21 21 0,0-21 16,21 0-16,-21 21 0,0-21 0,0 0 15,43 0-15,-22 0 0,21 0 16,0 21-16,1-21 0,-1 0 0,22 0 16,-1 0-16,22 0 0,-1 0 0,1 0 15,0 0-15,-1 0 0,22 0 16,0 0-16,0 0 0,21-21 15,0 0-15,0 0 16,0-1-16,21 1 16,0 0-16,0-21 0</inkml:trace>
  <inkml:trace contextRef="#ctx0" brushRef="#br0" timeOffset="20379.49">6054 7154 0,'0'-21'15,"-22"21"-15,1 0 16,21 21 15,0 1-15,21-1-16,1 21 0,-1 0 16,0 1-16,21-1 0,-21 0 0,22 22 15,-1-1-15,0-20 0,22 20 16,-1 1-16,1-1 0,-1 1 0,1-1 15,21 1-15,-22-1 0,22 22 0,-22-22 16,22-20-16,-22 20 0,22-20 16,-21 20-16,-1-21 0,1 1 0,-1-1 15,1 0-15,-1 1 0,1-22 16,-22 21-16,0-21 0,22 22 16,-22-22-16,-21 0 0,22 0 0,-22 0 15,0 1-15,0-22 0,0 0 0,-21 21 16,-21-21-1,0-21 1,0-1-16,0 1 0,-22 0 0,1 0 16,0-21-16,-1 20 0</inkml:trace>
  <inkml:trace contextRef="#ctx0" brushRef="#br0" timeOffset="21196.02">5778 7112 0,'0'-21'15,"0"0"1,-21 21-16,0-21 16,21-1-16,-21 22 15,0 0 1,21 22 15,0-1-31,0 21 0,0-21 0,21 22 16,0-1-16,0 0 0,-21 22 15,21-22-15,1 0 0,-1 1 0,0-1 16,-21 0-16,21 1 0,0-1 16,-21-21-16,21 22 0,1-22 15,-22 0-15,21 0 0,-21 0 0,0 0 16,21-21-1,-21-21 1,0 0-16,0-21 16,-21 21-16,0-1 15,21-20-15,0 0 0,-22-1 0,1 1 16,21 0-16,-21-22 0,21 22 16,0-22-16,-21 22 0,21 0 0,-21-1 15,21 1-15,0 0 0,0 21 16,0-1-16,0 1 0,0 0 15,0 0-15,0 0 0,0 0 16,21 21 0,0 0-16,0 0 0,0 0 0,1 0 15,-1 0-15,21 0 0,0 21 16,-20-21-16,41 21 0,-21 0 0,22 0 16,-22 0-16,22 1 0,-1 20 0,1-21 15,20 0-15,-41 0 0,20 1 16,1-1-16,-22 0 0,22 0 0,-43 0 15,21 0-15,-21-21 0,0 22 16,1-22-16,-1 0 0,-21 21 16,0-42 31,21 21-32,0 0-15,0 0 0</inkml:trace>
  <inkml:trace contextRef="#ctx0" brushRef="#br0" timeOffset="21687.76">9017 6964 0,'0'-21'16,"-21"21"15,21 21-31,0 0 16,-21 0-16,21 0 0,0 22 0,0-1 15,0 0-15,0 1 0,0 20 16,0-20-16,0 20 0,0 1 0,0-1 16,0 1-16,0-1 0,0 22 0,0-22 15,0 1-15,0-1 0,0 22 16,0-22-16,0 1 0,-22-1 0,22 1 15,-21-22-15,21 22 0,-21-22 16,21 0-16,0 1 0,0-1 16,-21-21-16,21 22 0,0-22 0,-21 0 15,0-21 1,21-21 0,0 0-16,0-22 0,0 22 15,0-21-15</inkml:trace>
  <inkml:trace contextRef="#ctx0" brushRef="#br0" timeOffset="22244.36">8932 7006 0,'0'0'0,"-21"-21"15,0 21-15,0 0 16,0 0-16,-1 0 0,1 0 16,0 0-16,0 21 15,21 0-15,-21 1 0,0-1 16,-1 0-16,1 21 0,21 1 0,-21-22 0,0 21 16,21-21-16,-21 22 15,21-22-15,-21 0 0,21 0 0,-22 0 16,22 0-16,0 1 0,22-44 47,-1 1-47,0 0 0,0 0 15,-21 0-15,21 0 0,0-1 0,1-20 16,-1 21-16,0-21 0,0 20 16,0-20-16,22 21 0,-22 0 0,0 0 15,0-1-15,0 1 0,0 0 0,22 21 16,-22 0-16,0-21 0,0 21 15,0 0-15,1 0 0,-1 0 0,0 21 16,0 0-16,0 0 0,0 22 16,1-22-16,-1 21 0,-21 1 15,21-1-15,-21 0 0,21 1 0,0 20 16,-21-21-16,0 1 0,21-1 16,-21-21-16,22 22 0,-22-22 0,0 21 15,21-21-15,0 0 0,0 1 0,-21-1 16,21-21-16,0 0 15,1 0 1,-1 0-16</inkml:trace>
  <inkml:trace contextRef="#ctx0" brushRef="#br0" timeOffset="22864.02">12912 6858 0,'21'0'15,"-21"21"17,-21-21-32,-1 21 0,1 22 15,-21-22-15,21 0 0,-22 21 16,1 1-16,21-1 0,-43 22 0,22-22 16,0 21-16,-22 1 0,1-1 15,-1 1-15,-20-1 0,-1 1 0,0-1 16,1 1-16,-1-1 0,-21 1 0,21-1 15,1 1-15,-1-1 0,0 1 0,1-22 16,-1 22-16,22-22 0,-22 0 16,21 1-16,1-22 0,-1 21 0,22-21 15,-21 1-15,20-1 0,1 0 0,0-21 16,-1 21-16,22-21 16,-21 0-16,21 0 0,-1 21 0,1-21 15,0 0-15,0 0 0,21-21 31,0 0-31,21 0 0,0 0 16,0-1-16,22 1 0</inkml:trace>
  <inkml:trace contextRef="#ctx0" brushRef="#br0" timeOffset="23492.18">12658 6943 0,'0'0'0,"0"-21"16,-22 21-1,1 0 1,0 0-16,0 21 0,-21-21 0,20 21 16,-20 0-16,21 0 0,-21-21 15,-1 21-15,1 1 0,0 20 0,-1-21 16,22 0-16,-21 0 0,-1 1 16,22-1-16,0 0 0,0-21 0,0 21 15,0-21-15,21 21 0,21-21 31,0-21-15,0 0-16,21 21 0,-20-21 0,20 21 16,-21-21-16,21-1 0,-20 1 15,20 0-15,0 21 0,1-21 0,-22 0 16,21 0-16,0-1 0,1 22 16,-1-21-16,-21 0 0,22 21 15,-22 0-15,21-21 0,-21 21 0,0 0 16,1 0-16,-1 0 0,-21 21 15,0 0-15,21 0 0,-21 22 0,0-22 16,0 21-16,0 1 0,0 20 0,0-21 16,0 1-16,0 20 0,0-20 15,0-1-15,0 0 0,0 22 0,0-22 16,0-21-16,0 22 0,0-1 0,0-21 16,0 21-16,0-20 0,0-1 15,0 0-15,21 0 0,0 0 16,0-21-16,1 0 15,-1 0-15,-21-21 16,0 0-16</inkml:trace>
  <inkml:trace contextRef="#ctx0" brushRef="#br1" timeOffset="29336.27">8678 9377 0,'-21'-21'16,"21"0"-1,0-1 1,-21 1 0,0 21-1,0 0-15,-1 0 0,1 0 16,0 0-16,0 0 0,0 21 16,-22 1-16,22-1 0,0 0 0,0 0 15,0 21-15,-22-20 0,43 20 16,-21 0-16,0 1 0,21-1 0,-21 0 15,21-21-15,0 22 0,0-1 0,0 0 16,0-20-16,0-1 0,21 0 16,0 0-16,-21 0 0,21 0 0,1-21 15,-1 0-15,0 0 0,0 0 16,21 0-16,-20 0 0,20-21 16,0 21-16,-21-21 0,22-21 0,-1 21 15,0-1-15,-20-20 0,20 0 16,0-1-16,-21 1 0,22 0 0</inkml:trace>
  <inkml:trace contextRef="#ctx0" brushRef="#br1" timeOffset="29800.01">9038 9292 0,'0'0'0,"0"-21"0,0 0 0,0 0 15,-21 21 1,0 21 0,21 0-16,-21 0 15,21 0-15,0 1 0,0 20 0,0-21 16,0 21-16,0 1 0,-22-1 15,22 0-15,0-20 0,0 20 16,0 0-16,0 1 0,0-22 0,0 0 16,0 21-16,0-21 0,0 1 15,0-1-15,-21-21 0,21 21 0,0-42 47,0 0-47,0-1 0,0 1 0,21 0 16,1 0-16,-22 0 0,21-22 15,0 22-15,0 0 0,-21 0 0,21-21 16,0 20-16,1 22 0,-1-21 16,0 0-16,0 21 0,0 0 15,0 0-15,1 0 0,-1 0 0,0 21 16,0 0-16,-21 1 0,0-1 16,0 0-16,0 21 0,0-21 15,0 1-15,0-1 0,0 0 0,0 0 16,0 0-16,0 0 0,0 1 15,0-1-15,0 0 0,-21-21 0,21 21 16,0 0-16,0-42 47,0 0-31,21 0-16</inkml:trace>
  <inkml:trace contextRef="#ctx0" brushRef="#br1" timeOffset="30035.87">9546 9504 0,'0'21'31,"0"0"-15,0 0-16,-21 1 0,21-1 0,0 0 16,-21 0-16,21 21 0,-21-20 15,21-1-15,0 0 0,0 21 0,-22-21 16,22 1-16,0-1 0,0 0 15,0 0-15,0 0 16,0-42 15,0 0-31,0 0 0,0 0 16,22-1-16,-1 1 0</inkml:trace>
  <inkml:trace contextRef="#ctx0" brushRef="#br1" timeOffset="30359.92">9504 9313 0,'0'0'0,"-21"0"0,-1 0 0,22 22 16,-21-1-1,0 0-15,21 0 16,0 0 0,21-21-1,0 0-15,1-21 16,-1 21-16,0-21 0,-21 0 15,21 0-15,-21-1 16,0 1-16,0 0 0,0 0 16,-21 21-1,0 0-15,0 0 16,-1 0-16,1 21 0,0 0 16,21 0-1,-21-21-15,21 22 0,0-1 0,0 0 16,0 0-1,21-21-15,0 0 0,0 0 16,1 0-16</inkml:trace>
  <inkml:trace contextRef="#ctx0" brushRef="#br1" timeOffset="30631.76">10054 9250 0,'-21'0'31,"21"21"-15,0 0-16,-21 0 0,0 1 16,21-1-16,-22 0 0,1 0 0,21 21 15,0-20-15,-21 20 0,21-21 0,-21 21 16,0 1-16,21-22 0,-21 21 16,21 1-16,-22-22 0,1 21 0,21-21 15,0 0-15,0 1 0,0-1 16,0 0-16,0 0 0,21-21 31,1-21-15,-1 21-16</inkml:trace>
  <inkml:trace contextRef="#ctx0" brushRef="#br1" timeOffset="31204.38">10393 9610 0,'0'-21'16,"0"-1"-16,-21 22 16,-1 0-1,1 0-15,0 0 16,21 22-16,-21-1 0,0-21 0,21 21 16,-21 0-16,-1 0 0,1 0 15,21 1-15,-21-1 0,21 0 0,-21 21 16,21-21-16,0 1 0,-21-1 0,21 0 15,0 0-15,0 0 16,0 0-16,21-21 16,0 0-16,0 0 15,0 0-15,22-21 0,-22 21 16,0-21-16,0 0 0,0 0 0,22-22 16,-22 22-16,0-21 0,0 21 15,0-22-15,1 1 0,-1 0 16,0-22-16,-21 22 0,21 0 0,-21-1 15,21 1-15,-21 0 0,21-22 16,-21 22-16,0 21 0,0-22 0,0 22 16,0-21-16,0 21 15,0 42 1,-21 0-16,21 0 0,-21 0 16,21 22-16,-21-1 0,21 0 15,0 1-15,0-1 0,-21 0 0,21 1 16,0 20-16,-21-21 0,21 1 15,0-1-15,0 0 0,0 1 0,0-1 16,0-21-16,0 0 0,21 22 16,0-22-16,0-21 0,0 21 15,0 0-15,22-21 0,-22 0 0,21 0 16,-21 0-16,22 0 0,-1-21 0,-21 0 16,22 21-16,-1-21 0,-21-22 15,21 22-15,1 0 0,-22-21 0,0 21 16,21-22-16</inkml:trace>
  <inkml:trace contextRef="#ctx0" brushRef="#br1" timeOffset="32147.84">4064 5376 0,'0'0'0,"-21"0"0,0 0 15,-1 0 1,22 22-16,-21-1 0,21 21 16,0 0-16,0 1 0,0 20 15,0 1-15,0-1 0,0 1 0,0-22 16,0 22-16,0-1 0,0 1 16,0-22-16,0 0 0,0 1 0,0-1 15,-21 0-15,21-21 0,0 1 16,0 20-16,-21-42 0,21 21 0,0 0 15,0-42 1,0 0 0,0 0-16,0 0 0,0-1 15,0 1-15,0 0 0</inkml:trace>
  <inkml:trace contextRef="#ctx0" brushRef="#br1" timeOffset="32431.72">3895 5546 0,'0'0'0,"0"-85"16,0 43-16,0 21 0,0-1 0,0 1 16,0 0-16,21 0 0,0 0 15,0 0-15,0 21 0,22 0 16,-22 0-16,21 0 0,0 0 16,1 0-16,-22 21 0,21 0 0,1 21 15,-22-21-15,-21 22 0,0-1 16,0 0-16,0 1 0,0-1 0,-21 0 15,-1 1-15,-20-1 0,21 0 16,0 1-16,-22-1 0,22 0 0,-21-20 16,21-1-16,0 21 0,-1-21 15,1-21-15,21 21 0,-21 1 0,42-22 32,0 0-32,1 0 15</inkml:trace>
  <inkml:trace contextRef="#ctx0" brushRef="#br1" timeOffset="33812.04">4614 6011 0,'21'-21'16,"-21"0"-16,0 0 0,0 0 15,-21 0-15,0 21 16,0-22-16,0 22 0,0 0 0,-1 0 15,1 0-15,0 0 16,0 0-16,0 22 0,0-1 16,-1 0-16,1 0 0,21 0 15,-21 22-15,0-22 0,21 0 0,0 21 16,0-21-16,-21 22 0,21-22 16,0 0-16,0 0 0,0 0 0,0 1 15,0-1-15,21-21 0,0 0 16,0 0-16,0 0 15,1 0-15,-1-21 0,0 21 0,0-22 16,0 1-16,22 0 0,-22 0 16,0 0-16,-21 0 0,21-1 0,0-20 15,-21 21-15,21 0 0,-21 0 16,0-1-16,0 1 0,0 0 16,0 0-16,22 21 15,-22 21 1,0 0-16,0 0 15,0 22-15,21-22 0,-21 0 16,0 0-16,0 0 0,0 1 0,0-1 16,21 0-16,-21 0 0,21 0 15,0 0-15,0 1 0,1-22 16,-1 0-16,0 0 16,0 0-16,0 0 0,0 0 15,1 0-15,-1-22 0,0 22 0,0-21 16,0 0-16,0 0 0,1 0 15,-1 0-15,-21-1 0,0 1 0,21 0 16,-21 0-16,21 0 0,-21 0 16,0-1-16,21 22 0,-21 22 31,0-1-15,-21 0-16,21 0 0,0 0 0,-21-21 15,21 21-15,0 1 0,0-1 16,0 0-16,0 0 0,0 0 15,0 0-15,0 1 0,0-1 16,21-21-16,0 0 0,0 0 16,1 0-16,-1 0 0,0 0 0,0 0 15,21 0-15,-20 0 0,20-21 16,-21 21-16,21-22 0,-20 1 0,20 0 16,-21 0-16,0 0 0,0 0 15,1-1-15,-22 1 0,0 0 0,0 0 16,0 0-16,-22 42 47,1 0-32,21 0-15,0 0 0,-21 1 16,21-1-16,0 0 0,-21 0 16,21 0-16,0 0 0,0 1 15,0-1 1,21-21-1,0 0-15,0 0 16,-21-21-16,22 21 0,-1-22 16,-21 1-16,21 0 0,-21 0 15,21 0-15,0 0 0,0-1 16,1 22-16,-1 22 47,-21-1-47,0 0 0,21-21 15,-21 21-15,0 0 0,21-21 16,0 0-16,-21 21 0,21-21 16,1 0-16,-1 0 0,0 0 15,0 0-15,0 0 0,0 0 16,1-21-16,-1 21 0,0-21 0,21 0 16,-21 0-16,1 0 0,-1-1 0,0-20 15,0 21-15,0-21 0,0-1 16,1 1-16,-22 0 0,0-22 0,21 22 15,-21-22-15,0 22 0,0 0 16,0-1-16,0 22 0,0 0 16,0 0-16,0 42 15,-21 0-15,21 0 16,-22 22-16,22-1 0,0 0 0,0 1 16,-21-1-16,21 21 0,-21-20 15,21-1-15,-21 0 0,21 1 0,0-1 16,0-21-16,0 22 0,0-22 0,0 21 15,0-21-15,0 0 0,0 1 16,0-1-16,0 0 0,21-21 16,0 0-16,0 0 15,1 0-15,-1 0 0,0-21 16,0 0-16,-21-1 0,0 1 16,21 0-16,-21-21 0,21 21 15,-21-1-15</inkml:trace>
  <inkml:trace contextRef="#ctx0" brushRef="#br1" timeOffset="34031.92">6075 5821 0,'0'21'16,"21"-21"0,0 0-16,0 0 0,22 0 15,-22 0-15,21 0 0,-21-21 0,22 21 16,-1-21-16,0 21 15,-21-21-15,22 21 0,-1-22 0,-21 1 16,0 21-16,22 0 0,-22-21 16,0 21-16,-21-21 0,0 0 15,0 0-15</inkml:trace>
  <inkml:trace contextRef="#ctx0" brushRef="#br1" timeOffset="34568.31">8678 5271 0,'0'0'15,"0"-22"-15,-21 1 0,0 21 0,0-21 16,0 21-16,-1 0 0,1 0 16,21 21-16,0 0 0,-21 22 15,0-22-15,21 42 0,0-20 16,-21 20-16,21 22 0,0-22 0,0 1 15,0 21-15,0-22 0,-21 1 16,21-1-16,-22-21 0,22 22 0,-21-22 16,21 1-16,0-1 0,0-21 15,0 0-15,0 0 0,0 1 0,0-1 16,0-42 15,0-1-31,0 1 0</inkml:trace>
  <inkml:trace contextRef="#ctx0" brushRef="#br1" timeOffset="34867.65">8382 5694 0,'0'0'0,"0"-42"0,-21-107 15,21 107 1,0 0-16,0-1 0,0 1 0,0 0 16,0 21-16,0-22 0,21 22 15,0 0-15,0 0 0,22 0 0,-1 21 16,0 0-16,22 0 0,-22 21 15,22 0-15,-22 0 0,21 21 0,-20 1 16,-22-1-16,0 0 0,-21 22 16,0-22-16,0 22 0,-21-22 0,-21 22 15,20-22-15,-20 21 0,0-20 0,-1-22 16,22 21-16,-21-21 16,21 22-16,-22-22 0,22 0 0,0-21 15,21 21-15,0 0 0,21-21 31,0 0-31,1 0 16,20 0-16,-21 0 0</inkml:trace>
  <inkml:trace contextRef="#ctx0" brushRef="#br1" timeOffset="35961.96">9165 5884 0,'0'0'0,"0"-42"16,0 21-16,-21 0 15,0 21-15,0 0 0,-1 0 16,1 0-16,-21 0 0,21 0 0,0 0 16,-1 21-16,1 0 0,0 0 0,0 0 15,0 1-15,0 20 0,-1-21 16,22 21-16,0-20 0,-21-1 0,21 21 16,0-21-16,0 0 0,0 1 15,0-1-15,0 0 0,0 0 0,21 0 16,1-21-16,-1 0 15,0 0-15,0 0 16,0 0-16,0 0 0,1-21 0,-1 0 16,0 0-16,0 21 0,0-21 0,0-1 15,1-20-15,-1 21 0,0 0 16,-21 0-16,21-1 0,0 1 0,-21 0 16,21 21-16,1 0 31,-22 21-31,0 0 0,0 1 15,0-1-15,0 0 0,0 0 16,21 0-16,-21 0 0,0 1 16,21-22-16,-21 21 0,21-21 15,0 21-15,0-21 16,1 0-16,-1 0 16,0 0-16,0 0 0,-21-21 15,21 21-15,0-21 0,-21-1 0,22 1 16,-1 0-16,-21 0 0,21 21 0,-21-21 15,21 0-15,-21-1 0,21 22 16,0 0 0,-21 22-1,0-1 1,0 0-16,0 0 16,22-21-16,-1 21 15,0-21 1,0 0-16,0 0 0,0 0 15,1 0-15,-1 0 16,0 0-16,0 0 0,0-21 0,0 21 16,1-21-16,-22 0 15,21 0-15,-21-1 0,0 1 16,0 0-16,0 0 16,-21 42-1,21 0 1,0 0-16,-22-21 0,22 22 15,0-1-15,0 0 0,0 0 16,0 0-16,0 0 16,0 1-1,22-22-15,-1 0 0,0 0 16,0 0-16,0 0 0,22 0 0,-22 0 16,0 0-16,21 0 0,-21-22 15,1 1-15,20 21 0,-21-21 0,0 0 16,0-21-16,22 20 0,-22-20 15,0 21-15,0-43 0,0 22 0,-21 0 16,22-22-16,-1 1 0,-21 20 0,21-20 16,-21 21-16,0-1 0,0 22 15,0 0-15,0 0 0,0 42 32,0 0-32,0 0 0,-21 22 15,0-1-15,-1 0 0,22 22 0,0-22 16,-21 0-16,0 22 0,21-22 15,-21 1-15,21-1 0,0 0 0,0-21 16,0 22-16,0-22 0,0 21 16,0-21-16,0 1 0,0-1 15,0 0-15,21-21 16,0 0-16,0 0 16,1-21-16,-1 0 0,0-1 0,0 1 15,-21 0-15,21 0 0,-21 0 0,21-22 16,-21 22-16</inkml:trace>
  <inkml:trace contextRef="#ctx0" brushRef="#br1" timeOffset="36143.6">10139 5652 0,'0'0'0,"-21"0"0,42 0 31,21 0-31,0 0 16,-20-22-16,41 22 0,-21-21 0,1 21 15,-1-21-15,0 21 16,22 0-16,-43-21 0,21 21 0,-20-21 16,20 21-16,-21-21 15</inkml:trace>
  <inkml:trace contextRef="#ctx0" brushRef="#br1" timeOffset="36715.89">13377 5355 0,'-42'-42'15,"21"42"-15,0 0 16,-1 21-16,22 0 15,0 0-15,-21 22 0,21-1 16,-21 22-16,21-1 0,0 1 0,0-1 16,0-21-16,0 22 0,0-1 15,0-20-15,0-1 0,0 0 0,0 1 16,0-1-16,0-21 0,0 22 16,0-22-16,21 0 0,-21 0 0,21 0 15,1-21 1,-1 0-16,-21-21 15</inkml:trace>
  <inkml:trace contextRef="#ctx0" brushRef="#br1" timeOffset="36993.62">13187 5694 0,'0'0'0,"-21"-127"16,21 106-1,0-22-15,0 1 0,21 21 0,21-21 16,0 20-16,-20 1 0,20 0 15,21 0-15,-20 0 0,-1 21 0,0 0 16,22 0-16,-22 0 0,1 21 16,-1 0-16,0 21 0,1-20 0,-43 20 15,0 0-15,0 1 0,0 20 16,-43-21-16,22 1 0,-21-1 0,-22 0 16,22 1-16,-22-22 0,22 21 15,0-21-15,-1 22 0,22-22 16,-21 0-16,21 0 0,21 0 15,0 1-15,21-22 16,0 0-16</inkml:trace>
  <inkml:trace contextRef="#ctx0" brushRef="#br1" timeOffset="38172.07">14012 5990 0,'0'0'0,"21"0"0,1-21 0,-1 21 15,-21-21-15,0 0 16,0 0-16,-21-1 16,-1 1-16,1 21 0,-21 0 15,21-21-15,0 21 0,-22 0 0,22 0 16,0 0-16,0 21 0,0 0 0,-1 1 16,1-1-16,21 0 0,-21 0 15,0 0-15,0 22 0,21-22 0,-21 0 16,21 21-16,0-21 0,0 1 15,0-1-15,0 0 0,0 0 0,0 0 16,0 0-16,21-21 16,0 0-16,0 0 0,0 0 15,0 0-15,22 0 16,-22-21-16,0 0 0,0 21 16,0-21-16,1 0 0,-1 0 0,0-1 15,0 1-15,0 0 0,-21-21 0,21 21 16,1-1-16,-22 1 15,21 21-15,0 0 0,0 0 16,-21 21 0,0 1-16,0-1 0,0 0 15,0 0-15,21 0 0,-21 0 0,0 1 16,21-22-16,-21 21 0,0 0 16,22-21-16,-1 21 0,0-21 15,0 0-15,0 0 16,0 0-16,1 0 0,-1 0 15,0 0-15,0-21 0,21 21 0,-20-21 16,-1 0-16,0-1 0,0 22 16,0-21-16,0 0 0,-21 0 0,22 0 15,-1 0-15,-21-1 16,0 44 15,0-1-31,0 0 16,0 0-16,0 0 0,0 0 15,0 1-15,0-1 32,21-21-32,0 0 15,0 0-15,0 0 16,1 0-16,-1 0 0,0 0 0,0-21 16,0-1-16,0 1 15,-21 0-15,0 0 16,0 0-16,0 0 0,0-1 15,-21 22 1,0 0 0,0 22-16,21-1 15,0 0-15,0 0 0,0 0 16,0 0-16,0 1 16,0-1-16,0 0 15,0 0-15,0 0 0,21-21 16,0 0-16,0 0 0,1 0 0,-1 0 15,0 0-15,0 0 0,0 0 16,0 0-16,1 0 0,20 0 0,-21-21 16,0 21-16,0-21 0,1 0 15,20 0-15,-21 21 0,0-43 0,0 22 16,22 0-16,-22-21 0,0-1 0,0 1 16,0 0-16,22-22 0,-22 22 15,0-22-15,-21 1 0,21 20 0,-21 1 16,21 0-16,-21-1 15,0 22-15,0 0 0,0 0 0,0 42 16,-21-21 0,0 42-16,0-20 0,21 20 0,-21 0 15,0 1-15,21-1 0,0 21 0,-22-20 16,22-1-16,-21 0 0,21 1 16,0-1-16,0 0 0,0-20 0,0 20 15,0-21-15,0 0 0,0 0 16,0 1-16,21-1 0,-21 0 0,22-21 15,-1 21-15,0-21 0,0 0 16,0 0-16,0 0 0,1 0 16,-1 0-16,21-21 0,-21 21 15,0-21-15,1 0 0,-1-1 0,-21 1 16,21 0-16,-21-21 0,0 21 16,0-1-16</inkml:trace>
  <inkml:trace contextRef="#ctx0" brushRef="#br1" timeOffset="38351.96">15473 5884 0,'0'0'0,"-21"0"0,-1 0 16,22 22 15,22-22-31,-1 0 0,0 0 16,0 0-16,21 0 0,-20 0 16,20 0-16,0 0 0,-21 0 0,22 0 15,-22-22-15,0 22 0,21 0 16,-20-21-16,-1 21 0,0-21 0,21 21 15,-21 0-15,1-21 0,20 21 0</inkml:trace>
  <inkml:trace contextRef="#ctx0" brushRef="#br1" timeOffset="38592.82">16658 6456 0,'0'0'0,"-21"21"0,21 0 0,-21-21 15,21 21-15,0 1 16,21-22 15,0 0-15,0-22-16,0 22 0,1-21 0,-1 0 15</inkml:trace>
  <inkml:trace contextRef="#ctx0" brushRef="#br1" timeOffset="38764.06">17039 6414 0,'21'0'15,"0"0"16,1 0-31,-1 0 16,0 0 0,0 0-16,0 0 0,0 0 15</inkml:trace>
  <inkml:trace contextRef="#ctx0" brushRef="#br1" timeOffset="38911.97">17505 6392 0,'-21'0'31,"42"0"16,0 0-47</inkml:trace>
  <inkml:trace contextRef="#ctx0" brushRef="#br1" timeOffset="44844.66">22246 5525 0,'0'21'47,"21"-42"16,0 21-63,1-22 0,-1 1 0,0 0 15,0 0-15,0 0 0,22 0 16,-22-1-16,21 1 0,-21 0 0,0 0 16,1-21-16,-1 20 0,0 1 0,0 21 15,-21-21-15,0 0 0,-21 42 47,21 0-47,0 0 0,0 1 16,0 20-16,0 0 0,0 1 0,0-1 15,0 21-15,0 1 0,0-1 16,0 22-16,0-21 0,0-1 16,0 22-16,0-22 0,0 22 15,0-22-15,0 22 0,0 0 0,0-1 16,0 1-16,0 0 0,-21-22 0,0 22 16,21 0-16,-22-22 0,1 1 15,0-22-15,0 21 0,0-20 0,0-1 16,-1 0-16,-20 1 0,21-22 0,0 0 15,-22 0-15,22-21 0,-21 0 16,0 0-16,20 0 0,-20-21 0,21 21 16,-21-42-16,20 21 0,-20-22 0,21 22 15,0-21-15,-22-1 16,22 1-16,0 0 0,0-1 0,0-20 16,0 21-16,-1 20 0,22-20 0,0 0 15,0-1-15,0 1 0,0 0 16,0-1-16,0 1 0,22-21 0,-1 20 15,0 1-15</inkml:trace>
  <inkml:trace contextRef="#ctx0" brushRef="#br1" timeOffset="45288.4">22902 4720 0,'0'0'0,"-21"0"16,0 0-16,21 21 0,-21 1 0,21-1 15,0 0-15,0 0 0,0 21 16,-21-20-16,21-1 0,0 21 0,0-21 15,21 0 1,0-21-16,0 0 0,0 0 16,0 0-16,1 0 0,-1-21 15,0 0-15,0 0 0,0 0 0,-21 0 16,0-1-16,0 1 0,0-21 16,0 21-16,0 0 0,-21-1 0,0 22 15,0-21-15,0 21 0,-1-21 0,1 21 16,0 0-16,-21 0 0,21 21 15,-1 0-15,1 1 0,0-1 0,0 21 16,0-21-16,21 22 0,0-22 16,0 21-16,0 0 0,0-20 0,0 20 15,0 0-15,21-21 16,0 22-16,21-22 0,-20 21 0</inkml:trace>
  <inkml:trace contextRef="#ctx0" brushRef="#br1" timeOffset="45813.1">23664 5482 0,'21'-42'16,"-21"21"-16,0 0 0,0-1 16,-21 1-16,0 0 0,0 0 15,0 21-15,0-21 0,-22 21 16,22 0-16,-21 0 0,21 0 0,-22 0 15,1 0-15,0 0 0,20 21 16,-20 0-16,21 0 0,-21 22 0,20-22 16,-20 21-16,21 0 0,0 1 15,0-1-15,-1 0 0,1 1 0,21-1 16,0-21-16,0 22 0,0-22 0,0 21 16,0-21-16,0 0 0,21-21 15,1 22-15,-1-22 0,0 0 0,0 0 16,0 0-16,0 0 0,1-22 15,20 1-15,-21 0 0,0 0 0,22-21 16,-22 20-16,0-20 0,0 0 16,0-1-16,0 1 0,1 0 15,-1-1-15,-21 22 0,21-21 0,-21 0 16,0 20-16,0 1 0,0 0 16,21 21-1,-21 21-15,0 0 16,0 1-16,21 20 0,-21-21 0,0 21 15,0-20-15,21 20 0,1-21 0,-22 21 16,21-20-16,0 20 0,-21-21 16,21 0-16,0 0 0,-21 1 0,21-1 15,1-21-15,-1 0 0,-21 21 0,21-21 16,0 0-16,0 0 16,0-21-16,-21 0 0,22-1 15,-22 1-15</inkml:trace>
  <inkml:trace contextRef="#ctx0" brushRef="#br1" timeOffset="46048.97">23982 5313 0,'0'0'0,"0"-21"0,0 0 0,21 42 31,-21 0-15,0 0-16,21 0 0,-21 0 0,0 1 15,0 20-15,0-21 0,21 0 0,0 22 16,-21-22-16,22 0 15,-22 21-15,0-21 0,21 1 0,-21-1 16,21 0-16,-21 0 0,0 0 16,0 0-16,21 1 0,0-22 15,-21-22 1,0 1 0,21 0-16</inkml:trace>
  <inkml:trace contextRef="#ctx0" brushRef="#br1" timeOffset="46271.43">24469 5249 0,'0'-21'16,"-22"21"-1,1 0-15,0 21 16,0-21-16,0 22 0,0-1 16,21 21-16,-22-21 0,1 0 0,0 22 15,0-22-15,0 21 0,21-21 0,-21 22 16,-1-22-16,1 0 0,0 21 15,21-20-15,-21-1 0,0 0 0,21 0 16,0 0-16,21-42 31</inkml:trace>
  <inkml:trace contextRef="#ctx0" brushRef="#br1" timeOffset="46803.54">25188 5313 0,'0'0'0,"0"-21"0,-21 0 15,0 21-15,0 0 16,0 0-16,-1 0 15,1 0-15,-21 21 0,21 0 0,-22 0 16,22 0-16,-21 0 0,0 1 16,20 20-16,-20-21 0,21 21 0,-21-20 15,20 20-15,1 0 0,0-21 0,21 1 16,0 20-16,0-21 0,0 0 16,0 0-16,0 1 0,42-22 15,-20 0-15,-1 0 0,0 0 16,0 0-16,21 0 0,-20 0 0,-1-22 15,21 1-15,-21 0 0,22 0 0,-22 0 16,0 0-16,0-1 16,0-20-16,0 21 0,1-21 0,-22 20 15,21-20-15,-21 21 0,0-21 0,0 20 16,0 1-16,0 0 0,0 0 16,0 42-1,0 0 1,0 0-16,0 22 0,0-22 0,0 21 15,0-21-15,0 85 16,0-63-16,21-22 0,-21 21 16,21-21-16,0 0 0,-21 1 0,21-1 15,1-21-15,-1 21 0,0-21 16,0 0-16,21 0 0,-20 0 16,20 0-16,-21-21 0,21 21 0</inkml:trace>
  <inkml:trace contextRef="#ctx0" brushRef="#br1" timeOffset="47367.21">26733 5186 0,'0'0'0,"0"-21"16,-21 21 0,21 21-16,0 0 15,0 0-15,0 0 0,0 1 16,0 20-16,0-21 0,0 21 0,0-20 16,0 20-16,0-21 0,0 21 0,-21-20 15,21 20-15,0-21 0,-21 0 16,21 0-16,-21 1 0,21-1 0,0 0 15,0 0-15,-21-21 32,21-21-17,-22 0-15,22-22 16,0 22-16,0 0 0,0 0 0,0-21 16,0 20-16,22-20 0,-1 0 0,0 21 15,0-22-15,0 22 0,22-21 16,-1 21-16,-21-1 0,21 1 0,1 0 15,-1 0-15,0 21 0,1 0 16,-1 0-16,-21 0 0,22 21 0,-22 0 16,21 0-16,-21 1 0,-21 20 0,21-21 15,-21 0-15,0 22 0,0-22 16,0 21-16,0-21 0,0 0 16,-21 1-16,21 20 0,-21-21 15,0 0-15,21 0 0,-21 1 16,0-22-16,42 0 31,0-22-31,0 1 0</inkml:trace>
  <inkml:trace contextRef="#ctx0" brushRef="#br1" timeOffset="47759.99">27622 5249 0,'0'0'16,"0"-21"-16,0 0 15,-21 21-15,0 0 16,0 0-16,0 21 0,0 0 16,21 1-16,-22-1 0,1 0 0,0 21 15,0-21-15,0 22 0,0-22 16,21 21-16,0-21 0,-22 22 0,22-22 16,0 21-16,0-21 0,0 1 15,0-1-15,0 0 0,22-21 0,-22 21 16,21-21-16,0 0 0,0 0 0,21 0 15,-20 0-15,-1 0 0,21-21 16,-21 0-16,0 0 0,22-1 0,-22 1 16,0 0-16,0-21 0,0 21 15,-21-22-15,0 22 0,0-21 16,0-1-16,0 1 0,0 21 0,0-21 16,0 20-16,0 1 0,-21 0 15,0 0-15,0 21 0,0 0 0,0 0 16,-1 0-16,1 0 0,0 0 15,0 0-15,0 21 0,0 0 0,21 0 16,21 1 0,0-22-1</inkml:trace>
  <inkml:trace contextRef="#ctx0" brushRef="#br1" timeOffset="48095.31">28363 4784 0,'0'0'0,"21"-43"16,-42 43-1,0 22-15,21-1 0,-21 21 16,0-21-16,0 22 0,-1 20 0,1-21 16,0 22-16,0-22 0,0 22 15,21-22-15,-21 22 0,21-22 0,0 21 16,-22-20-16,22-1 15,0 0-15,0 1 0,0-1 0,0 0 16,22-20-16,-22-1 0,21 21 0,0-21 16,0 0-16,-21 1 15,21-22-15,0 0 0,1 0 0,-1 0 16,0 0-16,0-22 16,0 1-16,22 0 0,-22 0 0,0-21 15,0 20-15,0 1 0,-21-21 0,21 21 16,-21-22-16,0 22 0,0 0 15,0-21-15</inkml:trace>
  <inkml:trace contextRef="#ctx0" brushRef="#br1" timeOffset="48280.2">28130 5292 0,'0'0'0,"-42"0"0,21 0 0,0 0 0,0 0 16,-1 0-16,44 0 31,-1 0-31,0 0 0,21 0 15,-21 0-15,22 0 0,-1 0 0,0 0 16,1 0-16,-22 0 0,21 0 0,1-21 16,-22 21-16,21 0 0,-21 0 15,0 0-15,1-22 0,-1 22 0,0 0 16</inkml:trace>
  <inkml:trace contextRef="#ctx0" brushRef="#br1" timeOffset="48787.91">29400 5334 0,'0'0'0,"0"-21"0,0 0 0,0 0 16,0-1-16,0 1 0,0 0 16,0 0-16,0 42 31,22 0-31,-22 22 0,21-1 0,-21 0 15,0 1-15,0 20 0,0-21 16,0 43-16,0-21 0,0-1 0,0 22 16,0-1-16,-21-20 0,21 21 15,-22-1-15,1 1 0,0 0 16,0-1-16,0 1 0,0 0 0,-1-1 16,1 1-16,21 0 0,-21-22 0,21 1 15,-21-1-15,21 1 0,-21-22 16,21 21-16,0-20 0,0-22 0,0 21 15,0-21-15,0 1 0,0-1 16,0-42 0,0-1-16,0 1 15,0 0-15,0-21 0,0-1 0,0 1 16,0 0-16</inkml:trace>
  <inkml:trace contextRef="#ctx0" brushRef="#br1" timeOffset="49087.74">29464 5694 0,'0'0'16,"0"-64"-16,0 22 0,-21 0 0,0-1 0,21 22 15,0-21-15,0 21 0,0 0 16,0-22-16,0 22 0,21 0 0,0 0 16,0 0-16,21-1 0,1 1 15,-1 21-15,0 0 0,1 0 0,20 0 16,-20 0-16,-1 21 0,0 1 15,-21-1-15,1 0 0,-1 21 16,-21-21-16,0 22 0,0-1 0,0 0 16,-21-20-16,-22 20 0,22 0 15,0-21-15,-21 22 0,-1-22 0,1 0 16,21 0-16,-22 0 0,22 1 16,0-1-16,0-21 0,0 0 0,21-21 31,21-1-31</inkml:trace>
  <inkml:trace contextRef="#ctx0" brushRef="#br1" timeOffset="49496.1">30289 5271 0,'0'-22'15,"0"1"-15,-21 21 16,0 0-16,0 21 15,0-21-15,21 22 0,-21-1 16,-1 0-16,-20 0 0,21 0 0,0 22 16,21-22-16,-21 21 0,-1-21 15,22 22-15,-21-22 0,21 21 0,0-21 16,0 0-16,0 1 0,0-1 16,21 0-16,1-21 0,-1 0 15,0 0-15,21 0 0,-21 0 0,22 0 16,-1 0-16,-21 0 0,22-21 15,-22 0-15,0-1 0,21-20 0,-42 21 16,21 0-16,-21-22 0,0 22 16,0-21-16,0 0 0,0 20 0,0-20 15,0 21-15,-21 0 0,0 0 16,0-1-16,0 22 0,0 0 0,-1 0 16,1 0-16,0 0 0,0 0 0,0 22 15,0-1-15,-1 0 0,22 0 16,-21-21-16,21 21 0,0 0 15,0 1-15,0-1 0,21 0 16,1-21-16,-1 21 0,21-21 16</inkml:trace>
  <inkml:trace contextRef="#ctx0" brushRef="#br1" timeOffset="50009.84">30776 5271 0,'0'0'0,"0"-43"15,0 22 1,-21 21-16,0 21 16,0 0-16,0 1 15,-1-22-15,1 21 0,21 21 16,-21-21-16,0 0 0,0 1 0,21-1 16,0 0-16,-21 21 0,21-21 0,0 1 15,0-1-15,0 0 0,0 0 16,0 0-16,0 0 0,0 1 15,0-1-15,21-21 0,0 0 16,0 0-16,-21 21 31,21-21 16,-21-21-31,21 21 31,1 0-32,-22-21 79,0-1-78,21 1-16</inkml:trace>
  <inkml:trace contextRef="#ctx0" brushRef="#br1" timeOffset="50459.58">30882 5292 0,'0'0'0,"21"-21"16,-21-1-16,21 22 16,-21-21-16,22 21 0,-22-21 0,21 0 15,-21 0 1,-21 21 0,-22 0-1,22 0-15,0 21 0,-21 0 0,20 0 16,-20 0-16,21 1 0,-21-1 15,20 0-15,1 0 0,0 0 0,0 0 16,21 1-16,0-1 0,0 0 16,0 0-16,21-21 0,0 21 15,0-21-15,22 0 0,-22 21 16,21-21-16,-21 22 0,22-1 16,-22-21-16,21 21 0,-21 0 0,1-21 15,-1 21-15,0 0 0,-21 1 16,0-1-16,-21-21 15,-22 0-15,22 21 0,-21-21 16,21 0-16,-22 0 0,1 0 0,0 0 16,-1 0-16,22 0 0,-21 0 15,21 0-15,0 0 0,21-21 32,21 21-17,0-21-15,21-1 0,-21 22 16,22-21-16</inkml:trace>
  <inkml:trace contextRef="#ctx0" brushRef="#br1" timeOffset="50836.36">31475 5313 0,'0'0'0,"0"-21"0,0 0 16,-21-1-16,-1 22 15,1 0-15,0 0 0,-21 0 16,21 0-16,-22 0 0,1 22 0,21-22 15,-22 21-15,1 0 16,21 0-16,0-21 0,0 21 16,21 0-16,0 1 0,0-1 15,21 0-15,0-21 0,0 21 0,0 0 16,22-21-16,-22 21 0,21-21 16,-21 0-16,22 22 0,-22-22 0,0 21 15,21 0-15,-21 0 16,-21 0-16,22-21 0,-22 21 0,0 1 15,-22-1-15,-20-21 16,21 21-16,-21-21 0,-1 0 0,1 0 16,0 21-16,-1-21 0,1 0 15,0 0-15,20 0 0,-20 0 16,21 0-16,0 0 0,21-21 16,0 0-1,42 0-15,-21-1 16,22 1-16,-22 0 0,21 0 0</inkml:trace>
  <inkml:trace contextRef="#ctx0" brushRef="#br1" timeOffset="51067.23">31750 5334 0,'0'0'0,"-21"21"31,0 0-31,-1 1 16,1 20-16,0-21 15,21 0-15,0 0 0,-21 1 0,21 20 16,-21-21-16,21 0 0,0 0 0,0 1 16,0-1-16,0 0 0,0 0 15,0 0-15,21-21 16,0-21 0,0 0-16,0 0 15,1 0-15</inkml:trace>
  <inkml:trace contextRef="#ctx0" brushRef="#br1" timeOffset="51388.05">31835 5144 0,'-64'0'16,"43"0"-16,0 0 0,0 21 16,21 0-16,-22 0 15,22 0-15,0 0 16,22-21-1,-1 0-15,0 0 0,0 0 16,0 0-16,0 0 0,-21-21 0,22 21 16,-22-21-16,21 0 0,-21 0 15,0 0-15,0-1 0,0-20 0,0 21 16,0 0-16,-21 0 0,-1-1 16,1 1-16,21 0 0,-21 21 15,0 0-15,0 0 16,0 0-16,21 21 0,-22 0 15,22 1-15,0-1 0,0 0 16,0 0-16,0 0 0,22-21 16,-1 0-16,0 21 0,21-21 15</inkml:trace>
  <inkml:trace contextRef="#ctx0" brushRef="#br1" timeOffset="51896.44">32216 4953 0,'0'0'0,"0"-21"0,0 0 15,0-22-15,-22 43 16,1 22 0,21-1-1,-21 21-15,0-21 0,21 22 0,0-1 16,0 0-16,-21 1 0,21-22 16,0 21-16,-21 0 0,21 1 0,0-1 15,0-21-15,0 22 0,0-22 16,0 21-16,0-21 0,0 22 0,0-22 15,0 0-15,0 0 16,0 0-16,0 0 0,0 1 0,0-44 31,0 1-15,0 0-16,0 0 0,0 0 16,0 0-16,0-1 0,0 1 0,21 0 15,0 0-15,21 0 16,-21 21-16,1 0 0,20-21 0,-21 21 15,0 0-15,22 0 0,-22 0 16,0 0-16,0 21 0,0-21 0,0 21 16,-21 0-16,0 0 0,0 0 15,0 1-15,-21 20 16,0-21-16,0 0 0,0 0 16,-22 1-16,22-1 0,-21-21 0,21 21 15,-22 0-15,22 0 0,-21-21 16,21 0-16,0 21 0,-1-21 0,1 0 15,21-21 1,0 0 0,21 0-16,22 0 0,-22 0 15,21-22-15,1 22 0</inkml:trace>
  <inkml:trace contextRef="#ctx0" brushRef="#br1" timeOffset="52168.29">32829 4847 0,'0'0'0,"0"-21"0,0 0 0,0 42 31,0 0-31,0 0 0,-21 1 0,0 20 16,0 0-16,0 1 0,21-1 16,-21 21-16,-1-20 0,1-1 15,0 22-15,21-22 0,0 0 0,-21 1 16,21-1-16,-21 21 0,21-41 15,0 20-15,0 0 0,0-21 0,0 22 16,0-22-16,0 0 16,0 0-16,21-21 15,0 0-15,0-21 16,0 21-16,1-21 0,-1 0 16</inkml:trace>
  <inkml:trace contextRef="#ctx0" brushRef="#br1" timeOffset="52573.48">32978 5567 0,'21'0'47,"0"0"-47,0 0 16,0 0-16,0 0 0,1-21 15,20 0-15,-21 21 0,0-22 0,0 22 16,1-21-16,-22 0 15,21 0-15,-21 0 0,0 0 0,0-1 16,-21 22-16,-1 0 16,1 0-16,-21 0 0,21 0 0,-22 0 15,1 22-15,0-22 0,-1 42 16,1-21-16,21 0 0,-21 22 16,20-22-16,1 21 0,0-21 15,0 22-15,21-22 0,0 21 0,0-21 16,0 0-16,0 1 0,0-1 15,21 0-15,0 0 0,22 0 16,-1-21-16,-21 21 0,21-21 0,22 0 16,-22 0-16,1 0 0,-1 0 15,21 0-15,-20 0 0,-22 0 0,21 0 16,-21 0-16,1-21 0,-1 21 16,-21-21-16,0 0 0,0 0 15</inkml:trace>
  <inkml:trace contextRef="#ctx0" brushRef="#br1" timeOffset="53694.45">5715 4826 0,'0'21'31,"0"-42"47,21 21-78,-21-21 0,21 0 16,-21 0-16,21-1 15,1 22-15,-1-21 0</inkml:trace>
  <inkml:trace contextRef="#ctx0" brushRef="#br1" timeOffset="53907.33">6138 4593 0,'21'0'16,"-21"-21"0,22 21-1,-22-21 1,21 21-16,0 0 0,0-21 15,0 21 1,0-21-16,1 21 16,-1-22-1,-21 1-15,21 21 0,0-21 0,0 0 16</inkml:trace>
  <inkml:trace contextRef="#ctx0" brushRef="#br1" timeOffset="54107.24">6773 4276 0,'0'0'0,"21"-21"0,-21-1 16,22 22-1,-22-21-15,21 0 16,0 21 0,-21-21-16,21 21 0,0 0 15,0-21-15,1 21 16,-1 0-16,-21-21 0,21 21 0,0-22 15,0 22-15,-21-21 0,21 21 16</inkml:trace>
  <inkml:trace contextRef="#ctx0" brushRef="#br1" timeOffset="54288.13">7387 3937 0,'0'-21'15,"21"21"1,-21-21-1,21 21-15,1-21 16,-1 21 0,0 0-16,-21-22 0,21 22 15,0-21-15,0 21 16,1 0-16</inkml:trace>
  <inkml:trace contextRef="#ctx0" brushRef="#br1" timeOffset="54483.54">8001 3704 0,'21'0'16,"-21"-21"15,21 21-31,-21-21 16,21 21-16,1 0 15,-1-21-15,0 21 16,0-21-16,0 21 0,0-22 0,1 22 15,-1-21-15,0 21 16</inkml:trace>
  <inkml:trace contextRef="#ctx0" brushRef="#br1" timeOffset="54679.43">8657 3450 0,'0'0'0,"21"0"15,-21-21-15,21 21 31,-21-21-15,22 21 0,-1-21-1,0 21-15,0-21 16,0 21 0,0-22-16,1 22 0</inkml:trace>
  <inkml:trace contextRef="#ctx0" brushRef="#br1" timeOffset="54907.3">9123 3196 0,'0'0'16,"21"0"-16,-21-21 47,21 0-32,0 21 1,0-21-16,1 21 0,-1-21 15,0 21 1,-21-22 0</inkml:trace>
  <inkml:trace contextRef="#ctx0" brushRef="#br1" timeOffset="55083.2">9334 3048 0,'0'0'0,"22"0"0,-22-21 15,21 21 32</inkml:trace>
  <inkml:trace contextRef="#ctx0" brushRef="#br1" timeOffset="55791.78">9991 2985 0,'21'21'78,"0"-21"-78,-21 21 16,21 0-16,0-21 16,0 21-16,1-21 15,-1 0-15,0 21 0,0-21 16,0 22-16,0-1 0,1-21 16</inkml:trace>
  <inkml:trace contextRef="#ctx0" brushRef="#br1" timeOffset="55979.67">10562 3302 0,'0'42'0,"21"-20"16,-21-1-16,0 0 15,0 0-15,0 0 16,21 0-16,1 1 16,-1-22-16,0 21 15,0-21-15,0 21 16,0-21-16,1 0 15,-22 21-15,21-21 0,0 21 0,0-21 16</inkml:trace>
  <inkml:trace contextRef="#ctx0" brushRef="#br1" timeOffset="56175.56">11197 3747 0,'21'0'0,"-42"0"0,63 21 0,-20-21 0,-22 21 15,21-21-15,0 21 16,0 0-1,0-21 1,-21 21-16,21 1 16,1-22-1,-1 21 1,0-21-16,0 0 16</inkml:trace>
  <inkml:trace contextRef="#ctx0" brushRef="#br1" timeOffset="56351.46">11769 4043 0,'0'0'0,"21"21"16,-21 0-16,0 0 0,0 1 15,0-1 1,0 0 0,21-21-1,-21 21-15,21-21 16,-21 21-16,21-21 15</inkml:trace>
  <inkml:trace contextRef="#ctx0" brushRef="#br1" timeOffset="56547.35">12277 4382 0,'0'21'15,"0"0"-15,0 0 16,21-21 0,-21 21-1,21-21-15,0 0 16</inkml:trace>
  <inkml:trace contextRef="#ctx0" brushRef="#br1" timeOffset="56764.22">12700 4593 0,'0'21'16,"0"1"-1,0-1-15,0 0 16,21-21 46</inkml:trace>
  <inkml:trace contextRef="#ctx0" brushRef="#br1" timeOffset="56931.64">12954 4805 0,'0'0'0,"21"0"0,-21 21 16,0 0-16,-21-21 16,21 21-16,-21-21 15,0 0-15,21 22 0,-22-22 16,1 0-16,0 0 16,0 0-16,0 0 15</inkml:trace>
  <inkml:trace contextRef="#ctx0" brushRef="#br1" timeOffset="75064.11">15155 10012 0,'0'0'0,"21"0"0,1 0 16,-22-21-16,21 0 0,0-1 15,-21 1-15,0 0 0,21 0 16,0 0-16,-21 0 0,0-1 0,21-20 15,-21 21-15,0-21 0,0 20 16,0 1-16,-21-21 0,0 21 0,0 0 16,-21 21-16,20-22 0,1 22 15,-21 0-15,0 0 0,-1 0 0,22 0 16,-21 22-16,-1-1 0,1 0 16,21 0-16,-21 21 0,20 1 15,-20-22-15,21 21 0,0 1 0,0-1 16,-1 0-16,22 1 0,0-22 15,-21 21-15,21-21 0,0 22 0,0-22 16,0 0-16,0 0 0,21 0 16,1 0-16,-1-21 0,21 0 15,-21 0-15,0 0 0,22 0 0,-22 0 16,21 0-16,1 0 0,-1-21 16,0 0-16,1 0 0,-1 0 0,0 0 15,1-1-15,-1 1 0,-21-21 16,21 0-16,-20-1 0,-1 1 0,0 0 15,0-22-15,0 1 16,-21 20-16,21-20 0,-21 20 0,0-20 16,0 21-16,0-22 0,0 22 0,0-1 15,0-20-15,0 42 0,0-22 16,-21 1-16,21 21 0,-21 0 0,0 21 31,0 21-31,0 0 0,21 21 16,0 1-16,0-1 0,-22 0 15,22 1-15,0 20 0,0 1 0,-21-1 16,21 1-16,0-1 0,0 1 16,0-22-16,0 22 0,0-22 0,0 0 15,0 1-15,0-1 0,0 0 16,0-21-16,21 1 0,1-1 16,-22 0-16,21 0 0,0-21 0,0 0 15,0 0-15,0 0 0,1 0 16,-1 0-16,0 0 0,21 0 0,-21-21 15,1 0-15,-1 0 0,21-22 0,-21 22 16,0 0-16,-21-21 0,22-1 16,-22 22-16,21-21 0,-21-1 0,0 22 15,0 0-15,0 0 0,0 0 16,0 42 0,0 0-16,0 0 15,0 0-15,0 1 0,0 20 16,0-21-16,0 0 0,0 0 0,0 1 15,0-1-15,0 0 0,0 0 16,0 0-16,0 0 0,-21 1 16,21-1-1,0-42 1,0-1 0,0 1-16,0 0 15,0-21-15</inkml:trace>
  <inkml:trace contextRef="#ctx0" brushRef="#br1" timeOffset="75239.56">15748 9525 0,'-21'0'32,"21"21"14,21-21-46,0 21 16,0 1-16</inkml:trace>
  <inkml:trace contextRef="#ctx0" brushRef="#br1" timeOffset="75831.94">16404 10012 0,'0'0'0,"21"0"16,-21-21 0,21 0-16,1-1 15,-22 1-15,0 0 0,0 0 16,0 0-16,0-22 0,0 22 0,0 0 16,0 0-16,-22 0 0,1 0 15,0-1-15,0 22 0,-21 0 0,20 0 16,-20 0-16,21 0 0,-21 0 15,20 22-15,1-1 0,-21 0 16,21 0-16,0 21 0,-1-20 0,-20 62 16,21-63-16,21 22 15,0-1-15,-21-21 0,21 0 0,0 1 16,0 20-16,0-21 0,0 0 16,21 0-16,0-21 0,0 0 15,0 0-15,1 0 0,-1 0 0,0 0 16,21 0-16,-21 0 0,1 0 15,20-21-15,-21 0 0,21 0 16,-20 0-16,20 0 0,-21-1 0,0 1 16,0-21-16,-21 21 0,22-22 15,-22 1-15,21 21 0,-21-21 0,0 20 16,0-20-16,0 21 16,0 0-16,0 42 15,0 0-15,0 0 0,0 0 16,0 1-16,0-1 0,0 21 15,0-21-15,0 22 0,0-22 0,0 0 16,0 0-16,0 0 0,0 0 16,0 1-16,21-1 0,0 0 15,-21 0-15,21-21 0,-21 21 0,21-21 0,1 0 16,20 0-16,-21 0 16,0 0-16,22 0 0,-22 0 0,21 0 15,-21 0-15,0-21 0,22 0 0,-22 0 16,21 0-16</inkml:trace>
  <inkml:trace contextRef="#ctx0" brushRef="#br1" timeOffset="76532.81">17060 9737 0,'0'0'15,"0"-21"-15,0-1 16,0 44 0,0-1-16,0 0 0,0 0 15,0 0-15,0 0 0,0 22 16,0-22-16,0 0 0,-21 0 15,21 0-15,0 1 0,0 20 0,0-21 16,0 0-16,0 0 16,0 1-16,0-1 0,0 0 15,-21-21-15,21 21 16,-21-21-16,21-21 31,-21 21-31,21-21 0,0 0 16,-22-1-16,22 1 0,0 0 0,0-21 15,0 21-15,0-22 0,0 22 16,0-21-16,22 21 0,-1-1 16,0-20-16,0 21 0,0 0 0,22 21 15,-22-21-15,0 21 0,0 0 16,21 0-16,-20 0 0,-1 0 0,0 21 16,21 0-16,-21 0 0,1 0 15,-1 0-15,0 1 0,-21-1 16,21 0-16,-21 0 0,21 0 0,-21 0 0,0 1 15,0-1-15,0 0 0,0 0 16,0 0-16,0 0 0,0 1 16,-21-22 15,21-22-15,0 1-1,0 0-15,0 0 0,21 0 0,-21-22 16,21 22-16,1-21 0,20 21 0,-21-22 15,0 22-15,22-21 0,-22 21 16,21 0-16,-21 21 0,22 0 0,-22 0 16,21 0-16,0 0 0,-20 0 15,20 21-15,-21-21 0,0 21 0,0 0 16,1 0-16,-22 22 0,0-22 0,0 0 16,0 0-16,0 0 0,0 0 15,0 1-15,-22 41 16,1-63-16,0 21 0,21 0 0,-21 1 15,0-1-15,42-42 47,0 21-31,0-22-16</inkml:trace>
  <inkml:trace contextRef="#ctx0" brushRef="#br1" timeOffset="76995.53">18373 9737 0,'0'0'0,"0"-21"0,21 21 0,-21-22 16,21 1-16,-21-21 0,0 21 15,-21 42 17,21 0-32,-21 0 0,-1 0 15,22 1-15,-21 20 0,0-21 0,0 21 16,0-20-16,21 20 0,-21-21 15,-1 0-15,22 22 0,0-22 0,0 0 16,0 0-16,0 0 0,0 0 0,0 1 16,0-1-16,22-21 0,-1 0 15,21 0-15,-21 0 16,0 0-16,22 0 0,-22 0 0,21 0 16,-21 0-16,22 0 0,-1 0 15,-21-21-15,0-1 0,22 1 0,-22 0 16,0 0-16,0 0 0,-21 0 0,0-22 15,0 22-15,0-21 0,0 21 16,0-22-16,0 22 0,0-21 0,-21 21 16,-21 21-16,21-22 0,-1 22 15,-20 0-15,21 0 0,-21 0 0,-1 0 16,22 0-16,0 22 0,-21-1 0,20-21 16,1 21-16,0 0 0,0 0 15,0 0-15,0 1 0,21-1 16,-22 0-16,22 0 0,0 0 15,22-21-15,-1 0 16,0 0-16,0 0 0,0 0 0,22 0 16</inkml:trace>
  <inkml:trace contextRef="#ctx0" brushRef="#br1" timeOffset="77543.55">19071 9737 0,'0'0'0,"0"-21"0,-21-1 16,0 22 0,0 0-1,21 22-15,-22-1 16,22 0-16,0 0 0,0 0 16,0 0-16,0 22 0,0-22 0,0 0 15,0 0-15,0 0 0,0 1 16,0-1-16,0 0 0,-21 0 0,21 0 15,0 0-15,-21 1 0,21-1 16,0 0 0,-21-21-16,0 0 15,21-21 1,0 0 0,0-1-16,0 1 0,0 0 0,0 0 15,0 0-15,0-22 0,0 1 16,21 21-16,0-21 0,0 20 0,0-20 15,22 21-15,-22-21 0,21 20 16,1 1-16,-1 21 0,-21 0 0,43 0 16,-22 0-16,0 0 0,1 0 0,-1 21 15,0 1-15,-21-1 0,1 0 16,-1 21-16,0-21 0,-21 1 0,0 20 16,0-21-16,0 0 0,0 0 15,0 1-15,-21-1 0,0 0 0,-1 0 16,-20 0-16,21 0 0,0-21 15,0 22-15,-1-22 0,1 21 16,0-21-16,42 0 31,22-21-15,-22-1-16,0 22 0,0-21 16</inkml:trace>
  <inkml:trace contextRef="#ctx0" brushRef="#br1" timeOffset="78155.75">20320 9864 0,'0'0'0,"0"-21"16,0-43 0,-21 43-16,0 0 0,-1 0 0,1 21 15,0-22-15,0 1 0,0 0 0,0 21 16,-1 0-16,1 0 0,0 0 0,-21 0 15,21 0-15,-1 21 0,-20 0 16,21 1-16,-21-1 0,-1 21 0,22-21 16,-21 0-16,21 22 0,-1-22 15,1 0-15,0 21 0,0-20 0,21-1 16,0 0-16,0 0 0,0 0 0,0 0 16,21 1-1,0-22-15,0 0 0,1 21 0,20-21 16,-21 0-16,21 0 0,-20 0 0,-1 0 15,21 0-15,0-21 0,-20-1 16,-1 1-16,21 0 0,0 0 0,-20 0 16,20-22-16,-21 22 0,21-21 15,1-22-15,-22 22 0,21-21 0,-21-1 16,1 1-16,20-1 0,-21 1 0,0-1 16,0 1-16,-21-1 0,0 22 15,0-22-15,0 22 0,0 21 0,0 0 16,0-1-16,0 1 15,-21 21-15,0 0 0,0 21 16,0 1-16,0-1 0,-1 21 16,1 0-16,0 1 0,0-1 0,21 22 15,-21-22-15,21 21 0,-21 1 0,21-22 16,0 22-16,0-22 0,0 0 16,0 1-16,21-1 0,0 0 0,0 1 15,0-22-15,22 0 0,-22 21 0,21-20 16,-21-22-16,22 21 0,-1 0 15,-21-21-15,21 0 0,-20 0 0,20 0 16,-21 0-16,0 0 16,0 0-16,1 0 0,-1-21 0,0 0 15,0-1-15,0 1 0,-21 0 16,0 0-16</inkml:trace>
  <inkml:trace contextRef="#ctx0" brushRef="#br1" timeOffset="78831.31">22288 9440 0,'0'0'0,"-21"-21"0,0 0 15,0 0-15,21 42 31,0 0-15,0 22-16,0-1 0,0 0 16,0 1-16,0 20 0,0 1 0,0-1 15,0 1-15,0-1 0,0 1 16,0 20-16,0-20 0,0 20 0,0-20 16,0 21-16,0-1 0,0 1 0,0 0 15,-21-1-15,0 1 0,-1 0 16,22-22-16,-21 22 0,0-22 0,0 1 15,0-1-15,21 1 0,-21-22 0,-1 0 16,22 1-16,-21-1 0,21-21 16,0 22-16,0-22 0,0 0 15,-21-21-15,21-21 32,0 0-32,0-1 0,21-20 0,-21 21 15,21-43-15,1 22 0,-1 0 0,0-22 16,0 1-16,0-1 0</inkml:trace>
  <inkml:trace contextRef="#ctx0" brushRef="#br1" timeOffset="79195.1">22056 9800 0,'0'0'0,"-22"-42"0,1 21 15,0-22-15,21 1 16,0 21-16,0-21 0,0 20 0,0-20 15,0 21-15,0 0 0,21 0 16,0-1-16,22 1 0,-1 21 0,0-21 16,1 21-16,-1 0 0,22 0 0,-1 0 15,1 0-15,-1 21 0,1 0 16,-22 1-16,0 20 0,1 0 0,-22 1 16,0-1-16,-21 0 0,0 1 15,-21-22-15,0 21 0,-1 0 0,-20 1 16,0-22-16,-1 21 0,1-21 0,-21 1 15,20-1-15,1 0 0,0 0 16,20-21-16,-20 21 0,21-21 16,0 0-16,0 0 0,42 0 31,0 0-15,0-21-16,0 0 0,22 21 15,-1-21-15,0 0 0,-21 21 0</inkml:trace>
  <inkml:trace contextRef="#ctx0" brushRef="#br1" timeOffset="79660.17">22902 9673 0,'0'0'0,"0"-21"16,0 0-16,0 0 15,0 0-15,21-1 0,1 22 16,-22-21-16,21 21 0,0 0 15,0-21-15,21 21 0,-20 0 0,-1 0 16,0 0-16,21 21 0,-21 0 16,1 1-16,-1-1 0,0 0 0,0 21 15,0-21-15,0 22 0,-21-22 0,0 21 16,0 1-16,0-22 0,0 21 16,0-21-16,-21 0 0,0 1 0,0-1 15,0 0-15,0 0 0,-1 0 16,1 0-16,0-21 15,0 0-15,21-21 16,0 0 0,0-21-16,0 21 15,0-1-15,0-20 0,0 0 0,21-1 16,-21 1-16,21 0 0,0-1 16,-21 1-16,22 0 0,-1 21 0,-21-1 15,0-20-15,21 42 0,0-21 16,-21 0-16,21 21 0,0 0 31,1 21 0,-1-21-31,0 21 0,0 0 16</inkml:trace>
  <inkml:trace contextRef="#ctx0" brushRef="#br1" timeOffset="80107.92">23897 9546 0,'0'0'16,"0"-21"-16,0 0 15,0 0-15,0 0 0,-21 21 16,0 0 0,0 0-16,-1 0 0,1 0 15,0 0-15,0 21 0,0 0 0,0 21 16,-1-21-16,1 1 0,0 20 15,21 0-15,-21 1 0,0-22 0,21 21 16,-21 0-16,21-20 0,0 20 0,0-21 16,0 0-16,0 22 0,0-22 15,0 0-15,42-21 0,-21 21 0,0 0 16,0-21-16,1 0 0,-1 0 0,0 0 16,21 0-16,-21 0 0,1 0 15,-1 0-15,21-21 0,-21 0 0,0 0 16,1 0-16,-1-1 0,-21 1 15,21-21-15,-21 0 0,0 20 16,0-41-16,0 21 0,0-1 0,0 1 16,-21-22-16,0 43 0,-1-21 15,1 0-15,0 20 0,0 1 0,0 21 16,0 0-16,-1-21 0,1 21 0,0 0 16,0 0-16,21 21 15,-21 0-15,0 1 0,21-1 16,0 0-16,0 0 0,0 0 15,21 0-15,0 1 0,0-22 16</inkml:trace>
  <inkml:trace contextRef="#ctx0" brushRef="#br1" timeOffset="80712.28">24532 9017 0,'0'0'16,"0"-21"-16,0-21 0,0 20 0,0 1 0,0 0 16,-21 42 15,21 0-31,-21 22 0,0-22 16,21 21-16,0 1 0,-22-1 0,22 0 15,-21 22-15,0-22 0,21 22 0,-21-22 16,21 21-16,0 1 0,-21-22 15,21 22-15,0-1 0,0-20 0,0-1 16,0 0-16,0 1 0,0-1 16,0 0-16,0-21 0,0 22 0,0-22 15,0 0-15,0 0 0,0 0 0,0 1 16,-21-22 0,21-22 15,0 1-31,0 0 0,0 0 15,21 0-15,-21-22 0,21 22 0,0-21 16,0 0-16,0 20 0,22-20 0,-22 21 16,21-21-16,1 20 0,-22 1 15,21 0-15,0 0 0,1 21 0,-1 0 16,0 0-16,1 0 0,-1 0 16,0 21-16,-20 0 0,-1 22 0,21-22 15,-42 0-15,21 21 0,-21-21 0,0 22 16,0-22-16,0 21 0,0-21 15,-21 1-15,21-1 0,-42 0 0,21 21 16,-22-21-16,1-21 0,0 22 16,-1-1-16,1 0 0,-22 0 15,22-21-15,0 21 0,-1-21 0,1 0 16,0 21-16,-1-21 0,22 0 0,0 0 16,0 0-16,0 0 0,0 0 15,-1 0-15,22-21 16,0 0-16</inkml:trace>
  <inkml:trace contextRef="#ctx0" brushRef="#br1" timeOffset="81337.72">25104 9017 0,'0'0'0,"0"-21"15,21-21-15,-21-22 16,0 43-16,0-21 0,21 20 0,-21 1 0,0 0 16,0 0-16,0 42 31,0 0-31,0 22 0,-21 20 16,21 1-16,-21-1 0,21 1 15,-22-1-15,22 1 0,-21-1 0,21 22 16,-21-22-16,0 1 0,21 20 0,0-20 15,0-22-15,-21 22 0,21-22 16,0 22-16,0-22 0,0-21 0,0 21 16,0-20-16,0-1 0,0 0 15,0 0-15,0 0 0,0 0 16,21-21-16,0 0 16,0 0-16,-21-21 15,21 21-15,1-21 0,-1 0 16,-21 0-16,21 0 0,0-22 0</inkml:trace>
  <inkml:trace contextRef="#ctx0" brushRef="#br1" timeOffset="81760.58">25379 9800 0,'0'0'0,"0"21"0,-21 1 0,-1-1 16,22 0-16,22-21 31,-1 0-31,0 0 16,0 0-16,0 0 0,0-21 0,1 0 15,20 21-15,-21-22 0,21 1 0,-20 0 16,-1 0-16,0 0 0,0-22 16,-21 22-16,0 0 0,0-21 0,0 21 15,0-1-15,0 1 0,0 0 16,-21 21-16,0-21 0,0 21 15,-1 0-15,1 0 0,0 0 16,0 21-16,0 0 0,0 0 16,-1 1-16,1 20 0,0-21 0,0 21 15,21-20-15,0 20 0,0-21 0,0 0 16,0 22-16,0-22 0,0 0 16,0 21-16,0-21 0,21 1 0,0-22 15,0 21-15,1 0 0,-1-21 0,0 21 16,21-21-16,1 0 0,-1 0 15,0 0-15,1 0 0,-1 0 0,0 0 16,1 0-16,-1 0 0,0-21 16,1 21-16,-1-21 0</inkml:trace>
  <inkml:trace contextRef="#ctx0" brushRef="#br1" timeOffset="82508.14">26247 9652 0,'0'0'0,"0"-21"0,0-43 16,0 86 15,0-1-31,0 0 0,-22 0 16,22 21-16,0-20 0,0-1 15,-21 21-15,21-21 0,0 0 0,0 1 16,-21 20-16,21-21 0,-21 0 16,21 0-16,-21 1 0,21-1 0,0 0 15,-21 0-15,21 0 16,-22 0-16,22 1 15,-21-22-15,0 0 16,21-22 0,0 1-1,0 0-15,0 0 0,0 0 0,0 0 16,0-22-16,21 22 0,0-21 0,1-1 16,-1 1-16,21-21 0,-21 20 15,22 1-15,-22 0 0,21 20 0,0 1 16,1 0-16,-1 0 0,0 21 15,1 0-15,-22 0 0,21 0 0,1 0 16,-1 21-16,-21 0 0,0 22 16,0-22-16,1 21 0,-1-21 15,-21 22-15,0-22 0,0 21 0,0-21 16,0 22-16,0-22 0,0 21 0,-21-21 16,21 0-16,-22 1 0,22-1 15,0 0-15,-21 0 0,0 0 0,0-21 16,21 21-16,-21-21 15,0 0-15,-1 0 16,22-21-16,0 0 16,0 0-16,0 0 0,0 0 0,0-1 15,0-20-15,22 0 0,-1-1 16,0-20-16,0 21 0,21-1 16,1-20-16,-1 20 0,0 1 0,1 21 15,20 0-15,-20 0 0,20-1 16,-21 22-16,1 0 0,-1 0 0,0 22 15,1-1-15,-22 0 0,0 0 16,21 21-16,-42 1 0,22-22 0,-22 21 16,0 1-16,0-1 0,0 0 0,0-21 15,0 22-15,-22-22 0,1 21 16,21-21-16,-21 1 0,0-1 0,0 21 16,0-42-16,21 21 0,-22 0 0,22 1 15,-21-22-15,21 21 16,-21-21-1,0 0 17,0-21-32</inkml:trace>
  <inkml:trace contextRef="#ctx0" brushRef="#br1" timeOffset="106234.51">8318 10478 0,'0'0'0,"-21"0"0,0 0 0,0 0 16,0 0-16,0 0 0,-1 0 31,44 0 0,-1 0-31,21 0 16,-21 0-16,22 0 0,20 0 0,-21 0 15,43 0-15,-21 0 0,20 0 16,1 0-16,21 0 0,0 0 0,-22-22 16,22 22-16,0 0 0,0 0 0,0-21 15,-1 21-15,1 0 0,0-21 16,-21 21-16,21 0 0,-22 0 0,-20 0 15,-1 0-15,1 0 0,-1 0 0,-20 0 16,-1 0-16,0 0 16,-21 0-16,22 0 0,-22 0 0,0 0 15,0 0 1,-42 0 15,0 0-31,0 0 16,0 0-16,-22 0 0,22 0 0,-21 0 15,21 0-15,-22 0 0,1 0 0,0 0 16</inkml:trace>
  <inkml:trace contextRef="#ctx0" brushRef="#br1" timeOffset="106685.77">8509 10647 0,'0'0'16,"-42"0"-16,-1 0 0,22 21 0,-21-21 0,21 21 15,-1-21-15,1 0 0,0 0 16,0 0-16,42 0 31,21 0-31,1 0 16,-1 0-16,0 0 0,22 0 15,21 0-15,-1 0 0,1 0 0,0 0 16,20 0-16,1 0 0,-21 0 16,21 0-16,0-21 0,-1 21 0,1 0 15,0 0-15,0-21 0,0 21 16,-22 0-16,1 0 0,0 0 0,-22 0 16,1 0-16,-1 0 0,1 0 0,-22-21 15,0 21-15,1 0 0,-22 0 16,21 0-16,-21 0 0,1 0 0,-1 0 15,0 0-15,0 0 16,0 0 0,-42 0 31</inkml:trace>
  <inkml:trace contextRef="#ctx0" brushRef="#br1" timeOffset="125527.4">16997 13250 0,'0'-21'0,"21"21"16,0 0 0,0 0-1,0 21 1,1 1-16,-22-1 16,21-21-16,-21 21 0,21-21 15,-21 21-15,21-21 0,0 0 0,0 21 16,1-21-16,-1 0 0,0 0 15,0 0-15,21 0 0,-20 0 16,20 0-16,-21 0 0,21 0 0,1-21 16,-1 0-16,-21 21 0,22-21 15,-1 0-15,-21-1 0,21 1 0,-20 0 16,-1 0-16,-21 0 0,0 0 16,21-1-16,-21 1 0,0 0 0,0 0 15,0 0-15,0 0 16,0 42 15,0 0-31,0 0 16,-21 21-16,21-20 0,0 20 15,0 0-15,0 1 0,0-1 16,0 0-16,-21 22 0,21-22 0,-22 22 16,22-22-16,0 21 0,0 1 15,0-22-15,-21 22 0,21-22 0,-21 0 16,21 1-16,-21-1 0,0 0 15,21 1-15,-21-22 0,-1 21 0,22-21 16,-21 1-16,0-1 0,0 0 16,-21 0-16,20-21 0,1 21 0,-21-21 15,0 0-15,20 0 0,-20 0 0,0 0 16,-1 0-16,1 0 0,21 0 16,-21 0-16,-1 0 0,22-21 0,0 21 15,-21-21-15,42 0 16,-22 21-16,1-21 0,0 21 15,21-22-15,0 1 16,21 21 0,0 0-16,1 0 0,-1-21 0,21 0 15,0 21-15,1-21 0,-1 21 16</inkml:trace>
  <inkml:trace contextRef="#ctx0" brushRef="#br1" timeOffset="126104.58">17992 13695 0,'0'0'0,"0"-21"0,0 0 32,0 42-17,0 0 1,0 0-16,0 0 0,0 0 0,0 22 15,0-22-15,0 21 0,0-21 16,0 22-16,0-22 0,0 21 0,0-21 16,0 1-16,0 20 0,0-21 15,0 0-15,0 0 0,0 1 16,0-1-16,-22 0 0,22 0 0,-21-21 31,0 0 0,21-21-31,0 0 0,-21 0 0,21-1 16,0 1-16,0-21 0,0 21 0,0-22 16,21 1-16,0 0 0,0-1 15,1 1-15,-1 0 0,21-1 0,-21 22 16,22 0-16,-1 0 0,0 0 16,1 21-16,-22 0 0,21 0 15,0 0-15,1 21 0,-22-21 0,21 42 16,-21-21-16,1 1 0,-1 20 0,-21 0 15,0 1-15,0-1 0,0 0 16,0-21-16,0 22 0,-21-1 16,21 0-16,-22-20 0,1 20 0,0-21 15,0 21-15,21-20 0,-21-1 16,21 0-16,-21 0 0,21 0 0,0 0 16,0 1-1,0-44 1,0 1-16,0-21 0,21 21 15,0 0-15,0-22 16</inkml:trace>
  <inkml:trace contextRef="#ctx0" brushRef="#br1" timeOffset="126455.38">19050 13314 0,'0'0'16,"-21"0"0,0 0-1,21 21-15,-22 0 16,22 22-16,0-22 0,0 21 0,-21 0 16,21 22-16,-21-22 0,21 22 15,-21-22-15,21 22 0,0-22 0,0 21 16,-21-20-16,21-1 0,-21 0 0,21 1 15,0-1-15,-22-21 0,22 0 16,0 22-16,0-22 0,0 0 0,0 0 16,22 0-1,-1-21-15,0 0 0,0 0 16,0 0-16,0-21 0,1 0 16,-1 0-16,0 0 15,0 0-15,0-1 0,-21 1 16,21 0-16,-21 0 0</inkml:trace>
  <inkml:trace contextRef="#ctx0" brushRef="#br1" timeOffset="126665.26">18775 13907 0,'-21'0'15,"42"0"1,0 0-16,0 0 15,0 0-15,0 0 0,1 0 16,-1-22-16,0 22 0,21 0 16,-21 0-16,1-21 0,-1 21 0,0 0 15,0 0-15,0 0 0,-21-21 16</inkml:trace>
  <inkml:trace contextRef="#ctx0" brushRef="#br1" timeOffset="127066.04">19219 13970 0,'0'0'15,"21"0"-15,1 0 16,-1 0-16,0 0 16,0 0-16,0 0 0,0 0 15,22-21-15,-22 0 0,21 21 0,-21-21 16,22-1-16,-22 1 0,0 0 0,21 0 15,-42 0-15,22 0 0,-22-1 16,0 1-16,0 0 0,-22 21 16,1 0-16,0 0 15,0 0-15,0 0 0,-22 0 0,22 21 16,-21 0-16,21 1 0,0-1 16,-22 21-16,22-21 0,0 22 0,0-22 15,21 21-15,0-21 0,-21 22 0,21-22 16,0 0-16,0 21 15,0-21-15,0 1 0,21-1 0,0 0 16,0-21-16,0 21 0,22 0 16,-22-21-16,21 0 0,0 21 0,-20-21 15,20 0-15,0 0 0,1 0 0,-22 0 16,0 0-16,21 0 0,-21-21 16,1 0-16,-1 21 0,-21-21 0,0 0 15,21 21-15</inkml:trace>
  <inkml:trace contextRef="#ctx0" brushRef="#br1" timeOffset="127464.82">19854 13928 0,'0'0'0,"0"-21"15,0-1 1,21 1-16,1 21 16,-1 0-16,0 0 15,0 0-15,21 0 0,-20 0 16,20 0-1,-21 21-15,43 22 0,-43-43 0,0 21 16,0 0-16,-21 21 0,0-20 16,0-1-16,0 0 0,0 0 0,0 0 15,0 22-15,0-22 0,-21 0 0,21 0 16,-21 0-16,0-21 16,21 21-16,0 1 0,-22-22 15,1 0-15,21-22 16,0 1-1,0 0-15,0 0 0,0-21 16,0 20-16,0-20 0,21 0 16,1-1-16,-1 22 0,-21-21 0,21 0 15,0 20-15,-21 1 0,21 0 16,-21 0-16,21 0 0,-21 0 16,22 21-16,-22-22 0,21 22 0,-21-21 31</inkml:trace>
  <inkml:trace contextRef="#ctx0" brushRef="#br1" timeOffset="128361.07">20701 14012 0,'0'0'0,"-21"0"0,-22 0 0,22 0 0,0 0 16,0 0-16,0 0 0,0 0 16,-1 0-16,1 0 0,42 0 31,1 0-16,-1-21-15,21 21 0,0-21 0,-20 0 16,20 0-16,21 0 0,-20-1 16,-1-20-16,0 21 0,1-21 0,-1-1 15,0 1-15,1 0 16,-1-1-16,0 1 0,-20 0 0,-1-1 0,0 1 16,-21 21-16,0-22 0,0 1 15,0 0-15,0-1 0,0 22 16,0 0-16,-21-21 0,0 21 0,-1-1 15,1 1-15,0 21 0,0 0 16,0-21-16,0 21 0,-1 21 16,1 0-16,0 1 0,0-1 15,0 21-15,-22 0 0,22 1 0,0 20 16,0-20-16,0 20 0,0 22 16,-1-22-16,1 22 0,0-22 0,0 22 15,21 0-15,-21-22 0,0 22 16,21 0-16,0 20 0,-22-20 15,1 0-15,21 21 0,-21-22 0,21 22 16,0-21-16,0 21 0,0-1 16,0-20-16,-21 21 0,21 0 0,0-22 15,0 1-15,0 21 0,0-21 0,0-22 16,0 22-16,0-22 0,0 1 16,0-22-16,0 22 0,0-22 0,21-21 15,0 21-15,-21-20 0,21-1 16,1-21-16,-1 0 0,0 0 0,0 0 15,21 0-15,-20-21 0,-1-1 0,21 1 16,0-21-16,1 0 16,-1-22-16,0 22 0,1-22 0,-1 1 15,0-1-15,1 1 0,-22-1 0,21-20 16,-21-1-16,1 0 0,-1 1 16,-21-1-16,0 21 0,0-20 0,-21-1 15,-22 22-15,22-1 0,-21 1 0,-1-1 16,1 1-16,-21 20 0,-1 1 15,22 0-15,-22-1 0,1 22 0,-1 0 16,1 0-16,20 21 0,-20-21 16,21 21-16,20 0 0,-20 0 0,21-22 15,0 22-15,21-21 0,21 0 32,21 21-32,-21 0 0,22-21 0,-1 21 15,0-21-15,1 21 0,-1-21 16,0-1-16,22 22 0,-22-21 0,1 0 15,20 0-15,-21 21 0,22-21 0,-22 0 16</inkml:trace>
  <inkml:trace contextRef="#ctx0" brushRef="#br1" timeOffset="128867.96">21823 13780 0,'0'0'15,"0"-22"-15,0 1 0,0 0 16,-21 0-16,-1 0 0,1 0 15,0 21-15,-21-22 0,21 22 0,-22 0 16,22 0-16,0 0 0,-21 0 16,-1 22-16,22-22 0,-21 21 0,21 21 15,-22-21-15,22 22 0,0-22 16,0 21-16,0 0 0,-1 1 0,1-22 16,21 21-16,0 1 0,0-22 15,0 21-15,0-21 0,0 0 0,0 1 16,43-1-16,-22-21 0,0 21 0,0-21 15,0 0-15,22 0 0,-22 0 16,21 0-16,0 0 0,-20 0 16,20-21-16,-21 0 0,21-1 15,-20 1-15,20 0 0,-21 0 0,0-21 16,0-1-16,1 22 0,-22-21 0,0-1 16,21 1-16,-21 0 0,0 21 15,0-1-15,0 1 0,0 0 0,0 63 31,-21-20-15,21-1-16,-22 21 0,22-21 16,0 22-16,-21-22 0,21 0 0,0 21 15,0-21-15,0 22 0,0-22 16,0 0-16,0 0 0,0 0 0,21 1 16,1-1-16,-1 0 15,0-21-15,0 0 0,-21 21 16,21-21-16,0 0 0,1 0 0,-1 0 15,21 0-15,-21 0 0,0-21 0,1 21 16,20-21-16,-21 0 0</inkml:trace>
  <inkml:trace contextRef="#ctx0" brushRef="#br1" timeOffset="129159.79">22585 13631 0,'0'0'0,"0"-21"16,0-21-16,-21 21 15,-1 21-15,1 0 0,0 0 0,0 0 16,0 0-16,0 0 0,-1 21 16,1 0-16,0 0 0,0 0 0,0 22 15,0-1-15,-1 0 0,1-20 16,0 20-16,0 0 0,21 1 0,0-1 16,-21-21-16,21 21 0,0-20 15,0 20-15,0-21 0,0 0 0,0 0 16,0 1-16,21-1 0,0-21 0,0 21 15,22-21-15,-22 0 16,0 0-16,0 0 0,0 0 0,22 0 16,-22 0-16,0 0 0,21-21 15,-21 21-15,1-21 0,20-1 16,-21 1-16,0 0 0</inkml:trace>
  <inkml:trace contextRef="#ctx0" brushRef="#br1" timeOffset="129637.33">22902 13758 0,'0'0'0,"-21"22"0,0-1 15,21 0-15,-21-21 0,21 21 16,0 0 0,21-21-16,0 0 15,0 0-15,0 0 0,1 0 16,20 0-16,-21-21 0,21 0 0,-20 21 15,20-21-15,0 0 0,-21-1 16,1 1-16,-1 0 0,0 0 0,0-21 16,-21 20-16,21 1 0,-21 0 0,0 0 15,0 0-15,0 0 0,-21-1 16,0 22-16,0 0 0,0 0 0,-1 0 16,-20 0-16,21 0 0,-21 0 15,20 22-15,-20-1 0,21 0 0,0 21 16,-22-21-16,22 22 15,0-1-15,0-21 0,0 22 0,21-1 16,0 0-16,0-21 0,0 22 0,0-22 16,0 21-16,0-21 0,0 1 15,21-1-15,0 0 0,21 0 0,-20 0 16,-1-21-16,21 21 0,0-21 16,1 22-16,-22-22 0,21 0 0,1 0 15,-1 0-15,0 0 0,-21 0 0,22 0 16,-22-22-16,0 22 0,0-21 15,0 21-15,-21-21 0,0 0 16,-21 21 0,0 0-16,0-21 15</inkml:trace>
  <inkml:trace contextRef="#ctx0" brushRef="#br1" timeOffset="130391.9">17970 14647 0,'-63'22'16,"42"-22"-16,0 0 0,-1 0 15,1 0-15,0 0 0,0 0 0,0 0 16,0 0-16,-1 0 0,1 0 0,21-22 47,21 22-47,1 0 15,-1-21-15,21 21 16,-21 0-16,22 0 0,-1-21 0,0 21 16,22-21-16,-1 21 15,22 0-15,0-21 0,20 21 0,22 0 16,-21 0-16,21-21 0,21 21 0,1 0 16,-1 0-16,21 0 0,-21 0 15,22 0-15,-1 0 0,0 0 0,1 0 16,-1 0-16,0 0 0,1 0 15,-22 0-15,21 0 0,-21 0 0,0 0 16,1 0-16,-1 0 0,-21 0 0,0 0 16,0 0-16,0 0 0,-21 0 15,-1 0-15,1 0 0,-21 0 0,0 0 16,-1 0-16,-20 0 0,-22 0 16,0 21-16,1-21 0,-22 0 15,0 0-15,0 0 0,-42 0 31,-21 0-31,21 0 0,-22 0 0,1 0 16,0 0-16,-1 0 0,-20 0 16,-1 0-16,1 0 0,-1 0 0,1 0 15,-22 0-15</inkml:trace>
  <inkml:trace contextRef="#ctx0" brushRef="#br1" timeOffset="131003.65">17441 14817 0,'-21'0'0,"42"0"0,-63 0 15,21 0 1,42 0 15,0 0-31,0 0 0,0 21 16,1-21-16,-1 0 16,21 0-16,-21 0 0,0 0 0,1 0 15,20 0-15,-21 0 0,21 0 16,1 0-16,-1 0 0,0 0 0,1 0 15,-1 0-15,0 0 0,22 0 0,-1 0 16,1 0-16,-1 0 0,22 0 16,0 0-16,21 0 0,-22 0 0,22 0 15,0 0-15,21 0 0,0 0 16,0 0-16,21 0 0,-21 0 0,21 0 16,0 0-16,22 0 0,-22 0 15,21 0-15,1 0 0,-1 0 16,0-21-16,-21 21 0,22 0 0,-1 0 15,-21-21-15,22 21 0,-22 0 16,-21 0-16,21 0 0,-21-22 0,0 22 16,0 0-16,-21 0 0,0 0 0,-22 0 15,1 0-15,0 0 0,-22 0 16,-21 0-16,1 0 0,-1 0 0,-21 0 16,0 0-16,1 0 15,-44 0 16,1 0-31,0 0 16,0 0-16,-21 0 0,20 0 0,-20-21 16,0 21-16,-1-21 0</inkml:trace>
  <inkml:trace contextRef="#ctx0" brushRef="#br1" timeOffset="136864.62">14266 13780 0,'0'0'0,"-21"0"0,0 0 0,0 0 15,0 0-15,-1 0 0,1 0 16,-21 0-16,21 21 0,0-21 0,-1 0 16,-20 0-16,21 0 0,0 0 15,0 0-15,-1 21 0,44-21 63,-1 0-63,0 0 15,0 0-15,0 0 0,22 0 0,-1 0 16,0 0-16,1 0 0,-1 0 16,21 0-16,1 0 0,-22 0 0,22 0 15,-1 0-15,1 0 0,-1-21 16,1 21-16,-1-21 0,1 21 0,-1 0 15,1 0-15,-1-22 0,1 22 16,-1 0-16,-20 0 0,-1 0 0,0-21 16,1 21-16,-1 0 0,-21 0 0,0 0 15,0 0-15,1 0 0,-1 0 16,-42 0 15,-1 0-31,1 0 16,0 0-16,0 0 0,-21 21 0,20-21 15,-20 0-15,21 0 0,-21 0 16,-1 0-16,22 22 0</inkml:trace>
  <inkml:trace contextRef="#ctx0" brushRef="#br1" timeOffset="137317.29">13949 13907 0,'0'0'16,"-43"21"-16,22-21 0,0 0 0,0 0 0,0 0 16,0 0-1,42 0 1,0 0-1,0 0-15,21 0 0,1 0 16,20 0-16,1 0 0,-1 0 0,22 0 16,-22-21-16,22 21 0,0 0 15,-22-22-15,22 22 0,-22 0 0,22-21 16,-21 21-16,-1 0 0,1 0 16,-1-21-16,1 21 0,-1-21 0,-21 21 15,1 0-15,-1 0 0,0 0 16,-20 0-16,-1-21 0,0 21 0,0 0 15,0 0-15,-42-21 79,0 21-64,0 0-15</inkml:trace>
  <inkml:trace contextRef="#ctx0" brushRef="#br1" timeOffset="137939.39">15092 13356 0,'0'0'0,"-43"-21"16,22 21-1,21-21-15,-21 21 32,21 21-17,0 0 1,21 0-16,-21 1 0,21-22 16,1 21-16,-1 0 0,0 0 15,0 0-15,0-21 0,22 21 16,-22 1-16,21-1 0,-21-21 0,22 21 15,-1 0-15,0-21 0,1 21 16,-22-21-16,21 21 0,0-21 16,1 0-16,-22 22 0,21-22 15,-21 0-15,22 0 0,-22 21 0,0-21 16,0 21-16,0-21 0,1 0 16,-1 21-16,-21 0 15,0 0-15,0 1 16,-21-1-16,-1-21 0,1 21 15,0 0-15,-21 0 0,-1 0 0,1 1 16,0-1-16,-1 0 0,1 0 16,-21 21-16,20-20 0,1-1 0,0 0 15,-22 0-15,22 21 0,21-20 16,-22-1-16,1 0 0,21 0 16,0-21-16,-1 21 0,1 0 0,0-21 15,21 22-15,-21-22 0,21 21 16,-21-21-1,42 0 64</inkml:trace>
  <inkml:trace contextRef="#ctx0" brushRef="#br1" timeOffset="140613.51">11684 11515 0,'0'-21'16,"0"42"46,21 0-62,-21 0 0,21 0 16,22 22-16,-22-22 0,21 21 0,-21 0 16,22 1-16,-1 20 15,21-20-15,-20-1 0,-1 21 0,0-20 16,1 20-16,-1-20 0,0 20 15,-20-21-15,20 1 0,-21-1 0,21-21 16,-20 22-16,-1-22 0,0 21 0,0-21 16,0 0-16,-21 1 0,0-1 15,21-21-15,-21 21 0,22-21 0,-22 21 16,0-42 15,0 0-31,0 0 16,0-1-16,-22 1 15,22 0-15,-21 0 0,21-21 16,0 20-16,0-20 0</inkml:trace>
  <inkml:trace contextRef="#ctx0" brushRef="#br1" timeOffset="141015.28">12615 11621 0,'0'0'0,"-21"0"47,0 21-31,0 0-16,-22 0 0,22 0 15,-21 22-15,21-22 0,-22 21 0,1 0 16,0 1-16,-1-1 0,1 22 15,-21-22-15,20 0 0,1 22 0,-22-22 16,22 22-16,0-22 0,-1 0 0,-20 1 16,21-1-16,20 0 0,-20 1 15,0-22-15,21 21 0,-1-21 0,1 0 16,0 1-16,0-1 0,21 0 16,0 0-16,-21 0 15,42-21 48,0-21-63,0 21 15</inkml:trace>
  <inkml:trace contextRef="#ctx0" brushRef="#br1" timeOffset="141513.01">13843 11557 0,'0'0'0,"0"-21"16,0 42-1,0 0 1,0 0-16,0 22 0,0-22 16,0 21-16,0 1 0,0-1 15,0 0-15,0 22 0,0-22 0,0 22 16,0-22-16,0 0 0,0 1 16,0 20-16,0-42 0,-21 22 0,21-1 15,0-21-15,0 0 0,0 0 16,0 1-16,0-1 0,0 0 15,-21-21 1,-1-21 0,22 0-16,-21-1 0,0 22 15</inkml:trace>
  <inkml:trace contextRef="#ctx0" brushRef="#br1" timeOffset="142175.64">13525 12213 0,'22'-21'16,"-1"21"-16,0 0 16,0-21-16,21 21 15,-20-21-15,20 21 0,0-21 0,1-1 16,-1 1-16,0 0 0,22 0 16,-22 0-16,22 0 0,-22-1 0,0 1 15,1-21-15,-1 21 0,0 0 0,-21-1 16,1 1-16,-1 0 0,0-21 15,-21 21-15,21-1 0,-21 1 0,0 0 16,0 0-16,0 0 0,0 0 16,0-1-16,0 1 0,-21 21 15,0 0 1,21 21 0,0 1-16,0-1 0,0 21 15,0-21-15,0 22 0,0-1 16,0 0-16,0-21 0,0 22 0,0 20 15,0-20-15,0-22 0,0 21 16,0 0-16,0 1 0,-21-22 0,21 21 16,0-21-16,-22 1 0,22-1 0,0 0 15,0 0-15,0 0 0,0 0 16,-21-21 0,21-21-1,-21 21-15,21-21 16,0 0-16,0 0 0,0-22 0,0 22 15,21-21-15,0 21 0,1-22 16,20 22-16,-21-21 0,0 21 0,22 0 16,-1-22-16,-21 43 0,21-21 15,1 21-15,-22 0 0,21 0 0,1 0 16,-22 21-16,21-21 0,-21 21 16,0 1-16,1 20 0,-22-21 0,0 0 15,0 22-15,0-22 0,0 0 16,0 0-16,0 0 0,0 0 0,0 1 15,0-1-15,0 0 0,-22 0 0,1 0 16,21-42 31,0 0-47,0 0 16,0 0-16,0-1 0</inkml:trace>
  <inkml:trace contextRef="#ctx0" brushRef="#br1" timeOffset="142575.42">14880 11917 0,'21'0'15,"-42"0"-15,42-21 0,0 21 0,-21-21 0,22-1 16,-1 22 0,0-21-16,0 21 0,0 0 0,0 0 15,1 0-15,20 0 0,-21 0 0,0 21 16,22-21-16,-22 22 0,21-1 15,-21 0-15,0 21 0,1-21 0,-1 1 16,-21 20-16,0-21 0,0 0 16,0 22-16,0-22 0,0 0 0,0 0 15,0 0-15,0 0 0,-21 1 16,21-1-16,0 0 0,-22-21 0,1 0 16,0 0-1,21-21 1,0 0-16,0-1 15,0-20-15,0 21 0,0-21 0,0 20 16,0-20-16,0 0 0,0-1 16,21 22-16,-21-21 0,21 21 0,1 0 15,-22-1-15,21 1 0,0 0 16,0 0-16,0 21 0,0-21 0,1 21 16,-1 0-16,0 0 0,0 0 15,0 0-15,0 0 16</inkml:trace>
  <inkml:trace contextRef="#ctx0" brushRef="#br1" timeOffset="144159.51">15938 11811 0,'-21'-42'16,"0"42"-16,0 0 15,0 0-15,0 0 16,21 21-16,-22-21 0,1 21 0,0 0 16,21 22-16,-21-22 0,0 0 15,21 21-15,0 1 0,-21-22 0,21 21 16,-22 0-16,22-20 0,0 20 16,0-21-16,0 0 0,0 22 15,0-22-15,22 0 0,-22 0 16,21-21-16,0 0 0,0 21 15,0-21-15,0 0 0,1 0 0,-1 0 16,0 0-16,0-21 0,0 21 0,0-21 16,1 0-16,-1 0 0,0-1 15,0 1-15,0-21 0,-21 21 0,0-22 16,0 22-16,0-21 0,0 0 16,0 20-16,0-20 0,0 0 0,-21 21 15,0-1-15,-21 1 0,20 0 0,1 0 16,0 21-16,0 0 15,-21 0-15,20 0 0,1 0 0,0 0 16,0 0-16,0 21 0,0 21 0,-1-20 16,22-1-16,0 21 0,-21 0 15,21-20-15,0 20 0,0 0 0,0 1 16,0-22-16,0 0 0,0 21 16,0-21-16,21 1 0,1-1 0,-1-21 15,0 21-15,0 0 0,0-21 0,22 0 16,-22 0-16,21 0 0,-21 0 15,22 0-15,-1 0 0,-21-21 0,21 0 16,1 0-16,-22-1 0,21 1 16,-21 0-16,22 0 0,-22-21 15,21 20-15,-21 1 0,1 0 0,-22 0 16,21-21-16,0 20 16,-21 1-16,0 0 15,0 42 1,0 0-1,0 1-15,0-1 0,0 0 16,0 0-16,0 0 0,0 0 16,0 1-16,0 20 0,0-21 0,0 0 15,0 0-15,0 1 16,0-1-16,21 0 16,-21 0-16,21-21 0,0 0 0,1 0 15,-1 0-15,0 0 16,0 0-16,0 0 0,0-21 0,1 21 15,-1-21-15,0 0 0,0-1 0,0 1 16,0 0-16,-21 0 0,22 0 16,-1-22-16,0 22 0,-21 0 15,0-21-15,21 21 0,0-1 0,-21 1 16,0 0-16,0 0 0,21 21 16,-21 21-1,0 0 1,0 0-16,0 1 15,0-1-15,0 21 0,0-21 16,0 0-16,0 1 0,0-1 0,0 0 16,0 0-16,0 0 0,0 0 0,22-21 15,-22 22-15,21-1 0,0-21 16,-21 21-16,21-21 0,21 0 0,-20 21 16,20-21-16,0 0 0,1 0 0,-1 0 15,0 0-15,1 0 0,-1 0 16,0-21-16,1 21 0,-1-21 0,-21 0 15,21-1-15,-20-20 16,-1 21-16,-21 0 0,21-22 0,-21 22 0,21-21 16,-21 21-16,0-22 0,0 22 15,0 0-15,0 0 0,-21 0 16,0 0-16,0 21 0,-1 0 16,1 0-16,0 0 0,0 0 0,0 0 15,0 21-15,-1 0 0,1 0 16,0 0-16,0 0 0,0 22 0,0-22 15,21 0-15,0 0 0,0 0 16,0 1-16,0-1 0,0 0 0,0 0 16,21-21-1,0 0-15,0 0 16,0 0-16,0 0 0,1 0 16,-1-21-16,0 21 0,0-21 0,0 0 15,-21-1-15,21 1 16,-21 0-16,22 21 0,-22-21 0,0 0 15,0 42 17,0 0-17,0 0-15,0 0 16,0 22-16,-22-22 0,22 0 0,-21 0 16,21 22-16,0-22 0,0 21 15,0-21-15,-21 0 0,21 22 0,0-1 16,0-21-16,0 22 0,0-1 0,0 0 15,0 1-15,0-1 0,0 0 16,0 22-16,0-22 0,0 0 16,0 1-16,0-22 0,0 21 0,-21 1 15,0-22-15,0 21 0,-1-21 16,1 0-16,0 1 0,0-22 0,-21 0 16,20 21-16,1-21 0,0 0 0,0 0 15,0-21-15,0-1 0,-1 1 0,1 0 16,0 0-16,0 0 0,21 0 15,-21-22-15,21 22 0,0 0 16,0 0-16,0-22 0,0 22 0,0 0 16,0 0-16,0 0 0,0 0 15,0-1-15,0 1 0,21 0 0,0 0 16,-21 0-16,21 0 0</inkml:trace>
  <inkml:trace contextRef="#ctx0" brushRef="#br1" timeOffset="144671.26">17695 11705 0,'0'0'0,"0"-42"16,0 21-1,0 42 1,0 0-1,0 0-15,0 0 0,0 1 0,0-1 16,0 21-16,0-21 0,0 22 16,0-1-16,0 0 0,0-21 0,0 22 15,0-1-15,-21-21 0,21 22 16,0-22-16,-21 0 0,21 0 0,0 0 16,0 0-16,-21 1 0,21-1 15,0-42 16,0-1-31,0 1 16,0 0-16,21 0 0,-21-21 16,21 20-16,0-20 0,0 21 0,1-21 15,-1 20-15,0-20 0,0 21 16,21 0-16,-20 0 0,-1 21 0,0 0 16,0 0-16,0 0 0,-21 21 15,21 0-15,-21 0 16,22 21-16,-22-20 0,0-1 0,0 0 15,0 21-15,0-21 0,0 1 16,0-1-16,0 0 0,0 0 16,0 0-16,0 0 0,0 1 15,-22-22-15,22 21 0,-21-21 32</inkml:trace>
  <inkml:trace contextRef="#ctx0" brushRef="#br1" timeOffset="145491.57">19367 11663 0,'0'-21'0,"0"0"0,0-1 16,0 1-16,-21 21 16,0 0-16,0 0 15,0 0-15,0 0 0,-1 0 0,-20 21 16,21 1-16,0-1 0,0 21 0,-1-21 15,1 22-15,0-1 0,0 0 16,0 1-16,21-1 0,0 0 16,0 1-16,0-1 0,0 0 15,0 1-15,0-1 0,0-21 0,21 0 16,0 22-16,0-22 0,0-21 0,1 21 16,-1-21-16,21 0 0,-21 0 15,22 0-15,-1 0 0,-21 0 0,21 0 16,1 0-16,-1-21 0,0 0 15,1-1-15,-1 1 0,0 0 0,1-21 16,-1-1-16,0 22 0,1-21 0,-22 0 16,21-22-16,-21 22 0,1-1 15,-1 1-15,0 0 0,-21-1 0,0 1 16,0 0-16,0-1 0,0 1 16,0 21-16,0-21 0,0 20 15,0 1-15,0 42 31,-21 22-31,0-22 0,21 21 16,-22 1-16,22-1 0,0 0 0,0 1 16,-21-1-16,21 21 0,-21-20 15,21 20-15,0-20 0,0-1 0,0 0 16,0 1-16,0-22 0,0 21 16,0-21-16,0 0 0,0 22 0,0-22 15,21 0-15,0-21 16,1 21-16,-1-21 15,0 0-15,0 0 0,21 0 0,-20 0 16,-1-21-16,21 21 0,0-21 0</inkml:trace>
  <inkml:trace contextRef="#ctx0" brushRef="#br1" timeOffset="146008.15">20680 11917 0,'0'0'0,"0"-21"0,0-64 15,-21 64 1,-1 21-16,22-21 0,-21 0 16,0-1-16,0 22 0,0 0 0,0 0 15,-22 0-15,22 0 0,0 0 16,0 22-16,-22-1 0,22 21 0,0-21 16,0 22-16,21-22 0,-21 21 0,21 0 15,-21 1-15,21-22 0,0 21 16,0 1-16,0-22 0,0 0 0,0 0 15,0 0-15,0 0 0,0 1 0,21-22 16,0 21-16,0-21 16,0 0-16,0 0 0,1 0 0,-1 0 15,0 0-15,21-21 0,-21-1 16,1 1-16,-1 0 0,0 0 16,0 0-16,0-22 0,0 22 0,1-21 15,-22 0-15,0 20 0,21-20 16,-21 0-16,21 21 0,-21-1 0,0-20 15,0 21-15,0 42 32,0 0-32,0 0 0,0 1 0,0 20 15,0 0-15,0-21 0,0 22 16,0-22-16,0 0 0,0 21 0,0-20 16,0-1-16,0 0 0,0 0 0,0 0 15,0 0-15,0 1 16,21-22-16,-21 21 15,21-21-15,0 0 0,1 0 16,-1-21-16,0-1 16,0 1-16,0 0 0</inkml:trace>
  <inkml:trace contextRef="#ctx0" brushRef="#br1" timeOffset="146500">21272 11811 0,'0'0'15,"22"-21"-15,-22 0 16,0 0-16,0-1 0,0 1 31,-22 21-15,1 0-16,21 21 0,-21 1 0,0-1 16,0 0-16,21 0 0,-21 0 15,-1 0-15,1 1 0,21-1 0,0 0 16,-21 0-16,21 0 0,0 0 15,-21 1-15,21-1 0,21-21 32,0 0-32,0 0 0,1 21 15,-1-21-15,0 0 0,0 0 16,0 21-16,0-21 16,1 21-16,-1 0 0,-21 1 15,21-1-15,-21 0 0,0 0 16,0 0-16,0 0 15,0 1-15,-21-22 0,0 21 0,-22 0 16,22 0-16,0-21 16,0 0-16,0 21 0,-1-21 0,-20 0 15,21 0-15,0 0 0,0 0 0,-1 0 16,1 0-16,0 0 0,0 0 16,0 0-16,21-21 0,0 0 15,0 0 1,0 0-1,21 21-15,0 0 0,0-22 16,0 1-16,1 21 16,-1 0-16</inkml:trace>
  <inkml:trace contextRef="#ctx0" brushRef="#br1" timeOffset="147047.69">22013 11853 0,'0'0'15,"0"-21"-15,0 0 16,-21 21 0,0 0-16,0 0 15,0 0-15,-1 0 0,1 0 16,0 21-16,-21 0 0,21-21 0,-1 22 15,1-1-15,0 0 0,0 0 16,0 0-16,21 0 0,0 1 0,0-1 16,0 0-16,0 0 0,0 0 15,0 0 1,21-21-16,0 22 0,0-22 0,0 0 16,1 21-16,-1-21 15,0 0-15,0 21 0,0-21 0,0 21 16,1-21-16,-1 21 0,-21 0 15,0 1-15,0-1 16,-21-21 0,-1 21-16,1-21 0,0 0 15,-21 21-15,21-21 0,-1 21 0,1-21 16,-21 0-16,21 0 0,0 21 0,-1-21 16,1 0-16,0 0 15,0 0-15,0 0 31,0 0 1,-1 0-1,1 0-31</inkml:trace>
  <inkml:trace contextRef="#ctx0" brushRef="#br1" timeOffset="152900.62">1736 12277 0,'0'0'0,"0"-21"78,0-1-62,0 1-16,21 21 0,0-21 15,-21 0-15,21 21 0,0-21 0,0 0 16,1-1-16,-22 1 0,21 0 16,-21 0-16,0 0 0,0 0 15,-21 21 1,-1 0-16,-20 0 0,21 0 15,-43 21-15,22 0 0,-21 0 0,20 0 16,-20 0-16,-1 22 0,1-22 16,20 21-16,1-21 0,0 22 15,21-22-15,-1 0 0,22 21 16,0-20-16,0-1 0,22 0 16,-1 0-16,21 0 0,0 0 0,1 1 15,-1-1-15,0-21 0,1 21 16,20 0-16,-20 0 0,-1 0 0,-21 1 15,21-1-15,-20 0 0,-1 0 16,-21 0-16,0 0 0,0 1 0,0-1 16,-21 0-16,-22 21 0,1-21 15,0 1-15,-22-22 0,1 21 16,-1 0-16,1-21 0,-1 0 0,1 0 16,-1 0-16,22 0 15,-22 0-15,22-21 0,0 0 0,-1-1 16,1 1-16,21 0 0,0 21 15,21-21-15,0 0 0,0 0 0,0-1 16,0 1-16,21 21 0,0-21 16,21 0-16,1 21 0,20-21 15,-21 21-15,22-21 0,-1 21 0</inkml:trace>
  <inkml:trace contextRef="#ctx0" brushRef="#br1" timeOffset="153823.82">2095 12531 0,'-21'21'31,"0"0"-31,21 0 16,-21 0-16,21 1 0,-21-1 15,21 0-15,0 21 0,0-21 0,0 1 16,0-1-16,0 0 0,0 21 15,0-21-15,0 1 0,0-1 16,0 0-16,21-21 16,0 0-16,0 0 0,0 0 15,1 0-15,-1-21 0,0 0 16,0-1-16,21 1 0,-20 0 0,20-21 16,-21 21-16,0-22 0,22 22 15,-22-21-15,-21 21 0,21-1 0,-21-20 16,21 21-16,-21 0 15,-21 42 17,0 0-32,21 0 0,0 0 0,0 1 15,-21-1-15,21 0 0,-22 21 16,22-21-16,0 22 0,0-22 16,0 0-16,0 21 0,0-20 15,0-1-15,22-21 0,-22 21 0,21-21 16,0 0-16,21 0 0,-21 0 15,1 0-15,20-21 0,0 0 0,-21-1 16,22 1-16,-1 0 0,-21-21 16,22 21-16,-22-22 0,0 22 0,21-21 15,-21-1-15,-21 1 0,22 21 16,-22-21-16,0-1 0,0 22 0,0-21 16,0 21-16,0-22 15,0 22-15,0 0 0,0 42 31,-22 0-31,22 0 0,0 1 16,0 20-16,0-21 0,0 0 16,0 22-16,0-22 0,0 21 0,0-21 15,0 22-15,0-22 0,0 21 16,0-21-16,-21 22 0,21-22 0,0 0 16,0 0-16,-21 0 0,21 0 15,0-42 16,0 0-31,0 0 16,21 0-16,0 0 0,1-1 0,-1 1 16,21 0-16,-21 0 0,22 0 15,-22 0-15,21-1 0,0 1 0,-20 21 16,20 0-16,0 0 0,-21 0 16,22 0-16,-22 0 0,21 0 0,-21 0 15,1 21-15,-22 1 0,0-1 16,0 0-16,0 21 0,-22-21 15,-20 1-15,21-1 0,-21 21 16,20-21-16,-20 0 0,0 1 0,-1-1 16,22 0-16,-21 0 0,0-21 15,20 21-15,-20-21 0,21 0 16,0 0-16,0 0 0,-1 0 0,1-21 16,21 0-1,0 0-15,0 0 16</inkml:trace>
  <inkml:trace contextRef="#ctx0" brushRef="#br1" timeOffset="155523.45">4085 12467 0,'0'0'0,"0"-21"16,0 0-16,0 0 0,0 0 15,-21 21-15,0 0 0,0 0 16,-1 0-16,1 0 0,0 0 0,0 0 15,-21 21-15,20 0 0,1 0 16,0 0-16,21 22 0,-21-22 16,21 0-16,-21 21 0,21 1 0,0-1 15,0-21-15,0 21 0,0 1 16,0-22-16,0 21 0,21-21 0,0 1 16,0-1-16,0 0 0,22-21 15,-22 0-15,21 21 0,-21-21 0,22 0 16,-1 0-16,0-21 0,1 0 15,-1 0-15,0-1 0,22 1 0,-22-21 16,1 21-16,20-22 0,-21 1 16,1 21-16,-1-21 0,0-1 0,1 1 15,-22 0-15,0-1 0,0 1 16,-21-22-16,0 22 0,0 0 16,0-1-16,0 22 0,0-21 0,0 21 15,0 0-15,-21-1 0,0 22 16,21 22-1,-21-1-15,21 0 0,-21 21 0,21 1 16,0-22-16,0 21 0,0 0 16,-22 1-16,22-1 0,0 0 0,0 1 15,-21-1-15,21 0 0,0 1 16,0-22-16,0 21 0,0-21 0,0 22 16,21-22-16,1 0 0,-1 0 15,0 0-15,21-21 0,-21 0 16,1 0-16,20 0 0,0 0 0,1-21 15,-22 21-15,21-21 0,0 0 16,-20 0-16,20 0 0,-21-1 0,0-20 16,0 21-16,1 0 0,-1-22 15,-21 22-15,0-21 0,0 21 0,0-22 16,0 22-16,0 0 0,0 0 0,0 0 16,0 0-16,-21 21 0,-1 0 15,1 0-15,0 0 0,0 21 16,0 0-16,0 0 15,-1 0-15,22 22 0,-21-22 0,21 0 16,-21 0-16,0 0 0,21 22 16,0-22-16,0 0 0,0 0 15,0 0-15,0 0 0,0 1 0,0-1 16,21-21 0,0 0-16,0 0 0,1-21 15,20 21-15,-21-22 0,0 1 16,0 0-16,-21 0 0,22-21 0,-1 20 15,-21 1-15,21 0 0,-21 0 0,0 0 16,0 0-16,0-1 0,0 1 16,0 42 15,0 1-31,0-1 0,0 0 16,0 21-16,0-21 15,0 1-15,0-1 0,0 0 16,0 21-16,0-21 0,0 1 0,21-1 15,0 0-15,-21 0 0,21-21 16,1 21-16,-1-21 0,0 0 0,0 0 16,21 0-16,-20 0 0,20-21 0,-21 21 15,21-21-15,-20 0 0,20-22 16,0 22-16,-21 0 0,1-21 0,20 21 16,-21-22-16,0 22 0,0-21 15,-21 21-15,0-22 0,0 22 0,0 0 16,0 0-16,-21 42 31,0-21-31,21 21 0,0 0 16,0 0-16,0 1 0,0-1 15,0 0-15,0 0 0,0 0 16,0 0-16,21-21 0,0 22 0,-21-1 16,22 0-16,-1-21 0,-21 21 15,0 0-15,21-21 0,-21 21 0,21-21 16,-21 22-16,-21-22 31,0 0-15,0 0-16,-1-22 15,1 22-15,0 0 0,0 0 16,0 0-16,0 0 0,-1 0 16,1 0-16,21 22 0,0-1 15,0 0-15,0 0 16,0 0-16,21-21 15,1 0-15,-1 0 0,0 0 0,0 21 16,0-21-16,22 0 0,-22 0 16,21 0-16,0-21 0,-20 21 0,20-21 15,0 0-15,1 0 0,-22 0 16,21-1-16,0 1 0,-20 0 16,20 0-16,-21 0 0,0-22 0,0 22 0,1 0 15,-22 0-15,0 0 0,0 0 16,0-1-16,0 1 0,-22 21 31,22 21-15,0 1-16,0-1 0,0 0 15,0 0-15,0 0 0,0 0 16,0 1-16,22-1 0,-22 0 16,21 0-16,-21 0 0,0 0 0,0 1 15,0-1-15,0 0 16,0 0-16,-21-21 0,-1 21 15,1 0-15,0-21 0,0 22 0,0-1 16,-22-21-16,22 0 0,0 0 16,0 0-16,-21 0 0,20 0 15,22-21-15,-21-1 0,21 1 0</inkml:trace>
  <inkml:trace contextRef="#ctx0" brushRef="#br1" timeOffset="158387.63">6943 12383 0,'-22'0'15,"1"0"-15,0 0 16,21-22 31,21 1-32,0 21-15,1-21 0,-1 0 16,0-21-16,0 20 0,0 1 0,-21 0 16,21-21-16,1 21 0,-22-22 15,21 1-15,-21 21 0,0-22 16,0 22-16,0-21 0,0 21 0,0 0 15,0-22-15,-21 22 16,-1 0-16,1 21 0,0 0 16,0 21-16,21 0 15,0 0-15,0 22 0,0-1 0,0 22 16,0-22-16,0 21 0,0 1 0,0-1 16,21 1-16,-21-22 0,21 22 15,-21-22-15,0 0 0,21 1 0,-21-1 16,0 0-16,22 1 0,-22-22 15,0 21-15,0-21 0,0 1 0,0-1 16,0 0-16,-22-21 16,1 0-1,0 0-15,0 0 0,0-21 16,-22 0-16,22-1 0,0 1 16,0 0-16,-21 0 0,20 0 0,1 0 15,0 21-15,21-22 0,-21 22 16,21 22-1,0-1-15,21 0 16,0-21-16,0 21 0,1 0 16,-1 0-16,0 1 0,21-1 0,-21-21 15,1 21-15,20-21 0,-21 0 16,21 0-16,1 0 0,-22 0 16,21 0-16,1 0 0,-22 0 0,21 0 15,-21-21-15,0 0 0,22-1 16,-22 1-16,0 0 0,0 0 0,0 0 15,1 0-15,-22-1 0,0 1 16,0 0-16,0 0 0,0 0 0,0 42 47,0 0-47,0 0 16,0 0-16,0 1 0,0-1 15,0 0-15,0 0 0,0 0 0,0 0 16,-22 1-16,22-1 15,0 0-15,0-42 32,0 0-17,22 21-15,-1-22 0,-21 1 0,21-21 16,0 21-16,-21 0 0,21-1 16,0 1-16,1 0 0,-22 0 15,21 21-15,0 0 0,0 0 16,0 0-1,-21 21-15,21 0 0,-21 0 0,0 1 16,0-1-16,22 0 16,-22 0-16,0 0 0,21-21 15,-21 21-15,0 1 0,0-1 0,21-21 16,0 21-16,0-21 16,0 0-16,1 0 0,-1 0 15,21-21-15,-21 0 0,0-1 16,22 1-16,-22 0 0,21 0 0,-21 0 15,1-22-15,20 22 0,-21-21 0,0 0 16,0-1-16,1 1 0,-22 0 16,0-1-16,0 1 0,0 0 0,0-1 15,0 22-15,0 0 0,0 0 0,0 0 16,-22 21-16,1 0 16,0 0-16,0 21 0,0 0 15,0 0-15,21 0 0,-22 22 16,22-22-16,-21 21 0,21 0 0,0-20 15,0 20-15,0 0 0,0 1 0,0-22 16,0 21-16,0-21 0,0 22 16,0-22-16,0 0 0,0 21 0,0-21 15,0 1-15,0-1 16,21-21 0,1 0-16,-22-21 15,21-1-15,0 1 0,0 0 16,-21 0-16,21 0 0,-21 0 15,21-1-15,-21 1 16,22 0-16,-1 21 0,0 0 16,0 21-1,-21 0-15,0 1 16,21-1-16,-21 0 0,21 0 16,-21 0-16,22 0 15,-1 1-15,0-1 0,0-21 0,0 21 16,0-21-16,1 0 0,-1 0 0,0 0 15,21 0-15,-21 0 0,1 0 16,20 0-16,-21 0 0,21-21 16,-20 21-16,-1-21 0,0-1 0,0 1 15,0 0-15,-21 0 0,0 0 16,0 0-16,0-1 0,0 1 0,0 0 16,0 0-16,-21 0 15,0 21-15,0 0 0,0 0 16,-1 21-16,22 0 0,-21 0 15,21 0-15,-21 1 16,21-1-16,0 0 0,0 0 0,0 0 16,0 0-16,0 1 0,0-1 15,21-21-15,-21 21 0,21-21 16,1 0-16,-1 0 0,0 21 16,0-21-16,0 0 0,0 0 15,1 0-15,20-21 0,-21 21 0,0-21 16,0 0-16,1-1 0,-1 1 0,0 0 15,0 0-15,0 0 0,0 21 16,1-21-16,-22-1 0,21 1 16,-21 42 15,21 1-15,-21-1-1,0 0-15,0 0 0,0 0 0,21-21 16,-21 21-16,21 1 0,0-1 15,1-21-15,-1 0 16,0 0-16,0 0 0,0 0 16,0 0-16,1 0 0,-1 0 15,0 0-15,0 0 0,0-21 0,0-1 16,1 1-16,-1 0 0,0-21 0,0 21 16,0-22-16,-21 22 0,21-42 15,1 20-15,-22 1 0,0-22 0,21 22 16,-21-21-16,21-1 0,-21 22 15,0-22-15,0 22 0,0 0 0,0 20 16,0 1-16,0 0 0,0 0 0,-21 21 16,0 21-1,-1 0-15,1 0 0,0 22 16,21-1-16,0 0 0,-21 1 0,0-1 16,21 0-16,0 1 0,0-1 15,0 0-15,0 1 0,0-1 0,0 0 16,0 1-16,0-1 0,0-21 15,0 22-15,0-22 0,0 21 0,0-21 16,0 0-16,21 1 0,0-22 0,-21 21 16,21-21-16,0 0 15,1 0-15,-1 0 0,0 0 0,0-21 16,21-1-16,-20 1 16,-1 0-16,0 0 0,0 0 15,0 0-15,0-1 0,1 1 0,-1 0 16,0 21-16,0 0 0,-21-21 15,21 21-15,-21 21 16,0 0 0,0 0-1,0 1-15,0-1 0,21 0 16,-21 0-16,22-21 16,-22 21-16,21 0 0,0-21 0,0 22 15,0-1-15,0-21 0,1 21 0,-1-21 16,0 21-16,0-21 15,0 0-15,22 0 0,-22 0 0,0 0 16,0 0-16,0 0 0,0 0 0,1 0 16,-1 0-16,0-21 15,0 21-15,0-21 0,0 21 0,-21-21 16,22-1-16,-1 1 0,0 0 16,-21 0-16,21 0 0,0-22 0,0 22 15,-21 0-15,0 0 0,22 0 0,-22 0 16,0-1-16,-22 22 15,1 0-15,0 0 16,0 0-16,0 22 16,0-1-16,-1 0 0,-20 0 15,21 0-15,0-21 0,21 21 0,-21 1 16,-1-1-16,22 0 0,-21 0 0,21 0 16,0 0-16,0 1 15,0-1-15,0 0 16,0 0-16,21 0 15,-21 0-15,0 1 0,0-1 0,22 21 16,-22-21-16,0 22 0,0-1 0,0 0 16,0 1-16,0-1 0,0 0 15,-22 1-15,1 20 0,0-21 0,0 1 16,0-1-16,0 0 0,-1 1 16,1-1-16,21-21 0,-21 22 15,0-22-15,0-21 0,21 21 0,-21 0 16,-1-21-1,22-21 1,0 0-16,0 0 0,0-22 0,0 22 16,0-21-16,0-1 0,22 1 0,-22 0 15</inkml:trace>
  <inkml:trace contextRef="#ctx0" brushRef="#br1" timeOffset="158587.51">10287 12192 0,'0'0'0,"-21"-21"0,0 0 0,-1 0 16,22-1-16,-21 22 0,21-21 15,-21 21-15,21 21 32,0 1-17,0-1 1</inkml:trace>
  <inkml:trace contextRef="#ctx0" brushRef="#br1" timeOffset="158804.47">9271 12383 0,'0'0'0,"-21"0"15,42 0 1,0 0-16,21 0 0,1 0 15,-22 0-15,21 0 0,22 0 16,-22-22-16,0 22 0,22 0 0,-22 0 16,1-21-16,20 21 0,-21 0 15,-20-21-15,20 21 0,-63 0 32,0 21-32,-22 0 0,1 1 0</inkml:trace>
  <inkml:trace contextRef="#ctx0" brushRef="#br1" timeOffset="159429.12">2095 13695 0,'0'0'0,"0"-21"0,-21 0 16,21-22-16,0 22 0,0-21 16,0 21-16,0-1 0,-21 22 0,0 0 15,0 0-15,21 22 16,-21 20-16,-1 0 0,22 1 16,-21 20-16,0 1 0,21-1 15,-21 1-15,0 20 0,0-20 0,21-1 16,-22 1-16,1-1 0,0 1 15,0-1-15,0-20 0,21-1 16,0 0-16,0 1 0,0-22 0,0 0 16,0-42 15,-21 0-31,-1-1 0,1-20 16,0 21-16,0-21 0</inkml:trace>
  <inkml:trace contextRef="#ctx0" brushRef="#br1" timeOffset="160164.21">1460 14245 0,'-42'0'15,"84"0"-15,-126-21 0,63 21 0,-1 0 0,44 0 47,20-21-47,-21 21 0,43-21 16,-22 21-16,0-21 0,22-1 16,-1 1-16,1-21 0,-1 21 0,1-22 15,20 22-15,-20-21 0,-22 0 16,22-1-16,-1 22 0,-20-21 15,-22-1-15,21 22 0,-21 0 16,-21 0-16,0 0 0,-21 21 31,0 21-31,-21 0 0,20 0 16,1 22-16,0-22 0,21 21 0,-21 0 16,21 22-16,-21-22 0,21 1 15,0-1-15,0 0 0,0 1 16,0-1-16,-21 21 0,21-20 0,0-1 15,0-21-15,-22 22 0,22-22 16,0 21-16,0-21 0,0 0 16,0-42-1,22 21 1,-1-21-16,0-21 0,0 21 16,-21-1-16,21-20 0,0 21 0,1-21 15,-1 20-15,0 1 0,0 0 16,0 0-16,0 21 0,1 0 15,-1 0-15,0 0 16,0 21-16,-21 0 0,0 0 16,21 1-16,-21-1 0,21 21 0,-21-21 15,0 0-15,0 1 0,22-1 16,-1 21-16,0-21 0,0 0 16,0-21-16,0 0 0,1 0 15,-1 0-15,0 0 0,0 0 16,21-21-16,-20 0 0,-1 0 15,21 0-15,-21 0 0,0-22 0,22 22 16,-22 0-16,-21-21 0,21 20 16,-21-20-16,0 21 0,0 0 0,0 0 15,0-1-15,0 1 0,-21 21 16,0 0-16,0 21 16,-1 1-16,1-1 0,0 0 15,21 21-15,0-21 0,0 22 0,0-1 16,0-21-16,0 22 0,21-22 15,0 21-15,1-21 0,-1 0 0,0 1 16,0-1-16,0 0 16,22-21-16,-22 21 0,21-21 0,0 0 15,-20 0-15,20 0 0,0 0 16,22 0-16,-22-21 0,0 21 0</inkml:trace>
  <inkml:trace contextRef="#ctx0" brushRef="#br1" timeOffset="160596.24">4487 14076 0,'0'0'0,"-21"-42"15,-21-22-15,42 43 16,0 0-16,-21 21 0,-1 0 16,1 0-16,0 0 0,21 21 15,0 0-15,-21 21 0,21 1 16,-21-1-16,21 0 0,-21 22 0,21-1 16,0 22-16,-22-21 0,22 20 15,-21-20-15,21 20 0,-21-20 16,21 21-16,-21-1 0,0 1 15,21 0-15,-21-1 0,21 1 0,-22 0 16,1-22-16,21 1 0,0-1 16,-21 1-16,21-22 0,-21 0 0,21 1 15,0-22-15,0 0 0,0 0 0,0-42 32,0 0-32,0-22 0,0 22 15,0-21-15,0-22 0,0 1 16,0-1-16,0 1 0,0-1 0,0-20 15,0 20-15</inkml:trace>
  <inkml:trace contextRef="#ctx0" brushRef="#br1" timeOffset="160879.07">3937 14415 0,'0'0'0,"-21"-64"0,21 22 16,-21-22-16,21 43 0,-22-21 0,22-1 16,0 1-16,0 21 0,0 0 15,0-22-15,22 22 0,-1 0 0,0 0 16,21 0-16,1 0 0,-1-1 15,0 22-15,22 0 0,-22 0 0,22 0 16,-1 22-16,-21-1 0,1 0 16,-22 21-16,0-21 0,0 22 0,-21-1 15,0-21-15,0 22 0,-21-1 16,0-21-16,-21 21 0,20-20 16,1 20-16,-21-21 0,21 0 15,-22 0-15,22 1 0,0-1 0,0-21 16,0 0-1,21-21-15,0-1 16,0 1-16,21 0 0,0 0 16,0-21-16,22 20 0</inkml:trace>
  <inkml:trace contextRef="#ctx0" brushRef="#br1" timeOffset="161223.89">4678 13970 0,'0'0'0,"21"0"0,-21-21 15,21 21-15,-21-21 0,21 21 0,0 0 16,1-21-16,-1 21 0,0 0 16,0 0-16,21 0 0,-20 0 0,-1 0 15,21 21-15,-21 0 0,0 0 16,1 0-16,-1 0 0,-21 1 0,21-1 16,-21 0-16,0 21 0,0-21 15,0 1-15,-21 20 0,0-21 0,-1 0 16,1 0-16,0 1 0,21-1 15,-21 0-15,0-21 0,0 0 16,21-21 0,-22 0-16,22-1 15,0 1-15,0 0 0,0-21 0,0 21 16,0-22-16,0 22 0,22 0 16,-1-21-16,-21 20 0,21 1 0,0 0 15,0 0-15,-21 0 0,21 21 16,1 0-16,-22-21 0,21 21 15,0 0-15,0 0 0</inkml:trace>
  <inkml:trace contextRef="#ctx0" brushRef="#br1" timeOffset="161627.84">5503 13907 0,'0'-22'0,"-21"22"16,21 22-1,-21-22-15,0 21 0,0 0 0,-1 0 16,1 0-16,0 0 0,0 1 16,0-1-16,0 0 0,21 0 0,-22 0 15,22 0-15,0 1 0,0-1 16,0 0-16,0 0 0,0 0 0,22 0 16,-1-21-16,0 0 0,0 0 15,0 0-15,22 0 0,-22 0 0,21 0 16,-21-21-16,22 21 15,-1-21-15,-21 0 0,21 0 0,-20 0 16,20-1-16,-21-20 0,0 21 0,-21 0 16,0-22-16,0 22 0,0 0 15,0-21-15,-42 21 0,21-1 0,0 1 16,-22 21-16,1 0 0,0 0 16,20 0-16,-20 0 0,0 0 0,21 0 15,-1 21-15,1 1 0,0-1 16,21 0-16,0 0 0,0 0 0,0 0 15,0 1-15,21-1 0,0 0 16,1 0-16,-1-21 0,21 21 16,0-21-16,1 0 0</inkml:trace>
  <inkml:trace contextRef="#ctx0" brushRef="#br1" timeOffset="161967.64">6159 13928 0,'0'0'0,"0"-43"15,-21 43 1,0 0-16,0 22 16,21-1-16,0 0 0,-21 21 0,21-21 15,0 22-15,0 41 16,0-20-16,0-22 0,0 22 16,0-1-16,0 22 0,0-22 0,0 22 15,0-21-15,0 20 0,0 1 16,0 0-16,-21 105 0,-1-105 15,22-1-15,-21 1 0,0 0 0,0-1 16,0 1-16,0-21 0,21-1 16,-22 1-16,1-1 0,0-21 0,0 1 15,21-22-15,0 0 0,0 0 16,-21-21-16,21-21 16,0 0-16,0 0 0,0-22 15,21 1-15,0 0 0,0-22 0,0-20 16,1 20-16,-1-21 0,0 1 15,0-22-15</inkml:trace>
  <inkml:trace contextRef="#ctx0" brushRef="#br1" timeOffset="162236.5">6032 14393 0,'0'0'0,"0"-63"0,0-1 0,0 22 0,0 0 16,0-1-16,0 1 0,0 21 16,0-21-16,0 20 0,0 1 0,22 0 15,-1 0-15,0 0 0,21 0 16,-21 21-16,22 0 0,-22 0 0,21 0 15,1 0-15,-22 0 0,21 21 16,-21 0-16,0 0 0,-21 0 16,0 0-16,0 22 0,0-22 0,0 0 15,-21 21-15,0-20 0,0-1 16,0 21-16,0-21 0,-22 0 0,22 22 16,0-22-16,0 0 0,0-21 0,-1 21 15,22 0-15,0-42 31,22 0-31,-1 21 0,0-21 16,0 0-16</inkml:trace>
  <inkml:trace contextRef="#ctx0" brushRef="#br1" timeOffset="162507.35">6710 14034 0,'0'0'0,"0"-22"16,0 1-16,0 0 15,-21 0-15,-1 21 16,1 0-16,0 0 16,0 0-16,0 21 15,21 0-15,0 0 0,0 1 16,0-1-16,0 0 0,0 21 0,0-21 16,0 1-16,0-1 0,0 0 0,0 0 15,21 0-15,0 0 16,0 1-16,0-1 0,1-21 0,-1 0 15,0 0-15,21 0 0,-21 0 16,22 0-16,-22 0 0,21-21 0,-21-1 16,22 1-16,-22 0 0,21 0 0</inkml:trace>
  <inkml:trace contextRef="#ctx0" brushRef="#br1" timeOffset="162811.69">7175 13991 0,'0'0'0,"0"-21"15,0 42 16,22 0-31,-1 1 16,-21-1-16,21 0 16,-21 0-16,21 0 0,0 0 0,-21 1 15,0-1-15,0 0 0,21 21 16,-21-21-16,0 1 0,0 20 0,0-21 16,0 0-16,0 0 15,0 1-15,-21-22 31,21-22-31,0 1 0,0 0 16,0 0-16,0 0 0,0 0 0,0-22 16,0 22-16,0 0 0,0-21 0,0 20 15,0 1-15,21 0 0,-21 0 16,22 0-16,-1 0 16,0 21-16,0 0 15</inkml:trace>
  <inkml:trace contextRef="#ctx0" brushRef="#br1" timeOffset="163664.26">7789 13589 0,'0'0'0,"0"-42"15,-21 21-15,0-1 16,0 22-16,0 0 15,-1 22-15,22-1 0,-21 21 0,0-21 16,0 22-16,21 20 0,-21-21 16,21 1-16,-21-1 0,21 22 0,0-22 15,-22 0-15,22 1 0,0-1 0,0 0 16,0 1-16,0-1 0,0 0 16,0 1-16,22-22 0,-1 0 0,0 21 15,0-42-15,0 21 0,0 1 16,22-22-16,-22 0 0,21 0 0,-21 0 15,22 0-15,-22 0 0,21-22 0,-21 1 16,22 0-16,-22 0 16,0 0-16,0 0 0,0-1 0,1-20 15,-1 21-15,0 0 0,-21 0 0,0-1 16,0 1-16,0 42 47,0 1-47,0-1 0,0 0 15,0 0-15,0 0 0,0 0 16,0 1-16,0-1 0,0 0 16,0 0-16,21-21 15,0 0-15,0 0 16,1 0-16,-1 0 0,0 0 0,0 0 16,0 0-16,0-21 0,1 0 15,-1 21-15,-21-21 0,21-1 16,-21 1-16,21 0 0,-21 0 0,0 0 15,0 0-15,0-1 0,0 1 0,0 0 16,0 0 0,0 42-1,0 0-15,-21-21 16,21 21-16,-21 1 0,21-1 0,0 0 16,0 0-16,0 0 0,0 0 15,0 1-15,0-1 0,0 0 16,21-21-1,0 0-15,0 0 16,0 0-16,1 0 0,-1-21 16,0 0-16,0 21 0,0-22 0,0 1 15,1 21-15,-1 0 0,-21-21 16,21 21-16,-21 21 16,0 0-1,0 1-15,0-1 16,-21 0-16,21 0 0,0 0 15,0 0 1,-21-21 0,21-21-1,0 0 1,0 0-16,0 0 0,21 0 0</inkml:trace>
  <inkml:trace contextRef="#ctx0" brushRef="#br1" timeOffset="163832.17">8530 13674 0,'0'0'0,"-21"-21"0,0 21 16,0 0-16,-1-22 0,1 22 15,0 0-15,0 0 16,0 0 15,0 0-15</inkml:trace>
  <inkml:trace contextRef="#ctx0" brushRef="#br1" timeOffset="164035.04">7535 13885 0,'0'0'0,"-21"22"0,-42 20 15,63-21-15,21-21 31,0 0-31,21 0 0,-21 0 0,22 0 16,20 0-16,-20-21 0,-1 21 0,21-21 16,-20 0-16,20 21 0,-20-22 15,-1 22-15,-21 0 0,0-21 0,0 21 16,1 0-16</inkml:trace>
  <inkml:trace contextRef="#ctx0" brushRef="#br1" timeOffset="166288.84">9737 13674 0,'0'-21'16,"0"-1"-16,0 1 0,0 0 15,0 0 1,0 0-16,0 0 0,-22 21 0,22-22 16,-21 22 15,21-21 0,0 0-15,0 0-1,0 0 1,21 21 0,-21-21-1,0 42 79,0 0-94,-21 21 0,21 1 16,0-1-16,0 21 0,0 1 15,0-22-15,-21 22 0,21-22 0,0 22 16,-21-22-16,21 0 0,0 1 0,0-1 16,-21 0-16,21-21 0,0 22 15,0-22-15,-21 0 0,21 0 16,0 0-16,0 1 15,0-44 1,0 1-16,0 0 16,0 0-16,0 0 0,0 0 15,0-22-15,0 1 0,0 0 0,0-1 16,0 1-16,0-22 0,0 1 16,0-1-16,0 1 0,0 21 0,0-22 15,0 22-15,0-1 0,0 1 16,0 21-16,0 0 0,21 21 0,0 0 15,0 0-15,0 21 0,0 0 16,1 0-16,-1 22 0,0-1 16,0 0-16,0 22 0,-21-22 0,21 0 15,1 22-15,-22-22 0,0 1 16,21-1-16,0 0 0,-21 1 0,0-1 16,0-21-16,21 21 0,-21-20 15,0-1-15,21 0 0,-21 0 16,21-21-1,-21-21-15,22 0 16,-22-22-16,21 22 0,0-21 16,0 21-16,-21-43 0,21 22 15,0 0-15,1-22 0,-1 1 16,0-1-16,21 1 0,-21 20 0,1 1 16,-1 0-16,0-1 0,0 22 15,0 21-15,0 0 0,-21 21 16,0 22-16,0-22 15,0 21-15,0 22 0,0-22 0,0 0 16,0 22-16,0-22 0,0 22 0,0-22 16,0 0-16,0 22 0,0-22 15,0 0-15,0 1 0,0-22 0,0 21 16,0-21-16,0 22 0,22-22 16,-1 0-16,0 0 0,0-21 15,0 0-15,0 0 0,1 0 16,-1-21-16,21 21 0,-21-21 15,22 0-15,-22-22 0,21 22 0,-21 0 16,22-21-16,-22 21 0,0-22 0,0 22 16,0-21-16,0 21 0,-21-1 15,22 1-15,-22 0 0,0 0 0,-22 42 32,1 0-32,21 0 15,-21 1-15,21-1 0,-21 0 0,21 0 16,0 21-16,0-20 0,0-1 15,0 21-15,0-21 0,0 0 0,0 1 16,0 20-16,0-21 16,21 0-16,0 0 0,0-21 0,1 22 15,-1-22-15,21 0 0,-21 0 0,0 0 16,1 0-16,20 0 0,-21 0 16,0-22-16,0 1 0,1 0 0,-1 0 15,0-21-15,0 20 0,-21 1 0,0-21 16,0 21-16,0-22 0,0 1 15,0 21-15,0-21 0,-21 20 0,0 1 16,0 0-16,-1 21 0,1 0 16,0 0-16,-21 0 0,21 0 0,-1 21 15,1 0-15,0 1 0,0-1 0,0 0 16,21 0-16,0 0 16,0 0-16,0 1 0,0-1 0,0 0 15,0 0-15,21-21 16,0 0-16,0 21 0,0-21 15,1 0-15,20 0 0,-21 0 0,21-21 16,-20 0-16,20 21 0,-21-21 16,21 0-16,-20-1 0,-1 1 0,0 21 15,0-21-15,0 0 0,0 0 16,1 21 15,-22 21-31,0 0 0,0 0 16,0 0-16,0 1 15,0-1-15,0 0 0,0 0 16,0 0-16,21 0 0,0 1 16,0-1-16,-21 0 0,21-21 0,0 21 15,1 0-15,-1-21 0,21 0 0,-21 0 16,0 0-16,1 0 0,-1 0 16,21 0-16,-21-21 0,22 0 0,-22 0 15,0 0-15,0-1 0,21 1 16,-20 0-16,-1-21 0,-21 21 15,21-22-15,-21 22 0,0 0 0,0-21 0,0 20 16,0 1-16,-21 21 16,0 0-1,-1 0-15,1 21 0,21 1 0,-21-1 16,0 0-16,21 0 0,-21 0 16,21 22-16,0-22 0,0 0 0,0 21 15,0-21-15,0 1 0,0-1 16,21 0-16,0 0 0,0 0 0,0-21 15,1 0-15,20 0 0,-21 0 0,21 0 16,1 0-16,-22 0 0,21-21 16,1 0-16,-1 0 0,-21 21 0,0-21 15,0-1-15,1 1 0,-22 0 16,0 0-16,0 0 0</inkml:trace>
  <inkml:trace contextRef="#ctx0" brushRef="#br1" timeOffset="166831.1">2519 15515 0,'0'-21'0,"0"42"0,-21-63 16,-1 21-16,1 0 0,21-1 16,-21 1-16,0 21 0,0 0 0,0 0 15,-1 0-15,1 0 0,0 21 16,0 1-16,21 20 0,0 0 15,0 1-15,0-1 0,0 0 0,0 22 16,0-1-16,0-20 0,0 20 16,0 1-16,0-22 0,0 0 0,21 22 15,-21-22-15,0-21 0,0 22 16,0-22-16,0 0 0,0 0 16,0 0-16,0 0 0,-21-21 15,0 0-15,0 0 0,-1 0 16,1-21-16</inkml:trace>
  <inkml:trace contextRef="#ctx0" brushRef="#br1" timeOffset="168136.23">1757 16023 0,'0'0'0,"-21"0"0,-22-42 16,64 42 0,1 0-16,-1 0 0,21 0 15,0-21-15,1 0 16,20 21-16,1-22 0,-1 1 0,22 0 15,-22-21-15,22 21 0,0-1 16,-22-20-16,1 21 0,-1-21 0,1 20 16,-22-20-16,0 0 0,1 21 15,-22-22-15,0 1 0,-21 0 16,0 20-16,0 1 0,0-21 0,-21 21 16,0 21-16,0 0 0,-1 0 15,1 0-15,0 21 0,21 21 16,0 1-16,0-1 0,0 0 15,0 22-15,0-1 0,0-20 0,0 20 16,0 1-16,0-22 0,0 21 16,0-20-16,0 20 0,0-20 15,0-1-15,0-21 0,0 21 16,0-20-16,0-1 0,0 0 16,0-42-1,0 0-15,21-1 16,0 1-16,1-21 0,-22 21 15,21-22-15,0 1 0,-21 21 0,0-21 16,21 20-16,0 1 0,0 21 16,1 0-1,-1 21-15,-21 1 16,0-1-16,21 21 0,0-21 16,-21 0-16,21 22 0,0-22 15,-21 0-15,22 21 0,-1-20 0,0-22 16,0 21-16,0 0 0,22-21 15,-22 0-15,21 0 0,0 0 0,1 0 16,-1 0-16,0-21 0,1 0 16,-1-1-16,0 1 0,1-21 0,-22 21 15,21-22-15,-21 1 0,-21 21 16,0-21-16,0-1 0,0 1 0,0 21 16,0-22-16,-21 22 15,-21 0-15,21 0 0,-22 0 0,22 21 16,-21 0-16,21 0 0,-22 21 0,1-21 15,21 21-15,0 21 0,-22-20 16,22 20-16,21 0 0,-21-21 16,21 22-16,0-1 0,0 0 0,0-20 15,0-1-15,0 21 0,0-21 16,21-21-16,0 21 0,1-21 0,-1 22 16,0-22-16,21 0 0,-21 0 15,22-22-15,-22 1 0,21 0 0,-21 0 16,22 0-16,-22 0 0,0-22 15,0 22-15,0 0 0,-21-21 16,0 20-16,0 1 0,0 0 0,0 0 16,0 42 15,0 0-31,0 22 0,0-22 0,0 0 16,0 0-16,0 21 0,22-20 15,-1-1-15,0 0 0,0 0 0,0 0 16,22-21-16,-22 21 0,21-21 15,0 0-15,-20 0 0,20 0 0,0 0 16,1-21-16,-22 0 0,0 21 16,21-42-16,-21 21 0,1-1 0,-1 1 15,-21-21-15,0 21 0,0 0 16,0-22-16,0 22 0,0 0 16,0 0-16,0 0 15,-21 21-15,-1 21 16,22 0-16,0 0 15,0 21-15,0-20 0,0-1 16,0 21-16,0-21 0,0 22 0,0-22 16,0 0-16,0 21 0,0-21 15,0 1-15,0-1 0,0 0 16,0-42 15,0 0-15,0-1-16,0-20 0,22 0 0,-22-1 15,21 1-15,0 0 0,0-1 16,0 22-16,22-21 0,-22 21 0,21 0 16,-21-1-16,22 22 0,-22 0 15,21 0-15,-21 0 0,0 22 0,1-1 16,-1 0-16,0 0 0,0 21 0,-21-20 16,21 20-16,-21 0 0,0 1 15,0-1-15,0 0 0,0 1 0,0-22 16,-21 0-16,21 21 0,0-21 15,0 1-15,0-1 0,21-21 16,0 0 0,1-21-16,-1-1 0,21 1 0,0 0 15</inkml:trace>
  <inkml:trace contextRef="#ctx0" brushRef="#br1" timeOffset="168739.86">6689 15875 0,'0'-21'15,"0"0"1,0 0-16,0-1 0,0 1 15,0 0-15,0 0 0,0 0 0,21-22 16,-21 22-16,21 0 0,-21 0 16,0 0-16,0 0 0,0 42 31,0 21-31,0-21 16,0 0-16,0 22 0,0-22 0,0 21 15,0 1-15,0-1 0,0-21 16,0 21-16,0 1 0,0-1 15,0-21-15,0 22 0,0-22 16,0 21-16,0-21 0,0 0 0,0 1 16,0-1-16,0 0 15,-21-21 1,0 0-16,-1 0 0,-20 0 0,21 0 16,-21 0-16,-1 0 0,22 0 15,-21 0-15,-1 0 0,22 21 0,0-21 16,0 0-16,0 0 0,0 21 15,42-21 1,0 0 0,0 0-16,21 0 0,-20 0 15,20 0-15,0 0 0,22 0 0,-22 0 16,0 0-16,22 0 0,-22-21 16,1 21-16,20 0 0,-42 0 0,22 0 15,-22-21-15,21 21 0,-21 0 16,0 0-16,1-21 15,-22 0-15,0-1 16,0 1-16</inkml:trace>
  <inkml:trace contextRef="#ctx0" brushRef="#br1" timeOffset="170216.21">8234 15558 0,'21'0'0,"0"0"31,0-22-31,0 1 16,1 0-16,-1 21 15,-21-21-15,42 0 0,-21-22 0,0 22 16,1 0-16,-1 0 0,0-21 16,0 20-16,-21-20 0,0 21 0,0-21 15,0 20-15,0 1 0,-21 0 16,0 0-16,0 0 0,-22 0 0,22 21 15,-21 0-15,-1 0 0,1 0 0,0 21 16,-1 0-16,22 0 0,-21 21 16,21-20-16,0 20 0,-1 0 0,22 1 15,0-1-15,0 0 16,0 1-16,22-1 0,-1 0 0,0 1 16,0-22-16,0 21 0,22 0 15,-22-20-15,21 20 0,-21 0 0,0-21 16,1 22-16,-1-22 0,0 21 15,-21 1-15,0-22 0,0 21 0,0-21 16,-21 22-16,-22-22 0,22 0 0,-21 0 16,0 0-16,-1 0 0,1 1 15,-22-22-15,22 0 0,-21 0 16,-1 0-16,22 0 0,-22-22 16,22 1-16,-22 0 0,43-21 0,-21-1 15,0 1-15,20-21 0,1 20 16,0-20-16,0 20 0,21 1 0,0-21 15,0 20-15,0 22 0,0-21 0,21 21 16,0-1-16,0 22 0,1 0 16,-1 0-16,0 0 0,0 22 0,0-1 15,0 21-15,1-21 0,-22 22 16,21-1-16,0 0 0,-21 1 0,21-1 16,0 0-16,-21 1 0,21-1 15,1 0-15,-22 1 0,21-1 16,0-21-16,0 21 0,0-20 15,0-1-15,1 0 0,-1-21 0,0 0 16,0 0-16,0 0 0,0 0 0,22 0 16,-22-21-16,0 21 0,0-43 15,22 22-15,-22 0 0,0-21 0,0 21 16,21-22-16,-42 1 0,22 21 16,-22-22-16,21 22 0,-21 0 0,0 0 15,0 0-15,0 0 0,0 42 31,0 0-15,0 0-16,0 0 16,0 0-16,0 22 0,0-22 0,0 0 15,0 21-15,0-20 0,0-1 16,0 0-16,0 0 0,21 0 0,0 0 16,0-21-16,0 0 0,1 0 15,-1 0-15,0 0 0,0 0 0,21 0 16,-20-21-16,20 0 0,-21 0 0,21 0 15,-20 0-15,-1-1 0,21-20 16,-21 21-16,0-21 0,-21 20 0,0 1 16,22 0-16,-22-21 0,0 21 15,0-1-15,0 44 32,0-1-17,0 0-15,0 0 0,0 0 0,0 0 16,0 1-16,0-1 0,0 21 15,0-21-15,0 0 0,21 1 0,0 20 16,0-42-16,0 21 0,0 0 0,22-21 16,-22 0-16,21 0 0,1 0 15,-22 0-15,21 0 0,0 0 0,1-21 16,-22 0-16,21 0 0,-21 0 16,22-1-16,-22-20 0,0 21 0,0-21 15,-21 20-15,0-20 0,0 21 16,0 0-16,0 0 0,0-1 15,0 1-15,0 42 32,-21-21-32,21 22 0,-21 20 15,21-21-15,-21 21 0,21-20 0,0 20 16,0 0-16,0 22 0,0-22 16,0 22-16,0-1 0,0 1 0,0 20 15,0 1-15,0 0 0,0-1 16,0 22-16,-21-21 0,21 21 0,-22-22 15,1 1-15,21 0 0,-21-1 0,0 1 16,0-22-16,21 1 16,-21-22-16,-1 1 0,1-1 0,21-21 15,-21-21-15,0 0 16,21-21-16,0 0 0,0 0 16,0-22-16,0-20 0,0 20 0,0-20 15,0-1-15,21-20 0,-21 20 16,21-42-16,0 22 0,1-1 0,-1-21 15</inkml:trace>
  <inkml:trace contextRef="#ctx0" brushRef="#br1" timeOffset="170528.03">9377 15917 0,'0'0'0,"0"-42"16,0 21-16,0-21 0,0 20 16,0 1-16,0 0 0,0 0 0,21 0 15,0 0-15,0-1 16,0 22-16,1 0 0,20 0 0,-21 0 15,0 0-15,22 0 0,-22 22 0,0-1 16,0-21-16,0 21 0,0 21 16,-21-21-16,0 1 0,0 20 0,0-21 15,0 0-15,0 22 0,-21-22 16,0 21-16,0-21 0,0 0 0,0 1 16,-1-1-16,1 0 0,0 0 15,0-21-15,0 21 0,0-21 16,21 21-16,0 1 15,21-22 1,21-22-16,-21 1 16,0 0-16,22 21 0,-1-42 0,-21 21 15,22-1-15,-1 1 0,0-21 16</inkml:trace>
  <inkml:trace contextRef="#ctx0" brushRef="#br1" timeOffset="171067.72">10075 15769 0,'-106'106'0,"212"-212"0,-106 64 0,0 21 16,0 0-16,-21 21 0,0 0 15,0 0-15,0 0 0,-1 0 16,1 0-16,0 21 0,0-21 0,0 21 16,0 0-16,21 0 15,0 0-15,-22 22 0,22-22 0,0 0 16,0 0-16,0 22 0,0-22 0,0 0 16,22 0-16,-22 0 0,21 0 15,0 1-15,0-1 0,21-21 0,-20 21 16,-1-21-16,0 0 0,0 0 15,0 0-15,0 0 0,1 0 0,-1-21 16,0 0-16,0-1 0,-21 1 0,21 0 16,-21 0-16,0 0 0,0 0 15,0-1-15,0-20 0,0 21 0,21 0 16,-21-22-16,0 22 0,22 0 16,-22 0-16,21 0 0,0 0 15,0 21-15,0 0 0,0 0 16,1 0-16,-1 0 15,0 0-15,0 0 0,0 21 0,0 0 16,1-21-16,-1 21 0,0 0 0,-21 22 16,0-22-16,0 0 0,0 21 15,0-21-15,0 22 0,0-22 0,0 0 16,0 0-16,0 0 0,0 1 16,-21-1-16,0-21 15,21-21 1,0-1-1,0 1-15,0 0 0,0 0 0,0-21 16,0 20-16,0-20 0,0 21 16,21-21-16,-21 20 0,21-20 0,0 21 15,0 0-15,-21 0 0,21-1 0,1 1 16,-22 0-16,21 0 16,0 21-16,0 0 15,-21-21-15</inkml:trace>
  <inkml:trace contextRef="#ctx0" brushRef="#br1" timeOffset="172871.65">10964 15621 0,'0'0'0,"21"-21"16,1-21 0,-22 20-16,0 1 0,0 0 15,0 0-15,-22 21 31,1 21-31,0 0 0,0 0 16,21 1-16,-21-1 0,0 0 16,21 21-16,0-21 0,0 1 0,0 20 15,0-21-15,0 21 0,0-20 0,0 20 16,0-21-16,0 0 0,21 0 16,0 1-16,0-1 0,0-21 15,0 0-15,1 0 0,20 0 0,0 0 16,-21 0-16,22 0 0,-1-21 15,0-1-15,1 1 0,-1 0 0,0 0 16,1-21-16,-22 20 0,21-20 16,-21 21-16,22-21 0,-22-1 0,0 1 15,0 0-15,0-22 0,-21 22 16,0-22-16,0 22 0,0-22 0,0 22 16,0 0-16,0-1 0,0 1 15,0 21-15,0 0 0,0 0 0,0 42 16,-21 0-1,0 21-15,21 1 0,-21-1 16,21 0-16,0 1 0,-21 20 0,21-21 16,0 22-16,0-22 15,0 1-15,0 20 0,0-21 0,0 1 16,0-1-16,21 0 0,0 1 0,0-22 16,0 21-16,1-21 0,20 1 15,-21-1-15,21 0 0,1-21 0,-1 0 16,0 0-16,1 0 0,-1 0 15,0 0-15,1-21 0,-1 0 0,0-1 16,-20 1-16,20 0 0,0-21 16,-21 21-16,1-1 0,-1-20 0,0 21 15,-21-21-15,0 20 0,0 1 0,0-21 16,0 21-16,0 0 16,-21-1-16,0 22 0,-1 0 0,-20 0 15,21 0-15,0 0 0,0 22 16,-1-1-16,1 0 0,0 0 15,0 0-15,0 0 0,0 1 0,-1-1 16,22 0-16,0 21 0,0-21 16,0 1-16,0-1 0,0 0 0,0 0 15,0 0-15,22 0 0,-22 1 16,21-22-16,0 0 0,0 0 16,0 0-16,0 0 0,1-22 15,-1 1-15,0 0 0,0 0 16,0 0-16,0 0 0,1-1 15,-22 1-15,21 0 0,-21-21 0,21 21 16,0-1-16,-21-20 0,0 21 16,0 0-16,0 0 0,21 21 15,-21 21 1,0 0-16,0 0 16,0 0-16,0 0 0,0 1 0,0-1 15,0 0-15,0 21 0,0-21 16,0 1-16,0-1 0,0 21 0,0-21 15,0 0-15,21 1 0,-21-1 16,22 0-16,-1-21 0,0 21 0,0-21 16,0 0-16,0 0 0,1 0 15,-1 0-15,21-21 0,-21 21 16,0-21-16,22 0 0,-22-1 0,0 1 16,21 0-16,-20-21 0,-1 21 0,0-1 15,0-20-15,0 21 0,-21 0 16,0-22-16,0 22 0,0 0 0,0 0 15,0 0-15,-21 21 16,0 0-16,21 21 16,0 0-16,-21 0 15,21 0-15,0 1 0,0-1 16,0 0-16,0 0 0,0 0 16,0 0-16,21 1 0,-21-1 0,0 0 15,0 0-15,21 0 0,-21 0 16,21 1-16,-21-1 0,0 0 15,-21-21 17,0 0-32,0 0 0,0 0 15,-1-21-15,1 0 16,0 21-16,21-22 0,0 1 0,-21 21 16,21-21-16,0 42 31,0 0-16,0 1-15,0-1 16,21-21-16,-21 21 0,21 0 0,0-21 16,1 0-16,-1 21 0,0-21 15,0 0-15,0 0 16,0 0-16,1-21 0,20 21 0,-21-21 16,0 0-16,22 0 0,-22-1 15,21 1-15,0 0 0,-20 0 0,20 0 16,-21 0-16,0-1 0,0 1 0,1 0 15,-1 0-15,-21 0 0,0 0 16,0-1-16,0 1 0,-21 21 16,-1 0-16,1 0 15,0 21 1,21 1-16,-21-22 0,21 21 0,0 0 16,0 0-16,0 0 0,0 0 15,0 1-15,0-1 0,0 0 0,0 0 16,0 0-16,0 0 0,0 1 0,0-1 15,0 0 1,0 0-16,0 0 16,0 0-1,-21-21 1,0 0-16,-1 22 0,1-22 31,0 0-15,21-22 15,-21 22-31</inkml:trace>
  <inkml:trace contextRef="#ctx0" brushRef="#br1" timeOffset="201959.85">5419 6668 0,'0'0'0,"0"-22"0,0 1 15,0 0-15,0 0 16,0 0-16,0 0 0,0-1 16,-22 22-16,22-21 0,-21 0 15,21 0-15,0 42 32,0 0-32,0 0 15,0 1-15,0-1 0,0 21 16,0-21-16,0 22 0,0-1 0,0-21 15,0 21-15,0 1 0,0-22 0,0 0 16,0 21-16,-21-20 0,21-1 16,0 0-16,0 0 0,0 0 0,0 0 15,-21-21 32</inkml:trace>
  <inkml:trace contextRef="#ctx0" brushRef="#br1" timeOffset="203067.21">9885 6668 0,'0'0'0,"-21"0"0,-1 0 16,1 0-1,21-22-15,0 1 0,0 0 16,0 0-16,0 0 16,0 0-16,0-1 0,21 22 15,1-21-15,-1 0 0,0 21 16,0-21-16,0 21 0,0 0 15,1 0-15,-1 0 0,0 0 0,0 21 16,0 0-16,0 0 0,1 1 16,-1-1-16,0 0 0,-21 0 0,0 21 15,0-20-15,0 20 0,0-21 16,0 21-16,-21-20 0,-22 20 16,22-21-16,0 21 0,0-20 0,-21-1 15,20 0-15,1 0 0,-21 0 0,21-21 16,0 21-16,-1-21 0,1 0 15,0 0-15,0 0 16,0 0-16,42 0 31,0 0-15,21 0-16,-20 0 0,20-21 16,0 21-16,1 0 0,-1-21 0,21 21 15,-20 0-15,-1-21 0,0 21 16,1-21-16,-1 21 0,0 0 15,1 0-15,-22 0 0,21 0 0,-21 0 16,1 0-16,-22 21 31,0 0-15,21-21 15,0-21-31</inkml:trace>
  <inkml:trace contextRef="#ctx0" brushRef="#br1" timeOffset="204247.4">14309 6477 0,'0'-21'63,"0"0"-48,21 21-15,0-21 16,0 21-16,0 0 0,0 0 16,22-22-16,-22 22 0,0 0 0,0 0 15,0 0-15,1 0 0,-1 22 16,0-22-16,0 21 0,-21 0 0,0 0 16,0 0-16,0 0 0,0 1 15,0 20-15,0-21 0,-21 0 16,0 0-16,-22 22 0,22-22 0,-21 0 15,21 0-15,-22 0 0,1 1 0,21-1 16,-21 0-16,20-21 0,1 21 16,0-21-16,0 0 0,0 0 15,42 0 17,0-21-17,0 0-15,0 21 16,1 0-16,-1 0 0,21-21 0,-21 21 15,0 0-15,22 0 0,-22 0 0,21 0 16,-21 0-16,22 0 0,-22 0 16,0 21-16,21-21 0,-20 21 0,-1 0 15,0 0-15,0-21 0,-21 21 16,0 1-16,0-1 0,0 0 0,0 0 16,0 0-16,0 0 0,0 1 0,-42 20 15,21-21-15,-1 0 0,-20 22 16,0-22-16,-1 0 0,1 0 0,0 0 15,-1 0-15,1 1 0,0-1 16,21-21-16,-22 0 0,22 21 16,-21-21-16,21 0 0,-1 0 0,1 0 15,0 0-15,0 0 0,0 0 0,0-21 16,21 0 0,0 42 30,-22-21-46,1 0 16,0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03:33:28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20891 5249 0</inkml:trace>
  <inkml:trace contextRef="#ctx0" brushRef="#br0" timeOffset="5135.63">23495 3725 0,'21'0'0,"-21"-21"16,0 0 15,0 0 16,0 0 0,0 0 0,21 21-32,-21 21 32,0 0-31,0 0-1,0 0-15,0 0 16,0 1-16,0-1 0,0 0 16,0 0-16,0 0 15,0 0-15,0 1 0,0-1 16,0 0-16,0 0 0,0 0 0,0 0 15,0 1-15,-21-1 0,21 0 16,0 0-16,0 0 0,0 0 16,0 1-16,0-1 15,0 0-15,0 0 16,0 0 0,0 0 46,0 1-31,21-22 157,0 0-173,1 0-15,-1 0 0,0 0 16,0 0-16,0-22 0,22 22 0,-22-21 16,21 21-16,0-21 0,1 0 15,-1 21-15,0-42 0,22 20 0,-22 1 16,22 0-16,-1-21 16,1 21-16,-1-22 0,1 22 0,-1-21 15,1 21-15,-1-1 0,1 1 16,-1 0-16,1 0 0,-22 0 0,0 21 15,1-21-15,-1 21 0,-21 0 0,0-22 16,1 22-16,-1 0 0,0-21 16,0 21-1,-21 21 110,0 1-78,0-1 16,21-21 62,0 0-47</inkml:trace>
  <inkml:trace contextRef="#ctx0" brushRef="#br0" timeOffset="6695.23">20172 5609 0,'0'-21'31,"0"0"0,0 0-15,0 0-16,0-1 31,0 44 47,0-1-62,0 0-16,0 0 16,0 0-16,0 0 15,0 1-15,0-1 0,0 0 16,0 0-16,0 0 0,0 0 0,0 1 15,0-1-15,0 0 0,0 0 16,0 0-16,0 0 0,0 1 0,0-1 16,0 0-16,0 0 0,0 0 15,0 0-15,0 1 0,0-1 16,21 0-16,-21 0 0,0 0 16,0 0-16,21 1 15,-21-1 16,21-21-15,0 0 0,1 0-1,-1 0-15,0 0 0,0 0 16,0 0-16,0-21 0,22 21 0,-1-22 16,0 1-16,1 21 0,-1-21 15,22 0-15,-1 0 0,1 0 0,-22-1 16,21 1-16,1 0 15,-1 0-15,-20 0 0,20 0 0,-20-1 0,20 1 16,-21 21-16,1-21 0,-1 0 0,0 21 16,1-21-16,-22 21 15,21 0-15,-21-21 0,1 21 0,-1-22 16,0 22-16,0 0 16,-21-21-16,21 21 15,0 0 1</inkml:trace>
  <inkml:trace contextRef="#ctx0" brushRef="#br0" timeOffset="12104.14">26987 3429 0,'0'-21'16,"0"0"31,0 0-16,0-1 0,0 44 32,0-1-63,0 0 16,0 0-16,0 0 0,0 22 0,0-22 15,0 0-15,0 0 0,0 21 16,0-20-16,0-1 0,0 0 0,0 0 15,0 0-15,0 0 0,0 1 16,0-1-16,0 0 0,0 0 16,-21-21 31,21-21-32,-21 21-15,21-21 0,0 0 0</inkml:trace>
  <inkml:trace contextRef="#ctx0" brushRef="#br0" timeOffset="12668.79">27030 3006 0,'0'-21'0,"-21"21"31,-1 0-15,1 0-16,21 21 15,0 0-15,-21-21 16,21 21-16,-21 0 0,21 0 16,0 1-16,0-1 15,0 0-15,0 0 0,0 0 16,0 0 0,21-21-16,0 0 15,0 0-15,1 0 16,-1-21-16,0 0 0,0 21 15,-21-21-15,0 0 0,21 21 16,-21-21-16,0-1 0,0 1 16,0 0-16,0 0 0,0 0 15,-21 0-15,21-1 0,-21 22 16,0 0 0,0 0-16,-1 0 15,1 22-15,21-1 16,-21 0-16,21 0 15,0 0-15,0 0 0,0 1 0,0-1 16,0 0-16,0 0 0,0 0 16,0 0-16,0 1 0</inkml:trace>
  <inkml:trace contextRef="#ctx0" brushRef="#br0" timeOffset="13279.96">27284 3260 0,'0'0'0,"21"0"16,-21 21 15,0 0-31,0 0 0,0 0 16,0 1-16,0-1 0,0 0 15,0 0-15,0 0 0,0 0 0,0 1 16,0-1-16,0 21 0,0-21 16,0 0-16,0 1 0,0-1 15,0 0-15,0 0 0,-21-21 16,21 21-16,-21-21 31,21-21 0,0 0-31,0 0 16,0 0-16,0-1 0,0 1 0,0 0 16,21-21-16,0 21 0,0-22 15,-21 22-15,21-21 0,0 21 0,1-22 16,20 22-16,-21 0 0,0 0 16,0 0-16,22 21 0,-22 0 15,0 0-15,21 0 0,-20 0 0,-1 0 16,0 21-16,0 0 0,0 0 15,0 21-15,-21-20 0,0 20 0,22 0 16,-22-21-16,0 22 0,0-22 16,0 21-16,0-21 0,0 22 0,0-22 15,0 0-15,-22 0 0,22 0 16,-21 1-16,21-1 0,0 0 16,0 0-16,-21-21 0,21-21 46,0 0-30,0 0-16,21-1 0,0-20 0,-21 21 16</inkml:trace>
  <inkml:trace contextRef="#ctx0" brushRef="#br0" timeOffset="13647.75">28215 3006 0,'0'0'0,"21"0"16,-21 21 15,0 0-31,-21 0 16,21 0-16,-21 22 0,0 63 15,21-64-15,-21 0 16,-1 1-16,1-1 0,21 0 15,-21 1-15,0-1 0,21 0 0,0-21 16,0 22-16,-21-22 0,21 0 16,0 0-16,0 0 0,0 1 15,0-1-15,0 0 16,21-21 0,0 0-16,0 0 0,0 0 15,1 0-15,-1 0 16,-21-21-16,21 21 0,0-21 0,-21-1 15,21 1-15,0 0 16,-21 0-16,0-21 0</inkml:trace>
  <inkml:trace contextRef="#ctx0" brushRef="#br0" timeOffset="13895.6">27940 3366 0,'0'21'16,"21"-21"0,0 0-1,0 0-15,1 0 0,-1 0 16,21 0-16,-21 0 0,0 0 0,22 0 16,-22 0-16,0 0 0,21 0 0,-20-21 15,-1 21-15,0 0 16</inkml:trace>
  <inkml:trace contextRef="#ctx0" brushRef="#br0" timeOffset="14557.22">29400 3577 0,'22'0'31,"-22"-21"-31,21 21 0,-21-21 16,21 0-16,-21 0 0,21-1 15,0 22-15,-21-21 0,0 0 0,0 0 16,21 0-16,-21 0 0,0-22 16,0 22-16,0 0 0,0 0 0,0-22 15,0 22-15,0 0 0,0 0 16,-21 0-16,0 21 16,0 0-16,0 0 15,0 0-15,-1 0 0,1 21 16,0 0-16,0 0 0,0 22 15,0-22-15,-22 21 0,22 0 0,0-20 16,0 20-16,21 0 0,-21 1 16,-1-1-16,22-21 0,0 21 0,0 1 15,0-22-15,0 0 0,0 0 16,0 0-16,0 1 0,22-1 0,-1-21 16,0 21-16,0-21 0,0 0 15,0 0-15,1 0 0,-1 0 0,21 0 16,-21 0-16,0-21 0,1 21 0,-1-21 15,0-1-15,0 1 0,0-21 16,0 21-16,1 0 0,-1-22 16,-21 1-16,0 21 0,21-22 15,-21 22-15,0 0 0,0 0 0,0 0 16,21 21-16,-21 21 16,0 0-16,0 0 15,0 0-15,0 1 0,0-1 16,0 0-16,0 0 0,0 0 15,0 0-15,-21-21 32,0-21-17,0 0-15,-1 0 0</inkml:trace>
  <inkml:trace contextRef="#ctx0" brushRef="#br0" timeOffset="16831.54">30395 3408 0,'21'0'94,"-42"0"-31</inkml:trace>
  <inkml:trace contextRef="#ctx0" brushRef="#br0" timeOffset="17412.09">29570 3344 0,'0'-21'16,"0"0"0,-21 0-1,-1 21 32,22 21-47,0 0 16,0 0-16,0 1 15,0 20-15,0-21 0,0 21 0,0-20 16,0 20-16,0-21 0,0 21 16,-21-20-16,21 20 0,0-21 0,0 0 15,0 22-15,0-22 0,0 0 0,0 0 16,0 0-16,21-21 16,-21 21-16,22-21 0,-1 0 15,0 0 1,0 0-16,0 0 0,0 0 15,1-21 1,-1 21-16,0-21 0,0 0 0,0 0 0,0 0 16</inkml:trace>
  <inkml:trace contextRef="#ctx0" brushRef="#br0" timeOffset="17836.29">30289 3450 0,'22'0'63,"-1"0"-63,0 0 16,0 0-16,0-21 0,0 21 0,1 0 15,-1 0-15,0 0 0,0 0 16,0 0-16,0 0 15,-42 21 64</inkml:trace>
  <inkml:trace contextRef="#ctx0" brushRef="#br0" timeOffset="18111.71">30247 3662 0,'0'21'16,"21"-21"15,0 0-16,1 0-15,-1 0 0,0 0 0,0 0 16,0 0-16,0 0 16,1 0-16</inkml:trace>
  <inkml:trace contextRef="#ctx0" brushRef="#br0" timeOffset="19689.11">31327 3133 0,'0'-21'16,"0"-1"0,0 1-16,0 0 15,0 42 16,0 0-15,0 1-16,0-1 0,0 21 0,0 0 16,0 1-16,0-1 0,0 0 15,0 1-15,0-1 0,0 0 0,0 1 16,0-1-16,-22 0 16,22-20-16,0 20 0,-21-21 0,21 0 15,0 0-15,0 1 0,0-1 16,0 0-16,0 0 15,0-42 17,0 0-17,0 0-15,21-1 0</inkml:trace>
  <inkml:trace contextRef="#ctx0" brushRef="#br0" timeOffset="20167.84">31729 3302 0,'0'0'0,"21"0"0,-21-21 0,0 42 47,0 0-47,0 0 16,0 1-16,0 20 0,0-21 15,-21 21-15,0-20 0,21 20 0,-22-21 16,22 21-16,0-20 0,-21 20 16,21-21-16,0 21 0,-21-20 15,21-1-15,0 21 0,0-21 0,0 0 16,0 1-16,21-1 16,0 0-16,1-21 0,-1 0 15,0 0-15,0 0 0,21 0 0,-20 0 16,-1 0-16,21 0 0,0-21 15,-20 0-15,20-1 0,-21 1 0,21 0 16,-20-21-16,-1-1 0,21 1 16,-42 0-16,21-1 0,-21-20 0,0 21 15,0-22-15,0 1 0,0-1 16,-21 22-16,21-1 0,-21 1 16,0 21-16,0 0 0,-1 0 15,22-1-15,-21 22 0,0 0 0,0 0 16,0 0-16,0 0 0,-1 22 15,1-22-15,0 21 0,0 0 0,0-21 16,0 21-16,-1-21 0,1 21 16,0-21-16,0 0 0</inkml:trace>
  <inkml:trace contextRef="#ctx0" brushRef="#br0" timeOffset="24180.12">26839 4699 0,'-21'0'15,"0"0"1,0 0-1,0 0-15</inkml:trace>
  <inkml:trace contextRef="#ctx0" brushRef="#br0" timeOffset="24538.42">26903 5017 0,'0'-22'31,"-21"1"-31,21 42 31,0 1-15,0-1-16,0 0 0,0 0 15,0 0-15,0 0 0,0 1 16,-22 20-16,22-21 0,0 0 0,-21-21 16,21 21-16,0 1 0,0-1 15,0 0-15,0-42 47,0 0-47,0-1 16,0 1-16</inkml:trace>
  <inkml:trace contextRef="#ctx0" brushRef="#br0" timeOffset="24916.2">26966 4614 0,'0'0'0,"0"-21"16,-21 21 0,21 21-1,-21-21-15,21 22 0,-21-22 16,21 21-16,0 0 0,0 0 16,0 0-1,21-21 1,0 0-16,0 0 0,0 0 15,1 0-15,-1 0 0,0-21 16,-21 0-16,21 21 0,-21-21 16,0 0-1,0-1-15,-21 22 16,0 0-16,0 0 16,-1 0-16,1 0 0,0 0 0,0 0 15,21 22-15,-21-22 0,21 21 16,-21-21-16,21 21 0,0 0 15,0 0-15,0 0 0,0 1 16,21-1 0,0 0-16,0-21 0</inkml:trace>
  <inkml:trace contextRef="#ctx0" brushRef="#br0" timeOffset="25412.12">27305 4847 0,'0'21'16,"0"1"0,0-1-16,0 0 0,0 0 15,0 0-15,0 0 0,0 1 16,0-1-16,0 0 0,0 0 16,0 0-16,0 0 0,0 1 0,0-1 15,0 0-15,-21 0 0,21 0 16,0 0-16,-21-21 0,21 22 0,0-1 15,0-42 32,0-1-47,0 1 16,0 0-16,0 0 0,0-21 0,21 20 16,0-20-16,0 21 0,0-21 15,0-1-15,1 22 0,-1-21 0,21 21 16,-21-1-16,22 1 15,-1 0-15,-21 0 0,21 21 0,-20 0 16,20 0-16,-21 0 0,21 21 0,-20 0 16,-1 0-16,0 1 0,-21 20 15,0-21-15,0 0 0,0 22 0,0-22 16,0 21-16,0-21 0,0 22 16,0-22-16,-21 0 0,21 0 0,-21 0 15,21 0-15,-22 1 0,1-1 16,21 0-16,21-42 47,1 0-47</inkml:trace>
  <inkml:trace contextRef="#ctx0" brushRef="#br0" timeOffset="25747.93">28427 4424 0,'0'21'16,"0"0"-16,0 22 0,0-22 16,-21 21-16,-1-21 0,1 22 15,0-1-15,0 0 0,0 1 0,0 20 16,-1-21-16,1 1 0,0-1 15,-21 0-15,21 1 0,-1-1 0,1 0 16,21-20-16,-21 20 0,21-21 16,0 0-16,-21 0 0,21 1 15,21-22 1,0 0 0,0 0-16,1 0 0,-1 0 0,0-22 15,0 1-15,0 0 16,0 0-16,-21 0 0,0 0 15</inkml:trace>
  <inkml:trace contextRef="#ctx0" brushRef="#br0" timeOffset="25939.33">27982 4974 0,'0'0'15,"21"0"16,1 0-31,-1 0 0,0 0 16,21 0-16,-21 0 0,22 0 16,-1-21-16,0 21 0,1-21 15,-22 21-15,21-21 0,1 21 0,-1-21 16,0-1-16</inkml:trace>
  <inkml:trace contextRef="#ctx0" brushRef="#br0" timeOffset="26543.99">29146 4466 0,'0'0'0,"-21"0"16,0 0 0,0 0-16,0 0 0,0 21 15,21 1-15,0-1 16,-22 0-16,22 0 0,-21 0 0,21 22 15,-21-22-15,21 21 0,0 0 16,0 1-16,-21-1 0,21 0 0,-21 1 16,21-1-16,-21-21 0,21 22 0,0-1 15,0-21-15,-22 21 0,22-20 16,0-1-16,-21 21 0,21-21 0,0 0 16,0 1-16,0-1 31,0-42-16,0-1 1,0 1-16,0 0 16,0 0-16,0 0 0,0 0 0,0-1 15,21 1-15,-21-21 0,22 21 0,-1 0 16,0-1-16,0 1 0,21 0 16,-20 0-16,-1 0 0,21 21 0,0 0 15,1 0-15,-22 0 16,0 0-16,0 0 0,0 21 0,1 0 15,-1 0-15,0 0 0,-21 1 16,0-1-16,21 0 0,-21 21 0,0-21 16,0 1-16,0-1 0,-21 0 15,0 0-15,0 0 0,-1 0 16,1 1-16,-21-1 0,21 0 0,0-21 16,-22 21-16,22-21 0,0 0 15,0 21-15,0-21 0,-1 0 0,1 0 16,0 0-16,21-21 31,0 0-31,21 21 16,0-21-16,1 0 0</inkml:trace>
  <inkml:trace contextRef="#ctx0" brushRef="#br0" timeOffset="26799.87">29887 5059 0,'0'0'15,"21"0"1,1 0 0,-1 0-16,0 0 0,0 0 15,0 0-15,0 0 0,1 0 16,-1 0-16,0 0 0,0 0 15,0 0-15,0 0 0,1 0 16,-1 0-16,-21 21 16,-21-21-1</inkml:trace>
  <inkml:trace contextRef="#ctx0" brushRef="#br0" timeOffset="26971.77">29845 5249 0,'0'0'15,"0"22"-15,21-22 47,0 0-47,0 0 0,1 0 16,-1 0-16,0 0 0,21 0 0,-21-22 16,22 22-16,-22-21 0,21 21 15,-21-21-15</inkml:trace>
  <inkml:trace contextRef="#ctx0" brushRef="#br0" timeOffset="27596.21">30946 4953 0,'0'0'0,"-22"-21"0,1-21 16,21 20-16,0 1 16,0 0-16,0 0 0,0 0 15,21 0-15,1 21 0,-1 0 16,0-22-16,0 22 0,0 0 0,0 0 16,1 0-16,-1 0 0,0 22 15,-21-1-15,21 0 0,-21 21 16,21-21-16,-21 22 0,0-1 15,0 0-15,0-20 0,0 20 0,0 0 16,0 1-16,-21-22 0,0 21 16,0-21-16,0 0 0,-1 22 0,1-22 15,-21 0-15,21-21 0,0 21 0,-22 0 16,22-21-16,-21 0 0,21 22 16,-22-22-16,22 0 0,0 0 0,-21 0 15,20 0-15,1 0 16,21-22-16,-21 1 0,21 0 15,0 0-15,0 0 16,0 0-16,21-22 0,0 22 0,-21 0 16,22 0-16,-1 0 0,0 21 15,0-22-15,0 22 16,0 22-16,1-1 16,-22 0-16,0 0 0,21 0 15,-21 0-15,21 1 0,-21-1 16,0 0-16,21 0 0,0 0 15,-21 0-15,21 1 0,1-1 16,-1-21-16,0 0 0,0 21 16,0-21-16,22 0 0,-22 0 15,0 0-15,0 0 16,0 0-16,0 0 0,1 0 0,-1 0 16,0 0-16,0-21 15,0 21-15</inkml:trace>
  <inkml:trace contextRef="#ctx0" brushRef="#br0" timeOffset="28867.43">31729 5038 0,'0'0'0,"0"-21"0,0-1 0,0 1 16,0 0-16,0 0 15,0 0-15,0 42 31,0 0-15,-21 0-16,21 0 0,-22 22 0,1-22 16,21 0-16,-21 21 0,0-20 15,21 20-15,-21-21 0,0 21 0,21-20 16,0-1-16,-22 0 0,1 0 0,21 21 16,0-20-16,0-1 15,0 0-15,0 0 0,0 0 16,21-21-16,1 0 0,-1 0 15,0 21-15,21-21 0,-21 0 16,1 0-16,20 0 0,-21 0 16,0-21-16,22 21 0,-22-21 15,21 0-15,-21 0 0,0 21 16,22-21-16,-22-1 0,0 1 0,0-21 16,0 21-16,1 0 0,-1-22 15,-21 22-15,0-21 0,0 21 0,0-22 16,0 22-16,0-21 0,0 21 15,0-1-15,0 1 0,-21 21 0,21-21 16,-22 21-16,1-21 0,0 21 16,0 0-16,0 0 0,0 0 0,-1 0 15,1 21-15,0 0 16,0 0-16,-21 1 0,20-1 0,1 0 0,0 0 16,0 0-16,-21 0 15,20 22-15,1-22 0,21 0 0,-21 0 16,0 22-16,21-22 0,-21 0 15,21 0-15,0 21 0,0-20 0,0-1 16,0 0-16,0 0 16,0 0-16,21 0 0,0-21 0,0 22 15,0-1-15,1-21 16,-1 0-16,0 0 0,0 0 0,0 0 16,22 0-16,-22 0 15,0 0-15,21-21 0,-21 21 0,1-22 0,20 22 16,-21-21-16,0 0 15,0 0-15,1 0 0,-1 0 0,0-1 16,0-20-16,0 21 0,0-21 16,-21 20-16,0-20 0,0 0 0,0-1 15,0 22-15,0-21 0,0 21 16,0 0-16,-21-22 0,21 22 0,-21 21 16,0-21-16,0 0 0,0 21 15,-1 0-15,1 0 0,-21 0 0,21 0 16,0 0-16,-1 21 0,-20 0 15,21 0-15,-21 0 0,20 1 0,1-1 16,0 21-16,0-21 16,-21 0-16,20 22 0,1-22 0,21 21 15,-21-21-15,0 1 0,0-1 16,21 21-16,-21-21 0,21 0 0,0 1 16,0-1-16,0 0 0,0 0 15,0 0-15,0 0 0,0 1 16,21-22-16,0 21 0,-21 0 15,21-21-15,0 0 0,0 0 0,1 0 16,-1 0-16,0 0 0,0 0 16,0 0-16,0 0 0,1 0 0,-1 0 15,21-21-15,-21 21 0,0-21 16,1-1-16,20 22 0,-21-21 16,0 0-16,0 0 0,1 0 0,-1 0 15,0-22-15,-21 22 0,0 0 16,21-21-16,-21-1 0,0 22 0,0-21 15,0 21-15,0-22 0,-21 22 16,0 0-16,21 0 0,-21 0 0,-1-1 16,1 1-16,0 21 0,0 0 15,0 0-15,0 0 0,-1 0 16,1 21-16,-21 1 0,21-1 0,0 0 16,-1 0-16,1 21 0,-21-20 15,21-1-15,0 21 0,-1-21 16,1 22-16,0-22 0,21 0 0,0 0 15,0 0-15,-21 0 0,21 1 16,0-1-16,0 0 0,0 0 16,0 0-1,21-21-15,0 0 16,0 0-16,1 0 16,-1 0-1,0 0-15,0-21 0,-21 0 16,21 0-16,0 21 0</inkml:trace>
  <inkml:trace contextRef="#ctx0" brushRef="#br0" timeOffset="30508.77">31835 3069 0,'0'0'0,"0"-21"62,0 0-46,0 0-1,0 0 1,0-1-16,0 1 16,0 0-16,0 0 0,0 0 15,0 0-15,0-1 0,0 1 16,0 0-16,0 0 0,-22 0 16,22-22-16,-21 22 0,21 0 0,0-21 15,-21 21-15,21-1 0,-21-20 16,0 21-16,21 0 0,-21 0 0,-1-1 15,22 1-15,-21 0 16,21 0-16,-21 0 0,0 21 0,0-21 16,21-1-16,-21 1 0,-1 21 15,1-21-15,0 0 0,0 0 16,0 21-16,-22-21 0,22 21 16,0-22-16,-21 22 0,21-21 15,-22 21-15,22 0 0,-21-21 0,21 21 16,-1 0-16,1-21 0,-21 21 15,21 0-15,0 0 0,-1-21 0,1 21 16,0 0-16,0 0 16,0 0-16,0 0 0,-1 0 15,1 0-15,0 0 0,0-21 16,0 21-16,0 0 0,-1 0 16,1 0-16,-21 0 0,21 0 0,0 0 15,-1 0-15,1 0 0,0 0 16,0 0-16,0 0 0,0 0 0,-1 0 15,1 21-15,0-21 0,0 0 16,-21 0-16,20 21 0,1-21 0,0 0 16,0 0-16,-21 21 0,20-21 15,1 0-15,0 0 0,0 21 0,0-21 16,0 0-16,-1 0 0,-20 21 16,21 1-16,0-22 0,0 0 0,-1 21 15,1-21-15,0 21 16,0-21-16,21 21 0,-21-21 0,0 21 15,-1 0-15,1-21 0,0 22 16,0-1-16,0 0 0,0-21 0,-1 21 16,22 0-16,-21 0 0,0 1 15,0-1-15,21 0 0,-21 0 0,0-21 16,21 21-16,0 0 0,-22 1 16,1-1-16,0 0 15,21 0-15,0 0 0,-21 0 16,21 1-16,0-1 15,-21-21-15,21 21 0,0 0 16,0 0 15,0-42 32,0 0-48,0 0-15</inkml:trace>
  <inkml:trace contextRef="#ctx0" brushRef="#br0" timeOffset="30899.29">29549 2413 0,'0'0'0,"0"-21"0,-22 21 16,22-21-16,0 42 63,0 0-63,0 0 15,0 0-15,0 1 16,0-1-16,0 21 0,0-21 0,22 0 15,-22 1-15,0-1 0,21 21 16,-21-21-16,0 0 0,0 1 0,0-1 16,0 0-16,0 0 15,0 0-15,0 0 16,21-21 31,-21-21-47,0 0 15,21 0-15,0 21 16,0-21-16,-21 0 0</inkml:trace>
  <inkml:trace contextRef="#ctx0" brushRef="#br0" timeOffset="31283.58">30141 2519 0,'0'21'31,"-21"-21"-15,0 21-16,0-21 0,21 21 16,-21-21-16,-1 22 0,1-1 15,0 0-15,0 0 0,-21-21 0,20 21 16,1 0-16,0 1 0,0-1 15,0-21-15,0 21 0,-1 0 0,1 0 16,21 0-16,-21-21 16,0 22-16,21-1 15,-21-21-15,21 21 16,-21-21-16,42 0 78,0 0-62</inkml:trace>
  <inkml:trace contextRef="#ctx0" brushRef="#br0" timeOffset="32556.2">31771 4657 0,'0'-21'47,"0"-1"-16,0 1-31,0 0 16,0 0-16,0 0 15,0 0-15,0-1 16,0 1-16,-21 21 16,21-21-16,0 0 0,0 0 0,-21 21 15,0-21-15,-1-1 0,22 1 16,-21 21-16,0-21 0,0 0 0,0 21 15,0-21-15,-1 0 0,1 21 16,0-22-16,0 22 0,-21 0 0,20-21 16,1 21-16,-21-21 0,21 21 15,-22 0-15,22 0 0,-21 0 16,0-21-16,20 21 0,-20 0 0,0 0 16,21 0-16,-22 0 0,1 0 15,21 0-15,-22 0 0,1 0 0,21 0 16,-21 0-16,-1 0 0,22 0 15,-21 0-15,21 0 0,-22 0 16,22 0-16,-21 0 0,21 0 16,-22 0-16,22 0 0,-21 0 0,21 0 15,-22 0-15,22 0 0,0 0 16,0 0-16,-22 21 0,22-21 0,0 21 16,-21-21-16,21 21 0,-1-21 15,-20 22-15,21-22 0,-21 21 0,20-21 16,-20 21-16,21 0 0,0-21 15,-22 21-15,22-21 0,-21 21 0,21-21 16,0 22-16,-22-22 16,22 21-16,0-21 0,0 21 0,0-21 15,-1 0-15,1 21 0,0-21 16,0 0-16,0 21 0,0-21 31,21 21-31,-22-21 16,22-21 46</inkml:trace>
  <inkml:trace contextRef="#ctx0" brushRef="#br0" timeOffset="32939.64">29485 4233 0,'-21'0'15,"21"-21"-15,-21 21 31,21 21-15,0 1 0,0-1-16,0 0 0,0 0 0,0 0 15,0 0-15,0 1 0,0-1 16,0 0-16,0 0 0,-21-21 0,21 21 16,0 0-16,0 1 0,0-1 15,-22-21-15,22 21 16,22-21 46,-1 0-62,0-21 16</inkml:trace>
  <inkml:trace contextRef="#ctx0" brushRef="#br0" timeOffset="33272.07">29951 4445 0,'-21'21'16,"-1"-21"-16,1 0 15,0 0-15,0 21 0,0-21 16,-22 0-16,22 0 0,0 0 0,0 0 16,-21 22-16,20-22 0,1 0 15,0 0-15,0 0 0,0 21 0,0-21 16,-1 0 0,1 0-16,21 21 46</inkml:trace>
  <inkml:trace contextRef="#ctx0" brushRef="#br0" timeOffset="34192.33">26797 6498 0,'0'0'0,"-21"-63"16,21 42-1,-21 21-15,-1 21 32,22 0-32,-21 0 0,21 0 15,-21 22-15,21-22 0,0 0 0,0 21 16,0-21-16,-21 1 0,21-1 15,-21 21-15,21-21 0,0 0 0,0 1 16,-21-1-16,21 0 16,-22 0-16</inkml:trace>
  <inkml:trace contextRef="#ctx0" brushRef="#br0" timeOffset="34376.24">26733 6265 0,'0'0'0,"0"-21"0,0 0 15,0 0-15,-21 21 16,0 0 0,21 21 15,21-21-31,0 21 15</inkml:trace>
  <inkml:trace contextRef="#ctx0" brushRef="#br0" timeOffset="34874.26">27432 6435 0,'-21'0'31,"0"0"-31,-1 21 0,1 0 16,0 0-16,0 0 0,0 22 0,0-22 0,-1 0 15,1 0-15,0 0 0,21 22 16,-21-22-16,0 0 0,0 0 16,21 0-16,-22 1 15,1-1-15,21-42 31,0-1-15,21 1-16,1 0 0,-1 0 0,-21 0 16,42 0-16,-42-1 0,42 1 15,-20-21-15,-1 21 0,0 0 0,0-1 16,0-20-16,0 42 0,1-21 16,-1 21-16,0 0 0,0 0 0,0 0 15,0 21-15,-21 0 16,0 22-16,22-22 0,-22 0 15,0 21-15,0-21 0,0 22 16,0-22-16,0 0 0,0 21 0,0-20 16,0-1-16,-22 0 0,22 0 0,-21 0 15,21 0-15,-21 1 16,42-22 15,0 0-31,1-22 0,-1 1 0,0 21 16,0-21-16,0 0 0</inkml:trace>
  <inkml:trace contextRef="#ctx0" brushRef="#br0" timeOffset="35156.17">28194 6138 0,'0'0'16,"0"-21"-16,0 0 0,21 0 0,-21 42 31,0 0-31,0 0 0,0 1 15,0-1-15,0 21 0,-21 0 0,21 1 16,0-1-16,-21 0 0,0 1 16,-1-1-16,22 0 0,0 1 0,-21-1 15,0 0-15,21-20 0,-21 20 16,21 0-16,-21-21 0,21 1 16,0-1-16,0 0 0,0 0 0,0 0 15,0 0 1,0-42 15,-21 0-31,-1 0 16</inkml:trace>
  <inkml:trace contextRef="#ctx0" brushRef="#br0" timeOffset="35338.06">27876 6646 0,'0'0'0,"0"-21"15,22 21 16,-1 0-31,0 0 16,0-21-16,21 21 0,-20 0 0,20 0 16,0 0-16,-21 0 0,22 0 15,20-21-15,-20 21 0,-1 0 0,21-21 16,1 21-16,-22-21 0,22 21 16,-1 0-16,1-22 0</inkml:trace>
  <inkml:trace contextRef="#ctx0" brushRef="#br0" timeOffset="35631.89">29549 6456 0,'0'0'15,"0"-21"-15,21 0 0,-21-1 0,-21 1 16,-1 21 0,1 0-16,0 0 0,0 0 15,0 21-15,0-21 0,-1 22 16,-20 20-16,21-21 0,0 0 0,0 22 15,-1-1-15,1-21 0,0 21 16,0 1-16,21-1 0,0-21 0,0 22 16,0-22-16,0 21 0,0-21 15,0 0-15,21 1 0,-21-1 0,21 0 16,22 0-16,-22-21 0,0 0 16,21 21-16,-21-21 0,22 0 15,-22 0-15,21 0 0,1 0 0,-1 0 16,0-21-16,1 0 0,-1 0 15,0 0-15,1-1 0</inkml:trace>
  <inkml:trace contextRef="#ctx0" brushRef="#br0" timeOffset="35855.76">30162 6668 0,'22'0'47,"-1"0"-47,0 0 0,0 0 16,0 0-16,0 0 0,1 0 15,-1 0-15,21 0 0,-21 0 0,0 0 16,1 0-16,-44 0 31,1 0-31</inkml:trace>
  <inkml:trace contextRef="#ctx0" brushRef="#br0" timeOffset="35995.56">30099 6795 0,'-21'21'15,"42"-21"17,0 0-17,0 0-15,0 0 0,22 0 16,-22-21-16,0 21 0,21-22 0</inkml:trace>
  <inkml:trace contextRef="#ctx0" brushRef="#br0" timeOffset="36615.71">30988 6583 0,'-21'-21'0,"0"0"16,21-1-16,0 1 16,0 0-16,0 0 15,21 21-15,0 0 0,0 0 0,0 0 16,0 0-16,1 0 16,-1 0-16,0 0 0,0 21 0,0 0 15,0-21-15,-21 21 16,0 1-16,22-1 0,-22 21 0,0-21 15,0 0-15,0 1 16,-22-1-16,1 0 0,0 0 0,0-21 16,0 21-16,0-21 0,-22 0 15,22 21-15,0-21 0,0 0 0,0 0 16,-1 0 0,22-21-1,22 21-15,-1 0 16,0 0-16,0-21 0,0 21 15,22 0-15,-22 0 0,0 0 0,0 0 16,21 0-16,-20 0 0,-1 0 16,0 21-16,0-21 0,0 21 15,0 1-15,-21-1 16,0 0-16,0 0 0,0 0 0,0 0 16,0 1-16,-21-1 15,0 0-15,-21 0 0,21 0 0,-22-21 16,22 21-16,-21 1 0,21-22 15,-22 0-15,22 21 0,-21-21 0,21 0 16,-1 0-16,1 0 0,0 0 16,0 0-16,0 0 0,0 0 15,21-21-15,0-1 32,0 1-17,0 0-15,21 0 16,21 21-16</inkml:trace>
  <inkml:trace contextRef="#ctx0" brushRef="#br0" timeOffset="37124.43">31665 6710 0,'-21'0'32,"0"0"-32,0 0 0,0 0 15,-1 0-15,1 21 16,21 0-16,-21 0 0,0 1 0,0-1 16,21 0-16,0 0 0,-21 21 15,-1-20-15,22-1 0,0 0 0,0 0 16,0 0-16,0 0 0,0 1 15,0-1-15,0 0 0,0 0 16,22 0-16,-1-21 0,0 21 16,0-21-16,0 0 0,0 0 0,1 0 15,-1 0-15,21 0 0,-21 0 16,0 0-16,1 0 0,-1 0 0,0-21 16,21 21-16,-21-21 0,1 0 15,-1 0-15,-21 0 0,21-1 0,0-20 16,-21 21-16,21-21 0,-21 20 15,0-20-15,0 0 0,0 21 0,0-22 16,0 1-16,-21 21 0,0-22 16,0 22-16,21 0 0,-21 0 0,-1 21 15,1 0-15,0 0 16,0 0-16,-21 0 0,20 21 16,1 0-16,0 0 0,0 1 15,0 20-15,0-21 0,-1 0 0,1 0 16,0 1-16,0-1 0,0 0 15</inkml:trace>
  <inkml:trace contextRef="#ctx0" brushRef="#br0" timeOffset="44863.48">31305 6265 0,'0'0'0,"22"0"47,-1 0-47,0 0 15,0 0-15,-21-21 16,21 21-16,0 0 0,-21-21 15,22 21-15,-22-21 0,0 0 16,0 0 0,0-1-16,0 1 15,-22 0-15,1 0 16,0 21-16,0-21 0,-21 0 16,-1-1-16,1 22 0,0-21 0,-1 0 15,-20 0-15,20 0 0,1 0 16,-21 21-16,20-22 0,1 1 0,0 21 15,-22 0-15,22-21 0,21 21 16,-22 0-16,1 0 0,0 0 16,20 0-16,-20 0 0,0 0 0,-1 0 15,22 0-15,-21 0 0,0 0 16,-1 0-16,1 21 0,0 0 0,-1-21 16,-20 22-16,20-22 0,1 21 15,0-21-15,-1 21 0,22-21 16,-21 21-16,21 0 0,0-21 15,-1 21-15,1-21 0,0 22 0,0-22 16,0 21-16,21 0 16,-21-21-16,-1 21 0,1-21 15,21 21-15,-21-21 16,0 0-16,21 21 0,-21-21 16,21-21 15,0 0-31</inkml:trace>
  <inkml:trace contextRef="#ctx0" brushRef="#br0" timeOffset="45251.76">29591 5800 0,'0'21'31,"0"0"-15,0 0-16,0 0 15,-21 1-15,21-1 0,-21 0 0,-1 0 16,22 0-16,-21-21 0,0 21 16,21 1-16,-21-1 0,21 0 15,-21-21-15,21 21 0,0 0 16,21-21 15,0 0-31,-21 21 16,21-21-16,0 0 0,1 0 15,-1 0-15,0 0 0,0 0 16,0 0-16,0 0 16,1 0-16,-22 22 0,21-22 15,-21 21 1</inkml:trace>
  <inkml:trace contextRef="#ctx0" brushRef="#br0" timeOffset="50102.02">27241 4001 0,'-21'0'15,"0"0"1,21 21-16,-21-21 16,0 0-16,0 0 15,-1 0 1,1 0 15,21 21 0,21-21-15,1 0 0,-1 21-16,0-21 0,21 0 0,22 21 15,-22-21-15,43 0 0,-1 21 16,1-21-16,21 0 0,21 22 0,0-22 15,0 21-15,21-21 0,0 21 16,0 0-16,22-21 0,-1 21 16,0 0-16,1-21 0,-1 22 15,0-1-15,1-21 0,-1 21 0,-21-21 16,0 0-16,1 21 0,-1-21 16,-21 21-16,0-21 0,0 0 0,-21 21 15,-1-21-15,-20 0 0,0 0 16,-22 22-16,1-22 0,-1 0 0,-20 0 15,-22 0-15,0 0 0,0 0 16,0 0-16,-42 0 47,-21 0-31,21 21-16,-1-21 15,-20 0-15,0 21 0</inkml:trace>
  <inkml:trace contextRef="#ctx0" brushRef="#br0" timeOffset="50711.9">27368 5355 0,'0'0'15,"-21"-21"-15,0 21 0,0 0 16,0 0-16,0 0 0,42 0 47,21 0-47,-21 0 16,22 21-16,-1-21 0,21 0 0,1 21 15,21-21-15,-1 0 0,1 0 16,21 22-16,21-22 0,0 0 0,0 0 15,0 21-15,42-21 0,-21 0 16,22 21-16,-1-21 0,0 0 0,1 21 16,-1-21-16,0 0 0,1 21 15,-22-21-15,0 0 0,-21 0 0,0 0 16,-21 0-16,0 0 0,-22 0 16,1 0-16,0 0 0,-22 0 15,1 0-15,-1-21 0,-21 21 16,-20 0-16,20 0 0,-21 0 0,-21 21 47,-21-21-47,0 21 15,0-21-15,-1 0 0,1 22 0,0-1 16,0-21-16,0 0 0,-22 21 16,22-21-16,-21 0 0</inkml:trace>
  <inkml:trace contextRef="#ctx0" brushRef="#br0" timeOffset="51311.8">27453 6900 0,'0'0'0,"-21"0"16,0 22-1,0-22-15,-1 21 16,1-21-16,21 21 31,21-21-15,1 0-16,20 0 0,0 0 16,22 0-16,20 0 0,1 0 15,21 0-15,21 0 0,0 0 0,21 0 16,0 0-16,0 21 0,22-21 15,-1 0-15,-21 21 0,22-21 0,-22 0 16,0 0-16,-21 21 0,0-21 16,0 0-16,-21 0 0,0 0 0,-22 0 15,1 0-15,-22 0 0,1 0 0,-22 0 16,1 0-16,-1 0 0,-21 0 16,0 0-16,0 0 0,1 0 0,-22-21 46,-22 21 1,1 0-47,0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04:15:28.41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4191 2180 0,'0'0'0,"-21"0"0,0 0 16,-1 0-16,1 0 0</inkml:trace>
  <inkml:trace contextRef="#ctx0" brushRef="#br0" timeOffset="732.22">4064 804 0,'0'0'0,"0"-21"0,0 0 0,0 0 0,0 0 16,0-22-16,-21 22 0,21 0 16,0 0-16,0 0 0,-21 0 15,21-1-15,0 1 0,-22 21 0,22-21 16,0 0-16,-21 42 31,21 0-31,0 0 16,0 22-16,0-1 0,0 0 0,0 22 15,0-1-15,0 1 0,0-1 16,0 22-16,21-21 0,-21-1 16,0 22-16,0-22 0,0 1 15,22 20-15,-22-20 0,0 21 0,0-22 16,21 22-16,-21-22 0,0 1 16,0-1-16,0-20 0,0-1 0,0 0 15,0 1-15,0-22 0,0 0 16,0 0-16,0 0 0,0-42 31,0 0-15,0 0-16,0 0 0,0-22 15,0 1-15,0 0 0</inkml:trace>
  <inkml:trace contextRef="#ctx0" brushRef="#br0" timeOffset="1116.54">4572 487 0,'0'21'31,"0"0"-31,0 0 15,0 22-15,0-1 16,21 0-16,-21 22 0,0-22 0,21 43 16,-21-22-16,0 22 0,0-21 15,0 20-15,0-20 0,0-1 0,0 22 16,0-22-16,0 1 0,0-1 16,0 1-16,0-22 0,0 22 0,0-22 15,0 0-15,0 1 0,0-22 16,0 21-16,0-21 0,0 1 0,0-1 15,0 0-15,-21-21 32,0 0-17,21-21-15,0 0 0,-21-1 16,0 22-16</inkml:trace>
  <inkml:trace contextRef="#ctx0" brushRef="#br0" timeOffset="2099.17">4064 1778 0,'0'0'0,"21"0"32,0 0-17,0-21-15,1 21 0,-1-21 16,21 0-16,0 21 0,1-22 0,-1 1 15,0 0-15,1 21 0,-1-21 16,0 0-16,1 21 0,-1-21 0,0-1 16,-20 22-16,20-21 0,0 21 15,-21-21-15,22 0 0,-22 21 0,0-21 16,21 21-16,-20-21 0,-1 21 16,0-22-16,0 22 0,-21-21 15,21 0 1,0 21-16,-21 21 47,0 0-47,0 1 15,0-1-15,0 0 16,0 0-16,0 21 0,0-20 0,0 20 16,0-21-16,0 0 0,0 22 15,0-22-15,0 0 0,0 21 0,0-21 16,0 1-16,0-1 0,22 0 15,-1 0-15,0-21 0,0 0 16,0 0-16,0 0 16,1 0-16,-1-21 0,21 21 15,-21-21-15,0 0 0,1-1 16,-1 1-16,0 0 0,21-21 0,-21 21 16,1-1-16,-1-20 0,0 21 15,-21 0-15,21 0 0,-21-1 0,21 1 16,-21 0-16,0 0 15,0 0-15,0 42 63,0 0-63,0 0 0,0 0 16,0 22-16,0-22 0,0 21 0,0 1 15,0-1-15,21 0 0,-21 22 16,0-22-16,0 22 0,0-22 0,0 21 15,0 1-15,0-1 0,0 1 16,0-1-16,22 22 0,-22-21 0,0 20 16,0 1-16,0-22 0,0 22 15,0 0-15,0-22 0,0 22 0,0-22 16,0 1-16,0-1 0,0 1 0,0-1 16,0 1-16,0-22 0,-22 1 15,1-1-15,0 0 0,0-21 0,-21 1 16,-1-1-16,1 0 0,0-21 15,-1 0-15,1 0 0,-22 0 16,22-21-16,-21 0 0,-1-1 0,1 1 16,-1-21-16,22 0 0,-22-1 15,22-20-15,0 20 0,-1-20 0,1 21 16,21-22-16,0 22 0,21-22 16,0 22-16,0-22 0,0 1 0,0 21 15,0-22-15,21 1 0,21-1 16,-21 22-16,22-22 0,-1 1 0,0-1 15,1 1-15,-1 20 0,0-20 16,22 21-16,-22-1 0,0 1 16,1 0-16,-1-1 0,22 1 0,-22 0 15</inkml:trace>
  <inkml:trace contextRef="#ctx0" brushRef="#br0" timeOffset="2776.87">5905 974 0,'0'0'0,"-21"-21"0,21-1 0,0 1 16,-21 21-16,0-21 15,21 42 1,0 0-16,0 22 15,0-22-15,0 21 0,0 1 16,0-1-16,0 0 0,0 22 0,0-22 16,0 0-16,0 22 0,0-22 15,0 22-15,0-22 0,0 22 0,0-22 16,0 0-16,0 1 0,0-1 16,0 0-16,0 1 0,0-22 0,0 0 15,0 21-15,-21-42 0,21 21 16,0 1-16,-21-22 0,21-22 47,0 1-47,0 0 0,0 0 15,0 0-15,0 0 0,0-1 16,0 1-16,21-21 0,0 21 0,-21 0 16,21-22-16,0 22 0,0 0 15,1 0-15,-1 0 0,0-1 0,21 1 16,-21 0-16,1 21 0,-1 0 15,0 0-15,0 0 0,21 0 0,-20 0 16,-1 0-16,-21 21 0,21 0 16,0 1-16,0-1 0,-21 0 15,21 0-15,-21 21 0,0-20 16,0 20-16,0 0 0,0-21 0,-21 22 16,0-22-16,0 21 0,0-21 0,0 22 15,-1-22-15,-20 0 0,21 0 16,0 0-16,0-21 0,-1 22 0,1-22 15,0 0-15,0 0 16,0 0-16,0 0 16,-1 0-1,22-22 1,0 1-16,0 0 16,22 21-16,-1-21 15,0 0-15,0 0 0</inkml:trace>
  <inkml:trace contextRef="#ctx0" brushRef="#br0" timeOffset="3305.79">6540 1566 0,'0'0'16,"0"-21"-16,0 0 0,0 0 15,22 21 1,-1-21-16,0 21 0,0 0 0,0-21 16,0 21-16,22 0 0,-22 0 15,21 0-15,-21 0 0,1 21 0,20-21 16,-21 21-16,0 0 0,0 0 0,1 0 15,-22 22-15,0-22 0,21 0 16,-21 21-16,0-20 0,0 20 0,0 0 16,0-21-16,0 1 0,0 20 15,-21-21-15,-1 0 0,22 0 16,0 1-16,-21-1 0,0-21 16,21 21-16,-21-21 15,0-21 1,21 0-16,0-1 0,0 1 0,0 0 15,0 0-15,0 0 0,0-22 0,0 22 16,0 0-16,0-21 0,0 21 16,21-1-16,-21-20 0,21 21 0,0 0 15,-21 0-15,21 21 0,-21-22 16,22 1-16,-1 21 16,-21-21-16,21 21 0,0 0 15,0 0-15,0-21 0,1 21 16,-1 0-1</inkml:trace>
  <inkml:trace contextRef="#ctx0" brushRef="#br0" timeOffset="3634.21">7451 1461 0,'-22'0'16,"1"0"0,21 21-1,0 0-15,0 0 16,0 0-16,0 0 0,0 1 0,0 20 16,0-21-16,0 21 0,0-20 15,0 20-15,0-21 0,0 0 0,-21 22 16,21-22-16,0 0 0,0 0 15,-21 0-15,21 0 0,0 1 16,0-1-16,0-42 47,0-1-47,0 1 16,0 0-16</inkml:trace>
  <inkml:trace contextRef="#ctx0" brushRef="#br0" timeOffset="3989">7429 1270 0,'0'0'0,"-21"-21"16,0 21-16,0 0 0,21 21 16,0 0-1,0 0-15,0 1 16,0-1-16,0 0 15,21-21-15,0 0 16,0 0-16,1 0 0,-1 0 16,-21-21-16,21 21 0,0-21 15,0 21-15,-21-22 0,0 1 0,21 0 16,-21 0-16,0 0 16,0 0-16,0-1 0,-21 22 15,0-21-15,0 21 16,0 0-16,0 0 0,-1 21 15,1-21-15,21 22 16,-21-1-16,21 0 0,-21 0 16,21 0-16,0 0 15,0 1-15,0-1 16</inkml:trace>
  <inkml:trace contextRef="#ctx0" brushRef="#br0" timeOffset="4728.39">8149 1757 0,'0'-21'16,"0"0"-1,0-1-15,0 1 16,0 0-16,0 0 0,0 0 16,-21 0-16,0-1 15,0 22-15,-1 0 16,1 0-16,-21 0 0,21 0 16,0 22-16,-22-1 0,22 0 15,-21 0-15,21 21 0,-22-20 0,22 20 16,0-21-16,-21 21 0,20 1 15,1-22-15,0 21 0,21-21 0,0 22 16,-21-22-16,21 0 0,0 0 16,0 0-16,0 1 0,0-1 0,21 0 15,0-21 1,0 0-16,1 0 0,-1 0 0,0 0 16,0 0-16,0 0 0,0-21 0,1 0 15,20-1-15,-21 1 16,21 0-16,-20 0 0,-1-21 0,21-1 15,-21 1-15,22 0 0,-22-1 16,0 1-16,21-22 0,-21 22 0,1-21 16,-1 20-16,21-20 0,-42 20 15,21-20-15,0-1 0,-21 22 0,22-21 16,-22 20-16,0 1 0,0-22 16,0 22-16,0 21 0,0-21 0,0 20 15,0 1-15,-22 0 0,1 21 16,0 0-16,21 21 0,0 0 15,-21 1-15,21 20 16,-21 0-16,21 1 0,0 20 0,0-21 16,0 22-16,0-1 0,0 1 15,0-1-15,0 1 0,0-1 0,0 1 16,0-1-16,0 1 0,0-22 0,0 22 16,0-22-16,0-21 0,21 22 15,0-1-15,-21-21 0,21 0 0,0 0 16,-21 1-16,22-1 0,-1-21 15,0 0-15,0 0 0,0 0 16,0 0-16,1 0 0,-1 0 16,0-21-16,0-1 0,0 1 0,0 0 15,1 0-15</inkml:trace>
  <inkml:trace contextRef="#ctx0" brushRef="#br0" timeOffset="7817.01">10604 1312 0,'0'0'0,"0"22"15,22-22 1,-1 0-16,0 0 0,0-22 16,0 1-16,0 21 0,1-21 15,20 0-15,-21 0 0,21-22 0,-20 22 16,20 0-16,-21-21 0,0 21 15,0-22-15,1 1 0,-1 21 0,-21-22 16,0 22-16,0-21 0,0 21 16,0-22-16,-21 22 0,-1 0 0,1 0 15,0 21-15,0 0 16,0 0-16,0 21 16,21 0-16,0 22 15,0-1-15,0 0 0,0 1 0,0 20 16,0 1-16,0-1 0,0-21 15,0 22-15,0-1 0,0 1 0,0-1 16,0 1-16,0-1 0,0 1 16,21-22-16,-21 22 0,0-22 0,0 22 15,21-22-15,-21 0 0,0 1 0,0-22 16,0 21-16,0-21 0,0 22 16,0-22-16,0 0 0,-21 0 0,0-21 15,-1 21-15,1-21 0,0 0 16,0 0-16,-21 0 0,20 0 15,-20 0-15,0 0 0,21 0 0,-22-21 16,1 0-16,21 0 0,-22-22 16,22 1-16,-21 21 0,21-21 0,0-1 15,-1 22-15,1-21 0,21 21 16,0-1-16,-21 22 0,21-21 0,0 42 31,0 1-31,0-1 0,21 21 16,-21-21-16,21 0 0,1 22 15,-22-22-15,21 0 0,0 21 0,0-20 16,-21-1-16,21 0 0,0 0 0,1 0 16,-1 0-16,0 1 15,0-22-15,21 21 0,-20-21 0,20 0 16,0 0-16,-21 0 0,22 0 16,-1 0-16,0 0 0,22-21 0,-22-1 15,1 1-15,-1 0 0,0 0 0,1-21 16,-1 20-16,0-20 0,-21 0 15,22-1-15,-22 1 0,0 0 0,0-1 16,0 1-16,1 21 0,-22-21 16,21 20-16,-21 1 0,0 0 0,0 0 15,0 0-15,0 42 32,-21 21-17,21-21-15,0 1 0,-22 20 16,22-21-16,0 21 0,0-20 0,-21 20 15,21 0-15,0-21 0,0 22 16,0-22-16,-21 0 0,21 0 0,-21 0 16,21 1-16,0-1 0,0 0 0,0 0 15,-21-21 1,21-21 15,0 0-31,0 0 0,0-22 0,0 22 16,0 0-16,21-21 0,0 20 15,-21-20-15,21 0 0,0 21 16,22-22-16,-22 22 0,0-21 0,0 21 16,0-1-16,22 1 0,-22 0 15,0 21-15,0 0 0,0 0 0,1 0 16,-1 0-16,0 0 0,0 21 16,0 0-16,-21 1 0,0-1 0,0 21 15,21-21-15,-21 0 0,0 22 16,22-22-16,-22 0 0,0 21 0,0-20 15,0-1-15,21 0 0,-21 0 16,21 0-16,-21 0 0,21-21 16,0 22-16,0-22 0,1 0 0,-1 0 15,0 0-15,0-22 16,0 1-16,22 21 0,-22-42 0,0 21 16,0 0-16,21-22 0,-20 1 0,-1 0 15,0-1-15,0-20 0,0 20 16,0-20-16,1-1 0,-1 22 0,0-21 15,0-1-15,-21 1 0,0 20 16,0-20-16,0 20 0,0-20 0,0 21 16,0-1-16,0 1 0,0 21 15,0 0-15,0-1 0,-21 1 16,0 21-16,0 21 16,21 1-16,0 20 15,0 0-15,0 1 0,0-1 16,0 21-16,0-20 0,0 20 0,0 1 15,-22-1-15,22 1 0,-21-1 16,21-20-16,0 20 0,0 1 0,-21-22 16,21 0-16,-21 1 0,21-1 0,0 0 15,0-21-15,-21 22 0,21-22 16,-21 0-16,21 0 0,-22 0 16,22-42 15,0 0-31,0 0 15,0 0-15,0 0 0,0-1 16,22-20-16,-1 0 0,0 21 0,0-22 16,0 22-16,0-21 0,-21 21 15,22-1-15,20-20 0,-21 21 0,0 0 16,0 21-16,1-21 0,-1 21 16,0 0-16,0 0 0,0 0 15,0 0-15,-21 21 0,0 0 0,22 0 16,-22 0-16,21 22 0,-21-22 15,0 0-15,0 21 0,0-21 0,0 22 16,0-22-16,0 21 16,0-21-16,0 1 0,0 20 0,0-21 15,21 0-15,-21 0 0,21 1 0,0-22 16,-21 21-16,21-21 0,1 0 16,-1 0-16,21 0 0,-21 0 15,0 0-15,1 0 0,20-21 16,-21-1-16,21 1 0,-20 0 0,20-21 15,-21 21-15,21-1 0,-20-20 0,-1 21 16,0-21-16,0 20 16,0 1-16,-21-21 0,0 21 0,0 0 0,0-1 15,0 1-15,0 0 16,-21 21 15,0 21-31,21 0 0,-21 1 16,21-1-16,-21 0 0,21 0 0,0 0 15,0 0-15,0 1 0,-22-1 16,22 21-16,0-21 0,0 0 0,0 1 16,0-1-16,0 0 0,0 0 0,0 0 15,0 0-15,0 1 16,22-1-16,-1-21 16,0 0-16,0 0 0,0 0 15,22 0-15,-22 0 0,21-21 0,-21 21 16,22-22-16,-22 1 0,21 0 15,-21 0-15,22-21 0,-22 20 16,21-20-16,-21 21 0,0-21 0,1 20 16,-22-20-16,0 21 0,0 0 15,0 0-15,0-1 0,-22 22 16,1 0 0,21 22-1,0-1-15,0 0 16,0 0-16,21 0 15,1-21-15,-22 21 0,0 1 0,0-1 16,21 0-16,0 0 0,-21 0 16,0 0-16,0 1 15,0-1-15,0 0 0,0 0 16,0 0-16,0 0 16,21 1-16,0-22 15,0 21-15,1-21 0,-1 0 16,0 0-16,0 0 0,0 0 15,0 0-15,1-21 0,-1 21 0,0-22 16,-21 1-16,21 21 0,0-21 0,0 0 16,1-21-16,-22 20 15,21 1-15,-21-21 0,21 21 0,-21-22 0,0 22 16,21-21-16,-21 21 16,21 0-16,-21-22 0,0 22 0,0 0 15,0 42 16,0 0-31,0 0 16,0 22-16,0-22 0,0 0 16,0 0-16,0 0 0,-21 22 0,21-22 15,-21 0-15,21 0 0,0 0 0,-21 1 16,21-1-16,0 0 0,0 0 16,0 0-16,0 0 0,21-21 15,0 22-15,0-22 0,0 0 16,1 0-1,-1 0-15,0 0 0,0 0 0,0-22 16,0 22-16,22-21 0,-22 0 16,0 0-16,21 0 0,-20 0 0,-1-22 15,21 1-15,-21 21 0,0-43 0,1 22 16,-1 0-16,0-22 0,0 22 16,0-22-16,-21 22 0,21 0 15,-21-22-15,0 22 0,0 21 0,0-22 16,0 1-16,0 21 0,0 0 0,0-1 15,0 1-15,0 0 0,-21 21 16,0 0 0,21 21-16,0 0 15,-21 1-15,21 20 0,0 0 16,0-21-16,-21 22 0,21-1 0,-21 0 16,-1 1-16,22-1 0,-21 22 15,0-22-15,21 21 0,-21-20 0,0-1 16,21 22-16,0-22 0,-21 0 0,21 1 15,-22-1-15,22 0 0,0-21 16,0 1-16,0-1 0,0 0 0,0 0 16,0 0-16,22-21 0,-1 0 0,0 0 15,0 0-15,0 0 0,0 0 16,22 0-16,-22 0 0,0-21 16,21 0-16,-20 0 0,20 21 0,-21-21 15,0-1-15,22 1 0,-22 0 16,0 0-16,0 0 0,0 21 0,0-21 15,1-1-15,-1 1 0,-21 0 16</inkml:trace>
  <inkml:trace contextRef="#ctx0" brushRef="#br0" timeOffset="8088.36">14351 1609 0,'21'0'16,"0"0"-1,0 0-15,22 0 0,-22 0 0,0 0 16,21-21-16,-20 21 0,20-22 16,-21 22-16,21-21 0,1 21 0,-22-21 15,0 21-15,21 0 0,-20-21 0,-1 21 16,0 0-16,-21-21 0,0 0 15,0-1 1,-21 22 0</inkml:trace>
  <inkml:trace contextRef="#ctx0" brushRef="#br0" timeOffset="8292.24">13864 1439 0,'0'0'0,"-21"0"15,0 22-15,21-1 47</inkml:trace>
  <inkml:trace contextRef="#ctx0" brushRef="#br0" timeOffset="10608.64">15557 1969 0,'0'0'0,"64"0"16,-64-22-16,0 1 15,0 0-15,0 0 16,0 0-16,0 0 0,0-1 15,0 1-15,-21 0 0,0 0 16,-1 0-16,-20 0 0,21-1 0,-21 22 16,-1-21-16,1 21 0,21 0 0,-22 0 15,1 0-15,0 0 16,-1 21-16,22 1 0,-21-1 0,21 0 16,0 21-16,-22-21 0,22 22 15,21-1-15,-21 0 0,0-20 0,21 20 16,-21 0-16,21-21 0,0 1 0,0 20 15,0-21-15,0 0 0,0 0 16,21 1-16,0-22 0,0 0 16,0 0-16,22 0 0,-22 0 15,0 0-15,21 0 0,1 0 0,-22-22 16,21 1-16,0 21 0,1-21 0,-1 0 16,-21 0-16,22-22 0,-22 22 15,0 0-15,0-21 0,0 21 16,0-22-16,-21 22 0,22-21 15,-22 21-15,0-1 0,0 1 0,0 0 16,0 0-16,0 42 31,0 0-31,0 0 16,0 22-16,0-22 0,0 0 16,0 0-16,0 22 0,0-22 0,0 0 15,0 0-15,0 0 0,0 0 16,0 1-16,0-1 0,21 0 15,0-21-15,0 0 0,0 0 16,0 0-16,1 0 16,20 0-16,-21 0 0,0 0 0,0 0 15,22-21-15,-22 0 0,0-1 16,0 1-16,22 0 0,-43-21 0,21 21 16,0-22-16,-21 22 0,21-21 0,-21 21 15,0-22-15,0 22 0,0 0 16,0 0-16,0 0 0,0-1 0,0 44 31,-21-1-31,21 0 0,-21 21 16,21-21-16,-21 22 0,21-22 15,0 0-15,0 21 0,0-20 0,-22 20 16,22-21-16,0 0 16,-21 22-16,21-22 0,0 0 0,0 0 15,0 0-15,0 0 16,0-42 15,0 0-15,0 0-16,0 0 0,21-22 0,1 22 15,-22-21-15,21 21 0,0-22 16,0 1-16,0 0 0,0-1 0,1 22 16,-1-21-16,0 21 0,21 0 0,-21-1 15,1 22-15,-1 0 16,0 0-16,0 0 0,0 22 15,-21-1-15,21 0 0,1 0 16,-22 21-16,21-20 0,0-1 0,0 0 16,0 21-16,-21-21 0,21 1 15,1-1-15,-1 0 0,0 0 0,0 0 16,0-21-16,0 21 0,1-21 16,-1 0-16,-21 22 0,21-22 15,0 0-15,-21-22 16,0 1-16,21 0 15,-21 0-15,21 0 0,1-22 0,-22 22 16,21-21-16,-21 21 0,21-22 0,0 1 16,-21 21-16,21-21 15,0 20-15,1 1 0,-22 0 0,0 0 16,21 0-16,0 21 0,0 0 16,-21 21-1,21 0-15,-21 0 16,0 0-16,0 1 0,0-1 15,0 0-15,0 0 32,0-42-1,0 0-31,0 0 16,0-1-16,0 1 15,0 0-15,0 0 0,-21 21 0,21-21 16,-21 0-16,0 21 15,0 0-15,-1 0 16,1 0-16,0 21 16,0 0-16,21 0 0,-21 0 0,21 22 15,-21-22-15,21 0 0,0 21 0,0-21 16,-22 22-16,22-22 0,0 21 16,0-21-16,0 1 0,0-1 0,0 21 15,0-21-15,22 0 16,-1 1-16,0-1 0,0-21 0,0 21 0,0 0 15,1-21-15,20 21 0,-21-21 16,21 0-16,-20 0 0,20 0 16,-21 0-16,21 0 0,-20 0 0,20 0 15,0 0-15,-21-21 0,1 0 0,20 0 16,-21 0-16,0-1 0,0 1 16,1 0-16,-1 0 0,0-21 0,0 20 15,-21-20-15,21 0 0,0 21 16,-21-1-16,0-20 0,0 21 0,0 0 15,22 0-15,-22-1 16,-22 22 0,1 0-1,0 22-15,21-1 0,-21 0 16,0 0-16,21 0 0,-21 22 16,21-22-16,0 0 0,-22 0 15,22 0-15,-21 0 0,21 1 0,0-1 16,-21 0-16,21 0 0,0 0 15,0 0-15,0 1 0,0-1 16,21-21-16,0 0 16,1 0-16,-1 0 15,0 0-15,21 0 0,-21 0 16,1 0-16,20-21 0,-21 21 0,21-22 16,1 1-16,-22 0 0,21 0 15,1-21-15,-22 20 0,21-20 0,0 21 16,-20-21-16,-1 20 0,21-20 15,-42 0-15,21 21 0,0-1 0,-21 1 16,0 0-16,0 0 0,0 0 16,-21 21-1,0 0-15,0 0 0,0 0 16,0 21-16,-1 0 0,22 0 16,0 0-16,0 1 0,-21-1 15,21 0-15,0 0 0,0 0 0,0 0 16,0 1-16,0-1 0,0 0 0,0 0 15,0 0-15,0 0 16,0 1-16,0-1 0,21 0 0,-21 0 16,0 0-16,0 0 15,0 1-15,0-1 16,0 0-16,0 0 16,-21-21-1,0 0-15,0 21 0,0-21 0,0 0 16,-1 0-16,1 0 15,0 0-15,0 0 16,21-21 0,-21 0-16,0 21 15,-1-21-15</inkml:trace>
  <inkml:trace contextRef="#ctx0" brushRef="#br0" timeOffset="11580.08">4276 2625 0,'0'0'0,"-22"0"0,1-21 0,0-1 15,0 22-15,0-21 16,0 21-16,-1 0 16,22-21-1,22 42 16,-1-21-31,0 0 16,0 0-16,0 0 0,22 0 16,20 0-16,1 0 0,-1 0 0,1 0 15,20 0-15,1 0 0,0 0 16,-1 0-16,22 0 0,0 0 0,0 0 16,0 0-16,21 0 0,-22 0 15,22 0-15,-21-21 0,21 21 0,-21 0 16,0 0-16,0 0 0,0-21 15,-1 21-15,1 0 0,-21 0 16,21-21-16,-22 21 0,22 0 0,-21-21 16,-22 21-16,1 0 0,-1-22 15,1 22-15,-22-21 0,1 21 0,-22 0 16,0 0-16,0 0 0,0 0 16,0 0-16,-21-21 31</inkml:trace>
  <inkml:trace contextRef="#ctx0" brushRef="#br0" timeOffset="12380.79">10266 2434 0,'-21'0'16,"21"21"-16,-22-21 15,22 22 1,22-22-1,-1 0 1,0 0-16,0 0 0,21 21 16,1-21-16,-1 0 0,22 0 15,-1 0-15,1 0 0,20 0 16,1 0-16,0 0 0,20 0 0,1-21 16,0 21-16,21-22 0,0 22 15,21 0-15,0-21 0,22 21 0,-1 0 16,22-21-16,-1 21 0,22 0 0,-1-21 15,1 21-15,21-21 0,0 21 16,0 0-16,-1 0 0,1-21 0,21 21 16,-21 0-16,21 0 0,-21 0 15,21-22-15,0 22 0,-21 0 0,0 0 16,-1 0-16,-20 0 0,21 0 16,-21 0-16,-22 0 0,1 0 15,-1 0-15,1 0 0,-22 0 0,-21 0 16,0 0-16,-21 0 0,0 0 15,-42 0-15,0 0 0,-1 0 0,-41 0 16,-1 0-16,-21 0 0,0 0 16</inkml:trace>
  <inkml:trace contextRef="#ctx0" brushRef="#br0" timeOffset="13661.07">952 3239 0,'22'-22'0,"-22"1"0,0 0 16,21 21-16,-21-21 0,21 21 16,-21-21-16,21 0 0,-21-1 0,0 1 15,0 0-15,21 0 16,-21 0-16,0 0 0,0-1 16,0 1-16,0 0 0,0 0 15,0 0-15,-21 21 0,0-21 0,21-1 16,-21 22-16,0 0 15,-22 0-15,22 0 0,0 0 0,-21 0 16,20 0-16,-20 22 0,0-1 16,21 0-16,-22 0 0,-20 0 15,20 22-15,1-1 0,0 0 0,-1 1 16,1-1-16,21 21 0,-21-20 16,20 20-16,1 1 0,0-1 15,0 1-15,0-22 0,21 22 0,0-22 16,0 0-16,0 1 0,0-1 15,0 0-15,21 1 0,0-1 16,21-21-16,-20 21 0,20-20 16,0-1-16,-21 0 0,22 0 15,-1-21-15,0 21 0,1-21 0,-22 0 16,21 0-16,1 0 0,-1 0 16,0-21-16,-21 0 0,22 0 15,-1 0-15,-21-1 0,22-20 0,-1 21 16</inkml:trace>
  <inkml:trace contextRef="#ctx0" brushRef="#br0" timeOffset="14136.8">1291 3493 0,'0'0'16,"0"-22"-16,0 1 0,0 0 0,-21 21 31,0 0-31,0 21 16,-1-21-16,1 43 0,21-22 15,-21 0-15,0 0 0,21 21 16,-21 1-16,0-22 0,21 21 16,-22 1-16,22-22 0,0 21 0,0 0 15,0-20-15,0 20 0,0-21 16,0 0-16,0 22 0,0-22 16,22 0-16,-1 0 0,21-21 15,-21 0-15,0 0 0,22 0 16,-22-21-16,21 21 0,1-21 15,-22 0-15,21-1 0,0-20 16,-20 21-16,20 0 0,-21-22 16,21 1-16,-20 21 0,-22-21 0,0 20 15,0-20-15,0 21 0,0-21 16,0 20-16,-22-20 0,1 21 0,0 0 16,-21 21-16,21-21 0,-22 21 15,1 0-15,21 0 0,-22 0 16,1 21-16,21 0 0,-21-21 0,20 21 15,1 0-15,0 0 0,0 1 16,0 20-16,21-21 0,0 0 16,0 0-16,0 1 0,0-1 15,21 0-15,0-21 16,0 0-16,22 0 0,-22 0 0,21 0 16,0 0-16</inkml:trace>
  <inkml:trace contextRef="#ctx0" brushRef="#br0" timeOffset="14867.96">1926 3514 0,'-21'21'0,"21"0"16,0 0-1,0 0-15,0 1 0,0-1 0,0 0 16,0 0-16,0 0 0,0 22 15,0-22-15,0 0 0,0 0 0,0 0 16,0 0-16,0 1 0,0-1 16,0 0-16,0 0 0,0 0 15,0 0-15,0 1 0,0-44 47,0 1-47,0 0 16,0 0-16,0-21 0,0 20 0,0 1 15,0 0-15,0-21 16,0 21-16,0-22 0,0 22 0,21 0 16,0-21-16,0 20 0,1 1 15,-1 0-15,0 21 0,0-21 16,21 21-16,-20 0 0,-1 0 0,21 0 16,0 21-16,-20-21 0,20 21 15,-21 0-15,21 1 0,-20-1 0,-1 0 16,0 0-16,0 0 0,-21 0 15,0 22-15,0-22 0,0 0 16,0 0-16,0 0 0,0 1 0,0-1 16,-21 0-16,21 0 0,-21-21 15,0 0 1,-1 0-16,22-21 16,0 0-1,0 0-15,0-1 0,0 1 0,0 0 16,0 0-16,0-21 0,22-1 15,-1 22-15,21-21 0,-21 21 0,22-22 16,-1 22-16,0 0 0,1 0 16,-1 21-16,0 0 0,1 0 0,-22 0 15,21 0-15,-21 21 16,0 0-16,1 0 0,-1 0 0,-21 1 16,0 20-16,0-21 0,0 21 0,0-20 15,0-1-15,0 0 0,0 21 16,0-21-16,0 1 0,0-1 15,0 0-15,0 0 0,-21-21 16,21 21-16,-22-21 16,1 0-1,21-21-15,0 0 16</inkml:trace>
  <inkml:trace contextRef="#ctx0" brushRef="#br0" timeOffset="15847.77">3281 3408 0,'0'-21'16,"0"0"-16,0-1 15,0 1-15,0 0 0,0 0 0,0-21 16,0 20-16,0 1 0,21-21 16,-21 21-16,0 0 0,0-22 15,0 22-15,0 0 0,0-21 16,0 20-16,0 1 0,0 0 15,0 0-15,-21 21 0,0 0 16,-1 0-16,1 0 16,0 21-16,21 0 15,0 0-15,0 22 0,0-22 16,0 21-16,0 1 0,0 20 16,21-21-16,-21 22 0,21-22 0,1 22 15,-22-1-15,0-20 16,0 20-16,21-21 0,-21 1 0,21 20 0,-21-20 15,0 20 1,21-21-16,-21-20 0,21 20 0,-21-21 16,0 0-16,0 0 0,0 1 15,0-1-15,0-42 32,0-1-32,0 1 0,-21 21 15,21-21-15,-21 0 0,21-21 16,0 20-16,0 1 0,0 0 0,0-21 15,0 21-15,0-1 0,0-20 16,21 21-16,0 0 0,0 0 0,1-1 16,-1 1-16,21 0 15,-21 0-15,0 21 0,22 0 0,-1 0 16,0 0-16,-20 0 0,20 0 16,0 0-16,1 0 0,-1 21 0,-21 0 15,21 0-15,-20 1 0,-1-1 16,0 0-16,0 0 0,-21 0 0,0 0 15,0 1-15,0-1 0,0 0 0,0 0 16,-21 21-16,0-20 0,0-1 16,-1 0-16,-20-21 0,21 21 0,0 0 15,-22 0-15,22-21 16,-21 0-16,21 0 0,0 0 0,-22 0 0,22 0 16,0 0-16,0 0 15,0 0-15,-1 0 16,1-21-1,21 0 1,21 21-16,1-21 0,-1 0 16,0 21-16,21-21 0</inkml:trace>
  <inkml:trace contextRef="#ctx0" brushRef="#br0" timeOffset="16132.61">4191 3514 0,'0'21'15,"0"0"-15,0 0 16,0 0-16,0 1 0,0-1 0,0 0 16,0 0-16,0 0 0,0 0 15,0 22-15,0-22 0,0 0 0,0 0 16,-21 0-16,21 1 0,0-1 15,-21 0 1,21-42 15,0 0-15,0-1-16,0 1 0,0 0 16,-22 0-16</inkml:trace>
  <inkml:trace contextRef="#ctx0" brushRef="#br0" timeOffset="16317.01">4064 3387 0,'0'0'0,"-21"-43"16,0 43-16,21-21 0,-22 21 15,22 21 32,22 1-31,-1-22-16,0 0 15,0 21-15,-21 0 0,21-21 16</inkml:trace>
  <inkml:trace contextRef="#ctx0" brushRef="#br0" timeOffset="16905.09">4508 3598 0,'0'22'32,"0"-1"-32,0 0 15,0 0-15,0 0 0,0 0 16,22 1-16,-22-1 0,21 0 0,-21 0 15,0 0-15,0 0 0,0 1 16,0-1-16,0 0 0,0 0 0,0 0 16,0 0-16,0 1 0,0-1 15,-21 0-15,-1-21 16,1 0 0,21-21-1,-21 0-15,21-1 0,0 1 16,0 0-16,-21 0 0,21 0 15,0 0-15,0-22 0,0 22 0,0 0 16,0-21-16,21 20 0,0-20 16,0 21-16,1 0 0,20 0 0,-21-1 15,0 1-15,22 0 0,-1 0 16,-21 21-16,21 0 0,1 0 16,-1 0-16,0 0 0,-20 21 0,20-21 15,-21 21-15,21 0 0,-20 1 16,-1-1-16,0 0 0,0 21 0,-21-21 15,0 1-15,0-1 0,0 0 16,0 0-16,0 0 0,0 0 0,-21 1 16,0-1-16,21 0 0,-21 0 0,-1-21 15,22 21-15,-21-21 16,21-21 15,0 0-31</inkml:trace>
  <inkml:trace contextRef="#ctx0" brushRef="#br0" timeOffset="19005.18">5800 3789 0,'0'0'0,"0"-21"0,0 0 15,0-1-15,0 1 0,0 0 0,0 0 16,0 0-16,0 0 0,-22-1 16,22 1-16,-21 0 0,21 0 0,-21 0 15,0 21-15,0-21 0,0 21 0,-1 0 16,1 0-16,0 0 0,0 0 16,0 21-16,-22 0 0,22 0 15,0 0-15,0 0 0,0 1 16,21 20-16,0-21 0,-21 21 0,21-20 15,0 20-15,0-21 0,0 0 16,0 22-16,0-22 0,0 0 0,21 0 16,-21 0-16,21 0 0,-21 1 15,21-22-15,0 0 0,0 21 0,1-21 16,-1 0-16,0 0 0,0 0 0,0-21 16,0 21-16,1-22 0,-1 1 15,0 0-15,21 0 0,-21 0 0,1 0 16,-1-1-16,0 1 15,0-21-15,0 21 0,-21 0 0,0-22 16,0 22-16,0 0 0,0 0 0,0 0 16,0-1-16,0 1 0,0 0 15,0 42 1,0 0 0,0 1-16,0 20 0,0-21 15,0 0-15,0 0 0,0 22 16,0-22-16,0 0 0,0 0 0,0 22 15,0-22-15,0 0 0,0 0 16,21 0-16,1-21 0,-22 21 0,21-21 16,0 0-16,0 0 15,0 0-15,0 0 0,1 0 16,-1 0-16,0 0 0,0-21 0,0 0 16,0 0-16,1 0 0,-1 0 15,0-1-15,0 1 0,0-21 0,0 21 16,1-22-16,-1 1 0,0 0 0,-21-1 15,21 1-15,0-21 0,-21 20 16,21-20-16,-21-1 0,0 22 0,0 0 16,0-1-16,0 1 0,0 0 15,0-1-15,0 22 0,0 0 16,0 0-16,0 0 0,0-1 0,0 44 31,-21-1-15,21 21-16,0 0 0,-21 1 0,21-1 15,0 0-15,-21 22 0,21-1 16,0 1-16,0-1 0,-21-20 0,21 20 16,-21-20-16,21 20 0,0-21 15,0 1-15,0-1 0,0-21 0,0 22 16,0-22-16,0 21 0,0-21 0,0 0 16,21 1-16,0-22 0,0 21 15,0-21-15,0 0 0,1 0 16,-1 0-16,0 0 0,21-21 0,-21 21 15,22-22-15,-22 1 0,21 0 16,1 0-16,-22 0 0,21 0 16,-21-22-16,22 22 0,-22 0 0,0 0 15,0-22-15,0 22 0,0-21 0,-21 21 16,0 0-16,22-1 0,-22 1 16,21 0-16,-21 42 31,0 0-16,0 1-15,0-1 0,0 0 16,0 0-16,0 0 0,0 0 16,-21 22-16,21-22 0,0 0 0,0 0 15,0 0-15,0 1 0,0-1 16,0 0-16,0 0 0,21-21 16,0 0-1,0 0-15,0 0 0,0 0 16,1 0-16,20-21 0,-21 0 0,0 0 15,0-1-15,1 1 0,20 0 16,-21 0-16,0-21 0,-21 20 0,21 1 16,1 0-16,-22 0 0,21 0 15,-21 0-15,0-1 0,0 44 47,0-1-47,0 0 0,0 0 16,0 0-16,0 0 0,0 1 15,0-1-15,-21 0 0,21 21 0,0-21 16,0 1-16,-22-1 0,22 0 0,0 0 16,0 0-16,0 0 15,22 1-15,-1-22 16,0 0-16,0 0 16,0 0-16,-21-22 0,21 1 15,1 0-15,-22 0 0,21 0 0,-21 0 16,0-1-16,0 1 0,0 0 15,0 0-15,0 0 0,-21 0 16,-1-1-16,22 1 0,-21 0 16,0 21-16,0-21 0,0 0 0,0 21 15,21-21-15,-22 21 0,22-22 16,0 1-16,0 0 16,0 0-1,22 21-15,-1 0 0,0 0 16,0 0-16,0 0 0,0 0 0,22 0 15,-22 0-15,21 0 0,1 0 16,-1 0-16,-21 21 0,21-21 0,-20 21 16,20-21-16,-21 21 0,21-21 0,-20 22 15,-1-22-15,0 21 16,-21 0-16,0 0 0,0 0 16,0 0-16,0 1 0,0-1 15,0 0-15,0 0 0,0 0 16,-21 0-16,0-21 0,21 22 0,0-1 15,-22 0-15,1-21 32,21-21-1,0 0-31,0-1 16,0 1-16,0 0 0,0 0 15,0 0-15,21 0 0,1-22 0,-1 1 16,0 21-16,0-22 0,0 1 0,22 21 15,-22-21-15,21 20 0,-21 1 16,22 0-16,-22 0 0,21 21 0,-21 0 16,0 0-16,1 0 0,-1 21 15,0 0-15,-21 0 0,0 1 0,21-1 16,-21 21-16,0-21 0,0 0 0,0 22 16,0-22-16,0 21 0,0-21 15,0 1-15,0 20 0,0-21 16,0 0-16,0 0 0,0 1 15,0-1-15,-21 0 16,0-21 0,21-21-1,0 0-15,-21-1 16,21 1-16,-22 0 0,22-21 0,-21 21 16</inkml:trace>
  <inkml:trace contextRef="#ctx0" brushRef="#br0" timeOffset="19216.06">7578 3069 0,'0'0'0,"-43"0"16,22 0-16,0 0 16,0 0-16,0 0 0,21 21 31,-22-21-31,22 22 15,-21-22 1,0 0-16,21 21 16,-21-21-16,0 0 0</inkml:trace>
  <inkml:trace contextRef="#ctx0" brushRef="#br0" timeOffset="19408.59">6392 3493 0,'0'21'0,"0"-42"0,21 42 32,1-21-32,-1 0 0,21 0 0,-21 0 15,22-21-15,-1 21 0,0-22 16,1 22-16,-1 0 0,0-21 0,22 21 16,-22 0-16,0 0 0,1-21 15,-1 21-15,-21-21 0,0 21 16</inkml:trace>
  <inkml:trace contextRef="#ctx0" brushRef="#br0" timeOffset="20556.29">9292 3387 0,'0'0'0,"0"-21"0,0-22 15,0 22 1,0 0-16,-21 21 16,0 0-16,0 21 15,-1-21-15,1 42 0,0-20 16,21-1-16,-21 21 0,21-21 0,-21 22 15,21-1-15,0-21 0,0 21 16,0 1-16,0-1 0,0-21 0,0 22 16,0-22-16,0 0 0,0 0 15,21 0-15,0 0 0,0 1 0,0-22 16,1 0-16,-1 0 0,0 0 0,0 0 16,0 0-16,0 0 0,1 0 15,-1-22-15,0 1 0,0 0 0,-21 0 16,21 0-16,0 0 0,1-1 15,-22 1-15,21-21 0,-21 21 16,0-22-16,0 22 0,0-21 0,-21 0 16,-1 20-16,1-20 0,-21 0 15,21 21-15,0-22 0,-22 22 0,22 0 16,-21 0-16,21 0 0,-1 21 16,-20 0-16,21 0 15,42 0 1,0 21-16,0-21 0,22 0 15,-1 0-15,0 0 0,22 0 16,-22 0-16,22-21 0,-1-1 0,22 1 16,-22 0-16,1 0 0,21 0 15,-22 0-15,1-1 0,-1 1 16,1 0-16,-22 0 0,0-21 0,1 20 16,-22 1-16,0 0 0,-21 0 15,0 0-15,0 0 0,0-1 16,-21 22-16,0 0 0,-1 0 0,1 0 15,-21 0-15,21 22 0,0-22 16,21 21-16,-22 21 0,1-21 0,0 22 16,0-1-16,21 0 0,-21 1 15,0 20-15,21 1 0,0-1 0,0 1 16,-22-1-16,22 1 0,0-1 16,0 1-16,0-1 0,0 1 15,0-1-15,0 1 0,0-1 0,0 22 16,0-22-16,0 1 0,0-1 15,0 1-15,0-1 0,0 1 0,0-1 16,0 1-16,0-22 0,0 22 0,0-22 16,0 21-16,0-20 0,0-1 15,-21 0-15,0 1 0,21-22 0,-21 0 16,0 0-16,21 0 0,-21 1 0,-1-22 16,1 0-16,0 0 0,0 0 15,0-22-15,-22 1 0,1 0 16,21-21-16,-21 21 0,-1-22 0,1 1 15,0 0-15,20-1 0,-20-20 16,21 20-16,21-20 0,-21-1 0,21 1 16,0-1-16,0 1 0,0-1 0,0 1 15,21 21-15,0-22 0,0 1 16,0 20-16,22 1 0,-22 0 0,21-1 16,22 22-16,-22-21 0,0 21 15,22-22-15,-22 22 0,1 0 0,-1 0 16,0-22-16,1 43 0,-22-21 0,0 0 15</inkml:trace>
  <inkml:trace contextRef="#ctx0" brushRef="#br0" timeOffset="21372.79">12509 3217 0,'0'-21'15,"0"0"-15,0 0 0,0 0 16,22 0 0,-1-1-16,0 1 0,0 0 0,0 0 15,0 0-15,1 0 0,20-1 16,-21 1-16,0-21 0,0 21 15,1 0-15,-22-1 0,0 1 16,0 0-16,0 0 0,0 0 0,-22 21 16,-20 0-16,21 0 0,-21 0 15,-1 0-15,1 0 0,0 0 0,-22 21 16,22 0-16,-22 0 0,22 0 0,-22 1 16,22-1-16,0 0 0,21 0 15,-1 0-15,1 0 0,21 1 0,0-1 16,0 0-16,21 0 15,1 0-15,20 0 0,0 22 0,1-22 16,-1 0-16,0 21 0,1-20 16,20 20-16,-21-21 0,1 21 15,-22-20-15,21 20 0,-21-21 0,1 21 16,-1-20-16,-21 20 0,0-21 16,0 21-16,-21-20 0,-22 20 0,1-21 15,0 0-15,-1 0 0,1 1 16,-22-1-16,22 0 0,-21-21 0,-1 0 15,1 21-15,20-21 0,-20 0 0,20 0 16,1-21-16,0 21 0,21-21 16,-22 0-16,22-1 0,0-20 0,0 21 15,21-21-15,0-1 16,0 1-16,0 0 0,0-1 0,0 1 16,0 0-16,0 20 0,21-20 15,0 21-15,0 0 0,22 21 0,-22 0 16,21 0-16,-21 0 0,22 0 0,-22 0 15,21 21-15,-21 0 0,0 0 16,1 0-16,-22 1 0,0-1 0,21 0 16,-21 21-16,0-21 0,0 1 15,0-1-15,0 0 0,21-21 0,-21 21 16,21-21-16</inkml:trace>
  <inkml:trace contextRef="#ctx0" brushRef="#br0" timeOffset="21634.64">12848 3344 0,'21'0'32,"-21"22"-32,0-1 0,0 0 0,0 0 15,0 0-15,0 0 0,-21 1 16,0-1-16,21 21 0,-21-21 0,0 0 15,21 1-15,0-1 0,-22 0 0,1 0 16,0-21 0,21 21-16,0-42 31,0 0-15,0 0-16</inkml:trace>
  <inkml:trace contextRef="#ctx0" brushRef="#br0" timeOffset="21804.54">12827 3175 0,'0'0'16,"0"-21"-16,0 0 15,-21 0-15,0 21 16,21 21 15,21 0-15,0-21-16,0 21 0,0 0 15,0-21-15</inkml:trace>
  <inkml:trace contextRef="#ctx0" brushRef="#br0" timeOffset="22273.27">13187 3408 0,'0'0'0,"0"21"15,0 0-15,-21 0 0,21 1 16,0-1-16,-22 0 0,22 0 16,0 0-16,0 0 0,-21 1 15,0-1-15,21 0 0,-21 0 16,21 0-16,0 0 16,-21-21-16,0 0 0,21-21 31,0 0-16,0 0-15,0-21 0,0 20 16,0 1-16,0-21 0,21 0 16,0-1-16,0 22 0,0-21 15,22-1-15,-22 22 0,21-21 0,-21 21 16,22 0-16,-1 21 0,-21 0 16,21 0-16,-20 0 0,-1 0 0,0 21 15,0 0-15,0 0 0,0 21 16,-21-20-16,0-1 0,0 0 0,0 21 15,0-21-15,0 1 0,0 20 0,0-21 16,-21 0-16,21 0 0,-21 1 16,0-1-16,21 0 0,-21 0 0,21 0 15,-21-21-15,21 21 16,0-42 0,21 21-1,0-21-15</inkml:trace>
  <inkml:trace contextRef="#ctx0" brushRef="#br0" timeOffset="22968.06">14160 3196 0,'0'0'0,"-42"-21"15,21 21-15,0 0 0,0 0 16,-22 0-16,22 0 15,-21 21-15,21-21 0,-22 21 0,22 22 16,-21-22-16,21 0 0,-1 21 0,-20-20 16,21 20-16,0-21 0,0 21 15,21-20-15,0 20 0,-22-21 0,22 0 16,0 0-16,0 1 0,0-1 16,22-21-16,-1 0 0,0 0 15,0 0-15,0 0 0,22 0 16,-22-21-16,21-1 0,0 22 0,-20-21 15,20 0-15,-21 0 0,21 0 0,-20 0 16,-1-1-16,0 1 16,-21 0-16,0 0 0,21 0 0,-21 0 15,0-1-15,0 44 47,0-1-47,-21 0 0,21 0 16,0 0-16,0 22 0,0-22 0,0 21 15,-21-21-15,21 22 0,0-1 0,-21 0 16,21 1-16,0-1 0,0 0 16,0 1-16,0 20 0,-22 1 0,22-22 15,0 21-15,-21 1 0,21-1 16,0 1-16,-21-1 0,0 1 16,0-1-16,0 1 0,-1-1 0,1 1 15,0-22-15,0 22 0,-21-22 0,20 0 16,1 1-16,-21-1 0,21 0 15,-22-20-15,1-1 0,21 0 0,-21-21 16,-1 0-16,-20 0 0,20 0 0,-20 0 16,-1 0-16,1-21 0,-1-22 15,22 22-15,-21-21 0,20 0 0,1-22 16,21 22-16,-22-22 0,22 1 16,0-1-16,21 1 0,0-1 0,0 1 15,0-1-15,0 1 0,0-1 0,21 1 16,0 20-16,22-20 15,-22 21-15,21-1 0,1 1 0,-1 0 16,0-1-16,1 1 0,20 0 0,-21-1 16,1 1-16,20 0 0</inkml:trace>
  <inkml:trace contextRef="#ctx0" brushRef="#br0" timeOffset="23284.88">14457 2858 0,'0'0'0,"0"21"31,-21 0-31,21 21 16,0-21-16,0 22 0,0-1 0,0 0 15,-22 1-15,22 20 0,0-20 16,-21 20-16,21-21 0,0 22 0,0-22 15,-21 1-15,0-1 0,21 0 0,-21 1 16,21-1-16,0-21 0,0 0 16,0 0-16,-21 1 0,21-1 0,0 0 15,0-42 17,21 0-32,0-1 0,-21 1 15,21 0-15,0 0 0,0 0 16</inkml:trace>
  <inkml:trace contextRef="#ctx0" brushRef="#br0" timeOffset="23648.68">14584 3408 0,'0'21'16,"0"0"0,21-21-1,0 0 1,0 0-16,0-21 15,1 0-15,-1 0 16,0 0-16,0 21 0,0-22 0,0 1 16,-21 0-16,0 0 0,0 0 15,0 0-15,-21 21 16,0 0 0,0 0-16,0 0 0,0 21 0,-1 0 15,1 0-15,0 21 0,0-20 16,0-1-16,21 21 0,0 0 0,0-20 15,0 20-15,0-21 0,0 21 0,0-20 16,0-1-16,0 0 0,0 0 16,0 0-16,0 0 0,0 1 15,21-22-15,0 0 0,0 0 16,0 0-16,1 0 0,-1 0 16,0 0-16,21 0 0,-21-22 0,22 22 15,-1-21-15</inkml:trace>
  <inkml:trace contextRef="#ctx0" brushRef="#br0" timeOffset="25372.22">15706 3598 0,'0'0'16,"-22"0"-16,1 22 0,21-44 47,21 1-47,1 0 16,-1 0-16,0-21 0,0 20 0,21-20 15,-20 0-15,-1-1 0,21-20 16,-21 21-16,22-1 0,-22-20 15,0 20-15,0-20 0,-21 21 0,0-1 16,0 1-16,0 0 0,0-1 16,0 1-16,-21 0 0,21 20 0,-21 1 15,0 0-15,-1 21 0,1 0 16,0 0-16,0 0 0,0 21 0,0 0 16,-1 1-16,1 20 0,0 0 15,0 1-15,0-1 0,21 21 0,0-20 16,-21 20-16,-1 1 0,22-1 15,0 1-15,0-1 0,0 1 0,0-22 16,0 0-16,0 22 0,0-43 16,0 21-16,0-20 0,22 20 15,-1-21-15,0 0 0,0-21 0,21 21 16,-20-21-16,20 0 0,-21 0 0,21 0 16,1 0-16,-1 0 0,0-21 15,1 21-15,-1-21 0,0 0 0,1-21 16,-1 20-16,0 1 0,1-21 15,-22 21-15,21-22 0,-21 1 0,-21 21 16,0-21-16,0 20 0,0 1 16,0 0-16,0 0 0,0 0 0,-21 21 15,0 0-15,0 0 0,-21 0 16,20 0-16,1 0 16,0 21-16,0 0 0,0 21 0,0-20 15,-1-1-15,1 21 0,21-21 16,-21 22-16,21-22 0,-21 21 0,21-21 15,0 0-15,0 1 0,0-1 0,0 0 16,0 0-16,0 0 0,21-21 16,0 21-16,0-21 0,1 0 0,-1 0 15,0 0-15,21 0 0,-21 0 16,22-21-16,-1 21 0,-21-21 0,22 0 16,-1 0-16,-21 0 0,21-1 0,-20 1 15,20-21-15,-21 21 0,0 0 16,0-1-16,1 1 0,-1 0 15,-21 0-15,0 0 0,21 21 0,-21 21 47,0 0-47,0 0 0,0 0 16,0 1-16,0-1 0,0 0 0,0 0 16,0 0-16,0 0 0,-21 1 15,21-1-15,0 0 0,0 0 0,0 0 16,21 0-1,0-21-15,0 0 16,0 0-16,1 0 16,-1-21-16,0 0 0,0 0 0,0 21 15,0-21-15,1 0 0,-1-1 16,-21 1-16,21 0 0,0 0 0,0-21 16,-21 20-16,0 1 0,0 0 15,21 0-15,-21 0 0,22 21 16,-22 21 15,0 0-15,0 0-16,0 0 0,-22 1 15,22-1-15,0 0 0,0 0 0,-21 0 16,21 0-16,0 1 0,0-1 16,0 0-16,0 0 0,0 0 15,21-21-15,1 21 16,-1-21-16,0 0 0,0 0 15,0 0-15,0 0 0,22 0 0,-22 0 16,21-21-16,-21 0 0,22 21 0,-22-21 16,21 0-16,-21 0 0,22-1 15,-22-20-15,0 21 0,0-21 0,0 20 16,1-20-16,-22 21 0,0-21 16,0-1-16,0 22 0,0 0 0,0-21 15,0 20-15,0 1 0,-22 21 16,1 0-1,0 0-15,0 21 0,21 1 16,-21 20-16,0-21 0,-1 0 16,22 22-16,-21-22 0,0 21 0,21-21 15,0 22-15,-21-22 0,21 21 16,0-21-16,0 0 0,0 1 0,0-1 16,0 0-16,0 0 0,21 0 15,0-21-15,0 0 0,1 0 16,-1 0-16,0 0 0,0 0 0,21 0 15,-20 0-15,20 0 0,-21-21 16,21 0-16,-20 21 0,-1-21 16,21-22-16,-21 22 0,22 0 0,-22-21 15,0-1-15,0 1 0,21 0 16,-20-22-16,-1 22 0,21-22 0,-21 1 16,0 21-16,1-22 0,-1 1 15,0 20-15,0-20 0,-21 20 0,0 1 16,0 0-16,0 21 0,0-22 0,0 22 15,-21 21 1,0 0-16,0 21 0,-1 0 16,1 22-16,0-22 0,0 21 15,0 1-15,0 20 0,21-21 16,0 1-16,-22-1 0,22 0 16,-21 22-16,21-22 0,0 1 0,0-1 15,0-21-15,0 21 0,0 1 0,0-1 16,0-21-16,0 0 0,0 22 15,21-22-15,-21 0 0,22-21 0,-22 21 16,0 0-16,21-21 0,0 0 16,0 0-16,0 22 0,0-22 15,1 0-15,-1 0 16,0 0-16,0 0 0</inkml:trace>
  <inkml:trace contextRef="#ctx0" brushRef="#br0" timeOffset="25588.09">18584 3598 0,'0'22'15,"0"-1"1,0 0-16,-21 0 16,21 0-16,-21 0 0,0 1 0,0-1 15,-1 0-15,1 0 0,0 0 16,0 0-16,0 1 0,0-1 0,-22-21 15,22 21-15,0 0 0,0-21 0,0 0 16,-1 21-16,1-21 16,0 0-16,0 0 0</inkml:trace>
  <inkml:trace contextRef="#ctx0" brushRef="#br0" timeOffset="27868.47">19367 3154 0,'0'0'0,"-21"0"0,21-21 16,-21 21-16,0 0 31,21 21-31,0 0 0,0 0 16,0 22-16,0-22 0,0 0 0,0 21 15,-21-21-15,21 22 0,0-22 16,0 0-16,0 0 0,0 0 0,0 1 15,0-1-15,-21 0 0,21 0 16,0 0-16,-22-21 16,1 0-1,21-21 1,0 0-16,0 0 0,0 0 16,0-1-16,0 1 0,21-21 0,1 21 15,-22-22-15,21 1 0,0 0 0,0-1 16,21 1-16,-20 21 0,-1-21 15,21 20-15,-21 1 0,22 0 0,-22 0 16,21 21-16,-21 0 0,0 0 16,1 0-16,-1 21 0,0 0 0,0 0 15,0 22-15,-21-22 0,0 21 16,0-21-16,0 22 0,0-1 0,0-21 16,0 22-16,0-22 15,0 0-15,0 21 0,0-21 0,0 1 16,0-1-16,0 0 0,0 0 15,-21-21-15,0 0 16,21-21 0,0 0-1,0 0-15,0-1 0,0-20 16,0 21-16,0-21 0,0 20 16,21-20-16,0 0 0,0 21 0,1-22 15,-1 1-15,21 21 0,-21 0 16,0-1-16,22 1 0,-22 21 15,0 0-15,21 0 0,-20 0 0,-1 0 16,0 0-16,0 21 0,0 1 16,0 20-16,-21-21 0,0 21 0,0-20 15,0 20-15,0-21 0,0 21 16,0-20-16,0 20 0,0-21 0,0 21 16,0-20-16,0-1 0,0 0 0,0 0 15,22 0-15,-1-21 0,0 21 16,0-21-16,0 0 0,0 0 15,1 0-15,-1 0 0,0 0 16,21-21-16,-21 0 0,1 0 16,20 0-16,-21 0 0,0-1 0,0-20 15,1 21-15,-1-21 0,0 20 16,0-20-16,-21 0 0,0-1 0,21 22 16,-21-21-16,0 21 0,0 0 15,0-1-15,0 1 0,0 42 31,0 1-15,-21 20-16,21-21 0,-21 0 0,21 22 16,0-1-16,-21-21 0,21 21 15,-21-20-15,21 20 0,0-21 0,0 0 16,0 0-16,0 1 16,0-1-16,0 0 0,0 0 0,21-21 15,0 0-15,0 21 0,0-21 0,0 0 16,1 0-16,-1 0 0,0 0 15,0-21-15,21 0 0,-20 21 0,-1-21 16,0 0-16,0-22 0,0 22 16,0 0-16,1-21 0,-1 20 0,0-20 15,-21 21-15,0-21 0,21 20 16,-21 1-16,0-21 0,0 21 16,0 0-16,0 42 31,0 0-31,0 0 15,0 0-15,-21 0 0,21 1 16,0 20-16,0-21 0,0 21 0,-21-20 16,21-1-16,0 0 0,0 21 0,0-21 15,0 1-15,0-1 0,0 0 16,21 0-16,0-21 0,0 21 16,0-21-16,1 0 15,-1 0-15,0 0 0,21-21 16,1 0-16,-22 21 0,0-21 15,0 0-15,0-22 0,0 22 16,1-21-16,-1 21 0,0-22 0,0 1 0,-21 0 16,21-1-16,0 1 15,-21 0-15,0-1 0,22 1 0,-22 0 16,21-1-16,-21 1 0,0 21 16,0-22-16,0 22 0,0 0 0,0 0 15,0 42 1,0 0-1,-21 0-15,21 1 0,-22-1 0,1 21 16,21 0-16,0-20 0,0 20 16,-21 0-16,21 1 0,-21-1 0,21 0 15,-21 1-15,21-1 0,0-21 16,0 21-16,0 1 0,0-22 0,0 21 16,0-21-16,0 1 0,0-1 15,0 0-15,0 0 0,0 0 16,0 0-16,21-21 0,0 0 0,0 0 15,0 0-15,1 0 0,-1 0 16,21 0-16,-21-21 0,22 21 0,-22-21 16,21 0-16,-21 0 0,22-22 0,-22 22 15,0-21-15,21 21 0,-21-22 16,1 1-16,20 0 0,-21-1 0,0 1 16,0 0-16,1-22 0,-22 22 15,0 0-15,21-1 0,-21 1 0,0 0 16,0 20-16,0-20 0,0 21 15,0 0-15,0 0 0,0 42 47,-21 21-47,21-21 0,-22 22 0,22-22 16,0 21-16,-21 0 0,0 1 16,21-1-16,-21 0 0,0 1 0,21-1 15,-21 0-15,21 1 0,-22-1 16,22 0-16,0 1 0,0-22 0,0 0 15,0 21-15,0-20 0,0-1 0,0 0 16,22 0 0,-1 0-16,0-21 0,0 0 0,21 0 15,-20 0-15,-1 0 16,0 0-16,21-21 0,-21 0 0,1 21 16,-1-21-16,0 0 0,0-1 0,0 1 15,0 0-15,1-21 0,-1 21 16,0-22-16,-21 22 0,0-21 0,21 21 15,-21-1-15,21 1 0,-21 0 16,0 42 0,0 0-1,-21 1-15,21 20 0,-21-21 16,21 0-16,0 22 0,0-22 0,-21 0 16,21 0-16,0 0 15,0 0-15,0 1 0,0-1 16,21-21-1,0 0-15,0 0 16,0 0-16,1 0 0,20-21 16,-21 21-16,0-22 0,0 1 15,1 0-15,-1 0 0,0 0 0,-21 0 16,21-1-16</inkml:trace>
  <inkml:trace contextRef="#ctx0" brushRef="#br0" timeOffset="28088.34">22373 2879 0,'-21'0'0,"42"0"0,-63 0 16,63 0 46</inkml:trace>
  <inkml:trace contextRef="#ctx0" brushRef="#br0" timeOffset="28288.23">21780 3090 0,'0'22'16,"22"-22"-1,-1 0-15,0 0 0,0 0 16,0 0-16,22 0 16,-22-22-16,0 22 0,21 0 0,-21-21 15,1 21-15,-1 0 0,0 0 16,-21-21-16</inkml:trace>
  <inkml:trace contextRef="#ctx0" brushRef="#br0" timeOffset="30065.07">22542 3387 0,'0'0'0,"-21"0"0,21 21 16,0 0-16,0 0 0,21 0 16,1-21-1,-1 0-15,0 0 0,0 0 16,21 0-16,-20 0 0,20-21 0,0 0 16,-21 0-16,22 21 0,-1-42 15,0 20-15,-20 1 0,20-21 0,-21 21 16,21-22-16,-20 1 0,-1 0 15,0-1-15,0 1 0,-21 0 0,21-1 16,-21-20-16,21 21 0,-21-22 0,22 22 16,-22-1-16,0-20 15,0 21-15,0-1 0,0 1 0,0 0 16,0 20-16,0 1 0,0 0 16,-22 21-16,1 0 0,0 21 15,0 0-15,0 1 16,0 20-16,-1 0 0,22 1 0,-21 20 15,0-21-15,0 22 0,0-1 16,0-20-16,-1 20 0,22-20 0,-21-1 16,21 21-16,-21-20 0,21-1 15,0 0-15,0 1 0,0-1 0,0 0 16,0-20-16,21 20 0,0-21 16,1 0-16,-1 0 0,21 1 15,-21-22-15,0 21 0,22-21 0,-1 0 16,0 0-16,1 0 0,-1 0 15,0-21-15,1-1 0,-1 1 0,0 0 16,1 0-16,-1 0 0,-21 0 16,22-22-16,-22 22 0,0-21 0,0 21 15,-21-22-15,21 22 0,-21 0 0,0 0 16,0 0-16,0-1 0,-21 1 16,0 21-16,0 0 0,0 0 0,-1 0 15,1 0-15,0 0 0,0 0 16,0 0-16,0 21 0,-1 1 0,1-1 15,0 21-15,21-21 0,0 22 16,0-22-16,-21 0 0,21 21 16,0-21-16,0 1 0,0 20 0,0-21 15,0 0-15,0 0 0,21 1 16,0-1-16,0-21 0,1 0 16,-1 0-16,0 0 0,0 0 15,0 0-15,0 0 0,22 0 0,-22 0 16,0-21-16,0-1 0,0 22 0,1-21 15,-1 0-15,0-21 0,0 21 16,0-1-16,0-20 0,-21 21 0,22-21 16,-22 20-16,21 1 0,-21 0 15,0 0-15,0 0 16,21 21-16,-21 21 31,0 0-31,0 0 0,0 0 16,0 22-16,0-22 0,0 0 15,0 0-15,-21 0 0,21 1 0,0-1 16,0 0-16,0 0 0,0 0 16,0 0-16,0 1 0,0-1 15,21-21 1,0 0-16,0 0 16,0 0-16,1-21 0,-1 21 0,0-22 15,0 1-15,0 0 16,0 0-16,-21 0 0,22 0 0,-1-1 15,-21 1-15,0-21 0,21 21 16,-21 0-16,21-1 0,0 1 16,-21 0-1,0 42 1,0 0-16,0 1 16,0-1-16,0 0 15,0 0-15,0 0 0,0 0 16,0 1-16,-21-1 0,21 0 0,0 0 15,0 0-15,0 0 16,0 1-16,21-22 16,-21 21-16,21-21 0,1 0 15,-1 0-15,0 0 0,0 0 16,0 0-16,0-21 0,1 21 16,-22-22-16,21 1 0,0 0 0,-21 0 15,21 0-15,-21-22 0,21 22 16,-21 0-16,0 0 0,0 0 15,0 0-15,0-1 0,-21 22 32,0 0-32,21 22 15,-21-22-15,21 21 0,0 0 0,-21 0 16,-1 0-16,22 0 0,-21 1 16,21-1-16,0 0 0,0 0 15,0 0-15,0 0 0,0 1 16,0-1-1,21-21-15,1 0 16,-1 0-16,0 0 0,0 0 16,0 0-16,0-21 0,1-1 0,-1 22 15,0-21-15,0 0 0,-21-21 16,21 21-16,0-22 0,1 1 16,-1 0-16,0-1 0,0 1 0,-21 0 15,21-1-15,0-20 0,1 20 16,-1-20-16,0 21 0,-21-1 0,21 1 15,-21-22-15,21 43 0,-21-21 16,0 21-16,0 0 0,0-1 0,0 1 16,-21 21-1,0 21-15,0 1 0,-22-1 0,22 0 16,0 21-16,0 1 0,0-1 16,0 0-16,-22 1 0,43-1 0,-21 0 15,0 1-15,21-1 0,-21 0 16,21 22-16,0-22 0,0 0 15,0 1-15,0-1 0,0 0 0,0-20 16,0 20-16,0-21 0,21 0 16,0 0-16,-21 1 0,21-1 0,0 0 15,1 0-15,-1-21 0,0 0 0,0 0 16,0 0-16,0 0 0,1 0 16,20 0-16,-21 0 0,0-21 0,22 21 15,-22-21-15,21 0 0,-21 21 16,0-22-16,22 1 0,-22 0 0,0 0 15,-21 0-15,0 0 0</inkml:trace>
  <inkml:trace contextRef="#ctx0" brushRef="#br0" timeOffset="31096.99">16722 4657 0,'0'0'0,"-22"0"0,1 0 15,0 0-15,0-21 16,21-1 0,0 1-16,0 0 15,0 0-15,0 0 16,0 0-16,-21 21 0,0-22 15,-1 22-15,1 0 16,0 0-16,0 0 0,0 0 16,0 22-16,-1-22 0,1 21 15,-21 0-15,21 0 0,0 21 16,-1-20-16,1 20 0,21-21 0,0 21 16,0-20-16,0 20 0,0-21 15,0 0-15,0 0 0,21 1 0,1-1 16,-1 0-16,0-21 0,21 0 0,-21 21 15,1-21-15,20 0 0,-21 0 16,21 0-16,-20 0 0,-1 0 0,0 0 16,0 0-16,0 0 0,0-21 15,-42 21 1,0 0 0,0 0-16,0 21 0,-22-21 15,22 21-15,-21 0 0,21-21 0,-22 22 16,1-22-16,-21 42 15,41-21-15,1-21 0,-21 21 0,42 0 16,-21 1-16,0-1 0,21 0 31,21-21-31,0 0 16,0 0-16,0 0 0,0-21 16,1 21-16,-1-21 0,0-1 0,0 22 15,0-21-15,0 0 0,22 0 0,-22 0 16,0 21-1,-21 21 1,0 0-16,0 0 16,0 22-16,0-22 0,-21 21 0,0 0 15,0 1-15,-1-22 0,1 21 0,0 1 16,0-1-16,0 0 0,0-21 16,21 22-16,0-22 0,-22 21 0,22-21 15,-21 1-15,21-1 0,0 0 0,0 0 16,21-21 15,1-21-15,-22 0-16,21 0 0</inkml:trace>
  <inkml:trace contextRef="#ctx0" brushRef="#br0" timeOffset="32000.68">17928 4255 0,'0'0'0,"0"-43"0,0 22 16,-21-21-16,21 21 0,0-22 0,0 22 16,0 0-16,-21 21 15,21 21 1,0 21-16,0 1 15,0-1-15,0 22 0,0-1 0,0-21 16,0 22-16,0-1 0,0 1 16,0-1-16,0 1 0,0-22 0,-21 22 15,21-22-15,0 0 0,-22 1 16,22-1-16,0-21 0,0 0 0,0 1 16,0-1-16,0 0 0,0-42 31,0 0-31,0-1 15,0 1-15,0-21 0,0 21 16,22-22-16,-22 1 0,21 0 0,0-1 16,-21 1-16,21 21 0,0-21 15,0 20-15,1-20 0,-22 21 16,21 21-16,0-21 0,0 21 0,0 0 16,0 21-1,-21 0-15,0 0 0,0 0 0,22 1 16,-22 20-16,0 0 0,21-21 15,-21 22-15,0-1 0,0-21 0,0 22 16,0-22-16,21 21 0,-21-21 0,0 0 16,0 1-16,21-1 0,0 0 15,0-21-15,1 0 0,-1 0 16,0 0-16,0 0 0,0 0 16,0-21-16,1 0 0,20-1 15,-21 1-15,0 0 0,0-21 0,1 21 16,-1-22-16,-21 22 0,21-21 15,0-1-15,-21 22 0,0-21 0,0 21 16,0-22-16,0 22 0,0 0 16,0 42-1,0 0 1,-21 22-16,21-22 0,-21 0 16,21 21-16,-21-20 0,21 20 0,0-21 15,0 0-15,0 22 0,-22-22 16,22 0-16,0 0 0,0 0 0,0 0 15,0 1-15,0-44 47,22 1-47,-22 0 16,0 0-16,0 0 0,0 0 0</inkml:trace>
  <inkml:trace contextRef="#ctx0" brushRef="#br0" timeOffset="32188.57">18584 4424 0,'-21'-21'0,"0"21"0,0 0 15,0 0 1,42 0 15,0 0-15,0 21-16,0 0 0,0-21 15,-21 21-15,22-21 0,-1 21 0</inkml:trace>
  <inkml:trace contextRef="#ctx0" brushRef="#br0" timeOffset="32628.72">18775 4636 0,'0'-22'15,"0"1"1,21 0 0,0 21-16,0 0 15,0 0-15,1 0 16,-1 21-16,0-21 0,0 21 0,0 1 16,0-1-16,1 0 0,-1 21 15,-21-21-15,0 22 0,21-22 0,-21 21 16,0-21-16,0 1 0,0 20 0,0-21 15,0 0-15,0 0 16,-21 1-16,0-1 0,21 0 16,0-42-1,0 0 1,0-1-16,0 1 0,0-21 16,0 21-16,0-22 0,0 22 15,0-21-15,0 0 0,21 20 0,0-20 16,0 21-16,0-21 0,-21 20 15,21 1-15,1 0 0,-1 0 0,0 21 16,0-21-16,0 21 16,0 0-1,-21 21-15,22 0 16,-22 0-16</inkml:trace>
  <inkml:trace contextRef="#ctx0" brushRef="#br0" timeOffset="33640.65">19367 4974 0,'0'0'0,"22"21"0,-1 1 16,0-22-1,0 0-15,0-22 16,0 22-16,-21-21 0,22 0 0,-1 0 16,0 0-16,0 0 15,0-1-15,0 1 0,1 0 0,-1-21 16,-21 21-16,0-1 0,21 1 15,-21 0-15,0 0 0,0 0 0,0 0 16,-21 21 0,0 0-16,-1 0 0,1 21 15,0 0-15,21 0 0,-21 0 0,0 0 16,0 1-16,-1-1 0,22 21 16,0-21-16,0 22 0,0-22 0,0 0 15,0 0-15,0 0 0,0 0 0,0 1 16,0-1-16,0 0 0,22-21 15,-1 21-15,0-21 0,0 0 16,0 0-16,0 0 0,1 0 0,20 0 16,-21 0-16,0-21 0,22 0 15,-22 21-15,0-21 0,0-1 0,21 1 16,-20-21-16,-1 21 0,0 0 16,0-1-16,0-20 0,-21 21 0,21 0 15,1 0-15,-22-1 0,21 22 0,-21-21 16,21 21-16,0 0 31,-21 21-31,0 1 16,0-1-16,0 0 0,0 0 15,0 0-15,0 0 0,0 1 16,0-1-16,0 0 0,0 0 16,21 0-16,-21 0 0,21 1 0,1-22 15,-1 21-15,0 0 0,0-21 0,0 0 16,0 0-16,1 0 0,-1 0 15,21 0-15,-21 0 0,0 0 0,22 0 16,-22-21-16,21 0 0,-21-1 16,1 22-16,20-21 0,-21 0 0,0-21 15,0 21-15,1-1 0,-22-20 16,21 21-16,-21-21 0,0 20 16,0 1-16,0 0 0,0 0 0,0 0 15,0 0-15,-21-1 0,-1 22 0,1 0 16,0 0-16,0 0 15,0 0-15,0 22 0,-1-1 0,1 0 16,0 0-16,0 0 0,0 0 0,0 1 16,-1-1-16,22 0 0,0 21 15,-21-21-15,21 1 0,-21-1 0,21 0 16,0 0-16,0 0 0,0 0 16,0 1-16,21-22 0,0 0 15,1 0-15,-1 0 0,0 0 16,0 0-16,0-22 0,0 22 15,1-21-15,-1 0 0,0 21 16,-21-21-16,21 0 0,0 0 0,-21-1 16,21 1-16,-21 0 0,0 0 15,0 0-15,0 0 16,22 21-16,-22 21 16,0 0-16,0 0 15,0 0-15,0 0 0,0 1 16,0-1-16,0 0 15,0 0-15,0 0 16,21-21-16,-21 21 0,21-21 16,0 0-16,0 0 0,0 22 15,1-22-15,-1 0 0,0 0 0,0 0 16,0 0-16,0-22 0,22 22 16,-22-21-16,0 0 0,0 21 0</inkml:trace>
  <inkml:trace contextRef="#ctx0" brushRef="#br0" timeOffset="34601.1">21188 4657 0,'0'0'0,"0"-21"0,0-1 0,0 1 0,0 0 16,-21 21-1,-1 0 1,1 0-16,0 21 0,0 0 16,0-21-16,0 22 0,21-1 0,-22 0 15,1 21-15,21-21 0,0 1 16,0-1-16,-21 21 0,21-21 15,0 0-15,0 1 0,0-1 0,0 0 16,0 0-16,0 0 0,0 0 0,21 1 16,0-22-16,1 21 15,-1-21-15,0 0 0,21 0 0,-21 0 16,22 0-16,-22 0 0,21-21 16,-21-1-16,22 1 0,-22 0 0,0 0 15,0 0-15,22 0 0,-22-22 0,0 22 16,0-21-16,-21-1 0,21 1 15,0 0-15,-21-1 0,0-20 16,0 21-16,0-1 0,0-20 0,0 20 16,0 1-16,0 0 0,0-1 15,0 22-15,0 0 0,0 0 0,0 0 16,-21 21-16,0 0 16,21 21-16,-21 0 0,21 0 0,0 0 15,-21 1-15,21 20 0,-21 0 0,21 1 16,0-1-16,0-21 0,0 21 15,0 1-15,0-1 0,0 0 0,0-20 16,0 20-16,0 0 16,-22-21-16,22 22 0,0-22 0,0 0 15,0 0-15,0 22 0,0-22 16,0 0-16,22-21 31,-1-21-31,0 0 16,0 21-16,-21-22 0,21 1 15,0-21-15,1 21 0,-1 0 0,0-1 16,0 22-16,0-21 0,0 0 16,1 21-16,-1 0 15,-21 21 1,21 0 0,-21 1-16,0-1 0,0 0 0,0 0 15,0 0-15,0 0 0,0 1 16,0-1-16,21 0 0,0 0 15,0-21-15,1 0 16,-1 0-16,0 0 0,0 0 0,0 0 16,0 0-16,1 0 0,-1 0 15,21 0-15,-21 0 0,0-21 0,1 0 16,-1 0-16,0-1 0,0 1 16,-21 0-16,0 0 0,21-21 0,0 20 15,-21 1-15,0 0 0,0 0 0,0 0 31,0 42-15,0 0 0,0 0-16,0 0 15,0 1-15,0-1 0,0 0 0,0 0 16,0 0-16,0 0 16,0 1-16,0-1 0,22-21 15,-1 0-15,0 0 16,0 0-16,0 0 15,0 0-15,1 0 0,-22-21 16,21 21-16,-21-22 16,21 22-16,-21-21 0,0 0 0,0 0 15,0 0-15</inkml:trace>
  <inkml:trace contextRef="#ctx0" brushRef="#br0" timeOffset="34800.98">22183 4487 0,'0'0'16,"-22"-21"-16,1 21 0,0 0 16,21-21-16,-21 21 15</inkml:trace>
  <inkml:trace contextRef="#ctx0" brushRef="#br0" timeOffset="35184.76">22712 4530 0,'0'0'0,"21"-21"0,21-1 16,-21 1-16,-21 0 15,0 0 1,-21 42 0,0-21-1,0 21-15,0 0 0,0 1 0,-1-1 16,1 0-16,-21 21 0,21-21 0,21 1 15,-21-1-15,-1 0 0,22 21 16,0-21-16,-21 1 0,21-1 0,0 0 16,0 0-16,0 0 15,21 0-15,1 1 0,-1-1 0,0-21 16,0 21-16,0-21 0,22 0 0,-22 21 16,21-21-16,0 0 0,-20 0 15,20 0-15,0 0 0,1 0 0,-1-21 16,0 0-16,-21 21 0,22-21 0,-1-1 15,-21 1-15</inkml:trace>
  <inkml:trace contextRef="#ctx0" brushRef="#br0" timeOffset="36032.81">23326 4593 0,'0'0'0,"0"-21"16,0-21-16,0 21 16,0-1-16,0 1 15,-22 21-15,1 0 0,0 0 16,0 0-16,0 21 15,0 1-15,-1-22 0,1 21 0,21 0 16,-21 0-16,0 0 0,0 0 0,0 22 16,21-22-16,-22 0 0,22 0 15,-21 0-15,21 1 0,0-1 0,0 0 16,0 0-16,0 0 0,0 0 16,21-21-16,1 22 15,-1-22-15,0 0 0,0 0 16,0 0-16,0 0 0,1-22 15,-1 22-15,0-21 0,0 0 16,0 0-16,0 0 0,1-22 0,-1 22 16,0 0-16,-21-21 0,21 21 15,-21-22-15,21 22 0,-21 0 0,0 0 16,0 0-16,0-1 16,0 44-1,0-1-15,0 0 16,-21 0-16,21 0 15,-21 0-15,21 1 0,0-1 16,0 0-16,0 21 0,0-21 0,0 1 16,0-1-16,0 0 0,0 0 15,0 0-15,0 0 0,0 1 0,21-1 16,0-21-16,0 21 0,1 0 16,-1-21-16,0 0 0,0 0 0,0 0 15,0 0-15,1 0 0,-1 0 0,21 0 16,-21 0-16,0-21 0,1 0 15,-1 21-15,0-21 0,0-22 0,0 22 16,0 0-16,22-21 0,-22 20 16,0-20-16,0 0 0,0-22 0,-21 22 15,22-22-15,-1 22 0,0-21 0,0-1 16,-21 1-16,21 20 16,0-20-16,-21 20 0,0 1 0,0 0 15,0 21-15,22-1 0,-22 1 16,-22 21-1,1 21-15,21 1 0,-21 20 16,0-21-16,0 21 0,0 1 16,-1-1-16,1 0 0,0 1 0,0-1 15,0 22-15,21-22 0,0 0 16,0 1-16,-21-1 0,21-21 0,0 21 16,0 1-16,0-1 0,0 0 0,0-20 15,0 20-15,0-21 0,0 0 16,0 22-16,0-22 0,21 0 15,0-21-15,-21 21 0,21 0 0,0-21 16,0 0-16,1 0 0,-1 0 16,0 0-16,0 0 0,21 0 0,-20 0 15,-1 0-15,0-21 0,0 21 16,0-21-16,0 21 0,1-21 0,-1 21 16,0-21-16,-21-1 0,21 1 15,-21 0-15</inkml:trace>
  <inkml:trace contextRef="#ctx0" brushRef="#br1" timeOffset="44940.83">5080 15367 0,'0'0'0,"0"-21"0,0 0 16,0 0-1,0-1-15,0 1 0,0 0 16,0 0-16,0 0 15,0 0-15,-21-1 16,0 22 15,-1 22-15,22-1-16,0 21 0,0-21 16,-21 22-16,21-22 0,0 21 15,0 0-15,0 1 0,0-1 0,0 0 16,0 1-16,0-1 0,0 0 15,0 1-15,0 20 0,0-20 0,0-1 16,0 21-16,0-20 0,0 20 16,0 1-16,0-22 0,0 22 0,0-22 15,0 21-15,0-20 0,0 20 16,0-20-16,0 20 0,0-21 0,0 22 16,-21-22-16,21 22 15,0-22-15,0 22 0,0-22 0,0 21 16,0-20-16,0-1 0,0 0 15,0 1-15,0-22 0,0 21 0,0 1 16,0-22-16,0 0 0,0 21 16,0-21-16,0 1 0,0-1 15,0 0-15,0 0 16,0-42 15,-21 0-31,21 0 16,-21-1-16,21 1 0,0-21 15,0 0-15,-21-1 0,21-20 16</inkml:trace>
  <inkml:trace contextRef="#ctx0" brushRef="#br1" timeOffset="46348.7">4805 15219 0,'0'-21'31,"0"0"-15,21 21 31,0-22-47,0 22 15,0 0-15,22 0 16,-22 0-16,0 0 0,0 0 15,22 0-15,-22 0 0,21 0 0,-21 0 16,22 0-16,20 0 0,-21 0 16,22 0-16,21-21 0,-22 21 0,22 0 15,-1 0-15,1-21 0,0 21 16,21 0-16,-22-21 0,1 21 0,0-21 16,20 21-16,1-21 0,0 21 15,0-22-15,0 22 0,21-21 16,-21 21-16,-1-21 0,1 21 0,-21 0 15,21-21-15,0 21 0,-22 0 16,1 0-16,21-21 0,-22 21 16,1 0-16,-21 0 0,20 0 0,-20 0 15,-1 0-15,1-21 0,-1 21 0,1 0 16,-22-22-16,22 22 0,-22 0 16,21 0-16,-20 0 0,-1 0 0,-21 0 15,22 0-15,-22-21 0,0 21 16,0 0-16,0 0 0,0 0 0,1 0 31,-1 0-15,-21 21-1,0 1 1,0-1-16,0 0 0,0 0 16,0 0-16,0 0 15,0 1-15,0 20 0,0-21 0,0 21 16,0 1-16,-21-22 0,21 42 15,-22-20-15,22-1 0,0 0 0,0 22 16,0-22-16,0 1 0,0 20 0,0-21 16,0 22-16,0-1 0,0-20 15,0 20-15,0 1 0,0-1 0,0 1 16,0-1-16,0 1 16,0-1-16,0 1 0,0-1 0,0-20 15,0 20-15,0 1 0,0-22 0,-21 21 16,21-20-16,-21 20 0,21-20 15,0-1-15,0 0 0,0-21 0,-21 22 16,21-22-16,0 21 0,0-21 16,-21 1-16,21-1 0,0 0 0,0 0 15,0 0-15,0 0 16,-21 1 0,-1-22-1,22 21 1,-21-21-1,0 0 1,0 0 0,21 21-16,-21-21 0,0 0 15,-1 0-15,1 0 0,0 0 0,0 0 16,0 21-16,-22-21 0,1 0 16,0 0-16,-1 21 0,-20-21 0,21 0 15,-22 0-15,1 0 0,20 0 16,-20 21-16,-1-21 0,1 0 0,-1 0 15,1 0-15,-1 0 0,-20 0 16,20 0-16,1 0 0,-22 0 16,21 0-16,-20-21 0,-1 21 15,0 0-15,22 0 0,-22 0 0,1-21 16,-1 21-16,21 0 0,1 0 16,-1 0-16,1-21 0,-1 21 0,1 0 15,-1 0-15,1 0 0,21 0 16,-22 0-16,1 0 0,-1 0 0,1 0 15,-1 0-15,1 21 0,-1-21 16,1 0-16,20 0 0,1 0 0,0 21 16,-1-21-16,22 0 0,0 0 15,-21 0-15,20 0 0,1 0 0,21 21 16,-21-21-16,0 0 0,0 0 31,0 0-15,-1 0-1,1-21 1,21 0-16,-21 21 0,21-21 16,0 0-16,0 0 0,0-1 15</inkml:trace>
  <inkml:trace contextRef="#ctx0" brushRef="#br1" timeOffset="47243.41">4741 12192 0,'0'0'0,"0"-21"0,0 0 0,0 0 0,0-22 16,0 22-16,0 0 0,0 0 15,0-22-15,0 22 0,0 0 16,0 0-16,0 0 0,0 0 0,0-1 16,0 1-16,0 0 15,0 0-15,0 42 32,0 0-32,21 22 0,-21-1 15,22 0-15,-22 22 0,0-1 16,21 1-16,0-1 0,0 1 0,-21 20 15,0 1-15,21-21 0,-21 20 16,21 1-16,-21 0 0,0-1 16,0 1-16,0-22 0,0 1 0,0-1 15,0 1-15,0-22 0,0 22 16,0-22-16,0 0 0,0 1 0,0-1 16,0-21-16,0 0 0,0 22 15,0-22-15,0 0 0,-21-21 31,21-21-31,0 0 16,-21 0-16,21-22 0,0 22 16,0-21-16,0 21 0,0-22 15,0 1-15,0-22 0,0 22 16,0-21-16</inkml:trace>
  <inkml:trace contextRef="#ctx0" brushRef="#br1" timeOffset="48288.84">4847 11853 0,'0'0'0,"-42"-42"16,42 21-16,-21 0 15,-1 0-15,22-1 16,0 1-1,22 0-15,-1 21 16,21-21-16,-21 21 0,22-21 16,-1 21-16,0-21 0,22 21 0,-22-22 15,22 22-15,-1-21 0,22 21 16,-1-21-16,1 21 0,21-21 0,-21 21 16,20 0-16,1-21 0,0 21 15,0 0-15,0 0 0,21-21 0,0 21 16,21 0-16,-21 0 0,0 0 15,0 0-15,0 0 0,0 0 0,0 0 16,0 0-16,0 0 0,-21 0 16,21 0-16,-21 0 0,-1 0 15,-20 0-15,0 0 0,-1 0 0,1-22 16,0 22-16,-22 0 0,1 0 16,-1 0-16,1 0 0,-22 0 0,0 0 15,-20 0-15,20 0 0,-21 0 16,0 0-16,-21 22 0,21-1 15,-21 0-15,0 0 16,0 0-16,0 0 0,0 1 16,0-1-16,0 0 0,0 0 0,0 0 15,0 22-15,0-22 0,0 21 16,0 0-16,0 1 0,0-1 0,0 0 16,0 1-16,0 20 0,0-20 15,0-1-15,0 0 0,0 22 16,0-22-16,0 0 0,0 1 0,0-1 15,0 0-15,0 1 0,0-1 16,0 0-16,0 1 0,0-1 0,0 0 16,0 1-16,0-1 0,0-21 0,0 22 15,0-22-15,0 21 0,0-21 16,0 0-16,0 1 0,-21-1 0,0 0 16,21 0-16,-21 0 0,0 0 15,0 1-15,-1-1 0,1 0 16,0-21-16,0 0 15,21 21-15,-21-21 0,0 0 16,-1 21-16,1-21 0,0 0 0,0 21 16,0 1-16,0-22 0,-1 0 0,-20 21 15,21-21-15,-21 0 0,-1 21 16,22-21-16,-42 21 0,20-21 0,-20 21 16,-1-21-16,1 21 0,-1-21 15,-20 0-15,-1 22 0,0-22 0,1 21 16,-1-21-16,-21 0 0,0 21 0,0-21 15,1 0-15,-1 21 0,-21-21 16,21 0-16,-21 21 0,21-21 0,0 0 16,-21 0-16,21 21 15,22-21-15,-22 0 0,21 0 0,1 0 16,-1 0-16,0 0 0,22 0 0,-1 0 16,22 0-16,0 0 0,-1 0 15,1 0-15,21 0 0,0 0 0,-1 0 16,1 0-1,0 0-15,0 0 16,0 0 0,0 0-1,42 0 32,0 0-47,0 0 0,0 0 0,0 0 16,1 0-16</inkml:trace>
  <inkml:trace contextRef="#ctx0" brushRef="#br1" timeOffset="48935.98">6879 13780 0,'0'0'0,"0"-22"0,21-41 16,-21 42-16,0 0 0,0-1 15,0 1-15,0 0 0,0 0 0,0 0 16,0 0-16,21-1 15,-21 44 1,0-1 0,22 0-16,-22 21 0,0-21 0,0 22 15,0 20-15,0-20 0,0-1 0,0 21 16,0-20-16,0 20 16,0 1-16,0-22 0,0 22 0,0-1 15,0 1-15,0-1 0,0-21 16,0 22-16,0-1 0,0-20 0,0 20 15,0-20-15,0-1 0,0 0 0,0 1 16,0-22-16,0 21 0,0-21 16,0 0-16,0 1 0,0-1 0,0 0 15,0 0-15,-22-21 32,22-21-17,0 0-15,0 0 16,0-1-16,0-20 0,0 21 15,0-21-15,0-1 0,0 1 0</inkml:trace>
  <inkml:trace contextRef="#ctx0" brushRef="#br1" timeOffset="49532.52">6985 13631 0,'0'0'0,"0"-21"0,0 0 0,-21 0 0,0 0 16,-1 21-16,22-21 0,-21 21 16,0 0-16,0 0 15,0 0-15,21 21 0,-21 0 16,-1 0-16,22 21 0,-21-20 0,0 20 16,0 0-16,0 1 0,21-1 15,-21 0-15,-1 1 0,1-1 0,0 0 16,0 1-16,0-22 0,0 21 0,-1-21 15,22 0-15,0 1 0,-21-1 16,21 0-16,-21-21 0,21 21 16,0-42 15,0 0-15,21 0-16,0-1 0,-21 1 0,22 0 15,-1 0-15,0-21 0,0 20 0,0-20 16,22 0-16,-22-1 0,0 1 15,21 0-15,-21-1 0,1 22 0,-1-21 16,21 21-16,-21 0 0,0-1 16,1 1-16,-1 21 0,0 0 15,0 0-15,-21 21 0,21 1 16,0-1-16,1 0 0,-1 0 0,0 21 16,-21-20-16,21 20 0,0 0 0,0-21 15,1 22-15,-1-22 0,0 21 16,0-21-16,-21 1 0,21-1 15,0 0-15,1 0 0,-22 0 0,0 0 16,21 1-16,0-1 0,-21 0 16,0 0-16,21-21 15</inkml:trace>
  <inkml:trace contextRef="#ctx0" brushRef="#br1" timeOffset="50636.43">7620 15579 0,'0'0'0,"0"-21"0,0-1 16,0 1-1,-21 21 17,21 21-32,0 1 0,-21-1 0,21 0 15,-22 21-15,22-21 0,-21 22 0,21-22 16,0 21-16,-21 1 0,0 20 15,0-21-15,21 1 0,0 20 0,-21-20 16,21-1-16,-22 0 0,22 1 16,-21-1-16,21-21 0,0 0 0,0 0 15,0 1-15,0-1 16,0 0-16,0-42 31,0 0-31,0-1 16,0 1-16,0-21 0,0 21 15,0-22-15,21 1 0,-21 0 0,22-22 16,-22 22-16,21 0 0,0-22 16,-21 22-16,0-1 0,21 1 0,0 0 15,0-1-15,-21 1 0,22 21 16,-1-21-16,0 20 0,0 1 0,0 0 16,0 0-16,1 0 0,-1 21 0,0 0 15,0 0-15,0 0 16,0 0-16,1 21 0,-1 0 15,0 0-15,0 22 0,0-22 16,-21 21-16,0 0 0,21-20 0,-21 20 16,22 0-16,-22 1 0,0-1 15,0 21-15,0-20 0,0-1 0,0-21 16,0 22-16,0-1 0,0 0 0,0-21 16,0 22-16,0-22 0,0 0 15,0 0-15,0 0 0,0 1 0,0-1 16,0 0-16,0 0 15,0-42 32,0 0-47,0 0 16,0-1-16,0 1 16,-22 0-16,22 0 0</inkml:trace>
  <inkml:trace contextRef="#ctx0" brushRef="#br1" timeOffset="50904.3">7472 16066 0,'0'0'0,"-21"0"16,-1 0-16,44 0 31,20 0-31,-21 0 16,0-22-16,22 22 0,-1 0 0,0-21 15,1 21-15,-1 0 0,0 0 16,1-21-16,-1 21 0,-21-21 0,0 21 16,22 0-16,-22 0 15,0 0-15,-21-21 16,0 0 0,-21 21-1,0-22-15</inkml:trace>
  <inkml:trace contextRef="#ctx0" brushRef="#br1" timeOffset="51643.51">7387 11917 0,'0'0'0,"0"-21"0,0 0 15,0-1-15,0 1 0,0 0 16,0 42 31,0 0-47,0 1 0,0-1 15,0 21-15,0 0 0,0 1 0,0-1 16,0 22-16,0-22 0,0 21 16,0-20-16,0-1 0,0 0 0,-21 1 15,21-1-15,-21 0 0,21 1 0,0-22 16,0 21-16,0-21 0,0 1 15,0-1-15,0 0 0,-21-21 16,21 21-16,0-42 31,0 0-31,0 0 16,0-1-16,0-20 0,0 21 16,0 0-16,0-22 0,0 22 0</inkml:trace>
  <inkml:trace contextRef="#ctx0" brushRef="#br1" timeOffset="52317.13">7260 11938 0,'-21'-21'0,"0"0"16,21 0 0,0-1-16,0 1 0,0 0 15,0 0-15,21 0 16,0 0-16,0 21 0,0-22 15,1 22-15,-1 0 0,21-21 0,0 21 16,-20 0-16,20 0 0,0 0 16,1 0-16,-1 21 0,0-21 0,1 22 15,-1-1-15,-21 0 0,0 0 0,0 0 16,-21 22-16,0-22 0,0 21 16,0 0-16,0 1 0,-21-22 0,-21 21 15,21 1-15,-22-1 16,1-21-16,0 21 0,21-20 0,-22 20 15,1-21-15,21-21 0,0 21 0,-1 0 16,1-21-16,0 0 16,21-21-1,0 0 1,21 21-16,0-21 0,1 0 0,20 0 16,-21 21-16,21-22 0,-20 1 0,20 0 15,0 21-15,1-21 0,-1 21 16,0 0-16,1-21 0,-1 21 0,0 0 15,-21 0-15,22 0 0,-1 0 16,-21 0-16,0 0 0,22 21 16,-22 0-16,0 0 0,-21 0 15,0 1-15,0-1 0,0 0 16,0 21-16,0-21 0,0 1 0,-21-1 16,0 21-16,0-21 0,-22 22 0,22-22 15,-21 21-15,-1-21 0,1 0 16,-21 22-16,20-22 0,1 0 0,0 21 15,-1-20-15,-20-1 0,20-21 16,1 21-16,0 0 0,21-21 0,-22 0 16,1 0-16,21 0 0,0 0 0,-22 0 15,22 0-15,0 0 0,0 0 16,0 0 0,21-21-1,0 42 32</inkml:trace>
  <inkml:trace contextRef="#ctx0" brushRef="#br1" timeOffset="53129.52">4911 13610 0,'0'0'0,"-22"0"15,22 21 1,22-42 15,-1 21-31,0 0 0,0 0 0,0-21 16,0 21-16,1 0 0,-1-21 15,0 21-15,21 0 0,-21 0 0,1-21 16,-1 21-16,0 0 16,0 0-16,0 0 0,0 0 0</inkml:trace>
  <inkml:trace contextRef="#ctx0" brushRef="#br1" timeOffset="54235.89">5588 17209 0,'0'21'31,"-21"-21"-16,0 0 17,-1 21-32,1-21 15,0 0-15,0 0 0,0 21 16,0-21-16,-1 21 0,-20-21 0,21 21 16,-21-21-16,20 0 0,-20 22 15,0-22-15,21 0 0,-22 21 0,22-21 16,-21 0-16,21 0 0,-22 0 15,22 21-15,0-21 0,0 0 16,0 0 0,42 0 15,0 0-15,0 0-16,0 0 15,0 0-15,1 0 16,-1 0 15,0 0-15</inkml:trace>
  <inkml:trace contextRef="#ctx0" brushRef="#br2" timeOffset="67177.28">4466 7599 0,'0'0'0,"21"-21"0,-21 0 0,0-1 16,21 1-16,-21 0 15,22 0-15,-22 0 0,0 0 16,0-1-16,0 1 16,0 42 31,0 1-47,0-1 15,0 0-15,0 0 0,-22 21 16,22 1-16,0-1 0,0 22 15,-21-22-15,21 0 0,0 1 0,-21 41 16,0-20-16,0 20 0,21 1 0,0-21 16,0 20-16,0-20 0,21 20 15,-21-20-15,0-1 0,0 22 0,0-21 16,0 20-16,0 1 0,0-22 0,0 22 16,0-21-16,0 20 0,21-20 0,-21-1 15,0 1-15,0-1 0,0 1 16,0-1-16,0-20 0,0 20 0,21-21 15,-21 1-15,0-1 0,21 0 0,-21 1 16,0-22-16,0 21 0,0-21 16,0 1-16,0-1 15,22-21-15,-22 21 0,0-42 32,0 0-32,0-1 0,21 1 15,-21 0-15,0-21 0,0-1 16,21 1-16,-21 0 0,0-1 0,0-20 15</inkml:trace>
  <inkml:trace contextRef="#ctx0" brushRef="#br2" timeOffset="68589.99">4572 7684 0,'0'0'0,"0"-22"16,0 1 0,0 0-1,0 0-15,21 21 16,0-21 0,0 21-16,1 0 0,-1 0 0,0-21 15,0 21-15,0 0 0,22 0 0,-22 0 16,21 0-16,-21 0 0,22-22 15,-1 22-15,0 0 0,1 0 0,20 0 16,1 0-16,20-21 0,1 21 0,21 0 16,0 0-16,-1-21 0,1 21 15,-21-21-15,42 21 0,-21 0 16,21-21-16,0 21 0,21 0 0,-21 0 16,21 0-16,0-21 0,-21 21 15,21 0-15,1 0 0,-22 0 0,21 0 16,-21 0-16,0 0 0,0 0 0,0 21 15,-21-21-15,-1 0 0,-20 0 16,21 0-16,-21 0 0,-22 0 0,22 0 16,-22 0-16,-20 0 0,-1 0 15,0 0-15,1 0 0,-1 0 16,-21 0-16,21 0 0,-20 0 0,-1 0 0,0 0 16,0 0-16,0 0 15,-21 21 1,21-21-16,1 0 0,-22 21 15,0 0-15,0 0 0,0 1 16,0-1 0,0 0-16,21 0 0,-21 0 0,0 0 15,0 1-15,0-1 0,0 0 0,0 0 16,0 21-16,0-20 0,0 20 0,0 0 16,0 1-16,0-1 0,0 0 15,0 1-15,0-1 0,0 21 16,0-20-16,0-1 0,0 0 0,0 22 15,0-22-15,0 1 0,0-1 0,0 0 16,0 22-16,0-22 0,0 0 0,0 22 16,0-22-16,0 22 0,0-22 15,0 0-15,0 22 0,0-22 0,21 1 16,-21-1-16,0 0 0,0-21 0,0 22 16,0-22-16,0 21 0,0-21 0,0 1 15,0 20-15,0-21 0,0 0 16,-21 0-16,21 1 0,0-1 15,-21 0-15,21 0 0,-22 0 0,1-21 16,21 21-16,0 1 0,-21-22 16,21 21-16,-21-21 0,0 21 0,0 0 15,-1-21 1,1 21-16,21 0 0,-21-21 16,0 22-16,0-22 15,0 21-15,-1-21 0,1 0 16,0 21-16,0-21 0,0 0 15,0 0-15,-1 0 0,1 0 16,-21 21-16,21-21 0,0 0 0,-22 0 16,22 0-16,-21 0 0,-1 0 0,1 0 15,0 21-15,-1-21 0,1 0 0,0 0 16,-1 0-16,-20 0 0,21 0 16,-1 0-16,-20 0 0,20 0 15,-20 0-15,-1 0 0,1 0 0,-1 0 16,1 0-16,-1 0 0,1 0 0,-1 0 15,-20 0-15,20 0 0,-20 0 0,20 0 16,-21 0-16,1 0 0,-1 0 16,-21 0-16,22 0 0,-22 0 0,21 0 15,-21 0-15,22 0 0,-1 21 0,-21-21 16,21 0-16,1 0 0,-1 22 0,0-22 16,1 0-16,-1 0 0,-21 0 15,22 0-15,20 21 0,-21-21 0,1 0 16,20 21-16,-20-21 0,20 0 15,1 0-15,-1 0 0,1 0 0,20 0 16,-20 0-16,20 0 0,1 21 16,21-21-16,-21 0 0,20 0 0,-20 0 15,21 0-15,0 0 16,0 0-16,21 21 31,21-21-15,0 0-1,0 0 1,0 0-16,0-21 0,1 21 0,-1-21 16,0 0-16</inkml:trace>
  <inkml:trace contextRef="#ctx0" brushRef="#br2" timeOffset="69612.55">7789 8086 0,'21'-21'0,"1"21"16,-22-22-1,21 1-15,0 21 0,0-21 16,-21 0-16,21 0 15,-21 0-15,0-1 16,0 1-16,0 0 16,-21 21-16,0 0 15,0 0-15,0 0 0,-22 0 16,22 0-16,0 0 0,0 0 16,-22 0-16,22 0 0,-21 0 15,21 21-15,-22 0 0,1 1 0,21-1 16,-21 21-16,-1 0 0,22-20 15,-21 20-15,21 0 0,-1 1 0,1-1 16,0 0-16,0 1 0,0-1 16,21 0-16,0 1 0,0-22 0,0 21 15,0-21-15,0 22 0,0-22 0,0 0 16,0 0-16,21 21 0,0-20 16,0-1-16,0 0 0,22 0 0,-22 0 15,21-21-15,1 21 0,-1 1 16,21-22-16,-20 0 0,20 0 0,1 0 15,-1 0-15,-20 0 0,20 0 16,1-22-16,-22 1 0,21 0 16,-20 21-16,-1-21 0,0 0 0,-20 21 15,20-21-15,-21-1 0,0 22 16,0 0-16,1-21 0,-22 0 16,-22 21 93</inkml:trace>
  <inkml:trace contextRef="#ctx0" brushRef="#br2" timeOffset="70493.05">6667 10033 0,'0'-21'16,"0"0"-16,0 0 16,0-1-16,0 1 31,0 42 0,0 1-31,0-1 16,0 0-16,0 0 0,0 0 0,0 22 15,0-22-15,0 21 0,0 0 16,0 1-16,0 20 0,0-20 16,0 20-16,0 1 0,0-22 0,0 21 15,0 1-15,0-1 0,0-20 16,0 20-16,0-20 0,0 20 0,0-21 15,0 22-15,0-22 0,0 22 16,0-1-16,0-20 0,0-1 0,0 21 16,0-20-16,0-1 0,22-21 0,-22 22 15,0-1-15,0-21 0,21 0 16,-21 0-16,0 1 0,0-1 0,0 0 16,0-42 30,0 0-46,0-1 16,21 22-16,-21-21 0,0 0 0,0 0 16,0 0-16,0 0 0,0-22 15,21 22-15,-21-21 0,21-1 0,-21 1 16,0 0-16</inkml:trace>
  <inkml:trace contextRef="#ctx0" brushRef="#br2" timeOffset="71277.62">6773 9970 0,'0'0'0,"0"-22"0,-21 22 0,21-21 15,-21 21-15,0-21 0,0 0 16,-1 21-1,1 0-15,0 0 16,0 0 0,0 0-16,0 21 0,21 0 15,-22-21-15,1 43 0,0-22 0,21 0 16,-21 0-16,0 21 0,0 1 16,-1-22-16,1 21 0,0 1 15,0-1-15,0-21 0,0 21 16,-1 1-16,1-1 0,0 0 0,21-20 15,-21 20-15,0-21 0,21 0 0,-21 0 16,21 1-16,0-1 0,0 0 16,0-42 15,0 0-15,0-1-16,21 1 0,0 0 0,0 0 15,-21-21-15,21 20 0,0-20 16,1 0-16,-1-1 0,21 1 0,-21 0 15,0 21-15,22-22 0,-22 1 16,0 21-16,21 0 0,-20-22 16,-1 22-16,0 0 0,0 21 0,0-21 15,0 0-15,-21-1 0,22 22 16,-1-21-16,0 0 0,0 0 16,0 0-16,0 0 0,1-1 15,-1 22-15,0 0 16,0 0-16,0 0 15,-21 22-15,21-1 0,-21 0 16,22 0-16,-1 21 0,-21-20 0,21 20 16,0-21-16,0 21 0,-21 1 0,21-22 15,1 21-15,-1 1 16,0-1-16,0-21 0,-21 21 0,21 1 16,0-1-16,1 0 0,-1-20 0,0 20 15,0-21-15,0 21 0,-21-20 16,21-1-16,1 0 0,-1 0 0,-21 0 15,0 0-15,21-21 0,0 22 16,0-22-16,-42-22 63,0 1-48,0 21-15,0-21 0</inkml:trace>
  <inkml:trace contextRef="#ctx0" brushRef="#br3" timeOffset="81396.6">11409 11240 0,'0'0'0,"0"-22"0,0 1 31,0 0-15,0 0-1,21 21-15,-21-21 16,0 0-16,0-1 0,0 1 15,0 0 17,21 21-32,-21-21 15,0 42 32,0 0-31,0 0-16,0 1 0,0-1 15,0 21-15,0-21 0,0 22 16,0-22-16,0 21 0,0 0 0,0-20 16,0 20-16,0 0 15,0 1-15,0-1 0,0-21 0,0 21 16,0 1-16,0-1 0,0 0 16,0 1-16,0-22 0,0 42 0,0-20 15,0-1-15,0 0 0,0 1 0,0 20 16,0-20-16,0 20 0,0-21 15,0 1-15,0-1 0,0 22 0,0-22 16,0 0-16,0 1 0,0-22 16,0 21-16,0 0 0,0-20 0,0 20 15,0 0-15,0-21 0,0 22 0,0-22 16,0 0-16,0 21 0,0-20 16,0-1-16,0 0 0,0 0 15,0 0-15,0 0 0,0 1 16,0-1-1,0-42 48,0-1-63,0 1 16,0 0-16,0 0 0,0 0 15,0-22-15</inkml:trace>
  <inkml:trace contextRef="#ctx0" brushRef="#br3" timeOffset="83138.32">11366 11197 0,'0'0'0,"0"-21"0,0 0 16,0 0 0,22 21 77,-1 0-93,0 0 16,0 0 0,0 0-16,0 0 0,1 0 15,-1 0-15,-21 21 0,21-21 16,0 0-16,21 0 0,-20 0 0,-1 21 15,21-21-15,0 0 0,1 0 16,-1 0-16,0 0 0,22 0 16,-22 0-16,22 0 0,-1 0 0,1 0 15,-1 0-15,1 0 0,-22 0 16,43 0-16,-22 0 0,1 0 0,-1 0 16,22 0-16,-22 0 0,22 0 15,0 0-15,-1 0 0,22 0 0,-21 0 16,0-21-16,-1 21 0,1 0 15,21 0-15,-22 0 0,1 0 0,0 0 16,21-21-16,-22 21 0,1 0 16,0 0-16,-1 0 0,1 0 15,-22 0-15,22 0 0,-21 0 16,-22 0-16,21 0 0,1 0 0,-22 0 16,1 0-16,-1 0 0,0 0 15,-21 0-15,22 0 0,-22 0 0,0 0 16,0 0-16,0 0 0,1 0 15,-1 0-15,0 0 16,0 0-16,0 0 31,-21 21-31,21-21 16,-21 21 0,22 0-1,-22 0 1,0 1-16,0-1 15,0 0 1,0 0-16,0 0 0,0 0 16,0 1-16,0-1 0,0 0 15,0 21-15,0-21 0,-22 1 16,22 20-16,0-21 0,0 21 0,0-20 16,0 20-16,0 0 15,0-21-15,0 22 0,0-1 0,0 0 0,0 1 16,0-1-16,0 0 0,0 1 15,0-1-15,0 0 0,0 1 16,0-22-16,0 21 0,0 1 0,0-1 16,0 0-16,0 1 0,0-22 15,0 21-15,0-21 0,0 22 0,0-22 16,0 21-16,0 0 0,0-20 0,0 20 16,0-21-16,0 21 0,0-20 15,0 20-15,0-21 0,0 0 0,0 0 16,0 43-1,0-43-15,0 0 0,0 0 0,0 1 16,-21-1-16,21 0 0,-21 0 16,21 0-16,-21-21 0,21 21 15,-21 1 1,0-22-16,-1 0 0,22 21 16,-21-21-1,0 0-15,0 21 16,0-21-16,0 0 15,-1 0-15,1 0 0,0 21 0,0-21 16,0 0-16,-22 0 0,22 0 0,-21 21 16,21-21-16,-22 0 0,1 0 15,0 0-15,-22 21 0,22-21 0,-22 0 16,22 0-16,-21 0 0,-1 0 0,1 0 16,-1 22-16,1-22 0,-1 0 15,1 0-15,-1 0 0,1 0 16,-1 0-16,1 0 0,-1 0 15,1 0-15,-1 0 0,1 0 0,-1 0 16,1 0-16,-1 0 0,1 0 0,-1 0 16,1 0-16,20 0 0,-20 0 15,-1 0-15,22 0 0,-22 0 0,22 0 16,-21 0-16,20 21 0,-20-21 16,20 0-16,-20 0 0,-1 0 0,22 0 15,-21 0-15,20 21 0,-20-21 0,-1 0 16,22 0-16,-22 0 15,22 0-15,0 0 0,-22 0 0,22 0 0,0 0 16,-1 0-16,1 0 0,0 0 16,-1 0-16,1 0 0,0 0 15,20 0-15,-20 0 0,21 0 0,0 0 16,0 0-16,-1 0 0,1 0 16,0 0-16,21-21 93,0 0-77,0-1-16,21 1 16,0 21-16,22-21 0</inkml:trace>
  <inkml:trace contextRef="#ctx0" brushRef="#br3" timeOffset="83761.34">13779 11726 0,'0'-21'16,"0"0"0,-21 21 30,21 21-46,0 0 16,0 1-16,0-1 0,0 21 16,0-21-16,0 22 0,0-22 0,0 21 15,0 0-15,0 1 0,0-1 16,0 0-16,0-20 0,0 20 16,0 0-16,0 1 0,0-22 0,0 21 15,0-21-15,0 0 0,0 1 16,0-1-16,0 0 0,0 0 0,0 0 15,0-42 48,0 0-63,21 0 16,-21 0-16,0-1 0</inkml:trace>
  <inkml:trace contextRef="#ctx0" brushRef="#br3" timeOffset="84409.26">13652 11832 0,'0'0'0,"-21"-21"0,21 0 0,-21 21 0,0 0 16,21-21-16,0 0 0,0-1 15,0 1 1,0 0-16,0 0 15,21 21 1,0-21-16,0 21 0,1-21 16,20 21-16,-21-22 0,21 22 0,-20 0 15,20 0-15,0 0 0,1-21 16,-1 21-16,0 0 0,1 0 0,-1 0 16,0 0-16,1 0 0,-1 21 15,0 1-15,1-22 0,-1 21 0,-21-21 16,21 21-16,1 0 0,-22-21 0,21 21 15,-21 0-15,1 1 0,-1-1 16,0-21-16,0 21 0,0 0 0,0 0 16,1 0-16,-22 1 15,0-1-15,0 0 0,0 0 0,0 0 16,0 0-16,0 1 0,0-1 0,0 0 16,0 21-16,0-21 0,-22 1 15,1-1-15,0 0 0,21 0 0,-21 0 16,0 0-16,0 1 0,-1-1 15,-20 0-15,21 0 0,-21 0 0,20 0 16,-20-21-16,0 22 0,-1-1 0,1 0 16,0 0-16,-1-21 0,-20 21 15,21 0-15,-1-21 0,1 22 0,-22-22 16,22 0-16,0 21 0,-1-21 16,1 0-16,0 0 0,-1 0 15,1 0-15,21 0 0,0 0 0,-22 0 16,22 0-16,0 0 0,0 0 15,0 0 1,0 0 31,-1 0-31,22-21-1,-21-1-15,21 1 16</inkml:trace>
  <inkml:trace contextRef="#ctx0" brushRef="#br3" timeOffset="85728.67">12319 10922 0,'21'0'15,"-21"21"-15,0 0 32,-21-21 46,0 0-63,0 0-15,-1 0 0,1 0 16,0 0-16,0 0 0,0 0 16,0 0-16,-1 0 15,1-21-15,-21 0 0,21 21 0,0 0 16,-1-21-16,1 21 0,0-21 0,-21 21 15,21-21-15,-1 21 0,1-22 16,0 1-16,0 21 0,-21-21 0,20 0 16,1 21-16,0-21 0,0 0 0,-21-1 15,20 22-15,1-21 0,0 0 16,-21 0-16,21 0 0,-1 0 0,-20-1 16,21 1-16,0 0 0,-22 0 15,22 0-15,0 0 0,-21-1 16,21 1-16,-22 0 0,1 0 0,21-21 15,-22 20-15,1 1 0,-21 0 16,20 0-16,1 0 0,-22 0 0,22-1 16,-21 1-16,20 0 0,-20 0 15,20 0-15,1 0 0,0-1 0,-22-20 16,22 21-16,0 0 0,-1 0 0,-20-1 16,20-20-16,1 21 0,-21 0 0,20-22 15,-20 22-15,20 0 0,-20 0 16,21 0-16,-22 0 0,22-1 0,-1 1 15,1-21-15,0 21 16,21 0-16,-22 21 0,1-22 0,21 1 16,0 0-16,-22 0 0,22 0 0,0 0 15,0-1-15,-22 1 0,22 0 16,0 0-16,0 0 0,0 0 16,0 21-16,21-22 0,-22 22 31,22-21-31,22 21 94,-1 0-48,0 0-30,0 0-16,0 0 16,0 0-16,1 0 0,-1-21 15</inkml:trace>
  <inkml:trace contextRef="#ctx0" brushRef="#br3" timeOffset="87032.39">9779 9123 0,'0'0'0,"42"-21"16,-21 21-16,1 0 15,-1-21-15,0 21 16,0 0-1,-21-22-15,-21 22 47,0 0-31,0 0-16,-1 0 0,1 0 0,-21 0 16,21 22-16,-22-22 0,22 0 15,-21 21-15,0-21 0,20 21 0,-20-21 16,21 0-16,-21 21 0,20-21 15,-20 0-15,21 0 0,0 21 0,0-21 16,-1 0-16,1 0 0,0 0 16,0 0-16,0 0 0,0 0 15,-1 0-15,1 0 16,0 0 0,21 21 30,0 1-30,0-1 0,0 0-16,21-21 0,-21 21 0,21 0 15,1-21-15,-22 21 0,21 1 16,0-1-16,0 0 0,-21 0 0,21 0 16,0 22-16,1-22 0,-1 0 15,-21 21-15,21-21 0,0 22 16,-21-22-16,0 21 0,21-21 0,0 22 15,-21-22-15,22 0 0,-22 21 0,0-20 16,21-1-16,-21 0 0,21 0 16,0 0-16,-21 0 0,0 1 0,0-1 15,21-21-15,-21 21 0,0 0 16,0 0 0,21 0-16,-42-21 109,21-21-93,-21 21-1,21-21 1,-21 0-16,21 0 15,0 0-15,-21-1 0,21 1 0,-21 0 16,-1 0-16,22-21 0,0 20 16,-21-20-16,21 21 0,-21-21 0,21-1 15,-21 1-15,21 21 0,0-22 16,-21 1-16,0 0 0,21-1 16,-22 22-16,22-21 0,0 21 0,0-22 15,-21 22-15,21 0 0,-21 0 0,21-21 16,-21 42-16,21-22 0,0 1 15,0 0-15,0 0 0,-21 21 0,21-21 16,-21 0 0,21-1-1,21 22 48,0 0-63,0 0 15,-21-21-15,21 21 0,0 0 16,1-21-16,20 21 0,-21 0 0,21 0 16,22-21-16,-22 21 0,22 0 0,-22 0 15,22-21-15,-1 21 0,1 0 16,-22 0-16,21 0 0,-20 0 0,-1 0 16,0 0-16,1 0 0,-22 0 15,0 0-15,0 0 0,0 0 16,-42 0 93</inkml:trace>
  <inkml:trace contextRef="#ctx0" brushRef="#br3" timeOffset="87764.88">3196 7768 0,'0'0'0,"0"21"63,0 1-48,0-1-15,0 0 0,0 0 16,0 0-16,0 0 16,0 1-16,0-1 0</inkml:trace>
  <inkml:trace contextRef="#ctx0" brushRef="#br3" timeOffset="87955.77">3387 8594 0,'0'0'0,"0"42"16,0-21-16,0 0 0,0 1 16,0-1-16,21 0 0,-21 0 0,0 0 15,0 0-15,0 1 0,0-1 16,0 0-16,0 0 0,0 0 15,0 0-15,0 1 16,0-1-16,21 0 0,-21 0 16</inkml:trace>
  <inkml:trace contextRef="#ctx0" brushRef="#br3" timeOffset="88140.17">3471 9567 0,'0'0'0,"0"22"0,0-1 0,21 0 0,-21 0 16,0 0-16,22 0 0,-22 1 15,0 20-15,0-21 0,0 0 16,21 0-16,-21 1 0,0-1 0,21 21 16,-21-21-16,0 0 0</inkml:trace>
  <inkml:trace contextRef="#ctx0" brushRef="#br3" timeOffset="88349.05">3662 11049 0,'0'0'0,"0"64"0,0 84 15,0-106-15,0 0 0,0 1 16,0-1-16,0 0 0,0 1 15,0-1-15,0 0 0,0 1 0,0-22 16,0 21-16,0-21 0,0 22 16,0-22-16,0 0 0,0 21 0,0-20 15</inkml:trace>
  <inkml:trace contextRef="#ctx0" brushRef="#br3" timeOffset="88531.95">3725 12742 0,'0'0'15,"0"85"-15,0-64 16,0 0-16,0 1 0,0-1 0,0 0 16,0 0-16,0 0 0,0 0 15,0 1-15,0-1 0</inkml:trace>
  <inkml:trace contextRef="#ctx0" brushRef="#br3" timeOffset="88804.8">3852 13695 0,'0'21'16,"21"-21"-1,-21 21 1,22-21 15,-1 0-15,0 0-16,0-21 15,0 21-15</inkml:trace>
  <inkml:trace contextRef="#ctx0" brushRef="#br3" timeOffset="88989.7">5101 13758 0,'0'0'0,"21"0"16,0 0-1</inkml:trace>
  <inkml:trace contextRef="#ctx0" brushRef="#br3" timeOffset="89164.59">7387 13737 0,'0'0'0,"64"0"0,-1 0 0,1 0 15,-1 0-15,1 21 0,-22-21 0,0 0 16,1 0-16</inkml:trace>
  <inkml:trace contextRef="#ctx0" brushRef="#br3" timeOffset="89329.5">9165 13716 0,'0'0'16,"42"0"-16,-20 0 0,-1 0 0</inkml:trace>
  <inkml:trace contextRef="#ctx0" brushRef="#br3" timeOffset="89480.42">10477 13801 0,'0'0'0,"64"0"0,-1 0 0,-20 0 16,-1 0-16,0 0 0,1 0 0,-1 0 15,-21 0-15,0 0 0</inkml:trace>
  <inkml:trace contextRef="#ctx0" brushRef="#br3" timeOffset="89680.3">11938 13801 0,'0'0'0,"42"0"0,106 21 15,-84-21-15,-22 0 16,1 0-16,-1 0 0,0 0 0,1 0 15,-1 0-15</inkml:trace>
  <inkml:trace contextRef="#ctx0" brushRef="#br3" timeOffset="89976.13">13928 13780 0,'0'0'0,"63"0"0,-21 0 0,22 0 0,-1 0 16,1 0-16,-1 0 0,1 0 16,-1 0-16,1 0 0,-1 0 0,1 0 15,-1 0-15,1 0 0,-1 0 16,1 0-16,-1 0 0,1 0 15,-1 0-15,-20 0 0,-1 0 0,0 0 16,-20 0-16,-1 0 0,0 0 16,-21-22-1</inkml:trace>
  <inkml:trace contextRef="#ctx0" brushRef="#br3" timeOffset="90132.04">16002 13674 0,'0'0'0,"21"0"0,0 21 16,-21 0 0</inkml:trace>
  <inkml:trace contextRef="#ctx0" brushRef="#br3" timeOffset="91048.54">4318 6816 0,'0'0'0,"0"-21"16,21 21 31,0 0-47,0 0 0,1 0 15,-1 0-15,0 0 0,21 0 16,1 0-16,-22-22 0,42 22 0</inkml:trace>
  <inkml:trace contextRef="#ctx0" brushRef="#br3" timeOffset="92154.97">7451 6943 0,'0'0'0,"-22"0"0,1 0 15,21-21 17,21 21-17,22 0-15,-22 0 0,21-22 16,1 22-16,20-21 0,-21 21 16,22 0-16,-1-21 0,1 21 0,-1-21 15,1 21-15,21-21 0</inkml:trace>
  <inkml:trace contextRef="#ctx0" brushRef="#br3" timeOffset="92537.75">13737 6752 0,'0'0'0,"21"21"0,0-21 0,1 0 0,-1 0 16,0 22 0,0-22-16,0 0 0,0 0 15,1 0-15,-1 0 0,0 0 16</inkml:trace>
  <inkml:trace contextRef="#ctx0" brushRef="#br3" timeOffset="92735.98">15071 6943 0,'0'0'0</inkml:trace>
  <inkml:trace contextRef="#ctx0" brushRef="#br3" timeOffset="93044.81">15811 7451 0,'0'0'0,"0"21"16,0 0 0,0 0-1,-21 0 1,0-21-16,21 22 16,-21-1-16,21 0 0,0 0 15,0 0-15,0 0 16,0 1-16</inkml:trace>
  <inkml:trace contextRef="#ctx0" brushRef="#br3" timeOffset="93253.69">16023 8446 0,'21'63'0,"-42"-126"0,63 168 0,-20-62 0,-22-1 15,21 22-15,0-22 0,0 0 0,0 1 16,-21 20-16,0-21 0,21 1 15,-21-1-15,22 0 0,-22 1 0,0-1 16,0 0-16,0-20 0,0 20 16,0 0-16,0 1 0,21-22 0,-21 21 15,0 0-15,0 1 0,0-22 0,0 21 16,0 1-16,0-1 0</inkml:trace>
  <inkml:trace contextRef="#ctx0" brushRef="#br3" timeOffset="93439.59">16298 10245 0,'0'0'16,"0"42"-16,0 0 0,0 22 0,0-22 16,0 1-16,0 20 0,0-21 0,0 1 15,0-1-15,0 0 0,0-20 0,0 20 16,0 0-16,21-21 0,-21 22 16,0-22-16,0 21 0,0-21 0,0 1 15,22 20-15,-22-21 0,0 0 16,21 0-16,-21 1 0,0-1 0,0 0 15,0 0-15,0 0 0</inkml:trace>
  <inkml:trace contextRef="#ctx0" brushRef="#br3" timeOffset="93628.48">16235 11578 0,'0'0'0,"-21"64"16,21-43-16,-22 0 0,22 0 15,-21 22-15,21-22 0,0 0 16,0 21-16,0-21 0,0 22 0,0-22 16,0 21-16,0 1 0,0-1 0,0-21 15,0 21-15,0 1 0,0-22 16,0 21-16,21-21 0,1 22 16</inkml:trace>
  <inkml:trace contextRef="#ctx0" brushRef="#br3" timeOffset="93812.44">16214 12679 0,'0'0'0,"0"21"0,-22 43 16,22-43-16,0 0 16,0 0-16,0 0 0,0 0 15,0 1-15,0-1 16,0 0-16,0 0 0,0 0 15</inkml:trace>
  <inkml:trace contextRef="#ctx0" brushRef="#br3" timeOffset="93980.34">16277 13187 0,'0'0'0,"0"21"15,0 0 1,-21-21-16,0 21 15,0-21-15,21 22 0,-22-22 16,22 21 0,-21-21-16,21 21 15</inkml:trace>
  <inkml:trace contextRef="#ctx0" brushRef="#br3" timeOffset="94154.24">16192 13420 0,'0'0'0,"-21"0"0,0 0 0,21 21 0,-21-21 16,0 0-16,0 21 0,-1-21 16,1 21-1,0-21-15,0 0 0,21 21 16,-21-21-16,0 0 0,-1 0 16,1 0-16,0 0 15,0-21-15,0 0 0</inkml:trace>
  <inkml:trace contextRef="#ctx0" brushRef="#br3" timeOffset="94933.26">8975 6731 0,'21'0'16,"-21"21"15,21-21-15,0 0-16,0 0 15,0 0-15,1 0 16,-1 0-16,0 0 0,0 0 0,0 0 15,0 0-15,1 0 0</inkml:trace>
  <inkml:trace contextRef="#ctx0" brushRef="#br3" timeOffset="95109.16">9821 6668 0,'0'0'0,"43"0"0,-22 0 16,0 0-16,0 0 15,0 0 16,0 0-31,1 0 16,-1 0-16,0 0 0,0 0 16,21 0-16,-20 0 0,20 0 0,0 0 15,-21-22-15,22 22 0</inkml:trace>
  <inkml:trace contextRef="#ctx0" brushRef="#br3" timeOffset="95284.11">10964 6625 0,'21'0'16,"1"0"-1,-1 0 17,0 0-32,0 0 0,0 0 15,0 0-15,22 0 0,-22 0 0,21-21 16</inkml:trace>
  <inkml:trace contextRef="#ctx0" brushRef="#br3" timeOffset="95465">12213 6541 0,'0'0'0,"0"21"16,21-21 30,0 0-30,1 0-16,-1 0 16,0 0-16,0-21 0</inkml:trace>
  <inkml:trace contextRef="#ctx0" brushRef="#br3" timeOffset="95655.89">13229 6477 0,'0'0'0,"64"0"16,-43 0-16,0 0 16,0 0-1,0 0 1,0 0-16,-21-21 31</inkml:trace>
  <inkml:trace contextRef="#ctx0" brushRef="#br3" timeOffset="96320.18">5546 6773 0,'0'0'0,"-22"0"0,22 22 16,-21-22-1,42 0 32,1 0-47,-1 0 16,0 0-16,0 0 15,0 0-15,0 0 0,1 0 0,-1 0 16,0 0-16</inkml:trace>
  <inkml:trace contextRef="#ctx0" brushRef="#br3" timeOffset="96488.14">6181 6773 0,'0'0'0,"21"0"0,0 0 16,-21 22 31,21-22-47,0 0 15,0 0-15,1 0 16</inkml:trace>
  <inkml:trace contextRef="#ctx0" brushRef="#br3" timeOffset="96645.05">6921 6773 0,'0'0'16,"22"0"-16,-1 0 16,0 22 31</inkml:trace>
  <inkml:trace contextRef="#ctx0" brushRef="#br3" timeOffset="165056.46">7747 14520 0,'0'22'0,"21"-22"16,-21 21-1,21-21 1,-21 21 0,21-21-1,1 0 1,-22 21 0,0 0-1,-22 0 1,1-21-1</inkml:trace>
  <inkml:trace contextRef="#ctx0" brushRef="#br3" timeOffset="167584.04">5800 16616 0,'0'0'0,"21"21"16,-21 0-16,21 0 0,-21 1 0,21-22 15,-21 21-15,0 0 0,21-21 16,0 21-16,1-21 16,-1 0-16,0 0 15,0 0 1,-21-21 0,0 0-1,0 0-15,0-1 0,0 1 16,-21 21-16,0-21 0,0 0 15,-1 21-15,1 0 0,0 0 0,0 0 16,0 0-16,-22 0 0,22 0 16,-21 0-16,21 21 0,0 0 0,-22 0 15,22 1-15,0-1 0,0 0 16,0 21-16,-1-21 0,1 22 16,21-22-16,-21 0 0,21 21 0,0-20 15,0-1-15,0 0 16,0 0-16,0 0 0,21-21 15,0 0-15,1 0 16,-1 0-16,21 0 0,-21-21 0,0 21 16,22-21-16,-22 0 0,21 0 15,-21-1-15,1 1 0,20-21 16,-21 21-16,0-22 0,-21 22 0,21 0 16,1-21-16,-22 21 0,0-1 15,0 1-15,0 0 0,21 21 0,-21-21 16,0 42 15,0 0-15,0 0-16,0 1 0,-21-1 0,21 21 15,0-21-15,0 22 0,0-22 16,0 0-16,0 21 0,0-21 0,0 1 16,21-1-16,0 0 0,-21 0 15,21-21-15,0 21 0,0-21 16,22 0-16,-22 0 0,0 0 0,21 0 15,-20 0-15,-1-21 0,21 21 16,-21-21-16,22 0 0,-22 0 16,0-1-16,0 1 0,21 0 0,-42 0 15,22-21-15,-22 20 0,0 1 16,0-21-16,0 21 0,0 0 16,0-1-16,-22 1 0,1 21 15,0 0-15,0 0 16,0 0-16,0 21 0,-1 1 15,1-22-15,0 42 0,0-21 0,21 0 16,-21 0-16,0 22 0,21-22 16,0 0-16,0 0 0,0 22 0,0-22 15,0 0-15,0 0 16,0 0-16,21-21 16,0 0-16,0 0 15,0 0-15,0-21 0,1 21 16,-1-21-16,0 0 0,0-22 15,0 22-15,0 0 0,1-21 16,-1-1-16,0 1 0,-21 0 0,0-1 16,21 1-16,0 21 0,-21-21 15,0-1-15,0 1 0,0 0 0,0 20 16,21-20-16,-21 21 0,0 0 16,0 0-16,-21 21 31,21 21-31,0 0 0,-21 0 15,21 0-15,-21 0 0,21 22 16,-21-1-16,21-21 0,-21 22 0,21-1 16,0 0-16,0 1 0,0-1 15,0 0-15,0 1 0,0-22 16,0 21-16,0-21 0,0 0 0,21 1 16,0-1-16,-21 0 0,21 0 15,0-21-15,22 0 0,-22 0 0,0 0 16,21 0-16,-21 0 0,1-21 15,20 0-15,-21 21 0,0-21 0,22-1 16,-22 1-16,0 0 16,-21 0-16,21 0 0,-21 0 0,21-1 15,-21-20-15,0 21 0,0 0 16,0 0-16,0-1 16,-21 22-16,0 0 0,0 0 0,0 0 15,-1 0-15,1 0 0,0 22 16,0-1-16,0 0 0,0 0 0,-1 0 15,22 0-15,-21 1 0,21-1 16,-21 21-16,21-21 0,0 0 0,0 1 16,0-1-16,0 0 0,21 0 15,0-21-15,1 21 16,-1-21-16,0 0 16,0 0-16,0 0 0,0 0 0,1-21 15,20 21-15,-21-21 0,-21 0 16,21 0-16,0-1 0,-21 1 0,22 0 15,-22-21-15,0 21 0,0-22 16,0 22-16,21-21 0,-21-1 16,0 1-16,0 21 0,0-21 0,0 20 15,0 1-15,0 0 0,0-21 16,0 21-16,0 42 31,-21-21-15,21 42-16,-22-21 15,22 0-15,0 1 0,-21 20 0,0 0 16,21 1-16,-21-1 0,21-21 16,0 21-16,0 1 0,0-1 0,0-21 15,0 0-15,0 22 0,0-22 16,0 0-16,0 0 0,0 0 16,21-21-16,0 0 15,0 0-15,1 0 16,-1 0-16,0-21 15,0 0-15,0 0 16,-21 0-16,21 0 0,1-1 0,-1 1 16</inkml:trace>
  <inkml:trace contextRef="#ctx0" brushRef="#br3" timeOffset="167916.38">7493 16595 0,'0'-21'16,"-21"21"-1,0 0-15,-1 0 16,22 21 0,-21 0-16,0 0 0,21 0 15,-21 0-15,21 22 0,-21-22 16,21 0-16,0 0 0,0 22 15,0-22-15,0 0 0,0 0 0,0 0 16,0 0-16,0 1 0,0-1 16,0 0-16,0 0 0,0 0 0,21-21 15,0 21-15,0-21 16,0 0-16,1 0 16,-1 0-16,0 0 0,0 0 15,0-21-15,0 0 0,1 0 16,-22 0-16</inkml:trace>
  <inkml:trace contextRef="#ctx0" brushRef="#br3" timeOffset="168256.18">7810 16595 0,'0'0'0,"0"-21"15,22 21-15,-22-22 0,21 22 16,0 0-16,0 0 15,0 0-15,0 0 0,1 0 0,-1 0 16,0 0-16,0 0 0,0 0 16,22 22-16,-22-1 0,0 0 0,0 0 15,-21 21-15,21-20 16,-21-1-16,0 0 0,0 21 16,0-21-16,0 1 0,-21 20 0,0-21 15,0 0-15,0 22 0,-1-22 16,1 0-16,0 0 0,0 0 0,-21 0 15,20 1-15,1-1 0,0-21 16,0 21-16,0 0 0,0-21 16,-1 0-1,1 0-15,21-21 32,0 0-32</inkml:trace>
  <inkml:trace contextRef="#ctx0" brushRef="#br3" timeOffset="171181.44">5524 12869 0,'22'0'16,"-1"0"-16,0-21 15,0 0 1,0 21-16,0-21 0,1 21 16,-1 0-16,-21-21 15,0 0-15,-21 21 31,-22 0-31,22 0 0,0 0 16,-21 0-16,-1 0 0,1 21 16,0-21-16,-1 21 0,22 0 0,-21 0 15,21 0-15,-1-21 0,1 22 16,0-1-16,21 0 0,-21 0 0,21 0 16,0 0-16,0 1 15,0-1-15,21 0 0,0-21 0,0 21 16,1 0-16,-1-21 0,0 21 15,0 1-15,21-1 0,-20-21 16,20 21-16,-21 0 0,0-21 16,0 21-16,1 0 0,-22 1 15,0-1-15,-22 0 16,1-21-16,-21 0 0,21 21 16,-22-21-16,22 0 0,-21 0 0,21 0 15,-22 0-15,22 0 0,0 0 16,-21 0-16,21 0 0,-1 0 15,1-21-15,0 21 0,21-21 16,0 0-16,-21 21 0,21-22 0,0 1 16,21 42 31,-21 1-32,21-1-15,0-21 0,-21 21 0,22 0 16,-1 0-16,0 0 15,0-21-15,0 22 16,0-22-16,1 0 0,-1 0 16,0 0-16,0 0 0,0 0 0,22 0 15,-22-22-15,21 22 0,-21-21 16,22 0-16,-22 0 0,0 0 0,21 0 16,-21-1-16,1 1 0,-22 0 15,21 0-15,-21 0 0,21 0 16,-21-1-16,21 1 0,-21 0 0,0 0 15,0 0 1,0 42 0,0 0-1,-21-21-15,21 21 0,-21 0 0,21 1 16,0-1-16,0 0 0,0 0 16,0 0-16,0 0 0,0 1 0,0-1 15,0 0-15,0 0 16,21-21-1,0 0-15,0 0 0,0 0 16,1 0-16,-1 0 0,0-21 16,0 0-16,0 21 0,-21-21 0,21-1 15,1 1-15,-1 0 0,-21 0 16,0 0-16,0 0 0,21-1 0,-21 1 16,0 0-16,0 0 15,0 42 1,0 0-1,0 0-15,-21 1 16,21-1-16,0 0 0,-21 0 16,21 0-16,0 0 15,0 1-15,0-1 0,0 0 0,0 0 16,0 0-16,21-21 16,0 0-16,0 0 15,0 0-15,0 0 0,1 0 0,-1 0 16,0-21-16,0 0 0,-21 0 15,21 0-15,0-1 0,1 1 0,-22 0 16,0-21-16,0 21 0,21-22 16,-21 1-16,0 0 0,0 20 0,0-20 15,0 0-15,0 21 0,0-1 0,0 1 16,0 0-16,0 0 0,-21 21 16,21 21-1,-22 0 1,22 0-16,0 1 0,0 20 0,0-21 15,0 0-15,0 22 0,-21-22 16,21 21-16,0-21 0,0 0 0,0 22 16,0-22-16,0 0 0,0 0 0,0 0 15,0 1-15,0-1 16,0 0-16,0-42 47,0 0-32,0-1-15,0 1 16,0 0-16,0 0 0,21 0 0,1 21 16,-22-21-16,21-1 0,0 1 15,0 0-15,0 21 0,0 0 16,1 0-16,20 0 0,-21 0 16,0 0-16,0 0 0,1 0 0,-1 21 15,0 0-15,-21 1 0,0-1 16,0 0-16,0 0 0,-21 0 15,-22 0-15,22-21 0,0 22 16,0-1-16,0 0 0,-22-21 0,22 21 16,0-21-16,0 21 15,0-21-15,0 0 16,21-21 31,0 0-47,21 21 0,0-21 15,0 0-15</inkml:trace>
  <inkml:trace contextRef="#ctx0" brushRef="#br3" timeOffset="171540.8">6858 12848 0,'0'0'16,"-21"0"-16,0 0 0,-1 0 15,1 0-15,0 0 16,0 21-16,0 1 0,0-1 16,-1 0-16,22 21 0,-21-21 15,21 1-15,-21 20 0,21-21 0,-21 0 16,21 22-16,0-22 15,0 0-15,0 0 0,0 0 0,0 0 16,0 1-16,0-1 0,0 0 16,0 0-16,0 0 0,21-21 15,0 0-15,0 0 16,1 0-16,-1 0 16,0 0-16,0-21 0,0 0 15,0 0-15,1 0 16,20-1-16</inkml:trace>
  <inkml:trace contextRef="#ctx0" brushRef="#br3" timeOffset="171948.57">7133 12912 0,'21'0'31,"0"0"-31,1 0 16,-1 0-16,0 0 0,0 21 15,0 0-15,-21 0 16,21-21-16,1 21 0,-22 1 0,0-1 16,0 0-16,0 21 15,0-21-15,0 1 0,0-1 0,0 0 16,0 0-16,-22 0 0,1 0 0,21 1 15,-21-1-15,0 0 0,21 0 16,-21-21-16,0 21 0,-1-21 16,22 21-1,-21-21 32,21-21 0</inkml:trace>
  <inkml:trace contextRef="#ctx0" brushRef="#br3" timeOffset="179844.94">5059 9250 0,'0'-21'0,"0"0"16,0-1-16,0 44 63,0-1-63,-21 0 0,21 0 15,-22 0-15,22 0 0,0 22 0,0-22 16,-21 0-16,21 0 0,-21 0 15,21 1-15,-21-1 0,21 0 0,0 0 16,0 0-16,0 0 16,0 1-16,-21-22 0,0 0 31,21-22-15,0 1-16,0 0 0,0 0 15,0 0-15,0 0 0,0-1 16,0 1-16,0 0 0,0-21 0,0 21 15,0-1-15,0 1 0,21 0 16,-21 0-16,21 0 0,0 0 0,0-1 16,0 22-16,1-21 15,-1 21-15,0 0 0,0 0 0,0 21 16,0-21-16,-21 22 0,22-1 0,-22 0 16,21 0-16,-21 0 15,0 22-15,0-22 0,0 0 0,0 0 16,0 0-16,0 0 0,0 1 15,0-1-15,0 0 0,0 0 0,0 0 16,0-42 31,0 0-47,0 0 16,0 0-16,0-1 0,0 1 0,21 0 15,-21-21-15,21 21 0,-21-1 16,21 1-16,0-21 0,1 21 0,-1 0 15,-21-1-15,21 22 0,21-21 16,-21 21-16,1 0 0,-1 0 16,0 0-16,0 0 0,-21 21 0,21 1 15,-21-1-15,0 0 16,0 0-16,0 0 0,0 0 0,0 1 16,0-1-16,0 0 0,0 0 15,0 0-15,0 0 0,-21-21 0,21 22 16,0-1-16,0 0 0,21-21 31,0 0-31,1 0 0,-1 0 16,0 0-16,0-21 15,0 21-15,0-21 0,1-1 0,-1 22 16,0-21-16,0 0 0,0 0 0,0 0 16,1 0-16,-1-1 0,0 1 15,-21 0-15,0 0 0,21 0 0,-21 0 16,-21 21 15,0 0-31,0 21 0,21 0 16,-22-21-16,1 21 0,21 0 15,0 0-15,-21 1 0,21-1 0,-21 0 16,21 0-16,0 0 16,0 0-16,0 1 0,0-1 0,0 0 0,21-21 15,0 21-15,0-21 0,1 0 16,-1 0-16,0 0 0,0 0 15,0 0-15,0 0 0,1 0 0,-1-21 16,0 21-16,0-21 0,0 0 16,0 21-16,-21-22 0,22 1 0,-1 0 15,0 0-15,-21 0 0,21 0 16,0-22-16,-21 22 0,0 0 0,0 0 16,21 0-16,-21-1 0,0 1 15,0 42 16,0 1-31,-21-22 0,21 21 0,0 0 16,0 0-16,-21 0 0,21 0 16,0 1-16,0-1 0,0 0 15,0 0-15,0 0 0,0 0 16,0 1-16,0-1 0,21-21 16,0 21-16,1-21 0,-1 0 15,0 0-15,0 0 16,0 0-16,0 0 0,1-21 0,-1 0 15,0 21-15,0-22 0,0 1 16,-21 0-16,21 0 0,1 0 16,-1 0-16,-21-22 0,0 22 0,21-21 15,-21-1-15,21 1 0,-21 21 16,0-21-16,0-1 0,0 1 0,0 21 16,0 0-16,0-1 0,0 1 15,0 0-15,0 42 31,-21 0-31,21 1 0,0-1 0,-21 21 16,21 0-16,-21-20 0,21 20 0,0 0 16,0-21-16,0 22 0,0-22 15,0 21-15,0-21 0,0 22 0,0-22 16,0 0-16,21 0 16,0 0-16,0 1 0,0-22 15,0 21-15,1-21 0,-1 0 16,0 0-16,0 0 15,0 0-15,0-21 0,1 21 16,-1-22-16,0 1 0,0 21 0,0-21 16,0 0-16,1 0 0</inkml:trace>
  <inkml:trace contextRef="#ctx0" brushRef="#br3" timeOffset="180304.68">7133 9165 0,'0'-21'16,"0"42"15,-21 0-31,21 1 16,-21-1-16,0 0 0,-1 0 15,22 0-15,-21 0 0,21 1 0,0-1 16,0 0-16,0 0 0,0 0 16,0 0-16,0 1 0,0-1 0,0 0 15,0 0-15,21-21 16,-21 21-16,22-21 0,-1 0 16,0 0-16,0 0 15,0 0-15,0 0 0,1 0 16,-1-21-16,0 0 0,0 21 0,0-21 15,0 0-15</inkml:trace>
  <inkml:trace contextRef="#ctx0" brushRef="#br3" timeOffset="180728.81">7493 9081 0,'0'0'0,"-21"0"0,42 0 31,0 0-15,0 0-16,-21 21 0,21-21 15,1 21-15,-1 0 0,0-21 0,0 21 16,0 0-16,0 1 0,-21-1 16,0 0-16,22 0 0,-22 0 0,0 0 15,0 22-15,0-22 0,0 0 0,-22 0 16,22 0-16,-21 1 0,0-22 15,0 21-15,0 0 0,21 0 0,-21-21 16,-1 21-16,22 0 0,-21-21 16,21 22-16,-21-22 15,0 0 110</inkml:trace>
  <inkml:trace contextRef="#ctx0" brushRef="#br3" timeOffset="186510.34">1524 10943 0,'0'0'0,"0"21"0,-21-21 16,0 22-16,21-1 16,-22-21-16,44 0 62,-1-21-62,0 21 0,0-22 0,0 1 16,0 0-16,22 0 0,-22 0 15,0 0-15,0-1 0,0 1 0,1 0 16,-1 0-16,-21-21 16,21 20-16,-21 1 0,0 0 0,0 0 15,0 0-15,0 0 16,-21 21-16,0 0 0,-1 0 16,1 0-16,21 21 0,-21 0 15,0 0-15,0 0 0,0 0 16,21 22-16,0-22 0,0 21 0,0-21 15,0 22-15,0-22 0,0 0 16,0 0-16,0 22 0,0-22 0,0 0 16,21-21-16,0 21 0,0 0 15,0-21-15,0 0 0,1 0 16,-1 0 0,0 0-16,0 0 0,-21-21 15,21 21-15,-21-21 0,21 0 16,1 0-16,-22-1 0,21 1 15,0 0-15,0-21 0,0 21 0,-21-22 16,21 22-16,1 0 0,-1 0 16,21 0-16,-21-1 0,0 1 0,1 21 15,-1 0-15,0 0 0,0 0 16,0 0-16,0 21 0,1 1 0,-22-1 16,0 0-16,0 0 0,0 0 15,0 0-15,0 1 0,0-1 0,0 0 16,-22 0-16,1 0 15,21 0-15,-21 1 0,21-1 0,-21-21 16,21 21-16,-21-21 16,21-21 15,0 0-31,0-1 0,21 1 16,0 0-16,0 0 0,-21 0 15,21 0-15,1-1 0,-1 1 0,0-21 16,0 21-16,0 0 0,0-1 15,-21 1-15,22 21 16,-22 21 0,0 1-1,0-1-15,0 0 16,-22 0-16,22 0 0,-21 0 0,21 1 16,0-1-16,-21 21 0,21-21 15,0 0-15,0 1 0,0-1 16,0 0-16,0 0 0,21-21 15,0 21-15,1-21 16,-1 0-16,0 0 0,21 0 0,-21 0 16,22-21-16,-22 21 0,21-21 15,1 0-15,-22 0 0,21-1 0,-21 1 16,22 0-16,-22 0 0,0-21 16,0-1-16,0 1 0,0 21 15,-21-22-15,0-20 0,0 21 0,0-1 16,0 1-16,0 0 0,0 20 15,0 1-15,0 0 0,0 0 0,0 0 16,0 42 0,-21 0-16,0 0 15,0 22-15,21-1 0,-21-21 0,21 21 16,-21 1-16,21-1 0,-22 0 16,22 1-16,0-1 0,0 0 0,0-20 15,0 20-15,0-21 0,0 0 16,0 0-16,0 1 0,22-22 15,-1 21-15,0-21 0,0 0 16,0 0-16,0 0 16,1 0-16,-1-21 0,-21-1 15,21 1-15,0 21 16,-21-21-16,21 0 0,-21-21 0,0 20 16,0 1-16</inkml:trace>
  <inkml:trace contextRef="#ctx0" brushRef="#br3" timeOffset="186688.32">2730 10689 0,'0'0'0,"-21"21"0,0-21 15,42 0 17,0 0-32,1 0 0,-1 0 15,0 0-15,0 0 0,21 0 16,-20-21-16,-1 0 0,0 21 0,-21-21 15,21 21-15,0 0 0,0-21 0</inkml:trace>
  <inkml:trace contextRef="#ctx0" brushRef="#br3" timeOffset="188264.3">3090 10837 0,'0'0'0,"0"22"0,0-1 16,0 0-16,21-21 31,1 0-31,-1 0 0,0-21 16,0 21-16,0-21 0,0-1 15,22 22-15,-43-21 0,21 0 0,0 0 16,-21 0-16,21 0 0,-21-1 16,0 1-16,0 0 0,-21 21 15,0 0-15,0 0 16,0 0-16,-1 0 15,1 21-15,21 0 0,-21 1 16,0-1-16,21 0 0,-21 0 0,21 0 16,0 0-16,0 1 0,0-1 15,0 0-15,0 0 0,0 0 0,0 0 16,21 1-16,0-22 16,0 0-16,22 0 0,-22 0 15,0 0-15,0-22 0,0 22 16,22-21-16,-22 21 0,0-21 0,0 0 15,0 0-15,0 0 0,-21-1 0,0 1 16,22 0-16,-22 0 16,0 0-16,21 0 0,-21 42 47,-21 0-47,-1 0 15,22 0-15,-21 0 0,21 1 0,0-1 16,0 0-16,-21 0 0,21 0 15,-21 0-15,21 1 0,0-44 63,0 1-63,21 21 16,0-21-16,-21 0 0,21 0 0,1 0 15,-1-1-15,0 1 0,0 0 16,0 0-16,0 0 0,1 0 0,-1 21 15,0 0-15,0 0 16,0 0-16,-21 21 0,0 0 16,0 0-16,0 0 15,0 0-15,0 1 0,0-1 0,0 0 16,0 0-16,0 0 0,0 0 0,21-21 16,-21 22-16,22-1 0,-1 0 15,0-21-15,0 0 16,0 0-1,0 0-15,1 0 0,-1 0 0,0-21 16,0 0-16,0 21 0,0-22 0,1 22 16,-1-21-16,0 0 0,0 0 15,0 0-15,-21 0 0,21-1 0,-21 1 16,22 0-16,-22 0 0,0 0 16,0 0-16,0-1 0,0 1 15,-22 21 1,1 0-1,0 0-15,0 0 16,0 21-16,21 1 0,-21-22 0,-1 21 16,1 0-16,0 0 0,0 0 15,21 0-15,0 1 0,-21-1 16,21 0-16,0 0 0,0 0 0,0 0 16,0 1-1,21-22-15,0 0 0,0 0 16,0 0-16,1 0 15,-1 0-15,0-22 0,0 22 0,-21-21 16,21 0-16,0 0 0,-21 0 0,22 0 16,-22-22-16,0 22 0,21-21 15,-21-1-15,0 1 0,21-21 0,-21 20 16,0 1-16,0 0 0,0-1 16,0 1-16,0 0 0,0 20 0,0 1 15,0 0-15,0 42 31,0 0-31,0 1 16,-21 20-16,21-21 0,0 21 0,0 1 16,-21-1-16,21 0 0,0 1 15,0-1-15,0-21 0,0 22 0,0-1 16,0-21-16,0 21 0,0-20 0,0-1 16,0 0-16,21 0 0,0-21 15,0 21-15,0 0 0,0-21 16,1 0-16,-1 0 0,0 0 15,21 0-15,-21 0 0,1-21 16,-1 21-16,0-21 0,21 0 16,-21 0-16,1 0 0,-1-1 0,0 1 15,0 0-15,0-21 0,-21 21 0,0-22 16,21 22-16,-21 0 0,0-43 16,-21 64-1,0 0 1,21 22-16,-21-1 0,0 0 0,21 0 15,0 0-15,-21 22 0,21-22 16,0 0-16,0 0 0,0 21 0,0-20 16,0-1-16,0 0 0,0 0 15,21-21-15,-21 21 0,21 0 16,0 1-16,0-22 0,-21 21 16,0 0 30,-21-21-30,0 0-16,0 0 16,0 0-16,-1 0 15,1 0-15,0 0 0,0 0 16,0 0 0,0 21-16</inkml:trace>
  <inkml:trace contextRef="#ctx0" brushRef="#br3" timeOffset="191052.32">1587 14669 0,'0'21'0,"-21"-21"15,42-21 17,1-1-17,20 1-15,-21 0 16,0 0-16,0 0 0,1 0 0,20-1 15,-42-20-15,21 21 0,-21 0 0,0-22 16,0 22-16,0 0 0,0 0 16,0 0-16,-21 0 0,0 21 15,0 0-15,-1 0 0,1 0 16,0 0-16,0 21 0,0-21 0,-22 21 16,22 21-16,0-21 0,0 22 15,21-22-15,0 21 0,0 1 16,0-22-16,0 21 0,0-21 0,0 22 15,21-22-15,0 0 0,0-21 16,1 21-16,-1-21 0,0 21 16,21-21-16,-21 0 0,22 0 15,-22 0-15,0-21 0,21 0 16,-20 0-16,-1 0 0,0-1 0,0 1 16,21-21-16,-20 21 0,-1 0 15,0-22-15,0 22 0,0-21 0,0 21 16,1-1-16,-1 1 0,0 0 15,0 21-15,0 0 16,0 21 0,-21 0-16,0 1 0,0 20 15,0-21-15,0 0 0,0 22 16,-21-22-16,21 0 0,-21 21 16,0-21-16,21 1 0,0-1 15,0 0-15,0 0 0,21-21 31,-21-21-15,21 21-16,0-21 0,1 0 16,-1-1-16,-21 1 0,21-21 15,0 21-15,0 0 0,-21-22 0,0 22 16,0-21-16,0 21 0,0-1 16,0 1-16,0 42 31,0 1-16,0-1-15,-21 0 0,21 0 0,-21 0 16,21 0-16,0 22 0,0-22 16,0 0-16,0 0 0,0 0 0,0 1 15,0-1-15,21-21 0,-21 21 16,21-21-16,22 0 0,-22 0 0,0 0 16,0 0-16,21 0 0,-20-21 15,-1 0-15,21-1 0,-21 1 16,22 0-16,-22-21 0,0 21 0,0-1 15,0-20-15,0 0 0,1-1 16,-22 22-16,0-21 0,21 0 0,-21-1 16,21 1-16,-21 21 15,0-22-15,21 22 0,-21 0 0,0 0 16,0 0-16,-21 42 31,0 0-31,0 0 0,-1 22 16,1-22-16,21 21 0,-21 0 0,0 1 15,0-1-15,21 0 0,0 1 16,0-1-16,0 0 0,0 1 16,0-22-16,0 21 0,0-21 0,21 1 15,0-22-15,0 21 0,0-21 16,1 0-16,20 0 0,-21 0 0,0 0 16,0 0-16,1 0 15,-1-21-15,21-1 0,-21 1 0,0 0 16,-21-21-16,22 21 15,-22-1-15,0 1 0,0 0 0,21 0 16,-21 0-16,0 0 0,-21 42 47,21 0-47,0 0 0,-22 0 0,22 0 16,0 1-16,0-1 0,0 0 15,0 0-15,0 0 0,0 0 16,0 1-16,22-22 15,-1 0-15,0 0 0,0 0 16,0 0-16,0 0 16,1-22-16,-1 1 0,0 21 15,0-21-15,0 0 0,0 0 0,1 0 16,-22-1-16,0 1 0,21 21 16,-21-21-16,21 0 0,-21 42 46,0 0-46,0 0 0,-21 1 16,21-1-16,-21-21 0,21 21 0,-22 0 16,22 0-16,0 0 15,0 1-15,0-44 47,0 1-31,22 21-16,-1-21 0,-21 0 15,21 0-15,0 0 0,0-22 0,0 22 16,1 0-16,-1 0 0,0 0 16,0 21-16,0 0 0,0 0 15,1 0-15,-22 21 16,0 0-16,0 0 0,0 21 16,0-20-16,0-1 15,0 0-15,0 0 0,0 0 0,0 0 16,21 1-16,0-1 15,0-21-15,0 0 0,0 0 16,1 0-16,-1 0 0,0 0 16,0 0-16,21 0 0,-20-21 0,-1-1 15,0 1-15,0 21 0,21-21 16,-20 0-16,-1-21 0,0 20 0,-21 1 16,21 0-16,0-21 0,-21 21 15,0-22-15,0 22 0,0 0 0,0 0 16,-21 21-1,0 0 1,0 21-16,0-21 0,-1 21 16,1 21-16,0-20 0,21-1 0,-21 0 15,0 0-15,0 0 0,21 22 16,0-22-16,0 0 0,0 0 16,21-21-1,0 0-15,0 0 0,0 0 0,0 0 16,1 0-16,-1-21 0,0 21 15,0-21-15,0 0 0,0-1 0,1 1 16,-1-21-16,-21 21 0,21-22 16,-21 1-16,21 21 0,-21-21 15,0-1-15,21 1 0,-21 21 16,21-22-16,-21 22 0,0 0 0,0 0 16,0 0-16,0 0 0,0 42 31,0 0-31,0 0 0,0 0 15,0 0-15,-21 22 0,0-22 0,21 21 16,-21-21-16,21 22 0,0-22 16,0 21-16,0-21 0,0 1 0,0 20 15,0-21-15,0 0 0,21 0 16,0-21-16,-21 22 0,21-22 0,1 0 16,-1 0-16,0 0 15,0 0-15,0 0 0,0 0 0,1-22 16,-1 1-16,21 21 0,-21-21 15,0 0-15,1 0 0,-1 0 0,0-22 16,0 22-16,0 0 0,-21 0 16,21 0-16,-21-1 0,0 44 31,0-1-15,0 0-16,0 0 0,0 0 0,0 0 15,0 1-15,0-1 0,22 0 16,-22 0-16,21 0 0,0 0 0,0-21 15,-21 22-15,0-1 0,21-21 16,-21 21-16,0 0 16,-21-21-1,0 0 1,0 0-16,0 0 16,-1 0-16,1 0 0,0-21 15,0 0-15,0 0 16,0 21-16,-1-22 0,1 1 0,-21 0 15</inkml:trace>
  <inkml:trace contextRef="#ctx0" brushRef="#br3" timeOffset="191348.32">2815 14139 0,'0'0'0,"-21"0"0,42 0 16,21-21-1,1 21-15,-1-21 0,0 21 16,1-21-16,-1 0 0,22 21 16,-22-21-16,0 21 0,1 0 0,-1-22 15,0 22-15,-21 0 0,1 0 16,-22-21 31</inkml:trace>
  <inkml:trace contextRef="#ctx0" brushRef="#br3" timeOffset="194728.6">11366 9991 0,'0'21'0,"22"-21"15,-22 21-15,0 0 16,0 0-1,21-21 32,-21-21-47,21 0 0,0 21 16,0-21-16,0 0 0,22 0 16,-22-1-16,0 1 0,21 0 15,-20 0-15,-1 0 0,0 0 0,0-22 16,0 22-16,-21 0 0,0 0 15,0 0-15,0-1 0,0 1 0,-21 21 16,0 0 0,0 0-16,0 21 0,-1-21 15,1 22-15,0 20 0,0-21 0,0 21 16,21-20-16,0 20 0,0-21 16,0 21-16,0-20 0,0 20 0,0-21 15,0 0-15,0 0 0,21 1 16,0-1-16,-21 0 0,21-21 15,0 0-15,1 0 0,-1 0 0,0 0 16,0 0-16,0 0 0,0 0 16,1 0-16,-1-21 0,0 0 0,0-1 15,0 1-15,0-21 0,-21 21 16,22 0-16,-1-1 0,-21-20 16,21 21-16,0-21 0,0-1 0,0 22 15,1-21-15,-1-1 0,0 22 16,0 0-16,21 21 0,-20 0 0,-1 0 15,0 0-15,0 0 0,0 0 16,-21 21-16,0 22 0,21-22 16,-21 0-16,0 21 0,0-21 0,0 22 15,0-22-15,0 21 0,0-21 16,0 1-16,-21-1 0,21 0 0,-21 0 16,21 0-16,0 0 0,-21-21 15,21 22-15,0-44 31,0 1-31,0 0 16,21 0-16,0 0 0,-21 0 0,21-22 16,1 22-16,-1-21 0,0-1 0,0 22 15,0-21-15,0 0 0,1 20 16,-1 1-16,0 0 0,-21 0 16,0 0-16,21 21 15,-21 21-15,0 0 16,0 0-16,0 0 0,-21 1 0,21 20 15,-21-21-15,21 21 0,0-20 16,-21-1-16,21 21 0,-22-21 0,22 0 16,0 1-16,0 20 0,0-21 15,0 0-15,22 0 0,-1-21 16,0 0-16,0 0 0,21 0 16,-20 0-16,-1 0 0,0-21 15,21 21-15,-21-21 0,22 0 0,-22 0 16,0 0-16,21-1 0,-20-20 15,-1 21-15,0-21 0,0-1 16,-21 1-16,21 0 0,-21-1 0,21 1 16,-21-22-16,0 43 0,0-21 0,0 0 15,0 20-15,0 1 0,0 0 16,0 0-16,0 0 0,-21 21 16,0 0-16,0 21 15,0 0-15,0 0 0,21 22 0,-22-22 16,1 21-16,21 0 0,0 1 15,0 20-15,-21-20 0,21-1 0,0 0 16,0 1-16,0-1 0,0 0 0,0 1 16,0-22-16,21 0 15,0 0-15,1 0 0,-1 0 0,0 1 16,0-22-16,21 0 0,-20 0 0,20 0 16,-21 0-16,21 0 0,-20 0 15,-1-22-15,21 22 0,-21-21 0,0 0 16,1 0-16,-1 0 0,0 0 0,-21-1 15,0 1-15,21-21 0,-21 21 16,0 0-16,0-1 0,0-20 0,0 21 16,0 0-16,-21 21 15,0 0 1,21 21-16,-21 0 0,21 0 0,-22 0 16,22 1-16,0-1 15,0 0-15,0 0 0,0 0 0,0 0 16,0 1-16,0-1 0,0 0 0,22-21 15,-1 21-15,0-21 16,0 0-16,0 0 0,0 0 0,22 0 16,-22 0-16,0 0 0,0 0 15,0-21-15,22 0 0,-22 0 16,0-1-16,0 1 0,0 0 0,-21 0 16,0 0-16,0 0 0,22-1 15,-22 1-15,0 0 0,0 0 16,0 42 15,0 0-31,0 0 0,0 1 16,-22-1-16,22 0 0,0 0 15,0 0-15,0 0 0,-21 1 0,21-1 16,0 0-16,-21 0 0,21 0 0,0 0 16,0-42 30,0 0-46,21 0 16,0 0-16,-21 0 0,22-1 0,-1 1 16,-21 0-16,21 0 0,0-21 0,0 20 15,0-20-15,1 21 16,-1 0-16,0 0 0,0 21 0,0 0 16,0 0-16,1 0 0,-22 21 15,21 0-15,-21 0 16,0 21-16,21-20 0,-21-1 0,0 0 15,0 0-15,0 0 0,0 0 16,0 1-16,0-1 0,0 0 0,21-21 16,-21 21-16,21-21 15,0 0 1,1 0 0,-22-21-16,21 0 0,0 21 15,-21-21-15,21-1 0,0 1 16,0 0-16,1 0 0,-22 0 0,42 0 15,-21-22-15,0 22 0,0 0 16,1 0-16,-1 0 0,0 21 0,0 0 16,0 0-16,0 0 0,1 0 0,-1 0 15,-21 21-15,21-21 16,0 21-16,-21 0 0,21 0 0,-21 0 16,0 1-16,0-1 15,0 0-15,0 0 0,0-42 63,0 0-48,0 0-15,0-1 16,-21 1-16,21 0 0,-21 0 16,0 21-16,0 0 15,-1 0-15,1 0 0,0 0 16,0 0-16,21 21 0,-21 0 0,0 0 15,-1 1-15,1-1 0,21 0 16,0 0-16,-21 0 0,21 22 0,-21-22 16,21 0-16,0 0 0,0 0 15,0 0-15,0 1 16,21-1-16,0-21 0,0 0 16,1 0-16,-1 0 15,0 0-15,0 0 0,0 0 0,0 0 16,1-21-16,-22-1 0,21 22 0,0-21 15,0 0-15,0-21 0,-21 21 16,21-22-16,1 22 0,-1-21 0,-21-1 16,21-20-16,0 21 0,-21-1 15,21-20-15,-21 20 0,21 1 0,-21 0 16,0-1-16,22 1 0,-22 0 0,0 21 16,0-1-16,0 1 15,-22 42 1,1 1-16,21-1 15,-21 21-15,21-21 0,-21 22 16,21-1-16,0 0 0,-21 1 0,21-1 16,-21 0-16,21 43 15,0-43-15,0 1 0,0-22 0,0 21 16,0-21-16,0 0 0,21 1 0,-21-1 16,21 0-16,0-21 0,-21 21 15,21-21-15,0 0 0,1 0 0,-1 0 16,0 0-16,0 0 0,0 0 15,0 0-15,22-21 0,-22 0 16,0 0-16,0 21 0,0-22 0,1 1 16,-1 0-16,0 0 0,-21 0 15,0-22-15,0 22 0,0 0 16,-21 21 0,0 0-1,21 21-15,-22 0 0,22 1 16,0-1-16,0 0 15,0 0-15,0 0 0,0 0 16,0 1-16,0-1 0,22 0 0,-22 0 16,21-21-16,-21 21 0,0 0 15,-21-21 17,-1 0-17,1 0-15,0 0 31,21-21-31,-21 21 0,0-21 16,0 0-16,-1 21 0,1-21 16,0 21-16,21-21 0,-42-1 15,21 22-15</inkml:trace>
  <inkml:trace contextRef="#ctx0" brushRef="#br3" timeOffset="195088.39">12679 9525 0,'0'-21'16,"63"0"-1,-42 21-15,22-21 0,-1 21 0,0-22 16,22 22-16,-1-21 0,1 21 16,-22-21-16,22 21 0,-1-21 0,1 0 15,-22 21-15,0-21 0,-20 21 16,20 0-16,-21 0 0,-21-22 0,21 22 16,-42 0 15,21 22-31,0-1 15,-21-21-15,21 21 0,-21 0 16,21 0-16,0 0 16,-21 1-16</inkml:trace>
  <inkml:trace contextRef="#ctx0" brushRef="#br3" timeOffset="196376.26">12023 13060 0,'0'0'0,"21"0"16,0 0 15,-21-21-31,21 21 0,-21-21 16,0-1-1,0 1-15,-21 0 32,0 21-32,0 0 0,-1 0 0,1 0 15,0 0-15,0 0 0,0 0 16,0 0-16,-1 0 0,-20 21 0,21 0 15,0 1-15,0-22 0,-1 42 0,1-21 16,21 0-16,-21 0 0,21 1 16,-21-1-16,21 0 0,0 0 0,0 0 15,0 0-15,0 1 0,21-22 16,0 21-16,0-21 0,1 0 0,-1 0 16,0 0-16,21 0 0,-21 0 15,22 0-15,-22-21 0,21 21 0,-21-22 16,22 1-16,-22 0 0,0 0 15,0 0-15,0 0 0,1-22 16,-1 22-16,-21-21 0,0 21 0,0-22 16,0 1-16,0 21 0,0-22 15,0 1-15,0 0 0,0 21 0,0-1 16,0 1-16,0 0 0,0 0 16,-21 21-1,-1 0-15,22 21 16,0 21-16,0-20 0,-21 20 15,21-21-15,0 21 0,0 1 0,0-1 16,0-21-16,0 22 0,0-1 16,0-21-16,0 21 0,0-20 15,21-1-15,-21 0 0,22 0 16,-1-21-16,0 21 0,0-21 0,0 0 16,0 0-16,1 0 0,-1 0 0,0 0 15,0 0-15,0 0 0,0-21 16,1 0-16,-1 21 0,0-21 0,-21 0 15,0-1-15,0 1 0,21 21 16,-21-21-16,0 0 0,0 0 0,0 42 47,0 0-47,-21 0 0,21 0 16,0 1-16,0-1 15,0 0-15,0 0 0,0 0 16,0 0-16,0 1 15,21-22 17,-21-22-17,0 1-15,0 0 16,0 0-16,0 0 0</inkml:trace>
  <inkml:trace contextRef="#ctx0" brushRef="#br3" timeOffset="196568.15">12488 12848 0,'0'-21'16,"0"42"46,0 0-62,21-21 16,-21 22-16,22-1 15</inkml:trace>
  <inkml:trace contextRef="#ctx0" brushRef="#br3" timeOffset="197029.2">12700 12912 0,'0'21'15,"0"0"1,0 0-1,0 0-15,0 1 16,0-1-16,0 0 0,0 0 16,0 0-16,0 0 0,21 1 0,-21-1 15,21-21-15,-21 21 0,21 0 16,1 0-16,-22 0 16,21-21-16,0 0 15,0 0 1,0 0-1,-21-21-15,0 0 0,21 0 16,-21 0-16,22-22 16,-22 22-16,21 0 0,-21-21 0,21 21 15,-21-1-15,0 1 0,0 0 16,0 0-16,21 21 0,-21-21 0,0 42 31,-21-21-15,21 21-16,-21 0 0,21 0 15,-21 1-15,-1-1 0,22 0 16,0 0-16,0 0 0,-21 0 0,21 1 16,-21-1-16,21 0 0,0 0 15,0 0 1,21-42 15,0 21-31</inkml:trace>
  <inkml:trace contextRef="#ctx0" brushRef="#br3" timeOffset="197317.04">13314 12891 0,'21'-22'0,"-42"44"0,42-65 0,-21 22 16,0 42 15,-21 0-16,21 1-15,0-1 0,-21 0 16,21 0-16,-22 0 0,22 0 16,0 1-16,0-1 0,0 0 0,0 0 15,0 0-15,0 0 0,0 1 0,0-1 16,0 0 0,22-21-16,-1 21 0,0-21 15,0 0 1,0 0-16,0 0 15,1 0-15,-22-21 0,21 21 0,0-21 16</inkml:trace>
  <inkml:trace contextRef="#ctx0" brushRef="#br3" timeOffset="197592.26">13779 12848 0,'0'0'15,"22"0"-15,-22-21 0,21 42 47,0-21-47,-21 21 0,0 1 16,21-1-16,-21 0 0,21-21 0,0 21 15,-21 0-15,0 0 0,0 1 16,0-1-16,0 0 0,0 0 0,0 0 16,0 0-16,0 1 0,0-1 15,-21 0-15,0-21 0,0 21 16,0-21-16,0 21 15,-1-21-15,1 0 16</inkml:trace>
  <inkml:trace contextRef="#ctx0" brushRef="#br3" timeOffset="-211619.36">9419 16066 0,'0'21'156,"0"0"-124,0 0-17,0 0 1,0 0-1,0 22-15,0-22 16,21 21 0,0 1-16,-21 20 15,0-42-15,22 0 16,-22 1 0,21-1-1,0-21 235,42 0-234,64-85-16,64-21 15,63-21 1,21-21-16,0 0 16,-84 84-1,-22 1-15,-84 42 16,-43 0-16,-21-1 16,0 22-1,1 0-15</inkml:trace>
  <inkml:trace contextRef="#ctx0" brushRef="#br3" timeOffset="-209935.18">9229 12573 0,'0'21'156,"0"22"-140,21-1-16,0 0 15,0 22-15,0-22 16,0 0 0,-21-20-16,22-1 15,-1 0 1,-21 0-16,21-21 78,0 0-47,21 0-15,1 0-1,63-63-15,21-22 16,42 0 0,-42 1-16,-64 20 15,-20 43-15,20-21 16,-42 42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04:19:15.43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7832 13737 0,'0'0'0,"-22"0"16,1-21-16,0 21 16,21-21-1,-21 21 1,21-21 15,0 42 0,0 0-31,0 0 0,0 0 16,0 1-16,0-1 0,0 0 0,0 0 16,0 21-16,0-20 15,0-1-15,0 21 0,0-21 0,0 22 16,0-22-16,0 21 0,0 0 0,0 1 15,0-1-15,0 0 0,-21 1 16,21-1-16,0 0 0,0 1 0,0 20 16,-21-20-16,21-1 0,0 21 15,-22-20-15,22-1 0,-21 22 0,21-22 16,0 0-16,-21 1 0,21 20 0,-21-21 16,0 1-16,21-1 0,0 0 15,-21 1-15,-1-1 0,22 0 16,-21 1-16,21-1 0,0-21 0,-21 22 0,21-22 15,-21 0-15,21 0 16,0 0-16,0 0 0,0-42 47,0 0-47,0 0 0,0 0 0,0 0 16,0-22-16,0 1 0,21 0 15</inkml:trace>
  <inkml:trace contextRef="#ctx0" brushRef="#br0" timeOffset="1823.17">7683 13695 0,'0'0'0,"0"-21"31,0 0-15,0-1 0,0 1-16,0 0 15,22 21 1,-22-21-16,21 21 15,0 0-15,0 0 16,0-21-16,0 21 0,1 0 16,-1 0-16,21 0 0,-21 0 0,22 0 15,-22 0-15,21 0 0,0 0 16,1-21-16,-1 21 0,0 0 0,1 0 16,-1 0-16,0 0 0,22 0 15,-1 0-15,1 0 0,-1-22 0,22 22 16,0 0-16,-1 0 0,1 0 15,21-21-15,-21 21 0,-1 0 0,1 0 16,0-21-16,-1 21 0,1 0 0,0 0 16,-1 0-16,1 0 0,21-21 15,-22 21-15,1 0 0,0 0 16,-22 0-16,22 0 0,0 0 16,-22 0-16,22 0 0,-22 0 0,22 0 15,-22 0-15,1 0 0,-1 0 0,1 0 16,-1 0-16,-20 0 0,-1 0 15,0 0-15,1 0 0,-22 0 0,0 0 16,0 0-16,0 0 0,1 0 16,-1 0-16,0 0 15,0 0 1,-21 21-16,0 0 16,0 0-1,0 1-15,0-1 16,0 0-16,0 0 15,0 0-15,0 22 0,0-22 16,0 0-16,0 0 0,0 0 16,0 0-16,0 22 0,0-22 0,0 21 15,-21-21-15,21 22 0,-21-1 0,21 0 16,-21-20-16,21 20 0,0 0 16,-22 1-16,1-1 0,21 0 0,-21 1 15,21-1-15,0 0 0,0 22 16,-21-22-16,21 0 0,0 1 15,0-1-15,0 0 0,0 1 0,0-1 0,0 0 16,0 1-16,0-1 0,0-21 16,-21 22-16,21-22 0,0 21 15,0-21-15,0 22 0,-21-22 0,21 21 16,-22-21-16,1 22 0,21-22 0,0 21 16,-21-21-16,0 0 0,21 22 15,0-22-15,0 0 0,-21 0 0,21 0 16,-21 22-16,21-22 0,0 0 15,-22 0-15,22 0 0,0 1 0,0-1 16,0 0-16,0 0 0,-21 0 16,21 0-16,-21 1 15,21-1 1,0 0-16,-21-21 16,21 21-16,-21-21 31,21 21-31,-21-21 15,-1 0-15,1 0 16,0 0 0,0 0-16,0 0 0,0 0 0,-1 0 15,1 0-15,0 0 0,0 0 0,-21 0 16,20 0-16,1 0 0,-21 0 16,0 0-16,20 0 0,-20 0 15,0 0-15,-1 0 0,1 0 0,21 0 16,-21 0-16,-1 0 0,-20 0 15,20 0-15,1 0 0,0 0 0,-1 0 16,-20 0-16,21 0 0,-1 0 0,1 0 16,-22 0-16,22 0 0,0 0 15,-22 0-15,22 0 0,0 0 0,-1-21 16,-20 21-16,20 0 0,1 0 0,0 0 16,-1-21-16,1 21 0,0 0 15,-1 0-15,1 0 0,0 0 0,-1-21 16,1 21-16,0 0 0,-1 0 0,1 0 15,0 0-15,-1 0 16,1 0-16,0 0 0,-1 0 0,1 0 16,0 0-16,21 0 0,-22 0 0,1 0 15,21 0-15,-22 0 0,22 0 16,-21 0-16,21 0 0,-22 0 0,22 0 16,0 0-16,-21 0 0,21 0 0,-22 0 15,22 0-15,0 0 0,-21 0 16,20-21-16,-20 21 0,21 0 0,-21 0 15,20 0-15,1 0 0,-21 0 16,21 0-16,0-22 0,-1 22 0,1 0 16,0 0-16,0 0 0,0-21 15,0 21-15,-1 0 16,1 0-16,21-21 0,-21 21 0,0 0 16,0 0-16,0 0 0,21-21 15,-22 21-15,1 0 16,0 0-16,0 0 15,0 0 1,21-21-16,-21 21 31,-1 0-15,22-21 62,22 21-78,-1-22 0,0 22 16,0-21-16,0 0 0,22 0 0</inkml:trace>
  <inkml:trace contextRef="#ctx0" brushRef="#br0" timeOffset="2918.83">9779 13758 0,'0'0'0,"0"-21"15,0 0-15,0 0 32,0 42-1,-21 0-31,21 0 0,0 1 0,0-1 0,0 0 15,0 21-15,-21 1 0,21-22 16,0 21-16,0-21 0,-22 22 16,22-1-16,0 0 0,-21-21 0,21 22 15,0-22-15,0 21 0,0-21 16,0 1-16,0-1 0,-21 21 0,21-21 16,0 0-16,0 1 15,-21-22-15,21 21 16,0-42-1,0-1 1,0 1-16,0 0 16,0 0-16,0 0 0,0 0 0,21-22 15,-21 22-15,21-21 0,-21 21 16,0-22-16,0 1 0,0 21 0,21-22 16,1 1-16,-22 0 0,21 21 0,-21-22 15,21 22-15,0 0 0,0-21 16,-21 20-16,21 1 0,1 21 0,20-21 15,-21 0-15,0 21 0,0 0 16,1-21-16,-1 21 0,0 0 0,0 0 16,0 0-16,0 21 0,1 0 0,-1 0 15,0 0-15,0 1 0,-21-1 16,0 21-16,21-21 0,-21 0 16,0 22-16,21-22 0,-21 21 0,0-21 0,0 22 15,0-22-15,0 0 16,0 21-16,0-20 0,0-1 0,0 21 15,0-21-15,0 0 0,0 1 0,0-1 16,0 0-16,0 0 16,0 0-16,0 0 15,0-42 32,0 0-31,0 0-16,0 0 15,0 0-15,-21-1 0</inkml:trace>
  <inkml:trace contextRef="#ctx0" brushRef="#br0" timeOffset="3278.71">9779 14118 0,'-21'0'15,"21"21"-15,21-21 32,0 0-17,0 0-15,0 0 0,22 0 0,-22 0 16,0-21-16,21 21 0,-20-21 0,-1 21 15,21 0-15,-21 0 0,0-21 16,1 21-16,20 0 0,-21 0 0,0 0 16,0 0-16,1 0 0,-22-21 15,21 21 1,-42 0 31</inkml:trace>
  <inkml:trace contextRef="#ctx0" brushRef="#br0" timeOffset="4066.26">9292 11494 0,'0'0'0,"0"-22"0,0 1 15,-21 21 1,21 21 15,0 1-15,0-1-16,0 21 0,0-21 0,0 0 15,0 22-15,0-1 0,0-21 0,0 22 16,0-1-16,0 0 0,0 22 16,0-22-16,0 22 0,0-22 0,0 21 15,0-20-15,0 20 0,0-20 0,0 20 16,0-21-16,0 22 15,0-22-15,0 1 0,0 20 0,0-21 16,0 1-16,0-1 0,0 22 0,0-22 16,0 0-16,0 1 0,0-22 0,0 21 15,0 0-15,0-20 0,0-1 16,0 0-16,0 0 0,0 0 0,0 0 16,0-42 15,-21 21-31,21-21 15,0 0-15,0 0 0,0 0 0,0-22 16,0 22-16,0 0 0,0-21 16,0-1-16</inkml:trace>
  <inkml:trace contextRef="#ctx0" brushRef="#br0" timeOffset="4726.88">9271 11367 0,'0'0'0,"-21"0"16,0 21-16,-1-21 15,22 21-15,-21 0 0,0 0 16,21 0-16,-21 1 0,0 20 0,21-21 16,-21 21-16,21 1 0,0-22 0,-22 21 15,1 1-15,21-22 0,0 21 16,-21 0-16,0-20 0,21-1 0,-21 21 16,21-21-16,0 0 0,0 1 0,0-1 15,-21-21-15,21 21 16,0-42-1,21 0 1,0-1-16,-21 1 16,21 0-16,-21 0 0,21-21 0,0 20 15,-21-20-15,22 21 0,-1-21 0,-21 20 16,21-20-16,-21 21 0,21-21 16,0 20-16,-21-20 0,21 21 0,-21 0 15,22 0-15,-22-1 0,0 1 0,21 21 16,0-21-16,0 21 15,-21-21-15,21 21 0,0 0 16,1 0-16,-1 21 0,0-21 16,0 21-16,0 0 0,0 22 15,1-22-15,-1 21 0,0 1 16,0-22-16,0 21 0,22 0 0,-22-20 16,0 20-16,-21 0 0,21-21 15,0 22-15,0-22 0,-21 0 0,22 0 16,-22 0-16,21 1 0,-21-1 0,21 0 15,-21 0-15,0-42 32,0 0-17,0 0-15,0-1 0,-21 1 0,0 0 16,-1-21-16</inkml:trace>
  <inkml:trace contextRef="#ctx0" brushRef="#br0" timeOffset="5378.83">8086 9144 0,'0'0'0,"-22"-21"16,22 0-16,-21 21 16,21-21-16,-21 21 15,0 0-15,0 21 16,21 0-1,-21 21-15,21-21 0,0 22 0,0-22 16,0 42-16,0-20 0,0 20 16,0-20-16,0 41 0,0-20 0,0-1 15,21 22-15,-21-22 0,0 22 0,0-21 16,0 20-16,0-20 0,0-1 16,0 1-16,0 20 0,0-20 0,0-1 15,0 1-15,0-22 0,0 22 16,0-22-16,0 0 0,0 1 15,0-1-15,0-21 0,0 0 0,0 1 16,0-1-16,0 0 0,0-42 31,-21 0-15,21-1-16,0-20 0,-22 21 0,22-21 16,0-1-16,0-20 0,0 20 0,0-20 15</inkml:trace>
  <inkml:trace contextRef="#ctx0" brushRef="#br0" timeOffset="6419.24">8043 9144 0,'0'-21'32,"21"21"-17,1 0-15,-1-21 16,0 21-16,0-21 16,21 21-16,-20 0 0,20-22 0,0 22 15,22-21-15,-1 21 0,22-21 16,0 21-16,-1-21 0,22 0 0,-21 21 15,42-21-15,-21-1 0,-1 22 0,1-21 16,21 21-16,0-21 0,0 21 16,0 0-16,0-21 0,0 21 0,-21-21 15,21 21-15,-21 0 0,21 0 16,-21 0-16,0 0 0,-1 0 16,1 0-16,-21 0 0,0 0 0,-1 0 0,-20 0 15,-1 0-15,-20 0 16,-1 0-16,0 0 0,-21 0 0,22 0 15,-22 0-15,0 0 0,0 0 16,0 0-16,-21 21 0,22 0 16,-22 0-16,0 0 0,0 1 15,21-1-15,-21 0 0,0 0 0,0 0 16,21 22-16,-21-22 0,0 21 16,0-21-16,0 22 0,0-22 0,0 21 15,0 0-15,0 1 0,0-1 0,0 0 16,0 1-16,0 20 15,0-20-15,0 20 0,0 1 0,0-22 16,0 21-16,0 1 0,0-22 0,0 22 16,0-1-16,0-20 0,0-1 15,0 21-15,0-20 0,0-1 0,0 22 16,-21-22-16,21 0 0,-21 1 0,-1-1 16,22 0-16,-21 1 0,0-22 0,0 21 15,0-21-15,0 0 0,-1 1 16,1-1-16,0 0 0,21 0 0,-21 0 15,0-21-15,0 21 0,-1-21 0,1 0 16,0 22-16,0-22 0,0 0 16,0 21-16,-1-21 0,1 0 15,0 0-15,0 0 0,0 0 0,0 0 16,-1 21-16,-20-21 0,21 0 0,-21 0 16,-1 0-16,1 0 0,0 0 15,-1 21-15,1-21 0,0 0 0,-22 0 16,22 0-16,-1 21 0,-20-21 0,-1 21 15,1-21-15,-1 0 0,1 0 0,-1 22 16,-20-22-16,-1 0 0,0 0 16,1 21-16,-1-21 0,0 0 0,1 0 15,-1 0-15,0 0 0,1 0 0,-1 0 16,0 0-16,-20 0 0,20 0 16,0 0-16,22 0 0,-22 0 15,0 0-15,22 0 0,-22 0 0,22 0 16,-22 0-16,22 0 0,-22 0 0,21 0 15,-20 0-15,20 0 0,1 0 16,20 0-16,-20 0 0,21 0 0,20 0 16,-20 0-16,21 0 0,0 0 0,0 0 15,-1 0-15,44-21 47,-1 21-31,0 0-16,0 0 0,21-22 0,-20 1 15,20 21-15,0-21 0,22 0 16</inkml:trace>
  <inkml:trace contextRef="#ctx0" brushRef="#br0" timeOffset="6890.97">10604 9292 0,'0'0'0,"-21"-21"0,0 21 16,21 21 15,0 0-31,0 22 0,0-22 16,0 21-16,0 1 15,0-1-15,0 0 0,0 22 0,0-22 16,0 22-16,0-22 0,0 0 0,0 1 15,0-1-15,0 0 0,0 1 16,0-22-16,0 21 0,0-21 0,0 0 16,0 1-16,0-1 0,0 0 15,0-42 17,0 0-32,0-1 0,0-20 15,0 21-15,0-21 0,0-1 0,0 1 16</inkml:trace>
  <inkml:trace contextRef="#ctx0" brushRef="#br0" timeOffset="7565.58">10456 9377 0,'0'0'16,"-21"-21"-16,0 21 15,21-21-15,0-1 16,0 1-1,21 0-15,0 21 0,0-21 0,1 21 16,-1-21-16,21 21 0,0-21 16,1-1-16,-1 22 0,22 0 0,-22 0 15,21 0-15,-20 0 0,20 0 16,-20 0-16,-1 0 0,0 22 16,1-22-16,-1 21 0,-21 0 0,0 0 15,0 21-15,-21-20 0,0-1 0,0 0 16,0 21-16,-21-21 0,0 1 15,-21 20-15,21-21 0,-22 21 0,1-20 16,0-1-16,-1 21 0,1-21 0,21 0 16,-22 1-16,1-22 0,21 21 15,0 0-15,0-21 0,21-21 32,0 0-32,21-1 15,0 1-15,0 0 0,0 0 16,22 0-16,-22 0 0,21 21 0,0-22 15,1 22-15,-1 0 0,0 0 16,1 0-16,-1 0 0,0 0 0,1 0 16,-22 22-16,21-1 0,-21 0 0,22 0 15,-22 0-15,0 0 0,0 1 16,0-1-16,-21 0 0,0 21 0,0-21 16,0 1-16,0 20 0,0-21 0,0 21 15,-21-20-15,0 20 0,-21-21 0,-1 21 16,1-20-16,0-1 15,-1 21-15,-20-21 0,-1 22 0,1-22 16,-1 0-16,1 21 0,-1-21 0,22 1 16,-21-1-16,20-21 0,22 21 15,-21-21-15,21 0 0,-22 0 0,22 0 16,0 0-16,0 0 0,0 0 0,-1 0 16,1-21-1,21 0 1,0-1-1,0 1 17</inkml:trace>
  <inkml:trace contextRef="#ctx0" brushRef="#br0" timeOffset="8499.02">13631 11324 0,'0'0'0,"0"-21"0,0 0 16,0 0 0,-21 42-1,0 0-15,0 0 16,21 0-16,-21 22 0,-1-1 16,22 0-16,-21 1 0,0-1 0,0 0 15,21 1-15,-21 20 0,0-20 16,-1-1-16,1 21 0,0-20 0,0-1 15,21 0-15,-21 1 0,21-1 0,-21-21 16,21 0-16,-22 1 0,22-1 16,0 0-16,0-42 15,0 0-15,22-1 16,-1 1-16,0-21 16,-21 21-16,21-22 0,0 1 0,0 0 15,-21-1-15,22 1 0,-1-21 0,0 20 16,0-20-16,-21 20 0,21-20 15,0 21-15,1-1 0,-1 1 0,0 0 16,0-1-16,0 22 0,0 0 16,1 21-16,-1 0 0,0 0 0,0 0 15,0 21-15,0 0 0,-21 0 16,22 22-16,-22-22 0,21 21 16,0 1-16,-21-1 0,0 0 0,0 1 15,0-1-15,0 0 0,0 1 0,0-22 16,0 21-16,0 0 0,0-20 15,0 20-15,0-21 0,0 21 16,0-20-16,0-1 0,0 0 0,0 0 16,0 0-16,0 0 15,0-42 17,0 0-32,-21 0 0,0 0 15</inkml:trace>
  <inkml:trace contextRef="#ctx0" brushRef="#br0" timeOffset="8670.93">13377 11875 0,'0'0'0,"21"0"47,1 0-47,-1-22 0,0 22 0,21 0 15,-21 0-15,1 0 0,20-21 0,-21 21 16,0 0-16,22 0 0,-22 0 15,0-21-15,0 21 0,0 0 0,0 0 16</inkml:trace>
  <inkml:trace contextRef="#ctx0" brushRef="#br0" timeOffset="11498.9">14182 11917 0,'0'21'16,"21"-21"0,-21 21-1,21-21-15,0 0 0,0 0 16,0 0-1,1 0-15,-1 0 0,0-21 16,0 21-16,0-21 0,0 0 0,22 0 16,-22 21-16,0-22 0,0 1 15,0 0-15,1 0 0,-22 0 0,0 0 16,21-1-16,-21 1 0,0 0 16,0 0-16,-21 0 0,-1 21 15,1-21-15,0 21 0,0 0 16,0 0-16,0 0 0,-1 21 15,1 0-15,21 0 0,-21 0 16,21 0-16,0 22 0,0-22 16,0 0-16,0 21 0,0-20 0,0 20 15,0-21-15,21 21 0,0-20 16,1-1-16,-22 0 0,21 0 0,0 0 16,0-21-16,-21 21 0,21-21 15,0 0-15,1 0 0,-1 0 16,0 0-16,-21-21 0,21 21 15,0-21-15,0 0 0,-21 0 0,22 0 16,-1-1-16,0-20 0,0 21 0,0-21 16,-21 20-16,21 1 0,1-21 15,20 21-15,-21 0 0,0-1 0,0 1 16,1 21-16,-1 0 0,0 0 16,0 0-16,0 0 0,0 0 15,1 0-15,-1 21 0,-21 1 0,0-1 16,0 0-16,0 0 0,0 21 0,0-20 15,0-1-15,0 21 0,0-21 16,0 0-16,0 1 0,-21 20 0,-1-21 16,1 0-16,21 0 15,0-42 17,0 0-32,0 0 0,0 0 15,21 0-15,1-1 0,-1-20 0,0 21 16,-21-21-16,21 20 0,0-20 15,0 21-15,1-21 0,-1 20 16,0 1-16,-21 0 0,0 0 0,21 0 16,-21 42-1,0 0 1,0 0-16,-21-21 0,21 21 0,-21 22 16,21-22-16,-21 0 0,-1 0 15,22 22-15,0-22 0,0 0 0,0 21 16,0-21-16,0 1 0,0-1 0,0 0 15,22 0-15,-22 0 0,21 0 16,0 1-16,21-22 0,-21 0 0,22 0 16,-22 0-16,21 0 0,-21 0 15,22 0-15,-1-22 0,-21 1 16,22 0-16,-1 0 0,-21 0 0,21 0 16,-20-22-16,-1 1 0,21 21 0,-21-22 15,0 1-15,-21 0 0,0-1 16,22 1-16,-22 0 0,0-22 0,0 22 15,0 0-15,0-1 0,0 1 0,0 0 16,0 20-16,0 1 0,-22 0 16,22 0-16,0 0 0,-21 21 15,0 21-15,0 0 16,21 0-16,-21 0 0,0 22 0,21-1 16,-22 0-16,22 1 0,0-1 0,-21 0 15,21 1-15,-21-1 16,21 0-16,0 1 0,0-1 0,0 0 15,0 1-15,0-1 0,0-21 0,0 22 16,0-22-16,0 0 0,21 0 16,0 0-16,1 0 0,-1-21 0,21 0 15,-21 22-15,22-22 0,-1 0 0,0 0 16,-21 0-16,43-22 0,-22 1 16,1 0-16,-1 0 0,0 0 0,1 0 15,-22-22-15,0 22 0,21 0 16,-21 0-16,-21-22 0,0 22 15,22 0-15,-22 0 0,0 0 0,0 0 16,-22 21 0,1 0-16,0 0 15,21 21-15,-21-21 0,21 21 0,0 0 16,0 0-16,-21 0 0,21 1 16,0-1-16,0 0 0,0 21 0,0-21 15,0 1-15,0-1 0,0 0 16,21-21-16,0 21 0,0-21 15,0 0-15,1 21 0,-1-21 0,0 0 16,0 0-16,21 0 0,-20-21 0,-1 0 16,21 21-16,-21-21 15,0 0-15,1-1 0,-1 1 0,0 0 0,0 0 16,-21 0-16,0 0 0,21-1 16,-21 1-16,21 0 0,-21 0 15,0 42 16,0 0-31,0 0 16,0 1-16,0-1 0,0 0 16,0 0-16,0 0 0,0 0 0,-21 1 15,0-1-15,21 0 16,-21-21-16,21 21 0,0 0 16,0-42 15,0 0-31,21 0 15,0 0-15,0-22 0,1 22 16,-1 0-16,0 0 0,0-22 16,0 22-16,0 0 0,1 0 0,-1 21 15,0-21-15,0 21 0,0 0 16,0 0-16,1 0 0,-22 21 16,21 0-16,0-21 0,-21 21 15,0 0-15,0 1 0,21-1 0,-21 0 16,21 0-16,0 0 15,1 0-15,-1 1 0,0-1 0,0 0 16,0 0-16,0-21 0,1 21 0,-1-21 16,0 0-16,0 0 15,0 0-15,0 0 0,-21-21 0,22 21 16,-1-21-16,0 0 0,-21 0 0,21-1 16,0 1-16,0 0 0,1 0 15,-1-21-15,0 20 0,0 1 0,0-21 16,0 21-16,22 0 0,-22-1 0,0 1 15,0 0-15,0 21 0,1 0 16,-1 0-16,0 0 0,0 0 0,0 21 31,-21 0-31,0 1 16,0-1-16,0 0 0,0 0 16,0 0-16,0 0 15,0-42 48,0 0-63,0 0 15,-21 21-15,21-21 0,-21 0 16,0 21-16,21-22 0,-21 22 0,-1 0 16,1 0-16,0 0 15,0 0-15,0 0 0,0 0 16,-1 22-16,22-1 15,-21 0-15,0 0 0,21 0 0,-21 0 16,21 1-16,-21-1 0,21 0 16,0 0-16,-21 0 0,21 0 0,0 1 15,0-1-15,0 0 0,0 0 16,0 0-16,21-21 16,0 0-16,0 0 15,0 0-15,0 0 0,1-21 16,-1 0-16,0 0 0,0 0 15,0-1-15,0 1 0,1 0 16,-1-21-16,0 21 0,0-22 0,0 22 16,-21-21-16,0-1 0,21 1 15,1 0-15,-22-1 0,0 1 0,0 0 16,0-1-16,21 1 0,-21 0 0,0 21 16,21-22-16,-21 22 0,0 0 15,0 42 1,0 0-1,0 22-15,0-22 0,0 21 16,0 0-16,0-20 0,0 20 0,-21 0 16,21 1-16,0-22 0,-21 21 15,-1-21-15,22 22 0,0-22 16,0 21-16,-21-21 0,21 0 0,-21 22 16,21-22-16,0 0 0,0 0 0,0 0 15,0 1-15,21-22 16,0 0-16,1 0 15,20 0-15,-21 0 0,0 0 0,0 0 16,1 0-16,20-22 0,-21 1 16,0 0-16,22 0 0,-22 0 0,0 0 15,21-1-15,-21-20 0,1 21 16,-1 0-16,0 0 0,-21-22 0,0 22 16,0 0-16,0 0 15,-21 21 1,0 21-1,21 0-15,-22 0 0,22 0 16,-21 1-16,21-1 0,0 0 16,0 0-16,0 0 0,0 0 15,0 1-15,21-1 16,1 0-16,-1 0 0,0 0 16,0-21-16,-21 21 0,0 1 15,21-1-15,-21 0 0,0 0 16,-21-21-1,21 21 1,-21-21-16,0 0 0,0 0 0,-1 0 16,1 0-16,0 0 0,0 0 15,0-21 1,0 21-16,21-21 0,-22 0 16,1 21-16,0-21 0,21-1 0,-21 22 15</inkml:trace>
  <inkml:trace contextRef="#ctx0" brushRef="#br0" timeOffset="11850.84">15536 11557 0,'21'0'15,"1"0"-15,-1-21 16,0 21-16,21 0 0,1-21 0,-1 21 16,0 0-16,22-21 0,-22 21 15,22-22-15,-22 22 0,21 0 16,-20-21-16,20 21 0,-20 0 0,-1-21 15,0 21-15,1 0 0,-1 0 16,-21 0-16,0 0 0,0 0 0,1 0 16,-1 0 15</inkml:trace>
  <inkml:trace contextRef="#ctx0" brushRef="#br0" timeOffset="12442.99">19494 11388 0,'0'0'0,"-21"0"0,21-21 0,-21-1 16,0 22-1,0 0-15,0 22 16,-1 20-1,22-21-15,-21 0 0,21 22 16,0-1-16,0 0 0,0 1 16,0-1-16,0 0 0,0 1 0,0-1 15,-21 0-15,21 1 0,-21-1 0,21 0 16,0-21-16,0 22 0,0-22 16,0 0-16,0 0 0,-21 0 0,21 1 15,0-1-15,0 0 16,0-42 15,0 0-31,0-1 0,0 1 16,0-21-16</inkml:trace>
  <inkml:trace contextRef="#ctx0" brushRef="#br0" timeOffset="13038.78">19198 11536 0,'0'0'0,"0"-21"0,0 0 15,0-1-15,0 1 16,0 0-16,0 0 0,21 21 16,0-21-16,1 0 0,-1-1 0,21 22 15,-21-21-15,22 0 16,-1 21-16,0-21 0,1 21 0,-1 0 16,21 0-16,-20 0 0,-1 0 0,0 0 15,-20 21-15,20 0 0,-21 0 16,0 1-16,0-1 0,-21 21 0,0-21 15,0 22-15,0-22 0,0 21 16,0-21-16,-21 22 0,-21-22 0,21 0 16,-22 0-16,22 0 0,-21 0 0,0 1 15,20-1-15,-20 0 0,21-21 16,-21 0-16,20 21 0,1-21 16,21-21 15,21 0-31,1 21 0,-1-21 0,0-1 15,0 22-15,21-21 0,1 21 0,-1 0 16,-21-21-16,22 21 0,-1 0 16,0 0-16,-21 0 0,22 0 0,-1 0 15,0 21-15,-20-21 0,20 21 16,0 1-16,-21-1 0,1 0 0,20-21 16,-21 42-16,-21-21 0,0 1 0,0-1 15,0 21-15,0-21 0,-21 0 16,0 22-16,-22-22 0,22 0 0,-21 0 15,-22 0-15,22 22 0,0-22 0,-22 0 16,22-21-16,-22 21 16,22 0-16,0-21 0,-1 0 0,1 22 15,0-22-15,21 0 0,-1 0 0,-20 0 16,21 0-16,0 0 16,0 0-16,-1-22 15,1 22-15,0-21 16,0 21-16,0 0 15,0 0-15,-1 0 0</inkml:trace>
  <inkml:trace contextRef="#ctx0" brushRef="#br0" timeOffset="20067.29">10118 9885 0,'0'-21'16</inkml:trace>
  <inkml:trace contextRef="#ctx0" brushRef="#br0" timeOffset="20297.9">9991 7451 0,'-22'84'15,"22"-62"-15,0 20 0,0 0 16,0 22-16,0-22 0,0 22 0,0-1 16,0 1-16,0-22 0,0 21 15,0 1-15,0-1 0,0-20 16,0 20-16,0-20 0,0-1 0,-21 0 15,21 1-15,-21-1 0,21-21 16</inkml:trace>
  <inkml:trace contextRef="#ctx0" brushRef="#br0" timeOffset="20398.84">9842 8530 0,'0'-21'16,"0"0"-16,0 0 0,0 0 0</inkml:trace>
  <inkml:trace contextRef="#ctx0" brushRef="#br0" timeOffset="20698.29">9927 6964 0,'0'0'0,"-21"0"0</inkml:trace>
  <inkml:trace contextRef="#ctx0" brushRef="#br0" timeOffset="20954.66">9610 7387 0,'0'64'15,"0"-43"-15,0 21 0,-22-21 16,1 22-16,0-1 0,21-21 0,0 22 15,0-22-15,-21 0 0,21 0 16,0 0-16,-21-21 0,21 21 16,0-42-1,0 0 1,21 0-16,-21 0 0,21 0 16,-21-22-16,21 22 0,-21-21 15,21-1-15,1 1 0,-1 0 16,-21-1-16,21 1 0,0 0 15,0-22-15,0 43 0,-21-21 0,0-1 0,22 22 16,-22 0-16,21 0 0,-21 0 16,0 0-16,0-1 0,0 1 15</inkml:trace>
  <inkml:trace contextRef="#ctx0" brushRef="#br0" timeOffset="21170.53">10181 7408 0,'21'64'15,"0"-43"1,1 0-16,-22 22 0,21-1 16,0-21-16,-21 0 0,0 0 0,21 22 15,-21-22-15,21-21 0,-21 21 16,0 0-16,21-21 0,1 21 16,-44-42 30,1 0-46</inkml:trace>
  <inkml:trace contextRef="#ctx0" brushRef="#br0" timeOffset="21703.23">8721 4763 0,'0'0'0,"0"-22"0,0 1 15,0 0-15,0 0 0,-22 21 0,1-21 16,0 0-16,0 21 16</inkml:trace>
  <inkml:trace contextRef="#ctx0" brushRef="#br0" timeOffset="22015.11">8424 5038 0,'0'21'0,"0"21"16,0 1-16,0-1 0,0 21 0,0-20 15,0 20-15,0 1 0,0-1 0,0 1 16,0-1-16,0 1 0,0-1 16,0 1-16,0-1 0,0 1 0,0-22 15,0 22-15,0-22 0,0 0 16,0 1-16,-21-43 0,21 42 0,0-21 16,0 0-16,0 0 0,0 1 0,0-1 15,0 0-15,-21-21 0,656-572 141</inkml:trace>
  <inkml:trace contextRef="#ctx0" brushRef="#br0" timeOffset="22951.09">8763 4551 0,'-21'0'31,"21"-21"-31,0 42 63,0 0-63,0 0 16,0 22-16,0-22 0,0 21 15,0 0-15,0 22 0,0-22 0,0 22 16,-21-22-16,21 22 0,0-1 15,-22 1-15,22-22 0,-21 21 0,21-20 16,0 20-16,-21-20 0,21-1 16,-21 0-16,21 1 0,0-1 0,-21 0 15,21 1-15,0-22 0,-21 21 0,21-21 16,0 0-16,0 1 0,0-1 16,0 0-16,0 0 0,0-42 62,0 0-62,0 0 0,0-1 16,0-20-16,0 0 0,0 21 0,0-22 15</inkml:trace>
  <inkml:trace contextRef="#ctx0" brushRef="#br0" timeOffset="23922.4">8763 4424 0,'0'0'0,"-21"-42"16,21 20-16,0 1 15,21 0 1,0 21-1,0 0-15,0 0 16,22-21-16,-1 21 0,0-21 0,1 21 16,20 0-16,-20-21 0,20 21 0,1-22 15,-1 22-15,22-21 0,-1 21 16,22-21-16,0 21 0,0-21 0,21 0 16,0 21-16,0-21 0,0 21 15,0-22-15,21 22 0,-21-21 16,0 21-16,0 0 0,-21 0 15,21-21-15,-21 0 0,0 21 0,-1 0 16,1 0-16,-21-21 0,21 21 16,-22 0-16,-20 0 0,21 0 0,-22-21 15,1 21-15,-22 0 0,0 0 16,1 0-16,-22 0 0,0 0 0,0 0 16,0 0-16,0 0 0,-21 21 0,22-21 15,-22 21-15,0 0 0,0 0 16,0 0-16,0 1 15,0-1-15,0 0 0,0 21 16,0-21-16,0 22 0,0-1 0,0-21 16,0 22-16,0-1 0,0 0 0,0 1 15,0-1-15,0 0 0,0 1 16,0-1-16,0 0 0,0 22 0,0-22 16,0 22-16,0-22 0,0 21 15,0-20-15,0 20 0,-22-20 0,22-1 16,-21 21-16,21-20 0,0-1 0,-21 0 15,0 1-15,21-1 0,-21 0 16,21 1-16,0-1 0,-21 0 0,21-20 16,-22 20-16,22-21 0,0 21 15,0-20-15,0-1 0,-21 0 16,21 0-16,-21 0 0,21 0 0,0 1 16,0-1-16,-21 0 0,0-21 0,21 21 15,-21-21-15,-1 21 0,1-21 16,0 0-16,21 21 0,-21-21 0,-21 0 15,20 0-15,1 22 0,0-22 16,-21 0-16,-1 0 0,1 0 0,0 0 16,-22 0-16,1 21 0,-1-21 0,1 0 15,-22 0-15,0 0 0,-20 21 16,-1-21-16,0 0 0,-21 0 16,21 21-16,-21-21 0,0 0 0,0 0 15,0 21-15,-21-21 0,21 0 16,-21 0-16,21 21 0,0-21 0,21 0 15,-21 0-15,21 0 0,0 22 0,0-22 16,22 0-16,-22 0 0,42 0 16,-20 0-16,20 0 0,1 0 0,20 0 15,1 0-15,0 0 0,-1 0 16,22 0-16,0 0 0,0 0 0,21-22 31,21 22-15,0 0-16,0-21 0,1 21 15,-1-21-15,21 0 0,0 21 0,1-21 16,-1 0-16</inkml:trace>
  <inkml:trace contextRef="#ctx0" brushRef="#br0" timeOffset="24402.12">11049 4868 0,'0'0'16,"0"-21"-16,0 0 0,-21 21 0,0 0 15,-1 0-15,1 0 16,-21 0-16,21 0 0,0 0 0,-1 0 16,-20 21-16,21 0 0,0 1 15,0-1-15,-22 21 0,22 0 0,0 1 16,0-1-16,0 0 0,-1 1 16,22-1-16,-21 0 0,21 22 15,0-22-15,0-21 0,0 22 0,0-1 16,0-21-16,0 0 0,21 1 15,1-1-15,-1 0 0,21-21 0,-21 0 16,22 0-16,-22 0 0,21 0 16,0 0-16,1 0 0,-22-21 0,21 0 15,1 21-15,-22-22 0,21 22 0,-21-21 16,22 21-16,-22-21 0,0 0 16,0 21-16,-21-21 0,21 21 15</inkml:trace>
  <inkml:trace contextRef="#ctx0" brushRef="#br0" timeOffset="25318.81">9800 7070 0,'0'0'0,"0"-21"0,21 21 16,-21-22-16,0 44 31,-21-1-15,0 0-16,0 21 0,0-21 15,21 22-15,-22-22 0,1 21 16,0 1-16,0-1 0,0 0 0,0 1 16,-1-1-16,22-21 0,0 21 0,-21-20 15,21-1-15,-21 0 0,21 0 16,0 0-16,21-42 31,0 0-15,1 0-16,-1-22 0,0 22 0,0-21 15,0 0-15,0-1 0,1 1 16,20 0-16,-21-22 0,21 22 0,-20-1 16,-1 1-16,0 0 0,0 21 15,0-22-15,0 22 0,-21 0 16,0 0-16,22 21 16,-22 21-1,21 0-15,-21 0 16,0 0-16,21 1 0,0 20 0,0-21 15,-21 21-15,21 1 0,1-1 16,-1 0-16,0 1 0,0-1 0,0 0 16,0 1-16,1-22 0,-1 21 0,0 1 15,-21-1-15,21-21 0,0 21 16,0-20-16,-21 20 0,22-21 0,-1 0 16,-21 0-16,0 1 0,21-1 0,-21 0 15,21-21-15,-21 21 16,0 0-16,0-42 47</inkml:trace>
  <inkml:trace contextRef="#ctx0" brushRef="#br0" timeOffset="25971.39">13610 7451 0,'0'0'0,"0"-21"0,-21-1 15,0 22-15,21 22 32,0-1-32,0 21 15,0-21-15,0 22 0,0-1 0,0 0 16,0 1-16,0 20 0,0-21 16,0 1-16,0 20 0,0-20 0,0-1 15,0 0-15,0 1 0,0-1 0,0-21 16,0 21-16,0-20 15,0-1-15,0 0 0,0 0 16,0-42 0,0 0-1,0 0-15,0-1 0,0-20 0,0 21 16,0 0-16</inkml:trace>
  <inkml:trace contextRef="#ctx0" brushRef="#br0" timeOffset="26529.74">13504 7514 0,'0'0'0,"0"-21"0,0-21 16,0 21-1,0-1-15,0 1 0,0 0 0,21 0 16,1 0-16,20 0 0,-21-1 0,21 1 16,-20 0-16,20 21 0,0 0 15,22 0-15,-22 0 0,0 0 0,22 0 16,-22 0-16,1 21 0,-1 22 15,-21-22-15,21 21 0,-42-21 0,0 22 16,0-1-16,0-21 0,0 21 16,-21 1-16,0-1 0,-21-21 0,-1 22 15,1-22-15,21 0 0,-21 0 0,-1 0 16,22 0-16,-21 1 0,21-22 16,-1 0-16,22-22 15,0 1 1,0 0-16,22 21 0,-1-21 15,0 0-15,21 0 0,-21-1 0,22 22 16,-1-21-16,0 21 0,1 0 16,20 0-16,-20 0 0,-1 0 0,0 0 15,1 21-15,-1 1 0,0-1 0,-21 0 16,1 0-16,-1 0 0,-21 0 16,0 22-16,0-22 0,0 21 0,0-21 15,-43 22-15,22-1 0,-21 0 0,0-20 16,-1 20-16,1-21 0,0 21 15,-22-20-15,22-1 0,-22 0 0,22 0 16,0-21-16,-1 21 0,22-21 16,-21 0-16,21 0 0,-1 0 15,1 0-15,0 0 0,0 0 0,21-21 16,-21 0-16,21 0 0,-21 21 16,21-21-16,0-1 15,0 1-15,21 21 16,0-21-16,0 21 0</inkml:trace>
  <inkml:trace contextRef="#ctx0" brushRef="#br0" timeOffset="29103.05">14965 8170 0,'0'0'0,"21"0"16,0-21-16,21 0 15,-20 0-15,-1 21 0,0-21 16,0 0-16,0-1 0,0 1 0,1 0 15,-1-21-15,0 21 0,0-1 0,0 1 16,-21-21-16,21 21 0,-21-22 16,0 22-16,0-21 0,0 21 0,0 0 15,0-1-15,0 1 0,-21 0 16,0 21-16,0 0 0,0 0 0,0 0 16,-1 21-16,-20-21 0,21 21 0,0 1 15,0 20-15,-1-21 0,1 21 16,21 1-16,0-1 0,0 0 15,0 1-15,0-1 0,0 0 0,0-20 16,0 20-16,21 0 0,1-21 16,-1 1-16,0-1 0,21 0 0,-21-21 15,22 0-15,-1 0 0,-21 0 0,22 0 16,-1 0-16,0 0 0,-21 0 16,22-21-16,-22 21 0,0-21 0,21-1 15,-20 1-15,-1 0 0,-21 0 16,21 0-16,0 0 0,-21-22 0,21 22 15,-21-21-15,0 21 0,21-1 0,1-20 16,-22 21-16,21 0 0,0 0 16,0-1-16,0 1 0,0 21 15,22 0-15,-22 0 0,0 0 0,21 0 16,-20 0-16,20 0 0,0 21 16,-21 1-16,1-1 0,20 0 0,-21 0 15,0 0-15,-21 0 0,0 22 16,0-22-16,0 0 0,0 21 0,0-20 15,-21-1-15,0 0 0,0 0 0,0 0 16,-1 0-16,1-21 0,0 22 16,0-22-16,0 0 0,21-22 15,0 1 1,0 0-16,0 0 0,0 0 16,0 0-16,21-22 0,0 22 0,0-21 15,0 21-15,1-22 0,-1 22 16,21-21-16,-21 21 0,0-1 15,1 1-15,-1 0 0,0 0 0,-21 42 32,-21 0-17,21 0-15,-21 1 0,-1-1 16,1 21-16,21-21 0,-21 0 16,0 22-16,21-22 0,-21 21 0,21-21 15,0 1-15,0-1 0,0 21 16,0-21-16,0 0 15,21 1-15,0-22 0,0 0 0,0 0 16,1 0-16,20 0 0,-21 0 0,21 0 16,1-22-16,-1 1 0,0 0 15,22 0-15,-22 0 0,1-22 0,-1 22 16,0-21-16,1 0 0,-22-1 16,21 1-16,-21 0 0,0-1 0,1 1 15,-1-22-15,0 22 0,-21-21 0,0 20 16,0 1-16,0-22 0,0 22 15,0 21-15,0-21 0,0 20 0,0 1 16,-21 0-16,0 21 0,-1 0 16,1 0-16,0 21 15,0 0-15,0 1 0,21-1 0,-21 21 16,-1 0-16,1 1 0,21-1 16,0 22-16,0-22 0,-21 0 0,21 1 15,0-1-15,0 0 0,0 1 0,0-1 16,0 0-16,0-21 0,0 22 15,21-22-15,0 0 0,1 0 0,-1 0 16,0 1-16,0-22 0,21 0 0,-20 21 16,20-21-16,-21 0 0,21 0 15,-20 0-15,20-21 0,0-1 0,1 22 16,-1-21-16,-21 0 0,21 0 16,-20 0-16,20-22 0,-21 22 15,0 0-15,-21 0 0,0 0 0,0 0 16,0-1-16,0 1 0,0 0 15,-21 21 1,0 21-16,0-21 16,21 21-16,0 1 0,0-1 15,-21-21-15,21 21 0,0 0 0,0 0 16,0 0-16,0 1 0,0-1 16,0 0-16,21 0 0,0-21 0,-21 21 15,42-21-15,-21 0 0,1 0 0,20 0 16,-21 0-16,21 0 0,-20 0 15,20 0-15,0-21 0,-21 0 16,22 0-16,-22 0 0,0-1 0,0 1 16,0 0-16,1 0 0,-1 0 15,-21 0-15,0-1 0,0 1 0,0 0 16,0 0-16,0 42 31,0 0-31,0 0 16,0 1-16,0-1 0,0 0 0,-21 0 15,21 0-15,0 0 0,-22 1 16,22-1-16,0 0 0,0 0 0,0 0 16,0 0-1,0-42 17,0 0-32,0 0 15,0 0-15,0 0 0,22-1 0,-1-20 16,-21 21-16,21 0 0,0 0 0,0-1 15,-21-20-15,21 42 0,1-21 16,-1 0-16,0 21 16,0 0-16,0 0 0,-21 21 15,0 0-15,0 0 0,21-21 16,-21 21-16,0 1 0,0-1 0,22 0 16,-22 0-16,0 0 0,21 0 15,-21 1-15,21-1 0,0 0 16,0 0-16,0-21 0,1 21 0,-1-21 15,21 0-15,-21 0 0,22 0 0,-1 0 16,0 0-16,1 0 0,-1 0 16,0 0-16,1 0 0,-1-21 0,0 0 15,-21 0-15,22 21 0,-22-21 16,0-1-16,0-20 0,-21 21 0,0 0 16,0 0-16,0-1 0,0 1 0,0 0 15,0 0-15,0 0 16,-21 0-16,0-1 0,0 22 0,-22 0 15,22 0-15,0 0 0,0 0 16,-21 22-16,20-22 0,1 21 16,0 0-16,0 0 0,0 0 0,0 22 15,21-22-15,0 0 0,-22 0 0,22 0 16,0 22-16,0-22 0,0 0 16,0 0-16,0 0 0,0 0 0,22-21 15,-22 22-15,21-22 0,0 0 16,0 0-16,0 0 0,0 0 0,1 0 15,-1 0-15,0-22 0,0 1 0,0 0 16,0 0-16,1 0 16,-1-22-16,0 22 0,0 0 0,0-21 15,0-1-15,-21 1 0,0 0 0,22-1 16,-22 1-16,21-21 0,-21 20 16,0 1-16,0-22 0,21 22 0,-21 0 15,21 21-15,-21-22 0,0 22 16,21 0-16,-21 42 15,0 0 1,0 0-16,0 22 0,0-1 16,0 0-16,0 1 0,0-1 0,0 0 15,0 1-15,0-1 0,0 0 16,0 1-16,0-1 0,-21 0 0,21-20 16,0 20-16,0-21 0,-21 21 0,21-20 15,0-1-15,0 0 16,0 0-16,0 0 0,0 0 0,21-21 15,0 0-15,0 0 0,1 0 16,-1 0-16,21 0 0,-21-21 16,0 0-16,22 21 0,-22-42 0,0 21 15,21-1-15,-20 1 0,20 0 0,-21 0 16,43-43-16,-43 43 16,0-21-16,-21 21 0,0 0 0,0-1 15,0 1 1,0 42-1,-21 1-15,21-1 16,0 0-16,0 0 16,0 0-16,0 0 0,0 1 0,0-1 15,0 0-15,0 0 0,0 0 16,0 0-16,0 1 0,0-1 16,0 0-16,0 0 15,0 0-15,0 0 16,-21-21-16,-1 0 15,1 0-15,0 0 16,0 0-16,0 0 0,0 0 16,-1 0-16,1 0 15,0 0-15,21-21 16,-21 0-16,0 21 0,0-21 0</inkml:trace>
  <inkml:trace contextRef="#ctx0" brushRef="#br0" timeOffset="29407.87">16764 7472 0,'0'0'0,"0"-21"15,21 21 1,0-21-16,22 21 0,-22 0 0,21-22 16,0 22-16,1 0 0,-1-21 15,0 21-15,1 0 0,-1-21 0,0 21 16,-20 0-16,20 0 0,-21 0 0,0 0 16,0-21-16,1 21 0,-1 0 15,0 0 1,0 0-16,0 0 15</inkml:trace>
  <inkml:trace contextRef="#ctx0" brushRef="#br0" timeOffset="30022.43">20383 7408 0,'0'0'0,"22"-42"15,-22 21 1,0 0-16,0 0 15,0-1-15,-22 22 0,1 0 16,0-21-16,0 21 0,0 0 16,0 0-16,-22 0 0,22 0 0,-21 21 15,21 1-15,-1-1 0,-20 0 16,21 21-16,-21 1 0,20-22 0,1 42 16,-21-20-16,21-1 0,0 0 0,-1 1 15,22-1-15,0-21 0,0 21 16,0-20-16,43 20 0,-22-21 15,0 0-15,21 0 0,1-21 16,-1 22-16,0-22 0,22 0 0,-22 0 16,1 0-16,-1 0 0,0 0 0,1 0 15,-1 0-15,0 0 0,-21 0 16,1 0-16,-1-22 0,0 22 0,0 0 16,-21-21-16,-21 21 31,0 0-31,0 0 0</inkml:trace>
  <inkml:trace contextRef="#ctx0" brushRef="#br0" timeOffset="32830.37">15219 8890 0,'0'0'0,"0"-21"0,0 0 0,0 0 16,0-1 15</inkml:trace>
  <inkml:trace contextRef="#ctx0" brushRef="#br0" timeOffset="33074.75">15176 9017 0,'0'0'0,"0"21"0,0 0 16,0 22-16,0-22 0,0 21 15,0 1-15,0 20 0,0-21 0,0 22 16,0-22-16,-21 22 0,21-1 15,-21 22-15,21-22 0,-21 1 0,21-1 16,0 1-16,-21-1 0,0-20 16,21 20-16,-22-20 0,22-1 15,0 0-15,-21 1 0,21-1 0,-21 0 16,21-21-16,0 22 0,0-22 0,0 0 16,0 0-16,0 0 0,0 1 15,-21-22-15,21-22 31,0 1-31,0 0 16,0-21-16,0 21 0,0-1 0,0-20 16,0 21-16,0-21 15</inkml:trace>
  <inkml:trace contextRef="#ctx0" brushRef="#br0" timeOffset="33912.26">15113 9038 0,'21'0'0,"-42"0"0,21-21 0,-21 21 15,42 0 16,0 0-31,21 0 0,1-21 16,-1 21-16,0 0 0,22-21 0,-1 21 16,1 0-16,-1 0 0,22-21 15,-21 21-15,41 0 0,1-22 0,0 22 16,0-21-16,21 21 0,0-21 16,-21 21-16,21 0 0,0 0 0,0-21 15,-21 21-15,21 0 0,21 0 16,-42 0-16,21 0 0,0 0 0,-22 0 15,1 0-15,0 0 16,-21 0-16,21 0 0,-22 0 0,-20 0 16,20 0-16,-20 0 0,-22 0 0,22 0 15,-22 0-15,0 0 0,-20 0 16,20 21-16,-21-21 0,0 0 0,0 0 16,1 21-1,-22 0-15,0 1 0,0-1 16,0 0-16,0 21 15,0-21-15,0 1 0,0 20 16,0-21-16,-22 21 0,22 1 0,0-22 16,0 21-16,0 1 15,0-1-15,-21 0 0,21 1 0,0-1 16,-21 21-16,21-20 0,-21-1 0,42 22 16,-21-1-16,0-21 0,0 22 0,0-22 15,0 1-15,0-1 0,0 21 16,0-20-16,-21-1 0,21-21 0,0 22 15,-21-1-15,21 0 0,-21-21 16,21 22-16,0-22 0,0 0 0,-22 0 16,22 0-16,-21 1 0,21-1 0,-21 0 15,0 0-15,0 0 16,0-21-16,-1 0 16,1 21-16,0-21 15,0 0-15,0 0 0,0 0 16,-1 0-16,-20 0 0,21 0 0,-21 0 15,-1 0-15,1 0 0,0 0 0,-22 0 16,22 0-16,-43 0 0,22 0 16,-43 0-16,21-21 0,-42 21 0,21 0 15,-21 0-15,-21 0 0,21 0 0,-21 0 16,21 0-16,0 0 0,0 0 16,-21 0-16,21 0 0,21 0 0,0 0 15,0 0-15,43 0 0,-22 0 0,0 0 16,22 0-16,-1 0 0,1 0 15</inkml:trace>
  <inkml:trace contextRef="#ctx0" brushRef="#br0" timeOffset="34007.21">15155 10562 0,'0'0'16,"0"-21"-1,21 21 1,1-21-16,-1 0 0,0 21 0,0-21 16,21 21-16,-20-22 0,20 1 15,0 21-15,1-21 0</inkml:trace>
  <inkml:trace contextRef="#ctx0" brushRef="#br0" timeOffset="34375">16616 9758 0,'0'0'0,"0"-21"0,-21 0 15,-1 21-15,22-22 0,-21 22 16,0 0 0,21 22-16,-21-1 0,21 0 15,-21 0-15,21 21 0,0-20 0,0 20 16,0 0-16,0 1 0,0-22 16,0 21-16,0 0 0,0 1 15,0-1-15,0 0 0,0-20 0,0 20 16,0 0-16,0-21 0,0 22 15,0-22-15,0 0 0,0 0 0,0 0 16,0 1-16,-21-1 0,21 0 16,0-42 15,0 0-31,0-22 16,0 22-16,0 0 0,0-21 0,0 20 15</inkml:trace>
  <inkml:trace contextRef="#ctx0" brushRef="#br0" timeOffset="34806.26">16510 9885 0,'0'0'0,"0"-21"0,-21-22 16,21 22-16,0 0 16,0 0-16,21 0 15,0 0-15,0 21 0,0-22 16,22 22-16,-22-21 0,0 0 15,21 21-15,1 0 0,-22 0 16,21 0-16,1 0 0,-1 0 0,21 0 16,-20 0-16,-1 21 0,22-21 15,-22 43-15,0-22 0,22 0 0,-22 0 16,0 21-16,1-20 0,-1 20 16,-21 0-16,0-21 0,22 64 15,-43-64-15,0 22 0,0-22 0,0 21 16,-43-21-16,22 0 0,-21 22 15,0-22-15,-1 0 0,1 21 0,-22-20 16,1-1-16,21 21 0,-22-21 16,1 0-16,-1 1 0,1-1 0,20 0 15,-20 0-15,20-21 0,-20 21 0,-22-21 16,43 0-16,0 0 16,20 0-16,-20 0 0,21 0 15,0 0-15,0 0 0,-1 0 0,22-21 16,-21 21-1,21-21-15,0 0 0,-21 21 0,21-21 16,0-1-16,0 1 0,0 0 0</inkml:trace>
  <inkml:trace contextRef="#ctx0" brushRef="#br0" timeOffset="35527.86">16214 8954 0,'0'-22'0,"-22"22"15,1 0-15,0 0 0,21-21 16,-21 21-16,0 0 0,0-21 15,-1 0-15,1 21 0,0-21 0,0 0 16,0 21-16,-22-22 0,22 1 16,0 0-16,-21 0 0,-1 0 0,22 0 15,-21-22-15,0 22 0,-1 0 0,-20-21 16,20-1-16,-20 22 0,21-21 16,-22-1-16,1 1 0,-22 0 15,21-22-15,1 22 0,-22-22 0,22 1 16,-22 21-16,22-22 0,-22 22 15,0-22-15,1 1 0,-1 20 0,0-20 16,1 21-16,-1-22 0,-21 22 16,21-22-16,1 1 0,-22 20 0,21-20 15,1-1-15,-1 22 0,0-21 0,1 20 16,-1-20-16,21 20 0,-20-20 16,-1 21-16,0-22 0,1 22 0,20-1 15,1-20-15,-1 21 0,1-1 16,-1 1-16,1 0 0,20-1 15,-20 1-15,21 0 0,-1-1 0,1 22 16,0-21-16,20 21 0,-20-1 16,21 1-16,-21 0 0,20 0 0,1 21 15,21-21-15,-21 21 16,21-21-16,-21 21 16,21-22-1</inkml:trace>
  <inkml:trace contextRef="#ctx0" brushRef="#br0" timeOffset="36038.57">12171 6011 0,'0'0'0,"0"-21"16,-21 42 30,21 1-46,0-1 0,0 21 16,0-21-16,0 0 0,-22 1 16,22-1-16,0 21 0,0-21 15,0 0-15,0 1 0,-21 20 0,21-21 16,0 0-16,-21 0 0,21 1 16,0-1-16,0 0 15,0-42 16,0 0-31,0-1 16,0 1-16,0 0 0,-21 0 0,21 0 16,0 0-16,0-1 0,0 1 15,0-21-15,0 21 0,0 0 0,0-1 16,0 1-16,0 0 0,21 0 16,-21 0-16,21 0 0,-21-1 0,21 22 15,1 0-15,-1 0 0,0 0 16,21 0-16,-21 0 0,1 22 0,20-22 15,-21 21-15,21 0 0,1 0 16,-22 0-16,21 0 0,-21 22 16,22-22-16,-1 0 0,-21 0 0,22 0 15,-22 1-15,21-1 0,-21 0 0,22 0 16,-22 0-16,0 0 0,0-21 16,21 22-16,-20-1 0,-1 0 15,0 0-15,0-21 16,-21 21-1,21-21-15,0 21 0</inkml:trace>
  <inkml:trace contextRef="#ctx0" brushRef="#br0" timeOffset="36903.07">21421 9419 0,'0'-42'16,"0"21"-16,0 0 0,0-1 15,-22 44 1,22-1 0,0 21-16,0 0 15,0 1-15,0-1 0,-21 22 0,21-1 16,0 1-16,0-1 0,0-21 15,-21 22-15,21-1 0,-21-20 0,21-1 16,0 0-16,0 1 0,-21-1 16,21-21-16,0 0 0,-21 1 0,21-1 15,0 0-15,0 0 16,0-42 0,0 0-1,0 0-15,0-1 0,0 1 16,0 0-16,0-21 0,0 21 0</inkml:trace>
  <inkml:trace contextRef="#ctx0" brushRef="#br0" timeOffset="37228.89">21167 9462 0,'0'0'0,"0"-43"15,0 22-15,21 0 0,0 21 0,0-21 16,0 21-16,22-21 0,-1-1 15,0 22-15,1 0 0,-1 0 0,0 0 16,22 0-16,-22 0 0,22 22 16,-22-1-16,0 0 0,1 21 0,-1 1 15,-21-1-15,0 0 0,0 1 16,-21 20-16,0-21 0,0 22 16,-42-22-16,21 22 0,0-22 0,-22 0 15,1 1-15,0-1 0,-1-21 16,1 22-16,0-22 0,-1 0 0,1 0 15,21 0-15,0-21 0,0 21 0,-1-21 16,1 0-16,42 0 31,1-21-31,-1 0 16,0 21-16,21-21 0</inkml:trace>
  <inkml:trace contextRef="#ctx0" brushRef="#br0" timeOffset="39254.51">22183 10139 0,'0'0'0,"21"0"0,0 0 0,64-42 16,-64 20-16,0 1 15,21 0-15,1 0 0,-1 0 0,-21-22 16,21 22-16,-20-21 0,20 21 15,-21-22-15,0 1 0,-21 21 16,0-21-16,0 20 0,0 1 0,0 0 16,-21 21-1,0 21-15,0-21 0,0 21 16,-1 22-16,1-22 0,0 21 16,0-21-16,21 22 0,0-22 0,0 21 15,0-21-15,0 22 0,0-22 0,0 0 16,0 0-16,0 0 0,21 1 15,0-1-15,0-21 0,1 0 16,-1 0-16,0 0 16,21 0-16,-21 0 0,1 0 15,-1-21-15,0-1 0,21 1 0,-21 0 16,1 0-16,20 0 0,0 0 16,-21-1-16,22-20 0,-1 21 0,0 0 15,-20 0-15,20-1 0,-21 22 16,0 0-16,0 0 0,1 0 0,-1 0 15,-21 22-15,0-1 16,0 0-16,0 0 0,0 0 0,0 0 16,-21 22-16,-1-22 0,1 0 0,21 0 15,0 0-15,-21-21 0,21 22 16,-21-1-16,21 0 16,0-42 15,21 21-31,0-21 0,0-1 15,-21 1-15,22 0 0,-22 0 16,21 0-16,0 0 0,0-22 0,-21 22 16,0 0-16,21 0 0,-21 0 15,21-1-15,-21 44 32,-21-1-32,21 0 0,-21 0 15,21 0-15,0 22 0,0-22 0,0 0 16,0 0-16,0 0 0,0 0 15,0 1-15,0-1 16,0 0-16,21-21 0,0 0 16,1 0-16,-1 0 0,0 0 15,21 0-15,-21-21 0,22 21 0,-1-21 16,-21-1-16,22 1 0,-1 0 16,0 0-16,-21-21 0,22 20 0,-22-20 15,21 0-15,-21-1 0,1-20 16,-1 21-16,-21-1 0,0-20 0,21 20 15,-21 1-15,0 0 0,0 21 16,0-22-16,0 22 0,-21 21 16,0 0-16,-1 21 15,1 0-15,0 1 16,0 20-16,0 0 0,0 1 0,21-1 16,-22 0-16,1 22 0,21-22 15,0 0-15,-21 1 0,21-22 0,0 21 16,0-21-16,0 22 0,21-22 0,0 0 15,1 0-15,20-21 0,-21 21 16,0-21-16,22 0 0,-22 0 0,21 0 16,0 0-16,-20 0 0,20 0 15,-21 0-15,21 0 0,-20-21 0,20 0 16,-21 0-16,0 0 0,0 0 0,-21-1 16,22 1-16,-22 0 0,21 0 15,-21 0-15,0 0 0,0-1 16,0 1-16,0 0 0,0 42 31,0 0-31,0 1 0,0 20 0,-21-21 16,21 0-16,0 0 0,-22 1 15,22-1-15,0 0 0,0 0 0,0 0 16,0 0-16,-21 1 16,21-1-16,0-42 46,0-1-46,0 1 0,21 0 16,1 0-16,-22-21 16,0 20-16,21 1 0,0 0 0,-21 0 15,21 0-15,0 21 0,0-21 16,1 21 0,-22 21-16,0 0 0,21-21 15,-21 21-15,0 0 0,0 0 16,0 1-16,0-1 0,0 0 15,0 0 1,21-21 0,0 0-16,0 0 15,0 0-15,1-21 0,-1 21 16,0-21-16,0 21 16,-21-21-16,21 21 0,0 0 15,-21 21 1,0 0-1,0 0-15,0 0 16,0 0 0,22-21-16,-1 0 15,0 0-15,0 0 16,0 0-16,0 0 0,1 0 0,-1 0 16,0 0-16,0-21 0,0 21 0,0-21 15,1 0-15,-1 21 16,-21-21-16,0 0 0,0-1 0,0 1 15,0 0-15,0 0 0,0 0 16,0 0-16,-21 21 16,-1 0-16,1 0 0,0 0 0,0 0 15,0 0-15,0 21 0,-1-21 16,22 21-16,-21 0 0,0 0 0,21 0 16,-21-21-16,21 22 0,0-1 15,0 0-15,0 0 0,0 0 16,0 0-16,21-21 15,0 0-15,0 0 16,1 0-16,-1 0 0,0 0 16,0 0-16,0-21 0,-21 0 15,21 21-15,1-21 0,-1 0 0,0 0 16,0-1-16,-21-20 0,21 21 0,-21-21 16,21-1-16,-21 1 0,22 0 15,-22-22-15,21 22 0,0-1 0,-21 1 16,0 0-16,0 21 0,21-22 15,-21 22-15,0 0 0,21 21 0,-21 21 32,-21 0-32,0 0 15,21 1-15,-21 20 0,0 0 16,-1 1-16,1 20 0,0-21 16,21 1-16,-21-1 0,0 0 0,0 1 15,-1-1-15,22 22 0,0-22 16,0-21-16,0 0 0,0 0 15,0 1-15,0-1 0,22-21 16,-1 0 0,0 0-16,0 0 0,0 0 0,0 0 15,1-21-15,-1-1 0,0 22 0,0-21 16,0 0-16,0 0 16,-21 0-16,22 0 0,-22-1 15,0 1-15,0 0 0</inkml:trace>
  <inkml:trace contextRef="#ctx0" brushRef="#br0" timeOffset="39491.39">23770 9694 0,'0'0'0,"-42"0"0,-1 0 16,65 0 15,-1 0-31,0 0 0,21 0 0,1 0 16,-1-21-16,0 21 0,1 0 15,20-21-15,-21 21 0,1 0 0,-1-21 16,0 21-16,1 0 0,-22 0 16,21 0-16,1 0 0</inkml:trace>
  <inkml:trace contextRef="#ctx0" brushRef="#br0" timeOffset="39886.17">26035 9694 0,'0'0'0,"-21"-63"16,-22 63-16,22 0 15,0-21-15,0 21 0,-21 0 16,20 0-16,-20 0 0,21 21 0,-21 0 16,20 0-16,-20 22 15,21-22-15,0 21 0,0-21 0,-1 22 16,1-1-16,21-21 0,0 21 0,0-20 15,0-1-15,0 21 0,0-21 16,21-21-16,1 21 0,20 1 0,-21-22 16,0 0-16,22 21 0,-1-21 15,-21 0-15,21 0 0,1 0 0,-22 0 16,21 0-16,-21 0 0,1 0 0,-1-21 16,0 21-16,-21-22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03:09:21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3514 0,'0'-21'16,"0"-1"-16,0 1 0,0 0 15,0 0 1,0 0-16,-21 0 0,0-1 16,0 22 31,21 22-32,0-1-15,0 0 0,0 21 0,0-21 16,0 22-16,0-1 0,0 0 15,0 1-15,0-1 0,0 0 16,0 22-16,0-1 0,-21 1 16,21-1-16,0 1 0,0 21 15,0-22-15,0 1 0,-21 20 0,21-20 16,0 20-16,0-20 0,-22 21 16,22-22-16,0 22 0,0-1 0,0-20 15,-21 21-15,21-22 0,-21 22 16,21-22-16,-21 1 0,21-1 0,0-20 15,-21 20-15,21-21 0,-21 1 16,21-22-16,-22 21 0,22-21 0,0 1 16,0-1-16,0 0 0,0-42 47,0 0-47,0-1 15,0-20-15,0 21 0,0-21 0,0-1 16,0 1-16,22-22 0,-22 22 15</inkml:trace>
  <inkml:trace contextRef="#ctx0" brushRef="#br0" timeOffset="1603.6">3450 3366 0,'0'0'0,"-21"0"15,21-22-15,0 44 63,21-22-47,0 0-16,0 21 0,1-21 0,-1 0 15,21 21-15,0-21 0,1 0 16,-1 0-16,0 21 0,22-21 0,-1 0 15,1 0-15,-1 0 0,22 0 16,0 0-16,21 0 0,-1 0 0,1 0 16,21 0-16,-21 0 0,21 0 15,0 0-15,-21 0 0,42-21 0,-21 21 16,0 0-16,21 0 16,-21 0-16,21 0 0,1 0 0,-1 0 15,0 0-15,0 0 0,-21 0 16,21 0-16,-21 0 0,0 0 0,0 0 15,-21-21-15,21 21 0,-21 0 16,0 0-16,-22 0 0,1 0 0,0 0 16,-22 0-16,1-21 0,-22 21 15,0 0-15,1 0 0,-1 0 0,-21 0 16,0 0-16,1 0 0,-1 0 16,0 0-1,-21 21 16,0 0-15,0 0-16,0 0 0,0 0 16,0 22-16,0-22 0,0 0 0,0 21 15,0-20-15,0 20 0,0 0 16,0 1-16,0-22 0,0 21 0,0 0 16,0 1-16,0 20 0,0-20 15,0-1-15,0 21 0,0-20 0,0-1 16,0 22-16,0-22 0,0 21 15,0-20-15,0 20 0,0-20 0,0 20 16,0 1-16,0-22 0,0 21 16,0 1-16,0-1 0,0 1 15,0-1-15,0 1 0,0-22 0,0 22 16,0-1-16,0-20 0,0-1 16,0 21-16,-21-20 0,0-1 0,21 0 15,0 1-15,-22-1 0,22 0 0,-21 1 16,0-22-16,21 21 0,0-21 15,-21 1-15,0-1 0,21 0 0,-21 0 16,21 0-16,-22-21 16,22 21-16,-21-21 0,0 0 0,0 0 15,0 0-15,0 0 0,-1 0 16,1 0 0,-21 0-16,21 0 0,0 0 0,-22 0 15,22 0-15,-21 0 0,-1-21 0,1 21 16,0 0-16,-1 0 0,1 0 15,0 0-15,-1 0 0,-20 0 0,21 0 16,-1 0-16,1 0 0,-22 0 16,1 0-16,-1 0 0,1 0 0,-1 0 15,-20 0-15,20 0 0,-20 0 0,-1 0 16,0 0-16,1 0 0,-1 0 16,0 0-16,22 0 0,-22 0 0,0 0 15,1 0-15,-1 0 0,0 0 16,1 0-16,-1 0 0,0 0 15,1 0-15,20 0 0,-42 0 0,22 0 16,-1 0-16,0-21 0,-20 21 16,-1 0-16,21 0 0,0 0 0,1 0 15,-1 0-15,22 0 0,-1 0 16,1 0-16,-1 0 0,22 0 0,-1 0 16,-20 0-16,21 0 0,-1 0 15,1 0-15,0 0 0,-1 0 0,1 0 16,0 0-16,-1 0 0,22 0 15,-21 0-15,21 0 0,-22 0 0,22 0 16,0 0-16,0 0 0,0 0 16,-1 0-16,22-21 15,-21 21-15,0 0 16,0 0-16,0 0 16,0 0-16,-1 0 15,1 0 1,0 0-1,0 0 64,0 0-64,21-21 1,-21 0-1,-1 21 1,22 21 47,22-21-48,-1 0-15,0 0 0</inkml:trace>
  <inkml:trace contextRef="#ctx0" brushRef="#br0" timeOffset="9999.58">16235 2307 0,'0'-21'47,"0"0"-31,0 0 15,21 21-31,-21-21 0,0-1 16,0 1-16,0 0 15,21 21-15,-21-21 16,0 0-16,0 0 0,0-1 16,0 1-16,0 0 0,0 0 15,0 0-15,0 0 0,-21-1 16,21 1-16,0 0 16,-21 0-16,0 0 0,-1 21 15,1 0 16,21 21-15,-21 21-16,21-21 0,0 22 0,0-1 16,0-21-16,0 22 0,0 20 15,0-21-15,21 1 0,0 20 16,-21-20-16,0 20 0,0-21 16,22 22-16,-22-22 0,21 1 0,-21-1 15,0 0-15,0-21 0,0 22 16,0-22-16,0 0 0,0 0 0,0 0 15,0 1-15,0-1 16,0 0 0,0-42 31,21 21-47,-21-21 15,21-1-15,-21 1 16,0 0-16,21 21 0,-21-21 15</inkml:trace>
  <inkml:trace contextRef="#ctx0" brushRef="#br0" timeOffset="14071.76">16277 2201 0,'21'0'15,"0"0"-15,1-21 16,-1 21-16,0-21 16,0 0-16,0 0 0,0 21 15,-21-21-15,22-1 16,-1 22-16,-21-21 0,-21 21 31,-1 0-31,1 0 0,0 0 0,0 0 16,-21 0-16,-1 0 0,22 0 15,-21 21-15,21 1 0,-22-1 0,22 0 16,0-21-16,-21 21 0,42 0 16,-22 0-16,22 1 0,-21-1 0,21 0 15,0 0-15,0 0 16,0 0-16,21 1 0,1-1 16,-1 0-16,0 0 0,0-21 15,0 21-15,22 0 0,-22 1 0,0-22 16,0 21-16,0 0 0,22 0 15,-22 0-15,0 0 0,0 1 0,-21-1 16,21 0-16,-21 0 0,21 0 16,-21 22-16,0-22 0,0 0 0,0 0 15,0 21-15,-21-20 0,0-1 16,-21 0-16,21 0 0,-1 0 0,-20 0 16,21-21-16,-21 22 0,20-1 15,1-21-15,-21 0 0,21 0 16,0 0-16,-1 0 0,1 0 15,0 0-15,0 0 0,0 0 0,0-21 16,-1-1-16,22 1 0,-21 0 16,0 0-16,21 0 0,0 0 15,0-1-15,-21 1 0,21 0 16,0 0-16,0 42 47,21 0-47,-21 0 15,21 1-15,0-22 0,-21 21 0,22 0 16,-1 0-16,0-21 16,0 21-16,0 0 0,0-21 0,1 22 15,-1-22-15,0 0 0,0 0 0,0 0 16,0 21-16,1-21 0,20 0 16,-21 0-16,0 0 0,0 0 0,22 0 15,-22-21-15,0-1 0,0 22 16,22-21-16,-22 0 0,0 0 0,0 21 15,0-21-15,22-22 0,-22 22 16,-21 0-16,21 0 0,0 0 0,-21 0 16,21-1-16,-21 1 15,0 42 32,-21-21-47,21 22 0,0-1 16,-21 0-16,21 0 0,-21 0 0,21 0 15,0 1-15,0 20 0,0-21 0,0 0 16,0 0-16,0 1 16,0-1-16,0 0 0,21-21 15,0 21-15,0-21 16,0 0-16,1 0 0,-1 0 16,0 0-16,0 0 0,0-21 15,0 21-15,1-21 0,-1 21 0,0-21 16,0-1-16,0 1 15,0 0-15,-21 0 0,0 0 0,22 0 16,-22-1-16,0 1 0,21 0 0,-21 0 16,0 0-16,0 42 47,0 0-47,-21 0 0,21 0 0,0 1 15,-22-1-15,22 0 0,0 0 16,0 0-16,0 0 0,0 1 0,0-1 15,0 0 1,0 0-16,22-21 0,-1 0 0,-21 21 16,21-21-16,0 0 15,0 0-15,0 0 0,1 0 0,-1 0 16,0 0-16,0-21 0,0 21 0,0-21 16,1 0-16,-1 21 0,0-21 15,0-1-15,0 1 0,0 0 0,-21 0 16,0 0-16,0 0 0,0-1 15,0 1-15,0 42 32,-21 1-17,21-1-15,0 0 16,0 0-16,-21 0 0,21 0 0,0 1 0,0-1 16,0 0-16,0 0 15,0 0-15,0 0 16,0-42 31,0 0-47,21 0 0,0 0 15,-21 0-15,22-1 0,-1 1 16,-21-21-16,21 21 0,0 0 16,-21-1-16,21 1 0,0 21 0,-21-21 15,22 21-15,-1 0 16,0 0-1,0 21-15,-21 0 0,21 1 0,0-1 16,-21 0-16,22 0 0,-1 0 16,-21 0-16,21 1 0,0-1 0,-21 0 15,21 0-15,0 0 0,1 0 16,-1-21-16,0 0 0,-21 22 0,21-22 16,0 0-16,0 0 0,1 0 15,-1 0-15,0 0 0,0-22 16,0 1-16,0 0 15,1 0-15,-22 0 0,21 0 0,0-1 16,0 1-16,0-21 0,0 21 16,1-22-16,-1 22 0,0-21 15,0 21-15,21 0 0,-20-1 0,-1 1 16,0 0-16,0 21 0,0 0 16,22 0-16,-22 0 0,0 21 15,-21 0-15,0 1 0,0-1 16,0 0-16,0 0 0,0 0 0,0 0 15,0 1-15,0-1 0,0 0 16,0 0-16,0 0 0,0 0 16,21-21-1,0 0 17,-21-21-32,0 0 15,0 0-15,0 0 16,0 0-16,0-1 0,0-20 15,-21 21-15,0 0 0,21 0 0,-21-1 16,0 1-16,-1 0 0,1 21 16,0 0-16,0 0 0,0 0 0,0 0 15,-1 0-15,-20 0 0,21 21 16,0 0-16,-22 1 0,22 20 0,0-21 16,0 21-16,0-20 15,21-1-15,0 21 0,-21-21 0,21 0 0,0 22 16,0-22-16,0 0 0,0 0 15,0 0-15,0 1 16,21-22-16,0 0 0,0 21 16,0-21-16,0 0 0,1 0 0,-1 0 15,21 0-15,-21 0 0,0-21 0,1-1 16,20 22-16,-21-21 0,0 0 16,0 0-16,1 0 0,-1 0 0,0-22 15,0 22-15,0-21 0,-21-1 16,21 1-16,1 0 0,-1-22 0,-21 22 15,21-22-15,-21 1 0,21 21 16,-21-22-16,0 22 0,0-1 0,21 1 16,-21 0-16,0 21 0,0-22 15,0 22-15,0 0 0,-21 21 16,0 0 0,21 21-16,-21 0 15,0 22-15,21-1 0,0 0 16,0 1-16,-22 20 0,1 1 0,21-1 15,0-21-15,0 22 0,-21-1 16,21-20-16,0-1 0,0 22 0,0-43 16,0 21-16,0 0 0,0-20 15,0-1-15,21 0 0,-21 0 0,21 0 16,1 0-16,-1 1 0,0-1 16,0-21-16,0 0 0,0 21 0,1-21 15,-1 0-15,21 0 0,-21 0 16,0 0-16,22 0 0,-22-21 15,21 0-15,-21-1 0,1 1 0,-1 0 16,0 0-16,0 0 0,0-22 16,-21 22-16,0 0 0,0-21 0,0 21 15,0-1-15,0 1 0,0 0 16,0 0-16,0 0 16,-21 21-1,0 21-15,0 0 16,0 0-16,21 0 0,-22 1 15,1-1-15,21 0 0,-21 0 0,0 21 16,21-20-16,0-1 0,-21 0 16,21 0-16,-21 0 0,21 0 0,0 1 15,0-1-15,0 0 16,21-21-16,0 0 16,0 0-16,0 0 15,0 0-15,-21-21 0,22 21 0,-1-21 16,0-1-16,-21 1 0,21 0 0,0 0 15,-21 0-15,0 0 0,0-22 16,21 22-16,-21 0 0,0-21 16,0 20-16,0 1 0,0 0 15,0 0-15,0 42 32,0 0-32,0 0 0,0 1 15,-21-1-15,21 0 0,0 21 16,0-21-16,0 1 0,0-1 0,0 0 15,0 21-15,0-21 0,0 1 16,0-1-16,0 0 0,0 0 16,21-21-16,1 21 0,-1-21 15,0 0-15,21 0 0,-21 0 16,1 0-16,20 0 16,-21 0-16,21-21 0,-20 0 0,20 0 15,-21 0-15,21-1 0,-20-20 16,20 21-16,-21-21 0,0 20 0,0-20 15,22 21-15,-22 0 0,0 0 16,0-1-16,-21 1 0,21 21 0,1 0 16,-22 21-1,0 1 1,0-1-16,0 0 0,0 0 0,-22 0 16,22 22-16,0-22 0,0 0 15,-21 0-15,21 0 0,0 0 16,0 1-16,0-1 15,21-21 1,1 0-16,-1 0 16,0 0-16,0 0 0,0-21 15,0 21-15,1-22 0,-22 1 16,21 0-16,0 0 0,-21 0 0,0 0 16,21-1-16,-21 1 0,0-21 15,21 21-15,-21 0 0,0-1 0,0 1 16,0 0-16,0 0 0,0 0 15,0 42 32,0 0-47,0 0 0,0 0 0,-21 1 16,0-1-16,21 21 0,-21-21 16,0 22-16,-1-1 0,22-21 0,-21 21 15,0 1-15,21-1 0,0 0 16,-21 1-16,21 20 0,-21-20 0,21-1 15,0 0-15,0 1 0,0-1 16,0 0-16,0 1 0,0-1 0,0 0 16,0 1-16,0-1 0,-21-21 0,21 21 15,-22 1-15,22-1 0,-21-21 16,21 22-16,-21-22 0,0 21 16,0-21-16,0 0 0,-22 1 15,22-22-15,-21 21 0,21-21 0,-22 0 16,22 0-16,0 0 0,0 0 0,0 0 15,-1 0-15,1 0 0,0-21 16,0-1-16,21 1 0,-21 0 16,0 21-16,21-21 15,0 0-15,-22 21 16,1-21-16</inkml:trace>
  <inkml:trace contextRef="#ctx0" brushRef="#br0" timeOffset="15571.45">3365 2011 0,'0'-21'0,"-21"21"16,0 0-1,0 0 1,0 0-1,21 21-15,-21-21 0,21 21 16,-22 0-16,22 22 0,-21-22 0,0 0 16,21 21-16,0-21 0,-21 22 15,21-1-15,-21 0 0,21 1 0,0-1 16,0 0-16,0 1 0,0-1 16,0 0-16,0-20 0,0 20 0,21-21 15,0 21-15,0-20 0,0-1 16,1 0-16,-1 0 0,0-21 15,21 21-15,-21-21 0,22 0 16,-1 0-16,-21 0 0,22 0 0,-1 0 16,0 0-16,1 0 0,-22 0 15,21-21-15,0 0 0,-20 21 0,20-21 16,-21 0-16,0-1 0,0 1 16,1 0-16,-1 0 0,-21 0 15,0-22-15,21 22 0,-21-21 0,21 0 16,-21 20-16,0-20 0,0 0 15,0-1-15,0 1 0,0 0 0,-21-1 16,0 22-16,0-21 0,-1 21 16,1 0-16,0-1 0,-21 1 0,21 0 15,-22 21-15,1 0 0,0 0 16,-1 0-16,1 0 0,0 0 0,-1 0 16,1 0-16,0 21 15,-1-21-15,22 21 0,0 1 0,-21-1 16,20 0-16,1 0 0,21 0 15,-21 0-15,21 1 0,-21-1 16,21 0-16,0 0 0,0 0 0,0 0 16,0 1-16,0-1 15,0 0-15</inkml:trace>
  <inkml:trace contextRef="#ctx0" brushRef="#br0" timeOffset="15779.34">3281 2392 0,'21'0'63,"0"0"-48,0 0 1,0 0-16</inkml:trace>
  <inkml:trace contextRef="#ctx0" brushRef="#br0" timeOffset="15971.32">3514 2371 0,'21'0'31,"0"0"-15,-21-21-1,21 21 1,0 0-16,0 0 31</inkml:trace>
  <inkml:trace contextRef="#ctx0" brushRef="#br0" timeOffset="16647.91">3641 2709 0,'0'0'0,"0"43"15,0-22 1,0 0-16,0 0 0,0 0 15,0 1-15,0-1 0,0 0 16,21 0-16,-21 0 0,21 0 16,-21 1-16,0 20 0,21-21 0,-21 0 15,0 0-15,21 1 0,-21-1 16,0 0-16,0 21 0,0-21 0,0 1 16,0-1-16,0 0 15,0-42 16,21 0-31,-21-22 16,0 22-16,0 0 16,0 0-16,0-22 0,0 22 0,0 0 15,0-21-15,0 21 0,-21-1 16,0 1-16,21 0 0,-21 21 0,0 0 16,21-21-16,-21 21 0,-1 0 15,1 0-15,21 21 0,-21 0 16,0 0-1,21 1-15,0-1 0,0 0 16,-21-21-16,21 21 0,0 0 16,21-21 15,0-21-15,0 21-16,-21-21 15,21 21-15,1-21 0,-1 0 0,0-1 16,-21 1-16,21 0 0,0 0 15,0 21-15,-21-21 0,22 0 0,-1 21 16,0 0-16,0 0 16,0 0-16,-21 21 15,21 0-15,-21 0 0,22 0 16,-22 0-16,21-21 0,-21 22 16,0-1-16,0 0 15,21-21-15,-21 21 16,21-21-1,0 0 1,0 0-16</inkml:trace>
  <inkml:trace contextRef="#ctx0" brushRef="#br0" timeOffset="17423.5">4911 2138 0,'0'0'0,"-64"0"15,43 0-15,0 21 0,0 0 16,-1 0-16,1 1 0,-21-1 16,21 21-16,0 0 0,-1 1 0,22 20 15,-21-20-15,21 20 0,0 1 16,0-22-16,0 21 0,0-20 15,0-1-15,0 0 0,21 1 16,1-22-16,-1 21 0,0-21 0,0 1 16,21-22-16,-20 21 0,20-21 15,0 0-15,1 0 0,-1 0 0,0 0 16,1 0-16,-1 0 0,-21 0 0,21-21 16,1-1-16,-22 22 0,21-21 15,-21 0-15,1 0 0,20-21 0,-21 20 16,0-20-16,-21 21 0,21-21 15,-21-1-15,0 1 0,0 0 0,0-22 16,0 22-16,0-1 0,-21 1 16,0 0-16,-21 21 0,21-22 15,-1 22-15,-20 0 0,21 0 16,-21 21-16,20 0 0,-20 0 0,21 0 16,-21 0-16,20 0 0,-20 0 15,21 21-15,-21 0 0,20 0 16,1 0-16,0 22 0,0-22 0,21 21 15,0-21-15,0 1 0,0 20 16,0-21-16,0 21 0,0-20 0,0-1 16,0 0-16,0 0 0</inkml:trace>
  <inkml:trace contextRef="#ctx0" brushRef="#br0" timeOffset="17623.47">4953 2752 0,'0'-21'47,"21"21"0,0 0-47,0 0 16,1 0-16,-1 0 0</inkml:trace>
  <inkml:trace contextRef="#ctx0" brushRef="#br0" timeOffset="17795.38">5207 2667 0,'-21'0'62,"21"21"-46,0 0-16</inkml:trace>
  <inkml:trace contextRef="#ctx0" brushRef="#br0" timeOffset="18087.21">5165 3090 0,'0'0'0,"0"22"0,0-1 0,0 0 15,0 0-15,0 0 0,0 22 16,0-22-16,0 0 0,0 0 0,0 21 16,0-20-16,0-1 0,0 0 15,0 0-15,0 0 0,0 0 16,0 1-16,0-1 0,0 0 0,0 0 15,0-42 17,0 0-32,0 0 15,0-1-15,0 1 0,0-21 16,0 21-16,0-22 0,0 1 0,0 21 16,0-21-16</inkml:trace>
  <inkml:trace contextRef="#ctx0" brushRef="#br0" timeOffset="18419.02">5165 3154 0,'0'0'0,"0"-21"0,0 0 0,-22 21 31,1 0-31,0 0 16,0 21-16,0 0 16,0 0-16,21 0 15,-22 0-15,1 1 16,0-22-16,21 21 16,0-42 15,21-1-31,0 22 0,-21-21 0,22 0 15,-1 0-15,0 21 0,0-21 16,0 0-16,0-1 0,-21 1 16,22 21-16,-1-21 0,0 21 15,0 0-15,0 0 0,0 0 0,1 0 16,-1 21-16,-21 0 16,21 1-16,-21-1 0,0 0 15,21 0-15,-21 0 0,21 0 16,-21 1-16,0-1 0,0 0 0,0 0 15,0 0-15,0 0 0</inkml:trace>
  <inkml:trace contextRef="#ctx0" brushRef="#br0" timeOffset="19143.11">6329 2117 0,'0'0'15,"-21"0"-15,-1 0 0,22-21 0,-21 21 16,0 0-16,0 0 16,0 21-16,0 0 0,-1 21 15,22-21-15,0 22 0,-21-1 16,21 0-16,-21 22 0,21-22 0,0 22 16,0-22-16,0 22 0,0-1 15,0-21-15,0 1 0,0-1 0,0 0 16,0 1-16,21-22 0,0 0 15,1 0-15,-1 0 0,21 1 0,-21-22 16,22 0-16,-22 0 0,21 0 0,0 0 16,1 0-16,-1 0 0,0-22 15,1 1-15,-1 0 0,0 0 0,1 0 16,-1 0-16,-21-22 16,22 22-16,-22-21 0,0-1 0,0 1 0,-21 0 15,0-1-15,0 1 16,0 0-16,-21-1 0,0 1 0,0 0 15,-22-1-15,22 1 0,-21 21 16,-1-21-16,1 20 0,0 1 0,21 21 16,-22 0-16,1 0 0,0 0 15,-1 0-15,22 0 0,-21 0 0,21 21 16,-1 1-16,1-1 0,0 0 16,0 0-16,21 0 0,-21 22 0,21-22 15,0 0-15,0 21 16,0-21-16,0 1 0,0 20 0,0-21 15,0 0-15,0 0 16,21-21-16</inkml:trace>
  <inkml:trace contextRef="#ctx0" brushRef="#br0" timeOffset="19346.99">6456 2625 0,'0'0'0,"-21"0"16,-1 0-1,1 0 1,42 0 31,1 0-47,-1 0 16,0 0-16,0 21 15</inkml:trace>
  <inkml:trace contextRef="#ctx0" brushRef="#br0" timeOffset="19503.56">6604 2667 0,'-21'0'31,"0"0"-15,21 21-1,0 0 16</inkml:trace>
  <inkml:trace contextRef="#ctx0" brushRef="#br0" timeOffset="19776.41">6456 2963 0,'0'22'16,"0"-1"-1,21-21 1,0 0-16,0 0 0,0 0 16,1 0-16,-1-21 15,0 21-15,-21-22 16,21 22-16,-21-21 0</inkml:trace>
  <inkml:trace contextRef="#ctx0" brushRef="#br0" timeOffset="20011.45">6540 3112 0,'0'0'16,"0"42"-16,0-21 0,0 21 0,0-20 0,0 20 15,0-21-15,-21 21 0,21-20 16,-21-1-16,21 21 0,0-21 0,0 0 16,-21 1-16,21-1 0,0 0 15,-21 0-15,21 0 0,0-42 47,0 0-47,0 0 16,0 0-16,0-1 0,0 1 15,21 0-15,-21-21 0,0 21 0</inkml:trace>
  <inkml:trace contextRef="#ctx0" brushRef="#br0" timeOffset="20322.78">6477 3175 0,'-21'0'0,"0"21"16,-1-21-16,22 21 0,-21 1 15,0-1-15,0 0 0,21 0 16,-21 0-16,21 0 15,0 1-15,21-44 47,0 1-47,0 0 16,0 0-16,-21 0 0,22 0 16,-1-1-16,0 22 0,-21-21 0,21 0 15,0 21-15,0 0 16,1 21-1,-22 0-15,0 1 16,21-1-16,-21 0 0,21 0 16,-21 0-16,0 0 0,0 22 0,0-22 15,0 0-15,0 0 0,0 0 16,0 1-16,0-1 0</inkml:trace>
  <inkml:trace contextRef="#ctx0" brushRef="#br0" timeOffset="31490.88">5524 6731 0,'0'-21'32,"0"0"-17,0 0-15,0-1 16,0 1-16,0 0 15,0 0-15,0 0 0,0 0 16,-21-1-16,21 44 31,0-1-15,0 0-16,0 21 0,0-21 16,0 22-16,0-1 0,0 0 0,0-20 15,0 20-15,0 0 0,0 1 0,0-1 16,0 0-16,0 1 0,-21-1 15,21 0-15,0 1 0,0-1 0,0 0 16,-21-21-16,21 1 0,0-1 16,0 0-16,-21 0 0,21 0 15,0-42 17,0 0-17,21 0-15,0 0 0,-21-1 0,21 1 16,0 0-16,1 0 0</inkml:trace>
  <inkml:trace contextRef="#ctx0" brushRef="#br0" timeOffset="31931.68">5948 6816 0,'0'21'15,"0"0"1,0 0-1,-21 0-15,21 1 0,-22-1 0,22 21 16,0-21-16,-21 22 0,21-22 0,-21 21 16,21-21-16,0 22 0,0-1 15,0-21-15,0 21 0,0-20 0,0-1 16,21 0-16,0 0 0,-21 0 16,22-21-16,-1 0 0,0 0 0,0 0 15,0 0-15,0 0 0,1 0 16,-1-21-16,0 21 0,0-21 0,0-21 15,0 20-15,1 1 0,-1-21 16,-21 0-16,21 20 0,-21-20 0,0 0 16,0-1-16,0 22 0,0-21 15,0 0-15,0 20 0,0-20 16,-21 21-16,0-21 0,-1 20 0,1 22 16,0-21-16,0 21 0,0 0 15,0 0-15,-1 0 0,1 0 0,-21 0 16,21 21-16,0-21 0,-1 22 15,1-1-15,0 0 0,0-21 0,21 21 16,-21 0-16,21 0 0,0 1 16,21-22-16,0 0 15,0 0-15,0 0 0</inkml:trace>
  <inkml:trace contextRef="#ctx0" brushRef="#br0" timeOffset="32451.39">6667 6541 0,'0'0'15,"22"-22"-15,-22 1 16,0 42 0,0 1-16,0-1 15,0 21-15,0-21 0,-22 22 16,22-22-16,0 21 0,0 0 15,0 1-15,0-1 0,-21 0 0,21 1 16,0-1-16,-21 0 0,21 1 16,0-1-16,0 0 0,0 1 0,0-1 15,0 0-15,0 1 0,0-22 16,0 0-16,0 0 0,0 0 0,0 1 16,21-22-16,0 0 15,1 0-15,-1 0 0,0-22 0,0 1 16,0 0-16,0 0 0,1-21 0,-1 20 15,0 1-15,0-21 16,0 21-16,0-22 0,1 22 0,-1-21 0,-21 21 16,0 0-16,21-1 15,-21 44 17,0-1-32,0 0 15,0 21-15,0-21 0,-21 1 0,21-1 16,0 0-16,0 0 0,0 0 15,0 0-15,0 1 0,0-1 0,0 0 16,0 0 0,0-42-1,21 0 1,-21 0-16,21-1 0,-21 1 0</inkml:trace>
  <inkml:trace contextRef="#ctx0" brushRef="#br0" timeOffset="32627.29">7133 6731 0,'0'0'16,"0"-21"-1,-21 21 17</inkml:trace>
  <inkml:trace contextRef="#ctx0" brushRef="#br0" timeOffset="32825.18">6562 7006 0,'0'0'0,"-22"0"0,1 0 0,0 21 16,0-21-16,42 0 31,0 0-15,0 0-16,22-21 0,-22 21 15,21-21-15,-21 21 0,22-21 16,-22 21-16,21-21 0,1 21 0</inkml:trace>
  <inkml:trace contextRef="#ctx0" brushRef="#br0" timeOffset="34608.58">7493 6900 0,'-21'0'32,"0"0"-32,-1 0 15,1 0 1,0 0-16,21 22 0,-21-1 0,0 0 15,0 0-15,21 0 16,0 0-16,0 1 0,0-1 0,0 0 16,-22 0-16,22 21 0,0-20 0,0 20 15,0-21-15,0 0 0,0 0 16,22 22-16,-1-43 0,-21 21 0,21 0 16,0-21-16,0 0 15,0 0-15,1 0 0,-1 0 0,0 0 16,21 0-16,-21-21 0,1 0 15,-1 0-15,0-1 0,21 1 16,-21 0-16,1 0 0,-1-21 0,-21 20 16,21-20-16,0 21 0,0-21 15,-21-1-15,0 1 0,0 21 0,21-22 16,-21 1-16,0 0 0,0-1 16,0 1-16,0 21 0,0-21 0,0 20 15,0 1-15,0 0 0,0 0 16,0 42-1,0 0-15,0 0 16,0 1-16,0 20 0,0 0 0,0-21 16,0 22-16,0-1 0,0 0 0,0 1 15,-21-22-15,21 21 16,-21 1-16,21-1 0,-21 0 0,21-21 16,-21 22-16,21-22 0,0 0 15,-21 0-15,21 0 0,0 1 0,-22-22 16,22-22 15,22 1-31,-22-21 0,21 21 16,0 0-16,0-1 0,-21 1 15,21 0-15,0-21 0,43-1 16,-43 22-16,21-21 16,-20 42-16,-1 0 0,0 0 15,0 0 1,-42 0 15,0 21-31,0 0 16,-1-21-16,1 0 0,0 21 15,0-21-15,0 0 0,0 22 16,-1-22-16,22 21 0,-21-21 16,21 21-16,0 0 0,0 0 15,0 0-15,0 1 16,0-1-16,0 0 15,0 0-15,21 0 0,1 0 0,-22 1 16,21-1-16,0 0 0,-21 0 16,21 0-16,0-21 0,0 21 0,1 1 15,-1-22-15,0 0 0,0 0 16,21 0-16,-20 0 0,-1 0 0,0 0 16,21 0-16,-21-22 0,1 22 0,20-21 15,-21 0-15,0 0 0,0 0 16,1 0-16,-1-1 0,0 1 15,0-21-15,0 21 0,-21 0 0,0-22 16,0 22-16,0 0 0,0 0 0,0 0 16,0-1-16,0 1 0,-21 21 15,0 0 1,0 0 0,21 21-16,-21 1 0,21-1 15,-22 0-15,22 0 0,0 21 16,0-20-16,0-1 0,0 21 0,0-21 15,0 0-15,0 1 0,0-1 16,22 0-16,-22 0 0,21 0 0,0-21 16,-21 21-16,21-21 0,0 0 0,0 0 15,1 0-15,-1 0 0,0 0 16,0 0-16,0 0 0,0 0 0,1-21 16,-1 21-16,0-21 15,0 0-15,0 0 0,0 0 0,1-1 16,-1-20-16,0 0 0,-21 21 0,0-22 15,21 1-15,-21 0 0,0-1 16,0 1-16,0 0 0,0-1 0,0 1 16,0 0-16,0-1 0,0 22 15,0-21-15,0 21 0,0-1 0,0 1 16,0 0-16,0 42 31,0 0-31,0 22 16,0-22-16,0 21 0,0-21 0,0 22 15,0-1-15,0-21 0,0 22 16,0-1-16,0-21 0,0 21 16,0 1-16,0-22 0,21 21 0,-21-21 15,0 22-15,0-22 0,0 21 0,21-21 16,-21 1-16,22-1 0,-22 0 16,0 0-16,21 0 0,0 0 0,0-21 15,-21 22-15,21-22 0,0 21 16,1-21-16,-1 0 0,0 0 0,0 0 15,0 0-15,0 0 0,1 0 0,-1-21 16,0-1-16,21 1 16,-21 0-16,1 0 0,-1 0 15,0 0-15,-21-22 0,0 22 0,0 0 16,21 0-16,-21 0 0,0-1 16,0 1-16,0 0 0,-21 42 31,0 0-16,21 1-15,0-1 0,0 0 0,-21-21 16,21 21-16,0 0 0,0 0 16,0 1-16,0-1 0,21 0 15,0 0-15,0 0 0,0 0 16,0-21 0,1 22-16,-22-1 0,21 0 15,-21 0-15,0 0 16,-21 0-1,-1-21-15,1 0 16,0 0-16,0 0 16,0 0-16,0 0 15,-1 0-15,1-21 16,0 21-16,21-21 0,-21 0 16,21 0-16,-21 0 0,0-1 15,21 1-15,-22 0 0,1 0 0</inkml:trace>
  <inkml:trace contextRef="#ctx0" brushRef="#br0" timeOffset="34915.42">8551 6879 0,'0'0'0,"-21"0"0,0 0 16,42 0-1,0 0-15,22 0 0,-22-21 16,21 21-16,0-21 0,1 21 0,-1-21 16,0 21-16,1-21 15,-1 21-15,-21-22 0,22 22 0,-22-21 16,0 21-16,0 0 0,0 0 16,-21-21-16,21 21 15,-42 0 16,0 0-31,0 0 16,0 0-16,0 0 16,-1-21-16</inkml:trace>
  <inkml:trace contextRef="#ctx0" brushRef="#br0" timeOffset="38780.24">15917 5207 0,'0'0'0,"0"-21"0,-21 0 16,21 0-16,0-1 15,-21 1-15,21 0 0,-21 0 0,21 0 16,-21 0-16,21-1 0,-22 1 15,22 0-15,0 0 0,0 0 16,0 0-16,0 42 47,0 0-47,-21 21 16,21-21-16,0 1 0,0 20 0,0 0 15,0 1-15,0-22 0,-21 42 16,21-20-16,0-1 0,0 0 0,-21 22 15,0-1-15,21-20 0,-21 20 16,21 1-16,-22-1 0,1 1 16,0-1-16,21-21 0,-21 22 0,21-22 15,-21 1-15,21-1 0,0 0 16,0-21-16,0 1 0,0-1 0,0 0 16,21-42 15,0 0-31,-21-1 0,21 1 15,0 0-15,-21-21 0,0-1 0,0 1 16,22 0-16,-22-1 0,0 1 16</inkml:trace>
  <inkml:trace contextRef="#ctx0" brushRef="#br0" timeOffset="39767.25">15748 5059 0,'21'0'31,"21"21"-31,-20-21 16,20 0-16,0 0 0,1 0 0,20 0 15,22 0-15,-1 0 0,1 0 16,21 0-16,0 0 0,0 0 0,-1 0 15,22 0-15,-21 0 0,42 0 16,-21-21-16,0 21 0,0 0 16,22-21-16,-22 21 0,0 0 0,21 0 15,-21-21-15,21 21 0,0 0 16,-21 0-16,0 0 0,0 0 0,0 0 16,-21 0-16,21-22 0,-21 22 15,-22 0-15,22 0 0,-42 0 0,-1 0 16,1 0-16,-22 0 15,-21 0-15,22 0 0,-22 0 16,-21 22 15,0-1-15,-21 0-16,21 0 16,0 21-16,-22-20 0,22-1 0,-21 21 15,21 0-15,0 1 0,0-1 16,0 0-16,0 1 0,0 20 0,0-20 15,0 20-15,0-21 0,0 22 16,0-22-16,0 1 0,0-1 0,21 0 16,-21 1-16,22-22 0,-22 21 15,0-21-15,0 0 0,0 1 16,0-1-16,0 0 0,0 0 0,0 0 16,0 0-16,-22-21 15,22 22-15,-21-22 0,0 21 0,0-21 16,0 21-16,0-21 0,-1 0 15,1 21-15,0-21 0,0 0 0,-21 0 16,20 21-16,1-21 0,0 0 16,0 0-16,0 0 0,-22 0 0,22 0 15,-21 0-15,21 0 0,-22 0 16,1 0-16,0 0 0,-1 0 0,-20 0 16,-1 0-16,-20 0 0,20 0 15,-42 0-15,22 0 0,-22 0 16,21 0-16,-21 0 0,1 0 0,-1 0 15,-21 0-15,21 0 0,-21 0 16,0 0-16,0-21 0,0 21 0,0 0 16,0 0-16,0 0 0,0 0 15,0 0-15,0 0 0,0 0 0,21 0 16,-21 0-16,21 0 0,0 0 0,22 0 16,-1 0-16,0 0 0,22 0 15,-1 0-15,22 0 0,-21 0 0,41 0 16,-20 0-16,21 0 0,0 0 15,0 0-15,-1 0 16,44 0 78,-22-21-94,21 0 15</inkml:trace>
  <inkml:trace contextRef="#ctx0" brushRef="#br0" timeOffset="42791.14">16700 5398 0,'0'0'0,"22"-22"15,-22 1 1,0 0-16,0 0 31,0 42 16,0 0-47,0 0 0,0 1 16,0-1-16,0 21 0,0-21 0,0 22 0,0-1 15,0 0-15,0 1 16,0-1-16,0 0 0,0 1 0,-22-1 16,22 0-16,0-21 0,0 22 0,0-22 15,0 0-15,0 0 0,0 0 16,0 1-16,0-1 0,-21-21 47,21-21-16,0-1-31,0 1 16,0 0-16,0 0 0,0 0 0</inkml:trace>
  <inkml:trace contextRef="#ctx0" brushRef="#br0" timeOffset="43473.23">17272 5398 0,'0'21'15,"0"0"1,-21 0-16,21 0 0,-21 0 16,-1 1-16,22-1 0,-21 21 15,21-21-15,-21 22 0,0-1 0,21-21 16,0 21-16,-21 1 0,0-22 16,21 21-16,-22-21 0,22 22 15,0-22-15,0 0 0,0 0 0,0 0 0,0 1 16,0-1-1,22-21-15,-1 21 0,0-21 16,0 0-16,0 0 16,0 0-16,1 0 0,-1 0 0,0 0 15,0 0-15,21 0 0,-20-21 16,-1 0-16,0 21 0,0-22 0,0 1 16,0 0-16,1 0 0,-1 0 15,0 0-15,0-1 0,-21 1 0,0-21 16,0 0-16,0 20 0,0-20 15,0 0-15,0 21 0,0-22 0,0 1 16,0 21-16,-21 0 0,0-22 16,0 22-16,-1 21 0,1-21 0,0 21 15,0-21-15,0 21 0,0 0 16,-1 0-16,1 0 0,0 0 16,0 0-16,0 0 0,0 21 15,-1-21-15,22 21 0,-21-21 16,0 21-1,21 0 32,0 1-31,0-1 15</inkml:trace>
  <inkml:trace contextRef="#ctx0" brushRef="#br0" timeOffset="44906.84">12742 5863 0,'0'0'0,"-21"0"0,0 0 16,-21 0-16,20 0 0,-20 0 15,21 0-15,-21 0 0,-1 0 0,22 0 16,-21 0-16,21 0 0,-22 0 16,22 0-16,-21 0 0,21 0 0,-22 0 15,22 0-15,0 0 0,0 0 16,0 0-16,-1 0 16,44 0 15,-1 0-31,0 0 15,0 0-15,21 21 0,-20-21 16,20 0-16,0 0 0,1 0 0,20 0 16,-21 0-16,22 0 0,-1 0 15,22 0-15,0 0 0,-1 0 0,1 0 16,21 0-16,-21 0 0,20 0 16,-20 0-16,21 0 0,-21 0 0,-22 0 15,22 0-15,-1 0 0,-20-21 16,-1 21-16,1 0 0,-22 0 0,22 0 15,-22 0-15,0 0 0,1-21 16,-1 21-16,-21 0 0,22 0 0,-22 0 16,0 0-16,0-21 0,0 21 15,0 0-15,-21-21 32,-21 21-17,0 0 1,0 0-16,0 0 15,0-21-15,-1-1 16,1 22-16</inkml:trace>
  <inkml:trace contextRef="#ctx0" brushRef="#br0" timeOffset="45402.56">14245 5503 0,'-21'0'32,"0"0"-17,21 22-15,0-1 16,0 0-16,0 0 15,21-21-15,21 21 0,-21-21 0,1 21 16,20-21-16,0 0 0,1 0 16,-1 22-16,0-22 0,-21 0 0,22 0 15,-1 0-15,0 0 0,-20 0 16,-1 0-16,0 0 0,0 0 16,0 0-16,0 0 0,1 0 15,-22 21-15,0 0 16,-22 0-1,1 0-15,-21-21 16,21 21-16,0 1 0,-22-1 0,1 0 16,21 0-16,-22 21 0,1-20 15,-21-1-15,20 21 0,1-21 16,0 0-16,-1 1 0,1-1 0,21 0 16,0 0-16,-22-21 0,43 21 15,-21-21-15,0 0 0,0 0 16,0 0-1,21-21 1,-22 0-16,22 0 0</inkml:trace>
  <inkml:trace contextRef="#ctx0" brushRef="#br0" timeOffset="46127.17">12213 4530 0,'0'0'0,"-21"0"0,0 0 16,0 21-16,21 0 0,-22-21 15,1 21-15,0 0 0,0 1 0,0 20 16,21-21-16,-21 21 0,-1 1 16,22-1-16,-21 22 0,21-22 0,0 0 15,0-21-15,0 22 0,21-1 16,1-21-16,-1 0 0,0 1 0,21-1 15,1 0-15,-1-21 0,0 0 16,1 0-16,-1 0 0,0 0 0,-21 0 16,22 0-16,-1 0 0,0-21 15,1 0-15,-22-1 0,21 1 0,1 0 16,-22 0-16,21 0 16,-21-22-16,22 1 0,-22 21 0,0-21 0,0-1 15,-21 1-15,0 0 16,0-1-16,0 22 0,0-21 0,0 21 15,0-22-15,-21 22 0,0 0 16,0 0-16,-22 0 0,22-1 0,0 22 16,-21 0-16,20 0 0,-20 0 0,21 0 15,-21 0-15,20 22 0,-20-1 16,21-21-16,0 21 0,0 0 0,-1 0 16,1 0-16,21 1 0,0-1 15,0 0-15,0 0 0,0 0 16,0 0-16,0 1 0,0-1 15,0 0-15</inkml:trace>
  <inkml:trace contextRef="#ctx0" brushRef="#br0" timeOffset="46510.95">12658 4784 0</inkml:trace>
  <inkml:trace contextRef="#ctx0" brushRef="#br0" timeOffset="46810.88">12658 5038 0,'0'0'0,"0"21"0,-22 21 16,22-21 0,0 1-16,-21-1 0,21 0 0,0 21 15,0-21-15,0 1 0,0 20 0,0-21 16,0 0-16,0 22 0,0-22 16,0 21-16,0-21 0,0 0 0,0 22 15,0-22-15,0 0 0,0 0 16,0 0-16,0 1 15,0-44 17,21 1-32,-21 0 0,22 21 0,-22-21 15,0-21-15,0 20 0,0 1 16</inkml:trace>
  <inkml:trace contextRef="#ctx0" brushRef="#br0" timeOffset="47239.29">12594 5228 0,'-63'21'16,"63"1"-16,-22-22 16,1 21-16,0 0 0,0-21 15,21 21-15,-21 0 0,0 0 0,-1-21 16,22 22-16,0-1 16,-21-21-16,21 21 15,21-21 16,1-21-31,-1 21 0,0-21 16,0-1-16,0 1 16,0 0-16,1 0 0,-1 0 0,0 0 15,0-1-15,0 22 0,0-21 16,-21 0-16,22 0 0,-1 21 0,0 0 16,0 0-1,0 21-15,-21 0 16,0 0-16,21 1 15,1-1-15,-22 0 16,0 0-16,0 0 0,21 0 0,0 1 16,-21-1-16,0 0 15,0 0 1,21-21 0,0 0-1,0-21-15,1 0 16</inkml:trace>
  <inkml:trace contextRef="#ctx0" brushRef="#br0" timeOffset="47778.68">13462 4572 0,'0'21'32,"0"0"-32,0 1 15,-21-1-15,0 21 0,21 0 16,-22-20-16,1 20 0,0 0 16,21 1-16,0-1 0,-21 0 15,21 1-15,0-1 0,0 0 0,0-21 16,0 22-16,0-22 0,21 0 0,0 0 15,0-21-15,1 21 0,-1-21 16,0 0-16,0 0 0,21 0 0,-20 0 16,20 0-16,-21 0 0,21 0 15,1-21-15,-22 21 0,21-21 0,-21 0 16,22 0-16,-22 0 0,0-22 16,0 22-16,0 0 0,-21-21 0,0-1 15,0 1-15,0 21 0,0-22 16,0 1-16,-21 0 0,0-1 15,0 22-15,0-21 0,-22 21 16,22 0-16,0-1 0,0 22 16,0-21-16,0 21 0,-1 0 15,1 0-15,0 0 0,0 21 0,0 1 16,0-1-16,-1 0 0,1-21 16,21 21-16,0 0 0,-21-21 15,21 21-15,-21-21 0,21 22 0,0-1 16,0 0-1</inkml:trace>
  <inkml:trace contextRef="#ctx0" brushRef="#br0" timeOffset="47950.58">13504 4805 0,'0'21'47,"21"-21"-32,1 0 1</inkml:trace>
  <inkml:trace contextRef="#ctx0" brushRef="#br0" timeOffset="48147.13">13674 4847 0,'0'21'63,"0"1"-63,0-1 15,0 0-15,0 0 16</inkml:trace>
  <inkml:trace contextRef="#ctx0" brushRef="#br0" timeOffset="48462.94">13737 5313 0,'0'21'16,"0"0"0,0 0-16,0 1 15,0-1-15,0 0 16,0 0-16,0 0 0,0 0 16,0 1-16,0-1 0,0 0 15,0 0-15,0 0 0,0 0 0,0 1 16,-21-1-16,21 0 0,-21 0 15,21 0-15,0 0 0,0-42 47,0 0-47,0 0 16,0 0-16,0 0 0,0-1 16,0 1-16,0 0 0,0 0 0</inkml:trace>
  <inkml:trace contextRef="#ctx0" brushRef="#br0" timeOffset="48792.12">13610 5461 0,'0'0'0,"-21"42"15,0-42-15,21 22 16,0-1-16,0 0 16,0-42 30,21 0-46,0 21 0,-21-22 0,21 1 16,0 21-16,-21-21 0,22 0 0,-1 0 16,0 21-1,0 0-15,0 0 32,-21 21-32,21 0 0,-21 0 15,0 0-15,22 1 16,-22-1-16,0 0 15,0 0 1,0-42 0</inkml:trace>
  <inkml:trace contextRef="#ctx0" brushRef="#br0" timeOffset="49338.56">13758 4974 0,'0'0'0,"0"-21"0,-21 0 0,21 0 16,0 0-16,0-1 0,0 1 0,0 0 15,0-21-15,0 21 0,0-22 0,42 22 16,-20-21-16,-1 21 0,21-22 16,-21 1-16,22 21 0,20-22 0,1 1 15,-1 0-15,22-1 16,-22 1-16,22 0 0,0-1 0,-1 1 0,22 0 15,-21 21-15,21-1 16,21 22-16,-22 0 0,1 0 0,0 0 16,0 22-16,0-1 0,-22 21 15,22-21-15,-42 22 0,20-1 0,1 0 16,-21 1-16,20-1 0,-20 0 16,-1 1-16,1-22 0,-22 21 0,0 0 15,1-20-15,-1 20 0,-21-21 16,0 21-16,1-20 0,-1-1 15,0 0-15,-21 0 0,0 0 0,21-21 16,-21 21-16,-21-21 31,0 0-31,0-21 16,-1 21-16,1-21 16,21 0-16,-21 21 0,-21-21 0</inkml:trace>
  <inkml:trace contextRef="#ctx0" brushRef="#br0" timeOffset="49827.8">14647 4572 0,'0'0'0,"64"-21"0,84-64 16,-85 64-16,1 21 0,21-21 0,-22 0 15,22 0-15,-1 21 16,22 0-16,-21-22 0,0 22 0,-22 0 16,22 0-16,-1 0 0,1 0 15,-21 0-15,-1 22 0,1-1 0,20 0 16,-41 0-16,20 0 0,1 0 16,-22 1-16,0 20 0,1-21 0,-1 21 15,-21 1-15,21-22 0,-20 21 16,-1-21-16,0 22 0,0-22 0,0 0 15,0 0-15,1 0 0,-22 1 16,21-22-16,-21 21 16,0-42 15</inkml:trace>
  <inkml:trace contextRef="#ctx0" brushRef="#br0" timeOffset="50147.4">16235 4847 0,'0'0'0,"0"21"0,21-21 16,0 22-16,0-22 0,0 0 15,1 21-15,-1-21 0,0 21 16,0-21-16,0 0 16,0 21-16,1-21 15,-1 0 1,-21-21 15</inkml:trace>
  <inkml:trace contextRef="#ctx0" brushRef="#br0" timeOffset="50375.39">16637 4572 0,'0'21'16,"0"0"-16,0 1 15,0-1-15,0 0 0,0 0 0,0 21 16,-21-20-16,21-1 0,-21 0 16,21 0-16,-22 0 0,22 22 0,-21-22 15,0 0-15,21 0 16,-21 0-16,0 0 0,0-21 0,21 22 15</inkml:trace>
  <inkml:trace contextRef="#ctx0" brushRef="#br0" timeOffset="83637.44">12763 6287 0,'0'0'0,"22"0"0,-22-22 16,-22 22-16,1 0 0,0-21 15,0 0-15,0 21 16,21-21-16,-21 21 0,-1-21 0,1 21 15,21-21-15,-21 21 0,0 0 16,21-22-16,-21 22 16,0 0-16,21-21 0,-22 21 15,44 0 63</inkml:trace>
  <inkml:trace contextRef="#ctx0" brushRef="#br0" timeOffset="83894.64">12827 6181 0,'63'0'16,"-20"0"-16,190 0 15,-149 0-15,1 0 16,0 0-16,-1 0 0,22 0 0,-21 0 16,21 0-16,-1 0 0,1 0 15,0 0-15,-21 0 0,21 0 0,-22 0 16,-20 0-16,20 0 0,-20 0 15,-1 0-15,-20 0 0,20 0 0,-20 0 16,-1 0-16,0 0 0,-21 0 16,1 0-16,-1 0 0,0 0 15,-42 0 17,0 0-32,-1 0 15,1 0-15,-21 0 0,21 0 16,0 0-16,-1 0 0,1 0 15,0 0-15,-21 0 0,21 0 0,-43-21 16</inkml:trace>
  <inkml:trace contextRef="#ctx0" brushRef="#br0" timeOffset="88750.83">5249 6795 0,'0'0'0,"-21"0"16,0-22-1,21 1 1,0 0-16,0 0 15,0 0 1,0 0 0,0-1-1,21 22-15,0 0 0,0 0 16,1-21-16,-1 21 16,0 0-16,0 0 15,0 0-15,0 0 16,1 0-16,-22 21 0,21-21 0,0 22 15,-21-1-15,21 0 0,0 0 16,-21 0-16,0 0 0,21 1 0,1-1 16,-22 21-16,0-21 0,0 22 0,0-22 15,0 21-15,0-21 0,0 22 16,0-22-16,0 21 0,-22-21 0,1 22 16,0-22-16,0 21 0,0-21 0,0 22 15,-1-22-15,22 0 0,-21 0 16,0 0-16,0 0 0,0 1 15,0-22-15,21 21 16,-22-21-16,1 0 16,0 0-1,0 0 17,0-21-32,21-1 15,0 1-15,0 0 16,-21 0-16</inkml:trace>
  <inkml:trace contextRef="#ctx0" brushRef="#br0" timeOffset="88958.71">5143 7239 0,'0'0'0,"0"-21"16,22 21-1,-1 0-15,0 0 16,0 0-16,0 0 0,0 21 16,1 0-16,-1-21 0,0 21 0,0 1 15,21-1-15,-20 0 0,20-21 0,-21 21 16,21 0-16,-20 0 0,-1-21 15,21 22-15,-21-22 0,0 21 0,1-21 16,-1 0-16,0 0 0,0 21 0,0-21 16,0 0-16,1 0 15,-1 0-15,-21-21 16,0 0 0</inkml:trace>
  <inkml:trace contextRef="#ctx0" brushRef="#br0" timeOffset="151144.78">9292 10118 0,'0'0'0,"0"-21"0,0-1 0,-21 1 0,21 0 16,0 0-16,0 0 0,-21 0 15,21-1-15,-21 1 0,21 0 0,-22 0 16,22 0-16,0 0 15,-21-1-15,0 44 32,21-1-32,0 0 15,0 0-15,0 0 0,0 22 16,0-1-16,0 0 0,0 1 16,0-1-16,21 21 0,-21 1 0,0-1 15,0 1-15,0 21 0,0-22 16,0 1-16,0 20 0,0-20 0,0-1 15,0 1-15,-21-1 0,21 1 16,0-1-16,-21 1 0,0-1 0,21-20 16,-21-1-16,21 0 0,0-21 0,0 22 15,0-22-15,0 0 0,0 0 16,-22-21-16,22-21 31,0 0-31,0 0 0,0 0 16,0-1-16,0-20 0,0 0 15,0-1-15,0 1 0,0 0 16,22-1-16</inkml:trace>
  <inkml:trace contextRef="#ctx0" brushRef="#br0" timeOffset="152244.95">9229 10054 0,'21'0'31,"0"0"-31,0 0 16,0 0-16,0 0 16,1 0-16,20 0 0,-21 0 15,21 0-15,1 0 0,-1 0 0,0 0 16,22 0-16,-1 0 0,1 0 0,-1 0 15,22 0-15,0 0 0,-1 0 16,1 0-16,0-21 0,-1 21 0,22 0 16,0 0-16,21 0 0,-21 0 15,21 0-15,0 0 0,-21 0 0,21 0 16,0 0-16,21 0 0,-21 0 16,42 0-16,-21 0 0,22 0 15,-1 0-15,0 0 0,22 0 0,-22 0 16,22 0-16,-1 0 0,-20 0 15,-1 0-15,21 0 0,-20 0 0,-1 0 16,-21 0-16,22 0 0,-22 0 16,0 0-16,0 0 0,0 0 0,0 0 15,1 0-15,-22 0 0,0 0 16,-22-21-16,22 21 0,-21 0 0,0 0 16,0 0-16,-21 0 0,-1 0 15,1 0-15,-22 0 0,1 0 0,-22 0 16,1 0-16,-22 0 0,0 0 15,0 0-15,-21 21 16,0 0-16,0 0 16,0 1-16,0-1 15,0 0-15,0 21 0,0-21 0,0 1 16,0 20-16,-21 0 0,21 1 16,0-22-16,-21 21 0,21 0 0,0 1 15,-21-1-15,21 0 0,0 1 16,0-1-16,0 0 0,0 1 0,0-1 15,0 0-15,0-20 0,-22 20 0,22 0 16,0 1-16,-21-1 0,21 0 16,0 1-16,0 20 0,0-42 15,-21 22-15,21-1 0,0 0 16,-21-21-16,21 22 0,-21-22 0,21 0 16,0 0-16,0 0 0,-21 1 0,-1-22 15,22 21-15,-21-21 0,0 0 16,0 0-16,0 0 0,0 0 0,-22 0 15,22 0-15,-21 0 0,-1 0 16,1 0-16,0 0 0,-22 0 0,22 0 16,-22 0-16,1 0 0,-22-21 0,1 21 15,-1-22-15,-21 22 0,0-21 16,0 21-16,-21 0 0,0-21 0,0 21 16,-21 0-16,0 0 0,0-21 15,0 21-15,0 0 0,-22 0 16,22 0-16,-21 0 0,-1 0 0,1 0 15,0 0-15,-1 0 0,1 0 16,0 0-16,-1 0 0,-20 0 0,21 0 16,20 0-16,-20 0 0,21 0 0,-21 0 15,20 0-15,-20 0 0,21 0 16,0 0-16,0 0 0,21 0 0,-22 0 16,22 0-16,0 0 0,0 0 15,0 0-15,22 0 0,-1 0 0,21 0 16,0 0-16,1 0 0,20 0 0,1 0 15,-1 0-15,1 0 16,20 0-16,1 0 0,0 0 0,21 0 16,-1 0-16,1 0 0,0 0 0,0 0 15,42-21 32,0 21-47,0-21 0,1 21 0,20-22 16,-21 1-16,21 0 0</inkml:trace>
  <inkml:trace contextRef="#ctx0" brushRef="#br0" timeOffset="152670.91">10223 10075 0,'0'-21'16,"0"42"-1,0 1 1,0-1-16,0 0 0,0 0 0,0 21 15,0 1-15,0 20 0,0-20 16,0 41-16,0-20 0,0-1 0,22 1 16,-22 20-16,0-20 0,0 21 15,0-22-15,0 1 0,0 20 0,0-20 16,0-1-16,0 1 0,0-1 0,0-20 16,0-1-16,0 0 0,0 1 15,0-22-15,0 0 0,0 0 16,0 0-16,0 0 0,21-21 15,0 0 1,0-21-16,0 0 0,0 0 16,1 0-16,-1-22 0,21 1 15</inkml:trace>
  <inkml:trace contextRef="#ctx0" brushRef="#br0" timeOffset="153011.57">11536 10224 0,'0'42'32,"0"-21"-17,0 21-15,0 1 0,0-1 0,0 0 16,0 22-16,0-1 0,0 1 15,0-22-15,0 22 0,0-1 0,0-20 16,0 20-16,-21-21 0,21 22 16,0-22-16,0 22 0,0-22 0,0 0 15,0-20-15,0 20 0,0-21 0,0 0 16,0 22-16,0-22 16,21-21 15,0 0-31,0-43 0,0 22 15,0 0-15,1-21 0,-1-1 0</inkml:trace>
  <inkml:trace contextRef="#ctx0" brushRef="#br0" timeOffset="153335.39">12636 10181 0,'0'21'16,"0"1"-16,0-1 16,0 21-16,0-21 0,0 43 15,0-22-15,22 22 0,-22-1 0,0 1 16,0-1-16,0 1 0,0-1 0,0-21 16,0 22-16,0-1 0,0-20 15,0 20-15,0-20 0,0-1 0,-22 0 16,22 1-16,0-1 0,0-21 15,0 21-15,0-20 0,0-1 0,0 0 16,0 0-16,0 0 16,22-21-1,-1 0-15,0-21 0,0 0 16,0 0-16,22-22 0,-22 22 0,21-21 16,0 0-16</inkml:trace>
  <inkml:trace contextRef="#ctx0" brushRef="#br0" timeOffset="153631.45">13906 10181 0,'0'0'0,"0"21"31,0 22-31,22-22 0,-22 21 16,0 1-16,0 20 0,0-21 0,0 22 15,0-1-15,0 1 0,0-22 16,0 22-16,0-1 0,0-20 0,0 20 16,0-21-16,0 22 0,0-22 15,0 1-15,0-1 0,0 0 0,0-21 16,-22 22-16,22-22 0,0 0 0,0 0 16,22-21-1,-1 0-15,0 0 16,0-21-16,-21 0 0,21-21 0,0 20 15,1-20-15</inkml:trace>
  <inkml:trace contextRef="#ctx0" brushRef="#br0" timeOffset="153934.89">14774 10118 0,'0'0'0,"0"21"15,21 0 1,-21 21-16,22-20 0,-1 41 0,-21 43 16,0-64-16,21 22 0,-21-1 15,0 1-15,0-1 0,0 1 16,0-22-16,0 22 0,0-1 0,0-21 16,0 22-16,0-22 0,0 1 15,0-1-15,0 0 0,0 1 0,0-22 16,0 21-16,0-21 0,0 0 0,0 1 15,0-1-15,0-42 32,0-1-32,0 1 0,0 0 15,0-21-15,0-1 0</inkml:trace>
  <inkml:trace contextRef="#ctx0" brushRef="#br0" timeOffset="154779.24">9758 9779 0,'-21'0'32,"21"-21"-17,-22 0-15,22 0 0,0-1 16,0-20-16,0 21 0,0-21 15,0-1-15,0 22 0,22-21 0,-1-22 16,0 22-16,21 0 0,1-1 16,-1-20-16,21-1 0,1 22 0,21-22 15,-22 22-15,22-21 0,-22 20 16,22 1-16,0 21 0,-1 0 0,1-1 16,0 1-16,-22 21 0,22 0 15,-22 21-15,22 22 0,-22-22 0,-20 42 16,20-20-16,-20 20 0,-22 1 15,21-1-15,-21 1 0,0-1 0,-21 1 16,0-1-16,0 1 0,0-22 16,0 22-16,0-22 0,0 0 15,0 1-15,0-1 0,-21-21 0,21 21 16,0-20-16,-21-1 0,0 0 0,0 0 16,21 0-16,-21-21 15,-1 0-15,1 0 16,0 0 15,21-21-31,-21 21 0,0-21 0</inkml:trace>
  <inkml:trace contextRef="#ctx0" brushRef="#br0" timeOffset="155046.93">10753 9737 0,'0'0'0,"0"21"16,0 0 0,0 0-16,21 0 0,-21 1 0,21-1 15,0 0-15,0 0 0,0 0 0,1 22 16,-1-22 0,0-21-16,0 21 0,0 0 0,-21 0 15,21-21-15,1 0 16,-1 0-1,0 0 1,0-21 0,0 0-16,0 0 0,1 0 15</inkml:trace>
  <inkml:trace contextRef="#ctx0" brushRef="#br0" timeOffset="155286.94">11536 9567 0,'0'0'0,"0"22"16,0-1-16,0 0 16,0 0-16,0 0 0,-21 0 15,-1 22-15,1-22 0,0 0 0,0 21 16,0-20-16,21-1 0,-21 21 0,-1-21 16,1 0-16,0 1 0,21-1 15,-21-21-15,21 21 0,-21 0 0,21 0 16,0-42 15,0 0-15,21 0-16</inkml:trace>
  <inkml:trace contextRef="#ctx0" brushRef="#br0" timeOffset="155763.16">11642 9970 0,'0'0'0,"-22"0"0,1 0 15,0 0-15,0 0 0,0 0 16,0 0-16,-1 0 16,1-22-1,21 1-15,0 0 0,0 0 16,0 0-16,0 0 0,0-22 15,0 22-15,21-21 0,1-1 0,-1 1 16,0-21-16,0 20 0,0 1 0,22-22 16,-22 22-16,21-21 0,0 20 15,-20 1-15,20 0 0,0-1 0,1 1 16,-1 21-16,0 0 0,1-1 16,-1 1-16,-21 21 0,21 0 0,-20 0 15,-1 21-15,21 1 0,-21-1 16,0 21-16,1 0 0,-1 1 0,0-1 15,-21 0-15,0 22 0,21-22 16,-21 22-16,0-1 0,0-20 16,0-1-16,0 21 0,0-20 0,0-1 15,0-21-15,0 22 0,0-22 0,0 0 16,0 0-16,-21 0 0,21 0 16,-21-21-16,21 22 0,-21-22 15,-1 0 1,22-22-1,0 1-15,0 0 16</inkml:trace>
  <inkml:trace contextRef="#ctx0" brushRef="#br0" timeOffset="155983.03">12171 9843 0,'0'0'0,"-21"0"0,-1 0 15,22 21-15,0 0 16,0 0-16,0 0 15,0 0-15,0 1 0,0-1 16,0 0-16,0 0 16,22-21-16,-1 21 15,0-21 1,0 0-16,0 0 16,-21-21-16,21 21 15,1-21-15,-1 0 0,-21 0 0,21 21 16</inkml:trace>
  <inkml:trace contextRef="#ctx0" brushRef="#br0" timeOffset="156186.92">12509 9673 0,'0'21'32,"0"1"-32,0-1 0,0 0 15,0 0-15,-21 0 0,21 0 16,-21 1-16,0-1 0,21 0 0,-21 0 15,0 0-15,21 0 0,-22-21 16,22 22-16,0-1 0,-21-21 16,42 0 15</inkml:trace>
  <inkml:trace contextRef="#ctx0" brushRef="#br0" timeOffset="156635.17">12636 9906 0,'0'0'0,"-21"0"0,0 0 16,0 0-16,21-21 15,0 0-15,0 0 0,0-1 0,0 1 16,0 0-16,0 0 0,0-21 15,21 20-15,0-20 0,0 0 0,1-1 16,20 1-16,-21 0 0,21-1 16,-20 1-16,20-21 0,0 20 0,1 1 15,-1 0-15,0 20 0,1-20 16,20 21-16,-21 0 0,-20 0 0,20 21 16,0 0-16,1 0 0,-22 0 0,21 21 15,-21 21-15,0-21 16,1 22-16,-1-1 0,0 0 0,-21 22 15,0-22-15,0 22 0,0-22 0,0 21 16,0-20-16,0 20 0,0-20 16,0-1-16,0 0 0,0-21 0,0 22 15,21-22-15,-21 0 0,0 0 0,0 0 16,0 1-16,-21-22 31,0-22-15,0 1-1,-1 0-15</inkml:trace>
  <inkml:trace contextRef="#ctx0" brushRef="#br0" timeOffset="157022.95">13271 9843 0,'0'21'16,"0"0"-1,0 0-15,0 0 0,0 0 16,0 1-16,0-1 15,22 0-15,-1-21 16,-21 21-16,21-21 0,0 0 16,0 0-16,0 0 0,1 0 15,-1 0-15,0 0 16,0-21-16,0 21 0,0-21 0,1 0 16,-1-1-16,0 1 0,0 0 15,0 0-15,0-21 0,1 20 0,-1 1 16,0-21-16,-21 21 0,0 0 15,0-1-15,21 22 0,-21-21 16,0 42 0,0 1-16,0-1 15,-21 0-15,21 0 0,-21 0 0,21 0 16,0 1-16,-21-1 0,-1 0 0,22 0 16,0 0-16,0 0 15,-21-21-15,21 22 0,-21-1 16</inkml:trace>
  <inkml:trace contextRef="#ctx0" brushRef="#br0" timeOffset="157563.7">13928 9927 0,'0'0'0,"-22"0"0,1 0 0,0 0 16,21-21-1,0 0-15,0-21 16,0 20-16,0 1 16,21-21-16,-21 0 0,21-1 15,1 1-15,-1 0 0,0-22 0,-21 22 16,42-22-16,-21 22 0,1-22 16,-1 22-16,21-21 0,0 20 0,-20 1 15,20-22-15,0 22 0,1 0 16,-1 21-16,0-22 0,1 22 0,-1 0 15,0 21-15,1 0 0,-22 0 16,21 21-16,-21-21 0,22 42 0,-22 1 16,0-1-16,0 0 0,0 1 0,0 20 15,1-20-15,-22 20 0,0 1 16,21-1-16,-21 1 0,21-1 0,-21-21 16,0 22-16,0-22 0,0 1 15,0-1-15,0 0 0,0 1 16,0-22-16,0 0 0,0 0 0,0 0 15,0 0-15,0 1 16,-21-22-16,0 0 16,-1-22-1,22 1-15,-21 21 16</inkml:trace>
  <inkml:trace contextRef="#ctx0" brushRef="#br0" timeOffset="157767.57">14563 9821 0,'0'0'0,"-22"0"0,1 0 0,0 22 16,21-1 0,0 0-16,0 0 0,0 0 15,0 0-15,21 1 16,0-22-16,-21 21 0,22-21 16,-1 0-16,0 0 0,0 21 0,0-21 15,0 0-15,1 0 0,-1 0 16,0 0-16,0-21 0,0 21 15,0-21-15,1-1 0,-1 22 16</inkml:trace>
  <inkml:trace contextRef="#ctx0" brushRef="#br0" timeOffset="157974.46">15028 9631 0,'0'21'31,"0"0"-31,0 0 15,0 1-15,0 20 0,0-21 16,-21 0-16,0 0 0,0 1 0,0-1 16,21 0-16,-22 0 0,1 0 15,21 0 1</inkml:trace>
  <inkml:trace contextRef="#ctx0" brushRef="#br0" timeOffset="158443.1">14944 9991 0,'0'21'16,"0"-42"15,21 0-15,0-1-16,-21 1 0,21 0 0,-21 0 15,21 0-15,0-22 16,1 22-16,-1-21 0,0-22 0,21 22 16,-21 0-16,22-22 0,-22 22 0,21-22 15,1 1-15,-1 21 0,0-22 16,1 22-16,-1-22 0,-21 22 0,21 21 16,1-22-16,-22 22 0,21 0 15,-21 21-15,1 0 0,-1 0 0,0 21 16,0 22-16,-21-22 0,0 21 15,21 0-15,0 1 0,-21-1 0,0 0 16,0 1-16,0 20 16,22-20-16,-22 20 0,0 1 0,0-22 0,0 0 15,0 22-15,0-22 0,0 0 16,0-20-16,0 20 0,0-21 16,0 21-16,0-20 0,0-1 0,-22 0 15,22 0-15,0 0 0,-21 0 16,0-21 15,21-21-15,0 0-16,0 0 15,0 0-15,0 0 16,0-1-16</inkml:trace>
  <inkml:trace contextRef="#ctx0" brushRef="#br0" timeOffset="158775.92">15684 9864 0,'-21'0'0,"0"0"16,21 21-16,-21 0 15,21 0-15,-21-21 16,21 21-16,0 1 0,0-1 0,0 0 16,0 0-16,21 0 15,0-21-15,0 21 0,-21 1 0,21-22 16,1 21-16,-1-21 0,0 0 0,0 0 16,0 0-16,0 0 0,1 0 15,20 0-15,-21 0 0,0 0 0,0 0 16,22-21-16,-22 21 0,0-22 15,0 1-15,22 0 0,-22 0 0,0 0 16,0 0-16,0-1 0,-21-20 16,21 21-16,1 0 15,-22 0-15,0 42 32,0 0-32,0 0 15,0 0-15,-22-21 0,22 21 16,-21-21-16,21 22 0,-21-22 31</inkml:trace>
  <inkml:trace contextRef="#ctx0" brushRef="#br0" timeOffset="184166.78">12763 12446 0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03:12:50.4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3514 593 0,'0'0'0,"21"0"16,-21-21-16,21 21 15,0 0-15,-21-22 0,0 1 16,21 21-16,0-21 0,1 21 0,-22-21 15,21 0-15,0 21 0,-21-21 16,0-1-16,21 22 0,-21-21 16,0 0-16,0 0 0,0 0 15,0 0-15,0-1 16,-21 1-16,0 0 0,0 21 16,-22-21-16,22 21 0,0 0 15,-21 0-15,-1 0 0,22 0 0,-21 0 16,-1 21-16,22 0 0,-21 0 15,0 1-15,-1 20 0,22-21 0,-21 21 16,21 1-16,-1-22 0,1 21 16,0 1-16,0-1 0,21 0 15,0-21-15,0 22 0,0-1 16,0 0-16,21-20 0,0 20 0,0-21 16,1 21-16,-1-20 0,21 20 0,-21-21 15,22 0-15,-22 0 16,0 22-16,21-22 0,-21 0 0,1 0 15,-1 0-15,-21 1 0,0-1 16,0 0-16,0 0 0,0 0 0,0 0 16,0 1-16,-21-22 0,-22 21 15,22 0-15,-21-21 0,21 21 0,-22-21 16,1 0-16,0 0 0,-1 0 16,22 0-16,-21 0 0,21-21 0,-22 0 15,22 0-15,-21-1 16,21 1-16,-22 0 0,22-21 0,0 21 15,0-22-15,0 22 0,-1-21 0,1 21 16,21-1-16,0 1 16,-21 0-16,21 0 0,21 21 31,0 21-31,1 0 16,-1 0-16,0 1 0,0-1 15,0 21-15,0-21 0,1 22 16,-1-22-16,0 21 0,0-21 0,0 22 15,0-22-15,1 0 0,-1 0 16,0 0-16,0 0 0,0-21 0,0 22 16,1-22-16,-1 0 15,0 0-15,21 0 0,-21 0 0,22 0 16,-1 0-16,0-22 0,1 1 16,-1 0-16,0 0 0,1 0 0,20 0 15,-20-22-15,-1 22 0,-21 0 16,21 0-16,-20-22 0,20 22 0,-21 0 15,-21 0-15,21 0 0,-21 0 16,21 21-16,-21 21 31,0 0-31,0 0 16,-21 0-16,21 0 16,-21 1-16,21-1 0,0 0 0,0 0 15,0 0-15,0 0 0,0 1 16,0-1-16,0 0 15,21-21 1,0 0-16,1 0 0,-1 0 0,0 0 16,0-21-16,0 21 0,0-21 15,1-1-15,20 1 0,-21 0 0,0 0 16,0 0-16,1 0 0,-1-1 16,0 1-16,0 0 0,-21 0 0,0 0 15,0 0-15,0-1 16,0 1-1,0 42 17,0 1-32,0-1 15,0 0-15,0 21 0,0-21 0,0 22 16,0-1-16,0-21 0,0 22 16,-21-1-16,21 21 0,0-20 0,-21 20 15,21 1-15,0-1 0,0 1 16,0-1-16,0 1 0,0 20 0,0-20 15,0 21-15,-21-1 0,21 1 16,0 0-16,0-1 0,0 1 0,0 0 16,0-22-16,-22 22 0,22-22 15,0 1-15,0-1 0,-21-20 16,21 20-16,-21-42 0,0 22 0,0-22 16,0 0-16,-1 0 0,1-21 0,0 0 15,0 0-15,-21 0 0,20 0 16,-20 0-16,0-21 0,-1 0 0,1-22 15,21 22-15,-21-21 0,20 0 16,1-1-16,0-20 0,0 20 0,21-20 16,0-1-16,0 1 0,21-85 15,0 84-15,0 1 16,1-22-16,20 22 0,-21-22 0,21 0 0,1 1 16,-1-1-16,22 0 15,-22 22-15,0-22 0,22 22 0,-22-22 16,22 21-16,-1 22 0,-21-21 15,22 20-15,-22 1 0,22 0 0,-22 20 16,0-20-16,1 21 0,-22 21 16,21-21-16,-21 21 0,1 0 0,-1 0 15,0 0-15,-21 21 0,21 0 16,-21 0-16,0 22 0,0-22 16,0 0-16,0 0 0,0 21 15,0-20-15,0-1 0,0 0 16,0 0-16,-21-21 0,21 21 15,-21 0-15,0 1 16,-1-22 0,22-22-1,0 1 1,22 0-16,-1 0 0,0 0 16,0-22-16,0 22 0,0 0 15,1 0-15,-1-21 0,21 20 0,-21 1 16,0 0-16,1 0 0,-1 21 15,0-21-15,0 21 0,0 0 0,0 0 16,1 21 0,-22 0-16,21 0 0,-21 0 15,0 1-15,0-1 0,0 0 16,0 21-16,0-21 0,0 1 0,0-1 16,0 0-16,0 0 0,0 0 0,0 0 15,0 1-15,21-22 16,0 0-16,0 0 0,0 0 15,1 0-15,-1 0 0,21 0 16,-21-22-16,0 1 0,1 0 16,-1-21-16,21 21 0,-21-22 15,0 1-15,1 0 0,20-1 0,-21 1 16,0-22-16,0 1 16,1 21-16,-22-22 0,21 1 0,0 20 15,0 1-15,-21 0 0,21-1 16,-21 22-16,21 0 0,-21 0 0,0 0 15,0 42 1,0 0 0,0 0-16,-21 0 0,21 22 15,-21-1-15,0 0 0,21 22 0,-21-22 16,0 22-16,-1-22 0,1 21 16,21-20-16,0 20 0,-21-20 0,21-1 15,0 0-15,0-21 0,0 22 16,0-22-16,0 0 0,0 0 15,21 0-15,-21 1 0,21-1 0,1-21 16,-1 0-16,21 0 0,-21 0 16,0 0-16,22 0 0,-1 0 0,0 0 15,1-21-15,-22-1 0,21 22 16,1-42-16,-1 21 0,0 0 0,-21 0 16,22-1-16,-22-20 0,0 21 15,-21-21-15,0 20 0,0-20 0,0 21 16,0-21-16,0 20 0,0 1 15,0 0-15,-21 0 0,0 21 0,0 0 16,-22 0-16,22 0 16,0 0-16,0 0 0,0 21 15,-1 21-15,1-20 0,-21-1 0,21 21 16,21-21-16,-21 22 0,-1-1 16,22-21-16,-21 21 0,21-20 0,0-1 15,0 21-15,0-21 0,0 0 16,0 1-16,0-1 0,21-21 15,1 0-15,-1 0 0,0 0 16,0 0-16,0 0 0,0 0 0,1 0 16,-1-21-16,0 21 0,0-22 15,0 1-15,0 0 0,1 0 0,-1 0 16,0 0-16,-21-22 0,0 22 0,21-21 16,-21 21-16,21-1 15,-21-20-15,0 21 0,0 0 16,0 0-16,0 42 15,0 0 1,0 0-16,0 0 0,0 0 16,0 1-16,0 20 0,0-21 0,0 0 15,0 22-15,0-22 0,0 0 16,0 0-16,0 0 0,0 0 0,0 1 16,0-1-16,21-21 15,1 0-15,-1 0 16,0 0-1,-21-21 1,21-1-16,0 1 0,-21 0 16,21 0-16,-21 0 0,22-22 15,-1 22-15,0-21 0,0 21 0,0 0 16,0-1-16,1 1 0,-1 0 16,0 0-16,21 21 0,-21 0 0,1 0 15,-1 0-15,21 0 0,-21 0 16,0 21-16,1-21 0,-1 21 0,0 0 15,-21 1-15,0-1 0,0 21 0,0-21 16,0 0-16,0 1 0,0-1 16,0 0-16,0 0 0,-21 0 15,0 0-15,21 1 0,-22-22 16,1 21-16,0-21 0,21 21 16,-21-21-16,0 0 0,21-21 31,0 0-31,0-1 15,21 1-15,0 0 0,0 0 16,0 0-16,-21-22 0,22 22 0,20-21 16,-21 21-16,0-22 0,0 22 15,1 0-15,-1 0 0,0 0 16,-21 0-16,21 21 0,-21 21 31,0 0-31,0 0 16,0 0-16,0 0 0,-21 22 15,0-22-15,21 0 0,-21 0 0,21 22 16,0-22-16,0 0 0,0 0 16,-22 21-16,22-20 0,0-1 0,0 0 15,0 0-15,22-21 16,-1 0-16,-21 21 0,21-21 0,0 0 16,0 0-16,0 0 0,1 0 0,-1 0 15,0 0-15,21-21 0,-21 21 16,1-21-16,-1 0 0,0 21 0,0-21 15,-21-1-15,21 1 16,-21-21-16,21 21 0,-21 0 0,0-22 16</inkml:trace>
  <inkml:trace contextRef="#ctx0" brushRef="#br0" timeOffset="375.78">5588 699 0,'0'0'0,"-42"0"0,20 0 0,-20 0 16,21 21-16,63-21 31,-21 0-31,43 0 0,-22 0 0,22-21 15,20 21-15,-20 0 0,21 0 16,-22-22-16,22 22 0,-1 0 0,1 0 16,-21 0-16,20-21 0,-20 21 0,-1 0 15,1 0-15,-22 0 0,0 0 16,1-21-16,-1 21 0,-21 0 16,0 0-16,1 0 0,-1 0 15,-42 0 16,-22 21-31,22-21 0,0 0 0,-21 21 16,-1-21-16,1 22 0,-22-1 16</inkml:trace>
  <inkml:trace contextRef="#ctx0" brushRef="#br0" timeOffset="907.52">3641 1609 0,'0'0'15,"-191"21"1,128 0-16,20-21 0,-20 0 0,20 0 0,1 0 15,0 0-15,-1 21 0,22-21 16,-21 0-16,21 0 0,42 0 31,21 0-31,-21 0 16,43 0-16,-1 0 0,1 0 16,21 0-16,20 0 0,1 0 0,21 0 15,-21 0-15,21 0 0,21 0 16,0 0-16,1 0 0,-1 0 0,0-21 15,21 21-15,-21 0 0,1 0 16,-1 0-16,0 0 0,0 0 0,0-21 16,-21 21-16,0 0 0,-21 0 15,21 0-15,-21 0 0,0 0 0,0 0 16,-22 0-16,1 0 0,-22 0 16,1 0-16,-1 0 0,-41 0 15,20 0-15,-21 0 0,-42 0 31,-21 0-31,20 0 16,-20 0-16,0 0 0,-1 0 16,-20 0-16,21 0 0,-22 0 0,1 0 15,-22 0-15,21 0 0,-20 0 16</inkml:trace>
  <inkml:trace contextRef="#ctx0" brushRef="#br0" timeOffset="1320.29">3768 1820 0,'0'0'0,"-85"22"0,0-22 15,22 0-15,-1 21 0,1-21 16,-1 0-16,22 0 0,0 0 0,20 21 16,1-21-16,0 0 0,42 0 15,0 0 1,22 0-16,-1 0 0,43 0 15,-22 0-15,43 0 0,0 0 0,21 0 16,0 0-16,0 0 0,21-21 0,21 21 16,-20 0-16,20 0 15,-21-21-15,21 21 0,-20-22 0,20 22 16,0 0-16,-21-21 0,22 21 16,-22 0-16,-21-21 0,21 21 0,-21 0 15,0 0-15,0-21 0,-21 21 16,21 0-16,-42 0 0,20 0 0,-20-21 15,-21 21-15,20-21 0,-20 21 0,-22 0 16,0 0-16,1 0 0,-22 0 16,0 0-16,0 0 0,0 0 15,-42 0 1,0 0 0,0 0-16,0 0 0,0 21 15,-1-21-15</inkml:trace>
  <inkml:trace contextRef="#ctx0" brushRef="#br0" timeOffset="2698.35">1820 3112 0,'21'0'0,"-21"-22"16,0 1-16,0 0 15,0 42 16,0 0-15,-21 1-16,0 20 0,0 0 16,0 22-16,0-1 0,-22-20 0,22 20 15,-21 1-15,21-1 0,-22 1 16,22-1-16,-21 1 0,21-1 16,-1 1-16,-20-22 0,21 21 15,0-20-15,0-1 0,-1 0 16,22 1-16,0-22 0,-21 0 0,21 0 15,0 0-15,0-42 32,0-21-32,21 21 15,-21 0-15,22-22 0,-1 1 16,0 0-16,0-22 0,0 22 0,0-1 16,1-20-16,20-1 0,-21 1 15,21-1-15,-20 1 0,-1-1 0,21-20 16,-21 41-16,0-20 15,1 21-15,-1-1 0,-21 1 0,21 21 16,-21 0-16,21-1 0,0 22 16,0 22-1,-21 20-15,22-21 0,-22 21 16,0 1-16,0 20 0,0-20 16,21 20-16,-21-21 0,0 22 0,0-22 15,0 1-15,0 20 0,0-21 16,0 1-16,0-1 0,0 0 15,-21 1-15,21-1 0,0 0 0,0 1 16,0-22-16,0 0 0,0 0 16,0 0-16,0 1 0,0-1 15,0-42 17,0-1-32,0 1 15,0 0-15,-22 0 0</inkml:trace>
  <inkml:trace contextRef="#ctx0" brushRef="#br0" timeOffset="2923.22">1397 3810 0,'0'0'0,"21"0"31,0 0-31,0 0 15,1 0-15,20 0 0,0 0 16,1 0-16,-22-21 0,21 21 0,0-21 16,1 21-16,-1 0 0,-21 0 15,0 0-15,1 0 0,-1-21 0,0 21 16,0 0-16,0 0 0</inkml:trace>
  <inkml:trace contextRef="#ctx0" brushRef="#br0" timeOffset="3399.7">2180 3725 0,'0'-21'15,"0"0"1,21 21 15,0 0-31,1 0 16,-1 0-16,0 21 0,0 0 15,0 1-15,0 20 0,1-21 16,-1 0-16,0 22 0,0-22 16,0 21-16,0-21 0,-21 22 0,0-22 15,0 21-15,0 0 0,0-20 16,0-1-16,0 0 0,0 0 0,0 0 15,0 0-15,0-42 47,0 0-47,0 0 0,0 0 0,0-22 16,0 22-16,0-21 0,0 0 16,0-1-16,0 22 0,22-21 15,-22 21-15,21-22 0,0 22 16,0 0-16,0 0 0,0 0 15,1-1-15,-1 22 0,0 0 16,0 0-16,0 0 16,0 0-1,1 0-15</inkml:trace>
  <inkml:trace contextRef="#ctx0" brushRef="#br0" timeOffset="3899.35">2942 3683 0,'0'0'0,"0"-21"16,21 21 0,0 0-1,1 0-15,-1 0 16,0 0-16,0 0 0,0 21 0,0 0 15,1 0-15,-1 1 0,0-1 16,-21 0-16,21 0 0,-21 0 0,21 22 16,-21-22-16,0 21 15,0-21-15,0 22 0,0-22 0,0 21 16,-21-21-16,21 0 0,-21 1 16,21-1-16,-21 0 0,21 0 15,0-42 16,0 0-31,0 0 16,0-22-16,0 22 0,0 0 0,0-21 16,0 20-16,0-20 0,21 0 15,0 21-15,-21-22 0,21 22 0,0-21 16,-21 21-16,22-1 0,-1 1 16,-21 0-16,21 0 0,0 0 15,0 21-15,0 0 16,1 0-1,-22 21 17,21-21-32,-21 21 15,21 0-15</inkml:trace>
  <inkml:trace contextRef="#ctx0" brushRef="#br0" timeOffset="5215.57">4043 3810 0,'0'-21'0,"21"21"16,-21-21-16,0 0 0,0-1 15,0 1-15,0 0 16,-21 0-16,0 0 0,-1 21 0,22-21 15,-21 21-15,0-22 0,0 22 16,0 0-16,0 0 0,-1 0 0,1 0 16,0 22-16,0-1 0,0 0 15,0 0-15,-1 0 0,1 22 16,0-22-16,0 21 0,21-21 16,-21 22-16,0-1 0,21 0 0,-22-21 15,22 22-15,0-1 0,0-21 16,0 22-16,0-22 0,0 0 0,0 0 15,0 0-15,22-21 16,-1 0-16,0 0 0,0 0 16,0 0-16,0 0 0,1-21 15,-1 0-15,0 0 0,0 0 16,0-1-16,0 1 0,1 0 0,-22-21 16,21 21-16,0-1 0,-21-20 15,0 21-15,21-21 0,0 20 16,-21 1-16,0 0 0,0 0 15,0 0-15,21 21 0,-21 21 32,0 0-17,0 0-15,0 0 0,0 1 0,0-1 16,0 21-16,0-21 0,0 0 16,0 22-16,0-22 0,0 0 0,0 21 15,22-20-15,-22-1 0,21-21 16,-21 21-16,21 0 0,0-21 0,0 0 15,0 0 1,1 0-16,-1 0 0,0 0 0,0 0 16,0 0-16,0-21 0,1 0 15,-1 21-15,0-21 0,0-1 0,0 1 16,0-21-16,1 21 0,-1 0 0,-21-22 16,0 22-16,21 0 0,0 0 15,-21 0-15,0-1 0,0 1 16,0 42 15,0 1-31,0-1 16,0 0-16,0 0 0,0 0 0,0 0 15,0 1-15,0-1 0,0 0 16,0 21-16,0-21 0,0 1 16,0-1-16,0 0 0,21-21 15,0 0-15,1 0 0,-1 21 16,0-21-16,0 0 0,0 0 0,0 0 15,22-21-15,-22 0 0,0 21 16,21-21-16,-20-1 0,-1 1 0,0 0 16,21 0-16,-21 0 0,1-22 15,-22 22-15,21 0 0,0-21 0,0 21 16,-21-1-16,0 1 0,21 0 16,0 0-16,-21 0 0,22 0 15,-22-1-15,0 44 31,0-1-15,0 0-16,0 21 0,-22-21 16,22 22-16,0-22 0,0 21 15,-21 1-15,21 20 0,0-21 0,-21 22 16,21-1-16,0-20 0,0 20 16,0 1-16,-21-1 0,21 1 0,0-1 15,-21 22-15,21-22 0,0 1 0,0-1 16,0 22-16,0-21 15,0-1-15,0 1 0,0-1 0,0-21 16,0 22-16,0-22 0,0 1 0,-21-1 16,-1 0-16,1-21 0,0 22 15,0-22-15,0 0 0,0-21 0,-22 0 16,22 0-16,0 0 0,0 0 0,-22 0 16,22-21-16,0 0 0,0-22 15,-21 22-15,20-21 0,1 0 0,21-22 16,-21 1-16,21-1 0,0 1 15,0-22-15,0 0 0,0 1 0,0-1 16,0 0-16,21 22 0,0-22 0,22 0 16,-22 22-16,21-1 15,1 1-15,-1 21 0,-21-1 0,21 1 16,1 0-16,-1-1 0,0 22 16,-20 0-16,20 0 0,-21 0 0,0 21 15,0-22-15,1 22 0</inkml:trace>
  <inkml:trace contextRef="#ctx0" brushRef="#br0" timeOffset="5755.78">6731 3090 0,'-21'0'16,"21"22"-1,-21 20-15,-1-21 0,22 21 0,0 22 16,0-1-16,-21-20 0,21 20 16,-21 1-16,21-1 0,0 1 0,0-22 15,-21 22-15,0-22 0,21 0 16,-21 1-16,21-22 0,0 21 16,0-21-16,0 0 0,0 1 0,0-1 15,0-42 16,0-1-31,0 1 16,0-21-16,0 21 0,0 0 16,0-22-16</inkml:trace>
  <inkml:trace contextRef="#ctx0" brushRef="#br0" timeOffset="6164.06">6075 3175 0,'0'0'0,"-21"-42"16,21 21-16,0-1 0,0 1 16,21 0-16,0 0 0,0 0 15,0 0-15,22-1 0,-1 1 0,21 21 16,-20-21-16,20 21 0,1 0 16,-1 0-16,22 21 0,-22 0 0,22 1 15,-21 20-15,-1 0 0,22 22 16,-22-22-16,-20 22 0,20-1 15,-21 1-15,-20-1 0,20 1 0,-42-1 16,0-21-16,0 22 0,0-22 16,0 22-16,-21-22 0,0 0 0,-22 1 15,-20-1-15,20-21 0,-20 22 16,-1-1-16,1-21 0,-1 21 0,-20-20 16,41-1-16,-20 0 0,-1 0 0,22-21 15,0 0-15,-1 0 0,22 0 16,0 0-16,0 0 0,0 0 0,0-21 15,-1 0-15,22 0 16,0-1-16,0 1 16,22 0-16,-1 0 15,0 21-15,0-21 0,0 0 16,0 21-16,22-22 0</inkml:trace>
  <inkml:trace contextRef="#ctx0" brushRef="#br0" timeOffset="6571.76">7345 3852 0,'0'0'0,"21"0"0,0 0 16,0 0-16,0 0 15,1-21-15,-1 0 0,0 21 16,-21-21-16,21 0 0,21 21 15,-20-21-15,-1-1 0,0 22 0,-21-21 16,21 0-16,0 0 0,-21 0 16,0 0-16,0-1 0,0 1 0,0 0 15,-21 0-15,0 21 16,0 0-16,-22 0 0,22 0 0,-21 0 16,21 21-16,0 0 0,-22 0 0,22 1 15,0 20-15,0-21 0,0 0 16,-1 22-16,22-22 0,0 21 15,-21-21-15,21 22 0,0-22 16,0 21-16,0-21 0,0 0 0,0 1 16,0-1-16,21 0 0,-21 0 0,22-21 15,-1 0-15,0 0 0,0 0 16,0 0-16,22 0 0,-22 0 0,21 0 16,0 0-16,1-21 0,-1 0 15,0 0-15,22 21 0</inkml:trace>
  <inkml:trace contextRef="#ctx0" brushRef="#br0" timeOffset="7891.48">8255 3641 0,'0'0'0,"0"-64"16,-21 43 0,0 21-16,-1 0 0,1 0 15,0 0-15,0 0 0,0 21 16,0 0-16,-1 1 0,1-1 0,0 21 15,21-21-15,-21 22 0,21-22 16,-21 21-16,21-21 0,-21 22 0,21-1 16,0-21-16,0 21 0,0-20 15,0-1-15,0 0 0,0 0 0,21 0 16,0 0-16,0-21 0,21 0 16,-20 22-16,-1-22 0,21 0 0,-21 0 15,22 0-15,-22-22 0,21 1 16,0 0-16,-20 0 0,20 0 15,-21 0-15,21-22 0,-20 1 0,20 21 16,-21-22-16,0 1 0,0 0 0,1-1 16,-1-20-16,-21 21 0,21-1 15,0-20-15,-21-1 0,0 22 0,21 0 16,0-22-16,-21 22 0,22-1 16,-22 22-16,0 0 0,0 0 0,0 0 15,-22 42 16,1 21-31,0 1 0,21-1 16,0 0-16,-21 1 0,0 20 16,0 1-16,21-22 0,-22 21 0,1-20 15,21-1-15,-21 22 0,21-22 16,0 0-16,0 1 0,0-1 0,0-21 16,0 21-16,0-20 0,0 20 0,0-21 15,21 0-15,0 0 0,1 1 16,-1-1-16,0 0 0,21-21 0,-21 0 15,22 0-15,-1 0 0,0 0 16,1 0-16,-1 0 0,0-21 16,1 21-16,-22-21 0,21-1 0,1 1 15,-22 0-15,21-21 0,-21 21 0,0-1 16,1-20-16,-22 21 0,0 0 16,0-22-16,0 22 0,0-21 15,0 21-15,0 0 0,0-1 0,-22 1 16,22 0-16,-21 0 0,0 21 0,0 0 15,0 0-15,0 0 0,-1 0 16,1 21-16,0 0 0,0 0 0,-21 1 16,20 20-16,1-21 0,21 21 15,-21-20-15,0 20 0,21-21 0,-21 0 16,21 22-16,0-22 0,0 0 16,0 0-16,0 0 0,0 0 15,21 1-15,0-22 0,0 0 16,0 0-16,1 0 0,-1 0 0,0 0 15,0 0-15,0 0 0,0-22 16,1 22-16,-22-21 0,21 0 0,0 0 16,0 0-16,0 0 0,0-1 15,-21-20-15,22 21 0,-22 0 0,21-22 16,-21 22-16,0-21 0,0 21 0,0 0 16,21-1-16,-21 1 0,0 0 15,0 0-15,0 42 31,0 0-31,0 0 16,0 22-16,0-22 0,0 0 16,-21 0-16,21 0 0,0 22 15,0-22-15,0 0 0,0 21 0,0-20 16,0-1-16,0 0 0,0 0 16,0 0-16,0 0 0,21 1 15,0-22-15,0 0 16,0 0-16,1 0 0,20 0 15,-21 0-15,0-22 0,22 22 0,-22-21 16,21 0-16,-21 0 0,22-21 16,-22 20-16,21 1 0,-21 0 15,22-21-15,-22 21 0,0-22 0,0 22 16,-21 0-16,0 0 0,0 0 16,0-1-16,0 1 15,-21 21-15,0 0 0,0 0 16,-1 21-16,22 1 15,-21-1-15,21 0 0,0 0 0,0 0 16,0 0-16,0 22 0,0-22 16,0 0-16,0 0 0,0 0 0,0 22 15,0-22-15,0 0 0,0 0 0,0 0 16,0 1-16,0-1 16,0 0-16,0 0 15,21-21-15,-21 21 0,22-21 31,-1-21-15,-21 0 0,21 0-16,0 0 0,-21-1 0,21 1 15</inkml:trace>
  <inkml:trace contextRef="#ctx0" brushRef="#br0" timeOffset="10148.01">10096 3852 0,'0'0'16,"22"0"-16,-22-21 0,0-42 15,0 20-15,0 22 0,0 0 16,0 0-16,-22 0 0,1 0 16,0-1-16,0 22 0,0 0 15,0 0-15,-1 0 0,1 0 16,0 22-16,0-1 0,0 0 0,0 0 15,-1 0-15,1 0 0,0 22 16,21-22-16,0 21 0,-21 1 0,21-22 16,0 21-16,0-21 0,0 22 0,0-22 15,0 21-15,0-21 0,0 0 16,21-21-16,-21 22 0,21-1 0,0-21 16,1 0-16,-1 0 0,0 0 15,0 0-15,0 0 0,0 0 0,1-21 16,-1-1-16,0 1 0,0 0 0,0 0 15,0 0-15,1 0 16,-22-22-16,21 22 0,-21 0 0,21-21 16,-21 20-16,0-20 0,0 21 15,0-21-15,0 20 0,0-20 0,0 21 16,0 0-16,0 0 0,0-1 0,0 44 31,0-1-31,-21 0 16,21 0-16,-21 0 0,21 0 15,0 22-15,0-22 0,0 0 0,0 21 16,0-20-16,0 20 0,0-21 16,0 21-16,0-20 0,0-1 0,0 0 15,21 0-15,0 0 0,-21 0 16,21-21-16,0 0 0,0 0 16,1 0-16,-1 0 0,0 0 0,21 0 15,-21 0-15,1-21 0,20 21 0,-21-21 16,21 0-16,-20-21 0,-1 20 15,21-20-15,-21 21 0,0-21 0,22-1 16,-22 1-16,0 0 0,0-22 16,0 22-16,-21-1 0,22-20 0,-22-1 15,21 22-15,-21-21 0,0 20 0,0-20 16,0 20-16,0 1 0,0 0 16,0 21-16,0-22 0,0 22 15,0 0-15,0 0 0,0 0 16,-21 21-16,-1 0 0,1 21 15,21 21-15,0 0 0,-21 1 16,21-1-16,-21 22 0,21-1 16,0 1-16,0-1 0,0 1 0,0-1 15,-21 1-15,21-1 0,0-21 16,0 1-16,0-1 0,0 0 0,0 1 16,0-1-16,0 0 0,0-20 15,0 20-15,21-21 0,0 0 0,0 0 16,-21 1-16,21-22 0,1 21 0,-1 0 15,0-21 1,0 0-16,0 0 0,0 0 0,1-21 16,-1 0-16,21 21 0,-21-22 0,0-20 15,22 21-15,-22 0 0,0-22 16,21 22-16,-20-21 0,-1 0 0,0 20 16,0-20-16,0 0 0,-21 21 0,0-1 15,0 1-15,0 0 0,21 21 16,-21 21-1,0 0 1,0 1-16,-21-1 0,21 0 0,-21 21 16,21-21-16,0 1 0,0 20 0,-21-21 15,21 21-15,0-20 16,0-1-16,0 0 0,0 0 0,0 0 16,0 0-16,0 1 0,0-1 15,21-21-15,0 21 0,0-21 0,1 0 16,-1 0-16,0 0 0,0 0 15,0 0-15,0 0 0,22-21 16,-22 0-16,0-1 0,0 22 0,0-42 16,1 21-16,-1 0 0,0 0 0,-21-22 15,21 22-15,0-21 16,0 21-16,-21-1 0,0 1 0,22 0 0,-22 0 16,0 0-16,0 42 31,0 0-31,0 0 15,-22 0-15,22 1 0,-21-1 16,21 0-16,0 21 0,0-21 0,0 1 16,-21-1-16,21 0 0,0 0 0,0 0 15,0 0-15,0 1 16,21-1-16,0-21 16,1 0-16,-1 0 15,0 0-15,0 0 0,0-21 16,0-1-16,1 1 15,-22 0-15,0 0 0,21 0 16,-21 0-16,0-1 0,0 1 0,0 0 16,0-21-16,0 21 0,0-1 0,-21 1 15,21 0-15,-22 0 0,1 0 16,0 21-16,0 0 0,21-21 0,-21 21 16,0 0-16,-1 0 15,44 0 16,-1 0-31,0 0 0,0 0 16,0-22-16,22 22 0,-22-21 0,0 21 16,21 0-16,-21 0 15,22 0-15,-22-21 0,0 21 0,21 0 16,-20 0-16,-1 0 0,0 0 0,0 21 16,0-21-16,-21 21 0,21 1 15,-21-1-15,22 0 16,-22 0-16,0 0 0,0 0 15,0 1-15,0-1 0,0 0 16,0 0-16,0 0 0,0 0 0,0 1 16,0-1-16,0 0 0,0 0 15,0 0-15,0 0 0,0 1 16,-22-22-16,22 21 16,-21-21-16,0 0 15,0 0 1,21-21-16,0-1 15,0 1-15,0 0 16,0 0-16,0 0 0,0-22 0,21 22 16,0-21-16,0 21 0,1-22 0,-1 22 15,21-21-15,-21 0 0,22 20 16,-1-20-16,-21 21 0,21 0 0,1 0 16,-1-1-16,0 22 0,1 0 15,-22 0-15,21 0 0,-21 0 0,1 0 16,-1 22-16,0-1 0,0 0 15,-21 0-15,21 0 0,-21 22 16,0-22-16,0 0 0,0 0 0,0 21 16,0-20-16,0-1 0,0 0 15,-21 0-15,21 21 0,-21-20 0,21-1 16,0 0-16,0 0 0,-21-21 0,0 21 16,21 0-16,-22-21 0,22 22 15,-21-22-15,21-22 47,0 1-47,0 0 16,0 0-16,0 0 0,0 0 15,0-22-15</inkml:trace>
  <inkml:trace contextRef="#ctx0" brushRef="#br0" timeOffset="10364">12277 3323 0,'0'0'16,"-22"0"-16,1-21 0,0 21 16,21-21 30</inkml:trace>
  <inkml:trace contextRef="#ctx0" brushRef="#br0" timeOffset="10655.96">10901 3514 0,'0'0'0,"0"21"15,21-21 17,0 0-32,0 0 0,22 0 15,-22 0-15,21 0 0,0 0 0,-20-21 16,20 21-16,0 0 0,1 0 0,-22-21 15,21 21-15,-21 0 0,0 0 16,22 0-16,-22 0 0,-21-22 0,21 22 16,0 0-1,0 0-15</inkml:trace>
  <inkml:trace contextRef="#ctx0" brushRef="#br0" timeOffset="11730.87">14817 3196 0,'0'0'0,"-22"0"0,22-21 0,-21 21 16,0 21-1,0 0-15,21 1 16,-21 20-16,21 0 0,0 1 16,0-1-16,-21 21 0,21-20 0,-22-1 15,22 22-15,-21-22 0,21 0 16,-21 1-16,21-1 0,0 0 0,-21-21 15,21 22-15,-21-22 0,21 0 16,0 0-16,0 0 0,0-42 31,0 0-15,21 21-16,0-21 0,0-21 0,0 20 16,1 1-16,-22 0 0,21-21 15,0 21-15,0-22 0,0 1 16,0 21-16,1-22 0,-1 22 15,0-21-15,0 21 0,0 0 0,0-1 16,1 22-16,-1 0 16,-21 22-16,21-1 0,-21 21 15,0 0-15,0-20 0,0 20 0,0 0 16,0 1-16,0-1 0,0-21 16,21 21-16,-21 1 0,21-1 0,-21-21 15,21 0-15,1 22 0,-1-22 16,0-21-16,0 21 0,0-21 15,22 0-15,-22 0 0,21 0 0,0 0 0,1-21 16,-1 0-16,0 0 16,1-1-16,-1 1 0,0-21 0,1 21 15,-1-22-15,-21 1 0,22 0 16,-22-1-16,21 1 0,-21-21 0,0-1 16,1 22-16,-22-22 0,0 1 15,0-1-15,0 1 0,0 20 0,0-20 16,-22 21-16,1 20 0,0-20 0,-21 21 15,21 0-15,-1 0 0,-20 21 16,21 0-16,0 0 0,-22 0 16,22 21-16,0 0 0,-21 0 15,21 0-15,-1 22 0,1-1 0,21-21 0,0 21 16,-21 1-16,21-1 16,-21 0-16,21 1 0,0-1 0,0-21 15,0 22-15,0-22 0,21 0 0,0 0 16,0 0-16,1-21 0,20 21 15,-21-21-15,21 0 0</inkml:trace>
  <inkml:trace contextRef="#ctx0" brushRef="#br0" timeOffset="12003.58">16087 3620 0,'0'21'31,"0"0"-31,0 0 16,-22 0-16,1 0 0,21 1 0,0-1 15,-21 0-15,21 0 0,-21 0 16,0 0-16,21 1 0,0-1 0,0 0 16,0 0-16,-21 0 0,21 0 15,0 1-15,0-44 31,0 1-15,21 0-16,0 0 0,-21 0 0,21 0 16,0-1-16</inkml:trace>
  <inkml:trace contextRef="#ctx0" brushRef="#br0" timeOffset="12324.45">16235 3217 0,'0'0'0,"0"-21"0,0 0 16,-21 21-1,-1 21-15,1 0 0,21 1 16,0-1-16,0 0 16,0 0-16,21-21 15,1 0 1,-1 0-16,0 0 0,0 0 16,0 0-16,0-21 0,1 0 0,-1 21 15,-21-21-15,0-1 0,0 1 16,0 0-16,0 0 0,0 0 0,-21 21 15,-22-21-15,22-1 0,0 22 16,0 0-16,0-21 0,-1 21 0,1 0 16,0 0-16,0 0 0,0 21 15,0-21-15,21 22 0,-22-1 0,22 0 16,0 0-16,0 0 0,0 0 16,0 1-16,0-1 0,0 0 15,0 0-15,22 0 0</inkml:trace>
  <inkml:trace contextRef="#ctx0" brushRef="#br0" timeOffset="12824.16">17081 2942 0,'0'0'16,"0"-21"-16,0 0 0,0 0 0,0 42 31,0 0-31,-21 0 16,0 22-16,21-1 0,-21 21 15,0 1-15,21-1 0,-21 1 0,-1-1 16,1 1-16,0-1 0,0 1 0,0-1 15,0-20-15,-22 20 0,22-20 16,0-1-16,0 0 0,21-21 0,0 1 16,-21-1-16,21 0 0,0 0 15,0 0-15,-22-21 0,22-21 32,0 0-32,0 0 15,0 0-15,0-1 0</inkml:trace>
  <inkml:trace contextRef="#ctx0" brushRef="#br0" timeOffset="13482.94">16298 3577 0,'-21'0'0,"42"0"0,-63 0 0,63 0 32,0 0-32,22 0 0,-1 0 15,0 0-15,22 0 0,-1 0 0,1 0 16,20 0-16,-20-21 0,21 0 15,-1 0-15,1 0 0,0-1 0,-1-20 16,1 21-16,0-21 16,-22 20-16,1-20 0,-22 0 0,0-1 15,1 1-15,-22 0 0,21-1 16,-42 22-16,0-21 0,0 0 0,0 20 16,0 1-16,-21-21 0,0 21 15,0 21-15,-1 0 0,1 0 16,-21 0-16,21 21 0,0 0 15,-1 21-15,1 1 0,0-1 0,0 22 16,0-1-16,0 1 0,-1-1 16,1 1-16,21-1 0,-21 1 15,0-22-15,0 21 0,21-20 0,0-1 0,-21 0 16,-1-20-16,22 20 16,0-21-16,0 0 0,0 0 0,-21 1 15,21-1-15,-21-21 31,21-21-15,0-1-16,0 1 16,0 0-16,0 0 0,0-21 0,42-22 15,-20 43-15,-1-21 16,21 20-16,-21-20 0,22 21 16,-1-21-16,-21 20 0,21 1 0,1 21 15,-1 0-15,0 0 0,-20 0 16,20 21-16,-21 1 0,0-1 0,0 0 15,1 21-15,-22-21 0,0 22 16,0-22-16,0 21 0,0-21 0,0 22 16,0-22-16,-22 21 0,1-21 15,21 1-15,-21-1 0,0 0 0,21 0 16,-21-21-16,21 21 0,0 0 16,0-42 15,0 0-16,0 0-15,21 0 0,-21 0 0</inkml:trace>
  <inkml:trace contextRef="#ctx0" brushRef="#br0" timeOffset="14184.61">19325 3493 0,'0'0'0,"64"-22"16,-22 1-16,0 21 0,1-21 0,20 0 0,-21-21 15,1 20-15,20-20 0,-20 21 16,-1-21-16,0-1 0,1 1 16,-22 0-16,0-1 0,0 22 15,-21-21-15,0-1 0,0 22 0,0-21 16,-42 21-16,21 0 0,-22-1 15,1 22-15,0 0 0,-22 0 0,1 0 16,-1 0-16,1 0 0,-1 0 16,1 22-16,-1-1 0,22 0 0,-1 0 15,1 21-15,0-20 0,21 20 16,-1 0-16,22-21 0,0 22 0,0-1 16,0 0-16,22 1 0,-1-1 15,0 0-15,21 1 0,1-22 0,-1 21 16,0 1-16,22-22 15,-22 21-15,0-21 0,1 22 0,-1-22 16,-21 0-16,22 0 0,-22 0 0,-21 22 16,0-22-16,-21 0 15,-22 0-15,1 0 0,0 0 0,-1 1 16,-20-22-16,-1 21 0,1-21 16,-1 21-16,1-21 0,-1 0 0,1 0 15,20 0-15,1-21 0,0 0 16,-1 21-16,22-22 0,0 1 0,0 0 15,0 0-15,21 0 0,0-22 0,0 22 16,0 0-16,0-21 0,0 21 16,0-1-16,21 1 0,0 0 15,0 21-15,0-21 0,1 21 16,-1 0-16,0-21 0,0 21 0,0 0 16,0 0-16,1 0 0</inkml:trace>
  <inkml:trace contextRef="#ctx0" brushRef="#br0" timeOffset="14463.44">19939 3450 0,'0'0'0,"0"21"31,-21 1-15,0-1-16,21 0 0,-22 21 15,22-21-15,-21 1 0,0 20 0,21-21 16,0 21-16,-21-20 0,0-1 16,21 21-16,0-21 0,0 0 0,-21 1 15,21-1-15,-22-21 0,22 21 0,0-42 63,0 0-63,0-1 0,22 1 0</inkml:trace>
  <inkml:trace contextRef="#ctx0" brushRef="#br0" timeOffset="14772.32">20066 3154 0,'0'0'16,"-21"0"-16,0 0 15,-1 0 1,22 21-1,22-21 1,-1 0-16,0 0 0,0 0 16,0 0-16,0 0 15,1 0-15,-22-21 0,0 0 16,0 0 0,-22 21-1,1 0-15,0 0 0,0 0 0,0 0 16,0 21-1,21 0-15,0 0 0,0 0 16,0 0-16,0 1 16,21-22-16,0 21 0,-21 0 15,21-21-15</inkml:trace>
  <inkml:trace contextRef="#ctx0" brushRef="#br0" timeOffset="15623.84">20299 3471 0,'0'0'0,"-21"22"16,-1-22-16,22 21 0,22-21 31,-1 0-31,0 0 16,21 0-16,-21 0 0,22 0 15,20 0-15,-20-21 0,-1 21 0,21-22 16,-20 22-16,-1-21 0,-21 0 0,22 21 15,-22-21-15,-21 0 16,0 0-16,0-1 0,0 1 16,-43 21-1,22 0-15,0 21 0,0 1 16,-21-1-16,20 0 0,-20 21 16,21-21-16,-21 22 0,-1-1 0,22 0 15,-21 1-15,-1-1 0,22 0 16,-21 1-16,0-22 0,20 21 0,1 1 15,-21-1-15,21-21 0,0 0 0,21 0 16,0 1-16,-22-1 0,22-42 47,22-1-47,-22 1 0,21 0 0,0 0 16,0-21-16,0 20 0,22-20 15,-22 21-15,0 0 0,0-22 0,0 22 16,0 0-16,1 0 0,-1 0 15,0 21 1,0 0-16,-21 21 0,0 0 16,0 0-16,0 0 15,0 1-15,0-1 0,0 0 0,0 0 16,21 0-16,-21 22 0,21-22 16,-21 0-16,22 0 0,-1 0 0,21-21 15,-21 21-15,22 1 0,-1-22 16,0 0-16,1 0 0,-1 0 15,0 0-15,22 0 0,-22 0 0,0-22 16,22 1-16,-22 21 0,1-21 16,-1 0-16,0-21 0,1 20 0,-1 1 15,0-21-15,-21 21 0,1-22 16,-1 1-16,0 0 0,0 21 0,-21-22 16,0 1-16,0 21 0,0 0 15,0-1-15,-21 22 16,0 0-16,0 0 0,-1 22 0,1 20 15,-21-21-15,21 0 0,0 22 16,-1-1-16,1 0 0,21-21 0,0 22 16,0-1-16,0-21 0,0 22 15,0-22-15,0 0 0,0 0 0,0 0 16,21 0-16,1 1 0,-1-22 16,0 0-16,21 0 0,-21 0 0,1 0 15,-1 0-15,0 0 0,21 0 0,-21-22 16,1 22-16,-1-21 15,-21 0-15,21 21 0,-21-21 16</inkml:trace>
  <inkml:trace contextRef="#ctx0" brushRef="#br0" timeOffset="15788.74">21590 3979 0,'-21'0'31,"0"0"-15,-1 0-1,1 0-15,0 0 0,0 0 16,0 0-16</inkml:trace>
  <inkml:trace contextRef="#ctx0" brushRef="#br0" timeOffset="16840.84">995 4593 0,'0'0'0,"-21"0"15,-1 0 1,1 0 0,42 0-1,1 0 1,-1 0-16,21 0 0,-21 21 15,43-21-15,-1 0 0,1 0 16,20 0-16,22 0 0,0 0 0,0 0 16,21 0-16,0 0 15,0 0-15,0 0 0,21 0 0,-21 0 16,21 0-16,-21 0 0,-21 0 0,21 0 16,-21 0-16,0 0 0,-22 0 15,1 0-15,-21 0 0,-1 0 0,1 0 16,-22 0-16,0 0 0,-21-21 15,1 21-15,-1 0 0,0 0 16,-42 0 0,0 0-1,-1 0-15,1 0 0,0 0 16,0 0-16,0 0 0,0 0 16,-1 0-16,-20 0 0,21 0 0,-21 0 15,-1 0-15,22 0 0,-42 0 16,20 0-16,-20 0 0,-1 0 0</inkml:trace>
  <inkml:trace contextRef="#ctx0" brushRef="#br0" timeOffset="17179.64">1820 4614 0,'0'0'16,"-63"22"-16,-85-22 16,84 21-16,1-21 0,20 0 0,1 0 15,21 0-15,0 0 0,-1 0 0,22 21 16,22-21-1,20 0-15,0 0 0,22 0 16,-1 0-16,22 0 0,0 0 16,-1 0-16,1 0 0,0 0 0,20 0 15,1 0-15,0 0 0,21 0 16,-42 0-16,21 0 0,-22 0 0,1-21 16,0 21-16,-22 0 0,1 0 15,-22 0-15,0-21 0,1 21 0,-1 0 16,-21 0-16,0 0 0,0 0 15,1 0-15,-1 0 79</inkml:trace>
  <inkml:trace contextRef="#ctx0" brushRef="#br0" timeOffset="17899.74">7387 4466 0,'0'0'0,"-21"0"0,-43 0 15,43 0-15,-21 0 16,21 0-16,0 0 0,-1 0 0,1 0 15,0 0-15,0 0 0,42 21 32,21-21-32,1 0 15,-1 0-15,22 22 0,20-22 16,1 0-16,21 0 0,0 21 0,21-21 16,0 0-16,0 0 0,21 0 15,0 0-15,0 0 0,0 0 0,0 0 16,1 0-16,-22 0 0,21 0 0,0 0 15,0 0-15,0 0 0,0 0 16,-21 0-16,0 0 0,0 0 0,-21 0 16,-21 0-16,0 0 0,-22 0 15,-21 0-15,1 0 0,-1 0 0,-21 0 16,0 0-16,1 0 0,-44 0 31,1 0-31,0 0 16,-21 0-16,21 0 0,-22 0 15,1 0-15,0 0 0,-22 0 0,1 0 16,-1 0-16,1 0 0,-1 0 0,-21 0 16,1 0-16,-22 0 0,21 0 15,1 0-15,-22 0 0</inkml:trace>
  <inkml:trace contextRef="#ctx0" brushRef="#br0" timeOffset="18232">7959 4572 0,'0'0'0,"-85"0"0,43 0 0,-22 0 16,22 0-16,21 21 0,-1-21 0,1 0 16,42 0-1,22 0-15,-1 0 0,0 0 16,43 0-16,-21 0 0,20 0 16,22 0-16,-21 21 0,42-21 0,-21 0 15,21 0-15,0 0 0,0 0 0,0 0 16,0 0-16,0 0 0,0 0 15,-22 0-15,22 0 0,-21 0 0,-21 0 16,21 0-16,-43 0 0,22 0 16,-22 0-16,-20 0 0,-1 0 15,0 0-15,-20 0 0,20 0 0,-21 0 16,0 0 0,-21-21-16</inkml:trace>
  <inkml:trace contextRef="#ctx0" brushRef="#br0" timeOffset="18931.72">15409 4403 0,'0'0'0,"-63"0"0,-64 0 16,84 0-16,1 0 0,0 0 0,-1 0 15,22 0-15,64 0 32,-22 0-32,42 0 0,-20 0 0,41 0 15,-20 0-15,20 0 0,1 0 16,0 0-16,21 0 0,-1 0 16,-20 0-16,21 21 0,0-21 15,0 0-15,-1 0 0,-20 0 0,0 0 16,-1 21-16,-20-21 0,-22 0 0,22 0 15,-43 0-15,21 0 0,-21 0 16,-42 0 0,0 21-1,-21-21-15,-1 0 0,1 0 0,0 0 16,-22 0-16,1 0 0,-1 0 16,1 0-16,-1 0 0</inkml:trace>
  <inkml:trace contextRef="#ctx0" brushRef="#br0" timeOffset="19187.57">14922 4572 0,'0'0'0,"-21"0"0,0 21 16,42-21-16,0 0 0,22 0 0,-1 21 16,22-21-16,-1 0 0,22 0 15,-1 0-15,1 0 0,0 0 0,21 0 16,-22 0-16,22 0 0,0 0 15,0 0-15,0 0 0,-1 0 0,1 0 16,-21 0-16,0 0 0,-22 0 16,1 0-16,-22 0 0,-21 0 15,21 0-15,-20 0 0,-22-21 32</inkml:trace>
  <inkml:trace contextRef="#ctx0" brushRef="#br0" timeOffset="19776.23">19431 4530 0,'0'0'16,"-21"0"-16,-22 0 16,22 0-16,42 0 15,1 0-15,-1 0 0,21 0 16,0 0-16,22 0 0,-1 0 15,1 0-15,21 21 0,-22-21 0,22 0 16,-1 0-16,1 21 0,0-21 16,21 0-16,-22 0 0,1 0 0,21 0 15,-22 0-15,1 21 16,-21-21-16,-1 0 0,1 0 0,-22 0 16,0 0-16,-21 0 0,22 0 0,-22 0 15,-42 0 1,-22 0-1,22 0-15,0 0 16,-21 0-16,-1 0 0,-20 0 0,21 0 16,-22 0-16,1 0 0,-1 0 0,1 0 15,-1 0-15</inkml:trace>
  <inkml:trace contextRef="#ctx0" brushRef="#br0" timeOffset="20116.04">19304 4678 0,'0'0'0,"-21"0"0,-43 0 15,64 21-15,21-21 32,1 0-32,20 21 0,21-21 0,-20 0 15,41 0-15,-20 0 16,21 0-16,-1 0 0,1 0 0,21 0 15,-22 0-15,22 0 0,0 0 0,0 0 16,-21 0-16,20 0 0,-20 0 16,0 0-16,-1 0 0,-20 0 0,-22 0 15,22 0-15,-43 0 0,21 0 16,-21 0-16,1 0 16,-44 0 15,1 0-31,0 0 0,0 21 0,-21-21 15,20 0-15,-20 22 0,-21-1 16,20 0-16</inkml:trace>
  <inkml:trace contextRef="#ctx0" brushRef="#br0" timeOffset="37028.15">1164 6816 0,'0'0'0,"21"0"47,0 0-32,1 0 1,-22-21 0,0-1-1,0 1-15,0 0 16,0 0-16,0 0 15,0 0-15,-22 21 0,22-22 16,-21 1-16,0 21 16,-21-21-16,21 0 0,-1 21 0,1-21 15,-21 21-15,21 0 0,0 0 16,-22 0-16,22 0 0,-21 0 0,21 21 16,-1 0-16,-20 0 0,21 0 15,0 1-15,-22-1 0,22 0 16,0 21-16,-21-21 0,21 22 0,-1-22 15,1 0-15,21 21 0,0-20 16,0-1-16,0 21 0,0-21 16,0 0-16,0 1 0,0-1 0,0 0 15,21 0-15,1 0 0,-1-21 16,-21 21-16,21-21 16,0 0-16,0 0 0,0 0 0,22 0 15,-22 0-15,0 0 0,0 0 16,22-21-16,-22 0 0,0 21 15,21-21-15,-21 0 0,22 0 0,-22-1 16,21-20-16,1 21 0,-22-21 16,21-1-16,0 1 0,-20 0 0,20-22 15,-21 22-15,0-22 0,0 22 16,1 0-16,-1-22 0,0 22 16,0-1-16,-21 1 0,0 0 0,0 21 15,0-22-15,0 22 0,0 0 16,0 0-16,0 0 0,0-1 15,-21 22 17,0 22-32,0-1 0,-1 0 0,22 21 15,-21-21-15,0 22 0,0-1 16,21 0-16,0 22 0,-21-22 16,0 1-16,21-1 0,-22 0 0,22 1 15,0-1-15,0 0 0,0 1 16,0-1-16,0 0 0,0-21 15,0 22-15,22-22 0,-1 0 0,0 0 16,0 0-16,21 1 0,-20-1 16,20-21-16,-21 21 0,21-21 15,1 0-15,-1 0 0,0 0 16,1 0-16,-1 0 0,0 0 16,1 0-16,-1-21 0,-21 21 0,22-21 15,-22-1-15,21 1 0,-21 0 16,0 0-16,1 0 0,-1 0 0,-21-1 15,0 1-15,0 0 0,0 0 16,0-21-16,0 20 0,0 1 0,0 0 16,0 0-16,-21 0 15,-1 21-15,1 0 0,0 0 16,0 0-16,0 0 0,0 21 16,-1 0-16,22 0 15,-21 0-15,0 1 0,0 20 0,0-21 16,0 0-16,21 22 0,0-22 15,-22 0-15,22 0 0,0 0 0,0 0 16,0 1-16,0-1 0,0 0 16,22-21-1,-1 0-15,0 0 0,0 0 16,0 0-16,0 0 0,1 0 16,-1 0-16,0 0 0,0-21 0,0 0 15,0 21-15,1-22 0,-22 1 16,21 0-16,0 0 0,-21 0 0,0-22 15,0 22-15,21 0 16,-21 0-16,21 0 0,-21 0 0,0-1 16,0 1-1,0 42 1,0 1 0,0-1-16,0 0 0,0 0 15,0 0-15,0 0 0,0 1 0,0-1 16,0 0-16,0 0 0,0 0 15,0 0-15,0 1 0,0-1 0,21 0 16,1 0-16,-1 0 16,0-21-16,0 0 0,0 0 15,0 0 1,1 0-16,20 0 0,-21-21 0,0 0 16,0 21-16,22-21 0,-22 0 15,0-1-15,0 1 0,22 0 0,-22-21 16,0 21-16,21-22 0,-21 1 15,1 0-15,-1-1 0,-21 1 0,21-22 16,0 22-16,-21 0 0,21-1 16,-21 1-16,0 0 0,0-1 15,0 22-15,0-21 0,0 21 0,0 0 16,0-1-16,0 1 0,0 0 16,0 42 15,-21 0-31,21 1 0,0-1 15,-21 21-15,21-21 0,0 22 16,0-1-16,0 0 0,0 1 0,-21 20 16,21-21-16,-21 1 0,21-1 15,0 0-15,0-20 0,-22 20 0,22 0 16,-21-21-16,21 22 0,0-22 16,0 0-16,-21 0 0,21 0 0,0 1 15,0-1-15,0 0 0,0 0 16,0 0-16,21-21 15,0 0 1,1 0-16,-1 0 0,0-21 16,0 21-16,0-21 0,-21 0 15,21 0-15,1-1 0,-1 1 0</inkml:trace>
  <inkml:trace contextRef="#ctx0" brushRef="#br0" timeOffset="37315.99">2455 6604 0,'0'0'0,"21"-21"32,1 21-32,20 0 0,0 0 15,1-21-15,-1 21 0,0 0 16,1-21-16,-1 21 0,0-22 0,22 22 15,-22 0-15,-21 0 0,22-21 16,-22 21-16,0 0 0,0-21 16,0 21-16,0 0 0,-21 21 47,-21-21-32</inkml:trace>
  <inkml:trace contextRef="#ctx0" brushRef="#br0" timeOffset="39083.51">3408 6943 0,'63'-21'16,"-63"-1"-1,21 22-15,1-21 0,-22 0 16,0 0-16,21 21 16,-21-21-16,0 0 0,0-1 15,-21 1-15,-1 0 16,1 21-16,0-21 0,0 21 0,0 0 15,0-21-15,-1 21 0,1 0 16,-21 0-16,21 0 0,0 21 0,-1-21 16,1 21-16,-21 0 0,21 0 15,0 22-15,-1-22 0,22 0 0,-21 21 16,0-20-16,21 20 16,0-21-16,0 21 0,0-20 0,0 20 15,0-21-15,0 0 0,0 0 16,0 1-16,21-22 15,0 0-15,1 0 0,20 0 16,-21 0-16,0 0 0,22-22 0,-22 1 16,21 0-16,-21 0 0,22 0 15,-22 0-15,21-1 0,-21 1 0,0 0 16,1 0-16,-1 0 0,0 0 16,-21-1-16,0 1 0,0 0 0,0 0 15,0 0-15,0 0 0,0-1 16,0 1-1,0 42 1,-21 1-16,0-1 16,21 21-16,0-21 0,0 0 15,0 1-15,-22 20 0,22-21 0,0 0 16,0 0-16,0 1 0,0-1 16,0 0-16,0 0 0,0 0 0,22 0 15,-1-21-15,0 0 0,-21 22 0,21-22 16,0 0-16,0 0 0,1 0 15,-1 0-15,0-22 0,21 22 0,-21-21 16,1 0-16,-1 0 0,21 0 16,-21 0-16,0-1 0,22 1 0,-22-21 15,0 0-15,0 20 16,0-20-16,1 0 0,-1-1 0,0-20 16,-21 21-16,0-1 0,0 1 15,0 0-15,21-1 0,-21 1 0,0 0 16,0 20-16,0 1 0,0 0 15,0 0-15,0 0 0,-21 42 32,21 0-32,0 21 0,0 1 15,0-1-15,-21 0 0,21 1 16,0 20-16,-21-20 0,21-1 0,0 0 16,0 1-16,0-1 0,0 0 15,0 1-15,0-22 0,0 21 16,0-21-16,0 0 0,0 22 0,0-22 15,0 0-15,21 0 16,-21 0-16,21-21 0,0 0 0,0 0 16,0 0-16,1 0 15,-1 0-15,21 0 0,-21-21 0,0 0 16,22 21-16,-22-21 0,0 0 16,0-22-16,0 22 0,22 0 0,-43 0 15,21 0-15,0-22 0,0 22 0,0 0 16,-21 0-16,22 0 15,-1 21-15,-21 21 32,0 0-32,-21 0 15,21 0-15,-22 1 0,22-1 16,-21 0-16,21 0 0,0 0 0,0 0 16,0 1-16,0-1 0,0 0 0,0 0 15,0 0 1,21-21-16,1 0 0,-1 0 0,0 0 15,0 0-15,0 0 0,0 0 16,1 0-16,-1 0 0,21-21 16,-21 0-16,0 21 0,22-21 15,-22 0-15,0-1 0,0 1 0,0 0 16,1 0-16,-1 0 0,-21 0 0,0-1 16,21 1-16,-21 0 0,21 0 15,-21 42 16,0 0-15,0 0-16,0 1 16,0-1-16,0 0 0,0 0 0,-21 21 15,21-20-15,0-1 0,0 21 0,-21-21 16,21 22-16,0-1 16,0 0-16,0 1 0,0-1 0,0 0 15,0 1-15,0 20 0,0-21 0,0 1 16,0 20-16,0-20 0,0-1 15,0 0-15,0 22 0,0-22 0,0 0 16,0 1-16,0 20 0,0-42 16,0 22-16,0-22 0,0 21 0,0-21 15,-21 1-15,-1-22 16,1 0-16,0-22 16,0 22-16,21-21 0,-21-21 15,0 21-15,-1 0 0,22-22 0,0 1 16,0 0-16,0-1 15,0 1-15,0 0 0,0-1 0,0 1 16,0 0-16,0-22 0,0 22 0,22-1 16,-22-20-16,21 21 0,0-1 15,0 1-15,0 0 0,0-1 0,1 1 16,-1 0-16,0-1 0,0 22 16,0-21-16,0-1 0,1 22 0,-22 0 15,21-21-15,-21 21 0,0-1 0,21-20 16</inkml:trace>
  <inkml:trace contextRef="#ctx0" brushRef="#br0" timeOffset="39368.19">4085 6604 0,'-21'0'15,"42"0"1,0-21 0,0 21-16,1 0 0,20-21 0,-21 0 15,21 21-15,1 0 0,-1-22 16,-21 22-16,22 0 0,-1-21 0,0 0 16,1 21-16,-22 0 0,0 0 15,0 0-15,0 0 0,0 0 16,1 0-16,-22 21 31</inkml:trace>
  <inkml:trace contextRef="#ctx0" brushRef="#br0" timeOffset="39993.85">5440 6625 0,'0'0'0,"-21"0"31,21 21-31,0 1 0,0-1 16,0 0-16,0 21 0,0 1 16,0-1-16,0 0 0,0 1 15,21 20-15,-21 1 0,0-1 16,0 1-16,0-1 0,0 1 0,0-1 15,0 22-15,0-22 0,0 1 0,0-22 16,0 22-16,0-22 0,0 21 16,0-20-16,0-1 0,0-21 0,0 22 15,0-22-15,0 0 0,0 0 16,0 0-16,0 0 0,0-42 31,0-21-15,0 21-16,0 0 15,0-22-15,21 22 0,-21-21 0,0-1 16,0 1-16</inkml:trace>
  <inkml:trace contextRef="#ctx0" brushRef="#br0" timeOffset="40383.62">5419 6858 0,'0'0'0,"0"-42"0,0 21 15,-22-1-15,22 1 0,0 0 0,0 0 16,0 0-16,0 0 16,0-1-16,22 1 0,-1 0 0,21 0 15,-21 0-15,22 0 0,-1 21 16,0-22-16,22 22 0,-22 0 0,22 0 16,-22 0-16,21 22 0,-20-22 15,-1 21-15,-21 21 0,22-21 0,-43 0 16,21 22-16,-21-22 0,0 0 0,0 21 15,-21-20-15,-1-1 0,1 21 16,-21-21-16,0 0 0,-1 1 0,1-1 16,0 0-16,-1 0 0,1 0 15,0-21-15,20 21 0,-20 1 16,21-22-16,0 0 0,0 21 0,-1-21 16,1 0-16,42 0 46,1-21-46,-1 21 16,0-22-16,21 1 16,-21 0-16,1 21 0</inkml:trace>
  <inkml:trace contextRef="#ctx0" brushRef="#br0" timeOffset="41875.66">6096 6900 0,'42'0'16,"-21"0"0,-21-21-16,22 21 0,-1-21 0,0 0 15,0 21-15,0-21 0,0 21 16,22-21-16,-22-1 0,0 1 16,0 0-16,0 0 0,1 0 0,-1 0 15,0-22-15,-21 22 0,0 0 16,21-21-16,-21 20 0,0 1 0,0 0 15,0 0-15,0 0 16,0 0-16,-21 21 16,0 0-16,0 0 15,-1 21-15,-20-21 0,21 21 0,0 21 16,0-21-16,-1 22 0,1-22 16,0 21-16,0 1 0,0-1 0,0 0 15,-1 1-15,22-1 0,0 0 0,0-21 16,0 22-16,0-22 0,0 0 15,0 21-15,0-20 0,0-1 0,22-21 16,-1 21-16,0 0 0,0-21 16,0 0-16,0 0 0,22 0 0,-22 0 15,0 0-15,0 0 0,0 0 0,22 0 16,-22 0-16,0 0 16,-21-21-16,21 21 0,0 0 0,-21-21 15,22 21-15,-22-21 16,0-1-1,-22 22 329,1 0 172,21-21-376,0 0-140,0 0 16,21 21-16,-21-21 0,22 0 0,-1 21 16</inkml:trace>
  <inkml:trace contextRef="#ctx0" brushRef="#br0" timeOffset="42503.73">7112 6244 0,'0'-21'16,"21"21"-16,0-21 0,0 21 16,1 0-16,-1 0 0,0-21 15,0 21-15,0 0 0,0 0 16,1 0-16,-1 0 0,0 0 0,0-21 15,0 21-15,0 0 0,1 0 16,-1 0-16,-21-22 31,-21 22-15,-1 0-16,1 0 16,0 0-16,0 0 0,0 0 15,-22 0-15,22 0 0,0 0 0,0 0 16,0 0-16,0 0 0,-1 0 15,1 22-15,0-1 0,0-21 0,0 21 16,0-21-16,-1 21 0,22 0 16,0 0-16,-21 1 0,21-1 15,0 0-15,-21 0 0,21 21 16,0-20-16,-21 20 0,21-21 0,0 21 16,0 1-16,-21-1 0,21 0 15,-21 1-15,-1-1 0,22 0 16,0 1-16,-21-22 0,21 21 0,-21 1 15,21-22-15,-21 21 0,21-21 16,0 0-16,0 1 0,0-1 0,0 0 16,0 0-16,0 0 0,0 0 15,0 1-15,0-1 0,21 0 16,0-21-16,0 0 16,1 0-16,-1 0 0,0 0 15,0 0-15,21 0 0,-20-21 0,20 0 16,-21 21-16,0-22 0,22 1 15,-22 0-15,0 0 0,0 0 16,0 0-16,22-1 0,-22-20 0,0 21 16,21 0-16</inkml:trace>
  <inkml:trace contextRef="#ctx0" brushRef="#br0" timeOffset="43044.11">7789 6308 0,'0'-21'16,"21"21"0,1-22-16,-1 22 0,0 0 15,0 0-15,0-21 16,0 21-16,1 0 0,-1 0 16,0 0-16,0 0 0,0 0 0,0 0 15,1 0-15,-1 0 0,0 0 16,0 0-16,0 0 15,-21 21 1,0 1-16,0-1 0,0 0 0,0 0 16,0 0-16,0 0 0,0 1 0,0-1 15,0 21-15,0-21 0,0 0 16,0 22-16,0-22 0,0 21 16,0-21-16,0 22 0,0-22 0,0 21 15,0-21-15,0 1 0,0-1 16,0 21-16,0-21 0,0 0 0,0 1 15,-21-1-15,21 21 0,-21-21 16,21 0-16,0 1 0,-21-1 0,0 0 16,-1 0-16,1 0 0,0 0 15,0 1-15,0-22 0,0 21 0,-1 0 16,-20 0-16,21-21 0,0 21 0,0-21 16,-1 0-16,1 0 0,0 0 15,0 0-15,0 0 0,0 0 0,-1 0 16,1 0-16,0 0 15,21-21 17,0 0-17,0 0 1,21 21-16</inkml:trace>
  <inkml:trace contextRef="#ctx0" brushRef="#br0" timeOffset="44916.35">9694 6731 0,'0'0'0,"21"0"0,1-21 15,-22 0-15,0 0 0,0-1 16,0 1-16,0 0 0,0 0 0,-22 0 16,1 0-16,0-1 0,0 1 15,0 0-15,0 0 0,-1 0 16,1 0-16,0-1 0,0 22 0,0 0 15,0 0-15,-1 0 0,1 0 16,0 22-16,0-1 0,0 0 0,0 21 16,21-21-16,-22 22 0,1-1 15,0 0-15,21 1 0,0-1 0,0-21 16,-21 22-16,21-1 0,0-21 16,0 21-16,0-20 0,0-1 0,0 0 15,0 0-15,21-21 0,-21 21 0,21-21 16,0 0-16,1 0 0,-1 0 15,0 0-15,0 0 0,0 0 16,0-21-16,1 21 0,20-21 16,-21 0-16,0 0 0,0-1 15,1 1-15,-1-21 0,-21 21 0,21 0 16,0-22-16,0 1 0,0 21 0,-21-22 16,0 1-16,22 21 0,-22-21 15,21 20-15,-21 1 0,0 0 0,0 0 16,0 42-1,0 0 1,0 0-16,0 1 0,0 20 16,-21-21-16,21 21 0,-22-20 0,22 20 15,0 0-15,-21-21 0,21 22 16,0-22-16,0 0 0,0 21 16,0-20-16,0-1 0,0 0 0,0 0 15,21 0-15,1-21 0,-1 0 16,0 21-16,0-21 0,0 0 15,22 0-15,-22 0 0,0 0 0,21 0 16,1-21-16,-22 21 0,21-21 0,-21 0 16,22 0-16,-22 0 0,21-1 15,-21-20-15,22 21 0,-22-21 0,0 20 16,0-20-16,0 0 0,-21-1 16,0 22-16,0-21 0,21 21 0,-21-22 15,0 22-15,0 0 0,0 0 16,-21 21-1,0 21-15,21 0 16,-21 0-16,0 1 16,0-1-16,21 21 0,0-21 0,0 0 15,-22 1-15,22-1 0,0 21 0,0-21 16,0 0-16,0 1 16,0-1-16,0 0 15,22-21-15,-1 0 16,0 0-16,0 0 0,0 0 15,0-21-15,22 0 0,-22 21 0,0-22 16,0 1-16,0 0 0,1-21 16,-1 21-16,0-1 0,-21-20 15,21 21-15,-21 0 0,21-22 16,-21 22-16,0 0 0,0 0 0,0 0 16,21 0-16,-21-1 15,0 44 1,-21-1-1,21 0-15,-21 0 0,21 21 16,0-20-16,-21-1 0,21 0 0,-21 21 16,21-21-16,0 1 0,0-1 15,0 21-15,0-21 0,0 0 0,0 1 16,0-1-16,0 0 0,0 0 0,0 0 16,0 0-1,0 1-15,0-1 0,0 0 16,0 0-16,21-21 15,0 21-15,-21 0 16,21-21-16,0 0 0,1 0 16,-1 0-16,0 0 0,0 0 15,0 0-15,0-21 0,1 21 16,-1-21-16,0 0 0,21 0 0,-21 0 16,1-1-16,-1 1 0,0-21 15,21 0-15,-21 20 0,-21-20 0,22 0 16,-1-1-16,-21 22 0,21-21 0,-21 0 15,0 20-15,0 1 16,0 0-16,0 0 0,0 0 16,-21 21-1,0 0-15,21 21 0,-22 0 16,1-21-16,21 21 0,0 0 0,0 1 16,0-1-16,0 0 0,0 0 15,0 0-15,0 0 16,21-21-1,1 0-15,-1 0 0,0 0 16,0 0-16,0 0 0,0 0 0,1-21 16,-1 0-16,0 21 0,0-21 15,0 0-15,0 0 0,-21-1 16,22 1-16,-22 0 0,21 0 16,-21 0-16,21 0 0,-21-1 15,0 44 16,0-1-31,0 0 0,-21 0 0,21 0 16,0 0-16,-21 22 0,21-22 16,-22 21-16,22-21 0,0 22 0,-21-22 15,0 0-15,21 21 0,-21-20 16,21-1-16,0 0 0,0 0 16,0 0-16,0 0 0,0 1 0,0-1 15,0 0 1,21-21-16,0 0 15,0 0-15,1 0 16,-1 0-16,0 0 16,0 0-16,0-21 0,0 21 0,1-21 15,-1-1-15,-21 1 0,42 0 0,-21 21 16,0-21-16</inkml:trace>
  <inkml:trace contextRef="#ctx0" brushRef="#br0" timeOffset="45287.14">12023 6435 0,'0'0'16,"-22"0"-16,1 0 15,42 0 17,1 0-17,-1 0 1,0 0-16,0 0 0,0 0 16,0 0-16,1 21 0,-1-21 15,0 0 1,0 0-16,0 0 15</inkml:trace>
  <inkml:trace contextRef="#ctx0" brushRef="#br0" timeOffset="45555.98">11938 6646 0,'0'0'0,"0"22"0,-21-22 15,21 21-15,21-21 32,0 0-32,0 0 0,0 0 15,1 0-15,-1 0 16,0 0-16,0 0 0,0 0 15,0 0 1,-21-21 0,0-1 15,0 1-15</inkml:trace>
  <inkml:trace contextRef="#ctx0" brushRef="#br0" timeOffset="46400.31">13420 6350 0,'0'0'0,"0"-21"0,0 0 16,-22 21-1,22 21 16,0 0-31,0 0 16,0 0-16,0 22 0,0-22 16,0 21-16,0 1 0,0-22 0,0 21 15,0-21-15,0 22 0,0-22 0,0 0 16,0 0-16,0 0 0,-21 0 16,21 1-16,0-1 0,-21 0 0,21 0 15,0-42 32,0 0-47,0 0 16,0-1-16,0-20 0,0 21 15,0 0-15,0-22 16,21 22-16,0-21 0,1 0 0,-1-1 16,0 22-16,0-21 0,21-1 0,-20 22 15,20 0-15,-21-21 0,21 42 16,-20-21-16,20 21 0,0 0 0,-21 0 15,1 0-15,20 0 0,-21 21 16,0 0-16,0 0 0,1 21 0,-1 1 16,-21-1-16,21-21 0,-21 22 0,0-1 15,0 0-15,0-21 0,0 22 16,-21-22-16,0 21 0,21-21 16,-22 1-16,1-1 0,21 0 15,-21 0-15,0-21 16,21 21-16,-21-21 15,21-21 1,0 0 0,21 0-16,0 0 15,0-1-15,-21 1 0</inkml:trace>
  <inkml:trace contextRef="#ctx0" brushRef="#br0" timeOffset="46828.4">14203 6562 0,'21'0'31,"0"0"-31,0 0 16,-21-21-16,21 21 0,1-22 16,-1 22-16,0-21 0,21 21 0,-21-21 15,1 0-15,-1 0 0,21 0 16,-21-1-16,0 1 0,1 0 0,-1 0 15,-21 0-15,21 0 16,-21-1 0,-21 22-16,0 0 15,-1 0-15,-20 0 16,21 22-16,0-1 0,0 0 0,-1 0 16,1 0-16,0 22 0,0-22 15,0 21-15,0 0 0,-1-20 0,22 20 16,0 0-16,-21-21 0,21 22 0,-21-22 15,21 21-15,0-21 0,0 1 16,0-1-16,0 0 0,0 0 16,0 0-16,21-21 0,0 0 15,1 0-15,-1 0 16,0 0-16,21 0 0,-21 0 0,1-21 16,20 21-16,-21-21 0,0 0 0,22 0 15,-22-1-15,21 1 0,-21 0 16</inkml:trace>
  <inkml:trace contextRef="#ctx0" brushRef="#br0" timeOffset="47555.51">14922 6371 0,'0'0'0,"0"-21"0,22 0 15,-22 42 32,0 0-47,0 0 0,0 1 16,-22 20-16,22-21 0,-21 21 15,21-20-15,0-1 0,-21 21 16,21-21-16,-21 0 0,21 22 16,-21-22-16,21 0 0,0 0 15,0 0-15,0 1 16,21-22 0,0 0-16,0 0 15,0-22-15,1 1 0,-22 0 16,21 0-16,0 0 0,0 0 0,0-1 15,0 1-15,1-21 0,20 21 0,-42 0 16,21-22-16,0 22 0,0 21 16,-21-21-16,22 21 0,-22 21 31,0 0-31,0 0 16,0 1-16,0-1 0,0 0 0,0 21 15,0-21-15,-22 1 0,22-1 16,0 0-16,0 0 0,0 0 0,0 0 15,0 1-15,22-1 16,-1-21-16,0 0 16,0 0-16,0 0 0,22 0 15,-22 0-15,0-21 0,0 21 16,0-22-16,0 1 0,22 0 16,-22 0-16,0 0 0,0-22 0,0 22 15,1-21-15,-1 0 0,-21-1 16,0 1-16,0 21 0,0-22 0,0 1 15,0 21-15,0-21 0,0 20 16,-21 1-16,-1 21 0,1-21 0,0 21 16,0 0-16,0 0 0,0 0 15,-1 0-15,44 0 32,-1 0-32,0 0 0,0 0 15,0 0-15,22 0 0,-22-21 0,0 21 16,21-21-16,-21 21 15,22 0-15,-22-21 0,0 21 0,0 0 16,0 0-16,-42 0 47,0 0-47,0 0 16</inkml:trace>
  <inkml:trace contextRef="#ctx0" brushRef="#br0" timeOffset="49211.34">17441 6752 0,'0'0'0,"0"-21"0,21 21 16,-21-21-1,0 0-15,22 21 0,-22-21 16,21-1-16,-21 1 0,0 0 16,21 0-16,-21 0 0,0 0 15,0-1-15,0 1 0,0 0 0,0-21 16,0 21-16,-21-1 15,0-20-15,-1 21 0,1 0 0,-21 0 16,21 21-16,-22-22 0,1 22 16,0 0-16,-1 0 0,1 0 0,21 0 15,-21 22-15,-1-1 0,1 0 0,0 21 16,20-21-16,-20 22 0,21-1 16,0 0-16,-22 1 0,43-1 0,-21 0 15,0 1-15,21-1 0,0-21 16,0 22-16,0-22 0,0 0 0,0 0 15,21-21-15,0 21 0,1-21 0,-1 0 16,21 0-16,-21 0 0,22 0 16,-1 0-16,0 0 0,1-21 15,-1 0-15,0 0 0,1 0 16,-1-1-16,0-20 0,1 21 0,-1-21 16,-21-1-16,21 1 0,1 0 0,-22-22 15,21 22-15,-21-1 0,1 1 16,-1 0-16,0-22 0,0 22 0,-21 0 15,0-1-15,21 1 0,-21 21 16,0-22-16,0 1 0,0 21 0,0-21 16,0 20-16,0 1 0,0 0 15,-21 21-15,0 0 0,0 21 16,0 0-16,-1 1 16,22 20-16,-21 0 0,0 1 15,0 20-15,0-21 0,0 22 0,21-1 16,-22-20-16,22 20 0,-21 1 15,21-1-15,0 1 0,0-22 0,0 0 16,0 1-16,0-1 0,0-21 16,21 22-16,1-22 0,-1 0 0,0-21 15,0 21-15,0-21 0,22 0 16,-22 0-16,21 0 0,-21 0 0,22 0 16,-1 0-16,0-21 0,-21 0 0,22 0 15,-1-1-15,-21 1 0,22 0 16,-22-21-16,0 21 0,21-22 15,-42 22-15,21-21 0,-21-1 16,0 22-16,0-21 0,0 0 0,0 20 16,0 1-16,0 0 0,0 0 0,-21 21 15,0 0-15,0 0 0,0 0 16,0 0-16,-22 21 0,22 0 16,0 0-16,0 1 0,0 20 15,-1-21-15,1 21 0,0-20 0,0 20 16,0-21-16,21 21 0,0-20 15,0-1-15,0 0 0,0 0 0,0 0 16,0 0-16,0 1 16,21-22-16,0 0 15,0 0-15,0 0 0,1 0 0,-1-22 16,0 1-16,0 21 0,0-21 0,22 0 16,-22 0-16,0-22 0,-21 22 15,21 0-15,0-21 0,0-1 0,-21 22 16,0-21-16,0 0 0,0 20 15,22 1-15,-22 0 0,0 0 0,0 0 16,0 42 0,0 0-16,0 0 15,0 0-15,0 22 0,0-22 0,0 0 16,0 21-16,0-20 0,0 20 16,0-21-16,0 21 0,0-20 15,0-1-15,0 0 0,21 0 16,0 0-16,-21 0 0,21-21 0,0 0 15,0 0-15,1 0 0,-1 0 0,21 0 16,-21 0-16,22 0 0,-22-21 16,21 21-16,-21-21 0,22 0 0,-22-21 15,21 20-15,-21 1 0,0-21 16,1 0-16,-1-1 0,0 1 0,0 0 16,0-22-16,0 22 0,-21-1 15,0 1-15,0 0 0,22-1 0,-22 1 16,0 21-16,0-21 0,0-1 0,0 22 15,0 0-15,0-21 16,0 20-16,0 44 16,0-1-1,-22 21-15,22-21 0,-21 22 0,0-1 16,21 21-16,-21-20 0,0-1 16,21 22-16,-21-22 0,21 21 0,-22-20 15,22-1-15,0 22 0,0-43 0,0 21 16,0 0-16,0-20 0,0-1 15,0 0-15,0 0 0,0 0 0,0 0 16,22-21-16,-1 0 16,0 0-16,0 0 0,0 0 15,0 0-15,22-21 16,-22 0-16,0 0 16,0 0-16,0 0 0,-21-1 0,22-20 15,-22 21-15,0 0 0,0-22 16,0 22-16,0 0 0</inkml:trace>
  <inkml:trace contextRef="#ctx0" brushRef="#br0" timeOffset="49431.23">18500 6265 0,'21'0'31,"0"0"-31,0 0 0,0 0 16,0 0-16,22 0 0,-22-21 15,21 21-15,-21 0 0,22 0 0,-22 0 16,21 0-16,-21 0 0,1-21 16,-1 21-16,0 0 0,0 0 15,0 0-15,0 0 32,1 0-32</inkml:trace>
  <inkml:trace contextRef="#ctx0" brushRef="#br0" timeOffset="50388.27">19198 6562 0,'0'0'0,"21"21"16,0-21 0,1 0-16,-1-21 15,0 0-15,0 21 0,0-22 16,-21 1-16,21 0 0,1 0 15,-1 0-15,-21 0 0,21-1 0,-21 1 16,0 0-16,0 0 0,0 0 16,0 0-16,0-1 0,0 1 0,-21 0 15,0 0-15,-1 21 0,1 0 16,0 0-16,0 0 0,-21 0 16,20 0-16,1 21 0,-21 0 0,21 0 15,0 1-15,-22 20 0,22 0 16,0-21-16,0 22 0,0-1 0,-1 0 15,1 1-15,0-1 0,21-21 0,-21 22 16,21-22-16,0 0 0,0 0 16,0 0-16,0 0 0,0 1 0,21-22 15,0 0-15,0 0 16,1 0-16,-1 0 0,0 0 0,0 0 16,0 0-16,22-22 0,-22 22 0,0-21 15,0 0-15,0 0 0,0 0 16,1 0-16,-1-22 0,0 22 0,0-21 15,0-1-15,0 22 0,1-21 16,-22 0-16,21-1 0,0 22 0,-21-21 16,0 21-16,0-1 0,21 22 15,-21-21-15,0 42 16,0 1-16,-21-1 16,21 0-16,0 0 0,-21 21 15,21-20-15,-21 20 0,21-21 16,-22 21-16,22-20 0,0 20 0,0-21 15,0 0-15,0 0 0,0 1 0,0-1 16,0 0-16,22 0 0,-1-21 16,0 21-16,0-21 15,0 0-15,0 0 0,22 0 0,-22 0 16,0 0-16,21-21 0,-20 21 16,-1-21-16,21 0 0,-21 0 0,22-22 15,-22 22-15,0-21 0,0-1 0,21 1 16,-20-21-16,-1 20 0,-21 1 15,21 0-15,0-1 0,-21-20 0,0 20 16,21 1-16,-21 0 16,21-1-16,-21 1 0,0 0 0,0-1 0,0 22 15,0 0-15,0 0 16,0 42 0,0 0-1,-21 0-15,21 22 0,-21-1 0,21 0 16,0 1-16,-21-1 0,0 0 0,21 1 15,-21 20-15,21-20 0,-22-1 16,22 0-16,0 22 0,-21-22 0,0-21 16,21 22-16,0-1 0,0-21 15,-21 21-15,21-20 0,0-1 0,0 0 16,0 0-16,0 0 16,21-21-16,0 0 15,0 0-15,1 0 16,-1 0-16,0 0 0,0 0 15,0-21-15,0 0 0,1 0 0,20 0 16,-21-1-16,0 1 0,0 0 0,1 0 16,-22-21-16,21 20 0</inkml:trace>
  <inkml:trace contextRef="#ctx0" brushRef="#br0" timeOffset="50631.13">19875 6244 0,'-21'0'0,"42"0"31,1 0-31,-1 0 0,0 0 16,0 0-16,21 0 0,-20 0 0,20-21 16,0 21-16,1 0 0,-22 0 0,21 0 15,-21-21-15,22 21 0,-22 0 16,0 0-16,0 0 0,0 0 15</inkml:trace>
  <inkml:trace contextRef="#ctx0" brushRef="#br0" timeOffset="51671.54">20468 6350 0,'0'0'0,"0"-21"16,-21 21-1,21 21-15,-21-21 16,21 21-16,0 0 0,0 22 15,-21-22-15,21 21 0,-22 1 0,22-22 16,0 21-16,0 0 0,0-20 16,0 20-16,0-21 0,0 0 15,0 0-15,0 1 0,0-1 0,22-21 16,-22 21-16,21-21 0,0 0 16,0 0-16,0 0 0,22 0 0,-22 0 15,21 0-15,-21-21 0,22 0 16,-1-1-16,0 1 0,1 0 0,-1 0 15,0 0-15,-21 0 0,22-22 16,-1 1-16,-21 21 0,0-22 0,22 22 16,-22-21-16,0 0 0,-21 20 15,0 1-15,21 0 0,-21 0 0,0 63 47,-21-21-47,21 1 0,0 20 16,-21 0-16,0 1 0,21-1 15,-21 0-15,21-21 0,0 22 0,0-1 16,0 0-16,0 1 0,0-1 16,0 0-16,-22 1 0,22-1 0,0 0 15,0 1-15,0-1 0,0 0 0,0 1 16,0-1-16,-21 0 0,21 1 16,0-1-16,0 0 0,0 1 0,-21-1 15,21 0-15,-21-20 0,0 20 0,21-21 16,-21 0-16,21 0 15,-22 1-15,1-1 0,0 0 0,0-21 16,0 0-16,0 0 16,-1 0-16,1-21 0,0 0 15,0 21-15,0-43 0,21 22 0,-21 0 16,21-21-16,-22-1 0,22 1 0,0 0 16,0-1-16,0-20 0,0-1 15,22 22-15,-1-22 0,0 1 0,0-1 16,21 22-16,-20-21 0,-1 20 15,21-20-15,0 20 0,-20 1 0,20 21 16,-21-21-16,21 20 0,-20 1 16,-1 0-16,0 0 0,21 0 15,-21 21-15,1-21 0,-1 21 0,0-22 16,0 22-16,0 0 0</inkml:trace>
  <inkml:trace contextRef="#ctx0" brushRef="#br0" timeOffset="52044.33">21484 6308 0,'0'0'0,"0"-21"0,0 42 47,0 21-47,0-21 0,0 22 16,0-1-16,-21 0 0,21 22 15,-21-22-15,21 0 0,0 22 0,0-1 16,-21-20-16,21 20 0,-22-20 16,1 20-16,21 1 0,-21-22 0,0 21 15,0-20-15,21 20 0,-21-20 0,21-1 16,-22 0-16,1 1 0,21-1 16,0-21-16,0 21 0,0-20 0,0-1 15,0 0-15,0 0 0,0 0 16,0 0-16,0-42 47,0 0-47,0 0 0,0-21 15,21 20-15,-21-20 0,22 0 0,-1-1 16,-21 1-16,0 0 0</inkml:trace>
  <inkml:trace contextRef="#ctx0" brushRef="#br0" timeOffset="52384.13">21421 6477 0,'0'0'0,"0"-21"16,0-21-16,0 20 0,0 1 15,21 0-15,0 0 0,-21 0 16,42 21-16,-21-21 0,1-1 16,20 22-16,0 0 0,-21 0 0,22 0 15,-1 0-15,0 0 0,1 0 16,-22 22-16,21-1 0,-21 0 0,1 0 15,-22 21-15,0-20 0,0 20 0,0 0 16,0-21-16,-22 22 0,-20-22 16,21 21-16,0-21 0,-22 1 0,1-1 15,0 0-15,21 0 0,-22 0 16,1-21-16,21 21 0,-22-21 0,22 0 16,0 22-16,0-22 0,0 0 15,42 0 32,0-22-47,0 1 0,0 21 16,1-21-16,-1 0 0</inkml:trace>
  <inkml:trace contextRef="#ctx0" brushRef="#br0" timeOffset="53999.96">22013 6456 0,'0'-21'0,"21"21"16,1 0-16,-22-21 15,21-1-15,0 1 16,0 21-16,0-21 0,22 0 16,-22 0-16,0 0 0,0 21 0,21-22 15,-20 1-15,-1 0 0,0 0 16,0 21-16,0-21 0,-21 0 15,-21 21 1,0 0 0,0 0-16,0 0 15,-1 0-15,1 21 0,0 0 0,-21 0 0,21 0 16,-1 22-16,1-22 0,-21 21 16,21 0-16,0 1 0,21-1 15,-22 0-15,22-20 0,-21 20 0,21 0 16,0-21-16,0 22 0,0-22 15,0 0-15,21 0 0,-21 0 0,22 1 16,-1-22-16,0 21 0,0-21 16,0 0-16,0 0 0,1 0 15,-1 0-15,0 0 0,0 0 16,0-21-16,0 21 16,1 0-16,-22-22 0,21 22 15,-21-21-15,21 21 0,-21-21 16,-21 21 1109,0 0-1110,-1 0 1,1-21-16,21 0 0</inkml:trace>
  <inkml:trace contextRef="#ctx0" brushRef="#br0" timeOffset="55212.26">22987 5546 0,'0'0'0,"-21"0"0,21-21 15,-21 21-15,-1 0 16,22-22 15,22 22-31,-1 0 16,0 0-16,0 0 0,0 0 0,0 0 15,22 0-15,-22 0 0,21 0 16,-21 0-16,22 0 0,-22-21 0,21 21 16,-21 0-16,1 0 0,-1 0 15,-42 0 17,-1 0-32,1 0 15,0 0-15,0 0 0,-21 0 16,20 0-16,1 0 0,0 0 0,-21 0 15,21 0-15,-1 0 0,1 0 16,0 0-16,0 0 0,0 0 0,0 0 16,-1 0-16,22 21 31,-21 1-31,21-1 16,0 0-16,0 0 0,0 21 15,0-20-15,0 20 0,0-21 0,0 21 16,0 1-16,-21-1 0,21 0 15,0-20-15,0 20 0,-21 0 16,0 1-16,21-1 0,-21 0 16,-1 1-16,22-1 0,0 0 0,-21 1 15,0-1-15,21 0 0,0 1 16,-21-1-16,0-21 0,21 21 0,-21 1 16,21-1-16,0-21 0,0 22 0,0-22 15,0 21-15,0-21 0,0 0 16,0 1-16,0-1 0,0 0 0,0 0 15,0 0-15,21 0 16,0-21-16,0 0 0,0 0 16,0 0-16,1 0 15,-1 0-15,0 0 16,0 0-16,0 0 0,0-21 16,1 21-16,-1-21 15,0 0-15,0 0 0,0 0 16,0-1-16,-21 1 0</inkml:trace>
  <inkml:trace contextRef="#ctx0" brushRef="#br0" timeOffset="55783.45">23643 6117 0,'0'0'0,"0"-21"0,0 0 0,21 0 16,0 0-16,-21-1 0,0 1 16,0 0-1,-21 21-15,0 0 16,0 0-16,0 0 0,-22 0 16,22 21-16,0-21 0,0 21 15,0 1-15,-22-1 0,22 0 0,0 0 16,0 0-16,0 0 15,21 1-15,-21-1 0,-1 0 16,22 0-16,0 0 0,0 0 16,0 1-16,0-1 15,22-21-15,-1 21 0,0 0 16,0-21-16,0 21 16,0-21-16,1 21 0,-1-21 0,0 22 15,0-22-15,-21 21 0,21-21 16,0 21-16,-21 0 0,22-21 0,-22 21 15,0 0-15,0 1 16,0-1-16,-22-21 16,1 21-16,0-21 0,-21 0 15,21 21-15,-1-21 0,1 0 16,-21 21-16,21-21 0,0 0 0,-1 0 16,1 0-16,-21 0 0,21 0 15,0 0-15,-1-21 0,1 21 16,21-21-16,-21 21 15,21-21-15,-21 21 0,21-21 16,21 21 15,0 0-15</inkml:trace>
  <inkml:trace contextRef="#ctx0" brushRef="#br0" timeOffset="56120.26">23791 6265 0,'21'-21'16,"-21"42"15,0 1-31,0-1 15,0 0 1,-21 0-16,21 0 0,0 0 0,0 1 16,-21-1-16,21 21 0,-21-42 0,21 21 15,0 0-15,0 1 0,-21-1 16,21 0-16,-21-21 0,21 21 31,0-42 0,0 0-31,0 0 0,0-1 0,21 1 16,0 0-16,-21 0 0</inkml:trace>
  <inkml:trace contextRef="#ctx0" brushRef="#br0" timeOffset="56452.01">23961 6011 0,'-22'0'16,"44"0"31,-1 0-47,0 0 16,0 0-16,-21-21 15,21 21 1,-21-21-16,0 0 15,-21 21-15,0 0 16,0 0-16,0 0 16,-1 0-16,1 0 15,21 21-15,0 0 16,0 0-16,0 1 31,0-1-31,21-21 16</inkml:trace>
  <inkml:trace contextRef="#ctx0" brushRef="#br0" timeOffset="57442.23">24066 6138 0,'0'22'31,"22"-22"-15,-1 0-1,0 0-15,0 0 0,0 0 16,0 0-16,1 0 0,-1 0 16,0 0-16,0 0 0,0 0 0,0 0 15,1 0-15,-1 0 16,-21-22-16,21 22 16,-42 0 15,0 22-16,-1-1-15,1 0 0,0 0 16,21 0-16,-21 0 0,0 1 16,0-1-16,-1 21 0,1-21 0,0 0 15,0 1-15,0 20 0,-22-21 16,22 0-16,0 0 0,0 1 16,0-22-16,21 21 0,-21 0 15,-1 0-15,1 0 0,21 0 16,21-42 31,1 0-32,-1 0-15,0 0 0,0 0 16,0-1-16,0 1 0,1 0 16,-1 0-16,0 0 0,-21 0 0,21 21 15,0-22-15,0 1 0,1 21 16,-1 0-1,-21 21 17,0 1-32,0-1 0,0 0 15,0 0-15,0 0 16,0 0-16,0 1 0,0-1 16,21 0-16,0 0 15,0-21-15,0 0 16,1 0-16,-1 0 0,0 0 15,0 0-15,0 0 0,0-21 16,1 21-16,-1-21 0,21 21 0,-21-21 16,0-1-16,1 1 15,-1 0-15,0 0 0,0-21 0,0 20 16,0 1-16,1 0 0,-1 0 0,-21 0 16,0 0-16,0-1 0,0 1 15,0 0-15,-21 21 31,-1 21-15,1 0-16,21 1 0,-21-1 16,0 0-16,0 21 0,21-21 15,-21 1-15,21-1 0,0 0 0,-22 0 16,22 0-16,-21 0 0,21 1 16,0-1-16,0 0 15,0 0-15,0 0 16,21-21 15,1 0-31,-1 0 0,0 0 16,0 0-16,-21-21 0,21 21 15,0-21-15,1 0 0,-1 0 16,0-22-16,0 22 0,-21 0 16,21-21-16,0 20 0,1-20 15</inkml:trace>
  <inkml:trace contextRef="#ctx0" brushRef="#br0" timeOffset="58083.86">24786 5673 0,'0'0'0,"-21"0"16,0 0-1,42 0 16,0 0-31,0 0 0,0 0 0,1 0 16,-1 0-16,21 0 0,-21 0 16,22 0-16,-22 0 0,21 0 0,-21 0 15,22 0-15,-22 0 16,0 0-16,0 0 0,0 0 0,0 0 16,1 0-16,-22 21 31,0 0-16,0 0-15,0 0 0,-22 1 16,22 20-16,-21-21 0,21 0 16,-21 0-16,21 22 0,-21-22 0,21 21 15,-21 1-15,21-22 0,0 21 16,-21 0-16,21-20 0,-22 20 16,22-21-16,0 21 0,0 1 0,-21-22 0,21 21 15,-21-21-15,21 22 16,-21-22-16,21 21 0,-21-21 0,21 1 15,0-1-15,0 0 0,-21 21 16,21-21-16,-22 1 0,22-1 16,0 0-16,-21 0 0,0-21 0,21 21 15,-21-21-15,0 21 16,0-21-16,-1 0 0,1 0 0,0 0 16,0 0-16,0 0 15,0 0-15,-1 0 0,1 0 0,0 0 16,0-21-16,0 21 15,0 0-15,21-21 16,0 0-16,-22 21 16,44-21 46,-1 21-62,-21-21 0,21 21 16,0 0-16</inkml:trace>
  <inkml:trace contextRef="#ctx0" brushRef="#br0" timeOffset="58445.65">25358 6329 0,'0'-21'32,"0"0"-17,0-1 1,0 44 62,0-1-62,0 0-16,0 0 15</inkml:trace>
  <inkml:trace contextRef="#ctx0" brushRef="#br0" timeOffset="59033.32">25231 6731 0,'0'21'125,"-22"-21"-110,44 0 63,-1-21-62,0 21 0,0 0-1,-21 21 1,0 0-16,0 1 16,0-1-16,0 0 0,0 0 15,0 0-15,0 0 0,-21 1 16,0-1-16,0 0 0,-1 0 0,-20 0 15,21 0-15,-21 1 0,20-22 16,-20 21-16,21 0 0,-21 0 16,20-21-16,1 21 0,0-21 0,0 0 15,0 0-15,0 0 0,-1 0 0,1 0 16</inkml:trace>
  <inkml:trace contextRef="#ctx0" brushRef="#br1" timeOffset="68776.92">4466 4847 0,'0'0'0,"21"-21"0,22 0 0,-22 21 16,21 0-16,22 0 0,-22 0 0,21 0 15,-20 0-15,-1 0 0,0 0 16,1 0-16,-22 0 0,0 0 0,-21 21 16,0 0-16,0 0 15,0 1-15,-21-22 0</inkml:trace>
  <inkml:trace contextRef="#ctx0" brushRef="#br1" timeOffset="70863.33">1079 8424 0,'0'0'0,"0"22"31,0-1-15,0 0-1,0 0-15,0 0 16,22 0-16,-22 1 16,21-1-16,0-21 15,0 0-15,0 21 16,0-21-16,1 0 0,-1 0 15,0 0-15,0 0 0,0 0 16,22-21-16,-22 0 0,0 21 0,0-22 16,0 1-16,0 21 0,1-21 15,-22 0-15,0 0 0,21 21 0,-21-21 16,0-1-16,0 1 16,-21 0-16,-1 21 0,1 0 15,0 0-15,-21 0 0,-1 0 0,22 0 16,-21 0-16,0 0 15,-1 21-15,1 0 0,21 1 0,-22-1 16,22 0-16,-21 0 0,21 21 16,0 1-16,21-22 0,0 21 15,-22 1-15,22-22 0,0 21 0,0-21 16,0 22-16,0-22 0,0 0 16,22 0-16,-1 0 0,0-21 0,0 21 15,0-21-15,0 22 0,22-22 16,-22 0-16,21 0 0,1 0 15,-22 0-15,21 0 0,-21 0 0,0 0 16,22 0-16,-22-22 16,-42 22 15,0 0-31,-1 0 0,-20 0 0,0 0 16,21 0-16,-22 22 0,1-22 15,21 21-15,-22 0 0,22 0 16,-21 0-16,21 0 0,0 1 0,-1 20 15,1-21-15,0 0 0,21 22 16,-21-22-16,21 0 0,0 21 0,0-21 16,0 1-16,0-1 0,21 0 15,0 0-15,-21 0 0,21 0 0,1-21 16,20 22-16,-21-22 0,0 0 16,0 0-16,22 0 0,-22 0 15,21 0-15,1 0 0,-22 0 16,21 0-16,-21 0 0,22-22 15,-1 22-15,-21-21 0,21 0 0,1 0 16,-22 21-16</inkml:trace>
  <inkml:trace contextRef="#ctx0" brushRef="#br1" timeOffset="71824.14">2159 8975 0,'0'0'0,"0"-43"15,-21 22-15,0 21 16,-1 0-16,1 0 16,0 0-16,-21 0 0,21 0 0,-1 0 15,1 0-15,0 0 0,0 21 16,0 1-16,0-1 0,-1 0 16,22 0-16,0 0 0,-21 0 0,21 22 15,-21-22-15,21 0 0,0 21 16,0-20-16,0-1 0,0 0 0,0 0 15,0 0-15,0 0 0,21 1 16,0-22-16,-21 21 0,22-21 0,-1 0 16,0 0-16,0 0 0,0 0 15,0 0-15,1-21 0,-1-1 16,21 22-16,-21-21 0,0 0 16,1 0-16,-1 0 0,0 0 0,0-22 15,-21 22-15,21 0 0,-21 0 16,0 0-16,0-1 0,0 1 0,0 0 15,0 0-15,0 0 16,0 42 15,0 0-15,0 0-16,0 0 0,0 22 16,0-22-16,0 0 0,0 21 15,0-20-15,0 20 0,0 0 0,0 1 16,0-1-16,0 0 0,0 1 15,0 20-15,21-21 0,-21 22 0,22-1 16,-22 1-16,0 21 0,0-22 16,21 1-16,-21-1 0,21 22 0,-21-22 15,21 22-15,-21-22 0,0 22 16,0-21-16,0 20 0,21-20 0,-21 20 16,0-20-16,0-1 0,0 1 15,0-1-15,0 1 0,0-1 0,-21 1 16,21-1-16,-21-20 0,21 20 0,-21-20 15,0-1-15,21 0 16,-22 1-16,1-1 0,0-21 0,0 21 16,0-20-16,0-22 0,-1 21 0,-20 0 15,21-21-15,-21 0 0,-1 0 16,1 0-16,0-21 0,-1 0 0,1-1 16,0-20-16,-1 21 0,1-43 15,0 22-15,-22-21 0,43-22 0,-21 21 16,-1-20-16,1-1 0,21-21 15,0 22-15,-1-22 0,22 0 0,0 0 16,0 21-16,0-20 0,0 20 16,0 0-16,0 22 0,0-22 0,0 22 15,22-1-15,-1 1 16,0-1-16,0 1 0,0 20 0,0 1 16,22-22-16,-22 22 0,21 21 15,-21-21-15,22 20 0,-22-20 0,0 21 16,0 0-16,0 0 0,1 21 15,-1-22-15,0 22 0,0 0 63,-21-21-32,21 21-31</inkml:trace>
  <inkml:trace contextRef="#ctx0" brushRef="#br1" timeOffset="72215.44">2561 8975 0,'-21'0'16,"42"0"47,0 0-48,-21-21-15,0-1 16,-21 22-1,0 0 1,0 0-16,0 0 16,21 22-1,-22-22-15,22 21 0,0 0 16,0 0 0,0 0-16,0 0 15,0 1 1</inkml:trace>
  <inkml:trace contextRef="#ctx0" brushRef="#br1" timeOffset="72567.36">2561 9377 0,'0'21'15,"0"0"-15,21-21 32,0 0-32,1 0 15,-22-21-15,21 21 16,-21-21-16,0 0 16,-21 21 15,-1 0-31,1 21 31,21 0-15,0 0-1,21-21 32</inkml:trace>
  <inkml:trace contextRef="#ctx0" brushRef="#br1" timeOffset="77295.23">5059 8805 0,'0'-21'31,"0"0"1,0 0 14,-21 21 95</inkml:trace>
  <inkml:trace contextRef="#ctx0" brushRef="#br1" timeOffset="79847.64">5122 8678 0,'21'-21'16,"-21"0"31,0 0-32,0 0 32,0 42-16,0 0-15,0 0-16,0 0 0,0 1 16,0-1-16,0 21 0,0-21 0,0 22 15,0-1-15,0 0 0,0 1 0,0-22 16,0 21-16,0 0 0,0-20 15,0 20-15,0-21 0,0 0 0,0 0 16,0 1-16,0-1 0,0 0 0,0 0 16,-21-21 46,21-21-62,0 0 0,0 0 16,0-1-16,0 1 15</inkml:trace>
  <inkml:trace contextRef="#ctx0" brushRef="#br1" timeOffset="80308.38">5080 8340 0,'0'0'0,"0"21"0,0 0 0,0 0 16,0 0 0,0 1-16,0-1 0,0 0 31,21-21-31,0 0 15,0 0-15,1-21 16,-22 0 0,21-1-16,0 1 0,-21 0 15,21 0-15,-21 0 0,0 0 0,0-1 16,0 1-16,-21 0 16,0 21-16,0-21 0,-1 21 15,1 0-15,0 0 16,0 0-16,21 21 15,0 0-15,0 0 0,-21 1 16,21-1-16,0 0 0,0 0 16,0 0-16,0 0 0,0 1 15,21-22-15,-21 21 0,21 0 16,0 0-16,0-21 0,1 21 16,-1 0-16</inkml:trace>
  <inkml:trace contextRef="#ctx0" brushRef="#br1" timeOffset="80916.56">5715 8657 0,'-21'0'0,"0"0"16,21 21-16,0 1 15,0-1-15,0 0 16,0 0-16,0 0 0,0 0 0,0 1 16,0 20-16,0-21 0,0 0 15,0 0-15,0 22 0,0-22 0,0 0 16,0 21-16,0-20 0,0-1 16,0 0-16,0 0 0,0 0 0,-22 0 15,22 1-15,0-1 16,-21-21-1,21-21 17,0-1-32,0 1 15,0 0-15,0 0 0,0 0 0,0 0 16,0-22-16,0 22 0,0-21 0,0-1 16,0 22-16,21-21 0,1 0 15,-1 20-15,0-20 0,0 21 0,0 0 16,22 0-16,-22-1 0,0 1 15,21 0-15,-21 21 0,1 0 0,20 0 16,-21 0-16,0 0 0,0 21 0,1 0 16,-1 1-16,-21-1 0,21 0 15,-21 0-15,21 21 0,-21 1 0,0-1 16,0-21-16,0 22 0,0-1 0,0-21 16,0 21-16,0-20 15,-21-1-15,21 0 0,-21 0 0,21 0 16,0 0-16,0 1 0,0-1 15,0-42 17,0-1-17,0 1-15,0 0 0,0 0 16,21 0-16,-21 0 0</inkml:trace>
  <inkml:trace contextRef="#ctx0" brushRef="#br1" timeOffset="81283.5">6498 8361 0,'0'0'0,"0"-21"0,0 0 16,0-1-16,0 1 16,0 42-1,0 1-15,0-1 16,0 0-16,0 0 0,0 21 0,-21-20 15,21 20-15,0 0 0,0 1 0,0-1 16,0 0-16,0 1 0,-21-1 16,21 0-16,-21 1 0,21-1 15,-22 0-15,22 1 0,0-1 0,0-21 16,0 21-16,0-20 0,0 20 16,0-21-16,0 0 0,0 0 0,0 1 15,0-1-15,0 0 16,22-21-1,-1 0-15,0-21 16,0 21-16,0-21 16,-21-1-16,0 1 0,21 21 0,-21-21 15,22 0-15,-22-21 0,21 20 0,-21 1 16</inkml:trace>
  <inkml:trace contextRef="#ctx0" brushRef="#br1" timeOffset="81583.95">6435 8700 0,'-43'0'15,"64"0"17,1 0-32,-1 0 0,21 0 15,-21 0-15,0 0 0,1-22 0,20 22 16,-21 0-16,0 0 0,0 0 15,1 0-15,-1 0 0,0 0 16,-21-21-16,21 21 0,0 0 31,0 0 32,1 0-63</inkml:trace>
  <inkml:trace contextRef="#ctx0" brushRef="#br1" timeOffset="82216.32">7620 8509 0,'0'0'0,"0"-21"16,21 21-1,0 0-15,0 0 0,1-21 16,20 21-16,-21 0 0,0 0 16,0-21-16,1 21 0,-1 0 15,0 0-15,0 0 16,-42 0 15,0 0-31,0 0 16,-1 0-16,1 0 0,-21 0 0,21 0 15,0 0-15,-1 0 0,1 0 16,0 0-16,0 0 0,0 0 16,0 0-16,-1 0 15,22 21-15,-21-21 16,21 21-16,0 0 0,0 0 15,-21 0-15,21 1 0,0-1 16,-21-21-16,21 21 16,-21 0-16,21 0 0,0 0 0,0 22 15,0-22-15,0 21 0,-21-21 0,21 22 16,0-22-16,-22 21 0,22-21 16,0 22-16,0-1 0,0-21 0,0 22 15,0-22-15,0 21 0,0-21 0,0 22 16,0-22-16,0 0 0,0 0 15,0 0-15,0 0 0,0 1 0,0-1 16,0 0-16,22 0 0,-1-21 16,0 0-1,0 0-15,0 0 0,0 0 16,1 0-16,-1 0 0,0 0 16,0-21-16,0 0 0,22 0 15,-22 21-15,0-22 0,21 1 0,-21 0 16,1-21-16,20 21 0,-21-22 0</inkml:trace>
  <inkml:trace contextRef="#ctx0" brushRef="#br1" timeOffset="82727.92">8340 8509 0,'0'-21'0,"21"0"16,-21 0-1,21-1-15,0 22 0,0 0 16,0-21-16,1 21 0,-1 0 0,0 0 16,0 0-16,0 0 0,0 0 15,22 0-15,-22 0 0,0 0 0,0 0 16,0 0-16,22 0 16,-43 21-1,21-21-15,-21 22 0,0-1 0,0 0 16,0 0-16,0 0 15,0 0-15,0 1 0,0-1 16,0 0-16,0 0 0,0 21 0,0-20 16,0 20-16,-21-21 0,21 21 0,0-20 15,0 20-15,-21 0 0,21-21 16,0 22-16,-22-1 0,22-21 0,-21 0 16,21 22-16,0-22 0,0 21 0,0-21 15,0 1-15,0-1 0,-21 0 16,21 0-16,-21 0 0,0 0 15,21 1-15,-21-22 0,-1 0 16,1 0-16,0 21 0,0-21 16,0 0-16,0 0 15,-1 0-15,1 0 0,0 0 16,21-21 15,0-1-15,0 1-16,0 0 15,0 0-15</inkml:trace>
  <inkml:trace contextRef="#ctx0" brushRef="#br1" timeOffset="83543.97">10308 8848 0,'0'0'0,"21"-21"0,0 21 0,1-22 16,20 1-16,-21 0 0,0 21 0,0-21 15,22 0-15,-43 0 0,21 21 0,0-22 16,0 1-16,-21 0 0,0 0 16,21 0-16,-21 0 0,0-1 15,0 1-15,-21 0 0,0 0 16,0 0-16,0 21 0,0-21 15,-1 21-15,1 0 0,0 0 0,0 0 16,0 0-16,-22 0 0,22 0 0,0 21 16,0 0-16,-21 0 15,20 0-15,1 0 0,0 1 0,0 20 16,-21 21-16,42-20 0,0-1 16,0-21-16,0 22 0,0-1 15,0 0-15,0-21 0,0 22 0,0-22 16,0 0-16,0 0 0,21 0 0,0 1 15,0-1-15,0-21 0,0 0 16,1 0-16,-1 0 0,0 0 0,0 0 16,21 0-16,-20 0 0,-1-21 0,0 21 15,0-22-15,0 1 0,-21 0 16,21 0-16,1 0 0,-1-22 0,0 22 16,-21 0-16,21-21 0,0-1 15,-21 22-15,0-21 0,21 0 0,-21 20 16,22-20-16,-22 21 0,0 0 15,0 0-15,0-1 0,0 44 32,0-1-17,0 0-15,0 21 0,0-21 0,0 1 16,0 20-16,0 0 0,0-21 0,0 22 16,0-1-16,0-21 0,21 0 15,-21 22-15,21-22 0,-21 0 16,21 0-16,-21 0 0,21-21 0,0 22 15,-21-1-15,22-21 0,-1 0 16,0 0-16,0 0 0,0 0 0,0 0 16,1 0-16,20 0 15,-21 0-15,0-21 0,0-1 0,1 1 16,-1 0-16,0 0 0,21 0 0</inkml:trace>
  <inkml:trace contextRef="#ctx0" brushRef="#br1" timeOffset="83871.42">12255 8573 0,'0'0'15,"-21"0"-15,21 21 16,21-21 0,1 0-16,-1 0 15,0 0-15,0 0 0,0 0 16,0 0-16,1 0 0,-1 0 16,0 0-16,0 0 0,0-21 0,0 21 15,1 0 1,-44 0 15,1 0-31,0 0 0</inkml:trace>
  <inkml:trace contextRef="#ctx0" brushRef="#br1" timeOffset="84054.32">12192 8805 0,'0'22'16,"21"-22"-16,0 0 15,0 0 1,1 0-16,-1 0 0,0 0 16,0 0-16,0 0 0,0 0 15,1 0-15,-1 0 0,0 0 16,-21-22-16,21 22 0,-21-21 16</inkml:trace>
  <inkml:trace contextRef="#ctx0" brushRef="#br1" timeOffset="84839.89">13631 8467 0,'0'0'16,"0"-21"-16,21 21 0,-21-22 0,22 22 31,-22 22-31,0-1 16,21 0-16,-21 21 0,0-21 15,0 1-15,0 20 0,0-21 0,0 21 16,0-20-16,0 20 0,0-21 15,0 21-15,0-20 0,0-1 0,0 21 16,0-21-16,0 0 0,-21-21 16,21 22-16,0-1 0,-22-21 15,22 21-15,-21-21 32,21-21-32,0 0 15,0-1-15,0 1 0,0 0 16,0-21-16,0 21 0,0-22 0,0 22 15,21-21-15,1-1 0,-22 22 16,21-21-16,21 0 0,-21 20 0,0 1 16,22-21-16,-1 21 0,-21 0 0,22-1 15,-1 22-15,0 0 0,1 0 16,-1 0-16,0 0 0,1 0 16,-22 22-16,21-22 0,-21 42 0,0-21 15,1 0-15,-1 0 0,-21 22 16,0-22-16,0 21 0,0 1 0,0-22 15,0 21-15,0-21 0,-21 22 0,-1-22 16,22 0-16,-21 0 0,0 0 16,0 0-16,21 1 0,0-1 0,-21-21 15,0 21-15,21-42 47,0 0-47,21-1 16,0 1-16,0 0 0</inkml:trace>
  <inkml:trace contextRef="#ctx0" brushRef="#br1" timeOffset="85255.65">14605 8721 0,'0'0'0,"21"0"0,0 0 31,0-21-31,1 21 0,-1 0 16,-21-22-16,21 22 0,0-21 0,0 21 16,0-21-16,1 21 0,-1-21 0,0 0 15,0 0-15,0 21 0,-21-22 16,0 1-16,21 0 0,-21 0 0,0 0 16,0 0-16,0-1 0,-21 1 15,0 21-15,0 0 16,0 0-16,0 0 15,-1 0-15,1 0 0,0 21 0,0 1 0,0-1 16,21 0-16,-21 0 0,-1 0 16,22 22-16,0-22 0,0 21 15,-21-21-15,21 22 0,-21-22 0,21 21 16,0 0-16,0-20 0,0-1 16,0 21-16,0-21 0,0 0 0,0 1 15,0-1-15,0 0 0,21 0 16,0 0-16,1-21 15,-1 0-15,0 0 16,0 0-16,0 0 0,0-21 16,1 21-16</inkml:trace>
  <inkml:trace contextRef="#ctx0" brushRef="#br1" timeOffset="86037.77">15282 8594 0,'0'0'15,"0"-21"-15,0-1 0,0 44 47,0-1-47,0 0 16,0 21-16,-21-21 0,21 1 0,-21 20 16,0-21-16,21 21 0,0-20 15,0 20-15,-21-21 0,21 0 0,-22 0 16,22 22-16,-21-22 0,21 0 15,0 0-15,-21 0 16,21 1-16,21-22 16,0 0-1,1 0-15,-22-22 0,21 1 16,0 21-16,0-21 0,0 0 0,0 0 16,1 0-16,-1-22 0,21 22 0,-21 0 15,0 0-15,1-22 0,-1 22 16,0 21-16,-21-21 0,21 21 0,0 0 15,-21 21 17,0 0-32,0 1 0,0-1 15,0 0-15,0 0 0,0 0 16,0 22-16,0-22 0,0 0 16,0 0-16,0 0 0,0 0 15,0 1-15,0-1 0,0 0 16,21-21-1,1 0-15,-1 0 0,0 0 0,0 0 16,0 0-16,0 0 0,1 0 0,-1-21 16,0 0-16,0-1 0,0 1 15,22 0-15,-22 0 0,0 0 0,-21-22 16,21 1-16,0 21 0,0-21 16,-21-1-16,0 1 0,0 0 0,0-1 15,0 22-15,0-21 0,0 21 16,0-22-16,0 22 0,-21 21 0,0-21 15,0 0-15,0 21 0,0 0 16,21-21-16,-22 21 16,44 0 15,-1 0-31,0 0 0,0 0 16,0 0-16,22 0 15,-22 0-15,0-22 0,0 22 0,0 0 16,0 0-16,22 0 0,-22 0 0,0 0 15,0 0 1,-21 22 0,-21-1-16,0-21 15,0 0-15,0 0 0,-1 0 16,1 0-16</inkml:trace>
  <inkml:trace contextRef="#ctx0" brushRef="#br1" timeOffset="86679.63">17970 8636 0,'0'-21'15,"0"0"1,0 0-16,0 42 47,0 21-31,-21-21-16,21 0 0,-21 22 0,21-1 15,-21-21-15,21 22 0,0-1 0,-21 0 16,21-21-16,-21 22 0,21-22 15,-22 0-15,22 0 0,0 0 0,0 1 16,0-1-16,-21 0 16,21-42 15,0 0-31,0-1 16,0 1-16</inkml:trace>
  <inkml:trace contextRef="#ctx0" brushRef="#br1" timeOffset="87055.9">18034 8255 0,'0'0'0,"-64"0"16,43 0 0,0 0-16,0 21 0,21 0 15,-21 1-15,21-1 0,-21 0 16,21 0-16,0 0 15,0 0-15,21-21 0,0 0 16,0 0-16,0 0 0,0 0 0,1 0 16,-1 0-16,0 0 0,21 0 15,-21-21-15,1 21 0,-1-21 0,0 0 16,0 21-16,-21-21 0,0 0 16,0-1-16,0 1 0,0 0 0,-21 0 15,0 0-15,0 0 0,-1-1 0,1 22 16,0 0-16,0 0 0,0 0 15,0 0-15,-1 0 0,1 22 0,0-1 16,0 0-16,21 0 16,0 21-16,0-20 0,0-1 0,0 21 15,0-21-15,0 22 0,0-22 0,0 21 16,21-21-16,0 0 0,0 1 16,1-22-16,20 21 0</inkml:trace>
  <inkml:trace contextRef="#ctx0" brushRef="#br1" timeOffset="87575.78">18584 8573 0,'0'21'16,"0"0"-16,-21-21 16,0 21-16,21 0 0,0 0 0,0 1 15,-21-1-15,21 21 0,-21-21 16,21 0-16,0 22 0,-22-22 0,22 0 15,0 21-15,0-20 0,0-1 16,0 0-16,0 0 0,0 0 0,0 0 16,-21 1-16,0-22 15,21-22 17,0 1-32,0 0 15,0 0-15,0 0 16,0-22-16,0 22 0,21-21 0,0 0 15,1 20-15,-1-20 0,0 0 0,21-1 16,1 22-16,-22-21 0,21 21 16,0 0-16,-20-1 0,20 22 0,-21 0 15,21 0-15,-20 0 0,-1 22 0,0-1 16,0 0-16,0 0 0,0 21 16,-21-20-16,0 20 0,0 0 0,0 1 15,0-22-15,0 21 0,0 0 16,0 1-16,0-1 0,-21-21 0,0 22 15,21-22-15,-21 0 0,21 0 0,0 0 16,-21 0-16,0 1 16,21-1-16,0-42 31,21-1-15,0 1-16,0 0 0,-21-21 15,21 21-15,0-22 0,1 22 0</inkml:trace>
  <inkml:trace contextRef="#ctx0" brushRef="#br1" timeOffset="87959.67">19727 8192 0,'0'0'0,"0"-64"15,0 43 1,0 42-1,0 0-15,-21 0 16,0 1-16,0-1 0,21 21 0,-21-21 16,-1 22-16,22-1 0,-21 0 15,0 1-15,0-1 0,0 0 0,0 1 16,21-1-16,-22 0 0,1 1 16,21-1-16,0 0 0,-21 1 15,0-1-15,21 0 0,0-21 0,-21 22 16,21-22-16,0 0 0,0 21 0,0-20 15,0-1-15,0 0 16,21-21-16,0 21 0,0-21 16,0 0-16,1 0 0,-1 0 15,0 0-15,0-21 0,0 0 16,0 21-16,1-21 0,-1-1 0,21 1 16,-21 0-16,0 0 0,1 0 0,-22 0 15,21-1-15,-21-20 0,21 21 16,-21 0-16</inkml:trace>
  <inkml:trace contextRef="#ctx0" brushRef="#br1" timeOffset="88269.49">19473 8573 0,'0'0'0,"21"0"46,1 0-46,-1 0 0,0 0 16,0 0-16,21 0 0,-20-22 16,20 22-16,-21 0 0,21 0 15,-20-21-15,20 21 0,-21 0 0,0 0 16,0 0-16,1 0 0,-1 0 16,0 0-1,-21-21 48</inkml:trace>
  <inkml:trace contextRef="#ctx0" brushRef="#br1" timeOffset="89232.13">21040 8170 0,'0'0'0,"-22"0"0,22-21 31,22 0 0,-1 21-31,0 0 16,0 0-16,0-21 0,22 21 0,-22 0 15,0 0-15,21 0 0,1-21 16,-22 21-16,0 0 0,21 0 0,-21 0 16,1 0-16,-44 0 31,1 0-15,-21 0-16,21 0 0,0 0 15,-22 0-15,22-21 0,0 21 16,-21 0-16,20 0 0,1 0 0,-21 0 15,21-22-15,0 22 0,-1 0 16,1 0-16,0 0 16,0 0 15,21 22-31,0-1 0,-21 0 16,21 21-16,0-21 15,0 1-15,0 20 0,0-21 0,0 21 16,0-20-16,0 20 0,0 0 15,0 1-15,0-22 0,-21 21 16,21 0-16,0 1 0,0-1 0,0 0 16,0 1-16,0-1 0,0 0 15,0 1-15,-22-1 0,22 0 0,0 22 16,0-22-16,0 1 0,0-1 0,-21 0 16,21 1-16,0-1 0,0 0 15,0 1-15,0-22 0,0 21 0,0-21 16,0 22-16,0-22 0,0 0 0,21 0 15,1-21-15,-1 21 0,0-21 16,0 0-16,0 0 0,0 0 16,22 0-16,-22 0 0,0-21 0,21 21 0,-20-21 15,20 0-15,-21 21 0,21-21 16,-20-1-16,-1 1 0,21 21 16,-21-21-16,0 0 0,1 0 15,-1 0-15,-21-1 0,21 1 16,-21 0-16,21 0 15,-21 0-15,0 0 0</inkml:trace>
  <inkml:trace contextRef="#ctx0" brushRef="#br1" timeOffset="90131.78">22098 8340 0,'-21'0'16,"42"0"31,0 0-47,0 0 0,0 0 0,1-21 15,-1 21-15,21 0 0,-21 0 0,22 0 16,-22 0-16,21 0 16,-21 0-16,0 0 0,1-22 0,-1 22 15,-42 0 17,-22 0-32,22 0 15,0 0-15,-21 0 0,20 0 16,1 0-16,-21 0 0,21 0 0,0 0 15,-1 0-15,1 0 0,0 0 0,0 0 16,0 0-16,0 0 16,-1 0-16,1 0 0,21 22 15,-21-22-15,21 21 0,-21 0 16,21 0-16,-21 0 16,0 0-16,21 1 0,-22-1 0,22 0 15,0 0-15,-21 0 0,21 0 0,-21 1 16,21-1-16,-21 0 0,21 0 15,0 0-15,0 0 0,-21-21 16,21 22 0,21-22 15,-21-22-31,21 22 16,0 0-16,0-21 0,1 21 15,-1-21-15,0 21 0,0 0 16,0-21-16,0 21 0,22 0 15,-22 0-15,0 0 0,0 0 0,0 0 16,1 0-16,-1 0 0,0 0 0,0 0 16,0 0-16,0 21 0,1 0 15,-22 0-15,21-21 0,0 22 0,-21 20 16,0-21-16,21 0 0,-21 0 0,0 1 16,0-1-16,0 0 0,0 0 15,-21 0-15,0 0 0,0 1 0,-1-1 16,1 0-16,0 0 0,0-21 15,0 21-15,0-21 0,-1 0 16,1 21-16,0-21 0,0 0 0,0 0 16,0 0-16,-1 0 0,1 0 0,0 0 15,0 0-15,0 0 16,21-21 0,-21 21-16,21-21 15,0 0 1,0 0-1,0 0-15,21 21 0,-21-22 16,21 1-16,0 0 16,0 21-16,0-21 0</inkml:trace>
  <inkml:trace contextRef="#ctx0" brushRef="#br1" timeOffset="90800.39">22796 8128 0,'0'0'16,"0"-21"-16,22 21 15,-1-21 1,0 21 0,0 0-16,0 0 0,0-21 0,1 21 15,20 0-15,-21 0 0,21-22 16,-20 22-16,20-21 0,-21 21 0,21 0 15,-20 0-15,20-21 0,-21 21 16,0 0-16,0 0 0,1 0 0,-1 0 16,0 0-1,-21 21 1,0 0-16,0 1 16,0-1-16,0 21 15,0-21-15,0 0 0,0 22 0,0-1 16,0-21-16,0 22 0,-21-1 15,21 0-15,0-21 0,0 22 16,0-1-16,0 0 0,0 1 0,0-1 16,0 0-16,-21 1 0,21-22 0,0 21 15,0 1-15,0-1 0,-22 0 16,22-21-16,0 22 0,0-1 0,-21-21 16,0 22-16,0-22 0,21 21 15,0-21-15,-21 22 0,0-22 0,-1 0 16,1 0-16,0 0 0,0 0 0,0 1 15,0-1-15,-1-21 0,-20 21 0,21 0 16,0-21-16,0 0 0,-1 21 16,-20-21-16,21 0 0,0 0 15,0 0-15,-1 0 0,1 0 0,0 0 16,0-21-16,0 0 0,0 21 16,-1 0-16,1-21 0,21 0 15,-21 21-15,0 0 16,21-22-16,0 1 62,21 21-62,0 0 0,0 0 0,1-21 16,-1 0-16,0 21 0,0-21 0,21 21 16</inkml:trace>
  <inkml:trace contextRef="#ctx0" brushRef="#br1" timeOffset="91124.2">23918 8805 0,'21'-21'15,"-21"0"-15,0 0 16,0 0 15,0 42 32,0 0-63,0 0 15,0 0-15,0 1 16,-21-1-16</inkml:trace>
  <inkml:trace contextRef="#ctx0" brushRef="#br1" timeOffset="91483.71">23834 9313 0,'0'0'0,"-43"22"16,43-44 15,21 44 16,1-1-32,-22 0-15,0 0 0,0 0 16,0 0-16,0 1 0,0-1 16,-22-21-16,1 21 0,0 0 15,0 21-15,-21-20 0,-1-1 0,1 0 16,0 0-16,-1 0 0,1 22 15,0-22-15,-22 0 0,22 21 16</inkml:trace>
  <inkml:trace contextRef="#ctx0" brushRef="#br0" timeOffset="109223.98">3725 10986 0,'0'0'0,"0"-22"0,0 1 0,0 0 16,21 0-16,-21 0 0,0 0 15,0-1-15,0 1 16,0 0-16,0 0 0,0 0 15,0 0-15,0-1 16,0 1-16,-21 21 0,21-21 16,-21 21-1,21 21-15,-21 0 16,21 1-16,-21-1 0,21 0 0,0 21 16,0 1-16,0-22 0,-21 21 15,21 22-15,0-22 0,-22 21 0,22-20 16,0 20-16,0 1 0,-21-22 15,21 22-15,-21-1 0,21 1 0,0-22 16,0 21-16,0-20 0,0 20 16,0-20-16,0-1 0,0 0 0,0 1 15,0-1-15,0-21 0,0 21 16,0-20-16,21-1 0,-21 0 0,21 0 16,1 0-16,-1-21 15,0 0-15,0 0 0,0 0 16,0-21-16,1 21 0,-1-21 0,0 0 15,21-22-15,-21 22 0,1-21 16,20 0-16,-21-1 0,0 1 0,22 0 16,-22-1-16,0-20 0,0 20 0,0-20 15,0-1-15,1 1 0,-1-1 16,0 22-16,0-21 0,-21-1 0,0 22 16,21-22-16,0 22 0,-21 0 15,0-1-15,0 22 0,0-21 0,0 21 16,0-1-16,0 1 0,0 0 15,0 0-15,0 42 32,0 0-32,-21 22 15,21-22-15,0 21 0,0 0 0,-21 1 16,21-1-16,0 22 0,-21-22 16,21 21-16,0 1 0,0-22 0,-21 22 15,21-22-15,-21 22 0,21-22 0,0 0 16,0 1-16,0-1 0,0 0 15,0 1-15,0-22 0,0 21 0,0-21 16,0 0-16,21 1 0,0-1 16,0-21-16,0 21 0,0-21 0,1 0 15,-1 0-15,0 0 0,0 0 16,21 0-16,-20-21 0,-1 0 16,21 21-16,-21-22 0,0 1 0,22-21 15,-22 21-15,21-22 0,-21 22 16,1-21-16,-1 0 0,0-1 0,0 1 15,0-22-15,0 22 0,1-21 0,-1 20 16,-21-20-16,21 20 0,-21-20 16,21 21-16,-21-1 0,0 1 0,0 0 15,21-1-15,-21 22 0,0-21 16,0 21-16,0-1 0,0 1 0,0 0 16,0 42 15,0 0-31,-21 1 0,21 20 0,0-21 15,0 21-15,0 1 0,0-1 0,0 22 16,-21-22-16,21 21 0,0 1 16,-21-22-16,21 22 0,0-1 0,0-20 15,0-1-15,0 0 0,0 1 16,0-1-16,0 0 0,0-21 0,0 1 16,0 20-16,0-21 0,21-21 0,0 21 15,-21 0-15,21-21 0,0 0 16,1 0-16,-1 0 0,0 0 0,0 0 15,0 0-15,0 0 0,1-21 16,-1 0-16,0 0 0,0 0 16,0 0-16,0-22 0,1 22 0,-1 0 15,0-21-15,-21 20 0,0 1 16,21 0-16,-21-21 0,21 42 0,-21-21 16,0-1-16,0 44 15,0-1 1,0 0-16,0 0 0,0 0 15,0 22-15,0-22 0,0 0 0,-21 0 16,21 0-16,0 0 0,0 43 16,0-43-1,0 0 1,21-21 0,0 0-16,1 0 15,-1-21-15,-21 0 0,21 21 16,0-21-16,-21 0 0,21-1 0,0 1 15,-21 0-15</inkml:trace>
  <inkml:trace contextRef="#ctx0" brushRef="#br0" timeOffset="109535.8">5440 11070 0,'0'0'0,"-21"0"16,-1 0-16,1 0 0,21 21 15,0 1-15,0-1 16,21-21 15,1 0-31,-1 0 16,-21-21-16,0-1 0,21 22 16,-21-21-16,0 0 15,-21 21 1,0 0-1,-1 0-15,1 0 16,0 0 0,21 21-16,-21-21 0,0 0 15,21 21 1</inkml:trace>
  <inkml:trace contextRef="#ctx0" brushRef="#br0" timeOffset="109791.66">4678 11303 0,'0'0'0,"0"21"0,21-21 16,0 0-1,0 0-15,0 0 0,1 0 16,-1 0-16,0-21 0,21 21 0,-21 0 15,22 0-15,-22-21 0,0 21 16,21 0-16,-20 0 0,-1 0 0,0 0 16,0-21-16,0 21 0,0 0 15</inkml:trace>
  <inkml:trace contextRef="#ctx0" brushRef="#br0" timeOffset="110625.3">5524 11790 0,'-21'0'0,"42"-21"32,1 0-17,-1-1-15,0 22 0,0-21 16,0 0-16,0 0 0,1 0 0,20 0 15,-21-22-15,0 22 0,22-21 16,-22 21-16,0-22 0,0-20 16,21 20-16,-20 1 0,-1-21 0,0 20 15,0-20-15,-21 20 0,21 1 16,-21-21-16,21 20 0,-21 1 0,0 0 16,0-1-16,0 1 0,0 21 0,0 0 15,0-1-15,0 1 0,-21 42 31,0 1-31,21-1 0,-21 0 16,0 21-16,0 1 0,-1 20 0,22-21 16,-21 22-16,0-22 0,0 22 15,0-1-15,21 1 0,0-1 0,-21-20 16,-1 20-16,22-21 0,-21 22 16,21-22-16,0-21 0,0 22 15,0-22-15,0 21 0,0-21 0,21 1 0,1-1 16,-1 0-16,0-21 0,0 21 15,0-21-15,0 0 0,1 0 16,-1 0-16,0 0 0,21 0 0,-21 0 16,1-21-16,20 0 0,-21 21 0,0-21 15,0-1-15,1 1 0,-1 0 16,0 0-16,0 0 0,-21 0 0,0-1 16,0 1-16,21 0 0,-21 0 15,0 0-15,0 0 0,0-1 0,0 44 47,0-1-47,-21 0 0,21 0 0,0 0 16,0 0-16,0 1 0,-21-1 0,21 0 15,0 0-15,0 0 0,0 0 16,0 1-16,0-1 0,0 0 16,0-42 30,0 0-30,21 21-16,-21-22 0,0 1 0</inkml:trace>
  <inkml:trace contextRef="#ctx0" brushRef="#br0" timeOffset="110835.19">6435 11282 0,'-22'0'16,"1"-21"0,42 21 46,1 0-46,-1 0-16</inkml:trace>
  <inkml:trace contextRef="#ctx0" brushRef="#br0" timeOffset="111575.51">6773 11472 0,'0'0'0,"21"0"47,1 0-47,-1 0 16,0 0-16,21 0 0,-21 0 0,1 0 15,-1 0-15,0 0 0,0 22 16,0-22-16,0 21 0,1 0 0,-22 0 16,0 0-16,0 0 15,0 1-15,0-1 0,-22 0 0,22 0 16,-42 0-16,21 0 0,0 1 0,0-1 15,-22 0-15,22-21 0,-21 21 16,21 0-16,-1-21 0,1 0 16,0 21-16,0-21 0,0 0 15,42-21 17,0 21-17,0 0-15,0 0 16,22 0-16,-22 0 0,0 0 0,0 0 15,0 0-15,22 0 0,-22 0 0,0 0 16,0 0-16,0 21 0,1 1 16,-1-1-16,0 0 0,0 0 0,0 21 15,0 1-15,1-1 0,-22 0 0,0 1 16,21-1-16,-21 22 16,0-22-16,0 21 0,0-20 0,0-1 15,0 22-15,0-22 0,-21 0 0,21 1 16,-22-1-16,1-21 0,0 21 15,-21-20-15,21 20 0,-1-21 0,-20 0 16,0 0-16,21 1 0,-22-1 0,1-21 16,0 21-16,-1-21 0,1 0 15,21 0-15,-22 0 0,1 0 0,21 0 16,-21-21-16,20 0 0,1-1 0,-21-20 16,21 0-16,21 21 0,-21-22 15,21 1-15,0-22 0,0 22 0,0 0 16,0-1-16,0 1 0,0 0 15,21-1-15,0 1 0,0 0 16,0-1-16,22 1 0,-22 0 0,0-1 16,21 22-16,1-21 0,-22 21 0,21 0 15,-21-22-15,22 22 0,-22 21 16,21-21-16,-21 21 0,0 0 16,-21-21-16,22 21 0</inkml:trace>
  <inkml:trace contextRef="#ctx0" brushRef="#br0" timeOffset="113719.75">7599 11748 0,'0'0'0,"0"-22"16,0 1 0,21 0-16,0 0 15,0 0-15,0 0 16,1-1-16,-1 1 0,-21 0 0,21 0 15,-21 0-15,21 0 0,-21-1 0,0 1 16,0-21-16,0 21 0,0 0 16,-21-1-16,0 1 0,0 0 0,-1 0 15,1 0-15,-21 21 0,21 0 16,-22 0-16,22 0 0,-21 21 0,21 0 16,-22 0-16,1 0 0,21 22 0,-21-1 15,20-21-15,1 22 0,0 20 16,0-21-16,21 1 0,0-1 0,0-21 15,0 22-15,0-1 0,0-21 16,0 0-16,0 0 0,21-21 16,0 22-16,0-22 0,1 0 0,20 0 15,-21 0-15,0 0 0,22 0 0,-22-22 16,0 1-16,21 0 0,-21 0 16,22 0-16,-22 0 0,21-1 0,-21-20 15,22 21-15,-22 0 0,0-22 16,0 1-16,-21 21 0,0-21 0,21-1 15,-21 22-15,0-21 0,0 21 0,0-1 16,0 1-16,0 0 0,0 42 31,0 0-31,0 1 16,0-1-16,0 0 0,0 21 16,0-21-16,0 22 0,0-22 0,0 21 15,0-21-15,0 22 0,0-22 16,22 0-16,-1 0 0,-21 0 0,21 1 15,0-22-15,0 21 0,0-21 0,1 0 16,-1 0-16,0 0 0,0 0 16,0 0-16,0 0 0,1 0 0,-1-21 15,21-1-15,-21 1 0,0 0 0,1 0 16,-1 0-16,0 0 0,0-22 16,0 1-16,0 0 0,-21-1 0,22 1 15,-22 0-15,21-22 0,0 22 16,-21-22-16,0 22 0,0 0 15,0-22-15,21 22 0,-21-1 0,0 1 16,0 21-16,0-21 0,0 20 0,0 1 16,0 0-16,0 42 15,0 22 1,0-22-16,0 21 16,0 0-16,0 1 0,0-1 0,0 22 15,-21-22-15,21 21 0,-21 1 0,21-22 16,0 22-16,0-22 15,0 0-15,0 1 0,0-1 0,0 0 0,0-20 16,0 20-16,0-21 0,0 0 16,0 0-16,21 1 0,-21-1 15,21-21-15,0 0 0,0 21 0,1-21 16,-1 0-16,0 0 0,0 0 16,0 0-16,0 0 0,1-21 0,-1 0 15,0 21-15,21-22 0,-21 1 0,1 0 16,-1 0-16,0 0 0,0-22 15,-21 22-15,21 0 0,0-21 0,-21 21 16,22-22-16,-22 22 0,0-21 0,21 21 16,-21-1-16,0 1 0,0 42 47,0 1-47,0-1 0,0 0 15,0 21-15,0-21 0,0 1 0,0 20 16,-21-21-16,21 0 0,0 0 15,0 1-15,0-1 0,0 21 0,0-21 16,0 0-16,0 1 0,21-1 16,0-21-1,0 0-15,0 0 0,0 0 0,1 0 16,-1 0-16,21 0 0,-21-21 16,0 21-16,1-22 0,20 1 0,-21 0 15,0 0-15,0 0 0,1 0 16,-1-1-16,0 1 0,-21 0 0,21-21 15,-21 21-15,21-1 0,-21 1 16,0 0-16,0 0 0,21 21 16,-21 21-1,0 0 1,0 0-16,-21 1 0,21-1 16,0 0-16,0 0 0,0 0 15,-21 22-15,21-22 0,0 0 16,0 0-16,0 0 0,0 0 15,0 1-15,21-22 0,0 0 16,1 0 0,-1 0-16,0 0 0,0 0 15,0 0-15,0-22 16,1 1-16,-22 0 0,0 0 16,0 0-16,0 0 0,0-1 15,0 1-15,0 0 0,0 0 16,0-21-16,-22 20 0,1 22 0,21-21 15,-21 0-15,0 21 0,0 0 0,0-21 16,-1 21 0,1 0-16,42 0 47,1 0-47,-1-21 0,0 0 15,0 21-15,21-22 0,-20 22 16,-1-21-16,21 21 0,-21-21 0,22 21 15,-22 0-15,21 0 0,-21 0 0,0 0 16,22 0-16,-22 0 0,0 0 16,0 0-16,0 21 0,1-21 15,-22 21-15,21 1 0,-21-1 0,0 0 16,0 0-16,0 0 0,0 0 16,0 1-16,0-1 0,0 21 0,0-21 15,0 0-15,0 1 0,0-1 16,0 0-16,0 0 0,0 0 15,0 0-15,0 1 0,0-1 16,0 0-16,0 0 0,0 0 16,0 0-16,0 1 15,-21-22 1,21-22 0,0 1-1,0 0-15,0 0 0,0-21 16,0 20-16,0 1 0,0 0 0,21-21 15,0 21-15,0-22 0,0 1 16,0 0-16,22 20 0,-22-20 16,21 21-16,-21-21 0,22 20 0,-22 1 15,21 0-15,-21 21 0,22 0 16,-22 0-16,0 0 0,0 0 0,0 21 16,1 0-16,-1 1 0,-21-1 15,0 0-15,0 0 0,0 21 0,0 1 16,0-22-16,0 21 0,0-21 0,0 22 15,0-22-15,0 21 0,0-21 16,0 1-16,-21 20 0,21-21 0,-22 0 16,22 0-16,0 1 0,0-1 0,0 0 15,-21-21-15,21 21 16,-21-21 0,21-21-1,0 0 1,0 0-16,0-1 0,0 1 0,0 0 15</inkml:trace>
  <inkml:trace contextRef="#ctx0" brushRef="#br0" timeOffset="114101.53">9737 10795 0,'-43'42'16,"22"-42"-16,0 22 15,21-1-15,0 0 0,0 0 16,21-21 15,0 0-15,-21-21-1,0 0-15,0 0 0,0-1 16,0 1 0,-21 0-16,0 21 15,0 0-15,0 21 32,21 0-32,0 1 15,0-1-15,0 0 16</inkml:trace>
  <inkml:trace contextRef="#ctx0" brushRef="#br0" timeOffset="114418.35">8276 11176 0,'0'0'0,"21"0"32,0 0-32,1-21 15,-1 21-15,0 0 0,0 0 0,0-21 16,0 21-16,1 0 0,-1 0 15,0 0-15,0-21 0,0 21 16,0 0-16,-21 21 31,-21-21-15,0 21-16</inkml:trace>
  <inkml:trace contextRef="#ctx0" brushRef="#br0" timeOffset="115295.87">3387 12361 0,'-22'0'15,"44"0"32,-1 0-31,21 0-16,-21 0 0,22 22 0,-22-22 15,21 0-15,22 0 0,-22 0 0,21 0 16,-20 0-16,20 0 16,1 0-16,-1 0 0,22 0 0,-22 21 15,22-21-15,0 0 0,21 0 16,-1 0-16,22 0 0,-21 0 0,21 0 16,21 0-16,1 0 0,-1 0 0,21 0 15,0 0-15,1 0 0,-1 0 16,22 0-16,-1 0 0,1 0 0,-1 0 15,1 0-15,-1 0 0,1 0 16,20 0-16,-20 0 0,-1 0 16,1 0-16,-1 0 0,1 0 0,-22 0 15,22 0-15,-22 0 0,0 0 16,-21 0-16,22 0 0,-22 0 0,-21 0 16,0 0-16,0 0 0,-21 0 15,-22 0-15,1 0 0,-21 0 0,-1 0 16,-21 21-16,1-21 0,-22 0 0,0 0 15,0 0-15,-42 0 32,-21 0-17,21 0-15,-22 0 0,22 0 0,-42 0 16,20 0-16,-20 0 0,-1 0 16</inkml:trace>
  <inkml:trace contextRef="#ctx0" brushRef="#br0" timeOffset="116227.85">3958 12446 0,'0'0'16,"-21"0"-16,0 0 0,0 0 0,-1 0 15,1 0 1,0 0-16,42 0 47,0 0-32,1 21-15,-1-21 0,21 0 16,0 0-16,-20 0 0,20 21 0,21-21 16,-20 22-16,20-22 0,1 0 15,-1 0-15,1 0 0,20 21 0,1-21 16,0 0-16,21 0 0,-22 0 16,1 21-16,0-21 0,20 0 0,-20 0 15,21 0-15,21 0 0,0 0 0,0 0 16,0 0-16,0 0 15,21 0-15,21 0 0,-20 21 0,20-21 0,0 0 16,1 0-16,-1 0 16,0 0-16,22 0 0,-22 0 0,0 0 15,22 0-15,-22 0 0,1 0 0,-1 0 16,0 0-16,1 0 0,-22 0 16,0 0-16,0-21 0,0 21 0,-21 0 15,0 0-15,0 0 0,-21-21 16,0 21-16,0 0 0,-43 0 0,22 0 15,-22 0-15,-20-21 0,-1 21 0,0 0 16,-20 0-16,-1 0 0,0 0 16,-42 0 31,0 0-47,-1 0 15,1 0-15,0 0 16,0 0-16,0 0 0,0 0 15,-1 0-15,1 21 0</inkml:trace>
  <inkml:trace contextRef="#ctx0" brushRef="#br0" timeOffset="122327.82">2582 13991 0,'-21'0'31,"21"21"16,0 1-16,21-1-15,0-21-16,1 0 0,-1 0 15,0 0-15,0 0 0,0 0 16,0 0-16,22 0 0,-22 0 16,0 0-16,0-21 0,22 21 15,-22-22-15,0 1 0,21 0 16,-21 0-16,22 0 0,-22 0 0,0-1 15,0-20-15,0 21 0,1 0 16,-22-22-16,0 22 0,21 0 0,-21-21 16,0 21-16,0-22 0,0 22 15,0 0-15,0-21 0,0 20 0,0 1 16,0 0-16,0 0 0,-21 21 16,21-21-16,0 0 0,-22 21 15,22-22-15,-21 22 0,0 22 31,21-1-31,-21 21 16,21-21-16,-21 22 0,21-1 16,0 0-16,0 22 0,-21-1 0,21-20 15,-22 20-15,22 1 0,-21-1 16,21-21-16,-21 22 0,21-1 0,0 22 16,-21-21-16,21-1 0,-21 1 15,0 20-15,21-20 0,0-1 0,-22 1 16,22-1-16,-21 1 0,21-1 15,-21 1-15,21-1 0,0 1 0,0-22 16,0 22-16,0-22 0,0 21 16,0-20-16,0-1 0,0 0 0,0-20 15,0-1-15,0 0 0,0 0 16,21 0-16,0-21 0,1 0 16,-1 0-16,0-21 0,0 0 15,0 0-15,0 0 0,1-22 16,-1 1-16,0 21 0,0-43 0,0 22 15,0 0-15,1-22 0,-1 22 16,0-22-16,0 22 0,-21-22 0,0 22 16,0-21-16,0-1 0,0 22 15,0-22-15,-21 22 0,0 0 0,-22-22 16,22 22-16,0-1 0,-21 22 16,21-21-16,-1 21 0,-20 0 0,21-1 15,0 22-15,0 0 16,-1-21-16,1 21 0,42 0 47,1 0-47,-1 0 15,0 0-15,21 0 0,-21 0 0,1 0 16,20-21-16,-21 21 0,21-21 16,-20 0-16,20 0 0,0-1 0,-21 1 15,22 0-15,-1 0 0,-21 0 16,0 0-16,1-1 0,-1 1 0,0 0 15,0 0-15,-21 0 0,0 0 16,0-1-16,0 1 16,0 42 31,0 1-47,0 20 0,0-21 0,0 0 15,0 22-15,0-22 0,0 0 16,0 21-16,0-21 0,0 1 0,21 20 15,0-21-15,-21 0 0,22-21 16,-1 21-16,-21 1 0,21-22 16,0 0-16,0 0 0,0 0 15,1 0-15,-1 0 0,0 0 0,0-22 16,0 1 0,0 21-16,1-21 0,-1 0 0,0 0 15,-21-22-15,21 22 0,-21 0 16,21-21-16,-21 21 0,0-22 0,0 22 15,0-21-15,0 21 0,0-22 16,-21 22-16,0 0 0,0 0 0,0 0 16,-1-1-16,1 1 0,0 21 15,0 0-15,-21 0 0,20 0 0,1 0 16,0 0-16,0 21 0,0 1 16,0-1-16,21 0 0,0 21 0,-22-21 15,22 22-15,0-22 0,0 0 16,0 21-16,0-20 0,0-1 15,0 0-15,22 0 0,-1 0 0,0-21 16,0 21-16,0-21 0,0 0 16,1 0-16,-1 0 0,21 0 0,-21 0 15,22 0-15,-22 0 0,21-21 16,-21 0-16,22 21 0,-22-21 0,21 0 16,0 0-16,-20-1 0,-1 1 15,0 0-15,21-21 0,-42 21 0,21-1 16,-21 1-16,22 0 0,-22 0 15,0 0-15,0 0 0,0-1 0,-22 22 32,1 0-32,21 22 15,-21-22-15,21 21 16,21-21 31,0 0-47,1-21 15,-1 21-15,0 0 32,0 0-32,-21 21 15,0 0-15,0 0 16,0 21-16,0-20 0,0-1 16,0 0-16,0 21 0,0-21 0,0 1 15,0 20-15,0-21 0,0 0 16,0 0-16,0 1 0,0-1 0,0 0 15,0 0-15,21 0 16,0-21-16,1 0 16,-1 0-16,0 0 0,0 0 15,0 0-15,0 0 0,1-21 16,-1 0-16,0 21 0,0-21 0,0 0 16,0-1-16,1 1 0,-1 0 15,0-21-15,0 21 0,0-1 16</inkml:trace>
  <inkml:trace contextRef="#ctx0" brushRef="#br0" timeOffset="122717.11">5546 13187 0,'0'0'0,"0"-64"15,0 43 1,-22 21-16,1 0 0,0 0 16,0 0-16,0 0 0,0 21 15,-22 1-15,22-1 0,0 0 0,-21 21 16,20 1-16,1-1 0,-21 0 16,21 22-16,0-1 0,-22 1 0,22 20 15,0-20-15,0-1 0,0 1 16,-1 21-16,1-22 0,21-21 0,0 22 15,0-22-15,0 22 0,0-22 16,0 0-16,21-20 0,1 20 0,-1-21 16,0 0-16,21 22 0,-21-43 0,1 21 15,20 0-15,-21-21 16,21 0-16,1 0 0,-1 0 0,-21 0 16,22 0-16,-1 0 0,-21 0 15,21-21-15,-20 0 0,-1-1 0,0 1 16,0 0-16,0 0 0,-21-21 0</inkml:trace>
  <inkml:trace contextRef="#ctx0" brushRef="#br0" timeOffset="123288.43">5863 13907 0,'0'0'0,"0"21"47,21 0-47,-21 0 16,0 0-16,0 0 0,0 1 16,0-1-16,0 0 0,0 0 0,0 0 15,0 0-15,0 1 0,0-1 0,0 0 16,0 0-16,0 0 15,0-42 32,0 0-47,0 0 16,21 0-16</inkml:trace>
  <inkml:trace contextRef="#ctx0" brushRef="#br0" timeOffset="123659.46">6054 13589 0,'0'21'16,"0"0"-16,0 1 15,0-1 1,21-21-1,0 0-15,0-21 16,0 21 0,-21-22-16,21 22 0,-21-21 0,0 0 15,0 0-15,0 0 16,-21 21 15,0 0-31,0 0 0,0 0 16,0 21-1,21 0-15,0 0 16,0 0 0,0 1-16,0-1 15,21-21-15,-21 21 0,21-21 0,0 21 16</inkml:trace>
  <inkml:trace contextRef="#ctx0" brushRef="#br0" timeOffset="124195.67">6498 13801 0,'0'21'16,"0"0"0,-21 0-16,21 0 0,0 1 15,0-1-15,-21 0 0,21 0 0,0 0 16,0 0-16,-21 1 15,21-1-15,0 0 0,0 0 0,0 0 16,0 0-16,0 1 16,-22-22-16,22 21 0,0-42 47,0-1-47,0 1 15,0 0-15,0 0 16,0 0-16,0 0 0,22-22 0,-1 22 15,0 0-15,0-21 0,-21 20 0,42-20 16,-20 21-16,-1-21 16,0 20-16,21 1 0,-21 0 0,1 21 15,20 0-15,-21 0 0,21 0 16,-20 0-16,-1 0 0,0 0 0,0 21 16,0 0-16,-21 1 0,0 20 0,0-21 15,0 0-15,0 22 0,0-22 16,0 0-16,0 21 0,0-21 0,0 1 15,0-1-15,0 0 0,-21 0 16,21 0-16,-21 0 0,21 1 16,21-44 31,0 1-47,0 0 15,1 0-15,-1 0 0</inkml:trace>
  <inkml:trace contextRef="#ctx0" brushRef="#br0" timeOffset="124544.47">7387 13356 0,'0'0'0,"0"-21"0,0 0 15,0 42 16,-21 0-31,21 22 16,0-22-16,0 21 0,-21 0 16,21 1-16,0 20 0,0-20 0,0-1 15,0 0-15,0 22 0,-21-22 16,21 0-16,0 1 0,0-22 0,0 21 16,0 1-16,0-22 0,0 0 0,0 0 15,0 0-15,0 0 0,0 1 16,0-1-16,21-21 15,0 0 1,0 0-16,0 0 16,0-21-1,-21-1-15,22 1 0,-22 0 16,0 0-16,0 0 0,0 0 0</inkml:trace>
  <inkml:trace contextRef="#ctx0" brushRef="#br0" timeOffset="124795.33">7218 13695 0,'0'0'0,"21"0"47,0-21-47,0 21 0,22 0 0,-22 0 15,0-21-15,21 21 0,-21 0 16,22 0-16,-22-22 0,21 22 0,-21-21 15,22 21-15,-22 0 0,0 0 0,0 0 16,0 0-16,1 0 16,-1 0-16</inkml:trace>
  <inkml:trace contextRef="#ctx0" brushRef="#br0" timeOffset="125299.22">8678 13610 0,'0'-21'16,"-21"21"0,21 21-16,-21 0 15,21 1-15,0-1 0,-21 0 16,21 21-16,-21-21 0,21 22 16,0-22-16,0 21 0,0-21 0,-22 22 15,22-22-15,0 0 0,0 0 0,0 0 16,0 1-16,0-1 0,0 0 15,22-21 17,-1 0-32,0 0 15,0-21-15,-21 0 0,21 21 0,0-22 16,1-20-16,-1 21 0,0 0 16</inkml:trace>
  <inkml:trace contextRef="#ctx0" brushRef="#br0" timeOffset="125636.03">8848 13335 0,'0'0'15,"-22"0"-15,1 0 0,0 0 16,0 0-16,21 21 16,0 0-16,21-21 31,0 0-31,0 0 0,1 0 15,-1 0-15,0 0 0,0 0 0,0-21 16,-21 0 0,21 21-16,-21-21 0,0 0 15,0 0 1,-21 21-16,0 0 16,0 0-16,0 0 0,0 0 15,-1 0-15,22 21 16,0 0-16,0 0 0,0 0 15,0 0-15,22-21 16,-1 22-16,0-22 0,0 21 0,0-21 16,22 21-16,-22-21 0</inkml:trace>
  <inkml:trace contextRef="#ctx0" brushRef="#br0" timeOffset="125891.5">9271 13695 0,'0'0'16,"0"21"-1,-21-21-15,42 0 16,0 0 0,0 0-16,0 0 15,1 0-15,-1 0 0,0 0 16,0 0-16,0 0 0,0-21 15,1 21-15,-1 0 0,0 0 16</inkml:trace>
  <inkml:trace contextRef="#ctx0" brushRef="#br0" timeOffset="126076.39">9292 13885 0,'-21'22'15,"21"-1"-15,0 0 32,21-21-32,0 0 15,0 0-15,1 0 0,-1 0 16,0-21-16,0 21 0,0 0 16,0-21-16,1 21 0,-1-22 0,0 1 15,0 21-15,21-21 0,-20 21 0</inkml:trace>
  <inkml:trace contextRef="#ctx0" brushRef="#br0" timeOffset="126624.08">10266 13399 0,'0'0'0,"-21"-22"16,-1 22-1,1 0 1,0 0-16,0 0 16,0 0-16,21 22 0,-21-1 0,-1 0 15,1 0-15,21 0 0,-21 0 0,21 22 16,-21-22-16,21 21 0,0-21 16,-21 22-16,21-1 0,-21 0 15,21-20-15,0 20 0,-22 0 16,22-21-16,0 1 0,0 20 0,0-21 15,0 0-15,0 0 0,0 1 0,22-1 16,-1-21-16,0 21 0,0-21 16,0 0-16,0 21 0,1-21 15,-1 0-15,0 0 0,21 0 0,-21 0 16,1-21-16,-1 21 0,0-21 16,0 0-16,0-1 0,0 1 0,1 0 15,-1-21-15,0 21 0,0-1 16,-21-20-16,0 0 0,0-1 0,0 22 15,0-21-15,0 0 0,0-1 16,-21 22-16,0-21 0,0 21 16,21-1-16,-22 1 0,1 21 0,0-21 15,0 21-15,0-21 0,0 21 16,-1 0-16,1 0 16,21 21-16,0 0 15,-21 0-15,21 1 16,0-1-16,0 0 0,0 0 15,21 0-15,0-21 0,-21 21 16,22-21-16,-1 0 0,0 0 0</inkml:trace>
  <inkml:trace contextRef="#ctx0" brushRef="#br0" timeOffset="126871.96">10880 13610 0,'0'-21'16,"0"0"-1,0 42 48,0 0-63,0 0 15,0 1-15,0-1 0,-22-21 16,22 21-16,0 0 0</inkml:trace>
  <inkml:trace contextRef="#ctx0" brushRef="#br0" timeOffset="127131.8">10922 14118 0,'0'0'0,"0"21"16,0 1 0,0-1-16,0 0 15,0 0-15,-21 0 16,0 0-16,21 1 0,-22-1 16,1-21-16,0 21 0,0 0 15,0 0-15,-22 0 0,22 1 0,0-1 16,0 0-16,0 0 0,0-21 0,-1 21 15,1-21-15,0 0 0,0 0 16,0 0 0,0 0-16</inkml:trace>
  <inkml:trace contextRef="#ctx0" brushRef="#br0" timeOffset="127649.1">11980 13568 0,'0'0'0,"0"-21"0,43-43 15,-43 43-15,-22 42 47,1 22-31,21-22-16,0 0 0,-21 21 15,21 1-15,-21-1 0,21 0 0,0-21 16,0 22-16,0-1 0,0 0 16,-21-20-16,21 20 0,0-21 0,0 0 15,0 0-15,0 1 0,0-1 0,0 0 16,21-21-16,0 0 0,0 21 15,0-21-15,1 0 0,-1 0 16,0 0-16,0 0 0,0 0 0,0-21 16,1 0-16,-22 0 0,21-1 15,0 1-15</inkml:trace>
  <inkml:trace contextRef="#ctx0" brushRef="#br0" timeOffset="128007.89">12234 13229 0,'0'0'0,"-21"0"15,0 0-15,0 0 0,21 21 0,-21-21 16,21 22-16,-22-22 0,22 21 16,0 0-16,22-21 31,-1 0-31,0 0 0,0 0 15,0 0-15,22 0 0,-22 0 0,0-21 16,0 21-16,0-21 0,0-1 16,1 22-16,-22-21 0,21 0 0,-21 0 15,0 0-15,0 0 16,-21 21-16,-1 0 16,1 0-16,0 0 0,0 0 15,0 0-15,0 21 16,21 0-16,-22 0 0,22 0 15,0 0-15,0 1 0,0-1 0,0 0 16,22 0 0,-1 0-16</inkml:trace>
  <inkml:trace contextRef="#ctx0" brushRef="#br0" timeOffset="128504.01">13060 13441 0,'0'0'0,"-21"0"15,-1 0 1,22 21-16,-21 0 0,0 0 16,0 1-16,21-1 0,-21 0 0,0 21 15,-1-21-15,1 1 0,-21 20 16,21-21-16,0 0 0,-1 0 0,-20 22 15,21-22-15,0-21 0,0 21 0,-1 0 16,1 0-16,0-21 0,0 0 16,42 0 46,0 0-62,0 0 0,1 0 16,-1 0-16,0 0 0,0 22 0,0-22 15,0 21-15,1-21 0,-1 0 0,0 21 16,21-21-16,-21 0 0,1 21 16,-1-21-16,0 0 0,0 0 0,0 21 15,0-21-15,1 0 16,-1 0-16,0 0 16,0 0 30,-21-21-30,21 0-16,0 0 16,1 21-16</inkml:trace>
  <inkml:trace contextRef="#ctx0" brushRef="#br0" timeOffset="128791.29">13652 13568 0,'22'0'79,"-1"0"-79,0 0 15,0 0-15,0 0 0,0 0 16,1 0-1,-1 0-15,0 0 32,-21 21-1</inkml:trace>
  <inkml:trace contextRef="#ctx0" brushRef="#br0" timeOffset="129015.17">13589 13780 0,'0'0'0,"0"21"16,21-21 31,0 0-32,0 0-15,1 0 16,-1 0-16,0 0 0,0 0 15,0 0 1,0 0-16,-21-21 0,22 21 16,-1 0-16,0-22 0</inkml:trace>
  <inkml:trace contextRef="#ctx0" brushRef="#br0" timeOffset="129756.02">14584 13377 0,'0'0'0,"0"-21"0,0 0 16,0 0-1,0 42 32,0 0-47,0 0 0,0 22 0,0-22 16,0 21-16,-21 1 0,21-1 15,-22 0-15,1 1 0,21-22 0,-21 21 16,0 0-16,0-20 0,0 20 16,-1-21-16,1 0 0,21 0 0,-21 1 15,0-1-15,0-21 16,21 21-16,0-42 31,21 0-15,0 21-16,0-22 15,0 22-15,1 0 0,-1-21 16,0 21-16,0 0 0,0 0 16,0 0-16,22 0 0,-22-21 0,0 21 15,0 0-15,0 0 0,1-21 0,-1 21 16,0 0-16,-21-21 15,21 21-15,0-21 0,-21-1 0,0 1 16,21 0-16,-21 0 16,0 0-16,0 0 0,0-1 0,0 1 15,0 0-15,0 0 0,0 0 0,0 0 16,0-1-16,0 1 0,-21 21 47,21 21-47,0 1 0,0-1 0,0 0 15,-21 0-15,21 21 0,-21-20 0,21 20 16,-21-21-16,21 21 0,0-20 16,0 20-16,-21-21 0,21 0 0,-22 22 15,22-22-15,-21 0 0,21 0 16,0 0-16,0 0 16,0 1-16,0-1 0,0 0 31,0-42 0,0 0-31,21-1 16,-21 1-16</inkml:trace>
  <inkml:trace contextRef="#ctx0" brushRef="#br0" timeOffset="130019.87">15536 13526 0,'0'0'0,"0"-22"0,-21 22 32,21 22-1,0-1-16,0 0 1,-21-21-16,21 21 0,0 0 16,-21 0-16,21 1 15</inkml:trace>
  <inkml:trace contextRef="#ctx0" brushRef="#br0" timeOffset="130259.69">15557 13970 0,'0'0'0,"0"21"16,0 0-16,0 1 15,-21-1-15,0 0 16,0-21-16,21 21 0,-21 0 16,0 0-16,-1-21 0,22 22 0,-21-1 15,0-21-15,0 21 0,0 0 16,0-21-16,-22 21 0,22 0 0,0 1 15,0-22-15,0 21 0,-1-21 16,1 0-16,0 21 0,0-21 0,0 0 16</inkml:trace>
  <inkml:trace contextRef="#ctx0" brushRef="#br0" timeOffset="130832.59">16573 13483 0,'0'0'0,"0"-21"0,0 0 16,0 42 15,0 0-31,-21 0 16,21 1-16,0 20 0,0-21 0,0 0 15,-21 22-15,21-22 0,0 21 0,0-21 16,0 22-16,0-22 0,0 0 16,0 0-16,0 0 0,0 0 0,0 1 15,0-1-15,21-21 0,-21 21 16,21-21-16,1 0 0,-1 0 16,0 0-16,0 0 15,0 0-15,0-21 0,1 0 16,-1-1-16</inkml:trace>
  <inkml:trace contextRef="#ctx0" brushRef="#br0" timeOffset="131211.37">16679 13102 0,'0'0'0,"-21"21"0,21 1 16,0-1-16,0 0 16,0 0-16,0 0 0,21-21 15,0 0-15,1 0 0,-1 0 16,0 0-16,0 0 0,0 0 16,0 0-16,1-21 0,-1 0 0,-21 0 15,21 21-15,-21-21 16,0-1-16,0 1 0,0 0 15,0 0-15,-21 0 0,0 21 16,-1 0-16,1 0 0,0 0 16,0 0-16,0 21 15,0 0-15,21 0 16,0 0-16,0 1 0,0 20 0,0-21 16,0 0-16,0 0 0,0 1 15,0-1-15,21 0 0,0 0 0,-21 0 16,21 0-16,0 1 0</inkml:trace>
  <inkml:trace contextRef="#ctx0" brushRef="#br0" timeOffset="131528.19">17441 13377 0,'0'0'0,"0"-21"0,-21 21 47,21 21-47,0 22 15,0-22-15,0 0 0,-21 21 0,21-20 16,0 20-16,-21 0 0,21 1 16,0-1-16,0-21 0,0 21 0,-21 1 15,21-22-15,-22 21 0,22-21 0,0 1 16,0-1-16,0 0 0,-21 0 15,21 0-15,0-42 47,0 0-47,0 0 0</inkml:trace>
  <inkml:trace contextRef="#ctx0" brushRef="#br0" timeOffset="131788.04">17081 13653 0,'22'0'47,"-1"0"-47,0 0 0,0 0 16,21 0-16,-20 0 0,20 0 0,0 0 15,1 0-15,-22 0 0,21 0 16,0 0-16,1 0 0,-1 0 0,0 0 15,-20 0-15,20 0 0,-21 0 16,0 0-16,0 0 0,1 0 0,-1 0 16,0 0-16,-21-22 15,21 22 1,0 0-16</inkml:trace>
  <inkml:trace contextRef="#ctx0" brushRef="#br0" timeOffset="132455.9">18436 13335 0,'0'0'0,"21"0"0,-21-21 16,0 42 15,0 0-15,0 0-16,0 1 0,-21-1 15,21 0-15,0 21 0,0 1 16,-21-1-16,0 0 0,21 1 0,-21-22 15,21 21-15,0 0 0,0-20 16,-22-1-16,22 0 0,0 0 0,0 0 16,0 0-16,0 1 0,0-1 15,22-21 17,-22-21-17,0-1 1</inkml:trace>
  <inkml:trace contextRef="#ctx0" brushRef="#br0" timeOffset="132681.76">18161 13631 0,'0'0'0,"21"0"31,0 0-31,0 0 0,1 0 15,-1 0-15,0 0 0,21 0 0,-21 0 16,1 0-16,20-21 0,-21 21 16,21 0-16,-20 0 0,20-21 15,-21 21-15,0 0 0,22-21 0,-22 21 16,0-21-16,0 0 0,0-1 16,22 22-16,-22-21 0</inkml:trace>
  <inkml:trace contextRef="#ctx0" brushRef="#br0" timeOffset="133151.5">19071 12552 0,'21'0'16,"0"0"-1,1 0-15,-1 21 0,0 0 16,21 0-16,-21 1 0,22-1 0,-1 21 16,22 0-16,-22 1 0,0-1 15,1 22-15,20-1 0,-21 1 0,1-1 16,-22-21-16,21 22 0,-21-1 15,1-20-15,-22 20 0,0-20 16,0 20-16,0-21 0,-22 22 0,1-22 16,0 1-16,-21-1 0,-1 0 15,22 1-15,-21-1 0,0-21 0,-1 21 16,1-20-16,0-1 0,20 21 0,-20-21 16,21 0-16,-21 1 0,20-1 15,-20 0-15,21-21 0,0 21 0,0 0 16,-1 0-16,1-21 15,21-21 17,0 0-32,21 21 15,1-21-15,-22 0 0</inkml:trace>
  <inkml:trace contextRef="#ctx0" brushRef="#br0" timeOffset="138011.73">7197 15007 0,'0'0'0,"21"0"0,0 0 15,-21-21-15,21 0 0,0 21 0,-21-21 16,21 21-16,1-21 0,-22-1 16,21 1-16,-21 0 0,21 0 15,-21 0-15,21 21 0,-21-21 16,0-1-16,0 1 16,-21 21-1,0 0 1,0 21-16,-1 1 0,1-1 0,0-21 15,0 21-15,0 0 0,0 0 16,-1-21-16,1 21 0,21 1 16,-21-22-16,21 21 15,21-21 1,0 0-16,1 0 16,-1 0-16,0 0 0,21 0 15,-21 0-15,1 0 0,20 0 0,-21 21 16,0 0-16,22-21 0,-22 0 0,0 21 15,0-21-15,-21 21 0,21-21 16,-21 22-16,21-1 0,-21 0 16,0 0-16,0 0 15,0 0-15,-21-21 0,0 22 0,0-22 16,0 0-16,0 21 0,-1-21 16,1 0-16,0 0 15,0 0-15,0 0 0,0 0 16,21-21-1,0-1 1,21 22 0,0 0-16,0 0 0,0 0 15,0 0-15,1 0 0,-22 22 16,21-1-16,0 0 16,-21 0-16,0 0 0,0 0 0,0 1 15,0-1-15,0 0 0,0 0 0,0 0 16,-21 0-16,0 1 15,-1-1-15,1 0 0,21 21 0,-21-21 16,21 1-16,-21-1 0,21 0 16,0 0-16,0 21 0,0-20 0</inkml:trace>
  <inkml:trace contextRef="#ctx0" brushRef="#br0" timeOffset="138467.65">7556 16637 0,'0'0'16,"0"21"-16,-42 0 15,21 1-15,42-1 47,0-21-31,0 21-16,-21 0 15,0 0-15,0 0 0,22 1 16,-22-1-16,21 0 0,-21 21 0,21 1 16,0-22-16,-21 21 0,21 0 15,0 1-15,-21-1 0,22 0 16,-22 1-16,21-1 0,-21 0 0,0 1 15,0-22-15,0 21 0,0-21 0,0 1 16,0-1-16,0 0 0,0 0 16,0 0-16,0 0 0,-21-21 0,-1 22 15,1-22-15,0 0 16,0 0-16,0 0 0,0 0 0,-22 0 16,22-22-16,0 1 0,-21 21 0,20-21 15,1-21-15,0 21 16,0-1-16,21-20 0,-21 0 0,21-1 15</inkml:trace>
  <inkml:trace contextRef="#ctx0" brushRef="#br0" timeOffset="139131.31">9927 15939 0,'0'0'0,"0"-22"0,0 1 0,0 0 15,0 0-15,21 0 0,0 0 16,-21-1-16,22 1 0,-1 0 0,0 0 16,-21 0-16,0 0 0,0-1 15,0 1-15,0 0 0,-21 21 16,0 0 0,-1 0-16,1 0 0,-21 21 15,21-21-15,0 21 0,-22 1 0,22-1 16,0 0-16,0 0 0,0 0 15,-1 22-15,22-22 0,0 21 0,0-21 16,0 22-16,0-22 0,0 0 0,22 21 16,-1-21-16,0 1 0,0-22 15,0 21-15,0 0 0,1 0 0,20-21 16,-21 21-16,0-21 0,22 21 0,-22 1 16,0-22-16,0 21 0,0-21 15,-21 21-15,0 0 0,0 0 16,0 0-16,0 1 15,-21-22-15,0 21 0,0-21 16,0 21-16,-22-21 0,22 0 0,-21 21 16,21-21-16,-22 0 0,1 0 15,0 0-15,20 0 0,-20 0 0,21 0 16,-21 0-16,20 0 0,1 0 0,0-21 16,0 21-16,21-21 0,0 0 15,0-1-15,0 1 16,0 0-16,21 0 15,0 21-15,0-21 0,1 21 0,20-21 16,0-1-16,1 1 0,-1 21 0,0-21 16,22 0-16</inkml:trace>
  <inkml:trace contextRef="#ctx0" brushRef="#br0" timeOffset="139568.06">10583 15812 0,'0'0'15,"0"21"17,0 0-32,-21 0 0,0 0 0,21 0 15,-21 1-15,21 20 0,0-21 16,0 21-16,-21 1 0,21-22 0,0 21 16,0 1-16,0-22 0,0 21 15,0-21-15,0 22 0,0-22 16,0 0-16,21 0 0,-21 0 0,21 0 15,0 1-15,0-1 0,0-21 16,1 0-16,-1 0 0,0 0 16,0 0-16,0 0 0,0-21 15,1-1-15,-1 1 0,0-21 16,0 21-16,0-22 0,0 22 0,-21-21 16,0 0-16,22-1 0,-22 1 0,0 0 15,0 20-15,0-20 0,-22 0 16,1-1-16,21 22 0,-42 0 0,21 0 15,0 0-15,-1 0 0,1 21 0,0 0 16,0 0-16,0 0 16,21 21-16,-21-21 0,21 21 15,0 0-15,0 0 0,0 0 0,0 1 16,0-1-16,0 0 0,21 0 16,-21 0-16,21-21 0,0 0 15,0 21-15</inkml:trace>
  <inkml:trace contextRef="#ctx0" brushRef="#br0" timeOffset="139944.35">11536 15854 0,'0'0'15,"-21"-21"-15,-1 21 0,1-21 16,0 21-16,0 0 16,21 21-1,-21 0-15,21 0 0,0 0 16,0 0-16,0 22 0,0-1 0,-21-21 16,21 22-16,0-1 0,0 0 15,0 1-15,0-1 0,0 0 16,0 1-16,0-1 0,0 0 0,-22-21 15,22 22-15,0-22 0,-21 0 0,21 0 16,0 0-16,0 1 0,0-1 16,0 0-16,0-42 31,0 0-15,0-1-16,0-20 0,0 21 0,0 0 15,0-22-15</inkml:trace>
  <inkml:trace contextRef="#ctx0" brushRef="#br0" timeOffset="140264.17">11388 15981 0,'0'0'0,"0"-21"0,0-22 15,0 22-15,0 0 0,0 0 0,0 0 16,0 0-16,21-1 0,0 1 16,0 0-16,0 0 0,0 21 15,22-21-15,-22 0 0,21 21 0,1 0 16,-1 0-16,-21 0 0,21 0 0,1 0 15,-1 0-15,-21 21 0,22-21 16,-22 21-16,0 21 0,-21-21 0,0 1 16,0-1-16,0 0 0,0 21 0,0-21 15,0 1-15,-21-1 16,0 0-16,-1 0 0,1 0 0,0 0 16,-21 1-16,21-1 0,-1-21 0,1 21 15,0 0-15,0-21 0,0 21 16,0-21-16,-1 21 0,22-42 47,0 0-47,22 0 0,-1 0 0</inkml:trace>
  <inkml:trace contextRef="#ctx0" brushRef="#br0" timeOffset="140651.96">13441 15642 0,'-21'-21'16,"-1"21"-1,1 0-15,0-21 0,0 21 16,0 0-16,0 0 0,-1 0 15,1 0-15,0 0 0,0 21 16,0 0-16,0 0 0,-1 1 16,1-1-16,0 21 0,21 0 0,-21 1 15,0-1-15,0 0 0,21 1 16,0 20-16,0-20 0,0 20 0,0-21 16,0 1-16,0-1 0,0 0 0,0 1 15,0-1-15,21 0 0,0-20 16,0-1-16,0 21 0,0-21 0,1 0 15,-1-21-15,21 22 0,-21-1 0,0-21 16,22 0-16,-22 0 16,0 0-16,21 0 0,-20 0 0,20 0 0,-21 0 15,0-21-15,22-1 0</inkml:trace>
  <inkml:trace contextRef="#ctx0" brushRef="#br0" timeOffset="141092">13949 16108 0,'0'0'0,"21"-21"0,-21 0 0,21-1 16,-21-20-16,0 21 0,0 0 16,0 0-16,-21 21 15,0 0-15,0 0 0,-1 0 16,1 0-16,0 21 16,21 0-16,-21 0 0,21 0 0,0 0 0,-21 22 15,21-22-15,0 0 0,-21 21 16,21-20-16,0-1 0,0 0 15,0 0-15,0 0 0,0 0 0,0 1 16,21-22-16,0 0 16,0 0-16,0 0 0,0 0 15,1 0-15,-1-22 0,-21 1 16,21 21-16,0-21 0,0 0 16,-21 0-16,21-22 0,-21 22 0,22 0 15,-22 0-15,0 0 0,0 0 0,21-1 16,-21 1-16,0 42 31,21 1-31,-21-1 0,0 0 0,0 21 16,0 1-16,0-22 0,0 21 0,0-21 15,0 22-15,0-22 0,0 21 16,0-21-16,0 0 0,21 1 0,-21-1 16,21 0-16,0-21 15,1 0 1,-22-21-16,21 0 0</inkml:trace>
  <inkml:trace contextRef="#ctx0" brushRef="#br0" timeOffset="141431.97">14499 15706 0,'0'0'0,"21"-21"0,0-22 0,1 1 15,-1 21-15,-21 0 0,21-1 16,0 1-16,-21 0 0,21 0 0,0 21 15,1 0-15,-1 0 0,0 0 0,0 0 16,0 0-16,22 21 0,-22 0 16,0 0-16,0 22 0,21-22 0,-20 21 15,-22 1-15,21-1 0,-21 0 0,21 1 16,-21-1-16,0 0 0,0 1 16,0-1-16,-21 0 0,0 1 0,-1-1 15,1 0-15,0-21 0,0 22 16,-21-22-16,20 21 0,-20-21 15,21 1-15,-21-1 0,20 21 0,-20-21 16,21 0-16,-21 1 0,20-1 0,-20-21 16,21 21-16,0 0 0,-22-21 15,22 21-15,0-21 0,21 21 0,-21-21 16,21 22 0</inkml:trace>
  <inkml:trace contextRef="#ctx0" brushRef="#br0" timeOffset="141613.42">14626 16637 0,'0'0'0,"21"-21"0,-21 0 15,21 21 1,-21-21-1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03:17:45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7599 5757 0,'-21'0'0,"21"22"0,-22-22 16,1 0-1,0 0-15,21 21 16,-21-21-16,0 0 0,0 0 15,-1 0-15,1 21 0,0-21 16,0 0-16,0 0 16,0 0-16,21 21 0,-22-21 15,1 0-15,0 0 16,0 0 0,21 21 15,-21-21-31,42 0 47,0 0-32,0 0-15,0 0 0,22 0 16,-22 0-16,0 0 0,0 0 16,22 0-16,-1 0 0,-21 0 15,21 0-15,1 0 0,-1 0 0,0 0 16,1-21-16,-1 21 0,0 0 15,22 0-15,-22 0 0,1 0 0,-1-21 16,0 21-16,22 0 0,-22 0 16,0 0-16,-20-21 0,20 21 15,0 0-15,-21 0 0,22 0 0,-22 0 16,0 0-16,0-21 0,0 21 16,1 0-16,-1 0 0,-21-22 109,-21 22-93,-1-21-1</inkml:trace>
  <inkml:trace contextRef="#ctx0" brushRef="#br0" timeOffset="603.65">8276 5525 0,'-21'0'15,"0"0"1,42 0 31,0 21-31,0 0-1,0-21-15,-21 21 0,22-21 16,-1 0-16,-21 21 0,21-21 0,0 0 15,-21 21-15,21-21 0,0 22 16,1-22-16,-1 0 0,0 21 16,0-21-16,43 42 15,-43-42 1,0 21 0,0-21-16,0 0 0,-21 21 15,0 1 1,0-1-1,-21-21-15,0 21 0,0-21 0,-22 21 16,22 0-16,0-21 0,0 21 16,0 1-16,-22-1 0,22 0 15,0 0-15,-21 0 0,21 0 0,-22 1 16,22-1-16,0 0 0,-21-21 16,20 21-16,1 0 0,0 0 0,0 1 15,0-22-15,0 21 0,-1-21 16,1 21-16,0-21 15,21-21 48,0 0-63</inkml:trace>
  <inkml:trace contextRef="#ctx0" brushRef="#br0" timeOffset="1587.37">7916 5863 0,'-21'0'0,"0"0"16,0 0-1,0 0-15,-1 0 16,1 0-16,0 0 16,0 0-16,0 0 0,0 0 0,-1 0 15,-20 0-15,21 0 16,0 21-16,0-21 0,-1 0 0,1 0 15,0 0-15,0 0 0,-21 0 16,20 0-16,1 0 0,0 0 0,0 0 16,0 0-16,0 0 0,-1 0 15,1 0-15,42-21 78,1 21-78,-1 0 0,21 0 16,-21 0-16,22 0 0,-1 0 16,0 0-16,22 0 0,-22 0 0,22 0 15,-22 0-15,21 0 0,-20 0 0,20 0 16,-20 0-16,20 0 0,-21-21 16,22 21-16,-22 0 0,1 0 15,-1 0-15,0 0 0,-21 0 16,22-21-16,-22 21 0,0 0 0,21 0 15,-42-21-15,22 21 0,-1 0 16,-42 0 15,-1 0-31,1 0 16,-21 0-16,21 0 0,-22 0 0,22 0 16,-21 21-16,0-21 0,-1 0 15,1 0-15,-22 21 0,22-21 0,0 21 16,-22-21-16,22 0 0,-22 0 0,22 21 15,0-21-15,-22 0 16,22 0-16,0 0 0,-1 0 0,22 0 16,-21 22-16,21-22 0,-1 0 15,1 0-15,0 0 0,0 0 0,0 0 16,42 0 15,0 0-31,0 0 16,0 0-16,22 0 0,-22 0 0,21 0 15,1 0-15,-1 0 0,-21 0 16,43-22-16,-22 22 0,0 0 0,1 0 16,-1-21-16,21 21 0,-20 0 0,-1-21 15,0 21-15,1 0 16,-1 0-16,0 0 0,-20 0 0,20 0 16,-21 0-16,0 0 0,0 0 15,1 0-15,-1 0 16</inkml:trace>
  <inkml:trace contextRef="#ctx0" brushRef="#br0" timeOffset="1625.36">8657 8382 0,'0'0'0,"21"-402"0,64-762 15</inkml:trace>
  <inkml:trace contextRef="#ctx0" brushRef="#br0" timeOffset="3596.84">14499 6011 0,'0'0'0,"-21"0"15,0 0 17,0 0-32,-1 0 15,1 0 1,0 0-1,0 0 1,42 0 62,0 0-78,0 0 16,1 0-16,-1 0 0,0 0 15,0 0-15,0 0 0,0 0 0,1 0 16,-1 0-16,0 0 16,0 0-16,0 0 0,0 0 15,1 0 1,-1 0 0,-42 0 77,-1 0-93</inkml:trace>
  <inkml:trace contextRef="#ctx0" brushRef="#br0" timeOffset="4416.56">14414 6075 0,'0'21'15,"22"-21"48,-1 0-63,0 0 0,0 0 15,0 0-15,0 0 16,1 0-16,-1 0 0,0 0 16,0 0-16,-21-21 15,21 21-15,0 0 16,1 0 15,-44 0 32,1 0-63,0 0 15,0 0-15,21 21 0,-21-21 16,0 0-16,-1 0 0,1 0 16,0 21-16,0-21 0,0 0 15,0 0 1,-1 0-1,44 0 48,-1 0-63,0 0 16,0 0-16,0 0 15,0 0 1,1 0-16,-1 0 15,0 0 110,0 0-125</inkml:trace>
  <inkml:trace contextRef="#ctx0" brushRef="#br0" timeOffset="6835.76">17208 5080 0,'0'0'0,"0"-21"32,0 0-17,0 0-15,0-1 16,-21 22-16,21-21 15,0 0 1,0 0 0,0 42 62,0 0-78,0 0 15,0 1-15,0-1 0,0 0 0,0 0 16,0 0-16,0 0 0,0 1 16,0-1-16,0 0 0,0 21 0,0-21 15,0 1-15,0-1 0,0 21 16,0-21-16,0 0 0,0 1 0,0-1 16,0 0-16,0 21 15,0-21-15,0 1 0,0-1 0,0 0 16,0 21-16,0-21 0,0 1 0,0-1 15,0 0-15,0 0 0,0 0 16,0 0-16,0 1 0,0-1 0,0 0 16,0 0-16,0 0 15,0 0-15,0 1 16,0-1 0,0-42 46,0-1-62,0 1 16,0 0-1,0 0-15,0 0 0,0 0 0</inkml:trace>
  <inkml:trace contextRef="#ctx0" brushRef="#br0" timeOffset="10464.06">17124 5017 0,'0'0'15,"0"-22"-15,-21 22 16,21-21 0,21 21 62,0 21-78,0-21 15,0 0-15,0 0 0,1 0 16,-1 0-16,0 0 0,0 0 0,0 0 16,0 0-16,22 0 0,-22 0 15,0 0-15,0 0 0,22 0 0,-22 0 16,0 0-16,0 0 0,21 0 15,-20 0-15,-1 0 0,21 0 16,-21 0-16,0 0 0,22 0 16,-22 0-16,0 0 0,21 0 0,-20 0 15,20 0-15,0 0 0,1 0 16,-22 0-16,21 0 0,0 0 0,1 0 16,-1 0-16,0 0 0,1-21 0,-1 21 15,0 0-15,22 0 0,-22 0 16,1 0-16,-1 0 0,21 0 0,-20 0 15,-1 0-15,22 0 0,-22-21 16,0 21-16,22 0 0,-22 0 0,22 0 16,-22 0-16,21 0 0,-20 0 15,20 0-15,1-21 0,-1 21 16,-20 0-16,20 0 0,-21 0 16,22 0-16,-22-21 0,22 21 0,-22 0 15,0 0-15,1 0 0,20-21 0,-20 21 16,-1 0-16,21 0 0,1-22 15,-22 22-15,43-21 0,-22 21 0,1 0 16,21 0-16,-1-21 0,1 21 16,-22 0-16,22 0 0,0 0 0,-22-21 15,22 21-15,0 0 0,-22 0 16,22 0-16,-1 0 0,1 0 0,21 0 16,-21-21-16,-1 21 0,1 0 15,0 0-15,-22 0 0,22 0 16,-1 0-16,1 0 0,0 0 15,-22 0-15,22 0 0,0 0 0,-1 0 16,1 0-16,-22 0 0,22 0 16,-21 0-16,20-21 0,-20 21 0,-1 0 15,1 0-15,-1 0 0,1 0 0,-22 0 16,22 0-16,-1 0 0,1 0 16,-22 0-16,21 0 0,1 0 0,-22 0 15,22 0-15,-22 0 0,22-22 16,-22 22-16,0 0 0,22 0 0,-22 0 15,-21 0-15,22 0 0,-1 0 16,-21 0-16,21 0 0,-20 0 16,-1 0-16,21 0 0,-21 0 0,0 0 15,1 0-15,-1 0 16,0 0-16,0 0 16,0 0-16,-21-21 15,21 21-15,1 0 0,-1 0 16,0 0-16,0 0 15,0 0-15,0 0 0,1 0 16,-1 0-16,0 0 0,0 0 16,0 0-16,0 0 15,1 0-15,-1 0 0,0 0 16,0 0-16,0 0 0,0 0 16,22 0-16,-22 0 0,0 0 0,21 0 15,-20 0-15,-1 0 0,0 0 0,0 0 16,0 0-16,0 0 0,1 0 15,-1 0-15,0 0 16,0 0 0,0 0-1,0 0 17,-21 21-1,0 1-16,0-1 1,0 0 0,0 0-16,0 0 15,0 0-15,0 1 16,0-1-16,0 0 16,0 0-16,0 0 0,0 0 15,0 1-15,0-1 0,0 0 16,0 0-16,0 0 0,0 0 15,0 1-15,0-1 0,-21 0 16,21 0-16,0 0 0,0 0 16,0 1-16,0-1 15,0 0-15,0 0 0,0 0 16,0 0-16,0 1 16,0-1-16,0 0 0,0 0 15,0 0-15,0 0 16,0 1-16,0-1 15,0 0-15,0 0 16,0 0-16,0 0 16,0 1-1,0-1 1,0 0 0,0 0-1,0 0-15,0 0 16,0 1-1,0-1 17,-21-21-1,0 0-15,0 21-1,0-21 1,-1 0-1,1 0-15,0 0 16,0 0-16,0 0 16,0 0-16,-1 0 15,1 0-15,0 0 0,0 0 16,0 0-16,0 0 0,-1 0 0,1 0 16,0 0-16,-21 0 0,21 0 15,-1 0-15,1 0 0,0 0 0,0 0 16,0 0-16,0 0 0,-22 0 15,22 0-15,0 0 0,0 0 0,0 0 16,-1 0-16,1 0 0,0 0 16,0 0-16,0 0 0,0 0 15,-1 0-15,1 0 0,0 0 0,0 0 16,-21 0-16,20 0 0,1 0 16,0 0-16,0 0 0,-21 0 0,20 0 15,-20 0-15,21 0 0,-21 0 0,20 0 16,-20 0-16,0 0 0,21 0 15,-22 0-15,1 0 0,0 0 0,-1 0 16,1 0-16,21 0 0,-22 0 16,1 0-16,0 0 0,-1 0 0,1 0 15,0 0-15,-1 0 0,22 0 0,-21 0 16,0 0-16,20 0 16,-20 0-16,21 0 0,-21 0 0,20 0 15,-20 0-15,21 0 0,-21 0 0,20 0 16,-20 0-16,0 0 0,21 0 15,-22 0-15,22 0 0,-21 0 0,-1 0 16,22 0-16,-21 0 0,0 0 0,20 0 16,-20 0-16,0 0 0,21 0 15,-22 0-15,1 0 0,21 0 0,-22 0 16,1 0-16,21 0 0,-21 0 16,-1 0-16,22 0 0,-21 21 0,-1-21 15,1 0-15,21 0 0,-21 0 0,-1 0 16,1 0-16,0 0 15,-1 21-15,1-21 0,0 0 0,-1 0 16,1 0-16,0 0 0,-1 0 16,1 0-16,0 0 0,-1 0 0,1 0 15,21 0-15,-22 21 0,1-21 0,0 0 16,-1 0-16,1 0 0,0 0 16,21 0-16,-22 0 0,1 0 0,21 0 15,-22 0-15,1 0 0,21 0 16,-21 0-16,20 0 0,-20 0 0,21 0 15,0 0-15,-22 0 0,22 0 16,0 0-16,-21 0 0,21 0 16,-1 0-16,1 0 0,-21 0 0,21 0 15,0 0-15,-22 0 0,22 22 0,-21-22 16,-1 0-16,22 0 0,-21 0 16,21 0-16,0 0 0,-22 0 0,22 0 15,0 0-15,-21 0 0,20 21 16,1-21-16,-21 0 0,21 0 0,-22 0 15,22 0-15,-21 0 0,21 0 0,-22 21 16,1-21-16,0 0 0,-1 0 16,1 0-16,0 0 0,-1 0 0,1 21 15,0-21-15,21 0 0,-22 0 16,22 0-16,-21 0 0,21 0 16,-22 0-16,22 0 0,0 0 0,0 0 15,0 0-15,-1 0 0,1 0 16,0 0-16,0 0 0,0 21 0,0-21 15,-1 0-15,1 0 0,0 0 16,-21 0-16,21 0 0,-1 0 0,1 0 16,0 0-16,0 0 0,0 0 15,0 0-15,-1 0 0,1 0 16,0 0-16,0 0 0,0 0 0,0 0 16,-1 0-16,-20 0 15,21 0-15,0 0 0,0 0 16,-22 0-16,22 0 0,0 0 0,0 0 15,-22 0-15,22 0 0,0 0 16,0 0-16,0 0 0,0 0 16,-1 0-16,1 0 0,0 0 15,0 0-15,0 0 16,0 0-16,-1 21 0,1-21 16,0 0-16,0 0 15,0 0-15,0 0 16,-1 0-16,1 22 15,0-22 1,0 0 0,0 0-16,0 0 15,-1 0 1,1 0-16,0 0 16,0 0-16,0 0 15,0 0 1,-1 0-1,1 0 1,0 0 0,0 0-16,0 0 15,0 0 1,-1 0-16,1 0 31,0 0-15,0 0-1,0 0-15,0 0 16,-1 0 0,1 0-16,0 0 31,0 0-15,0 0-1,0 0-15,-1 0 16,1 0-16,0 0 15,0 0-15,0 0 16,0 0 0,-1 0 15,1 0-15,0 0 77,0 0-77,21-22 46,-21 22-30,0 0-32,21-21 15,0 0-15</inkml:trace>
  <inkml:trace contextRef="#ctx0" brushRef="#br0" timeOffset="11380.22">18478 5038 0,'0'-21'31,"0"-1"-15,0 1 15,0 0-15,0 42 46,0 0-62,0 1 0,0-1 16,0 0-1,0 0-15,0 21 0,0-20 0,0-1 16,22 21-16,-22-21 0,0 22 16,21-22-16,-21 21 0,0 0 0,0-20 15,0 20-15,21-21 0,-21 21 16,0-20-16,0 20 0,0-21 0,21 21 16,-21-20-16,0 20 0,0-21 0,0 0 15,0 0-15,0 1 0,0-1 16,21 0-16,-21 0 0,0 0 15,0 0-15,0 1 16,0-44 62,0 1-78</inkml:trace>
  <inkml:trace contextRef="#ctx0" brushRef="#br0" timeOffset="12164.17">19960 5038 0,'0'0'0,"0"-21"16,0-1-1,0 1 1,0 0 0,0 0 15,0 42 47,21 0-78,-21 0 16,0 1-16,0-1 0,0 21 15,0-21-15,21 0 0,-21 22 0,22-22 16,-22 21-16,0 1 0,0-1 15,0-21-15,0 21 0,0 1 0,0-1 16,0 0-16,0-20 0,0 20 0,0 0 16,0-21-16,0 22 0,0-22 15,0 0-15,0 0 0,0 0 0,0 1 16,21-1-16,-21 0 16,0 0-16,21-21 15,0 0 1,0-21-1,-21 0-15,21 0 0</inkml:trace>
  <inkml:trace contextRef="#ctx0" brushRef="#br0" timeOffset="12918.73">21759 4868 0,'0'-21'0,"0"42"109,0 1-93,21-1-16,-21 0 0,0 0 0,22 0 15,-22 22-15,0-22 0,0 21 0,0-21 16,21 22-16,-21-22 15,0 21-15,0 0 0,0 1 0,0-22 16,0 21-16,0 1 0,0-1 0,0-21 16,0 21-16,0 1 0,0-22 15,0 21-15,0-21 0,0 22 0,0-22 16,0 0-16,0 0 0,0 0 16,0 1-16,0-1 0,0 0 15,21-21 16,-21-21-31,21 0 0</inkml:trace>
  <inkml:trace contextRef="#ctx0" brushRef="#br0" timeOffset="13684.74">23410 4826 0,'0'-21'31,"0"42"32,21 0-63,-21 0 0,0 1 16,22-1-16,-22 21 0,0-21 15,0 22-15,0-1 0,21-21 16,-21 21-16,0 1 0,21-1 0,-21 0 15,0 1-15,0-22 0,0 21 0,0 1 16,0-22-16,0 21 0,0-21 16,0 22-16,0-22 0,0 21 0,0-21 15,0 0-15,0 1 0,0-1 16,0 0-16,0 0 0,0 0 16,-21-21 46</inkml:trace>
  <inkml:trace contextRef="#ctx0" brushRef="#br0" timeOffset="37343.19">18013 6244 0,'0'-21'31,"0"0"0,0 0 16,0 0-31,-21 21-1,-1 0 1,1 0-16,0-22 0,0 22 16,0 0-1,0 0-15,-1 0 16,1 0-16,21 22 15,-21-22-15,21 21 0,-21-21 16,0 21-16,0 0 0,21 0 16,0 0-1,-22-21-15,22 22 0,0-1 16,0 0-16,-21-21 0,21 21 16,0 0-16,0 0 0,0 1 0,0-1 15,0 0-15,0 0 0,0 0 0,0 0 16,0 1-16,0-1 15,0 0-15,0 0 0,0 0 0,0 0 16,0 1-16,0-1 16,0 0-16,0 0 0,0 0 15,21-21 1,1 21-16,-1-21 16,0 0-16,0 0 15,0 0-15,0 0 0,1 0 16,-1 0-16,0 0 15,0 0-15,0-21 0,0 21 16,1 0-16,-1-21 0,-21 0 16,21 21-16,0 0 0,0-21 0,-21 0 15,21 21-15,1-22 0,-22 1 16,21 21-16,-21-21 0,0 0 16,0 0-16,21 21 0,-21-21 15,21-1-15,-21 1 0,0 0 0,0 0 16,0-21-16,0 20 0,0 1 15,0 0-15,0 0 0,0 0 16,0 0-16,0-1 16,-21 1-16,0 21 0,0-21 0,-1 0 15,1 21-15,0-21 16,0 21-16,0 0 16,0 0-16,-1 0 15,1 0-15,0 0 16,0 0-16,0 0 0,0 0 15,-1 21-15,1 0 16,21 0 0,-21 0-16,0 1 0,21-1 15,-21 0-15,21 0 0,0 0 16,0 0-16,-21 1 0,21 20 16,0-21-16,0 0 0,0 0 0,0 1 15,0-1-15,0 0 16,0 0-16,0 0 0,0 0 0,0 1 15,0-1-15,0 0 16,21 0-16,-21 0 16,21-21-16,0 0 0,0 0 15,0 21 1,1-21-16,-1 0 16,0 0-16,0 0 0,0 0 15,0 0-15,1-21 0,-1 21 16,0-21-16,0 21 0,0-21 0,-21 0 15,21 21-15,1-21 0,-1-1 16,-21 1-16,0 0 0,21 0 16,-21 0-16,0 0 0,0-1 15,0 1-15,0 0 0,0 0 16,0 0-16,0 0 0,0-1 0,0 1 16,-21 0-16,21 0 0,-21 0 15,-1 0-15,1 21 16,0-22-16,0 1 0,0 21 15,0-21-15,-1 21 0,1 0 16,0 0-16,0 0 0,0 0 16,0 0-16,-1 0 15,1 0-15,0 0 0,0 21 16,21 0-16,-21-21 0,21 22 0,-21-1 16,-1 0-16,22 0 15,0 0-15,-21 0 0,21 1 0,0-1 16,-21 0-16,21 0 15,0 0-15,0 0 16,0 1-16,0-1 16,0 0-16,0 0 15,21-21 1</inkml:trace>
  <inkml:trace contextRef="#ctx0" brushRef="#br0" timeOffset="38439.82">19389 6456 0,'0'21'0,"0"-42"63,21 0-63,0 21 15,-21-21-15,21 21 0,-21-22 16,21 1-16,0 21 0,-21-21 0,0 0 16,22 21-16,-1-21 0,-21 0 0,0-1 15,0 1 1,21 21-16,-21-21 0,0 42 47,0 0-32,0 1-15,0-1 16,0 0-16,0 0 0,0 0 16,0 0-16,0 1 0,0-1 15,0 0-15,0 21 0,0-21 0,0 1 16,0-1-16,0 0 0,0 0 0,0 0 15,0 0-15,0 1 0,0-1 16,0 0-16,0 0 0,0 0 16,0 0-16,0 1 15,0-1-15,-21-21 0,21 21 16,-21-21 0,-1 21-1,1-21-15,0 0 0,0 0 0,0 0 16,0 0-16,-1 0 15,1 0-15,0 0 0,0 0 16,0 0-16,0 0 0,-1 0 16,1 0-16,0 0 0,0 0 15,0 0 1,42 0 15,0 0-15,0 0-16,0 0 0,1 0 15,-1 0-15,0 0 0,0-21 0,21 21 16,-20 0-16,-1 0 0,21 0 0,-21 0 16,0 0-16,1 0 15,-1 0-15,21 0 0,-21 0 16,0 0-16,1 0 0,-1 0 0,0 0 31,0-21 32</inkml:trace>
  <inkml:trace contextRef="#ctx0" brushRef="#br0" timeOffset="39431.76">21082 6329 0,'0'0'0,"-21"-21"47,21 0-31,0-1-1,0 1 17,21 21-32,0 0 0,-21-21 15,21 21-15,0 0 16,1 0-16,-1 0 15,0 0-15,-21 21 0,21 0 16,0 1 0,-21-1-16,21 0 0,-21 0 0,0 0 15,0 0-15,0 1 0,0-1 16,0 0-16,0 0 0,0 0 16,0 0-16,0 1 0,-21-1 0,0 0 15,21 0-15,-21 0 0,0 22 16,0-22-16,21 0 0,-22-21 0,1 21 15,0 0-15,0 0 0,0 1 0,0-1 16,-1 0-16,1-21 16,0 0-16,0 21 0,0-21 15,0 0-15,-1 0 16,1 0-16,0 0 16,21-21-16,-21 21 0,21-21 15,-21 0-15,21-1 16,-21 1-16,21 0 0,0 0 15,0 0-15,0 0 0,0-1 16,0 1 0,21 21-16,0 0 0,0 0 15,0 0 1,0 0-16,1 0 0,-1 0 16,0 21-16,0 1 0,0-1 15,0 0-15,1 0 16,-1 0-16,0 0 0,0 1 15,0-22 1,-21 21-16,21-21 0,1 0 0,-22 21 16,21-21-16,0 0 0,0 0 15,0 21-15,0-21 16,1 0-16,-1 0 16,0 0-1,0-21 1,-21 0-1,0 0 1</inkml:trace>
  <inkml:trace contextRef="#ctx0" brushRef="#br0" timeOffset="40615.87">22733 6265 0,'-21'0'16,"0"0"15,21-21-15,0 0 15,21 21-15,0 0-16,-21-21 0,21 21 15,0-21-15,0 21 16,1 0-16,-1 0 0,0 0 16,0 0-16,0 0 0,0 0 15,1 0-15,-1 0 0,0 0 16,0 0-16,0 21 15,-21 0-15,0 0 16,0 0-16,0 1 0,0-1 16,0 0-16,0 0 15,-21 0-15,0 0 0,0-21 0,0 22 16,-1-1-16,1 0 0,0 0 16,0-21-16,0 21 0,0 0 0,-1-21 15,22 22-15,-21-22 16,0 0-16,21-22 78,21 22-78,0 0 16,1-21-16,-1 21 0,0 0 15,0 0-15,0 0 16,0 0-16,1 0 0,-1 0 15,0 0-15,0 0 0,0 0 16,0 0 0,1 21-16,-1-21 0,-21 22 15,21-22-15,-21 21 0,21 0 16,-21 0-16,0 0 16,0 0-16,0 1 15,0-1-15,-21 0 16,0-21-16,0 21 0,-1 0 0,1 0 15,0-21-15,0 22 0,0-22 16,0 0-16,-1 21 0,1-21 16,0 0-16,0 0 0,0 0 0,0 0 15,-1 0-15,1 0 0,0 0 16,0 0-16,0 0 0,0 0 16,-1 0-16,1 0 0,0 0 0,0-21 15,0 21-15,0 0 0,-1-22 16,22 1 46,22 21-46,-22-21-16,21 21 16,0 0-16,21-21 0</inkml:trace>
  <inkml:trace contextRef="#ctx0" brushRef="#br0" timeOffset="41888.14">24977 6223 0,'0'-21'16,"0"0"15,0 0-16,0-1 1,0 1 15,-22 21 16,22 21-47,-21 1 0,21-1 0,0 0 16,0 0-16,0 0 0,-21 0 0,21 22 15,-21-22-15,21 21 16,-21-21-16,21 22 0,0-22 0,-21 21 16,-1-21-16,1 1 0,21 20 0,0-21 15,-21 0-15,0 0 0,21 1 16,-21-1-16,21 0 0,-21 0 31,21-42 0,0 0-31,0 0 16,0-1-16,21 22 0,-21-21 16,21 21-16,-21-21 0,21 21 15,0 0-15,-21-21 16,21 21-16,1 0 0,-1 0 16,0 0-16,0 0 0,0 0 15,0 0-15,1 0 0,-1 0 16,0 0-16,0 0 0,0 0 15,0 0-15,-21-21 0,22 21 16,-1 0-16,0 0 0,-21-21 16,21 21-16,0-22 0,-21 1 15,0 0-15,21 0 16,-21 0-16,0 0 0,0-1 16,0 1-16,0 0 15,0 0 1,0 0-16,-21 42 31,21 0-31,0 0 0,-21 22 16,21-22-16,-21 0 0,21 0 15,0 0-15,0 22 0,-21-22 16,0 0-16,21 21 0,-22-21 0,22 1 16,0-1-16,0 21 0,-21-21 15,21 0-15,0 1 0,-21-1 0,21 0 16,0 0-16,0 0 0,0 0 15,0 1 1,0-1 0</inkml:trace>
  <inkml:trace contextRef="#ctx0" brushRef="#br0" timeOffset="46772.35">17674 5292 0,'-21'-21'15,"21"-1"-15,0 1 31,0 0-31,-21 21 0,21 21 63,0 0-63,0 1 16,0-1-16,0 0 0,0 0 15,0 0-15,0 0 0,0 22 16,0-22-16,0 0 0,-21 0 0,21 0 15,0 1-15,-22 20 0,22-21 16,0 0-16,0 0 0,0 1 16,0-1-16,-21 0 0,21 0 15,0 0 1,0-42 15,0 0-15,0 0-16</inkml:trace>
  <inkml:trace contextRef="#ctx0" brushRef="#br0" timeOffset="47360.01">17949 5292 0,'0'21'47,"0"0"-31,-21-21-16,21 21 0,-21 0 15,21 1-15,0-1 0,-21-21 0,21 21 16,0 0-16,0 0 0,0 0 0,-21 22 15,21-22-15,-22 0 0,22 0 16,0 0-16,0 1 0,0-1 16,0 0-16,0 0 15,0 0-15,0 0 0,22-21 16,-22 22 0,21-22-16,0 0 0,0 0 15,0 0 1,0 0-16,1 0 0,-22-22 15,21 1-15,0 21 0,0-21 0,0 0 16,0 0-16,1 0 16,-1-1-16,-21 1 0,0 0 0,21 0 15,-21 0-15,21-22 0,-21 22 16,0 0-16,0 0 0,0-21 0,0 20 16,0 1-16,0 0 0,0 0 15,-21 21-15,0-21 0,0 0 0,-1 21 16,1 0-16,0 0 15,0 0-15,0 0 0,0 21 16,-1-21 0,1 21-16,21 0 0,0 0 15,21-21 17</inkml:trace>
  <inkml:trace contextRef="#ctx0" brushRef="#br0" timeOffset="48235.76">19113 5249 0,'0'0'0,"0"-21"32,0 0-17,0 0 16,22 21-31,-1 0 16,0 0 0,0 0-16,-21 21 15,21-21-15,-21 21 16,21 0-16,-21 1 0,0-1 0,0 0 16,0 0-16,0 0 0,0 0 0,0 1 15,0-1-15,0 21 0,-21-21 16,0 0-16,0 1 0,0 20 0,0-21 15,21 0-15,-22 0 0,1 1 16,0-1-16,0 0 0,0 0 0,0-21 16,-1 21-16,22 0 0,-21-21 15,0 0-15,0 0 16,0 0 0,21-21-1,-21 0-15,21 0 0,-22 0 16,22 0-16,0-1 0,0 1 15,0 0-15,0 0 0,0 0 0,0 0 16,0-1-16,0 1 16,22 21-16,-1-21 0,0 21 15,0 0 1,0 0-16,0 0 0,1 21 16,-22 0-16,21-21 15,0 22-15,-21-1 0,21 0 16,0-21-16,-21 21 0,21 0 0,-21 0 15,0 1 1,22-1-16,-22 0 16,0 0-1,21-21-15,0 0 32,0 0-32</inkml:trace>
  <inkml:trace contextRef="#ctx0" brushRef="#br0" timeOffset="48784.5">19558 5376 0,'0'0'0,"0"-21"31,-21 42 16,21 1-47,-21-22 0,21 21 15,-22 0-15,22 0 0,0 0 16,0 0-16,-21 1 0,21-1 0,0 0 16,-21 0-16,21 0 0,0 0 15,0 1-15,0-1 0,0 0 16,0 0-16,0 0 15,21-21-15,0 0 16,1 0-16,-1 0 16,0 0-16,0 0 0,0 0 15,0 0-15,1-21 16,-1 0-16,0 0 0,0 0 16,-21-1-16,0 1 0,21 0 15,0 0-15,-21 0 0,0 0 16,0-1-16,0 1 0,22-21 0,-22 21 15,0 0-15,0-1 0,0 1 16,0 0-16,0 0 0,-22 21 0,22-21 16,-21 21-16,0 0 15,0 0-15,0 0 0,0 0 16,-1 21-16,1 0 16,0-21-16,21 21 0,0 0 15,-21-21-15,21 22 16,-21-22-16</inkml:trace>
  <inkml:trace contextRef="#ctx0" brushRef="#br0" timeOffset="49983.48">20680 5165 0,'0'-21'32,"0"-1"-1,0 1 0,21 21-31,0 0 0,0 0 16,0 0-16,1 0 15,-22 21-15,21 1 16,-21-1-16,0 0 16,0 0-16,0 0 0,0 0 0,0 1 15,0-1-15,-21 0 16,-1 0-16,1 0 0,0-21 0,0 21 15,0 1-15,0-1 16,-1-21-16,1 0 0,21 21 16,-21-21-16,0 0 15,21-21 32,21 21-47,0 0 16,0-21-16,1 21 15,-1 0-15,0 0 0,0 0 16,0 0-16,0 0 16,1 0-16,-1 0 0,0 0 15,0 0-15,0 0 16,0 21-16,-21 0 0,22 0 16,-1 0-1,-21 0-15,0 1 16,0-1-16,0 0 15,-21 0-15,-1 0 0,1-21 16,0 21-16,0 1 0,0-22 0,0 21 16,-1-21-16,1 0 0,0 21 15,0-21-15,0 0 0,0 0 0,-1 0 16,1 0-16,0 0 0,0 0 16,0 0-16,0 0 15,-1-21-15,1 21 16,21-21-16,0-1 15,0 1 1,21 0 15,1 0-15,-1 21-16,0 0 0,0-21 16</inkml:trace>
  <inkml:trace contextRef="#ctx0" brushRef="#br0" timeOffset="50547.16">21251 5292 0,'0'-21'16,"0"42"31,0 0-47,0 0 15,-21 0-15,21 0 0,-21 1 16,21-1-16,0 0 16,0 0-16,-21 0 0,21 0 0,-21 1 15,21-1-15,-22 0 0,22 0 16,0 0-16,0 0 0,0 1 0,0-1 15,0 0-15,0 0 16,22-21 0,-1 0-16,0 0 15,0 0-15,0 0 16,0 0-16,1 0 0,-22-21 0,21 21 16,0-21-16,0 0 0,0-1 15,0 22-15,1-21 0,-22 0 0,21 0 16,0 0-16,0 0 0,-21-1 15,21 1-15,-21 0 0,0-21 0,0 21 16,0-1-16,0 1 0,0 0 16,0 0-16,0 0 0,-21 0 0,0-1 15,0 22-15,21-21 16,-21 21-16,-1 0 0,1 0 16,0 0-16,0 0 15,0 0-15,21 21 16,-21-21-16,21 22 0</inkml:trace>
  <inkml:trace contextRef="#ctx0" brushRef="#br0" timeOffset="51696.72">22458 5144 0,'21'0'0,"0"0"16,-21-22-16,21 22 31,-21 22-31,0-1 15,0 0-15,0 0 16,21 0-16,-21 0 0,0 1 0,0-1 16,0 0-16,0 0 0,0 0 0,0 0 15,0 1-15,0 20 0,0-21 16,0 0-16,0 0 0,0 1 0,0-1 16,-21-21-16,21 21 15,0 0-15,0 0 0,-21-21 0,21 21 16,-21-21-1,21-21 17,0 0-17,0 0-15,0 0 0,0 0 0,0-1 16,0 1-16,0 0 0,21 0 16,-21 0-16,21-22 0,-21 22 0,0 0 15,0 0-15,0-21 0,0 20 16,21 1-16,-21 0 0,0 0 0,0 0 15,0 0-15,0-1 16,0 1-16,-21 42 47,21 1-47,-21-1 0,0 0 0,0 0 16,21 21-16,-21-20 0,-1-1 15,1 21-15,0-21 0,0 0 0,0 22 16,0-22-16,-1 0 0,1 0 15,0 0-15,0 1 0,21-1 16,0 0-16,-21-21 16,21-21 15,0 0-31,0-1 16,0 1-16,21 21 0,-21-21 0,21 0 15,-21 0-15,21 0 0,0-1 16,1 1-16,-1 21 15,0 0-15,0 0 16,0 0-16,0 0 0,1 21 16,-22 1-16,21-22 0,-21 21 15,21 0-15,0 0 0,0 0 16,0 0 0,1-21-1,-1 0 16,0 0-31,0-21 16,0 21 0,0-21-16,1 0 0</inkml:trace>
  <inkml:trace contextRef="#ctx0" brushRef="#br0" timeOffset="52191.44">23008 5207 0,'0'21'15,"0"0"1,0 1-16,0-1 0,-21 0 16,21 0-16,-21 0 15,21 0-15,0 1 0,0-1 0,0 0 16,-21-21-16,21 21 0,0 0 0,0 0 15,0 1-15,0-1 16,0 0-16,21 0 16,0-21-1,0 0 1,0 0-16,0 0 16,1-21-16,-1 0 15,0 0-15,0-1 16,0 1-16,0 0 0,-21 0 0,22 0 15,-22 0-15,0-1 0,0-20 0,0 21 16,0 0-16,0 0 0,0-1 16,0 1-16,0 0 0,0 0 15,-22 21-15,1 0 16,0 0-16,0 0 0,0 0 16,0 21-1,21 0-15,-22-21 0,1 21 16,21 1-1,21-22 17</inkml:trace>
  <inkml:trace contextRef="#ctx0" brushRef="#br0" timeOffset="52587.21">24236 4995 0,'0'0'0,"21"0"0,0 0 0,0 0 15,0 0-15,1-21 16,-1 21-16,0 0 16,0 0-16,0 0 0,0 0 15,1 0-15,-44 0 63,1 0-63,0 0 15,0 0-15,0 0 0</inkml:trace>
  <inkml:trace contextRef="#ctx0" brushRef="#br0" timeOffset="53175.87">24215 5059 0,'0'0'0,"-22"42"16,1-21-16,21 1 0,-21-22 16,21 21-16,-21 0 0,21 0 0,-21 0 15,21 0-15,-21 1 16,21-1-16,-22-21 0,22 21 16,0 0-1,0-42 48,22 21-48,-1 0-15,0-21 0,0 0 16,0 21-16,0 0 16,1 0-16,-1-22 0,0 22 15,0 0-15,0 0 16,0 0-16,1 0 0,-1 0 15,0 22-15,-21-1 16,21 0 0,-21 0-16,0 0 0,0 0 0,0 1 15,0-1-15,0 0 16,-21-21-16,21 21 0,-21 0 16,0 0-16,-1 1 15,1-22-15,0 21 0,0-21 16,0 21-16,0-21 15,-1 0-15,1 0 16,0 0-16,0 0 0,0 0 31,0 0-31,-1 0 32,22-21-32,0 0 31,22 21-16,-1-22-15,0 22 0,0-21 16</inkml:trace>
  <inkml:trace contextRef="#ctx0" brushRef="#br0" timeOffset="53769.05">24765 5165 0,'-21'0'32,"0"21"-17,-1-21-15,22 21 0,-21 0 0,0-21 16,21 21-16,0 1 0,-21-1 15,0 0-15,0 0 0,21 0 0,0 0 16,-22 1-16,1-1 0,21 0 16,-21 0-16,21 0 0,0 0 15,0 1-15,0-1 16,0 0-16,0 0 16,0 0-16,21-21 0,0 0 15,1 0-15,-1 21 16,0-21-16,0 0 0,0 0 15,0 0-15,1 0 0,-1-21 0,0 21 16,0-21-16,0 21 0,-21-21 16,21 0-16,1 0 0,-1 21 0,-21-22 15,0 1-15,21 0 0,-21 0 16,21 0-16,-21-22 0,0 22 0,0 0 16,0 0-16,0-21 0,0 20 15,0 1-15,-21 0 0,0 0 16,21 0-16,-21 0 0,-1 21 0,1 0 15,21-22-15,-21 22 0,0 0 16,0 0-16,0 0 0,-1 0 16,1 0-16,0 0 15,21 22-15,-21-22 0,0 21 0,0 0 16,21 0 0,-22-21-16,22 21 0,-21-21 0,21 21 15,0 1 1</inkml:trace>
  <inkml:trace contextRef="#ctx0" brushRef="#br0" timeOffset="63063.25">9546 6773 0,'-21'0'0,"0"0"15,21 22-15,-21-22 16,-1 0 0,22 21 31,22-21-32,-1 0-15,0 0 16,0 0-16,0 0 0,0 0 15,1 0-15,-1 0 0,0 0 0,0 0 16,21 0-16,-20 0 0,-1 0 16,0 0-16,0 0 0,0 0 15,-42 0 32,0 0-47,0 0 0,0 0 16,-1 0-16,1 0 15,-21 0-15,21 21 0,0-21 0,-1 0 16,-20 0-16,21 21 0,0-21 16,0 0-16,-1 0 0,1 21 15,0-21-15,0 0 16,21 21 0,21-21 15,0 0-31,0 0 0,1 0 0,-1 0 15,21 0-15,-21 0 0,0 0 0,1 0 16,20 0-16,-21 0 0,0 0 16,0 0-16,1 0 0,-1 0 15,0 0-15,0 0 0,0 0 16,-42 0 15,0 0-31,0 0 16,0 0-16,-1 0 0,1 0 0,-21 0 15,21 0-15,-22 0 0,22 0 0,0 0 16,0 0-16,0 0 0,0 0 16,-1 0-16,1 0 0,0 0 15,42 0 17,0 0-17,1 0-15,-1 0 0,0 0 16,0 0-16,0 0 0,0 0 0,1 0 15,-1 0-15,0 0 16</inkml:trace>
  <inkml:trace contextRef="#ctx0" brushRef="#br0" timeOffset="65191.29">11388 6583 0,'21'0'0,"0"0"47,0 0-32,-21 21 1,21-21 0,0 0-16,-21 21 0,22-21 0,-22 21 15,21-21-15,0 0 0,0 22 16,0-22-16,0 21 15,1 0-15,-1-21 16,0 21-16,0-21 0,0 0 0,-21 21 16,21-21-16,1 0 0,-1 21 15,0-21-15,0 22 0,0-22 0,22 0 16,-22 21-16,0-21 0,21 0 0,-21 21 16,1-21-16,20 0 0,0 0 15,-21 21-15,22-21 0,-22 0 0,21 21 16,1-21-16,-22 0 0,21 0 15,-21 21-15,22-21 0,-22 22 0,21-22 16,-21 0-16,22 0 0,-22 0 0,0 0 16,21 0-16,-21 0 15,22 0-15,-22 0 0,0 0 0,21 0 16,1 0-16,-22 0 0,21 0 0,1 0 16,-22 0-16,21 0 0,0 0 15,-20 0-15,20 0 0,0 0 0,1 0 16,-22 0-16,21 0 0,-21 0 15,22 0-15,-22 0 0,21 0 0,-21 0 16,22 0-16,-22 0 0,21 0 0,-21 0 16,22 0-16,-22 0 15,21 0-15,-21 0 0,22-22 0,-22 22 16,21 0-16,-21 0 0,22-21 0,-22 21 16,21 0-16,-21 0 0,22 0 15,-1 0-15,-21 0 0,21 0 0,1 0 16,-22-21-16,21 21 0,-21 0 15,22 0-15,-22 0 0,21-21 0,-21 21 16,22-21-16,-22 21 0,0 0 0,21 0 16,-20 0-16,-1-21 0,21 21 15,-21 0-15,0 0 0,1-22 0,-1 22 16,21 0-16,-21 0 0,0-21 16,1 21-16,-1 0 0,0 0 15,0-21-15,0 21 0,0 0 0,1 0 16,20-21-16,-21 21 0,0 0 15,0 0-15,1-21 0,-1 21 0,0 0 16,0-21-16,0 21 0,0-22 0,1 22 16,20 0-16,-21-21 0,0 21 15,0 0-15,1 0 0,-1-21 0,0 21 16,0 0-16,0-21 0,22 21 16,-22 0-16,0-21 0,0 0 0,0 21 15,0 0-15,1-22 0,-1 22 0,0 0 16,0-21-16,0 21 0,0 0 15,1-21-15,-1 21 0,0-21 16,0 21-16,0-21 0,0 21 16,1-21-16,-1 21 0,0 0 0,0-22 15,0 1-15,0 21 0,1-21 16,-1 21-16,0-21 16,0 21-16,0-21 0,0 21 15,1-21-15,-1-1 16,0 22-16,0-21 0,0 21 15,0 0-15,1-21 0,-1 21 16,0 0-16,0-21 0,0 21 16,0 0-16,1-21 0,-1 0 15,0 21-15,0 0 0,0-22 16,22 22-16,-22 0 0,0-21 16,0 0-16,0 21 0,0 0 0,1-21 15,-1 21-15,-21-21 0,21 21 16,0-21-16,0 21 0,0-22 0,1 22 15,-1 0-15,0-21 0,0 21 16,-21-21-16,21 21 0,0-21 0,1 21 16,-22-21-16,21 21 0,0-21 15,0 21-15,0-22 16,0 22-16,1 0 0,-22-21 0,21 0 16,0 21-16,-21-21 15,21 21 1,-21-21-1,-21 21 32,0 0-47,0 0 16,-1 0 0,1 0-16,0 0 15,0 0 1,0 0-16,0 21 15,-1-21-15,1 0 16,21 21 47,21-21-48,1 0 1,-1 0-16,0 0 0,0 0 15,0 0-15,0 0 0,1 0 16,-1 0-16,0 0 0,0 0 16,0-21-16,0 21 15,-42 21 48,21 0-48,-21 0-15,0 1 0,21-1 16,-21 0-16,21 0 16,-21 0-16,21 0 0,-22 1 0,22-1 15,0 0-15,0 0 0,-21-21 16,21 21-16,-21 0 0,21 1 16,-21-22 46,0 0-62,0 0 0,-1 0 16,1 0-16</inkml:trace>
  <inkml:trace contextRef="#ctx0" brushRef="#br0" timeOffset="66447.34">9398 7620 0,'0'0'0,"0"21"31,21-21 0,0 0-15,0 0-16,1 0 0,-1 0 0,0 0 16,0 0-16,0 0 0,0 0 15,1 0-15,20-21 0,-21 21 0,0 0 16,0 0-16,1 0 0,-1-21 0,0 21 16,0 0-16,0 0 15,-42 0 16,0 0-31,0 0 16,0 0-16,-1 0 0,1 0 0,0 21 16,0-21-16,0 0 0,0 0 15,-1 0-15,1 21 0,0-21 0,0 0 16,0 0-16,0 0 0,21 21 0,-22-21 31,44 0-15,-1 0-1,0 0-15,21 0 16,-21 0-16,1 0 0,-1 0 0,21-21 16,-21 21-16,0 0 0,1 0 15,-1 0-15,0-21 0,0 21 0,-42 0 63,0 0-63,0 21 0,-1-21 15,1 0-15,21 21 0,-21-21 16</inkml:trace>
  <inkml:trace contextRef="#ctx0" brushRef="#br0" timeOffset="68523.32">11790 7239 0,'-21'0'15,"-1"0"1,1 0 15,21 21 16,0 0-31,21-21-1,1 22-15,-1-22 0,0 21 16,0-21-16,0 21 15,0 0-15,1-21 0,-1 0 16,0 21-16,0-21 0,0 21 0,0-21 16,1 22-16,20-22 0,-21 0 15,0 21-15,22-21 0,-22 21 0,21-21 16,-21 0-16,22 21 0,-22-21 16,21 0-16,-21 21 0,22 0 15,-22-21-15,21 0 0,-21 0 0,22 22 16,-22-22-16,21 0 0,0 21 15,-20-21-15,20 0 0,0 0 0,22 21 16,-22-21-16,22 0 0,-1 0 0,1 21 16,-1-21-16,1 0 0,-1 21 15,22-21-15,-22 0 0,1 0 0,-1 21 16,1-21-16,-1 22 0,1-22 0,-1 0 16,-20 0-16,20 21 0,1-21 15,-22 0-15,21 0 0,-20 0 0,20 0 16,-20 0-16,20 0 0,-21 0 0,22 0 15,-22 0-15,1 0 16,-1 0-16,0 0 0,1 0 0,-1 0 16,0 0-16,-21 0 0,22 0 0,-22 0 15,0 0-15,0 0 0,0 0 16,1 0-16,20 0 0,-21 0 0,0 0 16,0 0-16,1 0 0,-1 0 0,21 0 15,-21 0-15,0-21 0,22 21 16,-22 0-16,21 0 0,-21 0 0,22-22 15,-1 22-15,0-21 0,1 21 16,-1 0-16,0 0 0,-20-21 0,20 21 16,0 0-16,1 0 0,-22-21 0,21 21 15,0 0-15,-20 0 16,-1 0-16,21-21 0,-21 21 0,0 0 16,1 0-16,-1-21 0,0 21 0,21 0 15,-21 0-15,1-22 0,-1 22 16,0 0-16,0-21 0,0 21 0,22-21 15,-22 21-15,0 0 0,21-21 0,-21 21 16,22-21-16,-22 21 0,0 0 16,21-21-16,-20 21 0,20 0 0,-21-22 15,21 1-15,-20 21 0,20 0 0,-21-21 16,0 21-16,22-21 0,-22 0 16,21 21-16,-21-21 0,0 21 0,1 0 15,20-22-15,-21 22 0,0-21 0,0 21 16,22 0-16,-22-21 15,0 21-15,0 0 0,0-21 0,1 21 16,-1-21-16,0 21 0,21 0 16,-21-21-16,1 21 0,-1 0 0,0-22 15,0 22-15,21 0 0,-20-21 0,-1 21 16,0 0-16,21-21 0,-21 21 16,1 0-16,-1-21 0,21 0 0,-21 21 15,0 0-15,22-21 0,-22 21 0,21 0 16,-21-22-16,1 22 0,20-21 15,-21 21-15,0 0 0,22-21 0,-22 21 16,0 0-16,0-21 0,21 21 0,-20 0 16,-1-21-16,0 0 15,0 21-15,0 0 0,0-22 0,1 22 16,-1 0-16,0-21 0,0 21 16,0 0-16,-21-21 0,21 21 0,1-21 15,-1 21-15,0-21 0,0 21 0,0-21 16,0 21-16,1 0 15,-1-22-15,0 22 0,-21-21 0,21 21 16,0-21-16,0 21 0,1-21 16,-1 21-16,0 0 0,-21-21 0,21 21 15,0-21-15,0 21 0,1-22 16,-1 1-16,0 21 0,0-21 16,0 21-16,-21-21 0,21 21 0,1-21 15,-1 21-15,0-21 0,0-1 16,0 22-16,-21-21 0,0 0 15,21 21-15,1 0 0,-22-21 0,21 21 16,-21-21-16,21 21 16,0-21-16,-21-1 0,21 22 31,-21-21-31,0 0 31,-21 21-15,0 0-16,0 0 15,0 0-15,-1 0 16,1 0-16,0 0 16,0 0-16,21 21 15,21-21 32,0 0-31,0 0-16,1 0 0,-1 0 15,0 0-15,0 0 16,0 0 0,0 0-16,-21 21 47,0 1-32,0-1-15,0 0 0,-21 0 0,0-21 16,0 21-16,21 0 0,0 1 15,-21-1-15,0 0 0,-1 0 16,22 0-16,0 0 0,-21-21 16,21 22-16,-21-22 15,21 21 1,-21-21 15,0 0-31,0 0 16,-1 0-16</inkml:trace>
  <inkml:trace contextRef="#ctx0" brushRef="#br0" timeOffset="69707.84">9694 8234 0,'-21'0'0,"0"0"0,0 0 16,0 21-16,-1-21 0,1 0 0,0 21 16,0-21-16,0 0 0,21 21 15,-21-21 1,42 0 15,0 0-31,0 0 16,0 0-16,22 0 15,-22 0-15,0 0 0,0 0 0,0 0 16,0 0-16,1-21 0,-1 21 16,-42 0 15,-1 0-31,1 21 16,0-21-16,0 22 0,-21-22 15,20 0-15,1 21 0,0-21 16,42 0 15,0 0-31,1 0 16,-1 0-16,0 0 0,0 0 0,0 0 15,22 0-15,-22 0 0</inkml:trace>
  <inkml:trace contextRef="#ctx0" brushRef="#br0" timeOffset="71704.07">11515 8022 0,'0'0'0,"0"-21"15,-22 21-15,22-21 16,22 21 47,-1 0-63,0 21 0,0 0 15,21 0-15,-20-21 0,-1 0 16,21 22-16,-21-22 0,0 21 15,22-21-15,-1 0 0,-21 21 16,22-21-16,-1 0 0,0 21 0,-21-21 16,22 0-16,-1 21 0,0-21 15,1 21-15,-1-21 0,0 0 0,22 0 16,-22 0-16,1 0 0,-1 22 0,0-22 16,1 0-16,20 0 0,-21 0 15,1 0-15,20 21 0,1-21 0,-1 0 16,1 0-16,20 0 0,1 0 15,0 0-15,-1 0 0,22 0 0,-21 0 16,0 0-16,-1 0 0,22 0 0,-21 0 16,-1 0-16,22 0 0,-21 0 15,0 0-15,-1 0 0,1 0 16,-22 0-16,22 0 0,-21 0 0,20 0 16,-20 0-16,-1 0 0,22 0 15,-22-21-15,22 21 0,21 0 0,-21-22 16,-1 22-16,22 0 0,-21-21 0,21 21 15,-22 0-15,1 0 0,-22-21 16,22 0-16,-21 21 0,20 0 0,-20-21 16,-1 21-16,22 0 0,-22-21 15,1 21-15,-1 0 0,1-22 0,-1 22 16,1-21-16,-1 21 0,-20-21 0,-1 21 16,0 0-16,1-21 0,-1 21 15,-21 0-15,0-21 0,22 21 16,-22 0-16,0-21 0,0 21 0,0 0 15,22 0-15,-22-22 0,0 22 16,0-21-16,22 21 0,-22 0 0,21 0 16,-21-21-16,22 21 0,-22 0 15,21 0-15,-21 0 0,22-21 0,-22 21 16,21 0-16,0 0 0,-20 0 0,20 0 16,0 0-16,-21-21 0,22 21 15,-22 0-15,21 0 0,-21 0 0,22-21 16,-1 21-16,-21 0 0,22 0 0,-22-22 15,21 22-15,-21-21 0,22 21 16,-1 0-16,-21-21 0,21 21 16,-20 0-16,20 0 0,0-21 0,-21 21 15,22 0-15,-22-21 0,21 21 16,-21 0-16,22-21 0,-1 21 0,-21 0 16,22-22-16,-22 1 0,21 21 15,0-21-15,1 21 0,-22-21 0,21 21 16,1-21-16,-1 21 0,-21-21 0,21 21 15,1 0-15,-22-22 0,21 1 16,-21 21-16,22 0 0,-1-21 0,-21 21 16,22 0-16,-22-21 0,21 21 15,0-21-15,-20 21 0,20 0 16,-21-21-16,21-1 0,-20 22 0,20-21 16,-21 21-16,21-21 0,-20 21 15,20-21-15,-21 0 0,21 21 0,-20-21 16,-1 21-16,21-22 0,-21 1 15,0 21-15,1-21 0,-1 21 0,21-21 16,-21 21-16,0-21 0,1 0 0,-1 21 16,0-22-16,0 22 0,0 0 15,0-21-15,1 21 0,-1 0 0,0-21 16,0 0-16,0 21 16,0-21-16,1 21 0,-1 0 15,0-21-15,0 21 0,0-22 16,0 22-16,1 0 0,-1 0 15,-21-21-15,21 21 0,0-21 0,0 21 16,0-21 0,1 21-16,-22-21 15,21 21-15,-21-21 16,21 21-16,-21-22 31,0 1-15,-21 21-1,0 0 1,-1 0-16,1-21 0,0 21 16,0 0-16,0 0 0,0 0 0,-1 0 15,1 0-15,0 0 0,0 0 16,0 0-16,0 0 16,-1 0-16,22 21 31,22-21 0,-1 0-31,0 0 0,0 0 16,0 0-16,0 0 0,1 0 15,-1 0-15,0 0 16,0 0-16,0 0 0,0 0 16,1 0-16,-1 0 0,0 0 15,0 0-15,-21 21 47,0 1-31,0-1-16,-21 0 0,0-21 15,21 21-15,-21 0 0,-1 0 0,22 1 16,-21-1-16,0 0 0,0 0 16,21 0-16,-21 0 0,21 1 0,-21-1 15,-1 0-15,22 0 16,-21-21-1,21 21-15,-21-21 32,21-21-17</inkml:trace>
  <inkml:trace contextRef="#ctx0" brushRef="#br0" timeOffset="73187.22">9461 9059 0,'-21'0'0,"0"0"16,0 0-1,21 22-15,-21-22 0,0 0 16,42 21 62,0-21-62,0 0-16,0 0 15,0 0-15,1 0 0,-1 0 0,0 0 16,0 0-16,0 0 0,0-21 15,1 21-15,-1 0 0,0 0 16,-21-22-16,-21 22 31,0 0-15,-1 0-16,1 0 16,0 0-16,0 0 0,0 22 0,0-22 15,-1 0 1,22 21-1,22-21 17,-1 0-32,0 0 15,0 0-15,0 0 0,0 0 16,1 0-16,-1 0 16,0 0-16,-21-21 0,0 42 46</inkml:trace>
  <inkml:trace contextRef="#ctx0" brushRef="#br0" timeOffset="75079.69">11663 8784 0,'-21'0'16,"21"21"31,21 1-31,0-22-16,0 0 15,0 21-15,0-21 0,22 0 0,-22 21 16,21-21-16,-21 0 0,22 21 15,-1-21-15,0 21 0,1-21 16,-22 21-16,21-21 0,1 0 0,-1 22 16,21-22-16,-20 0 0,-1 21 15,0-21-15,1 0 0,-1 0 0,0 21 16,-20-21-16,20 0 0,0 0 0,1 21 16,-1-21-16,0 0 0,1 0 15,20 21-15,-21-21 0,22 0 0,21 0 16,-22 0-16,22 0 0,-22 0 0,22 0 15,0 0-15,-1 0 0,1 0 16,0 0-16,-1 0 0,1 0 0,21 0 16,-22 0-16,1 0 0,21 0 0,-21-21 15,-1 21-15,1 0 16,0 0-16,-1-21 0,22 21 0,-21 0 16,-1 0-16,1-21 0,21 21 0,-21 0 15,-1 0-15,1-21 0,21 21 16,-22 0-16,1 0 0,0-22 0,-1 22 15,1 0-15,0 0 0,-1-21 16,1 21-16,0 0 0,-1 0 0,1 0 16,0-21-16,-1 21 0,-20 0 0,21 0 15,-1 0-15,-20-21 0,20 21 16,-20 0-16,21 0 0,-1-21 0,-20 21 16,20 0-16,1-21 0,-21-1 15,20 22-15,1-21 0,-22 21 16,22-21-16,-21 21 0,20-21 0,1 21 15,-22-21-15,22 21 0,0-21 0,-1 21 16,1-22-16,0 22 0,-1-21 16,-20 21-16,21-21 0,-1 21 0,-20-21 15,20 21-15,1-21 0,-21 0 0,20 21 16,1-22-16,-22 22 0,22-21 16,0 21-16,-22-21 0,22 0 0,-22 21 15,1-21-15,-1 0 0,22 21 0,-21-22 16,-1 22-16,1-21 0,-1 0 15,1 0-15,-1 21 0,1-21 16,-1 0-16,1-1 0,-22 22 16,21-21-16,1 0 0,-1 0 0,-20 21 15,-1-21-15,22 0 0,-43-1 0,21 22 16,0-21-16,-20 0 0,-1 0 16,0 21-16,21-21 0,-21 0 0,1 21 15,-1-22-15,0 22 0,0-21 0,0 0 16,0 0-16,1 21 0,20-21 15,-21 0-15,21-1 0,-20 22 0,20-21 16,-21 0-16,21 0 0,-20 0 16,20 21-16,-21-21 0,21-1 15,-20 1-15,20 0 0,-21 0 0,21 0 16,-20 0-16,-1-1 0,21 1 16,-21 0-16,0 21 0,22-21 0,-22 0 15,0 0-15,21-1 0,-20 1 16,-1 0-16,21 0 0,-21 0 0,0 21 15,1-21-15,20-1 0,-21 1 0,0 0 16,22 0-16,-22 21 0,0-21 16,0 0-16,0-1 0,0 1 0,1 21 15,-1-21-15,0 0 0,0 0 16,0 21-16,0-21 0,1-1 0,-1 1 16,0 21-16,0-21 15,0 21-15,-21-21 16,21 21-16,-21-21 0,22 21 15,-22-21 1,-22 21 15,1 0-31,0 0 0,0 0 0,0 0 16,0 0-16,-1 0 0,1 0 0,0 0 16,0 21-16,0-21 0,0 21 15,-1-21-15,1 0 0,0 0 0,0 0 16,21 21-16,-21 0 15,42-21 17,0 0-17,0 0-15,0 0 0,1 0 16,-1 0-16,0 0 0,0-21 16,21 21-16,-20 0 0,-1 0 0,0-21 15,0 21-15,0 0 16,0 0-16,-21 21 31,0 0-31,0 0 16,0 1-16,0-1 0,0 21 15,0-21-15,0 0 0,-21 1 16,21-1-16,-21 0 0,0 0 16,21 0-16,0 0 0,0 1 15,-21-1-15,21 0 0,-21 0 16,21 0-1,-22-21 17,1 0-32,0 0 15</inkml:trace>
  <inkml:trace contextRef="#ctx0" brushRef="#br0" timeOffset="76603.36">9461 9970 0,'0'0'0,"-21"0"31,0 0-31,42 0 78,0 0-78,1 0 16,-1 0-16,0 0 0,0 0 15,21 0-15,-20 0 0,-1 0 16,0 0-16,0 0 0,0 0 0,0 0 16,-42 0 15,0 0-15,0 0-16,0 0 0,0 0 0,-1 21 15,1-21-15,0 0 0,0 0 16,42 0 31,0 0-32,0 0-15,1 0 0,-1 0 16,0 0-16,0 0 0,0 0 16,0-21-16,1 21 15,-44 0 16,1 0-31,0 0 0,21 21 16,-21-21-16,0 0 0,21 21 16,21-21 15,0-21-31</inkml:trace>
  <inkml:trace contextRef="#ctx0" brushRef="#br0" timeOffset="78576.6">11218 9821 0,'0'0'0,"-21"0"0,42 22 63,0-22-63,1 0 15,-1 21-15,0-21 0,0 0 16,0 21-16,0-21 0,22 0 0,-22 0 16,0 21-16,0-21 0,22 0 15,-22 0-15,21 21 0,-21-21 0,22 0 16,-22 0-16,21 21 0,0-21 0,-20 0 16,20 0-16,0 22 0,-21-22 15,22 0-15,-1 21 0,0-21 0,1 0 16,-1 0-16,0 21 0,22-21 15,-1 0-15,-20 0 0,20 21 16,1-21-16,-1 0 0,22 0 0,-22 0 16,22 0-16,-21 0 0,20 0 0,1 0 15,21 0-15,-22 0 0,1 0 16,21 0-16,-21 0 0,-1 0 0,1 0 16,21 0-16,-22 0 0,1 0 0,21-21 15,-21 21-15,-1 0 0,22 0 16,-21-21-16,-1 21 0,1 0 0,0 0 15,-1-21-15,1 21 0,21 0 0,-21 0 16,-1-22-16,1 22 16,0 0-16,-1 0 0,1-21 0,0 21 15,-1 0-15,1 0 0,-22-21 0,22 21 16,0 0-16,-22 0 0,22-21 16,0 21-16,-22 0 0,22-21 0,-1 0 15,1 21-15,-21-22 0,20 22 0,1-21 16,0 21-16,-22-21 0,22 21 15,-1-21-15,1 0 0,0 21 0,-1-21 16,1 21-16,0-22 0,-1 1 16,1 21-16,0-21 0,-1 21 0,-20-21 15,21 21-15,-1-21 0,1 21 16,0-21-16,-1 21 0,1-22 16,0 22-16,-1-21 0,22 21 0,-21-21 15,-1 21-15,-20-21 0,21 21 0,-1-21 16,1 21-16,0-21 0,-1 21 15,22-22-15,-21 22 0,-1-21 0,1 0 16,0 21-16,-1-21 0,1 21 0,0-21 16,-1 0-16,1 21 0,-21-22 15,20 1-15,1 0 0,0 0 0,-1 21 16,1-21-16,0 0 0,-1-1 0,-20 1 16,20 0-16,-20 0 0,-1 0 15,1 0-15,-1-1 0,1 1 16,21 0-16,-22 0 0,1 0 0,-1 0 15,1-1-15,-1 1 0,1 0 16,-22 0-16,21 0 0,1 0 0,-1-1 16,-20 1-16,20 21 0,-20-21 15,20 0-15,-21 0 0,22 0 0,-22-1 16,22 1-16,-22 0 0,22 0 0,-22 0 16,21 0-16,1-1 0,-22 1 15,1 0-15,20 0 0,-21 0 0,22 0 16,-22-1-16,1 1 0,-1 0 0,0 0 15,1-21-15,-1 20 0,0 1 16,1-21-16,-1 21 0,-21-22 16,21 22-16,-20-21 0,20 21 15,-21-22-15,21 22 0,-20 0 0,20-21 16,-21 21-16,0-1 0,22 1 0,-22 0 16,0-21-16,21 21 0,-21-1 15,1 1-15,20 0 0,-21 0 0,0 0 16,0 0-16,1-1 0,-1 1 15,21 0-15,-21 0 0,0 0 0,1 0 16,-1-1-16,0 1 0,-21 0 16,21 21-16,0-21 0,0 0 0,-21 0 15,0-1-15,22 22 0,-1-21 0,-21 0 16,0 0 0,21 0-16,0 0 0,-21-1 15,21 22-15,-21-21 16,21 21-16,-21-21 15,22 0-15,-22 0 32,-22 21 15,1 0-47,0 21 15,0 0-15,0-21 0,0 21 16,-1 0-16,1-21 15,0 0-15,0 22 0,0-22 16,21 21-16,-21-21 0,-1 0 0,22 21 16,-21-21-16,42-21 62,1 21-62,-1-21 16,0-1-16,0 22 15,21-21-15,-20 21 0,-1-21 16,0 0-16,0 21 0,-21-21 0,21 21 16,0-21-16,1 21 0,-22-22 15,21 22 1,-21 22 15,21-22-15,-21 21-16,0 0 0,0 0 0,0 0 15,0 0-15,0 22 0,0-22 16,0 0-16,0 0 0,0 0 0,0 22 16,0-22-16,0 0 0,0 0 15,0 0-15,0 1 0,0-1 16,0 0-16,0 0 0,0 0 16,0 0-1,-21-21 48,0 0-63,-1 0 0,1 0 15</inkml:trace>
  <inkml:trace contextRef="#ctx0" brushRef="#br0" timeOffset="84079.41">14436 6033 0,'0'0'0,"-22"0"0,1 0 31,21 21-15,-21-21-16,0 0 15,0 21 1,0-21 0,21 21-1,-22-21 1,44 0 15,-1 0-31,0 0 16,0 0-16,0 0 0,0 0 0,1 0 15,-1 0-15,0 0 0,0 0 16,0 0-16,0 0 0,1 0 0,-1 0 16,0 0-16,0 0 0,0-21 15,0 21-15,1 0 0,-1 0 16,-42 0 31,-1 0-47,1 0 0,-21 0 0,21 0 15,0 0-15,-22 0 0,22 0 16,-21 21-16,21-21 0,-22 0 0,22 0 16,0 0-16,0 21 0,0-21 15,-1 0 1,44 0-1,-1 0 1,0 0-16,21 0 0,-21 0 16,1 0-16,-1 0 0,0 0 15,0 0-15,0 0 0,0 0 16,1 0-16,-1 0 0,0 0 0,0 0 16,-42 0 30,0 0-46,0 0 16,-1 0-16,1 0 16,0 0-16,0 0 15,0 0 1,42 0 62,0 0-78,0 0 16,0 0-16,1 0 0,-1 0 15,0 0-15,0-21 16,-42 21 15,0 0-15,0 0-16,-1 21 0,1-21 0,0 0 15,0 0-15,0 21 0,0-21 16,-1 0-16,1 0 16,21 22-16,21-22 47,1 0-47,-1 0 0,0 0 15,0 0-15,0 0 0,0 0 16,1 0-16,-1-22 0,0 22 15,0 0-15,-42 0 94</inkml:trace>
  <inkml:trace contextRef="#ctx0" brushRef="#br0" timeOffset="100587.79">20405 11007 0,'0'0'0,"21"0"0,-21-21 16,21 21-16,-21-22 0,0 1 16,0 0-16,21 21 0,-21-21 15,21 0-15,-21 0 16,21 21-16,-21 21 31,0 0-15,0 0-16,0 0 0,0 0 15,0 22-15,0-22 0,0 21 0,0-21 0,0 22 16,0-1-16,-21-21 16,21 22-16,0-22 0,-21 21 0,21-21 15,0 22-15,0-22 0,0 0 0,0 0 16,0 0-16,0 0 15,21-21 17,-21-21-32,21 0 15,-21 0-15,0 0 0</inkml:trace>
  <inkml:trace contextRef="#ctx0" brushRef="#br0" timeOffset="100957.58">20637 10626 0,'0'0'0,"-21"21"16,21 0-1,21-21 1,1 0-1,-1 0-15,0 0 16,-21-21-16,21 21 0,-21-21 16,0 0-1,0-1 1,-21 22-16,0 0 0,0 0 16,-1 0-1,1 0-15,21 22 16,0-1-16,0 0 15,0 0-15,0 0 16,21-21-16,1 0 0,-1 21 16,0-21-16,0 0 0,21 0 0,-20 0 15,20 22-15</inkml:trace>
  <inkml:trace contextRef="#ctx0" brushRef="#br0" timeOffset="101204.44">21272 10880 0,'22'0'16,"-1"0"0,0 0-16,0 0 0,0 0 15,0 0-15,1 0 0,-1 0 0,0 0 16,0 0-16,0 0 0,0 0 15,1 0-15,-1 0 0,-21 21 32,-21-21-32,-1 21 15,1-21-15</inkml:trace>
  <inkml:trace contextRef="#ctx0" brushRef="#br0" timeOffset="101384.34">21251 11091 0,'-21'22'15,"21"-1"-15,21-21 32,0 0-32,1 0 15,-1 0-15,0 0 0,0 0 16,0-21-16,0 21 0,1 0 0,-1 0 16,0-22-16,21 22 0,-21 0 15,1-21-15,20 0 0,-21 21 0</inkml:trace>
  <inkml:trace contextRef="#ctx0" brushRef="#br0" timeOffset="101833.08">21971 10859 0,'-21'0'15,"0"0"1,-1 0-1,22 21-15,-21 0 0,0 0 16,0 0-16,21 0 0,0 22 16,-21-22-16,0 0 0,21 0 0,-22 22 15,22-22-15,0 21 0,0-21 16,0 0-16,0 22 0,0-22 0,0 0 16,0 0-16,22 0 0,-1 1 15,0-22-15,0 0 16,0 0-16,0 0 0,1 0 0,-1 0 15,0 0-15,0 0 0,21 0 0,-20-22 16,-1 1-16,0 0 0,0 0 16,0 0-16,0 0 0,1-22 0,-1 22 15,0-21-15,-21 21 0,0-22 0,0 1 16,0 21-16,0-22 0,0 1 16,0 21-16,-21 0 0,0 0 0,21-1 15,-22 1-15,1 21 0,0 0 16,0 0-16,0 0 15,0 0-15,-1 21 16,1 1 0,21-1-16,0 0 15</inkml:trace>
  <inkml:trace contextRef="#ctx0" brushRef="#br0" timeOffset="102199.87">23283 10837 0,'0'-21'0,"0"42"0,0-63 15,21 42-15,-21-21 16,22 21 0,-22 21-1,0 0-15,0 0 16,0 1-16,0-1 0,0 0 0,0 0 16,0 0-16,0 0 0,0 1 0,0-1 15,0 0-15,0 0 0,-22 0 16,22 0-16,0 1 0,0-1 15,0 0 1,0-42 0</inkml:trace>
  <inkml:trace contextRef="#ctx0" brushRef="#br0" timeOffset="102504.22">23453 10541 0,'0'0'0,"-22"0"0,1 0 16,0 0-1,42 0 32,-21-21-47,21 21 16,-21-21-16,0 0 15,-21 21 1,0 0 0,0 21-1,21 0-15,-21-21 0,21 21 16,0 0-16,0 0 0,0 1 16,21-22-16,0 0 15,0 0-15,22 21 0</inkml:trace>
  <inkml:trace contextRef="#ctx0" brushRef="#br0" timeOffset="102916">24045 10605 0,'0'21'0,"0"0"0,-21 0 15,21 0-15,-21 0 0,0 1 16,0-1-16,-1 0 0,1 21 15,-21-21-15,21 1 0,-22-1 0,22 0 16,-21 0-16,0 0 0,20 0 0,-20 1 16,21-1-16,0-21 0,0 21 15,-1-21-15,1 0 0,42 0 32,1 0-17,-1 0-15,0 0 0,-21-21 0,21 21 16,0 0-16,22 0 0,-22 0 0,0 0 15,0 21-15,0 0 0,0-21 16,1 21-16,-1-21 0,0 21 16,0 1-16,0-22 0,-21 21 0,21 0 15,1-21-15,-22 21 0,21-21 16,0 0-16,-21 21 0,21-21 0,0 0 16,0 0-16,1 0 15,-1 0-15,0 0 16,0 0-16,0 0 15,0-21-15,1 0 0</inkml:trace>
  <inkml:trace contextRef="#ctx0" brushRef="#br0" timeOffset="103160.07">24638 10859 0,'0'0'0,"21"0"47,0 0-47,0 0 16,1 0-16,-1 0 0,0 0 16,0 0-16,0 0 0,0 0 15,-21 21 16</inkml:trace>
  <inkml:trace contextRef="#ctx0" brushRef="#br0" timeOffset="103340.97">24596 10986 0,'0'0'0,"-22"21"16,1-21-16,21 21 15,21-21 1,1 0-1,-1 0 1,0 0-16,0 0 0,0 0 16,0 0-16,1 0 0,-1 0 0,0 0 15,0-21-15,0 21 0,0 0 16</inkml:trace>
  <inkml:trace contextRef="#ctx0" brushRef="#br0" timeOffset="104025.56">25252 10732 0,'0'0'0,"0"-22"16,0 44 15,0-1-31,0 0 0,0 0 15,0 0-15,0 0 0,0 1 16,0 20-16,-21-21 0,-1 0 0,1 0 16,21 22-16,0-22 0,-21 0 0,0 0 15,0 0-15,21 1 0,0-1 16,0 0-16,-21-21 0,21 21 16,21-21 15,0-21-31,0 21 15,0-21-15,-21 0 0,21 21 0,1 0 16,-1-22-16,0 22 0,0 0 16,0-21-16,0 21 0,1 0 15,-1 0-15,0 0 0,-21-21 0,21 21 16,0 0-16,0 0 16,-21-21-16,22 21 15,-22-21-15,21 21 16,-21-21-16,0-1 0,0 1 15,0 0-15,0 0 16,0 0-16,0 0 0,0-1 0,21 1 16,-21 0-1,0 42 1,0 0 0,0 1-16,0-1 0,0 0 0,-21 0 15,0 21-15,21 1 16,0-22-16,-22 21 0,1-21 0,0 1 15,21 20-15,0-21 0,-21 0 0,0 22 16,21-22-16,-21 0 0,21 0 16,0 0-16,0 0 0,0 1 15,-22-22-15,22 21 0,0 0 16,0-42 15,0 0-15</inkml:trace>
  <inkml:trace contextRef="#ctx0" brushRef="#br0" timeOffset="104990.01">23283 12171 0,'0'0'0,"0"-42"16,0 20-16,0 1 15,-21 42 16,21 1-31,-21-1 16,0 21-16,21-21 0,-21 22 16,-1-1-16,22 0 0,0-21 0,-21 22 15,0-1-15,21 0 0,-21 1 0,21-22 16,0 21-16,0-21 0,0 1 16,0 20-16,0-21 0,21-21 0,0 21 15,0 0-15,22-21 0,-22 0 0,21 0 16,-21 0-16,22 0 0,-22 0 15,21-21-15,1 0 0,-1 21 0,-21-21 16,21 0-16,-20 0 0,20-1 16,-21 1-16,0-21 0,-21 21 15,0-22-15,0 22 0,0-21 0,0 0 16,0 20-16,-21-20 0,0 0 16,0 21-16,0-22 0,-1 22 0,1 0 15,0 21-15,0 0 0,0 0 0,-22 0 16,22 0-16,0 0 0,0 0 15,21 21-15,-21 0 0,21 0 0,-21 1 16,21-1-16,0 0 0,0 0 16,0 21-16,0-20 0,0-1 0,0 0 15,0 0-15,0 0 0,21-21 16,0 0-16,21 0 16,-21 0-16,22 0 0</inkml:trace>
  <inkml:trace contextRef="#ctx0" brushRef="#br0" timeOffset="105419.76">24384 12171 0,'-21'21'16,"21"0"0,-21 22-16,-1-22 0,1 0 15,21 0-15,-21 21 0,0-20 0,0-1 16,0 21-16,-1-21 0,-20 0 15,21 1-15,0-1 0,0 0 16,-1 0-16,1 0 0,0-21 0,0 21 16,0-21-16,21-21 47,21 21-47,0-21 15,0 21-15,0 0 0,1 0 16,-1 0-16,0 0 0,0 0 15,0 21-15,0-21 0,-21 21 0,22-21 16,-1 22-16,0-1 0,0 0 16,0 0-16,0-21 15,1 21-15,-1 0 0,0-21 16,0 0-16,0 0 0,0 0 16,1 0-16,-1 0 0,0 0 15,0 0-15,0 0 16,0 0-16,-21-21 0,22 21 15,-22-21-15,21 0 0,0 21 0,-21-21 16</inkml:trace>
  <inkml:trace contextRef="#ctx0" brushRef="#br0" timeOffset="105675.61">25019 12340 0,'-21'0'0,"21"-21"32,21 21-32,0 0 0,0 0 15,0 0-15,1 0 0,-1 0 16,0 0-16,0 0 0,21 0 0,-20 0 16,-1-21-16,0 21 0,0 0 0,0 0 15,0 0 1</inkml:trace>
  <inkml:trace contextRef="#ctx0" brushRef="#br0" timeOffset="105867.5">25019 12488 0,'0'22'0,"21"-22"31,0 0-15,0 0-16,1 0 0,-1 0 15,0 0-15,0 0 0,0 0 16,0 0-16,1 0 0,-1-22 16,0 22-16,0 0 0</inkml:trace>
  <inkml:trace contextRef="#ctx0" brushRef="#br0" timeOffset="106496.14">25823 12256 0,'0'-43'16,"0"22"-16,-21 0 15,0 42 17,21 0-32,0 0 0,0 1 15,0-1-15,-21 0 0,21 0 0,-21 21 16,21-20-16,-22-1 0,1 21 16,0-21-16,0 0 0,21 1 0,-21-1 15,0 0-15,-1 0 0,1 0 16,21 0-16,-21 1 0,0-1 15,42-21 32,0 0-47,0 0 0,1-21 16,-1 21-16,0 0 0,0-22 16,0 22-16,0 0 0,1 0 15,-1 0-15,0-21 0,0 21 16,0 0-16,0-21 0,1 0 15,-1 21-15,-21-21 16,21 21-16,0-21 0,-21-1 16,21 22-16,-21-21 0,0 0 0,21 0 15,-21 0-15,0 0 16,0-1-16,0 44 47,0-1-47,0 0 15,0 0-15,0 0 0,0 0 0,0 1 16,-21-1-16,0 0 0,21 0 16,0 0-16,0 0 0,-21 1 0,21-1 15,0 0-15,-21 0 0,21 0 0,0 0 16,0 1-16,0-1 16,0 0-16,0 0 0,-21-21 0</inkml:trace>
  <inkml:trace contextRef="#ctx0" brushRef="#br0" timeOffset="106592.09">26289 12615 0,'85'0'16</inkml:trace>
  <inkml:trace contextRef="#ctx0" brushRef="#br0" timeOffset="107360.87">26733 12340 0,'0'0'0,"-21"0"15,21-21 1,0 42 15,0 0-31,0 1 16,0-1 0,0 0-16,0 0 0,0 0 0,0 0 15,0 1-15,0-1 0,0 0 0,0 0 16,-21 0-16,21 0 0,0 1 15,0 20-15,0-21 0,0 0 0,0 0 16,0 1-16,21-22 0,0 21 0,-21 0 16,22-21-16,-1 0 0,0 21 15,0-21-15,0 0 0,22 0 0,-1 0 16,0 0-16,1-21 0,20 21 0,-21-21 16,22 0-16,-1-1 0,1 1 15,-1-21-15,22 21 0,-21-22 0,20 22 16,-20-21-16,20 21 0,-20 0 15,-1-22-15,-20 22 0,-1 0 16,0 0-16,1 21 0,-22-21 0,0 21 16,0-22-16,0 22 15,-42 0 126,0 0-141,0 0 16,0 0-16</inkml:trace>
  <inkml:trace contextRef="#ctx0" brushRef="#br0" timeOffset="111383.93">15430 13568 0,'0'0'0,"0"-21"15,0 0-15,0-1 16,22 22-16,-22-21 0,0 0 16,0 0-16,0 0 15,0 0-15,0-1 16,0 1-16,0 0 15,-22 21-15,1-21 16,0 21 0,0 0-16,0 0 15,0 0-15,-1 21 0,1-21 16,0 21-16,21 0 0,-21-21 16,0 22-16,21-1 0,-21 0 15,21 0-15,0 0 0,0 0 0,0 1 16,0-1-16,0 0 0,0 0 15,0 0-15,0 0 0,0 1 16,0-1-16,0 0 0,0 0 16,21-21-16,0 21 15,0-21-15,0 0 16,0 0-16,1 0 16,-1 0-16,-21-21 0,21 21 15,0-21-15,0 0 0,-21 0 16,21-1-16,1 1 0,-1-21 15,0 21-15,0 0 0,-21-1 16,0 1-16,21 0 0,-21 0 16,0 0-16,0 0 0,0-1 15,0 1 1,21 21-16,-21 21 16,0 1-1,0-1-15,0 0 16,0 21-16,0-21 0,0 1 15,0 20-15,0-21 0,0 0 0,0 22 16,0-22-16,22 0 0,-22 0 16,0 0-16,0 0 0,21 1 15,0-22-15,0 0 16,0 0-16,0 0 0,1 0 16,-1 0-16,0 0 0,0-22 15,0 1-15,0 0 0,1 0 0</inkml:trace>
  <inkml:trace contextRef="#ctx0" brushRef="#br0" timeOffset="112731.47">16171 13399 0,'-21'0'0,"0"0"16,21-22 0,21 22 15,0 0-31,0 0 16,1 0-16,-1 0 15,0 0-15,-21-21 0,21 21 16,-42 0 31,0 0-32,0 0-15,-1 0 0,1 0 16,0 0-16,0 0 16,0 0-16,0 0 15,-1 0-15,1 21 16,21 1-1,0-1-15,-21 0 0,21 0 16,0 0-16,0 0 0,0 22 16,-21-22-16,21 0 0,0 21 0,0-20 15,0 20-15,0-21 0,0 0 16,0 0-16,0 22 0,0-22 0,0 0 16,0 0-16,0 0 0,0 1 0,0-1 15,0 0-15,0 0 16,0 0-1,21-21 17,0 0-32,0 0 0,1 0 15,-1 0-15,0 0 0,-21-21 16,21 0-16,0 21 0,0-21 0,1 0 16</inkml:trace>
  <inkml:trace contextRef="#ctx0" brushRef="#br0" timeOffset="113195.2">16531 13526 0,'-21'0'31,"21"21"-31,-21-21 16,21 21-16,0 0 0,0 0 0,0 0 15,0 1-15,0-1 0,-21 0 16,21 21-16,0-21 0,0 1 0,0-1 16,0 0-16,0 0 0,0 0 15,0 0-15,0 1 16,21-22-16,0 0 16,0 0-16,0 0 15,0 0-15,1-22 16,-1 22-16,-21-21 0,21 21 0,-21-21 15,21 0-15,-21 0 0,0 0 16,0-1-16,0 1 0,0 0 0,0 0 16,0 0-16,0 0 0,0-1 15,0 1-15,0 0 0,0 0 0,-21 0 16,0 21 0,0 0 15,42-21 16,0 21-47</inkml:trace>
  <inkml:trace contextRef="#ctx0" brushRef="#br0" timeOffset="113782.9">16912 13314 0,'21'0'0,"0"0"15,1 0 1,-1 0-16,0 0 0,0 0 16,0 0-16,0-21 0,1 21 15,-1 0-15,0 0 0,0 0 16,0 0-16,0 0 15,-21 42 17,0-21-17,0 0-15,0 1 0,0-1 16,0 0-16,0 0 0,0 0 16,0 0-16,0 22 0,0-22 15,0 0-15,0 0 0,0 0 0,0 1 16,0-1-16,0 0 0,0 0 15,0 0-15,0 0 0,0 1 0,0-1 16,0 0-16,0 0 0,0 0 0,0 0 16,0 1-16,0-1 15,0 0-15,0 0 16,-21-21-16,21 21 16,-21-21-16,0 21 0,0-21 15,0 0-15,21 22 16,-22-22-16,1 0 15,0 0-15,0 0 16,0 0-16,0 0 16,-1 0-1,1 0 32,0 0-31,21-22-1</inkml:trace>
  <inkml:trace contextRef="#ctx0" brushRef="#br0" timeOffset="115715.8">4170 10753 0,'0'0'0,"0"-21"0,0-1 16,0 1-16,0 0 15,0 0 1,0 42-1,0 0 1,0 0-16,0 1 0,0-1 0,0 21 16,0-21-16,21 22 0,-21-1 15,0 0-15,21 1 0,-21-1 0,0 0 16,0 1-16,0-1 0,0 0 16,0 1-16,0-1 0,0-21 0,0 21 15,0-20-15,0-1 0,0 0 16,0 0-16,0 0 0,0 0 15,0-42 17,21 0-17,-21 0-15,21 0 0,-21 0 16</inkml:trace>
  <inkml:trace contextRef="#ctx0" brushRef="#br0" timeOffset="117022.04">4657 10816 0,'0'-21'16,"-22"42"31,1 0-32,21 1-15,0-1 0,0 0 16,0 0-16,0 0 0,0 0 16,0 1-16,0-1 15,0 21-15,0-21 0,0 0 0,0 1 0,0-1 16,0 0-16,0 21 16,0-21-16,0 1 0,0-1 0,0 0 15,0 0-15,0 0 0,21-21 16,1 0-16,-1 0 15,0 0-15,0 0 0,0 0 16,0 0-16,1 0 0,-1-21 16,0 0-16,0 0 0,0 21 0,0-21 15,1-1-15,-1 1 0,0 0 0,-21-21 16,21 21-16,-21-1 0,21 1 16,-21 0-16,0 0 0,0 0 15,0-22-15,0 22 0,0 0 0,0 0 16,0-21-16,-21 20 0,21 1 0,-21 0 15,0 0-15,21 0 0,-21 0 16,-1 21-16,1-22 0,0 22 16,0 0-16,0 0 0,0 0 15,-1 0-15,1 0 0,0 0 0,0 22 16,0-1-16,0 0 0,-1 0 16,22 0-16,-21 0 0,0 1 0,21-1 15,0 0-15,0 21 0,0-21 16,0 1-16,0 20 0,0-21 0,0 21 15,0-20-15,0-1 0,0 0 16,0 21-16,0-21 0,0 1 16,0-1-16,21-21 0,0 21 0,-21 0 15,22-21-15,-1 21 0,0-21 16,0 0-16,0 0 16,0 0-16,1 0 0,-1 0 0,0 0 15,0-21-15,0 0 16,0 21-16,1-21 0,-1 0 0,-21-1 15,21 1-15,0-21 0,-21 21 16,0 0-16,21-1 0,-21 1 0,0-21 16,0 21-16,0 0 0,0-1 0,0 1 15,0 0-15,-21 0 16,21-21-16,-21 20 0,0 1 0,0 21 16,21-21-16,-22 0 0,1 0 15,0 21-15,0 0 0,21-21 0,-21 21 16,0 0-16,-1 0 0,1 0 0,0 0 15,0 0-15,21 21 0,-21 0 16,0-21-16,-1 21 0,22 0 0,-21 0 16,21 1-16,-21-1 0,21 0 15,-21 0-15,21 0 0,0 22 0,0-22 16,0 0-16,0 0 0,0 21 0,0-20 16,0-1-16,0 21 0,0-21 15,0 0-15,21 1 0,0-1 16,-21 0-16,21 0 0,-21 0 15,22 0-15,-1 1 0,0-22 16,0 0-16,0 0 16,0 0-16,1 0 0,-1 0 15,0 0-15,0-22 0,0 1 16,0 0-16,1 21 0,-1-21 16,0 0-16,-21 0 0,21-1 0,0 1 15,-21 0-15,21 0 0,-21 0 0,0 0 16,0-22-16,0 22 0,0 0 15,0 0-15,0 0 0,0-1 0,0 1 16,-21 0-16,0 0 0,0 0 16,0 0-16,0 21 0,-1-22 15,1 1-15,0 0 0,0 21 0,0-21 16,0 21-16,-1-21 0,1 21 16,0 0-16,0 0 0,0 0 15,0 21-15,-1 0 16,1 0-16,0 0 0,0 1 15,21-1-15,-21 0 0,0 21 0,21-21 16,0 1-16,0-1 0,-22 21 16,22-21-16,-21 0 0,21 1 0,0-1 15,0 21-15,0-21 16,0 0-16,0 1 0,0-1 16,0 0-16,0 0 0,21 0 15,1-21 1</inkml:trace>
  <inkml:trace contextRef="#ctx0" brushRef="#br0" timeOffset="119196.08">20807 12319 0,'-21'0'15,"-1"0"1,22 21-16,0 0 0,0 1 0,-21-1 16,21 0-16,-21 0 0,21 0 15,-21 0-15,21 1 0,0 20 0,0-21 16,0 0-16,0 0 0,-21 1 16,21-1-16,0 0 0,0 0 0,0 0 15,0 0-15,0 1 16,21-22 15,0 0-31,-21-22 16,21 1-16,-21 0 0,21 0 0</inkml:trace>
  <inkml:trace contextRef="#ctx0" brushRef="#br0" timeOffset="119539.89">20828 12086 0,'0'21'16,"21"-21"15,0 0-31,-21-21 15,0 0 1,-21 21 15,21 21 1,0 0-17,0 1-15,21-1 0,0-21 16,-21 21-16,22-21 0,-1 21 15,0-21-15,0 21 0</inkml:trace>
  <inkml:trace contextRef="#ctx0" brushRef="#br0" timeOffset="119759.76">21040 12531 0,'0'0'0,"0"21"0,0 0 16,0 0 0,21-21-16,0 0 15,0 0-15,0 0 0,0 0 16,1 0-16,-1 0 0,0 0 16,0 0-16,0 0 0,0 0 0,1 0 15</inkml:trace>
  <inkml:trace contextRef="#ctx0" brushRef="#br0" timeOffset="119967.64">21167 12679 0,'0'0'0,"0"21"15,-22-21-15,44 0 47,-1 0-47,0 0 0,0 0 16,0 0-16,0 0 0,1-21 15,-1 21-15,0 0 0,0-21 16,0 21-16</inkml:trace>
  <inkml:trace contextRef="#ctx0" brushRef="#br0" timeOffset="120275.47">21971 12256 0,'0'0'16,"0"-22"-16,-21 44 31,21-1-31,0 0 15,0 0-15,0 0 0,0 0 0,0 22 16,-21-22-16,21 0 0,0 21 16,0-20-16,-22-1 0,22 21 0,0-21 15,0 0-15,0 1 0,-21-1 16,21 0-16,0 0 0,0 0 0,-21-21 16,21 21-16,0 1 0,0-1 15</inkml:trace>
  <inkml:trace contextRef="#ctx0" brushRef="#br0" timeOffset="120891.21">23770 13526 0,'0'0'0,"0"-22"16,0 1 0,0 0-1,-21 21-15,21-21 16,-21 21-16,0 0 16,21 21-1,0 21-15,0-20 16,0-1-16,0 21 0,0 0 0,0 1 15,0-1-15,0-21 0,0 22 16,0-1-16,0 0 0,0-21 16,0 22-16,0-22 0,0 21 15,0-21-15,0 1 0,0-1 0,0 0 16,0 0-16,0 0 0,21-21 47,-21-21-47</inkml:trace>
  <inkml:trace contextRef="#ctx0" brushRef="#br0" timeOffset="121359.97">24850 13441 0,'0'21'16,"-22"0"-16,1 0 0,0 1 16,0 20-16,0-21 0,-22 21 0,22 1 15,-21-22-15,21 21 0,-22 1 0,1-22 16,21 21-16,-21-21 0,-1 0 16,22 22-16,-21-22 0,21 0 0,-22-21 15,22 21-15,21 0 0,-21-21 16,0 0-16,21-21 31,21 0-15,0 21-16,0 0 0,0-21 15,1 21-15,20 0 0,-21 0 16,0 0-16,0 0 0,1 0 0,20 0 16,-21 21-16,0-21 0,0 21 0,1-21 15,-1 21-15,0-21 0,0 22 16,0-22-16,0 21 0,1-21 0,-1 0 15,0 21-15,0-21 0,0 21 16,0-21-16,1 21 16,-1-21-16,0-21 31,0 0-15</inkml:trace>
  <inkml:trace contextRef="#ctx0" brushRef="#br0" timeOffset="121611.83">25379 13716 0,'42'0'31,"-21"0"-16,0 0-15,1 0 0,-1 0 16,0 0-16,0 0 16,0 0-16,0 0 0,1 0 15,-22 21 17</inkml:trace>
  <inkml:trace contextRef="#ctx0" brushRef="#br0" timeOffset="121815.71">25294 13907 0,'-21'21'15,"21"0"-15,21-21 47,0 0-47,0 0 16,1 0-16,-1 0 0,0 0 15,21 0-15,-21 0 0,1-21 0,-1 21 16,0 0-16,0 0 0,0-21 16,0 21-16,1-22 0</inkml:trace>
  <inkml:trace contextRef="#ctx0" brushRef="#br0" timeOffset="122496.08">26141 13547 0,'0'0'0,"0"-21"0,0-1 0,0 1 16,0 42 15,0 1-15,-21-1-16,21 0 0,-22 0 0,22 0 15,0 22-15,0-22 0,-21 0 0,21 0 16,-21 21-16,0-20 0,21-1 16,0 0-16,-21 0 0,0 0 0,-1 0 15,22 1-15,0-1 16,-21-21-16,42 0 47,-21-21-47,22 21 15,-1 0-15,0 0 0,0-22 16,0 22-16,0 0 0,1-21 16,-1 21-16,0 0 0,0 0 15,0 0-15,0 0 0,1-21 16,-1 21-16,0-21 16,0 21-16,-21-21 15,21 21-15,-21-21 16,0-1-16,0 1 0,0 0 15,0 0-15,0 0 16,0 0-16,0-1 0,0 1 16,0 42 15,0 1-31,0-1 16,0 0-16,0 0 0,0 0 15,0 22-15,0-22 0,0 0 0,-21 21 16,0-21-16,21 1 0,-21 20 0,21-21 15,0 0-15,-21 22 0,-1-22 16,22 0-16,-21 0 0,21 0 0,0 0 16,-21 1-16,0-1 0,21 0 15,0-42 17,0 0-32,21-1 15</inkml:trace>
  <inkml:trace contextRef="#ctx0" brushRef="#br0" timeOffset="123263.69">26945 13568 0,'0'-21'47,"0"0"-31,21 21-1,0 0-15,-21 21 16,22 0-16,-1 0 0,-21 0 16,21 0-16,-21 1 0,0-1 15,0 0-15,0 21 0,0-21 16,21 1-16,-21 20 0,0-21 0,0 0 16,0 0-16,0 1 0,0-1 0,0 21 15,0-21-15,0 0 16,0 1-16,0-1 0,0 0 15,21-21 17,0 0-32,1 0 15,-1 0-15,21-21 0,-21 0 0,22 21 16,-1-22-16,21 1 0,-20 21 0,20-21 16,1 0-16,-1 0 0,1 0 15,-1-1-15,1 1 0,20-21 16,-20 21-16,-1 0 0,-20-1 0,20 1 15,-20 0-15,-1 0 0,0 21 0,-21-21 16,22 21-16,-22-21 0,0 21 16,0 0-16,0 0 78,-21 21-47,0 0 0,-21-21 1,0 0-32,0 0 0,0 0 15,0 0-15,-1 0 0,-20 0 16</inkml:trace>
  <inkml:trace contextRef="#ctx0" brushRef="#br0" timeOffset="124811.71">15452 14647 0,'21'-21'0,"-21"0"15,21 21-15,0-21 16,0 0-16,-21 0 16,0-1-16,0 1 15,0 0-15,0 0 0,0 0 16,0 0-16,-21-1 15,0 22-15,0 0 16,0 0-16,-1 0 0,1 0 16,0 0-16,0 0 0,0 0 0,0 22 15,-1-22-15,1 21 16,0 0-16,0 0 0,0 0 0,0 22 16,-1-22-16,1 0 0,0 0 0,21 0 15,0 0-15,-21 1 0,21-1 0,0 0 16,-21 0-16,21 0 0,0 0 0,0 1 15,21-22 1,0 0-16,0 0 0,0 0 16,1 0-16,-1-22 0,0 1 15,0 0-15,0 0 0,0 21 16,1-21-16,-1 0 0,0-1 0,0 1 16,-21 0-16,21 0 0,0 0 0,-21 0 15,22-1-15,-22 1 0,21 21 16,-21-21-16,0 42 31,21-21-31,0 21 16,-21 1-16,0-1 0,21 21 0,0-21 15,-21 0-15,0 1 0,0 20 0,22-21 16,-22 0-16,0 0 0,21 1 0,-21-1 16,0 0-16,0 0 0,0 0 0,21 0 15,-21 1-15,21-22 0,-21 21 16,21-21-16,0 0 15,1 0-15,-1-21 16,0 21-16,-21-22 16,21 1-16</inkml:trace>
  <inkml:trace contextRef="#ctx0" brushRef="#br0" timeOffset="125395.87">16192 14436 0,'-21'0'0,"42"0"32,1 0-32,-1 0 15,0 0-15,0-21 0,0 21 16,22 0-16,-22 0 0,0-22 0,0 22 15,21 0-15,-20 0 0,-1-21 0,0 21 16,0 0-16,0 0 16,-42 0-1,0 0 1,0 0-16,0 0 0,-1 21 0,1-21 16,0 0-16,0 0 0,0 0 0,0 0 15,-1 0-15,1 0 0,0 22 0,0-22 16,0 0-16,0 0 0,-1 0 15,1 0 1,21 21-16,0 0 16,0 0-16,0 0 15,0 0-15,0 1 0,0-1 0,0 0 16,0 0-16,0 0 0,0 0 0,0 1 16,0 20-16,0-21 0,0 0 0,0 22 15,0-22-15,0 0 0,0 0 0,0 21 16,0-20-16,0-1 0,0 0 0,0 0 15,0 0-15,0 0 0,0 1 0,0-1 16,0 0-16,0 0 0,0 0 16,21-21-1,1 0-15,-1 0 16,0 0-16,0 0 0,0 0 16,0-21-16,1 21 0,-22-21 0,21 0 15,0 21-15,0-21 0,0-1 0,0 22 16,1-21-16,-1 0 0</inkml:trace>
  <inkml:trace contextRef="#ctx0" brushRef="#br0" timeOffset="125692.03">16806 14626 0,'0'21'47,"0"1"-47,-21-22 0,21 21 0,0 0 16,0 0-16,0 0 0,0 0 0,0 1 15,0-1-15,0 0 0,0 0 0,0 0 16,0 0-16,0 1 0,0-1 16,0 0-16,0 0 15,0-42 32,21 0-47,-21 0 16,0-1-16,21 1 0</inkml:trace>
  <inkml:trace contextRef="#ctx0" brushRef="#br0" timeOffset="126391.63">17039 14478 0,'21'0'32,"0"0"-17,1 0 1,-1 0-16,0 0 0,0 0 0,0 0 16,22 0-16,-22 0 0,0 0 15,0 0-15,0 0 0,0 0 0,1 0 16,-1 0-16,0 0 0,0 0 0,0 0 15,0 0 1,-21 21-16,0 0 16,0 1-16,0-1 15,0 0-15,0 0 0,0 0 16,0 0-16,0 1 0,0-1 16,0 0-16,0 0 0,0 0 0,0 0 15,0 1-15,0-1 0,0 0 0,0 0 16,0 0-16,0 0 0,0 1 15,0-1-15,0 0 0,0 0 16,0 0-16,0 0 16,0 1-16,0-1 15,-21-21-15,21 21 0,-21 0 0,0-21 16,21 21-16,-21-21 0,0 21 0,-1-21 16,1 0-16,0 22 0,0-22 15,0 0-15,0 0 0,-1 0 0,1 0 16,0 0-16,0 0 15,0 0-15,21-22 219,0 1-219</inkml:trace>
  <inkml:trace contextRef="#ctx0" brushRef="#br0" timeOffset="128171.38">4233 12044 0,'0'0'0,"-21"0"0,0 0 16,0 0-16,21-21 15,0 0-15,-21 21 0,21-22 16,-22 22-16,22-21 0,0 0 16,0 0-16,0 0 15,0 0-15,0-1 16,22 22-16,-1 0 15,0 0 1,0 0-16,0 0 0,0 0 0,1 0 16,-1 22-16,0-1 0,0 0 15,0 21-15,-21-21 0,0 22 0,0-1 16,0-21-16,0 22 0,0-1 16,-21 0-16,0-21 0,0 22 0,0-22 15,-1 21-15,1-21 0,0 1 16,-21-1-16,21 0 0,-1 0 0,-20 0 15,21-21-15,0 21 0,-22-21 16,22 0-16,0 0 0,0 0 0,0 0 16,0 0-16,-1-21 15,1 0-15,21 0 16,-21 0-16,21 0 0,0-1 0,0-20 16,0 21-16,0 0 0,0 0 15,0-1-15,0 1 0,21 0 0,0 0 16,1 21-16,-1 0 0,0 0 15,0 0-15,0 0 0,0 21 0,1 0 16,20 0-16,-21 1 0,0-1 16,0 0-16,1 0 0,-1 21 0,0-20 15,0-1-15,0 0 0,0 0 16,1 0-16,-1 0 0,0 1 0,0-1 16,0-21-16,0 21 15,1-21-15,-1 0 16,0 0-16,0 0 0,0 0 15,0-21 1,1 0-16</inkml:trace>
  <inkml:trace contextRef="#ctx0" brushRef="#br0" timeOffset="128755.57">4953 11896 0,'0'0'0,"0"-21"16,-21 21 0,0 0-16,-1 21 15,1-21-15,0 21 0,21 0 16,-21 0-16,21 0 0,-21 1 16,21-1-16,0 21 0,0-21 0,0 22 15,0-1-15,0-21 0,0 21 16,0-20-16,0 20 0,0-21 0,0 0 15,0 0-15,0 1 0,0-1 16,21 0-16,0 0 0,0-21 16,0 0-16,1 0 0,-1 0 15,0 0-15,0 0 16,0-21-16,0 21 0,1-21 16,-22 0-16,21 21 0,0-22 15,0 1-15,-21 0 0,0 0 0,21 0 16,-21 0-16,21-1 0,-21-20 15,0 21-15,0 0 0,0-22 0,0 22 16,0-21-16,0 21 0,-21 0 0,0-22 16,21 22-16,-21 0 0,0 0 15,0 21-15,-1-21 0,1-1 0,-21 22 16,21 0-16,0 0 0,-1 0 16,1 0-16,0 0 0,21 22 0,-21-1 15,21 0-15,-21 0 0,21 0 16,-21 0-16,21 22 0,0-22 0,0 21 15,0-21-15,0 22 16,0-22-16,0 21 0,0-21 0,0 1 16,0 20-16,21-21 0,0 0 0,-21 0 15,21-21-15,-21 22 0,21-1 16,0 0-16,1-21 16,-1 0-16,0 0 15,0 0-15</inkml:trace>
  <inkml:trace contextRef="#ctx0" brushRef="#br0" timeOffset="129940.28">20680 13907 0,'0'21'16,"0"0"-16,0 0 15,0 0-15,0 0 0,0 1 16,0-1-16,0 0 0,0 0 16,0 21-16,0-20 0,-21-1 0,21 0 15,-22 21-15,22-21 0,0 1 16,0-1-16,0 0 0,0 0 0,0 0 16,0 0-16,0 1 0,0-1 15,22-21 1,-1 0-16,0 0 15,0-21-15,0-1 0,0 1 16,1 0-16,-22 0 0,21 0 16,-21 0-16</inkml:trace>
  <inkml:trace contextRef="#ctx0" brushRef="#br0" timeOffset="130147.15">20891 13737 0,'0'0'16,"-21"-21"0,0 21-1,21-21-15,0 42 32,21-21-32,0 21 15,1-21-15,-1 21 16</inkml:trace>
  <inkml:trace contextRef="#ctx0" brushRef="#br0" timeOffset="130364.03">21251 13991 0,'0'21'16,"21"-21"15,1 0-31,-1 0 16,0 0-16,0 0 15,0 0-15,-21 22 32</inkml:trace>
  <inkml:trace contextRef="#ctx0" brushRef="#br0" timeOffset="130539.93">21188 14203 0,'0'0'15,"21"0"32,0 0-47,0 0 16,0-21-16,1 21 0,20 0 0,-21-21 15,0 21-15,22-22 0</inkml:trace>
  <inkml:trace contextRef="#ctx0" brushRef="#br0" timeOffset="131105.51">22013 13822 0,'0'0'0,"0"-21"16,0 0-1,0-1-15,0 1 16,21 21 0,1 0-16,-1 0 0,0 0 15,0 0-15,0 21 16,0 1-16,-21-1 0,0 0 0,22 21 15,-22-21-15,0 1 0,0 20 16,0-21-16,0 21 0,0-20 16,0-1-16,-22 21 0,1-21 0,0 0 15,0 1-15,0 20 0,0-21 16,-1 0-16,-20 0 0,21 1 0,0-1 16,0-21-16,-1 21 0,1 0 15,0-21-15,0 0 16,0 0-16,21-21 15,-21 0-15,21 0 16,0-1-16,0 1 0,0 0 0,0 0 16,0 0-16,0-22 15,0 22-15,0 0 0,21 0 0,0 21 0,-21-21 16,21 0-16,0 21 16,0 0-16,1 21 15,-1 0-15,0-21 0,-21 21 0,21 0 16,0 0-16,0 1 0,1-1 15,-1 0-15,0 0 0,0-21 16,0 21-16,0 0 0,1-21 16,-1 0-16,21 22 0,-21-22 0,0 0 15,1 0-15,-1 0 0,0 0 16,0 0-16</inkml:trace>
  <inkml:trace contextRef="#ctx0" brushRef="#br0" timeOffset="131939.51">23834 14774 0,'0'-21'0,"0"0"15,0 0 1,0 0-16,0 0 15,0-1-15,0 1 16,21 0 0,0 21-16,0 0 15,0 0-15,0 0 0,1 0 16,20 21-16,-21 0 0,0 1 16,0 20-16,-21-21 0,22 0 0,-1 22 15,-21-22-15,0 21 16,0-21-16,0 22 0,0-22 0,-21 21 15,-1-21-15,1 22 0,0-22 0,0 21 16,-21-21-16,20 0 0,-20 1 16,21-1-16,-21 0 0,20 0 0,-20-21 15,21 0-15,-21 0 0,20 0 16,1 0-16,0 0 0,0 0 0,0-21 16,21 0-16,0 0 0,0-1 15,0 1-15,0-21 0,0 21 16,0 0-16,0-22 0,21 22 0,0 0 15,0-21-15,0 20 16,1 22-16,-1-21 0,0 0 0,21 21 16,43 0-16,-64 21 15,0-21-15,22 21 0,-22 1 16,0-1-16,0 0 0,21 0 0,-20 21 16,-1-20-16,0-1 0,0 0 15,0 21-15,0-21 0,1 1 0,-1-1 16,0 0-16,0 0 0,0 0 15,0-21-15,1 21 0,-1-21 0,0 0 16,-21 22-16,21-22 0,0 0 0,0 0 16,1 0-16</inkml:trace>
  <inkml:trace contextRef="#ctx0" brushRef="#br0" timeOffset="132391.68">25358 14732 0,'-64'21'16,"64"0"-16,-21 1 0,0-1 16,0 0-16,-1 0 0,22 0 15,-21 0-15,0 1 0,0-1 16,0 0-16,0 0 0,-22 0 0,22 0 15,0 1-15,-21-1 0,20-21 16,1 21-16,0 0 0,0-21 0,0 0 16,0 21-16,21 0 0,0-42 31,0 0-15,21 0-16,0 21 0,0 0 0,0 0 15,0 0-15,1 0 0,-1 0 0,0 0 16,0 0-16,0 0 0,0 0 15,1 0-15,-1 21 0,0-21 0,0 0 16,0 21-16,0-21 0,1 21 16,-1-21-16,0 22 15,0-22-15,-21 21 0,21-21 16,-21 21-16,21-21 0,1 0 16,-1 0-1,0 0-15,-21-21 16</inkml:trace>
  <inkml:trace contextRef="#ctx0" brushRef="#br0" timeOffset="132640.54">25739 14901 0,'-22'0'0,"44"0"31,-1 0-15,0 0-16,0 0 0,0 0 15,0 0-15,1 0 0,-1 0 0,0 0 16,0 0-16,21 0 0</inkml:trace>
  <inkml:trace contextRef="#ctx0" brushRef="#br0" timeOffset="132807.44">25760 15028 0,'0'0'0,"0"22"16,0-1 0,21-21-1,0 0 1,0 0-16,0 0 0,22 0 15,-22-21-15,0 21 0,0 0 16,0-22-16,1 22 0,-1-21 16</inkml:trace>
  <inkml:trace contextRef="#ctx0" brushRef="#br0" timeOffset="133469.6">26352 14711 0,'-21'-21'16,"21"42"15,0 0-31,0 0 0,0 0 16,0 1-16,0-1 0,0 0 15,0 0-15,-21 0 0,21 0 0,-21 1 16,21-1-16,0 0 0,-21 0 0,0 0 15,-1 0-15,22 1 0,-21-1 16,0-21-16,21 21 16,42-21 31,-20 0-47,-1-21 15,0 21-15,0 0 16,0 0-16,0-21 15,1 21-15,-1 0 0,0-22 16,0 22-16,0 0 16,-21-21-16,21 0 0,1 21 15,-22-21-15,0 0 16,0 0-16,21 21 0,-21-22 16,0 1-16,0 0 0,0 0 0,21 21 15,-21-21-15,0 0 0,0 42 63,0 0-63,0 0 15,0 0-15,0 0 0,-21 1 0,0-1 16,21 0-16,0 0 0,0 0 0,0 0 16,-22 1-16,22-1 0,0 0 0,-21 0 15,21 0-15,0 0 0,-21 1 16,21-1-16,0 0 0,-21 0 0,21 0 15,-21-21-15,21 21 0,0 1 0,0-1 16,21-42 31</inkml:trace>
  <inkml:trace contextRef="#ctx0" brushRef="#br0" timeOffset="135396.43">27432 14817 0,'0'-21'16,"0"-1"-1,0 1 1,21 21 0,-21 21 30,0 1-30,0-1-16,0 0 0,0 0 16,0 0-16,0 0 15,0 1-15,0-1 0,0 0 16,0 0-16,0 0 0,0 0 0,0 1 16,0-1-16,0 0 15,0 0-15,0 0 0,0 0 16,21-21-1,-21 22-15,21-22 16,1 0-16,-1 0 0,0 0 16,0-22-16,0 22 0,22-21 0,-1 0 15,0 0-15,1 0 16,20 0-16,1-1 0,-1 1 0,1 0 16,20-21-16,-20 21 0,-1-22 0,1 22 15,-1 0-15,1 0 0,-1 0 16,-20-1-16,-1 1 0,0 21 0,-21-21 15,1 21-15,-1-21 0,0 21 0,0 0 16,-42 0 781,0 21-781,0-21-16,-22 21 0,1-21 0,0 21 15,-22-21-15,1 22 0,-1-22 16,-42 21-16,0-21 0</inkml:trace>
  <inkml:trace contextRef="#ctx0" brushRef="#br0" timeOffset="136807.85">15748 15642 0,'0'-21'16,"21"21"-1,-21-21-15,0 0 16,0 0-16,0-1 16,0 1-16,0 0 15,-21 0-15,0 21 16,21-21-16,-21 21 0,-1 0 15,1 0-15,0 0 16,0 0-16,0 0 0,0 0 16,-1 0-16,22 21 0,-21 0 0,0-21 15,0 21-15,21 0 0,0 1 16,-21-1-16,21 0 0,-21 0 16,21 0-16,0 22 0,0-22 0,0 0 15,0 0-15,0 0 0,0 0 16,0 1-16,0-1 0,21-21 15,0 0 1,0 0-16,0 0 0,0-21 16,1 21-16,-1-22 15,0 22-15,-21-21 0,21 0 0,0 0 16,0 0-16,1 0 0,-1-1 0,-21 1 16,21 0-16,0 0 0,-21 0 15,21 0-15,-21-1 0,0 1 0,0 0 16,0 0-16,21 21 0,-21 21 31,0 0-31,0 0 16,22 22-16,-22-22 0,0 0 15,0 0-15,0 0 0,0 1 16,0-1-16,21 0 0,-21 0 0,21 0 16,-21 0-16,21 1 0,-21-1 0,21-21 15,-21 21-15,21-21 0,-21 21 16,22-21-16,-1 0 15,0 0-15,0 0 0,-21-21 16,21 0-16,0 21 0,1-21 16</inkml:trace>
  <inkml:trace contextRef="#ctx0" brushRef="#br0" timeOffset="137364.53">16531 15431 0,'21'0'47,"0"0"-47,1 0 0,-1 0 16,0 0-16,0 0 0,21 0 0,-20 0 15,-1 0-15,0-22 0,0 22 16,-42 0 15,0 0-15,0 0-16,-1 0 16,1 0-1,0 0-15,0 0 0,0 0 0,0 0 16,-1 0-16,1 0 15,21 22-15,-21-22 16,21 21-16,0 0 16,0 0-16,-21 0 0,21 0 15,-21 1-15,21-1 0,0 0 0,0 0 16,0 0-16,0 0 0,0 1 16,0-1-16,0 0 0,0 0 0,0 0 15,0 0-15,0 1 0,0-1 0,0 0 16,0 0-16,0 0 0,0 0 0,21-21 15,0 22-15,0-22 0,0 0 16,1 0-16,-1 0 0,0 0 16,0 0-16,0 0 0,0 0 15,1 0-15,-1-22 0,0 1 16,0 21-16,0-21 0,0 0 16,1 0-16,-1 0 0</inkml:trace>
  <inkml:trace contextRef="#ctx0" brushRef="#br0" timeOffset="138172.09">17441 15621 0,'-42'-42'16,"42"21"-1,0-1-15,0 1 16,0 0-1,21 21-15,0-21 16,0 21-16,1 0 16,-1 0-16,0 0 0,0 21 15,-21 0-15,21-21 0,0 21 0,-21 1 16,0 20-16,0-21 0,0 0 0,0 0 16,0 1-16,0-1 0,0 0 0,0 21 15,-21-21-15,0 1 0,0-1 0,0 0 16,0 0-16,-1 0 0,1 0 0,0-21 15,0 22-15,0-1 0,0-21 0,-1 0 16,1 21-16,0-21 0,0 0 16,0 0-16,21-21 15,0 0-15,0-1 0,0 1 16,0 0-16,0 0 0,0 0 16,0 0-16,0-1 0,21 1 15,0 0-15,0 0 16,0 21-16,1 0 0,-1 0 15,0 0-15,0 0 0,0 21 16,0 0-16,1-21 0,-22 21 16,21 1-16,0-22 0,-21 21 0,21-21 15,-21 21-15,21-21 0,-21 21 0,21 0 16,1-21-16,-22 21 0,21-21 0,-21 22 16,21-22-16,0 0 15,0-22 16,-21 1-31,0 0 16</inkml:trace>
  <inkml:trace contextRef="#ctx0" brushRef="#br0" timeOffset="138747.76">17907 15473 0,'0'0'0,"0"-21"0,21 21 16,-21-21 0,21 21-16,0 0 0,1 0 15,-1-22-15,21 1 0,-21 21 16,0 0-16,-21-21 16,43 21-16,-22 0 15,0 0 1,-21 21-16,0 0 15,0 1-15,0-1 16,21 0-16,-21 0 0,0 0 16,0 0-16,0 1 0,21-1 0,-21 0 15,0 0-15,0 0 0,0 0 0,0 1 16,0-1-16,0 0 0,0 0 16,0 0-16,0 0 0,0 1 0,0-1 15,0 0-15,0 21 0,0-21 0,0 22 16,0-22-16,0 0 0,0 0 0,0 22 15,0-22-15,0 0 0,0 0 16,0 0-16,0 0 16,0 1-16,-21-22 0,21 21 15,-21-21-15,-21 0 0,21 0 16,-1 0-16,1 0 0,0 0 16,0 0-16,0 0 0,-22 0 15,22 0-15,0 0 0,21-21 16,-21 21-16,0 0 15,21-22 64</inkml:trace>
  <inkml:trace contextRef="#ctx0" brushRef="#br0" timeOffset="141079.15">4149 13123 0,'0'0'0,"-22"0"0,22-21 31,0 0-31,0 0 16,0 0-16,0 0 15,22-1-15,-1 22 16,0 0-16,0 0 15,0 0-15,0 0 0,1 0 0,-1 22 16,0-22-16,0 21 0,0 21 16,0-21-16,-21 0 0,0 22 0,0-22 15,0 0-15,0 21 0,0-20 16,0 20-16,-21-21 0,0 0 0,0 22 16,0-22-16,0 0 0,-1 0 15,1 0-15,0-21 0,21 21 0,-21-21 16,0 0-16,0 22 0,-1-22 15,22-22 1,0 1 0,0 0-16,22 0 15,-1 0-15,0 21 0,0-21 0,21 21 16,-20 0-16,20 0 0,-21 0 16,21 0-16,1 0 0,-22 0 0,21 0 15,-21 0-15,22 21 0,-22 0 16,0 0-16,0 0 0,-21 0 0,0 1 15,0-1-15,0 0 0,0 0 16,-21 21-16,0-20 0,0-1 0,0 0 16,-22 0-16,22 0 0,0 0 0,-21 1 15,20-1-15,-20-21 16,21 21-16,0-21 0,0 0 0,-1 0 16,1 0-16,0 0 0,0 0 15,0 0-15,21-21 0,-21 21 16,21-21-16,-22 21 0,22-22 15,0 1-15,0 0 16,0 0-16,0 0 16,0 0-16,22 21 0,-1-22 15,0 22-15</inkml:trace>
  <inkml:trace contextRef="#ctx0" brushRef="#br0" timeOffset="141637.82">4974 13166 0,'0'-21'16,"-21"21"-16,0 0 15,0 21 1,21 0-16,-22 0 15,22 0-15,0 22 0,0-22 0,0 0 16,0 0-16,0 21 16,0-20-16,0-1 0,0 21 0,0-21 15,0 0-15,0 22 0,22-22 16,-1 0-16,-21 0 0,21 0 0,0 1 16,-21-1-16,21 0 0,0-21 0,-21 21 15,22-21-15,-1 0 0,0 0 16,0 0-16,0 0 0,0 0 15,-21-21-15,22 0 0,-1 21 16,0-21-16,0-1 0,-21 1 0,21 0 16,0 0-16,1 0 0,-22 0 0,0-1 15,21 1-15,-21-21 0,0 21 16,0 0-16,0-1 0,0-20 16,0 21-16,0 0 0,-21-22 15,-1 22-15,1 0 0,0 0 0,0-21 16,0 20-16,0 1 0,-1 21 0,1-21 15,0 21-15,0 0 0,0 0 16,0 0-16,-1 0 0,22 21 0,-21-21 16,0 21-16,21 1 0,0-1 15,-21 0-15,21 0 0,-21 0 0,21 0 16,0 1-16,0-1 0,0 0 16,0 21-16,0-21 0,0 1 0,0-1 15,0 0-15,0 0 0</inkml:trace>
  <inkml:trace contextRef="#ctx0" brushRef="#br0" timeOffset="142599.67">20913 15409 0,'0'0'0,"0"-21"15,0 42 16,-22 1-31,22-1 16,0 0-16,0 0 0,-21 21 0,0-20 16,21-1-16,-21 21 0,21-21 15,0 22-15,-21-22 0,21 21 0,-21-21 16,-1 0-16</inkml:trace>
  <inkml:trace contextRef="#ctx0" brushRef="#br0" timeOffset="142712.6">20955 15663 0,'0'-42'0</inkml:trace>
  <inkml:trace contextRef="#ctx0" brushRef="#br0" timeOffset="142820.54">20976 15155 0,'0'0'0,"-21"-21"16,-21 0 0</inkml:trace>
  <inkml:trace contextRef="#ctx0" brushRef="#br0" timeOffset="142936.48">21230 15304 0,'21'0'16</inkml:trace>
  <inkml:trace contextRef="#ctx0" brushRef="#br0" timeOffset="143015.43">21209 15558 0,'0'0'16</inkml:trace>
  <inkml:trace contextRef="#ctx0" brushRef="#br0" timeOffset="143127.37">21315 15579 0,'21'0'15,"0"0"-15,0 0 16,0 0 0,1 0-16</inkml:trace>
  <inkml:trace contextRef="#ctx0" brushRef="#br0" timeOffset="143203.32">21294 15663 0,'0'0'0</inkml:trace>
  <inkml:trace contextRef="#ctx0" brushRef="#br0" timeOffset="143304.26">21421 15685 0,'21'0'0,"0"-22"15,0 22-15,0-21 0,22 0 16,-22 21-16,0-21 0</inkml:trace>
  <inkml:trace contextRef="#ctx0" brushRef="#br0" timeOffset="144285.73">22034 15219 0,'0'-21'47,"0"0"-32,0-1 1,0 1 0,22 21-16,-1-21 0,0 21 15,0 0-15,0-21 16,0 21-16,1 0 16,-1 0-16,-21 21 15,21-21-15,-21 21 0,0 0 0,0 1 16,0-1-16,0 0 0,0 0 15,0 0-15,-21 0 0,0 22 0,-1-22 16,1 0-16,0 0 0,0 0 16,0-21-16,0 22 0,-1-1 0,1-21 15,21 21-15,-21-21 0,42 0 63,0 0-63,1 0 15,-1 0-15,0-21 16,0 21-16,0 0 0,0 0 16,1 0-16,-1 0 0,-21 21 0,21 0 15,0-21-15,0 21 0,-21 0 16,0 1-16,0-1 0,0 0 16,0 0-16,0 0 15,0 0-15,-21 1 0,0-22 16,21 21-16,-21-21 15,0 21-15,-1-21 0,22 21 16,-21-21-16,0 0 16,0 0-16,0 0 0,0 0 15,-1 0-15,1 0 16,0 0 0,21-21 15,21 0-16</inkml:trace>
  <inkml:trace contextRef="#ctx0" brushRef="#br0" timeOffset="144959.01">24278 15685 0,'21'0'16,"0"0"-16,1 0 0,-1 0 15,0 0-15,0 0 16,0 0-16,0 0 0,1 21 0,-1 0 16,0 0-16,-21 0 0,0 0 15,0 22-15,0-22 0,0 0 16,-21-21-16,-22 21 0,22 0 0,0 1 16,0-1-16,0 0 0,0 0 15,-1 0-15,1 0 0,0-21 0,0 0 16,0 22-16,0-22 0,21-22 31,-22-41-15,22 42-16,22 21 15,-1 0-15,0 0 0,21 0 0,1 0 16,-1 0-16,0 0 0,1 0 16,-22 0-16,21 0 0,0 0 0,1 21 15,-1 0-15,-21-21 0,0 21 0,1 0 16,-1 1-16,-21-1 0,0 0 15,0 0-15,0 0 0,0 22 0,-21-22 16,-1 0-16,1 0 0,0 21 16,0-20-16,0-1 0,0-21 0,-1 21 15,1-21-15</inkml:trace>
  <inkml:trace contextRef="#ctx0" brushRef="#br0" timeOffset="145071.95">24384 16341 0,'0'0'0,"-21"0"31,21-21-31,-21-1 15,21 1-15,0 0 16,0 0 0,0 0-16</inkml:trace>
  <inkml:trace contextRef="#ctx0" brushRef="#br0" timeOffset="145235.85">25633 15748 0,'21'0'16,"-63"0"0</inkml:trace>
  <inkml:trace contextRef="#ctx0" brushRef="#br0" timeOffset="145500.7">25146 4826 0,'0'0'0,"0"-233"16,0 22-16,-21 41 0,21 43 0,-21 21 16,21 22-16,0 20 0,0 22 15,0 0-15,0 20 0,0 1 16,0 0-16,21 0 0,0 21 0,0 0 16,0 0-16,22 0 0,-22-21 15,0 21-15,21 0 0,-21 0 16,1 0-16,20 0 0,-21 0 0,0 0 15,22 0-15,-22 0 0,0 0 16,0 0-16,0 0 0,0 0 0,1 0 16,-1 0 15,0 0-15,0 0-1</inkml:trace>
  <inkml:trace contextRef="#ctx0" brushRef="#br0" timeOffset="148884.72">25696 15769 0,'0'-21'0,"-21"21"47,0 21-31,21 0-16,-21 1 0,0-1 16,-1 0-16,1 0 0,0 0 0,-21 22 15,21-22-15,-22 0 0,22 21 16,-21-21-16,-1 1 0,22-1 15,-21 0-15,0 0 0,20 0 0,1-21 16,-21 21-16,21-21 0,0 0 16,-1 0-1,22-21 1,22 21-16,-1 0 16,0 0-16,0 0 0,0 0 15,0 0-15,1 0 0,-1 21 0,0 1 16,0-22-16,0 21 0,0 0 0,1-21 15,-1 21-15,0 0 0,21-21 16,-21 21-16,1-21 0,-1 0 16,0 22-16,0-22 0,0 0 15,0 0-15,1 0 0,-22 21 16,21-21-16,0 0 0,0 0 16,0 0-16,0-21 15,-21-1-15,22 22 0,-1-21 0</inkml:trace>
  <inkml:trace contextRef="#ctx0" brushRef="#br0" timeOffset="149095.6">26162 15981 0,'21'0'16,"0"0"15,0 0-31,1 0 15,-1 0-15,0 0 0,0 0 16,0 0-16,0 0 0,1 0 16,-1 0-16,-21 21 31</inkml:trace>
  <inkml:trace contextRef="#ctx0" brushRef="#br0" timeOffset="149263.37">26204 16193 0,'0'0'0,"-21"0"16,21 21-16,-21-21 0,0 21 16,42-21 15,0 0-31,0 0 0,0-21 16,1 21-16,-1-21 0,21-1 0,-21 22 15,0-21-15,22 0 0,-22 0 16</inkml:trace>
  <inkml:trace contextRef="#ctx0" brushRef="#br0" timeOffset="149795.07">26818 15833 0,'0'0'16,"0"-21"-16,0-1 0,0 44 31,0-1-31,0 0 0,0 0 16,-21 0-16,0 0 0,21 1 0,-21 20 15,21-21-15,-22 0 0,1 0 16,0 1-16,21-1 0,-21 0 0,0 0 16,21 0-16,-21 0 0,-1 1 15,44-22 32,-1 0-47,0 0 16,0 0-16,0 0 0,0 0 15,1 0-15,-1-22 0,0 22 16,21 0-16,-21-21 0,1 0 0,-1 21 16,0-21-16,0 21 0,0-21 15,0 0-15,1-1 0,-22 1 16,21 21-16,-21-21 0,0 0 16,0 0-16,0 0 0,0-1 31,0 44-16,0-1-15,0 0 16,0 0-16,0 0 0,0 0 16,0 1-16,0-1 0,0 0 0,0 21 15,-21-21-15,21 1 0,0-1 16,-22 0-16,22 0 0,0 0 0,0 0 16,0 1-16,0-1 15,22-42 16,-1 21-15</inkml:trace>
  <inkml:trace contextRef="#ctx0" brushRef="#br0" timeOffset="150427.26">27898 15727 0,'0'0'0,"0"21"31,0 0-15,0 0-16,0 1 16,0-1-16,0 21 0,-22-21 0,22 22 15,-21-22-15,0 0 0,21 21 0,0-21 16,-21 22-16,0-22 0,0 0 15,21 0-15,0 0 0,0 1 0,-22-1 16,22 0-16,22-21 16,-1 0-1,0 0-15,0 0 0,21 0 16,1-21-16,20 0 0,1-1 0,-1 1 16,1 0-16,-1-21 0,1 21 15,20-22-15,1 22 0,-21-21 0,20 21 16,1-22-16,-22 22 0,22 0 15,-21 0-15,-1 0 0,-21-1 16,1 22-16,-1 0 0,-21-21 0,0 21 16,1 0-16,-1 0 15,-42 21 17,-1 1-17,1-22 141,0 0-140</inkml:trace>
  <inkml:trace contextRef="#ctx0" brushRef="#br0" timeOffset="153839.54">4657 14372 0,'0'0'0,"0"-21"16,0 0-16,0 0 15,0 0 1,0 42 15,0 21-31,0-21 16,0 0-16,0 22 0,21-1 15,-21 0-15,0 1 0,0-1 0,0 0 16,0 1-16,0-1 0,0 0 16,0 1-16,-21-22 0,-1 21 15,22-21-15,-21 22 0,0-22 16,0 0-16,21 0 0,0 0 16,0-42-1,0 0 1,0 0-16,21 0 15,-21-22-15,21 22 0,-21-21 0,21 21 16,-21-22-16,22 1 0,-22 0 16,0-1-16,0 1 0,21 0 0,-21-1 15,0 1-15,0 0 0,0 21 16,0-22-16,0 22 0,0 0 0,-21 21 31,-1 0-31,1 21 16,0 21-16,0-20 0,0 20 15,0 0-15,-1 1 0,-20-1 0,21-21 16,-21 21-16,20 1 0,1-1 16,-21-21-16,21 22 0,0-22 0,-1 0 15,1-21-15,21 21 0,-21-21 16,21-21 15,0 0-31,21 0 16,0 21-16,1-22 15,-1 1-15,0 21 0,0-21 0,21 21 16,-20 0-16,20 0 0,-21 0 16,21 0-16,-20 0 0,20 0 0,0 0 15,-21 21-15,22-21 0,-22 21 16,0-21-16,21 22 0,-20-22 0,-1 0 16,-21 21-16,21-21 0,0 0 15,-21 21-15,21-21 0,0 0 16,1 0-16,-1 0 31,0 0-31,0-21 16,0 0-16,0-1 15,-21 1-15,22 0 0,-22 0 0,21 0 16</inkml:trace>
  <inkml:trace contextRef="#ctx0" brushRef="#br0" timeOffset="154235.32">5165 14415 0,'0'0'0,"0"21"31,0 0-31,0 0 16,0 0-16,0 0 0,0 1 15,0 20-15,0-21 0,21 21 16,-21 1-16,0-22 0,0 0 16,21 0-16,-21 0 0,0 1 15,21-1-15,0-21 16,0 21-16,1-21 15,-1 0-15,0 0 0,0-21 16,0 21-16,0-21 16,-21-1-16,22 1 0,-1 0 0,-21 0 15,0 0-15,0-22 0,21 22 16,-21-21-16,0 21 0,0-22 0,0 22 16,0-21-16,-21 0 0,0 20 15,-1 1-15,1-21 0,0 21 16,0 21-16,21-21 0,-21-1 15,0 22-15,-1 22 16,22-1-16,0 0 16,0 0-16,0 0 0,-21 0 15,21 1-15,0-1 0,0 0 16,0 0-16,0 0 16</inkml:trace>
  <inkml:trace contextRef="#ctx0" brushRef="#br0" timeOffset="156023.95">15981 16701 0,'0'0'0,"0"-22"16,21 22-16,-21-21 15,0 0-15,0 0 16,0 0 0,0 0-16,-21-1 15,0 22-15,-1-21 16,1 21-16,0 0 0,0 0 15,0 0-15,0 0 0,-1 0 0,-20 0 16,21 0-16,0 21 0,0 1 16,-1-1-16,22 0 0,-21 0 0,0 0 15,21 0-15,-21 1 0,21-1 16,0 0-16,0 0 0,0 21 16,0-20-16,0-1 0,0 0 15,21 0-15,0-21 0,0 0 16,1 21-16,-1-21 15,0 0-15,0 0 16,0-21-16,0 0 0,1 21 16,-22-21-16,21 0 0,0-1 15,0 1-15,0 0 0,0 0 0,1 0 16,-22 0-16,21-1 0,0 1 16,-21 0-16,0 0 0,0 42 46,0 0-30,0 0-16,0 22 0,0-22 0,0 0 16,0 0-16,0 22 0,21-22 15,-21 0-15,0 0 0,0 0 0,21 0 16,0 1-16,1-1 16,-1-21-16,0 21 15,0-21-15,0 0 0,0 0 16,1 0-16,-1-21 0</inkml:trace>
  <inkml:trace contextRef="#ctx0" brushRef="#br0" timeOffset="156559.64">16785 16468 0,'21'0'31,"0"0"-31,1 0 0,-1 0 16,0 0-16,0-21 0,0 21 15,0 0-15,1-22 16,-1 22-16,-21-21 31,-21 21-31,-1 0 16,1 0-1,0 0-15,0 0 0,0 0 16,0 0-16,-1 0 16,1 21-16,0 1 15,21-1-15,-21 0 16,0 0-16,21 0 15,-21 0-15,21 22 0,0-22 0,0 0 16,0 21-16,-22-20 0,22 20 16,0-21-16,0 21 0,0-20 0,0 20 15,0-21-15,0 0 0,0 0 16,0 22-16,22-22 0,-22 0 16,21-21-16,0 21 15,0-21-15,0 0 16,0 0-16,1 0 15,-1 0-15,-21-21 0,21 0 0,0 21 16,0-21-16,22 0 0,-22-1 16</inkml:trace>
  <inkml:trace contextRef="#ctx0" brushRef="#br0" timeOffset="157079.56">17378 16552 0,'0'-21'16,"21"0"0,0 21-1,0 0 1,0 0-16,1 0 0,-1 0 16,0 0-16,-21 21 15,0 0 1,0 1-16,0-1 15,0 0-15,-21 0 0,0 0 0,-1-21 16,1 21-16,0 1 0,0-1 16,21 0-16,-21-21 15,0 0-15,42 0 47,0 0-47,0 0 0,0 0 16,0 0-16,1 0 0,-1 0 15,0 0-15,0 0 16,-21 21-16,21-21 16,-21 21-1,0 0-15,0 1 0,0-1 16,-21-21-16,0 21 0,0 0 16,0-21-1,-1 21-15,1-21 31,21-21 1,0 0-32,0 0 0</inkml:trace>
  <inkml:trace contextRef="#ctx0" brushRef="#br0" timeOffset="157467.32">17886 16425 0,'21'0'0,"-21"-21"31,21 21-31,0 0 0,0 0 16,1-21-1,-1 21-15,0 0 0,-21-21 0,21 21 16,0 0-16,0 0 0,1 0 15,-1 21 1,-21 0-16,0 0 0,21 1 16,-21-1-16,21 0 0,-21 0 15,0 0-15,0 0 0,0 1 0,0-1 16,21 0-16,-21 21 0,0-21 16,0 1-16,0-1 0,0 0 0,0 0 15,0 0-15,0 22 0,-21-22 16,0 0-16,21 0 0,-21 0 15,0 0-15,21 1 0,0-1 16,-22-21-16,1 0 0,21 21 16,-21-21-16,0 0 0,0 0 15,0 0-15,-1 0 16,1 0-16</inkml:trace>
  <inkml:trace contextRef="#ctx0" brushRef="#br0" timeOffset="158083.93">16235 17611 0,'0'0'0,"0"-21"31,0-1-31,21 22 16,0-21-16,-21 0 0,21 0 0,-21 0 15,0 0-15,0-1 16,0 1-16,0 0 16,0 0-16,-21 21 15,0 0-15,0 0 0,0 0 0,-1 0 16,1 0-16,0 0 0,0 0 15,0 21-15,21 0 0,-21 0 0,-1 1 16,1-1-16,21 0 16,0 0-16,0 21 0,0-20 0,0-1 15,0 0-15,0 21 0,0-21 16,0 1-16,0-1 0,21-21 16,1 0-16,-1 0 15,0 0-15,0 0 16,0 0-16,0-21 0,1-1 0,-1 1 15,21 0-15,-21 0 0,0 0 16,1-22-16,-1 22 0,0 0 0,0-21 16,0 21-16,-21-1 0,0 1 15,0 0-15,0 42 32,0 0-17,0 1-15,0-1 16,0 21-16,0-21 0,0 0 0,21 1 15,1-1-15,-1 0 0,0 0 16,0 0-16,0-21 0,0 0 16,1 0-16,-1 0 0,0 0 15,0 0-15,0 0 0</inkml:trace>
  <inkml:trace contextRef="#ctx0" brushRef="#br0" timeOffset="158543.73">17039 17336 0,'21'0'32,"0"0"-32,1-22 0,-1 22 15,0 0-15,0-21 16,0 21-16,0 0 0,1 0 0,-1 0 15,-21-21-15,21 21 0,-42 0 32,0 0-32,-1 0 15,1 0-15,0 0 0,-21 0 16,21 21-16,-1-21 0,1 0 0,0 21 16,0 1-16,0-22 0,0 21 15,21 0-15,-22 0 0,22 0 16,-21-21-16,21 21 0,0 22 15,0-22-15,0 0 0,0 0 16,0 0-16,0 1 0,0-1 0,0 0 16,0 0-16,0 0 0,0 0 15,0 1-15,0-1 0,0 0 0,0 0 16,21-21 0,1 0-16,-22 21 0,21-21 0,0 0 15,0 0-15,0 0 16,0 0-16,1-21 0,-1 21 0,0-21 15,21 0-15,-21 0 0,1-1 16</inkml:trace>
  <inkml:trace contextRef="#ctx0" brushRef="#br0" timeOffset="158955.5">17674 17378 0,'-21'0'15,"0"21"-15,21 0 16,0 0-16,-21 1 0,21-1 16,0 0-16,-22 0 0,22 0 15,0 0-15,0 1 0,0-1 16,0 0 0,22-21-16,-1 0 15,0 0-15,0 0 0,0-21 16,0 21-16,22-21 0,-22-1 15,0 1-15,0 0 16,0 0-16,1 21 0,-1-21 0,0 0 16,0-1-16,0 22 0,0 0 15,-21 22 17,0-1-32,0 0 0,0 0 15,0 0-15,0 0 0,0 1 16,0-1-16,-21 0 15,21 0-15,0 0 16,21-21 0,1 0-16,-1 0 15,0-21-15</inkml:trace>
  <inkml:trace contextRef="#ctx0" brushRef="#br0" timeOffset="159328.46">18246 17251 0,'0'-21'16,"0"0"-1,21 21-15,0 0 16,0 0-16,0 0 0,0 0 16,1 0-16,-1 21 15,0-21-15,-21 21 0,21 0 16,0 0-16,-21 0 15,0 1-15,21-1 0,-21 0 16,0 0-16,22 0 0,-22 0 16,0 1-16,0-1 0,0 0 0,0 0 15,0 0-15,0 0 0,0 1 16,0-1-16,-22 0 0,1 0 0,21 0 16,-21 0-16,0 1 0,0-1 15,0 0-15,-1 0 0,1 0 0,0 0 16,0 1-16,0-22 0,0 21 15,-22 0-15,22-21 0,0 0 0,0 21 16,0-21-16,-1 0 16,22-21-16,0 0 15,0 0-15</inkml:trace>
  <inkml:trace contextRef="#ctx0" brushRef="#br0" timeOffset="159783.17">20637 16785 0,'0'0'0,"-21"21"16,21 1-1,0-1-15,-21 0 0,21 21 0,0-21 16,0 22-16,-21-1 0,21-21 16,-21 22-16,21-22 0,0 0 0,-21 21 15,21-21-15,-22 1 0,22-1 16,0 0-16,0 0 0,22-21 31,-1 0-31,0-21 16,0 0-16,0 0 15,-21-22-15</inkml:trace>
  <inkml:trace contextRef="#ctx0" brushRef="#br0" timeOffset="159960.07">20680 16574 0,'0'0'0,"-21"-22"0,-1 1 15,1 21 1,21-21-16,21 21 31,1 0-31,-1 0 0,0 0 0,0 0 16,0 0-16,22 21 0,-22-21 15,21 0-15,-21 21 0</inkml:trace>
  <inkml:trace contextRef="#ctx0" brushRef="#br0" timeOffset="160163.07">21272 16849 0,'0'0'0,"-21"0"0,0 21 0,21 0 0,-21-21 15,21 21-15,21-21 47,0 0-47,22 0 0,-22-21 0,0 21 16,0-21-16,0 21 0,22 0 15,-22-21-15</inkml:trace>
  <inkml:trace contextRef="#ctx0" brushRef="#br0" timeOffset="160335.5">21315 17060 0,'0'0'15,"-21"22"-15,21-1 16,21-21 15,0 0-31,0 0 0,0-21 16,22 21-16,-22-22 0,21 1 0,0 21 15,1-21-15,-1 0 0,22 0 0</inkml:trace>
  <inkml:trace contextRef="#ctx0" brushRef="#br0" timeOffset="160711.28">22161 16616 0,'0'0'15,"0"-42"-15,0 20 0,0 1 0,0 0 16,0 0-16,-21 21 0,0 0 16,0 0-1,21 21-15,-21 0 16,21 0-16,0 1 0,-21-1 0,21 0 16,0 0-16,0 21 0,0-20 15,0-1-15,0 0 0,0 0 0,0 21 16,0-20-16,21-1 15,0 0-15,0 0 0,0-21 0,0 0 16,1 21-16,-1-21 0,0 0 16,0 0-16,0 0 0,0 0 0,22-21 15,-22 0-15,0 0 0,0 0 16,0 21-16,-21-22 0,0 1 16,0 0-16,0 42 31,0 0-16,0 1-15,0-1 16,-21 0-16,0 0 0,21 0 0,-21 0 16,21 1-16,0-1 0,0 0 15</inkml:trace>
  <inkml:trace contextRef="#ctx0" brushRef="#br0" timeOffset="161403.1">24617 16806 0,'-21'0'15,"42"0"-15,-64 0 0,22 0 0,0 0 16,21 43 0,0-22-16,0 0 0,0 21 15,0 1-15,21-22 0,-21 21 16,0 1-16,0-22 0,0 21 16,0-21-16,0 22 0,0-22 0,0 0 15,0 0-15,0 0 0,0 0 16,-21 1-16,0-1 0,0-21 15,21-21 17,0-1-32,0 1 0,0 0 15,0 0-15,0 0 0,0 0 0,0-22 16,21 22-16,0 0 0,-21 0 16,21 21-16,0 0 0,1 0 0,-1 0 15,0 0-15,0 0 16,0 0-16,0 0 0,1 21 0,-1 0 15,0 0-15,21-21 0,-21 21 16,1 1-16,-1-22 0,0 21 0,21-21 16,-21 0-16,1 21 0,20-21 0,-21 0 15,0 0-15,0 0 0,1 0 16,20 0-16,-21 0 0,0-21 16,0 0-16,1 21 0,-22-22 15,0 1-15,0 0 0,0 0 0,21 0 16,-21 0-16,0-1 0,0 1 15,0 0-15,0 0 0,0 42 32,0 0-17,0 0-15,0 1 0,0-1 16,0 0-16,0 0 0,0 0 0,0 0 16,-21 1-16,21-1 0,0 0 15,0 0-15,0 0 0,0 0 0,0 1 16</inkml:trace>
  <inkml:trace contextRef="#ctx0" brushRef="#br0" timeOffset="161767.89">26077 16849 0,'0'21'15,"0"0"-15,0 0 16,0 0-16,-21 1 0,0-1 16,0 0-16,0 0 0,-1 0 0,1 0 15,0 1-15,0-1 0,-21-21 16,20 21-16,1 0 0,0 0 0,0-21 16,0 21-16,21 1 0,0-1 31,21-21-31,0 0 15,0 0-15,0 0 0,1 0 16,20 0-16,-21 0 0,0 21 0,22-21 16,-22 0-16,0 0 0,21 0 15,-21 0-15,1 0 0,-1 0 0,0 0 16,0 0-16,0 0 0,0 0 16,1 0-16,-1 0 0,0 0 15,0-21-15,0 21 16,0-21-16</inkml:trace>
  <inkml:trace contextRef="#ctx0" brushRef="#br0" timeOffset="161976.01">26585 17039 0,'21'0'15,"1"0"1,-1 0-16,0 0 15,0 0-15,0 0 16,0 0-16,1 0 0,-1 0 16,0 0-16</inkml:trace>
  <inkml:trace contextRef="#ctx0" brushRef="#br0" timeOffset="162150.91">26628 17166 0,'0'0'15,"-64"21"-15,64 1 16,-21-22-16,21 21 0,0 0 16,21-21 15,0 0-15,0 0-16,1 0 0,-1 0 0,21-21 15,-21 21-15,22-21 0,-1-1 16,0 22-16,1-21 0</inkml:trace>
  <inkml:trace contextRef="#ctx0" brushRef="#br0" timeOffset="162611.56">27326 16849 0,'0'0'0,"0"21"16,0 0-1,0 0-15,-21 0 0,0 22 16,21-22-16,-21 0 16,21 0-16,-22 0 0,22 1 0,-21-1 15,21 0-15,-21 0 0,21 0 16,0 0-16,0 1 16,21-22-1,0 0 1,1 0-16,-1 0 15,0 0-15,0-22 0,0 22 0,0-21 16,1 0-16,-1 21 0,0-21 16,0 0-16,0 21 0,0-21 15,-21 42 17,0 0-32,0 0 15,0 0-15,-21 0 16,0 1-16,0-1 0,21 0 15,-21 0-15,21 0 16,0 0-16,-21-21 0,21 22 0,0-1 16,21-21 15,0 0-15,21 0-16</inkml:trace>
  <inkml:trace contextRef="#ctx0" brushRef="#br0" timeOffset="163100.28">28575 16849 0,'0'0'0,"0"-43"16,-21 43-16,0 0 0,-1 22 15,1-1-15,0 0 16,0 0-16,0 0 0,21 0 0,-21 1 15,-1 20-15,1-21 16,0 21-16,0-20 0,21-1 0,0 0 16,-21 21-16,21-21 0,-21-21 15,21 22-15,0-1 0,0 0 0,0 0 16,21-21-16,0 0 16,0 0-16,0 0 0,22 0 15,-1 0-15,-21-21 0,21 21 0,22-21 16,-22 0-16,22 21 0,-1-22 15,-20 1-15,20 0 0,22 0 0,-22 0 16,-20 21-16,20-21 0,-21-1 16,22 1-16,-43 21 0,21-21 0,-20 21 15,-1 0-15,0 0 16,0-21-16,-42 21 94,21-21-79,-21 21-15</inkml:trace>
  <inkml:trace contextRef="#ctx0" brushRef="#br0" timeOffset="165359.2">4572 15431 0,'0'0'0,"-21"21"0,0-21 0,-1 0 16,1 0-16,0 21 0,0-21 15,42 0 17,0-21-17,0 0-15,1 21 16,20 0-16,-21-22 0,0 22 0,0-21 16,1 21-16,20 0 0,-21-21 15,0 21-15,0 0 0,1 0 0,-22 21 47,-22-21-31,1 21-16,0-21 0,0 0 0,0 22 15,0-22-15,-1 0 0,1 21 16,0-21-16,0 21 0,-21 0 16,20-21-16,1 21 0,0 0 0,0-21 15,0 22-15,0-1 0,-1 0 16,1 0-16,21 0 0,0 0 15,0 1-15,0-1 16,21-21 47,1 0-63,-1 0 15,21-21-15,-21 21 0,0 0 16,22 0-16,-1 0 0,0 0 0,-20 0 15,20 0-15,0 0 0,1 0 0,-22 0 16,0 0-16,21 21 0,-42 0 16,21 0-16,-21 0 0,0 0 15,0 1-15,0-1 0,0 0 16,-21 0-16,0 0 0,21 0 0,-21 1 16,0-1-16,0-21 0,-22 21 15,22-21-15,0 0 0,0 21 0,0-21 16,-1 0-16,1 0 0,0 0 15,0 0-15,0 0 0,0 0 0,-1-21 16,22 0-16,0 0 16,0-1-1,0 1 1,22 0-16,-1 21 16,0 0-16</inkml:trace>
  <inkml:trace contextRef="#ctx0" brushRef="#br0" timeOffset="165807.96">5207 15600 0,'0'21'31,"0"0"-31,0 0 16,0 1-16,0-1 0,21 21 16,-21-21-16,0 0 0,21 1 15,0-1-15,-21 0 0,22 0 0,-1 0 16,0 0-16,0 1 16,0-22-16,0 0 0,1 0 0,-1 0 0,0 0 15,21 0-15,-21 0 0,1-22 16,20 1-16,-21 0 0,0 0 15,0 0-15,1 0 0,-1-1 0,-21-20 16,0 21-16,0 0 0,0-22 16,0 22-16,-21 0 0,-1-21 0,-20 21 15,21-1-15,-21 1 0,-1-21 0,1 21 16,0 0-16,-1-1 0,22 1 16,-21 0-16,21 21 0,-1 0 0,1 0 15,0 0-15,21 21 0,0 0 16,0 1-16,0-1 0,0 21 0,0-21 15,0 22-15,0-22 0,0 0 16,0 21-16,0-21 0,0 1 0</inkml:trace>
  <inkml:trace contextRef="#ctx0" brushRef="#br0" timeOffset="166740.01">20743 17695 0,'0'-21'15,"0"42"17,0 1-32,0-1 0,-21 0 15,21 0-15,-21 0 0,21 0 0,-21 22 16,21-22-16,0 21 15,0-21-15,0 1 0,0-1 0,0 0 16,0 0-16,0 0 0,0 0 16,0 1-16,0-1 0,21-21 15,0 0 1,0-21-16,0-1 16,1 1-16</inkml:trace>
  <inkml:trace contextRef="#ctx0" brushRef="#br0" timeOffset="166933.42">20976 17463 0,'0'21'63,"0"0"-48,21 0-15,0-21 0,1 0 16,-1 0-16</inkml:trace>
  <inkml:trace contextRef="#ctx0" brushRef="#br0" timeOffset="167127.35">21167 17780 0,'0'0'0,"0"21"15,0 0 1,0 1-16,21-22 31,0 0-31,0 0 16,0-22-16,0 22 16,1-21-16,-1 21 0,0-21 15</inkml:trace>
  <inkml:trace contextRef="#ctx0" brushRef="#br0" timeOffset="167311.24">21357 17865 0,'0'21'0,"0"-42"0,-21 63 0,21-21 16,0 0-16,0 1 16,21-22 15,0 0-31,22 0 15,-22-22-15,21 22 0,0-21 0,1 0 16,-22 0-16,42 0 16,-20 0-16</inkml:trace>
  <inkml:trace contextRef="#ctx0" brushRef="#br0" timeOffset="167759.98">22183 17611 0,'21'0'47,"0"0"-47,0 0 15,0 0-15,0 0 0,1 0 0,-1 0 16,0 0-16,0 0 16,0-21-16,0 21 15,-42 0 1,0 0-1,-21 0-15,21 0 0,-1 0 16,1 21-16,-21-21 0,21 21 0,0-21 16,-1 21-16,1 0 0,0-21 15,21 21-15,0 1 0,0-1 0,0 0 16,21 0 0,0-21-16,22 0 0,-22 21 15,21 0-15,1-21 0,-1 0 16,0 22-16,1-22 0,-1 21 15,0-21-15,-21 0 0,1 21 16,-1-21-16,0 0 0,-21 21 0,-21 0 16,0-21-1,-1 21-15,-20-21 0,21 22 0,-21-22 16,-1 21-16,1-21 0,0 21 16,20-21-16,-20 21 0,0-21 0,21 0 15,-22 0-15</inkml:trace>
  <inkml:trace contextRef="#ctx0" brushRef="#br0" timeOffset="168323.66">24723 17949 0,'21'0'16,"0"0"-16,0 0 0,21-21 0,1 21 15,-1-21-15,0 0 0,1 21 16,-1-21-16,-21 0 0,22 21 0,-1-22 16,-21 1-16,0 21 0,0 0 15,-21-21-15,-21 21 16,0 0-16,0 0 16,0 21-16,0-21 0,-22 21 0,22 1 15,0-22-15,0 21 16,0 0-16,-1 0 0,1 0 15,21 0-15,0 1 0,0-1 16,21-21-16,1 21 0,-1 0 16,21-21-16,-21 21 0,0-21 15,22 21-15,-22-21 0,0 22 0,0-22 16,0 0-16,1 21 0,-22 0 16,0 0-1,-22-21-15,1 21 0,0-21 0,-21 21 16,-1-21-16,1 22 0,0-22 15,-1 0-15,1 0 0,0 0 16,-1 0-16,22 0 0,0 0 0,0 0 16,21-22-1</inkml:trace>
  <inkml:trace contextRef="#ctx0" brushRef="#br0" timeOffset="168687.45">26310 17738 0,'0'21'16,"0"0"-16,-42 0 0,21 0 16,-1 1-16,-20-1 0,0 0 15,-1 0-15,1 0 0,0-21 16,-1 21-16,22 1 0,-21-1 0,21-21 15,0 21-15,-1-21 0,22 21 16,22-21 0,-1 21-16,21-21 15,-21 0-15,22 21 0,-1-21 0,0 0 16,1 22-16,-1-22 0,0 0 16,1 0-16,-1 21 0,-21-21 15,21 0-15,1 0 0,-22 0 16,0 0-16,0 0 0,0 0 0,1 0 15,-1 0-15,0 0 0,0 0 16,0 0-16,0-21 16</inkml:trace>
  <inkml:trace contextRef="#ctx0" brushRef="#br0" timeOffset="168891.51">26839 17949 0,'21'-21'15,"1"21"1,-1 0-16,0 0 16,0 0-16,0 0 0,0 0 15,22 0-15,-22 0 0,0 0 0,21 0 16,-20 0-16,-1 0 0,0 0 16,0 0-16</inkml:trace>
  <inkml:trace contextRef="#ctx0" brushRef="#br0" timeOffset="169049.43">26987 17992 0,'0'0'0,"-21"21"0,21 0 32,21-21-1,1 0-31,-1 0 0,0 0 0,21-21 15,-21 21-15,22-21 0,-1 0 16,0 21-16</inkml:trace>
  <inkml:trace contextRef="#ctx0" brushRef="#br0" timeOffset="169499.71">27834 17653 0,'0'0'0,"0"-21"0,0 42 32,-21 0-32,0 0 0,21 1 15,-21 20-15,-1-21 0,22 21 16,-21-20-16,21-1 0,-21 21 16,21-21-16,0 0 0,0 1 0,0-1 15,0 0-15,0 0 16,21-21-16,0 0 15,1 0-15,-1 0 16,0 0-16,0 0 0,0-21 16,22 21-16,-22-21 0,0 21 15,0-21-15,0-1 0,0 1 0,1 21 16,-1-21-16,0 21 0,-21 21 31,0 0-15,0 1-16,-21-1 0,21 0 0,-21-21 15,-1 42-15,1-42 0,21 21 16,-21 1-16,0-1 0,21 0 0,-21 0 16,21 0-16,-21-21 0,21 21 15,-22-21-15,22 22 0,22-22 32,-1 0-32,21 0 15,-21 0-15</inkml:trace>
  <inkml:trace contextRef="#ctx0" brushRef="#br0" timeOffset="170049.61">29570 17526 0,'0'-21'15,"0"42"-15,21-63 0,-21 21 0,0-1 16,0 1-16,0 0 0,0 0 15,0 0 1,21 21 0,0 21-1,-21 0-15,21 0 0,1 22 16,-1-1-16,0 0 0,0 1 16,0 20-16,22-21 0,-22 1 15,21 20-15,-21-20 0,0-1 0,22 0 16,-22 1-16,0-22 0,0 21 15,0 0-15,1-20 0,-22-1 0,21 21 16,0-21-16,-21 0 0,21 1 16,0-1-16,0 0 0,1 0 31,-1-21-31,0 0 16,-21-21-1,0 0-15,21 21 0,-21-21 0,21-1 16,-21 1-16,21 21 0,-21-21 15,0 0-15,22-21 0,-1 20 16,0 1-16</inkml:trace>
  <inkml:trace contextRef="#ctx0" brushRef="#br0" timeOffset="171075.84">30565 17547 0,'0'0'15,"21"-21"-15,-21 0 0,0 0 0,-21 21 31,-1 0-31,1 0 16,0 0-16,0 21 0,0 21 0,0-21 16,-22 1-16,22 20 0,-21 0 15,-1-21-15,1 22 0,-21 20 0,20-20 16,-20-1-16,20 0 0,-20 1 16,21-1-16,-22-21 0,22 21 0,-1 1 15,1-22-15,0 21 0,-1-21 16,1 1-16,21-1 0,-21 0 15,20-21-15,22 21 0,-21-21 16,42-21 0,1 0-1,-1 0-15,21-1 0,-21 1 16,22 0-16,20-21 0,-21 21 0,22-22 16,-22 1-16,22 0 0,-1-1 15,1 1-15,-1-22 0,1 22 0,-1-21 16,1 20-16,-22-20 0,0 20 15,1 1-15,-1 21 0,-21-21 16,0 20-16,1 22 0,-22-21 0,-22 42 31,1 22-31,-21-22 0,21 21 16,-22 1-16,1-1 16,-21 21-16,20-20 0,1 20 0,-22-20 15,22-1-15,-21 0 0,-1 1 16,22-1-16,-22 0 0,22 1 0,0-22 15,-1 21-15,1-21 0,0 0 16,20 1-16,-20-1 0,21 0 0,0 0 16,0 0-16,-1-21 15,22 21-15,22-42 16,-1 0 0,21 0-16,-21 0 0,22 0 15,-22-1-15,21-20 0,22 21 0,-22-21 16,0-1-16,22 1 15,-22 0-15,22-1 0,-22 1 0,21 0 16,-20-1-16,-22 1 0,21 0 16,-21 20-16,1-20 0,-1 21 0,-21 0 15,-21 42 1,-1 0-16,-20 0 16,0 22-16,21-1 0,-43 0 15,22 1-15,-1-1 0,-20 0 0,21 22 16,-22-22-16,22 0 0,-22 1 15,22-1-15,-22 0 0,22 1 16,0-1-16,-1 0 0,1-20 16,0 20-16,21-21 0,-1 0 0,1 0 15,21 1-15,21-22 32,22-22-32,-22 1 0,21 0 0,1-21 15,-1 21-15,21-22 0,-20 1 16,20 0-16,1 20 0,-22-20 0,22 0 15,-22-1-15,0 1 0,1 21 16,-1-21-16,-21 20 0,0 1 0,-21 0 16,0 0-16,0 0 0,-21 42 31,0 21-31,0-21 0,-22 22 16,1-22-16,21 21 0,-43 22 0,22-22 15,0 0-15,-1 22 0,-20-22 16,21 1-16,-1-1 0,22 0 0,-21 1 15,21-22-15,-1 21 0,1-21 16,0 0-16,21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03:34:25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14203 4805 0,'0'-21'0,"21"21"0,-21-21 0,0-1 15,0 1-15,0 0 16,0 42 46,0 0-62,0 1 0,0-1 16,0 0-16,0 0 0,0 21 0,0-20 16,0-1-16,0 21 0,0-21 15,0 0-15,0 1 0,0-1 16,-21 0-16,21 0 0,0 0 0,0 0 16</inkml:trace>
  <inkml:trace contextRef="#ctx0" brushRef="#br0" timeOffset="458.76">14457 4805 0,'-21'0'15,"21"21"1,-22 0-16,22 0 0,0 1 0,-21-1 16,21 21-16,0-21 15,0 0-15,0 1 0,0-1 0,-21 0 16,21 0-16,0 0 0,0 0 16,0 1-16,0-1 0,0 0 0,0 0 15,21-21-15,0 0 16,1 0-16,-1 0 15,0 0-15,0 0 0,0 0 16,0-21-16,-21 0 0,22 0 0,-1-22 16,-21 22-16,0 0 15,0 0-15,0 0 0,0-1 0,0-20 16,0 21-16,0 0 0,0 0 16,-21-1-16,21 1 0,-22 0 0,1 21 15,0 0-15,21-21 0,-21 21 16,0 0-16,0 21 15,-1 0-15,22 0 16,0 1 0,0-1-16,0 0 0,0 0 15,22-21-15,-1 0 0,-21 21 0</inkml:trace>
  <inkml:trace contextRef="#ctx0" brushRef="#br0" timeOffset="891.49">14859 4847 0,'-21'0'15,"0"0"-15,-1 0 16,22 21 0,-21-21-16,0 22 0,21-1 15,-21 0-15,21 0 0,0 0 0,0 0 16,0 1-16,0-1 0,0 0 15,0 0-15,0 0 0,0 0 0,0 1 16,0-1-16,0 0 16,21-21-16,0 0 0,0 0 15,1 0-15,-1 0 16,-21-21-16,21 0 0,0-1 16,-21 1-16,0 0 0,21 0 15,-21 0-15,0 0 16,0-1-16,0 1 0,0 0 15,0 0-15,0 0 0,0 0 0,-21-1 16,0 22-16,21-21 0,-21 21 16,0 0-16,-1 0 15,1 21 1,0 1-16,21-1 16,0 0-16,0 0 15,0 0 1</inkml:trace>
  <inkml:trace contextRef="#ctx0" brushRef="#br0" timeOffset="1310.27">15113 4847 0,'0'0'16,"-21"0"15,0 21-15,21 1-16,0-1 0,0 0 0,0 0 15,0 0-15,0 0 0,0 1 0,0-1 16,0 21-16,0-21 0,0 0 16,0 1-16,0-1 15,21 0-15,-21 0 0,21-21 0,0 0 16,0 0-16,0 0 15,1 0-15,-1 0 0,0 0 0,0-21 16,0 0-16,0 0 16,1-1-16,-1 1 0,-21 0 0,0 0 15,0 0-15,0-22 0,0 22 0,0 0 16,0-21-16,0 21 0,-21-1 16,-1 1-16,1 0 0,0 21 15,0 0-15,0 0 16,0 0-16,21 21 0,-22-21 0,1 21 15,0 1-15,-21-1 0,21 21 16,-1-21-16,1 0 0,-21 22 16,21-22-16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03:31:51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5122 2942 0,'0'-21'47</inkml:trace>
  <inkml:trace contextRef="#ctx0" brushRef="#br0" timeOffset="932.43">5080 635 0,'0'0'0,"0"-63"15,0 41-15,0 1 16,0 0 0,0 42 31,0 0-47,0 22 0,0-22 0,0 21 15,0 1-15,0 20 0,0-21 16,0 22-16,0-1 0,-21 22 0,21-21 15,0-1-15,0 1 0,-21 20 16,-1-20-16,22-1 0,-21 1 16,21-22-16,-21 22 0,21-1 15,0-21-15,0 1 0,0-1 0,-21-21 16,21 22-16,0-22 0,0 0 16,-21 0-16,21-42 31,-21 0-16,-1-22-15,22 22 0,-21-21 16,21 0-16</inkml:trace>
  <inkml:trace contextRef="#ctx0" brushRef="#br0" timeOffset="1436.14">4233 826 0,'0'0'0,"0"-43"16,0 22-16,0 0 0,0 0 16,21 0-16,1-1 0,20 1 15,21 0-15,1 0 0,-1 0 16,22 21-16,0-21 0,-1-1 15,1 1-15,0 21 0,-1 0 16,22 0-16,-21 0 0,21 0 0,-22 21 16,1 1-16,0 20 0,-1-21 15,-20 21-15,-1 1 0,1 20 16,-1 1-16,-20-1 0,-22 1 0,0-1 16,-21 22-16,0-22 0,0 22 15,-21-21-15,-21-1 0,-1 22 0,-20-1 16,-1-20-16,-20 21 0,20-22 15,-21 1-15,-20-1 0,20 1 0,0-22 16,1 0-16,-1 1 0,0-1 16,1-21-16,20 21 0,1-20 15,-1-22-15,1 21 0,-1 0 16,22-21-16,-1 0 0,22 0 0,-21 0 16,21 0-16,0 0 0,21-21 15,0 0-15,0-1 16,21 22-1,0-21-15,0 0 0,0 21 0,22-21 16,-1 0-16,0 0 0</inkml:trace>
  <inkml:trace contextRef="#ctx0" brushRef="#br0" timeOffset="1965.84">5927 1736 0,'-22'-21'0,"22"-1"0,0 1 16,0 0-16,0 0 16,0 0-16,0 0 15,22-1-15,-1 1 16,0 21-16,0 0 0,0 0 15,0 0-15,1 0 0,20 0 0,-21 0 16,0 21-16,22-21 0,-22 22 16,0 20-16,0-21 0,21 0 0,-20 22 15,-1-1-15,0-21 0,-21 21 16,0 1-16,0-1 0,0 0 0,0 1 16,-21-22-16,21 21 0,-21-21 15,-1 22-15,22-22 0,0 0 0,-21-21 16,21 21-16,-21-21 0,21-21 31,0 0-31,0 0 0,0 0 16,0-1-16,0 1 0,0-21 15,0 0-15,0-1 0,21 1 0,-21-22 16,21 22-16,1 0 0,-22-1 16,21 1-16,0 0 0,0-1 0,-21 22 15,21 0-15,0 0 0,-21 0 16,22 21-16,-1 0 15,-21 21 1,0 0 0,0 0-16,0 0 0,0 1 15,0-1-15</inkml:trace>
  <inkml:trace contextRef="#ctx0" brushRef="#br0" timeOffset="2627.86">7154 1990 0,'21'0'16,"-21"-21"-16,0-1 15,22 1-15,-22 0 0,21 21 16,-21-21-16,0 0 0,0 0 15,21-22-15,-21 22 0,0 0 0,0-21 16,0 20-16,0-20 0,0 21 16,0 0-16,0-22 0,0 22 15,-21 0-15,0 0 0,21 0 0,-43 21 16,22 0-16,0 0 0,-21 0 16,20 0-16,-20 0 0,0 21 0,-1 0 15,22 0-15,-21 22 0,0-1 16,20 0-16,-20 1 0,21-1 0,0 21 15,0-20-15,-1-1 0,1 22 16,21-22-16,-21 0 0,21-21 16,0 22-16,0-22 0,0 21 0,0-21 15,21 1-15,0-22 0,1 21 16,-1-21-16,0 0 0,21 0 0,-21 0 16,22 0-16,-22 0 0,21 0 15,-21-21-15,22-1 0,-22 1 0,0 0 16,21 0-16,-20 0 0,-1-22 15,0 22-15,0-21 0,0 21 0,0-22 16,-21 1-16,0 0 0,22-1 16,-22 1-16,21 0 0,-21 21 0,0-1 15,0 1-15,0 0 16,0 0-16,0 42 16,0 0-1,0 0-15,0 1 0,0 20 0,0-21 16,0 21-16,0 1 0,0-22 15,0 21-15,0-21 0,0 22 0,0-22 16,0 0-16,0 0 0,0 0 16,0 1-16,0-1 0,0 0 15,21-21-15,0 0 16,0 0-16,0 0 0,-21-21 16,22 21-16,-1-21 0</inkml:trace>
  <inkml:trace contextRef="#ctx0" brushRef="#br0" timeOffset="3307.96">7747 1672 0,'0'0'0,"0"-21"16,0 0-16,0 0 0,0 0 16,-21 21-16,0 21 15,21 0 1,-22 0-16,22 0 0,0 0 15,0 22-15,0-1 0,-21-21 0,21 22 16,-21-1-16,21-21 16,-21 21-16,21 1 0,0-22 0,0 21 15,0-21-15,0 1 0,0-1 16,0 0-16,0 0 0,21-21 31,0 0-31,0-21 16,1 21-16,-22-21 0,21 0 0,0-1 15,0 1-15,0 0 0,0 0 16,1-21-16,-22 20 0,21 1 0,0 0 16,0-21-16,-21 21 15,21 21-15,-21-22 0,21 1 0,1 21 16,-22 21 0,0 1-16,0-1 15,0 0-15,0 0 0,0 0 16,0 22-16,0-22 0,0 0 0,0 21 15,0-21-15,21 1 0,-21-1 16,21 0-16,-21 0 0,21 0 0,-21 0 16,21 1-16,0-22 0,1 21 0,-1-21 15,0 0-15,0 0 0,0 0 16,0 0-16,1 0 0,-1 0 0,0 0 16,0-21-16,0 21 15,0-22-15,1 1 0,-1 0 0,0-21 16,0 21-16,0-22 0,0 1 15,1-22-15,-1 22 0,0-21 0,-21-1 16,0 22-16,0-22 0,0 22 16,0-22-16,0 22 0,-21 21 0,0 0 15,21 0-15,-22-1 0,1 1 16,0 21-16,0 0 0,0 0 0,0 0 16,-1 0-16,1 21 0,0-21 15,21 22-15,-21-1 0,21 0 16,0 0-16,0 0 15,21 0 1,0-21-16</inkml:trace>
  <inkml:trace contextRef="#ctx0" brushRef="#br0" timeOffset="3982.57">9377 741 0,'0'0'15,"-21"0"-15,21-21 0,-22 0 0,1 21 16,0 0 0,0 21-16,21 0 0,-21 0 15,21 21-15,0 1 0,-21-1 16,-1 22-16,1-1 0,21-21 0,-21 22 15,0-1-15,0 22 0,0-21 16,21-1-16,-22 1 0,1-1 0,0 1 16,0 20-16,0-20 0,0-1 15,-1-20-15,22 20 0,-21-21 0,0 1 16,21-1-16,0 0 0,-21-20 16,0 20-16,21-21 0,-21 0 0,21 0 15,0 1 1,-22-22-16,22-22 15,0 1 1,0 0-16,0 0 0,0-21 16,0 20-16,0-20 0,0 21 0,22-21 15,-22-1-15,21 1 0,0 21 16,0-22-16,0 1 0,0 0 0,1 21 16,20-22-16,-21 22 0,21 0 15,-20 0-15,20 0 0,0-1 0,1 22 16,-22 0-16,21 0 0,0 0 15,1 0-15,-1 22 0,0-1 0,-20 0 16,20 21-16,-21-21 0,0 22 16,0-1-16,-21-21 0,0 22 15,0-1-15,0 0 0,0-21 0,-21 22 16,0-22-16,0 21 0,0-21 16,0 1-16,-1-1 0,-20 0 0,21 0 15,-21 0-15,20-21 0,1 21 16,-21-21-16,21 0 0,-22 22 0,22-22 15,-21 0-15,21 0 0,-22 0 0,22 0 16,0 0-16,0 0 0,0 0 16,21-22-1,0 1 1</inkml:trace>
  <inkml:trace contextRef="#ctx0" brushRef="#br0" timeOffset="4731.84">10350 1884 0,'0'0'0,"22"-21"0,20-22 16,-42 22-16,21 0 16,-21 0-16,0 0 0,0 0 0,0-1 15,0 1-15,-21 0 0,0 0 16,0 21-16,-1-21 0,-20 0 0,21 21 16,0 0-16,-22 0 0,1 0 15,21 21-15,-21 0 0,-1 0 0,1 0 16,0 22-16,-1-1 0,22 0 15,-21 1-15,21-1 0,-22 0 0,43 1 16,-21-1-16,21 0 0,0 1 16,0-22-16,0 21 0,0-21 0,0 0 15,21 1-15,22-1 16,-22-21-16,0 0 0,21 0 16,-21 0-16,22 0 0,-22 0 0,21 0 15,-21-21-15,22-1 0,-22 22 16,21-21-16,-21 0 0,22-21 0,-22 21 15,21-22-15,-21 22 0,1-21 16,-1-1-16,21 1 0,-21 0 0,-21 21 16,21-22-16,-21 22 0,22 0 15,-22 0-15,0 42 16,0 0 0,0 0-16,-22 0 0,1 1 0,21 20 15,0-21-15,-21 21 0,21-20 16,-21-1-16,21 21 0,0-21 15,0 0-15,0 1 0,0-1 0,0 0 16,0 0-16,0 0 16,21-21-16,0 0 0,0 0 15,1 0-15,20 0 16,-21 0-16,21 0 0</inkml:trace>
  <inkml:trace contextRef="#ctx0" brushRef="#br0" timeOffset="5600.09">11176 1693 0,'0'-63'16,"0"42"-16,-21 21 15,0 0-15,-1 0 16,1 0-16,-21 21 0,21-21 0,0 21 16,-1 21-16,1-20 0,-21 20 15,21-21-15,0 21 0,-1 1 0,1-1 16,21-21-16,0 22 0,-21-1 15,21 0-15,0-21 0,0 22 0,0-22 16,0 21-16,0-21 0,21 1 16,0-1-16,1-21 0,-1 21 0,0-21 15,0 0-15,21 0 0,1 0 16,-1 0-16,-21 0 0,22 0 16,-1-21-16,0 0 0,1 21 0,-1-43 15,0 22-15,1 0 0,-22-21 16,21-1-16,-21 1 0,22 0 0,-22-22 15,0 1-15,0-1 0,0 1 16,0-1-16,1 1 0,-22-22 0,0 21 16,21 1-16,0 21 0,-21-22 15,0 22-15,21-1 0,-21 22 0,0 0 16,0 0-16,0 42 16,0 0-16,0 0 15,0 22-15,-21-22 16,21 42-16,-21-20 0,0-1 0,21 22 15,-22-1-15,1 1 0,21-1 16,-21 1-16,0-1 0,21-21 0,-21 22 16,21-22-16,0 1 0,-21-1 0,21 0 15,-22-21-15,22 1 0,0-1 16,0 0-16,0 0 0,0 0 16,-21-21-1,21-21 1,0 0-16,0 0 15,0 0-15,0-1 0,21-20 0,1 21 16,-1 0-16,0-22 0,0 22 16,0 0-16,0-21 0,1 21 15,-1-1-15,21 1 0,-21 0 0,0 0 16,1 21-16,-1 0 0,0-21 16,-21 42-1,0 0 1,-21 0-16,0 0 0,-1-21 15,1 22-15,-21-1 0,21 0 16,0 0-16,-1 0 0,22 0 0,-21-21 16,0 22-16,21-1 0,-21 0 15,21 0-15,0 0 0,0 0 0,0 1 16,0-1-16,0 0 16,21-21-16,0 21 0,0-21 15,22 21-15,-22-21 0,0 0 0,0 21 16,22-21-16,-22 0 0,0 0 15,0 0-15,0 0 0,0 0 0,1 0 16,-1 0-16,-21-21 31,0 0-31</inkml:trace>
  <inkml:trace contextRef="#ctx0" brushRef="#br0" timeOffset="6781.42">13144 1778 0,'0'0'0,"0"-21"16,0-21-16,0-1 15,0 22-15,22-21 0,-22 21 0,21-1 16,-21 1-16,0 0 0,0 0 15,0 0-15,-21 21 32,-1 21-32,1 0 0,0 0 0,0 22 15,0-1-15,0 0 16,-1 1-16,1-1 0,21 0 0,-21 22 16,21-22-16,-21 0 0,21-20 0,0 20 15,0 0-15,0-21 0,0 1 16,0-1-16,21 0 0,0 0 0,0-21 15,1 0-15,20 0 0,-21 0 16,21 0-16,-20 0 0,20 0 0,0 0 16,1 0-16,-1-21 0,-21 0 15,21 0-15,1-1 0,-1 1 0,-21-21 16,22 0-16,-22 20 0,0-20 16,0 0-16,-21-1 0,0 1 0,0 0 15,0-1-15,0 1 0,-21 0 16,0-1-16,-22 22 0,1-21 15,21 21-15,-21 0 0,-1-1 0,1 1 16,-22 21-16,43 0 0,-21 0 16,0 0-16,20 0 0,-20 0 0,21 21 15,21 1-15,0-1 16,0 0-16,21 0 0,21-21 16,-20 21-16,20 0 0,0-21 15,1 0-15,-1 0 0,0 0 0,1 0 16,20 0-16,-21 0 0,22 0 15,-22-21-15,22 0 0,-1 0 0,1 0 16,-1 21-16,-20-21 0,20-22 16,-21 22-16,1 0 0,-1 0 15,-21 0-15,-21-1 0,0-20 0,0 21 16,0 0-16,0 0 0,0-1 16,0 1-16,-21 21 0,0-21 0,0 21 15,0 0-15,-1 0 0,1 0 16,0 0-16,0 21 0,0-21 0,0 21 15,-1 22-15,1-1 0,21-21 16,0 22-16,-21 20 0,21-21 0,-21 1 16,21 20-16,0 1 0,0-1 15,0 22-15,0-22 0,0 1 0,0-1 16,0 1-16,0-1 16,0 1-16,0-1 0,0 22 0,0-21 15,0-1-15,0 1 0,0 20 16,0-20-16,21-1 0,-21 22 0,0-22 15,0 1-15,0-1 0,21 22 0,-21-21 16,0 20-16,0-20 0,0-1 16,0 1-16,0-1 0,-21 1 0,0-1 15,21-20-15,-21-1 0,0 0 0,-1-21 16,1 22-16,21-22 0,-21 0 16,0-21-16,0 0 0,0 0 0,-1 0 15,1-21-15,0 0 0,21 0 16,-21-1-16,0-20 0,0-21 15,-1 20-15,22-20 0,0-1 0,0-20 16,0 20-16,0-21 0,0 1 16,0-1-16,0 22 0,0-22 0,22 0 15,-22 1-15,21-1 0,0 21 0,0-20 16,21 41-16,-20-20 0,-1 21 16,0-1-16,21 1 0,-21 0 0,1 20 15,20-20-15,-21 21 0,0 0 16,22 0-16,-22-22 0</inkml:trace>
  <inkml:trace contextRef="#ctx0" brushRef="#br0" timeOffset="7528.21">16065 1503 0,'0'0'0,"0"-21"0,22 0 15,20-85 1,-21 85-16,0-1 0,-21-20 0,0 21 16,21 0-16,-21 0 0,0 42 31,-21 0-15,0 21-16,0 1 0,0-1 0,0 21 15,-1 1-15,1-1 0,-21 1 16,21-1-16,0 1 0,-1-1 15,1 1-15,0-1 0,0-20 0,0-1 16,21 0-16,0 1 0,-21-22 16,21 0-16,0 0 0,0 0 0,0-42 47,21 0-47,-21 0 0,21 0 15,0-22-15,-21 22 0,21-21 0,0-22 16,1 22-16,-1-21 0,0-1 15,-21 1-15,42-1 0,-21-21 16,1 22-16,-1-1 0,0 1 16,21-22-16,-21 22 0,1-1 0,-1 22 15,0 0-15,0-1 0,0 22 16,0 0-16,-21 0 0,22 42 16,-22 0-16,21 21 15,-21 1-15,0-1 0,0 22 0,0-1 16,0 1-16,0-1 0,0 22 15,0-22-15,0 22 0,0-22 0,0 1 16,0-1-16,0 1 0,0-22 16,0 1-16,0-1 0,0 0 15,0-21-15,0 1 0,0-1 0,0 0 16,0 0-16,0 0 16,-21-21-1,-1 0-15,1 0 0,0-21 16,0 21-16,0-21 0</inkml:trace>
  <inkml:trace contextRef="#ctx0" brushRef="#br0" timeOffset="7721.1">15684 1990 0,'0'21'0,"22"-21"31,-1 0-31,21 0 15,-21 0-15,22-21 16,-1 21-16,0 0 0,1 0 0,20-21 16,-21 21-16,1 0 0,20 0 0,-20-22 15,-1 22-15,0-21 0</inkml:trace>
  <inkml:trace contextRef="#ctx0" brushRef="#br0" timeOffset="8160.01">16616 1778 0,'0'-21'0,"0"0"15,0 0-15,21 21 32,0 0-32,0 0 15,0 21-15,1 0 0,-1 0 0,0 21 16,0-20-16,0 20 0,0-21 15,1 21-15,-1-20 0,-21 20 0,0-21 16,21 21-16,-21-20 0,0-1 16,0 21-16,0-21 0,0 0 0,0 1 15,0-1-15,-21-21 32,21-21-17,0-1 1,0 1-16,0 0 0,0 0 0,0 0 15,0 0-15,0-22 0,0 1 16,0 21-16,0-22 0,21 1 0,0 0 16,0-1-16,0 1 0,1 0 15,-1 21-15,0-1 0,21 1 0,-21 0 16,1 21-16,-1 0 0,0 0 16,0 0-1,0 21-15,-21 0 0,21 1 16,-21-1-16,22-21 15</inkml:trace>
  <inkml:trace contextRef="#ctx0" brushRef="#br0" timeOffset="8623.75">17420 1799 0,'0'0'0,"0"-21"16,0 0-1,0 0-15,0 0 0,0-1 16,21 22-1,0 0 1,1 22-16,-1-1 16,0 0-16,0 0 0,0 21 0,0-20 15,1 20-15,-1-21 0,0 21 16,0-20-16,0 20 0,-21 0 0,21-21 16,-21 22-16,0-22 0,0 0 15,0 21-15,0-20 0,0-1 0,0 0 16,0 0-16,0 0 15,-21-21 17,21-21-32,0 0 0,0 0 15,0 0-15,0-1 0,0 1 16,0-21-16,21 21 0,-21-22 16,22 1-16,-1 0 0,0-22 0,0 22 15,0 0-15,0-1 0,1 22 16,-1-21-16,21 21 0,-42-1 0,21 1 15,0 21-15,1 0 0,-1 0 16,0 0-16,0 21 16,0 1-16,-21-1 15,0 0-15,21 0 0,-21 0 0,22 0 16,-22 1-16,0-1 16,21 0-16,0 0 0</inkml:trace>
  <inkml:trace contextRef="#ctx0" brushRef="#br0" timeOffset="10072.37">18584 2053 0,'0'0'0,"21"0"16,22-21-16,-22 0 0,0 0 16,0-22-16,0 22 0,-21 0 0,0 0 15,22-21-15,-22 20 0,0 1 16,0-21-16,0 21 0,0 0 0,0-1 15,-22 1 1,1 21-16,0 0 0,0 0 0,-21 0 16,20 21-16,-20-21 0,21 22 15,-21 20-15,-1-21 0,22 0 0,-21 22 16,21-1-16,-22 0 0,22-21 16,0 22-16,0-1 0,0 0 0,-1-20 15,1 20-15,21-21 0,0 0 0,0 0 16,0 1-16,0-1 0,0 0 15,0 0-15,21-21 0,1 0 0,-1 0 16,0 0-16,21 0 0,-21 0 16,1 0-16,-1 0 0,21-21 0,-21 21 15,22-21-15,-22 0 16,0-1-16,21 1 0,-21-21 0,1 21 16,-1 0-16,0-22 0,0 1 15,-21 21-15,21-22 0,-21 1 0,21 21 16,-21 0-16,22 0 0,-22-1 0,0 1 15,0 42 1,0 1 0,0-1-16,0 0 0,0 0 15,0 21-15,0-20 0,-22 20 0,22-21 16,0 21-16,-21-20 0,21-1 16,0 21-16,0-21 0,0 0 0,0 1 15,0-1-15,21 0 16,1-21-16,-1 21 0,0-21 15,0 0-15,0 0 0,0 0 0,1 0 16,-1 0-16,21 0 0,-21 0 16,0-21-16,1 0 0,-1 0 0,21-1 15,-21 1-15,0 0 0,1-21 16,-1 21-16,0-22 0,0 22 0,0-21 16,-21 21-16,21-1 0,-21 1 15,22 0-15,-22 0 0,0 42 31,0 0-15,0 22-16,-22-22 0,22 0 16,-21 21-16,21-21 0,0 1 15,0-1-15,0 21 0,0-21 0,0 0 16,0 1-16,0-1 0,0 0 16,0 0-16,21-21 0,1 21 0,-1-21 15,0 0-15,0 0 0,0 0 16,22 0-16,-22 0 0,21 0 0,-21 0 15,0 0-15,22-21 0,-22 0 16,0 0-16,0 0 0,0-1 0,22 1 16,-43 0-16,21-21 0,0 21 0,0-22 15,-21 22-15,0-21 0,21 21 16,-21-22-16,22 22 0,-22 0 16,0 0-16,0 0 15,0 42 16,0 0-15,0 21-16,0-21 0,0 1 16,0 20-16,0-21 0,-22 21 0,1 1 15,21-1-15,-21 0 0,21 1 16,0 20-16,0-20 0,0 20 0,0 1 16,0-1-16,-21 1 0,21-1 0,0 1 15,0-1-15,0 1 0,0-1 16,0 1-16,0-1 0,-21 1 15,21-1-15,0 1 0,0-1 16,-21 1-16,-1-22 0,1 21 0,21-20 16,-21-1-16,0 22 0,21-22 0,-21 0 15,0-21-15,21 22 0,0-1 16,0-21-16,-22 22 0,22-22 0,0 0 16,-21 0-16,21 0 0,0 0 0,-21-21 15,21 22-15,-21-22 16,0 0-16,0 0 0,21-22 15,-22 22-15,1-21 0,21 0 0,-21 0 16,0 0-16,0-22 0,0 22 16,21-21-16,-22 0 0,1-22 15,0 22-15,21-22 0,-21 1 16,21-22-16,0 22 0,0-22 0,0 0 16,0 22-16,0-22 0,0 22 15,0-1-15,21 1 0,-21-1 0,21 1 16,0-1-16,22 22 0,-22-22 0,0 22 15,21 0-15,1-1 0,-1 1 16,-21 21-16,22 0 0,-1-1 0,0 1 16,1 0-16,-22 0 0,21 21 15,-21-21-15,0 21 0,22 0 0,-22 0 16,0 0 0,-42 0 46,0 0-62,-22 21 16,22-21-16</inkml:trace>
  <inkml:trace contextRef="#ctx0" brushRef="#br0" timeOffset="11416.45">5186 2688 0,'0'21'0,"42"-21"16,-21 0-16,0 0 16,1 0-16,-1 0 0,21 0 15,0 0-15,-20 0 0,20 0 0,0 0 16,22 0-16,-22 0 0,0 0 16,22 0-16,-1 22 0,1-22 0,-1 0 15,1 0-15,-1 0 0,22 0 16,0 0-16,-1 0 0,1 0 0,0 0 15,21 0-15,-1 0 0,1 0 16,-21 0-16,21 0 0,0 0 0,-1 0 16,1 0-16,0 0 0,0 0 15,21 0-15,-21 0 0,21 0 16,0 0-16,-21 0 0,42 0 0,-21 0 16,21 0-16,-21 0 0,21 0 15,0 0-15,0 21 0,1-21 0,20 0 16,0 0-16,-21 0 0,22 0 15,-1 0-15,0 0 0,1 21 0,-1-21 16,0 0-16,1 0 0,-1 0 16,0 0-16,1 0 0,-1 21 0,0-21 15,1 0-15,-1 0 0,22 0 16,-22 21-16,0-21 0,1 0 0,20 0 16,-21 0-16,22 21 0,-22-21 0,22 0 15,-1 0-15,-20 0 16,20 22-16,1-22 0,-1 0 0,1 0 15,-1 0-15,1 0 0,-1 21 16,1-21-16,-1 0 0,-21 0 0,22 0 16,-1 0-16,-20 0 0,-1 0 15,22 0-15,-22 21 0,0-21 0,1 0 16,-1 0-16,0 0 0,-21 0 0,22 0 16,-1 0-16,-21 0 0,0 0 15,-21 0-15,22 0 0,-22 0 0,-22 0 16,22 21-16,-21-21 0,-21 0 15,21 0-15,-22 0 0,-20 0 0,-1 0 16,-20 0-16,-1 0 16,0 0-16,-20 0 0,-1 0 0,0 0 15,-42 0 17,-22 21-32,22-21 15,0 0-15,-21 21 0,-1-21 0,1 22 16,-21-22-16,-1 21 0,1-21 15,-1 21-15</inkml:trace>
  <inkml:trace contextRef="#ctx0" brushRef="#br0" timeOffset="22307.94">4657 4360 0,'0'-21'0,"21"21"16,-21-21 0,21 0-1,-21 0 1,0 0-16,0-1 16,0 1-16,0 0 15,0 0-15,0 0 16,0 0-16,0-1 15,0 1-15,-21 42 47,21 1-47,0-1 16,0 0-16,0 0 0,0 21 0,0 1 16,0-1-16,0-21 15,0 22-15,0-1 0,21 21 0,-21-20 16,0-1-16,0 0 0,0 1 0,21-1 15,-21 22-15,0-22 0,0 0 16,0 1-16,0-1 0,0 0 0,0 1 16,0-1-16,0-21 0,0 21 15,0-20-15,0-1 0,0 0 0,0 0 16,0 0-16,0-42 47,0 0-32,0 0-15,0 0 16,21 21-16,0-22 0</inkml:trace>
  <inkml:trace contextRef="#ctx0" brushRef="#br0" timeOffset="23248.3">5355 4847 0,'-21'0'16,"0"0"-1,21 21 1,-21-21-16,21 22 0,0-1 15,-22 0-15,22 0 16,0 0-16,0 0 16,22-21-1,-1 0-15,0 0 16,0 0-16,0 0 16,-21-21-16,21 21 0,1-21 15,-22 0-15,0 0 16,0 0-16,0-1 15,0 1-15,0 0 0,0 0 16,0 0-16,-22 0 0,1 21 16,0 0-1,0 21-15,21 0 16,-21 0-16,21 0 0,0 0 16,0 1-16,0-1 0,0 0 15,0 0-15,0 0 16,21 0-16,0-21 15,0 0 1,0 0-16,-21-21 16,22 0-16,-1 0 15,-21 0-15,0 0 16,0-1-16,0 1 0,0 0 0,0 0 16,0 0-16,0 0 15,-21-1-15,-1 22 0,1 0 16,0 0-1,21 22 1,-21-1-16,21 0 0,0 0 0,0 0 16,0 0-16,0 1 15,0-1-15,0 0 0,0 0 16,21-21 0,0 0-1,-21-21 1,21 21-16,-21-21 0,0 0 15,22 21-15,-22-22 0,0 1 0,0 0 16,0 0-16,0 0 16,-22 21-16,22-21 0,-21-1 0,0 22 15,0 0 1,0 0 0,21 22-16,0-1 0,0 0 15,0 0-15,0 0 0,0 0 16,0 1-16,0-1 0,0 0 15,0 0-15,0 0 16,0 0-16,21-21 0,0 0 16,-21 22-16,21-22 31,0 0-15</inkml:trace>
  <inkml:trace contextRef="#ctx0" brushRef="#br0" timeOffset="27364.39">7387 4911 0,'0'0'0,"0"21"0,-21 0 16,21 0-16,0 0 0,0 1 16,0-1-1,0-42 16,21-1-31,0 1 0,0 0 16,1 0-16,-1-21 0,0 20 0,0-20 16,21 0-16,-20-1 0,20-20 15,-21 21-15,21-22 0,-20 1 16,20-1-16,-21 1 0,0-1 0,0 1 16,1-22-16,-22 21 0,0 1 15,0 21-15,0-22 0,0 22 0,0-1 16,0 1-16,0 21 0,-22 0 15,22 0-15,-21 21 0,0 0 16,0 0-16,0 0 0,21 21 16,0 21-16,-21 0 0,21 1 0,-22 20 15,22 1-15,0 20 0,0-20 0,-21 21 16,21-1-16,0-20 0,0 20 16,0-20-16,0-1 0,0 22 15,0-21-15,0-22 0,0 21 16,0-20-16,0-1 0,0-21 0,0 22 15,0-22-15,0 0 0,0-42 32,0 0-32,0-22 15,0 22-15,0-21 0,0 21 0,21-22 16,-21 1-16,0 0 0,22 20 16,-22-20-16,0 0 0,0 21 0,21-1 15,0 1-15,-21 0 0,21 0 16,0 21-16,0 0 0,1 21 15,-1 0-15,0 0 16,-21 1-16,21 20 0,0-21 16,-21 21-16,0-20 0,21 20 0,1 0 15,-1-21-15,-21 22 0,21-1 16,0-21-16,-21 0 0,21 1 0,0-1 16,1 0-16,-1-21 0,0 0 0,0 0 15,0 0-15,0 0 0,1 0 16,20 0-16,-21 0 0,0-21 0,22 0 15,-22-22-15,0 22 0,0-21 0,21 21 16,-20-22-16,-1 1 0,0 0 16,0-1-16,0 22 0,-21-21 0,21 21 15,-21-22-15,22 22 0,-22 0 16,0 42 15,0 0-31,0 0 16,0 1-16,0 20 0,0-21 0,0 21 15,-22 1-15,22-1 0,-21 0 0,21 1 16,0-22-16,0 21 0,0-21 16,0 22-16,0-22 0,0 0 0,0 0 15,21 0-15,1-21 0,-1 0 16,0 0-16,0 0 0,0 0 0,0 0 16,1 0-16,20-21 0,-21 21 15,0-21-15,22 0 0,-22 0 0,0-22 16,0 22-16,0 0 0,-21-21 15,0 21-15,0-22 0,0 22 0,0-21 16,0 21-16,0-22 0,-21 22 16,0 21-16,0-21 0,-22 21 0,22-21 15,0 21-15,0 0 0,-21 0 0,20 0 16,1 0-16,0 21 0,21 0 16,-21 0-16,21 0 15,21-21 1,0 0-16,0 0 0,1 0 15,-1 0-15,21 0 0,0-21 0,-20 0 16,20 21-16,0-21 0,1 0 0,-1 21 16,0-21-16,1 21 0,-1 0 15,-21-22-15,21 22 0,1 0 16,-22 0-16,21 0 0,-21 0 0,1 22 16,-1-22-16,0 21 0,0 0 0,0 0 15,-21 0-15,0 0 0,0 1 16,21-1-16,-21 21 0,0-21 0,0 0 15,0 22-15,0-22 0,0 0 0,0 21 16,0-20-16,0-1 0,0 0 16,-21 0-16,21 0 0,0 0 15,-21-21-15,0 0 32,21-21-32,0 0 0,0 0 0,0 0 15,0-22-15,0 22 0,0-21 16,0 0-16,21 20 0,0-20 0,0 0 15,1 21-15,-1-22 0,0 22 0,0 0 16,21 0-16,-20 0 0,20-1 16,0 22-16,1 0 0,-1 0 0,-21 0 15,21 0-15,1 0 0,-22 22 0,21-22 16,-21 21-16,1 0 0,-1 0 16,0 0-16,-21 22 0,0-22 0,0 0 15,0 21-15,0-21 0,0 22 16,0-22-16,0 21 0,0-21 15,0 1-15,0-1 0,0 0 0,0 0 16,0-42 15,0 0-31,21 0 16,0-22-16,0 22 0,1-21 0,-1 21 16,21-22-16,-21 1 0,0 0 15,22 20-15,-22-20 0,21 21 0,-21 0 16,1 0-16,20-1 0,-21 1 15,21 21-15,-20 0 0,-1 0 0,0 0 16,0 0-16,0 0 0,-21 21 16,0 1-16,21-1 0,-21 0 15,0 0-15,0 0 0,0 22 0,0-22 16,0 21-16,0 0 0,0-20 0,0 20 16,0 0-16,0-21 0,0 22 15,0-22-15,0 21 0,0-21 0,22 1 16,-1-1-16,0 0 0,0-21 15,0 0-15,22 0 0,-22 0 16,0 0-16,21-21 0,-21 0 0,22-1 16,-1 1-16,-21 0 0,22 0 0,-22-21 15,21-1-15,-21 22 0,0-21 16,1 21-16,-1-22 0,0 22 16,0 0-16,0-21 0,-21 20 0,0 1 15,21 21 1,-21 21-1,-21 1-15,21-1 16,0 0-16,-21 0 0,0 21 16,0-20-16,21 20 0,0-21 0,0 0 15,-21 22-15,21-22 0,0 0 0,0 21 16,0-21-16,0 1 0,0-1 16,0 0-16,21-21 0,-21 21 15,21-21-15,21 0 0,-21 0 0,1 0 16,-1 0-16,21 0 15,-21-21-15,22 21 0,-22-21 0,21 0 16,-21-1-16,22-20 0,-22 21 0,0-21 16,0 20-16,-21-20 0,0 0 15,0-1-15,0 1 0,0 21 0,0-21 16,0 20-16,0-20 0,-21 21 16,0 0-16,-22 21 0,22-21 0,0 21 15,-21 0-15,21 0 0,-22 0 0,22 0 16,0 21-16,-21 0 0,20-21 15,1 21-15,-21 0 0,21 0 16,0 1-16,-1 20 0,1-21 0,0 0 0,21 0 16,0 1-16,-21-1 15,21 0-15,0 0 0,0 0 16,21-21 0</inkml:trace>
  <inkml:trace contextRef="#ctx0" brushRef="#br0" timeOffset="30179.91">12171 5101 0,'21'0'47,"0"0"-47,0-21 0,0 21 0,1-21 0,20 0 16,-21 0-16,21-1 15,-20-20-15,-1 21 0,21 0 0,-21-22 16,-21 22-16,21-21 0,-21 21 0,0 0 16,0-22-16,0 22 0,-21 0 15,0 0-15,0 0 0,0-1 0,0 22 16,-22 0-16,22 0 0,-21 0 16,-1 0-16,1 0 0,-21 22 0,20-1 15,1 0-15,0 0 0,-1 0 0,1 22 16,21-1-16,0 0 0,-1-21 15,1 22-15,21-1 0,0 0 0,0-20 16,0 20-16,0-21 0,0 0 16,43 0-16,-22-21 0,0 0 15,21 22-15,1-22 0,-1 0 0,0 0 16,1-22-16,-1 22 0,21-21 16,-20 0-16,-1 0 0,-21 0 0,22 0 15,-22-1-15,21-20 0,-42 21 0,21 0 16,-21 0-16,21-22 0,-21 22 15,0 0-15,0 0 0,0 0 0,0-1 16,0 1-16,0 0 16,-21 21-16,0 0 15,21 21 1,0 0-16,0 1 0,0-1 16,0 0-16,0 21 0,0 1 15,-21-1-15,21 0 0,0 1 0,0 20 16,0 1-16,0-1 0,0 1 15,0-1-15,0 1 0,0-1 0,0 22 16,0-22-16,21 22 0,0 0 0,0-1 16,1 1-16,-22 0 0,21 20 15,0-20-15,0 21 0,0 0 0,0 0 16,1-1-16,-1 1 0,-21-21 0,21 21 16,-21-22-16,21 22 0,-21-21 15,0-22-15,0 22 0,0-21 16,-21-1-16,-21-21 0,20 1 0,1-22 15,-21 21-15,21-21 0,-22-21 0,1 22 16,-21-22-16,-1 0 0,1-22 16,-1 1-16,1 0 0,-22 0 0,21-21 15,-20-22-15,20 22 0,-20-22 0,41 1 16,-20-1-16,20-20 0,1 20 16,21 1-16,0-22 0,21 0 0,0 22 15,0-22-15,0 0 0,21 1 0,21-1 16,1 0-16,-1 1 0,0-1 15,22 0-15,-1 1 0,22-1 16,0-21-16,-1 22 0,1-1 0,0-21 16,-1 0-16,22 22 0,-21-1 15,-1-21-15,1 21 0,0 1 0,-22-1 16,1 22-16,-22-1 0,0 1 0,1 20 16,-22 1-16,0 0 0,-21 20 15,0-20-15,0 21 0,-21 0 16,0 21-16,0 0 0,-22 0 15,22 0-15,-21 0 0,21 21 0,-22 0 16,22 0-16,0 0 0,-21 1 0,20 20 16,22 0-16,-21 1 0,21-1 15,-21-21-15,21 21 0,0 1 16,0-1-16,0 0 0,0-20 16,21 20-16,0-21 0,1 0 0,-1 0 15,21 1-15,-21-22 0,22 0 0,-22 0 16,21 0-16,0 0 0,1 0 15,-1-22-15,0 1 0,1 0 0,-1 0 16,0 0-16,1-22 0,-22 22 0,21-21 16,-21 0-16,1 20 0,-1-20 15,0 21-15,0-21 0,-21 20 16,0 1-16,0 0 0,21 0 0,-21 0 16,0 42 15,0 0-31,0 0 15,0 0-15,0 1 0,0-1 0,0 21 16,0-21-16,-21 22 0,21-22 0,0 0 16,0 0-16,0 21 0,-21-20 15,21-1-15,0-42 47,0-1-47,21 1 0,-21 0 16,21 0-16,0-21 0,-21 20 15,22 1-15,-1-21 0,-21 21 16,21 0-16,0-1 0,-21 1 0,21 21 16,0 0-16,1 0 15,-1 0 1,-21 21-16,0 1 0,0-1 0,0 0 16,0 0-16,0 21 0,0-20 15,21-1-15,-21 0 0,21 0 0,-21 0 16,0 0-16,21 1 0,0-1 15,1 0-15,-1-21 0,0 0 16,0 0-16,0 0 0,0 0 0,1 0 16,20-21-16,-21 21 0,0-21 15,22-1-15,-22 1 0,21 0 0,-21-21 16,0 21-16,1-1 0,20-20 16,-42 21-16,21 0 0,0-22 15,-21 22-15,21 21 0,-21-21 0,0 0 16,0 42 15,0 0-31,-21 0 0,21 1 0,-21-1 16,21 21-16,-21-21 0,21 22 15,0-22-15,0 21 0,0-21 0,0 22 16,0-22-16,0 0 0,0 0 0,21 0 16,0 0-16,0 1 0,1-22 15,-1 0-15,0 21 0,0-21 0,21 0 16,-20 0-16,-1 0 0,0-21 15,0-1-15,0 22 0,22-21 16,-22 0-16,0-21 0,-21 21 0,21-22 16,-21 22-16,21-21 0,-21-1 0,0 1 15,0 0-15,0-1 0,0 22 16,0-21-16,0 21 0,-21-22 0,0 22 16,0 0-16,0 0 0,-1 21 0,1-21 15,0 21-15,0 0 0,0 0 16,-22 0-16,22 0 0,0 21 0,0 0 15,0 0-15,0 0 0,-1 1 16,1-1-16,0 21 0,0 0 16,21-20-16,-21 20 0,21 0 0,0 1 15,0-1-15,0-21 0,0 21 16,0-20-16,21 20 0,0-21 0,0 0 16,0 0-16,1-21 0,20 22 0,-21-22 15,21 0-15,-20 0 0,20 0 16,-21 0-16,21 0 0,1 0 0,-22-22 15,21 1-15,1 0 0,-22 0 0,21 0 16,0 0-16,1-22 0,-22 1 16,0 21-16,21-22 0,-20 1 15,-1 21-15,0-21 0,-21 20 0,0 1 16,21 0-16,-21 0 16,0 42-1,0 0 1,-21 0-16,21 1 0,0 20 15,0-21-15,-21 21 0,21-20 0,0 20 16,0-21-16,0 21 0,0-20 16,0-1-16,0 0 0,0 21 0,0-21 15,21 1-15,-21-1 0,21 0 16,0-21-16,0 0 0,1 0 16,-1 0-16,21 0 0,-21 0 15,0 0-15,1-21 0,20 0 0,-21-1 16,0 1-16,0 0 0,1-21 15,-1 21-15,-21-22 0,21 1 0,0 21 16,-21-22-16,21 1 0,-21 21 0,0 0 16,21 0-16,-21-1 0,0 1 15,0 0-15,0 42 16,0 0 0,0 1-16,0-1 0,0 0 15,0 0-15,0 0 0,-21 22 0,21-22 16,0 21-16,0-21 0,0 22 0,0-22 15,0 21-15,0-21 0,0 0 16,0 1-16,0-1 0,21 0 16,-21 0-16,22-21 0,-1 21 0,0-21 15,0 0-15,0 0 0,22 0 16,-22 0-16,0 0 0,0 0 0,21 0 16,-20-21-16,20 0 0,-21 0 0,21 0 15,1-22-15,-1 1 0,-21 21 16,22-22-16,-1-20 0,0 21 15,1-1-15,-22 1 0,0 0 0,0-1 16,0 22-16,-21 0 0,0 0 0,0 0 16,-21 21-16,0 0 15,-21 0-15,20 0 0,1 21 16,0 0-16,0 0 0,0 21 0,0-20 16,21 20-16,0-21 0,0 21 15,0-20-15,0 20 0,0 0 16,21-21-16,0 1 0,0 20 0,0-21 15,0 0-15,1 0 0,-1 1 0,0-1 16,0 0-16,-21 0 0,21 0 16,-21 0-16,-21-21 31,0 0-31,0 0 0,0 0 16,-1 0-16,-20 0 0,21 0 15,0 0-15,0 0 0,-1 0 16,22-21-16,-21 21 0,21-21 15,0 0-15,0 0 16,0 0-16</inkml:trace>
  <inkml:trace contextRef="#ctx0" brushRef="#br0" timeOffset="30708.13">17695 4255 0,'0'0'0,"21"-43"15,43-20-15,-43 20 16,0 1-16,0 0 0,1 21 0,-1-22 16,-21 22-16,21-21 0,-21 21 15,0-1-15,0 1 0,0 0 0,0 42 31,0 0-15,0 22-16,-21-1 0,0 22 0,21 20 16,-22-20-16,1 20 0,21-20 15,-21 21-15,0-1 0,0-20 0,0 20 16,-1-20-16,1-1 0,21 1 16,0-1-16,-21 1 0,21-22 0,-21 1 15,21-22-15,0 21 0,0-21 16,0 0-16,0 1 0,21-22 31,0-22-31,-21 1 0,0 0 0,0 0 16,21 0-16,-21-22 0,0 22 15</inkml:trace>
  <inkml:trace contextRef="#ctx0" brushRef="#br0" timeOffset="31480.69">17420 4699 0,'0'0'0,"-21"0"0,21 42 16,0-20-16,21-22 16,21 0-1,-20 0-15,20 0 0,-21 0 16,21 0-16,22 0 0,-22-22 0,1 1 16,20 21-16,-21-21 0,1 0 0,-1 21 15,0-21-15,1 0 0,-1-1 16,0 22-16,-20 0 0,-1-21 0,0 21 15,-21 21 1,0 1-16,0-1 16,-21 0-16,0 0 0,-1 21 15,1-20-15,21 20 0,0-21 16,-21 21-16,21-20 0,0 20 0,0-21 16,0 0-16,0 0 0,0 1 15,0-1-15,21-21 0,0 21 16,1-21-16,20 0 0,-21 0 0,21 0 15,1-21-15,-1 0 0,0-1 16,1 1-16,-1 0 0,0 0 0,-20 0 16,20-22-16,-21 22 0,0 0 15,0-21-15,1 21 0,-22-1 0,21 1 16,-21 0-16,0 0 0,0 42 47,0 0-47,-21 0 15,21 1-15,0-1 0,0 21 0,0-21 16,-22 22-16,22-1 0,0 0 0,-21 1 16,21 20-16,0-21 0,0 22 15,0-1-15,0 1 0,0-1 0,0 22 16,0-21-16,0 20 0,0 1 0,-21-22 16,21 22-16,-21 0 0,21-1 15,-21 1-15,21-21 0,-21 20 0,-1-20 16,1 20-16,21-20 0,-21-22 0,0 22 15,0-22-15,0-21 0,21 22 16,-43-43-16,22 21 0,0-21 16,-21 0-16,20 0 0,-20-21 0,0-1 15,-1-20-15,1 0 0,21-1 16,-21-20-16,-1-1 0,22 1 0,-21-22 16,21 22-16,21-22 0,0-21 0,0 22 15,0-22-15,0 21 0,0-21 16,21 22-16,0-1 0,0 21 0,21-20 15,1 20-15,20 22 0,-20-22 16,20 22-16,-21 0 0,22-1 0,-1 1 16,1 0-16,-1 21 0,-20-1 15,20 1-15,-20-21 0,-1 42 16,0-21-16,1 0 0</inkml:trace>
  <inkml:trace contextRef="#ctx0" brushRef="#br0" timeOffset="31851.99">19346 4593 0,'-21'-42'15,"0"21"-15,21 0 16,-21-1-16,0 1 16,-1 21-1,22 21-15,-21 1 16,21 20-16,0-21 0,0 21 0,0 1 15,-21 20-15,21 1 0,0-1 16,0 1-16,0 20 0,-21 1 0,21 0 16,0-1-16,0 1 0,0 0 0,-21-1 15,0 1-15,-1 0 0,22-1 16,-21 1-16,0-21 0,0-1 0,21 22 16,0-43-16,-21 22 0,21-22 0,-21 0 15,21 1-15,0-22 0,0 21 16,0-21-16,0 0 0,0-42 31,0 0-15,0 0-16,0 0 0,0 0 0,0-22 15,0 1-15,0 0 0,0-22 0,0 22 16</inkml:trace>
  <inkml:trace contextRef="#ctx0" brushRef="#br0" timeOffset="32172.81">19071 4911 0,'0'0'0,"0"-43"0,-21 1 0,21 0 0,0-1 16,0 22-16,0-21 0,0 21 0,0-22 15,21 22-15,0 0 16,22 0-16,-22 0 0,21 0 0,0 21 16,1 0-16,20 0 0,-20 0 15,-1 0-15,0 0 0,1 21 0,-22 0 16,21 21-16,-21-21 0,0 22 0,-21-22 15,0 21-15,0 1 0,0-1 16,-21 0-16,0-21 0,0 22 0,-21-1 16,20-21-16,-20 0 0,0 1 15,-1 20-15,22-42 0,-21 21 0,21 0 16,-22-21-16,22 0 0,0 0 0,21 21 16,21-42 15,0 21-31,1-21 0,20 0 15,-21 21-15,21-21 0,1 0 0</inkml:trace>
  <inkml:trace contextRef="#ctx0" brushRef="#br0" timeOffset="32468.65">19791 4890 0,'0'0'0,"21"0"0,0-22 0,0 22 0,0-21 16,-21 0-16,22 21 0,-1-21 15,0 0-15,0 0 0,0-1 0,0 1 16,1 0-16,-22 0 0,21 0 15,-21 0-15,0-1 0,-21 22 32,-1 0-32,1 0 15,0 22-15,-21-1 0,21 0 0,-1 0 16,-20 0-16,21 22 0,0-22 16,0 21-16,-1-21 0,22 22 0,0-22 15,0 0-15,0 0 0,0 21 0,0-20 16,0-1-16,0 0 15,22-21-15,-1 0 0,0 0 0,0 0 16,0 0-16,0 0 0,22 0 0,-22 0 16,0-21-16,21 0 0,-20-1 15,-1 1-15,0 0 0</inkml:trace>
  <inkml:trace contextRef="#ctx0" brushRef="#br0" timeOffset="33524.36">21632 4509 0,'0'0'0,"-21"-22"0,21 1 0,0 0 15,0 0-15,0 0 0,0 0 16,-21 21-16,21-22 0,-21 22 0,0 0 16,-1 0-16,1 0 0,0 0 0,0 22 15,-21-1-15,20 21 0,-20-21 16,21 22-16,-21-1 0,20 0 0,1 1 15,0-1-15,0 0 0,0 1 16,21-1-16,0 0 0,0 1 16,0-1-16,0-21 0,21 21 0,0-20 15,0-1-15,0-21 0,22 0 16,-1 21-16,0-21 0,1 0 0,-1 0 16,0-21-16,1 0 0,-1-1 15,22 1-15,-22-21 0,0 21 0,1-22 16,-1 1-16,0 21 0,-21-21 0,1-1 15,-1-20-15,-21 20 0,0 1 16,0 0-16,0-22 0,0 22 0,-21 0 16,-1-1-16,1 22 0,0 0 15,0 0-15,-21 0 0,20-1 0,1 22 16,0 0-16,0 0 0,0 0 16,42 0-1,21 0-15,1 0 16,-1 0-16,21 0 0,-20 0 15,20-21-15,1 0 0,-1 0 0,1 0 16,20-22-16,-20 22 0,21-21 16,-22 21-16,22-22 0,-43 1 0,22 0 15,-22-1-15,0 1 0,-21 0 16,1-1-16,-22 1 0,0 21 0,0-21 16,-22-1-16,1 22 0,-21 0 15,0 0-15,-1 21 0,-20 0 0,20 0 16,-20 0-16,21 0 0,-22 42 15,22-21-15,-22 22 0,22-1 16,0 21-16,-1 1 0,22-1 0,-21 22 16,21 0-16,-1-1 0,-20 22 15,42-21-15,-21 21 0,0 0 0,0-22 16,21 43-16,-22-21 0,22 0 16,0 0-16,-21 0 0,21-1 0,0 22 15,0-21-15,-21 0 0,21 0 0,0 0 16,0 0-16,0-1 0,-21-20 15,0 21-15,21 0 0,-21-22 16,21 22-16,-22-21 0,1 0 0,0-1 0,0-20 16,0-1-16,0 1 15,-1-1-15,-20-20 0,21-1 0,-21-21 16,20 21-16,-20-42 0,21 22 0,-21-22 16,-1 0-16,1 0 0,0 0 0,-1-43 15,1 22-15,0-21 0,-1-1 16,1 1-16,0-21 0,-22-22 0,22 21 15,21-20-15,-22-22 0,22 21 0,0-21 16,21 22-16,0-1 0,0-21 16,0 22-16,21-22 0,0 21 15,22 22-15,-22-1 0,21 1 0,0-1 16,1 22-16,-1-1 0,0 1 0,22 21 16,-22-21-16,1 20 0,20-20 15,-21 21-15,22 0 0,-1-22 16,1 22-16</inkml:trace>
  <inkml:trace contextRef="#ctx0" brushRef="#br0" timeOffset="35216.37">23453 4974 0,'21'0'0,"0"0"16,0 0-16,0 0 0,0-21 16,1 0-16,20 21 0,-21-21 0,21 0 15,1-22-15,-1 22 0,-21 0 16,22 0-16,-22-22 0,0 22 0,0 0 16,-21 0-16,0-21 0,0 20 0,-21 1 15,-21 21-15,20 0 16,-20 0-16,0 0 0,-22 21 15,22 1-15,0-1 0,-22 21 0,22 0 16,-1 1-16,1-1 0,0 22 0,-1-22 16,1 0-16,21 22 0,0-22 15,0 0-15,21-20 0,0 20 16,0-21-16,0 0 0,0 0 0,21 1 16,0-22-16,21 0 0,1 0 0,-22 0 15,42 0-15,-20 0 0,-1-22 16,21 1-16,-20-21 0,20 21 0,1-22 15,-1 1-15,-20 0 0,-1-22 16,21 1-16,-41-1 0,20 22 0,-21-43 16,21 22-16,-20-1 0,-22-20 15,0 20-15,21 1 0,-21-1 16,0 1-16,0-1 0,0 22 0,0 21 16,0-22-16,0 22 0,-21 21 15,-1 0-15,1 0 0,0 42 0,0-20 16,0 20-16,0 0 0,-1 22 15,1-1-15,0 1 0,0-22 0,21 22 16,0-1-16,0 1 0,0-1 0,0 1 16,0-1-16,0 1 0,21-22 15,0 0-15,0 22 0,1-22 0,20-21 16,-21 22-16,21-22 0,1 21 0,-1-21 16,-21-21-16,22 21 15,20-21-15,-21 0 0,1 0 0,-1 0 16,-21-21-16,22 21 0,-1-21 15,-21 0-15,21 0 0,-20-22 0,-1 22 16,0-21-16,-21 0 0,0-1 0,0 1 16,0 0-16,0 20 0,0 1 15,0 0-15,0 0 0,-21 21 16,0 0-16,-22 21 0,43 0 16,-42 0-16,21 22 0,0-22 15,-1 21-15,1 1 0,0-22 0,21 21 16,-21-21-16,21 0 0,0 1 15,0-1-15,0 0 0,0 0 16,0 0-16,21-21 16,0 0-16,0 0 0,1 0 15,-1-21-15,0 21 0,21-21 0,-21 0 16,1 0-16,20-1 0,-21-20 0,0 21 16,0-21-16,1-1 0,-1 22 15,0-21-15,-21 21 0,0-1 0,21 1 16,-21 42-1,0 1 1,0-1-16,0 21 0,0-21 0,0 0 16,-21 22-16,21-22 0,0 21 15,0-21-15,0 1 0,0-1 16,21 21-16,0-42 0,0 21 0,22 0 16,-22-21-16,0 0 0,21 0 15,-20 0-15,20 0 0,0 0 0,1 0 16,-1 0-16,0-21 0,-21 0 0,22 0 15,-1-21-15,0 20 0,1-20 16,-1-21-16,0 20 0,1-20 0,-1-1 16,-21 1-16,22-1 0,-22-20 15,0 20-15,0 1 0,0-1 0,-21 22 16,0-1-16,0 1 0,0 21 0,0 0 16,0 0-16,0 42 15,-21 0 1,0 21-16,0-21 0,0 22 15,21-1-15,-22 22 0,1-22 0,0 0 16,0 22-16,0-1 0,21 1 0,0-22 16,0 22-16,0-1 0,0-21 15,0 1-15,0-1 0,0 0 0,0 1 16,0-1-16,21-21 0,0 22 0,21-22 16,-20 0-16,-1-21 0,21 21 15,-21-21-15,22 0 0,-1 0 0,-21 0 16,21 0-16,1-21 0,-22 21 0,21-21 15,1 0-15,-22-22 0,21 22 16,-21-21-16,0-1 0,1 1 16,-1 0-16,0-1 0,0 1 0,-21 0 15,0-1-15,0 1 0,0 21 16,0 0-16,0 0 0,-21 21 16,0 21-16,0 21 15,-1-21-15,1 0 0,0 22 0,0-22 16,21 21-16,-21 1 0,21-22 0,-21 0 15,21 21-15,0-21 0,0 1 16,0-1-16,0 0 0,0 0 16,21-21-16,0 0 0,0 0 15,0 0-15,0-21 16,1 0-16,-1 0 0,0-1 16,0 1-16,0 0 0,0-21 0,-21 21 15,22-1-15,-1 1 0,0 0 16,-21 0-16,21 21 15,-21 21-15,0 0 16,0 0-16,0 1 0,0 20 0,0-21 16,0 0-16,0 22 0,0-22 0,0 0 15,0 21-15,21-21 0,-21 1 16,21-22-16,1 21 0,-22 0 0,21-21 16,0 0-16,21 21 0,-21-21 0,1 0 15,-1 0-15,21 0 0,-21 0 16,22-21-16,-1 0 0,-21 0 15,0 21-15,22-43 0,-22 22 0,0 0 16,-21-21-16,0-1 0,0 22 16,0-21-16,0-1 0,0 1 0,-21 0 15,0-1-15,-22 1 0</inkml:trace>
  <inkml:trace contextRef="#ctx0" brushRef="#br0" timeOffset="35440.26">25421 4657 0,'0'0'16,"-21"0"-16,-21 0 0,20 0 0,65 0 31,-22 0-15,21 0-16,1-21 0,-1 21 0,21 0 16,1-22-16,-1 22 0,1 0 15,-1 0-15,22-21 0,-21 21 0,-1 0 16,-21-21-16,22 0 0,-22 21 15,1-21-15,-22 21 0,21-21 0,-21-1 16,-21 1-16,0 0 0,0-21 0</inkml:trace>
  <inkml:trace contextRef="#ctx0" brushRef="#br0" timeOffset="43032.56">5207 6900 0,'0'-21'0,"0"0"15,0 0 1,0 0-16,0 0 16,-21 21-16,21-22 0,0 1 0,0 0 15,0 0-15,0 0 0,0 0 16,0-1-16,0 1 0,21 0 16,0 21-16,0 0 15,22 0-15,-22 0 0,0 0 0,21 21 16,1 22-16,-1-22 0,-21 21 15,21 0-15,1 1 0,-22-1 16,0 0-16,0 22 0,-21-22 0,0 22 16,0-1-16,0 1 0,-21-1 0,0 1 15,0-22-15,-22 22 0,1-1 16,0-21-16,-1 1 0,1 20 0,-21-20 16,20-22-16,-20 21 0,20 0 0,-20-20 15,21-1-15,-1 0 0,1-21 16,0 0-16,-1 0 0,1 0 0,21 0 15,-22-21-15,22 0 0,-21-1 0,21-20 16,0 0-16,-1-1 0,1 1 16,21-21-16,0-1 0,0 1 15,0 20-15,0-20 0,0 20 16,0-20-16,21 42 0,1-22 0,-1 22 16,0 0-16,21 21 0,1 0 0,-1 0 15,0 21-15,1 0 0,-1 22 16,0-22-16,1 21 0,-1 1 0,0-1 15,1 0-15,-22 1 0,21 20 0,-21-21 16,0 1-16,1-1 0,-1 0 16,-21-20-16,0 20 0,21 0 0,-21-21 15,21 22-15,-21-22 0,0 21 16,21-21-16,-21 1 0,0-1 16,0 0-16,21-21 0,-21-21 31,22 0-31,-1-1 0</inkml:trace>
  <inkml:trace contextRef="#ctx0" brushRef="#br0" timeOffset="43232.44">5927 7472 0,'0'0'0,"21"0"0,-21-21 0,21 21 31,0 0 1,0-21-1,0 21-31</inkml:trace>
  <inkml:trace contextRef="#ctx0" brushRef="#br0" timeOffset="44052.48">8424 7006 0,'21'0'16,"-21"-21"-16,22 21 15,-1-21-15,0 0 0,21 0 16,-21-1-16,1 1 0,20 0 0,-21 0 16,0-21-16,22 20 0,-22 1 0,0-21 15,0 21-15,0 0 0,0-22 16,1 22-16,-22-21 0,0 21 0,0-22 16,0 22-16,0-21 0,0 21 15,-22-1-15,1 1 0,0 21 0,-21 0 16,-1 0-16,22 0 0,-42 0 15,20 0-15,1 0 0,0 21 0,-1 1 16,1 20-16,0-21 0,-1 21 16,1-20-16,0 20 0,21 0 0,-1-21 15,1 22-15,21-22 0,0 21 16,0-21-16,0 1 0,0-1 0,21 0 16,1 21-16,-1-21 0,0 1 0,0-1 15,21 0-15,-20 0 0,20 0 16,-21 0-16,21 1 0,1-1 0,-1 0 15,0 21-15,1-21 0,-1 22 0,0-22 16,1 21-16,-22 1 16,21-22-16,-21 21 0,-21 0 0,0 1 15,0-22-15,0 21 0,0 1 0,-21-22 16,-21 21-16,21-21 0,-22 22 16,1-22-16,-21 0 0,20 0 0,1 0 15,-22-21-15,1 21 0,21-21 0,-22 0 16,1 0-16,20 0 0,-20 0 15,20-21-15,1 21 0,-21-21 0,20 0 16,1 0-16,0-22 0,-1 22 16,1 0-16,21-21 0,-22-1 0,22 22 15,0-21-15,21 21 0,0-22 0,0 22 16,0 0-16,0-21 16,0 21-16,21-1 0,0 1 15,1 21-15,20 0 0,-21-21 0,21 21 16,1 0-16,-1 0 0,22 0 15,-22-21-15,0 21 0,1 0 0,-1 0 16</inkml:trace>
  <inkml:trace contextRef="#ctx0" brushRef="#br0" timeOffset="44158.43">9165 7239 0,'0'0'0</inkml:trace>
  <inkml:trace contextRef="#ctx0" brushRef="#br0" timeOffset="44344.32">9207 7303 0,'0'63'32,"-21"-21"-32,21-20 0,0-1 15,-21 21-15,21-21 0,0 22 0,0-22 16,-21 21-16,0-21 0,0 22 16,21-22-16,0 0 0,-22 21 0,1-21 15,21 1-15,-21-1 0,21 0 16,0 0-16,0-42 31,0 0-15,0 0-16,21-22 0,0 22 15,-21 0-15,0-21 0</inkml:trace>
  <inkml:trace contextRef="#ctx0" brushRef="#br0" timeOffset="44420.55">9186 6985 0,'0'0'0</inkml:trace>
  <inkml:trace contextRef="#ctx0" brushRef="#br0" timeOffset="44693.39">9165 6943 0,'0'21'16,"0"0"-1,0 0 17,21-21-17,0 0-15,1 0 0,-1 0 16,-21-21-16,21 21 0,0 0 0,-21-21 15,0 0 1,0 0-16,-21 21 31,0 0-15,21 21 15,0 0-31,0 0 16,0 0-1,21-21-15,0 0 0,-21 21 16,21-21-16,0 22 0</inkml:trace>
  <inkml:trace contextRef="#ctx0" brushRef="#br0" timeOffset="45559.89">9546 7281 0,'0'0'15,"0"22"-15,0-1 0,0 0 16,21-21 0,0 0-16,1 0 15,-1 0-15,21 0 0,-21 0 0,0 0 16,22 0-16,-1 0 0,-21-21 16,22 21-16,-1-21 0,0 21 0,-21-22 15,22 22-15,-22-21 0,21 0 0,-21 21 16,1-21-16,-1 21 15,-21-21-15,-21 42 32,21 0-32,-22 0 15,1 0-15,0 1 0,0 20 0,0-21 16,0 21-16,-1 1 0,1-1 16,0 0-16,0 1 0,0-1 15,0-21-15,-22 22 0,22-1 0,0 0 16,0-21-16,-22 22 0,22-22 0,0 0 15,0 0-15,21 0 0,-21 1 16,21-1-16,-21-21 0,21-21 31,0-1-31,0 1 16,0 0-16,0 0 0,0 0 0,0-22 16,21 22-16,-21-21 0,21 21 0,0 0 15,-21-22-15,21 22 0,0 0 16,1 0-16,-1 21 0,-21-21 15,21 21-15,0 0 0,0 0 0,0 0 16,1 0-16,-1 21 0,-21 0 16,21-21-16,0 21 0,0 0 15,-21 0-15,21 1 0,1-1 0,-1 0 16,0 0-16,0 0 0,-21 0 16,21-21-16,0 22 0,1-22 15,-1 0-15,21 21 0,-21-21 0,0 0 16,1 0-16,20 0 0,-21 0 0,0 0 15,22 0-15,-22-21 0,0 21 16,21-22-16,-21 1 0,1 0 16,-1 0-16,21 0 0,-21 0 0,0-1 15,1-20-15,-1 21 0,-21-21 0,21 20 16,-21-20-16,21 0 0,-21 21 16,0-22-16,0 22 0,0-21 0,0 21 15,0-1-15,-21 44 16,0-22-1,21 21-15,-21 0 0,21 21 0,0-21 16,0 22-16,-22-22 0,22 21 0,0-21 16,0 22-16,0-22 0,0 21 15,0-21-15,0 1 0,0 20 16,22-21-16,-22 0 0,21-21 0,0 21 16,-21 1-16,21-22 0,0 0 0,22 21 15,-22-21-15,21 0 0,-21 0 16,22 0-16,-1 0 0,21 0 0,-20-21 15,20 21-15,1-22 0,-22 22 0,22-21 16,-22 0-16,0 0 0</inkml:trace>
  <inkml:trace contextRef="#ctx0" brushRef="#br0" timeOffset="46100.17">11769 7472 0,'0'0'0,"0"-21"0,0 0 15,-22-22 1,1 22-16,-21 21 0,21 0 0,0-21 15,-1 21-15,-20 0 0,21 0 0,-21 0 16,20 0-16,-20 21 0,21 0 16,0 0-16,-22 1 0,22-1 0,0 0 15,0 21-15,0-21 0,0 1 0,21 20 16,0-21-16,-22 0 0,22 22 0,0-22 16,0 0-16,0 21 0,0-21 15,0 1-15,0-1 0,22 0 16,-1-21-16,0 0 0,0 0 0,0 0 15,0 0-15,43 0 16,-43 0-16,21-21 0,-20 0 16,20-1-16,-21 1 0,0-21 0,22 21 15,-22-22-15,0 1 0,0 0 0,0-1 16,22 1-16,-22-21 0,0-1 16,-21 1-16,21-1 0,0 22 0,0-22 15,1 1-15,-22-1 0,0 1 0,0 20 16,0-20-16,0 21 0,0-1 15,0 1-15,0 0 0,0 20 0,0 1 16,-22 21-16,1 0 0,0 0 16,21 21-16,-21 1 0,0 20 15,21 0-15,0 1 0,-21-1 0,-1 0 16,22 22-16,0-1 0,0 1 16,0-1-16,0 1 0,0-1 15,0 1-15,0-1 0,0-20 0,0 20 16,0-21-16,0 1 0,0-1 0,0 0 15,0-20-15,0-1 0,0 0 16,22 0-16,-1-21 0,0 21 16,0-21-16,0 0 0,0-21 15,1 0-15,-1 0 0,0 0 16</inkml:trace>
  <inkml:trace contextRef="#ctx0" brushRef="#br0" timeOffset="46520.06">13928 7514 0,'0'0'0,"0"-21"0,0 0 16,0 0-16,-22 0 0,22-1 0,0 1 16,-21 21-1,21 21-15,0 1 16,0-1-16,0 0 0,0 21 0,0-21 15,0 22-15,0-22 0,0 21 16,0 1-16,-21-22 0,21 0 0,-21 21 16,21-21-16,0 1 0,0-1 0,-21 0 15,21 0-15,0-42 32,0 0-17,21 0-15,0-1 0,-21 1 16</inkml:trace>
  <inkml:trace contextRef="#ctx0" brushRef="#br0" timeOffset="46856.57">14097 7027 0,'0'0'16,"0"-21"-16,-21 21 0,0 0 16,-1 0-16,1 21 0,21 1 15,0-1-15,-21 0 0,21 0 16,0 0-16,0 0 0,0 1 15,21-1 1,0-21-16,1 0 0,-1 0 16,0 0-16,21-21 0,-21-1 0,1 1 15,-1 21-15,-21-21 0,0 0 16,0 0-16,0 0 0,0-1 0,0 1 16,0 0-16,-21 0 0,-22 0 15,22 21-15,0 0 0,0 0 16,0 0-16,-1 0 0,1 0 0,0 0 15,0 0-15,21 21 0,0 0 16,-21 0-16,21 0 0,0 1 16,0-1-16,0 0 0,0 21 0,0-21 15,0 1-15,21-1 0,-21 21 16,21-21-16,21 0 0</inkml:trace>
  <inkml:trace contextRef="#ctx0" brushRef="#br0" timeOffset="47312.33">14711 7366 0,'0'0'0,"0"21"0,0 0 15,0 1-15,0-1 0,-21 0 16,-1 0-16,22 0 0,-21 0 16,0 1-16,21-1 0,-21 0 0,21 21 15,-21-21-15,0 1 0,21-1 16,0 0-16,-22 0 0,1 0 0,0 0 15,21 1-15,0-1 16,-21-21 0,21-21-1,0-1-15,0 1 0,0 0 16,0 0-16,0-21 0,0 20 16,21-20-16,-21 0 0,21-1 0,0 1 15,1-21-15,20 20 0,-21 1 0,0 0 16,22-1-16,-1 22 15,-21 0-15,21 0 0,1 21 0,-1 0 16,0 0-16,1 21 0,-22 0 0,21 0 16,1 22-16,-22-22 0,0 21 15,21 0-15,-21 1 0,-21-1 0,0-21 16,0 22-16,0-1 0,0-21 0,0 21 16,0-20-16,0 20 0,-21-21 15,21 0-15,-21 0 0,0 1 16,21-1-16,0-42 31</inkml:trace>
  <inkml:trace contextRef="#ctx0" brushRef="#br0" timeOffset="49136.24">16616 7557 0,'0'0'0,"-21"0"0,21-22 16,0 1-1,21 0-15,0 0 0,0 0 16,21-22-16,1 22 0,-22-21 0,42 0 16,-20-1-16,-1 1 15,22 0-15,-1-1 0,1 1 0,-1-22 0,1 22 16,-1-21-16,-21-1 0,1 1 15,-1-1-15,0 1 0,1 20 16,-22-20-16,-21-1 0,0 22 0,0-22 16,0 22-16,0 21 0,0-21 15,-21 20-15,0 1 0,-1 0 0,1 0 16,0 21-16,-21 0 0,21 0 0,-22 0 16,22 21-16,-21 0 0,-1 0 15,1 22-15,21-1 0,-21 22 0,-1-1 16,1 22-16,0-1 0,20 1 15,-20 21-15,21 0 0,0 0 16,-22-1-16,22 22 0,21-21 0,-21 0 16,21 21-16,0-21 0,-21 0 15,21 0-15,0-1 0,0 1 0,-21 0 16,21 0-16,-21 0 0,21-22 0,-22 22 16,1 0-16,0-21 0,21 21 15,-21-22-15,0 1 0,0 0 0,-1-22 16,1 22-16,0-22 0,21 1 0,-21-1 15,21-20-15,-21 20 0,21-21 16,0 1-16,0-1 0,0-21 0,0 0 16,0 1-16,21-22 15,0 0-15,0-22 0,0-20 16,1 21-16,-1-21 0,21-1 16,-21-20-16,22-1 0,-1-20 0,0 20 15,1-21-15,-1-20 0,0-1 0,22 21 16,-22-21-16,0 0 0,-20 1 15,20-1-15,-21 0 0,0 21 0,-21 1 16,0-1-16,0 21 0,-21 1 0,0-1 16,0 22-16,-22 0 0,1 21 15,21-22-15,-21 43 0,-1-21 0,1 0 16,0 21-16,20 0 0,-20 0 0,21 0 16,0 0-16,-22 0 0,22 0 15,42 0 16,1 0-31,-1 0 16,0 0-16,21-21 0,-21 0 0,22 21 16,-1-22-16,22 1 0,-22 0 15,21-21-15,-20 21 0,20-1 0,-20-20 16,20 21-16,-21-21 0,1 20 0,-1-20 16,0 21-16,1 0 0,-22 0 15,0-1-15,0 1 0,0 0 0,-21 0 16,22 21-16,-1 0 15,-21 21 1,0 0-16,0 0 16,0 1-16,0 20 0,21-21 15,-21 21-15,0-20 0,0 20 0,0-21 16,0 0-16,21 22 0,-21-22 0,0 0 16,0 0-16,0 0 0,0 0 15,0 1-15,21-22 16,0 0-1,-21-22 1,22 1-16,-1 0 0,-21-21 16,21 21-16,0-1 0,-21-20 0,21 21 15,0-21-15,1-1 0,-1 22 16,0-21-16,21 21 0,-21-1 16,1 1-16,20 0 0,-21 0 0,0 21 15,22 0-15,-22 0 0,0 0 16,0 0-16,0 21 0,-21 0 0,0 0 15,0 1-15,0 20 0,0-21 16,0 21-16,0-20 0,-21 20 0,0-21 16,0 0-16,0 22 0,21-22 0,-22 0 15,22 0-15,-21 0 0,21 0 16,21-42 15,1 21-31,-1-21 16,0 0-16,0 0 0,0 0 15,0-1-15,22-20 0,-22 21 0,0-21 16,21 20-16,-20-20 0,-1 21 16,0 0-16,0 0 0,0-1 0,-21 1 15,0 0-15,21 21 0,-42 0 32,21 21-32,-21 0 15,0 1-15,21 20 16,-21-21-16,21 0 0,-21 0 0,21 1 15,0 20-15,0-21 0,0 0 16,0 0-16,0 1 0,0-1 0,21 0 16,0 0-16,0 0 0,0-21 15,0 21-15,1-21 0,-1 22 0,0-22 16,21 0-16,-21 0 0,22 0 16,-22 0-16,21-22 0,1 1 0,-22 21 15,21-21-15,0 0 0,-20 0 0,20 0 16,-21-1-16,21-20 0,-20 21 15,-1 0-15,0-22 0,0 1 0,-21 21 16,0-21-16,21 20 0,-21 1 0,0 0 16,0 0-16,0 0 0,-21 21 31,0 0-31,0 0 0,0 21 16,21 0-16,0 21 0,-22-20 15,1-1-15,21 21 0,0-21 0,0 22 16,0-22-16,0 21 0,0-21 0,0 0 15,0 22-15,0-22 0,0 0 16,0 0-16,0 0 0,0 1 0,21-22 16,1 21-16,-1-21 0,0 0 0,0 21 15,21-21-15,-20 0 0,20 0 16,0 0-16,1 0 0,-1 0 0,0-21 16,1 21-16,-1-21 0,0-1 0,1 1 15</inkml:trace>
  <inkml:trace contextRef="#ctx0" brushRef="#br0" timeOffset="49783.87">20024 7387 0,'0'21'0,"0"-42"0,0 0 0,0 0 0,0 0 16,-22 21-16,1-21 16,0 21-16,0 0 0,0 0 15,-22 0-15,22 21 0,0 0 0,-21 0 16,21 0-16,-22 22 0,22-22 15,0 21-15,0 0 0,-22-20 16,43 20-16,-21-21 0,0 21 0,0-20 0,21 20 16,0-21-16,0 0 15,0 0-15,0 1 0,0-1 0,0 0 16,0 0-16,0 0 16,21-21-16,0 0 0,0 0 15,22 0-15,-22-21 0,0 0 0,21 21 16,-20-21-16,20-22 0,0 22 0,1-21 15,-22 21-15,21-22 0,0-20 16,1 21-16,-22-22 0,21 1 0,1-1 16,-1 1-16,0-1 0,1 1 15,-1-1-15,0-21 0,-21 22 16,1-1-16,-1 1 0,0-1 0,0 1 0,0-1 16,-21 22-16,0-21 15,0 20-15,0 1 0,0 21 0,0-22 16,0 22-16,0 0 0,0 42 15,0 0 1,-21 1-16,21 20 0,-21 0 0,0 22 16,21-22-16,-21 22 0,-1-1 15,1 1-15,0 20 0,0-20 0,0-1 16,0 22-16,21 0 0,-22-22 0,1 22 16,21-22-16,-21 1 15,21-1-15,0 1 0,0-22 0,0 0 16,0 1-16,0-1 0,21-21 0,0 22 15,-21-22-15,22 0 0,-1 0 0,0 0 16,0-21-16,21 0 0,-20 0 16,-1 0-16,21 0 0,0 0 0,-20 0 15,20-21-15,0 21 0,1-21 0,-1 0 16,0-22-16,1 22 0,20 0 16,-21-21-16,-20-1 0,20 1 0,0 21 15,-21-21-15,22-22 0,-22 22 0,0 21 16,-21-22-16,0 1 0</inkml:trace>
  <inkml:trace contextRef="#ctx0" brushRef="#br0" timeOffset="50480.48">18034 6943 0,'21'0'94,"-21"-21"-94,0-1 0,0 1 15,0 0 1,-21 21-1,0 0 1,0 0-16,-1 21 16,1 0-16,0 1 15,21-1-15,-21 0 16,21 0-16,0 0 16,0 0-1,21-21 1,0 0-1,-21-21 1,0 0 0,-21 21 15</inkml:trace>
  <inkml:trace contextRef="#ctx0" brushRef="#br0" timeOffset="69096.17">27580 3154 0,'0'0'0,"-21"0"0,0-21 31,0 21-31,-1-21 15,22-1 1,0 1-16,0 0 0,-21 21 16,21-21-16,0 0 15,0 0-15,0-1 0,0 1 16,0 0 0,0 0-16,0 0 0,21 0 15,-21-1-15,22 22 16,-1-21-16,0 0 0,0 0 15,0 21-15,0 0 16,1-21-16,-1 21 0,0 0 0,0-21 16,21 21-16,-20 0 0,20 0 15,0 0-15,-21 0 0,22 0 0,-1 0 16,0 0-16,1 0 0,-1 21 16,0-21-16,1 21 0,-22 0 0,21-21 15,-21 21-15,22 0 0,-22 1 16,0-1-16,0 0 0,22 0 0,-22 0 15,0 0-15,-21 1 0,21-1 16,0 0-16,-21 0 0,0 0 0,0 22 16,0-22-16,0 21 0,0-21 15,0 22-15,0-22 0,0 21 0,0-21 16,0 22-16,0-22 0,-21 21 16,0-21-16,0 22 0,0-22 15,-1 21-15,1-21 0,-21 22 16,21-22-16,-22 21 0,1-21 0,21 22 15,-21-22-15,-1 21 0,1-21 16,0 22-16,-1-22 0,-20 21 0,20 0 16,1-20-16,0 20 0,-1 0 0,1 1 15,0-1-15,-1 0 0,1 1 16,0-1-16,21 0 0,-22 1 16,22-1-16,-21 0 0,21 1 0,-22-1 15,22 21-15,-21-20 0,21 20 16,-1-20-16,-20 20 0,21 1 0,0-1 15,0-21-15,-1 22 0,1-1 16,-21 1-16,21-1 0,0 1 0,-22-1 16,22 1-16,0-1 0,0 22 15,-22-21-15,22 20 0,0-20 0,21-1 16,-21 22-16,21-22 0,-21 22 0,21-21 16,0-1-16,0 22 0,0-22 15,0 22-15,0-22 0,21 1 0,0-1 16,0 1-16,0-1 0,1 1 0,20-1 15,0 1-15,1-1 0,-1 1 16,0-22-16,1 22 0,20-1 0,-21-20 16,22-1-16,-22 0 0,22 1 15,-22-22-15,22 21 0,-1-21 16,1 0-16,-22-21 0,21 0 0,-20 22 16,-1-22-16,0 0 0,1 0 0,-1 0 15,0-22-15,-20 1 0,-1 0 16,21 0-16,-21 0 0,0 0 0,1-1 15,-1 1-15,0-21 0,0 21 16,0-22-16,0 22 0,-21-21 0,0 21 16,0 0-16,0-22 0,0 22 0,0 0 15,0 0-15,0 0 16,0-1-16,0 1 0,-21 0 0,0 21 16,0-21-16,0 21 0,0 0 15,-1 0-15,1 0 0,0 0 16,0 0-16,0 0 0,0 0 0,-1 21 15,-20-21-15,21 21 0,0 0 0,-22-21 16,22 22-16,0-1 0,0 0 16,-21 0-16,20 21 0,1-20 0,0 20 15,-21-21-15,21 21 0,-1 1 0,-20-22 16,21 21-16,0 1 0,0-1 16,-1 0-16,1 1 0,0-1 15,-21 0-15,21 22 0,-1-22 0,1 0 16,0 1-16,21 20 0,-21 1 15,0-22-15,21 22 0,-21-1 0,21 1 16,0-22-16,0 21 0,0 1 0,-22-1 16,22 1-16,0-22 0,0 22 15,0-1-15,0 1 0,0-1 0,0 1 16,0-1-16,0 1 0,22-22 0,-22 22 16,21-1-16,0-21 0,-21 22 15,21-22-15,-21 22 0,0-22 0,21 22 16,0-22-16,-21 0 0,22 22 0,-22-22 15,0 0-15,0 1 0,0-1 16,0 0-16,0 1 0,0-1 0,0 0 16,0 1-16,0-22 0,0 21 15,0 1-15,0-22 0,0 21 0,0-21 16,-22 22-16,1-22 0,0 0 16,0 0-16,21 0 0,-21 0 0,0 1 15,-1-1-15,1 0 0,-21 0 0,21-21 16,0 21-16,-22-21 0,22 0 15,-21 21-15,21-21 0,-22 0 0,1 0 16,21 0-16,-22 0 0,22 0 0,-21 0 16,21 0-16,0 0 0,-1 0 15,1 0-15,0 0 0,0 0 0,0 0 16,0 0-16</inkml:trace>
  <inkml:trace contextRef="#ctx0" brushRef="#br0" timeOffset="70355.5">14203 10541 0,'0'0'0,"21"-21"15,0 0-15,0 0 0,0-1 16,1 1-16,-1 0 0,-21 0 0,21-21 16,0 20-16,-21 1 0,0 0 0,21-21 15,-21 21-15,21-1 0,-21 1 16,0 0-16,0 0 0,0 0 0,0 0 15,0-1-15,0 1 0,0 0 16,0 0-16,-21 21 31,21 21-31,-21 0 16,21 0-16,0 22 0,-21-1 0,0 0 16,21 22-16,-21-1 0,21 22 0,-22 0 15,1-22-15,21 22 0,-21 0 16,0-1-16,21 1 0,-21 0 0,0 20 15,21-20-15,0 0 0,-22-1 0,1 22 16,0-21-16,21-22 0,0 22 16,-21 0-16,0-1 0,21-20 0,-21-1 15,21 1-15,0-1 0,0-20 16,-22-1-16,22 0 0,0-20 0,0 20 16,0-21-16,0 0 15,-21-21-15,21-21 16,0 0-16,0 0 0,0 0 15,0-22-15,0 22 0,0-21 16,0-22-16,0 22 0,0 0 0,0-22 16,0 1-16,0 20 0,21-20 0,1-1 15,-22 1-15,21-1 0,21 1 16,-21-22-16,0 22 0,22 20 0,-1-20 16,-21 20-16,22-20 0,-1 21 0,0 20 15,1 1-15,-1 0 16,0 0-16,-21 21 0,22 0 0,-1 0 15,-21 0-15,22 21 0,-22 0 0,21 22 16,-21-1-16,0 0 0,1 22 16,-1-22-16,0 22 0,-21-22 0,0 21 15,0 1-15,0-1 0,0-20 0,0 20 16,-21-20-16,0 20 0,-1-21 16,22 1-16,-21-1 0,0 0 0,0-20 15,21 20-15,0-21 0,0 0 0,-21 0 16,21 1-16,0-44 31,0 1-15,0 0-16,0 0 0,0 0 15,21 0-15,-21-1 0,21 1 16,-21-21-16,21 21 0</inkml:trace>
  <inkml:trace contextRef="#ctx0" brushRef="#br0" timeOffset="71164.42">14414 10414 0,'-21'-21'0,"0"0"15,21 0 32,21 21-47,0 0 16,1-22-16,-1 22 15</inkml:trace>
  <inkml:trace contextRef="#ctx0" brushRef="#br0" timeOffset="71652.14">13864 10753 0,'0'0'0,"-21"21"0,0 0 0,0-21 0,42 0 31,0 0-31,42 0 0,1 0 0,-1 0 16,22 0-16,21-21 0,-21 21 15,20 0-15,1 0 0,-21 0 16,21 0-16,-22 0 0,1 21 0,0-21 16,-43 21-16,0 0 0,-20 1 15,-22-1-15,0 0 0,-22 0 0,-20 0 16,0 0-16,-22 1 0,1 20 0,-1-21 15,-20 0-15,-1 22 0,21-22 16,-20 21-16,-1-21 0,22 0 0,-22 1 16,21 20-16,22-21 0,-21-21 15,41 21-15,1 0 0,21 1 16,21-22-16,1 0 0,20 0 16,21 0-16,-20 0 0,20 0 15,1 0-15,-1 0 0,1 21 16,20-21-16,-20 0 0,-1 0 0,1 21 15,-22 0-15,1-21 0,-22 21 0,0 0 16,-21 1-16,0-1 0,-21 0 16,0 0-16,-22 0 0,1 0 0,0 22 15,-22-22-15,22 21 0,-22-21 0,22 22 16,-22-22-16,22 21 0,0 1 16,-1-22-16,22 21 0,0-21 15,21 0-15,0 1 0,0-1 0,21 0 16,0-21-16</inkml:trace>
  <inkml:trace contextRef="#ctx0" brushRef="#br0" timeOffset="71694.42">14965 12002 0,'84'-22'0,"-168"44"0,232-65 0</inkml:trace>
  <inkml:trace contextRef="#ctx0" brushRef="#br0" timeOffset="72274.1">19113 10795 0,'0'0'0,"0"-21"16,0 0-16,0-43 15,-21 43-15,-21 0 0,0 21 16,20 0-16,-20 0 0,0 0 16,-1 0-16,-20 0 0,-1 21 0,1 21 15,-1-20-15,-20 20 0,20 0 16,-20 1-16,-1 20 0,21 1 0,1 20 16,-1 1-16,1 0 0,21-1 15,-1 1-15,1 0 0,21-1 16,0 1-16,21 0 0,0-1 0,0-20 0,0 20 15,0-20-15,21-1 0,0-20 16,21-1-16,-21 0 0,22 1 16,-1-1-16,0-21 0,1 0 0,-1 1 15,22-22-15,-1 0 0,-21 0 16,22 0-16,-1 0 0,1-22 0,-1 1 16,1 0-16,-1-21 0,-20 21 0,20-22 15,-20 1-15,20 0 0,-21-1 16</inkml:trace>
  <inkml:trace contextRef="#ctx0" brushRef="#br0" timeOffset="72674.39">19219 11748 0,'0'-43'0,"0"86"0,0-128 0,0 64 16,0 0-16,0-1 0,0 1 15,-21 21-15,0 0 0,0 0 16,0 0-16,-1 0 0,1 21 16,0 1-16,0-1 0,0 21 0,0-21 15,-1 22-15,-20-1 0,21 0 0,21 1 16,-21-1-16,0 21 0,21-20 15,0-1-15,0 0 0,0 1 0,0-1 16,0 0-16,0-20 0,21-1 0,-21 0 16,21 0-16,0 0 0,21-21 15,-20 0-15,-1 0 0,21 0 0,0 0 16,-20-21-16,20 0 0,0 0 16,1 0-16,-1-22 0,-21 1 15,21 21-15,-20-22 0,20-20 0,-21 21 16,-21-1-16,0 1 0,0 0 0,0-1 15,0-20-15,-21 20 0,0 22 16,0-21-16,-22 0 0,22 20 0,-21 1 16,21 0-16,-22 21 0,22 0 0,-21 0 15,21 0-15,-22 0 0,22 0 16,0 21-16,-21 0 0,42 22 16,-22-22-16,22 0 0,-21 21 0,21-20 0,0 20 15,0-21-15,0 0 0,0 22 16,0-22-16,21 0 0,-21 0 15,22 0-15,20-21 0,-21 0 0</inkml:trace>
  <inkml:trace contextRef="#ctx0" brushRef="#br0" timeOffset="73016.25">20151 11028 0,'21'-42'0,"-42"84"0,42-148 0,0 43 15,-21 20-15,0 1 0,0 0 0,0-1 16,0 22-16,0 0 0,-21 42 31,21 21-31,-21 1 0,21-1 0,-22 22 16,1-1-16,0 1 0,21 20 16,-21 1-16,0 0 0,0-1 0,-1 22 15,-20-21-15,21-1 0,0 1 0,-22-21 16,22 20-16,0 1 0,0-22 15,0 1-15,-22-1 0,43 1 0,-21-22 16,0 1-16,21-1 0,-21-21 0,21 0 16,0 0-16,0 1 0,21-22 31,0-43-31,0 22 16,1-21-16,-1 21 0,0-43 0,0 22 15,0-22-15,22 1 0</inkml:trace>
  <inkml:trace contextRef="#ctx0" brushRef="#br0" timeOffset="73300.09">20489 10859 0,'0'0'0,"21"-43"0,1 1 0,-1 0 16,-21 20-16,21 1 16,0 21-16,-21 21 0,0 1 0,0-1 15,0 21-15,0 0 0,0 1 0,0-1 16,0 22-16,0-1 0,-21 22 15,0-22-15,0 22 0,-1-22 16,1 22-16,0-21 0,0 20 0,-21-20 16,20-1-16,1 1 0,0-1 15,0 1-15,-21-1 0,20-20 0,1-1 16,0 43-16,21-43 0,-21-21 16,21 0-16,0 0 0,0 1 15,21-22 1,0-22-16,0 22 0,1-42 0,-1 21 15,0 0-15,0-22 16</inkml:trace>
  <inkml:trace contextRef="#ctx0" brushRef="#br0" timeOffset="73679.91">20574 11875 0,'0'0'0,"0"21"0,21-21 15,0 21-15,0-21 0,1 0 16,-1 0-16,21 0 0,-21 0 0,22 0 16,-1 0-16,0-21 0,-21 0 0,22 21 15,-1-22-15,0 1 0,1 0 16,-22 0-16,21 0 0,-21 0 16,1-1-16,-1 1 0,-21 0 0,0 0 15,0 0-15,0 0 0,-21 21 16,-22 0-16,22 0 0,-21 0 15,21 0-15,-22 0 0,1 21 0,0 0 16,20 0-16,-20 0 0,0 0 16,21 22-16,-1-22 0,-20 21 0,42 1 15,-21-1-15,0-21 0,21 21 0,0 1 16,0-22-16,0 21 0,0-21 16,0 1-16,0-1 0,21 0 15,0 0-15,0 0 0,22 0 0,-22-21 16,21 0-16,0 22 0,22-22 0,-22 0 15,22 0-15,-22 0 0,22-22 16,-1 22-16</inkml:trace>
  <inkml:trace contextRef="#ctx0" brushRef="#br0" timeOffset="75435.71">21865 11599 0,'0'0'0,"-63"0"16,41 0-16,1 0 15,0 0-15,0 0 0,0 22 0,0-1 16,21 0-16,-22 0 0,1 0 16,0 22-16,0-1 0,21-21 0,-21 21 15,21 1-15,-21-1 0,21 0 0,-22-20 16,22 20-16,0 0 0,0 1 15,0-22-15,0 21 0,0-21 0,22 22 16,-1-22-16,0 0 0,0 0 0,21-21 16,-20 21-16,-1-21 0,21 0 15,0 0-15,-20 0 0,20 0 16,0 0-16,1-21 0,-1 0 0,-21 21 16,21-42-16,1 20 0,-1 1 15,-21-21-15,22 0 0,-22-1 0,21 1 16,-21-22-16,22 22 0,-22-21 0,21-1 15,-21 1-15,0-1 0,22-21 16,-22 22-16,0-22 0,0 1 0,0-1 16,1 21-16,-1-20 0,-21 20 0,0-20 15,0 20-15,0 22 0,0-22 16,0 22-16,0 0 0,0 20 0,0 1 16,0 0-16,0 42 15,-21 0 1,-1 22-16,1-22 0,21 42 0,-21-20 15,0 20-15,21 1 0,-21 20 16,0-20-16,-1 21 0,1-1 0,0 1 16,0 0-16,0-22 0,0 22 0,-1-22 15,22 1-15,-21-1 0,21 1 16,-21-1-16,21 1 0,0-22 0,0 0 16,0 1-16,0-1 0,0-21 0,0 0 15,0 1-15,21-1 0,0 0 16,1 0-16,20-21 0,-21 0 0,0 0 15,22 0-15,-1-21 0,0 0 16,1 0-16,-1-1 0,0-20 0,1 0 16,-1 21-16,-21-43 0,21 22 15,1-1-15,-1 1 0,0-21 0,-20 20 16,-1 22-16,21-21 0,-21 21 16,0-1-16,-21 1 0,0 0 0,22 21 15,-22 21 1,0 0-1,0 1-15,-22-1 0,1 21 0,21-21 16,0 0-16,-21 22 0,0-22 0,21 21 16,-21-21-16,21 22 0,0-22 15,0 21-15,0-21 0,0 1 0,0-1 16,0 0-16,0 0 0,21-21 16,0 21-16,0-21 0,0 0 15,1 0-15,-1 0 0,0 0 0,0 0 16,21 0-16,-20 0 0,20-21 0,-21 0 15,21 0-15,-20-22 0,20 22 16,-21-21-16,0 0 0,22 20 0,-22-20 16,0 21-16,-21 0 0,21 0 0,-21-1 15,21 1-15,-42 21 32,0 0-32,0 21 15,0 1-15,21-1 0,0 0 0,-22 0 16,22 21-16,-21-20 0,21-1 15,0 0-15,0 21 0,0-21 0,0 1 16,0-1-16,0 0 16,0 0-16,21-21 0,1 21 0,-1-21 15,0 0-15,21 0 0,-21 0 16,22 0-16,-22 0 0,21 0 16,1 0-16,-22-21 0,21 0 0,-21 0 15,0 0-15,22-22 0,-22 22 0,0-21 16,-21-1-16,21 22 0,-21-21 15,0 0-15,0 20 0,0-20 16,0 21-16,0 0 0,-21 0 0,0-1 16,0 1-16,-22 0 0,1 21 0,21 0 15,0 0-15,-22 0 0,22 0 16,0 0-16,0 0 0,21 21 16,0 0-1,21-21 1,0 0-16,0 0 0,1 0 0,20 0 15,0 0-15,-21 0 0,22 0 0,-1 0 16,0 0-16,1-21 0,-1 21 16,0 0-16,1 0 0,-22 0 0,21 0 15,-21 0-15,22 0 0,-22 0 16,0 0-16,21 0 0,-20 0 16,-1 0-16,0 21 0,0 1 15,-21-1-15,0 0 16,0 0-16,0 0 0,0 0 15,0 1-15,0-1 0,0 0 0,0 0 16,-21 0-16,0 0 0,21 1 0,-21-1 16,21 0-16,0 0 0,-22 0 15,1-21-15,21 21 0,-21-21 0,21 22 16,-21-22 0,21 21-16,0-42 31,0-1-31,0 1 15,21-21-15,0 21 16,-21 0-16,21-1 0,1-20 0,-1 21 16,21-21-16,-21 20 0,0-20 0,22 0 15,-22 21-15,21-22 0,1 22 16,-1 0-16,21 0 0,-20 0 0,-1-1 16,0 22-16,1 0 0,-1 0 0,0 22 15,-20-1-15,-1-21 0,0 21 16,-21 21-16,0-21 0,0 1 0,0 20 15,0-21-15,0 0 0,-21 22 0,0-22 16,-1 21-16,22-21 0,-21 0 16,0 1-16,-21-1 0,21 0 15,-1 0-15,1 0 0,0 0 0,0-21 16,21 22-16,-21-22 0,0 21 0,-1-21 16,22 21-1,-21-21-15,21-21 31,21 0-31,1 21 16,-22-22-16,42 1 0</inkml:trace>
  <inkml:trace contextRef="#ctx0" brushRef="#br0" timeOffset="76065.35">25358 11748 0,'21'0'16,"0"0"-16,0 0 0,0 0 0,0 0 15,22 0-15,-22 0 16,21 0-16,-21 0 0,22 0 0,-22-22 15,21 22-15,-21-21 0,1 21 0,20-21 16,-21 0-16,0 21 0,0-21 16,-21 0-16,0-1 0,-21 22 15,0 0 1,0 0-16,0 0 0,-22 0 16,1 0-16,21 22 0,-21-1 0,-1-21 15,1 21-15,21 0 0,-22 0 16,1 0-16,21 1 0,0-1 0,0 0 15,-1 0-15,1-21 0,21 21 0,0 0 16,0 1-16,0-1 16,21-21-16,1 21 15,20-21-15,-21 21 0,0-21 16,22 0-16,-22 21 0,21 0 0,-21-21 16,0 22-16,1-22 0,20 21 15,-21 0-15,0-21 0,-21 21 16,0 0-16,0 0 0,0 1 15,0-1-15,-21 0 16,0 0-16,0 0 16,-22-21-16,22 0 0,0 21 0,0-21 15,0 0-15,-22 0 0,22 0 16,0 22-16,0-22 0,0 0 16,0 0-16,-22 0 0,22 0 0,0 0 15,0 0-15,0 0 0,-1-22 16,1 1-16,21 0 15,0 0-15,0 0 0,0 0 16,0-1-16,0 1 0</inkml:trace>
  <inkml:trace contextRef="#ctx0" brushRef="#br0" timeOffset="76588.07">23664 10520 0,'-21'21'16,"0"0"-16,0 0 15,21 1-15,0-1 0,0 0 16,-21 0-16,21 0 0,0 0 16,0 1-16,21-22 0,0 21 15,0-21-15,0 0 16,0 0-16,1 0 0,-1-21 15,0 21-15,0-22 0,0 1 0,0 0 16,1 0-16,-1 21 0,-21-42 16,0 20-16,21 1 0,-21 0 0,0 0 15,0 0-15,0 0 16,0-1-16,-21 22 16,0 0-16,-1 0 0,1 0 0,0 0 15,0 0-15,0 0 0,-22 0 16,22 22-16,0-22 0,0 0 0,0 0 15,21 21-15,-21 0 16,21 0-16,0 0 31</inkml:trace>
  <inkml:trace contextRef="#ctx0" brushRef="#br0" timeOffset="76948.87">22415 10922 0,'0'0'0,"-21"0"0,0 0 15,42 0 1,0 0-1,1 0-15,-1 0 0,0 0 0,0 0 16,0 0-16,22 0 0,-22 0 16,21 0-16,-21 0 0,22 0 15,-22 0-15,21 0 0,-21 0 0,0 0 16,1 0-16,-1 0 0,0 0 16,0 0-1,-21 21 16,0 0-31,-21-21 16,0 22-16,0-1 16,-1-21-16</inkml:trace>
  <inkml:trace contextRef="#ctx0" brushRef="#br0" timeOffset="77656.48">19283 12848 0,'0'0'0,"21"0"31,0 0-15,0 0-16,0 0 16,1 0-16,-1 0 0,0 0 0,0 0 15,0 21-15,22-21 0,-1 0 0,0 22 16,1-22-16,20 21 0,-21-21 15,43 21-15,-21-21 0,20 0 0,1 21 16,21-21-16,0 0 0,21 21 0,0-21 16,21 0-16,0 21 0,0-21 15,21 0-15,1 22 0,-1-22 0,0 21 16,22-21-16,-1 21 16,1-21-16,-1 21 0,1-21 0,-1 0 15,1 21-15,-1-21 0,1 21 0,-1-21 16,-20 0-16,-1 22 0,0-22 15,-20 0-15,-1 21 0,0-21 0,-21 0 16,0 0-16,0 21 0,-21-21 16,-22 0-16,1 0 0,-21 0 0,-1 0 15,-21 0-15,1 21 0,-22-21 16,0 0-16,-42 0 16,-21 0-1,-1 0-15,1 0 0,0 0 16,-43 0-16,21 0 0</inkml:trace>
  <inkml:trace contextRef="#ctx0" brushRef="#br0" timeOffset="78296.07">19262 13039 0,'0'0'0,"-22"0"0,1 0 0,42 0 63,1 0-63,20 0 0,-21 0 15,21 0-15,22 0 0,-22 0 0,22 0 16,20 21-16,1-21 0,21 0 0,0 0 15,0 0-15,21 0 0,21 0 16,0 21-16,0-21 0,21 21 0,1-21 16,-1 0-16,22 21 0,-22-21 15,21 0-15,1 22 0,-1-22 0,1 21 16,21-21-16,-22 21 0,1-21 0,-1 21 16,1-21-16,20 21 15,-20 0-15,-22-21 0,22 22 0,-22-22 0,0 21 16,1 0-16,-1-21 0,-21 21 15,-21-21-15,0 21 0,0-21 16,-21 0-16,0 0 0,-22 21 0,-20-21 16,-1 0-16,-20 0 0,-1 0 15,-21 0-15,0 0 0,1 0 0,-1 0 16,-42 0 15,-1 0-31,1 0 0,0 0 0,0 0 16,0 0-16,-22 0 0,1 0 15,21 0-15,-43-21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03:36:07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635 0,'0'0'0,"-21"0"31,21-21-15,-21 21 0,0 0-16,21-21 0,-21 21 15,0-21-15,-1 21 0,1 0 0,0 0 16,0 0-16,0 0 0,0 0 15,-22 21-15,22 0 0,0-21 16,0 42-16,-22-21 0,22 22 0,0-1 16,21 0-16,-21 1 0,0 20 15,21 1-15,-21-1 0,21-20 16,0 20-16,0 1 0,0-22 16,0 0-16,0 1 0,0-1 15,21 0-15,0-21 0,0 22 0,0-22 16,0 0-16,1-21 0,-1 21 15,0-21-15,21 0 0,1 0 0,-22 0 16,21 0-16,0-21 0,1 0 16,-1 0-16,22 0 0,-22-22 0,0 22 15,1-21-15</inkml:trace>
  <inkml:trace contextRef="#ctx0" brushRef="#br0" timeOffset="508.41">3979 614 0,'0'0'0,"0"-21"0,0 0 0,0-1 16,0 1-16,0 42 31,0 1-31,-21-1 0,21 21 16,0 0-16,0 1 0,0-1 16,0 0-16,0 22 0,0-22 0,0 22 15,0-1-15,0-20 0,0 20 16,0-21-16,0 1 0,0-1 0,0 0 15,0 1-15,0-22 0,0 0 16,0 21-16,-21-20 0,21-1 16,0 0-16,0-42 31,0 0-15,0-1-16,0 1 0,0 0 0,0-21 15,0 21-15,0-22 0,21 1 16,0 0-16,0-1 0,1 1 15,-1 0-15,0 20 0,0-20 0,0 21 16,22-21-16,-22 42 0,21-22 16,0 22-16,-20 0 0,20 22 0,-21-22 15,21 21-15,-20 21 16,-1-21-16,21 0 0,-21 22 0,-21-1 0,21-21 16,-21 22-16,22-1 15,-22-21-15,0 21 0,0 1 0,0-22 16,0 0-16,0 0 0,0 22 15,0-22-15,0 0 0,0 0 16,-22-21-16,22 21 16,0-42 15</inkml:trace>
  <inkml:trace contextRef="#ctx0" brushRef="#br0" timeOffset="1251.02">5334 1291 0,'0'-21'16,"0"0"-16,0 0 16,0 0-16,0-1 0,0 1 0,0 0 15,21 0-15,-21 0 0,0 0 16,0-1-16,0 1 0,0 0 0,0 0 15,0 0-15,-21 0 0,0 21 16,0-22-16,-1 22 0,1 0 0,0 0 16,0 0-16,-21 0 0,20 22 15,1-1-15,-21 0 0,21 21 16,0 1-16,-1-1 0,1-21 0,0 43 16,21-22-16,0 0 0,-21-21 15,21 22-15,0-1 0,0 0 16,0-20-16,0-1 0,21 0 0,0 0 15,0-21-15,1 0 0,-1 21 16,0-21-16,0 0 0,21 0 0,-20 0 16,-1-21-16,0 0 0,21 0 15,-21 0-15,1-1 0,20 1 0,-21 0 16,0-21-16,0 21 0,1-22 16,-1 22-16,0-21 0,-21 21 15,0-22-15,0 22 0,0-21 16,0 21-16,0-1 0,0 1 0,0 42 31,0 22-15,0-22-16,0 21 0,0-21 0,0 22 15,0-1-15,21 0 0,-21-20 16,21 20-16,-21-21 0,0 21 0,21-20 16,1-1-16,-1 0 0,0 0 15,0-21-15,0 21 0,0-21 0,1 0 16,-1 0-16,21 0 0,-21 0 15,0 0-15,22-21 0,-22 0 0,0 0 16,21 0-16,-20-1 0,-1 1 16,0 0-16,0 0 0,-21 0 15,0-22-15,21 22 0,-21 0 0</inkml:trace>
  <inkml:trace contextRef="#ctx0" brushRef="#br0" timeOffset="1541.74">6011 1228 0,'0'-21'0,"0"-22"0,0 22 16,0 0-16,0-21 0,0 20 0,0 1 15,-21 0-15,21 42 31,0 0-31,0 1 0,0-1 16,0 21-16,0 0 0,0 1 0,0-1 16,0 0-16,0 1 0,0-1 15,0 0-15,0 22 0,0-1 0,0 1 16,0-1-16,0 1 16,0 21-16,0-22 0,0 22 0,0-22 15,0 22-15,0-22 0,0 1 16,0 21-16,0-22 0,-21 1 0,21-1 15,-21-21-15,21 1 0,0-1 0,0 0 16,0-20-16,0-1 0,0-42 31,0-22-15,0 22-16,0-21 0,0-1 0,0-20 16,0-1-16,0 1 0,0-1 0,0-20 15</inkml:trace>
  <inkml:trace contextRef="#ctx0" brushRef="#br0" timeOffset="1851.57">5948 1122 0,'0'0'15,"0"-21"-15,0-22 0,0 1 0,0 21 16,0 0-16,0 0 0,21-1 0,-21 1 16,21 0-16,0 0 0,-21 0 15,21 21-15,22 0 0,-22-21 0,0 21 16,21 0-16,-20 0 0,-1 21 15,21 0-15,-21 21 0,22-21 16,-22 22-16,0-1 0,-21 0 0,0 1 16,0-1-16,0 0 0,0 1 15,-21-1-15,-22 0 0,22 1 16,0-22-16,0 21 0,-21-21 0,20 1 16,1-1-16,0 0 0,0 0 15,0-21-15,21 21 0,0-42 31,21 0-15,0 0-16,-21 0 0,42-1 16</inkml:trace>
  <inkml:trace contextRef="#ctx0" brushRef="#br0" timeOffset="2119.46">6816 699 0,'21'-22'15,"-42"44"-15,42-65 0,-21 64 32,0 1-32,0-1 0,0 21 15,-21 0-15,21 1 0,-22-1 0,22 0 16,-21 22-16,21-1 0,0-20 16,-21 20-16,21-20 0,-21-1 0,21 21 15,0-41-15,-21 20 0,21 0 16,0-21-16,0 1 0,0-1 0,0 0 15,21-21-15,0 21 16,0-21-16,0 0 16,1 0-16,-22-21 0,21 0 0,0 0 15,0-1-15</inkml:trace>
  <inkml:trace contextRef="#ctx0" brushRef="#br0" timeOffset="2495.23">7006 1312 0,'0'0'0,"0"22"16,0-1-16,21-21 31,0 0-15,1-21-16,-1 21 0,0-22 0,0 22 16,0-21-16,0 0 0,1 0 15,-1 0-15,-21 0 0,21-1 0,-21 1 16,21 0-16,-21 0 0,0 0 15,0 0-15,-21 21 16,0 0-16,0 21 16,-1 0-16,1 0 0,0 0 0,21 22 15,-21-22-15,21 21 0,-21-21 16,21 22-16,-21-1 0,21-21 0,0 0 16,0 22-16,0-22 15,0 0-15,0 0 0,0 0 0,21 0 16,0-21-16,0 22 0,0-22 15,0 0-15,1 0 0,-1 0 16,0 0-16,0-22 0,21 22 16,-20-21-16,-1 0 0,0 0 0,0 0 15,0 0-15</inkml:trace>
  <inkml:trace contextRef="#ctx0" brushRef="#br0" timeOffset="2879.53">7514 1185 0,'0'0'0,"0"-21"0,0 0 0,0 0 15,0 0 1,21 21-16,0 0 16,1 0-16,-1 0 15,0 0-15,0 0 0,0 0 0,22 21 16,-22 0-16,0-21 0,0 21 16,0 0-16,0 22 0,1-22 0,-22 0 15,0 0-15,0 0 0,0 22 16,0-22-16,0 0 0,0 0 0,0 0 15,-22 1-15,1-1 0,0-21 0,21 21 16,-21-21 0,0 21-16,21-42 31,0 0-31,0 0 0,0-1 16,0 1-16,0 0 0,21-21 0,0 21 15,-21-22-15,21 1 0,0 21 16,-21-22-16,22 1 0,-22 21 0,21-21 15,0 20-15,-21 1 0,0 0 16,21 0-16,-21 0 0,21 0 0,-21-1 16</inkml:trace>
  <inkml:trace contextRef="#ctx0" brushRef="#br0" timeOffset="3147.38">6519 910 0,'0'0'0,"-42"0"0,21 0 16,42 0 0,0 0-16,21 0 15,1 0-15,20-21 0,-20 21 16,20 0-16,1-21 0,-1 21 0,1-21 15,-1 21-15,-21 0 16,22-21-16,-22 21 0,-21 0 0,22 0 16,-22 0-16,0 0 0,0-22 15,0 22-15,1 0 0</inkml:trace>
  <inkml:trace contextRef="#ctx0" brushRef="#br0" timeOffset="3470.98">8318 1143 0,'22'0'31,"-1"0"-15,0 0-16,0 0 16,0 0-16,0 0 0,1 0 15,-1 0-15,0 0 0,0-21 16,0 21-16,0 0 0,1-21 15,-1 0 1,0 21-16,0-22 0</inkml:trace>
  <inkml:trace contextRef="#ctx0" brushRef="#br0" timeOffset="4086.85">9038 1058 0,'21'0'16,"0"-21"-1,-21 0-15,22 0 0,-1 0 16,-21 0-16,0-1 16,0 1-16,21 0 0,-21 0 0,0-21 15,0 20-15,0 1 0,0 0 16,0 0-16,0 0 0,0 0 15,0 42 17,0 0-32,0 0 15,0 0-15,0 0 0,0 22 0,0-1 16,0 0-16,0 1 0,0-1 16,0 0-16,0 1 0,-21-1 0,21 0 15,0-20-15,0 20 0,0 0 0,0 1 16,0-22-16,0 0 0,0 21 15,0-21-15,0 1 0,-21-1 0,21 0 16,0 0-16,0 0 16,-22-21-16,22 21 0,-21-21 15,0 0 1,0 0-16,0 0 16,0 0-16,-1 0 0,1 0 15,0 0 1,42 0 15,0 0-15,1 0-16,-1 0 0,0 0 15,21 0-15,-21 0 0,1 0 0,-1 0 16,0-21-16,0 21 0,0 0 16,0 0-16,1 0 0,-1 0 0,-21-21 46,-21 21-46,-1 0 16,1 0-16</inkml:trace>
  <inkml:trace contextRef="#ctx0" brushRef="#br0" timeOffset="4718.68">3704 2117 0,'-21'0'16,"42"0"-16,-63 0 0,21 0 0,-1 0 15,1 0-15,42 0 31,22 0-15,-22 21-16,21-21 0,22 0 0,-1 0 16,1 0-16,20 0 0,1 0 15,21 0-15,21 0 0,0 0 0,21 0 16,0 0-16,0 0 0,1-21 16,20 21-16,21-21 0,-20 21 0,-1-22 15,22 1-15,-1 21 0,1-21 16,-1 21-16,1-21 0,-22 21 0,0-21 15,1 21-15,-1-21 16,0 21-16,-42-22 0,21 22 0,-21 0 16,-21-21-16,-21 21 0,0 0 15,-1-21-15,-41 21 0,20 0 0,-42-21 16,22 21-16,-22 0 0,0 0 0,-21-21 16,-21 21 15,0 0-31,-1 0 15,1-21-15,0 21 16,-21 0-16,21 0 0,-1 0 0</inkml:trace>
  <inkml:trace contextRef="#ctx0" brushRef="#br0" timeOffset="5275.18">2434 3620 0,'-21'0'16,"42"0"-16,-84 0 0,20 0 0,22 0 15,-21 0-15,21 0 0,-1 0 0,1 0 16,0 0-16,63 0 16,-20 0-1,41 0-15,-21 0 0,22 0 16,-1 0-16,22 0 0,0-22 0,-22 22 15,22 0-15,-22 0 16,22-21-16,-21 21 0,20 0 0,-20 0 16,-1 0-16,-20-21 0,20 21 15,-21 0-15,-20 0 0,20 0 0,-63 0 32</inkml:trace>
  <inkml:trace contextRef="#ctx0" brushRef="#br0" timeOffset="5588.06">2815 3641 0,'0'0'0,"0"21"16,0 0-16,0 21 0,0-20 0,0-1 15,0 21-15,0 0 0,0 1 16,0 63-16,0-64 0,0 21 16,0-20-16,0-1 0,0 0 15,0 1-15,0-1 0,0 0 0,-21 1 16,21-22-16,0 21 0,-21-21 16,21 1-16,0-1 0,21-21 31,0 0-31,0-21 15,-21-1-15,21 22 0,1-21 16,20 0-16</inkml:trace>
  <inkml:trace contextRef="#ctx0" brushRef="#br0" timeOffset="5963.35">3344 3958 0,'-21'85'15,"0"-64"-15,0 21 16,0 1-16,-1-1 0,1-21 16,21 22-16,-21-1 0,21 0 0,-21 1 15,21-22-15,0 21 0,0-21 16,0 0-16,0 1 0,0-1 0,21 0 16,0-21-16,0 0 0,22 21 15,-22-21-15,21 0 0,1 0 0,-1-21 16,0 21-16,-21-21 0,22 0 15,-1-1-15,0 1 0,1-21 0,-1 21 16,-21-22-16,0 22 0,1-21 16,-1 0-16,-21-1 0,0-41 15,0 41-15,0 1 0,-21 0 16,21 20-16,-22 1 0,1 0 16,-21 0-16,21 0 0,0 21 0,-1 0 15,1 0-15,-21 0 0,21 0 16,0 0-16,-1 0 0,22 21 0,-21-21 15,21 21-15,-21 0 0,21 0 16</inkml:trace>
  <inkml:trace contextRef="#ctx0" brushRef="#br0" timeOffset="6757.25">4254 3704 0,'0'0'0,"0"-21"0,0 0 16,-21 0-16,0 21 0,21-21 15,-21 21 1,21 21-16,0 0 16,0 0-16,0 21 0,0-20 15,0 20-15,0 0 0,0 1 0,0 20 16,0-21-16,0 22 0,0-22 15,0 22-15,0-22 0,0 0 0,0 1 16,0-1-16,0 0 0,0-20 16,0 20-16,0-21 0,0 0 0,0 0 15,-21 1-15,21-44 32,0 1-17,0 0-15,0-21 16,0 21-16,0-22 0,0 22 0,0-21 15,0-1-15,0 1 0,21 0 16,0 21-16,21-22 0,-20 22 0,-1 0 16,0 0-16,0 0 0,0 21 15,0 0-15,1 0 0,-1 0 0,0 0 16,0 0-16,-21 21 16,0 0-16,0 0 0,-42 0 15,21 0-15,-1 1 0,1-22 16,0 21-16,-21 0 0,21-21 15,-1 21-15,1-21 0,0 0 0,0 0 16,21 21-16,-21-21 16,21 21-1,0 1-15,0-1 16,21 0-16,-21 0 0,21 0 16,0 0-16,0 1 0,1-1 15,-1 0-15,0 0 0,0 0 0,0-21 16,0 21-16,1 1 0,-1-22 15,0 21-15,0-21 0,0 0 0,0 21 16,1-21-16,-1 0 0,0 0 16,0 0-16,0 0 0,0 0 0,1 0 15,-22-21-15,42 0 0,-21 21 16</inkml:trace>
  <inkml:trace contextRef="#ctx0" brushRef="#br0" timeOffset="7142.56">4995 4191 0,'-21'0'16,"21"-21"31,21 21-32,0-21-15,1 0 0,-1 21 0,0-22 16,0 22-16,0-21 0,0 0 15,1 0-15,-22 0 0,21 0 0,0-1 16,-21 1-16,-21 21 31,0 0-31,-1 0 0,1 0 0,0 21 16,0 1-16,0-1 0,0 0 16,-1 21-16,-20-21 0,42 22 0,-21-1 15,0-21-15,0 22 16,21-1-16,-22-21 0,22 21 0,0-20 15,0 20-15,0-21 0,0 0 0,0 0 16,0 1-16,22-1 16,-1-21-16,0 0 0,0 0 0,0 0 15,0 0-15,1 0 0,20 0 16,-21-21-16,21-1 0,-20 1 0</inkml:trace>
  <inkml:trace contextRef="#ctx0" brushRef="#br0" timeOffset="7635.28">5546 4064 0,'0'0'16,"0"21"15,0 0-15,0 1-16,0-1 0,0 0 0,0 21 15,0-21-15,0 1 0,0-1 16,0 0-16,0 0 0,0 0 0,0 0 15,0 1-15,0-1 0,0 0 16,0 0-16,0 0 0,0-42 47,0 0-31,0 0-16,0 0 15,0-1-15,0 1 0,0 0 0,21-21 16,0 21-16,0-22 0,0 1 0,0 0 15,1 20-15,20-20 0,-21 21 16,21-21-16,1 20 0,-1 22 0,22-21 16,-43 21-16,21 0 15,-21 0-15,22 21 0,-22 1 0,0-1 16,-21 0-16,21 21 0,-21-21 16,0 22-16,0-22 0,0 21 0,0-21 15,0 22-15,0-22 0,-21 21 0,21-21 16,-21 1-16,0-1 0,-1 21 15,22-21-15,-21 0 16,0-21-16,21 22 0,0-44 31,21 22-31,0-21 16,1 0-16</inkml:trace>
  <inkml:trace contextRef="#ctx0" brushRef="#br0" timeOffset="8166.99">7027 3937 0,'0'0'0,"0"-21"0,0 0 0,0 0 0,0-1 16,0 1-1,-21 21-15,0 0 0,0 0 16,-22 0-16,22 0 0,0 0 16,-21 21-16,21-21 0,-22 22 0,22-1 15,0 0-15,-21 0 0,20 21 16,22-20-16,-21-1 0,0 0 16,21 0-16,0 0 0,0 0 0,0 1 15,0-1-15,0 0 0,21 0 16,0-21-16,1 0 0,-1 0 15,21 21-15,-21-21 0,22 0 0,-22 0 16,21 0-16,0 0 0,-20 21 16,20-21-16,-21 0 0,21 0 0,-20 22 15,-1-22-15,0 0 0,0 21 0,0 0 16,-21 0 0,0 0-16,-21 0 15,0-21-15,0 22 0,-22-1 16,1 0-16,21-21 0,-21 21 15,-1 0-15,1-21 0,0 21 0,-1-21 16,1 0-16,21 22 0,-22-22 0,22 0 16,0 0-16,0 0 0,0 0 15,0 0-15,-1 0 0,1 0 16,0-22 0,0 22-16,0 0 15,21-21-15</inkml:trace>
  <inkml:trace contextRef="#ctx0" brushRef="#br0" timeOffset="9251.24">1122 3852 0,'0'0'0,"-21"0"0,21-21 0,0 0 16,-22 0-16,22 0 15,-21 21 1,21 21 15,0 0-31,0 0 0,0 0 16,0 22-16,0-1 0,0 0 15,0 1-15,0 20 0,0-20 0,0 20 16,0-21-16,0 22 0,0-22 16,0 22-16,0-22 0,0 0 15,0 1-15,0-22 0,0 21 0,0-21 16,21 1-16,-21-1 0,0 0 15,0 0 1,22-21 0,-22-21-16,21 0 15,-21 0-15</inkml:trace>
  <inkml:trace contextRef="#ctx0" brushRef="#br0" timeOffset="9656.52">1566 4360 0,'0'0'0,"0"22"16,-21-1-16,21 0 15,0 0-15,21-21 47,0 0-47,1 0 16,-22-21-16,0 0 0,21 21 0,-21-21 15,0-1-15,0 1 16,0 0-16,-21 21 16,-1-21-16,1 21 15,0 0-15,0 0 0,0 0 16,21 21-16,-21 0 15,21 0-15,0 1 16,0-1-16,0 0 0,0 0 16,0 0-1,21 0 1,0-21-16,0 0 16,0 0-16</inkml:trace>
  <inkml:trace contextRef="#ctx0" brushRef="#br0" timeOffset="15457.16">974 5821 0,'-22'0'16,"1"0"-1,0 0 1,0 0-16,21-21 15,-21 21-15,0-21 16,21-1 0,0 1-16,0 0 0,0 0 15,0 0-15,21 0 16,0-1-16,-21 1 0,21 21 0,0-21 16,0 21-16,1 0 0,-1 0 15,0 0-15,0 0 0,0 0 16,0 0-16,1 21 0,-1 0 15,0 1-15,21-1 0,-21 0 16,1 21-16,-22-21 0,21 22 0,-21-1 16,21-21-16,-21 22 0,0-1 15,0-21-15,0 21 0,0 1 0,-21-22 16,0 21-16,-1-21 0,1 1 16,0 20-16,0-21 0,0 0 15,-22 0-15,22 1 0,0-1 0,0 0 16,0-21-16,-22 21 0,22-21 15,0 0-15,0 0 0,0 0 0,0 0 16,-1 0-16,1 0 0,0-21 16,0 0-16,0 21 0,21-21 15,-21-1-15,-1 22 0,22-21 16,0 0-16,0 0 0,0 0 16,0 0-16,0-1 0,0 1 15,0 0 1,22 21-16,-1 0 0,0 0 15,0 21-15,21-21 0,-20 21 16,-1 1-16,21-1 0,-21 0 16,0-21-16,22 21 0,-22 0 0,0 0 15,21 1-15,-20-1 16,-1 0-16,0 0 0,0 0 0,0 0 16,0-21-16,1 22 0,-1-22 0,0 21 15,0-21-15,0 0 16,0 0-1,1-21-15</inkml:trace>
  <inkml:trace contextRef="#ctx0" brushRef="#br0" timeOffset="15683.03">1778 6054 0,'0'0'0,"21"0"63,0 0-47,0 0-1,1-21 1</inkml:trace>
  <inkml:trace contextRef="#ctx0" brushRef="#br0" timeOffset="16327.04">3725 5800 0,'21'-21'16,"-21"-1"-16,0 1 15,0 0-15,0 0 16,0 0-16,0 0 16,0-1-16,0 1 0,-21 0 15,0 21-15,-21-21 0,21 21 16,-1 0-16,-20-21 0,0 21 0,-1 0 16,1 0-16,-21 0 0,20 0 15,1 21-15,-22 0 0,22 0 0,0 0 16,-1 22-16,1-22 0,0 21 15,21 1-15,-1-1 0,1 0 0,0 1 16,21-1-16,0 0 0,0 1 16,0-1-16,21 0 0,0-21 15,-21 22-15,43-22 0,-22 0 0,0 0 16,21 0-16,-20-21 0,20 22 16,0-22-16,-21 0 0,22 0 0,-1 0 15,0 0-15,1 0 0,-1 0 16,0 0-16,1-22 0,-1 1 0,0 0 15,1 0-15,-1 0 0</inkml:trace>
  <inkml:trace contextRef="#ctx0" brushRef="#br0" timeOffset="16599.3">4191 5482 0,'0'0'0,"0"-21"0,21-21 0,-21 21 16,0-1-16,0 1 0,0 0 15,-21 21 1,21 21 0,0 0-16,-21 1 0,21-1 0,0 21 15,0 0-15,0 1 0,0-1 16,0 22-16,0-22 0,0 21 0,0-20 16,0-1-16,0 0 0,-21 22 15,21-22-15,0-21 0,0 22 0,0-1 16,0-21-16,0 0 0,0 1 0,0-1 15,0 0-15,21-21 16,0 0 0</inkml:trace>
  <inkml:trace contextRef="#ctx0" brushRef="#br0" timeOffset="17139.98">4868 5779 0,'0'0'0,"0"-22"0,0 1 0,0 0 15,-21 0 1,0 21-16,0-21 0,0 0 0,-1 21 16,1-22-16,0 1 0,0 21 0,0 0 15,0 0-15,-1 0 0,1 21 16,0 1-16,0-1 0,0 21 15,0-21-15,-1 22 0,1-1 16,0 0-16,0-21 0,21 22 0,-21-1 16,21 0-16,0-20 0,0-1 15,0 21-15,0-21 0,0 0 16,21-21-16,-21 22 0,21-22 0,0 21 16,0-21-16,1 0 15,-1 0-15,0-21 0,0-1 0,21 22 16,-20-21-16,-1 0 0,0 0 0,0-21 15,21 20-15,-20 1 0,-1-21 16,0 21-16,0-22 0,0 22 0,-21-21 16,21 21-16,-21 0 0,22-1 15,-22 44 1,0-1-16,0 0 16,0 0-16,0 0 0,0 0 15,0 22-15,0-22 0,-22 0 16,22 21-16,0-20 0,0-1 15,0 0-15,0 0 0,0 0 0,0 0 16,0 1-16,0-1 0,0 0 16,22-21-16,-1 0 15,0 0-15,0 0 0,0 0 0,0-21 16,22 0-16,-22 21 0</inkml:trace>
  <inkml:trace contextRef="#ctx0" brushRef="#br0" timeOffset="17626.63">5630 5715 0,'0'0'0,"21"-21"0,-21 0 0,22-22 0,-22 22 15,0 0-15,0 0 16,-22 21-16,1 0 16,0 0-16,0 0 0,0 21 15,-22-21-15,22 21 0,-21 0 0,21 22 16,-22-22-16,22 0 0,0 0 0,0 22 15,0-22-15,0 0 0,21 0 16,0 0-16,0 0 0,0 1 0,0-1 16,21-21-1,0 0-15,0 0 0,21 0 16,-20 0-16,-1 0 0,21 0 16,-21 0-16,22 0 0,-22 0 15,0 0-15,21 0 0,-21 0 0,1 21 16,-1-21-16,0 0 0,0 21 15,0-21-15,-21 21 0,0 0 16,0 1-16,0-1 0,-21-21 16,0 21-16,0 0 0,0-21 15,-1 21-15,-20 0 0,21-21 0,0 22 16,-22-22-16,22 0 0,-21 21 0,21-21 16,0 0-16,-1 0 0,1 0 15,0 0-15,0 0 0,0 0 0,0 0 16,-1 0-16,1 0 15,0-21-15,21-1 16,0 1 0,21 0-1,0 21-15,1-21 0,-1 21 0</inkml:trace>
  <inkml:trace contextRef="#ctx0" brushRef="#br0" timeOffset="18098.75">6435 5694 0,'0'0'0,"0"-21"0,0 0 0,0-1 16,-22 1-1,1 21-15,0 0 0,-21 0 16,21 0-16,-1 21 0,1 1 0,-21-1 15,21-21-15,0 21 0,-1 0 16,1 0-16,0 0 0,21 1 0,0-1 16,0 0-16,0 0 0,0 0 15,0 0-15,21-21 16,-21 22-16,21-22 0,1 0 16,-1 0-16,21 21 0,-21-21 15,0 0-15,1 0 0,20 21 0,-21-21 16,0 0-16,0 0 0,1 21 15,-1-21-15,0 21 0,-21 0 16,21-21-16,-21 22 0,0-1 16,0 0-16,-21 0 15,0-21-15,0 21 0,-22-21 0,22 21 16,-21-21-16,21 22 0,-22-22 0,1 0 16,21 21-16,-22-21 0,1 0 15,0 21-15,21-21 0,-22 0 0,22 0 16,0 0-16,0 0 0,0 0 15,-1 0-15,1 0 0,21-21 32</inkml:trace>
  <inkml:trace contextRef="#ctx0" brushRef="#br0" timeOffset="18836.32">7683 6096 0,'0'0'0,"22"-21"0,-22 0 0,21 21 16,0-21-16,-21-1 0,0 1 16,21 0-16,0 21 0,-21-21 15,0-21-15,21 20 0,-21 1 0,22 0 16,-22 0-16,0-21 0,0 20 15,0 1-15,-22 0 0,1 0 0,0 21 16,0-21-16,-21 21 0,20 0 0,-20 0 16,0 0-16,-1 0 0,1 21 15,21 0-15,-21 0 0,-1 0 0,1 22 16,21-22-16,-22 0 0,43 21 16,-21-20-16,21 20 0,0-21 0,0 21 15,0-20-15,0-1 0,0 0 0,21-21 16,-21 21-16,22 0 0,-1-21 15,0 0-15,21 0 0,-21 0 16,1 0-16,20 0 0,-21 0 0,21-21 16,1 0-16,-22 21 0,21-21 15,-21 0-15,1-1 0,20 1 0,-21 0 16,0 0-16,0 0 0,1-22 16,-22 22-16,21 0 0,-21 0 0,0 0 15,0 0-15,0-1 0,-21 22 16,-1 0-16,1 0 15,21 22-15,-21-1 16,21 0-16,0 0 0,0 21 0,0-20 16,0-1-16,0 0 0,0 0 15,21 0-15,-21 0 0,21 1 16,1-22-16,-1 21 0,0 0 0,21-21 16,-21 0-16,22 0 0,-22 0 15,21 0-15,-21 0 0,22 0 0,-1-21 16,-21 0-16,22-1 0,-1 1 15,-21 0-15,0 0 0,22 0 0,-22-22 16</inkml:trace>
  <inkml:trace contextRef="#ctx0" brushRef="#br0" timeOffset="19241.09">8403 5800 0,'-21'63'16,"42"-126"-16,-21 42 0,0-1 0,0-20 0,0 21 15,0 0-15,0 0 0,-21 21 16,0 0-16,21 21 16,-21 0-16,21 0 15,-22 0-15,22 0 0,0 1 0,0 20 16,0-21-16,0 21 0,0-20 0,0-1 15,0 21-15,0-21 0,0 0 16,0 1-16,0-1 0,0 0 0,0 0 16,0-42 31,0 0-47,0 0 15,0-22-15,0 22 16,0 0-16,0 0 0,22-22 0,-1 22 15,0-21-15,0 21 0,0-22 16,0 22-16,22 0 0,-22 0 0,0 21 16,21 0-16,-20 0 0,20 0 15,0 0-15,-21 21 0,1 0 16,-1 0-16,-21 1 0,21-1 0,-21 21 16,21-21-16,-21 0 0,0 1 0,0 20 15,0-21-15,0 0 0,0 0 16,0 1-16,0-1 0,0 0 0,0 0 15,-21 0-15,21 0 0,21-21 32,0 0-17</inkml:trace>
  <inkml:trace contextRef="#ctx0" brushRef="#br0" timeOffset="19783.15">9440 5757 0,'0'0'0,"0"-21"0,0-21 16,0 21 0,0 0-16,-21 21 0,0 0 0,0 0 15,0 0-15,-1 0 16,1 0-16,0 0 0,0 21 16,0 0-16,0 21 0,-1-21 0,1 1 15,0 20-15,0 0 0,21-21 16,-21 22-16,21-22 0,-21 21 0,21-21 15,0 1-15,0-1 0,0 0 0,0 0 16,0 0-16,21-21 16,0 21-16,0-21 0,0 0 0,0 0 15,1 0-15,-1 0 0,0-21 0,0 0 16,21 0-16,-20 0 0,-1 0 16,0-1-16,0 1 0,0-21 0,0 21 15,1-22-15,-1 1 0,0 0 0,0-22 16,0 22-16,0-22 0,-21 1 15,22 21-15,-22-22 0,21 1 16,-21-1-16,0 1 0,0 20 0,0-20 16,0 20-16,0 22 0,0-21 15,0 21-15,0 0 0,-21 21 16,-1 21-16,1 0 16,21 21-16,-21 1 0,0-1 0,21 0 15,-21 22-15,21-1 0,0-20 0,0 20 16,0 1-16,0-1 0,0 1 15,0-22-15,0 0 0,0 22 0,0-22 16,21-21-16,0 22 0,0-22 0,0 21 16,1-21-16,-1-21 15,0 21-15,21 1 0,-21-22 0,1 0 16,-1 0-16,21 0 0,-21 0 0,22-22 16,-22 1-16,21 21 0,-21-21 0</inkml:trace>
  <inkml:trace contextRef="#ctx0" brushRef="#br0" timeOffset="20458.75">11239 5546 0,'0'0'0,"22"-21"0,-1-1 0,0 1 0,0 0 15,-21 0-15,21 0 0,0 21 16,-21-21-16,22-1 0,-22 1 0,0 0 16,0 0-16,0 0 0,0 0 0,0-1 15,-22 22-15,1 0 0,0-21 16,0 21-16,0 0 0,0 0 0,-22 21 16,22 1-16,0-1 0,-21 0 0,20 21 15,1 1-15,0-1 0,0 0 16,0 1-16,0 20 0,-1 1 0,22-22 15,0 0-15,0 22 0,0-22 16,0 0-16,0-20 0,0 20 16,0-21-16,22 0 0,-1 0 0,0 1 15,21-22-15,-21 0 0,1 0 0,20 0 16,0 0-16,-21 0 0,22-22 16,-1 22-16,0-21 0,1 0 0,-1-21 15,0 21-15,-20-22 0,20 22 16,-21-21-16,21-1 0,-20 1 0,-1-21 15,-21 20-15,0 1 0,0-22 0,0 22 16,0 0-16,-21-1 0,-22 1 16,22 0-16,-21-1 0,21 22 0,-22 0 15,1 0-15,21 0 0,-22 21 16,1 0-16,21 0 0,-21 21 16,20 0-16,-20 0 0,21 22 0,0-22 15,21 21-15,0-21 0,0 22 16,0-22-16,0 21 0,0-21 0,21 0 15,0 1-15,0-22 0,0 21 0,22-21 16</inkml:trace>
  <inkml:trace contextRef="#ctx0" brushRef="#br0" timeOffset="21456.7">12001 5017 0,'0'0'0,"0"-64"0,0-84 16,0 106-16,0-1 15,-21 1-15,21 21 0,-21 0 16,0 21-16,0 42 16,21 0-16,0 1 15,0 20-15,0 1 0,0-1 0,0 1 16,0-1-16,0 1 0,0-1 0,0 1 16,0-1-16,0 1 0,0-22 15,0 21-15,0-20 0,0-1 0,0 0 16,0 1-16,0-1 0,0-21 0,0 22 15,0-22-15,0 0 0,0 0 16,0-42 15,0 0-15,0 0-16,0-1 0,0-20 0,0 21 16,0 0-16,0-22 0,21 22 15,0 0-15,0-21 0,22 21 0,-22-1 16,21-20-16,0 21 0,1 0 0,-1 21 15,0-21-15,1 21 0,-1-22 16,0 22-16,1 0 0,-1 0 0,-21 22 16,22-1-16,-22 0 0,0 0 0,0 0 15,-21 0-15,0 22 0,0-22 16,0 0-16,0 21 0,0-20 0,-21-1 16,0 0-16,0 21 0,-22-21 15,22 1-15,0-1 0,-21 0 16,-1 0-16,22-21 0,-21 21 0,-1 0 15,22-21-15,-21 0 0,21 0 0,0 0 16,-1 0-16,1 0 0,21-21 31,21 21-31,1-21 0,-1 21 16,0-21-16,21 21 0,-21-21 16,22 0-16,-1 21 0,0-22 0,1 1 15,-1 21-15,-21-21 0,22 0 16,-1 21-16,0-21 0,1 0 15,-22-1-15,21 22 0,0-21 0,-20 0 16,20 0-16,-21 0 0,0 0 0,0-1 16,1 1-16,-1 21 0,0-21 15,-21 0-15,0 42 32,0 0-32,0 0 15,0 1-15,0-1 0,0 0 0,-21 21 16,21 1-16,0-1 0,0 0 15,-21 1-15,21-1 0,-22 0 0,1 22 16,21-22-16,0 22 0,0-1 16,0 1-16,0-1 0,-21 1 0,21 20 15,0-20-15,0 20 0,0 1 16,0 0-16,0-1 0,0 22 0,0-21 16,0 0-16,21-1 0,-21 1 0,0-22 15,0 22-15,0-21 0,0-22 0,0 0 16,0 1-16,0-1 0,0-21 15,0 0-15,-21-21 0,0 0 16,0 0-16,21-21 0,-21 0 0,-1 0 16,1 0-16,0-22 0,0 1 15,21 0-15,-21-1 0,21-20 0,-21-1 16,21 22-16,0-22 0,0 1 16,0 21-16,0-22 0,0 1 0,0 20 15,0-20-15,21-1 0,-21 22 0,21-22 16,0 22-16,0-21 0,0 20 15,-21-20-15,22 20 0,-1 1 0</inkml:trace>
  <inkml:trace contextRef="#ctx0" brushRef="#br0" timeOffset="21683.42">13081 5144 0,'0'0'0,"-21"0"0,0-22 16,-1 22-16,1 0 15,0 0-15,0 0 16,21 22 15,0-1-31,42 0 16,-42 0-16</inkml:trace>
  <inkml:trace contextRef="#ctx0" brushRef="#br0" timeOffset="22027.75">13441 5588 0,'0'0'0,"21"0"16,0 0-16,0-21 0,0 0 15,1 21-15,-1-21 0,-21-1 16,21 1-16,0 0 0,-21 0 0,21 0 16,-21 0-16,21-1 0,-21 1 15,-21 21 1,0 0 0,0 0-16,0 21 0,-22 1 15,22-1-15,-21 0 0,21 21 0,-22-21 16,22 22-16,0-1 0,-21-21 0,21 22 15,21-1-15,0-21 0,0 0 16,0 22-16,0-22 0,0 0 0,21-21 16,-21 21-16,21 0 0,0-21 15,21 0-15,-20 0 0,20 0 0,-21 0 16,21 0-16,1 0 0,-22-21 0,21 21 16,1-21-16</inkml:trace>
  <inkml:trace contextRef="#ctx0" brushRef="#br0" timeOffset="22575.67">14097 5525 0,'0'0'0,"0"-43"0,0 22 0,0-42 16,0 41-1,-21 22-15,0 0 16,-1 0-16,1 0 0,21 22 0,-21-1 16,0 0-16,0 0 0,21 0 0,-21 22 15,21-1-15,-22-21 0,22 21 16,-21 1-16,21-22 0,0 21 0,0-21 15,0 1-15,0 20 0,0-21 0,0 0 16,0 0-16,21-21 16,1 22-16,-1-22 0,0 0 0,0 0 15,21 0-15,-20 0 0,20 0 0,-21 0 16,21 0-16,-20 0 0,20-22 16,0 1-16,-21 0 0,22 0 0,-1-21 15,-21 20-15,0-20 0,22 0 0,-22-1 16,0 1-16,21 0 0,-20-22 15,-1 1-15,0 20 0,0-20 0,-21-1 16,0 1-16,21 21 0,-21-1 16,0 1-16,0 0 0,0 20 0,0 1 15,0 0-15,-21 21 32,21 21-32,0 22 0,-21-22 0,0 21 15,21 0-15,0 1 0,-21-1 16,-1 0-16,22 1 0,-21 20 0,21-20 15,0-1-15,-21 21 0,21-20 0,-21-1 16,21 22-16,0-22 0,0-21 16,0 21-16,0-20 0,0 20 0,0-21 15,0 0-15,0 0 0,0 1 0,0-1 16,21-21-16,-21 21 0,21-21 16,0 0-16,1 0 0,-1 0 15,0 0-15,0 0 0,0-21 0,0 0 16,1-1-16,-1 22 15,0-21-15,0 0 0</inkml:trace>
  <inkml:trace contextRef="#ctx0" brushRef="#br0" timeOffset="22863.52">14626 5355 0,'0'0'0,"-42"0"0,-1 0 16,43-21-16,22 0 15,20 21 1,-21 0-16,21 0 0,1-21 16,-1 21-16,22 0 0,-1 0 15,1-21-15,-1 21 0,1 0 0,-1 0 16,1 0-16,-1 0 0,-21-22 16,22 22-16,-43 0 0,21 0 0,-20 0 15,-1 0-15,0 0 0,-21-21 31,-21 21-15,-22 0 0,22 0-16,0 0 0,-21 0 0</inkml:trace>
  <inkml:trace contextRef="#ctx0" brushRef="#br0" timeOffset="28950.89">889 7472 0,'-21'0'16,"21"-21"-1,0 0 1,0-1-16,0 1 15,21 21-15,-21-21 16,21 21-16,0-21 0,0 21 0,1-21 16,-1 21-16,0 0 0,0 0 15,21 0-15,-20 0 0,-1 0 16,0 21-16,0 0 0,0 0 0,0 0 16,-21 1-16,0-1 0,0 21 15,0-21-15,0 0 0,0 1 0,-21-1 16,0 21-16,-21-21 15,21 0-15,-1 1 0,1-1 0,0 0 16,0-21-16,0 21 0,-22-21 16,22 0-16,21 21 0,-21-21 0,0 0 15,0 0-15,21-21 32,0 0-32,21 0 15,0 21-15,0-21 16,22 21-16,-22 0 0,21 0 0,-21 0 15,22 0-15,-1 0 0,0 0 16,1 0-16,-1 21 0,0-21 0,1 21 16,-1 0-16,-21 0 15,0 0-15,0 1 0,-21-1 0,0 0 16,0 21-16,-21-21 0,0 1 16,0 20-16,0-21 0,-22 21 0,1-20 15,0-1-15,-1 0 0,1 0 16,21 0-16,-21 0 0,-1-21 15,1 22-15,0-22 0,-1 21 0,1-21 16,0 0-16,20 0 0,-20 0 16,0 0-16,21 0 0,-22 0 0,22 0 15,0 0-15,0-21 0,0 21 16,21-22-16,0 1 16,0 0-1,21 0-15,0 21 16,0-21-16,0 21 0,22-21 15,-22-1-15,0 22 0</inkml:trace>
  <inkml:trace contextRef="#ctx0" brushRef="#br0" timeOffset="29156.77">1863 7705 0,'0'0'0,"21"0"0,0 0 16,0 0 31,0 0-31,0 0-16</inkml:trace>
  <inkml:trace contextRef="#ctx0" brushRef="#br0" timeOffset="29682.61">3768 7324 0,'0'0'0,"0"-21"0,-22-22 0,22 22 16,0 0-16,0 0 0,0 0 0,0-1 15,-21 1-15,21 0 0,0 0 16,0 0 0,21 21-1,1 21-15,-1 0 0,0 21 16,0 1-16,0-1 15,0 0-15,1 1 0,-1 20 0,0-20 16,0-1-16,0 21 0,0-20 0,-21-1 16,0 0-16,22 22 0,-22-43 15,0 21-15,0 1 0,0-22 0,0 21 16,0-21-16,0 1 0,0-1 16,21 0-16,0-21 15,-21-21-15,0 0 16,21-1-16</inkml:trace>
  <inkml:trace contextRef="#ctx0" brushRef="#br0" timeOffset="29947.46">4508 7091 0,'0'0'0,"0"-21"0,-21 21 31,0 0-31,0 21 0,0 0 15,0 0-15,-1 22 0,1-1 0,-21 0 16,21 1-16,0 20 0,-1-21 16,-20 22-16,21-22 0,0 1 0,0 20 15,-1-21-15,1 1 0,21-1 16,0-21-16,-21 22 0,21-22 0,0 21 16,0-21-16,0 0 15,0 1-15,21-22 16,0 0-16,1 0 0,-1-22 15,0 1-15</inkml:trace>
  <inkml:trace contextRef="#ctx0" brushRef="#br0" timeOffset="30743.06">4762 7578 0,'0'0'0,"22"0"0,-22-21 0,21-1 0,-21 1 15,0 0-15,0 0 16,0 0-16,-21 21 16,-1-21-16,1 21 15,0 0-15,0 0 0,0 21 16,0-21-16,-1 21 0,1 0 0,21 21 16,-21-20-16,0-1 0,0 21 15,21-21-15,0 22 0,-21-1 0,21-21 16,-22 21-16,22-20 0,0 20 15,0-21-15,0 0 0,0 0 0,22 1 16,-1-22-16,0 0 16,0 0-16,0 0 0,0 0 15,1-22-15,-22 1 0,21 21 16,0-21-16,0 0 0,0 0 0,0 0 16,-21-22-16,22 22 0,-1 0 15,-21 0-15,21 0 0,-21-1 0,0 1 16,0 0-16,0 0 0,0 0 15,0 42 17,0 0-32,0 0 0,-21 0 15,21 1-15,0 20 0,0-21 0,0 0 16,0 22-16,0-22 0,0 0 0,0 21 16,21-21-16,-21 1 15,21-1-15,0 0 0,0-21 0,1 21 16,-1-21-16,0 0 0,0 0 0,0 0 15,22 0-15,-22 0 0,0-21 16,21 0-16,-21 0 0,22-1 0,-22 1 16,0-21-16,21 21 0,-20 0 15,-1-22-15,0 22 0,0-21 0,-21 21 16,0-22-16,0 22 0,0 0 0,0 0 16,0 0-16,0-1 0,-21 22 15,0 0-15,0 0 16,-1 0-16,1 0 0,0 22 15,21-1 1,0 0-16,0 0 0,0 0 16,21 0-16,0 1 0,1-1 0,-1-21 15,0 21-15,0 0 0,0 0 16,-21 0-16,21 1 0,1-1 0,-1-21 16,-21 21-16,21 0 0,0 0 0,0 0 15,0 1-15,1-22 16,-1 21-16,0-21 0,0 0 15,0 0-15,0 0 16,22 0-16,-22 0 0,0-21 16,0-1-16,22 22 0,-22-21 0,0 0 15,21 21-15</inkml:trace>
  <inkml:trace contextRef="#ctx0" brushRef="#br0" timeOffset="31415.67">6159 7578 0,'0'0'0,"0"-21"0,0-1 0,0 1 15,-21 21-15,0 0 16,0 0-16,0 0 0,0 0 16,-1 0-16,1 21 0,0-21 0,0 22 15,0-1-15,0 0 0,-1 0 0,1 0 16,0 22-16,21-22 0,-21 0 16,21 0-16,0 0 0,0 0 15,0 1-15,0-1 0,0 0 0,0 0 16,21 0-16,0-21 0,0 21 15,1-21-15,-1 0 0,0 0 16,0 0-16,0 0 0,0 0 0,-21-21 16,22 21-16,-1-21 0,0 0 15,0 21-15,0-21 0,0 0 0,-21-1 16,22 1-16,-22 0 0,21-21 0,-21 21 16,21-1-16,-21 1 0,0 0 15,0-21-15,0 21 0,0-1 16,0 1-16,0 42 31,0 1-31,0-1 0,0 0 16,0 0-16,0 21 0,0-20 0,0-1 15,0 0-15,0 21 0,0-21 16,0 1-16,21-1 0,-21 0 0,21 0 16,-21 0-16,21-21 0,-21 21 0,22 1 15,-1-22-15,0 0 0,0 0 16,0 0-16,0 0 0,1 0 0,-1 0 15,0-22-15,0 1 0,21 0 0,-20 0 16,-1 0-16,0 0 0,21-1 16,-21 1-16,1 0 0,-22 0 15,21 0-15,0 0 0,-21-1 0,0 1 16,0 0-16,0 0 0,0 42 31,0 0-15,0 0-16,0 1 0,0-1 0,0 0 15,0 0-15,0 0 0,0 0 16,0 1-16,0-1 0,0 0 0,0 0 16,0 0-16,0 0 0,21-21 15,0 0 1,0 0-16,1 0 16,-1-21-16,-21 0 0,21 0 15</inkml:trace>
  <inkml:trace contextRef="#ctx0" brushRef="#br0" timeOffset="31675.21">6773 7281 0,'0'0'0,"-21"0"0,0 22 0,0-22 0,21 21 15,0 0-15,-21-21 0,21 21 0,0 0 16,21-21 31,0 0-32,-21-21 1,0 0 0</inkml:trace>
  <inkml:trace contextRef="#ctx0" brushRef="#br0" timeOffset="32310.84">7197 7006 0,'-22'-21'15,"22"42"17,0 0-17,0 1-15,0 20 0,0-21 0,0 21 16,22 1-16,-22-1 0,0 22 0,0-22 15,21 0-15,-21 1 0,0-1 16,0 0-16,0 1 0,0-1 0,0 0 16,0-21-16,0 22 0,0-22 0,0 0 15,0 21-15,0-20 0,-21-22 16,21 21-16,0 0 0,0-42 47,0 0-47,0-1 0,0 1 15,0 0-15,21-21 0,0 21 0,-21-1 16,21-20-16,0 21 0,0 0 16,1 0-16,20-22 0,-21 22 0,21 21 15,-20-21-15,20 21 0,-21 0 0,21 0 16,1 0-16,-22 0 0,21 21 16,-21-21-16,22 21 0,-22 0 0,0 1 15,0-22-15,-21 21 0,0 0 0,0 0 16,0 0-16,0 0 0,0 1 15,0-1-15,-21 0 0,0 0 0,0 0 16,-22 0-16,22 1 0,-21-1 16,0 0-16,20 0 0,-20-21 0,0 21 15,21-21-15,-22 21 0,22-21 16,0 0-16,0 0 0,0 0 16,21-21-1,0 0-15,21 0 16,0 0-16,0 0 0</inkml:trace>
  <inkml:trace contextRef="#ctx0" brushRef="#br0" timeOffset="32592.21">8191 7006 0,'0'0'0,"0"-21"0,0 0 0,0 0 16,0 42 15,0 0-31,0 21 0,-21-20 0,21 20 16,0 0-16,-21 1 0,21 20 0,0-21 15,0 22-15,-21-22 0,21 1 16,-21 20-16,21-21 0,-21-20 0,21 20 16,0 0-16,0-21 0,0 22 0,0-22 15,0 0-15,0 0 0,0 0 16,21-21-1,0 0-15,0 0 0,0 0 16,0 0-16,1-21 0</inkml:trace>
  <inkml:trace contextRef="#ctx0" brushRef="#br0" timeOffset="33007.17">8530 7472 0,'21'0'15,"0"0"1,1 0-16,-1 0 0,0 0 16,-21-21-16,21 0 0,0 21 0,0-22 15,1 1-15,-22 0 16,21 0-16,-21 0 0,0 0 15,0-1-15,0 1 0,-21 21 16,-1 0 0,1 0-16,0 0 0,-21 21 0,21 1 15,-1-1-15,1 0 0,0 0 0,0 21 16,21-20-16,0 20 16,-21 0-16,21-21 0,-21 22 0,21-22 15,0 21-15,0-21 0,0 22 0,0-22 16,0 0-16,0 0 0,0 0 15,21 1-15,0-1 0,0 0 16,21 0-16,-20-21 0,20 0 0,-21 0 16,21 0-16,1 0 0,-1 0 0,0 0 15,1-21-15,-1 0 0,0 0 16</inkml:trace>
  <inkml:trace contextRef="#ctx0" brushRef="#br0" timeOffset="33462.9">9483 7430 0,'0'0'0,"0"-22"0,0 1 0,0 0 16,0 0-16,-22 21 15,1 0-15,0 0 16,0 0-16,0 0 0,0 0 0,-1 21 16,1 0-16,0-21 0,0 21 0,0 22 15,0-22-15,-1 0 0,22 0 16,0 0-16,0 1 0,-21-1 0,21 0 15,0 0-15,0 0 0,21-21 16,1 21-16,-1-21 16,0 0-16,0 0 0,0 0 15,0 22-15,22-22 0,-22 0 0,0 0 16,0 0-16,0 0 0,1 0 0,-1 0 16,0 0-16,0 21 0,0 0 15,-21 0 1,0 0-16,-21 0 15,0-21-15,0 22 0,0-22 16,-1 21-16,1-21 0,0 21 16,0-21-16,0 21 0,-22-21 0,22 21 15,0-21-15,0 0 0,0 21 0,0-21 16,-1 0 0,1 0-16,0 0 0,0 0 15,0 0 1</inkml:trace>
  <inkml:trace contextRef="#ctx0" brushRef="#br0" timeOffset="38776.14">10985 7514 0,'0'0'0,"-21"0"0,0 21 0,0-21 16,0 0-1,42 0 16,21 0-15,1 0-16,-1 0 16,0 0-16,1 0 0,20 0 0,1 0 15,-1 0-15,1 0 0,20 0 16,64 0-16,-84 0 16,-1 0-16,22 0 0,-21 0 0,-1 0 15,1 0-15,-22 0 0,21 0 0,-41 0 16,20 0-16,-21 0 0,0 0 15,0 0-15,-21-21 0,0 0 16,0 0 0,0 0-16,-21 0 15,0 21-15,21-22 0,-21 22 16,0-21-16,0 0 0,-1 21 16,1-21-16,0 21 0,0-21 15,0 21-15,0 0 0,21-21 16,-22 21-16,1 0 15,42 0 17,1 0-32,-1 0 15,0 0-15,21 0 0,-21 0 0,1 0 16,-1 0-16,0 0 0,0 21 0,0-21 16,-21 21-16,21 0 15,-21 0-15,0 0 0,0 22 16,0-22-16,0 0 0,-21 0 0,0 0 15,0 1-15,0 20 0,-22-21 16,22 0-16,0 0 0,0 1 0,-21-1 16,20 0-16,1-21 0,21 21 15,0 0-15,-21-21 0,42 0 32</inkml:trace>
  <inkml:trace contextRef="#ctx0" brushRef="#br0" timeOffset="39439.21">14372 7218 0,'21'0'15,"0"0"1,-21-21-16,22 21 15,-1-21-15,-21-1 0,21 22 0,0-21 16,0 0-16,-21 0 0,21 0 16,1 0-16,-1 21 0,-21-22 0,0 1 15,0 0-15,-21 21 16,-1 0-16,1 0 16,-21 0-16,21 0 0,-22 0 0,1 21 15,0-21-15,-1 21 0,1 1 0,0-22 16,-1 21-16,22 0 0,0 0 15,0 0-15,21 0 0,0 1 0,0-1 16,0 0-16,21 0 16,0 0-16,22 0 0,-1 22 15,0-22-15,1 0 0,-1 0 0,0 0 16,1 1-16,-1-1 0,0 0 0,-21 0 16,22 0-16,-22 0 0,0-21 15,-21 22-15,0-1 0,0 0 0,-21 0 16,-21 0-16,20-21 0,-20 21 0,-21 1 15,20-22-15,-20 21 0,-1-21 16,1 0-16,20 0 0,-20 0 0,-1 0 16,22 0-16,0 0 0,-1 0 0,1-21 15,21-1-15,0 22 0,-22-21 16,43 0-16,0 0 0,-21 21 16,21-21-16,0 0 0,0-1 0,21 1 15,1 0-15,-1 0 16,21 21-16,0-21 0,1 0 0</inkml:trace>
  <inkml:trace contextRef="#ctx0" brushRef="#br0" timeOffset="39720.05">14880 6858 0,'0'-42'16,"-21"42"-1,21 21 1,0 21-16,0-21 0,0 22 16,0-1-16,0 0 0,-21 1 15,21-1-15,0 0 0,0 22 0,0-22 16,0 22-16,0-22 0,0 0 0,-21 1 16,21-1-16,0-21 0,0 22 15,0-22-15,0 0 0,0 0 0,0 0 16,21-21-16,0 0 0,0 0 15,0 0-15,0 0 0,1 0 16,-1 0-16,0-21 0</inkml:trace>
  <inkml:trace contextRef="#ctx0" brushRef="#br0" timeOffset="40059.37">15240 7303 0,'0'0'0,"0"-22"15,-21 44 1,0-1-16,-1 0 15,22 0-15,0 0 0,-21 0 0,21 22 16,-21-22-16,21 0 0,0 0 16,0 22-16,0-22 0,0 0 0,0 0 15,21 0-15,0 0 0,1-21 0,-1 22 16,0-22-16,0 0 0,0 0 16,22 0-16,-22 0 0,21 0 15,-21 0-15,0 0 0,22-22 0,-22 1 16,0 21-16,0-21 0,0 0 0,-21-21 15,0 20-15,0 1 0,0 0 16,0-21-16,0 21 0,0-22 0,0 22 16,-21-21-16,0 21 0,21-1 0,-21 1 15,0 21-15,-22 0 0,22 0 16,0 0-16,0 0 0,0 0 0,0 0 16,-1 0-16,1 0 0,21 21 15,-21-21-15,0 0 16,21 22-16</inkml:trace>
  <inkml:trace contextRef="#ctx0" brushRef="#br0" timeOffset="40271.24">14838 7197 0,'0'0'0,"-21"0"0,-1-21 16,22-1-16,22 1 15,-1 21-15,21 0 0,0 0 16,1 0-16,-1-21 0,22 21 16,-22 0-16,21 0 0,-20 0 0,20 0 0,-20 0 15,-1 0-15,-21 0 16,21 0-16,-20 0 0,-1 0 0,0 0 16</inkml:trace>
  <inkml:trace contextRef="#ctx0" brushRef="#br0" timeOffset="40699.33">15684 7303 0,'22'0'0,"-22"-22"0,0 1 15,0 0 1,21 21-16,-21-21 0,21 21 0,0-21 15,0 21-15,0 0 0,1 0 16,-1 0-16,-21 21 0,21 0 16,0 0-16,0 0 0,0 1 0,1-1 15,-1 21-15,0-21 0,-21 22 0,0-1 16,0-21-16,0 21 0,0-20 16,0 20-16,0-21 0,0 0 0,0 0 15,0 1-15,0-1 0,-21-21 31,21-21-15,0-1-16,0 1 0,0 0 16,0 0-16,0 0 0,0-22 0,0 22 15,21-21-15,-21 21 0,0-22 16,21 1-16,-21 0 0,21 21 0,0-22 16,-21 22-16,22-21 0,-1 42 0,-21-21 15,21-1-15,0 22 0,0 0 16,0 0-16,1 0 15</inkml:trace>
  <inkml:trace contextRef="#ctx0" brushRef="#br0" timeOffset="41069.24">16552 7472 0,'0'0'0,"0"-21"0,0 0 16,21-1-16,-21 1 16,22 0-16,-22 0 0,0 0 15,21 0-15,0-1 0,0 1 0,-21 0 16,21 0-16,-21 0 0,21 0 0,-21-1 16,0 1-16,0 0 15,-21 21 16,0 21-31,0 0 0,0 1 16,-22-1-16,22 21 0,0-21 0,21 22 16,-21-1-16,0 0 0,0-21 0,21 22 15,-22-1-15,22-21 0,0 0 16,0 22-16,0-22 0,0 0 0,22 0 16,-1-21-16,0 0 0,21 0 15,-21 0-15,1 0 0,-1 0 16,21 0-16,-21 0 0,0-21 0</inkml:trace>
  <inkml:trace contextRef="#ctx0" brushRef="#br0" timeOffset="41354.08">17568 6900 0,'0'0'0,"0"-21"0,0 0 15,-21 0-15,0 21 0,0 0 16,21 21 0,0 0-16,-21 22 0,21-22 15,0 21-15,-22 0 0,22 1 0,0 20 16,0-20-16,-21-1 0,21 0 16,-21 22-16,21-22 0,0 0 0,0-20 15,-21 20-15,21 0 0,-21-21 0,21 1 16,0-1-16,0 0 0,0 0 15,21-21 1,0 0-16,21-21 16</inkml:trace>
  <inkml:trace contextRef="#ctx0" brushRef="#br0" timeOffset="42047.68">17843 6922 0,'0'0'0,"0"-43"0,0 1 15,0 63 1,0 0-16,0 22 16,0-22-16,0 21 0,0 0 0,0 1 15,0-1-15,-21 0 0,21 1 0,0 20 16,0-20-16,-21-22 0,21 21 16,-21 0-16,21-20 0,-21 20 0,21-21 15,0 0-15,0 0 0,0 1 16,0-1-1,0-42 1,0-1-16,0 1 16,0 0-16,0 0 0,21 0 15,0-22-15,-21 22 0,21-21 0,0 21 16,-21-22-16,22 1 0,-1 21 0,0 0 16,-21 0-16,21 21 0,0 0 15,0 0 1,-21 21-16,22 21 0,-22-21 15,0 0-15,0 22 0,0-22 0,0 0 16,0 21-16,0-20 0,0 20 16,21-21-16,-21 0 0,21 0 0,0 1 15,0-1-15,-21 0 0,21-21 16,1 21-16,-1-21 0,0 0 0,21 0 16,-21 0-16,1 0 0,20 0 0,-21 0 15,0-21-15,22 0 0,-22 0 16,21 21-16,-21-22 0,22-20 0,-22 21 15,21 0-15,-21-22 0,0 22 0,1-21 16,-1 0-16,-21 20 0,0-20 16,21 21-16,-21 0 0,0 0 0,0-1 15,-21 22-15,0 0 16,-1 0-16,1 0 0,0 22 16,0-1-16,0 0 0,0 0 0,-1 21 15,22-20-15,0 20 0,-21-21 16,21 21-16,0-20 0,0 20 0,0-21 15,0 0-15,0 0 0,21 1 0,1-22 16,-1 21-16,0 0 0,0-21 16,21 0-16,-20 0 0,-1 0 0,21 0 15,-21 0-15,0 0 0,22-21 0,-22 21 16,0-21-16,0 21 0,0-22 16,1 1-16,-1 0 0,0 0 0,-21 0 15,0 0-15,0-1 0</inkml:trace>
  <inkml:trace contextRef="#ctx0" brushRef="#br0" timeOffset="42271.68">17293 7049 0,'0'0'0,"-21"0"0,0 0 16,42 0-1,21 0 1,-21 0-16,22 0 0,-22 0 0,42 0 16,-20 0-16,-1 0 0,0 0 15,1 0-15,-1-22 0,0 22 0,1 0 16,-1 0-16,-21 0 0,22-21 0,-22 21 16</inkml:trace>
  <inkml:trace contextRef="#ctx0" brushRef="#br0" timeOffset="42891.57">19706 7070 0,'0'0'0,"0"-21"0,0-1 0,0 1 0,0 0 16,0 0-16,0 0 0,21 21 15,0-21-15,1-1 0,-1 22 16,21 0-16,-21 0 0,0 0 0,1 0 16,20 22-16,-21-22 0,0 42 15,0-21-15,22 21 0,-22 1 0,0-1 16,0 22-16,0-22 0,-21 21 0,0-20 16,22-1-16,-22 22 0,0-22 15,0 0-15,0 1 0,0-1 0,-22-21 16,22 0-16,-21 22 0,21-22 0,-21 0 15,0-21 1,0 0-16,21-21 16,0 0-1,0-1-15,0 1 0,0-21 16,0 21-16,0-22 0,21 1 0,-21 0 16,21-22-16,0 22 0,0-22 15,1 22-15,-1-21 0,0-1 0,21 22 16,-21-1-16,1-20 0,20 21 0,-21-1 15,21 22-15,-20-21 0,-1 21 16,0-1-16,21 22 0,-21 0 0,1 0 16,-1 22-1,-21-1-15,0 21 0,0-21 0,0 22 16,0-1-16,0 0 0</inkml:trace>
  <inkml:trace contextRef="#ctx0" brushRef="#br0" timeOffset="44254.8">20828 7578 0,'0'0'0,"21"0"0,0-43 16,0 22-16,-21 0 0,22 0 16,-22 0-16,0 0 0,0-1 15,0-20-15,0 21 0,0 0 0,-22-22 16,1 22-16,0 0 0,0 21 0,0-21 15,0 21-15,-1 0 16,-20 0-16,21 21 0,0 0 0,-22 0 16,22 1-16,-21-1 0,21 21 0,0 0 15,21-20-15,-22 20 0,22-21 16,-21 21-16,21-20 0,0 20 0,0-21 16,0 0-16,0 0 0,0 1 15,21-22-15,1 21 0,-1-21 16,0 0-16,0 0 0,0 0 0,0 0 15,1 0-15,-1-21 0,0-1 16,21 1-16,-21 0 0,1 0 0,-1 0 16,0 0-16,0-1 0,0 1 15,0-21-15,-21 21 0,22-22 16,-22 22-16,0-21 0,0 21 0,0 0 16,0-1-16,0 1 0,0 0 0,0 42 31,0 0-31,0 1 0,0-1 15,0 0-15,0 21 0,0-21 16,0 22-16,0-22 0,0 21 0,0-21 16,0 22-16,0-22 0,0 0 0,0 0 15,0 0-15,21-21 0,0 22 16,0-22-16,0 0 0,0 0 16,1 0-16,-1 0 0,0 0 15,0 0-15,0 0 0,0-22 16,1 1-16,-1 0 0,0 0 0,21 0 15,-21 0-15,1-22 0,-22 22 0,21-21 16,0 21-16,0-22 0,-21 22 16,21 0-16,-21-21 0,0 20 0,0 1 15,21 21-15,-21 21 16,0 1 0,0-1-16,0 0 0,0 0 0,0 21 15,0-20-15,0-1 0,0 21 16,0-21-16,0 0 0,0 1 0,0-1 15,22 0-15,-22 0 0,21 0 16,0 0-16,0-21 0,0 0 0,0 22 16,1-22-16,-1 0 0,21 0 15,-21 0-15,0 0 0,22 0 0,-22-22 16,21 1-16,-21 21 0,22-21 16,-22 0-16,0 0 0,0-22 0,0 22 15,1 0-15,-1-21 0,-21 21 0,0-22 16,0 1-16,0 21 0,0-22 15,0 22-15,0 0 0,-21 0 0,-1 0 16,22 0-16,-42 21 0,21 0 16,0 0-16,0 21 0,-1-21 15,1 21-15,0 21 0,0-21 0,0 22 16,0-22-16,-1 21 0,22-21 16,0 22-16,0-1 0,0-21 0,0 0 15,0 1-15,0-1 0,0 0 0,0 0 16,22 0-16,-1-21 0,0 0 15,0 0-15,0 0 0,0 0 16,1 0-16,-1 0 0,0-21 0,0 21 16,0-21-16,0 0 0,1 0 15,-1-1-15,-21 1 0,21 0 16,0-21-16,-21 21 0,0-1 0,0-20 16,21 21-16,-21 0 0,0-22 15,21 22-15,-21 0 0,0 42 31,0 0-31,0 1 0,0-1 0,0 21 16,0-21-16,0 0 0,0 22 0,0-22 16,0 0-16,0 21 0,0-20 15,0-1-15,22 0 0,-1 0 16,0-21-16,0 21 0,0-21 16,0 0-16,1 0 15,-1 0-15,0-21 0,0 21 16,0-21-16,0 0 0,1 0 0,-1-1 15,0 1-15,0 0 0,0 0 16,0 0-16,1-22 0,-22 22 0,0 0 16,21 0-16,-21 0 15,0 42 1,0 0-16,0 0 0,0 0 16,0 1-16,0-1 0,0 21 15,-21-21-15,21 0 0,0 1 0,0-1 16,0 0-16,0 0 0,0 0 15,21-21 17,0 0-32,-21-21 0,0 0 15,21 0-15</inkml:trace>
  <inkml:trace contextRef="#ctx0" brushRef="#br0" timeOffset="44423.7">22564 7133 0,'0'0'0,"0"-21"0,-22 21 16,1 0-16,0 0 0,0 0 31,42 0 1,0 0-17,0 0-15,1 0 0,-1 0 0</inkml:trace>
  <inkml:trace contextRef="#ctx0" brushRef="#br0" timeOffset="44919.14">23008 6943 0,'0'0'15,"21"-21"-15,-21-1 16,0 1-16,-21 21 16,0 0-16,0 0 0,0 21 15,-1 22 1,1-22-16,0 0 0,0 21 0,21 1 0,-21-1 15,0 0-15,21 1 0,0-1 0,-22 22 16,22-22-16,-21 0 16,21 1-16,-21-1 0,21-21 0,0 21 15,0-20-15,0 20 0,0-21 0,0 0 16,0 0-16,0-42 47,0 0-47,0 0 15,0 0-15,0 0 0,0-22 0,0 22 16,21-21-16,0 21 16,1-22-16,20 22 0,-21 0 0,21 0 15,1 0-15,-22-1 0,21 22 0,-21 0 16,22 0-16,-22 0 0,0 22 16,0-1-16,0 0 0,-21 0 0,0 0 15,0 22-15,0-22 0,0 21 16,0-21-16,0 0 0,-21 1 0,0 20 15,-21-21-15,21 0 0,-1-21 0,-20 21 16,0 1-16,21-22 0,-22 21 16,1-21-16,21 21 0,-22-21 0,22 0 15,0 0-15,21-21 32,21 21-32,0-21 0,1-1 15,-1 1-15,21 0 0</inkml:trace>
  <inkml:trace contextRef="#ctx0" brushRef="#br0" timeOffset="45191.1">23410 7049 0,'0'0'0,"0"-22"0,21 1 16,-21 0-16,22 0 0,-1 21 16,0 0-1,-21 21-15,0 21 16,0-20-16,0 20 0,0 0 0,-21 1 15,21-1-15,-21 21 0,21-20 16,-22-1-16,1 0 0,21 1 16,-21-1-16,21 0 0,-21-20 0,0 20 15,21-21-15,0 0 0,0 0 16,0 1-16,0-1 0,21-21 47,-21-21-47,21 21 0,0-22 0</inkml:trace>
  <inkml:trace contextRef="#ctx0" brushRef="#br0" timeOffset="45939.43">23601 7430 0,'21'0'15,"0"0"1,0 0-16,0 0 15,1-22-15,-1 22 16,0-21-16,0 0 0,0 21 16,0-21-16,-21 0 0,0 0 0,0-1 15,0 1-15,0 0 16,0 0 0,-21 21-16,0 0 15,0 0-15,0 21 0,-22 0 0,22 0 16,0 1-16,0-1 0,21 0 0,-21 21 15,0-21-15,21 1 0,-22-1 16,22 0-16,0 0 0,0 0 0,0 0 16,0 1-16,0-1 0,0 0 0,0 0 15,22-21 1,-1 0-16,0 0 0,0 21 0,0-21 16,0 0-16,1 0 0,-1 0 15,0 0 1,0-21-16,0 21 0,-21-21 0,21 21 15,1-21-15,-1 21 16,-21-21-16,0-1 16,21 22-16,-21-21 15,21 21-15,-21-21 16,21 21 0,0-21-16,-21 0 15,22 21-15,-1 0 16,0 0-16,0 0 0,-21-21 15,21 21-15,0 0 0,-21-22 16,22 22-16,-1 0 16,-21-21-16,0 0 31,0 0-15,21 0-16,-42 21 140,0 0-124</inkml:trace>
  <inkml:trace contextRef="#ctx0" brushRef="#br0" timeOffset="46151.31">24172 7281 0,'0'0'0,"0"-21"15</inkml:trace>
  <inkml:trace contextRef="#ctx0" brushRef="#br0" timeOffset="46463.79">24193 7260 0</inkml:trace>
  <inkml:trace contextRef="#ctx0" brushRef="#br0" timeOffset="47138.96">20574 7408 0,'0'0'0,"-21"0"16,0 0-16,42 0 62,0 0-62,21 0 0,-21 0 16,22 0-16,20 0 0,-20 0 0,20 0 15,22 0-15,-22 0 0,22 0 16,21 0-16,-22 0 0,43 0 0,-21 0 16,21 0-16,0 0 0,0 0 15,0 0-15,0 0 0,0 0 0,0 0 16,0 0-16,-21 0 0,0-21 0,0 21 16,-22 0-16,1 0 0,-21 0 15,-1 0-15,1-21 0,-22 21 0,0 0 16,1 0-16,-22 0 15,0 0-15,0 0 0,0-21 0,0 21 16,-21-21 15,-21 0-31,0 21 0,0-22 16,-21 22-16,20-21 0</inkml:trace>
  <inkml:trace contextRef="#ctx0" brushRef="#br0" timeOffset="47479.76">21167 6265 0,'0'0'0,"0"-21"16,21 21 0,0 21-16,-21 1 15,21-1-15,0 0 0,0 21 0,1 1 16,-1-1-16,-21 0 0,21 1 16,0-1-16,-21-21 0,0 21 15,0 1-15,21-22 0,-21 21 0,0-21 16,0 1-16,0-1 0,0 0 15,0 0-15,0-42 32,0 0-32</inkml:trace>
  <inkml:trace contextRef="#ctx0" brushRef="#br0" timeOffset="47715.63">21717 6265 0,'0'0'0,"21"-21"0,-21 0 15,0 0-15,0 0 0,0 0 16,-21 21 0,0 21-16,21 0 0,-21 0 15,-1 0-15,-20 0 0,21 1 16,0 20-16,0-21 0,-22 21 0,22 1 16,0-22-16,0 21 0,0-21 0,-1 22 15,22-22-15,0 0 0,0 0 16,0 0-16,0 1 0,22-1 0,-1-21 15,0 0-15,21 0 0,-21 0 0,1 0 16</inkml:trace>
  <inkml:trace contextRef="#ctx0" brushRef="#br0" timeOffset="48135">21971 6604 0,'0'0'0,"21"0"0,-21-21 0,0 0 15,0 0-15,0-1 0,0 1 16,0 0-16,0 0 0,0 0 0,-21 0 15,0 21-15,0 0 0,-1 0 16,1 0-16,0 0 0,-21 21 16,21 0-16,-1 21 0,1-21 0,0 22 15,0-22-15,21 21 0,0-21 16,-21 22-16,21-22 0,0 0 16,0 21-16,0-20 0,0-1 0,21-21 15,0 0-15,0 0 16,0 0-16,1 0 0,-1 0 0,0-21 15,0-1-15,0 1 0,0 0 16,1 0-16,-1 0 0,0-22 0,0 22 16,-21-21-16,0 21 0,21-22 0,-21 22 15,21 0-15,-21 0 0,0 0 16,0 0-16,0 42 16,0 0-1,0 0-15,0 0 0,0 0 16,0 1-16,0-1 0,0 21 0,0-21 15,0 0-15,0 1 0,0-1 16,0 0-16,22 0 0,-1-21 16,0 0-16,0 0 15,0 0-15,0 0 0,1 0 16,-22-21-16</inkml:trace>
  <inkml:trace contextRef="#ctx0" brushRef="#br0" timeOffset="48671.23">22352 6329 0,'0'0'15,"0"-64"-15,0 22 0,21 0 0,-21-1 16,0 1-16,0 0 0,21 21 16,-21-1-16,0 1 0,0 0 0,0 42 31,0 0-31,0 1 0,0 20 0,0-21 16,0 21-16,0 1 0,0-1 15,0 0-15,-21 1 0,0-1 0,21 0 16,0 1-16,0-1 0,-21 0 0,21-20 15,0 20-15,0-21 0,0 0 16,0 0-16,0 1 0,21-22 16,0 0-16,0 0 15,0 0-15,1-22 0,20 1 16,-21 0-16,0 0 0,0 0 0,22 0 16,-22-22-16,0 22 15,0-21-15,0 21 0,-21-1 0,0 1 16,22 0-16,-22 42 15,0 0 1,0 1-16,0-1 0,0 0 0,-22 0 16,22 21-16,0-20 0,0-1 15,0 0-15,0 0 0,0 0 0,0 0 16,0 1-16,22-22 0,-1 0 16,0 0-16,0 0 0,0 0 15,0 0-15,1 0 0,-1 0 0,21 0 16,-42-22-16,21 22 0,0-21 15,1 0-15,-1 0 0,-21 0 16,0 0-16,0-22 0,21 22 0,-21 0 16,0 0-16,0 0 0,0-1 15,0 1-15,21 21 32,-21 21-17,0 1-15</inkml:trace>
  <inkml:trace contextRef="#ctx0" brushRef="#br0" timeOffset="49244.03">23262 6456 0,'0'0'0,"21"-21"16,0 0-16,-21-1 16,0 1-16,22 0 15,-22 0-15,0 0 16,-22 42 15,1 0-31,0 0 0,0 0 0,21 1 16,-21-1-16,21 0 0,-21 21 15,21-21-15,0 1 0,0-1 0,0 0 16,0 0-16,0 0 16,21 0-16,0-21 0,0 22 0,0-22 0,22 0 15,-22 0-15,0 0 0,21 0 16,-21 0-16,22 0 0,-22-22 15,21 22-15,1-21 0,-22 0 0,0 0 16,21 0-16,-21 0 0,1-1 16,-1 1-16,0-21 0,0 21 0,-21 0 15,0-1-15,0 1 0,0 0 0,-21 21 16,0 0-16,0 0 16,-1 0-16,1 0 0,0 0 0,0 21 15,21 0-15,-21 1 0,21-1 16,0 0-16,0 0 0,0 0 0,0 0 15,0 1-15,21-1 0,0 0 16,0 0-16,0 0 0,22 0 16,-22 1-16,21-22 0,-21 21 0,22 0 15,-22-21-15,0 21 0,0-21 0,-21 21 16,0 0 0,-21-21-16,0 0 15,0 0-15,0 22 0,-22-22 16,22 0-16,0 0 0,-21 0 0,20 0 15,1 0-15,0 0 0,0 0 0,0 0 16,0 0-16,-1 0 16,1 0-16,-21 21 0,21-21 0,-22 21 15,1-21-15</inkml:trace>
  <inkml:trace contextRef="#ctx0" brushRef="#br0" timeOffset="50659.68">1079 9229 0,'-21'0'16,"0"-21"-16,0 21 15,21 21 1,0 0-16,0 0 0,0 0 16,0 22-16,-21-22 0,21 21 0,0 0 15,0 1-15,0-22 0,-21 21 16,21 1-16,0-22 0,-22 21 15,1-21-15,21 22 0,-21-22 0,21 0 16,0 0-16,21-21 31,0 0-15,1 0-16,-1 0 0,0-21 16,0 21-16,21-21 0,-20 21 15,20-21-15,-21-1 0,21 22 0,-20-21 16,-1 0-16,21 21 0,-21-21 15,0 0-15,1 0 0,-1-1 0,-21 1 16,0 0-16,0 0 0,0 0 16,0 0-16,0-1 0,0 1 15,-21 21-15,-1 0 0,1 0 16,0 21-16,21 1 16,-21-1-16,21 0 0,0 0 15,0 21-15,0-20 0,0 20 0,-21-21 16,21 21-16,0-20 15,0 20-15,-21-21 0,21 21 0,0-20 16,0-1-16,0 0 0,0 0 16,0 0-16,0 0 0,0 1 15,21-22-15,0 0 16,0 0-16,0 0 0,0 0 16,1-22-16,-1 1 0</inkml:trace>
  <inkml:trace contextRef="#ctx0" brushRef="#br0" timeOffset="50843.58">1841 9631 0,'0'0'0,"0"-21"16,0 42 62</inkml:trace>
  <inkml:trace contextRef="#ctx0" brushRef="#br0" timeOffset="51746.91">3662 9335 0,'0'0'0,"0"-22"0,-21 1 16,21 0-16,-22 21 16,1 0-1,21 21 1,0 0-16,0 1 0,0 20 15,0-21-15,0 21 0,0-20 0,0 20 16,0 0-16,0-21 0,0 22 16,0-1-16,0-21 0,0 22 0,0-22 15,0 0-15,0 21 0,0-21 16,0 1-16,-21-22 31,21-22-15,-21 1-16,21 0 0,0 0 15,0 0-15,0-22 0,0 22 16,0-21-16,0 0 0,0-1 0,0 1 16,0 0-16,21-1 0,0 22 0,0-21 15,22-1-15,-22 22 0,0 0 16,21 0-16,1 21 0,-1 0 16,-21 0-16,22 0 0,-1 0 0,-21 21 15,21 0-15,-20 0 0,20 22 16,-21-22-16,0 21 0,0-21 0,1 22 15,-1-1-15,-21-21 0,0 22 16,0-22-16,0 21 0,0-21 0,0 22 16,0-22-16,0 0 0,0 0 0,0 0 15,-21-21-15,21-21 32,0 0-32,0 0 0,0-22 15,0 22-15,0 0 0,0-21 16,0-1-16,21 1 0,0 0 15,0 21-15,0-22 0,0 1 16,22 0-16,-22 20 0,0 1 0,21 0 16,-20 0-16,20 21 0,-21 0 0,21 0 15,-20 0-15,-1 0 0,0 21 16,0 0-16,0 0 0,0 1 0,1-1 16,-22 0-16,0 21 0,0-21 0,0 22 15,0-22-15,0 21 0,0-21 16,0 22-16,0-22 0,0 0 0,0 0 15,0 0-15,0 1 0,0-1 0,0 0 16,21-21 15,0-21-31</inkml:trace>
  <inkml:trace contextRef="#ctx0" brushRef="#br0" timeOffset="52110.71">5016 9483 0,'43'0'16,"-43"-21"-16,21 21 0,0 0 16,0-22-16,0 1 0,1 21 15,-1 0-15,-21-21 0,21 21 16,0-21-16,0 0 0,0 21 16,1-21-16,-1-1 0,0 1 0,-21 0 15,0 0-15,0 0 16,0 0-16,0-1 0,0 1 0,0 0 15,-21 21-15,0 0 0,-1 0 16,1 0-16,0 0 0,0 0 16,0 21-16,0 0 0,-1 1 0,1 20 15,0-21-15,21 21 0,0 1 16,-21-22-16,21 21 0,0 1 0,0-22 16,0 21-16,0 0 0,0-20 0,0-1 15,0 21-15,0-21 0,21 0 16,0-21-16,0 22 0,-21-1 15,43-21-15,-22 0 0,0 0 0,0 0 16,22 0-16,-22 0 0,21-21 16,0-1-16,-20 1 0,20 0 0</inkml:trace>
  <inkml:trace contextRef="#ctx0" brushRef="#br0" timeOffset="52359.57">5927 9059 0,'0'0'0,"0"-21"0,0 0 0,0 0 15,0 0-15,0 0 0,-22 21 16,1 0-16,0 21 16,21 0-16,0 21 0,0-21 15,0 22-15,0-22 0,0 21 16,0 1-16,-21-1 0,21 0 0,0 1 16,0-1-16,-21-21 0,21 21 0,0 1 15,0-1-15,0-21 0,0 0 16,0 22-16,0-22 0,0 0 0,0 0 15,21-21 1,0 0-16,0-21 16,22 0-16</inkml:trace>
  <inkml:trace contextRef="#ctx0" brushRef="#br0" timeOffset="52819.84">6223 9017 0,'0'-85'0,"0"170"0,0-191 15,0 85-15,0 42 16,0 0-16,0 1 16,0 20-16,0-21 0,0 21 0,0 1 15,0-1-15,0 0 0,0 1 16,0-1-16,0 0 0,0-20 0,0 20 16,0 0-16,0 1 0,0-22 0,-21 21 15,21-21-15,0 0 0,0 22 16,-21-22-16,21 0 0,0 0 15,-22-21-15,22-21 32,0 0-32,0 0 0,22-22 15,-1 22-15,-21 0 0,21-21 0,0-1 16,0 22-16,0-21 0,1 21 16,-1 0-16,0-1 0,0 22 0,0-21 15,0 21-15,1 0 0,-1 0 0,0 21 16,0 1-1,-21-1-15,0 0 0,0 0 0,0 21 16,0-20-16,0-1 0,0 0 16,0 21-16,0-21 0,-21 1 15,21-1-15,-21 0 0,21 0 0,-21 0 16,21 0-16,0 1 0,-22-22 16,1 0-1,0 0 1,0-22-16,0 1 15</inkml:trace>
  <inkml:trace contextRef="#ctx0" brushRef="#br0" timeOffset="53022.72">5630 9356 0,'0'0'0,"43"0"31,-22-21-16,0 21-15,21 0 0,-21 0 0,22-22 16,-1 22-16,0 0 0,1 0 0,-1-21 16,-21 21-16,22-21 0,-1 21 15,-21 0-15,0 0 0,0-21 0,1 21 16,-1 0-16</inkml:trace>
  <inkml:trace contextRef="#ctx0" brushRef="#br0" timeOffset="53671.37">6900 9356 0,'0'-21'0,"0"42"0,-21-42 0,0 21 16,0 0-16,0-22 0,-1 22 0,1 0 16,0 0-16,0 0 0,0 0 0,0 22 15,-1-1-15,1 0 0,0 0 16,0 0-16,0 0 0,0 22 0,21-22 16,-22 21-16,22 1 0,0-22 15,0 21-15,0 0 0,0-20 16,0-1-16,22 0 0,-1 0 0,0 0 15,0 0-15,0-21 0,22 0 0,-22 22 16,21-22-16,-21 0 0,22 0 16,-1 0-16,0 0 0,1-22 0,-22 22 15,21-21-15,-21 0 0,22 0 0,-22 0 16,0 0-16,0-1 0,0 1 16,-21 0-16,0-21 0,0 21 0,0-22 15,0 22-15,0 0 0,-21-21 0,0 20 16,0 1-16,0-21 0,-22 21 15,22 0-15,-21 21 0,21-22 16,-1 22-16,-20 0 0,21 0 0,-21 0 16,20 0-16,1 0 0,0 22 15,0-22-15,21 21 0,-21 0 0,21 0 16,0 0-16,0 0 0,21 22 0,0-22 16,0 0-16,0 0 0,22-21 15,-22 21-15,21 1 0</inkml:trace>
  <inkml:trace contextRef="#ctx0" brushRef="#br0" timeOffset="54243.04">7789 9419 0,'0'0'0,"0"-21"0,0 0 16,0 0-16,0 0 0,-21 21 0,0-22 15,0 1-15,0 0 0,-22 21 16,22-21-16,-21 21 0,21 0 0,-1 0 15,-20 0-15,21 0 0,-21 21 0,20-21 16,1 21-16,-21 22 0,21-22 16,0 0-16,21 21 0,-22-21 0,22 22 15,0-22-15,-21 21 0,21 1 0,0-22 16,0 0-16,0 21 16,0-21-16,21 1 0,1-1 0,-1-21 0,0 21 15,0-21-15,0 0 0,0 0 16,22 0-16,-22 0 0,0 0 15,0 0-15,22-21 0,-22 21 0,0-21 16,21-1-16,-21 1 0,1 0 0,-1 0 16,0-21-16,0 20 0,0 1 15,0-21-15,1 0 0,-22 20 0,0-20 16,21 0-16,-21-1 0,21 1 0,-21 0 16,0-1-16,0 1 0,0-21 15,0 20-15,0 1 0,0 21 0,0-22 16,0 22-16,-21-21 0,21 21 15,-21 21-15,21 21 16,-22 0 0,22 0-16,0 22 0,0-1 15,0-21-15,0 21 0,0 1 0,0-1 16,0 0-16,0 1 0,0-1 0,0 0 16,0 1-16,0-22 0,0 21 15,0 1-15,22-22 0,-22 0 0,0 21 16,0-21-16,21 1 0,-21-1 0,21 0 15,-21 0-15,21 0 16,0-21-16,0 0 16,1 0-16,-1 0 0,0 0 0,0 0 15,21-21-15</inkml:trace>
  <inkml:trace contextRef="#ctx0" brushRef="#br0" timeOffset="54710.78">8721 9208 0,'0'0'0,"0"-43"16,0 22-16,0 0 16,-22 21-1,1 0-15,0 0 16,-21 0-16,21 0 0,-1 21 16,1 0-16,0 0 0,0 1 15,0-1-15,0 0 0,-1 21 0,1-21 16,21 1-16,-21-1 0,21 0 0,0 0 15,0 0-15,0 0 16,21-21-16,0 0 0,1 22 16,-1-22-16,21 0 0,-21 0 0,22 0 15,-22 0-15,0 0 0,21 0 16,-21 0-16,1 0 0,-1 0 0,0 0 16,-21 21-16,0 0 0,21-21 0,-21 21 15,0 0-15,0 0 16,0 1-16,0-1 15,-21-21-15,0 21 0,0 0 0,-22-21 16,22 21-16,0 0 0,-21-21 16,20 22-16,1-22 0,0 0 0,0 0 15,-21 21-15,20-21 0,1 0 0,0 0 16,0 0-16,0 0 0,0 0 16,-1 0-16,1 0 0,0 0 15,21-21-15,-21 21 16,21-22-1</inkml:trace>
  <inkml:trace contextRef="#ctx0" brushRef="#br0" timeOffset="56126.56">10139 9462 0,'-21'0'32,"-1"0"-32,1 0 15,0 0-15,0 0 0,0 0 16,0 0-16,-1 0 0,1 0 0,0 0 15,0 0-15,0 0 0,0 0 16,-1 0-16,1 0 0,0 0 0,0 0 16,0 0-16,0 0 0,42 0 47,0 0-47,0 0 15,21 0-15,-20 0 0,20 0 16,0 0-16,22 0 0,-22 0 0,22 0 15,-22 0-15,21 0 0,1 0 0,-1-22 16,1 22-16,21 0 0,-22 0 16,1-21-16,20 21 0,-20 0 0,20 0 15,-20 0-15,-1-21 0,-20 21 0,20 0 16,-20 0-16,-1 0 0,0 0 16,-21 0-16,1 0 0,-1 0 0,-42 0 46,-1 0-30,1 0-16,0 0 16,0 0-16,0-21 0,0 21 15,-1 0-15</inkml:trace>
  <inkml:trace contextRef="#ctx0" brushRef="#br0" timeOffset="56571.33">10922 9165 0,'0'0'0,"0"21"32,21-21-17,0 22-15,0-22 0,1 0 16,20 21-16,-21-21 0,0 21 15,22-21-15,-22 0 0,21 21 0,-21-21 16,0 0-16,22 0 0,-22 21 0,0-21 16,0 0-16,0 0 0,1 0 15,-1 0-15,0 0 16,-21 21 0,0 1-1,-21-22-15,0 21 16,-1-21-16,-20 21 0,21 0 0,-21 0 15,20 0-15,-20 1 0,0 20 0,21-21 16,-22 0-16,1 22 0,21-22 16,0 21-16,-22-21 0,22 0 0,0 1 15,0-1-15,0 0 0,-1 0 0,22 0 16,-21 0 0,42-42 30</inkml:trace>
  <inkml:trace contextRef="#ctx0" brushRef="#br0" timeOffset="57174.98">12658 9081 0,'0'-22'0,"0"44"0,21-65 0,-21 22 16,21 21-16,-21-21 0,0 0 0,0 0 15,0 42 17,0 21-17,0-21-15,-21 43 0,21-22 16,0 22-16,0-1 0,0 1 0,0 20 15,0-20-15,0 20 0,0-20 16,0 21-16,0-22 0,0 1 0,0-1 16,0 1-16,0-1 0,0 1 0,0-22 15,0 21-15,-21-20 0,21-1 0,-22 22 16,22-22-16,0-21 0,0 21 16,-21-20-16,21-1 0,0 0 0</inkml:trace>
  <inkml:trace contextRef="#ctx0" brushRef="#br0" timeOffset="57522.78">12552 9462 0,'0'0'0,"0"-43"15,0 1-15,0 21 0,0 0 16,0-22-16,0 22 0,21 0 0,0-21 15,-21 20-15,42 1 0,-20 0 16,20 0-16,-21 0 0,21 21 0,1-21 16,20 21-16,-20 0 0,-1 0 0,21 21 15,-20 0-15,-1 0 0,-21 0 16,22 0-16,-22 22 0,-21-22 16,0 21-16,0 1 0,0-22 0,-21 21 15,-1-21-15,1 0 0,-21 22 16,0-22-16,20 0 0,-20 0 0,21 0 15,-21-21-15,20 22 0,-20-22 0,21 0 16,0 0-16,21-22 31,21 1-31,0 0 16,0 0-16,0 0 0,1 21 16</inkml:trace>
  <inkml:trace contextRef="#ctx0" brushRef="#br0" timeOffset="57831.6">13398 9356 0,'0'0'0,"22"0"0,-1-21 0,0 21 15,0 0-15,0-22 16,0 1-16,1 21 0,-1-21 0,0 0 16,0 0-16,0 0 0,-21-1 15,0 1-15,0 0 16,0 0-16,-21 21 15,0 0-15,0 0 16,0 0-16,21 21 0,-22 0 0,1 0 16,21 1-16,-21-1 0,21 21 15,0-21-15,0 0 0,0 22 0,0-22 16,0 0-16,0 0 0,0 0 16,21 1-16,0-1 0,1-21 15,-1 0-15,0 0 0,0 0 0,0 0 16,0 0-16,1 0 0,-1 0 15,0 0-15,21 0 0,-21-21 0</inkml:trace>
  <inkml:trace contextRef="#ctx0" brushRef="#br0" timeOffset="58162.41">14033 9165 0,'0'0'16,"0"-21"-16,0 0 0,0 0 15,0 0-15,22-1 16,-1 22-16,0 0 0,0 0 15,0 0-15,0 22 0,1-1 16,-1 0-16,0 0 0,0 0 0,0 0 16,0 22-16,1-22 0,-22 0 0,0 0 15,0 22-15,0-22 0,0 0 16,0 0-16,0 0 0,-22 0 16,1 1-16,0-22 0,0 0 0,21 21 15,-21-21-15,0 0 16,21-21-1,0-1-15,0 1 0,0 0 16,0 0-16,0 0 0,21 0 16,0-1-16,-21 1 0,21-21 0,0 21 15,0 0-15,1-1 0,-1 1 0,0 0 16,0 0-16,0 0 0,0 21 16,1 0-16,-1-21 0,0 21 0</inkml:trace>
  <inkml:trace contextRef="#ctx0" brushRef="#br0" timeOffset="59139.37">14711 9208 0,'0'0'0,"42"-43"16,-21 22-1,0 21-15,-21-42 0,22 21 16,-1-1-16,-21 1 0,21 0 0,-21-21 15,0 21-15,0-22 0,21 22 16,-21-21-16,0 21 0,0-1 0,0 1 16,0 0-16,0 0 0,-21 21 0,0 0 15,0 0-15,21 21 16,-22 0-16,1 0 0,21 22 0,0-22 0,-21 21 16,0 22-16,0-22 0,21 22 15,-21-1-15,-1-21 0,22 22 16,-21 21-16,21-22 0,-21 1 0,21-1 15,-21 22-15,21-22 0,0 22 0,-21-22 16,0 1-16,21-1 0,-22 22 0,22-21 16,-21-1-16,0 1 0,0-1 15,21 1-15,-21-1 0,0 1 0,-1-22 16,22 21-16,-21-20 0,0-1 0,21 0 16,0-20-16,0 20 0,0-21 15,21-21 1,22 0-16,-22-21 15,0 0-15,21 0 0,-21-22 0,22 1 16,-22 0-16,21-1 0,-21 1 16,22-22-16,-22 22 0,0-21 0,0-1 15,0 22-15,-21-22 0,0 1 0,0 20 16,0-20-16,0-1 0,-21 22 16,0-21-16,0 20 0,-21 1 0,20 0 15,1-1-15,-21 22 0,21-21 0,0 21 16,-1-1-16,22 1 15,0 0-15,0 0 16,22 21-16,-1-21 16,0 21-16,21-21 0,-21-1 15,22 22-15,-22-21 0,21 0 16,1 0-16,-1 0 0,0 0 0,1-1 16,-22 1-16,21 0 0,0 0 0,1 0 15,-22 0-15,21-1 0,-21 1 16,1 0-16,-22 0 0,21 0 15,-42 21 17,-1 0-32,1 21 0,0 0 15,21 0-15,0 0 0,-21 1 16,21-1-16,-21 21 0,21-21 0,0 22 16,0-22-16,0 0 0,0 0 15,0 0-15,0 0 0,0 1 16,21-1-16,0 0 0,0-21 0,22 0 15,-22 0-15,21 0 0,-21 0 0,22 0 16,-22-21-16,21 21 0,0-21 16,-20-1-16,-1 1 0,21 0 0,-21 0 15,0 0-15,-21 0 0,0-1 0,0-20 16,0 21-16,0 0 0,0 0 16,0-22-16,-21 22 0,0 0 0,0 21 15,0-21-15,0 0 0,-1 21 16,1 0-16,-21 0 0,21 0 0,0 0 15,-1 0-15,1 21 0,0-21 16,21 21-16,0 0 0,0 0 16,0 0-16,0 1 15,0-1-15,21 0 0,0-21 16,1 0-16,20 21 0</inkml:trace>
  <inkml:trace contextRef="#ctx0" brushRef="#br0" timeOffset="59511.15">15642 9250 0,'21'-21'16,"0"0"-16,-21-1 16,0 1-16,22 0 0,-1 0 15,0 0-15,0 21 0,0-21 16,0 21-16,1 0 0,-1 0 0,21 0 16,0 0-16,-20 0 0,-1 21 15,0 0-15,0 21 0,0-21 16,0 1-16,-21 20 0,0-21 0,0 0 15,0 22-15,0-22 0,0 0 0,0 21 16,0-21-16,0 1 0,0-1 16,-21 0-16,0-21 0,0 0 15,21-21 17,0 0-32,0-1 0,0 1 0,0 0 15,0 0-15,0 0 0,0-22 16,21 22-16,0 0 0,-21-21 15,21 21-15,1-1 0,-1-20 0,0 21 16,0 0-16,0 0 0,0 21 0,1-22 16,-1 22-16,0 0 0,0 0 15,0 0-15,0 0 0,1 0 0,-1 0 16</inkml:trace>
  <inkml:trace contextRef="#ctx0" brushRef="#br0" timeOffset="60198.76">16679 9102 0,'0'-21'16,"-21"21"-1,0 0 1,0 21 0,21 0-16,-21 0 0,21 0 0,0 0 15,0 22-15,0-22 0,-22 0 16,22 0-16,0 0 0,0 1 0,0 20 15,-21-21-15,21 0 0,0 0 16,0 1-16,0-1 16,0 0-16,0-42 47,-21 0-47,21-1 0,0 1 15,0 0-15,0 0 0,0-21 0,0 20 16,21 1-16,0-21 0,1 21 15,-1-22-15,0 22 0,0 0 0,0 0 16,0 0-16,22 0 0,-22 21 0,0 0 16,21 0-16,-20 0 0,-1 0 15,0 0-15,0 21 0,-21 0 0,21 0 16,-21 0-16,21 22 0,-21-22 16,0 0-16,0 0 0,0 21 15,0-20-15,0-1 0,0 0 0,0 0 16,0 0-16,0 0 0,-21 1 15,0-22-15,21-22 32,0 1-17,0 0-15,0 0 0,21 0 16,0 0-16,1-1 0,-1-20 0,0 21 16,21-21-16,-21-1 0,22 22 0,-22-21 15,21 21-15,1-1 0,-1 1 16,-21 0-16,21 21 0,-20 0 15,20 0-15,-21 21 0,0 0 0,-21 1 16,0 20-16,0-21 0,0 21 16,0-20-16,0 20 0,0-21 0,0 21 15,0-20-15,0-1 0,0 21 0,0-21 16,0 0-16,-21 1 0,21-1 16,0 0-16,-21-21 0</inkml:trace>
  <inkml:trace contextRef="#ctx0" brushRef="#br0" timeOffset="60882.88">18902 9017 0,'0'-21'15,"-21"21"1,-1 0-16,1 0 0,-21 0 16,21 0-16,0 21 0,-1 0 0,-20 0 15,21 22-15,-21-22 0,20 21 16,-20-21-16,21 22 0,0-1 0,0 0 16,-1-20-16,22 20 0,0 0 0,0-21 15,0 22-15,0-22 0,22 0 16,-1 0-16,0 0 0,0 1 0,0-22 15,22 0-15,-22 0 0,21 0 0,0 0 16,-20-22-16,20 1 16,0 0-16,-21 0 0,22 0 0,-22 0 15,21-22-15,-21 22 0,1-21 0,-1 21 16,-21-22-16,0 1 0,0 0 16,0-1-16,-21 1 0,-1 21 0,-20-22 15,21 22-15,-21-21 0,-1 42 0,22-21 16,-21 21-16,-1 0 0,1 0 15,0 21-15,21-21 0,-1 21 0,1 0 16,0 22-16,21-22 0,0 0 0,0 0 16,0 0-16,0 0 0,42 1 15,-20-1-15,-1-21 0,21 21 0,0-21 16</inkml:trace>
  <inkml:trace contextRef="#ctx0" brushRef="#br0" timeOffset="61230.68">19558 8996 0,'0'0'0,"0"-21"0,-21 21 15,0 0-15,-1 0 16,1 21-16,0 0 0,21 0 16,0 0-16,-21 22 0,0-1 0,21 0 15,-21 1-15,21 20 0,0-20 16,-22 20-16,22 22 0,-21-22 15,0 1-15,21 20 0,-21 1 0,21 0 16,-21-1-16,0 1 0,21 0 16,0-1-16,-22 1 0,1 0 0,21-1 15,0 1-15,-21-21 0,21-1 0,-21-21 16,21 22-16,0-43 0,0 21 0,-21-20 16,21-1-16,0-42 31,0-1-31,0 1 0,-21-21 15,21 0-15,0 20 0,-22-41 0,22 21 16,0-22-16,0 1 0,0-22 16,0 21-16</inkml:trace>
  <inkml:trace contextRef="#ctx0" brushRef="#br0" timeOffset="61500.53">19240 9250 0,'0'0'0,"22"-21"0,20-22 16,-21 22-16,85-42 15,-85 63-15,21 0 0,1 0 16,-22 0-16,21 0 0,1 0 0,-22 21 16,21 0-16,-21 0 0,0 0 0,1 1 15,-22 20-15,0-21 0,0 0 16,0 22-16,-22-22 0,1 0 0,0 0 16,-21 0-16,-1 22 0,1-43 15,21 21-15,-21 0 0,-1 0 16,1 0-16,21-21 0,0 21 0,-1-21 15,44 0 17,20 0-32,-21-21 0,0 0 0,22 0 15,-22 0-15,21 0 0</inkml:trace>
  <inkml:trace contextRef="#ctx0" brushRef="#br0" timeOffset="61807.35">20066 9271 0,'0'0'0,"21"0"0,-21-21 0,21 21 16,0-21-16,1 0 0,-1-1 15,0 1-15,-21 0 0,21 0 16,0 0-16,-21 0 0,0-1 0,0 1 16,0 0-16,-21 21 15,0 0 1,0 0-16,0 21 0,-1 22 15,1-22-15,0 0 0,0 0 16,21 21-16,0-20 0,0 20 0,0-21 16,0 0-16,0 0 0,0 1 15,0-1-15,0 0 0,21 0 0,0-21 16,0 21-16,1-21 0,-1 0 16,0 0-16,21 0 0,-21 0 0,22 0 15,-22 0-15,21 0 0,-21 0 0,22-21 16,-22 21-16</inkml:trace>
  <inkml:trace contextRef="#ctx0" brushRef="#br0" timeOffset="62143.16">20553 9186 0,'0'0'0,"21"-42"15,-21 21-15,21 0 16,0 21-16,0-21 0,1 21 16,-1 0-16,0 0 15,0 0-15,0 21 0,0-21 0,1 21 16,-1 0-16,0 0 0,0 0 0,0 22 15,0-22-15,-21 0 0,0 21 16,0-20-16,0-1 0,0 0 0,0 21 16,0-21-16,-21 1 0,0-1 0,0-21 15,21 21-15,-21 0 0,0-21 16,21-21 0,0 0-1,0 0-15,0-1 16,0 1-16,0 0 0,0 0 0,21-21 15,0 20-15,-21-20 0,21 21 16,0-21-16,-21 20 0,21-20 0,1 21 16,-22 0-16,0 0 0,21 21 15,0-22-15,0 22 16,0 0-16</inkml:trace>
  <inkml:trace contextRef="#ctx0" brushRef="#br0" timeOffset="62746.85">21421 9440 0,'0'-21'15,"21"21"-15,0-21 16,0 0-16,0 0 0,-21 0 15,21-1-15,1 1 0,-1 0 0,-21 0 16,0 0-16,0 0 0,21-1 16,-21-20-16,0 21 0,0-21 0,0 20 15,-21 1-15,21 0 0,-21 0 16,-1 21-16,1 0 0,-21 0 0,21 0 16,0 21-16,-1 0 0,-20 0 15,21 22-15,0-22 0,0 21 0,-1 1 16,1-22-16,0 21 0,21 0 15,0 1-15,-21-22 0,21 0 0,0 21 16,0-20-16,0-1 0,0 0 0,21 0 16,0-21-16,0 0 15,1 0-15,-1 0 0,21 0 16,-21 0-16,0-21 0,1 0 0,20 21 16,-21-21-16,0-1 0,0 1 15,1 0-15,-1 0 0,0-21 16,0 20-16,0 1 0,0-21 0,-21 0 15,22 20-15,-22-20 0,21 21 16,-21 0-16,0 0 0,0-1 0,0 44 31,0-1-31,0 0 0,0 21 16,0-21-16,0 22 0,0-22 0,0 21 16,0-21-16,0 22 0,0-22 15,0 21-15,0-21 0,0 1 0,0-1 16,0 0-16,21 0 0,0 0 0,0-21 15,0 21-15,1-21 0,-1 0 16,0 0-16,0 0 0,0 0 16,0 0-16,1-21 0,-1 0 0,21 0 15,-42 0-15,42 0 0</inkml:trace>
  <inkml:trace contextRef="#ctx0" brushRef="#br0" timeOffset="63974.66">22288 8763 0,'0'0'0,"0"-21"0,0 0 16,0 42 15,-21 21-31,0-21 0,21 22 0,-21-1 16,21 0-16,0 22 16,-21-22-16,21 22 0,-21-22 0,21 0 15,0 22-15,0-22 0,0 1 0,0-1 16,0 0-16,0-21 0,0 22 15,0-22-15,0 21 0,0-21 0,0 1 16,21-1-16,0-21 0,0 21 16,0-21-16,0 0 0,1 0 15,-1 0-15,21-21 0,-21 0 0,0-1 16,1 1-16,-1 0 0,0 0 0,0 0 16,0 0-16,0-22 0,1 22 15,-22 0-15,0-21 0,21 20 0,-21 1 16,0 0-16,0 42 31,0 0-31,-21 1 16,21-1-16,0 0 0,0 0 15,0 0-15,-22 22 0,22-22 16,0 0-16,0 0 0,0 0 0,0 0 16,0 1-16,22-1 0,-1-21 15,0 0-15,0 0 0,0 0 16,0 0-16,1 0 0,20 0 0,-21 0 15,21 0-15,-20-21 0,20-1 16,-21 1-16,21 0 0,-20 0 0,-1 0 16,21 0-16,-21-1 0,0 1 15,-21-21-15,22 21 0,-22 0 0,21-1 16,-21 1-16,0 0 0,-21 42 31,-1-21-15,22 21-16,0 1 0,0-1 15,-21 0-15,21 0 0,0 0 0,0 0 16,0 1-16,0-1 0,0 0 0,0 0 16,0 0-16,0 0 0,0 1 15,21-1-15,1-21 0,-1 21 16,0-21-16,0 0 16,0 0-16,0 0 15,1 0-15,-22-21 0,0 0 0,0-1 16,21 1-16,-21 0 15,0-21-15,0 21 0,0-1 0,0 1 16,0 0-16,0 0 0,-21 0 0,21 0 16,0-1-16,-22 1 0,1 0 15,21 0-15,0 0 16,0 0-16,21 21 16,1 0-16,-1 0 15,0 0-15,0 0 0,0 0 0,0 0 16,22 0-16,-22 0 0,0 0 15,0 0-15,0 21 0,1-21 16,-1 21-16,0 0 0,-21 0 16,21 0-16,-21 1 0,21-22 0,-21 21 15,0 0-15,0 0 0,0 0 16,0 0-16,0 1 0,0-1 0,0 0 16,0 0-16,0 0 0,0 0 15,0 1-15,-21-22 16,0 0-16,21 21 0,-21-21 15,0 0-15,21-21 32,0-1-32,0 1 15,0 0-15,0 0 0,21 0 16,-21-22-16,21 22 0,0 0 16,0-21-16,0 21 0,22-22 0,-22 22 15,0-21-15,21 21 0,1-1 0,-1 1 16,0 21-16,1 0 0,-1 0 15,-21 0-15,22 0 0,-22 0 0,21 21 16,-42 1-16,21-1 0,-21 0 0,21 21 16,-21-21-16,0 1 0,0-1 15,0 0-15,0 21 0,0-21 0,-21 1 16,21-1-16,-21 0 0,0 0 16,0 0-16,0 0 15,-1 1-15,22-1 16,0-42 15,22 21-31,-1-22 0,0 1 0,0 21 16</inkml:trace>
  <inkml:trace contextRef="#ctx0" brushRef="#br0" timeOffset="64394.79">24659 9208 0,'0'0'16,"0"-22"-16,0-20 15,-21 42-15,0-21 16,0 21-16,-1 0 0,-20 0 16,21 0-16,0 21 0,-22 0 0,22 0 15,0 1-15,0-1 0,0 0 16,0 0-16,-1 0 0,1 0 0,0 1 16,21-1-16,0 0 0,0 0 15,21-21 1,0 0-16,1 21 0,-1-21 0,0 0 15,0 0-15,21 0 0,-20 0 16,-1 0-16,0 0 0,0 0 16,0 0-16,0 21 0,1-21 0,-1 0 15,-21 22-15,0-1 16,0 0 0,-21-21-16,21 21 0,-22-21 15,1 0-15,0 21 0,0-21 0,-21 0 16,20 21-16,1-21 0,0 0 15,-21 22-15,21-22 0,-1 0 0,1 0 16,21 21-16,-21-21 0,0 0 16,0 0-1,21-21 1,0-1-16,-21 22 16</inkml:trace>
  <inkml:trace contextRef="#ctx0" brushRef="#br0" timeOffset="64690.78">23072 8763 0,'0'0'0,"-22"0"0,22-21 16,-21 21-16,0 0 47,0 0-32,0 0 1,0 0-16,-1 0 0</inkml:trace>
  <inkml:trace contextRef="#ctx0" brushRef="#br0" timeOffset="64955.21">22140 9038 0,'0'0'0,"0"21"0,21-21 31,1 0-31,20 0 16,-21 0-16,0 0 0,0 0 0,1-21 15,20 21-15,-21 0 0,0 0 0,0 0 16,1 0-16,-1 0 16,0 0-16,-42 0 46,0 0-46,-1 0 0,1 0 0</inkml:trace>
  <inkml:trace contextRef="#ctx0" brushRef="#br0" timeOffset="82939.07">825 10943 0,'22'0'47,"-1"0"-47,0 0 0,0 0 16,0 0-16,22 0 0,-22 0 15,21 0-15,-21 0 0,0 0 0,22 0 16,-22-21-16,21 21 0,-21 0 16,22 0-16,-22 0 0,0-21 0,0 21 15,0 0-15,1 0 0,-1 0 16,-42 0 0,-1 0-1,1 0-15,0 0 16,0 0-16,-21 0 0</inkml:trace>
  <inkml:trace contextRef="#ctx0" brushRef="#br0" timeOffset="83443.77">974 10922 0,'0'0'0,"-64"42"15,43-42 1,0 22-16,0-1 0,-1-21 0,1 21 16,21 0-16,-21-21 0,0 21 0,21 0 15,0 1-15,0-1 16,-21 0-16,21 0 0,0 0 0,-21 0 15,21 1-15,0-1 0,0 0 16,0 0 0,21-21 15,0 0-15,0-21-16,0 0 15,0 21-15,-21-21 0,22 21 0,-1 0 16,0-22-16,0 22 0,0 0 15,0 0-15,22 0 0,-22 0 0,0 0 16,0 0-16,22 22 16,-22-1-16,21-21 0,-21 21 0,0 0 15,22 0-15,-43 22 0,21-22 16,-21 0-16,0 21 0,0-21 0,0 1 16,0 20-16,0-21 0,-21 0 15,0 22-15,-1-22 0,1 0 0,0 0 16,0 0-16,0 0 0,0-21 15,-1 22-15,-20-22 0,21 0 0,0 0 16,0 0-16,-1 0 16,1 0-16,0 0 0,0 0 15,0 0-15,21-22 0,-21 22 16,21-21-16,0 0 16,0 0-1,21 21 1,0-21-16,0 21 0,0 0 15</inkml:trace>
  <inkml:trace contextRef="#ctx0" brushRef="#br0" timeOffset="83663.64">1863 11451 0,'0'21'62,"21"-21"-30</inkml:trace>
  <inkml:trace contextRef="#ctx0" brushRef="#br0" timeOffset="84675.37">3429 10837 0,'-21'0'16,"0"0"-16,-1 0 15,44 0 32,-1 0-47,0 22 0,0-22 0,21 0 16,1 0-16,-1 0 0,0 0 0,1 0 15,-1 0-15,0 0 0,1 0 16,-1 0-16,0 0 0,1 0 16,-22 0-16,21 0 0,-21 0 0,1 0 15,-1 0 1,-42 0 0,-1 21-16,1-21 0,0 0 15,0 0-15,0 21 0</inkml:trace>
  <inkml:trace contextRef="#ctx0" brushRef="#br0" timeOffset="85035.16">3746 10901 0,'0'0'0,"-21"21"16,21 0 0,0 0-16,0 1 15,0-1-15,0 0 0,0 0 16,21 21-16,1-20 0,-1 20 0,-21-21 15,21 21-15,0-20 0,-21 20 0,21-21 16,-21 21-16,21-20 0,-21 20 16,0-21-16,0 0 0,0 22 0,0-22 15,0 0-15,-21 0 0,0 0 16,0 0-16,0 1 0,0-1 0,-22 0 16,22-21-16,0 21 0,-21-21 0,20 0 15,1 0-15,-21 0 16,21 0-16,-22 0 0,22 0 0,0 0 15,-21-21-15,21 0 0,-1 21 0,1-21 16,0-1-16,0 1 0,0 0 16,21 0-16,-21 0 0,21 0 15,0-1-15,0 1 16,21 0-16,0 21 0,0-21 16,21 21-16,-20 0 0,-1 0 0</inkml:trace>
  <inkml:trace contextRef="#ctx0" brushRef="#br0" timeOffset="85330.99">4170 10943 0,'0'0'0,"0"-21"0,0 0 15,21 21 16,-21 21-31,21 0 0,-21 0 0,21 1 16,0 20-16,-21-21 0,22 21 16,-22 1-16,21-22 0,0 21 15,-21 1-15,0-1 0,21-21 0,0 0 16,-21 22-16,0-22 0,0 0 16,21 0-16,-21 0 0,0 0 0,22 1 15,-22-1-15,21-21 31,-21-21-31,21-1 0</inkml:trace>
  <inkml:trace contextRef="#ctx0" brushRef="#br0" timeOffset="85571.85">4762 10943 0,'0'0'0,"0"-21"15,0 0 1,-21 42-1,0 0 1,21 0-16,-21 1 0,0-1 16,0 21-16,-1-21 0,1 22 0,0-22 15,0 21-15,21 0 0,-21-20 0,0 20 16,-1-21-16,22 0 0,-21 0 16,21 1-16,0-1 0,0 0 0,21-21 31,1 0-31,-1 0 0,0 0 15,21-21-15</inkml:trace>
  <inkml:trace contextRef="#ctx0" brushRef="#br0" timeOffset="86267.5">5101 10964 0,'0'-21'15,"0"42"1,0 1-1,0-1-15,0 0 0,-21 0 16,21 21-16,0-20 16,0-1-16,0 21 0,0-21 0,0 22 15,-21-22-15,21 21 0,0-21 0,0 0 16,0 22-16,0-22 0,0 0 16,0 0-16,0 0 0,0 1 15,0-44 16,0 1-31,0 0 16,0-21-16,0 21 16,0-22-16,0 22 0,0-21 0,0-1 15,0 1-15,0 0 0,0-1 0,0 22 16,0-21-16,21 0 16,0 20-16,0 1 0,0 0 0,1 0 15,-1 21-15,0 0 0,0 0 0,0 0 16,0 0-16,1 21 0,-1 0 15,0 0-15,0 1 0,0-1 0,0 0 16,-21 0-16,0 21 0,22-20 0,-22 20 16,21-21-16,-21 0 0,0 22 15,0-22-15,0 0 0,0 0 0,0 0 16,0 0-16,0 1 0,0-1 0,0 0 31,-21-21-31,21-21 16,0 0-16,0-1 15,0 1-15,0 0 0,0-21 16,21 21-16,-21-22 0,21 1 0,0 0 16,0-1-16,0 1 0,22 0 0,-22-1 15,21 22-15,-21 0 0,22 0 16,-1 0-16,-21 21 0,22 0 0,-1 0 16,-21 0-16,0 21 0,0 0 0,1 0 15,-1 0-15,0 22 0,-21-22 16,0 21-16,0-21 0,0 22 0,0-1 15,0-21-15,0 21 0,0 1 0,-21-22 16,21 21-16,-21-21 0,-1 1 16,1-1-16,21 0 0,0 0 15,0 0-15,-21-21 0</inkml:trace>
  <inkml:trace contextRef="#ctx0" brushRef="#br0" timeOffset="87175.67">7112 11070 0,'0'0'15,"-21"-21"-15,0 0 0,-1 0 0,1 21 16,0 0-16,0 0 16,0 0-1,21 21-15,-21 0 0,21 0 16,0 0-16,0 22 0,0-22 16,0 21-16,0-21 0,0 22 0,0-22 15,0 21-15,0-21 0,0 1 0,0-1 16,0 0-16,0 0 0,0 0 15,0 0-15,0-42 47,0 0-47,0-21 0,0 21 16,0-1-16,0 1 0,0-21 0,0 0 16,0-1-16,0 22 0,21-21 15,0-1-15,0 1 0,-21 21 0,21 0 16,0 0-16,22-1 0,-22 1 0,0 0 15,0 21-15,22 0 0,-22 0 16,21 21-16,0 0 0,-20 1 0,20-1 16,-21 21-16,0-21 0,0 22 0,1-1 15,-1 0-15,0 1 16,-21-22-16,0 21 0,0-21 0,0 22 16,0-22-16,0 0 0,0 0 0,0 0 15,-21 0-15,0-21 16,-1 0-16,1-21 15,21 0 1,0 0-16,0 0 0,0-22 16,0 1-16,0 0 0,0-1 0,0 1 15,21 0-15,1-1 0,-1 1 0,0 21 16,0-21-16,0 20 0,22 1 16,-1 0-16,-21 21 0,21 0 0,1 0 15,-1 0-15,0 0 0,1 21 0,-1 0 16,-21 1-16,22-1 15,-22 21-15,0-21 0,0 22 0,0-1 16,-21-21-16,0 21 0,0 1 0,0-1 16,0-21-16,0 22 0,0-22 15,-21 21-15,0-21 0,21 0 0,-21 1 16,0-1-16,21-42 31,0-1-31</inkml:trace>
  <inkml:trace contextRef="#ctx0" brushRef="#br0" timeOffset="87551.46">8191 11218 0,'0'0'0,"22"0"0,-22 22 0,21-22 15,0 0-15,0 0 16,0 0-16,0 0 0,1 0 15,-1 0-15,0-22 0,0 22 0,0-21 16,0 0-16,1 21 0,-1-21 16,0 0-16,-21 0 0,21 21 0,-21-22 15,0 1-15,0 0 0,-21 0 16,0 21-16,0 0 16,-1 0-16,1 0 15,0 0-15,0 0 0,0 21 0,21 0 16,0 0-16,-21 22 0,21-22 15,0 0-15,0 21 0,0 1 0,0-22 16,0 0-16,0 21 0,0-20 0,0-1 16,0 0-16,21 0 0,-21 0 15,21 0-15,0-21 0,0 22 16,0-22-16,1 0 0,-1 0 0,21 0 16,-21 0-16,22-22 0,-22 22 15,21-21-15,-21 0 0,22 0 16</inkml:trace>
  <inkml:trace contextRef="#ctx0" brushRef="#br0" timeOffset="88201.09">8953 11049 0,'0'21'16,"0"0"0,0 1-16,0-1 0,0 0 15,0 0-15,0 21 0,0-20 0,0-1 16,0 0-16,0 0 0,-21 21 15,21-20-15,0-1 0,0 0 0,-21 0 16,21 0-16,0 0 16,-21-21 15,21-21-15,0 0-16,0 0 0,0 0 15,0 0-15,0-22 0,0 22 0,0-21 16,21 21-16,0-22 0,-21 22 0,21-21 15,1 21-15,-1-22 0,0 22 16,0 21-16,0-21 0,22 21 0,-22 0 16,0 0-16,0 0 0,0 0 0,0 21 15,1 0-15,-1 0 0,0 1 16,-21-1-16,21 21 0,-21-21 0,0 0 16,0 1-16,0 20 0,0-21 0,0 0 15,0 0-15,0 1 0,0-1 16,0 0-16,0 0 15,-21-21-15,21-21 32,0 0-32,0 0 15,0-1-15,0 1 0,0 0 0,21-21 16,0-1-16,0 22 0,-21-21 0,22 0 16,-1 20-16,21-20 0,-21 21 15,0 0-15,22 0 0,-22-1 0,21 22 16,-21 0-16,22 0 0,-22 0 15,0 0-15,0 22 0,-21-1 16,0 0-16,21 0 0,-21 0 0,0 22 16,0-22-16,0 21 0,0-21 0,0 0 15,0 22-15,0-22 0,0 0 0,0 0 16,-21 0-16,21 1 0,0-1 16,0 0-16,-21-21 0,21 21 0,21-42 46</inkml:trace>
  <inkml:trace contextRef="#ctx0" brushRef="#br0" timeOffset="88603.37">10075 11028 0,'0'0'15,"-21"0"1,0 0-16,0 0 15,21 21-15,-21 0 0,-1 0 0,1 1 16,21-1-16,-21 0 0,21 0 0,-21 21 16,21-20-16,-21 20 0,21-21 15,0 0-15,0 0 0,0 1 0,0 20 16,0-21-16,21 0 0,0 0 16,0-21-16,22 0 0,-22 0 15,0 0-15,0 0 0,21 0 16,-20 0-16,-1 0 0,21-21 0,-21 0 15,0 21-15,1-21 0,-1 0 0,0 0 16,-21-1-16,0-20 0,21 21 16,-21 0-16,0-22 0,0 22 0,0-21 15,0 21-15,0-22 0,-21 22 0,21 0 16,-21 21-16,0-21 0,-1 21 16,1 0-16,0 0 0,0 0 15,0 0-15,0 0 0,-1 0 0,1 21 0,21 0 16,-21-21-16,21 21 15,0 1-15,0-1 16,0 0-16</inkml:trace>
  <inkml:trace contextRef="#ctx0" brushRef="#br0" timeOffset="89023.55">10583 11091 0,'-21'-21'16,"21"0"0,21 21 15,0 0-31,1 0 16,-1 0-16,0 0 0,0 21 15,0 0-15,0 1 0,1-22 0,-1 21 16,-21 21-16,0-21 0,21 0 15,-21 1-15,0-1 0,0 0 0,0 0 16,0 0-16,0 0 0,0 1 16,-21-1-16,21 0 0,-21-21 15,-1 0-15,1 0 16,21-21 0,0 0-1,0-1-15,0 1 0,0 0 16,0 0-16,21 0 0,1-22 0,-22 22 15,21-21-15,0 21 0,0-22 0,0 22 16,-21 0-16,21-21 0,1 21 0,-1 21 16,0-22-16,0 22 0,-21-21 15,21 21-15,0 0 0,1 0 16,-1 21-16,0-21 16</inkml:trace>
  <inkml:trace contextRef="#ctx0" brushRef="#br0" timeOffset="89703.18">11282 11007 0,'0'0'0,"-21"0"47,21 21-32,-22 0-15,22 0 0,-21-21 0,21 21 16,0 1-16,0-1 0,0 0 0,0 0 15,0 0-15,0 0 0,0 1 16,0-1-16,0 0 0,0 0 0,21 0 16,1-21-16,-22 21 0,21-21 15,0 0-15,0 0 0,0 0 16,22 0-16,-22 0 0,0 0 0,0 0 16,0-21-16,0 21 0,1-21 0,-1 0 15,0 0-15,0 0 0,0-1 16,-21 1-16,21 0 0,1 0 0,-22-21 15,21 20-15,-21 1 0,0 0 0,0 0 16,21 21-16,-21-21 0,0 42 47,0 0-47,0 0 0,0 0 16,0 22-16,0-22 15,0 21-15,-21 1 0,21-1 0,0 0 16,-21 1-16,21 20 0,0-21 0,0 22 15,0-1-15,-22 1 0,22-1 0,0 1 16,0-1-16,0 1 0,0-1 16,0 1-16,0-1 0,0 1 0,0-1 15,0 1-15,0-1 0,0-20 0,0 20 16,0-20-16,0-1 0,0 0 16,0-21-16,-21 22 0,21-22 0,-21 0 15,0-21-15,0 21 0,0-21 16,-1 0-16,1 0 0,0 0 0,-21-21 15,21 21-15,-22-21 0,22 0 16,0-22-16,0 22 0,21-21 0,0 21 16,0-22-16,0-20 0,0 21 0,0-22 15,0 1-15,0-1 0,21 1 0,0-1 16,0 1-16,22-1 0,-22 1 16,21-1-16,-21 22 0,22-1 0,-1-20 15,0 21-15,1-1 0,-1 1 0,21 21 16,-20-22-16,20 22 0,-20-21 15,20 21-15,22 0 0</inkml:trace>
  <inkml:trace contextRef="#ctx0" brushRef="#br0" timeOffset="90154.93">13187 10859 0,'0'0'0,"42"-64"16,-42 43-16,21 21 0,-21-21 15,0 42 1,0 0-16,0 0 16,21 0-16,-21 22 0,0-22 0,0 21 15,0 1-15,0-1 0,0 0 16,0 1-16,0 20 0,0-42 0,0 22 15,-21-1-15,0 0 0,21-21 16,0 1-16,0-1 0,-21 0 0,21 0 16,0 0-16,0-42 31,0 0-31,0 0 16,-21 0-16</inkml:trace>
  <inkml:trace contextRef="#ctx0" brushRef="#br0" timeOffset="90464.75">12975 11007 0,'0'0'16,"-21"-21"-16,0-1 0,21-20 0,-21 21 16,21 0-16,0-22 0,0 22 15,21 0-15,0 0 0,0 0 0,21 0 16,1-1-16,20 22 0,-20 0 16,20 0-16,1 0 0,20 0 0,-20 0 15,-1 22-15,22-1 0,-22 21 0,-20-21 16,20 22-16,-20-1 0,-22-21 15,21 21-15,-42 1 0,0-1 0,0-21 16,0 22-16,-21-1 0,0-21 0,-22 21 16,1-20-16,0 20 0,-1-21 0,-20 0 15,21 0-15,-1 1 0,-20-1 16,20-21-16,1 21 0,21-21 16,-21 0-16,20 0 0,1 0 0,0 0 15,21-21 1,21 21-1,0-21-15,22-1 0,-22 1 0,21 21 16,1-21-16</inkml:trace>
  <inkml:trace contextRef="#ctx0" brushRef="#br0" timeOffset="90680.63">14076 11007 0,'0'21'16,"0"0"-1,0 0-15,0 0 0,0 22 0,0-22 16,0 0-16,-21 21 0,21-20 16,0-1-16,-22 0 0,22 0 0,0 0 15,0 0-15,0 1 0,-21-1 0,21 0 16,0-42 15,0 0-31</inkml:trace>
  <inkml:trace contextRef="#ctx0" brushRef="#br0" timeOffset="90839.54">14076 10880 0,'0'0'0,"0"-21"0,0-22 16,-21 43-16,21-21 0,0 0 16,-22 21-16,22 21 15,0 0 1,0 0-16,22-21 0,-1 22 15,0-1-15,0 0 0,0 0 0,-21 0 16,43 0-16</inkml:trace>
  <inkml:trace contextRef="#ctx0" brushRef="#br0" timeOffset="91347.25">14774 11134 0,'0'0'0,"0"-21"0,0-22 16,0 22-1,0 0-15,-21 0 0,0 21 16,0 0-16,-22 0 0,22 0 0,0 0 16,0 0-16,-21 21 0,20 0 0,1 0 15,-21 0-15,21 1 0,0 20 16,-1-21-16,22 21 0,-21 1 0,21-22 15,-21 21-15,21-21 0,0 1 16,0-1-16,0 0 0,0 0 16,0 0-16,21 0 0,0-21 0,1 0 15,-1 0-15,0 0 0,0 0 16,21 0-16,-20-21 0,-1 0 16,0 0-16,0 0 0,21 0 0,-20-1 15,-1 1-15,0-21 0,0 21 0,0-22 16,0 1-16,-21 21 0,22-21 15,-22 20-15,21-20 0,-21 21 0,0 0 16,0 42 15,0 0-31,0 0 16,-21 22-16,21-22 0,0 21 0,0-21 16,0 0-16,0 22 0,0-22 15,0 0-15,0 0 0,0 0 0,21 1 16,-21-1-16,21 0 0,0 0 0,21-21 15,-20 0-15,20 21 0,0-21 16,1 0-16,-1 0 0,0 0 0</inkml:trace>
  <inkml:trace contextRef="#ctx0" brushRef="#br0" timeOffset="92013.41">15684 11134 0,'0'0'0,"0"-21"0,0-1 0,0 1 16,0 0-16,-21 0 0,0 21 0,0 0 15,-21 0-15,20 0 0,1 0 0,-21 0 16,21 0-16,-22 21 0,22-21 16,-21 21-16,21 22 0,0-22 0,-1 0 15,1 21-15,0-21 0,21 22 0,-21-22 16,21 0-16,0 21 0,0-20 16,0-1-16,0 0 0,21 0 0,0 0 15,0 0-15,1-21 0,20 0 16,-21 0-16,0 0 0,0 0 15,1 0-15,20-21 0,-21 21 16,0-21-16,0 0 0,1 0 0,-1 0 16,0-1-16,0 1 0,-21 0 0,0 0 15,0 0-15,0-22 0,0 22 16,21 0-16,-21 0 0,0 0 16,0 42 15,0 0-31,0 21 0,0-20 15,0-1-15,0 0 0,0 21 0,-21 1 16,21-22-16,-21 21 0,21 0 16,0 22-16,0-22 0,0 1 15,0 20-15,0 1 0,0-1 0,0 1 16,0-1-16,0 22 0,0-22 16,0 22-16,0-22 0,21 1 0,-21 21 15,21-22-15,-21 1 0,0-1 0,0-21 16,0 22-16,0-22 0,0 1 15,0-1-15,-21 0 0,-21-21 0,21 1 16,-1-1-16,-20-21 0,21 0 0,-21 0 16,-1 0-16,22 0 0,-21 0 0,-1-21 15,22-1-15,0 1 0,-21-21 16,21 21-16,-1-22 0,1 1 0,0 0 16,0-1-16,21-20 0,0 21 15,-21-22-15,21 1 0,0-1 16,0 1-16,0-1 0,0 1 0,21-1 15,0 1-15,0 20 0,0-20 0,1 20 16,20 1-16,0 0 0,-21 21 0,22-22 16,-1 1-16,22 0 0,-22-1 15,0 22-15,22-21 0,-22 21 0,22-22 16,20 22-16</inkml:trace>
  <inkml:trace contextRef="#ctx0" brushRef="#br0" timeOffset="92566.61">16023 11218 0,'0'0'0,"0"-63"15,0 42 1,0 0-16,0-1 16,0 1-16,21 21 31,0 21-16,1 1-15,-22-1 0,21 0 0,0 21 16,-21-21-16,0 1 0,21 20 16,-21-21-16,0 0 0,0 22 0,0-22 15,0 0-15,0 0 0,0 0 0,0 0 16,-21-21-16,21 22 0,-21-22 16,0 0-1,-1 0-15,22-22 16,0 1-16,0 0 0,0 0 15,0 0-15,0-22 0,0 22 16,0-21-16,22 0 0,-1 20 0,0-20 16,-21 0-16,21 21 0,0-1 15,0-20-15,1 21 0,-22 0 0,21 21 16,0 0-16,0-21 0,0 21 0,0 0 16,1 0-16,-1 21 0,0-21 15,0 21-15,0 0 0,0 0 0,1 0 16,-22 1-16,21-1 0</inkml:trace>
  <inkml:trace contextRef="#ctx0" brushRef="#br0" timeOffset="93715.36">16891 11261 0,'0'0'0,"21"-21"0,-21-1 0,21 1 16,-21 0-16,0-21 0,0 21 0,0-1 15,0 1-15,0-21 0,-21 21 0,0 0 16,0 21-16,0-22 0,-1 22 16,1 0-16,0 0 0,-21 0 15,21 22-15,-22-1 0,1 0 0,21 0 16,-22 0-16,1 22 0,21-22 16,0 21-16,0 0 0,-1 1 0,22-1 15,0-21-15,0 22 0,0-22 0,0 21 16,0-21-16,22 0 0,-1-21 15,0 22-15,0-22 0,21 21 0,-20-21 16,20 0-16,0 0 0,-21 0 0,22-21 16,-22-1-16,21 1 0,-21 0 15,22 0-15,-22 0 0,21 0 0,-21-22 16,1 22-16,-1-21 0,-21-1 0,0 22 16,0-21-16,0 21 15,0-22-15,0 22 0,0 0 0,0 0 16,-21 21-1,-1 0-15,1 0 0,21 21 16,0 0-16,-21 0 0,21 1 0,-21 20 16,21-21-16,0 21 0,0-20 0,0-1 15,0 21-15,0-21 0,0 0 16,21 1-16,0-1 0,0 0 0,1-21 16,-1 21-16,0-21 0,0 0 0,21 0 15,-20 0-15,20 0 0,-21 0 16,21 0-16,-20-21 0,20 0 15,-21 0-15,21-1 0,-20 1 0,-1 0 16,0 0-16,0-21 0,-21 20 16,0-20-16,0 21 0,0-21 0,0 20 15,0 1-15,0 0 0,0 0 0,0 42 32,-21-21-17,21 21-15,0 22 0,-21-22 0,21 0 16,0 21-16,0-21 0,0 22 15,0-22-15,0 0 0,0 21 0,0-20 16,0-1-16,0 0 0,0 0 16,0 0-16,0 0 15,-21-21-15,-1 0 16,22-21 0,0 0-1,0 0-15,0 0 0,0-22 0,0 22 16,0 0-16,0-21 0,0-1 0,22 22 15,-1-21-15,0 0 0,0 20 16,0 1-16,22-21 0,-22 21 0,21 0 16,-21 21-16,22 0 0,-1 0 0,-21 0 15,21 0-15,-20 21 16,-1-21-16,0 21 0,0 0 0,0 0 16,0 22-16,-21-22 0,22 0 0,-22 21 15,0-21-15,0 1 0,0 20 16,0-21-16,0 0 0,0 0 0,0 1 15,0-1-15,-22-21 16,1 0-16,0 0 16,0 0-16,0 0 15,21-21-15,-21-1 0,21 1 0,0 0 16,0 0-16,0 0 0,0 0 16,21-1-16,0-20 0,0 21 0,0-21 15,22 20-15,-22-20 0,21 21 16,-21 0-16,22 0 0,-1 21 15,-21 0-15,21 0 0,-20 0 0,-1 0 16,0 0-16,0 21 0,0 0 0,0 0 16,-21 0-16,0 0 0,0 22 15,0-22-15,0 0 0,0 21 0,0-20 16,0-1-16,0 21 0,0-21 0,0 0 16,0 1-16,0-1 0,-21 0 15,21 0-15,-21-21 0,0 21 0,21 0 16,-21 1-16,0-22 0,-1 0 15,22 21-15,-21-21 16</inkml:trace>
  <inkml:trace contextRef="#ctx0" brushRef="#br0" timeOffset="93863.27">18246 11578 0,'-22'0'31,"1"0"-15</inkml:trace>
  <inkml:trace contextRef="#ctx0" brushRef="#br0" timeOffset="97514.91">1291 12594 0,'0'0'0,"0"-21"15,-21 0 17,0 21-32,0 0 0,-1 0 15,1 21-15,0 0 0,0 0 16,0 1-16,-22-1 0,22 21 15,0 0-15,-21 22 0,21-22 0,-1 22 16,1-22-16,0 22 0,0-22 16,21 21-16,-21-20 0,21-1 15,0 0-15,0-20 0,21 20 16,0-21-16,0 0 0,0 0 16,1-21-16,20 0 0,-21 0 0,21 0 15,1 0-15,-1 0 0,-21 0 16,22 0-16,-1-21 0,0 0 0,-21 21 15,1-21-15,20 0 0,-21 0 16,0-1-16,-21 1 0,0 0 0,0 0 16,0 0-16,0 0 0,-21-1 15,21 1-15,-42 0 0,21 21 16,-1 0-16,1 0 0,0 0 16,-21 0-16,21 0 0,-1 21 15,-20-21-15,21 21 0,0 1 0,0-1 16,-1 0-16,1 21 0,0-21 15,21 1-15,0-1 0,0 0 16,0 0-16,0 0 16,21-21-16,0 0 0,1 0 15,-1 0-15,21 0 0,-21 0 0,22 0 16,-22-21-16</inkml:trace>
  <inkml:trace contextRef="#ctx0" brushRef="#br0" timeOffset="97751.77">1841 13060 0,'22'0'110,"-22"-21"-95</inkml:trace>
  <inkml:trace contextRef="#ctx0" brushRef="#br0" timeOffset="98315.45">3683 12594 0,'0'0'0,"21"-21"0,-21-21 16,0 21-1,-21 21-15,0 0 0,0-22 16,-1 22-16,1 0 0,0 0 0,0 0 16,0 0-16,0 0 0,-1 22 15,1-22-15,0 21 0,0 0 0,-21 0 16,20 21-16,1 1 0,21-1 15,-21 22-15,21-22 0,-21 21 0,21 1 16,0-1-16,0-20 0,0 20 16,0-20-16,21-1 0,0-21 15,0 21-15,22-20 0,-22-1 0,21 0 16,-21 0-16,22-21 0,-1 0 16,0 0-16,1 0 0,-1 0 0,0 0 15,1-21-15,-1 21 0,0-21 16,1 0-16,-1-1 0,0 1 0</inkml:trace>
  <inkml:trace contextRef="#ctx0" brushRef="#br0" timeOffset="98719.22">4170 12912 0,'0'0'0,"0"-43"0,0 22 0,0 0 16,-21 21-16,-1 0 0,1 0 16,0 0-1,21 21-15,-21 0 0,0 22 0,21-22 16,0 0-16,0 21 0,-21 1 15,21-22-15,0 21 0,0-21 0,0 22 16,0-22-16,0 0 0,0 0 16,0 0-16,0 1 0,21-1 0,0-21 15,0 0-15,0 0 0,0 0 0,1 0 16,-1 0-16,21 0 0,-21 0 16,22 0-16,-22-21 0,0-1 0,21 1 15,-21 0-15,22 0 16,-22 0-16,0-22 0,0 22 0,0-21 15,-21 21-15,0 0 0,0-22 0,0 22 16,-21-21-16,0 21 0,0-1 16,-21 1-16,20 0 0,-20 21 0,21 0 15,-21 0-15,20 0 0,-20 0 16,21 0-16,0 21 0,0 0 0,-1 1 16,1-1-16,21 0 0,-21 0 15,21 0-15,0 0 0,0 1 0,0-1 16,21-21-16,0 21 0,1-21 15,-1 0-15,21 0 0,0 0 0,1 0 16,-1 0-16,0 0 0</inkml:trace>
  <inkml:trace contextRef="#ctx0" brushRef="#br0" timeOffset="99190.94">4847 12848 0,'0'0'15,"0"21"16,0 1-31,0-1 16,0 0-16,0 21 0,0-21 16,0 1-16,0-1 0,0 0 0,0 0 15,0 21-15,0-20 0,0-1 16,-21 0-16,21 0 0,0 0 16,0 0-16,-21 1 0,21-1 0,-21-21 15,-1 21 1,1-21-1,21-21 1,0 0-16,0-1 0,0 1 16,0-21-16,0 21 0,21-22 0,1 1 15,-1 0-15,0 21 0,0-22 16,21 1-16,1 0 0,-22 20 0,21 1 16,1 0-16,-1 0 0,-21 21 15,21 0-15,-20 0 0,20 21 16,-21 0-16,0 0 0,0 1 15,1-1-15,-1 0 0,-21 21 0,0-21 16,0 22-16,0-22 0,0 21 0,0-21 16,0 1-16,0 20 0,0-21 15,-21 0-15,21 0 0,-22 1 0,1-1 16,42-42 15,1-1-15,20 22-16,-21-21 0</inkml:trace>
  <inkml:trace contextRef="#ctx0" brushRef="#br0" timeOffset="99599.71">5778 12912 0,'0'0'0,"22"-21"0,-1-22 16,-21 22-16,0 0 16,-21 21-1,-22 0-15,22 21 16,0 0-16,-21-21 0,20 21 15,1 1-15,-21-1 0,21 0 0,0 0 16,21 0-16,0 0 0,0 1 16,0-1-16,21 0 15,21-21-15,-21 0 16,0 0-16,22 21 16,-22-21-16,21 0 0,-21 0 0,22 21 15,-22-21-15,0 21 0,21-21 16,-20 22-16,-1-1 0,0-21 0,-21 21 15,0 0-15,0 0 0,0 0 16,-21-21-16,0 22 0,-1-1 16,-20-21-16,21 21 0,-21 0 0,-1-21 15,1 21-15,21-21 0,-22 0 0,1 0 16,21 0-16,-21 0 0,20 0 16,1 0-16,0 0 0,0 0 15,0 0-15,21-21 16,0 0-16,0 0 15,0 0-15,21-1 0,0 1 16,0 21-16,0-21 0,1 0 16</inkml:trace>
  <inkml:trace contextRef="#ctx0" brushRef="#br0" timeOffset="99903.46">6350 12531 0,'21'-21'0,"-42"42"0,42-64 0,-21 65 47,0-1-47,0 0 0,0 0 16,0 0-16,0 22 0,0-1 0,-21 0 16,21 1-16,-21-1 0,21 0 15,-21 1-15,21-1 0,0 0 0,-22 1 16,22-1-16,-21 0 0,21-21 15,-21 22-15,21-22 0,0 0 0,0 0 16,0 0-16,0 1 0,0-1 16,21-21-16,0 0 15,1 0-15,-1 0 16,0-21-16,-21-1 0,21 22 0,-21-21 16</inkml:trace>
  <inkml:trace contextRef="#ctx0" brushRef="#br0" timeOffset="100118.33">6117 13018 0,'0'0'0,"-21"0"15,42 0 17,0 0-32,0 0 0,1 0 15,-1-22-15,0 22 0,0 0 0,21 0 16,-20-21-16,-1 21 0,21-21 15,-21 21-15,0 0 0,22-21 0,-22 21 16,0 0-16,0 0 0,-21-21 16,21 21-16</inkml:trace>
  <inkml:trace contextRef="#ctx0" brushRef="#br0" timeOffset="100679.03">6540 13060 0,'22'-42'0,"-44"84"0,44-106 16,-1 43-16,0 21 0,-21-21 0,21 21 15,0 0-15,0 0 0,1 0 16,-1 0-16,0 0 0,21 0 0,-21 21 15,1 0-15,-1 1 0,0-1 16,0 21-16,0-21 0,0 0 0,-21 22 16,0-22-16,0 0 0,0 21 0,0-20 15,0-1-15,0 0 0,0 0 16,-21-21-16,0 21 0,0-21 16,21-21 15,0 0-16,0 0-15,0 0 0,0-1 16,0 1-16,21 0 0,-21-21 0,21 21 16,0-1-16,-21-20 0,22 21 0,-1 0 15,-21 0-15,21-1 0,0 1 16,0 21-16,0 0 0,1-21 0,-1 21 16,0 0-16,0 0 15,0 0-15,0 21 0</inkml:trace>
  <inkml:trace contextRef="#ctx0" brushRef="#br0" timeOffset="101147.28">7408 12996 0,'0'0'0,"0"-42"16,0 21 0,0 0-1,0 0-15,-21 42 31,21 0-31,-21 0 16,21 0-16,0 22 0,0-22 0,0 0 16,0 0-16,0 21 0,0-20 15,-21-1-15,21 21 0,0-21 0,0 0 16,0 1-16,0-1 0,0 0 16,21-21-16,0 21 0,0-21 15,22 0-15,-22 0 0,0 0 16,0 0-16,21 0 0,1-21 0,-22 21 15,21-21-15,-21 0 0,22-1 16,-22 1-16,0 0 0,0-21 0,0 21 16,1-1-16,-1 1 0,-21-21 0,0 21 15,0 0-15,0-1 0,0 1 16,0 0-16,-21 21 16,-1 21-1,1 0 1,21 1-16,0-1 0,0 21 0,0-21 0,0 0 15,0 1-15,0-1 16,0 0-16,0 0 0,0 0 0,21 0 16,1 1-16,-1-22 0,-21 21 0,21-21 15,0 0-15,0 0 0,22 0 16,-22 0-16,21 0 0,-21 0 0,22 0 16</inkml:trace>
  <inkml:trace contextRef="#ctx0" brushRef="#br0" timeOffset="101403.13">8467 12975 0,'0'0'0,"0"-21"0,0-64 16,-22 64-16,1 21 15,0 0 1,0 0-16,0 0 0,0 21 16,-1 1-16,22-1 0,-21 21 0,0-21 15,0 0-15,21 22 0,0-22 16,-21 21-16,21-21 0,-21 1 0,21 20 15,0-21-15,0 0 0,0 0 0,0 1 16,0-1-16,0 0 0,21 0 16,0-21-16,0 0 0,0 21 0,0-21 15,1 0-15,-1 0 0,21 0 16,-21 0-16,0-21 0,22 0 0,-1 21 16,-21-21-16</inkml:trace>
  <inkml:trace contextRef="#ctx0" brushRef="#br0" timeOffset="102047.1">8911 12700 0,'0'0'16,"0"-85"-16,0 64 0,0-21 15,0 21-15,0 0 0,0-1 16,-21 22-16,21 22 16,-21-1-16,21 0 15,-21 21-15,21-21 0,-22 22 0,22-1 16,0 0-16,0 1 0,-21 20 15,21-20-15,-21-1 0,21 0 16,0 1-16,-21-1 0,21 0 0,-21-21 16,21 22-16,0-22 0,-21 21 15,21-21-15,0 1 0,0-1 16,21-21-16,0 0 0,0 0 16,0 0-16,0 0 0,1 0 15,-1 0-15,0 0 0,21-21 0,-21-1 16,22 1-16,-22 0 0,0 0 15,21 0-15,-20 0 0,-1-1 0,0 1 16,0 0-16,-21-21 0,0 21 16,21-1-16,-42 22 31,21 22-31,-21-1 16,21 0-16,-21 0 0,0 0 15,21 0-15,-22 1 0,22-1 0,0 0 16,-21 0-16,21 0 0,0 0 15,0 1-15,0-1 0,21 0 16,1-21-16,-1 0 0,0 0 16,0 0-16,0 0 0,22 0 15,-22 0-15,21 0 0,-21 0 0,0-21 16,22 0-16,-22-1 0,0 22 0,0-21 16,0 0-16,-21 0 0,0 0 15,0-22-15,0 22 0,0 0 16,0 0-16,0-21 0,0 20 0,0 1 15,0 0-15,-21 0 0,0 21 16,0-21-16,0 21 0,0 0 16,-1 0-16,1 0 0,0 0 15,21 21-15,-21 0 0,0 0 16,21 0-16,0 1 16,0-1-1</inkml:trace>
  <inkml:trace contextRef="#ctx0" brushRef="#br0" timeOffset="102496.84">9504 13018 0,'0'-43'15,"0"22"1,0 0-16,21 21 15,0 0-15,0 0 16,0 0-16,1 21 16,-1 0-16,0-21 0,0 21 0,0 1 15,0-1-15,-21 0 0,22 0 0,-22 0 16,21 22-16,-21-22 0,0 0 16,0 0-16,0 0 0,0 0 15,0 1-15,0-1 0,0 0 16,-21-21-16,-1 0 15,1 0-15,21-21 32,0 0-32,0-1 0,0 1 15,0 0-15,0 0 0,21 0 0,1-22 16,-1 22-16,0-21 16,0 0-16,0 20 0,0-20 0,1 0 15,-1 21-15,0-1 0,0 1 0,0 0 16,-21 0-16,21 21 0,1 0 15,-1 0-15,-21 21 32</inkml:trace>
  <inkml:trace contextRef="#ctx0" brushRef="#br0" timeOffset="102829.65">8826 12615 0,'0'0'0,"-42"0"0,21 0 0,0 0 16,21-21-16,21 21 15,0 0-15,21-21 16,-20 21-16,41 0 0,-21 0 0,22-21 15,-22 21-15,22 0 0,-1 0 0,1-21 16,-22 21-16,22 0 0,-22 0 16,0 0-16,1 0 0,-1 0 15,0 0-15,-21 0 0,1 0 0,-1 0 16,0 0-16,-21 21 31,0 0-31,0 0 16</inkml:trace>
  <inkml:trace contextRef="#ctx0" brushRef="#br0" timeOffset="103659.15">10837 13123 0,'-42'0'15,"21"0"-15,0 0 16,-1 0-16,1 0 15,21 22 1,21-22 0,1 0-16,-1 21 0,21-21 0,0 0 15,1 0-15,20 0 0,1 0 16,-1 0-16,1 0 0,-1 0 0,1 0 16,-22 0-16,22 0 0,-1 0 15,1 0-15,-22 0 0,0 0 0,22 0 16,-43 0-16,21 0 0,-21-21 0,1 21 15,-1 0-15,-21-22 16,0 1-16,0 0 16,-21 21-16,-1-21 0,1 21 0,-21 0 15,21-21-15,0 21 0,-22 0 16,22 0-16,0 0 0,0-21 0,-22 21 16,22 0-16,0 0 15,0 0-15,42 0 47,0 0-47,0 0 0,22 0 0,-22 0 16,0 0-16,0 0 0,22 0 0,-22 0 15,0 0-15,0 0 0,0 0 16,0 21-16,1-21 0,-1 21 0,-21 0 16,0 0-16,0 0 15,0 1-15,0-1 0,0 0 0,-21 0 16,-1 0-16,1 0 0,0 1 15,-21-1-15,21 0 0,-1 0 16,1 0-16,0 0 0,-21-21 0,21 22 16,-1-1-16,1 0 0,0 0 15,0-21-15,0 0 16</inkml:trace>
  <inkml:trace contextRef="#ctx0" brushRef="#br0" timeOffset="104423.27">13060 12891 0,'0'0'0,"0"-22"0,0 1 16,0 0-16,0 0 31,-21 21-15,21 21-16,0 0 15,0 0-15,0 1 0,0 20 0,0 0 16,0-21-16,0 22 0,0-22 0,0 21 15,0-21-15,0 22 0,0-22 16,0 0-16,0 0 0,0 0 16,0 1-16,21-22 31,-21-22-15,21 22-1,-21-21-15,0 0 0,0 0 0</inkml:trace>
  <inkml:trace contextRef="#ctx0" brushRef="#br0" timeOffset="104831.05">13060 12531 0,'0'0'0,"-21"0"0,-1 0 16,1 0-16,0 21 16,21 0-16,0 0 15,21-21 1,0 0 0,1 0-16,-1 0 0,0 0 0,0 0 15,0-21-15,0 0 0,1 21 16,-1-21-16,0 0 0,0 21 0,-21-22 15,0 1-15,0 0 16,0 0-16,-21 21 0,0 0 16,0-21-16,-1 21 15,1 0-15,0 0 0,0 0 16,0 0-16,0 21 0,-1 0 16,1 0-16,21 0 0,0 1 15,-21-1-15,21 21 0,0-21 0,0 22 16,0-22-16,21 0 0,0 21 0,1-21 15,-1 1-15,0-1 0</inkml:trace>
  <inkml:trace contextRef="#ctx0" brushRef="#br0" timeOffset="105328.8">13547 12785 0,'0'0'0,"-22"0"31,22 21-15,-21 0-16,21 0 16,0 0-16,0 1 0,-21-1 0,21 0 15,0 21-15,0-21 0,0 1 16,0-1-16,0 0 0,0 0 0,0 0 16,-21 0-16,21 1 0,0-1 0,-21-21 15,21 21-15,-21-21 47,21-21-47,0 0 16,0-1-16,0 1 0,0 0 0,0 0 15,21 0-15,0-22 0,0 22 16,-21-21-16,42 0 0,-20 20 0,-1-20 16,21 0-16,-21 21 0,22-1 15,-22 1-15,21 21 0,-21 0 0,22 0 16,-1 0-16,-21 0 0,0 21 15,22 1-15,-43 20 0,21-21 0,-21 21 16,21-20-16,-21 20 0,0-21 16,0 21-16,0-20 0,0 20 15,0-21-15,-21 21 0,0-20 0,21-1 16,-22 0-16,22 0 0,0 0 16,-21 0-16,0 1 0,42-22 31,0-22-16,1 1-15,-1 0 0</inkml:trace>
  <inkml:trace contextRef="#ctx0" brushRef="#br0" timeOffset="105551.19">14266 12848 0,'0'0'0,"21"-42"16,1 42-1,-22 21 1,0 0-16,0 0 15,0 1-15,-22-1 0,22 21 0,-21-21 16,21 0-16,0 1 0,0-1 16,-21 0-16,21 0 0,0 0 0,-21 0 15,21 1-15,0-1 0,0-42 47,0-1-47,21 1 16</inkml:trace>
  <inkml:trace contextRef="#ctx0" brushRef="#br0" timeOffset="105723.09">14330 12637 0,'0'0'0,"-21"-22"16,21 1-16,-22 0 0,1 21 16,21-21-16,-21 21 0,0 0 15,21 21 1,0 0-1,21-21-15,0 0 0,0 21 16,1-21-16,-1 0 16</inkml:trace>
  <inkml:trace contextRef="#ctx0" brushRef="#br0" timeOffset="106038.91">14753 12552 0,'0'0'15,"0"-21"-15,0 0 0,0-1 16,-21 22 0,0 0-1,21 22-15,0-1 16,-21 0-16,21 0 0,-22 21 0,22 1 16,0-1-16,0 0 0,-21 1 15,0-1-15,21 22 0,-21-22 16,21 0-16,0 1 0,-21-22 0,21 21 15,0 0-15,-21-20 0,21-1 0,0 0 16,0 0-16,0 0 0,21 0 16,0-21-16,0 0 15,0 0-15,0 0 0,1 0 16,-1 0-16,-21-21 0,21 0 0,0 21 16,0-21-16,0 0 0,1 0 0,-1-1 15</inkml:trace>
  <inkml:trace contextRef="#ctx0" brushRef="#br0" timeOffset="106235.79">14563 12912 0,'0'0'0,"21"0"31,0 0-31,0 0 16,0 0-16,0 0 0,22 0 0,-22-21 15,21 21-15,-21 0 0,22 0 16,-1-22-16,-21 22 0,22 0 16,-22 0-16,0 0 0,21 0 0</inkml:trace>
  <inkml:trace contextRef="#ctx0" brushRef="#br0" timeOffset="107075.7">15388 13166 0,'0'0'0,"21"0"0,0 0 16,1-21 0,-1 21-16,-21-22 0,0 1 0,21 0 15,-21 0-15,0 0 0,0 0 0,0-1 16,0 1-16,0 0 0,0-21 15,0 21-15,-21-1 0,0 1 0,-1 0 16,1 21-16,0 0 0,0 0 16,-21 0-16,20 0 0,1 21 0,-21 0 15,0 1-15,20-1 0,1 0 0,-21 21 16,21-21-16,0 22 0,21-22 16,-22 21-16,22-21 0,-21 22 0,21-22 15,0 0-15,0 0 0,0 0 16,0 1-16,0-1 0,21-21 15,1 0-15,-1 0 0,21 0 0,-21 0 16,0 0-16,22 0 0,-22 0 16,0-21-16,21 21 0,-20-22 0,-1 1 15,21 0-15,-21 0 0,0 0 0,1 0 16,-22-22-16,21 22 0,-21 0 16,21-21-16,-21 20 0,0-20 0,0 21 15,0 0-15,0-22 0,0 22 16,0 0-16,-21 21 15,21 21-15,-21 0 0,21 1 16,-22-1-16,22 0 0,0 0 16,0 21-16,0-20 0,0 20 15,0-21-15,0 21 0,0-20 16,0-1-16,0 21 0,0-21 0,0 0 16,22 1-16,-1-22 0,-21 21 0,42 0 15,-21-21-15,0 0 0,1 0 16,-1 0-16,21 0 0,-21 0 0,22 0 15,-22-21-15,0 0 0,21-1 0,-21 1 16,1 0-16,20 0 0,-21-21 16,0 20-16,0-20 0,1 0 0,-1-1 15,0 1-15,0 0 0,-21-22 16,0 22-16,0 0 0,0-1 16,0 1-16,0 0 0,0-1 0,0 22 15,0 0-15,0 0 0,-21 21 16,21 21-16,0 0 15,0 0-15,0 22 0,0-1 0,-21 0 16,21 1-16,0-1 0,0 0 16,0 1-16,0 20 0,0-21 0,0 1 15,0-22-15,0 21 0,0-21 16,0 22-16,0-22 0,0 0 0,21 0 16,-21 0-16,21-21 0,0 22 0,0-22 15,1 0-15,-1 0 0,0 0 16,0 0-16,0 0 0,0-22 15,1 1-15,-1 21 0</inkml:trace>
  <inkml:trace contextRef="#ctx0" brushRef="#br0" timeOffset="107519.45">17251 12996 0,'0'0'0,"0"-21"0,-21 21 16,21-21-16,0 0 0,0 0 15,0-22-15,0 22 0,21 0 16,0 0-16,-21-21 0,21 20 0,-21 1 16,21-21-16,-21 21 0,0 0 15,21 21-15,-21-22 0,0 44 16,0 20 0,0-21-1,0 21-15,0 1 0,-21-22 0,21 21 16,0 1-16,0-1 0,-21 0 0,21 1 15,-21-22-15,0 21 0,21-21 16,0 0-16,0 1 0,-21-1 0,21 0 16,-22-21-16,22-21 31</inkml:trace>
  <inkml:trace contextRef="#ctx0" brushRef="#br0" timeOffset="107844.27">16954 12742 0,'-21'-21'0,"42"42"0,-42-84 16,21 42-16,0 0 0,0-1 0,0 1 15,0 0-15,21 0 0,1 0 16,-1 0-16,21 21 0,0 0 0,1 0 16,-1 0-16,22 0 0,-22 0 15,21 0-15,1 21 0,-1 0 0,1 0 16,-22 21-16,22-20 0,-22 20 0,0 0 15,-20-21-15,-1 22 0,-21-1 16,0-21-16,0 22 0,0-22 0,-21 21 16,-22-21-16,22 22 0,-42-22 15,20 0-15,-20 0 0,20 0 16,-20 0-16,21 1 0,-22-22 0,22 21 16,-1-21-16,22 0 0,0 21 15,0-21-15,0 0 0,42 0 31,0 0-31,0-21 0,22 0 16,-1 21-16,21-22 0</inkml:trace>
  <inkml:trace contextRef="#ctx0" brushRef="#br0" timeOffset="108291.53">18182 12806 0,'-21'-21'15,"0"21"-15,0 0 16,-1 0-16,-20 0 0,21 21 0,0-21 16,-22 21-16,22 0 0,0 0 15,-21 1-15,21 20 0,-1-21 0,1 0 16,0 22-16,0-22 0,21 21 0,-21-21 16,21 0-16,0 1 0,0-1 15,0 0-15,21-21 0,0 0 16,0 0-16,0 0 0,1 0 15,-1 0-15,0 0 0,0 0 16,0-21-16,22 0 0,-22-1 0,0 1 16,0 0-16,0 0 0,0 0 15,-21-22-15,22 22 0,-22 0 0,21-21 16,-21 21-16,0-1 0,0 1 0,0 0 16,0 42-1,0 0-15,0 1 16,0-1-16,0 0 0,0 0 15,0 0-15,0 22 0,0-22 0,0 0 16,0 0-16,21 0 0,-21 0 0,21 1 16,-21-1-16,21-21 15,-21 21-15,21-21 0,1 0 16,-1 0-16,0 0 0,0 0 0,0 0 16,0-21-16,1 0 0,-1-1 15,0 1-15</inkml:trace>
  <inkml:trace contextRef="#ctx0" brushRef="#br0" timeOffset="108545.38">18690 12594 0,'0'0'16,"0"-42"-16,0 0 0,0 20 0,0 1 15,0 0-15,0 0 0,-21 21 16,21 21-16,0 0 16,-21 22-16,0-22 15,-1 21-15,22 0 0,0 1 0,-21-1 16,21 0-16,-21 1 0,21-1 15,-21 0-15,21 1 0,0-1 0,0 0 16,0-20-16,0 20 0,0-21 0,0 0 16,0 0-16,21 1 0,0-22 15,0 21-15,1-21 0,-1 0 0,21 0 16,-21 0-16,22 0 0,-22 0 0,21-21 16,0-1-16,1 1 0,-22 0 15,21 0-15</inkml:trace>
  <inkml:trace contextRef="#ctx0" brushRef="#br0" timeOffset="108955.15">19113 12869 0,'0'0'0,"0"-42"0,0 21 16,0 0-16,0 0 0,-21 21 16,0 0-16,0 0 15,0 0-15,0 21 0,-1-21 16,1 42-16,0-21 0,0 0 16,0 1-16,21 20 0,0-21 0,-21 0 15,21 22-15,0-22 0,0 0 0,0 0 16,0 0-16,0 0 15,21-21-15,0 0 16,0 0-16,0 0 0,0 0 16,1 0-16,-1-21 0,0 21 0,0-21 15,0 0-15,0 0 0,-21 0 16,22-22-16,-1 22 0,-21-21 16,21 21-16,-21-22 0,0 22 0,0 0 15,0 0-15,0 0 0,0-1 16,0 44-1,0-1-15,0 0 0,0 0 0,0 0 16,0 22-16,0-22 0,0 0 16,0 21-16,0-21 0,0 1 0,0-1 15,21 0-15,0 0 0,-21 0 0,43 0 16,-22 1-16,0-22 0,21 0 16,-21 21-16,22-21 0,-1 0 0,-21 0 15,22 0-15,-1-21 0,-21-1 16,21 1-16,-20 21 0,-1-21 15,0-21-15,0 21 0,0-1 0</inkml:trace>
  <inkml:trace contextRef="#ctx0" brushRef="#br0" timeOffset="109187.02">18690 12510 0,'0'0'0,"-63"21"15,41-21-15,-20 0 0,21 21 0,42 0 32,21-21-32,-20 0 0,20 0 15,0 0-15,22 0 0,-22 0 0,22 0 16,-22 0-16,21 0 0,1-21 16,-22 21-16,22 0 0,-22 0 0,0 0 15,1-21-15,-1 21 0,-21 0 0,22 0 16,-22 0-16</inkml:trace>
  <inkml:trace contextRef="#ctx0" brushRef="#br0" timeOffset="110022.84">20383 12848 0,'0'0'0,"-21"-21"0,21 0 15,0 0-15,0 0 0,0-1 16,0 1-16,0 0 0,0 0 15,0 0-15,21 21 0,1 0 32,-22 21-32,0 21 15,0-21-15,0 22 0,0-22 0,0 21 16,0-21-16,0 22 0,0-22 0,0 21 16,0-21-16,0 1 0,0-1 15,0 0-15,0 0 0,0 0 16,-22-21-16,22 21 0,-21-42 31,21 0-31,-21 0 16,21 0-16,0 0 0,0-1 15,0 1-15,0-21 0,0 21 0,0-22 16,0 1-16,0 0 0,0 21 0,0-22 16,21 1-16,-21 21 0,43 0 15,-22-1-15,0 1 0,0 21 0,21 0 16,-20 0-16,20 0 0,0 0 15,1 0-15,-22 21 0,21 1 0,0-1 16,-20 21-16,-1-21 0,21 0 16,-21 22-16,-21-22 0,0 0 15,21 21-15,-21-20 0,0-1 0,0 0 16,0 0-16,-21 0 16,0-21-16,0 0 0,21 21 0,-21-21 15,0 0-15,-1 0 0,1-21 16,21 0-1,0 0-15,0 0 0,0 0 0,0-1 16,0 1-16,21-21 0,1 21 16,20-22-16,-21 1 0,21 21 0,1-21 15,-1 20-15,0 1 0,1 0 0,-1 21 16,0 0-16,1 0 16,-22 0-16,21 0 0,1 0 0,-22 21 15,0 0-15,0 1 0,-21 20 0,21-21 16,-21 0-16,0 22 0,0-22 15,0 21-15,-21-21 0,0 0 0,0 22 16,0-22-16,21 0 0,-22 0 16,1 0-16,0-21 0,21 22 0,-21-22 15,21-22 17</inkml:trace>
  <inkml:trace contextRef="#ctx0" brushRef="#br0" timeOffset="110394.62">21526 12764 0,'22'0'0,"-1"0"0,0 0 16,0 0-1,0 0-15,0 0 0,1 0 0,-1-22 16,21 1-16,-21 21 0,0-21 15,1 21-15,-1-21 0,0 0 0,0 21 16,-21-21-16,0-1 0,-21 1 31,0 21-31,0 0 0,-22 0 0,22 0 16,0 0-16,-21 21 0,20-21 0,-20 22 16,21-1-16,0 0 0,0 0 15,-1 0-15,22 22 0,0-22 0,0 0 16,0 0-16,0 0 0,0 0 15,0 1-15,22-22 0,-22 21 0,42 0 16,-21-21-16,0 0 0,22 21 0,-22-21 16,21 0-16,0 0 0,1 0 15,-1 0-15,0-21 0,1 21 0,-1-21 16,0 0-16,-20-1 0</inkml:trace>
  <inkml:trace contextRef="#ctx0" brushRef="#br0" timeOffset="111035.26">22225 12594 0,'0'0'0,"0"-21"0,0 42 32,0 0-17,-21 1-15,21-1 0,-21 0 0,21 0 16,0 21-16,0-20 0,0-1 16,0 0-16,-22 0 0,22 0 0,0 0 15,0 1-15,0-1 0,0 0 16,-21-21 15,21-21-15,0 0-16,0-1 15,0 1-15,0-21 16,0 21-16,0 0 0,0-22 0,21 22 16,1 0-16,-1-21 0,0 20 0,0 1 15,21 0-15,-20 21 0,-1 0 16,21 0-16,-21 0 0,22 0 0,-22 0 15,0 0-15,0 21 0,21 0 16,-20 1-16,-1-1 0,0 0 0,-21 0 16,0 21-16,21-20 0,-21-1 15,0 0-15,0 0 0,0 0 16,0 0-16,0 1 0,-21-1 0,21 0 16,-21-21-16,0 0 0,21 21 15,-22-21-15,1 0 0,0 0 0,0 0 16,21-21-16,0 0 15,0 0-15,0-1 16,0 1-16,0 0 0,21-21 0,0 21 16,22-22-16,-22 22 0,0 0 0,21-21 15,1 20-15,-1 1 0,0 0 16,1 21-16,-22 0 0,21 0 0,0 0 16,-20 0-16,20 21 15,-21 0-15,0 1 0,0-1 0,1 0 16,-22 0-16,0 21 0,0-20 0,0 20 15,0-21-15,0 0 0,0 22 16,0-22-16,0 0 0,-22 0 0,22 0 16,-21-21-16,0 21 0,21 1 15,-21-22-15,21-22 32,21 1-32</inkml:trace>
  <inkml:trace contextRef="#ctx0" brushRef="#br0" timeOffset="111550.9">23474 12256 0,'0'0'16,"0"-43"0,-21 43-16,21 21 15,-22 1-15,22-1 0,0 0 16,0 21-16,0-21 0,-21 22 0,21-1 15,0-21-15,-21 22 0,21-1 0,0 0 16,0 1-16,0-1 0,-21-21 16,21 21-16,-21 1 0,21-22 15,0 21-15,0-21 0,0 1 16,-21-1-16,21 0 0,0 0 0,0 0 16,-22-21-16,22-21 31,0 0-16,0 0-15,0-22 0,0 22 16,22 0-16,-1-21 0,0 21 0,21-22 16,-21 22-16,22 0 0,-22 0 0,21 0 15,1-1-15,-1 22 0,0 0 16,-21 0-16,22 0 0,-22 0 16,21 22-16,-21-1 0,1 0 15,-1 0-15,-21 0 0,0 0 0,21 22 16,-21-22-16,0 21 0,0-21 0,0 1 15,-21 20-15,0-21 0,-1 0 16,1 0-16,-21-21 0,21 22 0,-22-1 16,1-21-16,21 0 0,0 21 15,-22-21-15,22 0 0,0 0 0,0 0 16,21-21 0,0 0-1,21-1-15,0 1 0,0 0 16</inkml:trace>
  <inkml:trace contextRef="#ctx0" brushRef="#br0" timeOffset="111912.67">24066 12785 0,'0'0'0,"22"0"16,-1 0-1,0 0-15,0 0 0,0 0 16,0 0-16,1 0 0,20-21 15,-21 21-15,0-22 0,0 22 0,22-21 16,-22 21-16,-21-21 16,21 0-16,0 0 0,-21 0 0,0-1 15,0 1-15,0 0 0,-21 21 16,0 0 0,0 0-16,0 0 0,-1 0 0,1 21 15,0-21-15,0 21 0,0 22 16,0-22-16,-1 0 0,1 21 0,21-20 15,0 20-15,-21-21 0,21 0 0,0 22 16,0-22-16,0 0 0,21 0 16,0 0-16,1 0 0,-1-21 15,21 0-15,-21 0 0,0 0 16,1 0-16,-1 0 0,0 0 16,0 0-16,0 0 0,0 0 0,1-21 15</inkml:trace>
  <inkml:trace contextRef="#ctx0" brushRef="#br0" timeOffset="112282.46">24617 12658 0,'0'0'0,"0"-21"0,21-1 0,-21 1 15,0 0-15,21 21 0,0 0 16,0 0-16,1 0 16,-1 0-16,0 0 0,0 21 15,-21 0-15,21 1 0,0-1 16,-21 0-16,22 0 0,-22 21 15,21-20-15,-21 20 0,0-21 0,0 0 16,0 22-16,0-22 0,0 0 16,0 0-16,0 0 0,0 0 0,0 1 15,-21-22 1,-1 0 0,22-22-16,0 1 15,0 0-15,0 0 16,0 0-16,0 0 0,0-22 0,22 22 15,-1-21-15,0-1 0,0 22 16,0-21-16,0 21 0,22-22 0,-22 22 16,0 0-16,0 0 0,0 0 15,22 21-15,-22 0 0,0 0 16,0 0-16,0 0 0,1 0 16,-22 21-16</inkml:trace>
  <inkml:trace contextRef="#ctx0" brushRef="#br0" timeOffset="112699.41">25463 12658 0,'22'0'0,"-44"0"0,65 0 15,-22-21-15,0-1 16,0 22-16,-21-21 0,21 21 0,-21-21 16,22 0-16,-22 0 0,0 0 31,-22 21-31,1 0 0,0 0 15,0 0-15,0 0 0,0 21 0,-1-21 16,1 21-16,0 0 0,0-21 16,0 21-16,21 0 0,0 1 0,0-1 15,0 0-15,0 0 16,0 0-16,0 0 0,21-21 0,0 22 16,0-1-16,0-21 0,1 21 15,-1 0-15,0-21 0,0 21 0,0 0 16,0 1-16,-21-1 15,0 0-15,0 0 16,0 0-16,-21-21 16,0 0-16,0 0 0,0 21 15,0-21-15,-1 22 0,1-22 0,-21 0 16,21 0-16,-22 0 0,22 0 16,0 0-16,0 0 0,-21 0 0,20 0 15,1 0-15,0 0 0,0 0 0,0 0 16,0 0-16,-1 0 0,1 21 15,0-21-15</inkml:trace>
  <inkml:trace contextRef="#ctx0" brushRef="#br0" timeOffset="113674.93">11811 13674 0,'0'0'0,"21"-21"15,-21-1-15,21 1 16,-21 0-16,-21 42 47,0 0-47,0 22 0,0-22 0,-1 21 15,1 1-15,0-1 0,0 0 16,0 1-16,0-1 0,-1 0 0,22-21 16,-21 22-16,0-22 0,21 21 0,-21-21 15,21 1-15,0-1 0,0 0 16,0 0-16,0 0 0,0 0 0,21-21 31</inkml:trace>
  <inkml:trace contextRef="#ctx0" brushRef="#br0" timeOffset="114095.69">12488 13780 0,'0'0'0,"21"0"0,-21-22 15,0 1-15,-21 21 16,0 0-1,0 0-15,0 0 0,-22 21 0,22-21 16,-21 22-16,21-1 0,-22 21 0,1-21 16,21 0-16,-21 1 0,20-1 15,1 21-15,21-21 0,0 0 0,0 1 16,0-1-16,0 0 16,21 0-16,22-21 15,-22 0-15,21 0 0,-21 21 0,22-21 16,-1 0-16,0 21 0,1-21 15,-22 0-15,21 22 0,-21-1 0,-21 0 16,0 0-16,0 0 16,-21-21-16,0 21 15,-21-21-15,-1 22 0,1-1 0,0-21 16,-1 0-16,-20 21 0,21-21 16,-1 0-16,22 0 0,-21 0 0,21 0 15,-1 0-15,1 0 0,0 0 0,21-21 16,0 0-1,0-1-15,21 1 0,0 21 16,1-21-16,20 0 0,0 0 0</inkml:trace>
  <inkml:trace contextRef="#ctx0" brushRef="#br0" timeOffset="114360.54">12954 13780 0,'0'21'16,"0"0"-16,0 0 16,0 0-16,0 0 0,-21 22 15,21-22-15,-21 0 0,-1 21 16,22-20-16,-21-1 0,21 21 0,0-21 16,-21 0-16,21 1 0,-21-1 0,21 21 15,0-21-15,0 0 16,-21 1-16,21-1 15,0-42 1,0-1 0,0 1-16</inkml:trace>
  <inkml:trace contextRef="#ctx0" brushRef="#br0" timeOffset="114539.43">12531 14076 0,'21'0'31,"0"0"-31,0-21 0,0 21 0,0 0 16,22-21-16,-22 21 0,21 0 15,1 0-15,-1 0 0,0 0 0,1-22 16,-1 22-16,0 0 0,1 0 0,-1 0 16,0 0-16,1 0 0,-1 0 15</inkml:trace>
  <inkml:trace contextRef="#ctx0" brushRef="#br0" timeOffset="114882.91">13314 14055 0,'0'0'0,"-21"0"0,-1 21 0,1-21 16,0 21-16,0-21 0,0 21 15,0 0-15,-1-21 0,22 22 0,-21-1 16,21 0-16,-21 0 0,21 21 0,0-20 16,0-1-16,0 0 0,0 0 15,0 0-15,21 0 0,0 1 16,1-22-16,-1 0 0,0 0 15,0 0-15,0 0 0,22 0 0,-22 0 16,21-22-16,-21 22 0,0-21 0,22 0 16,-22 0-16,0 0 0,0 0 15,0-1-15,-21 1 0,0 0 16,0 0-16,0 0 0,0 0 16,0-1-16,0 1 0,0 0 0,-21 0 15,0 0-15,0 0 0,0-1 0,0 1 16,-1 21-16,1 0 0,0 0 15,0 0-15,0 0 0,0 0 0,-1 21 16,22 1-16,-21-22 0,21 21 16,0 0-16,0 0 0,21-21 15,1 21-15,-1-21 0,21 0 0,-21 21 16</inkml:trace>
  <inkml:trace contextRef="#ctx0" brushRef="#br0" timeOffset="115266.71">13716 14118 0,'0'0'0,"0"-42"16,0 21-1,21 0-15,0 21 16,0-22-16,1 22 0,-1 0 16,0 0-16,0 22 15,0-1-15,0 0 0,1-21 16,-22 21-16,0 0 15,0 0-15,21 1 0,-21-1 16,0 0-16,0 0 0,0 0 0,0 0 16,-21 1-16,21-1 15,-22-21 1,22-21 0,0-1-16,0 1 15,0 0-15,0 0 0,22 0 16,-22 0-16,21-22 0,0 22 15,-21 0-15,21 0 0,0 0 0,-21-1 16,21 1-16,1 0 0,-1 21 0,0 0 16,0 0-1,-21 21 1</inkml:trace>
  <inkml:trace contextRef="#ctx0" brushRef="#br0" timeOffset="115583.53">14203 14182 0,'0'0'0,"0"21"16,42-21-16,-21 0 16,0 0-16,1 0 0,-1 0 0,0 0 15,0 0-15,0-21 0,0 21 0,1-21 16,-1-1-16,0 22 0,-21-21 0,21 0 16,-21 0-16,21 0 15,-21 0-15,0-1 0,0 1 16,0 0-16,-21 21 0,0 0 15,0 0-15,0 0 0,-1 0 0,1 21 16,0 0-16,-21-21 0,21 22 0,-1-1 16,22 0-16,0 21 0,-21-21 15,21 1-15,0-1 0,0 0 0,0 0 16,0 0-16,0 0 0,21-21 0,-21 22 16,22-1-16,-1-21 0,0 0 15,21 0-15,-21 0 0,22 0 0,-1 0 16,-21 0-16,22 0 15,-1-21-15,64-22 16</inkml:trace>
  <inkml:trace contextRef="#ctx0" brushRef="#br0" timeOffset="116187.2">15706 14034 0,'0'0'0,"-22"0"15,1 0-15,21-22 0,0 1 16,0 0-1,21 21 1,1 0-16,-22 21 16,21 0-16,-21 1 15,21-1-15,-21 0 0,0 0 0,0 0 16,0 0-16,0 1 0,0-1 0,0 0 16,0 0-16,0 0 15,0 0-15,-21 1 0,0-22 0,-1 21 16,1-21-16,0 0 15,0 0-15,0 0 16,0-21-16,21-1 16,0 1-16,0 0 0,0 0 15,0-21-15,0 20 0,21 1 0,0-21 16,0 21-16,0-22 0,0 22 16,1-21-16,20 21 0,-21 0 0,21-1 15,1 22-15,-1 0 0,0 0 16,-20 0-16,20 0 0,0 22 0,-21-1 15,22 0-15,-22 0 0,-21 0 16,21 22-16,-21-22 0,0 0 0,0 21 16,0-21-16,0 1 0,-21-1 15,21 0-15,-21 0 0,0 0 0,-1 0 16,1 1-16,21-1 16,-21-21-16,42-21 15,22-1 1</inkml:trace>
  <inkml:trace contextRef="#ctx0" brushRef="#br0" timeOffset="116878.8">16552 13970 0,'-21'0'0,"0"0"0,0 21 15,0-21-15,-1 21 0,1 1 0,-21-1 16,21 0-16,0 0 0,-1 0 15,1 0-15,0 1 0,21-1 0,-21 0 16,21 0-16,0 0 0,0 0 0,0 1 16,21-1-16,0-21 15,22 0-15,-22 0 0,0 0 0,0 0 16,0 0-16,22 0 16,-22 0-16,0-21 0,0 21 0,0-22 0,-21 1 15,21 0-15,-21 0 16,0 0-16,0 0 15,0-1-15,0 1 0,-21 21 0,21-21 16,0 0-16,-21 0 0,21 0 0,0-1 16,0 1-16,0 0 15,21 21-15,0-21 0,1 21 16,20-21-16,0 21 0,-21 0 16,22 0-16,-1 0 0,-21 0 0,22 21 15,-1 0-15,-21-21 0,21 21 0,-20 0 16,-1 1-16,0-1 15,0 0-15,-21 0 0,21-21 0,-21 21 16,0 0-16,0 1 0,0-1 0,0 0 16,0 0-16,-21 0 15,0-21-15,21 21 0,-21-21 0,0 0 16,-1 0 0,22-21-1,0 0 1,0 0-16,0 0 0,0 0 15,0-1-15,22 1 0,-1-21 0,0 21 16,0 0-16,0-22 16,22 22-16,-22 0 0,21 0 0,-21 21 15,0 0-15,22 0 0,-22 0 0,0 0 16,0 0-16,0 0 0,1 0 16,-22 21-16,0 0 0,21 0 0,-21 0 15,0 1-15,0-1 0,0 0 0,0 0 16,0 21-16,0-20 0,-21-1 15,-1 0-15,22 0 0,0 0 16,-21 0-16,0-21 16</inkml:trace>
  <inkml:trace contextRef="#ctx0" brushRef="#br0" timeOffset="117603.45">18288 14161 0,'0'-22'15,"21"22"-15,0-21 16,0 0-16,1 0 0,20 21 0,-21-21 16,21 0-16,-20-1 0,-1 1 0,0 0 15,0 0-15,-21 0 0,0 0 16,0-1-16,0 1 0,0 0 0,-21 21 15,0-21-15,-22 21 0,22 0 16,0 0-16,-21 0 0,21 0 0,-22 0 16,22 21-16,0 0 0,0-21 15,0 21-15,-1 1 0,22 20 16,0-21-16,0 0 0,0 0 0,0 1 16,22-1-16,-1 0 0,0 0 15,0 21-15,0-20 0,0-1 0,1 0 16,20 0-16,-21-21 0,0 21 0,-21 0 15,0 1-15,21-1 0,-21 0 16,0 0-16,-21-21 0,0 0 16,0 21-16,0-21 0,-22 0 15,1 0-15,0 0 0,-1 0 16,1 0-16,0 0 0,-1-21 0,1 0 0,0 0 16,-1 0-16,1-1 15,21 1-15,0 0 0,0-21 0,-1 21 16,1-22-16,21 22 0,0-21 15,0 21-15,0-22 0,0 22 0,0 0 16,21 0-16,-21 0 0,22 21 0,-1 0 16,0 0-16,0 0 0,21 21 15,-20 0-15,-1 0 0,0 0 0,0 22 16,0-22-16,0 0 0,1 21 16,-22-21-16,0 1 0,21-1 0,-21 0 15,0 0-15,21 0 0,-21 0 16,21 1-16,0-22 15,0 0-15,1 0 16,-1 0-16,0 0 0,0-22 0,0 1 16</inkml:trace>
  <inkml:trace contextRef="#ctx0" brushRef="#br0" timeOffset="117851.31">18923 13716 0,'0'0'0,"0"-21"0,0 0 15,0 42 1,0 0-16,0 21 0,-21-20 16,0-1-16,21 21 0,-22 0 15,22 1-15,0-22 0,0 21 16,-21 1-16,21-22 0,-21 21 0,21-21 16,-21 0-16,21 22 0,0-22 15,0 0-15,0 0 0,0 0 0,0 1 16,21-22-1,0 0 1,-21-22-16,21 22 16</inkml:trace>
  <inkml:trace contextRef="#ctx0" brushRef="#br0" timeOffset="118019.21">18627 14055 0,'21'0'15,"0"0"1,0 0-16,21-21 0,-20 21 16,-1 0-16,21 0 0,-21 0 0,22-22 15,-1 22-15,-21 0 0,21 0 16,1-21-16,-22 21 0,21 0 0</inkml:trace>
  <inkml:trace contextRef="#ctx0" brushRef="#br0" timeOffset="118583.01">19452 14203 0,'21'0'16,"0"0"-16,-21-21 0,22 0 15,-1-1-15,-21 1 16,0 0-16,0 0 15,0 0-15,0 0 0,0-1 16,0 1-16,0 0 0,-21 21 0,-1-21 16,1 0-16,0 21 0,-21 0 0,21 0 15,-22 0-15,22 0 16,-21 21-16,21 0 0,-22 0 0,22 0 16,-21 1-16,21-1 0,-1 0 0,22 21 15,-21-21-15,21 1 0,-21-1 16,21 21-16,0-21 0,0 0 0,0 1 15,0-1-15,21-21 16,0 0-16,1 0 0,-1 0 0,0 0 16,21 0-16,-21 0 0,1-21 0,20 21 15,-21-22-15,21 1 0,-20 0 16,-1 21-16,21-21 0,-21 0 0,0-22 16,1 22-16,-22 0 0,0 0 15,21 0-15,-21 0 0,0-1 16,0 1-16,0 0 0,-21 21 31,21 21-31,-22 0 16,22 1-16,0-1 0,-21 21 0,21-21 15,0 0-15,0 1 0,0-1 16,0 21-16,0-21 0,0 0 0,0 1 16,21-22-16,1 21 0,-22 0 15,21-21-15,0 0 0,0 0 0,0 0 16,0 0-16,1 0 0,-1-21 15,0 21-15,0-21 0,21 21 16</inkml:trace>
  <inkml:trace contextRef="#ctx0" brushRef="#br0" timeOffset="119460.54">19981 13780 0,'0'0'0,"0"-85"15,21 64-15,-21 42 31,0 0-31,0 21 0,-21-20 16,21 20-16,-21 0 0,21 1 16,-21-1-16,0 0 0,21 1 15,-21-22-15,21 21 0,-22 0 0,22-20 16,0 20-16,0-21 0,0 0 0,0 0 16,0 1-16,0-1 0,0 0 15,22-21-15,-1 0 16,0 0-16,0 0 0,0 0 15,0-21-15,1 21 0,20-21 0,-21-1 16,0 1-16,0 0 0,1 0 0,-1 0 16,0 0-16,0-1 0,0 1 15,-21 0-15,0 0 0,0 0 0,0 0 16,21 21-16,-21 21 31,0 0-15,0 0-16,-21 0 0,21 0 15,0 1-15,0-1 0,0 0 0,0 0 16,0 0-16,0 0 0,0 1 16,0-1-16,0 0 0,21-21 15,1 0-15,-22 21 0,21-21 0,0 0 16,0 0-16,0 0 0,0 0 0,1 0 16,-1-21-16,0 0 0,0 0 15,0 21-15,0-22 0,22 1 0,-22 0 16,0 0-16,0 0 0,0-22 15,1 22-15,-1 0 0,0 0 16,0 0-16,0 0 0,-21-1 0,21 22 31,-21 22 1,22-22-1,-1 0-16,-21-22 1,0 1 0,0 0-1,0 0 1,-21 21 0,-1 0-16,1 0 0,0 21 15,0-21-15,21 21 0,-21 0 0,0 1 16,-1-1-16,22 0 0,0 0 15,-21 21-15,21-20 0,-21-1 0,21 0 16,0 0-16,0 0 0,0 0 16,0 1-16,0-1 0,21 0 15,0-21-15,1 21 0,-1-21 0,0 0 16,0 0-16,0 0 0,0 0 16,1 0-16,20 0 0,-21-21 15,0 21-15,0-21 0,1 0 0,-1-1 16,0 22-16,0-42 0,0 21 15,0 0-15,1 0 0,-1-22 0,-21 22 16</inkml:trace>
  <inkml:trace contextRef="#ctx0" brushRef="#br0" timeOffset="119660.45">20913 13610 0,'0'0'0,"-22"0"15,1 0 1,21 21 0,0 1-1,-21-22 17,0 0-32,0 0 0</inkml:trace>
  <inkml:trace contextRef="#ctx0" brushRef="#br0" timeOffset="119870.88">19960 13864 0,'0'0'0,"-21"0"0,0 21 16,0-21-16,-1 0 0,22 22 15,22-22 1,-1 0-16,21 0 15,-21 0-15,22 0 0,-22 0 0,21 0 16,-21 0-16,22 0 0,-1 0 16,-21 0-16,0 0 0,22 0 0,-22-22 15,0 22-15</inkml:trace>
  <inkml:trace contextRef="#ctx0" brushRef="#br0" timeOffset="120759.23">21653 13928 0,'22'0'15,"-44"0"-15,65 0 0,-43 21 31,0 0-31,0 0 16,0 0-16,0 1 0,0-1 16,0 0-16,0 0 0,-21 0 0,21 0 15,-22 1-15,22-1 16,0 0-16,-21-21 16,21 21-16,0-42 31,0 0-16,0 0-15,0-1 16,0 1-16,0 0 0,0 0 16,0-21-16,0 20 0,21 1 0,-21-21 15,22 21-15,-1-22 0,0 22 16,0-21-16,0 21 0,0 0 16,1 21-16,20 0 0,-21 0 15,0 0-15,0 0 0,22 21 0,-22 0 16,0 0-16,0 0 0,0 0 0,-21 22 15,22-22-15,-22 21 0,21-21 16,-21 1-16,0 20 0,0-21 0,0 0 16,0 0-16,0 1 0,0-1 15,-21 0 1,-1-21-16,1 0 16,0 0-16,21-21 15,0 0-15,0-1 0,0 1 16,0 0-16,0 0 15,21 0-15,0 0 0,1-22 0,-1 22 16,0-21-16,21 21 0,-21-22 16,22 22-16,-22 0 0,21 0 0,1 0 15,-1 21-15,-21 0 0,21 0 0,-20 21 16,20 0-16,-21 0 0,0 0 16,0 0-16,1 22 0,-22-22 0,0 0 15,0 21-15,0-20 0,0 20 16,0-21-16,-22 0 0,1 0 0,0 1 15,0-1-15,0-21 0,0 21 0,21 0 16,-22-21-16,1 0 16,21-21 15</inkml:trace>
  <inkml:trace contextRef="#ctx0" brushRef="#br0" timeOffset="121147.02">22585 14012 0,'0'0'0,"21"0"0,0 22 0,0-22 0,0 0 16,1 0-16,-1 0 0,21 0 15,-21 0-15,0 0 0,22 0 16,-22-22-16,0 22 0,0 0 15,-21-21-15,0 0 0,0 0 16,0 0-16,-21 21 16,0-21-16,0 21 15,0 0-15,-22 0 0,22 0 0,0 21 16,-21-21-16,20 21 0,1 0 16,0 0-16,0 0 0,21 1 0,0-1 15,-21 21-15,21-21 0,0 0 0,0 1 16,0-1-16,0 0 15,0 0-15,21 0 0,0 0 0,0-21 16,22 0-16,-22 0 16,0 0-16,21 0 0,1 0 0,-22 0 15,21 0-15,0 0 0,1-21 0,-1 21 16,-21-21-16,0 0 0,22 0 16</inkml:trace>
  <inkml:trace contextRef="#ctx0" brushRef="#br0" timeOffset="121802.64">23220 14076 0,'0'0'16,"0"-42"-16,21 20 0,-21 1 0,0 0 15,0 0-15,0 42 32,0 0-32,0 0 15,0 1-15,0-1 0,-21 0 16,21 0-16,-21 0 0,21 0 0,0 1 16,0-1-16,0 0 0,-22 0 15,22 0-15,-21 0 0,21 1 0,0-1 16,-21-21-16,21-21 31,0-1-15,0 1-16,0 0 15,0 0-15,0 0 0,21 0 0,0-1 16,-21 1-16,22-21 0,-1 21 16,0 0-16,0-1 0,0 1 15,0 0-15,1 0 0,-1 0 0,0 21 16,0 0-16,0 0 0,0 0 15,1 21-15,-1 0 0,0 0 0,0 0 16,0 1-16,-21-1 0,0 0 0,21 0 16,-21 0-16,0 0 0,0 1 15,0-1-15,0 0 0,0 0 0,0 0 16,-21 0-16,0 1 16,0-22-16,0 0 15,0 0-15,21-22 16,0 1-1,0 0-15,0 0 0,0 0 16,0 0-16,0-1 0,21 1 16,0-21-16,21 21 0,-21-22 0,1 22 15,20-21-15,0 21 0,1 0 0,-1-1 16,0 1-16,-21 21 0,22 0 16,-1 0-16,-21 0 0,0 0 0,1 21 15,-1 1-15,-21-1 0,0 0 16,0 0-16,0 21 0,0-20 0,0-1 15,0 0-15,0 21 0,0-21 0,-21 1 16,-1-1-16,1 0 0,0 0 16,0-21-16,0 21 0,21 0 15,-21-21-15,21 22 0,21-44 32,-21 1-17,21 21-15,0-21 0,21 0 16</inkml:trace>
  <inkml:trace contextRef="#ctx0" brushRef="#br0" timeOffset="122278.87">24193 13737 0,'0'0'15,"22"-21"-15,-22-21 0,21 21 0,-21-1 16,0 1-16,0 42 31,0 1-31,0-1 0,0 21 0,0-21 16,0 22-16,0-1 0,0 0 0,0 1 15,0-1-15,0-21 0,0 21 16,0 1-16,0-22 0,0 21 0,-21-21 16,-1 1-16,1-1 0,21 21 15,-21-21-15,21 0 0,-21-21 16,0 0-16,21-21 31,0 0-31,0 0 16,0 0-16,0 0 15,21-1-15,-21 1 0,21-21 0,0 21 16,0 0-16,22-1 0,-22 1 0,0 0 16,21 0-16,-20 0 0,-1 0 15,0 21-15,21 0 0,-21 0 0,1 0 16,-1 21-16,0 0 0,0 0 16,-21 0-16,21 0 0,-21 1 0,0-1 15,0 0-15,0 0 0,0 21 0,0-20 16,0-1-16,-21 0 0,21 0 15,-21 0-15,0-21 0,0 21 0,-1 1 16,1-1-16,0-21 0,0 0 16,0 21-16,0-21 0,-1 0 15,22-21 1,0 0 0,22-1-16</inkml:trace>
  <inkml:trace contextRef="#ctx0" brushRef="#br0" timeOffset="122646.65">24723 14076 0,'21'0'0,"0"0"0,0 0 15,0 0-15,0 0 0,1 0 16,-1 0-16,0 0 0,0 0 15,0-21-15,0 21 0,1-21 0,-1 21 16,-21-22-16,0 1 0,21 21 16,-21-21-16,0 0 0,0 0 15,-21 21-15,0 0 16,-1 0-16,1 0 0,0 21 16,-21 0-16,21 0 0,-1 0 0,1 1 15,21-1-15,-21 0 0,21 0 16,-21 0-16,21 0 0,0 1 15,0-1-15,0 0 0,0 0 0,0 0 16,21-21-16,0 21 0,0 1 16,1-22-16,20 21 0,-21-21 0,21 0 15,-20 0-15,20 0 0,-21 0 0,21 0 16,-20 0-16,-1 0 0,0 0 16</inkml:trace>
  <inkml:trace contextRef="#ctx0" brushRef="#br0" timeOffset="123003.05">25294 14076 0,'0'0'0,"0"-21"16,21 0-16,-21-1 0,0 1 0,21 0 16,1 0-16,-1 0 0,-21 0 0,21 21 15,0 0-15,0 0 16,0 0-16,1 0 16,-22 21-16,21 0 0,-21 0 0,21 0 15,-21 0-15,0 22 0,0-22 16,0 0-16,0 0 0,0 0 0,0 22 15,0-22-15,0 0 0,0 0 16,0 0-16,0 1 0,0-1 16,-21-21 15,21-21-15,0-1-16,0 1 15,21 0-15,-21 0 0,21 0 16,0 0-16,0-22 0,1 22 0,-1 0 15,0-21-15,21 20 0,-21 1 16,1-21-16,-1 21 0,21 0 0,-21 21 16,0-22-16,22 22 0,-22 0 0,0 0 15,0 0-15</inkml:trace>
  <inkml:trace contextRef="#ctx0" brushRef="#br0" timeOffset="123439.31">26331 14055 0,'21'0'16,"-42"0"-16,42-21 0,-21-1 0,0 1 16,0 0-16,0 0 15,-21 0-15,0 21 16,0 0-16,-21 0 0,20 0 15,1 0-15,-21 21 0,21 0 0,0-21 16,-22 21-16,22 0 0,21 1 16,-21-1-16,21 0 0,0 0 15,0 0-15,0 0 16,21-21-16,0 22 0,0-22 0,1 0 16,-1 21-16,0 0 0,0-21 15,0 21-15,0-21 0,1 0 0,-22 21 16,21 0-16,-21 1 15,0-1-15,0 0 16,-21-21 0,-1 21-16,-20-21 0,21 0 15,0 0-15,0 0 0,-1 0 0,1 0 16,-21 0-16,21 0 16,0 0-16,-1 0 0,1 0 0,0 0 15,0 0-15,-21 0 0,20 0 0,1 0 16,-21 0-16,21 0 0</inkml:trace>
  <inkml:trace contextRef="#ctx0" brushRef="#br0" timeOffset="143974.6">910 14817 0,'-21'-21'16,"0"21"0,0 0-1,-1 0-15,1 0 16,21 21 15,0 0-15,0 0-1,21 0-15,1-21 16,-1 0-16,0 21 16,0 1-16,21-22 0,-20 0 15,20 0-15,-21 0 0,21 0 0,1 0 16,-22 0-16,21 0 0,1 0 16,-1 0-16,0-22 0,1 1 15,-1 21-15,-21-21 0,21 0 0,-20 21 16,-1-21-16,0 0 0,0 21 15,-21-22-15,21 1 0,-21 0 0,0 0 16,0 0 0,-21 21-16,0 0 15,0 0 1,0 0-16,-1 0 0,1 21 16,0 0-16,0 0 0,0 0 15,21 1-15,-21 20 0,21-21 16,-22 0-16,22 22 0,-21-22 0,21 21 15,0 0-15,0 1 0,0-1 16,0 0-16,0 1 0,0-1 16,-21 0-16,21 1 0,0-22 0,0 21 15,0 1-15,0-22 0,0 0 16,0 0-16,0 0 0,0 0 16,0 1-16,0-1 15,-21-21 1,0 0 15,21-21-31,-21-1 0,-1 22 16</inkml:trace>
  <inkml:trace contextRef="#ctx0" brushRef="#br0" timeOffset="144276.44">868 15388 0,'0'0'0,"21"0"47,0 0-47,0 0 0,22 0 16,-1 0-16,0-21 0,1 0 15,-1 21-15,0 0 0,22-21 0,-22 21 16,0 0-16,1 0 0,-1-21 15,0 21-15,1 0 0,-22 0 16,0 0-16,0 0 0,0 0 0,1 0 16,-1 0 31</inkml:trace>
  <inkml:trace contextRef="#ctx0" brushRef="#br0" timeOffset="144619.24">2011 15155 0,'0'22'16,"0"-1"-16,0 0 15,21-21 16,0 0-31,0 0 16,0-21 0,-21 0-16,0-1 15,0 1 1,0 0 0,-21 21-16,0 0 0,0 0 15,0 0 1,21 21-16,0 0 0,0 1 31,0-1-31,21-21 31,0 0-31</inkml:trace>
  <inkml:trace contextRef="#ctx0" brushRef="#br0" timeOffset="146402.37">3746 14690 0,'0'0'15,"22"0"-15,-1-21 0,-21-1 0,0 1 16,0 0-16,0 0 15,0 42 17,0 0-32,0 0 0,0 1 15,0 20-15,0 0 0,-21 1 16,21-1-16,0 0 0,-22 1 16,22 20-16,-21-21 0,21 1 0,0 20 15,-21-20-15,0-1 0,0 0 16,0 1-16,-1-1 0,1 0 0,21-21 15,-21 22-15,0-22 0,21 0 0,-21 0 16,0-21 0,-1 0-16,22-21 15,-21 0-15,0 0 16,21 0-16,-21-1 0,21-20 0,0 21 16,0-21-16,-21-1 15,21 22-15,0-21 0,0-1 0,0 22 16,0 0-16,0 0 0,0 0 15,0 0-15,21 21 16,-21 21-16,21-21 16,0 21-16,0 21 0,1-21 0,-1 1 15,0 20-15,0-21 0,0 21 16,0-20-16,1-1 0,-1 21 0,0-21 16,0 0-16,0 1 0,0-1 15,1-21-15,-1 21 0,0-21 0,21 21 16,-21-21-16,1 0 0,20 0 15,-21 0-15,0 0 0,22-21 16,-22 0-16,0 0 0,0-1 16,21 1-16,-20-21 0,-1 21 0,0-22 15,0 22-15,-21-21 0,21 0 0,-21 20 16,0-20-16,21 0 0,-21 21 16,0-1-16,0 1 0,0 0 0,0 0 15,0 42 16,-21-21-31,21 21 0,-21 0 16,21 1-16,0 20 0,0-21 0,0 0 16,-21 22-16,21-22 0,0 21 15,0-21-15,0 0 0,0 22 16,0-22-16,0 0 0,0 0 16,0 0-16,21 1 0,-21-1 0,21-21 15,0 0-15,1 21 0,-1-21 16,0 0-16,0 0 0,0 0 0,22-21 15,-22 21-15,0-21 0,21-1 0,-21 1 16,1 0-16,-1 0 0,0-21 16,0 20-16,-21 1 0,0-21 0,0 21 15,0 0-15,0-22 0,0 22 16,-21 0-16,0 0 0,0 0 16,-1-1-16,-20 1 0,21 21 15,0 0-15,0 0 0,-1 0 0,1 0 16,0 0-16,0 0 0,0 0 15,21 21-15,0 1 16,21-1 0,0-21-16,21 0 0,-20 0 15,-1 0-15,21 0 0,0 0 0,1 0 16,-1 0-16,0 0 0,1-21 16,-1-1-16,0 22 0,-20-21 0,20 21 15,0-21-15,-21 21 0,1 0 16,-1 0-16,0-21 0,-21 42 31,0 0-15,0 0-16,-21 1 0,21-1 0,-21 0 15,-1 0-15,22 0 0,0 22 16,-21-22-16,21 21 0,-21-21 0,21 22 16,-21-22-16,21 0 0,0 0 15,0 21-15,0-20 0,0-1 16,21 0-16,0 0 0,0-21 15,1 0-15,-1 0 0,0 0 0,0 0 16,21 0-16,-20 0 0,-1 0 0,0-21 16,21 21-16,-21-21 15,1 0-15,-1-1 0,0 1 0,-21 0 16,0 0-16,21-21 0,-21 20 16,0 1-16,0-21 0,0 21 0,-21-22 15,0 22-15,0 0 0,-1 0 0,1 0 16,0 0-16,0-1 0,0 22 15,0 0-15,-1 0 0,1 0 0,0 0 16,0 0 0,21 22-16,0-1 0,0 0 15,0 0-15,21 0 16,0-21-16,0 0 0,1 21 16,-1-21-16</inkml:trace>
  <inkml:trace contextRef="#ctx0" brushRef="#br0" timeOffset="146743.01">5524 14944 0,'0'0'0,"-21"0"16,21 21-1,-21 0-15,21 0 0,0 0 16,0 1-16,0-1 0,0 21 0,0 0 15,0 1-15,0-1 0,0 0 16,0 1-16,0-1 0,0 0 16,0 1-16,0 20 0,0-20 0,0 20 15,-21-21-15,0 22 0,0-22 16,-1 22-16,1-22 0,21 22 0,-21-22 16,21 0-16,-21-21 0,21 22 0,0-22 15,0 21-15,0-21 0,0 1 16,0-1-16,0-42 31,0-1-31,0 1 16,0 0-16,21-21 0,0 21 0,0-22 15,-21 1-15</inkml:trace>
  <inkml:trace contextRef="#ctx0" brushRef="#br0" timeOffset="147086.82">5440 15134 0,'0'0'0,"0"-21"0,-21 0 0,21 0 16,0 0-16,0-1 0,0 1 15,21 0-15,0 21 0,0-21 0,21 21 16,1-21-16,-1 21 0,0 0 16,1-21-16,20 21 0,-20 0 15,-1 0-15,0 0 0,1 0 0,-1 21 16,-21-21-16,0 21 0,-21 0 15,0 0-15,0 0 0,0 1 16,0-1-16,-21 0 0,-21 0 0,21 0 16,-1 0-16,1 1 0,-21-22 15,21 21-15,0 0 0,-22-21 0,22 0 16,0 21-16,0-21 0,0 0 16,-1 0-16,1 0 0,42 0 46,1-21-46,20 21 16,-21 0-16</inkml:trace>
  <inkml:trace contextRef="#ctx0" brushRef="#br0" timeOffset="147662.85">6583 15050 0,'0'0'0,"42"-43"16,-42 22-16,0 0 0,0 0 16,0 0-1,-21 21 1,0 0-16,0 0 0,-1 0 16,1 0-16,0 21 0,0 0 15,0-21-15,0 21 0,-1 0 0,1 0 16,0 1-16,0-1 0,21 0 0,0 0 15,-21 0-15,21 0 0,0 1 16,0-1-16,0 0 16,21-21-1,0 0-15,0 0 16,0 21-16,1-21 0,-1 0 0,0 0 16,21 0-16,-21 0 0,1 0 0,-1 0 15,0 0-15,0 0 0,0 0 16,0 21-16,1-21 0,-22 21 15,0 1 1,0-1-16,0 0 16,-22-21-16,1 21 0,0 0 15,0-21-15,-21 21 0,20 1 0,-20-22 16,21 21-16,-21-21 0,20 0 0,1 0 16,-21 21-16,21-21 0,0 0 15,-1 0-15,1 0 0,0 0 0,0 0 16,0 0-16,0 0 0,-1 0 15,1 0-15,0 0 0,0 0 16,0 0 0,21-21-1,0 0 1,21 21-16,-21-22 16,21 1-16,0 21 0,0-21 15</inkml:trace>
  <inkml:trace contextRef="#ctx0" brushRef="#br0" timeOffset="162990.95">1249 16637 0,'-21'21'15,"-1"-21"-15,1 0 16,0 0-16,0 0 15,0 0-15,0 0 16,-1 0-16,1-21 16,21 0-1,-21 21-15,21-21 16,0 0-16,0-1 16,0 1-16,0 0 15,21 21-15,0 0 0,1-21 16,-1 21-16,0 0 15,0 0-15,0 0 16,0 0-16,1 0 16,-1 0-16,0 0 0,-21 21 15,0 0-15,0 0 16,0 1-16,0 20 0,-21-21 16,0 0-16,-22 22 0,22-1 15,-21 0-15,21 1 0,-22-1 0,22-21 16,-21 21-16,21 1 0,-1-1 15,1-21-15,0 22 0,0-22 0,21 0 16,0 0-16,0 0 0,0 0 16,0 1-16,0-1 15,21-21-15,0 0 0,22 0 16,-22 0-16,21 0 0,-21 0 16,22 0-16,-1 0 0,0-21 15,1-1-15,-1 22 0,0-21 0,1 0 16,-22 0-16,21 0 0,-21 0 15,0-1-15,1 1 0,-22 0 0,0 0 16,0 0-16,0 0 0,0-1 16,-22 1-16,1 0 0,-21 0 15,21 0-15,0 21 0,-1 0 0,1-21 16,0 21-16,0 0 16,0 0-16,0 0 0,-1 0 0,1 21 15,0 0-15,0 0 0,21 0 16,-21 0-16,21 1 15,0-1-15,0 0 0,0 0 16,0 0-16,21-21 0,0 0 16,0 21-16,0-21 0,1 0 15</inkml:trace>
  <inkml:trace contextRef="#ctx0" brushRef="#br0" timeOffset="163320.76">1947 16870 0,'0'21'16,"0"-42"46,0 0-46,0 42 62,-21-21-62</inkml:trace>
  <inkml:trace contextRef="#ctx0" brushRef="#br0" timeOffset="164288.95">4212 16277 0,'0'-21'15,"0"0"16,0 42 16,0 0-47,0 0 16,0 1-16,0 20 0,0 0 0,0 1 16,0-1-16,0 0 0,0 1 15,0-1-15,0 0 0,0 22 0,0-22 16,0 0-16,0 1 0,0-1 15,0 0-15,0-20 0,0 20 0,0-21 16,0 0-16,0 0 0,0 1 16,0-1-16,0-42 31,0-1-31,0 1 16,0 0-16,0 0 0,0 0 15</inkml:trace>
  <inkml:trace contextRef="#ctx0" brushRef="#br0" timeOffset="164682.73">3831 16510 0,'0'0'0,"-21"-21"0,0 21 16,0-21-16,21 0 0,0-1 15,21 1 1,0 0-16,21 21 0,-21-21 0,22 21 15,20-21-15,-20 21 0,20 0 16,-21 0-16,43 0 0,-21 0 0,20 0 16,-20 21-16,20 0 0,-20 0 15,-1 22-15,1-22 0,-22 21 0,1-21 16,-1 22-16,-21-1 0,-21 0 16,0 1-16,0-1 0,-42 0 0,21-21 15,-22 22-15,-20-1 0,20 0 16,-20 1-16,-1-22 0,1 21 15,-1-21-15,22 1 0,0-1 16,-1 0-16,1-21 0,0 21 0,21-21 16,-1 0-16,1 0 0,0 0 15,42 0 17,0 0-32,1-21 15,-1 21-15,0-21 0,21 21 16,-21-21-16</inkml:trace>
  <inkml:trace contextRef="#ctx0" brushRef="#br0" timeOffset="165387.47">5842 16552 0,'21'0'15,"-42"0"-15,42-21 0,-21 0 0,0 0 16,0 0-16,0 0 16,0-1-16,0 1 0,-21 21 15,0 0 1,-22 0-16,22 0 0,-21 0 0,0 0 16,-1 0-16,1 21 0,21 1 15,-22-1-15,1-21 0,21 21 0,-21 0 16,20 0-16,1 0 15,0 1-15,21-1 0,0 0 0,0 0 16,0 0-16,0 0 16,0 1-16,21-1 0,0-21 15,1 0-15,-1 21 0,21-21 16,0 0-16,-20 0 0,20 21 0,0-21 16,1 0-16,-1 21 0,-21-21 15,21 21-15,1-21 0,-22 22 0,0-22 16,21 21-16,-20 0 0,-22 0 15,21 0-15,-21 0 0,0 1 16,-21-1-16,-1 0 16,1 0-16,-21 0 0,0 0 15,-1 1-15,1-1 0,0 0 0,-22 0 16,22-21-16,-1 21 0,1-21 16,21 0-16,-21 0 0,-1 0 0,22 0 15,0 0-15,-21 0 0,20 0 16,1-21-16,0 0 0,0 21 15,0-21-15,0 21 0,21-21 0,-22 21 16,22-22 0,-21 22-16,21-21 15,0 0 1</inkml:trace>
  <inkml:trace contextRef="#ctx0" brushRef="#br0" timeOffset="165988.14">7556 15875 0,'0'0'0,"-21"-21"0,0 21 16,0 0-16,0 0 15,0 21-15,21 0 0,-22 22 16,1-22-16,0 42 0,0-20 16,0 20-16,0 1 0,-1-1 0,1 1 15,0-1-15,0 1 0,0-1 16,0 1-16,-22-1 0,22 1 16,0-1-16,21 1 0,-21-22 0,0 0 15,21 1-15,-22-1 0,22 0 16,0-21-16,0 1 0,-21-1 15,21 0-15,21-21 32,-21-21-32,22 0 0,-1-1 0</inkml:trace>
  <inkml:trace contextRef="#ctx0" brushRef="#br0" timeOffset="166310.47">8255 16277 0,'0'0'16,"0"-21"-16,0 0 0,-21 0 15,0 21-15,-1 0 16,1 0-16,0 0 0,0 0 16,-21 0-16,20 0 0,-20 21 0,0 0 15,21 0-15,-22 0 0,1 22 16,21-22-16,-22 21 0,22 1 0,0-22 15,0 21-15,0 0 0,21 1 16,0-1-16,0 0 0,0 1 0,0-22 16,0 21-16,0-21 15,21 1-15,0-1 0,0-21 0,22 21 16,-22-21-16,21 0 0,0 0 16,1 0-16,-1 0 0,0-21 0,1 21 15,-1-21-15,0-1 0,1 1 16,-1 0-16,0-21 0</inkml:trace>
  <inkml:trace contextRef="#ctx0" brushRef="#br0" timeOffset="167079.04">8509 16510 0,'0'0'0,"-21"21"31,0 0-15,21 1-1,-22-1-15,1 21 0,21-21 0,0 0 16,0 22-16,0-22 0,-21 0 15,21 21-15,0-20 0,0-1 0,0 0 16,21 0-16,0-21 16,1 0-16,-1 0 0,0 0 0,0 0 15,21 0-15,-20 0 0,20-21 16,-21 0-16,21 0 0,1-1 0,-22 1 16,21 0-16,-21 0 0,1 0 15,-22 0-15,0-22 0,0 22 0,0 0 16,0 0-16,-22 0 0,1-1 0,0 1 15,0 0-15,-21 21 16,20 0-16,1 0 0,0 0 0,0 0 16,0 0-16,0 0 0,-1 0 15,22 21 1,22-21 0,-1 0-16,0 0 0,0 0 0,21 0 15,-20 0-15,20-21 0,0 21 16,1 0-16,-1 0 0,0-21 0,-21 21 15,22 0-15,-1 0 0,0 0 0,1 0 16,-1 0-16,0 21 16,-20-21-16,-1 21 0,0 0 0,0-21 0,-21 22 15,0-1-15,0 0 16,0 0-16,0 0 0,0 0 0,0 1 16,0-1-16,0 0 0,0 0 15,-21-21-15,0 21 0,21 0 0,-21 1 16,21-1-16,-22-21 15,1 0-15,0 0 16,21-21 0,0-1-16,0 1 15,0 0-15,0-21 0,0 21 0,21-22 16,0 22-16,1 0 16,-1-21-16,0 20 0,21-20 0,-21 21 0,1 0 15,20 21-15,0-21 16,-21 21-16,22 0 0,-1 0 0,0 0 15,-20 21-15,20-21 0,0 21 0,-21 0 16,1 0-16,-1 22 0,-21-22 16,0 0-16,0 21 0,0-21 0,0 1 15,0 20-15,0-21 0,-21 0 16,-1 0-16,1 22 0,0-22 16,0 0-16,21 0 0,-21-21 15,21 21-15,0-42 31,21 21-31,0-21 0</inkml:trace>
  <inkml:trace contextRef="#ctx0" brushRef="#br0" timeOffset="167856.61">10435 16616 0,'0'0'0,"0"-42"15,0 20-15,0 1 16,0 0-16,0 0 16,-21 0-16,0 21 0,0-21 0,21-1 15,-22 22-15,1 0 0,0-21 16,-21 21-16,21 0 0,-1 0 16,1 0-16,0 21 0,0 1 0,0-1 15,-22 0-15,22 0 0,0 0 16,0 0-16,0 22 0,0-22 0,21 21 15,0-21-15,0 1 0,0 20 0,0-21 16,0 0-16,0 0 0,0 1 16,0-1-16,21-21 0,0 21 0,0-21 15,0 0-15,0 0 0,1 0 16,20 0-16,-21 0 0,21 0 16,-20 0-16,20-21 0,-21 0 15,21-1-15,-20 1 0,-1 0 0,21 0 16,-21-21-16,0 20 0,1-20 15,-22 0-15,21 21 0,0-22 0,-21 1 16,0 0-16,0-1 0,0 1 16,0 0-16,0-1 0,0 1 0,0 21 15,0-22-15,0 22 0,-21 21 32,21 21-32,0 22 15,-21-22-15,21 21 0,0 1 0,0-1 16,0 0-16,0 1 0,0-1 15,0 0-15,0 1 0,0-1 16,0 0-16,0-21 0,0 22 0,0-22 16,0 21-16,0-21 0,0 1 15,21-1-15,0-21 0,0 21 0,0-21 16,0 0-16,1 0 0,-1 0 16,0 0-16,0 0 0,0-21 0,0 0 15,1-1-15,-1 1 0,-21 0 16,21 0-16,0 0 0,-21 0 0,21-1 15,-21 1-15,0 0 0,0 42 47,0 0-47,0 1 16,0-1-16,0 0 0,0 0 0,0 0 16,0 0-16,0 1 0,21-22 15,-21 21-15,22-21 0,-22 21 16,21-21-16,0 0 15,0 0-15,0 0 0,-21-21 16,21 0-16,-21-1 0,22 22 16,-1-21-16</inkml:trace>
  <inkml:trace contextRef="#ctx0" brushRef="#br0" timeOffset="168006.52">10985 16425 0,'0'0'0,"-21"-21"16,0 21-1,0 0 1,42-21 15,0 21-15</inkml:trace>
  <inkml:trace contextRef="#ctx0" brushRef="#br0" timeOffset="168678.87">11197 16108 0,'0'0'0,"0"-42"0,0 20 0,0-20 16,0 63 15,-21 0-31,21 1 0,0 20 16,-21 0-16,0 1 0,-1-1 15,22 0-15,0 1 0,-21-1 0,0 0 16,21 1-16,-21-1 16,21 0-16,0 1 0,0-1 0,-21-21 15,21 21-15,0-20 0,0-1 16,0 0-16,0 0 0,21 0 0,0-21 15,0 0-15,0 0 0,1 0 16,-1 0-16,21 0 0,-21-21 0,22 21 16,-22-21-16,21 0 0,-21 0 15,0-1-15,22 1 0,-22 0 0,0 0 16,0 0-16,0 0 0,-21-1 0,0 1 16,22 0-16,-22 42 31,0 0-31,0 1 15,0-1-15,0 0 0,0 0 16,0 21-16,0-20 0,0-1 16,0 0-16,0 0 0,0 0 15,21-21-15,-21 21 16,21-21-16,0 0 0,0 0 16,0 0-16,1-21 15,-22 0-15,21 0 0,-21 0 0,21 0 16</inkml:trace>
  <inkml:trace contextRef="#ctx0" brushRef="#br0" timeOffset="168862.77">11790 16214 0,'-43'0'0,"22"0"15</inkml:trace>
  <inkml:trace contextRef="#ctx0" brushRef="#br0" timeOffset="169043.67">11134 16383 0,'0'0'0,"0"21"16,21-21 15,21 0-31,-21 0 0,0 0 16,22 0-16,-1 0 0,0 0 0,1 0 16,-22 0-16,21 0 0,1 0 15,-1 0-15</inkml:trace>
  <inkml:trace contextRef="#ctx0" brushRef="#br0" timeOffset="169767.01">11896 16510 0,'0'21'16,"-22"-21"-16,22 21 0,-21 1 16,0-22-16,0 21 0,21 0 15,-21 0-15,21 0 0,-21 0 16,21 1-16,0-1 0,0 0 15,0 0-15,0 0 0,0 0 0,0 1 16,21-1-16,0-21 0,0 0 16,0 0-16,0 0 15,1 0-15,-1 0 0,0 0 0,21 0 16,-21 0-16,1 0 0,-1-21 16,-21-1-16,21 1 0,-21 0 15,0 0-15,0 0 16,0 0-16,-21-1 0,0 1 0,21 0 15,-22 0-15,1 0 0,21 0 16,-21-1-16,21 1 0,0 0 0,0 0 16,0 0-16,21 0 0,0 21 15,22 0-15,-22 0 0,0 0 16,21 0-16,-20 0 0,-1 0 0,21 21 16,-21-21-16,0 21 15,1 0-15,-1 0 0,0 0 0,0 1 16,0-1-16,-21 0 0,0 21 15,0-21-15,0 1 0,0-1 0,0 0 16,0 0-16,0 0 0,0 0 16,0 1-16,0-1 0,0 0 15,-21-21-15,0 0 32,21-21-17,0 0-15,0-1 0,0 1 16,0 0-16,21 0 0,0-21 0,0 20 15,1 1-15,-1-21 16,0 21-16,0-22 0,0 22 0,0 0 16,22 21-16,-22-21 0,0 21 15,0 0-15,0 0 0,1 0 16,-1 21-16,0-21 0,-21 21 0,0 0 16,21 1-16,-21-1 0,21 0 15,-21 21-15,0-21 0,0 1 0,0-1 16,0 21-16,0-21 0,0 0 15,0 1-15,0-1 16,0 0-16,-21 0 16,42-21 15,0-21-31</inkml:trace>
  <inkml:trace contextRef="#ctx0" brushRef="#br0" timeOffset="170510.91">13123 16616 0,'0'0'0,"0"-21"0,0 0 16,0-1-16,-21 22 15,0 0-15,0-21 16,0 21-16,-1 0 0,1 0 16,0 0-16,0 21 15,0-21-15,0 22 0,-1-1 0,1 0 16,21 21-16,-21-21 0,0 1 0,21 20 15,0-21-15,-21 0 0,21 22 16,-21-22-16,21 0 0,0 0 0,0 0 16,0 0-16,0 1 0,0-1 15,21-21-15,0 0 16,0 0-16,0 0 0,0 0 16,1-21-16,-1 21 0,0-22 15,0 1-15,0 0 0,0 0 16,1 0-16,-1 0 0,0-22 0,0 22 15,-21-21-15,21 21 0,0-1 16,1-20-16,-22 21 0,0 0 16,21 0-16,-21-1 0,21 22 15,-21 22 1,0-1-16,0 0 16,0 21-16,-21-21 0,21 1 15,-21 20-15,21-21 0,-22 0 0,22 22 16,0-22-16,0 0 0,0 0 15,0 0-15,0 0 0,0 1 0,0-1 16,22-21-16,-1 0 0,0 21 0,0-21 16,0 0-16,0 0 0,22 0 15,-22 0-15,0-21 0,0 0 16,0-1-16,22 1 0,-22 0 16,0 0-16,0-21 0,0-1 0,1 22 15,-1-21-15,-21-1 0,21 1 16,-21-21-16,21 20 0,-21 1 0,0 0 15,0-22-15,0 22 0,0-1 16,0 22-16,0 0 0,0 0 0,-21 21 16,0 42-1,0-21-15,21 1 0,-22 20 16,22 0-16,-21 1 0,21-1 0,0 0 16,-21 1-16,21-1 15,0 0-15,0 1 0,0-1 0,0 0 16,0-21-16,0 22 0,0-22 15,0 0-15,21 0 0,0 0 0,-21 1 16,22-22-16,-1 0 0,0 0 0,0 0 16,0 0-16,0 0 0,1 0 15,-1 0-15,-21-22 0,21 1 0,0 0 16,0 0-16</inkml:trace>
  <inkml:trace contextRef="#ctx0" brushRef="#br0" timeOffset="171547.41">14584 16531 0,'0'0'0,"42"-21"0,85-21 16,-85 42-1,1-21-15,20-1 0,-20 1 0,-1 21 16,0-21-16,1 0 0,-1 0 16,-21 0-16,0 21 0,-21-22 0,0 1 15,0 0-15,-21 21 0,0-21 0,0 21 16,-22 0-16,1 0 16,0 0-16,-1 0 0,1 0 0,0 0 15,-1 21-15,1 0 0,21-21 16,-21 21-16,20 1 0,1-1 0,21 0 15,0 0-15,0 0 0,0 0 16,0 22-16,0-22 0,21 0 0,1 0 16,-1 0-16,21 1 0,-21-1 15,0 0-15,22 0 0,-22 0 0,0 0 16,0 1-16,0-1 0,1 0 16,-22 0-16,0 0 0,0 0 15,-22-21-15,1 0 0,-21 22 16,21-22-16,-22 0 0,22 0 15,-21 0-15,21 0 0,-22 0 0,1 0 16,21 0-16,0-22 0,-22 1 16,22 0-16,0 0 0,0 0 0,0 0 15,0-1-15,21 1 0,0-21 16,0 21-16,0 0 0,21 21 31,0 21-31,0 0 16,0 21-16,0-21 0,1 1 15,-22 20-15,21-21 0,0 21 0,0-20 16,0 20-16,0-21 0,1 0 16,-1 0-16,-21 1 0,21-1 15,0-21-15,0 21 0,0-21 16,1 0-16,20 0 0,-21 0 0,21 0 16,1 0-16,-22-21 0,21 0 0,1-1 15,20 1-15,-21 0 0,1 0 16,-1-21-16,0-1 0,1 1 0,-22 0 15,21-1-15,-21 1 0,1 0 16,-1-1-16,0 22 0,0-21 0,0-1 16,-21 22-16,0-21 0,0 21 15,0 0-15,0 42 16,0 0 0,0 0-16,0 0 0,-21 22 15,21-22-15,0 21 0,-21-21 0,0 22 16,21-1-16,0 0 0,-21-21 15,21 22-15,0-1 0,-22-21 0,22 0 16,0 22-16,0-22 0,0 0 16,0 0-16,0 0 0,22-21 15,-1 0 1,0 0-16,0 0 0,-21-21 16,21 0-16,-21 0 15,0 0-15,0 0 0</inkml:trace>
  <inkml:trace contextRef="#ctx0" brushRef="#br0" timeOffset="171720.3">15240 16679 0,'-21'0'16,"21"-21"0,21 21-1,21-21-15,-21 21 0,22-21 16,-1 21-16,0 0 0,1-21 0,-1 21 15,0 0-15,1-21 0,20 21 16,-20 0-16,-1 0 0</inkml:trace>
  <inkml:trace contextRef="#ctx0" brushRef="#br0" timeOffset="172571.33">16150 16955 0,'0'0'15,"0"21"-15,21-21 16,0 0 0,1-21-16,-22-1 0,21 22 15,0-21-15,0 0 0,-21-21 0,0 21 16,0-1-16,0-20 0,0 21 16,0-21-16,0-1 0,0 1 0,0 21 15,-21-22-15,0 22 0,0 0 16,-1 0-16,-20 0 0,21 21 15,0 0-15,-22 0 0,22 0 0,0 21 16,-21 0-16,21 0 0,-1 0 16,1 1-16,0 20 0,-21 0 0,42 1 15,-21-22-15,-1 21 0,22 0 16,0-20-16,0 20 0,0-21 0,0 0 16,0 22-16,22-22 15,-22 0-15,21-21 0,0 0 0,0 0 16,21 0-16,-20 0 0,-1 0 15,21 0-15,-21 0 0,22-21 0,-22 0 16,21-1-16,-21 1 0,22 0 16,-22-21-16,0 21 0,0-22 15,0 22-15,-21-21 0,21 21 0,-21-22 16,0 22-16,22-21 0,-22 21 16,0-1-16,0 44 31,0-1-31,0 0 0,-22 0 15,22 21-15,0-20 0,0 20 16,0-21-16,0 21 0,0-20 16,0-1-16,0 21 0,0-21 0,0 0 15,22 1-15,-22-1 0,21 0 0,0-21 16,21 0-16,-21 0 0,1 0 16,20 0-16,-21 0 0,0 0 15,22-21-15,-22 21 0,21-21 0,-21-1 16,0-20-16,22 21 0,-22-21 15,0 20-15,0-20 0,0 0 0,-21-1 16,22 1-16,-1-21 0,0 20 16,-21 1-16,0 0 0,0-1 0,21 1 15,-21 0-15,0-1 0,0 22 16,0 0-16,0 0 0,0 42 16,0 0-1,-21 21-15,21 1 0,-21-22 16,21 21-16,-21 1 0,-1-1 0,22 0 15,0 1-15,-21-1 0,21 0 16,-21 1-16,21-1 0,-21 0 0,21-21 16,0 22-16,0-22 0,0 21 15,0-21-15,0 1 0,21-22 0,0 21 16,0 0-16,1-21 16,-1 0-16,21 0 0,-21 0 0,0 0 15,1-21-15,-1 0 0,0-1 16,21 1-16,-21-21 0,1 21 0,-1 0 15</inkml:trace>
  <inkml:trace contextRef="#ctx0" brushRef="#br0" timeOffset="172791.21">16637 16616 0,'0'0'0,"-21"21"16,42-21-1,0 0 1,0 0-16,0 0 0,22 0 0,-22 0 0,0 0 16,21 0-16,-20-21 0,-1 21 15,0 0-15,0-21 0,0 21 16,0 0-16,-21-21 16,0-1-1</inkml:trace>
  <inkml:trace contextRef="#ctx0" brushRef="#br0" timeOffset="173904.63">17166 16849 0,'0'0'0,"-21"0"16,42 0-1,0 0-15,0 0 0,22 0 16,-22-21-16,21 21 0,1-22 16,-1 22-16,0-21 0,1 0 0,-22 0 15,21 0-15,-21 0 0,0-1 16,-21 1-16,0 0 0,0 0 15,0 0-15,-21 21 16,0 0 0,0 0-16,0 0 0,-22 0 0,22 21 15,0 0-15,0 0 0,0 0 16,0 1-16,21 20 0,0-21 0,-22 0 16,22 22-16,0-22 0,0 0 15,0 0-15,0 0 0,22 0 0,-1 1 16,0-1-16,0-21 0,21 0 15,-20 21-15,20-21 0,0 0 0,-21 0 16,22 0-16,-1 0 0,0-21 16,1 21-16,-1-21 0,0-1 15,-20 1-15,-1 0 0,21 0 16,-21 0-16,0 0 0,-21-22 0,0 22 16,22-21-16,-22 21 0,0-1 0,0 1 15,0 0-15,0 0 0,0 42 31,0 0-15,0 0-16,0 22 0,0-22 0,0 0 16,0 21-16,0-20 0,0-1 15,-22 21-15,22-21 0,0 0 0,0 1 16,0-1-16,0 0 0,0 0 16,-21-21-1,0 0 1,21-21-1,0 0 1,0 0-16,0-1 0,0 1 0,0-21 16,21 21-16,0-22 0,1 22 15,-22-21-15,42 0 0,-21 20 0,0 1 16,0 0-16,1 0 0,20 0 0,-21 21 16,0 0-16,22 0 0,-22 0 15,0 0-15,0 21 0,0-21 0,0 21 16,-21 21-16,0-20 15,22-1-15,-22 0 0,0 21 0,0-21 16,0 1-16,0-1 0,0 21 16,0-21-16,0 0 0,-22-21 0,1 22 15,21-1-15,-21-21 0,0 21 16,21-42 15,0 0-31,0-1 16,0 1-16,21 0 0,0-21 0,0 21 15,1-1-15,20-20 0,-21 0 16,21 21-16,1-1 0,-22-20 0,21 21 16,1 21-16,-22-21 0,0 21 15,21 0-15,-21 0 0,1 0 16,-1 21-16,-21 0 0,0 0 0,21 0 16,-21 1-16,0-1 0,0 21 15,0-21-15,0 22 0,0-22 0,-21 0 16,0 0-16,21 21 0,0-20 15,-22-22-15,22 21 0,-21 0 0,21 0 16,0 0 0,21-21-1,1-21 1,-1 21-16,0-21 0,0 0 0,-21 0 16,21 21-16</inkml:trace>
  <inkml:trace contextRef="#ctx0" brushRef="#br0" timeOffset="174662.71">18923 16806 0,'0'-21'16,"21"21"0,-21-21-16,21 21 0,0 0 15,-21-21-15,22 21 0,-1-21 0,0 0 16,0 21-16,0-22 0,0 1 16,1 21-16,-1-21 0,-21 0 0,0 0 15,-21 21 16,-1 0-31,1 0 0,0 21 0,0 0 16,0-21-16,0 21 0,-1 0 16,1 22-16,0-22 0,21 0 0,0 0 15,-21 0-15,21 1 0,0-1 16,0 0-16,0 0 0,0 0 0,21 0 16,0 1-16,0-22 15,1 0-15,20 0 0,-21 21 0,0-21 16,22 0-16,-22 0 0,21 0 15,-21 0-15,22-21 0,-22-1 0,0 22 16,0-21-16,0 0 0,-21 0 16,21 0-16,-21 0 0,22-1 15,-22-20-15,0 21 0,0 0 0,0 0 16,0-1-16,0 1 0,0 0 16,0 42 15,0 0-31,0 1 0,0 20 15,0-21-15,0 0 0,-22 0 16,22 1-16,-21-1 0,21 0 0,0 0 16,0 0-16,-21 0 0,0 1 15,21-1-15,0 0 16,-21-21 15,21-21-31,0 0 16,0-1-16,0 1 0,0 0 15,21 0-15,0 0 0,0-22 0,0 1 16,1 21-16,20-21 0,-21-1 16,21 22-16,1-21 0,-1 21 0,0-1 15,1 22-15,-22 0 0,21 0 0,1 0 16,-22 0-16,21 0 0,-21 22 16,0 20-16,-21-21 0,0 0 0,0 22 15,0-22-15,0 21 0,0-21 16,0 0-16,0 22 0,0-22 15,-21 0-15,0 0 0,21 0 16,-21 1-16,0-22 0,21 21 0,-21-21 16,-1 0-16,22 21 0,-21-21 15,21-21 17,0 0-32,0-1 0,21 22 0,1-21 15</inkml:trace>
  <inkml:trace contextRef="#ctx0" brushRef="#br0" timeOffset="174936.57">20066 16320 0,'0'0'0,"0"-22"0,0 1 16,0 42 0,0 1-1,0-1-15,0 0 0,-21 21 0,21-21 16,-21 22-16,-1-1 0,1 0 15,0 1-15,21-1 0,-21 0 0,0 1 16,0-1-16,21 0 0,0-20 16,-22 20-16,22-21 0,-21 0 0,21 0 15,0 1-15,0-1 16,21-21 0,22 0-1,-22 0-15,0-21 0,21-1 16,-20 22-16,20-21 0</inkml:trace>
  <inkml:trace contextRef="#ctx0" brushRef="#br0" timeOffset="175327.34">20383 16658 0,'0'0'15,"0"-21"-15,0-21 16,-21 42 0,0 0-16,0 0 15,0 21-15,0 0 0,-1-21 16,1 21-16,21 0 0,0 1 0,-21-1 15,21 0-15,0 0 16,0 0-16,0 0 16,21 1-16,0-22 15,1 0-15,-22 21 0,21-21 16,0 0-16,0 0 0,0 21 0,0-21 16,1 0-16,-1 0 0,-21 21 15,0 0-15,21-21 0,-21 21 16,-21-21-1,0 22 1,-1-22-16,1 0 0,0 0 0,0 0 0,0 0 16,0 0-16,-1 0 15,1 21-15,0-21 0,0 0 0,0 0 16,0 0-16,-1 0 16,1 0-16,21-21 31,0-1-31,0 1 15,0 0-15</inkml:trace>
  <inkml:trace contextRef="#ctx0" brushRef="#br0" timeOffset="175631.17">20002 16447 0,'-21'-22'16,"42"1"-16,1 21 16,-1-21-16,0 21 0,21-21 15,-21 21-15,22-21 0,-22 21 0,21-21 16,1 21-16,-1-22 0,0 22 16,-21 0-16,22 0 0,-22 0 0,21-21 15,-21 21-15,1 0 0,-1 0 16,0 0-1,-42 0 17,0 21-32,-1-21 15,1 0-15,-21 22 16</inkml:trace>
  <inkml:trace contextRef="#ctx0" brushRef="#br0" timeOffset="190894.45">8678 17695 0,'21'0'47,"-21"-21"-47,22 0 0,-1 0 16,-21 0-16,0 0 15,0-1-15,0 1 16,0 0-16,0 0 16,0 0-16,0 0 0,-21 21 15,-1 0-15,1-22 0,0 22 16,0 0-16,0 0 0,0 0 16,-1 0-16,1 0 0,0 22 15,0-22-15,0 21 0,0 0 0,-1-21 16,22 21-16,-21 0 0,21 0 15,-21 1-15,21-1 0,0 0 0,0 0 16,0 0-16,0 0 16,0 1-16,21-22 15,0 0-15,1 0 16,-1 0-16,0 0 16,0 0-16,0 0 0,0-22 0,1 22 15,-1-21-15,0 21 0,0-21 16,0 0-16,0 0 0,1 21 15,-1-21-15,0-1 0,0 1 16,0 21-16,-21 21 47,0 1-47,0-1 16,0 21-16,0-21 0,0 0 15,0 22-15,0-22 0,0 0 16,0 21-16,0-20 0,0 20 0,0-21 15,0 21-15,0-20 0,0 20 16,0-21-16,-21 0 0,21 0 16,0 1-16,-21-1 0,21 0 15,0 0-15,-21-21 16,0 0-16,-1 0 0,22 21 0,-21-21 16,0 0-16,0 0 0,0 0 15,0 0-15,-1 0 0,1 0 0,0-21 16,0 21-16,0-21 0,0 21 15,-1-21-15,1 0 16,21-1 0,0 1-1,21 21 1,1-21-16</inkml:trace>
  <inkml:trace contextRef="#ctx0" brushRef="#br0" timeOffset="191114.84">9123 17865 0,'0'0'16,"21"0"-16</inkml:trace>
  <inkml:trace contextRef="#ctx0" brushRef="#br0" timeOffset="191852.14">10626 17653 0,'0'0'0,"0"-21"0,0-21 0,0 20 16,0 1-16,0-21 0,0 21 0,0 0 16,0-1-16,0 1 15,21 21-15,-21 21 31,0 1-31,0-1 16,0 21-16,0 0 0,0-20 16,0 20-16,-21 0 0,21 1 15,0-1-15,0-21 0,-22 21 0,22 1 16,0-22-16,0 21 0,-21-21 16,21 1-16,0-1 0,0 0 0,0 0 15,0 0-15,0-42 47,21 0-47,-21 0 16,22 0-16,-22-1 0,0-20 0,21 21 15,-21-21-15,21-1 0,0 22 16,-21-21-16,0-1 0,21 1 0,-21 0 16,21-1-16,1 22 0,-22-21 15,0 21-15,21 0 0,-21-1 16,21 22-16,0 0 15,0 0-15,0 22 0,-21-1 16,0 21-16,22-21 0,-1 22 0,-21-22 16,0 21-16,21 0 0,0 1 15,-21-22-15,0 21 0,21 1 16,-21-22-16,0 0 0,0 21 16,0-21-16,0 1 0,0-1 0,0 0 15,0 0 1,-21-21 15,0-21-31,0 21 16</inkml:trace>
  <inkml:trace contextRef="#ctx0" brushRef="#br0" timeOffset="192031.04">10604 17928 0,'-21'0'16,"42"0"15,1 0-31,-1 0 0,21 0 16,-21 0-16,0 0 0,22 0 15,-1-21-15,0 21 0,1 0 0,-1-21 16,0 21-16,-20-21 0,20 21 16,0 0-16,1-21 0</inkml:trace>
  <inkml:trace contextRef="#ctx0" brushRef="#br0" timeOffset="192446.82">11345 17759 0,'0'-21'0,"-21"0"32,21 42-1,21-21-16,0 21-15,1 0 0,-1 0 0,-21 0 16,21 1-16,0 20 16,0-21-16,0 0 0,-21 0 0,0 22 15,0-22-15,0 0 0,0 0 0,0 0 16,0 1-16,0-1 16,0 0-16,-21-21 31,21-21-16,0 0 1,0-1-16,0 1 0,0 0 16,0-21-16,0 21 0,0-1 0,21-20 15,-21 21-15,22-21 0,20-22 16,-21 43 0,0 0-16,0 21 0,1-21 15,-1 21-15,0 0 0,0 0 0,0 0 16,0 0-16</inkml:trace>
  <inkml:trace contextRef="#ctx0" brushRef="#br0" timeOffset="192901.56">11938 17822 0,'0'-21'16,"0"42"-16,0-63 0,0 21 16,21 21 15,0 0-31,0 21 0,1 0 16,-22 0-16,21 1 0,0-1 15,-21 0-15,0 21 0,21-21 16,-21 1-16,21-1 0,-21 0 0,0 0 15,0 0-15,0 0 0,0 1 16,0-1-16,0 0 0,0 0 16,0-42 15,0 0-15,0 0-16,0-22 15,0 22-15,21 0 0,1 0 0,-1-22 16,-21 1-16,21 21 0,0-21 15,0 20-15,22-20 0,-22 21 0,0 0 16,0 0-16,0-1 0,0 22 16,1 0-16,-1 0 0,0 0 15,0 0-15,0 22 32</inkml:trace>
  <inkml:trace contextRef="#ctx0" brushRef="#br0" timeOffset="194450.98">12806 17928 0,'0'0'0,"-21"0"15,21-21-15,-22 21 0,22-21 16,0 0-16,-21 0 15,21-1-15,0 1 16,-21 0-16,21 0 0,0 0 16,0 0-16,-21 21 15,0-22-15,0 22 16,-1 0-16,1 0 0,0 22 16,0-1-16,0 0 0,0 0 15,-1 0-15,1 0 0,0 1 0,0 20 16,0-21-16,0 21 0,-1-20 15,22-1-15,0 0 0,0 0 0,0 0 16,0 0-16,0 1 0,0-1 16,22-21-1,-1 0-15,0 0 16,0 0-16,0 0 0,0-21 16,1 21-16,-1-22 0,0 1 0,0 0 15,0 0-15,0 0 0,1 0 16,-1-1-16,-21 1 0,21 0 0,-21 0 15,0 0-15,0 0 0,0-1 16,0 44 15,0-1-15,0 0-16,0 0 0,0 0 0,0 0 16,0 1-16,0-1 15,0 0-15,0 0 0,0 0 0,0 0 16,21-21-16,0 22 0,0-22 15,1 0-15,-1 0 16,0 0-16,0 0 0,21 0 0,-20 0 16,-1 0-16,0 0 0,0-22 15,0 1-15,0 0 0,1 21 0,-1-21 16,0 0-16,-21 0 0,21-1 16,-21 1-16,0 0 0,0 0 15,0 42 16,0 0-31,0 0 16,0 1-16,0-1 16,0 0-16,0 0 0,0 0 15,0 0-15,0 1 16,0-1-16,0 0 0,21-21 16,0 0-1,1 0-15,-1 0 0,0 0 0,0 0 16,0 0-16,0 0 0,1-21 15,-1 0-15,0-1 16,0 1-16,0 0 0,0 0 0,1 0 16,-22 0-1,21-1-15,-21 1 0,21 0 16,0 21 15,-21 21-15,0 0-16,0 1 15,0-1-15,0 0 0,0 0 16,0 0-16,-21 0 0,21 22 16,-21-1-16,21-21 0,0 43 0,0-22 15,0 0-15,0 22 0,0-22 16,0 22-16,0-1 0,0-20 0,0 20 16,0 1-16,21-22 15,-21 21-15,21-20 0,-21 20 0,0-20 16,0-1-16,-21-42 15,0 0 1,0 0-16,-1 0 0,1 0 16,0 0-16,0 0 0,0 0 15,0 0-15,-1 0 0,1 0 0,0-21 16,21 0 0,0-22-16,0 1 0,0 0 0,0 20 15,21-20-15,0 0 0,1-1 16,-1 1-16,0 0 0,21-1 15,-21 1-15,22 0 0,-1-22 16,0 22-16,1-22 0,-1 22 16,22 0-16,-22-22 0,0 22 0,22 0 15,-22-22-15,22 22 0,-22-1 16,21 1-16,-20 0 0,-1-1 0,0 1 16,-20 21-16,-1 0 0,-21 0 15,0-1-15,-21 22 16,-1 0-16,1 0 15,-21 22-15,21-1 0,0 0 16,-22 0-16,22 0 0,21 0 16,-21 1-16,21-1 15,0 0-15,21 0 16,0-21-16,0 21 0,1-21 16,-1 0-16,0 21 0,21-21 0,-21 0 15,1 22-15,-1-22 0,0 0 16,0 21-16,-21 0 15,0 0-15,0 0 16,-21-21 0,21 21-16,-21-21 0,0 0 0,-1 0 15,1 22-15,0-22 0,0 0 16,0 0-16,0 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9T03:39:42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3133 677 0,'21'0'15,"0"0"1,0 0-1,-21-21-15,21 21 16,-21-21 0,21 21-16,-21-21 0,0 0 15,0 0 1,0-1 0,-21 22-1,0 0-15,0 0 16,-21 0-16,20 0 0,1 0 0,-21 0 15,0 0-15,20 22 0,-20-1 16,0 0-16,-1 0 0,1 0 16,21 0-16,-21 22 0,20-1 0,1 0 15,-21 1-15,21-1 0,0 0 16,-1 22-16,1-22 0,21 1 16,0-1-16,-21 0 0,21 1 15,0-1-15,0 0 0,0 1 16,0-22-16,21 0 0,0 21 0,22-21 15,-22 1-15,21-22 0,1 21 16,-1-21-16,0 0 0,1 0 0,-1 0 16,0 0-16,1 0 0,20 0 15,-21 0-15,1-21 0,-1-1 16,0 22-16,-20-21 0,20 0 0,0 0 16,1 0-16,-22 0 0,21-22 15</inkml:trace>
  <inkml:trace contextRef="#ctx0" brushRef="#br0" timeOffset="586.87">3789 572 0,'0'0'0,"0"-22"0,-21 22 15,-1 0 1,1 0-1,21 22-15,0-1 0,0 0 0,0 0 16,0 0-16,0 22 0,0-1 16,0 0-16,0 1 0,-21-1 15,21 21-15,-21-20 0,21-1 16,-21 0-16,21 1 0,0-1 16,-21 0-16,-1 1 0,22-1 0,-21-21 15,21 22-15,0-22 0,0 0 16,0 0-16,0 0 0,-21 0 15,0-21 17,21-21-32,0 0 15,0 0-15,0 0 0,0 0 16,0-1-16,0-20 16,0 21-16,21-21 0,0-1 0,0 22 15,1-21-15,20 21 0,0-22 16,1 22-16,-1 0 0,0 0 15,1 21-15,-1 0 0,0 0 0,-21 0 16,22 0-16,-1 21 0,-21 0 16,0 0-16,22 0 0,-43 22 0,21-22 15,-21 0-15,21 21 0,-21-20 16,0-1-16,0 21 0,0-21 16,0 0-16,-21 1 0,0-1 15,0 0-15,-1 0 0,1 0 0,0 0 16,0 1-16,0-22 15,21-22 32,0 1-47,21 0 0,0 0 0</inkml:trace>
  <inkml:trace contextRef="#ctx0" brushRef="#br0" timeOffset="1211.51">4805 1228 0,'0'0'0,"21"0"0,0-43 16,0 43-16,-21-21 15,0 0-15,0 0 0,21 0 16,-21 0-16,0-1 0,0 1 0,0 0 15,0 0-15,0 0 0,0 0 16,-21-1-16,0 22 0,0-21 0,0 21 16,0 0-16,-22 0 0,22 0 15,-21 0-15,-1 21 0,1-21 16,0 22-16,-1-1 0,22 21 0,-21-21 16,0 22-16,20-22 15,-20 21-15,21 0 0,0-20 0,0 20 16,-1 0-16,22-21 0,-21 1 15,21 20-15,0-21 0,0 0 0,21 0 16,1 1-16,-1-22 16,0 0-16,0 0 0,0 0 0,22 0 15,-22 0-15,21 0 0,-21 0 16,22-22-16,-22 22 0,21-21 0,0 0 16,-20 0-16,20 0 0,-21 0 15,0-1-15,0 1 0,1-21 0,-1 21 16,0 0-16,-21-1 0,0-20 15,0 21-15,0 0 0,0 0 16,0 42 15,0 0-31,0 0 16,0 0-16,0 22 0,0-22 16,0 0-16,0 0 0,0 0 0,0 22 15,21-22-15,0 0 16,-21 0-16,21 0 0,1 0 15,-1-21-15,0 0 0,-21 22 16,21-22-16,0 0 0,0 0 0,1 0 16,-1 0-16,0 0 0,21-22 15,-21 22-15,1-21 0</inkml:trace>
  <inkml:trace contextRef="#ctx0" brushRef="#br0" timeOffset="1603.29">5419 1037 0,'0'0'0,"0"-21"16,-22 21 0,1 0-1,21 21 1,0 0-16,0 1 0,0-1 0,0 0 16,0 21-16,0-21 0,0 22 0,0-22 15,0 21-15,0-21 16,0 22-16,0-1 0,0 0 0,0 1 15,0 20-15,0-20 0,0 20 16,-21 1-16,21-1 0,0 1 0,-21-1 16,21 1-16,0-1 0,-21 1 15,21-1-15,0 1 0,0-1 0,-21 1 16,-1-22-16,22 0 0,0 1 0,0-1 16,0 0-16,0 1 0,0-22 15,0 0-15,0 0 0,0 0 16,-21-21-16,21-21 31,0 0-31,0 0 16,0 0-16,0-22 0,0 22 15,0 0-15,0-21 0,0-1 0,0 1 16,0 0-16,0-1 0</inkml:trace>
  <inkml:trace contextRef="#ctx0" brushRef="#br0" timeOffset="1967.07">5334 1207 0,'0'0'0,"0"-85"16,21 64-16,0 0 0,-21-1 16,21 1-16,1 0 0,-1 21 15,0-21-15,0 0 0,0 21 0,0 0 16,22 0-16,-22 0 0,0 0 15,21 0-15,-20 0 0,-1 21 16,21 0-16,-21 0 0,0 0 0,-21 1 16,0-1-16,22 0 0,-22 21 15,0-21-15,0 1 0,-22-1 0,1 21 16,0-21-16,0 0 16,-21 1-16,20-1 0,-20 0 0,21 0 15,-21 0-15,-1-21 0,22 21 16,-21 1-16,21-22 0,-1 0 0,1 21 15,0-21 1,21-21 15,21-1-31,0 22 0,1-21 16</inkml:trace>
  <inkml:trace contextRef="#ctx0" brushRef="#br0" timeOffset="2287.07">6202 656 0,'0'0'16,"0"21"15,0 22-31,-21-22 16,-1 21-16,22 1 0,-21-1 0,0 21 15,21-20-15,-21 20 0,0-20 16,21 20-16,-21-21 0,21 1 16,-22-1-16,22 0 0,-21 1 15,21-22-15,0 21 0,0-21 0,0 1 16,0-1-16,0 0 0,0 0 16,21-21-1,1 0-15,-1 0 16,0-21-16,-21 0 0,21 21 0,0-21 15,-21-1-15</inkml:trace>
  <inkml:trace contextRef="#ctx0" brushRef="#br0" timeOffset="2527.03">5927 1185 0,'21'0'15,"0"0"1,0 0-16,0 0 0,0 0 16,1 0-16,20 0 0,-21 0 0,0 0 15,0 0-15,22 0 0,-22 0 16,0-21-16,0 21 0,0 0 0,1-21 16,-1 21-1,0 0-15,-21-21 16</inkml:trace>
  <inkml:trace contextRef="#ctx0" brushRef="#br0" timeOffset="2931.36">6498 1291 0,'0'0'0,"21"0"0,0 0 16,1-21-16,-1 21 0,0-21 0,0 0 16,0 21-16,0-21 0,1-1 15,-1 22-15,0-21 0,-21 0 16,0 0-16,0 0 16,0 0-16,0-1 0,-21 22 15,0 0 1,-1 0-16,1 0 0,0 22 0,0-22 15,0 21-15,0 0 0,21 0 16,-22 21-16,22-20 0,-21-1 0,0 21 16,21-21-16,0 0 0,0 1 15,0-1-15,0 21 0,0-21 16,0 0-16,0 1 0,21-1 16,0 0-16,1-21 15,-1 0-15,0 0 0,21 0 0,-21 0 16,1 0-16,20 0 0,-21 0 15,0 0-15,0 0 0,1 0 0,-1 0 16,0-21-16,0 21 0</inkml:trace>
  <inkml:trace contextRef="#ctx0" brushRef="#br0" timeOffset="3367.12">7006 1080 0,'0'-22'16,"0"1"0,21 0-16,0 21 0,1 0 15,-1 0-15,0 0 16,0 0-16,21 0 0,-20 0 16,-1 0-16,0 21 0,21 0 0,-21 1 15,1-1-15,-1 0 0,-21 21 16,21-21-16,-21 1 0,21 20 0,-21-21 15,0 0-15,0 22 0,0-22 16,0 0-16,0 21 0,0-21 16,0 1-16,0-1 0,-21 0 15,0 0-15,0-21 16,21-21 15,0 0-31,0 0 16,0-1-16,0 1 0,21 0 15,-21 0-15,21-21 0,0 20 0,0-20 16,-21 21-16,21-21 0,1-1 16,-1 22-16,0 0 0,0 0 0,-21 0 15,21-1-15,0 1 0,1 0 16,-1 0-16,0 21 0,-21-21 16,21 21-16,0 0 0</inkml:trace>
  <inkml:trace contextRef="#ctx0" brushRef="#br0" timeOffset="3723.93">8318 1249 0,'0'0'15,"-21"0"-15,-21 0 0,21 0 0,0 0 16,21 21-16,21-21 31,0 0-31,0 0 0,0 0 16,0 0-16,1 0 0,-1 0 15,0 0-15,0 0 0,0 0 0,0 0 16,1 0-16,-22-21 16,21 21-16,0 0 15,-21-21-15,21 21 16,0-21-16</inkml:trace>
  <inkml:trace contextRef="#ctx0" brushRef="#br0" timeOffset="4403.58">9144 1080 0,'-21'-22'16,"21"1"-16,0 0 15,0 0-15,0 0 16,0 0-16,0-1 0,0 1 15,0 0-15,0 0 0,21 0 16,0 0-16,0-1 0,0 22 0,1-21 16,-1 0-16,0 21 0,0 0 15,0 0-15,0 0 0,1 0 0,-1 0 16,0 0-16,-21 21 0,21 0 16,-21 22-16,0-22 0,0 21 0,0-21 15,0 22-15,0-1 0,0 0 16,0 1-16,0-1 0,0 0 0,-21 1 15,0-22-15,0 21 16,-22 1-16,22-22 0,-21 21 0,21-21 16,-22 22-16,1-22 0,21 0 15,-22 0-15,1 0 0,21 0 0,-21 1 16,20-1-16,1-21 0,0 0 16,-21 0-16,21 0 0,-1 0 0,1 0 15,0 0-15,0 0 16,21-21-16,-21-1 0,21 1 0,0 0 15,0 0-15,0 0 0,0 0 16,0-1-16,0 1 0,21 0 16,0 0-16,-21 0 0,21 21 0,0 0 15,1-21-15,-1 21 16,0 0-16,0 21 16,0-21-16,0 21 0,1 0 15,-1 0-15,0 0 0,-21 1 0,21-1 16,0 0-16,22 0 0,-22 0 15,0 0-15,0 1 0,0-1 0,0 0 16,22-21-16,-22 21 0,0-21 16,0 0-16,0 21 0,1-21 0,20 0 15,-21 0-15,0 0 0,0 0 16,1 0-16,-1 0 0,0-21 0,0 21 16,0-21-16,0 0 15,1 0-15,-22-1 0,21 22 16,-21-21-16,0 0 0,0 0 15</inkml:trace>
  <inkml:trace contextRef="#ctx0" brushRef="#br0" timeOffset="5167.85">3577 1863 0,'0'21'32,"0"0"-17,21-21-15,0 0 16,1 0-16,-1 0 0,21 21 16,0-21-16,1 0 0,20 0 15,1 0-15,-1 0 0,1 21 0,20-21 16,-20 0-16,21 0 0,20 0 15,-20 0-15,21 0 0,-21 0 0,20 0 16,1 0-16,0 0 0,0 0 16,0 0-16,21 0 0,0 0 0,0 0 15,21 0-15,0 0 0,0-21 16,0 21-16,22 0 0,-1 0 0,-21 0 16,22 0-16,-22-21 0,0 21 15,0 0-15,0 0 0,0 0 0,-21 0 16,22 0-16,-22 0 15,0 0-15,0 0 0,0 0 0,-22 0 16,22 0-16,-21 0 0,0 0 16,-21 0-16,-22 0 0,22 0 0,-43 0 15,1 0-15,-1 0 0,-21 0 16,0 0-16,0 0 0,-42 0 31,-21 0-31,21 0 0,-22 0 16,1 0-16,0-21 0,-22 21 15,1-21-15,-1 21 0,1-21 0</inkml:trace>
  <inkml:trace contextRef="#ctx0" brushRef="#br0" timeOffset="5871.53">4043 1969 0,'21'21'47,"0"-21"-47,0 0 0,22 0 16,-22 0-16,42 0 0,-20 0 15,20 0-15,1 0 0,20 0 16,-20 0-16,42 0 0,-22 0 16,1 0-16,21 0 0,0 0 0,-1 0 15,1 0-15,0 0 0,0 0 16,21 0-16,0 0 0,0 0 0,0 0 16,0 0-16,0 0 0,0 21 15,21-21-15,0 0 0,-21 0 0,21 0 16,-21 0-16,0 0 0,-21 21 15,21-21-15,-21 0 0,21 0 0,-21 0 16,0 0-16,0 0 0,-1 0 16,-20 0-16,0 0 0,-1 0 0,1 0 15,0 0-15,-22 0 16,22 0-16,-22 0 0,1 0 0,-22 21 16,22-21-16,-22 0 0,0 0 15,-20 0-15,-1 0 0,0 0 0,0 0 16,0 0-16,0 0 15,1 0 48,-1 0-47,-21-21-16,21 21 0,0-21 0</inkml:trace>
  <inkml:trace contextRef="#ctx0" brushRef="#br0" timeOffset="6825.13">13314 1545 0,'0'0'0,"0"-21"0,21 0 16,-21 0-16,0 0 15,0-1-15,0 1 0,0 0 0,0 0 16,0 0-16,-21 0 16,21-1-16,-21 22 0,-1-21 15,1 21-15,0 0 16,0 0-16,0 0 0,0 0 15,-1 21-15,-20-21 0,21 22 16,0-1-16,0 21 0,-1-21 0,1 22 16,0-1-16,0 0 0,0 1 15,0-1-15,-1 21 0,1-20 0,0 20 16,0-20-16,0-1 0,21 0 16,-21 1-16,21-1 0,-22 0 0,22 1 15,0-1-15,0-21 0,0 0 16,0 22-16,0-22 0,22 0 0,-1 0 15,21 0-15,-21-21 0,22 21 16,-1-21-16,0 0 0,22 0 16,-22 0-16,22 0 0,-22 0 0,21-21 15,1 0-15,-22 21 0,22-21 0,-22 0 16,0 0-16,1-1 0,-1-20 16,-21 21-16,22 0 0,-22-22 0,-21 1 15,21 0-15,-21-1 0,0 1 16,0 0-16,0-1 0,0-20 0,-21 21 15,21-1-15,-21 1 0,-1 0 16,1-1-16,0 1 0,-21 21 16,21-22-16,-22 22 0,22 0 15,-21 0-15,21 0 0,-22 21 0,1 0 0,0 0 16,-1 0-16,1 0 16,0 0-16,-1 0 0,22 0 0,-21 21 15,-1 0-15,22 0 0,-21 0 16,21 1-16,0-1 0,-1 21 0,1-21 15,21 22-15,0-1 0,-21-21 0,21 21 16,0 1-16,0-22 0,0 21 16,21-21-16,0 1 0,22-1 0</inkml:trace>
  <inkml:trace contextRef="#ctx0" brushRef="#br0" timeOffset="7427.78">14182 1439 0,'0'0'0,"-22"0"0,1 0 15,21-21-15,-21 21 0,0 0 16,0 0-16,0 0 0,-1 0 15,1 21-15,0 1 16,21-1-16,-21 0 0,21 21 16,-21-21-16,0 22 0,21-1 0,-22 0 15,22 1-15,-21 20 0,21-20 16,0-1-16,-21-21 0,21 21 0,0 1 16,0-22-16,0 21 0,0-21 15,0 1-15,0-1 0,0 0 0,21 0 16,-21 0-16,21 0 0,1-21 0,20 22 15,-21-22-15,0 0 0,22 0 16,-22 0-16,21 0 0,0 0 0,-20 0 16,20 0-16,0 0 15,1 0-15,-1-22 0,0 1 0,1 21 16,-1-21-16,-21 0 0,21 0 0,-20-22 16,-1 22-16,21-21 0,-42 21 15,21-22-15,-21 1 0,0 0 0,0-1 16,0 1-16,0 0 0,0-1 15,-21 1-15,0 0 0,0-1 0,-22 1 16,22 21-16,-21 0 0,21-22 16,-22 22-16,1 21 0,0-21 0,-1 21 15,1 0-15,0 0 0,21 0 16,-22 0-16,1 0 0,21 0 0,0 21 16,-1-21-16,1 21 15,0 1-15,0-22 0,21 21 0,-21 0 16,21 0-16,0 0 0,0 0 15,0 1-15,0-1 0,21 0 0,21-21 16,-21 21-16,1 0 0</inkml:trace>
  <inkml:trace contextRef="#ctx0" brushRef="#br0" timeOffset="7804.08">15007 1376 0,'0'0'0,"0"-21"16,-21 21-1,0 21 1,0 0 0,21 0-16,0 0 0,0 22 0,-22-22 15,22 21-15,0-21 0,-21 22 16,21-1-16,0 0 0,0 22 0,0-22 15,0 1-15,-21-1 0,21 0 0,-21 1 16,21-1-16,0-21 16,0 21-16,0 1 0,0-22 0,-21 0 15,21 21-15,0-20 0,0-1 16,0 0-16,-21 0 0,21 0 0,0 0 16,21-21 15,0 0-31,0-21 15,-21 0-15,21 0 0,0 21 16,1-42-16,-1 20 0</inkml:trace>
  <inkml:trace contextRef="#ctx0" brushRef="#br0" timeOffset="8203.54">14965 1566 0,'0'0'0,"0"-21"0,-21 0 0,21 0 16,0 0-16,-22 0 0,22-1 0,0 1 16,0 0-16,0 0 0,22 21 0,-1-21 15,0 0-15,0-1 0,21 22 16,1 0-16,-1-21 0,0 21 16,1 0-16,20 0 0,-20 0 0,-1 0 15,21 21-15,-20 1 0,-1-22 0,0 21 16,-20 0-16,20 0 15,-21 0-15,0 22 0,0-22 0,-21 0 16,0 0-16,0 0 0,0 0 16,-21 1-16,0 20 0,-21-21 0,21 0 15,-22 0-15,1 1 0,0-1 16,-1 0-16,22 0 0,-21 0 0,-1 0 16,1-21-16,21 22 0,-21-1 15,20-21-15,1 0 0,-21 21 0,21-21 16,0 0-1,42-21 17,0 21-32,0 0 15</inkml:trace>
  <inkml:trace contextRef="#ctx0" brushRef="#br0" timeOffset="8843.18">16383 1609 0,'0'0'0,"21"-21"0,0-1 16,0 1-16,1 0 0,-1 0 0,-21 0 15,0 0-15,0-1 16,0 1-16,-21 21 15,-1 0-15,-20 0 0,21 0 16,-21 0-16,-1 0 0,22 21 16,-21-21-16,-1 22 0,1-1 0,21 0 15,-21 0-15,-1 0 0,22 0 16,-21 1-16,21 20 0,-1-21 0,1 0 16,0 0-16,21 1 0,0-1 15,0 0-15,0 0 0,0 0 16,0 0-16,21 1 15,0-1-15,1-21 0,-1 0 0,0 21 16,0-21-16,21 0 16,-20 21-16,20-21 0,-21 0 0,0 0 15,22 21-15,-22-21 0,21 0 16,-21 21-16,0 1 0,22-22 0,-22 21 16,0-21-16,0 21 0,0 0 15,-21 0-15,0 0 16,0 1-1,-21-1-15,0-21 0,-21 21 16,-1-21-16,22 0 0,-21 21 0,0-21 16,-1 0-16,1 21 15,0-21-15,-1 0 0,22 0 0,-21 21 16,21-21-16,-43 0 16,22 0-16,21 0 0,-1 0 0,1 0 15,0 0-15,-21 0 0,21 0 16,-1 0-16,1 0 15,0 0 17</inkml:trace>
  <inkml:trace contextRef="#ctx0" brushRef="#br0" timeOffset="9431.84">12827 2519 0,'0'0'0,"-21"0"0,-43 0 16,43 0-1,0 0-15,21 21 16,21-21 15,0 0-31,0 0 16,22 0-16,-1 0 15,0 0-15,22 0 0,-1 0 0,22 0 16,0 0-16,-1 0 0,22 0 16,-21 0-16,21 0 0,0 0 0,-1 0 15,1 0-15,21 0 0,-21 0 16,21 0-16,-21 0 0,21 0 0,-21 0 15,21 0-15,-21 0 0,21 0 16,-22 0-16,22 0 0,-21 0 0,0 0 16,-21 0-16,-1 0 0,1 0 0,-21 0 15,-1 0-15,1 0 0,-22-21 16,0 21-16,-21 0 0,1 0 0,-1 0 16,0-21-16,-42 21 46,-22-21-46,22 21 0,0 0 0,-21 0 16,-1 0-16,-20 0 0</inkml:trace>
  <inkml:trace contextRef="#ctx0" brushRef="#br0" timeOffset="9991.17">12679 2688 0,'21'0'31,"0"0"-15,0 21-16,22-21 0,-1 0 16,0 0-16,22 0 0,-1 0 15,1 0-15,20 0 0,1 0 0,21 0 16,-21 0-16,20 0 0,1 0 0,0 0 15,0 0-15,21 0 0,-21 0 16,21 0-16,0 0 0,-21 0 0,21 0 16,-22 0-16,1 0 0,21 0 15,-21 0-15,0 0 0,0 0 0,0-21 16,-22 21-16,22 0 16,-42 0-16,20 0 0,-20 0 0,-1 0 15,-20 0-15,-1 0 0,0 0 16,-21 0-16,1 0 0,-1 0 0,0 0 15,0 0-15,0 0 16,-42 0 47</inkml:trace>
  <inkml:trace contextRef="#ctx0" brushRef="#br0" timeOffset="14575.18">3069 3895 0,'0'0'0,"-21"0"0,21-21 32,-21 21-17,21-22-15,0 1 32,0 0-17,0 0 1,-21 21 31,21 21-32,0 0-15,0 0 0,0 1 16,0-1-16,0 0 16,0 21-16,0-21 0,-22 22 0,22-1 0,0 0 15,-21 1-15,21-1 16,0 0-16,0-20 0,-21 20 0,21 0 15,-21 1-15,0-1 0,21-21 16,0 21-16,-21 1 0,21-22 0,-22 0 16,22 0-16,0 0 0,0 1 15,0-1-15,-21 0 0,21 0 16,0-42 46,21 0-46,-21 0 0,22-1-16,-1 22 0,-21-21 15</inkml:trace>
  <inkml:trace contextRef="#ctx0" brushRef="#br0" timeOffset="15343.74">3408 4403 0,'0'21'32,"0"0"-17,0 0 1,21-21 15,0 0-15,0 0-1,0 0-15,-21-21 0,22 21 16,-22-21-16,21 21 16,-21-21-16,0 0 0,0-1 15,-21 1 1,-1 21-16,1 0 16,0 0-1,0 0-15,0 21 0,21 1 16,-21-1-1,21 0-15,0 0 16,0 0 0,21-21-1,0 0-15,0 0 0,0 0 16,0 0-16,1 0 16,-1-21-16,0 0 15,-21 0 1,0 0-1,0-1-15,-21 1 16,0 21 0,-1 0-16,1 0 15,0 0 1,21 21 0,-21-21-16,21 22 15,0-1 1,21-21 31,0 0-32,0 0 1</inkml:trace>
  <inkml:trace contextRef="#ctx0" brushRef="#br0" timeOffset="16879.48">4868 3641 0,'-21'0'16,"0"0"-16,21 21 16,0 0-16,0 0 15,0 0-15,0 1 0,0-1 16,0 0-16,0 0 15,21 0-15,0-21 0,0 0 16,22 0-16,-22 0 0,0 0 16,21 0-16,-20 0 0,20 0 0,0 0 15,-21 0-15,22-21 0,-1 21 16,-21-21-16,22 0 0,-22 21 0,0-21 16,21-1-16,-21 1 0,1 0 15,-22 0-15,21 0 0,-21 0 16,0-1-16,0 1 0,0 0 15,0 0-15,0 0 16,0 0-16,-21 21 0,-1 0 16,1 0-16,0 21 15,21 0-15,-21 21 16,0-21-16,21 22 0,0-22 16,0 21-16,-21 1 0,21-1 0,0 0 15,0 22-15,0-22 0,0 0 16,0 22-16,0-22 0,0 22 0,0-22 15,0 0-15,0 1 0,0-1 16,0 0-16,0-20 0,0 20 0,0-21 16,0 21-16,0-20 0,0-1 15,0 0-15,0 0 0,0 0 16,-22-21-16,22 21 0,0 1 16,-21-22-16,0 0 15,0 0-15,0 0 0,0 0 16,-1 0-16,1-22 0,0 1 15,0 21-15,0-21 0,0 21 0,-1-21 16,1 21-16,0-21 0,0 21 16,21-21-16,0-1 15,21 1 1,0 21 0,0 0-16,22-21 0,-22 21 15,0 0-15</inkml:trace>
  <inkml:trace contextRef="#ctx0" brushRef="#br0" timeOffset="17423.21">5673 4085 0,'0'0'0,"0"21"31,0 1-16,0-1-15,0 0 16,0 0-16,0 21 0,0-20 0,0-1 16,0 0-16,0 0 0,0 0 15,0 22-15,0-22 0,0 0 0,0 0 16,0 0-16,0 0 0,0 1 16,0-1-16,0 0 15,0-42 16,-22 0-15,22-1-16,0 1 16,0-21-16,0 21 0,0 0 0,0-22 15,0 22-15,0-21 0,22-1 16,-1 1-16,0 21 0,0-21 16,21-1-16,-20 22 0,20 0 15,0 0-15,1 0 0,-1-1 0,0 22 16,-21 0-16,22 0 0,-1 22 0,-21-1 15,22 0-15,-22 0 0,21 0 16,-21 0-16,0 1 0,1 20 0,-22-21 16,0 21-16,0-20 0,0-1 15,0 21-15,0-21 0,0 0 0,-22 1 16,22 20-16,-21-21 16,0-21-16,0 21 0,0 0 0,21 1 15,0-44 16,0 1-31,0 0 0,21 0 16,-21 0-16</inkml:trace>
  <inkml:trace contextRef="#ctx0" brushRef="#br0" timeOffset="17983.25">6667 3662 0,'0'21'16,"0"0"-16,0 0 15,0 1-15,0-1 0,0 21 0,0-21 16,0 22-16,0-1 0,0 0 16,0 1-16,0-1 0,0 0 0,0 1 15,0-1-15,0-21 0,0 21 16,0 1-16,-21-22 0,21 21 0,0-21 15,0 1-15,0-1 0,-21 0 0,21 0 16,-21 0-16,21 0 0,0 1 16,0-44 15,0 1-15,0 0-16,0 0 0,0-21 15,0 20-15,0 1 0,21-21 16,0 21-16,0-22 0,1 22 0,-1-21 15,0 21-15,0-22 0,21 22 16,-20 0-16,20 0 0,-21 21 0,21 0 16,-20 0-16,-1 0 0,0 0 15,21 21-15,-21 0 0,1 0 0,-1 1 16,-21-1-16,21 21 0,-21-21 16,0 0-16,0 22 0,0-22 15,0 0-15,0 21 0,0-20 0,-21-1 16,21 0-16,-21 21 0,-1-21 15,22 1-15,-21-1 0,21 0 16,-21-21-16,21-21 31,0 0-15,21-1-16,0 1 0,1 0 16</inkml:trace>
  <inkml:trace contextRef="#ctx0" brushRef="#br0" timeOffset="18379.55">7302 4276 0,'22'0'32,"-1"0"-32,0 0 0,0 0 15,0 0-15,-21-21 0,21 21 16,1-22-16,-1 1 0,0 21 0,0-21 15,0 0-15,0 0 0,1 0 0,-22-1 16,0 1-16,0 0 16,0 0-16,0 0 0,0 0 15,-22 21-15,1 0 16,0 0-16,0 0 0,0 21 0,0 0 16,-1 0-16,1 0 0,0 0 15,0 1-15,21 20 0,0-21 0,0 21 16,-21-20-16,21-1 0,0 21 15,0-21-15,0 0 0,0 1 0,0-1 16,0 0-16,0 0 0,21 0 0,0 0 16,0-21-16,0 0 15,1 22-15,-1-22 0,0 0 16,0 0-16,0 0 0,0 0 0,1 0 16,-1 0-16,0-22 0,21 22 0,-21-21 15,1 0-15</inkml:trace>
  <inkml:trace contextRef="#ctx0" brushRef="#br0" timeOffset="18795.31">7832 4128 0,'0'-22'16,"0"1"-16,21 21 15,-21-21-15,21 21 0,0 0 0,0 0 16,0 0-16,1 0 0,-1 0 15,0 0-15,0 21 0,0 0 16,0-21-16,1 22 0,-1-1 0,0 0 16,-21 21-16,0-21 0,0 1 15,0-1-15,0 21 0,0-21 0,0 0 16,0 1-16,0-1 0,0 0 16,-21 0-16,21 0 0,-21 0 0,21 1 15,0-1-15,0-42 31,0-1-15,0 1 0,0 0-16,21 0 0,-21-21 0,21 20 0,-21 1 15,0 0-15,0-21 0,21 21 0,-21-1 16,21 1-16,-21 0 16,0 0-16,0 0 0,0 0 15,21 21-15,1 0 16,-22-22-1,21 22-15,0 0 16</inkml:trace>
  <inkml:trace contextRef="#ctx0" brushRef="#br0" timeOffset="19075.14">8530 4085 0,'0'-21'15,"0"42"17,0 0-32,0 1 0,0-1 15,0 0-15,0 0 0,0 21 0,0-20 16,0-1-16,0 0 0,0 0 16,0 0-16,0 0 0,0 1 0,-21-1 15,21 0-15,0 0 0,0 0 16,0-42 31,21 0-47,-21 0 0,0 0 15</inkml:trace>
  <inkml:trace contextRef="#ctx0" brushRef="#br0" timeOffset="19247.05">8572 3831 0,'0'0'0,"0"-21"0,-21 0 16,0 21-16</inkml:trace>
  <inkml:trace contextRef="#ctx0" brushRef="#br0" timeOffset="19834.72">9059 3577 0,'0'0'0,"0"-21"15,0 0 1,0 42-1,0 0 1,0 22-16,0-22 0,0 21 0,0-21 16,0 22-16,0-1 15,0 21-15,0-20 0,0 20 0,0-20 16,0 20-16,0-21 0,-21 22 0,21-22 16,0 1-16,0-1 0,-21 0 15,21-21-15,0 22 0,0-22 0,0 0 16,0 0-16,0 0 15,21-21 1,0 0-16,-21-21 16,21 0-16,1 0 0,-22-21 15,21 20-15,-21 1 0</inkml:trace>
  <inkml:trace contextRef="#ctx0" brushRef="#br0" timeOffset="20035.59">8890 4064 0,'0'0'0,"21"0"31,0-21-31,0 21 0,1 0 0,-1-21 16,0 21-16,0 0 0,21-21 16,-20 21-16,20-22 0,-21 22 0,21-21 15,-20 21-15,-1 0 0,0 0 0,0-21 16,0 21-16,0 0 0</inkml:trace>
  <inkml:trace contextRef="#ctx0" brushRef="#br0" timeOffset="22199.02">9821 4339 0,'0'0'0,"43"0"16,-22-21-1,-21 0-15,21 21 0,-21-21 16,21 0-16,-21-1 0,0-20 16,0 21-16,0 0 0,0 0 15,0-22-15,0 22 0,0 0 16,-21-21-16,0 20 0,0 1 0,-1 0 15,1 0-15,0 0 0,0 0 16,0-1-16,0 22 0,-1 0 0,1 0 16,0 0-16,0 22 0,0-1 15,0 0-15,-1 0 0,1 0 16,0 22-16,0-22 0,0 21 0,21 0 16,0 1-16,0-22 15,-21 21-15,21 1 0,0-22 0,0 0 16,0 0-16,0 0 0,0 0 15,0 1-15,0-1 0,21-21 16,0 0-16,0 0 16,0 0-16,0 0 0,1 0 15,-1-21-15,0 21 0,0-22 0,0 1 16,0 0-16,1 0 0,20 0 16,-21 0-16,0-1 0,0-20 0,-21 21 15,22 0-15,-22-22 0,21 22 16,-21 0-16,0-21 0,0 21 15,0-1-15,0 1 0,-21 21 32,21 21-32,-22 1 0,22-1 15,0 0-15,-21 21 0,21-21 16,-21 22-16,21-22 0,0 21 0,0-21 16,0 1-16,0 20 0,0-21 0,0 0 15,0 0-15,0 1 0,21-1 16,0 0-16,1-21 0,-1 21 0,0-21 15,0 0-15,21 0 0,-20 0 16,20 0-16,-21 0 0,21 0 0,1-21 16,-22 21-16,21-21 0,-21 0 15,22-1-15,-22 1 0,0 0 16,0 0-16,0 0 0,1-22 0,-22 22 16,0 0-16,0-21 0,0 21 15,0-1-15,0-20 0,0 21 16,0 0-16,0 42 31,0 0-31,0 0 0,0 0 0,0 22 16,0-22-16,0 0 0,0 21 15,0-20-15,0-1 0,-22 21 0,22-21 16,0 0-16,0 1 0,-21-1 16,21 0-16,0 0 0,0 0 15,0 0-15,21-42 31,1 0-15,-22 0-16,21 0 0,0 21 16,0-43-16,-21 22 0,21 0 0,0 0 15,1-21-15,-22 20 0,21-20 0,0 0 16,0 21-16,0-22 0,0 22 16,1 0-16,-22 0 0,21 21 0,0 0 15,0 0 1,-21 21-16,21 0 0,-21 0 0,21 0 15,-21 1-15,0-1 16,0 21-16,22-21 0,-22 0 0,21 22 16,0-22-16,-21 0 0,0 0 0,21 0 15,0 1-15,0-1 16,1 0-16,-1-21 0,0 0 16,0 0-16,0 0 15,0 0-15,1 0 0,-1-21 16,0 0-16,0 21 0,0-22 0,0 1 15,1 0-15,-1-21 0,0 21 16,0-1-16,0-20 0,0 21 0,1-21 16,-1 20-16,0-20 0,0 21 15,0-21-15,0 20 0,1 22 16,-1-21-16,0 21 0,0 0 16,0 0-1,-21 21-15,0 1 0,0-1 16,0 0-16,0 0 15,0 0-15,0 0 0,21-21 47,-21-21-31,0 0-16,0 0 16,0 0-16,0 0 0,0-1 15,-21 22-15,0-21 16,0 0-16,0 0 0,0 21 15,-1 0-15,1 0 16,0 0-16,0 21 16,21 0-16,-21 0 0,0 1 15,21-1-15,0 0 0,-22 0 16,1 21-16,0-20 0,21-1 0,0 21 16,0-21-16,-21 0 0,21 1 0,0 20 15,0-21-15,0 0 16,0 0-16,0 1 0,0-1 0,21-21 0,0 21 15,0 0-15,1-21 16,-1 21-16,0-21 0,0 0 0,21 0 16,-20 0-16,20 0 0,-21 0 0,21 0 15,-20 0-15,20 0 0,-21 0 16,21-21-16,-20 21 0,-1-21 0,0 0 16,21 0-16,-21-1 0,1 1 15,-1 0-15,0 0 0,-21-21 0,21 20 16,0-20-16,0 21 0,-21 0 0,0-22 15,0 22-15,0 0 0,0 0 16,0 0-16,-21 21 31,0 21-31,0-21 16,0 21-16,21 0 0,-21 0 0,-1 1 16,22 20-16,-21-21 0,21 0 15,0 0-15,0 22 0,0-22 0,0 0 16,0 0-16,0 0 0,0 1 15,21-1-15,-21 0 0,22-21 16,-1 0-16,0 21 0,0-21 0,0 0 16,0 0-16,1 0 0,20 0 15,-21 0-15,0 0 0,22 0 0,-22 0 16,21-21-16,-21 21 0,22-21 16,-22 0-16,21-1 0,-21 22 15,22-21-15,-22 0 0,0-21 0,0 21 16,0-1-16,0 1 0,1-21 15,-1 21-15,0-22 0,-21 22 0,0 0 16,0-21-16,0 21 0,0-1 16,-21 22-1,0 0-15,-1 0 0,1 22 16,0-1-16,0 0 0,0 0 16,21 21-16,0-20 0,0-1 0,0 0 15,0 21-15,0-21 0,0 1 16,21-1-16,0 0 0,0 0 15,0 0-15,1 0 0,-1 1 16,0-22-16,0 21 0,0 0 16,-21 0 15,-21-21-31,0 21 16,0-21-16,0 0 0,-1 0 15,1 0-15,0 0 0,0 0 0,0 0 16,0 0-16,-1 0 0,1 0 15,0 0 1,0 0 0,0 0-16,0 0 0,-1 0 15</inkml:trace>
  <inkml:trace contextRef="#ctx0" brushRef="#br0" timeOffset="23275.42">2942 5609 0,'-21'0'0,"0"0"16,0 0-16,-1 0 15,1 0-15,21-21 16,-21 21-16,21-21 0,0 0 16,0 0-16,0-1 15,0 1-15,21 0 0,0 21 0,1-21 16,-22 0-16,21 21 0,0 0 16,0-21-16,0 21 0,22 0 15,-22 0-15,0 0 0,0 21 16,0 0-16,0 0 0,1 21 0,-1-20 15,0 20-15,-21 0 0,0 1 16,0-1-16,0 0 0,0 1 0,0 20 16,0-21-16,-21 1 0,0-22 15,-1 21-15,1 1 0,-21-1 0,21-21 16,-22 21-16,22-20 0,-21-1 16,0 0-16,20 0 0,-20-21 0,0 21 15,-1 0-15,22-21 0,-21 0 16,0 0-16,20 0 0,1 0 0,0 0 15,0-21-15,0 0 16,0 0-16,21 0 0,0 0 0,0-1 16,0 1-16,0-21 0,0 21 15,21-22-15,0 22 0,0 0 0,0-21 16,22 21-16,-22-1 0,0 22 16,0 0-16,21 0 0,-20 0 0,-1 0 15,0 0-15,0 22 0,0-22 16,0 21-16,1 0 0,-1 0 0,-21 21 15,21-20-15,-21-1 0,21 0 16,-21 0-16,21 0 0,-21 0 0,0 1 16,0-1-16,21 0 0,-21 0 15,22 0-15,-22 0 16,0 1 0,21-22-16,-21 21 0,21-21 15,0 0 1,0-21-16</inkml:trace>
  <inkml:trace contextRef="#ctx0" brushRef="#br0" timeOffset="23551.26">3746 6075 0,'0'0'0,"0"-21"125,22 21-109</inkml:trace>
  <inkml:trace contextRef="#ctx0" brushRef="#br0" timeOffset="24811.05">5122 5271 0,'0'0'0,"-21"0"15,0-22-15,0 22 16,0 0-16,-1 0 16,1 0-1,42 0 1,1 0-16,20 0 15,-21 0-15,21 0 0,1 0 0,-1-21 16,0 21-16,22 0 16,-22 0-16,22 0 0,-1-21 0,-20 21 15,20 0-15,1 0 0,-22 0 16,0 0-16,22 0 0,-43 0 0,21 0 16,-21 0-16,1 0 0,-1 0 0,-42 0 46,-22 0-46,22 0 16,0 0-16,0 0 0,-22 0 0,22 0 16</inkml:trace>
  <inkml:trace contextRef="#ctx0" brushRef="#br0" timeOffset="25207.83">5461 5249 0,'0'0'0,"-21"0"15,0 0 1,21 22 15,0-1-15,0 0-16,0 0 0,0 0 15,0 22-15,0-22 0,0 21 16,0 0-16,0 1 0,0-1 0,0 22 16,0-22-16,0 0 0,0 1 0,0-1 15,0 0-15,-22 1 0,22-22 16,-21 21-16,21-21 0,-21 0 0,21 1 16,-21-1-16,21 0 0,0 0 15,0 0 1,0-42-1,0 0 1,0 0-16,21 0 0,-21-1 16,21 1-1,0 0-15,1 0 0</inkml:trace>
  <inkml:trace contextRef="#ctx0" brushRef="#br0" timeOffset="25891.43">5863 5567 0,'0'0'0,"0"21"47,0 0-31,0 0-16,0 1 0,0-1 15,0 0-15,0 0 0,0 21 0,-21-20 16,21-1-16,0 0 0,0 21 15,0-21-15,0 1 0,0-1 0,0 0 16,0 0-16,21 0 16,0-21-16,0 0 0,1 0 0,-1 21 15,0-21-15,0 0 0,0 0 16,0 0-16,22-21 0,-22 21 0,0-21 16,21 0-16,-20 0 0,-1 0 0,21-1 15,-21 1-15,0 0 0,1-21 16,-1 21-16,0-22 0,-21 22 0,0 0 15,0-21-15,21 20 16,-21-20-16,0 21 0,0 0 0,0 0 16,0-1-16,0 44 31,0-1-31,0 0 16,0 0-16,0 21 0,0-20 0,0 20 15,0 0-15,0 1 0,0-1 16,0 0-16,0 1 0,0-1 0,0 0 15,0 1-15,0-1 0,0 21 0,0-20 16,0-1-16,0 22 0,0-1 16,-21-21-16,21 22 0,0-1 0,0 1 15,-21-22-15,21 22 0,-21-22 16,-1 0-16,22 1 0,0-22 16,-21 0-16,0 0 0,21 0 0,-21 1 15,0-22-15,0 0 16,-1-22-16,1 1 15,21 0-15,-21 0 0,0 0 0,0-22 16,21 1-16,-21 0 0,-1-1 0,22 1 16,-21 0-16,21-1 0,0 1 15,0 0-15,0-1 0,0 1 0,0 0 16,0 21-16,0-22 0,21 22 16,1 0-16,-1-21 0,0 20 15,0 1-15,0 0 0,0 0 0,1-21 16,20 20-16</inkml:trace>
  <inkml:trace contextRef="#ctx0" brushRef="#br0" timeOffset="26230.89">6794 5546 0,'0'0'0,"0"-21"15,-21 42 16,21 0-31,0 0 16,0 0-16,0 22 0,0-1 0,0 0 16,0 1-16,0-1 0,0 0 0,0 22 15,0-22-15,0 0 0,21 1 16,-21 20-16,0-20 0,0-1 0,0 21 16,0-20-16,0-1 0,0 22 15,0-22-15,-21 21 0,21-20 0,0-1 16,0 0-16,-21 1 0,21-1 0,-21-21 15,21 22-15,-21-22 0,21 0 16,0 0-16,-21-21 0,21 21 16,0-42-1,0 0-15,0 0 16,0 0-16,0-22 0,21 1 16</inkml:trace>
  <inkml:trace contextRef="#ctx0" brushRef="#br0" timeOffset="26555.77">6794 5673 0,'0'0'0,"0"-43"0,0 22 0,0 0 0,0 0 16,0 0-16,22 0 16,-1 21-16,21-22 15,-21 22-15,0 0 0,1 0 0,20 0 16,-21 0-16,0 22 0,22-22 15,-22 21-15,0 0 0,0 0 0,-21 0 16,0 22-16,0-22 0,0 0 16,0 21-16,0-21 0,0 1 0,-42-1 15,21 21-15,-1-21 0,-20 0 0,21 1 16,-21-1-16,20 0 0,-20-21 16,21 21-16,0 0 0,-22-21 0,22 21 15,42-21 16,1-21-31,-1 0 16,21 0-16,-21 21 0</inkml:trace>
  <inkml:trace contextRef="#ctx0" brushRef="#br0" timeOffset="26915.56">7281 5800 0,'21'0'16,"1"0"-16,-22-21 15,21 21-15,0-22 16,0 22-16,-21-21 0,21 21 0,0-21 16,-21 0-16,22 0 0,-1 0 15,-21-1-15,0 1 16,0 0-16,0 0 0,0 0 16,-21 21-1,-1 0-15,1 0 0,-21 21 16,21 0-16,0 0 0,-1 0 15,22 22-15,-21-22 0,0 21 0,21-21 16,-21 22-16,21-22 0,0 21 16,0-21-16,0 1 0,0 20 0,0-21 15,0 0-15,0 0 0,21 1 0,0-22 16,-21 21-16,21 0 0,1-21 16,-1 0-16,0 0 0,0 0 0,0 0 15,22 0-15,-22 0 16,0 0-16,21-21 0,-21 21 0,22-21 15,-1-1-15,-21 1 0,22 0 0</inkml:trace>
  <inkml:trace contextRef="#ctx0" brushRef="#br0" timeOffset="27199.4">8043 5673 0,'0'0'0,"0"-43"0,0 22 0,0 0 0,0 0 16,-21 21-1,0 0-15,0 0 16,0 0-16,-1 21 0,1 0 0,0 0 15,0 1-15,0-1 16,0 21-16,21-21 0,-22 0 0,1 22 16,21-22-16,0 21 0,0-21 0,0 1 15,0 20-15,0-21 0,0 0 16,0 0-16,0 1 0,0-1 0,21 0 16,1-21-16,-1 21 0,0-21 0,21 0 15,-21 0-15,22 21 0,-1-21 16,0 0-16,1 0 0,-1 0 0,22 0 15,-22 0-15,21-21 0,-20 21 16,-1-21-16,0 0 0,1 0 0,-1-1 16,0 1-16,1 0 0,-1 0 15</inkml:trace>
  <inkml:trace contextRef="#ctx0" brushRef="#br0" timeOffset="27660.35">8742 5821 0,'0'0'0,"0"-21"0,0-22 0,0 22 16,0 0-16,0 0 0,0 0 0,0 0 15,-21 21-15,-1 0 0,1 0 16,0 0-16,0 0 0,0 0 0,0 0 15,-1 0-15,1 21 0,0 0 16,0 0-16,0 0 0,0 22 0,21-22 16,-22 0-16,1 21 0,21-21 0,-21 1 15,21 20-15,0-21 0,0 0 16,0 0-16,0 1 0,0-1 0,0 0 16,0 0-16,21-21 0,-21 21 15,21-21-15,1 0 16,-1 0-16,0 0 0,0 0 0,0 0 15,0-21-15,1 0 0,-1 0 16,0 21-16,0-21 0,0-1 16,-21 1-16,21 0 0,-21-21 0,22 21 15,-22-1-15,0-20 0,21 21 0,-21 0 16,0-22-16,21 43 0,-21-21 16,0 0-16,0 42 15,0 0 1,0 1-16,0-1 0,-21 0 15,21 0-15,0 0 0,-21 22 16,21-22-16,0 0 0,0 0 16,0 0-16,0 0 0,0 1 15,0-1-15,21-21 16,0 0-16,0 0 16,0 0-16,0 0 0,22 0 0,-22 0 15,21 0-15,1-21 0,-1-1 0,0 22 16,22-21-16,-22 0 0,0 0 15,1 0-15</inkml:trace>
  <inkml:trace contextRef="#ctx0" brushRef="#br0" timeOffset="27976.68">9398 5757 0,'0'0'0,"21"-21"16,0-21-16,0 21 0,-21 0 15,0-22-15,0 22 0,0 0 0,-21 21 16,0 0 0,0 0-16,0 0 0,-22 21 0,22-21 15,0 21-15,0 0 0,0 1 16,0-1-16,-1 0 0,1 0 0,21 0 15,0 0-15,0 1 0,0-1 0,0 0 16,0 0-16,21 0 16,1-21-16,-1 21 0,21-21 0,-21 0 15,0 22-15,1-1 0,20-21 0,-21 21 16,21-21-16,1 21 0,-22-21 16,0 0-16,0 21 0,0-21 15,-21 21-15,0 1 16,-21-22-1,-21 21-15,21-21 0,0 0 0,-1 21 16,-20-21-16,21 0 0,-21 0 0,20 21 16,1-21-16,0 0 0,0 0 15,0 0-15,0 0 0,21-21 16,0 0-16</inkml:trace>
  <inkml:trace contextRef="#ctx0" brushRef="#br0" timeOffset="29195.18">10414 5398 0,'0'0'0,"0"-22"0,0 1 0,0 0 15,0 0-15,-21 0 0,21 0 16,-21-1-16,21 1 16,-22 21-16,1 0 15,0 0 1,21 21-16,-21 1 0,0-1 15,0 0-15,21 21 0,-22 1 0,22-1 16,-21 0-16,0 22 0,21-22 16,0 22-16,-21-22 0,21 0 0,-21 22 15,0-22-15,21 0 0,0-20 16,0 20-16,0-21 0,0 0 0,0 0 16,0 1-16,21-1 0,0-21 0,0 0 15,21 0-15,-20 0 0,-1 0 16,21 0-16,-21 0 0,22-21 15,-22-1-15,21 1 0,0 0 0,-20 0 16,20 0-16,-21 0 0,21-22 16,-20 22-16,-1-21 0,0 21 0,0-22 15,-21 1-15,0 21 0,21 0 16,-21-1-16,0 1 0,0 0 0,0 42 31,0 0-31,0 1 16,0-1-16,0 0 0,0 0 0,0 21 15,0-20-15,0-1 0,0 0 16,0 0-16,0 0 0,0 0 0,0 1 16,0-1-16,21-21 0,-21 21 15,22-21-15,-1 0 0,0 0 0,0 0 16,0 0-16,0 0 0,1 0 16,-1 0-16,21-21 0,-21 21 0,0-21 15,1-1-15,-1 1 0,0 0 16,0 0-16,0 0 0,-21 0 0,21-1 15,-21 1-15,0 0 0,0 0 16,0 0-16,0 0 0,0-1 0,0 1 16,0 42-1,0 1 1,0-1-16,0 0 0,0 0 16,0 21-16,0-20 0,0-1 0,0 0 15,0 0-15,-21 0 0,21 0 16,-21 1-16,21-1 0,-21 0 0,21 0 15,0 0 1,-21-21-16,0 0 31,21-21-31,0 0 16,0 0-16,0 0 0,0-1 16,21-20-16,0 21 0,0 0 0,0-22 15,0 1-15,1 21 0,-1-21 16,21-1-16,-21 22 0,22 0 15,-1 0-15,0 0 0,1-1 0,-1 22 16,0 0-16,-21 0 0,22 22 16,-1-1-16,-21 0 0,0 0 0,1 0 15,-1 0-15,-21 22 0,0-22 16,0 21-16,0-21 0,0 1 0,0 20 16,0-21-16,-21 0 0,-1 0 0,1 1 15,0-1-15,21 0 16,-21-21-16,0 0 0,21 21 15,21-42 17,0 21-32,0-21 0,0 0 0</inkml:trace>
  <inkml:trace contextRef="#ctx0" brushRef="#br0" timeOffset="29881.11">12150 5546 0,'0'0'15,"0"-64"-15,0 43 16,0 0 0,-22 21-16,1 0 0,0 0 15,0 0-15,0 0 0,-22 0 16,22 0-16,0 21 0,0 0 16,0 0-16,0 1 0,-1 20 0,1-21 15,0 21-15,0-20 0,21 20 16,-21-21-16,21 21 0,0-20 0,0 20 15,0-21-15,0 0 0,0 0 0,21 1 16,0-22-16,0 21 0,0-21 16,1 0-16,20 0 0,0 0 0,-21 0 15,22 0-15,-22 0 0,21 0 0,-21-21 16,22 21-16,-22-22 0,0 1 16,0 0-16,0 0 0,1 0 0,-1 0 15,0-1-15,-21 1 0,21 0 0,-21 0 16,0 0-16,0-22 15,0 22-15,0 0 0,0 0 16,21 21-16,-21 21 16,0 0-1,0 0-15,0 1 0,0-1 0,0 0 16,0 21-16,0-21 0,0 22 16,-21-1-16,21 0 0,0 1 0,-21-1 15,21 0-15,0 1 0,0-1 0,0 0 16,-21 1-16,21-1 0,-21 22 15,21-1-15,0-21 0,0 22 0,0-1 16,0 1-16,0-1 0,0 22 0,0-21 16,0-1-16,0 1 0,0-1 15,21 1-15,-21-1 0,21-21 16,-21 22-16,0-1 0,0-20 0,0-1 16,0 0-16,0 1 0,0-22 0,-21 0 15,0 0-15,-1 0 0,1 1 0,0-1 16,0-21-16,0 0 15,0 0-15,-1 0 0,1 0 0,0-21 16,0 21-16,0-22 0,21 1 0,-21 0 16,-1 0-16,1-21 0,21 20 0,-21 1 15,21-21-15,-21 0 0,21-1 16,0 22-16,-21-21 0,21-1 0,-21 1 16,21 0-16,-22-1 0,22 1 15,-21 0-15,21-1 0</inkml:trace>
  <inkml:trace contextRef="#ctx0" brushRef="#br0" timeOffset="30155.08">11472 5207 0,'0'0'0,"0"-21"16,-21 21-16,21-21 16,-21 21-1,0 0-15,0 21 47,-1 0-31,1-21-16,0 21 0,-21-21 15</inkml:trace>
  <inkml:trace contextRef="#ctx0" brushRef="#br0" timeOffset="30403.08">10012 5419 0,'0'0'0,"-21"21"15,42-21 1,0 0 0,0 0-16,0 0 0,0 0 0,22 0 15,-1-21-15,-21 21 0,22 0 0,-22 0 16,21 0-16,-21 0 16,0 0-16,1 0 0,-1 0 0,-64 21 46</inkml:trace>
  <inkml:trace contextRef="#ctx0" brushRef="#br0" timeOffset="31524.67">2455 7726 0,'0'-21'0,"-21"21"16,0 0 0,0 0-16,21-21 0,0-1 31,0 1-31,0 0 15,0 0-15,0 0 16,21 21-16,0-21 0,0 21 0,0 0 16,22-22-16,-22 22 0,0 0 15,0 0-15,22 0 0,-22 0 0,21 22 16,-21-1-16,0 0 0,1 0 16,-22 21-16,0-20 0,0-1 0,0 21 15,0-21-15,0 22 0,-22-22 16,1 21-16,-21-21 0,21 0 0,-22 22 15,1-22-15,0 0 0,21 0 16,-22 0-16,22 1 0,-21-1 0,21-21 16,-1 0-16,1 0 15,0 0-15,0 0 0,21-21 32,0-1-32,0 1 0,21 21 15,0-21-15,0 0 0,1 0 16,20 21-16,0-21 0,-21 21 0,22 0 15,-1 0-15,0 0 0,1 0 16,-1 0-16,0 21 0,-20 0 0,20 0 16,-21 0-16,21 22 0,-20-22 15,-1 21-15,-21-21 0,0 22 0,0-1 16,0-21-16,0 21 0,-21-20 0,-22 20 16,22-21-16,-21 0 15,-1 0-15,1 22 0,0-43 0,-1 21 16,1 0-16,0-21 0,-1 0 15,1 0-15,0 0 0,21 0 0,-22 0 16,22 0-16,-21 0 0,21 0 16,-1-21-16,1 21 0,0-21 0,0 0 15,0 21-15,21-22 0,0 1 16,0 0-16,0 0 0,0 0 16,0 0-1,21 21-15,0-22 16,0 22-16,0-21 0,22 21 0</inkml:trace>
  <inkml:trace contextRef="#ctx0" brushRef="#br0" timeOffset="31737.55">3281 8086 0,'0'0'0,"21"0"0,0 0 94</inkml:trace>
  <inkml:trace contextRef="#ctx0" brushRef="#br0" timeOffset="32239.69">5461 7366 0,'0'0'0,"0"21"31,0 0-31,0 1 0,0 20 0,0-21 16,0 21-16,0 22 0,0-22 16,0 1-16,0 20 0,0 1 0,0-22 15,0 21-15,0 1 0,0-1 0,0-20 16,0 20-16,0-20 0,0-1 15,0 0-15,-21 1 0,21-22 0,0 0 16,0 21-16,-21-42 0,21 21 0,0 1 16,0-44 15,0 1-31,0 0 16,0 0-16</inkml:trace>
  <inkml:trace contextRef="#ctx0" brushRef="#br0" timeOffset="32571.5">5165 7641 0,'-22'-42'15,"44"84"-15,-44-126 0,22 62 0,0-20 0,0 0 16,0-1-16,0 1 0,22 0 16,-1 21-16,0-22 0,21 1 15,1 21-15,-1-22 0,21 22 0,-20 0 16,20 0-16,1 21 0,-1 0 15,1 0-15,-22 0 0,0 21 0,1 21 16,-22-20-16,0 41 0,-21-21 0,0 1 16,0 20-16,-21 1 0,0-22 15,-22 22-15,22-22 0,-21 21 0,-22-20 16,22-1-16,0 0 0,-1 1 16,1-1-16,0-21 0,-1 22 0,1-22 15,21 0-15,0 0 0,0 0 16,-1 0-16,44-21 15,-1 0 1,0 0-16,0 0 0,21-21 16,1 0-16,-1 21 0,0-21 0</inkml:trace>
  <inkml:trace contextRef="#ctx0" brushRef="#br0" timeOffset="32995.25">6413 7684 0,'-21'0'16,"0"0"0,0 0-16,0 21 0,0 0 15,-1-21-15,1 42 16,0-21-16,0 1 0,0 20 0,21-21 16,-21 21-16,-1 1 0,1-1 0,21 0 15,-21 1-15,21-1 0,0-21 16,0 22-16,0-22 0,0 0 0,0 0 15,21 0-15,22-21 16,-22 0-16,0 0 0,0 0 0,21 0 16,1 0-16,-1-21 0,-21 0 0,22 0 15,-1 0-15,-21-22 0,21 22 16,-20 0-16,-1-21 0,0-1 0,0 22 16,-21-21-16,0-1 0,0 22 15,0-21-15,-21 21 0,0-22 16,0 22-16,-22 0 0,22 0 0,-21 0 15,21 0-15,-22 21 0,22 0 0,0 0 16,0 0-16,-22 0 0,22 21 16,0 0-16,21 0 0,-21 0 15,21 0-15,0 1 0,0-1 16,0 0-16,21 0 0,0 0 0,0-21 16,22 21-16,-22 1 0,21-1 0</inkml:trace>
  <inkml:trace contextRef="#ctx0" brushRef="#br0" timeOffset="34031.73">7091 7959 0,'0'0'0,"21"-85"16,-21 43-16,21-1 15,-21 1-15,0 0 0,0-22 0,0 22 16,0 0-16,0-22 16,0 22-16,0-22 0,0 22 0,0 0 0,0-1 15,0 22-15,0-21 0,0 21 16,0-1-16,0 1 0,-21 42 31,21 1-31,0 20 0,-21 0 16,21 1-16,0-1 0,0 0 0,0 22 15,0-22-15,0 22 0,0-1 0,0-21 16,0 22-16,0-22 0,0 1 16,0 20-16,0-21 0,0 1 0,0-1 15,0-21-15,21 22 0,-21-22 16,21 0-16,0 0 0,0 0 16,1 0-16,-1-21 0,0 0 0,0 0 15,0 0-15,0 0 0,1 0 16,-1-21-16,21 0 0,-21 0 0,0 0 15,1 0-15,-1-1 0,21 1 0,-21-21 16,-21 21-16,21 0 0,1-1 16,-22 1-16,21 0 0,-21 0 0,0 0 15,0 42 17,0 0-32,0 0 15,0 0-15,0 1 0,-21-1 0,21 0 16,0 0-16,0 0 15,0 0-15,0 1 0,0-1 0,0 0 16,21 0-16,0-21 0,0 21 16,0-21-16,0 0 0,1 0 15,20 0-15,-21 0 0,0-21 0,22 0 16,-22 21-16,0-21 0,0 0 0,0-1 16,0 1-16,1 0 0,-1 0 15,0 0-15,-21 0 0,21-22 0,-21 22 16,0 0-16,21 21 0,-21-21 15,0 0-15,0-1 16,0 44 15,0-1-31,0 0 0,0 0 16,0 0-16,0 0 0,0 22 0,-21-1 16,21 0-16,-21-20 0,21 20 15,0 21-15,0-20 0,0-1 0,-21 0 16,21 22-16,0-22 0,0 22 0,0-22 15,0 22-15,0-1 0,0 1 16,0-1-16,0 22 0,0 126 16,0-147-16,21 21 0,-21-1 15,0-20-15,0 20 0,0-20 0,0-1 16,0 1-16,0-1 0,-21 1 16,0-22-16,-22 1 0,22-1 15,-21-21-15,-1 0 0,1 0 0,21 1 16,-21-22-16,-1 0 0,1 0 0,0 0 15,-1 0-15,1-22 0,0 1 16,-1 0-16,1-21 0,0-1 0,20 1 16,-20 0-16,0-1 0,21-20 0,-22 21 15,22-1-15,-21-20 0,21 20 16,-1 1-16,1 0 0,21-22 0,0 22 16,0 21-16,0-22 0,0 1 0,0 0 15,0-1-15,0 1 0,21 0 16,22-1-16,-22-20 0,0 21 0,21-1 15</inkml:trace>
  <inkml:trace contextRef="#ctx0" brushRef="#br0" timeOffset="34883.79">8594 7726 0,'0'0'0,"21"0"16,0 0-16,-21 21 31,0 0-31,0 0 0,0 1 0,0-1 16,0 21-16,0-21 0,0 0 0,0 22 16,0-22-16,0 21 0,0-21 15,0 1-15,0-1 0,0 0 16,0 0-16,-21 0 0,0 0 15,-1-21 1,1-21 0,21 0-16,-21 21 0,21-21 15,0 0-15,0-22 0,0 22 0,0 0 16,0-21-16,0-1 0,0 22 0,0-21 16,0 21-16,0-22 0,21 1 15,0 21-15,1-21 0,-1 20 0,21-20 16,-21 21-16,22 0 15,-1 21-15,0-21 0,1 21 0,-1 0 16,0 0-16,1 21 0,-1 0 0,0 0 16,1 0-16,-22 0 0,21 22 15,-21-22-15,0 21 0,-21-21 0,0 1 16,0 20-16,0-21 0,0 0 16,0 0-16,0 1 0,0-1 0,-21 0 15,0 0-15,0-21 0,0 21 16,0-21-16,-1 0 15,1 0-15,21-21 0,-21 21 16,21-21-16,0 0 0,0 0 0,0-22 16,0 22-16,0 0 15,21-21-15,0 20 0,22-20 0,-22 0 16,0 21-16,21-22 0,-20 22 0,20 0 16,-21 0-16,21 0 0,1 21 15,-22 0-15,21 0 0,-21 21 0,1 0 16,20 0-16,-21 0 0,-21 0 15,21 22-15,-21-22 0,0 21 0,0-21 16,0 22-16,0-22 0,0 21 0,-21-21 16,0 1-16,0-1 0,21 21 15,-21-21-15,-1-21 0,1 21 0,21 1 16,0-44 15,0 1-31,21 0 0</inkml:trace>
  <inkml:trace contextRef="#ctx0" brushRef="#br0" timeOffset="35279.33">9842 7684 0,'0'0'15,"0"-22"-15,22 22 0,-22-21 0,0 0 16,-22 21 0,1 0-16,0 0 15,21 21-15,-21-21 0,0 21 16,21 1-16,0-1 0,-21 21 0,21-21 15,0 0-15,0 1 0,0-1 0,0 21 16,0-21-16,0 0 16,0 1-16,0-1 0,21 0 15,0-21-15,0 0 0,0 0 16,0 0-16,1 0 0,-1 0 16,0 0-16,0 0 0,0-21 0,22 21 15,-43-21-15,21-1 0,0 1 16,-21 0-16,21 0 0,-21 0 0,0 0 15,0-22-15,0 22 0,0 0 0,-21-21 16,0 20-16,0 1 0,-1 0 16,1 0-16,21 0 0,-21 21 0,0 0 15,0 0-15,0 0 0,-1 0 16,22 21 0,0 0-16,0 0 0,0 0 15,22 1-15,-1-22 0,0 21 16,21-21-16,-21 21 0,22-21 15</inkml:trace>
  <inkml:trace contextRef="#ctx0" brushRef="#br0" timeOffset="35654.85">10329 7726 0,'0'0'0,"0"-21"0,0 0 0,0-1 16,0 1-16,0 0 0,21 21 15,22-21-15,-1 21 0,-21 0 16,0 0 0,-21 21-16,0 0 0,22 0 0,-22 1 15,21-1-15,0 0 0,-21 21 0,0-21 16,0 1-16,0-1 0,0 0 16,0 21-16,0-21 0,0 1 0,0-1 15,0 0-15,0 0 0,-21-21 16,42 0-16,-21-21 31,0 0-15,0 0-16,0-1 0,0 1 15,0 0-15,0 0 0,21 0 0,-21 0 16,0-1-16,21-20 0,-21 21 16,21 0-16,-21 0 0,22-1 15,-1 22-15,0-21 16,0 21-16,0 0 15</inkml:trace>
  <inkml:trace contextRef="#ctx0" brushRef="#br0" timeOffset="36021.61">10985 7578 0,'0'0'16,"-21"0"-16,0 21 16,21 0-16,0 0 0,-21 22 0,21-22 15,0 21-15,0 0 0,0 1 16,0 20-16,0-20 0,0 20 0,0 1 16,0-1-16,0 1 0,0-1 15,-21 1-15,21-1 0,0 1 0,-21-1 16,-1 22-16,22-22 0,-21 22 15,0 0-15,21-1 0,-21-20 0,21 20 16,0-20-16,-21-1 0,21 1 0,0-22 16,0 1-16,0-1 0,0-21 0,0 21 15,0-20-15,21-44 32,-21 1-32,21 0 0,0 0 15,-21-21-15,21-1 0,1 1 0,-1 0 16</inkml:trace>
  <inkml:trace contextRef="#ctx0" brushRef="#br0" timeOffset="36337.43">11007 7938 0,'0'0'16,"0"-43"-16,0 1 0,0 0 0,0 20 0,0-20 15,21 21-15,0-21 0,0 20 0,0 1 16,22 0-16,-22 0 0,21 0 15,0 21-15,1 0 0,-22 0 0,21 0 16,1 0-16,-22 21 0,21-21 0,-21 21 16,0 21-16,1-20 0,-22-1 15,0 21-15,0-21 0,0 22 16,0-22-16,-22 0 0,1 21 0,0-21 16,-21 22-16,-1-22 0,1 0 15,21 0-15,-43 0 0,22 1 0,0-1 16,21-21-16,-22 21 0,22-21 0,0 0 15,0 0-15,42-21 32,0 0-32,0-1 0,22-20 0,-1 21 15,0-21-15</inkml:trace>
  <inkml:trace contextRef="#ctx0" brushRef="#br0" timeOffset="36987.31">11874 7366 0,'0'21'0,"0"0"0,0 22 0,0-22 16,0 21-16,-21 1 0,21-1 0,0 0 15,-21-21-15,21 22 0,-21-1 16,21 0-16,0-20 0,0 20 0,-21 0 15,21-21-15,0 1 0,0-1 0,-21 0 16,21 0-16,0 0 16,21-21-1,0-21 1,0 0-16,0 0 0,-21 0 16,21-1-16,1 1 0,-1-21 0,0 21 15,0 0-15,0-22 0,0 22 0,1 0 16,-1 21-16,0-21 0,0 21 15,0 0-15,0 0 0,-21 21 16,22-21-16,-22 21 0,0 0 0,21 0 16,-21 1-16,21-1 0,-21 0 15,0 0-15,0 0 0,21 0 16,0 1-16,-21-1 0,21 0 0,1 0 16,-1-21-16,0 21 15,0-21-15,0 0 0,0 0 0,1 0 16,-1 0-16,0-21 0,0 0 0,0 21 15,0-21-15,1 0 0,-1-1 16,0 1-16,0 0 0,-21 0 0,21 0 16,-21 0-16,21-22 0,-21 22 15,0 0-15,0 0 0,0 0 0,0 42 47,0 0-47,0 0 0,-21 0 16,21 0-16,0 1 0,-21-1 0,21 0 15,0 0-15,0 0 0,0 0 16,0 1-16,-21-22 0,21 21 0,0 0 16,0 0-16,0-42 31,21 21-15,0-21-16</inkml:trace>
  <inkml:trace contextRef="#ctx0" brushRef="#br0" timeOffset="37152.22">12679 7493 0,'0'0'0,"0"-21"0,0-21 15,0 63 17,0 0-17,0 0-15,0 0 0,21 0 16</inkml:trace>
  <inkml:trace contextRef="#ctx0" brushRef="#br0" timeOffset="37570.98">13187 7620 0,'0'0'0,"0"-42"15,0 21 1,-21 21-16,-1 0 15,1 0-15,0 0 0,0 0 16,0 0-16,0 21 0,-1-21 0,1 21 16,0 0-16,0 0 0,21 0 0,-21 1 15,21-1-15,0 0 16,0 0-16,0 0 16,21 0-16,0 1 0,0-22 15,22 21-15,-22-21 0,0 21 16,0-21-16,21 21 0,-20-21 0,-1 21 15,0-21-15,0 21 0,0-21 0,0 22 16,-21-1-16,0 0 16,0 0-1,-21-21-15,0 0 0,0 21 16,0-21-16,-22 0 0,22 0 0,-21 0 16,0 21-16,20-21 0,-20 0 0,21 0 15,0 0-15,0 0 0,-22 0 16,22 0-16,0 0 15,0 0-15,21-21 32,21 21-32,21-21 0</inkml:trace>
  <inkml:trace contextRef="#ctx0" brushRef="#br0" timeOffset="38338.82">13695 7684 0,'0'0'0,"0"-22"0,0 44 47,0-1-31,0 0-16,-21 0 0,21 0 15,0 0-15,-22 1 0,22-1 0,0 0 16,0 0-16,0 0 0,0 0 0,0 1 15,0-1-15,0 0 0,-21 0 16,21 0-16,0 0 0,-21-21 16,21 22-16,-21-22 15,0 0 1,21-22 0,0 1-16,0 0 15,0 0-15,0 0 0,0 0 0,0-1 16,0 1-16,21-21 0,0 21 0,0 0 15,0-22-15,1 22 0,-1-21 16,21 21-16,-21-1 0,0 1 0,22 0 16,-22 21-16,21 0 0,-21 0 0,1 0 15,20 0-15,-21 21 0,0-21 16,0 21-16,1 1 0,-1-1 0,0 0 16,-21 0-16,0 0 0,0 0 0,0 22 15,0-22-15,0 0 0,0 0 16,0 0-16,0 1 0,0-1 15,0 0-15,-21 0 0,0-21 16,-1 0-16,1 0 16,0 0-1,21-21 1,0 0-16,0 0 0,0-1 16,0 1-16,21 0 0,0 0 0,1 0 15,-1-22-15,0 22 0,21-21 16,1 21-16,-1-22 0,0 22 0,1-21 15,-1 21-15,21 0 0,-20-1 0,-1 22 16,22 0-16,-22 0 0,-21 0 16,21 22-16,-20-1 0,-1 0 15,0 21-15,-21-21 0,21 1 16,-21 20-16,0-21 0,0 21 0,0-20 16,0 20-16,0-21 0,-21 0 0,0 0 15,21 22-15,0-22 0,-21 0 16,-1 0-16,1 0 0,21 1 15,-21-22-15,0 0 16,0 0 0,0 0-16,-1 0 15,1 0-15,0 0 0</inkml:trace>
  <inkml:trace contextRef="#ctx0" brushRef="#br0" timeOffset="39571.12">2752 9970 0,'0'-22'0,"0"1"0,0 0 15,0 0 1,0 42 15,0 0-31,0 0 16,0 1-16,0 20 0,0-21 16,-22 21-16,22 1 0,-21-22 0,21 21 15,-21 1-15,21-22 0,-21 21 16,0 0-16,21-20 0,-21 20 0,-1-21 15,1 0-15,21 0 0,0 1 16,-21-1-16,21-42 31,21-1-15,-21 1-16,21 0 16,1 21-16,20-21 0,-21 0 15,0 21-15,0-21 0,22-1 0,-22 22 16,0-21-16,0 21 0,22-21 15,-22 21-15,0 0 0,0-21 0,0 0 16,0 21-16,-21-21 16,22 21-16,-22-22 0,0 1 15,0 0-15,0 0 0,0 0 16,0 0-16,0-1 16,-22 22-1,1 0 1,0 0-16,21 22 15,-21-1-15,21 0 16,-21 0-16,21 0 0,-21 0 0,21 22 16,0-22-16,0 21 0,0 1 15,-22-22-15,22 21 0,0 0 0,0-20 16,0 20-16,0-21 0,0 0 0,0 22 16,0-22-16,0 0 0,0 0 15,0 0-15,0 0 0,22-42 63,-1 0-63,-21 0 0</inkml:trace>
  <inkml:trace contextRef="#ctx0" brushRef="#br0" timeOffset="39923.94">3365 10351 0,'22'0'16,"-1"0"0,0 0-1,0 0-15,0 0 16,-21-22-16,21 1 15,-21 0-15,0 0 16,-21 21 15,0 0-31,21 21 16,-21-21 0,21 21-16,0 0 15,0 1-15,0-1 16</inkml:trace>
  <inkml:trace contextRef="#ctx0" brushRef="#br0" timeOffset="41614.79">5419 9673 0,'0'21'31,"0"1"-31,0-1 16,0 0 0,0 0-16,0 0 0,0 0 15,21-21 1,0 22-16,0-22 0,0 0 0,0 0 16,1 0-16,-1 0 0,0 0 0,0 0 15,0 0-15,22 0 0,-22-22 16,0 22-16,21-21 0,-21 0 0,1 0 15,-1 0-15,0 0 0,0-1 16,0 1-16,0 0 0,-21 0 0,22 0 16,-22 0-16,0-1 15,0 1-15,0 0 0,-22 21 16,1 0 0,0 0-16,21 21 15,0 0-15,-21 1 0,21 20 0,0 0 16,-21 1-16,21-1 0,0 21 15,0-20-15,0-1 0,0 22 0,0-22 16,0 0-16,0 1 0,0 62 16,0-62-16,0-22 0,0 21 15,0 1-15,0-1 0,0-21 0,0 21 16,0-20-16,0-1 0,-21 0 16,21 0-16,0 0 0,-22-21 15,1 21-15,0-21 0,0 0 0,0 0 16,0 0-16,-1 0 0,1 0 15,-21-21-15,21 0 0,0 0 0,-22 0 16,22 0-16,-21-1 0,21 1 0,-1 0 16,-20-21-16,21 21 0,0-1 15,0 1-15,-1 0 0,1 0 0,0 0 16,0 0-16,21-1 0,-21 22 16,21 22 46,21-22-46,0 21-1,0-21-15,0 0 16,1-21 0,-1 21-16</inkml:trace>
  <inkml:trace contextRef="#ctx0" brushRef="#br0" timeOffset="42227.36">5884 9525 0,'0'0'0,"-21"0"0,0 0 15,0 0-15,0 21 16,-1 0-16,1 22 0,21-22 0,-21 21 16,0 22-16,0-22 0,0 0 15,-1 22-15,1-22 0,0 22 0,0-22 16,0 22-16,0-22 0,-1 0 0,1 1 16,-21 20-16,21-21 0,0 1 15,-1-22-15,1 21 0,0-21 16,21 22-16,-21-22 0,21 0 15,0-42 1,0 0 0,0 0-16,0-1 0,21-20 15,0 21-15,0-21 0,1-1 0,-1 1 16,0 0-16,0-1 0,21 1 0,-20 0 16,20-22-16,-21 22 0,21-22 15,-20 1-15,-1-1 0,21 22 0,-21-22 16,0 22-16,1 0 0,-1-1 15,0 22-15,0 0 0,-21 0 16,21 0-16,0 21 0,1 0 0,-1 42 16,0-21-16,-21 22 15,21-22-15,0 42 0,0-20 0,-21-1 16,22 21-16,-1-20 0,-21-1 16,0 22-16,0-22 0,0 0 0,21 1 15,-21-1-15,0 0 0,0 1 0,0-1 16,0 0-16,0-21 0,0 22 15,0-22-15,0 0 0,0 0 0,0 0 16,0 1-16,-21-44 47,0 1-47,21 0 0</inkml:trace>
  <inkml:trace contextRef="#ctx0" brushRef="#br0" timeOffset="42444.24">5524 10202 0,'0'0'0,"22"0"31,-1 0-31,21 0 16,-21-21-16,22 21 0,20 0 0,-21-21 16,22 21-16,-1-21 0,-20 0 0,20 21 15,1-21-15,20-1 16,-20 1-16,-1 0 0,1 0 0,21-21 15,-22 20-15,1 1 0,-1-21 16,-21 21-16,22-22 0,-43 22 0,21-21 16,-20 21-16,-1-22 0</inkml:trace>
  <inkml:trace contextRef="#ctx0" brushRef="#br0" timeOffset="42931.13">6794 9546 0,'0'0'0,"-21"0"0,0 0 16,0 0-16,0 0 0,0 0 15,-1 0-15,1 21 0,0 1 0,0-1 16,21 21-16,0 0 0,-21 1 0,21-1 15,0 0-15,0 1 16,0-1-16,0 0 0,0 1 0,0-1 16,0 0-16,0 1 0,0-1 15,0 0-15,0 1 0,0-1 0,0-21 16,0 22-16,0-1 0,0-21 0,0 0 16,0 22-16,0-22 15,0 0-15,-21-21 31,21-21-31,0 0 16,0-1-16,0 1 0,0 0 0,0-21 16,0 21-16,0-22 0,21 22 15,-21-21-15,21 21 0,21-22 0,-21 22 16,1 0-16,20 0 0,0 0 16,1-1-16,-1 22 0,0 0 0,1 0 15,-1 0-15,0 0 0,1 0 16,-22 22-16,21-1 0,-21-21 0,0 21 15,1 0-15,-22 0 0,0 0 0,0 22 16,0-22-16,0 0 0,-22 0 16,1 0-16,-21 22 0,21-22 0,-22 0 15,1 0-15,21 0 0,-21 1 16,-1-22-16,1 21 0,21 0 16,-22-21-16,22 0 0,0 0 0,0 0 0,0 0 15,0 0 1,21-21-16,0 0 0,0-1 15,21 22-15,0-21 0,0 0 0,0 0 16,0 0-16,22 0 0</inkml:trace>
  <inkml:trace contextRef="#ctx0" brushRef="#br0" timeOffset="43390.87">7599 10160 0,'0'0'0,"42"-21"0,0 21 0,64-42 16,-85 42-1,1-22-15,-22 1 16,-22 21 0,1 0-16,0 0 15,0 0-15,-21 0 0,20 0 0,1 21 16,-21 1-16,21-22 0,0 21 0,-1 0 16,1-21-16,0 21 0,21 0 15,-21 0-15,21 1 0,0-1 16,21 0-16,0-21 15,0 0-15,1 21 0,-1-21 16,21 0-16,-21 21 0,22-21 0,-22 0 16,21 21-16,-21-21 0,22 22 15,-22-1-15,0-21 0,0 21 16,-21 0-16,0 0 0,0 0 16,0 1-16,-21-1 0,0-21 15,0 21-15,-22 0 0,22 0 0,-21-21 16,-1 21-16,1-21 0,-21 22 0,20-22 15,1 0-15,21 0 0,-22 0 16,1 0-16,21 0 0,0 0 0,0 0 16,-1 0-16,1 0 0,21-22 0,0 1 15,0 0 1,0 0-16,0 0 0,0 0 16,21 21-16,1-22 0,-1 1 15,21 0-15,-21 0 0,0 0 16,22 0-16</inkml:trace>
  <inkml:trace contextRef="#ctx0" brushRef="#br0" timeOffset="43691.7">8276 9800 0,'0'0'16,"0"-42"-16,0 21 0,0 0 15,0-1-15,0 44 16,0-1-16,0 0 15,0 21-15,0-21 16,0 22-16,-21-1 0,21 0 0,0 1 16,-21-22-16,21 21 0,0 1 0,0-1 15,-21 0-15,-1 1 0,22-1 16,-21 0-16,21 1 0,0-1 0,-21-21 16,21 21-16,0-20 0,0 20 15,0-21-15,0 0 0,0 0 0,0 1 16,21-22-16,0 0 15,1 0-15,-1 0 0,0 0 16,0-22-16,-21 1 0,21 0 0,0 0 16,1 0-16</inkml:trace>
  <inkml:trace contextRef="#ctx0" brushRef="#br0" timeOffset="43870.59">8022 10202 0,'0'0'15,"-21"0"1,21-21-16,21 21 16,0 0-16,0 0 0,22 0 15,-22-21-15,21 21 0,1 0 16,-1 0-16,-21-21 0,21 21 0,1 0 16,-1 0-16,-21-21 0,0 21 0</inkml:trace>
  <inkml:trace contextRef="#ctx0" brushRef="#br0" timeOffset="44315.34">8657 10139 0,'0'0'0,"-21"0"0,0 0 16,0 0-1,42 0 16,0 0-31,0 0 16,0 0-16,0 0 0,1 0 16,-1 21-16,0-21 0,21 21 0,-21 0 15,1 1-15,-1-1 0,0 0 0,0 0 16,0 21-16,-21-20 0,0-1 16,0 0-16,0 21 0,0-21 0,0 1 15,0-1-15,-21 0 0,0 0 0,0 0 16,21 0-16,-21-21 0,-1 22 15,1-22-15,0 0 16,21-22 0,0 1-16,0 0 0,0 0 15,0 0-15,21 0 0,0-22 16,1 22-16,-1-21 0,0 21 0,0-22 16,0 1-16,22 21 0,-22 0 15,0-22-15,0 22 0,-21 0 0,21 21 16,0-21-16,1 21 0,-1 0 15,0 0 1</inkml:trace>
  <inkml:trace contextRef="#ctx0" brushRef="#br0" timeOffset="45058.92">9948 10414 0,'0'-21'15,"21"21"-15,1-21 0,-1 0 16,0 21-16,-21-22 0,21 1 16,0 21-16,0-21 0,1 0 0,-22 0 15,0 0-15,21 21 0,-21-22 16,0 1-16,0 0 0,0 0 0,-21 0 15,-1 0-15,1-1 16,0 1-16,0 21 0,-21-21 16,-1 21-16,22 0 0,-21 0 0,-22 0 15,22 0-15,0 0 0,-1 21 0,1 0 16,21 1-16,-22-1 0,22 21 16,-21-21-16,21 22 0,21-1 0,0 0 15,-21 1-15,21-1 0,0 0 16,0-21-16,0 22 0,0-22 0,21 21 15,-21-21-15,21-21 0,0 22 16,0-22-16,0 21 0,1-21 0,-1 0 16,0 0-16,21 0 0,-21-21 0,22-1 15,-1 22-15,-21-21 0,22 0 16,-1 0-16,-21 0 0,21-22 16,-20 22-16,-1 0 0,0-21 0,0 21 15,0-22-15,-21 22 0,0-21 16,0 21-16,0-1 0,0 1 0,0-21 15,-21 21-15,21 0 0,-21 21 16,21 21 0,0 0-16,0 0 0,0 0 0,0 0 15,0 22-15,0-1 0,0-21 16,0 22-16,21-1 0,0-21 0,-21 21 16,21-20-16,1-1 0,-1 0 0,0 0 15,0 0-15,0-21 0,0 0 16,1 21-16,20-21 0,-21 0 15,0 0-15,22 0 0,-1-21 0,-21 21 16,21-21-16,1 0 0,-22 0 16</inkml:trace>
  <inkml:trace contextRef="#ctx0" brushRef="#br0" timeOffset="46654.52">10922 9991 0,'0'0'16,"0"-21"-16,0-1 0,-21 22 0,0 0 15,-1 0-15,1 0 0,0 22 16,21-1-16,-21 0 0,0 0 16,0 21-16,21-20 0,0-1 15,0 21-15,-22-21 0,22 22 0,0-22 16,0 21-16,0-21 0,0 22 16,0-22-16,0 0 0,0 0 0,22 21 15,-1-20-15,0-1 0,21-21 16,-21 0-16,1 0 0,20 0 15,0 0-15,1 0 0,-1 0 0,0-21 16,1-1-16,-1 1 0,-21 0 0,21 0 16,1 0-16,-1 0 0,0-22 15,-20 22-15,20-21 0,-21-1 0,21 22 16,-20-21-16,-1 0 0,0-22 16,-21 22-16,0-1 0,0 1 15,21-21-15,-21 20 0,0 1 0,0 0 16,0-1-16,0 1 0,0 0 15,0 20-15,0 1 0,0 42 16,0 1-16,0-1 16,0 21-16,0 0 0,0 1 15,0-1-15,-21 0 0,21 22 0,0-22 16,-21 1-16,0-1 0,-1 21 16,22-20-16,-21-1 0,0 0 0,21 1 15,0-1-15,0 0 0,0 1 0,0-1 16,0-21-16,0 22 0,0-22 15,0 0-15,21 0 0,0-21 16,1 21-16,-1-21 0,21 0 0,-21 0 16,0 0-16,22 0 0,-22 0 15,21-21-15,1 21 0,-22-21 0,21 0 16,0 0-16,-20-1 0,20-20 0,-21 21 16,0 0-16,0-22 0,1 22 15,-1 0-15,0-21 0,-21 21 0,0-1 16,0 1-16,0 0 0,21 0 0,-21 0 15,0 42 17,0 0-32,0 0 0,0 22 15,0-22-15,0 0 16,0 0-16,0 0 0,-21 22 0,21-22 16,0 0-16,0 0 0,0 0 0,0 0 15,0 1-15,21-22 0,0 21 16,0-21-16,1 0 0,-1 0 0,0 0 15,0 0-15,0 0 0,0 0 0,1 0 16,20 0-16,-21-21 0,0-1 16,0 1-16,22 0 0,-22 0 0,0 0 15,0-22-15,0 22 0,-21 0 16,22 0-16,-22-21 0,21 20 0,-21 1 16,0 0-16,0 0 0,0 42 31,0 0-16,0 0-15,0 1 0,0-1 0,0 0 16,-21 0-16,21 21 0,0-20 16,-22-1-16,22 0 0,0 0 0,0 0 15,0 0-15,0 1 0,0-1 0,22 0 16,-1-21-16,0 0 16,0 0-16,0 0 0,0 0 15,1 0-15,-1 0 0,-21-21 16,0 0-16,21 21 15,-21-22-15,0 1 0,21 0 0,-21 0 16,0-21-16,0 20 0,0 1 0,0 0 16,-21 0-16,0 0 0,21 0 15,-21-1-15,-1 1 0,1 0 0,0 21 16,21-21-16,-21 21 0,42-21 47,0 21-47,0 0 0,22-21 15,-22-1-15,0 22 0,21 0 16,-20-21-16,20 21 0,-21 0 0,21 0 16,-20-21-16,20 21 0,-21 0 15,0 0-15,22 0 0,-22 0 16,0 21-16,0-21 0,0 21 0,-21 1 16,0-1-16,21-21 0,-21 21 0,0 0 15,0 0-15,0 0 0,0 1 16,0-1-16,0 0 0,0 0 0,0 0 15,0 0-15,0 1 0,0-1 0,0 0 16,0 0-16,0 0 0,0 0 16,0 1-16,-21-1 15,0-21 1,21-21 15,0-1-31,0 1 0,0 0 16,0 0-16,0 0 0,0 0 15,0-22-15,21 22 0,0 0 0,1-21 16,-1 20-16,0-20 0,21 21 0,-21-21 16,22 20-16,-1 1 0,-21-21 15,22 21-15,-1 21 0,0-21 0,-21 21 16,22 0-16,-22 0 0,0 21 16,0 0-16,0 0 0,-21 0 0,0 0 15,0 22-15,0-22 0,0 0 0,0 21 16,0-20-16,0-1 0,0 0 15,0 21-15,0-21 0,-21 1 16,0-1-16,21 0 0,-21 0 0,0 0 16,0 0-16,-1-21 31,22-21 0,0 0-31,0 0 0,0-21 16,0 20-16,0 1 0,0 0 0</inkml:trace>
  <inkml:trace contextRef="#ctx0" brushRef="#br0" timeOffset="46859.4">13208 9610 0,'0'0'0,"-21"-64"15,0 64-15,21-21 16,-22 21-16,1 0 78,0 0-62</inkml:trace>
  <inkml:trace contextRef="#ctx0" brushRef="#br0" timeOffset="47111.26">11578 9821 0,'-21'22'0,"42"-44"0,-84 44 0,41-22 16,22 21-16,22-21 31,-1 0-31,0 0 0,0 0 15,21 0-15,-20-21 0,-1 21 0,21 0 16,-21-22-16,22 22 0,-1 0 16,-21 0-16,0 0 0,0-21 15,1 21-15,-1 0 0,-42 21 32,-22-21-32</inkml:trace>
  <inkml:trace contextRef="#ctx0" brushRef="#br0" timeOffset="47728.42">2095 11917 0,'22'0'0,"-44"0"0,86 0 16,-43 0-16,0 0 0,22 0 15,-22 0-15,21 0 0,-21 0 0,22-21 16,-22 21-16,0 0 0,0 0 15,0 0-15,0 0 0,1 0 16,-44 0 15,1 0-31,0 0 16,0 0-16,-21 0 0,20 0 0</inkml:trace>
  <inkml:trace contextRef="#ctx0" brushRef="#br0" timeOffset="48190.67">1990 11917 0,'0'0'0,"-22"0"0,1 21 0,-21 21 16,21-20-16,0-1 16,-1 0-16,1 0 0,0 0 15,0 22-15,21-22 0,-21 0 16,0 0-16,21 0 0,0 0 0,0 1 16,0-1-1,21-21 16,0-21-31,0 21 0,0-22 0,0 1 16,1 21-16,-1-21 0,0 21 16,0-21-16,0 21 0,0-21 0,1 21 15,-1 0-15,0 0 0,21 0 16,-21 0-16,22 0 0,-22 21 0,21 0 16,-21-21-16,1 21 0,20 0 15,-21 1-15,-21-1 0,21 0 0,-21 21 16,0-21-16,0 1 0,0-1 15,0 0-15,-21 21 0,0-21 16,0 1-16,0-1 0,-22 0 16,22 0-16,0-21 0,0 21 0,-22-21 15,22 0-15,0 21 0,0-21 16,0 0-16,0 0 0,-1 0 0,1 0 16,0 0-16,0 0 0,21-21 15,-21 21-15,21-21 0,-21 21 0,21-21 16,0 0-1,21 0 1,0-1-16,0 22 0,0 0 16,0-21-16</inkml:trace>
  <inkml:trace contextRef="#ctx0" brushRef="#br0" timeOffset="48378.56">2752 12340 0,'0'0'0,"21"0"0,0 0 16,0 0-16,0-21 0,0 21 16</inkml:trace>
  <inkml:trace contextRef="#ctx0" brushRef="#br0" timeOffset="49131.31">5122 11578 0,'0'0'0,"0"-21"0,0 0 0,-21 21 31,21 21-31,0 0 16,0 22-16,-21-1 0,21 0 0,-21 1 15,0 20-15,21 1 0,-22-1 16,22-21-16,-21 22 0,0-1 0,0 1 15,0-22-15,0 1 0,-1-1 0,1 0 16,0 1-16,0-1 0,0-21 16,21 0-16,-21 0 0,21 1 15,-22-22-15,22-22 16,22 1 0,-1 21-16,-21-42 0,21 21 0,0 0 15,0-22-15,0 1 16,1 0-16,-1-1 0,0 1 0,0-22 15,0 1-15,0 21 0,1-22 16,-1 1-16,21 20 0,-21-20 0,0 20 16,-21 1-16,22 0 0,-1-1 0,-21 22 15,0 0-15,21 0 0,0 21 16,-21 21-16,21 0 0,-21 0 16,0 22-16,21-1 0,1 0 15,-22 1-15,21-1 0,-21 22 0,0-22 16,21 21-16,-21-20 0,21 20 15,-21-20-15,0-1 0,21 0 16,-21 1-16,0-1 0,0-21 0,0 21 16,0-20-16,0-1 0,0 0 15,0 0-15,0 0 0,0-42 47,-21 0-47,0 21 0</inkml:trace>
  <inkml:trace contextRef="#ctx0" brushRef="#br0" timeOffset="49307.21">4911 12192 0,'21'0'32,"0"0"-32,0 0 0,21 0 0,-20 0 15,20-21-15,0 21 0,1-21 16,-1 21-16,21 0 0,-20-21 0,20 21 15,-20-22-15,20 1 0,1 21 16,-22-21-16,21 0 0,1 21 0</inkml:trace>
  <inkml:trace contextRef="#ctx0" brushRef="#br0" timeOffset="49559.06">6223 11832 0,'0'0'0,"-21"0"16,0 0-16,-1 0 15,1 0-15,0 0 0,0 0 0,-21 21 16,20 1-16,1-1 0,0 0 16,-21 21-16,21-21 0,-1 22 0,1-1 15,0-21-15,0 22 0,21-1 16,0-21-16,0 21 0,0-20 0,0 20 16,0-21-16,0 0 0,0 0 0,21 1 15,-21-1-15,42 0 0,-20-21 16,20 0-16,-21 0 0,21 0 15,1 0-15,20 0 0,-20 0 0,-1 0 16,21-21-16,-20 21 0,20-21 16</inkml:trace>
  <inkml:trace contextRef="#ctx0" brushRef="#br0" timeOffset="49819.43">6816 11980 0,'0'-21'15,"0"42"-15,0-63 0,0 21 0,0 0 16,-22 0-16,1 21 0,0 0 15,0 0-15,0 0 0,0 21 0,-1 0 16,-20 0-16,21 21 0,0-20 16,0 20-16,-1 0 0,1-21 15,0 22-15,21-1 0,0 0 16,-21-20-16,21 20 0,0-21 0,0 0 16,0 22-16,0-22 0,0 0 0,21-21 15,0 21-15,0 0 0,1-21 16,-1 0-16,0 0 0,21 0 0,-21 0 15,22 0-15,-22 0 0,21 0 0,1 0 16,-1-21-16,0 21 0,1-21 16,-1 0-16,-21 0 0</inkml:trace>
  <inkml:trace contextRef="#ctx0" brushRef="#br0" timeOffset="50215.2">7197 12129 0,'21'0'47,"0"0"-47,0 0 0,0-22 16,0 1-16,1 21 0,-1-21 16,0 0-16,0 0 0,0 21 15,0-21-15,-21-1 0,0 1 0,0 0 16,0 0-16,0 0 15,0 0-15,-21 21 16,0 0-16,0 0 0,0 0 16,0 0-16,-1 0 0,1 21 15,0 0-15,-21 0 0,21 21 0,-1-20 16,1 20-16,0 0 0,21-21 0,0 22 16,-21-1-16,21-21 0,0 22 15,0-22-15,0 0 0,0 0 0,0 0 16,21 0-16,-21 1 0,21-1 0,0-21 15,1 0-15,20 21 0,-21-21 16,21 0-16,-20 0 0,20 0 0,0 0 16,-21-21-16,22 0 0,20-1 15,-20 1-15,-1 0 0,0 0 16</inkml:trace>
  <inkml:trace contextRef="#ctx0" brushRef="#br0" timeOffset="50591.99">8043 12023 0,'0'0'0,"0"-43"0,0 22 0,0 0 15,0 0-15,0 0 0,-21 21 16,0 0-16,0 0 0,0 0 0,-22 21 16,22-21-16,-21 21 0,21 0 15,-1 0-15,1 1 0,0-1 0,0 0 16,21 0-16,0 0 0,0 0 16,0 1-16,0-1 0,0 0 15,21-21-15,0 0 0,0 21 16,22-21-16,-22 21 0,0-21 0,21 0 15,-20 21-15,-1-21 0,21 0 16,-21 22-16,0-22 0,1 21 0,-22 0 16,21 0-16,-21 0 15,0 0-15,0 1 16,-21-1-16,-1-21 0,1 21 0,0 0 16,0-21-16,-21 21 0,20-21 0,1 0 15,0 0-15,0 0 0,-21 0 16,20 0-16,1 0 15,0 0-15,21-21 16,0 0-16,0 0 16,0 0-16,21-1 15,43-20 1,-43 21-16</inkml:trace>
  <inkml:trace contextRef="#ctx0" brushRef="#br0" timeOffset="51030.76">8805 11980 0,'0'0'0,"21"-21"0,22-21 15,-43 21 1,-21 21 0,-1 0-16,1 0 0,0 0 0,0 0 15,-21 21-15,-1-21 0,22 21 0,-21 0 16,-1 0-16,1 1 0,21 20 15,-21-21-15,20 0 0,1 0 0,0 22 16,21-22-16,0 0 0,0 0 16,0 0-16,42-21 15,-20 22-15,-1-22 0,21 0 0,-21 0 16,22 0-16,-22 21 0,21-21 16,0 0-16,-20 0 0,20 0 15,-21 21-15,0-21 0,22 21 0,-22-21 16,-21 21-16,0 0 15,0 1-15,-21-1 16,-1-21-16,1 21 0,0-21 16,0 0-16,0 21 0,-22-21 15,22 0-15,0 21 0,-21-21 0,21 0 16,-22 0-16,22 0 0,0 0 0,0 21 16,0-21-16,-1 0 0,1 0 15,0 0-15,21-21 16,-21 0-16,21 0 0,0 0 15</inkml:trace>
  <inkml:trace contextRef="#ctx0" brushRef="#br0" timeOffset="51879.27">10647 12065 0,'0'0'0,"0"-42"16,0 21 0,21-1-16,0 1 0,0 0 0,22 0 15,-22 0-15,0 0 0,21-1 16,-21 1-16,22 0 0,-1-21 0,-21 21 16,22-1-16,-22 1 0,0 0 15,0 0-15,0 0 0,-21 0 16,0-1-16,0 1 0,-21 0 15,-21 21-15,21 0 0,-22-21 16,1 21-16,-22 0 0,22 0 0,-21 0 16,-1 0-16,1 21 0,20-21 0,-20 21 15,20 0-15,1-21 0,0 22 16,-1-1-16,22-21 0,0 21 0,21 0 16,0 0-16,0 0 0,0 1 15,0-1-15,21 0 0,22 0 0,-22 0 16,21 22-16,0-22 0,22 0 0,-22 21 15,22-21-15,-22 1 0,0-1 16,22 21-16,-22-21 0,1 0 16,-22 22-16,0-22 0,0 0 0,-21 21 15,0-20-15,0-1 0,-21 0 16,-21 0-16,20 0 0,-41 0 0,21 1 16,-1-1-16,-20 0 0,-1-21 15,22 21-15,-22-21 0,-20 0 0,20 0 16,1 0-16,-1 0 0,1 0 0,-1 0 15,22-21-15,-22 0 0,22 0 16,0-1-16,21-20 0,-22 21 0,22-21 16,21-1-16,0-20 0,0 20 0,0-20 15,0 21-15,0-1 16,21-20-16,0 20 0,1 22 0,20-21 16,0 21-16,1 0 0,-22 21 0,21 0 15,0 0-15,1 0 0,-1 21 16,0 0-16,1 21 0,-22-21 0,21 22 15,-21-1-15,22 0 0,-22 1 16,-21-1-16,21 0 0,0 1 0,-21-1 16,0-21-16,0 22 0,0-22 0,21 0 15,-21 21-15,0-21 0,22-21 16,-22 22-16,21-22 16,0 0-16,0 0 0,0 0 15,0 0-15</inkml:trace>
  <inkml:trace contextRef="#ctx0" brushRef="#br0" timeOffset="52256.05">11747 11345 0,'0'0'16,"-21"0"-16,0 0 0,0 0 15,0 0-15,0 22 0,-1-1 0,1 21 16,0-21-16,0 22 16,0 20-16,21-21 0,-21 1 0,-1 20 15,22 1-15,-21-1 0,21 1 0,0 20 16,-21-20-16,0 21 0,21-22 16,-21 1-16,21 20 0,-21-20 0,21 20 15,0-20-15,-22-1 0,22 22 0,0-21 16,0-1-16,0 22 0,-21-22 15,21-20-15,-21 20 0,21-21 0,-21 22 16,21-22-16,0 1 0,0-22 0,-21 0 16,21 0-16,0 0 15,0 0-15,0-42 16,0 0-16,0 0 0,0 0 16,0-22-16,0 1 0,21 0 0,-21-22 15,21 22-15</inkml:trace>
  <inkml:trace contextRef="#ctx0" brushRef="#br0" timeOffset="52563.4">11493 12086 0,'0'0'0,"0"-21"0,0-21 16,0 21-16,22-22 0,-1 22 0,-21 0 16,21-21-16,0 20 0,0 1 0,22 0 15,-22 21-15,21-21 0,0 21 16,1 0-16,-1 0 0,22 0 15,-22 0-15,0 21 0,-21 0 0,22 0 16,-22 1-16,-21 20 0,0-21 0,0 21 16,0 1-16,0-22 0,-21 21 15,-22 1-15,22-22 0,-21 0 0,21 21 16,-22-21-16,1 1 0,0-1 0,-1 0 16,22-21-16,-21 21 0,21-21 15,-22 0-15,22 0 0,0 21 0,0-21 16,21-21-1,0 0-15,0 0 16,0 0-16,21-1 16,0 1-16</inkml:trace>
  <inkml:trace contextRef="#ctx0" brushRef="#br0" timeOffset="52959.71">12192 12086 0,'0'0'0,"42"-21"16,-21 0-1,1 21-15,-1-21 0,0 21 0,0-21 16,21-1-16,-20 22 0,-1-21 16,0 0-16,0 0 0,0 0 15,0 0-15,1-1 0,-22 1 0,0 0 16,0 0-16,0 0 15,-22 21-15,1 0 16,0 0-16,0 0 0,-21 0 0,20 21 16,1 0-16,-21 0 0,21 0 15,0 1-15,-22 20 0,22-21 0,0 21 16,0-20-16,21 20 0,0-21 0,-21 21 16,21-20-16,0-1 0,0 0 15,0 0-15,0 0 0,0 0 0,0 1 16,21-22-16,0 0 0,0 21 15,0-21-15,0 0 0,22 0 16,-22 0-16,0 0 0,21 0 0,1 0 16,-22-21-16,21-1 0,1 1 15,-22 21-15,21-21 0</inkml:trace>
  <inkml:trace contextRef="#ctx0" brushRef="#br0" timeOffset="53407.74">12912 11832 0,'0'0'0,"0"-21"0,0 0 15,0 0 1,-22 21 0,1 0-16,0 21 0,0 0 15,0 0-15,21 0 0,-21 22 16,-1-22-16,22 21 0,-21 1 0,21-22 16,0 21-16,0 0 0,0-20 15,0-1-15,0 21 0,0-21 0,0 0 16,0 1-16,0-1 0,0 0 0,21-21 15,1 21-15,-1-21 0,0 0 16,0 0-16,21 0 0,-20 0 0,-1 0 16,21 0-16,-21 0 0,22-21 0,-1 0 15,-21 0-15,0 21 16,22-22-16,-22 1 0,0-21 0,0 21 16,0 0-16,22-22 0,-43 22 0,21-21 15,0 21-15,0-1 0,-21 1 16,0 0-16,0 42 15,0 0 1,0 1-16,0-1 0,0 0 0,0 21 16,0-21-16,-21 22 0,21-22 0,-21 21 15,21-21-15,0 1 0,-21-1 16,21 0-16,0 0 0,-22-21 16,22 21-16,22-21 31,-1 0-31,-21-21 0,21 21 15,0-21-15</inkml:trace>
  <inkml:trace contextRef="#ctx0" brushRef="#br0" timeOffset="53603.15">13420 11811 0,'-22'-21'15,"1"21"-15,21-21 0,-21 21 0,0 0 16,0 0-16,0 0 15,-1 0 1,22 21 0,22-21-1,-1 0 1,0 0-16,0 0 0</inkml:trace>
  <inkml:trace contextRef="#ctx0" brushRef="#br0" timeOffset="54479.07">13483 11959 0,'0'0'16,"0"21"-16,21 1 16,0-22-16,1 0 0,-1 0 15,0 0-15,0 0 0,0 0 0,22 0 16,-22 0-16,21 0 0,-21-22 16,22 22-16,-22-21 0,21 0 0,-21 0 15,22 0-15,-22 0 0,0-22 16,21 22-16,-21 0 0,1-21 0,-1 20 15,0-20-15,-21 0 0,0 21 0,0-22 16,0 22-16,0-21 0,0 21 16,0-1-16,0-20 0,-21 42 0,0-21 15,21 0-15,-22 21 0,1 0 0,0 0 16,0 21 0,0 0-16,21 0 0,-21 0 0,-1 22 15,22-1-15,-21-21 0,21 22 0,0 20 16,-21-21-16,0 1 0,0 20 15,21-20-15,-21 20 0,-1 1 0,1-1 16,21 1-16,-21-1 0,0 1 16,0-1-16,0 1 0,21-1 0,0 1 15,0 20-15,-22-20 0,22-1 0,0 22 16,0-22-16,-21 1 0,21 21 16,0-22-16,0 1 0,0-1 0,0 1 15,0-22-15,-21 21 0,21-20 0,-21 20 16,21-20-16,0-1 15,0-21-15,0 0 0,0 0 0,0 1 16,21-22 0,0-22-16,0 22 0,1-21 15,-1 0-15,0-21 0,0 21 0,0-22 16,22 1-16,-22 0 0,0-1 0,0 1 16,0 0-16,22-22 0,-22 22 15,0-22-15,-21 22 0,0-22 0,0 1 16,0-1-16,0 22 0,0-21 0,0 20 15,0 1-15,-21 0 0,0-1 16,-22 1-16,22 21 0,0 0 16,0-22-16,0 43 0,-1-21 0,1 0 15,21 0 1,0 0-16,21-1 16,1 22-16,-1-21 15,0 21-15,0-21 0,21 0 0,-20 0 16,20-22-16,0 22 0,1-21 0,-1 21 15,0-22-15,1 1 0,-1 0 16,-21 21-16,21-22 0,-20 22 0,20 0 16,-21 0-16,-21 0 0,21 21 0,-21 21 47,0 0-47,0 0 15,-21 0-15,21 22 0,0-22 0,0 0 16,-21 0-16,21 0 0,0 0 15,0 1-15,0-1 0,0 0 16,21-21 15,0-21-15,0 0-16</inkml:trace>
  <inkml:trace contextRef="#ctx0" brushRef="#br0" timeOffset="54654.99">14584 11684 0</inkml:trace>
  <inkml:trace contextRef="#ctx0" brushRef="#br0" timeOffset="55004.29">14732 11980 0,'0'0'0,"0"43"15,21-43-15,0 0 16,0 0-16,1 0 15,-1 0-15,0 0 16,0-21-16,0 21 0,0-22 0,1 1 16,20 0-16,-42 0 0,21 0 15,0 0-15,-21-1 0,21 1 0,-21 0 16,0 0-16,0 0 0,0 0 16,-21 21-1,0 0-15,0 21 16,0 0-16,0 0 0,-1 0 0,1 0 15,0 22-15,0-22 0,21 21 16,-21-21-16,21 22 0,0-22 0,0 0 16,0 21-16,0-20 0,0-1 15,0 0-15,21 0 0,0-21 0,0 21 16,0 0-16,1-21 0,-1 0 0,21 0 16,-21 0-16,22 0 0,-1 0 15,-21 0-15</inkml:trace>
  <inkml:trace contextRef="#ctx0" brushRef="#br0" timeOffset="55435.04">15367 11938 0,'0'-21'0,"0"42"0,0-63 0,0-1 0,0 22 16,0 0-16,0 0 0,21 0 16,0 0-16,0-1 0,1 22 15,-1 0-15,21 0 0,-21 0 16,0 0-16,1 0 0,-1 0 0,0 0 15,0 22-15,0-1 0,0 0 0,1 0 16,-1 21-16,-21-20 16,0 20-16,0-21 0,0 21 0,0 1 15,0-22-15,0 21 0,0 1 0,0-22 16,-21 0-16,-1 21 0,22-21 16,-21-21-16,0 22 0,0-1 0,0 0 15,0-21 1,-1 0-16,22-21 15,0 0-15,0-1 16,22 1-16,-1 0 0,0 0 16,0-21-16,0 20 0,0-20 0,22 21 15,-22-21-15,0-1 0,21 1 16,-20 21-16,-1-22 0,0 22 16,21-21-16,-21 21 0,1 0 0,-1-1 15,0 22-15,0-21 0,0 21 16,-42 21 15,0 1-31,-21-22 16</inkml:trace>
  <inkml:trace contextRef="#ctx0" brushRef="#br0" timeOffset="56568.95">2709 13674 0,'0'-21'16,"-21"21"31,0 0-32,21-22 48,0 1-47,0 0-1,21 21 1,-21-21-16,0 0 31,21 21-31,-21-21 31,-21 21-15,0 0 0,0 0-16,0 0 0,-1 21 15,1-21-15,0 0 0,0 21 0,0 0 16,0 0-16,-1 0 0,-20 1 15,21 20-15,0 0 0,0 1 0,-1 20 16,1-21-16,21 22 0,0-22 16,0 1-16,0-1 0,0 0 0,0 1 15,0-1-15,0 0 0,0-21 16,21 1-16,1-1 0,20 0 16,-21-21-16,21 0 0,-20 0 15,20 0-15,0 0 0,1 0 0,-1 0 16,0-21-16,-21 0 0,22-1 15,-22 1-15,0 0 0,0 0 0,0 0 16,-21 0-16,0-1 16,0 1-16,0 0 0,-21 0 0,21 0 15,-42 21-15,21-21 0,0 21 16,-22 0-16,22 0 0,-21 0 0,21 0 16,-22 21-16,22-21 0,0 21 15,-21 0-15,20 0 0,1 0 0,21 1 16,0-1-16,0 0 15,0 0-15,0 0 0,0 0 16,21 1-16,1-22 0,-1 0 16,0 0-16,21 0 0</inkml:trace>
  <inkml:trace contextRef="#ctx0" brushRef="#br0" timeOffset="56755.86">3429 13970 0,'0'0'0,"21"0"0,-21-21 16</inkml:trace>
  <inkml:trace contextRef="#ctx0" brushRef="#br0" timeOffset="57987.41">5482 13801 0,'0'0'16,"-63"0"-16,-22 0 15,43 0-15,20 21 0,-20-21 0,21 0 0,0 0 16,42-21 15,0 0-15,0-1-16,22 22 0,-1-21 0,0-21 15,1 21-15,20 0 0,-21-1 0,22-20 16,-22 21-16,1 0 0,-1-22 16,0 22-16,1 0 0,-22 0 0,-21 0 15,0 0-15,0-1 16,-21 22-16,-1 0 0,-20 0 0,21-21 15,-21 21-15,-1 0 0,1 0 16,-22 0-16,22 21 0,0 1 0,-1-1 16,1 0-16,0 21 0,-1-21 15,22 22-15,0-1 0,0 22 16,0-22-16,21 0 0,0 22 0,0-22 16,0 0-16,21-20 0,-21 20 15,21 0-15,21-21 0,-20 1 0,-1-1 16,21 0-16,0-21 0,1 21 15,-1-21-15,0 0 0,1 0 0,20 0 16,-20 0-16,-1 0 0,0-21 0,-21 21 16,22-21-16,-22 21 0,-21-21 15,0-1-15,-21 22 16,0 0 0,-1 0-16,-20 0 0,0 0 0,-1 0 15,1 0-15,-21 0 0,20 0 16,1 22-16,-22-1 0,22-21 0,0 21 15,21 0-15,-22 0 0,22 22 0,0-22 16,0 0-16,21 21 0,0-21 16,0 1-16,0 20 0,0-21 0,21 0 15,0 22-15,21-22 0,-20 0 16,20 0-16,0-21 0,1 21 0,20-21 16,-21 0-16,22 0 0,-1 0 15,1 0-15,-1 0 0,1-21 16,-1 0-16,1 21 0,-22-21 0,22 0 0,-22-1 15,0 1-15,1-21 0,-1 21 16,-21 0-16,0-1 0,1 1 16,-1 0-16,-21 0 0,0 0 15,0 0-15,0-1 0,0 1 0,0 0 16,0 0-16,0 0 0,-21 21 16,-1 0-1,22 21 1,0 0-16,-21 0 15,21 0-15,0 1 0,0 20 0,0-21 16,0 0-16,0 0 0,0 1 0,0-1 16,-21 0-16,21 0 0,-21 0 15,21 0-15,0 1 16,-21-22-16,0 0 16,21-22-1,0 1 1,0 0-16,21 0 15,0 0-15,0-22 0,0 22 0,0 0 16,1-21-16,-1 21 0,21-22 16,-21 22-16,22 0 0,-1 0 0,0 0 15,1-1-15,-1 22 0,0 0 0,1 0 16,-1 22-16,0-22 16,-21 21-16,1 0 0,-1 21 0,0-21 15,-21 1-15,0 20 0,0-21 0,0 0 16,0 22-16,0-22 0,-21 0 15,0 0-15,21 0 0,0 0 0,-22 1 16,1-1-16,21 0 0,0-42 47,21 0-47,1-1 16,20 1-16</inkml:trace>
  <inkml:trace contextRef="#ctx0" brushRef="#br0" timeOffset="59039.62">7493 13970 0,'0'0'0,"0"-21"15,0 0 1,-21 21-16,0 0 16,-1 0-16,-20 0 0,21 0 15,0 0-15,0 0 0,-22 21 0,22 0 16,-21 0-16,21 0 0,-1 1 0,1 20 15,0-21-15,0 0 0,0 22 16,21-22-16,0 21 0,0-21 0,0 22 16,0-22-16,0 0 0,0 21 15,21-21-15,0 1 0,0-1 0,22 0 16,-22-21-16,21 21 0,-21-21 16,22 0-16,-1 0 0,21 0 15,-20 0-15,-1 0 0,22-21 0,-22 0 16,21 0-16,-20-1 0,20 1 0,-20 0 15,-1 0-15,0 0 0,1 0 16,-1-1-16,-21 1 0,0 0 0,0-21 16,1 21-16,-22-1 0,0 1 15,0 0-15,0 0 0,-22 21 0,1-21 16,0 21-16,0 0 0,0 0 16,0 0-16,-22 0 0,22 21 15,-64 21-15,43-21 16,21 1-16,0 20 0,0-21 0,-1 0 15,1 22-15,21-22 0,0 21 16,-21-21-16,21 0 0,0 1 0,0-1 16,0 0-16,0 0 0,21-21 15,0 0-15,1 0 0,-1 0 16,0 0-16,0 0 0,0-21 0,22 21 16,-22-21-16,0 0 0,21-1 15,-21 1-15,1 0 0,-1 0 16,0 0-16,0 0 0,0-22 0,-21 22 0,21 0 15,-21 0-15,0 0 16,0 42 15,22 0-15,-22 0-16,0 0 0,0 0 0,0 1 16,21-1-16,-21 0 0,21 0 15,-21 0-15,21-21 0,-21 21 0,21 1 16,0-22-16,1 21 0,-1-21 15,0 0-15,0 0 16,0 0-16,0-21 0,1-1 0,-1 22 16,0-21-16,0 0 0,-21 0 15,21 0-15,-21 0 0,0-1 16,21 1-16,-21 0 0,22-21 0,-22 21 16,21-1-16,-21 1 15,0 0-15,0 0 16,0 42-1,0 0 1,0 0-16,0 1 0,0-1 16,0 0-16,-21 21 0,21-21 15,-22 22-15,1-1 0,21 0 0,-21 1 16,21-1-16,-21 22 0,21-22 16,0 21-16,0 1 0,0-1 15,0 1-15,0-1 0,0 22 0,0-21 16,0-1-16,0 22 0,0-22 0,0 22 15,0-22-15,0 1 0,0-1 16,0 1-16,0-1 0,0 1 0,0-1 16,0-20-16,0 20 0,0-20 0,0-1 15,0 0-15,0-21 0,0 1 16,0-1-16,0 0 0,-21 0 0,21-42 31,0 0-31,0 0 16,0-22-16,0 22 0,0-21 0,0-22 15,0 22-15,0-22 0</inkml:trace>
  <inkml:trace contextRef="#ctx0" brushRef="#br0" timeOffset="60780">8509 13970 0,'0'-21'0,"-21"21"0,21-21 15,-21 21-15,21-21 0,0-1 0,0 1 16,0 0-16,0 0 16,0 0-16,21 0 0,0 21 15,0 0-15,0 0 0,0 0 16,1 0-16,20 0 0,-21 0 0,21 21 16,-20-21-16,20 21 0,-21 0 0,21 0 15,-20 0-15,-1 1 0,0-1 16,-21 0-16,0 21 0,0-21 0,0 1 15,0-1-15,0 0 0,-42 0 16,20 21-16,-20-20 0,21-1 0,-21 0 16,-1 0-16,1 0 0,0-21 15,-1 21-15,22 1 0,-21-22 16,21 0-16,-1 0 0,1 0 0,21-22 31,0 1-15,21 0-16,22 0 0,-22 21 15</inkml:trace>
  <inkml:trace contextRef="#ctx0" brushRef="#br0" timeOffset="61255.73">9546 13991 0,'0'0'0,"21"-21"0,0 21 16,-21-21-16,22 0 0,-22 0 16,0-1-16,0 1 0,0 0 15,0 0 1,-22 21-16,1 0 0,0 0 0,0 0 16,-21 0-16,20 21 0,-20 0 15,21-21-15,-21 21 0,-1 1 0,22-1 16,0 0-16,0 0 0,0-21 15,21 21-15,-22 0 0,22 1 16,0-1-16,0 0 0,22 0 16,-1-21-16,0 21 0,0-21 0,0 21 15,0 1-15,22-22 0,-22 21 16,21-21-16,-21 21 0,1-21 0,-1 21 16,0-21-16,0 21 0,0-21 15,-21 21-15,0 1 0,-21-1 16,0-21-16,0 21 0,-22-21 15,22 0-15,-21 21 16,0-21-16,-1 21 0,1-21 0,0 0 0,-1 0 16,1 0-16,0 0 0,-1 0 15,1 0-15,21 0 0,0 0 16,-1 0-16,1-21 0,21 0 16,0 0-16,21 0 15,1-1-15</inkml:trace>
  <inkml:trace contextRef="#ctx0" brushRef="#br0" timeOffset="64000.51">10139 13822 0,'0'0'0,"0"21"47,0 0-47,-21 0 0,21 1 15,-22-1-15,22 21 0,0-21 0,0 22 16,0-22-16,-21 21 0,21 0 0,0-20 15,0 20-15,0 0 0,0-21 16,0 1-16,0 20 0,0-21 16,0 0-16,21 0 0,1-21 15,-1 0-15,0 0 16,0 0-16,0 0 0,0-21 0,1 21 16,-1-21-16,21 0 0,-21 0 15,0 0-15,1-1 0,20-20 0,-21 21 16,0 0-16,0-22 0,1 22 0,-1-21 15,0 21-15,0 0 0,0-22 16,-21 22-16,0 0 0,0 0 0,0 0 16,0 42-1,0 0 1,0 0-16,0 21 16,0-20-16,0-1 0,-21 21 15,21-21-15,0 0 0,0 22 0,0-22 16,0 0-16,0 21 0,0-20 0,0-1 15,0 0-15,21-21 0,0 21 16,1-21-16,-1 0 0,0 0 0,0 0 16,21 0-16,-20 0 0,20 0 15,-21-21-15,21 21 0,1-21 0,-22 0 16,21-1-16,1-20 0,-1 21 0,-21 0 16,21-22-16,-20 22 0,20-21 15,-21 0-15,0-1 0,0 1 0,-21 0 16,0-1-16,22 1 0,-22 0 15,21-1-15,-21 1 0,0 0 16,0-1-16,0 22 0,0 0 0,0 0 16,0 0-16,-21 21 15,21 21-15,-22 0 16,22 21-16,0 1 0,-21-1 0,21 0 16,-21 1-16,21-1 0,-21 0 15,21 22-15,0-22 0,0 0 0,0-20 16,0 20-16,0 0 0,0-21 15,0 22-15,0-22 0,0 0 0,21 21 16,0-20-16,0-1 0,1 0 0,-1-21 16,0 21-16,0-21 15,0 0-15,0 0 0,22 0 0,-22 0 16,21 0-16,-21 0 0,22 0 0,-1-21 16,0 0-16,1 0 0,-1 21 15,0-22-15,1 1 0,-1 0 0,-21 0 16,22 0-16,-22 0 0,0-1 15,0-20-15,-21 21 0,0 0 0,0 0 16,0-1-16,0 1 0,-21 0 16,0 0-16,0 21 15,-1 0-15,1 0 0,0 0 16,0 0-16,0 0 0,0 21 0,-1 0 16,1 0-16,0 1 15,0 20-15,0-21 0,21 0 0,0 0 16,-21 22-16,21-22 0,-22 0 0,22 0 15,0 0-15,0 1 0,0-1 16,0 0-16,0 0 0,22 0 16,-1-21-16,0 0 15,0 0-15,0 0 0,0-21 0,1 21 16,-1-21-16,0 0 0,0 21 0,0-21 16,0-1-16,1 1 0,-1 0 15,0-21-15,0 21 0,-21-1 0,21 1 16,-21 0-16,0 0 0,0 0 0,0 0 15,0 42 17,0 0-32,0 0 0,0 0 15,0 0-15,0 22 0,0-22 16,0 0-16,0 0 0,0 0 0,0 1 16,21-1-16,-21 0 0,22 0 15,-1 0-15,0 0 0,0-21 16,21 0-16,-20 0 0,-1 0 0,21 0 15,-21 0-15,22 0 0,-22-21 16,21 0-16,-21 0 0,22 0 0,-22 0 16,0-1-16,21 1 0,-21-21 15,1 21-15,-1-22 0,0 22 16,0-21-16,-21 0 0,21-1 0,0-20 16,1 20-16,-22 1 0,21 0 15,-21-22-15,21 22 0,-21 0 0,0 20 16,0-20-16,0 21 0,0 0 0,0 0 15,0-1-15,0 44 16,0-1-16,0 0 16,0 21-16,-21 1 0,0-1 15,-1 0-15,22 1 0,0-1 0,-21 0 16,0 1-16,21 20 0,-21-21 0,21-20 16,0 20-16,0 0 15,0 1-15,0-22 0,0 21 0,0-21 16,0 0-16,0 1 0,0-1 0,21 0 15,0 0-15,0 0 16,1-21-16,-1 0 0,0 0 0,0 0 16,0 0-16,0 0 0,1 0 15,-1-21-15,0 0 0,21 21 0,-21-21 16,1 0-16,-1-1 0,0 1 0,21 0 16,-21-21-16,1 21 0,-22-1 15,21 1-15,0 0 0,0 0 0,0 0 16,-21 0-16,0-1 15,21 22 1,-21 22-16,0-1 16,0 0-16,0 0 0,0 0 0,0 0 15,0 22-15,0-22 0,-21 0 16,21 0-16,0 0 0,0 1 0,0-1 16,0 0-16,0 0 0,0 0 15,0 0-15,21-21 0,1 22 16,-1-22-16,0 0 0,0 0 15,0 0-15,0 0 0,22 0 16,-22-22-16,0 1 0,0 21 0,0-21 16,22 0-16,-22 0 0,0 0 15,0-1-15,0 1 0,1 0 16,-1-21-16,0 42 0,-21-21 0,0-1 16,21 22-16,-21 22 31,-21-1-31,21 0 15,-21 0-15,0 0 16,21 0-16,-22 1 0,22-1 16,0 0-16,0 0 0,0 0 15,22-21 17,-1 0-32,0 0 15,-21-21-15,21 21 16,-21-21-16,0 0 0,0 0 15,0-1-15,0 1 16,0 0-16,0 0 16,0 0-16,0 0 0,-21 21 15,21-22 1,-21 22-16,21-21 31,21 21-31,0 0 0,0 0 16,-21-21-16,21 21 0,1 0 15,-1-21-15,0 21 0,21 0 0,-21 0 16,1-21-16,-1 21 0,21 0 16,-21 0-16,0 0 0,1 0 0,-1 21 15,0 0 1,-21 0-16,0 0 0,0 1 16,0-1-16,0 0 0,0 0 15,0 0-15,0 0 0,0 1 16,0-1-16,0 0 0,0 0 0,0 0 15,0 0-15,0 1 0,-21-1 0,21 0 16,-21 0-16,-1-21 31,1 0-31,21-21 32,0 0-32,0 0 15,0-1-15,0 1 0,0 0 16,21-21-16,1 21 0,20-1 15,-21-20-15,21 0 0,-20 21 0,20-22 16,0 1-16,1 21 0,20-22 0,-21 22 16,1 0-16,-1 0 0,0 0 15,1 21-15,-22 0 0,0 0 0,0 21 16,0 0-16,1 0 0,-22 0 16,0 1-16,0-1 0,0 0 15,0 21-15,0-21 0,0 1 0,0-1 16,-22 0-16,1 0 0,21 0 15,-21 0-15,21 1 0,0-1 0,-21 0 16,21 0-16,-21-21 0,21 21 0,0-42 63,0 0-63,0 0 15</inkml:trace>
  <inkml:trace contextRef="#ctx0" brushRef="#br0" timeOffset="64259.36">14160 13526 0,'0'0'0,"-21"0"0,-21 0 16,21 0 0,0 0-16,21 21 47,0 0-32</inkml:trace>
  <inkml:trace contextRef="#ctx0" brushRef="#br0" timeOffset="64543.2">12721 13885 0,'21'0'16,"0"0"0,1 0-16,-1 0 0,21 0 15,-21 0-15,0 0 0,22 0 0,-22 0 16,21-21-16,-21 21 0,22-21 0,-22 21 16,0 0-16,21 0 0,-20 0 15,-1 0-15,-42 0 31</inkml:trace>
  <inkml:trace contextRef="#ctx0" brushRef="#br0" timeOffset="69835.37">13970 4064 0,'0'-21'0,"-21"21"16,21-21-16,0 0 15,0-1-15,0 1 0,0 0 16,0 0-16,0 0 15,0 0-15,0-1 16,0 44 47,0-1-63,0 0 15,0 0-15,0 21 0,0-20 16,0-1-16,21 21 0,-21-21 15,0 22-15,21-1 0,-21-21 0,0 21 16,0-20-16,0 20 0,0-21 0,0 0 16,0 0-16,0 1 0,0-1 15,0 0-15,0 0 0,0 0 16,21-21-16,-21 21 16,0 1-16,21-22 0,-21 21 15,0 0 1,0 0-1,22 0 1,-1-21-16,0 0 16,0 0-16,0 0 0,0 0 15,22 0-15,-22 0 0,21-21 16,22 0-16,-22 21 0,22-21 0,-1 0 16,1-1-16,20-20 0,1 21 15,21 0-15,0-22 0,-1 22 0,22-21 16,-21 21-16,0-22 0,0 1 15,0 21-15,0-21 0,-1 20 0,-20 1 16,21 0-16,-21 0 0,-1 0 16,-20 0-16,-1-1 0,-20 22 15,-1 0-15,-21-21 0,0 21 0,0 0 16,1 0-16,-22 21 62,0 1-46,0-1-16,-22-21 16,22 21-16,-21-21 0,21 21 15,0 0-15,0 0 0</inkml:trace>
  <inkml:trace contextRef="#ctx0" brushRef="#br0" timeOffset="70834.24">15430 7493 0,'0'-42'15,"0"21"-15,0-1 16,0 1 0,22 42 15,-22 1-15,0-1-16,0 0 0,0 0 15,0 0-15,0 0 0,0 1 0,0 20 16,0-21-16,0 21 15,0-20-15,0-1 0,-22 21 0,22-21 16,0 22-16,0-22 0,-21 21 0,21-21 16,-21 22-16,21-22 0,0 21 15,0-21-15,0 0 0,0 1 0,0-1 16,0 0-16,0 0 0,21-21 16,0 0-16,1 21 0,20-21 0,-21 0 15,21 0-15,1 0 0,20-21 0,-20 0 16,20 0-16,22 0 0,-1-22 15,1 22-15,21-21 0,0-1 0,0 22 16,-1-21-16,-20 0 0,21 20 16,-21-20-16,-1 0 0,1 21 15,0-1-15,-22 1 0,1 0 0,-22 0 16,0 21-16,-21-21 0,22 21 16,-22 0-16,-21 21 62,0 0-62,-21-21 0,0 21 16,-1-21-16,22 21 0,-21-21 0,0 22 15,0-1-15</inkml:trace>
  <inkml:trace contextRef="#ctx0" brushRef="#br0" timeOffset="71655.22">15049 9906 0,'0'0'0,"0"-21"16,0 0-16,0 0 15,22 21 1,-22 21 15,0 0-31,0 0 0,0 21 16,0-20-16,0 20 0,0 0 0,0-21 16,0 22-16,0-1 0,0 0 15,0 1-15,0-22 0,0 21 16,0 1-16,0-22 0,0 21 0,0-21 15,0 22-15,0-22 0,0 0 16,0 0-16,0 0 0,21 0 16,0-21-16,0 0 0,0 0 15,22 0-15,-1 0 0,0-21 0,22 0 16,-1 0-16,22 0 0,0-22 16,-1 1-16,22 21 0,0-21 0,0-1 15,21 1-15,-21 0 0,21-1 0,-22 1 16,-20 0-16,21 20 15,-43-20-15,22 21 0,-21 0 0,-22 0 0,0-1 16,1 22-16,-22 0 0,0-21 16,0 21-1,-21 21 1,0 1-16,0-1 16,0 0-16,0 0 15,0 0-15,-21 0 16,0 1-1</inkml:trace>
  <inkml:trace contextRef="#ctx0" brushRef="#br0" timeOffset="72527.05">15663 14076 0,'0'-21'0,"0"0"16,0 42 31,21 0-47,-21 21 16,0-21-16,0 1 0,0 20 15,0 0-15,0-21 0,0 22 0,0 20 16,0-20-16,0-1 0,0 0 0,0 1 15,0-1-15,0 0 0,0 1 16,0-22-16,0 0 0,0 21 0,0-21 16,22-21-16,-1 22 0,0-22 15,21 0-15,22 0 0,-1-22 0,22 1 16,21 0-16,0-21 0,-1-1 0,22 1 16,22 0-16,-22-1 15,21-20-15,0 21 0,0-22 0,0 22 16,-21 21-16,0-22 0,-21 22 0,-21 0 15,-1 0-15,-20 0 0,-22 21 16,1-22-16,-1 22 0,-21 0 0,0 0 16,0 0-16,1 0 15,-22 22 48,-22-22-48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2EF9-A1FB-4862-8FA6-110F15322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CFC33-066F-4FA8-961F-A63934F2C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F1CA-C738-4684-BFF0-BB0E3615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E8E3-B686-4250-A53B-0237116139D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D7DB-A9CC-437D-9549-E5218852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A8747-BEB6-4005-A3F4-77584015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473E-7CEF-41E9-94BD-B84A40624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99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9CB6-118F-44B7-B1FF-0196B3CA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7A387-2FAD-4B34-B969-35F172F9C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F264E-62E2-46A2-852D-D887C8C3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E8E3-B686-4250-A53B-0237116139D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43394-4DE3-4F79-ADCC-4B9BEC85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98A3B-9677-4879-A1D8-08BEC398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473E-7CEF-41E9-94BD-B84A40624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90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45097-057C-4B5B-AC41-505F6D8DC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60B10-61F2-46D4-B87E-9C6B10DCD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A5EBA-D496-4816-B8F1-DDC7E94A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E8E3-B686-4250-A53B-0237116139D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4388B-25C0-45A5-A0BC-4542C45D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CC1AB-7A60-45DC-948B-30664775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473E-7CEF-41E9-94BD-B84A40624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3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0BDA-A104-4007-94DB-4B8CC31F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749F-D9D7-407C-B277-975ABB8CF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0F823-D3F6-47C5-917C-4F6D85C0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E8E3-B686-4250-A53B-0237116139D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A2E7F-38F7-471A-B555-16C84402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0085-CE22-4F89-818C-3778FC98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473E-7CEF-41E9-94BD-B84A40624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0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CAFF-EB3E-4810-8D54-CE6DB13E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297CD-E4F2-41AA-9736-4F4AE0540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A19BB-7A5C-42A5-B794-E682C4C8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E8E3-B686-4250-A53B-0237116139D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A8C01-771C-4CFD-9631-8B97EED7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D65EF-5278-4397-8179-0E8CC460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473E-7CEF-41E9-94BD-B84A40624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10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C253-CE77-42E4-82ED-9235EC42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B206-066B-4C26-91E1-E96B0556B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C19D4-5C70-4928-8247-AE9AD279D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177E0-75FB-4993-942C-0BFBA3F7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E8E3-B686-4250-A53B-0237116139D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57701-5426-4128-B7A7-80276ED6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AB36-87C2-4D58-8DB0-B0E5A9E2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473E-7CEF-41E9-94BD-B84A40624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87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D15D-70CE-44FF-A83B-6512C186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0118C-1B1E-4C20-9C5E-7B0156740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A26D5-6D54-42CC-B0AF-29EDB107D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41ACB-3976-43DC-A44F-34C8204F6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21C68-FED8-465B-AFAC-F7BE2A238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7C0B1-D31B-4EA8-8490-C4E687CE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E8E3-B686-4250-A53B-0237116139D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CF905-E551-485C-AB37-C829708C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1E884-FE96-4773-8E2F-E9276509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473E-7CEF-41E9-94BD-B84A40624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09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5D49-B1D4-44F3-8A77-B79FBD1B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D36E5-CFC9-4552-89EE-32313F25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E8E3-B686-4250-A53B-0237116139D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44C66-9A6E-4E47-9E7C-E0F89AB0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5FB85-3956-4155-B98C-208EAA5D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473E-7CEF-41E9-94BD-B84A40624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25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8FB3F-40D0-4180-8031-7035E4D0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E8E3-B686-4250-A53B-0237116139D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7CDB0-62E2-41B5-90C2-B7DC04B9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54B2A-940C-4C5D-86D1-A3570B9E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473E-7CEF-41E9-94BD-B84A40624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6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C4D5-0893-4215-B411-2C2D4A9F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B787-19C6-4653-8F2E-B1EEE4AD4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BD88-E84B-41DC-8051-67290FB12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CA8EE-52E3-4A31-BD4C-C4414CC2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E8E3-B686-4250-A53B-0237116139D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9CE7E-0C29-4CA6-98DE-7A18143A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87D6C-A353-43D0-8DEB-936C4C48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473E-7CEF-41E9-94BD-B84A40624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2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C537-D928-4A09-B636-CEFEE71D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80760-B888-4F90-B1B8-3D1D410A2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B51C6-4D3A-4045-BE0A-5AE0580C5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D3085-750D-4E36-A1FE-EA9DD801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E8E3-B686-4250-A53B-0237116139D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549C6-8C58-44AC-85A6-66A6E04E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2EB07-350C-406E-A97C-692BB14C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473E-7CEF-41E9-94BD-B84A40624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28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4B040-242E-4A0F-9B96-9B9061FE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EB53E-F7D1-494B-A29C-9EE2F3853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690BA-AA6E-4C82-B57A-AE2149808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BE8E3-B686-4250-A53B-0237116139D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5B1C0-0B32-4DB0-B4E5-FF82AF7A6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1C39-702F-430C-AE11-C8248C710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A473E-7CEF-41E9-94BD-B84A40624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47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customXml" Target="../ink/ink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71C3-885F-4B3B-B1A4-05A32FF5B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307C9-986F-4A85-9C57-32A7D9D17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4337C8-B6EB-44DF-BB40-27210ACF87C4}"/>
                  </a:ext>
                </a:extLst>
              </p14:cNvPr>
              <p14:cNvContentPartPr/>
              <p14:nvPr/>
            </p14:nvContentPartPr>
            <p14:xfrm>
              <a:off x="434160" y="167760"/>
              <a:ext cx="8519760" cy="538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4337C8-B6EB-44DF-BB40-27210ACF87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158400"/>
                <a:ext cx="8538480" cy="54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A56A2F9-6F0A-4572-8AF0-974ABCD1B9F8}"/>
                  </a:ext>
                </a:extLst>
              </p14:cNvPr>
              <p14:cNvContentPartPr/>
              <p14:nvPr/>
            </p14:nvContentPartPr>
            <p14:xfrm>
              <a:off x="7261920" y="754560"/>
              <a:ext cx="4328280" cy="1821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A56A2F9-6F0A-4572-8AF0-974ABCD1B9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2560" y="745200"/>
                <a:ext cx="4347000" cy="18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3353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F55E30-E030-43DA-B631-712967890D47}"/>
                  </a:ext>
                </a:extLst>
              </p14:cNvPr>
              <p14:cNvContentPartPr/>
              <p14:nvPr/>
            </p14:nvContentPartPr>
            <p14:xfrm>
              <a:off x="525600" y="289440"/>
              <a:ext cx="11658960" cy="579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F55E30-E030-43DA-B631-712967890D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280080"/>
                <a:ext cx="11677680" cy="58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617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DE89F2-48BA-49B7-A05D-2811BE4F6EF7}"/>
                  </a:ext>
                </a:extLst>
              </p14:cNvPr>
              <p14:cNvContentPartPr/>
              <p14:nvPr/>
            </p14:nvContentPartPr>
            <p14:xfrm>
              <a:off x="0" y="556200"/>
              <a:ext cx="4861800" cy="4732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DE89F2-48BA-49B7-A05D-2811BE4F6E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46840"/>
                <a:ext cx="4880520" cy="47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362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BAF6A3-E584-4A67-BB82-D243789B2DC3}"/>
                  </a:ext>
                </a:extLst>
              </p14:cNvPr>
              <p14:cNvContentPartPr/>
              <p14:nvPr/>
            </p14:nvContentPartPr>
            <p14:xfrm>
              <a:off x="548640" y="190440"/>
              <a:ext cx="11476080" cy="366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BAF6A3-E584-4A67-BB82-D243789B2D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181080"/>
                <a:ext cx="11494800" cy="36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4FA799-08A6-411F-8F45-7EDD567F4056}"/>
                  </a:ext>
                </a:extLst>
              </p14:cNvPr>
              <p14:cNvContentPartPr/>
              <p14:nvPr/>
            </p14:nvContentPartPr>
            <p14:xfrm>
              <a:off x="799920" y="1325880"/>
              <a:ext cx="1600560" cy="1935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4FA799-08A6-411F-8F45-7EDD567F40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560" y="1316520"/>
                <a:ext cx="1619280" cy="19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79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E480B5-EF8C-45AB-BF99-295B5AC4B5A9}"/>
                  </a:ext>
                </a:extLst>
              </p14:cNvPr>
              <p14:cNvContentPartPr/>
              <p14:nvPr/>
            </p14:nvContentPartPr>
            <p14:xfrm>
              <a:off x="662760" y="289440"/>
              <a:ext cx="11369520" cy="5776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E480B5-EF8C-45AB-BF99-295B5AC4B5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280080"/>
                <a:ext cx="11388240" cy="57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318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92CAA4-1D5D-43A5-ABF1-BA79B88CC0A0}"/>
                  </a:ext>
                </a:extLst>
              </p14:cNvPr>
              <p14:cNvContentPartPr/>
              <p14:nvPr/>
            </p14:nvContentPartPr>
            <p14:xfrm>
              <a:off x="876240" y="259200"/>
              <a:ext cx="3711240" cy="4846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92CAA4-1D5D-43A5-ABF1-BA79B88CC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249840"/>
                <a:ext cx="3729960" cy="48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06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48B5EE-A8DA-4A39-A332-23C00182BFA3}"/>
                  </a:ext>
                </a:extLst>
              </p14:cNvPr>
              <p14:cNvContentPartPr/>
              <p14:nvPr/>
            </p14:nvContentPartPr>
            <p14:xfrm>
              <a:off x="479880" y="160200"/>
              <a:ext cx="8839800" cy="5128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48B5EE-A8DA-4A39-A332-23C00182BF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150840"/>
                <a:ext cx="8858520" cy="51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7026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62D810-3FF0-4884-8640-8C2FBB4D6E4E}"/>
                  </a:ext>
                </a:extLst>
              </p14:cNvPr>
              <p14:cNvContentPartPr/>
              <p14:nvPr/>
            </p14:nvContentPartPr>
            <p14:xfrm>
              <a:off x="304920" y="464760"/>
              <a:ext cx="11712240" cy="589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62D810-3FF0-4884-8640-8C2FBB4D6E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455400"/>
                <a:ext cx="11730960" cy="59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37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3AEE0C-811D-4E16-8E42-A627160D0E68}"/>
                  </a:ext>
                </a:extLst>
              </p14:cNvPr>
              <p14:cNvContentPartPr/>
              <p14:nvPr/>
            </p14:nvContentPartPr>
            <p14:xfrm>
              <a:off x="83880" y="175320"/>
              <a:ext cx="8930880" cy="608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3AEE0C-811D-4E16-8E42-A627160D0E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65960"/>
                <a:ext cx="894960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057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232EC1-8FFC-4D1B-BA21-169559441C96}"/>
                  </a:ext>
                </a:extLst>
              </p14:cNvPr>
              <p14:cNvContentPartPr/>
              <p14:nvPr/>
            </p14:nvContentPartPr>
            <p14:xfrm>
              <a:off x="2628720" y="1440360"/>
              <a:ext cx="6744240" cy="423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232EC1-8FFC-4D1B-BA21-169559441C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9360" y="1431000"/>
                <a:ext cx="6762960" cy="42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148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71C3-885F-4B3B-B1A4-05A32FF5B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307C9-986F-4A85-9C57-32A7D9D17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5B2ED1-2060-4B77-9B2E-B0966475014E}"/>
                  </a:ext>
                </a:extLst>
              </p14:cNvPr>
              <p14:cNvContentPartPr/>
              <p14:nvPr/>
            </p14:nvContentPartPr>
            <p14:xfrm>
              <a:off x="1135440" y="670680"/>
              <a:ext cx="6012360" cy="381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5B2ED1-2060-4B77-9B2E-B096647501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080" y="661320"/>
                <a:ext cx="6031080" cy="38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523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71C3-885F-4B3B-B1A4-05A32FF5B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307C9-986F-4A85-9C57-32A7D9D17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541DE0-40A3-4656-B9A1-D180DD6BA756}"/>
                  </a:ext>
                </a:extLst>
              </p14:cNvPr>
              <p14:cNvContentPartPr/>
              <p14:nvPr/>
            </p14:nvContentPartPr>
            <p14:xfrm>
              <a:off x="198000" y="83880"/>
              <a:ext cx="8931240" cy="624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541DE0-40A3-4656-B9A1-D180DD6BA7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74520"/>
                <a:ext cx="894996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684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71C3-885F-4B3B-B1A4-05A32FF5B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307C9-986F-4A85-9C57-32A7D9D17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06FA1-3E5F-4C2B-A173-F2009A9AC28B}"/>
              </a:ext>
            </a:extLst>
          </p:cNvPr>
          <p:cNvSpPr txBox="1"/>
          <p:nvPr/>
        </p:nvSpPr>
        <p:spPr>
          <a:xfrm>
            <a:off x="3048886" y="1859340"/>
            <a:ext cx="60977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[0]=10;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[1]=20;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[2]=30;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[3]=40;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[4]=50;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&lt;=4;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CB9665-6743-4E17-809F-E09ED140FA7A}"/>
                  </a:ext>
                </a:extLst>
              </p14:cNvPr>
              <p14:cNvContentPartPr/>
              <p14:nvPr/>
            </p14:nvContentPartPr>
            <p14:xfrm>
              <a:off x="1379160" y="1310760"/>
              <a:ext cx="9632160" cy="538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CB9665-6743-4E17-809F-E09ED140FA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9800" y="1301400"/>
                <a:ext cx="9650880" cy="54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2E38A91-CCA4-471A-B97C-3629AD1C903B}"/>
                  </a:ext>
                </a:extLst>
              </p14:cNvPr>
              <p14:cNvContentPartPr/>
              <p14:nvPr/>
            </p14:nvContentPartPr>
            <p14:xfrm>
              <a:off x="5113080" y="1691640"/>
              <a:ext cx="411840" cy="183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2E38A91-CCA4-471A-B97C-3629AD1C90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3720" y="1682280"/>
                <a:ext cx="430560" cy="20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502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71C3-885F-4B3B-B1A4-05A32FF5B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307C9-986F-4A85-9C57-32A7D9D17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B733B8-4738-402C-9B78-5B70D16C84A9}"/>
                  </a:ext>
                </a:extLst>
              </p14:cNvPr>
              <p14:cNvContentPartPr/>
              <p14:nvPr/>
            </p14:nvContentPartPr>
            <p14:xfrm>
              <a:off x="1523880" y="182880"/>
              <a:ext cx="8732880" cy="463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B733B8-4738-402C-9B78-5B70D16C84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520" y="173520"/>
                <a:ext cx="8751600" cy="46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6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71C3-885F-4B3B-B1A4-05A32FF5B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307C9-986F-4A85-9C57-32A7D9D17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FB786D-4403-4323-AB7E-CE33D1B09E9C}"/>
                  </a:ext>
                </a:extLst>
              </p14:cNvPr>
              <p14:cNvContentPartPr/>
              <p14:nvPr/>
            </p14:nvContentPartPr>
            <p14:xfrm>
              <a:off x="213480" y="190440"/>
              <a:ext cx="9273600" cy="666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FB786D-4403-4323-AB7E-CE33D1B09E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81080"/>
                <a:ext cx="9292320" cy="66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461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71C3-885F-4B3B-B1A4-05A32FF5B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307C9-986F-4A85-9C57-32A7D9D17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529E9F-17EA-4DA0-8078-3F0DE0027CB4}"/>
                  </a:ext>
                </a:extLst>
              </p14:cNvPr>
              <p14:cNvContentPartPr/>
              <p14:nvPr/>
            </p14:nvContentPartPr>
            <p14:xfrm>
              <a:off x="624960" y="198000"/>
              <a:ext cx="5898240" cy="560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529E9F-17EA-4DA0-8078-3F0DE0027C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188640"/>
                <a:ext cx="5916960" cy="56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697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71C3-885F-4B3B-B1A4-05A32FF5B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307C9-986F-4A85-9C57-32A7D9D17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3B264D-2C05-4483-9BA2-226E9C5CD4A6}"/>
                  </a:ext>
                </a:extLst>
              </p14:cNvPr>
              <p14:cNvContentPartPr/>
              <p14:nvPr/>
            </p14:nvContentPartPr>
            <p14:xfrm>
              <a:off x="1661040" y="198000"/>
              <a:ext cx="5144040" cy="464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3B264D-2C05-4483-9BA2-226E9C5CD4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1680" y="188640"/>
                <a:ext cx="5162760" cy="46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11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71C3-885F-4B3B-B1A4-05A32FF5B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307C9-986F-4A85-9C57-32A7D9D17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ECD8F7-B314-46F3-BBF5-A49F6D8AECBB}"/>
                  </a:ext>
                </a:extLst>
              </p14:cNvPr>
              <p14:cNvContentPartPr/>
              <p14:nvPr/>
            </p14:nvContentPartPr>
            <p14:xfrm>
              <a:off x="1181160" y="259200"/>
              <a:ext cx="8115480" cy="541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ECD8F7-B314-46F3-BBF5-A49F6D8AEC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249840"/>
                <a:ext cx="8134200" cy="54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461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63</Words>
  <Application>Microsoft Office PowerPoint</Application>
  <PresentationFormat>Widescreen</PresentationFormat>
  <Paragraphs>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2021-02-09T03:03:36Z</dcterms:created>
  <dcterms:modified xsi:type="dcterms:W3CDTF">2021-02-09T04:20:45Z</dcterms:modified>
</cp:coreProperties>
</file>