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17:09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1715 0,'0'21'16,"0"0"-1,0 0-15,0 0 0,0 0 16,0 1-16,0-1 16,0 0-16,0 0 0,21-21 0,-21 21 15,0 0-15,22-21 16,-1 0-1,0-21 1,0 0-16,-21 0 0,21 0 16,0 0-16,1-22 0,-22 1 0,21 0 15,0-1-15,0 1 0,0 0 16,0-1-16,1 1 0,-1 0 0,0-22 16,0 22-16,0-1 0,0 1 15,22 21-15,-22-21 0,0 20 16,0 1-16,0 0 0,1 21 0,-1 0 15,0 0-15,0 21 16,-21 0-16,0 1 16,0-1-16,21 0 0,-21 0 15,0 21-15,0-20 16,0-1-16,0 0 0,21-21 16,1 0 15,-22-21-31,21 0 0,-21-1 0,0 1 15,0 0-15,0-21 16,0 21-16,0-1 0,0 1 0,0 0 16,0 0-16,0 0 0,0 0 15,0-1-15,0 1 0,-21 21 16,-1 0-16,1 0 0,0 0 16,-21 21-16,21 1 15,-1-1-15,-20 21 0,21-21 16,-21 22-16,20-1 0,-20 0 0,21 22 15,0-22-15,0 22 0,-1-22 16,1 21-16,0 1 0,21-1 0,0-20 16,0 20-16,0-20 0,0-1 15,21 0-15,0 1 0,1-22 0,-1 0 16,0 0-16,21 0 0,-21 0 16,22-21-16,-1 0 0,0 0 15,-20 0-15,20-21 0,21 0 16,-20 0-16,-1 0 0,0 0 0,1-22 15,-1 1-15,0 0 0,22-22 16,-22 1-16,1-1 0,-22 1 16,21-1-16,0 1 0,1-22 0,-22 21 15,21-20-15,-21-1 0,1 22 16,-1-22-16,-21 21 0,21 1 16,-21-1-16,0 22 0,0 0 0,0-1 15,0 22-15,0-21 16,0 21-16,-21 21 0,0 21 15,-1 0-15,22 21 16,-21 1-16,0 20 0,21 1 16,-21-1-16,21 22 0,-21-22 15,21 22-15,-21-21 0,21 20 16,0-20-16,0-1 0,0 1 0,0-1 16,0 1-16,21-22 0,0 22 15,0-22-15,0 0 0,0-21 0,1 22 16,-1-22-16,0 0 0,0 0 15,0-21-15,0 0 0,1 0 0,-1 0 16,21 0-16,-21 0 0,43-21 16,-43 0-16,21-21 15,1 20-15,-1-20 0,0 21 0,1-21 16,-1 20-16</inkml:trace>
  <inkml:trace contextRef="#ctx0" brushRef="#br0" timeOffset="1334.23">5059 1503 0,'0'0'0,"21"0"0,-21-21 16,21 21-16,-21-21 15,0-1-15,0 1 16,0 0-16,0 0 0,0 0 16,-21 0-16,21-1 0,-21 1 15,0 21-15,-1-21 16,1 21-16,0 0 0,0 0 15,0 0-15,0 21 0,-1 0 16,1 1-16,-21-1 0,21 0 0,0 21 16,-22 1-16,22-22 0,-21 21 15,21 0-15,-22 1 0,22-1 0,0 0 16,0 1-16,0-1 0,21-21 16,0 22-16,0-22 0,0 0 0,0 0 15,21 0-15,0-21 0,0 0 16,0 0-16,0 0 0,22 0 0,-22 0 15,21-21-15,1 0 0,-22 0 16,21 0-16,0-1 0,-20-20 0,20 0 16,-21-1-16,21 1 15,-20 0-15,-1-1 0,21 1 0,-21 0 16,-21-1-16,21 1 0,1 21 16,-22 0-16,21 0 0,-21-1 15,0 44 16,0-1-31,-21 0 0,-1 0 0,1 0 16,21 22-16,0-22 0,0 21 16,-21-21-16,21 22 0,0-1 0,0-21 15,0 21-15,0 1 0,0-22 16,0 0-16,0 0 0,0 0 0,21 1 16,0-1-16,1-21 15,-1 0-15,0 0 0,0 0 0,21 0 16,-20 0-16,20 0 0,0-21 15,1-1-15,-1 1 0,0 0 0,1 0 16,-1-21-16,0 20 0,1-20 16,-1 0-16,0 21 0,-21-22 0,22 22 15,-22 0-15,0 0 0,-21 0 16,0-1-16,0 1 16,-21 21-1,0 0-15,0 0 16,21 21-16,-22 1 0,22-1 15,0 0-15,0 0 16,0 0-16,0 0 0,0 1 16,22-1-16,-1 0 0,0 0 15,0 0-15,-21 0 0,21 1 0,0-1 16,-21 0-16,0 0 0,22 0 16,-22 0-1,-22-42 16,1 0-15,0 0-16,0 21 0,0-21 16,21 0-16,-21 21 0,-1-22 15,1 22 1,21 22 0,0-1-16,0 0 15,0 0-15,0 0 0,0 0 16,0 1-16,0-1 0,0 0 15,21-21-15,1 21 0,-1-21 16,0 21-16,0-21 0,0 0 16,0 0-16,22 0 0,-22 0 15,0 0-15,21 0 0,-20-21 16,20 0-16,-21 21 0,21-21 0,-20-22 16,20 22-16,0-21 0,1 21 0,-1-22 15,-21 1-15,21 0 16,1-1-16,-1 1 0,-21 21 0,22-21 15,-22-1-15,-21 22 0,0 0 16,0 0-16,0 0 0,0-1 0,-21 22 16,-1 0-16,1 0 15,0 0-15,0 0 0,0 0 0,0 22 16,21-1-16,0 0 0,0 0 16,0 0-16,0 0 0,0 1 0,0 20 15,0-21-15,0 0 0,21 22 16,0-22-16,0 0 0,0 21 0,-21-21 15,21 22-15,1-22 0,-1 0 16,-21 0-16,0 0 0,0 1 16,21-1-16,-21 0 0,0 0 15,0 0-15,-21-21 0,0 0 16,-1 0-16,1 0 0,0 0 16,0 0-16,0 0 0,0 0 15,21-21 16,-22 21-31,22-21 16,-21 21-16,0 0 0,0 0 16</inkml:trace>
  <inkml:trace contextRef="#ctx0" brushRef="#br0" timeOffset="1964.38">2603 2392 0,'0'0'0,"-21"-21"0,0 21 15,0 0-15,21-21 0,-21 21 16,21-22 0,21 22 30,0 0-46,0 0 16,22 0-16,-22 0 0,21 0 16,22 0-16,-22 0 0,21 0 0,1 0 15,-1 0-15,1 0 0,-1 0 16,22 0-16,21 0 0,0 0 0,0 0 16,21 0-16,0 0 0,0 0 15,0 0-15,21 0 0,0 0 0,0 0 16,0 0-16,-21 0 0,21 0 15,1 0-15,-22 0 0,21 0 0,-21 0 16,0 0-16,-21 0 0,21 0 16,-22 0-16,-20 0 0,21 0 15,-21 0-15,-22 0 0,22 0 0,-22 0 16,-20 0-16,20 0 0,-42 0 16,22 0-16,-22 0 0,-42 0 31,-1 0-31,1 0 0,-21 0 15,0 0-15,-1 0 0,1 0 16,-22 0-16,1 0 0,-1 0 0,-20 0 16</inkml:trace>
  <inkml:trace contextRef="#ctx0" brushRef="#br0" timeOffset="2598.02">3111 2540 0,'0'0'0,"-42"21"0,0-21 0,-22 0 15,22 0-15,0 0 0,-1 0 16,22 0-16,-21 0 0,-1 0 16,1 0-16,21 0 0,-21 0 0,20 0 15,1 0-15,-21 0 0,21 0 16,0 0-16,-1 0 0,1 0 15,42 0 32,1 0-31,-1 0-16,0 0 0,21 0 0,1 0 16,-1 0-16,0 0 0,22 0 15,20 0-15,-20 0 0,21 0 0,20 0 16,1 0-16,0 0 0,0 0 15,21-21-15,0 21 0,0 0 16,0 0-16,0 0 0,0 0 0,0 0 16,0 0-16,21 0 0,-21 0 15,21 0-15,-21-21 0,0 21 16,0 0-16,0 0 0,0 0 0,-21 0 16,0 0-16,0 0 0,0 0 15,-22 0-15,1 0 0,0 0 0,-22 0 16,1 0-16,-1 0 0,-21 0 15,1 0-15,-1 0 0,-21 0 0,0 0 16,1 0-16,-1 0 16,0 0 31</inkml:trace>
  <inkml:trace contextRef="#ctx0" brushRef="#br0" timeOffset="72177.98">2074 3408 0,'0'-21'0,"0"0"16,0-1-16,0 1 15,21 0-15,-21 0 16,22 21-16,-1 0 0,0 0 16,0 21-16,0 0 15,0 0-15,1 22 0,-1-1 0,0 22 16,21-1-16,-21-21 16,1 22-16,-1 21 0,0-22 0,-21 22 15,0-1-15,0-20 0,0 21 16,0-22-16,0 1 0,0-1 15,0 1-15,0-22 0,0 0 0,0 1 16,0-22-16,0 21 0,0-21 16,0-42-1,0 0-15,0 0 16,21 0-16,0-43 0,0 22 0,1-22 16,-1 1-16,21-1 0,-21-20 15,22-1-15,-22 21 0,21-20 16,0-1-16,1 22 0,-22-22 15,21 21-15,-21 1 0,1-1 0,-1 1 16,0 21-16,0-1 0,0 1 16,0 21-16,-21 0 0,0-1 0,0 1 15,22 21-15,-1 21 16,-21 1 0,0-1-16,0 0 0,0 21 0,0-21 15,0 22-15,0-1 0,0 0 16,-21 1-16,21 20 0,-22-20 15</inkml:trace>
  <inkml:trace contextRef="#ctx0" brushRef="#br0" timeOffset="73662.13">3069 4466 0,'0'0'15,"21"0"-15,0 0 0,1 0 16,-1-21-16,-21 0 15,21 0-15,0-22 0,0 22 16,0-21-16,1 0 0,-22-1 0,21 1 16,-21 0-16,0-1 15,0-20-15,0 20 0,0 1 0,0 21 16,0 0-16,-21 0 0,-1-1 16,1 22-16,0 0 0,-21 0 0,21 0 15,-1 22-15,-20 20 0,21-21 16,-21 21-16,20 22 0,-20-22 15,21 22-15,0-1 0,0-20 0,-22 20 16,43-21-16,-21 22 0,21-22 16,0 1-16,0-22 0,0 21 0,0-21 15,0 0-15,0 1 0,21-22 16,0 0-16,1 0 0,-1 0 0,0 0 16,0-22-16,21 22 15,-20-21-15,-1-21 0,21 21 0,-21-22 16,0 1-16,22 0 0,-22-1 15,0 1-15,0-21 0,0 20 0,-21-20 16,22 20-16,-22 1 0,21 0 16,-21-1-16,0 22 0,0 0 0,0 42 31,0 0-31,-21 1 16,21 20-16,-22 0 0,22 1 15,0-1-15,-21 0 0,21 1 0,0-1 16,0 0-16,0-21 0,0 22 15,0-1-15,0-21 0,0 0 16,0 1-16,21-1 0,1 0 16,-1-21-16,0 0 0,0 0 0,21 0 15,-20 0-15,20 0 0,0 0 16,1-21-16,-1 0 0,0-22 0,1 22 16,-1-21-16,21-1 0,-20 1 15,-22 0-15,21-1 0,1 1 0,-1-64 16,-21 64-16,-21 21 15,0-22-15,0 22 0,0 0 0,0 0 16,-21 21 0,0 21-1,0 0-15,21 0 16,0 1-16,0 20 0,0-21 0,0 0 16,0 22-16,0-22 0,0 21 15,0-21-15,21 0 0,0 1 0,-21 20 16,21-21-16,-21 0 0,21 0 0,0 1 15,-21-1-15,22 0 0,-1 0 16,0-21-16,0 21 0,21 0 0,-20-21 16,20 0-16,0 0 0,-21 0 15,43 0-15,-22 0 0,1 0 16,-1-21-16,0 21 0,1-21 16,-1 0-16,0 0 0,1 0 0,-22-22 15,21 22-15,-21-21 0,0-1 16,1 1-16,-22 21 0,0-21 0,0-1 15,0 1-15,0 0 0,0 20 16,0 1-16,0 0 0,-22 0 0,1 0 16,0 21-16,0 0 0,-21 0 0,20 0 15,-20 21-15,0 0 0,21 0 16,-22 22-16,22-22 0,-21 21 0,21 0 16,-1 1-16,1-1 0,0 0 15,0 1-15,21-1 0,0 0 0,0-20 16,0 20-16,0-21 0,0 0 15,0 0-15,21 1 0,0-22 16,0 0-16,1 0 0,20 0 16,-21 0-16,21 0 0,1 0 0,-22-22 15,21 1-15,1 0 0,-22 0 16,21-21-16,-21 20 0,22-20 0,-22 0 16,0 21-16,0-22 0,0 1 15,-21 0-15,0 20 0,21-20 0,-21 21 16,0 0-16,0 0 0,0 42 31,0 0-31,-21 21 0,0-21 0,21 22 16,-21-1-16,21-21 0,0 22 15,0-1-15,0 0 0,0-21 16,0 22-16,0-22 0,0 0 16,0 0-16,21 0 0,0 1 0,0-1 15,22-21-15,-22 0 0,21 0 16,-21 0-16,22 0 0,-22 0 0,21 0 15,-21-21-15,43-1 16,-43 1-16,21 0 0,-20-21 0,-1 21 16,0-1-16,0-20 0,-21 21 0,21-21 15,-21 20-15,21 1 16,-21 0-16,0 42 31,0 0-31,0 1 0,0-1 16,0 0-16,-21 0 0,21 21 0,0-20 15,0-1-15,0 0 0,0 0 16,0 0-16,0 0 0,0 1 0,21-1 16,1-21-16,-1 0 15,0 0-15,0 0 0,0 0 16,0 0-16,1-21 16,-1-1-16,0 1 0,0 0 15,-21 0-15,21-21 0,0-1 0,1 1 16</inkml:trace>
  <inkml:trace contextRef="#ctx0" brushRef="#br0" timeOffset="73985.94">5588 3662 0,'-42'0'0,"20"0"16,86 0-16,-149 21 0,64 0 0,0 0 16,0 1-16,0-1 0,21 0 0,-22 0 15,22 0-15,0 0 0,0 1 16,0-1-16,22-21 0,-1 21 0,0-21 15,0 0-15,0 0 0,22 0 16,-22 0-16,0 0 0,21 0 16,-21 0-16,1-21 0,-1 0 0,0 21 15,0-22-15,0 1 0,-21 0 16,0 0-16,0 0 0,0 0 0,0-1 16,0 1-16,-21 0 0,0 0 15,0 21-15,0 0 0,-1 0 0,-20 0 16,21 0-16,0 0 0,0 0 15,-1 21-15,1 0 0,0 0 0,0 1 16,21-1-16,0 0 16,0 0-16,0 0 0,21 0 15,0 1-15,0-22 0</inkml:trace>
  <inkml:trace contextRef="#ctx0" brushRef="#br0" timeOffset="74536.63">6477 3344 0,'0'0'15,"-21"-21"-15,0 0 0,-1 21 16,1 0-16,0 0 0,21 21 0,0 0 16,-21 1-16,0 20 0,21 0 15,-21 1-15,21 20 0,0-21 0,0 22 16,-22-1-16,22-20 15,0 20-15,-21 1 0,21-1 0,0 1 16,0-22-16,-21 22 0,21-22 0,0 21 16,-21-20-16,21-22 0,0 21 15,-21-21-15,21 22 0,0-22 0,0 0 16,-360-21 0,212 0-16,211 0 15,1 0-15,20-21 0,-20 0 0,-1 0 16,-20-22-16,-1 1 0,22 0 15,-22 20-15,0-20 0,1 0 0,-1-1 16,0 1-16,22 21 0,-22 0 16,0 0-16,22-1 0,-22 22 15,1 0-15,-1 0 0,0 0 16,1 22-16,-22-1 0,0 0 0,-21 0 16,0 0-16,0 0 0,0 22 0,0-22 15,-21 21-15,-22-21 0,22 1 16,-21 20-16,-22 0 0,22-21 15,-21 1-15,20-1 0,1 0 16,0-21-16,-1 21 0,22-21 0,-21 0 16,21 21-16,-1-21 0,1 0 0,0 0 15,21-21 1,0 0-16,21 0 16,0 0-16,1-22 15,20 1-15,0 0 0,1-1 0</inkml:trace>
  <inkml:trace contextRef="#ctx0" brushRef="#br0" timeOffset="74846.94">7408 3239 0,'-21'0'15,"21"21"-15,-21 0 0,0 0 16,21 21-16,-21 1 0,-1-1 0,1 22 15,21-1-15,-21-21 0,0 22 16,0-1-16,0 64 16,-1-63-16,22-1 0,-21-20 0,21 20 15,-21-20-15,0 20 0,21-21 16,0 1-16,-21-22 0,21 21 0,-21-21 16,21 1-16,0-1 0,0 0 15,0 0-15,21-21 31,0 0-31,0-21 16,0 0-16,0 0 0,1-22 0,-1 22 16,21-21-16,0-1 0</inkml:trace>
  <inkml:trace contextRef="#ctx0" brushRef="#br0" timeOffset="75266.7">7556 4001 0,'-21'0'16,"0"0"-16,21 21 0,0 0 0,-21-21 15,21 21-15,0 0 0,0 0 16,0 1-16,0-1 16,21-21-16,0 0 15,22 0-15,-22 0 0,21 0 0,0 0 16,1 0-16,41 0 16,-41-21-16,-1-1 0,0 22 15,22-21-15,-43 0 0,21-21 0,1 21 16,-22-22-16,0 22 0,0-21 15,0 21-15,-21-22 0,0 22 0,0 0 16,0 0-16,0 0 0,-21 21 16,0 0-16,0 0 0,-21 0 0,-1 0 15,1 21-15,-22 0 0,22 21 0,-21 1 16,20-1-16,1 0 0,0 22 16,-1-22-16,22 22 0,-21-22 0,21 0 15,-1 1-15,22-1 0,0 0 16,0-21-16,0 22 0,0-22 15,43 21-15,-22-21 0,42 1 16,-20-1-16,-22-21 0,21 0 16,1 0-16,-1 0 0,0 0 15,1 0-15,-22 0 0,21-21 0,0-1 0,1 1 16,-22 0-16,0 0 0,21 0 16,-20 0-16,-22-1 0</inkml:trace>
  <inkml:trace contextRef="#ctx0" brushRef="#br0" timeOffset="78327.92">2455 5842 0,'0'0'16,"0"-42"-16,0-1 15,0 22-15,0 42 32,0 1-32,0 20 0,0 0 0,0 1 15,0-1-15,0 0 0,0 1 16,0 20-16,0-21 0,0 1 0,0-1 16,0 22-16,-21-43 0,21 21 15,-21 0-15,21 1 0,0-22 16,-21 0-16,21 0 0,0 0 15,0-42 1,0 0-16,0 0 16,0 0-16,0-22 0,0 22 15,0-21-15,0 0 0,21-1 16,-21 1-16,21 0 0,0-1 16,22 1-16,-1-22 0,-21 22 15,21 21-15,-20 21 0,-1 0 16,21 0-16,-21 0 0,22 0 0,-22 21 15,0 0-15,0 0 0,0 22 16,0-22-16,-21 42 16,22-20-16,-22-1 0,0 0 0,0 1 15,0-22-15,0 21 0,0 1 16,0-22-16,0 0 0,0 21 16,0-63 15,0 0-31,21 0 0,-21 0 15,21-22-15,0 1 0,0 21 16,0-22-16,1 1 0,-1 0 0,0-1 16,21 1-16,-21 0 0,1 21 15,-1-1-15,0 1 0,0 0 0,0 21 16,0 0-16,1 0 16,-22 21-16,21 0 0,-21 1 15,0 20-15,0-21 0,0 21 16,0-20-16,0 20 0,0 0 15,0 1-15,0-1 0,0-21 0,0 21 16,42 22-16,-42-43 16,21 0-16,0 0 0,1 1 15,20-1-15,0-21 0,-21 0 0,43 0 16,-22 0-16,1-21 0,20-1 16,-21 22-16,22-21 0,-22-21 0,1 21 15,-1 0-15,0-22 0,1 22 0,-22-21 16,21 21-16,-21-22 0,-21 1 15,21 0-15,-21 20 0,0-20 0,0 21 16,0-21-16,0 20 16,-21 1-16,0 21 0,0 0 0,0 0 15,-22 21 1,22 1-16,21-1 0,-21 0 0,0 0 16,0 43-16,21-22 15,0-21-15,0 21 0,0 1 0,0-22 16,0 21-16,21-21 0,0 22 0,-21-22 15,21 0-15,22 0 0,-22 0 16,0 1-16,0-22 0,21 0 0,1 0 16,-1 0-16,0 0 0,1 0 15,-1-22-15,0 1 0,1 0 0,-1 0 16,0-21-16,1 20 16,-1-20-16,0 0 0,-20-1 0,20 1 15,0-21-15,-21 20 0,22-20 0,-22-1 16,21 1-16,-21 20 0,1-20 15,-22-1-15,0 22 0,0 0 0,0-1 16,0 22-16,0-21 0,0 21 16,-22 21-1,1 21-15,0 21 0,0-21 16,0 22-16,0-1 0,-1 22 0,22-22 16,-21 21-16,0 1 0,0-22 15,21 22-15,-21-22 0,21 22 0,0-22 16,0 0-16,0 22 15,21-22-15,0 0 0,0-20 0,22 20 16,-22-21-16,21 0 0,-21 0 0,22 1 16,-22-22-16,21 0 0,0 0 15,1 0-15,-22-22 0,21 1 0,1 21 16,-22-42-16,21 21 0,-21 0 16,22-22-16,-22 1 0,21 0 0,-21-1 15,22 1-15,-22-22 0,0 1 16,0 21-16,0-43 0,0 21 0,1 1 15,-22-1-15,0 22 0,0 0 0,0-1 16,0 22-16,0 0 0,0 0 16,0 42-1,0 0-15,-22 0 0,22 22 16,-21-1-16,21 0 0,-21 1 0,21 20 16,-21 43-16,21-64 15,0 22-15,-21-22 0,21 1 0,0-1 16,0 0-16,-21 1 0,21-1 0,0-21 15,0 0-15,0 22 0,0-22 16,0 0-16,0-42 31,21 0-31,0-1 0,0 1 16,-21 0-16,21 0 0,0-21 0,1 20 16,-1-20-16,0 21 15,0 0-15,-21 0 0,21-1 0,0 1 16,-21 0-16,22 21 0,-22 21 15,0 0 1,0 1-16,0-1 0,0 0 0,0 0 16,0 0-16,0 0 0,0 1 15,0-1-15,0 21 0,21-21 0,0 0 16,0 1-16,0-22 0,0 21 16,1 0-16,-1-21 0,0 0 0,21 0 15,22 0-15,-43 0 0,21 0 16,-21-21-16,22 0 0,-22-1 15,0 1-15,43-21 16,-43 0-16,0 20 0,0 1 16,0-21-16,-21 21 0,21 0 0,1-1 15,-22 1-15,0 0 0,21 0 0,-21 42 32,-21 0-32,-1 0 15,22 1-15,0-1 0,-21 0 16,21 21-16,-21-21 0,21 1 0,0-1 15,0 21-15,0-21 0,0 0 16,21 1-16,0-1 0,1 0 16,-1-21-16,0 0 0,21 0 0,-21 0 15,1 0-15,-1 0 16,0-21-16,0 21 0,21-21 0,-20-1 16,-1-20-16,-21 21 0,21 0 15,-21 0-15,0-1 0,0-20 16,0 21-16,-42-21 0,20 20 15,1 1-15,0 0 0,0 0 16,-21 21-16,20 0 0,1 0 0,0 0 16,63 0 15,-20 0-31,20 0 0,0 0 0,22 0 16,-1 0-16,1 0 0,-1 0 15,1 0-15,20-21 0,-20 21 16,-1 0-16,-20-21 0,20 21 15,-20-22-15,-1 22 0,0 0 0,-21-21 16,1 21-16,-1 0 0,-42 0 31,-1 0-31,1 0 0,0 0 16,-21 0-16,21 21 0,-22 1 16,1-1-16,0 0 0,20 0 0,1 0 15,-21 0-15,21 22 0,21-22 16,0 0-16,-21 21 0,21-20 15,0-1-15,0 0 0,0 0 0,0 0 0,21 0 16,0 1-16,0-22 16,21 0-16,-20 0 0,-1 0 15,0 0-15,21 0 0,-21-22 0,1 1 16,20 0-16,-21 21 0,0-42 16,22 21-16,-22-1 0,21-41 15,-21 21-15,22-1 0,-22 1 16,0-22-16,0 22 0,0-21 0,0-1 15,-21 1-15,22-1 0,-22 1 0,21-1 16,-21 22-16,21-1 0,-21 1 16,0 0-16,0-1 0,0 22 0,0 0 15,-21 42 17,21 0-32,-21 1 0,-1 20 0,1 0 15,0 22-15,0-1 0,0 1 16,0-1-16,-1 1 0,1-1 0,0 1 15,21-22-15,0 22 16,0-22-16,0 0 0,0 43 0,0-43 16,0 1-16,21-22 0,0 0 0,1 21 15,-1-21-15,0-21 0,21 22 16,-21-22-16,22 0 0,20 0 16,-20-22-16,-1 1 0,-21 0 15,21 0-15,1 0 0,-1 0 16,0-1-16,1-20 0,-22 21 0,21-21 15,-21-1-15,1 22 0,20-64 16,-21 64-16,-21 0 0,0 0 16,0 0-16,-21 21 15,0 0-15,0 0 16,21 21-16,0 0 0,-22 0 0,22 0 16,0 1-16,0-1 0,0 0 15,0 0-15,22 21 0,-22-20 0,21-1 16,0 0-16,0 0 0,0 0 15,0 0-15,-21 1 0,0-1 16,22 0-16,-22 0 0,0 0 16,0 0-16,-22-21 31,1 0-31,0 0 0,0 0 16,0 0-16,0-21 15,-1 21-15,1-21 0,0 0 16,0 21-16,0-21 0,-22 0 0,22-1 15,-21 1-15,0 21 0,-43-42 16</inkml:trace>
  <inkml:trace contextRef="#ctx0" brushRef="#br0" timeOffset="78654.25">4508 5969 0,'-21'0'16,"21"-21"-1,21 21-15,1 0 16,-1-21-16,21 21 0,0 0 0,22-21 15,-22 21-15,22 0 0,-1-22 0,-20 1 16,20 21-16,-21 0 0,1 0 16,-22-21-16,0 21 0,0 0 0,0 0 15,-42 0 1,0 0 0,0 21-16,0-21 0,-22 21 15,22 1-15</inkml:trace>
  <inkml:trace contextRef="#ctx0" brushRef="#br0" timeOffset="80841.84">2857 7578 0,'0'0'0,"0"-21"0,0-22 0,0 22 16,0 0-16,0 0 0,-21 21 15,0-21-15,0 21 0,0 0 0,-22 0 16,22 0-16,-21 21 0,0 0 16,-1 0-16,22 21 0,-21 1 0,-1-1 15,1 22-15,0-1 0,-1 22 16,1-1-16,21 1 0,-21 0 15,20-1-15,1 1 0,21 0 16,0-22-16,0 1 0,0-1 16,0 1-16,0-22 0,43 0 0,-22 1 15,21-22-15,0 0 0,1 0 16,-1-21-16,0 0 0,22 0 0,-22 0 16,22-21-16,-22 0 0,22 0 15,-22 0-15,21-1 0,-20 1 0,-1 0 16,0-21-16,1 21 0,-22-22 15,0 22-15,21-21 0,-42 21 0,22-22 16,-22 22-16,0 0 0,0 0 0,0 0 16,0 42 15,-22 0-31,22 21 0,0-21 16,0 1-16,-21 20 0,21 0 0,0-21 15,-21 22-15,21-1 0,0-21 16,0 22-16,0-22 0,0 21 0,21-21 15,0 0-15,1-21 0,-1 22 16,0-22-16,0 0 0,0 0 0,22 0 16,-22 0-16,21-22 0,-21 1 15,22 0-15,-1 0 0,21-21 16,-20-1-16,-22 22 0,21-21 16,-21 21-16,1-22 0,-22 1 0,0 21 15,0-22-15,0 1 0,0 0 16,-43-1-16,22 22 0,0-21 15,-21 21-15,-1 0 0,22 21 0,-21 0 16,21 0-16,-22 0 0,1 21 16,21 21-16,-22-21 0,22 0 0,0 22 15,21-1-15,0 0 0,0-20 16,0 20-16,0 0 0,0-21 0,0 22 16,21-22-16,0 0 0,22 0 15,-22 0-15,21 1 0,1-22 16,-22 0-16,21 0 0,0 0 15,1 0-15,-1 0 0,0-22 0,1 1 0,-22 21 16,21-21-16,-21 0 0,1 0 16,20-22-16,-21 22 0,0 0 15,-21 0-15,21-21 0,-21-1 0,0 22 16,22-21-16,-22 21 0,0-1 16,0 1-16,0 0 0,0 0 0,0 42 31,0 0-31,0 22 15,0-22-15,0 0 0,0 21 16,0-21-16,0 22 0,0-22 0,0 21 16,-22-21-16,22 1 0,0 20 15,-21-21-15,21 0 0,-21 0 16,21 1-16,0-1 0,-21-21 31,21-21-15,0-1-16,0 1 0,0 0 15,0 0-15,21 0 0,0-22 0,0 22 16,-21-21-16,22 0 0,-1-1 0,0 1 16,0 0-16,21-1 0,-20 22 15,-1 0-15,0 0 0,0 0 0,21-1 16,-20 22-16,-1 0 16,0 0-16,0 22 0,0-1 0,0 0 0,-21 21 15,0-21-15,0 22 0,0-22 16,0 21-16,0 1 0,0-22 15,0 21-15,0-21 0,0 0 0,0 22 16,0-22-16,22 0 0,-22 0 16,21-21-16,-21 21 0,21-21 0,0 0 15,0 0-15,0 0 0,1 0 16,-1 0-16,21 0 0,-21-21 0,22 0 16,-1 21-16,0-21 0,1-21 0,-22 20 15,21 1-15,0 0 0,1-21 16,-22-1-16,0 22 0,0-21 15,0 0-15,-21 20 0,0 1 16,0-21-16,0 21 0,0 0 16,-21 21-16,0 21 15,0-21-15,21 21 0,0 0 16,-21 21-16,21-20 0,0-1 0,0 21 16,0-21-16,0 22 0,0-22 15,0 0-15,0 0 0,0 0 0,0 0 16,0 1-16,21-1 0,0-21 15,-21 21-15,21-21 0,-21 21 16,0-42 15,-21 21-15,0-21-16,0 0 0,0 21 16,-1-22-16,1 22 15,0 0 1,0 22-1,21-1-15,0 0 0,0 0 16,21 0-16,0 0 0,0-21 16,1 22-16,-1-22 0,0 0 15,21 21-15,-21-21 0,22 0 0,-22 0 16,21 0-16,1 0 0,-1 0 16,-21-21-16,21-1 0,1 1 15,-22 0-15,21 21 0,-21-42 0,22 21 16,-22-1-16,21 1 0,1-21 15,-1 0-15,-21-1 0,21-20 16,1 20-16,-1-20 0,0-1 0,-20-20 16,-1 20-16,0 1 0,-21-1 0,0 22 15,0-22-15,0 22 0,0 0 0,0 21 16,0-1-16,0 1 0,-21 42 16,21 1-1,-21-1-15,-1 21 0,1 0 16,21 1-16,-21 20 0,0-20 15,21 20-15,-21 1 0,21-1 0,0 1 16,-21-1-16,21-21 0,-22 22 16,22-22-16,0 1 0,0 41 15,0-63-15,0 1 0,0-1 16,0 0-16,0 0 0,0 0 16,22-21-16,-1 0 0,0 0 0,0 0 15,0 0-15,0 0 0,22-21 16,-22 0-16,0 0 0,0 0 15,0-1-15,-21-20 0,0 21 16,0-21-16,0 20 0,0-20 0,0 0 16,0 21-16</inkml:trace>
  <inkml:trace contextRef="#ctx0" brushRef="#br0" timeOffset="81037.73">5186 8149 0,'-21'0'0,"42"0"0,-42 21 0,42-21 15,0 0 1,0 22-16,21-22 0,1 0 16,-1 0-16,0 0 0,1 0 0,-1 0 15,0 0-15,22 0 0,-22-22 16,1 22-16,-1-21 0,0 0 0,1 21 0,-1-21 16,-21 21-16,0-21 15,22 21-15,-22-21 0,0-1 0,0 22 16</inkml:trace>
  <inkml:trace contextRef="#ctx0" brushRef="#br0" timeOffset="81478">6075 8170 0,'-21'0'15,"21"-21"1,0 0-16,0 0 15,21 21-15,0 0 0,-21-21 16,21 21-16,0-21 0,0 21 16,1 0-16,-1 0 0,0 0 0,21 21 15,-21 0-15,1 0 0,-1 21 16,0-20-16,0-1 0,-21 21 0,0 0 16,21-20-16,-21 20 0,0-21 0,0 21 15,0-20-15,0 20 0,0-21 16,0 0-16,0 0 0,-21 1 0,0-1 15,0 0 1,0-21-16,21-21 16,0 0-16,0-1 15,0 1-15,0 0 16,0 0-16,0 0 0,21-22 0,0 1 16,-21 0-16,21-1 0,0 1 0,-21 0 15,21 21-15,1-22 0,-1 1 16,-21 21-16,21 0 0,0-1 0,0 1 15,0 0-15,1 21 16,-1 0-16,0 0 0,0 0 16,0 0-16,0 0 0,1 0 15</inkml:trace>
  <inkml:trace contextRef="#ctx0" brushRef="#br0" timeOffset="81974.17">7070 8276 0,'0'0'0,"0"-63"15,0 42-15,0-1 16,0 1-16,-22 21 31,1 0-31,21 21 0,0 1 0,-21-1 16,0 0-16,21 0 0,-21 21 15,21-20-15,0 20 0,0-21 16,-21 21-16,21-20 0,0 20 0,0-21 16,0 0-16,0 0 0,21 1 15,-21-1-15,21-21 0,0 21 0,0-21 16,0 0-16,1 0 0,-1 0 16,0 0-16,0 0 0,0 0 15,0-21-15,22 21 0,-43-21 0,21-1 16,0 1-16,0 0 0,0 0 0,1-43 15,-22 22-15,21 0 0,0 21 16,-21-22-16,21 22 0,-21-21 16,0 21-16,0-1 0,0 44 31,0-1-31,0 0 16,0 0-16,0 0 0,0 0 0,0 22 15,0-22-15,0 0 0,0 0 0,0 0 16,0 1-16,0-1 0,0 0 15,0 0-15,21-21 0,0 21 16,1-21-16,-1 0 0,0 0 16,21 0-16,-21 0 0</inkml:trace>
  <inkml:trace contextRef="#ctx0" brushRef="#br0" timeOffset="82278">7980 8170 0,'0'0'15,"0"-42"-15,0 21 0,0 0 0,0 0 0,-21-1 16,21 1-16,-22 21 0,1 0 16,0 0-16,0 0 0,0 0 15,0 21-15,-1 1 0,1 20 16,0-21-16,0 21 0,0 1 0,0-22 16,21 21-16,0 1 0,-22-22 0,22 21 15,0 0-15,0-20 0,0-1 16,0 21-16,0-21 0,22 0 15,-22 1-15,21-1 0,0-21 0,0 21 16,0-21-16,0 0 0,1 0 16,-1 0-16,0 0 0,0 0 0,21 0 15,-20 0-15,-1 0 0,0-21 0,21 21 16,-21-21-16,1-1 0,20 1 16,-21-21-16,0 21 0,22-22 15,-22 22-15,21-21 0</inkml:trace>
  <inkml:trace contextRef="#ctx0" brushRef="#br0" timeOffset="82589.83">8594 7345 0,'0'0'0,"0"-42"16,0 20-16,0-20 16,-22 42-16,1 0 0,0 21 15,21 22 1,-21-22-16,21 21 0,-21 22 15,0-22-15,21 21 0,0 1 0,-22-1 16,22 1-16,-21-1 0,0 1 16,21-1-16,0 22 0,0-21 0,-21-1 15,21 1-15,-21-22 0,21 21 16,0-20-16,0-1 0,0-21 16,0 22-16,0-22 0,0 21 15,0-21-15,0 0 0,0-42 31,21 0-31,0 21 16,0-21-16,22-21 0,-22 20 16,0 1-16</inkml:trace>
  <inkml:trace contextRef="#ctx0" brushRef="#br0" timeOffset="82990.6">8784 8107 0,'0'0'0,"0"-21"0,-21 42 31,0-21-31,21 21 15,-21 21-15,-1-20 0,1-1 0,0 21 16,0-21-16,0 0 0,21 22 16,-21-22-16,21 21 0,0-21 15,0 1-15,21 20 0,0-21 16,0-21-16,0 0 0,22 21 0,-22-21 16,0 0-16,21 0 0,-21 0 15,1 0-15,-1 0 0,42-42 16,-42 42-16,1-21 0,-1 0 15,0-1-15,0 1 0,-21-21 0,0 21 16,21-22-16,-21 22 0,0-21 0,0 0 16,0-1-16,0 22 15,0 0-15,0 0 0,-21 0 0,21-1 16,-21 22-16,0 0 0,0 0 0,-1 0 16,1 0-16,0 22 0,0-1 15,-21 21-15,42-21 16,-22 0-16,22 1 15,0-1-15,0 0 0,0 0 16,0 0 0,22-21-16,-1 0 15,0 0-15,0 0 0</inkml:trace>
  <inkml:trace contextRef="#ctx0" brushRef="#br0" timeOffset="83478.32">9229 8213 0,'0'0'0,"21"-21"15,-21-1-15,21 1 16,0 21-16,-21-21 0,21 0 16,0 21-16,-21-21 0,22 21 15,-1-21-15,-21-1 0,21 22 0,0 0 16,0-21-16,0 21 0,1 0 16,-1 0-16,0 0 15,0 0-15,-21 21 0,21-21 0,-21 22 16,0-1-16,0 21 0,0-21 15,0 0-15,0 22 0,0-22 16,0 21-16,0-21 0,0 22 0,0-22 16,0 0-16,0 21 0,0-20 15,0-1-15,-21 0 0,21 0 0,0 0 16,0 0-16,-21-21 0,0 0 16,21-21 15,0 0-31,0 0 15,0 0-15,0-22 0,0 22 0,21-21 16,0 21-16,0-22 0,-21 1 0,21 0 16,1-1-16,-22 1 0,21 0 15,0-1-15,0 22 0,0-21 16,0 21-16,1 0 0,-22-1 0,21 1 16,0 0-16,0 0 0,0 21 15,-21-21-15,21 21 0,1 0 16,-1 0-1,-42 0 17,-1 0-17</inkml:trace>
  <inkml:trace contextRef="#ctx0" brushRef="#br0" timeOffset="83858.62">8678 7535 0,'0'0'0,"-42"-21"15,-22 21-15,22 0 0,0 0 0,-43 0 16,43 0-16,21 0 0,-1 0 16,1 0-16,42 0 15,22 0 1,-22 0-16,21 0 0,22 0 15,-1-21-15,1 21 0,20 0 16,-20 0-16,21 0 0,-22-21 0,22 21 16,-22 0-16,1 0 0,-1 0 0,-20-21 15,-1 21-15,0 0 0,1 0 16,-22 0-16,0-21 0,0 21 0,0 0 16,0 0-1,-21-22 16,0 1 1,-21 0-17</inkml:trace>
  <inkml:trace contextRef="#ctx0" brushRef="#br0" timeOffset="86065.77">9546 4043 0,'-21'-21'0,"0"0"32,0 21-17,-1 0-15,1 0 16,0 0-16,0 0 15,0 0-15,42 0 47,0 0-47,0 0 16,0 0-16,22 0 0,-1 0 16,22 0-16,-1 0 0,1 0 0,20 0 15,1 0-15,0 0 0,-1 0 16,1 0-16,0 0 0,-22 0 0,22 0 15,-22 0-15,1 0 0,-1 0 16,-20 0-16,-22 0 0,21 0 0,-21 0 16,0 0-1,-42 0 17,0 0-17,0 0-15,0 0 0,0 0 16,-1 0-16,1 0 0,0 0 15,-21 0-15,-1 0 0</inkml:trace>
  <inkml:trace contextRef="#ctx0" brushRef="#br0" timeOffset="86402.53">9504 4085 0,'0'0'0,"-43"21"0,22-21 16,0 0-16,42 0 31,0 0-15,22 0-16,-1 0 0,0 0 15,22 0-15,-22 0 0,43 0 0,-22 0 16,1 0-16,21 0 0,-1 0 16,1 0-16,0 0 0,-22 0 15,22 0-15,-22 0 0,1 0 0,-1 0 16,-20 0-16,-1 0 0,0 0 15,1 0-15,-22 0 0,0 0 0,0 0 16,0 0-16,-21-21 47,0 0-31,-21 21-16,21-21 15,-21 21-15</inkml:trace>
  <inkml:trace contextRef="#ctx0" brushRef="#br0" timeOffset="86981.35">10520 3704 0,'0'0'0,"0"21"31,0 1-15,21-1-16,0-21 15,0 21-15,0 0 0,1 0 16,20 0-16,-21-21 0,21 22 0,1-1 16,-1 0-16,22-21 0,-22 21 15,21 0-15,-20-21 0,20 21 0,-20-21 16,-1 0-16,0 22 0,1-22 15,-1 0-15,-21 21 0,0-21 16,0 0-16,-21 21 0,0 0 16,0 0-16,-21 0 15,0 1-15,0-1 0,0-21 16,-22 21-16,1 21 0,21-21 16,-21 1-16,-1-1 0,1 0 0,21 21 15,-22-21-15,22 1 0,-21-1 16,21 0-16,0 0 0,-1 0 0,1 0 15,0 1-15,0-1 0,0 0 16,0-21-16,21 21 16,-22-21-16,22 21 0,0-42 125,0 0-125,22 21 15</inkml:trace>
  <inkml:trace contextRef="#ctx0" brushRef="#br0" timeOffset="91786.06">9271 5990 0,'-21'0'62,"21"-21"-62,-21 21 0,-1 0 16,1 0-16,0 0 0,0 0 16,0 0-16,0 0 15,-1 0-15,1 0 0,0 0 16,0 0-16,0 0 16,0 0-1,21 21-15,21-21 31,0 0-31,21 0 0,-21 0 16,22 0-16,-1 0 0,0 0 0,1 0 16,-1 0-16,0 0 0,22 0 15,-22 0-15,22-21 0,-22 21 0,0 0 16,22 0-16,-22-21 0,22 21 16,-22 0-16,0 0 0,1 0 0,-22 0 15,21 0-15,-21 0 0,1 0 0,-22-21 16,21 21-1,-42 0 32,-1 0-47,1 0 0,0 0 0,0 0 16,0 21-16,0-21 16,-1 0-16,1 0 0,0 0 0,0 21 15,0-21-15,0 0 0</inkml:trace>
  <inkml:trace contextRef="#ctx0" brushRef="#br0" timeOffset="92183.83">8975 6117 0,'0'0'0,"-22"0"0,1 0 16,0 21-16,0-21 15,42 0 17,0 0-32,22 0 15,-1 0-15,0 0 0,1 0 16,-1 0-16,21 0 0,-20 0 16,20 0-16,1 0 0,63 0 15,-43 0-15,-20 0 0,-1-21 16,1 21-16,-22 0 0,22 0 0,-1 0 15,-20 0-15,-1-21 0,-21 21 0,21 0 16,-20 0-16,-1 0 16,-21-21-16,0 0 31,-21 21-15,-1-21-16,1 21 0,0 0 15,0-22-15,0 22 16,21-21-16,-21 21 15,21-21-15</inkml:trace>
  <inkml:trace contextRef="#ctx0" brushRef="#br0" timeOffset="92703.7">9800 5715 0,'-21'-21'16,"42"42"-16,-42-63 0,21 21 15,21 42 32,0-21-31,0 21-16,-21 0 0,22 0 16,-1 0-16,0 1 0,21-1 0,-21 0 15,1 0-15,20 0 0,-21 0 16,21 1-16,1-1 0,-22 0 0,21 0 15,1-21-15,-1 21 0,0 0 16,1-21-16,-22 0 0,21 22 0,0-22 16,1 0-16,-22 0 0,21 0 0,-21 0 15,1 21-15,-1-21 0,0 0 16,0 0-16,-21 21 31,-21-21-31,0 0 0,0 21 16,-22-21-16,22 21 0,-21 0 0,21 1 15,-22-22-15,-20 21 0,20 0 16,1 0-16,0 0 0,-22 0 0,22 1 16,-22 20-16,22-21 0,0 0 0,-1 0 15,22 1-15,0-1 0,0 0 16,0 0-16,21 0 0,-21-21 0,21 21 16,-22-21-1,22 22-15,-21-22 47,0 0-47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40:13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7662 1122 0,'0'0'0,"21"-21"16,-21 0-16,0-22 0,0-63 31,0 85-31,-42 0 16,21 21 0,0 42-1,0-20 1,-22 274 15,1-84-15,21-149-16,0 297 15,-1-106 1,22 0 0,0-127-1,0-64 1,0-105-1,43-85 1,-43-106 0,0 0-1,0-126 1,21 147 0,0 64-1,-21 21 1,21 106 15,22 42-15,41 127-1,-41 0 1,41 212 0,-41-148-1,-1 20 1,0-126-1,-21 0 1,22-85 0,-43 0-1,0-63 1,0-21 0,-43-22-1</inkml:trace>
  <inkml:trace contextRef="#ctx0" brushRef="#br0" timeOffset="236.38">7472 2265 0,'21'0'15,"0"0"-15,0-21 16,43 0-1,-43-1-15,212-62 32,-149 84-17,-20-21 1,-43 21 0,0 0-16</inkml:trace>
  <inkml:trace contextRef="#ctx0" brushRef="#br0" timeOffset="749.08">8318 2032 0,'0'0'0,"0"-42"16,0 21-1,0-22 1,64 43 0,-22 21-1,85 64 1,-106-64-16,64 64 16,-21 84-1,-64 1 1,0-86 15,-22-20-15,1-85-1,21-191 17,0 21-17,0 64 1,0 0-1,43 85 1,-22 42-16,0-21 16,0 21-1,43 0 1,-64 42 0,21-42-16</inkml:trace>
  <inkml:trace contextRef="#ctx0" brushRef="#br0" timeOffset="1199.82">9207 2392 0,'0'0'0,"0"21"0,22-21 46,-1-21-30,-21 0-16,106-85 31,-85 85-31,21-64 16,-21 22 0,-21-22-1,-21 85 1,-42 0 15,20 42-15,22 106-1,0-42 1,21 21 0,21-42-1,43 21 1,-22-64-1,43-21 1,-64-21-16,127-63 16</inkml:trace>
  <inkml:trace contextRef="#ctx0" brushRef="#br0" timeOffset="1716.53">10329 2159 0,'0'-21'0,"0"42"0,0-148 15,-21 64 17,0 41-32,-148-20 31,84 106-15,-21 84-1,64-21 1,21 42-1,21-63 1,42-21 0,21-85-1,64-43 1,-63-41 0,-43 62-1,64-232 1,-85 149-1,0 20 17,0 106-17,0 127 17,42 0-17,0-42 1,22 0-1,-64-85-15,42 22 16,22-43 0,-1-85-1,-20 43 1</inkml:trace>
  <inkml:trace contextRef="#ctx0" brushRef="#br0" timeOffset="3049.94">12404 1715 0,'0'0'0,"-22"-22"0,1-62 16,0 20-1,-21 22 1,-1 42-1,-20 0 17,-43 85-17,85-64-15,-43 127 16,43 21 0,0 22-1,21-64 1,85-21-1,-64-106-15,106 21 16,0-42 0,0-43-1,-42-21 1,-43-63 0,-63-42-1,-85-1 16,-42 85-15,63 85 0,22 21-1,63 43 1,42-22 0,0-21-16,360-85 31,-169-21-16,-21 22 1,-22-43 0,-105 42-1,-85 0 1,-21 64 0,-43 0-1,22 21 1,0 63-1,-1 22 17,43-43-32,-42 318 31,21-106-15,21 85-1,0-43 1,21 22-1,-21-255-15,85 636 32,-43-403-17,22 22 1,-43-107 0,-21-168-1,0 189 1,-106-189 15,0-43-15,-106-85-1,-126-84 1,274 126-16,-359-443 31,381 422-31,-85-190 16,84-63-1,86 63 1,84 42 0,84-42-1,-20 85 1,-149 147-16,85-41 16,-21-1-1,-64 43 1,-21-21 15,-21 0-31</inkml:trace>
  <inkml:trace contextRef="#ctx0" brushRef="#br0" timeOffset="3916.1">16129 910 0,'0'0'0,"0"-21"15,0 0-15,21-64 16,-21 22-1,-42-22 1,-22 43 0,43 42-16,-148 42 31,63 85-15,-106 360 15,149-233-16,63 0 1,42-21 15,-21-191-31,85 64 16,21-64 0,64-42-1,-43-42 1,0-43-1,-21-21 1,-85 43-16,22-212 31,-64 190-15,0 43 0,-21 42-1,-1 84 1,22-62-16,0 105 31,0 21-15,0-64-1,22-41 1,-1-22 0,0-21-1,0-42 1,0-22-1,0-63 1</inkml:trace>
  <inkml:trace contextRef="#ctx0" brushRef="#br0" timeOffset="4265.89">16573 1143 0,'0'0'0,"-21"0"16,-21 42-1,42 22 17,0-22-17,21-21 1,0-21-16,22 0 16,-1-42-1,-42-21 1,0 20-1,-21 22-15,-64-21 32,64 42-17,0 42 1,21 0 0,21-42-1,42 0 1</inkml:trace>
  <inkml:trace contextRef="#ctx0" brushRef="#br0" timeOffset="4998.99">16870 1524 0,'-43'-21'16,"43"-21"-1,0-22 1,0 43 0,0 0-16,64 0 15,21 21 1,42 63-1,-22 22 17,1 105-17,-85-63 1,-21 0 0,0-42-1,-21-64 1,-21-21-1,21-63 1,21 41-16,-21-62 16,21-255 15,0 233-15,21 43-1,21 42 1,-42-1-1,42 22 17,-20 0-1,-22 22 0,-22-22 79,1 0-110,0 0 0,0 0 15</inkml:trace>
  <inkml:trace contextRef="#ctx0" brushRef="#br0" timeOffset="9681.84">18267 1566 0,'21'0'16,"-21"-21"-1,42-21 1,-21 21-16,-21-43 31,0 43-15,-21 21-16,-63 0 16,-86 64-1,43 20 1,21 86-1,85-1 17,21-127-32,43 128 31,-22-149-31,212 21 31,-85-63-15,-42-43-1,-22 1 1,43-85 0</inkml:trace>
  <inkml:trace contextRef="#ctx0" brushRef="#br0" timeOffset="9999.09">18902 1016 0,'0'0'0,"0"-42"0,0-22 0,0-63 31,-43 170 0,43-1-31,-42 233 32,42-233-32,-42 339 31,21-169-16,21-170-15,0 149 32,0-170-17,42-21 1,0-63 0,1 20-1</inkml:trace>
  <inkml:trace contextRef="#ctx0" brushRef="#br0" timeOffset="10431.85">19092 1672 0,'0'21'0,"0"1"16,21-22 0,22 0-1,-22 0-15,148-22 31,-63-41-15,-42 21 0,-64-43-1,0 64-15,-85-22 32,-21 65-17,-42 126 1,63 21-1,85-127 1,0 85 0,21 0-1,85-84 1,64-43 0,20-21-1,-42-43 1,-105 1-1,-22 41 1,-42 22 0</inkml:trace>
  <inkml:trace contextRef="#ctx0" brushRef="#br0" timeOffset="11431.97">9525 6435 0,'0'0'0,"0"-43"16,0 22-16,0-21 16,0-43-1,-21 1 1,42 20-1,85 1 17,0 41-17,84 65 1,1 105 0,-107 106-1,-105-21 1,-106 42-1,-42-106 1,-43 1 0,170-149-16,-128 21 15,86-63 1,-1-106 0,22 0-1,63-64 1,21 86-1,0 83 1,127 22 0,21 85-1,43 42 1,63 127 15,-190-190-15,-64-64-16,21 0 15,43-43 1,-43-63 0</inkml:trace>
  <inkml:trace contextRef="#ctx0" brushRef="#br0" timeOffset="11714.81">10880 6265 0,'0'0'0,"0"-21"0,0-21 0,-22 63 47,22 64-31,0-43-16,-21 212 16,0-63-1,0 20 1,0-63-1,21-84 1,0-43 0,106-211 15</inkml:trace>
  <inkml:trace contextRef="#ctx0" brushRef="#br0" timeOffset="11998.65">11197 6202 0,'0'0'0,"0"-64"16,21 86 31,0 126-31,1 0-1,-22 85 1,0-22-1,0-168-15,0 63 16,0-43 0,0-84 15,-22-43-15,-20 1-1</inkml:trace>
  <inkml:trace contextRef="#ctx0" brushRef="#br0" timeOffset="12281.49">10562 6202 0,'0'0'0,"-21"0"0,0 0 16,42-64 15,85 22-15,148-43-1,-21 22 1,-64 21 0,-42 20-1,-85 22 1,-42 43 0,0-1-1,0 22 1,21-22-1</inkml:trace>
  <inkml:trace contextRef="#ctx0" brushRef="#br0" timeOffset="12810.19">11769 6329 0,'0'0'0,"-22"0"16,22-21 0,0-22-1,64 22 1,21 21 0,42 43-1,-85-22-15,64 63 16,-22 86-1,-41-22 1,-43 42 15,0-63-15,-43-42 0,22-64-1,0-42 1,21-85-1,21-63 1,0 105-16,43-295 31,-64 316-31,63-84 16,-63 106-16,43-64 31</inkml:trace>
  <inkml:trace contextRef="#ctx0" brushRef="#br0" timeOffset="13399.05">13123 5461 0,'0'0'0,"-21"0"0,0-63 15,21 41 1,63-62-1,1 63 1,42 21 15,-43 21-15,1 63 0,-64-62-16,21 83 15,-42 44 1,-43-1-1,-63 0 1,106-106-16,-106 85 31,85-106-15,63-21 15,0 0-31,191-42 31,-22 0-15,-147 21 0,168-22 15,-168 43-15,-65 0 15,1 0-31</inkml:trace>
  <inkml:trace contextRef="#ctx0" brushRef="#br0" timeOffset="15047.88">9483 6900 0,'-43'0'16,"22"0"-16,21-84 31,21-22-15,64-21-1,0 42 1,-64 64 0,21-21-1,-63 42 1,-106 84 0,0 22-1,-42 0 1,20-42-1,128-86 1,85-62 0,105-107-1,-21 43 1,85 0 0,-169 106-1,-149 84 1,-42 21-1,63-20 1,-211 147 15,169-126-15,212-128 15,-85 43-31,212-106 31,-63 106-15,-86 21 0,-63 63-1,-63 64 1,0-84-16,-85 147 16,42-84-1,64-42 1,42-64-1,191-106 17,-22 0-17,85-42 1,-126 84 0,-65 43-1,-147 148 1,-128 64-1,-84 20 1,106-41 0,105-22-1,64-127 1,106-85 0,42-41-1,-84 83-15,147-126 16,-84 64-1,-63 41 1,-106 86 15,-43 41-15,43-41-16,-255 253 31,255-233-15,63-84-1,43-42 1,-22 20-16,148-232 31,-168 212-31,41-149 16,-63 85 0,-148 106-1,-21 84 1,-85 64-1,105 22 1,107-107 15,169-148 1,64-63-17,-43 21 1,-42-43-1,-106 149-15,-43-22 16,-105 43 0,-21 63-1,-43 64 1,127-42 0,64-107-1,85-84 1,147-127-1,43 22 1</inkml:trace>
  <inkml:trace contextRef="#ctx0" brushRef="#br0" timeOffset="31495.46">6985 9038 0,'0'0'0,"-21"0"16,0 0-16,-1 0 16,-20-21-1,21 0 1,0 0-1,21 0 1,21 21 15,21 0-31,43 42 16,21 43 15,21 63-15,0 42-1,-106-147-15,127 295 32,-127-295-32,22 189 31,-43-210-15,0-1-1,0-42-15,0-22 16,-22-126-1,-20 0 1,21-107 0,21 86 15,21-22-15,-21 170-16,0-64 15,21 21 1,-21 43-1,0 21 17,0 42 15,0 0-47,0 22 15</inkml:trace>
  <inkml:trace contextRef="#ctx0" brushRef="#br0" timeOffset="33228.98">8382 9652 0,'0'0'0,"21"-42"16,-21-43-1,0-21 1,-21 22 0,-43-22-1,43 85-15,-42-22 16,-22 43-1,-21 64 1,-21 63 0,64-21-1,63 105 17,21-105-17,64-21 1,-1-43-1,-20-42 1,20-42 0,-41-22-1,-22 43-15,0-106 16,0 42 0,-21-20-1,0 20 1,0 64 15,0 42-15,0 0-16,0 64 15,21-1 17,22 22-17,-1-21 1,-21-43-1,0-21-15,1-21 16,41 0 0,64-148 15,-85 21-15,-20 43-1,-1-43 1,-21 105-16,0-20 15,-64 42 1,1 21 0,42 0-1,21 22 17,21-1-17,63 0 1,-20 1-1,-1 20 1,-41 1 0,20 20-1,-42-62-15,63 41 16,-20-42 0,41-21-1,-20 0 1,21-63-1,-1-22 1,1-42 0,-85 21-1,0 43 17,-21-1-17,-43 43 1,1 21-1,20 64 1,1 20 0,42 43-1,0-42 1,21-22 0,43-41-1,-22-44 1,0-62-1,-20-1 1,-1-21 0,-21 22-1,21 62 17,-21 1-17,21 64 1,0 41-1,22 1 1,-1-22 0,21-41-1,22-22 1,21-43 0,-43-20-1,-20-22 1,-43 0-1,0 43 1,0 84 15,0 22-15,21 21 15,-21-22-15,0 1-1,21-64 1,-21-22 15,0-20-15,0 0-16</inkml:trace>
  <inkml:trace contextRef="#ctx0" brushRef="#br0" timeOffset="33595.76">9885 8996 0,'0'42'16,"0"22"-16,0-1 31,42-42-15,-21-21-1,22-42 1,-43-21 0,0-1-1,0 43-15,-43-43 16,1 43 0,21 42-1,0 22 1,-1 20-1,22 1 1,22-64 15,41-43-15</inkml:trace>
  <inkml:trace contextRef="#ctx0" brushRef="#br0" timeOffset="34311.87">10414 8594 0,'0'0'0,"-42"0"16,20 0-1,1 0-15,0 42 16,21 0-1,0 64 1,21 21 0,22-21 15,-43-64-31,0 64 16,21-21-1,-21-64-15,0 43 16,0-1-1,-21-63 32,21-21-47,0 0 16,-22 0-16,-20-106 31,42 42-15,0 0-1,21 43 1,0 21-16,22-22 16,-43 22-16,42 21 15,22 0 17,-1 127-1,-63 0-16,0-42 1,0-64-16,-42 64 16,21-64-1,-43 0 17,43-21-17,21-21 1,0 0-16,0 0 15,0-64 1,0 64 0</inkml:trace>
  <inkml:trace contextRef="#ctx0" brushRef="#br0" timeOffset="34662.25">10816 8573 0,'0'0'0,"0"-43"16,0-41 0,0 41-1,0 107 17,0 20-17,42 86 1,-20-1-1,-22-42 1,0 0 0,0-85-16,0 22 15,0-22 1,21-42 31,-21-42-32,21-64 1</inkml:trace>
  <inkml:trace contextRef="#ctx0" brushRef="#br0" timeOffset="35178.94">11134 8954 0,'0'21'0,"42"0"15,-21-21 1,43 0 0,20-42-1,-20-1 1,-64 22 0,42-64-1,-42 22 1,0-1-1,0 43 1,-42 21 0,-43 64-1,22 42 1,41 21 0,1-22-1,21-41 1,64-1-1,20-63 1,-20 0 0,-43 0-16,43 0 15,-22 0 17,-63 0 30,21-21-62</inkml:trace>
  <inkml:trace contextRef="#ctx0" brushRef="#br0" timeOffset="35411.82">11578 9165 0,'0'21'0,"21"-21"31,0 0 32,-21-21-48,0 0 1</inkml:trace>
  <inkml:trace contextRef="#ctx0" brushRef="#br0" timeOffset="36812.03">20595 8700 0,'0'-22'16,"0"1"-16,0-42 31,0-1-15,-21 22-1,-43 0 1,-41 84 0,-22 64-1,63 21 1,1 84-1,63-84 1,63-21 0,-42-106-16,85 21 15,42-42 1,22-85 15,41-148 0,-211 149-15,0 83-16,-106-105 16,-21 85-1,85 42-15,-170 42 32,149 43-17,63-21 1,106 41-1,42-105 1,-63-42 0</inkml:trace>
  <inkml:trace contextRef="#ctx0" brushRef="#br0" timeOffset="37195.81">21484 8255 0,'0'0'0,"0"-21"0,0 0 31,-42 21-15,21 63-1,21-20-15,-22 62 16,1 86 0,0 63-1,0-21 1,21 105-1,0 65 1,0-107 0,0 127-1,63-84 17,-41-276-1,-22-84-16,0-63 1,0 20-16,-43-190 16,43 85-16</inkml:trace>
  <inkml:trace contextRef="#ctx0" brushRef="#br0" timeOffset="37512.62">21357 8721 0,'0'0'0,"0"-43"0,0 22 0,64-148 32,63 63-17,42 85 1,-63 42 15,-64 85-15,-42-64-16,-42 64 15,-128 42 1,22-42 0,42-21-1,106-64 1,43-21 0,41-64-1,1 1 1</inkml:trace>
  <inkml:trace contextRef="#ctx0" brushRef="#br0" timeOffset="37844.47">22013 8721 0,'0'0'0,"21"0"16,43-64 15,-1 22-15,64-43-1,-42 22 1,-64 42-16,-21-22 16,-21 43-1,-85 64 1,43-1 0,-1 64-1,43 0 1,21-42-1,127-64 17,-21-106-17,-64 64 1</inkml:trace>
  <inkml:trace contextRef="#ctx0" brushRef="#br0" timeOffset="38261.74">22754 8509 0,'0'-42'32,"0"21"-17,21 21 1,22 0 0,-22 21-16,21 21 15,85 170 16,-127-170-31,0 149 32,0-149-17,-21-42 1,21-21 15,0-106-15,0 21-1,63-63 1,-63 126-16,85-84 31,-64 106-15,22 21 0,-1 42-1,-21-20-15</inkml:trace>
  <inkml:trace contextRef="#ctx0" brushRef="#br0" timeOffset="40328.66">23770 8573 0,'21'-43'16,"0"22"-16,-42-127 31,-63 84-15,-1 43-1,-21 42 1,0 85 0,22 64-1,62-43 1,22 21-1,0-85 1,85-63 0,-64 0-16,43-42 15,-43 42-15,42-85 32,22-21-17,-43 1 1,1-22-1,-43 84 1,21 64 0,-21 85-1,0 0 1,0 21 0,21-42-1,64-43 1,-1-42-1,-62-21-15,62-43 16,22-41 0,-42-22-1,-1-85 17,-63-42-17,0 85 1,0 126-16,0-84 15,0 106 1,-21 21 0,21 85-1,0 105 1,-21 64 0,0-42-1,21-64 1,0-42-1,0-43 1,42-63 0,64-42-1,-43-21 1,43-43 15,-42-42-15,-22 63-1,-21 43 1,-21 84 15,-42 64-15,42-22 0,0-62-16,0 41 15,0 1 1,0-43-16,106 0 31,-22-42-15,1-43-1,-43-20 1,1-1 15,-22 21-15,-21 43 15,0 0 16,0 42 15,0 0-62,0 1 16,0-1-16,0 63 16,0 22-1,0-85-15,0 22 16,0-1 15,21-42-15,42 0-1,-41 0-15,83-127 32,-83 21-17,-22 43 1,-43-1 0,-41 64-1,-1 0 1,64 0-16,-43 43 15,43-22 1,42-21 0,43 0-1,63-43 1,0-20 15,-43 63-15,-20 0-1,-43 21 1,0 148 15,-21-105-15,0-43-16,0 43 16,0-22-1,-21-42 16,0-21-15,21-43 0,0 43-16,0-85 15,148-169 32,-21 190-31,21 85-1,-127 22-15,22 20 16,20 106 0,-63-84-1,-21 20 1,-21-20 0,21-64-1,-1 21 1,1-63 15,0-43-15,0 64-1</inkml:trace>
  <inkml:trace contextRef="#ctx0" brushRef="#br0" timeOffset="40561.64">25273 7789 0,'0'0'15,"-21"0"-15,-22 0 16,22 0-16,-21 22 31,21-1-15,-22-21-1,1 21 1,21-21-16</inkml:trace>
  <inkml:trace contextRef="#ctx0" brushRef="#br0" timeOffset="40862.14">23812 8149 0,'-21'0'16,"42"0"-16,-84 21 0,21 1 16,63-22 15,0 0-31,64 0 16,42-43-1,-43 22 1,-41 21-1,-65 0 32,1 21-47,-106 22 16,64-22 0</inkml:trace>
  <inkml:trace contextRef="#ctx0" brushRef="#br0" timeOffset="41695.01">19875 9589 0,'0'0'0,"-42"0"0,-43 0 15,64 0 1,0 0 0,85 0 15,126 0-16,22-22 1,211-41 0,43 21-1,-22-1 1,-296 43-16,360-42 16,-338 21-16,401-22 15,191-20 1,-190 21-1,84-22 1,-127 22 0,-169 21-1,-212-1 17,-148 1-1,-21 21 0,0 0-31,-22 0 16,1 0-1</inkml:trace>
  <inkml:trace contextRef="#ctx0" brushRef="#br0" timeOffset="44227.39">21590 11769 0,'-21'-21'16,"21"-1"-16,-21 22 0,-1-21 31,1 85 0,21 63-15,0 63 0,0-147-16,-21 105 15,21 0 1,-21-106 0,0-21-1,21-42 1,0-21-1,0 0-15,0-85 16,42-22 0,43-41-1,-22 84 1,22 85 0,-22 63 15,-41-21-31,41 128 15,-63-22 1,21 0 0,-21-64-1,0-42 1,-21-21 0,21-42-1,64-212 16,20 85-15,22 63 0,-21 63-1,-64 43-15,64 64 16,-85 21 15,0 63-15,0-21-1,42-21 1,-42-85-16,21 21 16,0-42-16,43 0 15,42-42 1,63-170 15,-106 85-15,-63 106-16,22-85 15,-22 43 1,0 105 15,0 43-15,0 42 0,0-22 15,0-62-31,42 84 31,43-127-15,-1-43-1,-20-41 1,20-22 0,-62 64-16,-1-43 15,-21 0 1,0 64-1,0 42 17,0 43-17,0-43-15,0 85 16,0 0 15,0-22-15,42-20-1,0-43 1,43-21 0,0-21-1,-1-22 1,-20-41 0,-43 20-1,0-20 1,0 41-1,-21-20 1,0 42 62,0-1 94,0 1-156,0 0-16,0 0 15,0 0-15,0-170 47,0 1-31,0-22-1,0 106 1,0 85-16,0-21 31,-63 105-15,42 64 0,0 64-1,21 20 1,0-41-1,0-128-15,42 127 16,21-63 0,22-42-1,0-43 1,42-42 15,-21-64-15,-1-21-1,-41-21 1,-43 43 0,0-1-1,-21 106 17,0 85-17,0-64-15,0 64 16,0 85-1,0 41 1,0-41 0,0 63-1,0 0 1,0-169 15,0-1-15,-21-105 15,21-85-15,0-42-1,0 106-15,0-255 16,0 128-16</inkml:trace>
  <inkml:trace contextRef="#ctx0" brushRef="#br0" timeOffset="45143.87">24320 11896 0,'0'0'0,"0"-43"0,0-20 15,0 42-15,43-149 32,20 128-17,22 0 1,21 42 15,0 63-15,-64 43-1,-42-42 1,-64-1 0,1-21-1,21-42-15,-128 22 32,149-1-17,21 21 1,21-21-1,85 0 1,42-21 0,-21-21-1,21-42 1,-126 42-16,83-43 31,-20-42-15,-43-42-1,1-21 1,-1-43 0,-42 64-1,0 84 1,-42 149 31,42 42-32,0-85-15,-21 170 16,21-21 0,0-64-1,0 0 1,42-64 15,43-42-15,42-42-1,-64-42 1,22-43 0,-43-21-1,-42 63 1,0 43 0,0 42-1,-21 64 1,21 0-1,0-43 1,0 0 0,0-21-1,21-21-15,0-42 32,-21 0-1,0-22-31</inkml:trace>
  <inkml:trace contextRef="#ctx0" brushRef="#br0" timeOffset="45343.75">25675 11303 0,'-21'0'15,"0"0"-15,0 0 16,21 21 15,21 0 0,0-21-15</inkml:trace>
  <inkml:trace contextRef="#ctx0" brushRef="#br0" timeOffset="47643.37">26056 11367 0,'0'0'15,"0"-22"-15,0 1 0,0 0 16,-21 21 0,0 64-1,-22 63 1,-20 21 0,63-42 15,42-22-16,43-41 1,21-43 0,84-64-1,-42 1 1,-42-1 0,-21-63-1,-64 106-15,0-148 31,-84 126-15,20 64 0,-41 43-1,41 21 1,43-64 0,0 148 15,0-148-31,0 0 15,64-21 1,21-21 0,-1-85 15,-63 22-15,1 63-16,-1-22 15,-21 22-15,0 63 31,0 22-15,-21 42 0,21-43-1,0 1 1,21-43 0,42-21 15,22-42-16,-22-1 1,22-63 0,0-84-1,-22-64 1,-42 21 0,1 85-1,-22 0 1,-22 105-1,-20 1 1,0 106 0,21 41-1,21 86 1,0-1 0,21 43-1,21-85 16,-21-105-31,22 20 16,20-20 0,-21-43-1,22 0 1,21-64 0,-43 1-1,-21 20-15,64-84 16,-64 64-1,0-1 1,-21 85 15,0 1-31,0 41 16,0-42-16,-21 64 31,0-22-15,21 43 15,84-85-15,-62-21-16,62 0 15,-20-42 1,20-64 0,-20 22-1,21-65 1,-43 44-1,-42 83 1,0 44 0,0 41-1,-42 64 1,20-21 0,22-43 15,0 1-16,0-43-15,22-21 16,20 0 0,21-21-1,-20-21 1,-22-43 0,-21-42-1,0 106-15,-21-43 16,-64 22-1,0 42 1,43 0 0,63 0 15,85-21-15,-42 0 15,41-22-16,-41 43 1,-1 21 0,-41 43-1,-22-43-15,21 43 16,-21 20 0,0 1-1,0-22 1,-21 1-1,-1-43 1,22 0 0,0-63 15,-21-22-15,21-41-1,43-65 16,-22 128-31,42-85 16,85 0 0,-42 106-1,42 21 1,-84 106 0,-64-22-1,-42 107 1,-1-107-1,22 22 1,-21-42 0,42-43-1,-21-42 17,-22-64-17,22 22 1</inkml:trace>
  <inkml:trace contextRef="#ctx0" brushRef="#br0" timeOffset="47902.22">28490 10520 0,'0'0'15,"-21"0"-15,-42 0 16,41 0 15,22-21 32,0 0-48</inkml:trace>
  <inkml:trace contextRef="#ctx0" brushRef="#br0" timeOffset="48227.04">26945 11007 0,'0'0'0,"-21"21"0,-64 0 16,128-21 15,-1 0-31,64 0 31,84-21-15,-42 0-1,-84 0 1,-43 21 0,-63 0 15,-1 0-31,-20 0 0</inkml:trace>
  <inkml:trace contextRef="#ctx0" brushRef="#br0" timeOffset="49627.58">6943 10351 0,'0'0'0,"-22"0"31,22-22 0,64 22-31,-43-21 16,212-21 0,0 0 15,254-22-16,-1 22 1,-316 42-16,571-43 16,-149 1-1,255 0 1,-106-43 0,-233 22-1,127-22 1,-360 64-1,-106 21 1,-126-21 0,-22 21-1,-106 0 17,64 21-32,-64 0 31</inkml:trace>
  <inkml:trace contextRef="#ctx0" brushRef="#br0" timeOffset="56226.26">6011 11917 0,'0'0'0,"0"-21"0,0 0 16,-21-43 15,-64 43-15,-20 21-1,-65 21 1,43 43 0,85-43-16,-85 148 15,85-42 1,42 21-1,42-63 1,43-22 0,20-63-1,1 0 1,0-63 0,0-43-1,-21-21 16,20-85-15,-41-42 0,-22 0-1,-42 43 1,0 105 0,-42 64-1,42 63 1,-21 169-1,0-20 1,-1 41 0,22-41-1,0 41 1,64-63 0,-1-63-1,22-43 16,-21-42-15,20-42 0,-20-43-1,-64 64-15,21-21 0</inkml:trace>
  <inkml:trace contextRef="#ctx0" brushRef="#br0" timeOffset="56676.01">6625 11790 0,'21'-64'16,"-42"128"-16,42-149 15,-42 106 1,21 1 0,-42 62-1,42-41-15,-43 62 16,22 65 0,21-64-1,127-64 32,-21-63-31,0-85-1,-43 0 1,-20-21 0,-43 0-1,-64 42 1,-63 43-1,106 42-15,-42 21 16,-1 64 0,64 0-1,0-1 1,42 1 0,43-64-1,21-21 16,-85 0-31</inkml:trace>
  <inkml:trace contextRef="#ctx0" brushRef="#br0" timeOffset="57676.21">7239 11832 0,'0'-42'16,"0"84"-16,0-105 15,-21 84 16,21 0-15,0 0-16,0 0 0,0 149 31,0-149-31,21 64 16,21-64 0,1-21-1,41-85 32,-41-21-31,-22 64-16,-21-43 15,0-21 1,0 64 15,0 63-15,0 64-1,0-64-15,0 106 16,0-42 0,63-22-1,22-42 1,0-21 0,42-84-1,-64 20 16,22-84-15,-64 0 0,-21 21-1,0 0 1,0 85 0,0 63-1,0 106 1,0-21-1,0 63 1,0-127-16,0 149 31,0-170-31,0 21 16,0-63 15,0-42 0,0-22-15,63-42 0,-63 106-16,64-64 15,42 22 1,0 63 0,-43 42-1,-21 21 1,-42 43-1,-63 0 1,-43 0 0,21-43-1,1-20 1,41-43 0,1 0-1,42-43 16,64-84 1</inkml:trace>
  <inkml:trace contextRef="#ctx0" brushRef="#br0" timeOffset="58008.87">8551 11028 0,'0'0'0,"0"-42"16,0 105-1,0 85 1,43 64 0,-43-43-1,0 1 1,0-128-1,0 127 17,21-148-32,-21 22 15,42-64 17,-21-43-17,0 22-15</inkml:trace>
  <inkml:trace contextRef="#ctx0" brushRef="#br0" timeOffset="58392.06">8784 11726 0,'0'22'0,"21"-1"16,22 0 0,-22-21-16,21 0 15,0 0 1,85-42-1,-42-22 1,21-21 0,-85 22-1,-21-1 1,-85 22 0,22 63-1,-22 85 1,22 169 15,63-127-15,0-63-1,0-64-15,42-21 16,22 0 0,41-21-1,1-21 1</inkml:trace>
  <inkml:trace contextRef="#ctx0" brushRef="#br0" timeOffset="58876.44">11409 10943 0,'21'-21'15,"-21"42"1,0 0 0,0 22-16,-21 105 15,21 64 1,-21-85-1,21 21 1,0-85 0,0-42-1,42-21 1,0-63 0,1-43-1</inkml:trace>
  <inkml:trace contextRef="#ctx0" brushRef="#br0" timeOffset="59143.28">11705 10922 0,'0'0'15,"0"-21"1,0 42 0,0 85-1,21 84 1,0 22-1,-21-170-15,0 64 16,22 0 0,-1-42 15,-21-86-15,-21-126 30,-1 127-46</inkml:trace>
  <inkml:trace contextRef="#ctx0" brushRef="#br0" timeOffset="59475.81">11218 10901 0,'0'0'0,"-21"0"0,21 0 31,127-21-15,0-22 0,85 1-1,-149 21-15,64 0 16,21 0 0,-63 21-1,-64 0 16,0 0-15,1 0 0,-1 0-1,42 0 1,-20 0 0</inkml:trace>
  <inkml:trace contextRef="#ctx0" brushRef="#br0" timeOffset="59775.58">12869 10964 0,'0'0'0,"21"0"0,22 0 16,-22 0-1,42 0 1,43 0 0,-21-21-1,-64 21-15,43 0 32,-64-21-17,-43 21 1</inkml:trace>
  <inkml:trace contextRef="#ctx0" brushRef="#br0" timeOffset="60025.53">12954 11176 0,'0'42'15,"21"-42"1,0 0-16,64 0 31,-22 0-15,-20-21-1,-22 21-15,0 0 16,-21-21 0,21 0-1,0 0 1,-21 0-16</inkml:trace>
  <inkml:trace contextRef="#ctx0" brushRef="#br0" timeOffset="60575.76">13102 10541 0,'0'0'0,"-21"0"0,0 0 16,21 21-1,42 43 1,64-1-1,0-20 1,42-22 0,-21 0-1,-21-21 1,-43 0 0,-63 42 30,0 22-30,-63-1 0,-1 43-1,43-64-15,-106 170 32,106-127-17,0-43 1,0-42-1,21-21 17,0-21-32,42-43 15</inkml:trace>
  <inkml:trace contextRef="#ctx0" brushRef="#br0" timeOffset="61358.42">14414 10647 0,'0'0'0,"0"-21"0,0 0 15,0-1 1,0-41 0,0 21-1,43-1 1,41 22 0,43 85 15,-105 20 0,-22 1-15,-85 21-1,21-22 1,-63-20 0,64-43-1,42-21 1,21-21-1,127-43 17,-21 64-17,-22 0 1,-41 22 0,-43 41-1,-22 1 1,-41-1 15,-43 22-15,0-43-1,0 0 1,22-42 0,41 0-1,-20 0 1,63-42-1,0 21 1,42-21 0,43-1-1,-64 22-15,0 21 16</inkml:trace>
  <inkml:trace contextRef="#ctx0" brushRef="#br0" timeOffset="61598.87">14817 10943 0,'0'-21'47,"-22"21"47,1 0-94,0 0 0</inkml:trace>
  <inkml:trace contextRef="#ctx0" brushRef="#br0" timeOffset="62175.6">15198 10478 0,'0'0'16,"0"-43"-1,0 22-15,-22 0 16,1 21 0,21 42-1,-21 64 1,21 21-1,0 85 1,-42-22 15,42-126-15,-21-64 0,21-21 30,0-1-30,42-20-16</inkml:trace>
  <inkml:trace contextRef="#ctx0" brushRef="#br0" timeOffset="62808.43">15515 10499 0,'0'0'15,"21"0"1,-21 106 0,0 21-1,0-22 1,0-83-16,-63 105 16,20-64-1,22-42 16,21-42 1,21 21-17,64-21 1,-21-21 0,20 20-1,1-20 1,-64 21-16,21-64 31,-42 64-31,0-21 16,0-22-1,-42 43 17,21 85-17,21-43-15,-21 63 31,21 22-15,0-85-16,-43 128 31,43-65-15,0-63 0,0-42 15,0 0-16,0-42 1,22 20-16</inkml:trace>
  <inkml:trace contextRef="#ctx0" brushRef="#br0" timeOffset="63441.54">16023 10605 0,'0'-22'16,"-21"1"0,21 0-1,0-21 1,0 21-16,85-64 31,-1 64-15,22 21-1,-42 21 1,-43-21-16,0 85 16,0 20-1,-63 1 1,-43 0 0,-42 0-1,42-43 16,64-41-31,-42 20 16,42-42 0,21 21-1,21-21 17,0 0-17,21 0-15,170-63 31,-64 41-15,-42 22 0,-43-21-1,-41 21 1,-44 0 46,1 0-62,0 0 16,0 0-16,-64 21 16</inkml:trace>
  <inkml:trace contextRef="#ctx0" brushRef="#br0" timeOffset="65442.01">14965 10753 0,'0'0'0,"21"21"15,-21-42 48,-21 21-47,21 21-1,-43 21 1,22 1-1,21 20 1,0-42 0,21 0-1,1-21 1,20 0 0,-21-42-1,0 0 1,-21 21-1,0-1 1,-42 1 0,-22 21-1,22 21 1,42 22 0,0-1-1,0-21 1,42-21 15,1-21-15,-43 0-1,0-21 1,0 20-16,0 1 16,-21 21 15,21 21 0,-22 22-15,22-22-16</inkml:trace>
  <inkml:trace contextRef="#ctx0" brushRef="#br0" timeOffset="66075.64">8361 13674 0,'0'0'0,"0"-43"0,-21 43 47,21 85-32,21 21 1,0-85-16,0 127 16,0-63-1,-21 0 1,0-64-1,0 0 1,0-106 0,0 64-1</inkml:trace>
  <inkml:trace contextRef="#ctx0" brushRef="#br0" timeOffset="66408.46">8403 13399 0,'0'0'0,"-21"0"0,0 0 32,21-22 15,21 1-32,0-21 1,-21 21-16,0 0 15,-21-1 1,-43 22 0,22 43-1,0-1 1,42 22 0,0-43-16,42 42 15,22-20 1,63-1-1</inkml:trace>
  <inkml:trace contextRef="#ctx0" brushRef="#br0" timeOffset="66908.17">9165 13589 0,'0'21'0,"0"0"15,0 64 1,0-21 0,0-43-16,0 85 15,0-64 1,0 21 0,0-41-1,0-65 16,0-41 1,21-43-17,43-43 1,-1 86 0,22 41-1,-22 64 1,-41 1-16,20 83 15,-21 1 1,-21 21 0,0-84-16,-63 62 31,41-83-15,22-86 15,0-21-16</inkml:trace>
  <inkml:trace contextRef="#ctx0" brushRef="#br0" timeOffset="67191.52">9864 13102 0,'0'0'0,"0"-21"16,0 106 15,0-43-31,0 85 16,0 64-1,0-1 1,0-63 0,21-42-1,21-85 1,0-21 15,-20-43-15,-22 22-16</inkml:trace>
  <inkml:trace contextRef="#ctx0" brushRef="#br0" timeOffset="67424.39">9694 13610 0,'0'-21'31,"21"21"-15,1-21-16,105-43 15,21 1 1,-42-1 0,-64 43-16,43 0 15,-64 0 1,-42 42 15</inkml:trace>
  <inkml:trace contextRef="#ctx0" brushRef="#br0" timeOffset="68140.98">11261 13272 0,'0'0'0,"-43"-22"16,22 1-16,-21-63 31,42 20-15,0 43-16,63-43 15,43 22 1,0 42 0,21 64-1,0 63 1,-42-22 0,-85-83-16,0 105 15,0-22 1,-43-62 15,43-22-15,-21-42-1,21-64 1,0 43-16,0-85 16,0 0-1,21 0 1,22 63-1,-1 22 1,-21 42 0,0 0-16,0 0 15,-21 21 1,22 0 0,20-21-1</inkml:trace>
  <inkml:trace contextRef="#ctx0" brushRef="#br0" timeOffset="68430.81">12679 12912 0,'21'0'0,"0"0"32,0 0-32,22 0 15,-1-21 1,21-1 0,-41 22-16,20-21 15,0 0 1</inkml:trace>
  <inkml:trace contextRef="#ctx0" brushRef="#br0" timeOffset="68727.14">12679 13208 0,'0'21'15,"0"0"-15,21-21 32,0 0-32,43-21 15,20 0 1,-20 0-1,-43 0 17,21 0-17,-21 21 1</inkml:trace>
  <inkml:trace contextRef="#ctx0" brushRef="#br0" timeOffset="70324.58">14436 12425 0,'0'0'0,"-22"0"16,44 0 15,20 0-15,-21 0-16,64 0 15,21-21 1,-64 0 0,21 21-1,-41 0 16,-44 0-15,-41 0 0,-43 42-1</inkml:trace>
  <inkml:trace contextRef="#ctx0" brushRef="#br0" timeOffset="70857.71">14372 12510 0,'-21'21'0,"42"-42"0,-63 84 16,42-21-1,0 1 17,0 41-17,21-20 1,-21-22 0,0-21-16,21-21 46,0-21-46,0 21 16,22-63 0,-22 42-16,85-22 15,-22 1 1,65 21 0,-65 21-1,22 63 1,-42 1 15,-64-43-31,0 42 16,-85 43-1,-42 21 1,-85-42 15,191-85-31,-42 0 16,-1 0-1,43-21 1,21 0 0,0-1-1,21 1 1,21-21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56:48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7578 9821 0,'-22'0'31,"1"0"-15,0 0-1,0 0 1,0 0-1,-22 22 1,1-22 0,0 0-1,21 21-15,-22-21 16,1 0 0,0 0 15,20 0-16,1 0 1,0 0 15,21 21 47,21-21-62,0 0-16,1 0 16,83 0-1,1 0 1,64-21 0,-43 0 15,-64 21-31,128-22 15,-43 1 1,21 0 0,-127 21-16,107 0 31,-107-21-15,-21 21-1,0 0 16,0 0 16,-42 0-15,0 0-32,0 0 15</inkml:trace>
  <inkml:trace contextRef="#ctx0" brushRef="#br0" timeOffset="2467.58">7345 10012 0,'0'0'0,"0"21"16,-21-21-1,-22 0 1,1 0 0,21 0-1,-22 0 1,1 0 0,21 0-1,42 0 63,0 0-78,0 0 0,1 0 16,147 0 0,-63-21 15,105-21-16,-41 20 1,63-20 0,-191 42-16,85-21 15,0 21 1,-106-21-16,106 21 31,-85 0-15,1 0 15,-22 0 0,0 0-31,-21-21 32,21 21-17,0 0 1,1 0-1,-22-22 1,21 22 0,-21-21-1,-21 0 17,-1 21-32,-62-21 15,20-21 1,-20-1-1,-1 1 1,0-22 0,22 43-1,42 21-15,-22-21 16,1 0 0,42 42 46,42 21-46,1 1-1,20-22 1,1 21 0,41 1-1,-20-22 1,-64 0-16,85 0 15,-42 21 1,-22-20 0,-21-1-1,0-21 1,-21 21 31,-21 0-32,0-21 1,-43 21 0,-20 22-1,20-1 1,-42 0 0,85-21-16,-42 22 15,-1-1 1,22 0-1,21-20 1,0-22 0,21-22 62,21 1-63,0 0 1,64-21 0,-64 21-16,63-22 15,22-20 1,-21 20 0,-64 43-1,21-42 1,-20 42-1,-44 0 95,1-21-110,0 21 15,-21-21 1,-1 0 0,-41-22-1,20 1 1,1 21 0,42 21-16,-64-43 15,21 22 1,-20 0-1,41 0 1,1 0 0,21 21-1,42 0 32,0 0-47,22 21 31,41 42-15,22 1 0,0-1-1,0-20 1,-43-22 0,1 0-1,-43-21 1,0 0-16,0 0 15,-21 21 32,0 0-31,-63 1 0,-1 20 15,43-21-31,-106 43 15,0-1 1,64-21 0,-22-20-1,43-1 1,20 0 0,22-42 77,0 0-77</inkml:trace>
  <inkml:trace contextRef="#ctx0" brushRef="#br0" timeOffset="5955.16">7493 9927 0,'0'0'0,"-21"0"0,21 21 16,-127 1 15,42-22-15,43 21-1,-22 0 1,43-21-1,0 0 1,42 0 31,0 0-47,0 0 16,212-42 15,-85 20-16,64 1 1,-43 21 0,-126 0-16,126-21 15,-84 21 1,-1 0 0,-62-21-1,-1 21 1,0 0-16,-42 0 31,-22 0-15,-41 0-1,-64 0 1,-22 0 0,-84 21-1,191 0 1,-85-21-1,-64 21 17,191 1-17,0-22 1,42 0 15,21 0-15,22 0-1,20-22 1,-41 22-16,274-42 31,-275 21-31,22 21 16,190-21 0,-127 21 15,-106 0-31,43 0 31,-86 0 16,1 0-47,-148 42 31,-43-21-15,43-21-1,105 21-15,-147-21 16,84 22 0,0-22-1,106 0 1,42 0 31,0 0-32,21 0 1,106 0 0,43 0-1,-128 0-15,297-22 32,-317 22-32,105-21 15,-21 21 1,-85 0-1,0 0 1,-63 0 47,-42 0-63,-64 0 31,0 0-16,-106 21 1,64 1 0,126-22-16,-126 0 15,84 21 1,43-21 0,21 0-1,42 0 1,85 0-1,63-21 1,43-1 0,-43 1-1,0 21 1,-63-21 0,0 21 15,-64 0-31,-20 0 0,41 0 31,-63-21 0,-21 21 16,21-21-47,-21 21 0,-64-43 31,22 22-15,-22-42 0,21 42-1,43-1-15,-63 1 16,62 0 0,-41 0-1,63 0 16,-21 21 1,0 0 61,21-21-77,-22 21-16,-20-22 16,63 22 62,0 22-78,1-22 15,-1 21-15,106 21 16,0 0 0,0 1-1,-21-43 1,-85 21-16,85 0 16,-85-21-1,21 21 1,-42 0-1,0 1 17,-42-1-17,-1 21 1,22-42-16,-21 42 16,-64 22 15,0-1-16,22-20 1,-1-22 0,64 0-1,-22-21 1,43 21 0,22-42 93,-1 0-93,0 21-16,0-21 15,64-64 1,-1 22-1,43-43 1,-63 63 0,-43 22-16,21 21 31,-84 21 0,21 1-31,-21 20 16,-22 21-1,1 1 1,-43 21 0,42-43-1,43-42-15,21 21 16,-21-21 31,21-21-32,42-43 1,22 22 0,-43 42-16,42-63 15,-20 41 1,-1 22 0,-42 22 15,-42 41-16,-1-21 1,22-20-16,-42 41 31,42-63-15,21 21 0,-22-21 187,1 0-203</inkml:trace>
  <inkml:trace contextRef="#ctx0" brushRef="#br0" timeOffset="9315.53">8953 11028 0,'-21'0'0,"21"21"15,-63-21 17,42 21-17,-22-21 1,64 0 109,1 0-125,-1 0 0,0 0 16,64 0-1,-64 0 1,85 0 15,-85 0-31,63-21 16,1 0-1,-21 21 1,20-21 0,1 21-1,-22 0 1,1-21-1,-22 21 1,22 0 0,-1-22-1,1 22 1,20 0 0,-20 0 15,21 0-16,-1 0 1,1 0 0,42 0-1,-21 0 1,0 0 0,-1-21-1,-41 21 1,63 0-1,-21 0 1,-85 0-16,64 0 16,20 0-1,-20-21 1,106 21 15,-170 0-15,63 0-1,22 0 1,0 0 0,-21 0-1,-1 0 1,-20 0 0,-43 0-1,21 0 1,22 0-1,-22 0 1,43 0 0,21-21-1,-43 21 1,-42 0-16,22 0 16,-1 0-1,-21 0 16,0 0-15,1 0 109,-22-21-47,0 0-47,0-1-15</inkml:trace>
  <inkml:trace contextRef="#ctx0" brushRef="#br0" timeOffset="14706.66">11388 11070 0,'-22'-21'16,"1"21"15,21-21-15,0 42 140,-21-21-140,21 21-16,0 0 15,0 1 1,0-1-1,0 21 1,0-21 0,0 22-1,0-22 1,21 21 0,22-21-1,-22 22 1,0-1 15,0 0-15,0 1-1,-21-1 1,0-21-16,21 21 16,1 1-1,-22 20 1,21 1-1,0-22 1,0 22 0,21-22-1,1 0 1,-1 22 0,22-22-1,-22 0 16,43 43-15,-1-43 0,-20 1-1,-43-22-15,148 64 32,-63-22-17,21-21 1,-42 1-1,21 20 1,-22-42 0,1 43-1,42-22 1,21 22 0,-42-22-1,21 22 16,-21-1-15,0-21 0,63 43-1,-42-21 1,-21-22 0,42 0-1,21 1 1,-21-1-1,-42 0 1,106 1 0,-170-43-16,233 84 31,-126-63-15,41 43-1,-21-22 16,22 1-15,-1-22 0,1 0-1,-1 0 1,-41 0 0,41 0-1,1 22 1,-149-43-16,85 21 15,63 0 1,22 0 0,-21 0-1,-43 1 1,85-1 0,-43 21-1,-21-21 1,-42 0 15,43 1-15,-1-1-1,-42-21 1,-85 21-16,107 0 16,-1-21-1,0 21 1,-42-21-1,-85 0-15,233 0 32,-212 0-32,85 0 15,-21 0 1,42 0 0,-105 0-1,168 0 1,-20-21 15,-43 0-15,-21 21-1,0-42 1,21 20 0,21-20-1,-126 42-15,84-42 16,42-1-1,0 1 1,-20 0 0,-44-1-1,65 1 1,20-43 0,-169 85-1,191-84 16,-64 20-15,-42 1 0,-64 63-16,128-106 31,-128 106-31,64-64 16,21-20-1,0 20 1,85-63 15,-191 106-31,106-64 16,-43 22-1,22-1 1,0-20 0,0-1-1,21-21 16,-21 0-15,0 1 0,-22-1-1,1-21 1,-22 42 0,43-63-1,-21 21 1,0-42-1,-22 63 1,-21-21 0,22 0-1,-22-21 1,22 21 0,-22-22-1,0 1 16,1 0-15,-22 42 0,42-42-1,-63 127-15,43-127 16,-1 21 0,-21 21-1,22-42 1,-1 0-1,0 21 1,-42 84-16,85-190 31,-43 85-15,1 0 0,-22 63-1,-21 43 1,84-191 15,-84 191-31,43-85 16,-22 21-1,0-42 1,0 21 0,0 21-1,1-84 1,-22 41-1,0 44 1,0-44 0,0 107-16,0-191 31,-22 127-15,22 64-16,-42-85 15,-21 0 16,20 42-15,-20-20 0,-1-1-1,1 21 1,63 64-16,-64-85 16,1 0-1,20 43 1,1-43-1,21 85-15,-64-127 32,43 63-17,0 21 1,-22 22 0,22-21-1,-22-22 1,-20 0 15,62 64-31,-126-148 31,85 84-15,-64-21 0,0 0-1,-170-126 16,192 126-15,-65-21 0,22 21-1,21 21 1,64 64-16,-64-42 16,84 41-16,-84-41 15,-148-64 32,148 63-31,0 1-1,85 63-15,-1-42 16,1 42-16,-64-64 16,22 22-1,-22-1 1,42 22-1,-20 0 1,-1-21 0,0 21-1,-42-22 1,43 22 0,-65 0-1,44-21 16,62 42-31,-295-43 32,126 22-17,148 21-15,-232-42 32,233 42-32,-234 0 31,86 0-16,84 0 1,0 0 0,42 0-1,0 21 1,22 0 0,-22 21-1,22 1 1,-22-22 15,-21 21-15,21 1-1,-20 20 1,62-42-16,-41 22 16,-1-1-1,-42 21 1,0 22-1,42-21 1,-42 20 0,85-63-16,-43 43 15,-42 21 1,64-1 0,-22 22-1,22 0 16,-43 42-15,42-21 0,-20 0-1,41-21 1,-20 63 0,-1 1-1,43-43 1,-21 84-1,21-168-15,21 211 32,0-149-17,0 44 1,0-44 0,0-83-16,0 20 15,0 0 1,0-21 15,0 1-15,0-44 46,0 1-31,0 0-15,0 0-16,-22-21 31</inkml:trace>
  <inkml:trace contextRef="#ctx0" brushRef="#br0" timeOffset="15206.65">17547 5906 0,'0'0'15,"-21"-22"-15,0 1 32,21 42-1,42 1-15,0 20-1,43 21 1,-85-41-16,42-1 15,1 21 1,-22-42 15,0 0-15,0-21 15,0 0-31,-21-22 31,64-20-15,-64 42-16,63-64 31,-63 106 16,0 0-31,0 1-16,0-1 15,0 0 1,-21-21 0,21 21-1</inkml:trace>
  <inkml:trace contextRef="#ctx0" brushRef="#br0" timeOffset="16424.16">18394 6138 0,'0'-21'47,"0"0"-16,21 21-31,0 0 32,0 0-17,0 0 1,-21 42 0,0 1-1,0 20 1,0 1-1,0 20 1,-63-20 0,21 21-1,-1-43 1,-20-21 0,-1 0-1,43-21-15,0 0 31,-21 0-15,20-42 0,-20-22-1,42 22 1,0-43 0,0 43-1,42 0 1,1 42-1,-1 0 1,0 0 0,1 63-1,-22-42-15,42 64 32,-20-43-17,-22-20 1,21-1 15,-21-21-15,1 0-1,-1 0 17,-21-21-17,0-1 1,0 1-16,0 0 15</inkml:trace>
  <inkml:trace contextRef="#ctx0" brushRef="#br0" timeOffset="17124.75">18817 6181 0,'0'0'16,"0"21"62,-21-21-78,21 21 15,0 21 1,0 22 0,-21-22-1,21-21-15,0 22 16,0-1 0,0-21-1,0 0 1,21-21 31,0 0-32,21-21 1,1-21 0,-43 21-1,21-43 1,-21 22-1,0-22 1,-21 22 0,0 21-1,-22 0 1,22 21 0,0 0-1,0 0 16,0 42-15,-1-21 0,22 0-1,0 1 1,0-1 0,22-21-1</inkml:trace>
  <inkml:trace contextRef="#ctx0" brushRef="#br0" timeOffset="18390.03">20256 5927 0,'-21'0'0,"0"0"31,21-21 16,21 21-16,0-22-31,43 22 16,-1 0-1,-20 0 17,-22 0-32,21 22 15,-21 20 1,-21 21 0,0 1-1,-21-64-15,-85 106 31,64-85-15,21-21 0,0 0-1,21-21 32,21 21-31,0-21-16,43-1 31,-22 22-15,21 0-1,-20 0 1,-22 43 0,0-43-16,-21 42 15,0 0 1,-42 1-1,-43-1 1,22-21 0,-22-21-1,64 0-15,-43 0 16,1 0 0,42 0-1,-1 0 1,44 0 62,-1 0-78,0-21 16,21 0-1,-21 0-15</inkml:trace>
  <inkml:trace contextRef="#ctx0" brushRef="#br0" timeOffset="19706.04">20976 6033 0,'0'0'0,"-21"0"79,21 21-64,-42 21 1,42 0-1,-22-42-15,1 106 32,21-63-17,0-1 1,21-42 0,1 21-1,41-21 1,-21 0 15,-20 0-31,-1-42 16,42-22 15,-63 22-15,0-22-1,0 43-15,-21-42 31,0 42-31,-21 21 16,20 0 0,-20 0-1,0 0 1,21 42 0,-43 21-1,64-20 1,-21 20 15,21-42-15,0 1-1,21 20 1,0-21 0,64-21 15,-43 0-16,1 0 1,-22 0 0,0 0-16,0-63 31,-21 41-31,21-20 16,-21-21-1,0 20 1,0 1 15,-21 21-15,-21 21-1,21 0 1,-1 0-16,-83 21 31,41 21-15,1 43-1,41-43 1,22 22 0,0-22-1,43 22 1,20-43 0,-20 0-1,-22-21-15,63 0 16,-41 0 15,-22-21-15,0 0-1,0-43 17,-21 43-17,-21 21 48,0 0-63</inkml:trace>
  <inkml:trace contextRef="#ctx0" brushRef="#br0" timeOffset="24155.87">17992 7726 0,'0'0'0,"-22"0"0,1 0 16,42 0 30,128 0-30,41 0 0,170 0-1,-254 0-15,211 0 16,-190-21-16,170 21 16,-1 0-1,-169-21 1,-21 21 15,-85-22-15,-21 1-1,0 0 1,-64 0 0,1 21-1,-1-21 1,1 0-1,21 21 1,63 0 31,21 0-31,22 0-1,-43 42 1,0-42-16,-21 63 31,0 22-15,-85 0-1,22-22 1,63-20 0,-21-22-1,42-21 16</inkml:trace>
  <inkml:trace contextRef="#ctx0" brushRef="#br0" timeOffset="25088.85">22140 7684 0,'0'-43'16,"0"86"-16,21-107 0,1 22 0,41-1 15,1 22 1,41 21 0,-20 0-1,42-21 1,-106 21-16,22 0 15,-22 0 17,-64 0-1,-20 0-15,42 0-16,-22 0 15,22 0-15,-42 0 16,20 21-1,-20 0 1,21 22 0,-1-1-1,22 22 1,21-43 0,0 0-1,21-21 1,0 0-1,43 0 17,-22 0-17,-21 0-15,64 0 16,21 0 0,-43 0-1,1 0 1,-43 42-1,-21 1 1,0-22-16,-63 21 16,-86 0 15,86-42-15,42 0-1,0 0 1,42 0 31,0-21-32,42 0 1</inkml:trace>
  <inkml:trace contextRef="#ctx0" brushRef="#br0" timeOffset="25622.55">23177 7578 0,'0'0'0,"0"21"63,0 0-63,-42 43 15,42 20 17,0-41-17,0-22-15,21 42 16,22-42 0,-1-21-1,0 0 1,1-21-1,20-42 1,-42-22 0,-21 0-1,-42 1 1,-22 41 0,-20 43-1,-1 22 1,22 20-1,41 0 17,22-21-17,0 1 1,85-22 0,-64 0-16</inkml:trace>
  <inkml:trace contextRef="#ctx0" brushRef="#br0" timeOffset="27455.5">7895 11578 0,'-21'0'31,"0"0"-31,0 0 16,-64 21-1,43-21 1,-64 22 15,-21-1-15,84 0-16,-105 21 16,0-21-1,85 1 1,20-22-1,64 0 1,85 0 0,85-22-1,20 1 1,107-21 0,-1 21-1,-105 0 1,-127-1-16,148 1 15,-128 0 17,-20 21-17,-85-21 1,-85-21 15,64 42-31,-63-22 16,-65-20-1,107 42-15,-106 0 32,127-21-17,42 21 17,42 0-17,22 21 1,0-21-1,-43 0 1,106 21 15,-105 0-15,-22 1-16,-21 41 16,-43 1-1,-41 20 1,-1-20-1,0 20 1,22-62 0</inkml:trace>
  <inkml:trace contextRef="#ctx0" brushRef="#br0" timeOffset="28039.43">9715 11218 0,'-21'0'0,"42"0"0,-63 0 15,21 0-15,0 0 32,42 0-17,64 0 1,-43 0-16,233 0 16,-21-21-1,127-21 1,21 21-1,-169 0 1,-169 21-16,126 0 31,-296 42 1,-21-21-17,-106 21 1,43-20-1</inkml:trace>
  <inkml:trace contextRef="#ctx0" brushRef="#br0" timeOffset="28356.25">9885 11409 0,'0'0'0,"-21"0"0,-22 21 31,107 0 0,84-21-15,21 0-1,85-21 1,-42 0 0,-149 0-16,213 0 15,-65 21 1,-105 0-1,-85 0 17,-63 21-17,-85 21 1,-21-21-16</inkml:trace>
  <inkml:trace contextRef="#ctx0" brushRef="#br0" timeOffset="28655.59">9906 11642 0,'0'0'0,"-21"0"0,-22 0 15,43 21 1,85 0 0,-64 0-16,276-21 31,-65-21-16,-168 21-15,148-21 32,-1 0-17,-63 0 1,-126 21 0,-107 0 15,43 21-31,20-21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57:42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1122 0,'0'21'16,"0"0"-1,0 0 1,21-21 0,43 0-1,-43-21 1,106-106 15,-106 106-31,42-85 16,-41 22-1,-22-1 1,0 21 0,-43 22-1,-84 42 1,64 21 0,-43 64-1,42 0 1,-20 42-1,84-22 1,0 1 0,0-21-1,127 42 32,-64-85-31,22 22-1,-22-22 1,-41-21-16,41 43 16,-42 20-1,-21 22 1,-63-21 0,42-64-16,-191 64 31,85-85-16,42-43 1,-21-62 0,22-1-1,41 0 17,43 21-17,0 64 1,64 42 15,-1 64-15,-20 0-1,20 42 1,-42-106-16,43 63 16,21-20-1,-22-43 1,85-21-1,-63-21 1,63-85 0,-106 85-16,170-275 31,-148 126 0,-1 1-15,-21-43-1,-42 85 1,0 85-16,0-43 16,0 64-1,-21 42 17,0 85-17,0 63 1,21-126-16,-42 295 31,20-189-15,1-1-1,21-42 1,0-1 15,0-83-31,0-1 16,43 0-1,-22-21 1,21-21 0,0-22-1,-20-20 1,-1-22 0,0 64-1</inkml:trace>
  <inkml:trace contextRef="#ctx0" brushRef="#br0" timeOffset="348.8">6392 1439 0,'0'0'0,"0"-21"31,64 0-15,-43 21-16,275-85 31,-148 64-15,-63 0 0,-43 21-1,-20 0 1,-44 21 15,-20 0-15,21 1-1</inkml:trace>
  <inkml:trace contextRef="#ctx0" brushRef="#br0" timeOffset="2515.55">7641 1757 0,'21'0'31,"0"0"-15,1-42 0,-1-1-1,-21-20 1,0-1 15,-85-20-15,0 41-1,43 43-15,-85-21 32,42 63-17,64 1 1,0-1-16,0 85 16,0 0-1,0 64 1,21-86-1,42-20 1,0-85 0,64 0-1,63-127 32,-105 42-31,-1-63-1,-41 42 1,-1 85-16,0-106 31,-21 148 1,0 1-32,0-1 15,0 85 1,0-85-16,0 85 15,0 21 1,0-43 0,21 1-1,43-64 17,-1-21-17,-42 0-15,64-63 16,0-1-1,-1-105 1,1 21 0,-64 84-16,43-126 15,20-43 1,-84 42 0,0 1-1,0 105 1,-21 43-1,0 42 1,0 42 0,-22 85-1,43 21 17,0 64-17,0-64 1,0 64-1,0-64 1,0 21 0,0-84-1,64 0 1,-43-85-16,85 0 31,-21-43-15,-1-63-1,-41 22 1,20-64 0,-63 63-1,21 43 17,-21 63-1,0 0-31,0 64 15,21 42 1,1-22 0,20-41-1,64-64 1,-43 0 0,43-64-1,-42 1 1,20-64-1,-41 21 1,20 21 0,-42 64-16,0 0 15,1 21 1,-1 0 15,-21 21 0,0 0-15,0-42 15,0 0-31,0 0 16,0 0 0,0 0-1,-43 21 1,22 0-1,-42 84 1,63 1 0,-43 42-1,43-42 1,0 20 15,22-83-31,41 20 16,-21-21-1,64-21 1,-21-42 0,84-64-1,-126 42 1,-22 43-16,63-106 16,-41-42 15</inkml:trace>
  <inkml:trace contextRef="#ctx0" brushRef="#br0" timeOffset="2983.28">9313 741 0,'0'0'0,"0"21"0,-21 148 31,21-147-31,42 41 15,1-63 1,-1 0 0,0-63-1,-42-1 17,0 43-32,-21-43 15,-21 43 1,-22 21-1,43 0 1,-42 43 0,63-22-16,-43 63 31,22-62-31</inkml:trace>
  <inkml:trace contextRef="#ctx0" brushRef="#br0" timeOffset="3332.08">8149 1418 0,'0'21'16,"21"-21"0,64-21-1,21 0 1,-22 21 0,1 0-1,-64 0 1,0 0-16,1 0 15,41-42 17,-42 21-17</inkml:trace>
  <inkml:trace contextRef="#ctx0" brushRef="#br0" timeOffset="5874.94">17208 148 0,'22'-21'0,"-22"0"15,21 0 1,-21 0-16,0-1 16,0 1-1,0 42 48,0 1-63,0-1 15,0 0-15,0 64 16,-21 20 0,21-20-1,-22 42 17,22-42-17,0 84 1,0-63-1,0 42 1,0-42 0,-21 21-1,21-21 1,-21 21 0,0 42-1,0-42 1,-22 64-1,22-1 1,0 1 0,0 211 15,0-169 0,21-64-15,0 85-1,-21-64 1,21 43 0,-22-169-16,22 147 15,0 65 1,0-86 0,0 106-1,0-84 1,0 127-1,0-128 1,0 43 0,0-21-1,0-42 1,43 63 0,-43-21 15,0-1-16,0-41 1,0 63 0,0-21-1,0-43 1,0 128 0,0-128-1,0 64 1,0 21-1,0 191 17,0-254-17,0-149-15,0 234 16,0-43 0,0-22 15,0 44-16,0-86 1,0 106 0,0-232-16,-21 232 15,-1-84 1,22 63 0,-21-84-1,0 63 1,21 0-1,-21 0 1,21-22 0,-21-41-1,21 42 17,-21 0-17,21-1 1,-22 1-1,1-63 1,21 62 0,0-189-16,-42 317 31,21-64-15,0-127-1,21 64 1,0-169-16,-22 295 31,1-126-15,0-21-1,0 21 17,21-43-17,-42 43 1,42 21-1,0-85 1,0 85 0,0 22-1,0-86 1,0 85 0,0-63-1,-22-212 1</inkml:trace>
  <inkml:trace contextRef="#ctx0" brushRef="#br0" timeOffset="7449.04">18923 1016 0,'0'0'0,"0"-21"0,0 0 16,0-85 15,0 42-15,0 22-1,0 21 1,0 42 15,0 0-31,0 85 16,0-64-16,-21 170 15,-43 148 17,64-233-17,0 0 1,0-85 0,0 1 15,0-65 0,0-20-15,0-21-16</inkml:trace>
  <inkml:trace contextRef="#ctx0" brushRef="#br0" timeOffset="8131.65">18330 1228 0,'0'0'0,"-21"0"0,-21-21 15,21-106 16,84 63-15,43 1 0,127-22-1,-85 64 1,42 63 0,-41 43-1,-22 105 1,-43-42-1,-63-105-15,22 168 16,-43-84 0,21 0-1,-21-63 1,21-22 15,0-84 0,0-43-15,1-84 0,-1 127-16,42-339 31,-42 190-15,1 128-16,20-86 15,-21 86 1,-21 42-1,42 21 1,1 42 0,-22 0-1,-21-20-15,0 62 16,0 1 15,0-43-31</inkml:trace>
  <inkml:trace contextRef="#ctx0" brushRef="#br0" timeOffset="9200.03">20235 1482 0,'0'0'0,"-21"0"0,0-64 16,0 43-16,-64 0 31,43 21-15,21 21-1,-43 127 16,64-105-31,-42 62 16,42 22 0,0-42-1,42-64 1,43 0 0,21-42-1,-1-42 1,-41-1-1,-22-63 1,-42 85-16,-63-127 31,20 147-31,-20 1 32,-22 0-32,64 21 31,42 0 0,106-42-15,-84 42-16,84-21 15,42-22 1,64 64 15,-191 22-15,-21 41-1,-21 1 1,0-64-16,0 106 16,-63 43 15,42-128-15,-1-42 15,22-21-16,0 0 1,0-22 0,0 22-16,64-233 31,-1 148-15,-20 85-16,41-64 15,43 64 1,-42 21-1,21 85 1,-64 42 0,-42-21-1,0-85-15,-42 85 16,21-43 0,0-20 15,21-65 16,21-20-32</inkml:trace>
  <inkml:trace contextRef="#ctx0" brushRef="#br0" timeOffset="9530.99">21696 1524 0,'0'0'0,"21"0"47,0 0-47,0 0 16,22 0-1,-22 0 1,0 0 0,0 0-1,-21-21 1</inkml:trace>
  <inkml:trace contextRef="#ctx0" brushRef="#br0" timeOffset="10783.84">22754 1503 0,'21'0'31,"0"0"-31,43-42 16,42-43 0,-22 21 15,1-41-16,-85 20 1,-21 43 0,-106 42-1,0 42 1,-21 43 0,127-64-16,21 21 15,21 43 1,42-43-1,-42-21-15,149 85 32,-86-42-17,-84-43-15,22 42 16,-22 22 15,-64 0-15,-42-22-1,0-21 1,43-42 0,-22-21-1,43-42 1,0-43 0,20 21-1,22 1 1,-21 84-1,21 21 1,43 21 0,41 64-1,-20-21 17,20-22-32,22-42 31,-85-21-31,106 0 15,0-21 1,22-64 0,-65-20-1,43-65 1,-106 107-16,85-318 31,-85 254-15,-21 0-1,0 106-15,0 21 32,-42 127-17,0 42 1,-1-21 15,22 21-15,0-42-1,21 22 1,0-65 0,21-20-1,22-64 1,41 0 0,-20-64-1,20-126 16,-84 147-31</inkml:trace>
  <inkml:trace contextRef="#ctx0" brushRef="#br0" timeOffset="11054.79">23495 1334 0,'0'0'0,"21"0"31,21 0-15,43-22 0,42 1-1,-42 21 1,-64 0-16,42-21 16,-63 42 46</inkml:trace>
  <inkml:trace contextRef="#ctx0" brushRef="#br0" timeOffset="12981.15">24490 1736 0,'21'0'31,"-21"-21"-15,21 21-16,21-127 31,-42 105-31,22-62 16,-22-43-1,0 106 1,-127-85 0,21 106 15,-85 148 0,107-21-15,84 0-1,0 0 1,21-42 0,0-64-16,64 0 15,-1-21 1,22-21-1,21-64 1,21-148 15,-127 149-15,-21 41-16,0-41 31,0 62-15,0 86 15,0-43-31,0 106 16,-21-42-1,21 42 1,21-64 0,22-20-1,20-22 1,85-42-1,43-149 17,-106 43-17,20-84 1,-20 41 0,0-84-1,-85 64 16,0 63-15,-21 84 0,-22 43-1,22 0-15,-21 149 32,42-107-32,0 106 15,0 85 1,-21-85-1,-1 43 1,1-64 0,21 21-1,0-64 1,43-41 0,20-22 15,22-42-16,-1-22 1,22-84 0,-63 64-1,-22 21-15,42-64 16,-63 42 0,0 85 15,0 1-16,0 41 1,0-21-16,0 64 16,0-42-1,0-1 17,0-20-32,64-43 31,20-22-16,1-20 1,0-64 0,105-127 15,-147 149-15,-22 63-16,21-1 15,0 44 16,-42 20-15,43-21 0,-43 0-1,21-21 1,0 0 0,-21-42 15,21 0-16,-21-22 1,0 43 0,-42 21-1,21 0-15,-43 21 16,-20 64 0,-1-1-1,21 22 1,64 21-1,0-42 1,0-64-16,22 64 16,20-43-1,85-42 1,-42 0 0,42-21 15,-22-43-16,-62 43-15,63-63 16,-22-1 0,-63-63 15,-42 63-15</inkml:trace>
  <inkml:trace contextRef="#ctx0" brushRef="#br0" timeOffset="13480.86">26458 699 0,'-42'0'15,"21"0"-15,0 42 32,21-21-17,0-42 32,0 0-31,0 0-16,0-1 31,-22 22-15,1 0-1,0 0-15,21 22 31,-21-22-31,21 21 16,0 0 15,-21-21-15</inkml:trace>
  <inkml:trace contextRef="#ctx0" brushRef="#br0" timeOffset="13799.68">25167 1122 0,'0'21'16,"21"-21"-1,64 0 1,-22 0 0,22 0-1,-64 0-15,43 0 16,-22-21 0,0 21-1,-20 0 16,-44 0-15</inkml:trace>
  <inkml:trace contextRef="#ctx0" brushRef="#br0" timeOffset="14981.38">6625 2540 0,'0'0'16,"-63"-21"-16,41 0 0,-232-22 31,149 43 0,62 0-15,22 0 0,21 22-1,0-1-15,64 0 16,63 0 0,169 0-1,0 0 1,149-21-1,105 22 1,0-22 0,-147 21-1,20-21 1,-84 21 0,-149-21 15,-148 0-31,22 21 31,-128-21-15,-84 0-1,21 0 1,-63 0 0</inkml:trace>
  <inkml:trace contextRef="#ctx0" brushRef="#br0" timeOffset="15464.66">6583 2879 0,'0'0'0,"-85"21"0,22-21 16,-128 21-1,128-21 1,63 21 0,148-21-1,106 0 1,296 0 0,-105 0-1,147-21 1,-147 21-1,63-21 1,-127 21 0,-106 0-1,-127 0 1,-106 0 0,-20 0 62,-1 0-78,0 0 15,127-21 1</inkml:trace>
  <inkml:trace contextRef="#ctx0" brushRef="#br0" timeOffset="16497.07">19939 2498 0,'0'0'0,"-106"0"16,43-21 0,41 21 15,44 0 16,20 0-47,-21 0 15,148 0 1,-84 0-16,338 0 16,-42 0-1,170 0 1,-128 0-1,191 0 1,-445 21-16,297-21 16,148 21-1,-212 0 1,42 21 0,-211-42 15,-42 22-16,-128-22 1,-42 0 0,-63 0 15,0 0-31,-191 0 31</inkml:trace>
  <inkml:trace contextRef="#ctx0" brushRef="#br0" timeOffset="17264.62">20405 2752 0,'-22'-21'16,"1"-1"-1,0 22 1,0 0 0,-21 0-16,20 0 15,1 0 16,42 0-15,64-21 0,84 0-1,1 21 1,147 0 0,85 0-1,1 0 1,-276 0-16,359 0 15,149 0 1,-169 0 0,106 0-1,-191 0 1,105 0 0,-295 0-1,-43 0 16,-84-21-15,-22 21 0,-21 0-1,-42 0 32,0 0-47,0 0 0</inkml:trace>
  <inkml:trace contextRef="#ctx0" brushRef="#br0" timeOffset="32545.95">1799 3768 0,'0'-21'31,"0"-1"-15,0 1-16,21 21 15,-21-42 1,0-22-1,21 1 1,1-43 0,-22 21-1,0 22 1,0 42-16,0-22 16,0 22-1,-22 42 1,22 1-1,-21 189 17,21-63-17,0 128 1,-21-86 0,0-42-1,0 0 1,0-84-1,21-43-15,0 0 32,0-63-17,-22-43 1,22-21 0,0-84-1,64 63 1,63 0 15,0 85-15,-42 42-1,20 21 1,-83 21 0,-22 22-1,-43 20 1,22-63-16,-169 43 31,105-64-15,0 0-1,43 0 1,42 21 15,21 0-31,64 64 16,-1 0-1,1-1 17,-43-20-17,22-43 1,-22 0 0,-21-21-1,-21-21 1,0-21-1,22 20-15</inkml:trace>
  <inkml:trace contextRef="#ctx0" brushRef="#br0" timeOffset="32962.85">2392 4128 0,'0'0'0,"0"21"0,21 0 16,42-21 15,22 0-15,0-42-1,42-43 1,-64 21 0,-42 1-1,-21 42 1,-21 0-16,-63 21 15,-22 21 1,21 42 0,22 85-1,41-42 1,22 0 0,43-64-1,41-20 1,-20-22 15,42-43-15,-22 1-1,-41 21-15</inkml:trace>
  <inkml:trace contextRef="#ctx0" brushRef="#br0" timeOffset="33761.39">3133 3937 0,'0'0'0,"0"-21"31,0 42-15,0 64-1,0-22 1,0 43 0,0-64-16,21 43 31,42-85-16,-42 0 1,85-21 0,-21-43-1,21-63 1,-64 43 0,0-22-1,-42 42 1,0 86 15,0 41-15,-21 64-1,21 42 1,-21-20 0,21-107-16,0 127 15,42 106 1,22 43 15,-43-85-15,21 63-1,-42-42 1,-63-63 0,-43-64-1,21-64 1,64-63-16,-275-63 31,169-149-15,106-42-1,21-191 1,0 318-16,190-529 31,-42 445-15,22 41 15,-128 149-31,64 21 16,-43 21-1,-63 22 1,0-1 0</inkml:trace>
  <inkml:trace contextRef="#ctx0" brushRef="#br0" timeOffset="34711.79">3937 4022 0,'0'0'0,"0"-21"0,0-1 15,0 44 17,0-1-17,0 85 1,0-1 0,-21 22-1,0-42 1,21-64-16,0 0 15,0-63 17,21-43-17,42-42 1,-20 43 0,-43 63-16,42-22 15,0 64 1,-21 64 15,1 0-15,-1 42-1,21-64 1,-21-42-16,43 22 16,-1-43-1,22-43 1,0-20-1,-64 42-15,63-254 32,-105 126-17,-42 65 1,-1 63 0,1 21-1,20 63 1,22-21-1,21-20 1,0 41 0,64-21-1,20-42 1</inkml:trace>
  <inkml:trace contextRef="#ctx0" brushRef="#br0" timeOffset="35179.03">5101 3916 0,'0'0'0,"-21"-21"31,-43 21-15,1 84 0,-1 43-1,64 0 1,0-42-1,0-64 1,106 64 15,-21-85-15,-64 0-16,64-42 16,-1-43-1,-41 0 1,-22-42-1,-42 21 1,-64 43 0,43 63-16,-43 0 15,-21 42 1,85 22 0,0 42-1,21-22 1,127-41 15</inkml:trace>
  <inkml:trace contextRef="#ctx0" brushRef="#br0" timeOffset="35645.26">5440 4043 0,'0'-21'16,"0"-22"-1,0 22 1,21 21 0,42 0-1,1 0 1,42 64 0,-85-43-16,64 64 15,-64 42 1,-21-43 15,0 1-15,-21-43-1,21-63 17,0-42-17,0-64 1,42 21-1,-21-42 1,21 84 0,-20 43-1,41 21 1,-21 21 0,22 21-1,-43-20 1</inkml:trace>
  <inkml:trace contextRef="#ctx0" brushRef="#br0" timeOffset="36279.16">6731 4170 0,'0'0'0,"21"0"0,0 0 15,-21-42 1,0-22-1,0 22 1,-84-1 0,-1 43-1,-42 85 1,42 0 0,64-64-16,-42 106 15,41-21 1,22-43-1,0-42 1,64 22 15,42-86-15,-43 1 0,43-64-1,-21-63 1,-22 21-1,1-64 1,-64 64 0,0 106-16,0-85 15,0 105 1,0 44 0,-21 83-1,-22 86 1,22-128-1,21 43-15,-21 169 32,42-148-17,43-63 1,168-64 15,-105-64-15,-105 43-16,41-21 0</inkml:trace>
  <inkml:trace contextRef="#ctx0" brushRef="#br0" timeOffset="38544.97">8826 4106 0,'0'0'0,"-21"-21"0,21-21 16,0-22 0,0 86 30,0-1-46,0 85 32,0-22-17,0 22 1,0-85-16,-21 22 16,21-22-1,0-64 16,0 1-31</inkml:trace>
  <inkml:trace contextRef="#ctx0" brushRef="#br0" timeOffset="38945.49">8848 3641 0,'0'0'15,"-22"0"-15,1 0 16,-21 84 15,42-20-15,42-22 0,43-42-1,0 0 1,-64-21-16,63-85 31,-84 64-15,-63-22-1,-1 43 1,-41 21 0,62 43-1,43-22-15,-21 63 16,21 1-1,85-21 17,-1-1-32</inkml:trace>
  <inkml:trace contextRef="#ctx0" brushRef="#br0" timeOffset="39411.22">9356 3895 0,'0'21'16,"0"0"-16,0 0 15,0 106 1,0-42 0,0 0-1,-22-22 1,22-42-1,-21-21 1,21-63 15,0-22-15,43-42 0,41-42-1,22 84 1,63 85-1,-126 0-15,63 64 16,-43 63 0,-63 42-1,-42-84 1,-1 20 0,22-83-1,64-22 16</inkml:trace>
  <inkml:trace contextRef="#ctx0" brushRef="#br0" timeOffset="40160.79">11197 3344 0,'0'0'0,"-21"0"31,0 0-15,0 0-1,-1 0 1,44 0 0,-1 0-16,85 0 15,84 0 1,-21-21-1,64 0 1,-63 0 0,-107 21-1,-105 0 17,-64 21-17,0-21 1,85 0-1</inkml:trace>
  <inkml:trace contextRef="#ctx0" brushRef="#br0" timeOffset="40528.58">11599 3344 0,'0'22'16,"-21"-1"0,21 21-1,0 43 1,0-1-1,42 107 1,-20-64 0,-22 42-1,0-63 1,-64 21 0,1-63-1,-22-64 1,-21 0-1,21-43 1,1-41 15,41-1-15,22 43 0,21 20-16,85-20 31,0 42-16</inkml:trace>
  <inkml:trace contextRef="#ctx0" brushRef="#br0" timeOffset="42044.71">12382 3937 0,'0'0'0,"0"-42"31,0-1-15,-21 43-16,-85-21 15,22 21 1,-43 85 0,63 21-1,64 0 1,0-1-1,0-83-15,43 41 16,62-63 15,-20-63-15,-21-22 0,-22 0-1,-21-21 1,-21 85-16,0 0 15,21 0 17,0 63-17,1 64 1,20-21 0,-21-22-1,21-42 1,1 1-1,41-86 17,-20-42-17,-64 85-15,42-64 16,-21 1 0,-21 41 15,0 128-16,22 0 1,-22-64 0,0 85-1,21-43 1,21 1 0,0-64-1,22-21 1,21-43-1,-64 22-15,63-43 16,1-42 0,-43 42-1,-20 43 1,-22 106 15,0-43-31,-22 85 16,22-22-1,-21 22 17,64-21-17,-1-43 1,106-42 0,-42 0-1,42-42 1,-42-1-1,21-62 1,-42-22 0,-43 42-1,-42-63 1,-21 105 0,-64 43-1,-21 85 1,43 21-1,-43 42 1,85-127 0,-22 85-1,43 0 17,43-106-17,41-42 1,-20-1-1,42-63 1,-85 85-16,21-85 16,1 43-1,-43 42 1,0 42 0,0 42-1,-22-20-15,22 20 16,0 22-1,0-22 1,43-41 15,20-22-15,1 0 0,-43 0-16,85-64 31,-85 43-16,0-21 1</inkml:trace>
  <inkml:trace contextRef="#ctx0" brushRef="#br0" timeOffset="42260.59">14541 4233 0,'0'22'31,"0"-1"0,-21-21-15,0 0 0,0 0-16,-43 0 15</inkml:trace>
  <inkml:trace contextRef="#ctx0" brushRef="#br0" timeOffset="49727.35">5376 5630 0,'21'0'0,"22"-21"31,-43 0-31,0 0 16,-64-64 15,-42 85-16,1 0 1,41 21 0,22 1-16,-22 105 15,1-22 1,63 22 0,0-42-1,0-43 1,84-42-1,1-21 1,0-21 0,105-191 31,-84 64-32,-64 42 1,-42 84-16,0-84 15,0 43 1,-42 105 15,21 106-15,21-106-16,0 297 31,0-191-15,0-22-1,85-62 1,-43-43 0,-21 0-1,127-85 17</inkml:trace>
  <inkml:trace contextRef="#ctx0" brushRef="#br0" timeOffset="50127.75">5842 5673 0,'0'0'0,"0"21"0,0 0 31,21-21-31,0 0 0,85-42 31,-64-1-15,43-20-1,-85 42-15,0-22 16,-106 65 31,22 41-31,-1 43-1,64 0 1,21-85-16,0 106 15,21-64 1,42-41 0,43-22-1,0-22 1,42-83 0</inkml:trace>
  <inkml:trace contextRef="#ctx0" brushRef="#br0" timeOffset="50609.98">6519 5588 0,'0'0'0,"-21"-42"16,0 42-1,0 0 1,-22 63 0,22 149 15,21-127-16,21-22 1,64-42 0,21-21-1,21-42 1,-21-43 0,21-63-1,-43-42 1,-41 41-1,-43 107-15,0-85 16,0 85 15,0 63-15,0 64 0,-43 84-1,43-127-15,0 106 16,0 43-1,0-43 1,0-84 0,85-43-1,0-42 1,-22-1 0</inkml:trace>
  <inkml:trace contextRef="#ctx0" brushRef="#br0" timeOffset="51059.73">7641 5652 0,'0'-43'16,"0"86"-16,0-107 0,0 43 15,-21 0 1,0 21-16,-64 42 16,43 22-1,-22 63 1,43-22-1,21-20 1,0-21 0,42-64-1,22-22 1,-1-41 0,22-22-1,-64-42 1,0 64-1,-21 20 1,0 86 15,0 63-15,0 21 0,0-64-1,22 22 1,41-64-1,22-42 1,-1-22 0</inkml:trace>
  <inkml:trace contextRef="#ctx0" brushRef="#br0" timeOffset="51460.5">8001 5715 0,'0'0'0,"-21"-63"16,21 20-1,21 22 1,85 21 0,0 64 15,-85-43-31,42 42 16,1 43-1,-43 0 1,-21-64-1,-21-21 1,0-21 0,21-42-1,0-43 1,21-20 0,63-149 15,-20 232-16,-1 22 1,-41 0-16,20 22 16,-42-1-1</inkml:trace>
  <inkml:trace contextRef="#ctx0" brushRef="#br0" timeOffset="51810.29">8805 5906 0,'0'0'0,"21"-22"31,43-20-15,-43 21-16,21-43 16,-20 43-16,20-42 15,-84-22 16,-1 106-15,-20 64 0,42 21 15,-1 21-15,44-43-1,41-62 1,64-1-1,64-21 1,-149 0-16</inkml:trace>
  <inkml:trace contextRef="#ctx0" brushRef="#br0" timeOffset="52310.01">9779 5779 0,'0'-22'0,"0"44"0,-85-171 31,43 128-31,-127 42 31,84 64-15,85-64-1,-85 149 17,85-65-17,0-62 1,64-22-1,20-42 1,1-22 0,42-62-1,-21-65 1,-43 22 0,-63-85-1,0 149 1,-21 41-1,-21 149 1,21 21 0,-22 85-1,43-22 17,0-169-32,0 64 15,64-43 1,-43-42-16,191-42 31,-170 21-31,106-43 16</inkml:trace>
  <inkml:trace contextRef="#ctx0" brushRef="#br0" timeOffset="54543.4">11366 5503 0,'0'0'0,"0"-21"0,22 0 0,-22 0 16,0 106 31,0-43-47,0 64 16,0 42-1,-43-21 1,43-85-1,0-63 17,21-42-17,1 20-15,20-84 16,0 43 0,1 20-1,-22 64 1,21 85-1,0-1 1,1 1 15,20-21-15,-20-43 0,41-21-1,1-43 1,63-62-1,-84-22 1,-43 42 0,-21-21-1,-21 85 1,-1 21 0,22 127-1,0-21 1,0 21-1,0-64 1,43 1 0,41-64 15,22-21-15,0-64-1,-42-21 1,-22 21-1,-42-20 1,0 62 0,0 64-1,-21 64 1,0 106 15,21-107-15,21-63-16,0 1 15,106-22 1,-42-22 15,42-83-15,21-22 0,-64 21-1,-41-64 1,-22 22-1,-21 64 1,-42 84 0,20 84-1,-20 64 1,21 22 0,21-22-1,0-42 1,85-64-1,211-63 17,-190-43-1,-85 43-31,85-106 16,-85-21-1,-21 42 1,0 0-1,0 85 1,-21 64 0,21 84-1,-21 21 1,-1 0 0,22-63-1,0-1 1,0-63 15,43-42-31,-1-42 16,22-43 15,-1 42-15,-42 22-1,0 42 1,-21 64-1,0 20 1,0-20 0,64-1-1,21-42 1,-1-21 0,86-63-1,-65-22 1,-62 22-1,-1-43 1,-42 64 0,0 20 15,-21 65-15,-21-22-1,42 42 1,-43-41-1,22-1 1,0-21 15,21 21 32,0 0-48,0 0-15,0 0 16,0 1-16,0 20 16,0-21-1,0 0 17,21-21-17,43-42 1,-22 0-1,-42 20-15,21 1 0</inkml:trace>
  <inkml:trace contextRef="#ctx0" brushRef="#br0" timeOffset="54859.22">12869 5313 0,'0'0'16,"-21"0"-16,21 21 16,64-21-1,63 0 1,190-42 15,-253 21-15,-64-1-1,0 1-15,-43 21 16</inkml:trace>
  <inkml:trace contextRef="#ctx0" brushRef="#br0" timeOffset="55027.12">12467 5101 0,'-21'0'0,"42"0"0,-84 0 0,-1 0 15,43 21 17,-21 22-1,-64 20-16,85-42-15</inkml:trace>
  <inkml:trace contextRef="#ctx0" brushRef="#br0" timeOffset="55692.92">2498 6646 0,'0'0'0,"0"-21"16,-43-42-1,22 63-15,-42 0 16,-1 127 0,43 0-1,0 106 1,0-64 0,-22 43-1,43-107 1,0-62-1,-21-86 17</inkml:trace>
  <inkml:trace contextRef="#ctx0" brushRef="#br0" timeOffset="56559.42">1841 7197 0,'0'0'0,"-21"-21"0,0-1 15,21-20 17,191 42-17,-22-21 1,85-43 0,-64 22-1,1-43 1,-106 22-1,-43-22 1,-42 43 0,-64 42 15,-20 169 0,84-42-15,0-63-16,-21 105 15,-1-127-15,22 107 16,0-22 0,0-85-1,0-84 17,0 20-32,64-83 15,-43-1 1,21 0-1,1 64 1,-22 63 0,21 85 15,-21 21-15,22-22-1,-1-62 1,43-22-1,-22-21 1,64-42 0,-84 20-16,62-62 15,1-43 1,-42-21 0,-64 63-1,-43 64 1,22 21-16,-63 127 31,62 42-15,44 0 15,41-63-15,22-63-1,42-22 1,42-42-1,22-64 1,-128 43-16</inkml:trace>
  <inkml:trace contextRef="#ctx0" brushRef="#br0" timeOffset="57342.97">5334 6964 0,'0'0'16,"0"-21"-16,0-64 15,0-42 1,0 42 0,0 43-1,0 84 1,0-20-16,0 168 16,21 1-1,-21-128-15,21 339 31,-63-275-15,42-106-16,-42 43 16,20-106 31,22-85-32,22-22 1,83-62-1,-83 168-15,105-41 16,42 63 0,-63 42-1,-106 42 1,-85 22 0,-84 0-1,21-64 1,42-21-1,127 21 32,64 42-47,20 1 32,65 84-17,-128-127-15,85 85 31,-42-106-15,-64 0 0,21-85-1,-42 64-15,0-63 16</inkml:trace>
  <inkml:trace contextRef="#ctx0" brushRef="#br0" timeOffset="58292.11">6011 7408 0,'0'43'15,"21"-22"1,85 0 0,-42-21-1,63-63 17,0-22-17,-64 21 1,-63 1-1,0 42-15,-63 0 16,-22 21 0,0 105-1,43 1 1,21 21 0,21 0-1,21-42 1,64-85-1,148-64 17,-85-41-17,-64-22 17,-41 42-17,-43 64-15,0-22 16,0 107 15,0-22-31,-21 106 31,63-63-15,-21-64-16,64 0 16,-1-21-1,43-42 1,-42-64-1,-43 22 1,-42-65 0,0 86 31,0 126-32,0 86 1,0-22-1,0-85-15,0 170 16,0 42 0,0-22-1,0 44 1,0-192-16,-42 255 31,-21-276-15,-1-84-1,-42-85 1,-21-84 0,64 21-1,20-64 17,86-42-17,41 126 1,65-41-1,41-1 1</inkml:trace>
  <inkml:trace contextRef="#ctx0" brushRef="#br0" timeOffset="58859.78">7747 7133 0,'0'-21'15,"-42"21"1,-1 21-1,22 85 1,0 0 0,21-64-16,0 85 31,0-42-15,0-64-1,42-84 16,-21-1-15,1 22-16,20-64 16,-21 42-1,21 64 1,-20 64 0,20-1-1,21 86 1,1-86-1,21-42 1,-1-21 0,1-63-1,-22-22 17,-41-84-17,-22 21 1,-22 84-1,-41 43 1,21 42 0,42 43-1,0 41 1,84-62 0</inkml:trace>
  <inkml:trace contextRef="#ctx0" brushRef="#br0" timeOffset="59275.16">8721 7239 0,'0'0'0,"21"-63"16,-21 41-16,0 1 31,-21 21-15,-43 21-1,1 85 1,41-21-1,22-43-15,0 43 16,0-64-16,22 21 16,41-20-1,22-22 1,21-64 0,-64 1-1,-42 41-15,21-83 16,-21 20-1,-85 0 1,1 85 0,41 0-1,22 43 17,21-1-17,0-21 1,0 0-16</inkml:trace>
  <inkml:trace contextRef="#ctx0" brushRef="#br0" timeOffset="59676.6">9038 7197 0,'0'0'0,"0"-21"16,-21-43 15,42 64 0,0 21-31,0 0 0,64 43 31,0 42-31,-64-22 32,-21 1-17,-42-43 1,-1-42-1,43-21 1,0-63 0,0-22-1,43 0 1,-1-21 0,0 63-1,1 64 1,-1 43-1,0 20 1</inkml:trace>
  <inkml:trace contextRef="#ctx0" brushRef="#br0" timeOffset="60308.87">9948 7324 0,'0'0'0,"21"0"15,1-43 1,-1-20 0,-21-1-1,-64 43 1,-105 85 15,105 20-15,64-62-16,-63 168 31,63-126-15,0-43-1,42 0-15,43-21 32,21-42-17,-22-22 1,1-42-1,0-21 1,-64 85-16,21-85 16,-42-21-1,21 42 1,1 64 0,-22 63-1,-22 106 1,-20-21-1,21 42 1,0 0 0,21-85-1,42 1 17,43-64-17,-22-21 1,1-22-1,-22-20 1,-21 21-16</inkml:trace>
  <inkml:trace contextRef="#ctx0" brushRef="#br0" timeOffset="61459.29">11769 7451 0,'0'0'0,"-22"0"0,1 0 32,64-64-1,-22 64-31,212-233 31,-170 149-15,-21-43-1,-42 84 1,-42 43 0,-43 106-1,64 21 1,64-21-1,41 21 1,-41-42 0,-22-85-1,-21 42-15,-64-42 47,1-21-31,-43-43-1,0 1 1,85 63-16,-21-21 16,42 42-1,21 42 1,42 1 0,43-1-1,0-63 1,-64 0-16,43 0 15,63-84 1,-21-43 0,-42 21 15,21-85-15,-22 1-1,-84 148-15,0-43 16,0 64-1,-42 105 1,0 22 0,-1 85-1,1-22 1,42-21 0,0-84-1,21-43 1,21-21-1,22-64 1,-43-20 0,-21 63-16,0-1 15</inkml:trace>
  <inkml:trace contextRef="#ctx0" brushRef="#br0" timeOffset="61659.17">12488 7070 0,'0'0'15,"-21"-21"17,63-1-17,43 1 1,42 0 0,-42 0-1,-64 21-15,64-21 16,-64 21-16,0 0 15</inkml:trace>
  <inkml:trace contextRef="#ctx0" brushRef="#br0" timeOffset="63242.16">13314 7260 0,'0'0'16,"0"21"-16,21-21 15,0 0 1,43-42 0,-22-43-1,-21 22 1,-21 42-16,0-85 16,-42 42-1,-1 43 1,-20 42-1,-22 85 1,43 0 0,21-64-16,0 107 15,21-86 17,21 1-17,42-64 1,-20-22-1,41-62 1,22-43 0,-64-64 15,-42 170-15,0 42-1,22 22 1,-22-22-16,0 106 15,42-64 1,0 22 0,1-43-1,-1-42 17,43-21-17,-64 21-15,127-190 31,-63 41-15,-64-41 0,0 63-1,-21 0 1,0 106-16,0 0 16,-21 105-1,-22 43 1,1 0-1,21 43 1,0-128-16,21 64 16,0-64-16,0 43 31,21-1-15,42-62-1,1-22 1,42-43-1,0-63 1,-43 1 0,-21-1-1,-42 63 1,0 86 15,0 41-15,0-62-16,-21 41 15,21 1 1,0-22 0,64-42-1,-1 0 17,22-64-17,21-41 1,0-1-1,-1 0 1,-62 85 0,-22 21-1,-21 21 1,0 21 0,0-63 46,0 0-46,0 0-16,0-22 15,0 22 1,-21 21 15,-43 0-15,22 64-1,-22 42 1,43-85-16,-21 169 31,42-126-15,85-43 0,20-21-1,22 0 1,-105-21-16,62-22 15,1 1 1,-64 0 0,0-43-1,-21 0 17,0 64-32</inkml:trace>
  <inkml:trace contextRef="#ctx0" brushRef="#br0" timeOffset="63591.47">15049 6371 0,'0'0'0,"-21"0"0,0 0 0,-64 0 31,85 43-16,0-22 1,22-21 0,-22-21 15,0-1-15,0 1-1,0 0 1,-22 21-1,1 0 1,21 21-16,-21 22 16,0 20-1,0-42-15</inkml:trace>
  <inkml:trace contextRef="#ctx0" brushRef="#br0" timeOffset="63923.28">13949 6879 0,'0'0'0,"-64"0"0,1 0 32,84 0-17,64 0 1,63-42-1,-21 21 1,-64 21 0,-20 0-1,-22 0 32,0 0-16</inkml:trace>
  <inkml:trace contextRef="#ctx0" brushRef="#br0" timeOffset="69866.75">18732 4233 0,'22'0'0,"-22"-21"63,21 21-48,0 0 79</inkml:trace>
  <inkml:trace contextRef="#ctx0" brushRef="#br0" timeOffset="72024.47">18754 4318 0,'0'-21'125,"0"0"-110,0 0 1,0-1 0,0 1-1,0-21 1,0 21 0,-22-64 15,22 64-31,-63-43 15,-1 1 1,1 21 0,-64 42-1,21 0 1,85 21-16,-64 63 16,-21 86-1,64 20 1,42-63-1,0-106-15,64 128 32,41-149-17,1-22 17,-63 22-32,126-148 31,-84 0-16,-43 21 1,-42 42 0,0 64-1,0 0 1,21 21 0,-21 21 155,0 0-171,0 22 16,0 84 0,0 21-1,0-63 1,21 20 0,0-105-16,22 43 15,41-43 1,22-21-1,21-43 1,-21 1 0,-21-64-1,-64 105-15,0-189 47,-21 190-31,-21 63-1,0-21-15,-22 170 32,22-170-32,-21 85 15,0-22 1,20-63 0,22 1-1,0-44 1,43-41-1,20-43 1,22-63 15,-43 126-15,-21 43 15,22 64-15,-22 42-1,-21-85-15,0 64 16,21-1 0,0-41-1,43-22 1,20-21 0,-62 0-16,189-106 31,-126 0-16,-64 0 1,0 43 0,-21 84 15,0 0-31,0 64 31,0-1-15,0 1-1,0-43 1,85-20 0,-64-22-16,43 0 15,63-64 1,-22 1 0,-62-22-1,-43 64-15,21-106 31,-21 148 1,0 85-17,-21 0 1,0 42 15,21 85-15,0-170-16,-22 128 15,1 84 1,-21-64 0,-43 22-1,1-63 1,41-107 0,1-84-1,-22-106 1,43-42-1,21-128 1,0 234 0,148-466-1,-42 380 17,21-20-17,-21 42 1,-21 64-1</inkml:trace>
  <inkml:trace contextRef="#ctx0" brushRef="#br0" timeOffset="73807.39">21950 4297 0,'0'0'0,"0"-21"0,0-22 16,0-41 0,0-1-1,0 106 17,0 0-32,0 22 0,0 168 31,-21-105-16,-22-21 1,43-64-16,-21 0 31,21-42-15,0 0-16,21-64 31,43-42-15,-22 21-1,22-21 1,-22 127 0,0 85-1,1 0 1,-43 42 0,0-43-1,0-20 1,21-43-1,21-42 1,22-43 0,20-41-1,1-1 17,21-21-17,-43 63 1,-20 64-1,-22 85 1,-21 42 0,0-21-1,0 21 1,21-64 0,64-20-1,-64-43-15,85 0 16,63-64-1,-21-21 1,-42 1 0,-64-22-1,-42 0 17,-63 85-17,20 63 1,-41 64-1,63-21 1,21 21 0,0-64-16,63 43 31,22-85-15,42 0-1,0-64 1,-43 1-1,-20-64 1,-64 63 0,0 85 15,-21 64 0,-22-22-15,1 22-1,42-64-15,-21 43 16,21-85 31,0-1-47,21-20 16,43-64-1,-1 22 1,-42 62-16,43-62 15,-1 84 1,22 42 0,-64 22-1,0 20 1,-21-63 0,21 22-1,-21 20 1,0-84 15,0 0-15,43-21-1,-22-1-15,64-63 16,-1 22 0,22 20-1,-64 85 1,-20 64-1,-22 42 1,0 0 0,-43-42-1,43-43 1,-21-21 15,21-42 0,0 0-31,64-64 16,-43 64-16</inkml:trace>
  <inkml:trace contextRef="#ctx0" brushRef="#br0" timeOffset="74340.61">24850 4001 0,'21'-127'15,"-42"254"-15,42-297 16,-21 213-1,-43 41 1,22 128 0,21-64-1,0 21 1,-21-84 0,0-43-1,0 43 16,0-85-15,21-42 0,0-22-1,0 43-15,84-85 16,1 0 0,63 22-1,-21 84 1,-63 42-1,-22 64 1,-42-21 0,-106-1-1,0-41 1,0-1 0,43-42 15,42 0-16,21-42 1,21-22 0,21 22-16</inkml:trace>
  <inkml:trace contextRef="#ctx0" brushRef="#br0" timeOffset="74691.98">25294 4487 0,'0'0'0,"42"22"15,22-22 1,-1 0 0,43-43-1,-21 1 1,-64 42-16,0-85 31,-21 1-15,-63 41 15,20 86-15,1 62-1,42-62-15,-21 20 16,21 22 0,0-22-1,42-63 1,43 0-1,-22 0 1,-20-21-16,84-21 16</inkml:trace>
  <inkml:trace contextRef="#ctx0" brushRef="#br0" timeOffset="75106.75">26098 4339 0,'0'0'16,"0"-63"-1,0 42-15,22-43 32,62 64-17,-20 0 1,20 106 0,-62-21-1,-22-64-15,0 85 16,-64-43-1,22-21 1,21-42 0,21-42 15,42-21-15,-21 20-1,43-63 1,-1 22-1,-42-1 1,0 85 0,1 0-1,-22 42 1</inkml:trace>
  <inkml:trace contextRef="#ctx0" brushRef="#br0" timeOffset="75541">26712 4403 0,'0'0'0,"21"0"16,43-21-1,21-43 1,-43 1 15,-21 41-31,-21-20 31,-106 63-15,22 22 0,-22 20-1,106 1 1,0-1 0,63-21-1,43 1 1,-64-22-1,-20 21 1,-44-21 0,-41 22-1,-43-22 1,85-21 0,-170 0 15,170-64-16,21 43-15</inkml:trace>
  <inkml:trace contextRef="#ctx0" brushRef="#br0" timeOffset="76273.85">28152 4233 0,'0'0'0,"63"-148"15,-21 64 1,-42-1 0,0 106-1,0 43 1,0-22-16,0 64 15,-42 42 1,21-42 0,-21-22-1,20-62 17,1-22-17,21-43 1,64-211 15,20 127-15,86 0-1,-43 106 1,-106 21-16,106 64 16,-64 41-1,-63 22 1,-84 64 15,20-149-15,64-21-16,-63 1 15,63-65 17,63-20-1,22-22-31</inkml:trace>
  <inkml:trace contextRef="#ctx0" brushRef="#br0" timeOffset="76673.64">29062 4064 0,'21'-21'15,"-42"42"-15,105-84 16,-105 84 15,0 0-31,-42 42 16,41-20-16,-83 84 15,62-43 1,43 1 0,43-64-1,41-21 1,107-21 15,-85-42-15,-43-43-1,-63 0 1,-63-21 0,-22 85-1,-106 63 1,107 42 0,63 1-1,84-43 1,85 0-1,-42-21 1</inkml:trace>
  <inkml:trace contextRef="#ctx0" brushRef="#br0" timeOffset="77007.45">29972 3810 0,'0'0'0,"42"-148"31,-42 106-16,0 63 1,-42 42 0,21-42-16,-106 255 31,42-65-15,22-84-1,41 0 1,22-106-16,0 22 15,64-43 1,21-21 0,-22-22-1,43-41 1,-64-22 15,-21 85-31</inkml:trace>
  <inkml:trace contextRef="#ctx0" brushRef="#br0" timeOffset="77257.31">29718 4085 0,'0'0'0,"-21"-21"16,63 0 0,127 0-1,22 0 1,42-22-1,-106 22 1,-64 21 0,-84 0 15,-42 21-31,-86 22 16,107-22-1</inkml:trace>
  <inkml:trace contextRef="#ctx0" brushRef="#br0" timeOffset="78156.83">21548 6011 0,'0'0'0,"0"22"0,84-22 31,22-64-15,0 1-1,-64-22 1,-63 43 0,-106-22-1,0 43 16,-42 63-15,126-21-16,-84 85 16,43 42-1,63-126-15,21 147 32,105-148-17,22-42 1,-84 21-16,147-106 15,-42 0 1,-21-63 0,-84-43-1,-43 64 1,0-21 0,0 126 15,0 149-16,0 42 1,-64 106 0,22-84-1,-22 20 1,64-126 0,43-64-1,41-43 1,-41 22-16</inkml:trace>
  <inkml:trace contextRef="#ctx0" brushRef="#br0" timeOffset="78506.62">22288 5906 0,'0'21'0,"0"0"15,-21 0 1,42-21-1,1 0 1,41-42 0,22-22-1,-43 1 1,-42 20 0,-106 22-1,85 42-15,-148 128 31,148-128-31,-43 63 16,64 22 0,0-63-1,64-1 1,63-42 15,-85-21-31,0 0 0</inkml:trace>
  <inkml:trace contextRef="#ctx0" brushRef="#br0" timeOffset="79022.98">23072 5821 0,'0'-42'15,"0"84"-15,0-106 0,-22 43 16,-62 42 0,-22 85-1,42 0 1,1 21-1,63-42 1,21-1 0,0-62-16,85-1 15,0-42 1,63-64 15,-63 0-15,21-63-1,-42-85 1,-22 0 0,-42 64-1,-21 127 1,-42 84 0,0 85-1,-43 127 1,85-190-16,-85 274 31,64-211-15,21-63-1,21-64 17,22 0-32,-22 0 15,64-64 1,-22 22-16</inkml:trace>
  <inkml:trace contextRef="#ctx0" brushRef="#br0" timeOffset="79456.28">23982 5884 0,'0'0'0,"0"-84"32,-43 84-17,-62 84 1,-22 43-1,105-105-15,-83 147 32,105-84-17,21-64 1,85-42 0,-43-22 15,43-41-16,-43-43 1,-41 42 0,-22 106 15,0 85-15,0 0-1,0-43 1,0 1-1,0-43 1,63-21 0,1-42-1</inkml:trace>
  <inkml:trace contextRef="#ctx0" brushRef="#br0" timeOffset="79873.05">24257 5927 0,'0'0'0,"-21"-21"16,0-43 0,21 43-1,21 42 1,21 0 0,-21 0-16,43 85 15,-43 21 1,-21-42-1,-42 0 1,42-64 0,0 0-16,-22-21 15,22-21 1,22-64 0,41-21 15,1 0-16,20-21 1,-63 106-16,22-21 16,-22 42-1,-21 21 1,0 21 0,0 1-16</inkml:trace>
  <inkml:trace contextRef="#ctx0" brushRef="#br0" timeOffset="80239.84">24638 6181 0,'0'0'0,"63"0"31,43 0-15,-21-43 0,63-41 15,-84 20-16,-64-20 1,0 62 0,-22 44-1,-62 62 1,63-63-16,-22 64 16,1 0-1,42-1 1,21-41-1,85-22 1,-21-21 0,126-21-1,22-43 1,-191 43 0</inkml:trace>
  <inkml:trace contextRef="#ctx0" brushRef="#br0" timeOffset="80723.07">25887 5906 0,'-21'-43'16,"42"86"-16,-106-128 16,64 85-16,-64 0 15,-21 85 1,43-22 0,-22 64-1,64-21 1,21-85-16,0 21 15,42-20 1,22-22 0,21-22-1,20-41 1,-41-22 0,-43 43-16,43-127 31,-1-22-16,22-42 1,-43 64 0,-21 127-1,-42 105 1,-42 128 0,-43 84-1,63-106 1,-20 0-1,63-63 1,0-63 0,190-22-1,-20-21 1</inkml:trace>
  <inkml:trace contextRef="#ctx0" brushRef="#br0" timeOffset="82592.6">28003 5630 0,'0'0'0,"22"-42"0,62-64 31,-84 85-15,0 63-1,-84 107 1,-1 41 0,-21-63-1,64-21 1,21-85-1,21-42 17,21 0-32,0 0 0,85-85 15,-22 0 1,22 0 0,-63 106 15,-22 42-16,0 85 1,0-21 0,21-21-1,1-64 1,41 0 0,1-42-1,21-64 1,-21-42-1,-1-42 1,-84 42 0,21 42-1,-42 149 17,21-43-17,-63 254 16,63-148-15,0-63 0,63-43-1,1-21 1,63-42 0,-85 20-16,127-147 31,-126 21-16,-22 63 1,-21 43 0,0 63-1,0 0-15,-42 127 16,20-42 0,1 21 15,21-63-16,64-22 1,20-42 0,-41 0-16,84-63 15,-21-22 1,-1-84 0,-41-1-1,21-41 1,-43-1-1,-42 106 1,0 85 0,-64 127-1,43-64-15,-106 276 32,85-107-1,42-41-16,42-86 1,149-63 15,-170-21-31,64-42 16,84-106 0,-84 0-1,-1-43 1,-63 22-1,1 42 1,-22 106 0,-43 148-1,-20 21 1,-1 64 0,43-64 15,-42 0-16,63-85 1,0-41 0,42-107 15,21 0-15,-41 64-16,105-148 31,-85 148-16,-42 42 1,0 127 0,-21-63-1,21-1 1,63-63 0,1 1 15,-43-22-31,191-64 31,-128-42-15,-41 22-1,-22-43 1,-21 105-16</inkml:trace>
  <inkml:trace contextRef="#ctx0" brushRef="#br0" timeOffset="82856.47">29760 5461 0,'0'0'0,"-21"0"0,-42-42 16,63 21 0,21-1-1,127-20 16,-21 21-15,-85 0-16,64 21 16,-64-21-1,-63-1 1,-21 22 0</inkml:trace>
  <inkml:trace contextRef="#ctx0" brushRef="#br0" timeOffset="83039.37">29316 5249 0,'0'0'0,"-21"0"0,-22 0 15,22 0 1,21 22 31,106-22-32,-43 0-15</inkml:trace>
  <inkml:trace contextRef="#ctx0" brushRef="#br0" timeOffset="83372.16">31559 5101 0,'0'0'0,"0"-21"16,0 85 15,-63 105-15,-1-21-1,-20 85 16,20-85-15,22-21 0,21-106-16,21 22 15,0-65 17,0 1-17</inkml:trace>
  <inkml:trace contextRef="#ctx0" brushRef="#br0" timeOffset="84223.05">30988 5588 0,'0'0'0,"-21"0"0,21-42 15,21 42 1,106 0 0,85-21 15,-22-1-16,22-41 1,-106-1 0,-64-63-1,-42 43 1,0 63-16,-42 63 31,-1 43-15,-20 105-1,20-42 1,-20 43 0,-1-107-1,43-41-15,0 20 32,21-84-17,21 0 1,127-127 15,-63 84-15,-64 22-16,22 0 15,-22 42 1,-21 148 15,0-42-15,42-43-1,-21-42-15,43 0 16,63-21 0,-21 0-1,-1-84 1,-41 20 0,-22-63 15,-42 106-31,0-21 15,-148 148 17,63-1-17,64-83-15,21 105 32,0-106-32,106 0 15,21-21 1,42-21-1,-63-22 1,-21-20 0,-85-1-1,0 43-15,0 0 16</inkml:trace>
  <inkml:trace contextRef="#ctx0" brushRef="#br0" timeOffset="86072.69">18881 6773 0,'0'0'0,"0"-42"0,21-43 16,-21 22-1,-21 84 16,-43 106-15,43 106 0,-21 63-1,-22-63 1,22-85 0,21-42-1,-1-85 1,22-42-1,0 0-15,22-64 16,41-84 0,22-43-1,-1 85 1,43 64 0,-21 84 15,-85 42-16,-21 1 1,-84 21 0,-1-43-1,0-21 1,64-21-16,-63 42 31,84 22-15,0 21-1,42 42 1,64-22 0,-22-62-1,128-43 1,-43-21 0,191-106 15,-233 0 0,-127-22-15,0 107-16,0-43 15,-63 64 1,20 64 0,-20 62-1,42 1 1,21 21-1,0-106-15,63 64 16,22-85 0,42 0-1,-42-21 1,-64 0 0,169-149-1,-147 65 16,-22 41-15,-21 128 15,0-43-31,0 42 16,0 22 0,0-22-1,84-41 1,65-44-1,-1-41 1,-42-1 0,-22-41-1,-41-1 1,-43 63 0,0 149 30,-22 64-30,22-128-16,-42 275 31,21-253-31,-21 211 16,-1-63 0,-41 63-1,62-190-15,-147 169 31,21-191-15,21-105 0,42-43-1,-21-127 1,85-20 0,21 83-1,127-105 16,0 127-15,85-21 0,-149 106-16</inkml:trace>
  <inkml:trace contextRef="#ctx0" brushRef="#br0" timeOffset="86639.39">21230 7408 0,'0'0'0,"0"-21"0,0 0 15,-21 21 1,21 21-16,-42 149 31,-1-43-15,43-22 0,0-83-1,21-22 16,43-64-15,-1-42 0,-20 0-1,-1 22 1,-42 168 15,0 1-15,0 21-1,21-85-15,85 64 32,-21-85-17,21-43 1,-43-20 0,1-43-1,-43 0 16,-21 64-31,0-85 16,-43 106 0,1 21-1,21 63 1,21 1 0,42-22-1,-21-21-15</inkml:trace>
  <inkml:trace contextRef="#ctx0" brushRef="#br0" timeOffset="87038.99">22183 7345 0,'0'0'16,"0"-64"-16,0 43 0,-85 42 31,21 64 0,22 42-15,42 0 0,0-42-1,21-85-15,22 42 16,20-42 0,22-42-1,-22-43 1,-20 0-1,-43-63 1,-22 64 0,-41 41-1,21 43 1,20 64 0,22-1-1,22-20 16</inkml:trace>
  <inkml:trace contextRef="#ctx0" brushRef="#br0" timeOffset="87421.77">22669 7408 0,'0'0'0,"0"-21"0,0 0 15,0-64 16,22 85-15,-1 22 0,0 62-1,0 43 1,-21-106-16,0 64 16,-21 0-1,-21-43 16,-1-42-15,43-63 15,64-43-15,-1-21 0,1 63-1,-1 22 1,-20 42-1,-1 0 1</inkml:trace>
  <inkml:trace contextRef="#ctx0" brushRef="#br0" timeOffset="88305.53">23558 7514 0,'0'0'0,"22"-21"16,-1 0-1,-21-64 1,0 22 0,-43 20-1,-41 22 1,-107 212 15,170-149-31,-21 43 16,21 21-1,21-43 1,21-42 0,42-21-1,22-42 1,-64 21-16,64-64 16,21-63-1,-43 0 16,22-43-15,-64 64 0,0 0-1,-63 212 17,-22 63-17,43 0 1,-21 43-1,42-64 1,0-106-16,84 85 31,-20-106-15,42-21 0,21-64-1,-64 21 16,-42 22-31,43-64 16,-43 22 0,-42 84-1,-43 21 1,43 63 0,0 22-1,42-42 1,0-1-1,22-20 1,-43-22 0,-21 21-1,-22-42 1,22 0-16,-21 0 16,21 0-1,-1-21 32,22-43-47</inkml:trace>
  <inkml:trace contextRef="#ctx0" brushRef="#br0" timeOffset="90205.96">25146 7535 0,'0'0'0,"-21"22"0,-43 20 31,85-63 1,1 0-32,20-22 15,85-84 1,-106 106-1,64-106 1,21-42 0,-85 42-1,-21 84 1,-43 43 0,-20 43-1,-1 126 1,64-21-1,22 0 1,41-21 0,-21-42 15,-63-85-15,-63-21-1,20-21 16,-21-1-15,85 22 0,0 42-1,0 0-15,43 43 16,20-22 0,43 1-1,42-43 1,-21-43-1,0-20 1,-84 42-16,41-85 16,64-275 15,-84 254-15,-22-21-1,-42 169 16,-21 63-15,-42 22 0,-22 106-1,64-170-15,-64 212 32,64-148-17,21-85-15,85-21 31,-1-63-15,-20-1 0,-1-42-1</inkml:trace>
  <inkml:trace contextRef="#ctx0" brushRef="#br0" timeOffset="90388.85">25993 7239 0,'0'0'0,"-64"0"31,85 0-15,0 0-1,128-21 1,-22 0 0,21 0-1,-64 21-15</inkml:trace>
  <inkml:trace contextRef="#ctx0" brushRef="#br0" timeOffset="91904.68">26755 7578 0,'0'0'0,"21"0"31,21-43-16,22-20 1,-43 42-16,63-106 16,-62 21-1,-22 0 1,-85 64 0,-63 84-1,-43 127 1,107-42-1,41 0 1,43-42 0,43-64-1,84-21 1,-106 0-16,85-63 16,21-43-1,-43 0 16,-41-42-15,-22 21 0,-21 106-1,-21 84 1,-22 43 0,1 42-1,21 0 1,21-63-1,84-43 1,-62-42-16,62 0 16,170-127 15,-148 22-15,0-86-1,-43 43 1,-20-43 15,-43 170-31,0-63 16,0 62-1,-21 128 1,-1 0 0,-20 106-1,21-43 1,-21-21-1,42-63 1,21-85 0,85 0-1,-22-21 1,64-85 0,-63 0-1,-43 43 16,-20 41-15,-22 44 0,0 62-1,-22 22 1,22-21 0,22-64-1,41 0 1,22-21-1,-1-42 1,22-64 0,0-21-1,-42 21 1,20 21 0,-41 85-1,-43 22 16,0 41-15,0-21 0,21-42 15,0-42-15,-21 0-1,0-1 1,0 22-16,-64 21 31,1 43-15,-22 84-1,1 0 1,62-106-16,44 148 31,41-148 0,64 0-15,0-42 0,-21-21-1,0-43 1,-85 64-16,64-42 16,-43-107 15,-42 149-31</inkml:trace>
  <inkml:trace contextRef="#ctx0" brushRef="#br0" timeOffset="92121.56">28702 6879 0,'0'0'0,"-64"-21"16,43 21 15,21-21-15,-21 21 15,0 0-31,0 21 16,-43-21-1</inkml:trace>
  <inkml:trace contextRef="#ctx0" brushRef="#br0" timeOffset="92337.43">27347 7112 0,'0'0'0,"0"21"16,43 0 0,-22-21-16,106 0 15,0 0 1,21-21 15,-106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18:45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1249 0,'0'0'0,"0"-21"0,0 0 15,0-1-15,0 1 0,0 0 16,0 0-16,0 0 16,0 0-16,0-1 0,0 1 15,0 0-15,0 42 32,0 0-32,-21 1 15,21-1-15,0 21 0,-21-21 0,21 22 16,0-1-16,0 0 0,-21 22 15,21-22-15,-21 0 0,0 22 16,21-22-16,-22 22 0,1-22 16,21 22-16,-21-22 0,21 0 15,-21 1-15,0-22 0,21 21 0,0-21 16,0 0-16,-21-21 16,-1 0-1,22-21-15,0 0 0,0 0 16,0 0-16,0-22 0,0 1 15,0 0-15,0-1 0,0 1 16,0 0-16,22-1 0,-1 1 16,0 0-16,0-1 0,0 1 0,0 0 15,1-1-15,20 22 16,-21 0-16,0 0 0,22 21 0,-22 0 16,21 0-16,-21 0 0,0 0 15,22 21-15,-22-21 0,0 42 16,0-20-16,0-1 0,1 0 0,-1 21 15,-21 1-15,0-22 0,0 21 16,0 0-16,0 1 0,0-1 16,0 0-16,0 1 0,0-22 0,0 21 15,-21-21-15,-1 1 0,22-1 16,-21 0-16,21 0 0,-21-21 16,21-21-1,0 0-15,0-22 16,0 22-16,0-21 0,0 0 15,21 20-15,0-41 0,1 21 16,-1-1-16,0 1 0,0 0 0,0-1 16,22 1-16,-22 0 0,21-1 15,0 22-15,-20 0 0,20 0 16,0 21-16,-21 0 0,22 0 0,-22 21 16,0 0-16,0 0 0,0 0 15,1 1-15,-22 20 0,0 0 0,0 1 16,0-1-16,0 0 0,0 1 15,0 20-15,0-21 0,-22 1 16,1-1-16,0 0 0,21 1 16,0-22-16,-21 0 0,21 0 15,-21 0-15,21 1 0,0-44 32,21 1-32,0-21 0,0 21 15,-21-22-15,21 22 0,1-21 16</inkml:trace>
  <inkml:trace contextRef="#ctx0" brushRef="#br0" timeOffset="416.27">2286 1545 0,'0'0'0,"0"21"16,0 1-16,0-1 15,0 0 1,21-21-16,0 0 15,0 0-15,22 0 0,-1 0 0,0-21 16,1 21-16,-1-21 0,0-1 16,1 22-16,-1-21 0,0 0 0,1 0 15,-22 0-15,0 0 0,-21-1 16,0 1-16,0 0 0,0 0 16,0 0-16,-42 21 0,21 0 15,-1 0-15,-20 0 0,0 0 16,-1 0-16,1 0 0,0 21 15,-1 0-15,22 21 0,-21-20 0,21 20 16,-22 0-16,22 1 0,0-1 16,21 0-16,0 1 0,0-1 15,0 0-15,0-21 0,0 22 0,0-22 16,0 0-16,0 0 0,21 0 16,0 1-16,1-22 0,-1 0 0,21 0 15,-21 0-15,22 0 0,-22 0 16,21 0-16,0-22 0,1 1 0,-1 0 15,22-21-15,-22 21 16,0-22-16,1 1 0,-1 0 0</inkml:trace>
  <inkml:trace contextRef="#ctx0" brushRef="#br0" timeOffset="741.6">3535 931 0,'0'0'0,"0"-42"0,0-106 16,0 127-1,0 0-15,0-1 0,-21 22 16,-1 22 0,1-1-16,0 0 0,21 21 15,-21 1-15,0-1 0,0 21 16,-1 1-16,22-1 0,-21 1 0,0-1 16,0 1-16,0-1 0,21 1 15,-21-1-15,-1-20 0,1 20 0,21-20 16,0 20-16,0-21 0,-21 1 15,21-22-15,0 21 0,0-21 16,0 1-16,0-1 0,21-21 31,-21-21-31,21-1 0,1-20 16,-1 21-16,21-21 0,-21-1 16,0 1-16,22-22 0,-1 22 15,-21-21-15,22 20 0</inkml:trace>
  <inkml:trace contextRef="#ctx0" brushRef="#br0" timeOffset="1228.07">3810 889 0,'0'0'0,"21"-42"0,-21-1 16,0 22-16,0 0 0,0 42 31,-21 0-31,0 22 0,21-1 16,-21 0-16,21 1 0,-22 20 15,1 1-15,21-22 0,-21 22 0,0-1 16,21-21-16,-21 22 0,0-22 15,-1 22-15,22-22 0,-21 0 16,0 1-16,21-1 0,0 0 0,-21 1 16,21-22-16,0 0 0,-21 0 15,21 0-15,0 1 0,0-44 32,0 1-17,21 0-15,0 0 0,-21-21 0,21-1 16,0 22-16,1-21 0,-1-1 15,0 1-15,0 0 0,0-1 0,22 22 16,-22-21-16,21 21 0,-21 0 16,0-1-16,22 22 0,-22 0 0,0 0 15,0 0-15,0 0 16,1 22-16,-22-1 0,0 0 0,21 0 16,-21 0-16,0 22 0,0-22 15,0 0-15,0 21 0,0-21 0,0 1 16,0 20-16,0-21 0,0 0 15,0 0-15,0 1 0,-21-22 0,21 21 16,0 0-16,0-42 47,0 0-31,0-1-16,21 1 0,-21 0 0</inkml:trace>
  <inkml:trace contextRef="#ctx0" brushRef="#br0" timeOffset="1644.84">4445 1355 0,'-21'0'16,"0"0"-16,-1 0 16,1 0-16,0 0 15,0 0-15,0 21 0,21 0 0,-21-21 16,-1 21-16,1 0 0,0 1 15,21 20-15,-21-21 0,21 0 16,-21 22-16,21-22 0,0 0 16,0 0-16,0 0 0,0 0 0,0 1 15,21-1-15,0 0 0,0-21 16,0 0-16,1 0 0,-1 0 0,0 0 16,0 0-16,0 0 0,0 0 15,1-21-15,-1 0 0,0-1 0,-21 1 16,21 0-16,-21 0 0,21 0 15,-21 0-15,0-1 0,0-20 16,0 21-16,0 0 0,0 0 0,0-1 16,0 1-16,-21 21 0,0-21 15,0 21-15,0-21 0,-1 21 16,1 0-16,0 0 0,0 0 16,21 21-1,21-21 1,0 0-1,0 0-15</inkml:trace>
  <inkml:trace contextRef="#ctx0" brushRef="#br0" timeOffset="2536.83">5207 1439 0,'0'-21'16,"-21"21"-16,21-21 0,-21 21 0,21-21 15,-22 0-15,1 21 0,21-21 16,-21 21-16,0 0 0,0 0 16,0 0-1,-1 0-15,1 0 0,21 21 0,-21 0 16,0 0-16,0 0 0,0 0 16,21 1-16,0 20 0,-22-21 0,1 21 15,21 1-15,0-22 16,0 21-16,0-21 0,0 1 0,0-1 0,0 0 15,0 0-15,0 0 0,21 0 16,1-21-16,-1 0 0,0 0 16,0 0-16,0 0 0,0 0 15,1-21-15,20 0 0,-21 0 0,0 0 16,0-22-16,1 1 0,-1 21 16,0-21-16,21-64 0,-21 63 15,1-20-15,-1-1 0,-21 1 16,21-1-16,-21-20 0,21 20 0,-21-20 15,21 20-15,-21 1 0,0-1 16,0 22-16,0-1 0,0 22 0,21 0 16,-21 0-16,0 42 15,0 0 1,0 0-16,0 22 0,0-1 16,-21 22-16,21-22 0,0 21 0,0 1 15,-21-1-15,21 1 0,-21-1 16,21-20-16,-21 20 0,21 1 15,0-22-15,0 0 0,-21 1 0,21-1 16,0 0-16,0 1 0,0-1 16,0-21-16,0 0 0,0 1 0,21-1 15,0 0-15,0-21 0,0 0 16,0 0-16,1 0 0,-1 0 16,21-21-16,-21 0 0,22 21 0,-1-22 15,-21 1-15,21-21 0,1 21 16,-1 0-16,0-22 0,-20 22 0,20-21 15,-21 21-15,0-22 0,0 22 16,1-21-16,-22 21 0,0-1 0,0 1 16,0 0-16,-22 21 15,1 0-15,-21 0 0,21 0 16,0 21-16,-22-21 0,22 21 16,0 1-16,21-1 0,0 0 0,0 0 15,0 0-15,0 0 0,0 1 16,0-1-16,21 21 0,0-21 15,0 0-15,1 1 0,-22-1 16,21 0-16,0 0 0,-21 0 16,0 0-16,0 1 0,0-1 15,-21-21 1,0 0 0,-1 0-16,1 0 15,0-21-15,0 21 16,0-22-16,21 1 0,-21 0 0,-1 0 15,1 0-15,-21 0 0,21-1 16,0 1-16</inkml:trace>
  <inkml:trace contextRef="#ctx0" brushRef="#br0" timeOffset="2812.68">3535 1016 0,'0'0'0,"-43"0"0,1 0 0,-21 0 16,63-21-1,21 21-15,21 0 16,22 0-16,-22 0 0,43 0 16,-22 0-16,22 0 0,-22 0 15,22 0-15,0-21 0,42 21 16,-64 0-16,-21 0 0,22 0 15,-43 0-15,21 0 0,-20 0 0,-22 21 16,21 0 0,0-21-16</inkml:trace>
  <inkml:trace contextRef="#ctx0" brushRef="#br0" timeOffset="3490.8">6731 1524 0,'0'0'0,"-42"-21"0,20 21 16,1 0-16,-21-21 0,21 21 0,-22 0 16,22-21-16,42 21 47,22 0-47,-22 0 0,42 0 15,-20 0-15,20 0 0,1 0 0,20 0 16,-20 0-16,21 0 0,-22 0 15,22 0-15,-22 0 0,22 0 0,-22 0 16,1 0-16,-1 0 0,-20 0 16,-1-22-16,-21 22 0,22-21 0,-43 0 31,0 0-31,-22 0 0,1 21 16,-21-21-16,21 21 0,-22-22 15,1 22-15,0 0 0,21 0 0,-1-21 16,1 21-16,0 0 0,0 0 15,42 0 17,0 0-32,0 0 0,1 0 15,-1 0-15,0 0 0,0 0 16,0 0-16,0 21 0,1 1 0,-22-1 16,0 0-16,0 0 15,0 0-15,0 0 0,0 22 16,-22-22-16,1 0 0,0 0 15,0 22-15,0-22 0,0 0 16,-1 21-16,1-21 0,0 1 0,21-1 16,0 0-16,-21 0 0,21 0 15,-21 0-15,42-21 32,0-21-32,-21 0 15,21 0-15</inkml:trace>
  <inkml:trace contextRef="#ctx0" brushRef="#br0" timeOffset="5923.39">8975 1439 0,'0'0'16,"0"-21"-16,0 0 0,0 0 0,0 0 15,0 0-15,0-1 0,0 1 16,0-21-16,0 21 0,0 0 0,21 21 15,-21-22-15,0 1 0,0 42 32,0 1-32,0-1 15,0 0-15,0 21 0,0 1 16,-21-1-16,-22 85 16,22-85-16,0 43 15,0-43-15,0 1 0,21-1 0,0 0 16,-22-21-16,22 1 0,0-1 15,0 0-15,0 0 0,22-21 32,-1 0-32,0-21 0,0 0 15,0 0-15,0-1 0,22-20 16,-22 21-16,0-21 0,21-1 16,-20 1-16,-1 0 0,21 20 0,-21-20 15,0 0-15,1 21 0,-1-1 16,0 1-16,0 0 0,0 21 15,-21 21 1,0 0 0,0 1-16,0 20 0,0-21 15,0 21-15,0 1 0,-21-1 0,21-21 16,0 22-16,0-1 0,0-21 16,0 21-16,0-20 0,0-1 0,0 0 15,0 0-15,0 0 0,21-21 16,0 0-16,1 0 0,20 0 15,-21 0-15,21 0 0,-20-21 16,20 0-16,-21 0 0,21 0 16,1-1-16,-22-20 0,21 21 0,1-21 15,-22-1-15,21 1 0,0 0 16,-20-1-16,-1 22 0,0-21 0,0-1 16,0 22-16,-21-21 0,0 21 15,0 0-15,0-1 0,0 1 0,-21 21 31,0 0-31,21 21 0,-21-21 16,0 22-16,-1 20 0,22-21 16,-21 0-16,0 22 0,21-1 15,-21-21-15,21 21 0,-21 1 0,0-1 16,21-21-16,0 22 0,0-1 16,0-21-16,0 0 0,0 0 0,0 1 15,21-1-15,0 0 0,0-21 16,0 0-16,22 0 0,-22 0 0,21 0 15,0 0-15,1 0 0,-1-21 0,0 0 16,1-1-16,-1 1 0,0 0 16,1-21-16,-22-1 0,21 1 15,-21 0-15,22-1 0,-22 1 16,0-21-16,0 20 0,0 1 0,1-22 16,-22 22-16,0 0 0,0-1 15,0 1-15,0 0 0,0 21 0,0-1 16,0 1-16,-22 21 15,1 0-15,0 21 16,0 22-16,21-22 0,-21 21 16,21 1-16,-21-22 0,21 21 0,0 0 15,0 1-15,-22-1 0,22 0 16,0 1-16,-21-1 0,21 0 0,0 1 16,0-22-16,0 21 15,0 1-15,0-22 0,0 0 0,0 0 16,-21 0-16,21 0 0,0 1 15,0-44 17,21 1-32,-21 0 0,21 0 15,1 0-15,-22 0 0,21-1 0,-21-20 16,21 21-16,0 0 0,0 0 16,-21-22-16,21 22 0,1 0 15,-22 0-15,0 0 0,21 21 16,0 0-16,-21 21 31,0 0-31,0 0 16,0 0-16,0 0 0,0 1 0,0-1 15,0 0-15,0 21 0,0-21 16,0 1-16,0-1 0,0 0 16,0 0-16,0 0 0,0 0 0,21-21 15,0 22-15,0-22 0,1 0 16,-1 0-16,0 0 0,0 0 0,0 0 15,0 0-15,22 0 0,-22-22 16,0 1-16,0 0 0,22 0 0,-22 0 16,0 0-16,0-1 0,0-20 15,0 21-15,1 0 0,-1-22 16,0 22-16,-21 0 0,0 0 16,21 0-16,-21 0 0,21 21 15,-21 21 16,-21 0-31,0 0 0,21 0 16,-21 0-16,21 1 0,0 20 16,-21-21-16,21 0 0,0 0 0,-22 1 15,22-1-15,0 0 0,0 0 16,0 0-16,22 0 0,-1-21 16,0 0-16,21 0 0,-21 0 15,1 0-15,-1 0 16,21 0-16,-21 0 0,22-21 0,-22 0 15,0 0-15,0 0 0,21 0 16,-20-1-16,-1-20 0,0 21 0,0-21 16,-21 20-16,21 1 0,0 0 15,-21-21-15,0 21 0,22-1 0,-1 1 16,-21 0-16,0 0 16,0 42 30,0 0-46,0 0 0,0 1 16,-21-1-16,21 0 0,-22 21 16,22-21-16,0 22 0,0-22 0,0 21 15,0 1-15,0-1 0,0 0 16,-21 1-16,21 20 0,0-21 0,-21 1 16,21-1-16,0 0 0,0 22 0,0-22 15,0 1-15,0 20 0,0 1 16,0-1-16,0-21 0,0 22 15,0-1-15,0 1 0,0-1 0,0 64 16,0-84-16,0 20 0,21 1 16,-21-22-16,21 0 0,-21 22 0,0-22 15,0 1-15,0-22 0,0 21 16,0-21-16,0 0 0,0 1 16,0-1-16,0 0 0,-21-21 15,0 0 1,0 0-16,0 0 0,0 0 15,-1-21-15,-20 0 0,21-1 0,-21 22 16,20-42-16,-20 21 0,21 0 0,0-22 16,-22 22-16,22-21 0,0 0 15,21-1-15,0-63 0,0 43 16,0-1-16,0 1 0,21-1 16,0-20-16,1 20 0,-1-20 0,0-1 15,21 21-15,1 1 0,-22-1 16,21 1-16,0-1 0,-20 1 15,20 21-15,-21-1 0,21 1 16,-20 0-16,-1 20 0,0 1 0,0 0 0,0 0 16,0 0-16,1 21 0,-1-21 15,0 21 1,-21 21 31,0 0-32,0 0 1,0 0-16</inkml:trace>
  <inkml:trace contextRef="#ctx0" brushRef="#br0" timeOffset="48869.65">1524 3958 0,'0'0'0,"-21"0"16,0-21-16,-1 21 0,22-21 15,-21 21-15,21-21 16,21 21 0,1 0-16,20 0 0,-21-21 15,21 21-15,1-22 0,-1 1 16,0 0-16,1 0 0,20 0 0,-20 0 16,-1-1-16,0-20 0,22 21 15,-22-21-15,0-1 0,1 1 0,-22 0 16,21-1-16,-21 1 0,1-22 15,-22 22-15,0 0 0,0-22 0,0 22 16,0 0-16,0-1 0,0 22 16,0-21-16,0 21 0,-22-22 15,1 22-15,21 0 0,-21 0 16,0 21 0,0 0-16,21 21 15,0 0-15,-21 21 0,21 1 16,0-1-16,0 43 0,0-22 0,0 43 15,0-21-15,0-1 0,0 22 16,0 0-16,0 0 0,0 21 16,0-21-16,0 0 0,0-1 0,0 1 15,-22 0-15,22 0 0,-21-21 16,0 20-16,0 1 0,21-21 0,-21 0 16,0-1-16,-1 1 0,1 0 15,0-22-15,0 1 0,0-1 16,21-21-16,0 22 0,0-43 0,0 21 15,0-20-15,0-1 0,0 0 16,0 0-16,21-21 16,0-21-1,-21 0-15,21 0 0,0-22 0,1 22 16,-1-21-16,0-22 0,-21 22 16,21-22-16,0 22 0,0-43 0,1 22 15,-1-1-15</inkml:trace>
  <inkml:trace contextRef="#ctx0" brushRef="#br0" timeOffset="49240.08">2032 4064 0,'0'0'0,"-21"-42"0,21 21 16,0-43-16,0 22 0,0 21 15,0-22-15,0 22 0,21-21 16,0 21-16,21-1 0,-20-20 15,20 21-15,0 0 0,22-22 0,-22 22 16,22 21-16,-22-21 0,21 0 16,-20 21-16,-1 0 0,0 0 0,-20 0 15,20 21-15,-21 0 16,0 0-16,-21 1 0,0-1 0,0 21 16,0-21-16,-21 0 0,-21 43 15,-1-43-15,22 21 0,-21-20 16,0-1-16,20 0 0,1 0 15,-21 0-15,21 0 0,0 1 16,-1-22-16,1 0 16,21-22 31,21 22-47,1-21 0,-1 0 15</inkml:trace>
  <inkml:trace contextRef="#ctx0" brushRef="#br0" timeOffset="49687.01">2815 3831 0,'-42'21'15,"42"1"1,21-22-1,0 0 1,0 0-16,0 0 16,1 0-16,-1-22 0,0 22 0,0-21 15,0 0-15,22 21 0,-22-21 16,0 0-16,-21 0 0,21-1 0,0 1 16,0 0-16,-21 0 0,0 0 15,0 0-15,0-1 0,-21 22 16,-21 0-1,21 0-15,0 0 0,-1 22 16,-20-1-16,21 0 16,0 0-16,0 0 0,-1 22 0,22-22 15,0 0-15,0 21 0,0-21 16,0 1-16,0 20 0,0-21 0,0 0 16,0 0-16,22 22 15,-22-22-15,21 0 0,21 0 16,-21-21-16,0 0 0,1 0 15,-1 0-15,0 0 0,0 0 0,0 0 16,0 0-16,1-21 0,-1 0 16,0 0-16,0 0 0,0-1 0</inkml:trace>
  <inkml:trace contextRef="#ctx0" brushRef="#br0" timeOffset="50143.81">3408 3704 0,'0'0'16,"0"-21"-16,0 0 16,0 0-1,21 21-15,0 0 16,0 0-16,0 0 0,1 0 16,-1 0-16,0 21 0,0-21 15,0 21-15,0 0 0,1 0 0,-1 22 16,0-22-16,0 0 0,0 0 0,0 22 15,-21-22-15,0 0 16,0 21-16,0-21 0,0 1 0,0-1 16,0 0-16,0 0 0,0 0 15,0 0-15,-21 1 16,0-22-16,0-22 31,21 1-31,0 0 0,0 0 0,0 0 16,0 0-16,0-1 0,0-20 15,21 21-15,-21 0 0,21-22 0,0 22 16,-21 0-16,22-21 0,-1 21 16,-21-1-16,21 1 0,0 0 15,-21 0-15,21 0 0,-21 0 16,21 21-16,1-22 0,-1 22 16,0 0-16,0 0 31,-21-21-31,0 0 15</inkml:trace>
  <inkml:trace contextRef="#ctx0" brushRef="#br0" timeOffset="56090.08">4064 3789 0,'0'21'62,"0"0"-46,0 0 0,0 1-16,0-1 31,21 0-15,0-21-1,0 0-15,1 0 16,-1 0-16,0-21 15,0 21-15,0-21 0,0-1 0,1 1 16,-1 0-16,0 0 16,0 0-16,0-22 0,0 22 15,1 0-15,-22 0 0,0 0 16,21 0-16,0-1 0,-21 1 0,0 0 16,0 0-16,0 0 0,21 21 15,-21-21-15,0-1 0,0 1 0,0 0 16,0 0-1,0 0-15,0 0 32,0-1-32,0 1 31,0 0 31,0 0-30,0 0-17,0 0 1,0-1-16,0 1 0,0 0 16,0 0-16,0 0 15,0 0-15,0-1 0,0 1 0,0 0 16,-21 21-16,21-21 0,0 0 15,-21 0-15,0 21 0,21-22 16,-22 22-16,1 22 31,21-1-15,-21 0-16,21 21 0,0 1 0,-21-1 16,0 21-16,21 1 15,-21 21-15,21-1 0,-22-20 0,22 20 16,-21 22-16,0-21 0,21 0 15,0 20-15,0 1 0,-21-21 0,21 21 16,-21-22-16,21 22 0,0 0 16,0-21-16,0 21 0,-21-1 0,21 1 15,-22 0-15,22 85 0,0-107 16,0 1-16,0 21 0,-21-22 16,21-20-16,0 21 0,0-22 0,0 1 15,0-22-15,0 21 0,0-20 16,0-22-16,0 0 0,21 0 0,1 0 15,-1-21-15,0 0 16,21 0-16,-21-21 0,1 0 16,20 0-16,-21-21 0,21-1 0,1 1 15,-22 0-15,21-1 0,1-20 0,-22-1 16,21 1-16,-21-22 0,0 22 16,1-22-16,-1 0 0,-21 1 0,0-1 15,0 0-15,-21 22 0,-1-22 16,1 0-16,-21 22 0,0-1 0,-1 1 15,1-1-15,0 1 0,-22 21 16,22-1-16,-1 1 0,1 0 16,0-1-16,21 22 0,-22-21 15,22 21-15,21-1 16,0 1-16,0 0 16,21 21-16,0-21 0,1 21 15,20-21-15,-21 0 0,21-1 0,22 1 16,-22 0-16,22 0 0,-22 0 15,22-22-15,-22 22 0,21-21 0,-20 21 16,-1 0-16,0-22 0,-20 22 16,-1 0-16,0-21 0,0 20 0,-21 1 15,0 0-15,0 0 16,0 0-16,0 0 0,0-1 0,-21 22 31,0 0-31,0 0 16,-1 22-16,1-1 15,0 0-15,21 21 0,0-21 0,-21 1 16,21 20-16,0-21 0,0 21 0,0 1 16,0-22-16,0 21 0,0-21 15,0 1-15,0-1 0,21 0 0,-21 0 16,21 0-16,0 0 0,1-21 16,-1 0-16,0 0 0,21 0 15,-21 0-15,1-21 0,20 0 16,-21 0-16,0 0 0,22 0 15,-22-1-15,0-20 0,0 21 0,0-21 16,0 20-16,-21-20 0,0 0 16,0-22-16,0 43 15,0 0-15,-21-21 0,0 42 0,0-22 16,0 1-16,-22 21 0,1 0 0,21 0 16,-21 0-16,-1 0 0,22 21 15,-21 1-15,21-1 0,-22-21 0,22 21 16,0 0-16,21 0 0,0 0 15,0 1-15,0-1 0,0 0 16,0 0-16,21 0 0,0-21 16,0 21-16,1-21 0,-1 0 15,21 22-15,0-22 0,-20 0 0,20 0 16,0 0-16,-21 0 0</inkml:trace>
  <inkml:trace contextRef="#ctx0" brushRef="#br0" timeOffset="56519.62">5397 3704 0,'0'0'0,"0"-21"15,0 0-15,0 0 16,0 0-16,22 21 31,-1 0-31,0 0 0,0 0 16,0 0-16,0 0 0,22 21 15,-22 0-15,0 0 0,0 0 16,0 0-16,1 1 0,-22 20 0,0-21 16,0 0-16,0 22 0,0-22 0,0 0 15,0 0-15,0 21 0,-22-20 0,1-1 16,0 0-16,0-21 0,0 21 16,0-21-16,21-21 31,0 0-31,0 0 0,0-1 0,21 1 15,0 0-15,-21 0 16,21-21-16,0 20 0,0-20 0,1 0 16,-1 21-16,0-22 0,0 22 0,0-21 15,0 21-15,1-1 0,-1 1 16,0 0-16,0 21 0,0 0 16,0 0-16,1 0 0,-1 0 15,-21 21-15,21 0 16,-21 1-16,0-1 15</inkml:trace>
  <inkml:trace contextRef="#ctx0" brushRef="#br0" timeOffset="57301.79">6159 3683 0,'0'0'15,"0"-42"-15,0 21 16,0-1-16,0 44 47,0-1-47,0 0 0,0 0 15,0 0-15,0 0 0,0 1 16,0 20-16,0-21 0,0 0 0,0 0 16,0 22-16,0-22 15,0 0-15,0 0 0,0 0 0,0 1 16,0-1-16,0 0 0,0 0 15,-21-21 17,21-21-32,-21 0 0,0 0 15,21-1-15,0-20 0,0 21 16,0 0-16,0-22 0,0 22 16,0 0-16,0-21 0,0 21 0,21-22 15,0 22-15,0 0 0,22 0 16,-22 0-16,0-1 0,21 22 0,-20 0 15,20 0-15,0 0 16,-21 0-16,22 0 0,-1 0 0,-21 22 16,22-1-16,-1 0 0,-21 0 0,0 21 15,0-20-15,1-1 0,-1 0 16,-21 21-16,0-21 0,0 1 0,0-1 16,0 21-16,0-21 0,0 0 15,-21 1-15,21-1 0,-22-21 16,1 0-16,21 21 0,-21-21 15,0 0-15,0 0 16,0-21-16,21 0 16,0-1-16,0 1 0,0 0 15,0 0-15,0 0 0,21-22 16,0 22-16,0-21 0,0 21 16,22-22-16,-22 22 0,21-21 0,0 21 15,1 0-15,-1-1 0,0 22 16,1 0-16,-1 0 0,0 0 0,22 0 15,-22 0-15,-21 22 0,22-1 16,-1 0-16,-21 0 0,0 21 0,1-20 16,-1-1-16,-21 21 0,0-21 0,0 22 15,0-22-15,0 0 0,0 21 16,0-21-16,-21 1 0,-1-1 0,1 21 16,21-21-16,-21-21 15,21 21-15,-21 1 0,0-22 0,21 21 16,-21-21-1,21-21 1,0-1 0,0 1-16</inkml:trace>
  <inkml:trace contextRef="#ctx0" brushRef="#br0" timeOffset="58787.97">9250 3852 0,'0'0'0,"0"-21"0,0 0 0,0 0 15,0 0-15,0 0 16,0-1-16,0 1 16,-21 0-16,21 0 0,0 0 15,-22 21-15,22-21 0,0-1 16,-21 1-16,0 0 15,21 0 157,0 0-140,-21 21-1,21-21 0,-21 21 0,0 0-15,-1 0 0,1 0-16,0 0 0,0 0 0,0 0 15,0 0-15,-1 0 0,-20 21 16,21-21-16,0 21 0,-22 0 15,22 0-15,0 22 0,0-22 16,0 21-16,0-21 0,-1 22 0,22-1 16,0 0-16,0 1 0,0-1 15,0 0-15,0 1 0,0-22 0,0 21 16,0 0-16,0-20 0,22-1 16,-1 21-16,0-21 0,0-21 0,0 21 15,0-21-15,22 0 0,-22 0 0,21 0 16,-21 0-16,22 0 0,-1 0 15,-21-21-15,22 0 0,-22 21 0,0-21 16,21 0-16,-21-22 0,1 22 16,-1 0-16,0-21 0,0-1 15,-21 22-15,0-21 0,21 21 0,-21-22 16,0 22-16,0-21 0,0 21 16,0 0-16,0-1 0,0 1 0,0 0 15,0 42 1,0 0-1,0 1-15,0-1 0,0 0 16,0 0-16,0 0 0,0 22 0,0-22 16,0 0-16,-21 21 0,21-21 15,0 1-15,0 20 0,0-21 0,0 0 16,0 0-16,0 1 0,21-22 31,0 0-31,1 0 16,-1-22-1,0 1-15,-21 0 16,21 0-16,0 0 0</inkml:trace>
  <inkml:trace contextRef="#ctx0" brushRef="#br0" timeOffset="59992.28">9229 3577 0,'0'0'15,"-22"0"-15,22-21 16,-21 0-16,0 21 15,0-21 1,0 0-16,0 21 0,-1 0 16,1 0-16,0 0 15,0 0-15,0 21 0,0 0 16,-1 0-16,1 0 0,0 0 16,0 1-16,0-1 0,0 0 0,21 0 15,-22 21-15,22-20 0,-21 20 16,0-21-16,21 21 0,0-20 0,0 20 15,0 0-15,-21-21 0,21 22 0,0-1 16,0-21-16,0 22 0,0-22 16,0 21-16,0-21 0,21 0 0,0 1 15,0-1-15,1-21 16,20 0-16,-21 0 0,0 0 0,22 0 16,-1 0-16,-21 0 0,21-21 15,1 21-15,-22-22 0,21 1 16,-21 0-16,22 0 0,-22 0 0,0-22 15,0 22-15,0 0 0,-21-21 16,0 21-16,22-22 0,-22 22 0,0-21 16,0 21-16,0-22 0,0 1 15,0 21-15,-22-22 0,1 22 0,21-21 16,-21 21-16,-21-22 0,21 22 16,-1 0-16,1 0 0,-21 0 0,21 21 15,-22 0-15,22 0 0,-21 0 16,21 0-16,-22 0 0,-20 42 15,42-21-15,-22 0 0,22 1 16,0-1-16,21 21 0,0-21 16,-21 0-16,21 1 0,0-1 0,0 0 15,0 0-15,0 0 0,0 0 16,0 1-16,21-22 0,0 21 0,0-21 16,1 0-16,-1 0 0,0 0 15,21 0-15,-21 0 0</inkml:trace>
  <inkml:trace contextRef="#ctx0" brushRef="#br0" timeOffset="60504.71">9694 3133 0,'0'0'0,"21"-21"0,-21-1 0,0 1 16,-21 21 15,0 21-31,0 1 15,21 20-15,-21 0 0,21 1 16,-21 20-16,21 1 0,0-1 16,0 1-16,-22-1 0,22 22 0,-21-22 15,21 22-15,0 0 0,0-1 0,-21 1 16,0 0-16,21-1 0,-21-20 0,21 20 16,0 1-16,0 0 0,-21-22 15,21 22-15,-22 0 0,22-1 0,-21-20 16,21 20-16,0-20 15,-21 21-15,0-22 0,21 1 0,-21-1 16,21-21-16,0 22 0,-21-22 0,21 1 16,0-1-16,0-21 0,0 0 15,0 22-15,0-65 32,0 1-32,21-21 0,-21 21 15,0-22-15,21 1 0,0-21 0,-21 20 16,21-20-16</inkml:trace>
  <inkml:trace contextRef="#ctx0" brushRef="#br0" timeOffset="60834.52">9525 3979 0,'0'0'0,"-21"-42"0,21 21 0,0-21 15,0 20-15,0 1 0,0 0 0,0 0 16,0 0-16,0 0 0,0-1 15,42 1-15,-21 0 0,22 0 0,-1 21 16,0 0-16,22 0 0,-22 0 0,22 0 16,-22 0-16,-21 21 0,21 0 15,-20 0-15,-1 1 0,-21-1 0,0 21 16,0-21-16,-21 0 0,-1 22 16,1-22-16,-21 0 0,21 0 15,-22 0-15,1 1 0,21-1 16,-21 0-16,-1 0 0,22 0 0,-21-21 15,21 0-15,-1 21 0,1-21 0,0 0 16,21-21 15,21 21-31,0-21 0,22 21 16,-22-21-16</inkml:trace>
  <inkml:trace contextRef="#ctx0" brushRef="#br0" timeOffset="61177.32">10033 3958 0,'21'0'16,"0"-21"-16,0 21 15,1-21-15,-1 0 0,21 21 16,-21-21-16,0 21 0,22-22 16,-22 1-16,21 0 0,-21 0 0,1 21 15,-1-21-15,0 0 0,0-1 16,-21 1-16,0 0 0,0 0 15,-21 21-15,0 0 0,-22 0 16,22 0-16,0 21 0,-21 0 16,-1 0-16,22 1 0,0 20 0,-21-21 15,21 21-15,21-20 16,0 20-16,-22-21 0,22 21 0,0 1 16,0-22-16,0 0 0,22 21 0,-22-20 15,21-22-15,0 21 0,0 0 16,21-21-16,-20 0 0,20 21 15,-21-21-15,0 0 0,22 0 0,-22 0 16,21-21-16,-21 21 0,0-21 0,1 0 16,20 21-16</inkml:trace>
  <inkml:trace contextRef="#ctx0" brushRef="#br0" timeOffset="61573.1">10731 3789 0,'0'0'0,"0"-21"15,0 0 1,22 21 0,-1 0-1,0 0-15,0 0 0,0 0 16,0 0-16,1 21 0,20 0 0,-21 0 16,0 0-16,-21 0 0,21 1 15,-21 20-15,0-21 0,0 0 0,0 22 16,0-22-16,0 0 0,-21 0 0,21 0 15,-21 0-15,0 1 0,0-1 16,0-21-16,21 21 16,-22-21-16,1 0 15,21-21 1,0 0-16,0-1 0,0 1 0,0 0 16,0 0-16,21 0 0,1-22 0,-22 22 15,21-21-15,-21 21 0,21 0 16,0-22-16,0 22 0,0 0 0,1 0 15,-1 0-15,0-1 0,0 22 16,0 0-16,22 0 16,-22 0-16,0 0 0,0 0 15,0 0-15</inkml:trace>
  <inkml:trace contextRef="#ctx0" brushRef="#br0" timeOffset="62124.78">11663 4001 0,'0'0'15,"21"0"-15,0-22 0,-21 1 0,21 21 16,-21-21-16,0 0 0,21 0 16,1 0-16,-22-1 15,0 1-15,0 0 0,0 0 0,0 0 0,0 0 16,-22-1-16,1 1 0,0 0 15,0 0-15,0 0 0,0 21 16,-1 0-16,1 0 0,0 0 0,-21 0 16,21 0-16,-1 42 0,1-21 15,0 0-15,0 22 0,21-22 0,-21 21 16,0 1-16,21-22 0,-22 21 16,22 0-16,0 1 0,0-22 0,0 21 15,0-21-15,0 1 0,0-1 0,0 0 16,22-21-16,-1 0 15,0 0-15,0 0 0,0 0 0,0 0 16,1 0-16,-1 0 0,0-21 0,21 0 16,-21-1-16,1 1 0,-1 0 15,21-42-15,-42 20 0,21 22 16,0-21-16,-21 21 0,0-22 16,0 1-16,0 21 0,22 0 0,-22-1 15,0 1-15,0 0 0,0 42 16,0 0-1,0 1-15,0 20 0,0-21 16,0 0-16,0 22 0,0-22 16,0 0-16,0 21 0,0-21 15,0 1-15,0-1 0,0 0 0,21 0 16,-21 0-16,21 0 0,0-21 16,0 0-16,0 0 0,1 0 15,-1 0-15,0-21 0,0 21 16</inkml:trace>
  <inkml:trace contextRef="#ctx0" brushRef="#br0" timeOffset="62444.01">12531 2900 0,'0'0'0,"0"-21"16,-22 21-16,1 0 0,0 0 15,0 21-15,21 0 0,-21 0 16,0 0-16,21 22 0,0-1 16,-22 0-16,22 22 0,-21-1 0,0 1 15,21-1-15,0 1 0,-21-1 16,21 1-16,-21-1 0,0 1 16,21-1-16,0-20 0,0 20 0,-22-20 15,22-1-15,0 0 0,0 1 16,0-22-16,0 0 0,0 21 0,0-21 15,22-21-15,-1 22 0,0-22 16,0 0-16,0 0 0,22 0 16,-22-22-16,0 1 0,0 0 15,21 0-15,-20-21 0</inkml:trace>
  <inkml:trace contextRef="#ctx0" brushRef="#br0" timeOffset="62667.88">12763 3620 0,'0'0'0,"0"21"31,-21 0-31,0 0 0,21 0 0,-21 0 16,21 1-16,0-1 15,-21 0-15,21 0 0,-21 21 0,21-20 16,0-1-16,0 0 0,0 0 16,0 0-16,0 0 0,0 1 0,0-1 15,0 0-15,21-21 31,0 0-31,0-21 16,0 0-16,-21-1 0</inkml:trace>
  <inkml:trace contextRef="#ctx0" brushRef="#br0" timeOffset="62961.16">12933 3323 0,'0'0'0,"0"-21"0,-21 21 0,-1 0 16,44 0 31,-1 0-47,0 0 0,-21-21 31,0 0-15,-21 21-1,0 0-15,-1 0 16,1 0 0,21 21-1,-21-21-15,0 21 16</inkml:trace>
  <inkml:trace contextRef="#ctx0" brushRef="#br0" timeOffset="63160.16">12128 3556 0,'-21'21'0,"21"0"16,21-21-1,1 0-15,-1 0 0,0 0 16,0 0-16,0 0 0,22 0 15,-22 0-15,21 0 0,0-21 0,-20 0 16,20 21-16</inkml:trace>
  <inkml:trace contextRef="#ctx0" brushRef="#br0" timeOffset="63777.81">13377 3683 0,'0'0'0,"0"-21"0,21 21 0,1-21 16,-22 0-16,-22 21 31,1 0-31,0 0 16,0 21-16,0 0 0,-22 0 0,22 0 15,0 0-15,0 22 0,-21-22 16,20 21-16,1-21 0,0 1 0,21 20 15,0-21-15,0 21 0,0-20 16,0-1-16,0 0 0,21 0 0,0 0 16,1 0-16,-1-21 0,21 0 15,0 0-15,1 0 0,-1 0 16,0 0-16,1 0 0,-1-21 0,0 21 16,-20-21-16,20 0 0,0 0 15,-21 0-15,1-1 0,-1-20 0,0 21 16,-21 0-16,0-22 0,0-20 15,0 42-15,0-22 0,-21 22 16,-22 0-16,22 0 0,0 0 0,-21 0 16,21 21-16,-1 0 0,-20 0 15,21 0-15,0 0 0,0 0 0,-1 21 16,1-21-16,0 21 0,21 0 16,0 0-16,0 0 15,0 22-15,0-22 16,21-21-16,0 0 0,1 21 15,-1-21-15,21 0 0,-21 0 0</inkml:trace>
  <inkml:trace contextRef="#ctx0" brushRef="#br0" timeOffset="64308.5">14160 3620 0,'0'0'0,"-21"0"15,0 0 1,0 0-16,21 21 0,-21 0 0,21 0 16,0 0-16,-21 0 15,21 1-15,-22-1 0,22 0 0,0 0 16,-21 0-16,21 0 0,0 1 0,0-1 16,0 0-16,0 0 0,0 0 15,0 0-15,0 1 0,0-1 16,0-42 15,0-1-15,0 1-1,0 0-15,0 0 0,0 0 0,0-22 16,0 22-16,21 0 0,1 0 16,-1-21-16,0 20 0,0-20 0,0 21 15,22 0-15,-22 0 0,21-1 0,0 1 16,1 0-16,-1 0 0,-21 21 15,22 0-15,-22 0 0,42 0 16,-42 21-16,1 0 0,-1 0 16,0 1-16,-21-1 0,0 0 0,0 21 15,0-21-15,0 22 0,0-22 16,0 21-16,0-21 0,-21 22 0,0-22 16,-1 0-16,22 21 0,-21-20 15,0-1-15,0-21 0,21 21 16,0 0-16,-21-21 0,0 0 0,42-21 47,0 0-47,0 0 0</inkml:trace>
  <inkml:trace contextRef="#ctx0" brushRef="#br0" timeOffset="64873.18">15325 3662 0,'0'0'0,"21"-21"0,0 0 0,-21-1 15,0 1-15,0 0 0,0 0 16,0 0-16,-21 0 16,0 21-16,-1 0 15,-20 0-15,21 0 0,-21 21 16,-1-21-16,22 21 0,-21 0 0,-1 0 15,1 0-15,21 1 0,-21 20 16,20-21-16,-20 0 0,21 0 0,0 1 16,21-1-16,0 0 0,0 0 15,0 0-15,0 0 16,0 1-16,21-22 0,0 21 16,21-21-16,-20 0 0,20 0 15,0 21-15,-21-21 0,22 0 0,-1 0 16,0 0-16,1 0 0,-22 0 15,21 0-15,1 0 0,-22 21 0,0-21 16,0 0-16,-21 21 0,0 0 0,0 1 16,0-1-1,0 0-15,-21 0 0,-21-21 0,20 21 16,1 0-16,0-21 0,-42 22 16,20-1-16,22-21 15,0 0-15,0 21 0,-22-21 0,22 0 16,0 0-16,0 0 0,0 21 15,0-21-15,-1 0 0,1 0 16,0 0 0,0 0 46</inkml:trace>
  <inkml:trace contextRef="#ctx0" brushRef="#br0" timeOffset="82615.71">1630 7620 0,'0'-21'47,"0"0"-31,0 0-1,0-1 1,0 1-16,0 0 16,0 0-1,0 0 1,0 0-1,21 21 64,-21 21-79,0 0 15</inkml:trace>
  <inkml:trace contextRef="#ctx0" brushRef="#br0" timeOffset="84947.4">1672 7472 0,'0'0'0,"0"-42"15,0 20-15,0 1 16,0 0-16,0 0 0,0 0 15,0 0-15,0-1 0,21 1 0,-21 0 16,0 0-16,0 42 47,0 0-47,0 0 16,0 1-16,0 20 0,0 0 15,0 1-15,0-1 0,0 0 0,0 1 16,0 20-16,0-21 0,21 1 15,-21 20-15,0-20 0,0-1 16,0 0-16,0 1 0,0-1 16,22 0-16,-22-21 0,0 22 0,0-22 15,21 0-15,0-21 16,0 21-16,0-21 16,0-21-16,-21 0 0,22 0 15,-1 0-15,-21-22 0,21 22 0,-21-21 16,21-1-16,-21 1 0,21 0 15,-21-1-15,21 1 0,1 0 0,-22 21 16,0-22-16,21 1 0,-21 21 16,21-22-16,-21 22 0,0 0 0,0 0 15,21 21 1,0 0-16,0 21 16,-21 0-16,0 0 15,0 1-15,0 20 0,22-21 16,-22 21-16,0 1 0,0-1 0,0-21 15,21 22-15,-21-1 0,21 0 16,-21-21-16,0 22 0,21-22 0,0 0 16,0 0-16,1 0 0,-1 1 15,0-22-15,0 0 0,0 0 0,0 0 16,1 0-16,-1-22 16,21 1-16,-21 0 0,0-21 0,1 21 15,20-1-15,-21-20 0,-21 0 16,21-1-16,0 1 0,-21 0 0,0-1 15,0 1-15,0-21 0,0 20 16,0 1-16,0-22 0,0 22 0,0 21 16,0-21-16,0 20 0,0-20 15,0 21-15,0 0 0,-21 21 16,0 0 0,21 21-16,-21 0 0,21 0 0,0 0 15,0 22-15,-21-1 0,21 0 16,-21 22-16,21-22 0,-22 1 15,22 20-15,0-21 0,0 1 16,0 20-16,0-20 0,0-1 0,0 0 16,0-21-16,22 22 0,-1-22 15,0 0-15,0 0 0,0-21 0,0 0 16,1 0-16,20 0 0,-21 0 16,0 0-16,22 0 0,-22-21 0,21-21 15,-21 21-15,22-1 0,-22-20 16,21 0-16,-21 21 0,0-22 0,1-20 15,-1 20-15,-21 1 0,0-21 16,0-1-16,21 22 0,-21-22 0,0 1 16,0-22-16,0 43 15,0-1-15,0 1 0,-21 21 16,21 0-16,-21 0 0,-1 21 31,22 21-31,0 0 0,0 0 0,0 21 16,0 1-16,0 20 0,0-20 15,0 20-15,0-21 0,0 22 0,0-1 16,0-20-16,0 20 0,0-20 16,0-1-16,0 0 0,-21 1 0,21-1 15,0 0-15,0-21 0,0 22 16,0-22-16,0 0 0,0 0 0,0 0 16,0-42 15,0 0-31,0 0 15,21-21-15,-21 20 0,22 1 0,-22-21 16,21 21-16,0-22 0,-21 22 0,21-21 16,0 21-16,-21 0 0,21-1 15,1 1-15,-22 0 0,21 21 0,0 0 16,0 0 0,0 21-16,0 0 15,-21 1-15,0-1 0,0 0 16,0 21-16,22-21 0,-22 1 15,0 20-15,0-21 0,0 0 16,21 22-16,0-22 0,0 21 0,-21-21 16,21 0-16,0 1 0,1-1 15,-1-21-15,0 21 0,0-21 0,0 0 16,22 0-16,-22 0 0,21 0 0,-21 0 16,22-21-16,-1 21 0,-21-21 15,21-1-15,-20 1 0,20 0 0,-21 0 16,0 0-16,22-22 0,-22 22 15,0 0-15,-21 0 0,21-21 0,-21 20 16,21-41-16,-21 42 16,0-22-16,0 22 0,0-21 15,0 21-15,0-22 0,0 22 0,0 0 16,0 0-16,0 0 0,-21 0 16,0 21-16,0 0 0,0 0 15,-1 0-15,1 0 0,0 0 16,0 21-16,0 0 0,0 0 0,-1 0 15,1 0-15,0 1 0,21 20 16,-21-21-16,21 21 0,-21-20 0,21 20 16,0-21-16,0 21 0,0 1 0,0-22 15,0 21-15,0-21 0,0 1 16,0 20-16,0-21 0,21 0 0,0 0 16,0-21-1,0 22-15,1-22 0,-1 0 16,0-22-16,0 1 0,0 21 0,0-21 15,1 0-15,-1 0 0,-21-22 16,21 22-16,0 0 0,-21-21 0,0 21 16,0-22-16,21 22 0,-21-21 15,0 21-15,21-1 0,-21 1 0,0 0 16,0 0-16,0 0 0,0 0 16,0 42-1,0 0 1,0 0-16,0 0 0,0 0 15,0 1-15,0-1 0,0 21 16,0-21-16,0 0 0,0 22 16,0-22-16,0 0 0,0 0 0,22 0 15,-22 1-15,0-1 0,21 0 0,-21 0 16,21 0-16,0-21 0,0 0 16,0 0-16,1 0 0,-1 0 15,21-21-15,-21 21 16,0-21-16,1 0 0,20-22 0,-21 22 15,0 0-15,22-21 0,-22 21 16,0-22-16,21 1 0,-21 0 0,1-22 16,-1 22-16,0-22 0,-21 1 0,21 20 15,-21-20-15,21-1 16,-21 22-16,0-21 0,0 20 0,0 1 16,0 21-16,0-22 0,0 22 0,0-21 15,0 21-15,0 0 16,0-1-16,-21 22 15,21 22 1,0-1-16,-21 0 0,21 0 16,0 21-16,0-20 0,0 20 15,0 0-15,0 22 0,0-22 16,0 0-16,0 22 0,0-22 0,0 22 16,-21-22-16,21 0 0,0 1 15,-21 20-15,21-20 0,0-1 16,0 0-16,0-21 0,0 22 0,0-1 15,0-21-15,0 22 0,0-22 0,0 0 16,0 21-16,21-21 16,-21 1-16,21-22 0,0 0 0,0 0 15,0 0-15,1 0 0,20 0 16,-21 0-16,0 0 0,22 0 0,-22-22 16,0 22-16,21-21 0,-21 21 15,1-21-15,-1 0 0,0 21 16,0-21-16,0 21 0,-21-21 0,21-1 15,-21 1-15,0 0 16,22 21-16,-22-21 16,0 0-16,21 21 0,-21-21 0,0-1 15,0 1-15</inkml:trace>
  <inkml:trace contextRef="#ctx0" brushRef="#br0" timeOffset="85316.19">4572 7430 0,'0'0'16,"-42"-22"-16,20 22 16,1-21-16,42 0 31,1 21-16,-1 0-15,0 0 0,0 0 16,21 0-16,-20-21 0,20 21 0,0 0 16,1 0-16,-22-21 0,21 21 0,-21 0 15,0 0-15,22 0 16,-22 0-16,0-21 0,0 21 0,0 0 16,1 0-1,-44 0 48,1 0-48,0 0-15</inkml:trace>
  <inkml:trace contextRef="#ctx0" brushRef="#br0" timeOffset="86151.71">1990 8573 0,'0'0'0,"-22"0"0,1 0 16,0 0-16,0 0 0,0 0 0,0 0 16,-1 0-1,44 0 48,-1 0-63,21 0 15,-21 0-15,22 0 0,-1 0 16,0-22-16,22 22 0,-1 0 0,1 0 16,20 0-16,1 0 0,0-21 15,-1 21-15,1 0 0,21 0 0,0 0 16,-22 0-16,43-21 0,-21 21 16,0 0-16,21 0 0,0-21 0,0 21 15,-21 0-15,0 0 0,21 0 0,-21-21 16,-1 21-16,-20-21 0,21 21 15,-21 0-15,-1 0 0,1 0 0,-22 0 16,1-22-16,-1 22 0,-20-21 16,20 21-16,-42 0 0,22 0 15,-22 0-15,0-21 0,0 21 0,-21-21 32,-21 21-1,0 0-31,-21 0 15,20 0-15,1 0 0,-21 0 0</inkml:trace>
  <inkml:trace contextRef="#ctx0" brushRef="#br0" timeOffset="86797.34">1884 8721 0,'-21'0'16,"-1"0"-1,44 0 17,20 0-17,-21 0-15,0 0 0,0 0 16,1 0-16,20 0 0,0 0 15,1 0-15,-1 0 0,0 0 0,1 0 16,20 0-16,1 0 0,-1 0 16,22 0-16,-1 0 0,1 0 0,0-21 15,21 21-15,-22 0 0,22 0 16,0-22-16,0 22 0,0-21 16,21 21-16,-22 0 0,1 0 0,0-21 15,0 21-15,0 0 0,0 0 0,-1-21 16,-20 21-16,0 0 0,21 0 15,-43-21-15,22 21 0,-22 0 0,22 0 16,-22 0-16,-20 0 0,20 0 16,-20 0-16,-1 0 0,0 0 0,-21 0 15,22 0-15,-22 0 0,0 0 0,0 0 16,0 0-16,1 0 0,-1 0 16,0 0 15,0-21 0,0-1-15</inkml:trace>
  <inkml:trace contextRef="#ctx0" brushRef="#br0" timeOffset="91807.74">6858 9758 0,'0'-21'16,"0"0"-1,0-1 63,-21 22-78,0 0 16,-1 0-16,1 0 16,0 0-16,0 0 15,0 0-15,0 0 0,-1 0 0,1 0 16,0 0-16,0 0 15,0 0 1,0 0-16,-1 0 16,22 22-16,-21-1 0,0-21 0,0 21 15,21 0-15,-21 0 0,0 0 0,-1 1 16,1 20-16,21-21 0,-21 21 16,0-20-16,0 20 0,21-21 0,-21 21 15,21 1-15,0-22 0,0 21 16,0 1-16,0-1 0,0 0 0,0 22 15,0-22-15,0 0 0,0 1 0,0-1 16,0 22-16,21-22 16,-21 0-16,21-21 0,0 22 0,21-1 15,-20 0-15,20-20 0,-21 20 0,21-21 16,1 0-16,-1 0 0,22 1 16,-22-22-16,0 21 0,22-21 0,-22 0 15,22 0-15,-1 0 0,-21 0 0,22 0 16,-1 0-16,-20-21 0,20-1 15,1 1-15,-1 0 0,1 0 0,-22 0 16,22 0-16,-1-22 0,-21 22 0,1-21 16,-1-1-16,0 1 15,1 0-15,-22-1 0,0 1 0,0-21 16,0 20-16,-21-20 0,0 20 16,0-20-16,0-1 0,0 22 0,0-21 15,0 20-15,0-20 0,-21 20 0,0-20 16,-21 21-16,21-1 0,-22 1 15,1 0-15,0-1 0,-1 1 0,-20 21 16,20 0-16,1-1 0,0 1 16,-22 0-16,1 21 0,20 0 15,-20 0-15,-1 0 0,22 0 0,-21 0 16,-1 21-16,22-21 0,-1 21 0,1 1 16,-21-1-16,20 0 0,1 0 15,0 0-15,-1 22 0,22-22 16,-21 0-16,-1 0 0,22 21 0,-21-20 15,21-1-15,0 0 0,-1 0 0,22 0 16,0 0-16,0 1 0,0-1 16,0 0-16,0 0 0</inkml:trace>
  <inkml:trace contextRef="#ctx0" brushRef="#br0" timeOffset="92319.97">6858 10160 0,'0'0'0,"-21"0"16,0 0-16,-1 0 16,1 21-1,21 0-15,-21 1 0,21-1 16,0 0-16,0 0 16,0 0-16,0 0 15,0 1-15,0-1 0,21-21 16,0 21-16,1-21 15,-1 0-15,0 0 16,0 0-16,-21-21 0,21 0 16,0-1-16,-21 1 15,0 0-15,0 0 16,-21 21 0,0-21-16,0 21 15,0 0-15,0 0 0,-1 0 16,22 21-1,0 0 1,0 0 0,22-21-16,-1 0 15,0 21-15</inkml:trace>
  <inkml:trace contextRef="#ctx0" brushRef="#br0" timeOffset="92736.25">7387 10160 0,'0'0'0,"21"0"0,-21-21 16,-21 21 15,21 21-15,-21 0-16,21 0 15,-21-21-15,21 22 0,0-1 0,0 0 16,0 0 0,21-21-1,0 0 1,0 0-16,0-21 16,1 21-16,-22-21 15,21 0-15,-21-1 0,0 1 16,0 0-1,-21 21-15,-1 0 16,1 0-16,21 21 31,-21-21-31,21 21 16,0 1-16,0-1 16,0 0-16,-21-21 0,21 21 0,0 0 15</inkml:trace>
  <inkml:trace contextRef="#ctx0" brushRef="#br0" timeOffset="93100.04">7048 10753 0,'0'0'0,"22"0"15,-1 0 1,0 0-16,0 0 0,21 0 16,-20 0-16,-1 0 0,21 0 0,-21 0 15,22 0-15,-22-21 0,0 21 16,21 0-16,-21-22 0,1 22 0,-1-21 15,0 21-15,0-21 0,0 21 0,-21-21 32,0 42 15</inkml:trace>
  <inkml:trace contextRef="#ctx0" brushRef="#br0" timeOffset="93523.93">7429 11261 0,'-21'0'15,"21"21"-15,0 0 16,0 21-16,0-20 0,0-1 16,0 0-16,0 21 0,0 1 15,0-1-15,0-21 0,0 21 0,0 1 16,0 20-16,0-20 0,0-1 0,-21 21 15,21-20-15,0-1 16,-21 22-16,21-22 0,-21 0 0,21 1 0,-21-1 16,21-21-16,0 21 0,0-20 15,0-1-15,-22 0 0,22 0 16,0 0-16,0-42 31,0-21-15,0 21-16,22-1 0,-22 1 0,0-21 15,0 0-15,21 20 0</inkml:trace>
  <inkml:trace contextRef="#ctx0" brushRef="#br0" timeOffset="93951.73">7387 11705 0,'0'0'0,"0"-21"0,0 0 16,-21 21-16,0 0 15,0 0-15,-1 21 0,1 0 16,0-21-16,0 21 0,0 22 15,0-22-15,-1 0 0,1 0 0,0 22 16,0-22-16,-21 0 0,20 21 0,1-21 16,21 1-16,-21-1 0,0 0 15,21 0-15,-21-21 0,21 21 0,0-42 32,0 0-17,21 0-15,0 0 0,0-1 16,-21 1-16,21 0 0,1 0 0,-1 0 15,21-22-15,-21 22 0,0 0 0,1 0 16,-1 0-16,21 0 0,-21 21 16,22-43-16,-22 43 0,21 0 15,-21 0-15,0 0 0,1 0 0,-1 0 16,0 0-16,0 21 0,0 1 16,0-1-16,-21 0 0,22 0 0,-1 0 15,-21 22-15,21-1 16,-21-21-16,21 21 0,0-20 15,-21-1-15,0 0 0,21-21 0,1 21 16,-1 0-16,0-21 0,0 0 16,0 0-1,0 0-15,1-21 16</inkml:trace>
  <inkml:trace contextRef="#ctx0" brushRef="#br0" timeOffset="95000.64">16531 9462 0,'21'-43'16,"-21"22"-16,0 0 0,0 0 15,0 0-15,0-1 16,0 1-1,-21 21-15,21-21 0,-21 21 0,0 0 16,0 0-16,-1 0 16,-20 0-16,21 0 0,-21 21 15,-1 0-15,22 22 0,-21-22 0,-1 21 16,1 1-16,0-1 0,-1 21 16,1 1-16,0-1 0,21 1 0,-22 21 15,22-22-15,0 1 0,0 20 0,0-20 16,-1-1-16,22 22 0,0-22 15,0 1-15,0-1 0,0 1 0,0-22 16,22 22-16,-1-22 0,21 0 16,0 1-16,1-1 0,-1-21 0,22 22 15,-22-22-15,21 0 0,1 0 0,-1-21 16,1 0-16,-1 0 0,22 0 16,-21 0-16,-1 0 0,-21 0 15,22-21-15,-1 0 0,1 0 0,-22-1 16,22-20-16,-22 21 0,0-21 0,22-1 15,-22 1-15,1 0 0,-22-22 16,21 1-16,-21-1 0,22 1 0,-22-1 16,0 1-16,0-1 0,-21-21 15,0 22-15,0-1 0,0-20 0,0 20 16,0-20-16,-21 20 0,0 22 0,-22-22 16,1 22-16,0 0 0,-1-1 15,1 22-15,-21 0 0,20 0 0,-20 0 16,-1 21-16,1 0 0,-1 0 0,-20 0 15,20 0-15,-21 21 16,1-21-16,20 21 0,-20 0 0,20 0 16,1 0-16,20 1 0,-20 20 15,20 0-15,1 1 0,21-1 0,-21 0 16,20 1-16,22-1 0,0 0 0,0 1 16,0-1-16,0 0 0,0 1 15,0-22-15,0 21 0,0-21 0,0 0 16</inkml:trace>
  <inkml:trace contextRef="#ctx0" brushRef="#br0" timeOffset="95351.98">16341 10075 0,'0'0'0,"-22"0"0,1 0 0,0 0 15,21 22-15,-21-1 0,0 0 16,0-21-16,21 21 16,0 0-1,21-21-15,0 0 16,0 0-16,0 0 16,0 0-16,1-21 0,-1 21 15,-21-21-15,21 0 0,-21 0 16,0-1-1,-21 22-15,0 0 16,-1 0 0,44 0 31,-1 0-47</inkml:trace>
  <inkml:trace contextRef="#ctx0" brushRef="#br0" timeOffset="95691.78">16743 9970 0,'-21'0'32,"21"21"-32,0 0 15,0 0 1,21-21-1,0 0-15,0 0 0,0 0 16,0 0-16,1 0 16,-1 0-1,-21-21 1,-21 21 0,21-21-16,-22 21 15,1 0-15,0 0 0,0 0 16,21 21-1,-21-21-15,21 21 0,0 0 16,0 0 0,-21-21-16,21 22 0,0-1 15</inkml:trace>
  <inkml:trace contextRef="#ctx0" brushRef="#br0" timeOffset="95997.68">16362 10414 0,'0'21'15,"0"0"1,21-21-16,0 0 16,0 0-16,0 0 0,1 0 0,20 0 15,-21 0-15,21 0 0,-20 0 0,20 0 16,0-21-16,-21 21 0,22-21 15,-22 21-15,0-21 0,21 21 16,-20 0-16,-22-21 0,21 0 0,0 21 16,-21-22-16,0 1 15,0 42 17,0 1-17,0-1-15,0 0 0</inkml:trace>
  <inkml:trace contextRef="#ctx0" brushRef="#br0" timeOffset="96520.39">16658 11303 0,'-21'0'16,"21"-21"-16,-21 0 15,21 0-15,0-1 0,0 1 16,0 0-16,0 0 15,0 0 1,0 42 0,0 0-1,0 21-15,0-20 0,0 20 16,0-21-16,0 21 0,0 1 16,0-1-16,0 0 0,0 1 0,0-1 15,0 22-15,0-22 0,0 0 0,0 1 16,0-1-16,0 0 0,-21 1 15,-1-1-15,22 0 0,-21-21 16,21 22-16,0-22 0,-21 21 0,21-21 16,0 1-16,-21-1 0,21 0 15,0-42 17,0 0-32,0-1 0,0 1 15,0-21-15,21 21 0,-21 0 16,0-22-16,0 1 0,0 21 0,0-22 15,0 1-15</inkml:trace>
  <inkml:trace contextRef="#ctx0" brushRef="#br0" timeOffset="96980.12">16573 11536 0,'-21'0'16,"0"0"-16,0 0 0,-21 21 15,20 0-15,1-21 0,0 21 0,-21 1 16,21-1-16,-1-21 0,1 21 0,-21 0 15,21 0-15,0 0 0,-1 1 16,1-22-16,21 21 0,0 0 0,-21-21 16,21 21-1,21-21 1,0-21 0,1 0-16,-1 21 0,0-21 0,0-1 0,21 22 15,-20-21-15,20 0 0,-21 0 16,21 0-16,-20 0 0,20-1 15,-21 1-15,21 0 0,-20 0 0,20 0 16,-21 21-16,0-21 0,0 21 0,1 0 16,-1 0-16,0 0 0,0 0 15,0 0-15,0 21 16,1 0-16,-22 0 0,21 0 0,0 0 16,-21 1-16,21-1 0,0-21 15,-21 21-15,21 0 0,-21 0 0,22 0 16,-1 1-16,0-1 0,0 0 15,0 0-15,0-21 16,1 0 0,-1 0-1,-21-21 1,21 21 0,-21-21-16</inkml:trace>
  <inkml:trace contextRef="#ctx0" brushRef="#br0" timeOffset="106431.47">16573 7853 0,'0'0'0,"0"-21"15,-21 21 1,21-21-16,0-1 0,0 1 16,-21 21 15,21-21-31,0 42 15,0 0-15,0 1 16,0-1-16,0 21 0,-21-21 0,21 43 16,0-22-16,-21 0 0,21 22 15,-21-22-15,21 22 0,0-22 0,-22 0 16,22 1-16,-21-1 0,21 0 0,-21 1 16,21-22-16,0 21 0,0-21 15,0 1-15,0-1 0,-21 0 16,21-42 15,-21 0-31,21-1 16,0 1-16,-21 0 0</inkml:trace>
  <inkml:trace contextRef="#ctx0" brushRef="#br0" timeOffset="107030.31">16023 7874 0,'0'0'0,"-21"-21"0,0 0 16,21 0-16,0-1 16,0 1-1,21 0-15,0 21 0,0-21 16,22 21-16,-22-21 0,21 21 16,0 0-16,1-21 0,-1 21 0,0 0 15,22 0-15,-22 0 0,1 21 16,-1 0-16,0 0 0,1 0 0,-1 22 15,-21-1-15,21 0 0,-20 1 16,-1 20-16,0-21 0,-21 1 0,0-1 16,0 22-16,0-43 0,0 21 15,0 0-15,0 1 0,0-22 0,0 0 16,0 0-16,0 0 0,0 1 16,0-44 15,0 1-31,0 0 15,0 0-15,0 0 0,0-22 0,0 22 16,0-21-16,0 0 0,0-22 16,0 22-16,0-1 0,0-20 0,21 21 15,0-22-15,-21 22 0,21-1 0,1 1 16,-1 21-16,0-21 0,0 20 16,21 22-16,-20 0 0,20 0 0,0 0 15,-21 0-15,22 22 0,-22-1 16,0 21-16,21-21 0,-20 43 0,-22-22 15,0 0-15,0 22 16,0-22-16,0 22 0,0-1 0,0-20 16,-22-1-16,1 0 0,0 1 15,0-1-15,0 0 0,0-21 0,21 1 16,-22 20-16,1-21 0,0 0 16,21 0-16,0 1 15,21-22 16,0-22-31,1 1 0</inkml:trace>
  <inkml:trace contextRef="#ctx0" brushRef="#br0" timeOffset="108329">17716 8361 0,'0'0'0,"0"-21"0,0-43 16,0 43-16,-21 0 0,0 0 15,0 0-15,0-22 0,0 22 16,-1 0-16,1 21 16,0 0-16,0 0 0,0 0 0,0 21 15,-22 0-15,22 0 0,0 22 16,0-22-16,0 21 0,-1 1 0,1-1 15,21-21-15,-21 21 0,21 1 0,0-22 16,0 0-16,0 0 0,0 0 16,0 1-16,21-1 0,0 0 0,1-21 15,-1 0-15,0 0 16,0 0-16,0 0 0,0 0 0,1-21 16,-1 0-16,0-1 0,0 1 0,0 0 15,0 0-15,1-21 0,-1 20 16,0-20-16,0 21 0,-21-21 0,0-1 15,21 1-15,-21 21 0,0 0 16,0-1-16,0 1 0,0 0 16,0 42-1,0 0-15,0 1 16,-21 20-16,21-21 0,0 0 0,0 22 16,-21-22-16,21 21 0,0-21 15,0 0-15,0 1 0,0-1 0,0 0 16,0 0-16,0 0 0,0 0 15,21-21-15,0 0 0,0 22 0,1-22 16,-1 0-16,21 0 0,0 0 16,-42-22-16,22 1 15,-1 0-15,0 0 0,0 0 16,0 0-16,-21-1 0,21 1 16,-21-21-16,22 21 0,-22-22 0,0 1 15,0 21-15,0-21 0,0 20 16,0 1-16,0 0 0,-22 21 0,1 0 15,0 0-15,21 21 16,0 0 0,0 1-16,0-1 15,21 0-15,0 0 16,1 0-16,-1 0 16,0 1-16,-21-1 0,21-21 0,-21 21 15,21 0-15,-21 0 0,0 0 16,0 1-16,0-1 15,0 0-15,0 0 16,21-21 0,1 21-16,-1-21 15,0 0-15,0 0 0,0 0 16,0 0-16,22-21 0,-22 0 0,0 21 16,0-21-16,22 0 0,-22-1 15,0 1-15,0-21 0,0 21 0,0 0 16,1-22-16,-22 22 15,21-21-15,-21 21 0,0-1 0,0 1 16,-21 0-16,-1 21 16,1 0-16,0 0 0,0 0 0,0 0 15,0 0-15,21 21 0,-22-21 0,22 21 16,-21 1-16,21-1 16,0 0-16,0 0 0,0 0 0,0 0 15,21 1-15,1-1 16,-22 0-16,21 0 0,0 0 15,-21 0-15,0 1 16,21-1-16,-21 0 16,21-21-16,0 21 15,1-21 1,-1 0-16,0 0 0,0 0 16,0 0-16,0 0 15,1 0-15,-1 0 0,0-21 0,0 0 16,0 0-16,0-1 0,1 1 15,-1 0-15,-21 0 0,0 0 0,21 0 16,-21-1-16,21 1 0,-21 0 0,0 0 16,0 42 15,0 0-31,0 0 16,0 1-16,0-1 0,0 0 15,0 0-15,0 0 0,0 0 0,0 1 0,0-1 16,0 0-1,0-42 32,0 0-47</inkml:trace>
  <inkml:trace contextRef="#ctx0" brushRef="#br0" timeOffset="108511.9">18817 8022 0,'0'21'31,"0"1"-15,0-1-1</inkml:trace>
  <inkml:trace contextRef="#ctx0" brushRef="#br0" timeOffset="109748.21">19198 8403 0,'0'-21'31,"0"0"-31,0 0 16,0 0-16,0-1 15,-21 1-15,21 0 16,-21 21-16,0 0 16,-1 0-16,1 0 15,0 0-15,0 0 0,21 21 16,-21 0-16,0 1 0,21-1 15,-22 0-15,22 0 0,-21 0 0,21 0 16,-21 1-16,21-1 0,0 0 16,0 0-16,21-21 31,0 0-31,1 0 0,-1-21 16,0 21-16,0-21 0,0 0 15,0-1-15,1 1 16,-1 21-16,-21-21 0,21 0 0,-21 0 15,21 0-15,-21-1 0,0 1 16,-21 42 31,0-21-47,21 22 0,0-1 0,0 0 16,-21-21-16,21 21 0,0 0 15,0 0-15,0 1 0,21-1 16,0 0-16,0-21 0,0 21 15,0-21-15,1 0 0,20 0 16,-21 0-16,0 0 0,22 0 0,-22 0 16,21 0-16,-21 0 0,0-21 15,22 0-15,-22 21 0,0-21 16,0-1-16,0 1 0,1 0 0,-1 0 16,0 0-16,-21 0 0,0-1 15,0-20-15,0 21 0,0 0 0,0 0 16,0-1-16,-21 22 15,-22 0-15,22 0 0,0 0 16,0 0-16,0 22 0,0-1 16,-22 0-16,22 0 0,0 0 15,21 0-15,-21 1 0,21-1 0,-21-21 16,21 21-16,0 0 0,0 0 16,21-21-1,0 0-15,0 0 0,0 0 16,0 0-16,1 0 0,-1 0 0,0 0 15,0 0-15,0-21 0,0 0 16,1 21-16,-22-21 16,0 0-16,0-1 15,0 44 32,0-1-31,0 0-16,0 0 15,0 0-15,0 0 16,-22 1-16,22-1 0,-21 0 0,21 0 16,0 21-16,0-20 0,0-1 15,0 21-15,0 0 0,0-20 0,0 20 16,0 0-16,0 22 0,21-22 0,-21 0 16,22 1-16,-22-1 0,0 0 15,0 1-15,0-1 0,0 0 0,0 1 16,0-22-16,0 21 0,0-21 15,0 22-15,0-22 0,0 0 0,0 0 16,0 0-16,-22 1 0,22-1 0,-21-21 16,21 21-16,-21-21 15,21-21 1,0 0 0,0-1-16,0-20 0,0 21 15,0-21-15,0-1 0,0 1 0,0 0 16,21-22-16,-21 22 0,21-22 15,1 22-15,-1-22 0,-21 22 0,21 0 16,0-1-16,-21 1 0,21 0 0,0-1 16,1 22-16,-1 0 0,-21-21 15,21 21-15,-21-1 0,21 22 0,-21-21 16,21 0-16,-21 0 0,21 21 16,-21-21-16,22 21 0,-1-21 15</inkml:trace>
  <inkml:trace contextRef="#ctx0" brushRef="#br0" timeOffset="110119.99">19960 8467 0,'21'0'16,"0"0"-16,1 0 15,-22-21 1,21 21-16,0-22 0,0 1 15,0 21-15,-21-21 0,21 21 0,1-21 16,-22 0-16,21 0 16,-21-1-16,21 22 0,-21-21 15,0 0 1,-21 21-16,0 0 16,-1 0-16,1 0 15,0 0-15,0 21 0,0 0 0,0 1 16,21-1-16,-22 0 0,22 0 0,-21 21 15,21-20-15,0-1 0,0 0 16,0 0-16,0 0 0,0 0 0,0 1 16,21-1-16,1-21 15,-1 21-15,0-21 16,0 0-16,0 0 0,0 0 0,1 0 16,-1 0-16,0 0 0,0-21 15,0 21-15,0-21 0,1 21 0</inkml:trace>
  <inkml:trace contextRef="#ctx0" brushRef="#br0" timeOffset="111547.9">7959 9208 0,'21'0'16,"-21"-22"-16,21 22 16,0 0-1,0 22-15,-21-1 16,21 0-16,1 0 0,-1 0 15,0 0-15,0 1 0,0 20 16,0-21-16,1 21 0,-1 1 0,21-22 16,-21 21-16,22-21 0,-22 22 0,21-22 15,0 0-15,1 21 0,-22-20 16,21-1-16,1 0 0,-22 0 0,21-21 16,-21 21-16,0 0 0,1-21 15,-1 0-15,-21-21 31,-21 0-15,-1 0-16,22 0 0,-21 0 16</inkml:trace>
  <inkml:trace contextRef="#ctx0" brushRef="#br0" timeOffset="111815.74">8636 9165 0,'0'0'0,"0"-21"0,0 42 47,-21 0-47,0 1 16,-22-1-16,22 21 15,0-21-15,-21 22 0,20-1 0,-20 0 16,21 22-16,-21-22 0,20 22 0,1-22 15,0 0-15,0 1 0,0-1 16,0-21-16,-1 21 0,1-20 0,0-1 16,21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20:58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2053 0,'0'0'0,"0"-21"16,0 0 15,0 0 16,0 0 62,0-1-93,0 1-1,0 0 17,0 42-1,0 0-16,0 1-15,0-1 16,0 0-16,0 0 0,0 0 0,0 0 16,0 1-16,0-1 15,0 0-15,0-42 47,0 0-47,0-1 16,0 1-16,0 0 0,0 0 15,0 0-15,0 0 0,0-1 16,0 1-16,0 42 31,0 1-31,-21-1 0,21 0 16,-21 0-16,21 0 0,-21 0 16,21 22-16,0-22 0,0 0 0,0 0 15,0 0-15,0 1 0,0-1 16,0 0-16</inkml:trace>
  <inkml:trace contextRef="#ctx0" brushRef="#br0" timeOffset="377.69">2201 2011 0,'-21'0'16,"0"21"-16,21 0 16,-21 0-16,21 1 15,0-1 1,21-21 0,0 0-16,0 0 15,-21-21-15,21-1 0,1 22 0,-1-21 16,-21 0-16,0 0 15,0 0-15,0 0 16,0-1-16,0 1 0,-21 21 16,-1 0-16,1 0 15,0 21-15,0 1 16,21-1-16,0 0 0,-21 0 0,21 0 16,0 0-16,0 1 0,0-1 15,0 0-15,0 0 0,0 0 16,0 0-16,0 1 15,21-1-15,0-21 0</inkml:trace>
  <inkml:trace contextRef="#ctx0" brushRef="#br0" timeOffset="984.46">3492 2159 0,'0'0'0,"0"-21"16,-21 21-16,21-21 0,0 0 0,0-1 15,0 1-15,0 0 16,0 0-16,0 0 0,0 0 16,0-1-16,0 1 15,0 0-15,-21 21 16,21 21-16,0 0 16,-21 22-16,21-22 0,0 21 15,0 22-15,0-22 0,0 22 0,0-1 16,-21 1-16,21-1 0,-21 1 15,21-1-15,0 1 0,-22-1 0,1 1 16,21-1-16,-21-21 0,21 1 16,-21-1-16,21 0 0,0-20 0,0 20 15,0-21-15,0 0 0,0 0 16,0-42 15,0 0-31,0 0 16,-21 0-16,21-22 0</inkml:trace>
  <inkml:trace contextRef="#ctx0" brushRef="#br0" timeOffset="1613.1">3175 2328 0,'0'0'0,"0"-21"16,-42 0-16,42 0 15,-22 0-15,22 0 0,0-1 16,0 1-16,0 0 0,0 0 15,0 0-15,22 0 0,-1-22 16,0 22-16,21 0 0,1 0 0,-1 0 16,0 21-16,22-22 0,-22 1 15,22 21-15,-1 0 0,1 0 0,-22 0 16,21 21-16,-20 1 0,-1-1 16,0 21-16,-20-21 0,-1 22 0,-21-1 15,0 0-15,0 1 0,-21-1 16,-22 0-16,22 1 0,-21 20 0,-1-21 15,1 1-15,0-1 16,-1-21-16,1 22 0,21-22 0,0 0 16,0-21-16,-1 21 0,1-21 15,21-21 1,0 0-16,21 0 16,1-1-16,-1 22 0,21-21 15,-21 0-15,22 0 0,-1 0 0,0 0 16,22 21-16,-22 0 0,0-22 15,1 22-15,-1 0 0,0 0 16,1 22-16,-1-1 0,0-21 0,-20 42 16,-1-21-16,0 0 0,-21 22 0,0-22 15,0 21-15,0 1 16,0-22-16,-21 21 0,0 0 0,-22 1 16,1-1-16,21-21 0,-43 22 15,22-22-15,0 21 0,-1-21 0,1 0 16,-22 1-16,22-1 0,-21-21 15,20 0-15,1 0 0,0 0 0,-1 0 16,1 0-16,21 0 0,-22-21 16,22-1-16,0 1 0,0 21 0,0-21 15,0 0-15,-1 0 0,1 0 16,21-1-16,0 1 16,0 0-16,21 0 15,1 21-15,-1-21 0,0 0 0,21-1 16,-21 22-16,22-21 0</inkml:trace>
  <inkml:trace contextRef="#ctx0" brushRef="#br0" timeOffset="1960.9">4381 2138 0,'0'0'0,"0"-21"0,0 0 16,0-1-16,0 1 0,0 0 0,0 0 15,0 0 1,0 0-16,0 42 16,0 0-1,0 0-15,0 0 0,0 22 0,0-1 16,0 0-16,0 22 0,0-22 16,0 22-16,0-1 0,0 1 0,0-22 15,0 21-15,0 1 0,-21-22 16,0 1-16,21-1 0,-21 0 0,21 1 15,0-22-15,0 21 0,0-21 16,-21 0-16,21 1 0,0-44 47,0 1-31,0 0-16,21 0 0,0 0 0</inkml:trace>
  <inkml:trace contextRef="#ctx0" brushRef="#br0" timeOffset="2389.17">4741 2498 0,'0'21'16,"-21"0"0,0 0-16,21 0 15,0 1-15,-21-1 0,0 0 0,-1 0 16,22 0-16,-21 22 0,21-22 15,0 0-15,0 0 0,0 21 0,0-20 16,0-1-16,0 0 0,0 0 16,0 0-16,21 0 0,1-21 15,-1 0-15,0 0 0,21 0 0,-21 0 16,1 0-16,20 0 0,0-21 16,-21 21-16,22-21 0,-22 0 0,0 0 15,21 0-15,-20-22 0,-1 22 16,0 0-16,-21-21 0,0-1 15,0 1-15,0 21 0,0-22 16,0 1-16,0 0 0,-21 21 0,0-1 16,-1 1-16,1 0 0,-21 0 15,21 21-15,-22 0 0,1 0 0,0 0 16,21 21-16,-22-21 0,1 21 16,21 0-16,0 1 0,-1 20 0,1-21 15,0 21-15,21-20 0,0-1 16,0 21-16,0-21 0,21 0 0,0 1 15,1-22-15,-1 21 0,21-21 16,-21 0-16</inkml:trace>
  <inkml:trace contextRef="#ctx0" brushRef="#br0" timeOffset="2688">5546 2434 0,'0'0'0,"0"-42"15,-22 21 1,1 21-16,0 0 0,0 0 16,0 0-16,0 21 0,-1 0 0,1 0 15,0 0-15,0 1 0,0 20 16,0 0-16,-1 1 0,1-22 0,21 21 16,0 0-16,0 1 0,0-22 15,0 21-15,0-21 0,0 1 16,0 20-16,21-21 0,1 0 0,-1-21 15,0 21-15,0-21 0,21 0 16,1 0-16,-22 0 0,21 0 0,1 0 16,-1 0-16,0-21 0,1 0 15,-1 0-15,0 0 0,1 0 0,-1-22 16,-21 22-16</inkml:trace>
  <inkml:trace contextRef="#ctx0" brushRef="#br0" timeOffset="3372.61">6159 1926 0,'0'0'0,"0"-21"0,-21 0 16,21 0-16,-21 0 0,0 21 15,0 0 1,21 21-16,0 21 0,0-21 0,0 22 16,0-1-16,0 0 0,0 1 15,0-1-15,0 21 0,0-20 0,0 20 16,0 1-16,0-22 0,0 22 15,-21-22-15,21 21 0,0-20 0,0-1 16,0 0-16,0 1 0,-22-22 16,22 21-16,0-21 0,0 1 0,0-1 15,0 0-15,0 0 16,0-42 15,0 0-31,0 0 16,0-1-16,0-20 0,0 21 0,0-21 15,0 20-15,22-20 0,-22 0 16,21-1-16,0 22 0,0-21 0,-21 0 16,21 20-16,0 1 0,1 0 15,-1 0-15,0 0 0,0 21 0,0 0 16,0 0-16,1 0 0,-1 0 16,0 21-16,0-21 0,0 21 0,0 0 15,-21 0-15,0 22 16,0-22-16,0 0 0,0 0 0,0 22 15,-21-22-15,0 0 0,0 0 16,0 0-16,0 0 0,-1 1 0,1-1 16,0-21-16,0 21 0,0-21 15,0 0-15,-1 0 0,1 0 0,0 0 32,21-21-17,21 42 16,0 0-31,1-21 16,-22 21-16,21 0 0,0 1 16,0-22-16,0 21 0,0 0 0,1 0 15,-1-21-15,0 21 0,21-21 16,-21 0-16,1 21 0,-1-21 0,21 0 16,-21 0-16,0 0 0,1 0 15,-1 0-15,0-21 16,-21 0-16,0 0 15,0 0-15</inkml:trace>
  <inkml:trace contextRef="#ctx0" brushRef="#br0" timeOffset="4094.19">8276 2201 0,'0'0'0,"0"-21"0,0-21 16,-21 42-1,0-21-15,0 21 0,-1 0 16,1 0-16,0 0 15,0 0-15,21 21 0,-21 0 0,0 0 0,-1 22 16,22-22-16,-21 21 16,21 0-16,-21 1 0,21-1 0,0 22 15,0-22-15,0 0 0,0 1 0,0-1 16,0 0-16,0-21 0,0 22 16,0-22-16,21 0 0,0 0 0,1-21 15,-1 0-15,21 0 0,-21 0 16,22 0-16,-22 0 0,21-21 0,-21 21 15,0-21-15,22 0 0,-1-22 16,-21 22-16,22-21 0,-22 21 0,0-22 16,0 1-16,-21 0 0,0-1 15,0 1-15,0 0 0,-42 21 0,21-22 16,-1 1-16,-20 21 16,21 0-16,-21-22 0,-1 43 0,1-21 15,21 0-15,-22 21 0,22 0 16,-21 0-16,21 0 0,0 0 0,21 21 15,0 0-15,0 0 16,21 1-16,0-22 0,21 0 16,-21 0-16,22 0 0,20 0 15,1 0-15,-1 0 0,1 0 0,20-22 16,22 1-16,-21 0 0,0-21 16,-1 21-16,1-22 0,0 1 15,-22 21-15,1-22 0</inkml:trace>
  <inkml:trace contextRef="#ctx0" brushRef="#br0" timeOffset="4562.92">9334 1820 0,'0'0'0,"22"-42"0,-22 21 15,0-21-15,0-1 0,-22 1 0,1 21 16,0-22-16,0 22 0,-21 0 16,20 0-16,-20 0 0,0 0 0,21 21 15,-22 0-15,1 0 0,21 21 16,0 0-16,-22 0 0,22 21 0,0 1 16,0 20-16,21 1 0,-21-1 15,-1 22-15,22-22 0,-21 22 0,21 0 16,-21-1-16,21 1 15,-21 0-15,21-1 0,0 22 0,-21-21 16,0 0-16,21 20 0,-22-20 16,22 21-16,0 0 0,0 0 0,0-1 15,0 1-15,0-21 0,-21 21 0,21 0 16,0-1-16,0 1 0,0-21 16,0 0-16,0-1 0,0-20 0,0-1 15,0 1-15,0-22 0,0 0 16,21-20-16,-21-1 0,22-21 0,-1 0 15,0-21-15,-21-22 16,0 22-16,21-21 0,-21 21 16,0-22-16,0 1 0,0-22 15,-21 22-15,0-21 0,-22 20 0,1-20 16,0-1-16,-22 22 0,22-22 16,-22 22-16,-20-21 0,20 20 0,1 1 15,20 0-15,-20-1 0,21 22 16,-1-21-16,1 21 0,21-1 0,0-20 15,21 21-15,0 0 0,0 0 0,0-1 16,0 1-16,21 0 0,0 0 16,21-21-16,-21 20 0,22 1 0,-1 0 15,0-21-15,1 21 0,-1-22 16,0 22-16</inkml:trace>
  <inkml:trace contextRef="#ctx0" brushRef="#br0" timeOffset="5683.82">11112 2138 0,'0'0'15,"22"0"1,-1-21-16,0 0 16,0 21-16,0-22 0,0 1 15,1 0-15,-1 0 0,21 0 0,-21-22 16,22 22-16,-22-21 0,21 0 16,-21-1-16,22 22 0,-22-21 0,-21-1 15,0 22-15,0-21 0,0 21 16,0 0-16,-21 21 0,-1 0 0,-20 0 15,0 0-15,-1 0 0,-20 21 16,-1 0-16,1 21 0,-1-21 0,1 22 16,21-1-16,-22 0 0,22-20 15,-1 20-15,22 0 0,0 1 0,21-1 16,0-21-16,0 21 0,21 1 16,22-22-16,-22 21 0,21-21 15,22 22-15,-22-22 0,21 21 16,-20-21-16,20 22 0,-20-1 0,20-21 15,-21 22-15,1-22 0,-1 21 16,-21 0-16,0-20 0,1 20 0,-22-21 16,0 0-16,-22 22 0,-20-22 0,0 0 15,-1 0-15,-20 0 0,-1 0 16,-20 1-16,20-22 0,-20 0 0,20 0 16,-21 0-16,22 0 0,-1 0 15,22 0-15,0-22 0,-1 1 0,22-21 16,-21 21-16,21-22 15,21 1-15,0 0 0,0-1 0,0 1 16,0-21-16,0 20 0,0 22 16,0-21-16,0 21 0,21-1 0,0 1 15,0 21-15,0 0 0,1 0 0,-1 0 16,0 21-16,-21 1 0,21-1 16,-21 21-16,21 0 0,-21 1 0,0-1 15,21 0-15,-21 1 0,22-1 16,-1 0-16,-21 1 0,21-1 0,0 0 15,-21-20-15,21 20 0,22-21 16,-22 0-16,0-21 0,21 21 0,-21-21 16,22 0-16,-1 0 0,0 0 15,1-21-15,-1 21 0,0-21 16,1 0-16,-1-21 0,0 20 0,1-20 16,-1 0-16,0-1 0,-20 1 15,20-21-15,-21-1 0,0 1 0,0 20 16,1-20-16,-1-1 0,0 1 15,-21-1-15,0 1 0,0-1 0,0 22 16,0-22-16,0 22 0,0 21 16,0 0-16,0 0 0,0 42 15,0 21 1,-21 0-16,21 1 0,-21 20 16,21-20-16,-22 20 0,22 1 15,-21-1-15,21 1 0,0-1 0,0 1 16,0-1-16,0 1 0,0-22 0,0 0 15,0 1-15,0-22 0,0 21 16,0-21-16,0 0 0,0 1 0,21-22 16,1 0-16,-1 0 15,-21-22-15,21 1 16,-21 0-16</inkml:trace>
  <inkml:trace contextRef="#ctx0" brushRef="#br0" timeOffset="5885.85">11366 2392 0,'22'0'31,"-1"0"-15,0 0-16,0-21 0,21 21 0,1 0 15,-1-21-15,0-1 0,1 22 0,-1 0 16,0 0-16,1-21 0,-22 21 15,0 0-15,21 0 0,-20 0 0</inkml:trace>
  <inkml:trace contextRef="#ctx0" brushRef="#br0" timeOffset="6784.6">12446 2667 0,'21'0'0,"-21"-42"16,0 21-16,0-1 16,0 1-16,0 0 0,0 0 0,0 0 15,0 0-15,0-22 0,0 22 16,0 0-16,-21 0 0,21-22 15,-21 22-15,0 0 0,-1 0 0,1 0 16,0 21-16,0 0 16,-21 0-16,20 0 0,1 21 0,0-21 15,-21 21-15,21 21 0,-22-20 0,22 20 16,0 0-16,0 1 0,0-1 16,21 0-16,0 22 0,-22-22 0,22-21 15,0 22-15,0-1 0,0-21 16,0 0-16,0 0 0,22 1 15,-1-1-15,0 0 0,0-21 0,0 0 16,0 0-16,1 0 0,20 0 16,-21-21-16,21 0 0,-20-1 0,-1 1 15,0 0-15,21-21 0,-21 21 16,-21-22-16,22 22 0,-1-21 16,-21-1-16,0 1 0,0 0 0,0-1 15,0 1-15,0 21 0,0-21 0,0 20 16,0 1-16,0 42 31,-21 22-31,21-22 0,-22 21 16,22-21-16,0 22 0,0-1 15,0 0-15,0 1 0,0-1 16,0 0-16,0-20 0,0 20 16,0-21-16,0 21 0,22-20 0,-1-1 15,-21 0-15,21-21 0,0 0 0,0 0 16,0 0-16,1 0 0,-1 0 15,0 0-15,0-21 0,0 0 0,0-1 16,1 1-16,-1-21 0,0 21 16,0-22-16,0 1 0,-21-21 0,21 20 15,1-20-15,-1-1 0,0 1 16,0-1-16,-21 1 0,21-1 0,-21 1 16,21-1-16,-21 1 0,0-1 15,0 22-15,0 0 0,0-1 16,0 22-16,0 0 0,-21 21 15,0 21-15,21 0 16,-21 0-16,21 22 0,-21-1 0,0 22 16,21-22-16,-22 21 0,22 1 15,0-22-15,-21 22 0,21-1 0,-21-20 16,21 20-16,-21-21 0,21 22 16,0-22-16,0 1 0,0-22 0,0 21 15,0-21-15,0 22 0,0-22 16,0 0-16,0 0 0,21-21 31,-21-21-15,0 0-16,0 0 0,0-1 0</inkml:trace>
  <inkml:trace contextRef="#ctx0" brushRef="#br0" timeOffset="6980.57">12509 2413 0,'22'0'31,"-1"0"-31,0 0 16,0 0-16,21 0 0,1 0 0,-22 0 15,21 0-15,1-21 0,-1 21 16,0 0-16,-21 0 0,22 0 16,-22 0-16,0-21 0,0 21 15,0 0 1</inkml:trace>
  <inkml:trace contextRef="#ctx0" brushRef="#br0" timeOffset="8065.28">13166 2667 0,'0'0'0,"42"0"16,-21-21-1,0 21-15,0-21 0,22 0 16,-22 21-16,0-22 0,0 1 16,0 0-16,1 0 0,-22 0 0,0 0 15,21-1-15,-21 1 0,0 0 0,0 0 16,0 0-16,0 0 0,0-1 16,-21 22-16,-1 0 15,1 0-15,0 22 16,0-22-16,21 42 0,-21-21 0,0 0 15,21 22-15,-22-22 0,22 21 16,0 0-16,0-20 0,0 20 16,0-21-16,0 21 0,0-20 0,0-1 15,0 0-15,22 0 0,-1 0 16,0-21-16,0 0 0,0 0 0,0 0 16,22 0-16,-1 0 0,-21 0 15,0 0-15,22-21 0,-22 0 0,21 0 16,-21 0-16,1-1 0,-1 1 0,0 0 15,0-21-15,-21-1 0,21 22 16,-21-21-16,21 0 0,1-1 0,-22 22 16,0-21-16,0 21 15,0-1-15,0 1 0,0 0 0,0 42 32,0 0-17,-22 1-15,22 20 0,0-21 0,0 0 16,0 0-16,0 22 0,0-22 15,-21 0-15,21 21 0,0-20 0,0-1 16,0 0-16,0 0 16,0 0-16,-21-42 31,21 0-15,0 0-16,0 0 15,0-1-15,0 1 0,0 0 16,0-21-16,0 21 0,0-1 0,0-20 15,0 21-15,21-21 0,0 20 16,1 1-16,-22 0 0,21 0 0,0 0 16,0 21-16,0 0 0,0 0 15,1 0-15,-1 21 16,0 0-16,-21 0 0,21 0 16,-21 1-16,21-1 0,-21 21 15,21-21-15,1 22 0,-22-22 0,0 0 16,0 0-16,21 0 0,-21 0 15,0 1-15,0-1 0,0 0 0,0 0 16,-21-42 31,21 0-47,0 0 16,0-1-16,0-20 0,0 21 0,0 0 15,0-22-15,21 22 0,0-21 0,0 0 16,0 20-16,0-20 0,1 21 15,-1-21-15,21 20 0,-21 1 0,0 0 16,1 21-16,-1 0 16,0 0-16,0 0 0,-21 21 0,21 0 15,-21 1-15,21-1 0,-21 21 16,0 0-16,0-20 0,0 20 16,0 0-16,0 1 0,0-22 0,0 21 15,0 0-15,0-20 0,0-1 16,0 0-16,-21 21 0,21-21 0,-21-21 15,21 22-15,-21-1 0,21 0 16,0-42 31,21 0-47,0-22 0</inkml:trace>
  <inkml:trace contextRef="#ctx0" brushRef="#br0" timeOffset="8464.23">14647 2413 0,'0'21'16,"0"0"-16,-21 1 0,21-1 15,0 0 1,21-21 0,0 0-16,1 0 0,-1 0 15,0 0-15,0 0 0,0 0 16,0 0-16,22-21 0,-22 21 15,0-21-15,0-1 0,0 1 0,1 21 16,-1-21-16,0 0 0,0 0 16,-21 0-16,0-1 0,0 1 0,0 0 15,0 0-15,-21 21 16,0 0-16,0 0 0,-1 0 16,1 0-16,0 21 0,0 0 15,0 0-15,0 1 0,-1 20 0,22 0 16,-21-21-16,0 22 0,21-22 0,-21 21 15,21 1-15,0-22 0,0 0 16,0 21-16,0-21 0,0 1 0,0-1 16,0 0-16,21-21 15,0 0-15,0 21 0,1-21 0,-1 0 16,0 0-16,0 0 0,0 0 16,0-21-16,1 21 0,20-21 15,-21 0-15</inkml:trace>
  <inkml:trace contextRef="#ctx0" brushRef="#br0" timeOffset="8977.28">15303 2328 0,'0'0'0,"0"-21"0,0 0 0,0 42 47,0 0-47,-21 1 0,21-1 15,-21 21-15,21-21 0,-21 22 0,21-22 16,0 21-16,0-21 0,0 22 15,-21-22-15,21 0 0,-21 21 0,21-21 16,0 1-16,0-1 16,0 0-16,-22 0 15,22-42 17,0 0-32,0 0 0,0-1 15,0-20-15,22 21 0,-22-21 16,21 20-16,-21-20 0,21 0 15,0-1-15,0 22 0,0-21 0,1 0 16,-1 20-16,21-20 0,-21 21 16,0 0-16,22 0 0,-22-1 0,21 22 15,-21 0-15,43 0 16,-22 22-16,-21-22 0,1 42 0,-1-21 16,0 0-16,0 22 0,-21-1 15,21 0-15,-21 1 0,0-22 0,0 21 16,0 0-16,0-20 0,0 20 0,0-21 15,0 0-15,0 0 0,-21 1 16,21-1-16,-21 0 0,21 0 0,-21 0 16,0-21-1,21 21-15,0-42 32,0 0-17,21 0-15,-21 0 0,21 0 0,0-22 16</inkml:trace>
  <inkml:trace contextRef="#ctx0" brushRef="#br0" timeOffset="9320.08">16235 1566 0,'0'0'0,"0"-21"15,0 0-15,0 42 31,0 22-31,0-22 0,-21 21 16,21 22-16,0-22 0,0 21 0,-22 1 16,22-1-16,-21 1 0,21-1 0,0 1 15,-21-1-15,21 1 0,-21-1 16,0 1-16,21-22 0,0 1 0,0 20 16,0-42-16,0 22 0,0-1 15,0-21-15,0 0 0,0 0 0,0 1 16,0-1-16,21-21 15,0 0-15,0 0 0,0 0 16,1 0-16,-1 0 0,0-21 0,21 21 16,-21-22-16,1 1 0,20 0 15,-21 0-15,0-21 0,0 20 0,1-20 16,-1 0-16,-21 21 0,0-22 16</inkml:trace>
  <inkml:trace contextRef="#ctx0" brushRef="#br0" timeOffset="9531.96">16108 2180 0,'0'0'0,"-21"0"0,-1 0 15,44 0 1,-1 0 0,0 0-16,0 0 0,0 0 0,22 0 15,-22 0-15,21 0 0,0 0 16,-20 0-16,20 0 0,0 0 0,-21 0 15,1 0-15,20 0 0,-21-21 16,-21 0-16,21 21 0,-21-21 16,0 0-16</inkml:trace>
  <inkml:trace contextRef="#ctx0" brushRef="#br0" timeOffset="11194.23">18394 2265 0,'0'0'0,"0"-42"0,0 20 16,0 1-16,-21-42 15,21 42-15,-22-1 0,1 22 0,21-21 16,-21 21-16,21 21 16,-21 1-1,21-1-15,0 21 0,0 0 0,0-20 16,0 20-16,-21 0 0,21 1 15,0 20-15,0-21 0,0 1 0,-21-1 16,21 0-16,-22 1 0,22-1 16,0-21-16,0 0 0,0 1 0,0-1 15,0 0-15,22-21 16,-1 0-16,0-21 0,-21 0 16,42 21-16,-21-22 0,1-20 15,-1 21-15,0-21 0,21 20 16,-21-20-16,1 0 0,-1-1 15,21 1-15,-21 21 0,0 0 0,1-22 16,-1 43-16,-21-21 0,21 0 16,0 21-1,-21 21-15,0 0 0,0 1 0,0 20 16,0-21-16,0 21 0,0 1 16,0-22-16,0 21 0,0 1 0,0-22 15,0 21-15,0-21 0,0 0 16,0 1-16,21-1 0,-21 0 0,21-21 15,22 0-15,-22 0 16,0 0-16,0 0 0,22 0 0,-22-21 16,21 0-16,-21-1 0,22 1 15,-22 0-15,21-21 0,-21 21 0,22-22 16,-22 1-16,0 0 0,0-1 16,0 1-16,0 0 0,1-1 15,-1 22-15,-21-21 0,0 21 0,0-1 16,0 1-16,-21 21 15,-1 0 1,1 21-16,21 1 0,-21 20 0,0-21 16,0 21-16,0 1 0,-1-1 15,1 0-15,21 1 0,0-1 16,0 0-16,0 1 0,0-22 0,0 21 16,0 1-16,0-22 0,21 0 15,43 21-15,-43-42 0,21 0 16,1 0-16,-1 0 0,0 0 15,1 0-15,-1-21 0,0 0 0,1 0 16,-22 0-16,21-22 0,-21 1 16,22 0-16,-22-1 0,0-20 0,21 20 15,-20-20-15,-1 21 0,0-22 16,0 22-16,0-22 0,-21 1 0,21 20 16,-21-20-16,22 21 0,-22 20 15,0-20-15,0 21 0,0 0 16,0 42-1,-22 0-15,1 0 0,0 22 16,0-22-16,21 21 0,-21 0 16,21 1-16,-21-1 0,21 22 0,0-22 15,-22 0-15,22 22 0,0-22 16,-21 22-16,21-22 0,0 0 0,0 1 16,0-22-16,0 21 0,0-21 15,0 0-15,0 1 0,0-1 0,21-21 31,1 0-31,-22-21 0,21-1 16,0 1-16,-21 0 0,21 0 0,0-21 16,0 20-16,-21-20 0,22 0 15,-1 21-15,0-22 0,0 22 0,-21 0 16,0 0-16,21 21 0,0 0 16,-21 21-1,0 0 1,0 21-16,0-20 0,0 20 0,0-21 15,0 21-15,0-20 0,0-1 16,0 21-16,22-21 0,-1 0 16,0 1-16,-21-1 0,21 0 0,0-21 15,0 0-15,22 21 0,-22-21 0,0 0 16,21 0-16,-20 0 0,20-21 16,-21 21-16,21-21 0,-20 0 15,-1-1-15,21-20 0,-21 21 0,0-21 16,1-1-16,-1 1 0,0 0 15,0 20-15,0-20 0,0 0 0,1 21 16,-22-1-16,0 1 0,0 42 31,-22 22-15,1-22-16,0 0 0,21 21 0,0-20 16,0 20-16,-21-21 0,21 0 15,0 22-15,0-22 0,0 0 16,0 0-16,0 0 0,0 0 15,21-21-15,0 0 0,0 0 16,1 0-16,-1 0 0,0 0 16,-21-21-16,21 21 0,0-21 15,0 0-15,-21 0 0,0-22 0,22 22 16,-22 0-16,21-21 0</inkml:trace>
  <inkml:trace contextRef="#ctx0" brushRef="#br0" timeOffset="11363.13">20764 2074 0,'0'0'0,"-42"0"0,21 0 0,0-21 16,0 21-16,-1 0 0,1 0 15,42 21 32,1-21-47,-1 0 16,0 22-16,0-22 0</inkml:trace>
  <inkml:trace contextRef="#ctx0" brushRef="#br0" timeOffset="12212.31">21294 2159 0,'0'0'0,"0"-21"16,-22 21-16,1 0 0,0 0 15,0 0-15,0 0 16,0 0-16,21 21 0,-22 0 0,1 0 16,0 1-16,0-1 0,0 21 15,21 0-15,0-20 0,-21 20 0,21 0 16,0 1-16,0-22 0,0 21 16,0 0-16,0-20 0,0-1 15,21 0-15,0 0 0,21 0 16,-21 0-16,22-21 0,-1 0 0,0 0 15,1 0-15,20 0 0,-20 0 16,-1 0-16,21-21 0,-20 0 0,-1 0 16,0 0-16,1-22 0,-22 1 0,21 21 15,-21-21-15,22-22 0,-22 22 16,0-1-16,0-20 0,0-1 0,1 22 16,-1-21-16,0-1 0,0-21 15,-21 22-15,0-1 0,0 1 0,0 21 16,0-1-16,0 1 0,0 0 15,-21 42-15,0-22 0,0 22 16,-1 0-16,1 22 16,0-1-16,0 21 0,0 0 0,21 1 15,0 20-15,0-20 0,0 20 16,0-21-16,0 22 0,0-1 0,0-20 16,0 20-16,0-20 0,0 20 15,0-21-15,0 1 0,0-1 0,0 0 16,0 1-16,0-1 0,0-21 15,0 0-15,0 1 0,0-1 0,0 0 16,0-42 15,0 0-31,0-1 0,0 1 16,0 0-16,0-21 0,21 21 16,-21-22-16,21 22 0,0-21 0,22-1 15,-22 1-15,0 21 0,0 0 16,0 0-16,0-1 0,1 1 0,-1 21 15,0 21 1,-21 1-16,21-1 0,-21 0 0,0 21 16,0-21-16,0 22 0,0-22 15,0 21-15,0 1 0,0-22 0,0 0 16,0 21-16,0-21 0,21 1 16,0-1-16,1-21 0,-22 21 15,42-21-15,-21 0 0,0 0 0,22 0 16,-22 0-16,0 0 0,21-21 15,-21 21-15,1-21 0,20-1 0,-21 1 16,0 0-16,0 0 0,1 0 16,-22 0-16,21-1 0,0 1 0,-21 0 15,0-21-15,21 21 16,-21-1-16,-21 22 16,0 0-1</inkml:trace>
  <inkml:trace contextRef="#ctx0" brushRef="#br0" timeOffset="14416.33">1122 4763 0,'0'-22'0,"-21"22"0,-1-21 0,22 0 16,0 0-16,0 0 0,0 0 16,-21-1-16,21 1 0,0 0 15,0 0-15,0 0 0,-21 21 16,21 21 0,0 21-1,0 1-15,0-1 0,0 0 16,0 22-16,0-22 0,0 22 15,-21-1-15,21 1 0,0-22 0,-21 21 16,21-20-16,-21-1 0,21 0 16,0-20-16,0-1 0,0 0 0,0 0 15,0 0-15,0-42 32,0 0-32,21 0 0,0 0 0,0-22 15,0 1-15,0 0 0,1-1 16,20 1-16,-21 0 0,0-22 15,0 22-15,1-1 0,-22 22 0,21 0 16,-21 0-16,21 0 16,-21 42-16,0 0 15,0 0-15,0 0 0,0 22 16,0-1-16,0-21 0,0 22 16,0-1-16,0 0 0,0 1 0,0-1 15,21-21-15,-21 21 0,21-20 16,-21-1-16,21 0 0,1 0 0,-1-21 15,0 0-15,0 0 0,21 0 16,-20 0-16,20-21 0,-21 0 16,21 0-16,-20-1 0,20 1 15,-21-21-15,21 21 0,-20-22 16,-1 1-16,0 0 0,-21-22 0,21 22 16,-21 0-16,0-1 0,0 1 15,0 0-15,0-1 0,0 22 0,0 0 16,0 0-16,-21 21 15,21 21 1,-21 21-16,21-21 0,-21 22 16,-1 20-16,22-20 0,0-1 15,0 0-15,-21 22 0,21-22 0,0 0 16,0 1-16,0-22 0,0 21 16,0-21-16,21 1 0,1-1 0,-1 0 15,0-21-15,0 0 16,0 0-16,0 0 0,1 0 0,20-21 15,-21 0-15,21-1 0,-20 1 16,20 0-16,-21-21 0,0 21 0,22-22 16,-22 1-16,0 0 0,0-1 15,0 1-15,-21 0 0,0 20 16,0-20-16,0 21 0,0 0 0,0 0 16,0-1-16,0 44 31,-21-1-31,21 21 15,-21-21-15,21 22 0,-21-1 0,21 0 16,0 1-16,0-22 0,0 21 16,0 0-16,0 1 0,0-22 0,0 21 15,0-21-15,21 1 0,0-1 16,0 0-16,0 0 0,1-21 16,-1 0-16,0 0 0,0 0 0,21 0 15,-20 0-15,20-21 0,0 21 16,-21-21-16,22-22 0,-22 22 0,21 0 15,-21-21-15,1-1 0,20 1 16,-21-21-16,-21 20 0,21-20 0,0-1 16,-21 22-16,22-22 0,-22 1 15,0 21-15,0-22 0,0 22 16,0-1-16,0 22 0,0-21 16,0 21-16,0 0 0,-22 21 0,1 0 15,0 0-15,21 21 16,0 0-16,-21 21 0,0-21 0,21 22 15,-21-1-15,21 0 0,0 22 16,0-1-16,0-20 0,0 20 0,0 1 16,0-22-16,0 22 0,0-22 15,21 0-15,0 1 0,0-1 0,21-21 16,-20 0-16,20 22 16,-21-43-16,21 21 0,1-21 0,-22 0 0,21 0 15,1 0-15,-22 0 16,21-21-16,-21-1 0,22 1 0,-1 0 15,-21-21-15,21-1 0,-20 1 16,-1-21-16,21-1 0,-21 22 0,0-22 16,-21 1-16,22-1 0,-22 1 15,21-1-15,-21 1 0,0 20 0,0-20 16,0 21-16,0-1 0,0 1 16,0 0-16,0 20 0,0 1 0,0 64 31,0-22-31,0 21 0,0 0 15,-21 1-15,21-1 0,0 22 16,-22-1-16,22 1 0,0-1 16,0 1-16,0-1 0,0 1 15,0-22-15,0 21 0,0-20 0,22-1 16,-1 0-16,-21 1 0,21-22 16,0 0-16,0 0 0,22 0 0,-22-21 15,0 0-15,0 0 0,0 0 16,22 0-16,-22 0 0,0-21 0,21 0 15,-21 0-15,1 0 0,-1 0 0,0-1 16,0-20-16,-21 21 16,0-21-16,0-1 0,0 1 0,0 21 15,0-22-15</inkml:trace>
  <inkml:trace contextRef="#ctx0" brushRef="#br0" timeOffset="14626.21">2498 4360 0,'0'0'0,"-106"0"15,85 0-15,-1 0 0,1 0 16,0 0-16,0 0 16,21 22-1,21-22 1,0 0-16,0 0 0,1 0 15,-1 0-15</inkml:trace>
  <inkml:trace contextRef="#ctx0" brushRef="#br0" timeOffset="16048.18">5884 5038 0,'0'-21'0,"0"-1"0,21 1 16,1 0-16,-22 0 16,21 21-16,0-21 0,-21 0 15,21-1-15,0 1 0,0 0 0,1 0 16,-1-21-16,0 20 0,-21 1 15,21 0-15,0 0 0,-21 0 0,0-22 16,0 22-16,0 0 0,0 0 0,0-21 16,-21 20-16,0 1 0,0 0 15,0 0-15,-1 21 0,1 0 16,-21 0-16,21 0 0,-22 0 0,1 21 16,0 0-16,21 0 0,-22 1 15,1 20-15,21-21 0,0 21 0,-22 1 16,22-1-16,21 0 0,0 1 15,0-1-15,0 0 0,0-20 16,0-1-16,21 0 0,0 0 0,1-21 16,20 0-16,0 0 0,64-21 15,-42 0-15,-22 0 0,21-1 16,-20 1-16,-1-21 0,0 21 0,1 0 16,-1-22-16,-21 22 0,0 0 15,1 0-15,-1 0 0,0-1 0,-21 1 16,0 0-16,0 0 15,0 42 17,-21 0-32,0 0 0,21 1 0,0-1 15,0 21-15,-22 0 0,22 22 0,-21-22 16,21 22-16,0-1 0,0 1 16,0 20-16,0-20 0,0 21 0,0-22 15,0 22-15,0-1 0,0 1 16,0 0-16,21-1 0,-21 1 0,22 0 15,-22-22-15,0 22 0,0-22 0,0 1 16,0-1-16,0 1 0,0-22 16,0 1-16,0-22 0,0 21 15,-22-21-15,1-21 0,0 0 0,0 0 16,0 0-16,0 0 0,-1-21 16,-20 0-16,21 0 0,-21-22 0,-1 22 15,1-21-15,0 0 0,20-22 16,-20 22-16,21-22 0,-21 22 0,42-22 15,0 1-15,0-1 0,0 22 0,0-21 16,21-1-16,0 1 0,21 20 16,1-20-16,20-1 0,-21 1 0,22 20 15,21-20-15,-22-22 0,22 22 16,-1-1-16,1-20 0,0 20 0,-22 1 16,1-1-16,-1 1 0,-20 20 15,-1 1-15,0 0 0,-21-1 0,1 22 16,-22 0-16,0 0 0,0 0 15,-22 21-15,1 0 0,0 0 16,0 0-16,-21 0 0,20 0 0,-20 21 16,21-21-16,-21 21 0,20 21 15,1-21-15,0 1 0,0 20 0,21 0 16,-21-21-16,21 22 0,0-1 16,0 0-16,21-20 0,0 20 0,0-21 15,0 21-15,1-20 0,20-22 0,-21 21 16,21-21-16,1 0 0,-1 0 15,0 0-15,1 0 0,-1-21 16,0-1-16,-20 1 0,20 0 16,0-21-16,-21 21 0,22-22 0,-22 1 15,0 0-15,21-1 0,-20 1 16,-1-22-16,-21 22 0,21-21 0,0 20 16,0-20-16,-21-1 0,21 22 0,-21-22 15,0 22-15,0 0 0,0-1 16,0 1-16,0 21 0,0 0 15,-21 42 1,21 0-16,0 0 0,-21 22 0,0-1 16,21 0-16,-21 1 15,21 20-15,0 1 0,-21-22 0,21 21 16,-22 1-16,22-1 0,0 1 16,0-1-16,0-20 0,0 20 0,0-20 15,0 20-15,0-21 0,22-20 16,-1 20-16,0-21 0,-21 0 0,21 0 15,0-21-15,0 0 0,1 0 0,-1 0 16,0 0-16,0-21 0,0 0 16,-21 0-16,0 0 0,21 0 0,-21-22 15,0 22-15,0-21 0</inkml:trace>
  <inkml:trace contextRef="#ctx0" brushRef="#br0" timeOffset="16236.16">7260 4530 0,'21'0'31,"22"-21"-31,-22 21 0,21 0 16,0-22-16,1 22 0,-1-21 0,0 21 16,1-21-16,20 21 0,-20-21 15,-1 21-15,0-21 0,-21 21 0,22-21 16,-22 21-16,0-22 0</inkml:trace>
  <inkml:trace contextRef="#ctx0" brushRef="#br0" timeOffset="19396.05">9779 4826 0,'0'-21'0,"0"0"15,0 0 1,21-1-16,0 22 16,-21-21-16,43 0 0,-22 0 0,0 0 15,21 0-15,-21-1 0,22-20 16,-1 21-16,0-21 0,-20 20 15,20-20-15,-21 0 0,21-1 0,-20 1 16,-22 0-16,0-1 0,0 1 16,0 0-16,0-1 0,0 22 0,-22 0 15,1 0-15,0 21 0,0 0 16,-21 0-16,20 0 0,-20 21 0,21 21 16,0-20-16,-22 20 0,22 0 0,21 1 15,0 20-15,0-21 0,0 1 16,0-1-16,0 0 0,0 1 0,21-1 15,1 0-15,-1-20 16,21-1-16,-21 0 0,0 0 0,22-21 16,-22 0-16,21 0 0,-21 0 0,22 0 15,-22 0-15,0 0 0,21 0 16,-20-21-16,-1 0 0,0 0 0,0-1 16,0 1-16,0 0 0,1 0 15,-1-21-15,0 20 0,0-20 0,0 21 16,22-21-16,-22 20 0,0-20 15,0 21-15,0 0 0,22 0 0,-22 21 16,0 0-16,0 0 0,21 0 16,-20 21-16,-1 0 0,-21 0 15,0 0-15,0 22 0,0-22 0,0 21 16,0-21-16,0 22 16,0-22-16,-21 21 0,21-21 0,-22 0 15,22 1-15,-21-1 0,21 0 0,0 0 16,0 0-16,0-42 31,0 0-31,21 0 16,1 0-16,-1-1 0,0 1 15,0-21-15,21 21 0,-20-22 0,-1 1 16,21 0-16,-21-1 16,0 22-16,1-21 0,-1 0 0,0 20 0,-21-20 15,0 21-15,0 0 0,-21 21 31,0 0-31,-1 21 0,1 0 16,0 0-16,0 22 0,21-22 16,-21 21-16,0-21 0,21 22 0,-22-22 15,22 21-15,0-21 0,0 22 16,0-22-16,0 0 0,0 0 0,22 0 16,-1 0-16,0 1 0,21-1 0,-21-21 15,22 0-15,-22 0 0,21 0 16,1 0-16,-1 0 0,0 0 0,1-21 15,-1 21-15,21-22 0,-20 1 16,-1 0-16,0 0 0,1 0 16,-1-22-16,-21 22 0,0 0 0,1-21 15,-1 21-15,-21-22 0,0 1 16,0 21-16,0-43 0,-21 43 16,-1 0-16,1 21 0,-21 0 15,21 0-15,0 21 16,-1-21-16,1 21 0,0 22 0,21-22 0,0 0 15,-21 21-15,21-21 0,0 22 16,0-1-16,0-21 0,0 0 0,0 22 16,21-22-16,0 0 0,0 0 15,1 0-15,-1-21 0,0 22 0,21-22 16,1 0-16,-22 0 0,21 0 16,0 0-16,1 0 0,-1 0 15,0 0-15,-20-22 0,20 1 0,-21 21 16,0-21-16,22 0 0,-22-21 0,0 20 15,0 1-15,0 0 0,0-21 16,1 21-16,-1-22 0,0 1 0,0 21 16,0 0-16,-21-1 0,21 1 15,-21 0-15,22 21 0,-1 0 32,-21 21-32,0 0 15,0 1-15,0-1 0,0 0 16,0 0-16,0 0 0,0 0 15,0-42 32,0 0-47,0 0 0,0 0 16,0 0-16,0-1 16,0 1-16,0 0 0,-21 21 15,21-21-15,-22 21 16,1 0-16,0 0 15,21 21-15,-21 0 0,0 0 16,21 1-16,-21-1 0,-1 21 16,1-21-16,0 22 0,21-22 0,-21 21 15,21-21-15,-21 22 0,21-22 16,0 21-16,0-21 0,0 0 0,0 1 16,0-1-16,21 0 0,0 0 15,0 0-15,22-21 0,-22 0 0,21 21 16,-21-21-16,22 0 0,-1 0 0,-21 0 15,21 0-15,1-21 0,-1 0 16,-21 21-16,22-21 0,-1 0 0,-21 0 16,21-1-16,-20-20 0,20 21 0,-21 0 15,0-22-15,-21 22 16,21-21-16,-21 21 0,0-22 0,0 22 16,0 0-16,0 0 0,0 0 15,-21 21 1,0 21-16,21 0 15,-21 0-15,21 0 0,-21 1 16,21 20-16,0-21 0,0 0 0,0 0 16,0 22-16,0-22 0,0 0 15,0 0-15,0 0 0,0 1 0,21-22 16,0 21-16,0-21 0,0 0 16,1 0-16,-1 0 0,0 0 15,21 0-15,-21 0 0,1 0 16,-1-21-16,0-1 0,0 22 0,0-21 15,0 0-15,-21 0 0,22-21 16,-1 20-16,0 1 0,-21-21 0,0 21 16,0-22-16,21 22 0,-21 0 15,0 0-15,0 0 0,0 0 0,0-1 16,0 44 0,0-1-16,-21 0 15,21 0-15,-21 0 0,21 22 16,0-22-16,0 0 0,0 21 0,0-21 15,0 1-15,0 20 0,0-21 16,0 0-16,21 0 0,-21 1 16,21-22-16,0 21 0,0 0 0,1-21 15,20 0-15,0 0 0,1 0 16,-22 0-16,0 0 0,0-21 16,21 0-16,-20 21 0,-1-22 0,0 1 15,0 0-15,0-21 0,0 21 16,-21-22-16,22 1 0,-1 0 0,0-1 15,0-20-15,-21 20 0,42-84 16,-42 64-16,0 21 16,0-22-16,0 22 0,0-1 0,0 22 15,0 0-15,0 0 0,0 0 16,0 0-16,-21 21 16,0 21-16,21 0 0,-21 21 15,21 1-15,0-22 0,0 42 16,-21-20-16,21-1 0,-21 21 0,21-20 15,0 20-15,0-20 0,0 20 16,0-21-16,0 1 0,0-1 0,0 0 16,0-20-16,21 20 0,0-21 15,0 0-15,0 0 0,0 1 0,1-22 16,-1 0-16,21 21 0,-21-21 0,22 0 16,-22 0-16,21 0 0,-21-21 15,0 21-15,22-22 0,-22 1 16,0 21-16,0-21 0,0 0 0,1-21 15,-1 20-15,-21 1 0,0 0 16,0-21-16,21 21 0,-21-22 0,0 22 16,0-21-16,0 21 0,0-1 15,-21 22-15,0 0 16,-1 0-16,1 0 0,21 22 0,0-1 16,-21 0-16,21 21 0,-21-21 15,21 22-15,0-22 0,0 0 0,0 21 16,0-20-16,0-1 0,21 0 15,0 0-15,0 0 0,1-21 16,-1 21-16,0 1 0,0-22 0,21 0 16,1 0-16,-22 0 0,21 0 15,1 0-15,-1 0 0,21 0 0,-20 0 16,-1-22-16,0 22 0,1-21 0,-1 0 16,0 0-16,1 0 0,-1 0 15,0-1-15,-20-20 0,-1 21 16,0-21-16,0 20 0,0-20 15,-21 21-15,21-21 0,-21 20 0,0 1 0,0 0 16,0 0-16,-21 0 0,0 21 16,-21 0-16,21 0 0,-1 0 0,1 0 15,-21 21-15,21 0 0,0 0 16,-1 22-16,1-22 0,0 0 16,0 21-16,0 1 0,21-22 0,0 21 15,0-21-15,0 0 0,0 22 0,0-22 16,0 0-16,0 0 0,0 0 15,21-21-15,0 22 0,0-22 16,0 0-16,1 0 0,-1 0 16,0 0-16,0 0 0,0 0 0,0-22 15,1 1-15,-22 0 0,21 0 0,0 0 16,0-22-16,0 22 16,0-21-16,-21 0 0,22-22 0,-1 22 0,0-22 15,0 1-15,0-1 0,0 1 16,1-1-16,-1 1 0,0-22 15,0 22-15,0-1 0,22-42 16,-43 64-16,0 0 0,0-1 16,0 22-16,0 0 0,0 0 0,-22 21 15,1 21 1,0 0-16,0 21 0,0 1 0,0-1 16,-1 0-16,1 1 0,0 20 15,0 1-15,0-1 0,0 1 16,21-1-16,0 1 0,0-1 0,0 1 15,0-1-15,0 1 0,0-22 16,21 0-16,0 1 0,0-22 0,0 21 16,0-21-16,22 1 0,-22-22 0,21 21 15,22-21-15,-43 0 16,21 0-16,-21 0 0,22 0 0,-22-21 16,21 21-16,-21-22 0,22 1 15,-22 0-15,0 0 0,21 0 16,-20 0-16,-22-1 0,21 1 0,-21-21 0,0 21 15,0-22-15,0 22 16,0-21-16,-21 21 0,-1-22 0,-20 22 0</inkml:trace>
  <inkml:trace contextRef="#ctx0" brushRef="#br0" timeOffset="19675.89">13102 3874 0,'21'0'32,"22"0"-32,-22 0 15,21 0-15,0 0 0,1 0 0,-1-22 16,0 22-16,1 0 0,-1 0 0,0 0 15,1-21-15,-1 21 0,-21 0 16,0 0-16,1 0 0,-1 0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21:43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1397 0,'0'-21'0,"0"0"16,0 0-1,-21 21-15,21-22 16,0 1-16,-21 0 16,21 0-16,0 0 15,0 0-15,-21 21 0,21-22 16,-22 22-1,22 22 17,0-1-17,0 0-15,0 21 0,0-21 16,0 1-16,0 20 0,0 0 0,0 1 16,0-1-16,0 21 0,0-20 15,0 20-15,0 1 0,0-22 16,0 22-16,0-22 0,0 0 0,0 1 15,0-1-15,0 0 0,0-21 16,22 1-16,-22-1 0,0 0 16,21-21-16,0-21 31,0 0-31,0-1 16,-21-20-16,21 0 0,1-1 15,-1 1-15,-21 0 0,21-22 16,0 22-16,0-22 0,0 22 15,-21 0-15,0 21 0,22-43 16,-1 43-16,-21 0 0,0 0 16,21 42 15,-21 0-31,0 21 0,0-21 16,0 22-16,0-1 0,0 0 15,0 1-15,0-1 0,0 0 16,0-20-16,21 20 0,-21 0 15,21-21-15,0 1 0,1-1 16,-22 0-16,21 0 0,0-21 16,21 0-16,-21 0 0,1 0 0,-1 0 15,21 0-15,-21 0 0,0-21 16,22-21-16,-22 20 0,0 1 16,0-21-16,0 0 0,1-1 0,-1-20 15,0 20-15,-21 1 0,0-21 16,0 20-16,0 1 0,0-22 15,0 43-15,0-21 0,0 0 0,-21 20 16,21 1-16,-21 0 0,-1 21 16,1 0-16,0-21 0,0 21 15,0 0-15,0 0 16,21 21-16,-22-21 0,22 21 16,0 0-16,0 1 15,0-1-15,0 0 0,22-21 16,-1 0-16,0 0 15,0 0-15,21 0 0,-20 0 16,-1 0-16,21 0 0,-21-21 0,22 0 16,-22-1-16</inkml:trace>
  <inkml:trace contextRef="#ctx0" brushRef="#br0" timeOffset="543.69">2117 720 0,'0'-21'15,"0"42"-15,0-64 0,-22 43 0,1 0 16,0 0 0,21 22-16,-21 20 0,21-21 15,0 21-15,0 22 0,0-22 16,0 22-16,0-1 0,0 1 0,0-1 16,21 1-16,-21-1 0,21-20 15,-21 20-15,0-21 0,0 22 16,21-1-16,-21-20 0,22 20 0,-22-20 15,0-1-15,0 0 0,0 1 16,0-1-16,0-21 16,0 0-16,0 0 0,0 1 0,0-1 15,-22-21 1,22-21 0,0-1-16,-21 1 0,21-21 15,0 21-15,0-22 0,0-20 16,0 21-16,0-1 0,0 1 15,0 0-15,21-1 0,1 1 0,-1 21 16,21-22-16,-21 22 0,0 0 16,22 0-16,-22 21 0,21 0 0,1 0 15,-22 0-15,21 0 16,0 21-16,-20 0 0,-1 0 0,0 1 16,0 20-16,0-21 0,-21 21 15,0 1-15,0-1 0,0-21 16,0 22-16,-21-1 0,0-21 0,21 21 15,-21-20-15,21-1 0,-21 21 16,-1-21-16,22 0 16,22-21 15,-1-21-31,21 0 0,-21 0 16</inkml:trace>
  <inkml:trace contextRef="#ctx0" brushRef="#br0" timeOffset="1412.19">3196 1651 0,'21'0'0,"-21"-21"16,21 21-16,-21-21 0,22 0 15,-22-1-15,21 1 0,-21 0 16,0 0-16,0 0 15,0 0-15,0-1 0,0 1 16,-21 0-16,-1 21 16,1 0-16,0 0 0,0 0 15,0 0-15,0 21 0,-22-21 0,22 21 16,0 1-16,-21 20 0,20 0 16,1-21-16,0 43 0,0-22 0,0 1 15,0-1-15,21 0 0,0 1 16,-22-1-16,22 0 0,0 1 15,0-22-15,0 0 0,0 0 0,0 0 16,22-21-16,-1 0 0,0 0 16,0 0-16,0 0 0,0-21 15,1 21-15,20-21 0,-21-21 16,0 20-16,0 1 0,22-21 0,-22 0 16,0-1-16,-21 22 0,21-21 15,0-1-15,1 1 0,-22 0 16,0-1-16,0 1 0,0 21 0,21 0 15,-21 0-15,0-1 0,0 1 16,0 42 0,0 1-16,-21 20 15,21-21-15,0 21 0,0 1 16,0-1-16,-22 0 0,22 1 0,0-1 16,0-21-16,0 22 15,0-22-15,0 21 0,0-21 0,0 0 16,22 1-16,-1-22 0,0 0 15,0 0-15,0 0 0,22 0 0,-22 0 16,21-22-16,0 1 0,-20 0 16,20 0-16,-21-21 0,21 20 0,-20-20 15,20 0-15,-21-22 0,21 22 16,-20-22-16,-1 22 0,0-21 16,0-1-16,0 22 0,-21-22 0,0 1 15,0 20-15,21 1 0,-21 0 16,0-1-16,0 22 0,0 0 0,0 0 15,0 42 1,0 0 0,0 22-16,0-1 0,0 0 0,0 1 15,0-1-15,0 21 0,0-20 16,0 20-16,0-20 0,-21-1 0,21 21 16,0-20-16,0-1 0,0 22 15,0-22-15,0 0 0,0-21 0,0 22 16,0-22-16,0 0 0,0 0 15,0 0-15,21-21 0,1 0 16,-1 0-16,0 0 16,0 0-16,0-21 0,0 0 15,1 0-15,-22 0 0,21-22 16,0 1-16,-21 21 0,21-21 0</inkml:trace>
  <inkml:trace contextRef="#ctx0" brushRef="#br0" timeOffset="1660.55">3746 1461 0,'0'21'16,"22"-21"-16,-1 0 0,21 0 16,-21 0-16,22 0 0,-22 0 0,21 0 15,0-21-15,-20 21 0,20 0 16,0-22-16,-21 22 0,22 0 15,-22-21-15,0 21 0,21-21 16,-20 21-16,-1 0 0,-42 0 31,-1 21-15,1-21-16,-21 0 0</inkml:trace>
  <inkml:trace contextRef="#ctx0" brushRef="#br0" timeOffset="2268.75">5673 1207 0,'0'0'0,"0"-22"0,21 22 16,-21 22 15,0-1-31,0 21 0,0-21 16,-21 22-16,21-22 0,-22 21 0,22 0 16,0 1-16,0-22 0,0 21 15,0 1-15,0-22 0,0 21 0,0-21 16,0 22-16,-21-22 0,21 0 15,0 0-15,21-21 32,1-21-17,-1 0-15</inkml:trace>
  <inkml:trace contextRef="#ctx0" brushRef="#br0" timeOffset="2719.67">6159 1270 0,'0'0'0,"0"-21"0,0 0 16,-21 21 15,21 21-31,-21-21 0,0 21 0,0 0 16,-22 22-16,22-22 0,0 0 15,0 0-15,0 0 0,0 0 0,21 1 16,-22-1-16,22 0 15,0 0 1,22-21-16,-1 0 0,0 0 16,0 0-16,0 0 0,0 0 0,1 0 15,-1 0-15,0 0 0,21 0 16,-21 0-16,1 0 0,-1 0 0,0 0 16,0 21-16,0-21 0,0 21 15,1 1-15,-22-1 16,0 0-16,0 0 0,-22 0 15,1 0-15,0 1 16,0-1-16,0 0 0,-22-21 0,22 21 16,0 0-16,0-21 0,0 0 15,0 0-15,-1 0 0,1 0 0,0 0 16,0 0-16,0 0 16,0-21-16,21 0 15,-22 0 1,22 0-16,-21-1 0,21 1 0,0 0 15,0 0-15</inkml:trace>
  <inkml:trace contextRef="#ctx0" brushRef="#br0" timeOffset="2926.12">5482 995 0,'-21'0'16,"21"-21"-16,-21 21 0,21-21 31,21 21-15,0-22-16,0 1 0,0 21 16,1 0-16</inkml:trace>
  <inkml:trace contextRef="#ctx0" brushRef="#br0" timeOffset="3868.09">7683 1270 0,'0'0'0,"0"-21"16,0 42 31,22 21-47,-22-20 15,21-1-15,-21 21 0,21-21 0,-21 22 16,0-22-16,0 21 0,0 0 15,0 1-15,0-22 0,0 21 0,0 1 16,0-22-16,0 0 0,0 0 16,0 0-16,0 0 0,0 1 15,0-44 17,0 1-32,0-21 15,0 21-15,0 0 0,0-22 16,0 1-16,0 0 0,21 20 0,0-20 15,0 0-15,-21-1 0,22 1 16,-1 0-16,0 21 0,21-1 0,-21 1 16,1 0-16,20 21 0,-21 0 15,43 0-15,-43 21 0,0 0 16,0 1-16,0-1 0,0 21 16,1-21-16,-1 22 0,-21-1 15,0 0-15,21-21 0,-21 22 16,21-1-16,-21 0 0,0-20 0,0 20 15,0-21-15,0 0 0,0 0 16,0 1-16,0-1 0,-21-21 16,21-21-1,0-1-15,0 1 16,0 0-16,0-21 0,0-1 16,21 1-16,-21 0 0,21-1 0,0 1 15,1 0-15,-22-1 0,42-41 16,-21 63-16,0-22 15,0 22-15,22 21 0,-22 0 16,0 0-16,0 0 0,22 0 16,-22 21-16,0 0 0,0 1 0,-21 20 15,21-21-15,-21 21 0,21-20 16,-21 20-16,0-21 0,0 21 0,0 1 16,0-22-16,0 21 0,0-21 15,0 1-15,0-1 0,0 0 0,0 0 16,0 0-16,22-42 31</inkml:trace>
  <inkml:trace contextRef="#ctx0" brushRef="#br0" timeOffset="4247.88">8975 1566 0,'0'22'15,"21"-22"1,0 0-16,0 0 16,0 0-16,22-22 0,-22 22 0,21-21 15,0 0-15,-20 0 0,20 21 16,-21-21-16,21 0 0,-20-1 0,-1 1 16,0 0-16,-21 0 0,0 0 15,0 0-15,0-1 0,-21 1 16,0 21-16,-1 0 15,-20 0-15,21 0 0,0 0 0,-22 21 16,1-21-16,21 22 0,-21-1 16,20 21-16,1-21 0,0 22 0,0-1 15,0 0-15,21 1 0,-21-1 16,21 0-16,0 1 0,0-22 0,0 21 16,0 0-16,21-20 0,0-1 15,0 0-15,0 0 0,0 0 16,1-21-16,-1 0 0,0 0 15,21 0-15,-21 0 0,1 0 0,20-21 0,-21 0 16,21 0-16,-20 0 16,20-1-16</inkml:trace>
  <inkml:trace contextRef="#ctx0" brushRef="#br0" timeOffset="4527.71">9842 847 0,'0'0'0,"0"-21"0,0-1 0,0 1 16,0 64 0,0-22-16,0 21 0,0 0 15,0 22-15,0-22 0,0 22 16,0-1-16,0-20 0,0 20 16,0 1-16,0-22 0,0 21 15,-21-20-15,21-1 0,-21 0 0,21 22 16,0-43-16,0 21 0,0 1 15,-21-22-15,21 0 0,0 0 0,0 0 16,21-21 0,0-21-1,0 0-15,1 0 0,-1-21 16</inkml:trace>
  <inkml:trace contextRef="#ctx0" brushRef="#br0" timeOffset="5015.5">10202 826 0,'0'0'0,"0"-22"0,0 44 31,0-1-31,0 21 0,0 0 0,0 1 16,0-1-16,0 0 0,0 1 16,0 20-16,0-20 0,0 20 15,0-21-15,0 22 0,0-22 0,0 1 16,0-1-16,0 0 0,0 1 15,0-1-15,0 0 0,0-21 0,-21 22 16,21-22-16,0 0 0,0 0 16,0 0-16,0-42 31,0 0-15,0 0-16,0 0 0,0-22 0,0 22 15,21-21-15,-21 21 0,0-22 16,21 1-16,1 21 0,-1-21 0,0 20 15,-21-20-15,21 21 0,0 0 16,0 0-16,1-1 0,-1 22 16,0 0-16,0 0 0,0 0 0,0 0 15,-21 22-15,22-1 0,-22 0 16,21 0-16,-21 21 0,0-20 16,0-1-16,0 21 0,0-21 0,0 22 15,0-22-15,0 0 0,0 21 16,0-21-16,-21 1 0,21-1 0,-22 0 15,22 0-15,0 0 16,0-42 0,22 21-1,-1-21-15</inkml:trace>
  <inkml:trace contextRef="#ctx0" brushRef="#br0" timeOffset="5411.27">11007 1334 0,'0'0'0,"0"-22"0,-22 22 31,1 22-31,21-1 16,-21 0-16,0 0 0,0 0 16,0 22-16,-1-22 0,1 21 0,0 0 15,0-20-15,0 20 0,21 0 16,0-21-16,0 22 0,0-22 15,0 0-15,0 0 0,0 0 16,21 1-16,0-22 0,0 0 0,22 0 16,-22 0-16,21 0 0,0 0 15,-20 0-15,20-22 0,-21 1 0,21 0 16,-20 0-16,-1 0 0,0-22 16,0 22-16,0-21 0,0 21 0,-21-22 15,0 1-15,0 0 0,0 21 16,0-22-16,0 22 0,0-21 0,-21 21 15,0 21-15,0-22 0,0 1 16,0 21-16,-22 0 0,22 0 0,0 0 16,0 0-16,0 0 15,21 21-15,0 1 0</inkml:trace>
  <inkml:trace contextRef="#ctx0" brushRef="#br0" timeOffset="6060.9">11832 1334 0,'-21'-22'0,"42"44"0,-63-44 0,21 22 0,-1 0 15,1 0-15,0 0 16,0 0-16,0 0 0,0 22 16,-1-1-16,1 0 0,0 0 15,0 0-15,0 22 0,0-22 0,-1 21 16,1 0-16,0 1 16,21-1-16,0-21 0,-21 22 0,21-1 15,0 0-15,0 1 0,0-22 0,0 21 16,0-21-16,21 0 0,0 1 0,0-22 15,1 21-15,-1-21 16,0 0-16,0 0 0,21 0 0,-20-21 16,20 21-16,-21-22 0,0 1 15,22-21-15,-22 0 0,21-1 0,-21 1 16,0 0-16,22-22 0,-22 22 16,0-22-16,0 1 0,-21-1 0,21 1 15,-21-1-15,22-20 0,-22 20 16,0 1-16,0-1 0,0 1 0,0-1 15,0 22-15,0 21 0,0-1 16,0 1-16,-22 0 0,1 21 16,21 21-16,-21 22 0,21-1 15,-21 0-15,0 1 0,21 20 16,0 1-16,0-1 0,0 1 16,0-1-16,0 1 0,0-1 0,0 1 15,0-22-15,21 21 0,0-20 16,-21 20-16,21-20 0,0-1 0,1-21 15,-1 21-15,0-20 0,0-1 16,0 0-16,0 0 0,1-21 0,20 0 16,-21 0-16,21 0 0,-20 0 0,20 0 15,-21-21-15,0 0 0,22 0 16,-22-1-16,0-20 0,0 21 0,0-21 16,-21-1-16,21 22 0,-21-21 15</inkml:trace>
  <inkml:trace contextRef="#ctx0" brushRef="#br0" timeOffset="6341.74">9525 1482 0,'0'0'0,"21"0"0,0 0 0,22 0 0,-1 0 15,0 0-15,1-21 0,-1 21 16,21 0-16,-20-22 0,20 22 0,-20 0 16,-1-21-16,0 21 0,1-21 15,-22 21-15,0 0 0,0 0 0,0-21 16,0 0-16,1 21 15</inkml:trace>
  <inkml:trace contextRef="#ctx0" brushRef="#br0" timeOffset="6867.95">13758 1334 0,'0'0'0,"-21"0"15,0 0-15,21-22 0,-21 1 16,0 0-16,-1 21 0,1-21 16,0 0-16,21 0 0,-21-1 15,0 22-15,21-21 0,0-21 0,0 21 16,0 0-16,0-1 0,0-20 16,0 21-16,0 0 0,21 0 0,21-22 15,-21 22-15,1 0 0,20 21 16,0-21-16,-21 0 0,22 21 15,-1 0-15,0 0 0,1 0 0,-22 21 16,21 0-16,-21 21 16,1-21-16,-22 22 0,0-1 0,0-21 15,0 22-15,0-1 0,-22 0 16,1-21-16,0 22 0,0-1 0,0-21 16,-22 22-16,22-22 0,0 0 0,0 21 15,-21-21-15,42 1 0,-22-1 16,22 0-16,-21-21 0,21 21 0,0 0 15,0 0-15,0 1 16,0-1-16</inkml:trace>
  <inkml:trace contextRef="#ctx0" brushRef="#br0" timeOffset="7177.77">13801 2053 0,'0'0'0,"0"21"16,0 1-16,0-1 16,21-21-16,0 0 0,0 0 15,0 0-15,0 0 0,22 0 0,-22 0 16,0 0-16,0-21 16,0-1-16,1 1 0,-22 0 15,0 0-15,0 0 16,-22 0-1,1 21-15,0 0 16,0 0-16,0 0 0,0 21 16,-1-21-16,1 21 0,21 0 15,-21 0-15,0-21 16,0 21-16</inkml:trace>
  <inkml:trace contextRef="#ctx0" brushRef="#br0" timeOffset="8116.33">974 3768 0,'0'-21'0,"-22"21"31,1 0-15,21 21-16,0 0 16,-21-21-1,21 21-15,21-21 47,-21-21-31,21 0-16,-21 0 15,0-1 1,0 1-16,-21 21 16,0 0-16,0 0 15,0 0-15,21 21 16,-21 1-16,21-1 0,-22 21 0,22-21 16,-21 22-16,21-1 15,0 0-15,0 1 0,0-1 16,0 0-16,0-21 0,0 22 0,21-22 15,1 0-15,-1 0 0,0-21 16,21 0-16,-21 0 0,1 0 0</inkml:trace>
  <inkml:trace contextRef="#ctx0" brushRef="#br0" timeOffset="8480.12">1376 3810 0,'0'0'0,"-21"0"0,-1 21 16,1 0-16,21 1 15,0-1 1,21-21 0,1 0-16,-1 0 0,0 0 15,0 0-15,0-21 0,0-1 0,1 1 16,-1 0-16,0 0 15,-21 0-15,0 0 16,0-1-16,0 1 0,-21 21 16,0 0-16,-1 0 15,1 0-15,0 0 0,0 21 16,0 1-16,21-1 0,0 0 16,-21 21-16,21-21 0,0 1 15,0 20-15,0-21 0,0 21 0,0-20 16,0 20-16,0-21 0,21 0 15,-21 0-15,21 1 0</inkml:trace>
  <inkml:trace contextRef="#ctx0" brushRef="#br0" timeOffset="9051.79">2963 3620 0,'0'0'0,"0"-22"0,-21-20 15,21 0-15,-21 21 16,21-1-16,-21 1 0,0 0 16,-1 21-16,1 0 15,0 21 1,21 0-16,0 1 0,0 20 0,0 0 16,0 22-16,0-1 0,0 1 15,0-1-15,21 1 0,-21 20 0,21 1 16,-21-21-16,0 20 0,0-20 15,0-1-15,0 1 0,0-22 16,0 0-16,0 1 0,0-1 0,0-21 16,0 0-16,0 1 0,0-1 15,0-42 1,0-1 0,0 1-16,0-21 0</inkml:trace>
  <inkml:trace contextRef="#ctx0" brushRef="#br0" timeOffset="9644.45">2582 3831 0,'0'0'0,"-42"-84"15,42 62-15,-21 1 16,21 0-16,0 0 16,0 0-16,0 0 0,0-1 0,21 1 0,0 21 15,21-21-15,1 0 0,-1 21 16,0 0-16,1 0 0,-1 0 15,22 0-15,-22 0 0,21 0 0,-20 21 16,20 21-16,-20-20 16,-1-1-16,0 21 0,-21 0 0,1 1 15,-22-1-15,0 0 0,0 1 16,-22-1-16,-20 0 0,0 22 0,-1-22 16,22 1-16,-21-1 0,0 0 15,-1-21-15,1 1 0,21-1 16,0 0-16,-1 0 0,1-21 0,21-21 31,0 0-31,21 0 0,1-1 0,-1 1 16,21 0-16,0 0 15,-20 0-15,20 0 0,21-1 0,-20 22 0,-1 0 16,22 0-16,-1 0 16,-21 0-16,22 22 0,-22-1 0,22 21 15,-22-21-15,-21 22 0,22-22 16,-22 21-16,-21 0 0,0 1 0,0-1 15,-21 0-15,-1-20 0,-20 20 16,0 0-16,-1 1 0,-20-1 0,21 0 16,-22-21-16,1 22 0,-1-22 15,1 21-15,-1-21 0,1 1 16,-1-22-16,1 21 0,-1-21 0,1 0 16,-1 0-16,22-21 15,-22-1-15,22 1 0,0 0 0,20 0 0,-20-21 16,21 20-16,0-20 15,0 0-15,-1-1 0,22 22 0,0-21 16,0 0-16,0 20 0,22-20 16,-1 21-16,0-21 0,21 20 0,1 1 15,-1 0-15</inkml:trace>
  <inkml:trace contextRef="#ctx0" brushRef="#br0" timeOffset="9959.96">3852 3493 0,'0'-22'16,"0"44"0,0-1-16,0 0 15,0 21-15,0 1 0,0-1 0,0 21 16,0-20-16,0 20 0,0 1 15,0 20-15,0-20 0,-21 21 16,0-22-16,21 1 0,-21-1 16,0 1-16,21-1 0,0-21 0,0 22 15,0-22-15,0-21 0,0 22 16,0-22-16,0 0 0,0 0 0,0 0 16,21-21-16,0 0 0,0 0 15,0 0-15,-21-21 0,21 0 16,1 0-16,-22 0 0</inkml:trace>
  <inkml:trace contextRef="#ctx0" brushRef="#br0" timeOffset="10376.4">4191 4106 0,'0'0'0,"0"22"15,0-1 1,0 0-16,0 0 0,-21 21 15,21 1-15,-21-22 0,21 21 0,0 1 16,0-1-16,0-21 0,0 21 16,0 1-16,0-22 0,0 21 15,0-21-15,0 1 0,21-1 16,0-21-16,21 0 0,-21 0 0,22 0 16,-1 0-16,-21 0 0,22-21 15,-1-1-15,0 1 0,1 0 0,-1 0 16,-21 0-16,0 0 0,22-22 15,-43 22-15,0-21 0,0 21 16,0-22-16,0 1 0,0 0 16,-22-1-16,1 1 0,-21 0 0,0-1 15,20 22-15,-20 0 0,-43 0 16,43 21-16,0 0 0,-1 21 16,22 0-16,-21 21 0,21-20 15,-22 41-15,43-21 0,0 1 16,0-22-16,0 21 0,0-21 15,0 1-15,22 20 0,20-42 0,-21 21 16,21 0-16,1-21 16,-1 0-16,0 0 0</inkml:trace>
  <inkml:trace contextRef="#ctx0" brushRef="#br0" timeOffset="10651.9">5186 4128 0,'0'0'15,"0"-43"-15,0 22 0,0 0 16,-21 21-16,-1 0 16,-20 0-16,21 21 0,0 0 15,0 0-15,-1 22 0,1-1 0,0-21 16,0 22-16,0 20 0,0-21 16,21 1-16,0-1 0,0 0 15,0-20-15,0 20 0,0 0 16,0-21-16,0 1 0,0-1 0,42 0 15,-21 0-15,0-21 0,22 0 0,-22 0 16,21 0-16,0 0 0,-20 0 16,20 0-16,0-21 0,1 0 0,-1 0 15,0-22-15,1 22 0,-1-21 16</inkml:trace>
  <inkml:trace contextRef="#ctx0" brushRef="#br0" timeOffset="11259.35">5651 3747 0,'0'-22'0,"0"44"0,0-86 0,0 43 16,0 42 15,0 0-31,0 22 0,0-22 16,0 21-16,0 22 0,-21-22 0,21 148 16,0-126-16,0-1 15,-21-20-15,21 20 0,0-20 16,0 20-16,0-21 0,0-20 0,0 20 15,0-21-15,0 0 0,0 0 16,0 1-16,0-1 0,0-42 47,0-1-47,21 1 0,-21 0 16,21 0-16,1 0 0,-22-22 0,21 22 15,0-21-15,-21 0 0,21-1 16,0 1-16,22 0 0,-22-1 15,0 1-15,0 21 0,0 0 0,22-1 16,-22 22-16,0 0 0,0 0 0,0 0 16,0 0-16,-21 22 0,22-1 0,-22 0 15,21 0-15,-21 0 16,0 43-16,-21-43 16,-1 0-16,1 0 15,0 0-15,-21 1 0,21-22 0,-1 21 16,-20-21-16,21 0 0,-21 21 15,20-21-15,1 0 0,-21 0 0,21 0 16,21 21 0,0 0-1,21 0-15,-21 1 0,21-1 16,0-21-16,0 21 0,1 0 16,-1 0-16,0 0 0,0 1 0,0-1 15,0 0-15,-21 0 0,22-21 16,-1 21-16,0-21 0,0 21 0,0-21 15,0 0 1,1 0-16,-22-21 16</inkml:trace>
  <inkml:trace contextRef="#ctx0" brushRef="#br0" timeOffset="12381.79">7493 3831 0,'0'-21'0,"0"42"0,0-63 0,0 21 15,0 0-15,0-22 16,-21 43 0,0 0-16,-1 0 0,1 0 0,0 0 15,0 0-15,0 21 0,0 1 16,-1-1-16,1 21 0,21 0 0,-21 1 16,0-1-16,0 0 0,21 22 15,0-22-15,0 22 0,0-22 16,0 0-16,0-20 0,0 20 0,0-21 0,0 0 15,42 0-15,-21 1 0,0-22 16,22 0-16,-1 0 0,0 0 16,1 0-16,-1 0 0,22-22 15,-22 1-15,21-21 0,-20 21 0,20 0 16,-20-22-16,-1 1 0,0 0 16,1-1-16,-22 1 0,-21 0 0,0-1 15,0 1-15,0 0 0,-43-1 16,22 22-16,-21-21 0,-22-1 0,22 1 15,-21 0-15,-1 21 0,1-1 16,20 1-16,1 0 0,0 21 0,-1 0 16,22 0-16,0 0 0,42 21 31,0-21-31,22 0 0,20 0 16,-21 0-16,43 0 0,-21 0 0,20 0 15,1-21-15,-22 21 0,22-21 16,-21 0-16,20 0 0,-20-1 0,-22 1 15,22-21-15,-22 21 0,0 0 16,-21-1-16,1 1 0,-22 0 16,0 0-16,0 0 0,0 0 0,-22-1 15,1 1-15,0 21 0,0 0 16,-21 0-16,20 0 0,1 0 0,-21 21 16,21 22-16,0-1 15,-1 0-15,1 1 0,0 20 0,0 1 16,21-1-16,0 1 0,0 20 15,-21 1-15,21 0 0,-21-1 0,21 22 16,0 0-16,0 85 0,0-107 16,0 22-16,0 0 0,0 0 15,0-22-15,0 22 0,0-21 0,0 21 16,21-22-16,-21-20 0,21 21 16,-21-1-16,21 1 0,-21-22 0,0 22 15,0-21-15,0-1 0,0 1 16,0-1-16,0-21 0,-21 1 0,0-1 15,0-21-15,-1 0 0,22 1 16,-21-1-16,0-21 0,-21 0 0,21 0 16,-22-21-16,1-1 0,0 1 15,-64-42-15,63 20 16,-20 1-16,-1 0 0,1-1 0,21-20 16,-64-22-16,63 43 0,1 0 15,21-1-15,0 22 0,-22-21 16,43 21-16,-21-1 0,21 1 0,-21 0 15,21 0-15,0-21 16,0-1-16,0 22 0,0 0 0,21-21 16,0-1-16,22 22 0</inkml:trace>
  <inkml:trace contextRef="#ctx0" brushRef="#br0" timeOffset="13451.68">9694 4424 0,'0'0'0,"-21"0"0,0 0 16,0 0-16,0 0 0,-1 0 0,1 0 16,0 0-1,0 0-15,21-21 31,0 0-31,21-1 0,0 1 16,0 0-16,22-21 0,-22-1 16,21 1-16,1 0 0,-1-1 0,21 1 15,-20-21-15,-1 20 0,22-20 0,-22 20 16,21-62-16,-41 41 16,-1-21-16,-21 64 0,0 0 15,0 0-15,0 0 0,-21 21 16,-1 0-16,1 0 0,-21 21 15,0 0-15,20 21 0,1-20 0,-21 20 16,21 0-16,0 1 0,21 20 16,0-21-16,0 85 15,42-63-15,-21-22 0,0 22 0,22-1 16,-1-20-16,0-1 0,-21 0 16,22 1-16,-22-1 0,21-21 15,-21 0-15,1 0 0,-22 1 0,0-1 16,-22-21-1,1 0-15,0 0 16,-21-21-16,21 21 0,-22-22 0,1 1 16,21-21-16,-22 21 0,22 0 15,-21-22-15,0 1 0,20 0 0,1 20 16,-21-20-16,21 21 0,21 0 0,-21 0 16,21-1-16,0 44 15,0-1-15,21 0 16,-21 21-16,21-21 0,21 1 15,-21 20-15,1-21 0,-1 21 0,21-20 16,-21 20-16,22-21 0,-22 0 16,21 0-16,0 1 0,1-22 15,-22 21-15,21-21 0,1 0 0,-1 0 16,-21 0-16,21 0 0,1-21 0,-1-1 16,-21 1-16,22 0 0,-1 0 0,-21-21 15,21-1-15,-20 1 16,-1 0-16,0-22 0,0 22 0,21-85 15,-42 63-15,0 1 16,22-1-16,-22 1 0,0-1 0,0 1 16,0 20-16,0-20 0,0 21 15,0-1-15,0 22 0,0 0 0,0 0 16,0 42-16,-22 0 16,22 0-16,-21 22 0,21-1 0,-21 21 15,21-20-15,-21 20 0,0 1 16,21-1-16,0 22 0,0-22 0,0 1 15,0-1-15,0 22 0,0-43 16,0 22-16,0-22 0,0 1 0,0-1 16,21-21-16,-21 0 15,21 0-15,0 1 0,0-22 0,1 0 0,-1 0 16,0 0-16,0 0 16,0 0-16,0-22 0,1 1 0,-22 0 15,0 0-15,0 0 0,0-22 0,0 1 16</inkml:trace>
  <inkml:trace contextRef="#ctx0" brushRef="#br0" timeOffset="13643.65">10499 4001 0,'0'0'0,"-22"21"0,1-21 0,21 21 16,21-21-1,1 0-15,-1 0 0,0 0 16,21 0-16,1-21 15,-1 0-15,0 21 0,1-22 0,-1 22 16,0-21-16,-21 21 0,22 0 0,-1-21 16,-21 21-16,22 0 0,-22-21 15,0 21-15,0 0 0</inkml:trace>
  <inkml:trace contextRef="#ctx0" brushRef="#br0" timeOffset="14520.18">11493 4466 0,'0'0'0,"22"0"0,-1 0 0,0 0 16,0 0-16,0-21 0,0 0 16,1 0-16,-1 0 0,0-22 0,0 22 15,0-21-15,0 21 0,-21-22 16,0 1-16,0 0 0,0-1 0,0-20 15,0 20-15,-21 1 0,0 21 16,0-21-16,0 20 0,0 1 0,-1 0 16,-20 21-16,21 0 0,0 0 15,0 0-15,-22 21 0,1 43 16,21-22-16,0 0 0,-1 1 16,1 20-16,0 1 0,21-22 15,0 22-15,0-22 0,-21 21 0,21-20 16,0-1-16,0 0 0,0-20 15,21-1-15,0 0 0,0 0 0,1 0 16,-1-21-16,0 0 0,21 0 0,-21 0 16,1 0-16,20 0 0,-21-21 15,21 0-15,-20 0 0,20 0 0,-21-1 16,0 1-16,0-21 0,1 0 16,-1-1-16,0 1 0,-21 0 15,0-1-15,0 1 0,0-22 16,0 22-16,0 0 0,0-1 0,0 22 15,0 0-15,0 0 0,0 0 16,-21 21-16,0 0 0,21 21 16,0 21-16,0-21 0,-22 22 0,22-1 15,-21 0-15,21 1 0,0-1 16,0 0-16,0 1 0,0-1 0,0 0 16,0 1-16,21-22 15,1 21-15,-1-21 0,0 1 0,0-1 16,0-21-16,22 0 0,-22 0 15,21 0-15,0 0 0,-20 0 0,20-21 16,43-1-16,-43-20 16,-21 21-16,21-21 0,1-1 0,-1-63 15,0 64-15,-20-21 0,-1-1 16,0 1-16,-21-1 0,21 1 16,0-1-16,-21-21 0,21 22 0,-21-1 15,0 22-15,0-21 0,0 20 16,0-20-16,0 42 0,0 42 31,-21 21-31,21 0 0,-21 1 0,21-1 16,-21 22-16,21-1 0,0 1 15,0-1-15,-21 22 0,21-22 16,0 1-16,-21 20 0,21-20 16,0-1-16,0 1 0,0 21 15,0-43-15,0 0 0,0-21 0,0 22 16,0-22-16,21-21 0,-21 21 15,21-21-15,0 0 0,0 0 16,0 0-16,-21-21 16,0 0-16,22 0 0,-22-1 0,0 1 15,0-21-15,0 21 0</inkml:trace>
  <inkml:trace contextRef="#ctx0" brushRef="#br0" timeOffset="14716.07">12298 4001 0,'-64'0'16,"43"21"-16,42-21 31,0 0-31,22 0 16,-22 0-16,0 0 0,21 0 16,-20 0-16,20-21 0,-21 21 0,21-22 15,-20 22-15,-1-21 0,0 21 16,0-21-16,0 21 0,0 0 15</inkml:trace>
  <inkml:trace contextRef="#ctx0" brushRef="#br0" timeOffset="15791.57">12763 4339 0,'0'0'16,"0"21"-16,22-21 0,-1 0 0,0 0 0,0 0 15,0 0-15,0 0 0,22 0 16,-22-21-16,21 0 0,-21 0 0,22 0 16,-22 0-16,21-1 0,-21 1 15,1-21-15,-1 21 0,-21-22 16,0 1-16,0 21 0,0-21 0,0 20 16,0-20-16,0 21 0,-21 0 15,-1 21-15,1-21 0,0 21 16,0 0-16,0 0 0,0 21 0,-1-21 15,-20 42-15,21-21 0,0 22 0,0-1 16,-1 0-16,22 1 0,0-1 16,-21 0-16,21 1 0,0-1 0,0 43 15,0-43-15,21-21 16,1 0-16,-1 0 0,21 1 0,22-1 16,-22-21-16,-21 0 0,21 0 15,1 0-15,20 0 16,-20 0-16,-1-21 0,0-1 0,1 22 15,-1-21-15,-21-21 16,21 21-16,-20 0 0,20-22 0,-21 22 0,0-21 16,-21-1-16,21 1 0,-21 21 0,22-21 15,-22-1-15,0 1 0,0 21 16,0 0-16,0-1 0,-22 22 16,1 22-1,21-1-15,0 21 16,0-21-16,0 22 0,0-22 0,0 21 15,0 0-15,0-20 0,-21 20 16,21-21-16,0 21 0,0-20 16,0-1-16,0 0 0,-21 0 0,21 0 15,0 0-15,0 1 0,0-44 47,0 1-47,0 0 16,0 0-16,0 0 0,0 0 0,0-22 15,0 22-15,21-21 0,0-1 16,-21 1-16,21 0 0,1-1 0,-1 1 16,-21 0-16,21 21 0,0-1 15,0 1-15,0 0 0,1 21 16,-1 0-16,0 0 0,21 21 0,-21 0 16,1 1-16,-1-1 0,21 21 15,-21-21-15,0 22 0,22 41 16,-43-41-16,0-22 15,0 0-15,0 21 0,0-21 0,0 1 16,0-1-16,0 0 16,-21-21-16,21 21 0,-22-21 15,1 0-15,0 0 16,21-21 0,0 0-16,0 0 0,0-1 0,0 1 15,0 0-15,0-21 0,21-1 16,0 22-16,1-21 0,-1 0 15,0-22-15,21 22 0,-21-1 0,22 22 16,-1-21-16,0 21 0,1 0 16,20 21-16,-20 0 0,-1 0 0,-21 0 15,21 0-15,22 63 16,-43-42-16,-21 22 0,21-1 0,-21 0 16,0 1-16,0-1 0,0 0 15,0-21-15,0 22 0,0-1 16,-21-21-16,0 22 0,21-22 0,-21 21 15,0-21-15,21 0 16,0 1 0,21-22-1,0-22-15,0 1 0,0 21 16,0-21-16,1 0 0,-1 0 16</inkml:trace>
  <inkml:trace contextRef="#ctx0" brushRef="#br0" timeOffset="16151.63">14817 4191 0,'0'21'16,"21"-21"-1,0 0-15,0 0 16,0 0-16,0 0 0,1 0 16,20 0-16,-21-21 0,21 0 0,-20 21 15,20-21-15,-21 0 0,21 21 16,-20-22-16,-1 1 0,0 0 0,0 0 15,-21 0-15,0 0 0,0-1 16,0 1-16,0 0 16,-21 21-16,0 0 0,0 0 0,-1 0 15,-20 21-15,21 0 0,0 1 16,0-1-16,-1 0 0,1 21 16,21-21-16,0 22 0,-21-1 0,21 0 15,0-20-15,0 20 0,0-21 16,0 0-16,0 22 0,0-22 15,21 0-15,0 0 0,1-21 16,-1 0-16,0 21 0,21-21 0,1 0 16,-1 0-16,0 0 0,1-21 15,-1 21-15,0-21 0,64-21 16</inkml:trace>
  <inkml:trace contextRef="#ctx0" brushRef="#br0" timeOffset="16627.81">15833 3979 0,'0'0'0,"-22"0"0,1 0 16,0 0 0,0 0-16,21 22 15,0-1-15,0 21 0,-21-21 0,21 0 16,0 22-16,0-22 0,0 21 16,-21-21-16,21 22 0,0-22 0,0 21 15,0-21-15,0 1 0,0-1 16,0 0-16,-22 0 0,22 0 0,-21 0 15,21-42 32,0 0-47,0 0 0,0 0 16,0 0-16,0-1 0,21-20 16,1 0-16,-1-1 0,0 1 0,0 0 15,21-22-15,-20 22 0,62-43 16,-41 43-16,-22 21 0,21 0 15,0 21-15,-20 0 0,20 0 16,-21 21-16,0 0 0,0 0 0,1 21 16,-22 1-16,0-1 0,0 0 15,0 1-15,0-1 0,0 0 0,0 1 16,0-1-16,0-21 0,0 22 16,-22-22-16,1 0 0,21 0 0,0 0 15,0 0-15,0-42 47,0 0-47,0 0 0,21 0 0,1 0 16,20-1-16</inkml:trace>
  <inkml:trace contextRef="#ctx0" brushRef="#br0" timeOffset="16908.65">16785 3493 0,'0'0'16,"21"-127"-1,0 105-15,-21 1 0,0 0 0,0 42 16,0 0 0,0 1-16,-21 20 0,21 0 0,-21 1 15,21-1-15,-21 21 0,0-20 16,21 20-16,0 1 0,0-22 0,-21 22 16,21-1-16,0-21 0,-22 22 15,22-22-15,0 1 0,0-1 0,0 0 16,0-21-16,0 22 0,0-22 0,0 0 15,0 0-15,22-21 0,-1 21 16,0-21-16,0 0 0,0 0 16,0 0-16,22 0 0,-22-21 15,0 0-15,-21 0 0,21 0 16,0 0-16,-21-22 0</inkml:trace>
  <inkml:trace contextRef="#ctx0" brushRef="#br0" timeOffset="17109.54">16679 3810 0,'0'0'0,"-21"0"0,-21 0 0,21 0 0,-1 0 16,1 0-16,42 0 15,22 0 1,-22 0-16,21 0 0,-21 0 16,22 0-16,-1 0 0,0 0 15,1 0-15,-22 0 0,21-21 0,-21 21 0,22-21 16,-22 21-16,0-21 15,-21-1-15,21 22 0,-21-21 0,21 0 16</inkml:trace>
  <inkml:trace contextRef="#ctx0" brushRef="#br0" timeOffset="18735.47">18859 3789 0,'0'0'16,"22"-21"-16,-1 0 0,-21-22 0,0 22 0,0 0 15,0 0-15,0 0 0,0-1 16,-21 44 0,21-1-1,-22 0-15,22 0 0,0 21 16,0 1-16,0-1 0,-21 0 0,21 1 16,-21-1-16,21 22 0,-21-22 0,0 0 15,21 1-15,-21-1 0,21 0 16,0 1-16,0-22 0,0 0 15,0 21-15,0-21 16,21-21-16,0 0 16,0-21-16,21 0 15,-20 0-15,-1 0 0,0 0 0,0-22 16,0 1-16,0 0 0,22-1 16,-22 1-16,0 0 0,0-1 15,0 1-15,-21 21 0,22 0 0,-22-1 16,21 22-16,-21 22 31,0-1-31,-21 21 16,-1-21-16,22 22 0,0-22 15,-21 21-15,21 0 0,0-20 0,0 20 16,0-21-16,21 21 0,1-20 16,20-1-16,-21 0 0,0 0 0,22-21 15,-1 0-15,0 0 0,-21 0 16,22 0-16,20 0 0,-20 0 0,-1-21 15,0 0-15,1 0 0,-22-1 16,21 1-16,0-21 0,-20 0 0,-1-1 16,21 1-16,-21 0 0,0-1 15,-21 1-15,0 0 0,22-1 16,-22 22-16,0-21 0,0 21 0,0-1 16,0 1-16,0 0 0,-22 21 15,1 0-15,0 21 16,0 0-16,0 1 0,0-1 15,21 0-15,-22 21 0,22-21 0,0 22 16,0-22-16,0 21 0,0 1 16,0-22-16,0 21 0,22-21 0,-1 22 15,0-22-15,0 0 0,0 0 16,0 0-16,1-21 0,20 0 16,-21 0-16,21 0 0,-20 0 0,20 0 15,-21-21-15,21 21 0,1-42 0,-22 21 16,21-1-16,-21-20 0,1 0 15,20-1-15,-21 1 0,0 0 16,-21-22-16,21 1 0,-21 20 0,0-20 16,0-22-16,0 22 0,0-1 15,0-20-15,0 41 0,0-20 0,-21 20 16,0 1-16,21 0 16,-21 21-16,0 21 0,0 0 0,21 21 15,0 0-15,0 21 0,0 1 16,0-1-16,0 21 0,0-20 0,0 20 15,0 1-15,0-1 16,0-20-16,0 20 0,21 1 0,-21-22 16,21 21-16,-21-20 0,21 20 15,-21-20-15,0-1 0,0 0 0,0-21 16,0 22-16,21-22 0,-21 0 16,0 0-16,21-21 15,1-21 1,-22 0-16,21 0 0,-21 0 0,21-1 15,-21-20-15,0-21 0,21 20 16,-21 1-16,21 0 0,-21 20 16,0-20-16,21 21 0,-21 0 0,22 0 15,-1 21 1,0 21 0,-21 0-16,0 0 0,0 0 15,0 0-15,0 22 0,0-22 0,0 0 16,0 21-16,0-20 0,21 20 15,-21-21-15,21 0 0,0 0 0,-21 1 16,22-1-16,-1 0 0,0-21 16,0 0-16,0 0 0,0 0 0,1 0 15,-1 0-15,21 0 0,-21 0 0,0-21 16,-21 0-16,22-1 0,-1 1 16,0-21-16,-21 21 0,0-22 15,21 1-15,-21 0 0,21 21 16,-21-22-16,0 22 0,21 0 0,-21 0 15,0 0-15,0 42 16,0 0 0,0 0-16,-21 0 0,21 22 15,-21-22-15,21 0 0,0 42 16,0-41-16,0-1 0,0 21 16,0-21-16,0 0 0,0 1 15,0-44 16,0 1-31,0 0 16,0 0-16</inkml:trace>
  <inkml:trace contextRef="#ctx0" brushRef="#br0" timeOffset="18907.37">20997 3493 0,'0'0'0,"-21"0"16,0 0-16,21 21 31,0 0-15,21-21-16,0 0 15,0 21-15,1-21 0,-1 0 16,0 21-16</inkml:trace>
  <inkml:trace contextRef="#ctx0" brushRef="#br0" timeOffset="19718.41">21590 3556 0,'0'0'0,"0"-21"15,-21 21-15,0 0 0,-1 0 0,1 0 16,0 0-16,0 0 0,0 0 16,0 21-16,-1 0 0,1 0 15,0 22-15,0-22 0,0 0 16,0 21-16,-1-20 0,22 20 0,0-21 15,0 21-15,0 1 0,0-22 16,0 21-16,0 1 0,0-22 0,22 21 16,-1-21-16,21 0 0,-21 1 15,0-1-15,22-21 0,-22 0 0,21 0 16,1 0-16,-22 0 0,21 0 0,-21 0 16,22-21-16,-22-1 0,21 1 15,-21 0-15,0-21 0,1 21 0,-1-22 16,0 1-16,0 0 15,-21-1-15,21-20 0,0 20 0,1-105 16,-1 85-16,-21-22 0,21 22 16,-21-1-16,21 1 0,-21-1 15,0 22-15,0 21 0,0-22 16,0 22-16,-21 42 16,21 0-1,0 22-15,-21-1 0,21 0 0,-21 22 16,21-1-16,0 1 0,0-22 15,0 22-15,0-1 0,0 1 0,-22-22 16,22 22-16,0-22 0,0 0 16,0 1-16,-21-1 0,21 0 15,0 1-15,0-22 0,-21 0 16,21 0-16,0 0 0,0 0 16,0-42 15,0 0-31,0 0 0,0 0 0,21 0 15,0-22-15,1 22 0,-22-21 16,21 21-16,0-22 0,0 1 0,0 21 16,0-22-16,1 22 0,-1 0 15,0 21-15,0 0 0,0 0 16,-21 21-16,21 0 16,-21 1-16,0 20 0,0-21 15,0 21-15,0-20 0,0 20 16,0-21-16,0 21 0,0-20 0,0 20 15,22-21-15,-1 0 0,0 0 16,0 1-16,0-1 0,22-21 16,-22 0-16,0 0 0,0 0 15,21 0-15,-20 0 0,20-21 16,-21-1-16,21 1 0,-20 21 0,-22-42 16,21 21-16,0 0 0,0-1 15,-21 1-15,21-21 0,-21 21 0,21-22 16,-21 22-16,0 0 0,0 0 15</inkml:trace>
  <inkml:trace contextRef="#ctx0" brushRef="#br0" timeOffset="21876.14">974 6350 0,'0'0'0,"0"-42"0,0 21 0,0-1 16,0 1-16,0 0 0,0-21 0,0 21 15,0-1-15,0 1 0,0 0 16,0 0-16,-22 21 16,1 0-16,0 0 0,0 0 15,0 21 1,21 0-16,0 22 0,0-22 16,0 21-16,0 0 0,0 22 0,0-22 15,0 22-15,0-22 16,0 22-16,0-22 0,0 21 0,0-41 15,0 20-15,0 0 0,0-21 16,0 1-16,0-1 0,21-21 47,0-21-47,-21-1 0,21 1 16,0 0-16,-21-21 0,22 21 0,-1-22 15,-21 1-15,21 21 0,0-22 16,-21 1-16,21 0 0,-21 21 15,21-1-15,-21 1 0,22 0 16,-22 42 0,21 0-16,-21 22 15,0-22-15,0 21 0,0 1 0,21-22 16,-21 21-16,21 0 0,0-20 16,-21 20-16,21-21 0,1 0 15,-1 0-15,0-21 0,0 22 0,21-22 16,-20 0-16,-1 0 0,21 0 15,-21 0-15,22 0 0,-22-22 0,21 1 16,-21 0-16,22 0 0,-22 0 16,0 0-16,0-22 0,0 22 15,-21-21-15,0-1 0,21 1 16,-21 0-16,0 21 0,0-22 16,0 1-16,0 0 0,0 20 0,0 1 15,0 0-15,-21 21 16,21 21-1,0 0-15,0 1 0,-21-1 16,21 21-16,0 0 0,0 1 16,0-1-16,0 0 0,0-20 0,0 20 15,0 0-15,0 1 0,0-22 16,0 0-16,0 0 0,21 0 16,0 0-16,-21 1 0,22-22 15,-1 0-15,0 0 0,0 0 16,0 0-16,22 0 0,-22-22 0,0 1 15,0 21-15,0-21 0,0 0 16,1-21-16,-1 20 0,-21 1 0,21 0 16,-21-21-16,21 21 0,-21-22 15,0 1-15,0 21 0,0 0 16,0-1-16,0 1 0,0 0 0,-21 42 47,21 0-47,-21 22 0,21-22 0,0 21 15,0-21-15,0 22 16,0-22-16,0 21 0,0-21 0,0 1 16,0-1-16,0 0 0,0 0 15,21 0-15,0 0 0,0 1 0,0-22 16,1 0-16,-1 0 16,21 0-16,-21 0 0,0 0 0,22-22 15,-22 1-15,0 0 0,21 0 16,-20-21-16,-1 20 0,0-20 15,0 21-15,0-21 0,0-1 0,1-20 16,-22 20-16,21 1 0,-21 0 16,21-1-16,-21 1 0,0 0 15,0-1-15,0 22 0,0-21 16,0 21-16,0 0 0,0-22 16,-21 64-1,0 1-15,-1-1 0,22 0 16,0 21-16,-21 1 0,21-1 15,-21 0-15,21 1 0,-21-1 16,21 0-16,0 22 0,0-22 0,0 0 16,0 1-16,0-22 0,0 21 15,0 1-15,21-22 0,0 0 0,0 0 16,22-21-16,-22 21 0,0-21 16,0 0-16,22 0 0,-22 0 0,21 0 15,-21-21-15,0 0 16,1 0-16,20 0 0,-21-1 0,0-20 15,0 0-15,1 21 0,-1-43 16,0 22-16,0-1 0,0 1 0,-21-21 16,0 20-16,21-20 0,-21 20 15,0 1-15,0 0 0,22-22 16,-22 43-16,0-42 0,0 41 16,0 1-16,-22 21 15,1 21-15,21 1 16,-21 20-16,21 0 0,0 1 15,-21-1-15,0 0 0,21 1 0,-21 20 16,21-21-16,0 22 16,0-22-16,0 1 0,0-1 0,0 21 15,0-41-15,0 20 0,21-21 16,0 21-16,0-20 0,0-1 0,0-21 16,1 21-16,-1-21 0,0 0 15,0 0-15,0 0 0,0 0 0,1-21 16,-1 21-16,0-21 0,0-1 15,-21 1-15,0 0 0,21 0 0,-21-21 16,0 20-16,0-20 0,0 0 16,0-1-16</inkml:trace>
  <inkml:trace contextRef="#ctx0" brushRef="#br0" timeOffset="22083.02">2201 5927 0,'0'0'0,"-21"0"0,-21 21 15,21-21 1,-1 0-16,22 21 16</inkml:trace>
  <inkml:trace contextRef="#ctx0" brushRef="#br0" timeOffset="23516.17">4995 6287 0,'0'0'16,"21"0"-16,22-22 16,-22 1-16,0 0 0,0 21 15,0-21-15,1 0 0,-1 0 16,-21-1-16,21 1 0,0 0 15,0-21-15,-21 21 0,0-22 0,0 1 16,0 0-16,0 20 0,0 1 16,-21 0-16,0 0 0,0 21 15,0 0-15,-1 0 0,-20 0 0,21 0 16,-21 21-16,-1 0 0,22 22 16,-21-22-16,-1 0 0,22 21 15,-21 1-15,21-22 0,0 21 16,-1-21-16,22 22 0,0-22 0,0 0 15,0 0-15,0 0 0,0 0 16,22 1-16,20-22 0,-21 0 0,21 0 16,-20 0-16,20 0 0,0 0 0,1-22 15,-1 22-15,0-21 0,1 0 16,-1 0-16,-21 21 0,21-21 0,-20 0 16,-1-1-16,-21 1 15,0 0-15,0 0 16,-21 42 15,-1 0-31,22 0 0,-21 1 16,21-1-16,0 21 0,0 0 0,0 22 15,0-22-15,0 22 0,0-1 16,0 1-16,0 20 0,0-20 0,0 21 16,21-22-16,1 22 0,-22-1 15,21 22-15,-21-21 0,0 21 0,0-22 16,0 22-16,0-21 0,0 0 0,0-1 15,0 1-15,0-22 0,0 22 16,-21-21-16,-1-22 0,1 0 0,0 1 16,0-1-16,0-21 0,21 0 15,-21-21-15,-1 0 0,1 0 16,0 0-16,0-21 0,0 0 0,0 0 16,-22-22-16,22 1 0,-21 0 0,-1-1 15,22-20-15,-21-1 0,21 1 16,0-1-16,-1 1 0,22-22 0,0 22 15,0-22-15,22 0 0,20 22 16,-21-22-16,21 22 0,1-1 0,-1 1 16,22-1-16,-22 1 0,21-1 0,1-20 15,-1 20-15,22 1 0,-21-1 16,-1-21-16,22 22 0,-22 21 16,-20-22-16,20 1 0,-21 20 0,1 1 15,-22 21-15,0-22 0,0 22 16,-21 0-16,0 0 0,0 0 15,-21 21-15,0 0 0,0 0 16,0 0-16,-1 0 0,-20 0 16,21 21-16,0-21 0,0 21 0,21 0 15,0 0-15,0 22 0,0-22 16,0 0-16,0 21 0,0-20 0,0 20 16,21 0-16,0-21 0,0 22 0,0-22 15,0 0-15,22 0 0,-22 0 16,0 1-16,21-22 0,-20 0 0,-1 0 15,21 0-15,-21 0 16,22-22-16,-1 1 0,-21 0 0,21-21 16,-20 21-16,20-1 0,-21-20 15,21 0-15,-20 21 0,20-22 0,0 1 16,22-43-16,-43 22 16,0 20-16,0-20 0,0 21 15,1-22-15,-22 22 0,0-22 0,0 22 16,0 0-16,0 20 0,0 1 0,0 0 15,0 0-15,-22 21 16,-20 42-16,21 1 0,0-1 16,21 0-16,-21 22 0,-1-22 15,1 22-15,0-1 0,21 1 16,0-22-16,0 21 0,0-20 16,0 20-16,0-20 0,0 41 15,0-41-15,21-1 0,-21-21 0,21 0 16,1 0-16,-1 1 0,21-1 15,0-21-15,-20 0 0,-1 0 16,0 0-16,0-21 0,0-1 16,0 1-16,1 0 0,-22 0 0,0-21 15,0 20-15</inkml:trace>
  <inkml:trace contextRef="#ctx0" brushRef="#br0" timeOffset="23725.06">6350 6117 0,'0'0'0,"-42"0"0,20 0 16,22-21 0,22 21-16,-1 0 15,0-21-15,21 21 0,1 0 16,-22 0-16,21-21 0,0 0 0,1 21 16,-1 0-16,-21 0 0,22 0 0,-1 0 15,-21 0-15,0 0 0,0 0 16,-21-22-16</inkml:trace>
  <inkml:trace contextRef="#ctx0" brushRef="#br0" timeOffset="26927.75">8572 6308 0,'0'0'16,"-21"21"-16,0-21 15,21 21-15,21-21 32,0 0-32,1 0 0,-22-21 0,42 0 15,-21 0-15,0 21 0,0-22 16,1 1-16,20 0 0,-21 0 15,0 0-15,0 0 0,22-1 0,-22 1 16,-21 0-16,21 0 0,-21 0 16,0-22-16,0 22 0,0-21 0,0 21 15,0 0-15,0-22 0,-21 22 16,0 0-16,0 0 0,21 0 0,-22 21 16,1 0-16,0 21 15,21 0-15,0 21 0,0-21 16,0 22-16,0-1 0,0 0 15,0 1-15,0-1 0,0 0 0,0 1 16,0-1-16,0-21 0,0 22 16,0-1-16,21-21 0,-21 21 15,21-20-15,1-1 0,-1 0 0,0-21 16,0 0-16,0 0 0,0 0 16,1 0-16,-1-21 15,0 0-15,0-1 0,-21 1 0,21 0 16,0-21-16,1 21 0,-1-1 15,0-20-15,0 0 0,0 21 0,0-22 16,1 1-16,-1 0 0,21-1 16,-21 22-16,0 0 0,22 0 0,-22 0 15,0 21-15,21 0 0,-20 0 16,-1 21-16,0 0 0,0 0 16,-21 0-16,0 22 0,21-22 0,-21 21 15,0-21-15,0 22 0,0-22 16,-21 21-16,21-21 0,-21 22 15,0-22-15,0 0 0,21 0 0,0 0 16,-22 0-16,22 1 0,-21-22 0,21-22 31,0 1-15,21 0-16,1 0 0,-1 0 0,0-22 16,0 22-16,0-21 0,0 21 15,1-22-15,20 1 0,-21 0 16,0-1-16,22 1 0,-22 21 0,0-21 15,0 20-15,-21 1 0,0 0 16,0 0-16,-21 42 16,0 0-1,0 0-15,-1 1 0,22 20 0,-21-21 16,0 21-16,0-20 0,21 20 16,0-21-16,0 21 0,0-20 0,0 20 15,0-21-15,0 0 0,21 0 16,-21 1-16,21-1 0,0 0 0,22 0 15,-22-21-15,0 0 0,21 21 16,1-21-16,-1 0 0,0 0 0,1 0 16,-1-21-16,0 0 0,1 21 15,20-21-15,-20 0 0,-1-1 0,-21 1 16,21 0-16,-20-21 0,-1 21 16,21-1-16,-42-20 0,21 21 0,-21-21 15,21-22-15,-21 43 0,0-21 16,0 20-16,0 1 0,-21 21 15,0 0-15,0 0 0,0 0 16,0 0-16,-1 43 16,1-22-16,21 0 0,0 21 0,-21-21 15,21 22-15,0-22 0,0 21 0,0-21 16,0 1-16,0 20 16,0-21-16,21 0 0,0 0 0,-21 1 15,43-1-15,-22-21 0,0 0 16,0 21-16,22-21 0,-22 0 0,21 0 15,-21 0-15,22 0 0,-22-21 0,21 0 16,-21-1-16,22 22 0,-1-42 16,-21 21-16,0-21 0,0 20 15,1 1-15,-1-21 0,-21 21 16,21-22-16,0 22 0,0 0 0,0-21 16,1 21-16,-22-1 0,21 22 15,0 0-15,0 0 16,-21 22-1,0-1-15,0 0 0,0 0 16,21-21-16,-21 21 0,0 0 0,0 1 16,21-1-16,-21 0 0,22-21 31,-1 0-31,-21-21 16,0 0-1,0-1-15,0 1 16,0 0-16,0 0 15,0 0-15,0 0 0,0-1 16,-21 22-16,-1 0 0,1 0 16,0 0-16,0 0 15,0 22-15,0-1 0,21 0 16,-22 21-16,1-21 0,0 22 16,-21 20-16,42-42 0,0 22 15,-21-22-15,21 21 0,0-21 0,0 22 16,0-22-16,0 0 0,21 21 15,0-20-15,0-1 0,0-21 0,22 21 16,-22-21-16,21 0 0,0 0 16,1 0-16,-1 0 0,0 0 15,-20 0-15,62-42 0,-41 20 16,-22 1-16,21 0 0,-21 0 16,22 0-16,-22-22 0,0 22 0,0-21 15,0 21-15,-21-22 0,0 22 16,21-21-16,-21 21 0,0-22 15,0 22-15,0 0 0,0 0 0,-21 42 32,21 0-32,0 0 15,0 22-15,-21-22 0,21 0 16,-21 21-16,21-20 0,0-1 0,0 0 16,0 21-16,0-21 0,0 1 0,0-1 15,21 0 1,0 0-16,0-21 0,1 0 15,-1 0-15,0 0 0,21 0 16,-21 0-16,1 0 0,20-21 0,-21 0 16,0 0-16,0-1 0,1 1 15,-1 0-15,0 0 0,0 0 0,0 0 16,-21-1-16,0-20 0,0 21 0,21 0 16,-21 0-16,0-1 0,0 1 15,0 0-15,-21 21 16,21 21-1,0 0-15,0 1 16,-21 20-16,21-21 0,0 0 0,0 0 16,0 1-16,0 20 0,0-21 15,0 0-15,0 0 0,0 1 0,21-1 16,0-21-16,1 21 0,-22 0 0,42-21 16,-21 0-16,0 0 0,0 0 15,22 0-15,-22 0 0,21 0 0,-21-21 16,22 0-16,-22 21 0,0-21 0,21-1 15,-20 1-15,-1-21 0,0 21 16,0 0-16,-21-22 0,21 1 0,0 0 16,1-1-16,-1-20 0,-21 20 15,21-20-15,0 21 0,-21-22 16,21 22-16,-21-22 0,0 22 0,0 0 16,0 20-16,0-20 0,0 21 15,0 0-15,-21 42 16,21 0-1,-21 21-15,0-20 0,21 41 0,0-21 16,0 22-16,-21-22 0,21 22 16,0-22-16,-22 22 0,22-22 0,0 21 15,0-20-15,0-1 0,0 0 0,0 1 16,0-22-16,0 21 0,0-21 16,22 22-16,-1-22 0,0 0 15,0 0-15,0-21 0,0 21 0,1-21 16,-1 0-16,21 0 0,-21 0 15,0 0-15,22-21 0,-22 21 0,0-21 16,0 0-16,22 0 0,-22 0 16,0-1-16,0 1 0,0 0 0,0 0 15,1-21-15,-1 20 0,-21 1 16,0-21-16,21 21 0,-21-22 0,0 22 16,0 0-16,0 0 0,-21 21 31,0 21-31,21 0 15,0 22-15,-22-22 0,1 0 16,21 0-16,0 21 0,0-20 16,0-1-16,-21 21 0,21-21 0,0 0 15,0 1-15,0-1 0,0 0 0,0 0 16,21 0-16,0 0 16,1-21-16,20 0 0,-21 0 0,21 0 15,1 0-15,-1 0 0,0 0 16,1 0-16,20-21 0,-20 0 0,-1 0 15,0 21-15,1-21 0,-1 0 0,-21-1 16,21 1-16,-20 0 0,-1 0 16,21 0-16,-21 0 0,0-1 15,1-20-15,-22 21 0,0 0 0,0 0 16,21-1-16,-21 1 0,0 0 16,0 0-16,-21 21 15,-1 0-15,1 0 16,0 0-16,0 0 0,0 21 0,0 0 15,-1-21-15,-20 21 0,21 1 16,0-1-16,0 21 0,-1-21 16,1 0-16,21 1 0,0-1 0,-21 21 0,21-21 15,0 0-15,0 1 0,0-1 16,0 0-16,21-21 16,-21 21-16,21-21 0,1 0 15,-1 0-15,0 0 0,0 0 16,-21-21-16,21 0 0,0 21 0,1-21 15,-1-1-15,0 1 0,0 0 16,-21 0-16,21-21 0,0 20 0,1-20 16,-22 0-16,21-1 0,0-20 0,0 21 15,-21-22-15,21 1 0,0 20 16,1-20-16,-1-107 16,0 128-16,-21 0 15,0-1-15,0 22 0,0-21 0,0 21 16,0 42-1,0 0-15,0 0 0,-21 0 0,0 22 16,21-1-16,-22 22 0,1-1 16,21 1-16,0-22 0,0 21 15,-21 1-15,21-1 0,-21 1 0,21-22 16,0 22-16,0-22 0,0 0 16,0-20-16,0 20 0,0-21 0,0 21 15,21-20-15,0-1 0,0 0 16,1-21-16,-1 21 0,0-21 15,0 0-15,21 0 0,-20 0 0,-1-21 16,42 0 0,-20 0-16,-22-1 0,0 1 0,0 21 0,0-21 15,0 0-15,1 0 0,-1-22 16,-21 22-16,0 0 0,0 0 16,0-21-16,0 20 0,0 1 0</inkml:trace>
  <inkml:trace contextRef="#ctx0" brushRef="#br0" timeOffset="27183.61">12594 5779 0,'-21'21'0,"42"-42"0,-63 42 0,-1-21 0,65 0 31,-1 0-31,0 0 0,21 0 15,-21 0-15,43-21 0,-22 21 0,22-22 16,-1 22-16,-20 0 0,20-21 16,1 21-16,-1-21 0,-21 21 0,1 0 15,-1 0-15,-21 0 0,0 0 16,1 0-16,-44-21 31</inkml:trace>
  <inkml:trace contextRef="#ctx0" brushRef="#br0" timeOffset="29439.31">16785 5609 0,'0'-21'0,"0"42"0,0-63 16,0 21-16,0 0 0,0-22 15,0 22-15,0 0 16,0 0-16,-21 21 16,21 21-1,0 0-15,-21 21 16,21 1-16,0-1 0,0 0 0,0 1 16,0 20-16,-21-20 0,21 20 15,-22-21-15,1 1 0,21-1 0,0 0 16,-21-20-16,21 20 0,-21-21 15,21 0-15,0 0 0,0 1 16,21-22 0,0-22-1,0 1-15,1 0 0,-1 0 16,-21 0-16,21 0 0,0-22 16,0 22-16,0-21 0,22-1 0,-22 1 15,0 0-15,0 21 0,-21-22 16,21 22-16,1 0 0,-22 0 0,0 0 15,0 42 1,0 0-16,0 21 0,0-21 16,0 1-16,21 20 0,-21-21 15,0 21-15,0-20 0,0-1 0,21 21 16,-21-21-16,21 0 0,-21 1 16,21-22-16,0 21 0,1-21 0,-1 0 15,21 0-15,-21 0 0,22 0 16,-22 0-16,21 0 0,-21 0 15,43-43-15,-43 43 0,21-21 16,-21 0-16,1-21 0,-1 21 16,0-1-16,-21-20 0,21 0 15,-21 21-15,21-22 0,-21 1 0,0 0 16,0-1-16,0 1 0,0 0 16,0 20-16,0 44 31,-21-1-31,0 0 0,21 21 15,-21 1-15,21-22 0,0 21 0,-21 0 16,21-20-16,0 20 16,0 0-16,0-21 0,0 1 0,0 20 15,0-21-15,21-21 0,-21 21 0,21-21 16,0 0-16,21 0 0,-20 0 16,-1 0-16,21 0 0,-21 0 0,22-21 15,-22 0-15,21 21 0,-21-42 16,0 20-16,22 1 0,-22-21 0,0 0 15,0-1-15,0 1 0,1-22 16,-1 22-16,0-21 0,-21 20 0,21 1 16,-21-22-16,21 22 0,-21-21 15,21 20-15,-21 1 0,0 0 0,0-1 16,0 22-16,0 0 16,0 0-16,-21 42 15,0 0-15,0 0 0,21 22 16,-21-1-16,0 0 0,-1 22 0,22-22 15,-21 22-15,21-22 0,-21 21 16,21 1-16,-21-1 0,21-20 0,0 20 16,0-20-16,0-1 0,0 0 15,0 1-15,0-22 0,0 21 0,0-21 16,0 0-16,21 1 0,0-22 16,0 0-1,-21-22-15,22 1 16,-1 0-16,0 0 15,-21 0-15,21 0 0,-21-1 0,21 1 16,0-21-16,-21 21 0,22 0 16,-1-1-16,-21 1 0,21 21 15,-21 21 1,0 1 0,0-1-16,21 0 0,-21 0 15,0 0-15,0 0 0,21 1 16,-21-1-16,21 0 0,1-21 0,-1 21 15,0 0-15,21-21 16,-21 0-16,1 21 0,20-21 16,-21 0-16,21 0 0,1 0 15,-22-21-15,21 21 0,1-21 0,-22 0 16,21 21-16,-21-21 0,22 0 0,-22-1 16,0-20-16,0 21 0,-21 0 15,21-22-15,-21 22 0,21-21 0,-21 21 16,0-22-16,0 22 0,0 0 15,0 0-15,0 0 0,-21 21 16,0 0 0,0 21-16,0 0 0,21 0 0,-21 22 15,-1-22-15,22 21 0,0-21 16,0 22-16,0-22 0,0 21 16,0-21-16,0 0 0,0 1 0,0-1 15,0 0-15,0 0 0,22-21 16,-1 0-16,0 21 0,0-21 0,21 0 15,-20 0-15,20 0 0,-21 0 16,21-21-16,-20 0 0,20 21 0,-21-21 16,21 0-16,-20-1 0,20-20 15,-21 21-15,0 0 0,0-22 0,1 22 16,-1-21-16,0 21 0,0-22 16,-21 22-16,21 0 0,-21 0 15,-21 42 1,0 0-1,21 0-15,-21 1 0,21 20 0,-21-21 16,21 0-16,-22 22 0,1-22 16,21 0-16,0 21 0,0-21 0,0 1 15,-21-1-15,21 0 0,0 0 0,-21 0 16,21 0-16,0-42 47,0 0-47,0 0 15,21 0-15,0-22 0,-21 22 16,21-21-16,1 21 0,-1-22 16,0 1-16,21 0 0,-21 21 0,22-22 15,-22 22-15,21 0 0,1 0 16,-22 21-16,21 0 0,0 0 0,22 21 16,-22 0-16,-21 21 15,1-20-15,-1 20 0,0-21 0,-21 21 16,0-20-16,0 20 0,0-21 15,0 21-15,0-20 0,0-1 0,0 0 16,-21 0-16,0 0 0,21 0 0,0 1 16,-22-1-16,1-21 15,42-21 17,1-1-17,-1 1-15,0 0 0</inkml:trace>
  <inkml:trace contextRef="#ctx0" brushRef="#br0" timeOffset="31011.96">20786 5334 0,'0'0'16,"0"-21"-16,0 63 31,0-21-16,-22 22-15,22-1 0,0 0 16,-21 1-16,0-1 0,0 22 0,21-22 16,0 0-16,-21 1 0,0-1 15,21-21-15,-22 21 0,22-20 0,0-1 16,0 0-16,0 0 0,0 0 0,22-21 31,-1 0-31,0 0 0,0-21 16,-21 0-16,21 0 0,0 0 15,1-1-15,-1 1 0,0-21 16,0 21-16,-21-22 0,21 22 16,0-21-16,1 21 0,-22 0 0,0-1 15,0 1-15,21 21 16,-21 21-16,0 1 16,0-1-16,0 0 0,0 0 0,0 0 15,21 0-15,-21 1 0,0-1 16,0 0-16,21 0 0,0 0 0,0-21 15,-21 21-15,22-21 0,-1 0 16,0 0-16,0 0 0,0 0 0,0 0 16,1 0-16,-1-21 0,0 0 15,0 21-15,0-21 0,0 0 16,1 0-16,-1-22 0,-21 1 0,21 21 16,-21-22-16,21 1 0,-21 0 15,0-1-15,21 1 0,-21 0 0,0-1 16,0 22-16,0-21 0,0 21 15,0 0-15,0 42 32,0 0-32,0 21 0,-21-21 15,21 22-15,0-22 0,0 21 16,0 1-16,0-1 0,0 0 0,0-21 16,0 22-16,0-1 0,0-21 0,21 0 15,0 22-15,1-22 16,-1-21-16,0 21 0,0 0 0,0-21 15,0 0-15,22 0 0,-22 0 16,0 0-16,0 0 0,22-21 0,-22 0 16,0 0-16,0 0 0,0-1 15,0 1-15,1 0 0,-1-21 0,-21 21 16,21-22-16,0 1 0,-21 21 0,0-22 16,0 22-16,0 0 0,0 0 15,0 0-15,-21 21 31,0 0-31,0 21 0,21 0 0,-22 0 16,22 22-16,-21-22 16,21 21-16,0-21 0,0 22 0,0-22 15,0 21-15,0-21 0,0 0 0,0 22 16,21-22-16,1 0 0,-1 0 16,0-21-16,0 21 0,0-21 0,0 0 15,22 0-15,-22 0 0,0 0 16,0 0-16,0 0 0,1-21 0,-1 0 15,0 21-15,0-21 0,0 0 16,0-22-16,1 22 0,-1 0 16,0-21-16,-21 21 0,21-22 0,0 22 15,0-42-15,-21 41 16,0 1-16,22 21 16,-22 21-1,0 1-15,0-1 0,0 0 16,0 0-16,0 0 0,0 0 15,0 22-15,0-22 0,0 0 0,0 0 16,0 0-16,0 1 0,21-1 0,0-21 16,-21 21-16,21-21 0,0 0 15,0 0-15,1 0 0,-1 0 0,0 0 16,0 0-16,0 0 0,22-21 16,-22 0-16,0 21 0,0-22 15,21 1-15,-20 0 0,20-21 0,-21 21 16,21-1-16,-20 1 0,-1 0 15,0 0-15,21-21 0,-21 42 16,-21-22-16,0 44 47,0-1-47,0 0 0,0 0 0,-21 0 16,21 0-16,0 1 0,0-1 15,0 0-15,21-21 31,1 0-31,-1 0 16,0 0-16,0 0 0,0 0 0,0 0 16,22-21-16,-22 0 0,0 21 15,0-22-15,0 1 0,1-21 0,-22 21 16,21 0-16,0-22 0,-21 22 0,0-21 16,21 21-16,-21-22 0,0 22 15,0 0-15,0 0 0,0 0 0,-21 21 16,-21 21-1,20 0-15,1 0 0,0 0 16,0 22-16,0-1 0,0-21 16,-1 21-16,1 1 0,21-1 0,0-21 15,0 22-15,0-22 0,0 0 16,0 0-16,21 0 0,1 0 16,-1 1-16,21-1 0,-21-21 0,22 0 15,-22 0-15,21 0 0,0 0 16,1 0-16,-1 0 0,43-21 15,-43 21-15,-21-22 16,-21 1-16,21 21 0,-21-21 0,22 0 16,-22 0-16,0 0 0,0-1 0,0 1 15</inkml:trace>
  <inkml:trace contextRef="#ctx0" brushRef="#br0" timeOffset="31684.11">7472 8170 0,'0'0'0,"0"-21"0,0 0 0,0 0 15,0 0-15,0 0 0,0-22 16,0 22-16,21 21 0,-21 21 31,0 0-31,0 22 16,0-22-16,0 21 0,0 1 15,0-1-15,0-21 0,0 21 0,-21 1 16,21-22-16,0 0 0,0 21 16,0-20-16,-21-1 0,21 0 15,21-21 17,0 0-32,-21-21 0,21 0 0,0-22 15</inkml:trace>
  <inkml:trace contextRef="#ctx0" brushRef="#br0" timeOffset="32052.9">7620 7705 0,'0'0'0,"-21"-21"0,-22-22 16,22 43-16,0 0 0,-21 21 16,21-21-16,21 22 0,0-1 15,0 0-15,0 0 0,0 0 16,0 0-16,21-21 15,0 0-15,21 0 0,-21 0 16,1 0-16,20 0 0,0 0 0,-21-21 16,22 21-16,-1-21 0,-21 0 15,22 0-15,-22 0 0,0-1 16,0 1-16,0 0 0,-21-21 0,0 21 16,0-1-16,-21 1 0,0 0 15,0 0-15,-22 0 0,22 0 0,-21 21 16,0 0-16,20 0 0,-20 0 15,0 0-15,-1 21 0,-41 42 16,63-20-16,21-22 16,-22 0-16,22 21 0,0-21 15,0 1-15,0-1 0,0 0 0,22 0 16,-1 0-16,0 0 0,0-21 0,64 0 16,-22 0-16</inkml:trace>
  <inkml:trace contextRef="#ctx0" brushRef="#br0" timeOffset="32311.68">8424 7366 0,'0'0'0,"0"-21"0,0 0 0,-21 63 32,0-21-32,0 22 0,21-1 15,0 0-15,-21 1 0,21 20 16,-22-21-16,22 22 0,-21-22 0,0 22 15,21-1-15,-21-20 0,0 20 16,21-21-16,0 1 0,-21-1 16,21 0-16,0 1 0,0-22 0,0 21 15,0-21-15,0 1 0,0-1 16,21-21-16,0 0 16,-21-21-16,0-1 15,0 1-15</inkml:trace>
  <inkml:trace contextRef="#ctx0" brushRef="#br0" timeOffset="32489.58">8064 8022 0,'22'-21'32,"-1"21"-32,0-21 15,21 21-15,-21-21 0,22 21 0,-1-21 16,0 21-16,1-22 0,-1 22 0,22-21 15,-22 0-15,21 21 0,1-21 16,-1 21-16,1-21 0</inkml:trace>
  <inkml:trace contextRef="#ctx0" brushRef="#br0" timeOffset="32779.41">9927 7578 0,'0'0'0,"0"-21"0,-21 21 15,0 0-15,0 0 16,21 21-16,-22 0 16,22 0-16,-21 0 0,21 22 0,0-22 15,-21 21-15,0-21 0,21 22 16,-21-22-16,21 21 0,-21-21 0,21 22 15,0-22-15,0 0 0,0 0 16,0 0-16,0 0 0,0 1 16,21-1-16,0-21 0,0 0 0,0 0 15,22 0-15,-22 0 0,0-21 16</inkml:trace>
  <inkml:trace contextRef="#ctx0" brushRef="#br0" timeOffset="33156.19">10435 7578 0,'0'0'16,"-21"0"-1,0 0-15,0 0 16,-1 21-16,-20 0 0,21 0 16,0 0-16,-22 1 0,22-1 0,0 0 15,21 0-15,0 0 0,0 0 16,0 1-16,0-1 0,21-21 15,0 21-15,22-21 0,-22 0 0,0 0 16,0 21-16,0-21 0,22 0 16,-22 21-16,0-21 0,-21 21 0,21 1 15,0-1-15,-21 0 16,0 0-16,0 0 16,0 0-16,-21-21 0,0 22 15,0-22-15,0 21 0,0-21 0,-1 0 16,-20 0-16,21 21 0,0-21 15,0 0-15,-1 0 0,1 0 16,21-21-16,0 0 16,-21 21-16,21-22 0,-21 1 15,0 0-15,21 0 0,0 0 16</inkml:trace>
  <inkml:trace contextRef="#ctx0" brushRef="#br0" timeOffset="33336.48">9885 7303 0,'0'0'0,"0"-22"0,21 22 0,-42 0 15,0 0-15,-1 0 0,1 0 16,0 0-16,21-21 47</inkml:trace>
  <inkml:trace contextRef="#ctx0" brushRef="#br0" timeOffset="33567.85">12636 7197 0,'0'0'0,"-21"0"16,0 0-1</inkml:trace>
  <inkml:trace contextRef="#ctx0" brushRef="#br0" timeOffset="33860.68">12594 7154 0,'0'0'0,"0"-21"0,0 0 16,21 0-16,0 0 15,1 0-15,-22-1 0,0 1 0,0 0 16,0 0-16,0 0 0,0 0 16,0-1-16,0 1 0,-22 21 15,1 0-15,0 0 16,0 21-16,-21-21 0,20 43 0,-20-22 15,21 21-15,0 1 0,-22-1 16,22 21-16,0 1 0,-21-1 16,21 1-16,-1-1 0,1 1 0,21 63 15,0-85-15,0 22 0,0-22 16,0 0-16,21 1 0,22 20 16,-22-20-16,21-22 0,1 0 15,-1 0-15,-21 0 0,21-21 16,1 0-16,-1 0 0,22 0 0,-22 0 15,0-21-15,22 0 0,-22 0 0,0 0 16</inkml:trace>
  <inkml:trace contextRef="#ctx0" brushRef="#br0" timeOffset="35523.14">13314 7620 0,'0'0'0,"21"-42"16,0-1-16,0 1 0,0 0 16,-21-1-16,0 22 0,0 0 0,0 0 15,-21 0-15,0 21 0,0 0 16,0 0-16,-22 0 0,-41 21 15,41 0-15,1 21 0,0-20 16,-1 20-16,1-21 0,21 21 0,-21 1 16,20-22-16,1 21 0,0 1 0,0-1 15,0-21-15,21 21 0,0 22 16,0-43-16,0 0 0,0 0 16,0 1-16,21-1 0,0-21 0,21 0 15,-20 0-15,-1 0 16,21 0-16,0-21 0,1-1 0,-22 22 15,21-21-15,1 0 0,-22 0 0,21 0 16,-21-22-16,0 22 0,1 0 16,-1-21-16,0 21 0,-21-22 0,21 22 15,-21-21-15,0 21 0,0-22 16,0 22-16,0 0 0,0 42 31,0 0-31,0 0 16,-21 22-16,21-22 0,0 21 0,-21 1 15,21-22-15,0 21 16,0-21-16,0 22 0,21-22 0,0 0 16,0 21-16,0-21 0,1 1 0,-1-22 15,21 21-15,-21-21 0,22 0 16,-1 0-16,-21 0 0,21 0 0,1-21 16,-22-1-16,21 1 0,-21 0 0,22 0 15,-22 0-15,0 0 0,0-22 16,22 22-16,-22-21 0,-21-1 0,21 1 15,0 0-15,0-22 0,-21 22 16,0-22-16,0 1 0,21 21 0,-21-22 16,0 1-16,0 20 0,22 1 0,-22 21 15,0 0-15,0-1 16,0 44 0,0-1-16,0 21 0,-22 0 15,22 22-15,-21-22 0,21 22 0,0-1 16,0-20-16,0 20 0,0-21 0,0 22 15,0-22-15,0 1 0,0-1 16,0 0-16,0-21 0,21 22 0,1-22 16,-1 0-16,0 0 0,0-21 15,21 0-15,-20 0 0,-1 0 0,21 0 16,-21 0-16,22 0 0,-22-21 0,0 0 16,0 0-16,21 0 0,-20-1 15,-1 1-15,0-21 0,0 0 0,0 20 16,0-41-16,1 21 0,-1-1 15,-21-20-15,21-1 0,-21 1 16,21 20-16,-21-20 0,21-1 0,-21 22 16,0 21-16,0-21 0,0 20 0,0 1 15,0 42 1,0 1-16,0 20 0,-21 0 16,21 1-16,-21-1 0,21 21 15,0-20-15,0 20 0,0-20 0,0 20 16,0-21-16,0 1 0,0-1 0,0 0 15,0-20-15,21 20 0,-21-21 16,21 0-16,0 0 0,1 1 16,-1-22-16,0 0 0,21 0 0,-21 0 15,1 0-15,-1 0 0,21 0 16,-21 0-16,0-22 0,22 1 0,-22 0 16,0 0-16,0 0 0,0 0 0,1-1 15,-22-20-15,0 21 0,21-21 16,-21 20-16,0-20 0,0 21 0,0-21 15,0 20-15,0 1 0,-21 21 16,-1 0-16,1 0 0,0 21 16,0 1-16,21-1 0,-21 0 0,21 0 15,-21 21-15,21-20 16,-22 20-16,22-21 0,0 21 0,0-20 16,0 20-16,0 0 0,22-21 15,-1 1-15,0-1 0,0 0 16,21 0-16,-20 0 0,20-21 0,0 0 15,22 0-15,-22 0 0,85 0 16,-85 0-16,22-21 0,-22 21 16,1-21-16,-1 0 0,0 0 0,1-1 15,-22 1-15,21 0 0,-21 0 0,0 0 16,-21-22-16,22 22 0,-22-21 16,0 21-16,0-22 0,0 22 0,0-21 15,0 21-15,0 0 16,-22 21-16,1 0 0,0 0 15,0 0-15,0 0 0,0 21 0,-1 0 16,1 0-16,0 21 0,0-20 16,0 20-16,0-21 0,-1 21 0,1-20 15,0 20-15,21-21 0,-21 21 0,21-20 16,0-1-16,0 0 0,0 0 16,0 0-16,21 0 15,0 1-15,0-22 0,22 0 0,-22 0 16,0 0-16,0 0 15,0 0-15,1-22 0,-1 1 0,0 21 0,0-21 16,0 0-16,0-21 0,-21 20 16,22 1-16,-1-21 0,-21 0 15,21-1-15,-21 1 0,21-22 0,0 1 16,-21-1-16,0 1 0,0-1 16,21 1-16,-21-1 0,22 22 0,-22-21 15,0-1-15,21 22 0,-21-1 0,21 1 16,-21 21-16,0 0 15,0 0-15,0 42 0,0 0 0,0 21 16,0-21-16,0 43 0,-21-22 16,0 22-16,21-1 0,0 1 0,0-1 15,0 1-15,0 63 16,0-85-16,0 22 0,0-22 16,0 0-16,21 1 0,0-22 0,0 21 15,0-21-15,22 0 0,-22 1 0,0-22 16,0 21-16,21-21 0,-20 0 15,20 0-15,-21 0 0,21 0 0,-20 0 16,20-21-16,0 21 0,-21-22 0,22 1 16,-1 21-16,0-21 0,1 0 15,-1-21-15,0 20 0</inkml:trace>
  <inkml:trace contextRef="#ctx0" brushRef="#br0" timeOffset="35927.91">17505 6858 0,'0'0'0,"21"-21"15,-42 42 32,0-21-47,-1 21 0,22 0 0,-21 1 16,0-22-16,21 21 0,-21 0 15,21 0-15,0 0 0,-21-21 16,21 21-16,21-21 31,0 0-15,-21-21 0,21 0-16,0 21 0,1-21 0</inkml:trace>
  <inkml:trace contextRef="#ctx0" brushRef="#br0" timeOffset="36107.62">17759 6795 0,'0'0'0,"0"21"31,0 0-31,0 0 0,-21 0 0,21 0 16,-22 1-16,1-1 0,0 0 16,0 0-16,21 0 0,-21 0 15,21 1-15,-21-1 0,21 0 16,0 0-16,0 0 15,-22-21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23:21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3090 0,'0'0'0,"22"-21"16,-22-21-16,21 0 0,-21 20 16,0-20-16,0 21 0,0-21 15,0 20-15,0 1 0,0 0 0,0 0 16,0 42 15,0 0-31,0 22 0,0-1 16,0 0-16,0 1 0,21 20 15,-21 1-15,0-1 0,0 22 16,0-1-16,0 1 0,0 0 0,-21-1 16,21 22-16,-21-21 0,-1 0 15,22 20-15,0-20 0,-21 0 0,0-22 16,0 22-16,21-22 0,0 1 16,0-22-16,-21 22 0,21-43 15,0 21-15,-21-21 0,21 1 16,0-1-16,-22-21 31,22-21-31,-21-1 0,21 1 16,-21-21-16,21 0 0,0-1 0,-21-20 15,21-1-15</inkml:trace>
  <inkml:trace contextRef="#ctx0" brushRef="#br0" timeOffset="438.74">1037 3387 0,'0'0'15,"-21"-21"-15,-21-1 0,-1 1 16,22 0-16,0 0 0,21 0 0,0-22 16,-21 22-16,21 0 0,0-21 15,0 21-15,0-22 0,0 22 0,21-21 16,21-1-16,1 1 0,20 0 15,1-22-15,20 22 0,1 0 16,0-1-16,-1 1 0,22 21 16,-21 0-16,-1-1 0,1 22 0,-21 0 15,20 22-15,-20-1 0,-1 0 16,1 21-16,-22 1 0,0-1 16,1 0-16,-22 22 0,-21-1 15,0 1-15,-21-1 0,0 1 0,-22 20 16,1-20-16,0-1 0,-1 22 15,-20-21-15,20-1 0,-20-21 0,-1 22 16,22-22-16,-21 1 0,20-1 16,1-21-16,0 0 0,20 0 0,-20 1 15,42-1-15,-21-21 0,42 0 32,0 0-17,0 0 1,1 0-16,-1 21 0</inkml:trace>
  <inkml:trace contextRef="#ctx0" brushRef="#br0" timeOffset="2898.16">2667 4043 0,'0'0'16,"-21"-21"-16,21 0 0,-21-1 0,-1 1 15,22-21-15,-21 21 16,21 0-16,0-1 0,-21 22 16,21-21-16,0 42 46,0 1-46,0 20 0,0 0 0,0 1 16,0-1-16,0 0 0,0 22 16,0-1-16,0-20 0,0 20 15,21-21-15,-21 1 0,21-1 0,-21 0 16,22 1-16,-22-22 0,21 0 16,-21 0-16,21 0 0,0 1 15,0-22-15,0 0 16,1 0-16,-1 0 0,0 0 15,0-22-15,0 1 0,0 0 16,1-21-16,-1 21 0,0-22 0,0 1 16,0 0-16,0-1 0,1-20 15,-22 20-15,0 1 0,21 0 0,-21-1 16,21 1-16,-21 21 0,0-21 16,0 20-16,0 1 0,0 0 15,0 42 16,0 0-31,0 1 0,0-1 16,0 21-16,0 0 0,0 1 16,0-1-16,0 0 0,0 1 15,0-1-15,0 0 0,0 1 0,0-22 16,21 21-16,-21-21 0,21 1 16,0 20-16,1-21 0,-1 0 15,0-21-15,0 0 16,0 0-16,0 0 0,1 0 0,-1 0 15,21-21-15,-21 0 0,22-21 16,-22 20-16,21-20 0,-21 21 0,22-43 16,-22 22-16,21-21 0,-21 20 15,0-20-15,22-1 0,-22 1 0,0-1 16,-21 22-16,0-22 0,21 22 16,-21-21-16,0 20 0,0 22 15,0-21-15,0 21 0,0-1 16,0 1-16,0 42 31,0 22-31,0-22 16,-21 21-16,21 1 0,0-22 15,0 42-15,0-20 0,0-1 0,0 21 16,-21-20-16,21 20 0,-21-20 16,21 20-16,0-21 0,0 1 0,0-1 15,0 0-15,-21-20 0,21 20 16,0-21-16,-22 21 15,22-20-15,0-1 0,0-42 47,0-1-47,0 1 0,0 0 16,0 0-16,0-21 0,0 20 0,22-20 16,-1 21-16,-21-21 0,21 20 15,0-20-15,0 21 0,0 0 0,1 0 16,41-1-16,-42 22 15,0 0-15,22 0 0,-22 0 0,0 0 16,0 0-16,22 22 0,-22-1 0,0 0 16,0 0-16,-21 0 15,0 0-15,21 43 0,-21-43 16,0 21-16,0-20 0,0-1 16,0 0-16,-21 21 0,0-21 0,0 1 15,0-1-15,-1 0 16,1-21-16,0 0 0,0 21 0,0-21 15,0 0-15,-1 0 16,1 0-16,0-21 0,0 0 16,0 0-16,0-1 0,-1 1 15,22 0-15,-21 0 0,0 0 16,21 42 31,21 0-47,0 0 15,-21 0-15,22-21 0,-1 22 0,-21-1 16,21 0-16,0-21 0,0 21 16,0-21-16,-21 21 0,22-21 0,-1 0 15,0 0-15,0 0 0,0 0 0,0 0 16,43 0 0,-43-21-16,21 0 0,-20 0 0,20 0 0,-21-1 15,21 1-15,1-21 16,-22 0-16,21-1 0,1-20 0,-22 20 15,21-20-15,-21-1 0,22 1 16,-22-22-16,0 22 0,0-1 0,0 1 16,0 20-16,-21-20 0,22-1 15,-22 22-15,0 0 0,0-1 0,0-20 16,0 42-16,0 0 16,0 42 15,-22 0-31,1 0 0,21 21 0,0 1 15,-21-1-15,21 0 0,-21 1 16,0 20-16,21-20 0,0 20 16,0 1-16,0-1 0,-21 1 0,21-1 15,0-21-15,0 22 0,0-22 16,0 22-16,0-22 0,0 22 16,0-22-16,21-21 0,-21 0 15,21 0-15,-21 1 0,21-22 0,0 0 16,0 21-16,1-21 0,-1 0 15,0 0-15,0 0 0,21-43 16,-20 43-16,20-42 0,-21 21 16,0 0-16,0-22 0,1 22 15,-1-21-15,0 0 0,-21 20 0,0-20 0,21 21 16,-21 0-16,21 0 16,-21 42-1,0 0 1,0 21-16,0-21 15,0 1-15,0 20 0,0-21 0,0 0 16,0 22-16,21-22 0,-21 0 16,22 0-16,-22 0 0,0 0 0,21 1 15,0-22-15,0 21 0,0-21 16,0 0-16,1 0 0,-1 0 16,0 0-16,0 0 0,0-21 15,0-1-15,22 1 0,-22 0 0,0 0 16,21-21-16,-20 20 0,-1-20 15,0 0-15,21-1 0,-21 22 0,1-21 16,20 0-16,-21 20 0,0-20 16,0 21-16,1 0 0,-1 21 0,0 0 15,-21 21 17,0 0-32,0 0 15,0 0 1,21-21-16,0 0 31,-21-21-15,0 0-16,0 0 15,0 0-15,0 0 16,0-1-16,0 1 16,-21 21-16,0 0 15,0 0-15,0 0 0,21 21 16,-22 1-16,1-22 0,0 21 15,0 21-15,21-21 0,-21 0 0,0 22 16,-1-1-16,1-21 0,21 22 0,0-1 16,0-21-16,0 21 0,0 22 15,0-43-15,0 0 16,0 0-16,0 1 0,0-1 0,21 0 16,1-21-16,-1 0 0,0 21 15,0-21-15,0 0 0,22 0 0,-22 0 16,21 0-16,-21-21 0,22 0 15,-22 21-15,0-21 0,21-1 0,-21 1 16,1 0-16,20 0 0,-21 0 16,-21 0-16,21-1 0,0 1 0,-21-21 15,22 21-15,-22 0 0,0-1 0,0 1 16,0-21-16,0 21 0</inkml:trace>
  <inkml:trace contextRef="#ctx0" brushRef="#br0" timeOffset="3280.05">5165 3535 0,'0'0'0,"-22"21"0,1 0 0,0 0 16,0 1-16,21-1 15,0 0-15,0 0 16,21-21 0,0 0-16,0 0 15,1 0-15,-1 0 0,-21-21 16,21 0-16,0 21 0,-21-21 16,0-1-16,0 1 0,0 0 15,0 0-15,0 0 0,-21 21 16,0 0-1,0 0-15,-1 0 16,22 21-16,0 0 0,-21-21 16,21 21-16,0 0 15,0 1-15,21-22 16,-21 21-16,22-21 0,-1 0 16,0 21-16,0-21 0</inkml:trace>
  <inkml:trace contextRef="#ctx0" brushRef="#br0" timeOffset="4672.76">7662 4403 0,'0'0'0,"-21"0"0,21 21 15,0 0-15,-21 0 16,21 0-16,-21-21 31,21-21 0,0 0-31,21 0 0,0-21 16,0 20-16,0-20 0,1 0 16,-1-1-16,0 1 0,0 0 0,0-22 15,22 22-15,-22-22 0,0 22 0,21 0 16,-21-1-16,1 1 0,-1 0 16,0 21-16,21-43 15,-42 43-15,0 0 16,-21 21-1,0 0-15,-21 21 16,20 0-16,1-21 0,0 21 0,-21 0 16,21 1-16,21-1 15,-22 0-15,22 0 0,0 0 0,0 0 16,22 1-16,-22 20 0,21-21 0,0 0 16,21 22-16,-21-22 0,1 21 15,-1 0-15,0-20 0,0 20 0,21 0 16,-42-21-16,0 22 15,22-22-15,-22 0 0,0 0 0,0 0 16,0 1-16,-22-1 16,1-21-16,0 0 0,0 21 15,0-21-15,0 0 0,-1 0 0,1 0 16,0 0-16,0-21 0,0 21 16,-22-21-16,22-1 0,0 1 0,0 21 15,0-21-15,0 0 0,-1 0 16,1 0-16,21 42 31,21 0-15,1 0-16,-1 0 0,0 0 0,0-21 15,0 22-15,0-1 0,1 0 16,20 0-16,-21-21 0,0 21 16,0-21-16,1 0 0,-1 21 15,0-21-15,0 0 0,0 0 0,22 0 16,-22 0-16,0-21 0,0 0 0,21 21 15,-20-21-15,-1-21 0,21 20 16,-21 1-16,0-21 0,1 0 0,-1-1 16,0 1-16,0-22 0,0 22 15,0-21-15,1 20 0,-22-20 0,0 20 16,21-20-16,-21 21 16,0-22-16,0 22 0,0-1 0,0 1 0,0 0 15,0-1-15,0 1 0,0 21 16,0 0-16,0 0 0,-21-1 15,21 44 17,0 20-32,0-21 0,0 21 0,0 1 15,0-1-15,21 22 0,-21-22 16,21 21-16,-21-20 0,21 20 0,-21 1 16,0-22-16,0 22 0,0-1 15,0-21-15,0 22 0,0-22 0,0 1 16,0-22-16,21 21 0,-21-21 15,0 0-15,21 1 0,-21-1 16,22-21-16,-1 0 16,-21-21-1,21-1-15,-21 1 0,21 0 16,-21 0-16,0 0 0,0-22 16,0 22-16,0-21 0,0 21 0,0-22 15,-21 1-15,0 21 0</inkml:trace>
  <inkml:trace contextRef="#ctx0" brushRef="#br0" timeOffset="4895.63">8318 3852 0,'-42'0'15,"63"0"17,0 0-32,1 0 0,-1 0 15,0 0-15,21-21 0,-21 21 0,22 0 16,-22-21-16,21 0 0,1 21 15,-1 0-15,-21-21 0,21 21 0,-20 0 16,20 0-16,-21 0 0,0-21 16,0 21-16,1 0 0,-1 0 15,-21 21 1,0 0-16</inkml:trace>
  <inkml:trace contextRef="#ctx0" brushRef="#br0" timeOffset="6471.88">9271 4191 0,'0'0'0,"21"0"0,0 0 0,0 0 15,1-21-15,-22 0 0,21 21 0,-21-21 16,0-1-16,0 1 0,21 0 15,-21 0-15,0 0 0,0 0 0,0-1 16,0 1-16,0 0 0,-21 0 16,0 0-16,-1 0 15,1 21-15,0 0 0,0 0 16,0 0-16,0 0 0,-1 0 16,-20 21-16,21 0 0,0 0 0,0 21 15,-1 1-15,1-22 0,0 21 0,21 1 16,0-1-16,-21 0 0,21 1 15,-21-1-15,21 0 0,0-21 0,0 1 16,0 20-16,0-21 16,0 0-16,21-21 0,0 0 15,0 0-15,0 0 0,1 0 0,-1-21 16,21 0 0,-21 0-16,0 0 0,1-1 0,-1-20 15,0 21-15,0-21 0,-21 20 16,21-20-16,0 0 0,-21-1 0,0 1 15,22 21-15,-22-21 0,21 20 0,-21-20 16,0 21-16,21 0 0,-21 0 16,0 42-1,0 0 1,0 0-16,0 0 0,0 0 0,0 22 16,0-22-16,0 21 0,0 1 15,0-22-15,0 21 0,0 0 16,0-20-16,0 20 0,21-21 0,-21 0 15,21 0-15,0 1 0,-21-1 0,22-21 16,-1 21-16,0-21 0,0 0 16,0 0-16,0 0 0,22 0 0,-22 0 15,0-21-15,21 0 0,-20-1 16,20 1-16,-21 0 0,21-21 0,-20-1 16,20 1-16,-21 0 0,0-1 0,22-20 15,-22 21-15,0-22 0,-21 22 16,21-22-16,0 22 0,0-22 0,-21 1 15,22 21-15,-22-1 16,21 1-16,-21 0 0,0-1 0,0 22 16,0-21-16,0 21 0,0-1 15,0 44 1,0 20 0,0-21-16,-21 0 0,21 22 15,0-1-15,0 0 0,0 1 0,-22 20 16,22-21-16,0 1 0,0 20 0,0 1 15,-21-22-15,21 22 0,0-22 16,-21 0-16,21 22 0,0-22 0,0 0 16,0 1-16,0-22 0,0 21 15,0-21-15,0 1 0,0-1 16,21 0-16,0-21 0,1 0 0,-1 0 16,0 0-16,21 0 15,-21 0-15,1-21 0,20 0 0,-21-1 16,0 1-16,22 0 0,-22 0 0,0-21 15,0-1-15,0 22 0,0-21 16,1-1-16,-1 22 0,0-21 0,0 21 16,-21-22-16,0 22 0,0 0 15,21 21-15,-21-21 0,0 42 16,0 0 0,0 0-16,0 22 15,0-22-15,0 0 0,0 21 0,0 1 16,0-22-16,0 21 0,0-21 15,21 1-15,-21 20 0,22-21 0,-1 0 16,0 0-16,0 1 0,0-1 0,43 0 16,-22-21-16,-21 0 15,22 0-15,-22 0 0,21 0 0,-21 0 16,22-21-16,-1 0 0,-21-1 0,21 1 16,-20 0-16,-1-21 0,0 21 15,21-22-15,-21 1 0,1 0 0,20-43 16,-21 43-16,0-1 0,0 22 15,-21-21-15,22 21 16,-1 21-16,-21-22 0,21 22 0,0 0 31,-21 22-15,0-1-16,0 0 16,21-21-1,-21 21-15,0-42 47,0 0-47,0 0 16,0-1-1,-21 22 1,0 0 0,0 0-16,21 22 0,0-1 15,-21 0-15,-1 0 0,22 0 16,-21 22-16,0-22 0,21 21 0,0 0 15,-21-20-15,0 20 0,21 0 0,0-21 16,0 22-16,0-22 0,0 0 16,0 43-16,0-43 15,0 0-15,21-21 0,0 0 16,21 0-16,-20 0 0,-1 0 16,0 0-16,0-21 0,21 0 15,-20-1-15,-1 1 0,21 21 0,-21-21 16,0-21-16,1 21 0,-1-1 15,0 1-15,0 0 0,-21-21 0,21 21 16,-21-22-16,21 22 0,-21-21 0</inkml:trace>
  <inkml:trace contextRef="#ctx0" brushRef="#br0" timeOffset="6841.04">11303 3323 0,'0'0'0,"-21"21"16,0 1-16,21-1 0,0 0 16,0 0-1,21-21 1,0-21-1,0 0-15,-21 0 16,0-1 0,0 1-16,0 0 15,-21 21-15,0 0 0,0 0 0,21-21 16,-22 21-16,1 0 16,21 21-1,0 0-15,-21 0 16,21 1-16,0-1 0,-21 0 15,21 0-15,0 0 16</inkml:trace>
  <inkml:trace contextRef="#ctx0" brushRef="#br0" timeOffset="7132.87">10033 3852 0,'0'0'0,"-21"0"0,0 0 0,-1 22 0,44-22 31,-1 0-31,21 0 16,-21 0-16,22 0 0,-1-22 0,0 22 15,1 0-15,-1-21 0,0 21 16,-21 0-16,22 0 0,-1-21 0,0 21 15,1 0-15,-22 0 16,-42 0 15,0 0-15</inkml:trace>
  <inkml:trace contextRef="#ctx0" brushRef="#br0" timeOffset="8172.36">12785 3789 0,'0'0'0,"0"-21"0,0 0 15,0-1-15,0 1 0,0 0 0,0 0 16,0 0-16,0-22 0,0 22 15,0 0-15,0-21 0,0 21 0,0-1 16,21 1-16,0 0 0,-21 0 16,21 21-16,0 0 0,0 0 15,1 0-15,-1 21 0,0 0 0,21 22 16,-21-1-16,1 21 0,20-20 16,-21 20-16,0 1 0,22-1 0,-22 1 15,0-1-15,-21 1 16,21-1-16,-21-20 0,0 20 0,0-21 15,0 1-15,0-1 0,0-21 0,0 22 16,0-22-16,0 0 16,0-42-1,21 21-15,-21-21 16,21-22-16,-21 22 0,22-21 0,-22-1 16,21 1-16,0-21 0,0 20 15,-21-20-15,21 20 0,0-20 0,1 21 16,-1-22-16,-21 1 0,21 20 0,0-20 15,-21 20-15,21 1 16,-21 21-16,0 0 0,0 0 0,0-1 16,0 44 15,0-1-31,0 0 0,0 0 16,0 0-16,0 0 0,0 1 0,0-1 15,0 0-15,0 0 0</inkml:trace>
  <inkml:trace contextRef="#ctx0" brushRef="#br0" timeOffset="8972.41">14012 3831 0,'0'-21'16,"0"42"-16,0-63 0,0 21 0,-21 21 15,-21-43-15,42 22 16,-21 21-16,-1 0 16,1 0-16,0 21 0,0 1 15,0-1-15,21 21 16,-21-21-16,21 0 0,-22 22 0,22-1 16,-21 0-16,21 1 0,0-1 15,0 0-15,0-20 0,0 20 16,0 0-16,0-21 0,0 1 0,0 20 15,0-21-15,0 0 16,21-21-16,1 21 0,-1-21 0,0 0 16,0 0-16,0 0 0,0-21 15,1 0-15,-1 0 0,0 21 16,0-21-16,0 0 0,0-22 0,1 22 16,-1 0-16,-21-21 0,0 20 15,0 1-15,0-21 0,0 0 0,0 20 16,0-20-16,0 21 0,-21-21 15,-1 20-15,1-20 0,0 21 16,-64-21-16,43 42 16,21 0-16,-21 0 0,20 0 15,-20 21-15,21-21 0,0 21 0,0 0 16,-1 21-16,1-20 16,21 20-16,0-21 0,0 64 0,0-43 15,0 0-15,0-20 0,0 20 0,21-21 16,-21 0-16,22 0 0,20 1 15,-21-22-15,0 0 0,22 0 0,-22 0 16,21 0-16,-21 0 0,22 0 16,-1 0-16,0-22 0,1 1 0,-1 0 15,0 0-15,1 0 0,-1-22 16,0 22-16,-21 0 0,22-21 16,-22 21-16,0-1 0,21-20 0,-20 21 15,-1 0-15,-21 0 0,21-1 16,0 1-16,-21 0 0,0 42 31,0 0-31,0 1 0,0-1 16,0 0-16,0 0 0,0 0 0,0 22 15,0-22-15,0 21 0,0-21 16,0 0-16,0 1 0,0 20 0,0-21 16,0 0-16,0 0 15,0-42 16,0 0-31,21 21 16,0-21-16,-21-21 0</inkml:trace>
  <inkml:trace contextRef="#ctx0" brushRef="#br0" timeOffset="9320.2">14647 3514 0,'0'0'0,"-21"0"15,0 0-15,-43 21 16,64 0-16,-21 0 16,21 0-16,0 1 0,0-1 15,0 0-15,21-21 16,1 0 0,-1 0-16,0 0 0,0 0 15,0 0-15,0-21 0,1 0 16,-22-1-16,21 22 0,-21-21 15,0 0-15,0 0 0,0 0 16,-21 0-16,-1 21 16,1 0-16,0 0 0,0 0 15,0 21 1,21 0-16,0 0 0,-21 0 16,21 0-16,0 1 15,0-1-15,0 0 0,0 0 0,0 0 16,21 0-16</inkml:trace>
  <inkml:trace contextRef="#ctx0" brushRef="#br0" timeOffset="10024.06">15388 3937 0,'0'0'0,"0"-42"16,0 21-16,-21 21 16,21-22-16,-21 22 0,0 0 15,-1 0-15,-20 0 0,21 0 0,-21 0 16,20 0-16,-20 0 0,21 0 0,-21 22 16,20-1-16,-20 0 0,21 0 15,-21 21-15,20-20 0,1-1 0,0 21 16,0-21-16,0 22 0,21-22 15,0 21-15,0-21 0,0 0 16,0 1-16,0-1 0,0 0 0,0 0 16,0 0-16,21-21 15,0 0-15,0 0 0,0 0 0,22 0 16,-22 0-16,21 0 0,-21-21 16,22 0-16,-22 0 0,21 0 0,-21-1 15,22-20-15,-22 21 0,21-21 0,-21-1 16,1 1-16,41-43 15,-21 43-15,-20-22 0,-1 22 16,21-21-16,-21-1 0,22-21 0,-22 22 16,0-22-16,21 22 0,-21-22 15,1 22-15,-1-1 0,0 1 0,0 20 16,-21-20-16,0 20 0,0-41 16,0 63-16,0-1 0,0 1 15,0 0-15,0 0 0,-21 42 16,0 0-1,0 0-15,21 22 0,-22-1 16,1 0-16,0 22 0,0-1 0,0 1 16,0-1-16,-1 22 0,1-21 15,21 20-15,-21-20 0,0 20 0,21-20 16,0-1-16,0-20 16,0 20-16,0-20 0,0-1 0,0 0 15,21 1-15,0-22 0,0 21 0,1-21 0,-1 0 16,0 1-16,0-22 15,21 0-15,-20 0 0,-1 0 0,21 0 16,-21 0-16,22 0 0,-1-22 16,-21 1-16,21 21 0,-20-21 0,20-21 15,-21 21-15,0-1 0,0 1 0,-21 0 16,22 0-16,-22 0 0,0 0 16</inkml:trace>
  <inkml:trace contextRef="#ctx0" brushRef="#br0" timeOffset="11041.02">17293 3725 0,'-21'-42'16,"21"21"-16,0 0 16,-21 0-16,21-1 0,0 1 15,0 0-15,0 0 16,0 42 15,0 21-31,0-20 0,0-1 0,0 21 16,0 0-16,0 1 0,0-1 15,0 0-15,-21 1 0,21-1 0,-22 0 16,1 1-16,21-1 0,-21-21 16,21 22-16,0-22 0,-21 0 0,21 0 15,-21 0-15,21 0 0,-21-21 16,21-21-1,0 0-15,0 0 16,0-21-16,0 20 0,0-20 0,21 0 16,0-1-16,0 1 0,0 0 15,-21-1-15,43 1 0,-22 0 16,0-1-16,21-20 0,1 21 16,-22 20-16,0 1 0,21 21 15,-21 0-15,22 0 0,-1 21 16,-21 1-16,0-1 0,1 0 15,-1 21-15,0 1 0,-21-22 0,0 21 16,21 0-16,-21 1 0,0-1 16,0 0-16,0 1 0,0-1 0,0-21 15,0 22-15,0-22 0,0 0 16,0 0-16,0 0 0,0 0 16,0-42 15,0 0-31,0-21 0,0 21 15,0-22-15,0 22 0,0-21 0,21-1 16,0 1-16,1 0 0,-1-1 16,0 1-16,0 0 0,0-1 0,0 22 15,22-21-15,-22 21 0,0 0 16,21 21-16,-20 0 0,-1 0 0,21 0 16,-21 21-16,22 0 15,-22 0-15,0 0 0,0 0 0,0 22 16,0-22-16,1 21 0,-22 1 0,0-22 15,0 21-15,0 0 0,0-20 16,0 20-16,0-21 0,0 0 16,0 0-16,0 1 0,-22-1 0,22 0 15,-21-21-15,0 0 0,21 21 0,0-42 32,0 0-17</inkml:trace>
  <inkml:trace contextRef="#ctx0" brushRef="#br0" timeOffset="11796.63">18817 3768 0,'0'0'0,"0"-43"15,0 22-15,0 0 16,-21 0-16,0 21 0,0 0 0,-1 0 15,1 0-15,0 0 0,0 0 16,-21 21-16,20 0 0,1 0 0,0 1 16,-21-1-16,21 21 0,-1-21 15,1 22-15,21-22 0,-21 21 16,0 0-16,21 1 0,0-22 0,0 21 16,0-21-16,0 22 0,0-22 15,0 0-15,0 0 0,0 0 0,0 1 16,21-22-1,0 0-15,0 0 0,1 0 0,-1 0 16,0-22-16,0 1 0,0 0 0,0 0 16,22-21-16,-22 20 0,0-20 15,0 0-15,0 21 0,1-22 0,-1 1 16,-21 21-16,21-22 0,0 22 16,-21 0-16,0 0 0,0 0 0,21 21 15,-21 21 1,0 0-1,0 0-15,0 0 0,0 1 0,0-1 16,0 0-16,0 21 0,0-21 16,0 22-16,0-22 0,0 21 0,0-21 15,0 22-15,0-22 0,21 0 16,-21 0-16,22 0 0,-1-21 0,0 22 16,0-22-16,0 0 0,0 0 15,1 0-15,20 0 0,-21-22 0,0 22 16,22-21-16,-22 0 0,0 0 0,21 0 15,-21-22-15,1 22 0,-1-21 16,0 0-16,0 20 0,0-20 16,-21 21-16,21-21 0,-21 20 0,22 1 15,-22 0-15,0 42 32,0 0-17,0 1-15,0-1 0,0 0 0,0 21 16,0-21-16,0 22 0,0-22 15,0 0-15,0 0 0,0 22 0,0-22 16,0 0-16,0 0 0,21-21 16,0 0-1,0 0-15,0-21 0,0 21 16,-21-21-16,22 0 16,-1-1-16,-21 1 0,0 0 0,21-21 15,-21 21-15,21-22 0</inkml:trace>
  <inkml:trace contextRef="#ctx0" brushRef="#br0" timeOffset="12136.44">19473 3387 0,'0'0'16,"-21"0"-16,-21 21 0,-22 21 16,43-21-16,0 1 0,21-1 0,0 0 15,0 0-15,0 0 0,0 0 0,0 1 16,21-22-1,0 0-15,0 0 0,1 0 0,-1 0 16,0 0-16,0 0 0,0 0 16,0-22-16,1 22 0,-1-21 0,0 0 15,0 0-15,-21 0 0,0 0 16,0-1-16,0 1 0,0-21 0,0 21 16,0 0-16,-21-1 0,0 1 0,0 21 15,-1 0-15,1 0 0,0 0 16,0 0-16,0 0 0,21 21 0,-21 1 15,-1-1-15,22 0 0,-21 0 16,21 43-16,0-43 16,0 21-16,0-21 0,0 0 15,0 1-15,0-1 0,0 0 0,21 0 16</inkml:trace>
  <inkml:trace contextRef="#ctx0" brushRef="#br0" timeOffset="12669.29">19833 3725 0,'0'22'32,"0"-1"-32,-21 0 0,21 0 15,0 0-15,0 0 0,0 1 16,0-1-16,0 21 0,0-21 0,0 0 15,0 22-15,0-22 0,0 21 0,0-21 16,0 1-16,0 20 0,0-21 16,0 0-16,-21 0 0,21 1 15,0-1-15,-21-21 16,21-21 15,0-1-31,0 1 0,0 0 0,0 0 16,0-21-16,0 20 0,0-20 15,21 0-15,0-1 0,0 1 16,0-21-16,0 20 0,22 1 0,-1 21 16,0-22-16,1 1 0,-1 21 0,0 0 15,1 0-15,-1 21 0,0 0 16,1 0-16,-1 0 0,0 0 0,1 0 16,-22 21-16,21 0 0,-21 0 15,-21 21-15,22-20 0,-22-1 0,21 21 16,-21 22-16,0-22 15,0-21-15,0 21 0,0-20 16,-21 20-16,-1-21 0,22 21 0,-21-20 0,21-1 16,-21 0-16,0 0 15,21 0-15,-21 0 0,0-21 16</inkml:trace>
  <inkml:trace contextRef="#ctx0" brushRef="#br0" timeOffset="13296.98">22288 2265 0,'0'0'15,"0"-21"-15,0 0 0,0-1 0,0 1 16,0 0-16,-21 0 0,0 21 0,-42-21 15,41 21-15,1 0 0,-21 0 16,0 0-16,-1 21 16,1 0-16,0 21 0,-22 1 0,22-1 15,-22 43-15,1-1 0,-1 1 16,1 21-16,20-21 0,-20 42 0,21-22 16,-22 22-16,22-21 0,-1 21 15,22 0-15,-21-21 0,21 21 16,0-21-16,-1 21 0,22-21 0,-21 0 15,21-1-15,0 65 0,21-107 16,1 22-16,-1-43 0,21 22 0,0-22 16,1 0-16,-1-20 0,0-1 15,22 0-15,-22-21 0,22 0 16,-22 0-16,0-21 0,22 0 16,-22-1-16,-21 1 0,22 0 0,-1-42 15</inkml:trace>
  <inkml:trace contextRef="#ctx0" brushRef="#br0" timeOffset="13776.7">22479 3323 0,'0'0'0,"0"-63"16,0 42-16,-42-1 0,20 1 15,1 21-15,-21 0 0,21 0 16,-22 0-16,1 21 0,0 1 0,-1-1 16,1 0-16,0 21 0,-1 1 15,22-1-15,-21-21 0,21 21 0,0 1 16,-1-1-16,22-21 0,0 22 0,0-22 16,0 0-16,0 0 0,0 0 15,22 0-15,-1 1 0,0-1 0,21-21 16,-21 21-16,1 0 0,20-21 15,-21 21-15,21 0 0,1 1 0,-22-1 16,21 0-16,1 0 16,-22 0-16,0 0 0,0 1 0,-21-1 15,0 0-15,0 0 0,-21 21 16,0-20-16,0-1 0,-22 0 0,1 0 16,0-21-16,-1 21 0,1 0 0,-22-21 15,22 0-15,0 0 0,-1 0 16,1 0-16,0 0 0,-22 0 15,22 0-15,21-21 0,0 21 16,-1-21-16,1-21 16,21 21-16,0-1 0,0 1 15,21 0-15,22 0 0,-22 0 16,42-22-16,-20 1 0,-1 21 16,0 0-16</inkml:trace>
  <inkml:trace contextRef="#ctx0" brushRef="#br0" timeOffset="14077.53">22754 3387 0,'0'42'15,"0"0"-15,0 1 0,-21-1 0,0 0 0,21 1 16,-21-1-16,-1 22 0,22-22 0,0 0 16,-21 1-16,21-1 0,-21 0 15,21 1-15,0-22 0,0 21 16,0-21-16,0 0 0,21-21 16,0 0-1,1 0-15,-22-21 16,21 0-16,0 0 0,-21 0 15,0-22-15</inkml:trace>
  <inkml:trace contextRef="#ctx0" brushRef="#br0" timeOffset="14279.41">22521 3747 0,'0'0'0,"21"0"31,1 0-31,-1 0 0,21 0 15,-21-22-15,22 22 0,-1 0 0,0-21 16,-21 21-16,22 0 0,-1 0 16,0-21-16,-20 21 0,-1 0 15,0-21-15,0 21 0,0-21 0,0 21 16,1-21-16,-22-1 0,0 1 16,21 0-16</inkml:trace>
  <inkml:trace contextRef="#ctx0" brushRef="#br0" timeOffset="16944.18">23453 3768 0,'0'0'0,"-22"0"0,1-21 0,0-1 16,0 1-16,21 0 15,0 0 1,0 0-16,0 0 16,21 21-1,0 0 1,0 0-16,1 0 0,-1 21 0,0 0 15,0 0-15,0 0 0,0 0 0,1 1 16,-1-1-16,0 21 0,0-21 16,-21 22-16,0-22 0,0 21 0,0-21 15,0 0-15,0 22 0,0-22 16,0 0-16,0 0 0,-21 0 0,0 1 16,0-22-16,-1 21 15,1-21-15,0 0 16,0-21-16,21-1 0,-21 1 15,21 0-15,0 0 16,0 0-16,0 0 0,0-22 0,0 22 16,21 0-16,0 0 0,0-22 15,0 22-15,-21 0 0,22 0 0,-1 21 16,0-21-16,0 0 0,0 21 16,0 0-16,1 0 0,-1 0 0,0 0 15,0 0-15,0 0 0,0 0 0,1 0 16,-1 0-1</inkml:trace>
  <inkml:trace contextRef="#ctx0" brushRef="#br0" timeOffset="17176.06">24024 3704 0,'0'0'0,"0"-21"16,0 42 15,0 0-31,0 1 0,0-1 15,0 0-15,0 0 0,0 21 16,0-20-16,0-1 0,0 0 16,0 0-16,-21 0 0,21 0 0,0 1 15,0-1-15,-21 0 16,0-21-16,21-21 31,0 0-31</inkml:trace>
  <inkml:trace contextRef="#ctx0" brushRef="#br0" timeOffset="17351.96">24024 3535 0,'0'0'0,"0"-21"16,0 0-16,0-1 16,0 44 15,0-1-16,21 0-15,0 0 16,1 0-16,-22 0 0</inkml:trace>
  <inkml:trace contextRef="#ctx0" brushRef="#br0" timeOffset="17788.71">24320 3683 0,'0'21'0,"0"0"15,0 1-15,0-1 0,0 0 0,0 0 16,-21 0-16,21 0 0,0 1 0,-21-1 16,21 21-16,0-21 0,0 0 15,0 1-15,-21-1 0,21 0 0,-21 0 16,21 0-16,0 0 16,0-42 15,0 0-31,0 0 0,0 0 0,0 0 15,0-1-15,0 1 0,0 0 0,21-21 16,-21 21-16,21-22 16,0 22-16,0-21 0,1 21 0,-1-22 15,0 22-15,0 21 0,21-21 16,-20 21-16,-1 0 0,0 0 0,0 0 16,0 0-16,22 21 0,-22 0 0,0 0 15,0 1-15,-21-1 0,21 21 16,-21-21-16,0 22 0,21-22 0,-21 0 15,0 21-15,0-21 0,0 22 16,0-22-16,0 0 0,-21 0 0,21 0 16,-21 1-16,0-1 0,63-21 62</inkml:trace>
  <inkml:trace contextRef="#ctx0" brushRef="#br0" timeOffset="18456.97">25252 3725 0,'0'0'0,"0"-42"16,0 21-16,0 0 16,-21 21-16,-1 0 0,1 0 0,0 0 15,-21 0-15,21 21 16,-1 0-16,1 0 0,0 0 0,-21 1 15,21 20-15,21-21 0,-22 0 16,22 22-16,-21-22 0,21 0 0,0 21 16,0-21-16,0 1 0,0-1 0,0 0 15,0 0-15,21-21 16,1 0-16,-1 0 0,0 0 16,0 0-16,21 0 0,-20-21 15,-1 0-15,0 21 0,0-21 0,0-1 16,22 1-16,-22 0 0,-21 0 15,21-21-15,0 20 0,0 1 0,0 0 16,-21 0-16,0 42 31,0 0-15,0 0-16,0 22 0,-21-22 16,21 21-16,-21 1 0,21-1 15,-21 0-15,21 1 0,-21 20 0,21-21 16,0 22-16,-21-1 0,21 1 15,-22-1-15,22 1 0,0-1 0,0 22 16,0 0-16,0-1 0,0-20 0,0 21 16,0-1-16,0 1 0,0 0 15,0-22-15,0 22 0,22-22 0,-22 1 16,0-1-16,0-20 0,0 20 16,0-21-16,0-20 0,0 20 0,0-21 15,-22 0-15,1-21 0,0 0 16,0 0-16,0 0 0,0 0 0,-1-21 15,-20-42-15,0 20 0,21 1 16,-22-22-16,22 1 0,-21-1 16,21 1-16,-22-22 0,22 1 0,21-1 15,0 0-15,0-21 0,0 22 0,0-1 16,0 0-16,21 22 0,0-1 16,22 1-16,-22-1 0,21 22 0,1-21 15,-1 20-15,0 1 16,1 0-16,-1 20 0,0-20 0,1 0 15,-1 21-15,0-22 0,1 22 0</inkml:trace>
  <inkml:trace contextRef="#ctx0" brushRef="#br0" timeOffset="18752.8">26035 3344 0,'0'0'0,"21"-21"0,-21 0 0,0 0 16,0 0-16,0 0 16,0 42-1,0 0-15,-21 0 0,0 0 16,0 22-16,-1-1 0,22-21 16,-21 21-16,0 1 0,0-1 0,0 0 15,0 1-15,21-1 0,0 0 16,0 1-16,-22-22 0,22 0 0,0 21 15,0-20-15,0-1 0,0 0 0,0 0 16,0 0-16,22 0 16,-1-21-16,21 0 15,-21 0-15,0 0 0</inkml:trace>
  <inkml:trace contextRef="#ctx0" brushRef="#br0" timeOffset="19035.64">26437 3344 0,'0'0'15,"0"-21"-15,21 0 0,0 21 0,1 0 16,-1 0-16,0 0 16,0 0-16,0 21 0,-21 0 0,21 1 15,1 20-15,-1 0 0,-21 1 16,0-1-16,0 0 0,0 1 15,0-1-15,0 0 0,0 1 0,0-1 16,0 0-16,0-21 0,0 22 16,-21-1-16,21-21 0,-22 22 0,1-22 15,0 0-15,0 0 0,0-21 16,0 21-16,-1-21 16</inkml:trace>
  <inkml:trace contextRef="#ctx0" brushRef="#br0" timeOffset="19420.41">27749 3683 0,'0'-21'16</inkml:trace>
  <inkml:trace contextRef="#ctx0" brushRef="#br0" timeOffset="21296.82">28088 3493 0,'0'0'0,"21"-22"0,0 22 0,1-21 0,-1 0 15,0 21-15,0-21 0,-21-21 16,0 20-16,0 1 0,0 0 16,0 0-16,-42 0 0,21 0 15,-1 21-15,-20-22 0,21 22 0,-21 0 16,20 0-16,-20 0 0,0 22 16,21-1-16,-22 0 0,22 0 0,-21 21 15,21 1-15,-1-1 16,22 0-16,-21 22 0,0-22 0,21 1 15,0-1-15,0 0 0,0-21 16,0 22-16,0-22 0,0 21 0,0-21 16,21 1-16,-21-1 0,21-21 15,1 0-15,-1 0 0,0 0 16,0 0-16,21 0 0,-20 0 0,-1-21 16,0-1-16,0 1 0,0 0 15,0 0-15,1 0 0,-1 0 0,0-1 16,0-20-16,-21 21 0,21-21 15,0-1-15,1 1 0,-22 21 16,0-22-16,0 22 0,21-21 0,-21 21 16,0 42-1,0 0 1,0 0-16,0 0 0,0 22 16,0-22-16,0 21 0,0-21 0,0 22 15,0-22-15,0 0 0,21 0 16,-21 0-16,21 1 0,0-1 0,0 0 15,1-21-15,-1 0 16,0 0-16,0 0 0,0 0 0,0 0 16,1 0-16,-1-21 0,0 21 0,0-21 15,0-1-15,0 1 16,22 0-16,-22 0 0,0-21 0,0 20 16,0-20-16,1 21 0,-1 0 15,-21-22-15,21 22 0,-21 0 0,21 21 16,-21 21-1,0 0 1,0 22-16,0-22 0,0 0 0,0 21 16,0-20-16,0 20 0,-21-21 15,21 0-15,0 0 0,0 1 0,0-1 16,0 0-16,0 0 0,21-21 16,0 21-16,0-21 0,1 0 15,-1 0-15,21 0 16,-21 0-16,22 0 0,-1 0 0,0-21 15,-21 0-15,22 21 0,-1-21 0,0 0 16,-20-1-16,20 1 0,-21 0 16,0 0-16,0-21 0,1 20 0,-1-20 15,-21 21-15,0-21 0,0 20 16,0 1-16,0 0 0,0 0 0,-21 0 16,-1 21-16,1 0 0,0 0 15,-21 0-15,21 21 0,-1 0 0,-20 0 16,21 0-16,0 22 0,0-22 15,-22 21-15,22-21 0,21 22 16,-21-22-16,21 21 0,-21-21 0,21 1 0,0-1 16,0 0-16,0 0 15,0 0-15,21-21 0,0 0 0,0 21 16,0-21-16,1 0 0,20 0 16,-21 0-16,0 0 0,0-21 0,22 21 15,-22-21-15,0 0 0,0 21 16,0-21-16,1 0 0,-22-1 15,0 1-15,21 0 0,-21 0 0,21 0 0,-21 0 16,0-1 0,0 44-1,0-1-15,0 0 0,0 0 16,0 0-16,0 0 0,0 22 16,0-22-16,0 21 0,0 1 15,0-1-15,0 21 0,0-20 0,0-1 16,0 22-16,0-22 0,0 21 0,0-20 15,-21 20-15,21-20 0,-21 20 16,21-21-16,-22 1 0,22-1 0,-21 0 16,0 1-16,0-1 0,0 0 15,0 1-15,-22-22 0,22 0 0,0 0 16,0 0-16,0 1 0,-1-1 0,1-21 16,0 0-16,0 0 0,0 0 15,21-21-15,-21-1 0,21 1 0,0 0 16,0 0-16,0-21 0,0 20 15,0-20-15,0 0 0,21-22 16,0 22-16,21-22 0,-21 1 0,22-1 16,-1 1-16,22-22 0,-22 22 15,0-22-15,22 0 0,-22 22 0,22-22 16,-22 22-16,0-1 0,22 1 16,-22-1-16,0 1 0,-20 20 0,20 1 15,-21 0-15,0 21 0,0-1 0,-21 1 16,0 42 15,-21 1-31,0-1 16,21 0-16,0 0 0,0 0 0,0 0 15,0 1-15,0-1 0,0 0 16,0 0-16,0 21 0,0-20 0,21-1 16,0 0-16,1-21 0,-1 21 15,0 0-15,0 0 0,-21 1 0,21-22 16,0 21-16,1 0 0,-22 0 15,0 0 1,-22-21-16,1 0 0,0 0 16,-21 0-16,21 0 0,-1 0 15,1 0-15,0 0 0,0 0 0,0 0 32,21-21-32,0 0 0,0 0 15,21 21-15,-21-21 0</inkml:trace>
  <inkml:trace contextRef="#ctx0" brushRef="#br0" timeOffset="21968.94">30247 2688 0,'0'0'0,"-63"-106"16,41 85-16,1-21 0,21 21 15,0 0-15,0-1 0,0 1 16,21 21 0,1 21-16,20 1 15,-21-1-15,21 21 0,1 0 0,-22 1 16,21 20-16,1-20 16,-1 20-16,-21 1 0,21 20 0,-20-20 15,20 20-15,-21 1 0,-21 0 16,0 21-16,0-22 0,0 1 0,0 0 15,-21-1-15,0 1 0,0 0 16,-22-22-16,1 1 0,0-1 0,-1 1 16,-20-22-16,20 21 0,-20-20 15,-1-1-15,1-21 0,21 22 0,-22-22 16,22 0-16,-1 0 0,22 0 16,-21-21-16,21 0 0,0 21 15,21-42 1,0 0-1,21 0-15,0 0 0,0 0 16,0-1-16</inkml:trace>
  <inkml:trace contextRef="#ctx0" brushRef="#br0" timeOffset="23602.01">10350 5800 0,'0'0'0,"0"-21"0,0-1 0,0 1 16,0 0-16,0 0 16,-42 21-1,21 0 1,0 0-16,0 0 0,-22 0 16,22 0-16,-21 0 0,-1 0 0,22 21 15,-21-21-15,0 21 0,-1 0 16,22-21-16,0 22 0,-21-1 0,20 0 15,22 0-15,0 0 0,0 0 16,22-21-16,-1 0 16,0 0-16,21 22 0,1-22 15,41 0-15,-41 0 16,-1 0-16,0 0 0,1 0 0,-1 0 16,0 0-16,-21 0 0,22 21 0,-22-21 15,-21 21-15,21-21 16,-21 21-16,0 0 0,-21 0 15,0 1-15,0-22 16,-22 21-16,22 0 0,0-21 0,0 21 16,0-21-16,-1 0 0,1 0 15,21 21 1,21-21 46,1 0-46,-22-21 0,21 21-1,-42 0 142,-1 0-111,1 0-30,0 0-16,0 0 0</inkml:trace>
  <inkml:trace contextRef="#ctx0" brushRef="#br0" timeOffset="83137.99">1863 5355 0,'0'0'0,"-22"0"0,1-21 0,-21 21 16,21 0-16,0 0 0,-1-21 15,1 21-15,21-21 0,-21 21 16,21-21 0,-21 21-16,0 0 15,21-22-15,21 22 47,0 0-31,21 0-16,-20 0 0,-1 0 15,21 0-15,0 0 0,1 0 16,-1 0-16,0 0 0,22 0 16,-1 0-16,1 0 0,-1 0 0,22 0 15,-21 0-15,20 0 0,1 0 16,0 0-16,-1 0 0,1 0 0,0 0 16,20 0-16,-20-21 0,21 21 0,-21 0 15,20 0-15,1 0 0,0 0 16,0 0-16,0 0 0,0 0 0,-1 0 15,1 0-15,0 0 0,0 0 16,0 0-16,0 0 0,-22 0 16,22 0-16,-21 0 0,-1 0 0,1 0 15,-21 0-15,-1 0 0,1 0 16,-1 0-16,1 0 0,-22 0 0,0 0 16,1 0-16,-1 0 0,-21 0 15,21 0-15,-20 0 0,-1 0 16,0 0-16,-42 0 47,0 0-47,-1 0 0,1 0 15,0 0-15,0 0 0,0 0 16,-22 0-16</inkml:trace>
  <inkml:trace contextRef="#ctx0" brushRef="#br0" timeOffset="83743.64">2328 5334 0,'0'0'0,"-21"0"0,0 0 0,21 21 15,-21-21-15,0 21 0,-1-21 16,1 0-1,0 0-15,21 22 0,21-22 32,0 0-32,22 0 15,-1 0-15,0 0 0,22 0 16,-1 0-16,1 0 0,21 0 0,-22 0 16,22 0-16,-1 0 0,1 0 15,0 0-15,21 0 0,-1 0 0,1 0 16,0 0-16,21 0 0,-21 0 15,21 0-15,-21 0 0,21 0 0,-21-22 16,21 22-16,-22 0 16,1 0-16,21 0 0,-42-21 0,21 21 15,-22 0-15,1 0 0,-21 0 0,-1 0 16,1 0-16,-22-21 0,21 21 16,-20 0-16,-22 0 0,21 0 0,-21 0 15,1 0-15,-1 0 0,0 0 16,-42 0 15,0 0-31,-1 0 0,1 0 16,0 21-16,0-21 0,0 0 0,-22 0 15</inkml:trace>
  <inkml:trace contextRef="#ctx0" brushRef="#br0" timeOffset="84432.72">3175 5546 0,'0'21'16,"0"0"-16,0 0 0,0 0 16,0 1-16,0 20 0,0 0 15,0 1-15,0 20 0,0 1 16,0-22-16,0 21 0,0 1 16,0-1-16,0 22 0,0-21 0,0 20 15,0-20-15,0 20 0,0-20 16,0-1-16,0 1 0,-21-1 0,21-20 15,0-1-15,-21 0 0,21 1 16,0-1-16,0-21 0,0 22 0,0-22 16,0 0-16,0 0 0,0 0 15,0-42 1,0 0 0,0 0-16,0 0 0,0-1 15,0 1-15,0-21 0,0 0 16,0-1-16</inkml:trace>
  <inkml:trace contextRef="#ctx0" brushRef="#br0" timeOffset="84848.48">3450 5503 0,'0'0'0,"0"-21"16,-21 21 0,0 0-16,21 21 15,0 1-15,-21-1 0,-1 0 16,22 0-16,-21 21 0,21 1 0,0-1 16,0 0-16,0 22 0,0-1 15,0-20-15,0 20 0,0 1 0,0-1 16,0 1-16,0-1 0,0 22 15,0-22-15,0 1 0,-21-1 0,21-20 16,0 20-16,-21 1 0,21-22 16,0 0-16,0 1 0,-21-1 0,21 0 15,-21-20-15,21 20 0,-22-21 16,22 0-16,0 22 0,0-22 16,0 0-16,-21 0 15,21 0-15,-21-21 31,21-21-15,0 0-16,-21 0 0</inkml:trace>
  <inkml:trace contextRef="#ctx0" brushRef="#br0" timeOffset="85187.93">2709 6773 0,'0'0'0,"-21"0"0,0-21 0,0 0 16,0 21-1,21 21 17,21 0-32,0-21 0,0 43 0,21-22 15,-20 0-15,20 0 0,-21 22 16,0-22-16,22 0 0,-22 0 0,0 21 15,21-20-15,-21-1 16,1 0-16,-22 0 0,21 0 0,0 0 16,-21 1-16,21-1 0,-21 0 15,0 0-15,0 0 0,21-42 47,-21 0-47,0 0 16,0 0-16</inkml:trace>
  <inkml:trace contextRef="#ctx0" brushRef="#br0" timeOffset="85523.77">3810 6646 0,'-21'0'16,"0"0"-16,-1 22 0,1-1 16,0-21-16,-21 21 0,21 0 15,-1 21-15,-20-20 0,21-1 0,-21 21 16,20-21-16,-20 22 0,0-1 0,-1 0 16,1 1-16,21-1 0,-21-21 15,20 21-15,1 1 0,-21-22 16,42 0-16,-21 21 0,0-20 15,21-1-15,-22-21 0,22 21 0,0 0 16,0 0 0</inkml:trace>
  <inkml:trace contextRef="#ctx0" brushRef="#br0" timeOffset="86548.13">3090 8467 0,'0'0'0,"0"-21"0,0-1 16,0 1-16,21 0 16,-21 0-16,-21 42 31,21 0-15,0 0-16,0 1 0,-21-1 15,0 21-15,21 0 0,-21 1 0,21-1 16,-21 22-16,-1-22 0,22 21 15,-21 1-15,0-1 0,21-20 16,-21 20-16,0-20 0,21-1 0,-21 0 16,21 1-16,0-1 0,0-21 15,0 0-15,0 0 0,0 1 16,0-44 15,0 1-31,21-21 16,-21 21-16,21-22 0,0 1 0,-21 0 15,21-1-15,0-20 0,1 21 16,-22-22-16,21 1 0,0-1 0,0 1 16,0-1-16,0 22 0,1-22 15,-1 22-15,0-22 0,0 22 16,0 0-16,43-22 0,-43 22 16,0 21-16,0 0 0,0-1 15,1 22-15,-1 0 0,0 0 16,0 43-1,0-22-15,-21 21 0,21-21 16,-21 22-16,0-1 0,0 0 16,0 22-16,0-22 0,0 22 0,0-22 15,0 22-15,0-1 0,0-21 16,0 22-16,0-1 0,0-20 16,-21 20-16,21-20 0,0-1 0,0 0 15,0 1-15,0-22 0,0 21 0,-21-21 16,21 0-16,0 1 0,0-1 15,0 0-15,0 0 0,0 0 16,0 0-16,0-42 63,-21 0-63,0 0 15,21 0-15,0 0 0</inkml:trace>
  <inkml:trace contextRef="#ctx0" brushRef="#br0" timeOffset="86887.99">2900 9123 0,'0'0'0,"21"0"31,0 0-31,0-21 0,0 21 0,1-21 16,20 21-16,-21 0 0,21-22 16,1 22-16,-1 0 0,0-21 0,1 21 15,-1 0-15,22 0 16,-43-21-16,21 21 0,0 0 0,1 0 16,-22 0-16,0-21 0,21 21 15,-20 0-15,-1 0 16</inkml:trace>
  <inkml:trace contextRef="#ctx0" brushRef="#br0" timeOffset="87532.62">4127 8932 0,'0'-21'78,"0"0"-78,22 21 16,-22-21-16,0 0 16,0 0-1,-22 21 17,22 21-17,0 0 1,0 0-1,22-21 17,-1 0-32,-21-21 15,0 0 1,0 0-16,0-1 16,0 1-16,0 0 15,0 0 1,-21 21-16,-1 0 15,1 0 1,21 21-16,-21 0 16,21 0-16,0 1 15,0-1 1,21-21 0,0 0-16</inkml:trace>
  <inkml:trace contextRef="#ctx0" brushRef="#br0" timeOffset="88268.2">5143 8594 0,'0'-43'16,"0"22"-16,0 0 0,0 0 16,0 0-16,0 0 15,-21 21-15,21-22 0,-21 22 16,0 0-16,0 0 0,0 0 16,-1 0-16,1 0 0,0 22 15,-21-1-15,21 0 0,-1 0 0,-20 0 16,21 0-16,0 1 0,0-1 0,-22 0 15,22 21-15,0-21 0,0 1 16,0 20-16,21-21 0,0 0 0,-22 0 16,22 1-16,0-1 15,0 0-15,0 0 0,0 0 0,22-21 16,-22 21-16,21-21 16,0 0-16,0 0 0,0 0 15,0 0-15,1 0 0,20 0 0,-21 0 16,0 0-16,0 0 15,1 0-15,20 0 0,-21 0 0,0 0 16,0 0-16,1 0 0,-1 0 0,0 0 16,-21 22-16,21-22 0,0 21 15,-21 0-15,21-21 0,1 21 16,-22 0-16,21 0 0,-21 1 16,0-1-16,0 0 15,0 0-15,0 0 0,-21 0 16,-1 1-16,1-22 0,-21 21 0,21 0 15,0 0-15,-22-21 16,1 21-16,0 0 0,-1-21 0,22 0 0,-21 22 16,-1-22-16,1 0 0,0 0 15,-1 0-15,1 0 0,0 0 16,21 0-16,-22 0 0,22 0 0,0 0 16,0 0-16,0 0 0,-1-22 15,1 22-15,0 0 16,42 0 31,0 0-32,1 0-15,-1 0 16,0 0-16</inkml:trace>
  <inkml:trace contextRef="#ctx0" brushRef="#br0" timeOffset="92964.95">8340 4995 0,'0'0'0,"-22"0"16,1 0-16,0 0 0,0 0 16,0 0-16,-22 0 15,22 0-15,0 22 0,0-22 0,0 0 16,0 0-16,21 21 0,-22-21 15,1 0-15,0 0 0,21 21 16,-21-21-16,0 0 16,42 0 31,0 0-47,0 0 0,22 0 15,-22 0-15,0 0 0,21 0 16,1 0-16,-1 0 0,0 0 0,22 0 15,-1 0-15,1 0 0,-1 0 16,22 0-16,0 0 0,-22 0 16,22 0-16,-1 0 0,1 0 0,0 0 15,-1 0-15,1 0 0,0 0 0,21 0 16,-22 0-16,22 0 0,0 0 16,-21 0-16,20 0 0,-20 0 15,21 0-15,-43 21 0,22-21 0,-21 0 16,-1 0-16,1 0 15,-22 0-15,21 0 0,1 21 0,-22-21 16,-21 0-16,1 0 0,-1 0 16,0 0-16,0 0 0,0 0 0,0 0 15,1 0 1,-44 0 46,1 0-62,0 0 0,0 0 16,-21 0-16</inkml:trace>
  <inkml:trace contextRef="#ctx0" brushRef="#br0" timeOffset="93766.74">8403 5207 0,'0'0'16,"-21"0"-16,0 0 0,0-21 15,-1 21-15,1 0 16,0 0-16,0 0 15,0 0-15,0 0 16,-1 0-16,1 0 16,0 0-16,0 0 31,42 0 16,0 0-47,0 0 15,1 0-15,-1 0 0,21 0 16,0 0-16,1 0 0,-1 0 0,22 0 16,-1 0-16,1 0 0,-1 0 0,22 0 15,-22 0-15,22-21 0,0 21 16,-22-21-16,22 21 0,-22 0 0,22 0 16,0-22-16,-1 22 0,22 0 15,0 0-15,0 0 0,0 0 0,-1 0 16,1 0-16,-21-21 0,0 21 15,-1 0-15,1 0 0,-22 0 16,22 0-16,-43 0 0,22 0 16,-22 0-16,22 0 0,-43 0 0,21 0 15,-21 0-15,22 0 0,-22 0 0,0 0 16,0 0-16,0 0 16,1 0-16,-1 0 15,-42 0 79</inkml:trace>
  <inkml:trace contextRef="#ctx0" brushRef="#br0" timeOffset="95052.24">10308 5779 0,'0'0'0,"-21"0"0,21-22 0,0 1 0,0 0 15,0 0-15,0 0 16,0 0-16,-21 21 0,21-22 0,-21 1 15,21 0-15,0 0 16,-22 0-16,22 0 0,-21 21 0,21-22 16,-21 22-16,21-21 15,-21 21-15,21 21 47,0 1-47,0-1 0,0 0 16,0 21-16,0 1 0,0-1 15,0 0-15,0 1 0,0 20 0,0-21 16,0 22-16,0-22 0,0 22 0,0-22 16,0 22-16,0-22 0,0 21 0,0-20 15,0 20-15,0-20 0,0 20 16,0-21-16,-21-20 0,21 20 16,0 0-16,0-21 0,0 1 0,0 20 15,0-21-15,0 0 0,-21-21 16,21 21-16,0-42 47,0 0-47,0 0 15,0 0-15,0 0 0,0-1 16,0 1-16,0 0 0,0-21 16,0 21-16,0-1 0,0-20 0,0 21 15,0-21-15,0 20 0,0-20 0</inkml:trace>
  <inkml:trace contextRef="#ctx0" brushRef="#br0" timeOffset="95436.02">10202 5567 0,'0'0'0,"0"-21"15,0 42 1,0 0 0,0 0-16,0 0 0,0 22 15,0-1-15,0 0 0,0 1 0,0-1 16,0 22-16,0-22 16,0 21-16,0-20 0,0 20 0,0-20 15,0 20-15,0-21 0,0 22 0,0-22 16,0 22-16,0-22 0,0 0 15,0 1-15,0-1 0,0-21 0,-21 22 16,21-22-16,-21 0 0,21 0 16,-21 0-16,21 0 0,0 1 15,-21-22-15,-1 0 32,1 0-17,21-22-15,0 1 16</inkml:trace>
  <inkml:trace contextRef="#ctx0" brushRef="#br0" timeOffset="95763.83">9673 6519 0,'0'0'0,"-21"-21"0,0 21 16,21-21-16,0 42 31,21 0-15,0-21-16,0 43 0,0-22 15,1 0-15,20 0 0,43 64 16,-64-64-16,0 21 16,0-20-16,0-1 0,0 0 0,1 0 15,-1 0-15,-21 0 0,21 1 16,-21-1-16,21-21 0,-21 21 15,21-21 17,0-21-32,-21 0 15,22-1-15,-1 1 16,-21 0-16,21 0 0</inkml:trace>
  <inkml:trace contextRef="#ctx0" brushRef="#br0" timeOffset="96028.19">10499 6498 0,'21'-21'15,"-21"42"1,0 0-16,-21 1 16,-1-1-16,1 21 0,21-21 0,-21 0 15,0 22-15,0-22 0,0 21 16,-1-21-16,1 1 0,0 20 15,0-21-15,21 0 0,-21 0 0,0 1 16,21-1-16</inkml:trace>
  <inkml:trace contextRef="#ctx0" brushRef="#br0" timeOffset="97244.5">8213 7811 0,'0'-22'15,"0"44"17,0-1-32,0 0 15,0 0-15,0 21 0,0-20 16,0 20-16,0 0 0,0 1 0,0-1 16,0 0-16,0 1 0,0-1 15,0 0-15,0 1 0,0-22 0,0 21 16,0-21-16,0 0 0,-22 1 0,22-1 15,0 0-15,0-42 47,0 0-31,0-1-16,0 1 0,0 0 0,0 0 16,0-21-16,0 20 0,0-20 15,0 0-15,0 21 0,0-22 0,0 1 16,0 0-16,0-1 0,0 22 15,22-21-15,-1 21 0,-21-22 0,21 22 16,0 0-16,0 21 0,0 0 0,1-21 16,-1 21-16,0 0 0,0 0 15,0 21-15,0 0 0,22 0 0,-22 0 16,0 1-16,0-1 0,-21 0 16,21 21-16,-21-21 0,22 1 0,-22 20 15,0-21-15,0 0 16,0 0-16,0 1 0,0-1 0,0 0 15,0 0-15,0 0 0,-22 0 0,1-21 16,21 22-16,-21-22 16,21-22-1,0 1 1,0 0-16,0 0 0,0-21 0,0 20 16,21-20-16,-21 0 0,21 21 15,1-22-15,-1 1 0,0 21 16,21 0-16,-21-1 0,22 1 0,-22 0 15,21 0-15,-21 21 0,22 0 16,-22 0-16,0 0 0,0 21 0,0 0 16,1 0-16,-1 1 0,-21-1 15,21 21-15,-21-21 0,0 0 0,0 22 16,0-22-16,0 0 0,0 21 16,0-20-16,-21-1 0,21 0 0,-21 0 15,21 0-15,0 0 0,-22 1 0,22-1 16,-21-21-16,21 21 15,-21-21-15,21-21 32,0 0-32,0-1 15</inkml:trace>
  <inkml:trace contextRef="#ctx0" brushRef="#br0" timeOffset="97703.9">9292 7895 0,'0'21'31,"-21"1"-15,0-1-16,21 0 0,0 0 0,0 0 16,-21 22-16,21-22 0,-22 21 15,22-21-15,-21 22 0,21-22 0,0 21 16,0-21-16,0 0 0,0 22 15,0-22-15,0 0 0,0 0 16,21 0-16,1-21 0,-1 0 16,0 0-16,0 0 0,0 0 15,0 0-15,1 0 16,-1-21-16,0 0 0,0 21 0,0-21 16,0 0-16,-21 0 0,22-1 15,-1-20-15,0 21 0,-21 0 0,0-22 16,0 22-16,0 0 0,0-21 15,0 21-15,-21-22 0,0 22 0,-1 0 16,22 0-16,-21 0 0,0 21 16,0 0-16,0 0 0,0 0 15,-1 0-15,1 0 0,0 0 0,0 0 16,0 21-16,0 0 0,21 0 16,0 0-16,0 0 15,0 1-15,0-1 0,0 0 16,21-21-1,0 0-15</inkml:trace>
  <inkml:trace contextRef="#ctx0" brushRef="#br0" timeOffset="98544.21">10096 8001 0,'0'-21'0,"-21"21"16,0-21-16,0 21 16,0 0-16,0 0 0,-1 0 15,1 0-15,0 21 0,0-21 16,0 21-16,0 0 0,-1 0 16,1 1-16,0 20 0,0-21 0,21 43 15,-21-43-15,21 0 16,0 21-16,0-21 0,0 1 0,0 20 15,0-21-15,0 0 16,21-21-16,0 0 16,0 0-16,0 0 0,1 0 15,-1 0-15,0 0 0,0 0 16,0-21-16,0 0 0,1 0 0,-1 0 16,0-1-16,21-20 0,-21 21 15,1 0-15,-22-22 0,21 1 16,0-43-16,-21 43 0,0 0 15,21-1-15,-21 22 0,0-21 16,0 0-16,0-1 0,0 1 16,0 21-16,0-22 0,0 22 0,0 0 15,0 0-15,0 0 0,0 0 16,0 42 15,0 0-31,0 0 0,0 0 16,0 22-16,0-22 0,0 21 0,0 0 15,-21 1-15,21-1 0,-21 0 16,21 1-16,0-1 0,0 0 0,0 1 16,0-1-16,0 0 0,0-20 0,0 20 15,0-21-15,0 0 16,0 0-16,0 1 0,21-1 16,0-21-16,0 0 0,0 0 15,1 0-15,-1 0 16,0 0-16,0-21 0,0-1 15,-21 1-15,21 21 0,-21-21 16,0 0-16,22 0 0,-22 0 16,21-1-16,-21-20 0,0 21 0,0 0 15,0 0-15,0-1 0,0 1 0,0 0 16,0 42 15,0 0-15,0 1-16,0-1 0,0 0 15,0 0-15,0 21 0,0-20 0,0-1 16,0 0-16,0 0 16,0 0-16,0 0 0,0 1 15,0-44 17,0 1-17</inkml:trace>
  <inkml:trace contextRef="#ctx0" brushRef="#br0" timeOffset="98740.09">10435 7747 0</inkml:trace>
  <inkml:trace contextRef="#ctx0" brushRef="#br0" timeOffset="100395.71">10562 8192 0,'21'0'31,"0"0"-31,1-22 0,-1 1 16,0 0-16,21 21 0,-21-21 15,1 0-15,20 0 0,0-22 16,-21 22-16,22 0 0,-1-21 16,0 20-16,-20-20 0,20 21 0,-21-21 15,21 20-15,-20-20 0,-1 21 16,0-21-16,-21 20 0,0 1 0,0-42 16,0 42-16,0-1 15,0 1-15,-21 21 0,0 0 16,-1 0-16,1 0 0,0 0 15,0 21-15,0 1 16,21-1-16,0 21 0,0-21 16,-21 22-16,21-22 0,-22 21 0,22 22 15,-21-22-15,0 21 0,21-20 16,-21 20-16,0 1 0,0-1 16,21 1-16,-22-1 0,1 1 0,0-1 15,21 1-15,-21-1 0,21 1 16,-21-1-16,21 1 0,0-1 0,-21 1 15,21-1-15,0-20 0,-22 20 16,22-21-16,0 22 0,0-22 0,0 1 16,0-1-16,0-21 0,0 21 0,0-20 15,0-1-15,22 0 16,-1 0-16,0-21 16,0 0-16,0 0 0,0 0 0,1 0 15,-1-21-15,0 0 0,0 0 16,0-1-16,22 1 0,-22 0 0,0-21 15,21 21-15,-21-22 0,22 1 16,-22 0-16,0-1 0,0 1 0,0 0 16,-21-64-16,0 63 0,0 1 15,0-21-15,0 20 0,-21 1 16,0-22-16,-21 22 0,21 0 0,-1 21 16,-20-22-16,-21-20 0,20 42 15,22-1-15,0 22 0,0-21 16,0 21-16,-1 0 0,1 0 0,21-21 15,-21 21-15,21-21 32,21 21-32,0 0 0,22 0 15,-22-21-15,0 21 0,0-21 0,22 21 16,-1-22-16,-21 1 0,21 21 16,1-21-16,-1 0 0,0 0 0,-20 0 15,20-1-15,0 1 0,-21 0 16,22 0-16,-22 0 0,0 0 0,0-1 15,0 1-15,1 21 0,-22-21 0,21 0 16,-21 0 0,0 42 31,-21-21-47,21 21 0,0 0 0,-22 0 15,22 1-15,0-1 0,0 21 0,0-21 16,0 0-16,0 1 0,0-1 15,0 0-15,0 0 0,0 0 0,22 0 16,-1 1-16,-21-1 16,21-21-16,0 0 0,0 0 0,0 0 15,1 0-15,-1 0 0,0 0 16,0-21-16,0 21 0,0-22 16,1 1-16,-1 21 0,0-21 0,0 0 15,0 0-15,-21 0 0,21-1 0,1 1 16,-1-21-16,-21 21 15,0 0-15,0-1 0,0 1 0,0 0 16,-21 21 15,-1 0-31,1 21 16,21 0-16,0 1 0,-21-1 16,21 21-16,-21-21 0,21 0 0,0 1 15,0 20-15,0-21 0,0 0 0,0 0 16,0 1-16,0-1 15,0 0-15,21-21 0,0 0 16,0 0-16,1 0 16,-1 0-1,0 0-15,0-21 0,0 0 16,0-1-16,1 1 0,-22 0 0,21 0 16,0 0-16,-21 0 0,21-1 15,0 1-15,-21-21 0,21 21 0,1 0 16,-22-1-16,0 1 0,21 0 0,0 21 15,-21 21 17,0 0-32,0 22 0,0-22 15,21 0-15,-21 0 0,0 0 0,0 22 16,21-22-16,-21 0 0,0 0 16,0 0-16,21 1 15,1-22-15,-22 21 0,21-21 16,0 0-16,0 0 0,0 0 15,0 0-15,1-21 16,-22-1-16,21 22 0,0-21 0,-21 0 16,0 0-16,21 0 0,-21 0 15,0-1-15,0 1 0,0 0 16,0 0-16</inkml:trace>
  <inkml:trace contextRef="#ctx0" brushRef="#br0" timeOffset="100793">11684 7387 0,'0'0'0,"0"21"0,-21 1 0,21-1 15,-21 0-15,21 0 16,21-21 0,0 0-1,0 0-15,0 0 16,0 0-16,1-21 0,-1 21 16,-21-21-16,21 0 0,-21-1 15,0 1-15,0 0 16,0 0-16,0 0 0,0 0 15,-21 21 1,0 0-16,-1 0 16,22 21 15,0 0-15</inkml:trace>
  <inkml:trace contextRef="#ctx0" brushRef="#br0" timeOffset="102248.46">13314 4784 0,'0'0'0,"-21"0"0,-1 0 16,1 0-16,0 0 15,0 0-15,0 21 0,0-21 0,42 0 32,0 0-17,21 0-15,22 0 0,-22 0 16,22 0-16,20 0 0,-20-21 0,20 21 15,-20 0-15,21-21 0,20 21 16,-20-22-16,0 22 0,21 0 16,-22 0-16,22 0 0,-21-21 0,-1 21 15,-20 0-15,21 0 0,-1 0 16,-20 0-16,-1 0 0,1 0 0,-1-21 16,-20 21-16,-1 0 0,0 0 15,1 0-15,-22 0 0,0 0 0,0 0 16,0 0-16,-42 0 31,0 0-31,-21 0 16,20 0-16,-20 0 0,21 0 0,-21 0 15,-1 0-15</inkml:trace>
  <inkml:trace contextRef="#ctx0" brushRef="#br0" timeOffset="102684.21">13271 4974 0,'0'0'0,"-21"0"15,64-21 1,-22 21-1,21 0-15,-21 0 0,22-21 0,-1 21 16,21 0-16,-20 0 0,20-21 16,1 21-16,20 0 0,1 0 0,-21 0 15,20-21-15,1 21 0,21 0 16,-22 0-16,1 0 0,0-22 0,-22 22 16,22-21-16,-22 21 0,22 0 15,-21 0-15,-1 0 0,1 0 0,-1 0 16,1-21-16,-22 21 0,0 0 15,1 0-15,-22 0 0,21 0 16,-21 0-16,0 0 0,-42 21 47,0 0-47,0-21 16,0 22-16,-22-22 0,22 21 0,0 0 15,0-21-15,0 21 0,0 0 16,21 0-16</inkml:trace>
  <inkml:trace contextRef="#ctx0" brushRef="#br0" timeOffset="103841.5">14139 5186 0,'0'-21'0,"0"42"0,-21-42 16,21 0-16,-21 21 15,0 0-15,0 21 16,-1-21-16,22 21 0,0 21 0,-21-21 15,0 22-15,21-1 0,-21 22 16,21-1-16,0 43 0,0-21 16,0-22-16,-21 1 0,21-1 15,0 1-15,-21-1 0,21 1 0,0-22 16,0 21-16,-22-20 0,22-1 16,0 0-16,-21 1 0,21-22 0,0 21 15,0-21-15,-21 22 0,21-22 16,-21 0-16,21 0 0,-21 0 15,0 1-15,-1-22 16,1 0 0,0-22-16,0 1 0,21 0 15,-21 0-15,21 0 0,-21 0 0,21-22 16,-22 22-16,22-21 0,-21 21 16,21-1-16,-21-20 0,0 21 0,21 0 15,-21 0-15,21-1 0,0 1 16,0 42-1,0 1 1,0-1-16,0 0 16,0 21-16,21-21 0,-21 1 0,21 20 15,-21-21-15,0 21 0,21-20 16,-21 20-16,0-21 0,0 0 16,0 0-16,0 1 0,0-1 0,21 0 15,-21 0-15,22-21 0,-1 0 16,0 0-1,0-21-15,0 0 0,0 0 16,1-1-16,-22 1 0,21-21 0,0 21 16,0-22-16,0 22 0,0 0 15,1-21-15,-1 21 0,0-1 0,0 1 16,0 0-16,0 0 16,1 21-16,-1 0 0,-21-21 0,21 21 15,0 0-15,0 0 16,-21 21-1,0 0-15,21-21 16,-21 21-16</inkml:trace>
  <inkml:trace contextRef="#ctx0" brushRef="#br0" timeOffset="104552.09">13589 7578 0,'-21'-43'15,"21"22"-15,0 0 0,0 0 16,0 0-16,0 0 16,21 21-16,0 0 0,0-22 15,0 22-15,1 0 0,-1 0 0,21 0 16,-21 0-16,22 22 0,-22-22 16,21 21-16,-21 21 0,22-21 15,-22 0-15,0 22 0,-21-1 0,0-21 16,0 22-16,0-22 0,0 21 15,0-21-15,0 0 0,0 22 0,-21-22 16,0 0-16,21 0 0,-22 0 16,1-21-16,0 0 15,21-21 1,0 0 0,0 0-16,0 0 0,0 0 0,0-1 15,0-20-15,21 21 0,0-21 16,1-1-16,-22 1 0,21 0 15,0 20-15,-21-20 0,21 0 0,0-1 16,-21 22-16,21 0 0,1 0 16,-22 0-16,21 21 15,-21 21 1,0 0 0,0 0-16,0 0 0,0 1 15,0-1-15</inkml:trace>
  <inkml:trace contextRef="#ctx0" brushRef="#br0" timeOffset="104925.39">14245 7620 0,'21'0'0,"0"0"15,1 0-15,-1-21 0,0 21 0,-21-21 16,21 21-16,0-21 0,0-1 0,-21 1 15,22 21-15,-1-21 0,-21 0 16,21 21-16,-21-21 0,0 0 0,0-1 16,-21 22-1,0 0 1,-1 22-16,1-1 16,0 0-16,21 0 0,-21 0 15,0 22-15,21-22 0,-21 21 0,21-21 16,-22 0-16,22 22 0,-21-22 15,21 0-15,0 0 0,0 0 0,0 1 16,0-1-16,0 0 0,21 0 16,1-21-16,-1 0 15,0 0-15,0 0 0,0-21 16,0 0-16,22 21 0,-22-21 16,0-1-16,0 1 0,0 0 0,22 0 15,-22-21-15,0 20 0</inkml:trace>
  <inkml:trace contextRef="#ctx0" brushRef="#br0" timeOffset="106391.87">14880 7006 0,'0'0'0,"21"-21"0,-21 0 0,0 0 16,0 42 15,0 0-31,-21 21 16,21-20-16,0 20 0,0 0 0,-21 22 15,21-22-15,-21 0 0,21 22 16,0-22-16,-21 22 0,-1-22 0,22 0 16,-21 1-16,21-1 0,0 0 15,0-20-15,0 20 0,0-21 16,-21 0-16,21 0 0,0 1 0,0-1 16,21-21-1,0 0 1,1 0-16,-1-21 0,0-1 0,0 1 15,0 21-15,0-21 0,1-21 0,-1 21 16,-21-1-16,21 1 0,0 0 16,0-21-16,-21 21 0,0-1 15,0 1-15,21 0 0,1 0 16,-22 42 15,0 0-31,0 0 0,0 1 16,0-1-16,0 0 0,0 0 0,0 0 15,0 0-15,0 1 0,0-1 16,0 0-16,0 0 0,0 0 0,0 0 16,0 1-16,21-22 15,0 0-15,0 0 16,0 0-16,0 0 16,1 0-1,-1-22-15,0 1 0,0 21 16,-21-21-16,21 0 0,0 0 0,-21 0 15,0-1-15,22 1 0,-22 0 16,21 0-16,-21 0 0,0 0 0,0-1 16,0 1-16,0 42 31,0 1-15,0-1-16,0 0 15,0 0-15,0 0 0,0 22 0,0-22 16,-21 21-16,21-21 15,0 0-15,0 1 0,0-1 16,0 0-16,0 0 0,21 0 16,0-21-1,0 0-15,0 0 0,0 0 16,1 0-16,-1 0 0,0-21 0,0 21 16,0-21-16,0 0 0,1 0 15,-1-1-15,0 1 0,0 0 0,0 0 16,0 0-16,-21 0 0,0-22 0,0 22 15,0 0-15,0 0 0,0 0 16,0-1-16,0 44 31,-21-22-31,21 21 16,-21 0-16,21 0 0,0 0 0,0 0 16,0 1-16,0-1 0,0 0 15,0 0-15,0 0 0,0 0 16,0 1-16,0-1 0,0 0 15,0 0-15,21-21 0,0 21 16,1-21-16,-1 0 16,0 0-16,0 0 0,0 0 15,0 0-15,22 0 0,-22 0 16,0-21-16,0 21 0,0-21 0,1 0 16,-1 21-16,0-21 0,0-1 15,0 1-15,0 0 0,1 0 16,-22 0-16,0 0 0,0-1 15,0 1-15,0 0 0,0 0 16,0 42 15,-22 0-31,1 0 0,21 1 16,0-1-16,0 0 0,0 0 0,-21 0 16,21 0-16,0 1 0,-21-22 15,21 21-15,0 0 0,0 0 0,0 0 16,0 0-1,0-42 32,0 0-31,0 0-16,0 0 0,0 0 16,0-1-16,0 1 0,0 0 15,0 0-15,21-21 0,0 20 0,0 1 16,1 0-16,-1 0 0,0 0 15,0 0-15,0-1 0,22 22 0,-22 0 16,0 0-16,21 0 0,-21 0 0,1 22 16,-1-22-16,0 21 0,-21 21 15,21-21-15,-21 0 16,0 43-16,0-43 0,0 0 16,0 0-16,0 1 0,0-1 15,0 0-15,-21 0 0,21 0 16,0 0-16,-21-21 15,0 0-15,-1 0 32,22-21-17,-21 0-15,0 0 16,0 0-16</inkml:trace>
  <inkml:trace contextRef="#ctx0" brushRef="#br0" timeOffset="106720.68">14922 7303 0,'0'0'0,"-21"0"0,0 0 15,0 0-15,21-22 16,21 22-16,0 0 15,0 0-15,22-21 0,-1 21 16,0-21-16,1 21 0,-1-21 16,22 21-16,-22-21 0,21 21 0,-20 0 15,-1-21-15,0 21 0,1 0 16,-1-22-16,-21 22 0,22-21 16,-22 21-16,0 0 0,0 0 0,-42 0 46,0 0-30,0 21-16,-1 1 0</inkml:trace>
  <inkml:trace contextRef="#ctx0" brushRef="#br0" timeOffset="107312.34">14563 8678 0,'0'0'0,"21"-21"0,-21 0 15,21 0-15,-21 0 0,21 0 16,-21-1-16,0 1 0,0 0 0,21 0 15,-21 0-15,21 0 0,-21-1 16,0 1-16,0 0 16,0 42 15,0 0-31,0 1 0,0-1 0,0 21 16,0-21-16,0 22 0,-21-1 15,0 0-15,21 1 0,-21 20 16,0-21-16,21 1 0,0 20 0,-21-20 0,21-1 15,-22 0-15,22 1 0,0-22 16,0 21-16,0-21 0,0 0 0,0 1 16,0-1-16,0 0 15,22-21-15,-1 0 0,0 0 16,0-21 0,-21 0-1,21-1-15,-21 1 0,0 0 0,0 0 16,0 0-16,0 0 0</inkml:trace>
  <inkml:trace contextRef="#ctx0" brushRef="#br0" timeOffset="108131.89">14330 8911 0,'-21'0'16,"21"21"-16,21-21 31,0 0-31,0 0 15,0 0-15,22 0 0,-22 0 0,0-21 16,21 0-16,1 21 0,-22-21 16,21 21-16,0-21 0,-20 0 0,20 21 15,0-22-15,1 1 0,-22 21 16,21 0-16,-21-21 0,0 21 0,1 0 16,-1 0-16,-21 21 15,0 0 1,0 1-16,0-1 0,0 0 0,0 0 15,0 0-15,0 0 0,0 1 16,0-1-16,0 0 0,0 21 16,0-21-16,0 1 0,0-1 0,0 0 15,0 0-15,0 0 16,21-21-16,0 0 0,-21 21 0,21-21 16,0 0-16,1 0 0,-1 0 15,0 0-15,21 0 0,-21-21 0,1 21 16,-1-21-16,0 0 0,21 21 0,-21-21 15,1 0-15,-1-1 0,0 1 16,-21 0-16,21 0 0,-21 0 0,21 0 16,-21-1-16,0 1 0,0 0 15,0 0-15,0 0 16,0 42 15,0 0-31,0 0 16,0 0-16,0 22 0,0-22 0,0 0 15,0 21-15,0-20 0,0 20 16,0-21-16,0 21 0,0-20 0,0 20 16,0 0-16,0-21 0,0 22 0,0-1 15,0-21-15,0 22 0,0-1 16,0 0-16,0 1 0,0-1 0,0 0 16,0 1-16,0-22 0,0 21 15,0-21-15,0 22 0,0-22 16,0 0-16,0 0 0,0 0 0,0 0 15,0-42 17,-21 0-17,21 0-15,0-21 0,-21 20 0,21-20 16,0 21-16,0-21 0,0-1 16,0 1-16,-21 0 0,21 20 0,0-20 15,0 21-15,0-21 0,0 20 16,0-20-16,21 21 0,0 0 0,-21 0 15,21-22-15,0 22 0,1 0 16,-22 0-16,21 0 0,0-1 16,0 1-16,0 0 0,0 21 0,1-21 15,-1 0-15,0 21 0,0-21 0</inkml:trace>
  <inkml:trace contextRef="#ctx0" brushRef="#br0" timeOffset="108500.68">15854 8848 0,'0'0'0,"0"-21"15,0-1 1,0 44 0,0-1-1,-21 0-15,21 0 0,0 0 0,0 22 16,0-22-16,0 21 0,0 0 0,0 1 15,0-1-15,0 0 0,0 1 16,0-1-16,0 0 0,0 1 0,0-1 16,0 0-16,0 1 0,0-1 15,0 0-15,0 1 0,-22-1 0,22 0 16,0-20-16,0 20 0,0-21 16,0 0-16,0 0 0,0 1 0,0-1 15,0 0-15,0-42 47,0 0-47,0-1 16,0-20-16,0 21 0,0 0 0,0-22 15,0 1-15,0 0 0</inkml:trace>
  <inkml:trace contextRef="#ctx0" brushRef="#br0" timeOffset="108860.47">15769 8975 0,'0'0'0,"0"-21"0,0-1 0,0-20 16,0 21-16,0 0 0,0 0 16,0-1-16,0 1 0,21 0 15,0 0-15,1 0 0,-1 0 16,0 21-16,0 0 0,0 0 16,0 0-16,1 0 0,20 0 0,-21 0 15,0 0-15,0 21 0,1 0 0,-1-21 16,0 21-16,0 0 0,-21 0 15,0 1-15,0-1 0,0 0 0,0 0 16,0 0-16,0 0 0,0 1 16,0-1-16,-21-21 0,0 21 15,0 0-15,-1-21 0,1 21 0,0 0 16,0 1 0,0-22-16,0 21 0,-1 0 15,1-21 1,21-21 15,0 0-31,21-1 16,1 1-16</inkml:trace>
  <inkml:trace contextRef="#ctx0" brushRef="#br0" timeOffset="109328.2">16319 8911 0,'22'0'16,"-1"0"-1,0 0-15,0 0 16,0-21-16,0 0 16,1 21-16,-1-21 0,0 0 15,0-1-15,0 1 0,0 0 0,1 0 16,-22 0-16,21 0 15,-21-1-15,0 1 0,0 0 16,0 0-16,0 0 16,-21 21-1,-1 0-15,1 0 0,0 21 16,0 0-16,0-21 16,0 21-16,-1 22 0,1-22 0,0 0 15,21 21-15,-21 1 0,21-22 16,-21 21-16,21 0 0,0-20 0,0 20 15,0-21-15,0 0 0,0 0 0,0 1 16,0-1-16,0 0 0,0 0 0,21-21 16,0 0-16,0 21 0,0-21 15,1 0-15,-1 0 0,0 0 16,0 0-16,0 0 16,0-21-16,1 21 0,-1-21 15,-21 0-15,21 0 0,0 21 16,-21-22-16,0 1 0,0-21 0,21 21 15,0 0-15</inkml:trace>
  <inkml:trace contextRef="#ctx0" brushRef="#br0" timeOffset="111709.49">17632 4614 0,'0'0'0,"-21"0"15,-1 0-15,1 0 0,0 0 16,0 0-16,0 0 0,0 0 15,-1 0-15,1 0 0,0 0 16,0 0-16,0 0 16,0 0-16,-1 22 15,22-1 17,22-21-32,-1 0 15,0 0-15,0 21 16,21-21-16,-20 0 0,20 0 0,0 0 15,1 21-15,-1-21 0,21 0 16,-20 0-16,20 0 0,1 0 0,-1 0 16,22 0-16,0 0 0,-1 0 15,1 0-15,0 0 0,20 0 0,-20 0 16,21 0-16,-21 0 0,20 0 16,-20 0-16,21 0 0,-21 0 0,-1 0 15,22 0-15,-21 0 0,-1 0 16,43 0-16,-63 0 0,-1 0 15,-20 0-15,20 0 0,-42 0 16,22 0-16,-22 0 0,21 0 16,-21 0-16,1 0 0,-22 21 31,-22-21 0,1 0-31,0 0 16,0 0-16,0 0 0,-22 0 15,1 0-15,0 0 0</inkml:trace>
  <inkml:trace contextRef="#ctx0" brushRef="#br0" timeOffset="112336.64">17357 4741 0,'21'0'32,"0"0"-32,0 0 15,-21 22-15,21-22 0,0 0 16,1 21-16,-1-21 0,0 0 0,21 21 15,-21-21-15,22 0 0,-1 21 16,22-21-16,-1 0 0,1 21 16,-1-21-16,22 0 0,-1 0 15,22 0-15,-21 0 0,21 0 0,0 0 16,-1 0-16,1 0 0,0 0 16,0 0-16,-21 0 0,20-21 0,-20 21 15,21 0-15,-21 0 0,-1 0 16,1 0-16,-22 0 0,1 0 0,-1 0 15,-20 0-15,-1 0 0,0 0 16,-20 0-16,20 0 0,-21 0 0,0 0 16,0 0-1,-42 0 79</inkml:trace>
  <inkml:trace contextRef="#ctx0" brushRef="#br0" timeOffset="113997.34">17970 5821 0,'0'0'0,"-21"0"0,21-21 16,-21 21-1,21 21 16,0 0-31,0 0 16,0 0-16,0 1 0,0-1 16,0 21-16,0-21 0,0 0 0,0 22 0,0-22 15,-21 0-15,21 21 16,0-20-16,-21-1 0,21 0 0,0 0 16,0 0-16,0 0 0,0 1 15,-21-22-15,21 21 16,-22-21 15,22-21-31,0-1 16,0 1-16,0 0 0,0 0 15,0 0-15,0 0 16,0-1-16,0 1 0,22-21 0,-1 21 16,0 0-16,-21-1 0,21 1 15,0 0-15,0 0 0,22 0 0,-22 0 16,0-1-16,21 22 0,-20 0 15,20 0-15,0 0 0,-21 0 0,22 0 16,-22 22-16,0-1 0,0 0 16,22 0-16,-43 0 0,21 22 0,-21-22 15,0 21-15,0-21 0,0 0 16,0 22-16,0-22 0,0 0 0,0 0 16,-21 0-16,21 1 0,0-1 15,0 0-15,-22 0 0,1 0 16,21-42 31,0 0-32</inkml:trace>
  <inkml:trace contextRef="#ctx0" brushRef="#br0" timeOffset="115308.1">18944 6054 0,'0'-21'15,"0"42"-15,0-64 0,0 22 16,0 0-16,0 0 15,-21 21-15,0 0 0,0 0 16,-1 0-16,1 0 0,0 0 16,0 21-16,0-21 0,0 21 0,-1 0 15,1 22-15,0-22 16,0 0-16,21 21 0,0-20 0,0 20 0,-21-21 16,21 0-16,0 22 15,0-22-15,0 21 0,0-21 0,21 0 16,-21 1-16,21-22 0,0 21 15,-21 0-15,21-21 0,1 0 0,-1 0 16,0 0-16,0 0 0,0 0 0,0-21 16,1 0-16,-1-1 0,0 1 15,0 21-15,0-21 0,22-21 16,-22 21-16,0-1 0,-21 1 16,21-21-16,-21 21 0,21 0 15,-21-1-15,0 1 0,0 0 0,0 0 16,0 0-16,0 42 47,0 0-47,0 0 0,0 0 15,0 1-15,0-1 0,0 0 16,0 0-16,0 0 0,0 0 0,21 1 16,-21-1-16,22-21 0,-22 21 15,21 0-15,0-21 0,0 0 16,0 0-16,0 0 0,1 0 15,-1 0 1,0-21-16,0 21 0,0-21 0,0 0 16,1-1-16,-1 22 0,0-21 15,0 0-15,0 0 0,0 0 0,-21 0 16,0-1-16,0 1 0,0 0 16,0 0-16,0 42 31,0 0-16,0 0-15,0 1 0,0-1 16,0 0-16,-21 0 0,21 0 16,0 22-16,0-22 0,-21 0 0,21 0 15,0 0-15,0 0 0,0 1 16,0-1-16,-21-21 16,21 21-16,0-42 31,0 0-16,0-1-15,0 1 16,0 0-16,0 0 0,0 0 16,0 0-16,0-1 0,0 1 0,0-21 15,21 21-15,-21 0 0,21-1 16,0 22-16,-21-21 0,22 0 16,-1 21-16,0 0 0,0 0 0,0 0 15,0 0-15,1 0 0,20 0 16,-21 0-16,0 21 0,0 0 0,1 1 15,-1-1-15,0 0 0,0 0 16,0 0-16,-21 0 0,0 1 16,0-1-16,0 0 0,0 0 15,0 0-15,0 0 0,0 1 16,0-1 0,-21-21-16,0 0 15,21-21 1,0-1-16,0 1 15,0 0-15,0 0 0,0 0 16,0 0-16,21-22 16,0 22-16,0 0 0,1 0 0,-1 0 15,0-1-15,0 1 0,21 0 16,-20 0-16,-1 21 0,21 0 0,-21 0 16,22 0-16,-22 0 0,21 0 15,-21 21-15,0-21 0,-21 21 0,22 0 16,-22 1-16,21-1 0,-21 0 0,0 0 15,0 0-15,0 0 0,0 1 0,-21-1 16,21 0-16,-22 0 0,1 0 16,21 0-16,-21 1 15,0-22-15,21 21 0,0-42 47,21-1-47,0 1 16,0 0-16</inkml:trace>
  <inkml:trace contextRef="#ctx0" brushRef="#br0" timeOffset="115723.86">20447 6244 0,'0'0'0,"21"0"0,0 0 15,0 0-15,1 0 16,-1 0-16,0 0 0,0-21 0,21 21 15,-20-21-15,20 21 0,-21-21 0,0 21 16,0-21-16,1 21 0,-1-22 16,0 22-16,0-21 0,-21 0 0,0 0 15,0 0-15,0 0 16,0-1-16,-21 22 16,0 0-16,0 0 15,-1 0-15,1 0 0,0 0 0,0 22 16,-21-1-16,20 0 0,1 0 0,0 0 15,21 0-15,0 22 16,0-22-16,0 0 0,0 21 0,0-20 16,0-1-16,0 0 0,0 0 15,21 0-15,0 0 0,1 1 0,-1-22 16,0 21-16,0-21 0,0 0 0,0 0 16,1 0-16,-1 0 15,0 0-15,0 0 0,-21-21 16,21 21-16,-21-22 0,21 22 15,-21-21-15,0 0 0,0 0 0,0 0 16,0 0-16</inkml:trace>
  <inkml:trace contextRef="#ctx0" brushRef="#br0" timeOffset="116861.73">18542 7387 0,'0'0'0,"0"-21"0,-42-21 16,20 42-1,1 0-15,0 0 16,0 0-16,0 21 0,0-21 16,-1 21-16,1 0 0,0 0 0,0 22 15,0-22-15,0 0 0,21 21 16,0-20-16,0-1 0,0 21 0,0-21 16,0 0-16,0 1 0,21-1 15,0 0-15,0-21 0,0 0 16,0 21-16,22-21 0,-22 0 0,0 0 15,21 0-15,-20 0 0,20 0 16,-21-21-16,0 0 0,0 21 0,22-21 16,-22-1-16,0 1 0,-21 0 15,21 0-15,-21 0 0,0 0 0,0-1 16,0 1-16,0-21 0,0 21 16,0 0-16,-21-22 0,0 22 15,0 0-15,21 0 0,0 0 0,-21 21 16,21-22-16,21 22 31,0 0-31,0 0 0,0-21 16,0 21-16,1 0 0,20-21 15,-21 21-15,21-21 0,-20 21 0,20-21 16,-21 0-16,21-1 0,1 22 16,-22-21-16,21 0 0,-21 0 15,1 21-15,-1-21 0,0 0 0,0 21 16,-21-22-16,0 1 15,0 42 17,-21 1-32,21-1 15,0 0-15,-21 0 0,21 21 0,0-20 16,0 20-16,0 0 0,-21 1 16,21 20-16,0-21 0,0 1 0,0 20 15,0-20-15,0 20 0,0-21 16,0 22-16,0-22 0,0 22 0,0-1 15,0 1-15,0-22 0,0 22 16,0-1-16,0 1 0,0-22 16,0 21-16,0-20 0,21 20 0,-21-20 15,0-1-15,0 43 0,0-43 16,0 0-16,0 1 0,0-1 0,0-21 16,0 21-16,0-20 0,0-1 15,-21 0-15,21 0 0,0 0 0,-22-21 16,1 0-16,0 0 0,0-21 15,0 0-15,21 0 16,-21-22-16,21 22 0,0-21 0,-22 0 16,22-1-16,-21-20 0,21 20 0,0-20 15,0-1-15,0-20 16,0 20-16,0 1 0,0-22 0,21 22 16,1-1-16,-1 1 0,0-1 0,0 22 15,0-1-15,0 1 0,22 0 16,-22 21-16,0-22 0,0 22 0,22 0 15,-22 0-15,0 21 0,-21-21 16,21 21-16,0-22 0,0 22 16,1-21-16</inkml:trace>
  <inkml:trace contextRef="#ctx0" brushRef="#br0" timeOffset="117784.71">19981 7599 0,'-21'21'15,"21"0"1,0 0-16,0 1 16,0-1-16,0 0 0,-21 0 0,21 21 15,0-20-15,-21-1 0,21 0 0,0 0 16,0 0-16,-21 0 16,21 1-16,-22-22 0,22 21 15,0-42 16,0-1-31,0 1 16,0 0-16,0 0 0,0 0 16,0 0-16,0-1 0,22 1 15,-22 0-15,21-21 0,-21 21 0,0-1 16,21 1-16,0 0 0,0 0 16,0 0-16,1 21 15,-1 0-15,0 0 0,0 21 16,0 0-16,0 0 15,1 0-15,-22 1 0,21-1 16,-21 21-16,0-21 0,0 0 0,0 1 16,0-1-16,0 0 0,0 0 0,0 0 15,0 0-15,0-42 63,0 0-63,0 0 0,0 0 15,0 0-15,21-1 0,-21 1 16,21 0-16,0 0 0,-21 0 0,21 0 16,1-1-16,-1 1 15,0 0-15,0 21 0,0 0 0,0 0 16,1 0-16,-1 0 0,0 0 16,0 0-16,0 21 0,0 0 0,1 1 15,-1-1-15,-21 0 0,21 0 0,-21 0 16,0 0-16,0 1 0,0-1 15,0 0-15,0 0 0,0 0 16,-21 0-16,0-21 16,-1 0-16,22-21 47,0 0-47,0 0 0</inkml:trace>
  <inkml:trace contextRef="#ctx0" brushRef="#br0" timeOffset="118149.5">20553 7768 0,'21'0'0,"0"0"0,0 0 15,0 0-15,1 0 16,-1 0-16,0 0 16,0 0-16,0 0 0,0-21 0,1 0 15,-1 21-15,21-21 0,-21 21 16,0-21-16,1-1 15,-1 1-15,-21 0 0,0 0 16,-21 0 0,-1 21-1,1 0-15,-21 21 0,21-21 0,0 21 16,-1 0-16,1 0 0,0 1 16,0 20-16,21-21 0,-21 0 0,21 0 15,0 22-15,0-22 0,0 0 16,0 0-16,0 0 0,0 1 0,0-1 15,21-21-15,0 21 0,0-21 16,0 0-16,1 0 16,-1 0-16,0 0 0,0-21 0,0 0 15,0 21-15,1-22 0,20 1 16,-21 0-16,0 0 0,0 0 0,1 0 16</inkml:trace>
  <inkml:trace contextRef="#ctx0" brushRef="#br0" timeOffset="118439.34">21294 7197 0,'0'-21'15,"0"42"1,0 0 0,0 0-16,0 21 0,0-20 15,0 20-15,0 0 0,0 1 0,0-1 16,0 0-16,0 1 0,0-1 0,-22 0 15,22-21-15,0 22 0,0-22 16,-21 21-16,21-21 0,0 1 16,0 20-16,0-21 0,0 0 0,-21-21 15,21 21-15,0 1 16,0-44 0,21 22-1,-21-21-15,21 0 0,-21 0 0,22 0 16,-22 0-16</inkml:trace>
  <inkml:trace contextRef="#ctx0" brushRef="#br0" timeOffset="118954.04">21569 7154 0,'0'0'0,"0"22"31,0-1-31,0 0 16,0 0-16,0 21 0,0 1 15,0-22-15,0 21 0,0 1 16,0-1-16,0 0 0,0 1 0,0-1 16,-21 0-16,21-21 0,0 1 15,0 20-15,0-21 0,0 0 0,0 0 16,-22 1-16,22-1 16,-21-21-16,21 21 0,0-42 46,0 0-46,0-1 0,0 1 16,0 0-16,21-21 0,1 21 16,-22-1-16,21 1 0,0-21 15,0 21-15,0 0 0,0-1 16,1 22-16,-1-21 0,0 21 0,0 0 16,0 0-16,0 0 0,1 21 15,-22 1-15,21-22 0,0 21 0,-21 21 16,0-21-16,0 0 0,0 1 15,0-1-15,0 0 0,0 0 0,0 0 16,0 0-16,0 1 0,0-1 16,0 0-16,-21 0 0,21 0 15,-21-21-15,21 21 0,-22-21 16,22-21 31,22 0-47,-1 21 0,0-21 0,-21 0 15,21 21-15</inkml:trace>
  <inkml:trace contextRef="#ctx0" brushRef="#br0" timeOffset="119339.82">22119 7599 0,'0'0'0,"0"-21"0,0 42 31,-21 0-16,0-21-15,21 21 0,-21 22 16,21-22-16,-22 0 0,1 0 16,21 0-16,-21 22 0,21-22 15,0 0-15,0 0 0,0 0 0,0 0 16,0 1-16,21-22 16,0 0-1,1 0-15,-1 0 16,-21-22-16,21 22 0,0-21 0,-21 0 15,21 0-15,0 0 0,1 0 16,-22-22-16,0 22 0,0 0 16,0 0-16,0-22 0,0 22 0,0 0 15,0 0-15,0 0 0,-22 21 16,1 0 0,0 0-16,0 21 15,21 0 1,0 0-16,0 0 0,0 1 15,0-1-15</inkml:trace>
  <inkml:trace contextRef="#ctx0" brushRef="#br0" timeOffset="119977.22">22585 7641 0,'0'0'0,"0"-21"16,-21 21-16,-1 0 0,1 0 0,0 0 15,0 0-15,0 21 16,0-21-16,-1 21 0,1 1 0,21-1 16,-21-21-16,0 21 0,0 0 0,0 0 15,21 0-15,0 1 0,-22-1 16,22 0-16,0 0 0,-21 0 0,21 0 15,0 1-15,0-1 16,21-21 0,1 0-16,-1 0 0,0 0 15,0 0-15,0 0 0,0-21 0,1 21 16,-1-22-16,0 1 0,0 21 16,0-21-16,-21 0 0,21 0 0,1-22 15,-1 22-15,0 0 0,-21-21 16,21-1-16,-21 22 0,21-21 0,-21 0 15,0-1-15,21-20 0,-21 20 16,22 1-16,-22 0 0,21-1 0,-21 1 16,0 0-16,0-1 0,0 22 0,0 0 15,0 0-15,0 42 32,0 0-32,0 22 0,0-1 15,-21 0-15,-1 1 0,1-1 16,21 0-16,-21 22 0,0-22 0,0 0 15,0 1-15,-1-1 0,22 22 16,-21-43-16,0 21 0,0 0 0,21 1 16,0-22-16,0 21 0,0-21 0,0 1 15,0-1-15,0 0 0,0 0 16,0 0-16,21-21 0,0 0 16,0 0-16,1 0 0,-1 0 15,0 0-15,0 0 16,21 0-16,-20 0 0,-1-21 0,0 21 15,0-21-15,-21 0 0,21 21 16,0-21-16,1-1 0,-1 1 0,-21-21 16</inkml:trace>
  <inkml:trace contextRef="#ctx0" brushRef="#br0" timeOffset="120415.98">21018 7408 0,'22'0'31,"-1"-21"-31,0 21 16,0 0-16,0 0 0,0 0 0,1 0 15,-1 0-15,21-21 0,-21 21 16,0 0-16,1 0 0,-1 0 0,0 0 16,0 0-16,0 0 0,0 0 0,-42 0 62</inkml:trace>
  <inkml:trace contextRef="#ctx0" brushRef="#br0" timeOffset="139656.35">7112 10245 0,'0'0'0,"21"0"0,-21-21 15,21 21-15,-21-22 0,0 1 16,0 0-16,21 21 0,-21-21 16,0 0-16,0 0 15,0-1-15,0 1 16,-21 21-1,0 0-15,0 0 16,-21 0-16,20 0 0,-20 21 16,0 1-16,-1-22 0,1 21 15,-21 21-15,20-21 0,-20 0 0,20 22 16,-20-22-16,21 21 0,-1 1 16,1-1-16,0-21 0,20 21 0,1 1 15,0-22-15,0 0 0,0 0 0,21 0 16,-21 1-16,21-1 0,0 0 15,0 0-15,21-21 32,0 0-32,0 0 0,21 0 0,-20 0 15,20 0-15,0 0 0,1 0 16,-1 0-16,0 0 0,1 0 16,20 21-16,-21-21 0,1 0 0,-22 21 15,21-21-15,-21 22 0,22-1 16,-22-21-16,0 21 0,-21 0 0,0 0 15,0 22-15,0-22 0,0 0 16,-21 0-16,21 21 0,-42-20 0,20-1 16,1 21-16,0-21 0,-21 0 0,21 1 15,-22-1-15,22 0 0,0 0 16,0 0-16,0-21 0,-1 21 0,1-21 16,0 0-16,0 0 0,21-21 46,21 0-30,0 21-16,0 0 0,1 0 0,-1 0 16,0 0-16,0 0 0,0 0 15,0 0-15,1 21 0,-22 0 0,21 22 16,-21-22-16,0 21 0,0 1 0,0 41 16,0-41-16,-21-1 15,21-21-15,-22 21 0,1 1 0,0-1 16,0-21-16,0 22 0,0-22 0,-1 0 15,1 0-15,0 0 0,21 0 16,0 1-16,0-1 47,0 0-47,0 0 16,0 0-16</inkml:trace>
  <inkml:trace contextRef="#ctx0" brushRef="#br0" timeOffset="140620.7">6752 15663 0,'0'-21'47,"21"21"-47,-21-21 0,21 21 16,1-21-16,-1 0 15,0 21-15,0-21 0,0-1 16,0 22-16,1 0 15,-1 0-15,0 0 16,0 0-16,-21 22 16,0-1-1,0 0-15,0 0 0,-21 0 16,0 0-16,0 1 0,-1 20 0,1-21 16,-21 21-16,21-20 0,0 20 15,-1 0-15,1-21 0,0 22 0,0-1 16,0-21-16,21 22 0,-21-22 15,21 0-15,0 0 0,0 0 0,0 0 16,0 1-16,0-1 0,21 0 0,0 0 16,0-21-16,0 21 0,0-21 15,1 21-15,-1-21 0,0 22 0,0-22 16,0 21-16,0 0 0,1-21 16,-1 21-16,0 0 0,0-21 0,0 21 15,-21 1-15,0-1 0,21 0 16,-21 0-16,22 0 0,-22 22 15,0-22-15,0 0 0,0 21 0,0-21 16,0 1-16,0 20 0,-22-21 0,1 0 16,0 22-16,0-22 0,21 0 15,-21 0-15,0 0 0,-1 0 0,-20 1 16,21-1-16,0 0 0,-22 0 16,22 0-16,0 0 0,0-21 0,-21 22 15,20-22-15,1 0 0,0 0 0,0 0 16,0 21-16,0-21 15,-1 0-15,1 0 0,0 0 16,0 0-16,0-21 0,0-1 16,-1 1-16,1 0 0,21-21 15,0-1-15</inkml:trace>
  <inkml:trace contextRef="#ctx0" brushRef="#br0" timeOffset="144548.42">8530 12510 0,'0'0'0,"0"21"0,0 0 15,0 0-15,0 0 16,21 0 0,0-21-16,1 0 15,-1 0-15,0 0 0,21 0 16,-21-21-16,22 21 0,-1-21 0,0 0 16,1 0-16,-1 0 0,0-1 15,1 1-15,-22 0 0,21 0 0,1-21 16,-1 20-16,-21 1 0,0-21 0,0 21 15,-21 0-15,0-1 0,0 1 16,0 0-16,-21 21 0,0 0 0,-21 0 16,-1 0-16,1 0 15,0 0-15,-22 21 0,1 0 0,-1 1 0,1 20 16,-1-21-16,1 21 0,20 1 16,1-1-16,0 0 0,-22 43 15,22-21-15,42-22 0,0 0 16,0 22-16,0-22 0,0-21 15,0 22-15,21-1 0,0-21 0,22 0 16,-1 0-16,0-21 0,1 0 16,-1 22-16,21-22 0,-20 0 0,20 0 15,1 0-15,-22-22 0,22 1 16,-22 21-16,0-21 0,1 0 16,-1 21-16,-21 0 0,0-21 0,-42 21 31,-21 21-31,21 0 0,-22 0 15,1 0-15,0 1 0,-22 20 0,22-21 16,-1 21-16,-20 1 0,21-1 16,-1 0-16,1 1 0,21 20 0,0-20 15,-1-1-15,22 21 0,0-20 16,0-1-16,0 0 0,22 1 0,-1-22 16,21 21-16,-21-21 0,22 1 15,-1-22-15,0 21 0,1-21 0,41 0 16,-41 0-16,-1-21 15,0-1-15,1 1 0,-1 0 0,0 0 16,-21 0-16,22-22 0,-22 22 16,21-21-16,-21 0 0,1 20 0,20-20 15,0-43-15,-21 43 16,22 0-16,-22 21 0,21-22 0,1 22 16,-22-21-16,21 21 0,0-1 15,1 22-15,-1-21 0,-21 21 0,22 0 16,-1 0-16,-21 21 0,0 1 0,0-22 15,1 42-15,-1-21 0,-21 0 16,0 22-16,0-1 0,0-21 0,0 21 16,0 1-16,-21-1 0,-1 0 15,1 1-15,0-22 0,21 21 0,-21 1 16,0-22-16,0 0 0,21 0 0,-22 0 16,22-42 15,0-21-31,22 21 15,-1-1-15,0-20 0,0 21 16,21-21-16,-20-1 0,-1 1 0,21 0 16,0-1-16,-20 1 0,20 0 15,-21-1-15,21 1 0,-20 0 0,-1-1 16,0 22-16,0 0 0,-21 0 0,0 0 16,-21 42 15,0-21-31,0 21 0,-1 0 15,1 0-15,-21 43 16,21-22-16,0 0 0,21-20 0,-22 20 16,22 0-16,0 1 0,0-22 15,0 21-15,0 0 0,0 1 0,0-22 16,0 21-16,22-21 0,-1 1 0,0-1 16,21 0-16,-21 0 0,1-21 15,20 0-15,0 0 0,-21 0 0,22 0 16,-1 0-16,0-21 0,1 21 0,20-21 15,-20 0-15,-1-22 0,0 22 16,22 0-16,-43 0 0,21-22 16,1 22-16,-22-21 0,0 21 0,0-22 15,-21 22-15,21-21 0,-21 21 16,0 0-16,0-22 0,0 22 0,-21 0 16,0 21-16,0 0 15,0 0-15,-1 0 0,1 21 16,0 0-16,0 0 0,21 1 0,-21-1 15,21 0-15,-21 21 0,21 1 16,0-22-16,0 21 0,0 0 0,0-20 16,0 20-16,0-21 0,0 21 15,21-20-15,0-1 0,0 0 16,0 0-16,22 0 0,-22-21 0,0 0 0,0 0 16,21 0-16,1 0 0,-22 0 15,21 0-15,1 0 0,-22-21 16,21 0-16,0 0 0,-20 0 15,20-22-15,-21 22 0,21-21 0,-20 21 16,-1-22-16,21 1 0,-21 21 0,0-22 16,1 1-16,-1 21 0,-21 0 0,21-22 15,0 43-15,0-21 0,0 0 16,1 21-16,-1 0 0,0 0 16,0 0-16,0 21 15,-21 0 1,0 1-16,21-22 0,-21 21 0,0 0 15,22-21-15,-22 21 16,0-42 31,0 0-47,0 0 0,0-1 16,0 1-16,0 0 0,-22 0 15,1 21-15,0-21 0,0 0 16,0 21-16,0 0 15,-1 0-15,22 21 16,-21-21-16,0 21 16,21 0-16,0 0 0,-21 0 0,21 22 15,-21-22-15,21 21 0,-21-21 0,21 22 16,0-22-16,0 21 0,0 1 16,0-22-16,0 21 0,0 22 15,21-22-15,0-21 0,0 0 16,0 0-16,0 1 0,1-1 15,20 0-15,-21-21 0,21 0 0,1 21 0,-22-21 16,21 0-16,1 0 0,-1 0 16,-21-21-16,21 0 0,1 21 15,-22-21-15,21-1 0,-21 1 0,43-42 16,-43 20-16,0 22 16,0-21-16,1 0 0,-1 20 0,0-20 15,0-21-15,-21 41 0,21 1 16,-21 0-16,21 0 0,-21 42 47,-21 0-47,21 0 0,-21 22 15,21-22-15,-21 21 0,21-21 16,0 22-16,0-22 0,0 21 0,0-21 0,0 22 16,0-22-16,0 0 15,0 0-15,0 0 0,0 1 0,21-22 16,0 21-16,0-21 0,22 0 15,-22 0-15,0-21 16,0 21-16,0-22 0,1 1 0,-1 0 16,21 0-16,-21 0 0,0-22 15,1 22-15,-22-21 0,21 21 0,0-22 16,-21 22-16,21-21 0,-21 21 16,0 0-16,0-1 0,0 1 0,21 21 15,-21 21 1,0 1-1,0-1-15,0 0 0,0 0 16,-21 21-16,21-20 0,0 20 0,0-21 16,0 21-16,0-20 0,0-1 15,0 21-15,0-21 0,0 0 16,0 1-16,21-1 0,0-21 16,22 0-16,-22 0 0,21 0 0,1 0 15,-1 0-15,0 0 0,1 0 16,-1-21-16,0-1 0,1 1 0,-1 0 15,0 0-15,1-21 0,-22-1 16,21 1-16,-21 0 0,0-1 0,22-20 16,-43 20-16,21-20 0,0-64 15,-21 63-15,0-20 0,0 20 16,0-20-16,0 20 0,0 1 16,0-1-16,0 1 0,0 20 0,0 1 15,0 21-15,0-22 0,0 22 0,0 0 16,-21 21-1,21 21-15,0 0 0,0 1 16,0 20-16,0 0 0,0 22 16,0-1-16,-21 1 0,21-1 0,0 1 15,-21 20-15,21-20 0,-22-1 0,22 1 16,0-1-16,-21 1 16,0-1-16,0 1 0,21-22 0,-21 22 15,21-22-15,-21 0 0,21 1 0,0-22 16,0 21-16,0-21 0,0 1 15,0-1-15,0 0 0,0 0 0,21-21 16,0 0-16,0 0 0,0 0 0,0 0 16,22-21-16,-22 0 0,21 21 15,-21-43-15,22 22 0,-1-21 0,-21 21 16,22-22-16,-22 1 0,0 0 16,21-1-16,-21 1 0,1 21 15,-1-21-15,0 20 0,-21 1 0,0 0 16,21 21-16,-21 21 15,0 0 1,0 1-16,0-1 0,-21 0 16,21 21-16,0-21 0,0 22 15,-21-22-15,21 0 0,-21 21 0,21-20 16,-22 20-16,22-21 0,0 0 0,0 0 16,0 1-16,0-1 0,0 0 15,22-21-15,-1 21 0,0-21 0,21 0 16,-21 0-16,1 0 0,20 0 0,-21 0 15,21-21-15,-20 0 0,20 0 16,0-1-16,-21-20 0,1 21 0,20-21 16,-21 20-16,0-20 0,0 0 15,1 21-15,-1-22 0,0 22 16,-21 0-16,0 0 0,21 0 0,0 21 16,-21 21 15,0 21-31,0-21 0,0 0 0,0 1 15,-21 20-15,21-21 0,-21 21 0,21-20 16,-21-1-16,21 0 0,0 0 16,0 0-16,0 0 0,0 1 0,0-1 15,21-21-15,0 0 0,0 21 0,0-21 16,1 0-16,-1 0 0,0 0 16,0 0-16,0-21 0,0 0 15,1-1-15,-1 1 0,0 0 0,21-21 16,-42 21-16,0-22 15,0 22-15,0-21 0,0 21 0,0-1 16,0-20-16,0 21 0,-21 0 0,-21-22 16,21 22-16,-1 0 15,1 21-15,0 0 0,0 0 0,0 0 16,0 0-16,-1 0 16,22 21-16,22-21 31,-1 0-31,0 0 0,0 0 0,0 0 15,22 0-15,-22-21 0,0 21 16,42-21-16,-20 21 16,-22 0-16,0-21 0,0 21 0,22 0 15,-22 0-15,0 0 0,0 0 0,0 0 16,0 0-16,1 0 0,-1 0 16,-21 21-16,0 0 0,42 21 15,-42-20-15,0-1 0,0 0 0,0 0 16,0 0-16,0 0 0,0 22 15,0-22-15,0 0 0,21 0 0,-21 22 16,0-22-16,0 0 0,0 21 16,0-21-16,0 1 15,0-1-15,0 0 16,-21-21-16,0 0 31,21-21-31,0 0 0,0-1 16,0 1-16,0 0 0,21 0 0,0-21 15,0 20-15,1-20 0,-1 0 16,85-106-16,-64 105 16,0 1-16,64-43 0,-21 43 15,-43 21-15,0 0 16,1 21-16,-22 0 0,21 0 0,-21 0 16,1 21-16,20 21 15,-42-21-15,0 22 0,0-22 16,0 0-16,0 21 0,-21-21 0,0 1 15,-1 20-15,1-21 0,0 21 0,0-20 16,0-1-16,0 0 0,-22 21 16,22-21-16,0 1 15,0-1-15,21-42 32,0-1-32,0 1 15,0 0-15,0-21 0</inkml:trace>
  <inkml:trace contextRef="#ctx0" brushRef="#br0" timeOffset="144780.29">15071 12615 0,'0'0'0,"-22"-21"16,-20 21-16,21 0 0,0 0 0,0 0 15,-1 0 1,1 0 31,0 0-47,0 0 16,0 0-16</inkml:trace>
  <inkml:trace contextRef="#ctx0" brushRef="#br0" timeOffset="145020.15">13356 12954 0,'0'0'0,"-85"21"16,64-21-16,42 0 15,22 0 1,-22-21-16,21 21 0,22-21 0,-22 0 15,22 21-15,-1-21 0,22-1 16,-22 1-16,22 21 0,-22-21 16,22 0-16,-21 21 0,63-21 15,-64 21-15,-21-21 0,1 21 0,-22-22 16,0 22-16,0 0 0</inkml:trace>
  <inkml:trace contextRef="#ctx0" brushRef="#br0" timeOffset="146096.54">17589 12848 0,'0'-21'15,"0"0"1,0 0-16,-21 21 0,0 0 16,0 0-1,0 21-15,0 0 0,-1 21 0,1-20 16,0 20-16,0 0 0,0 1 0,0-1 16,21 0-16,0 1 0,0-1 15,0 0-15,0 1 0,0-1 16,21-21-16,0 21 0,0-20 0,0-1 15,0 0-15,1-21 0,-1 0 16,21 0-16,-21 0 0,0 0 0,1 0 16,20 0-16,-21-21 0,0 0 15,0-1-15,1 1 0,-1 0 0,-21 0 16,0 0-16,0-22 0,0 22 0,0-21 16,0 21-16,-21-22 0,-1 1 15,1 21-15,-21-21 0,21-1 0,0 22 16,-22-21-16,22 21 0,0-1 0,21 1 15,0 0-15,0 0 0,0 0 16,21 21-16,0-21 16,22 21-16,-1 0 0,-21-22 15,43 22-15,-22 0 0,0-21 0,1 0 16,20 21-16,-21-21 0,22 21 0,-22-21 16,22 0-16,-22 21 0,0-22 15,-20 1-15,20 21 0,-21-21 16,-42 21-1,0 0 1,0 21-16,-1 0 0,1 1 0,0-1 16,0 0-16,0 21 0,0 1 15,21 20-15,0-21 0,-22 22 16,1-1-16,21 1 0,-21-1 0,21 1 16,0-1-16,-21 22 0,21-21 15,-21 20-15,21 1 0,0 0 0,0-1 16,0 1-16,0 0 0,0 20 0,0-20 15,0 21-15,0-21 0,0 20 16,21-20-16,0 21 0,-21-21 0,0-1 16,0 1-16,21 0 0,-21-1 0,0 1 15,0 0-15,0-22 0,0 1 0,0-1 16,0-21-16,-21 1 0,0-1 16,21 0-16,-21-20 0,0-1 15,-1-21-15,1 0 0,0 0 0,0 0 16,-21 0-16,20-21 0,-20-22 0,21 22 15,-21-42-15,20 20 0,-20-20 16,0-22-16,21 22 0,-1-22 0,-20-84 16,21 63-16,21 0 0,-21 21 15,21-21-15,0 22 0,0-22 16,0 21-16,21 1 0,0-1 0,21 0 16,-20 22-16,-1-1 0,21 1 0,22-64 15,-22 84-15,-21 1 16,0 0-16,0-1 0,1 1 15,-1 21-15,0-21 0,0-1 0,-21 22 16,21-21-16,0 21 0</inkml:trace>
  <inkml:trace contextRef="#ctx0" brushRef="#br0" timeOffset="146548.28">20108 11748 0,'0'-22'16,"0"44"-16,0-65 0,0 22 0,0 0 16,0 42-1,0 21 1,0 1-16,0-1 0,0 22 16,0 20-16,0-20 0,0 20 15,0 1-15,0 0 0,0-22 0,0 22 16,0-22-16,0 1 0,0 21 15,0-43-15,0 21 0,-21 1 0,0-22 16,0 1-16,21-1 0,0 0 16,0-21-16,-21 22 0,-1-22 15,22 0-15,0 0 0,0-42 32,0 0-32,0 0 0,0-22 0,0 1 15,22 0-15,-1-1 0</inkml:trace>
  <inkml:trace contextRef="#ctx0" brushRef="#br0" timeOffset="147253.1">20553 11875 0,'0'0'0,"21"-43"0,-21 1 0,21 21 16,-21 0-16,21 21 0,-21 21 31,0 21-31,0 0 0,0 1 16,0-1-16,0 22 0,0-1 0,0 1 15,0-1-15,0 1 0,0-1 16,0 22-16,0-22 0,0-20 0,0 20 16,0 1-16,0-22 0,0 0 15,0 1-15,-21-1 0,21 0 0,0-21 16,0 1-16,0-1 0,0 0 16,0-42 15,21 0-31,0-1 0,-21 1 0,22-21 15,-1 21-15,0-22 0,0 1 0,0 21 16,0-21-16,1 20 0,-1-20 16,0 21-16,0 21 0,-21-21 15,21 21-15,0 0 0,1 0 16,-22 21-16,21 0 0,-21 0 0,0 22 16,21-22-16,-21 21 0,21-21 0,0 22 15,-21-1-15,0-21 16,21 0-16,1 22 0,-1-22 0,0 0 15,-21 0-15,21 0 0,21 0 0,-20-21 16,-1 0-16,21 22 0,-21-22 16,22 0-16,-22 0 0,21 0 0,-21-22 15,22 1-15,-22 21 0,21-21 0,-21 0 16,22-21-16,-22 20 0,0-20 16,0 21-16,0-21 0,0-1 0,22-20 15,-22 20-15,0 1 0,-21 21 16,0-21-16,0 20 0,0 1 15,0 0-15,-21 21 16,0 21 0,0 0-16,-1 1 0,22 20 15,-21-21-15,0 21 0,21 1 0,0-22 16,-21 21-16,21 1 0,0-22 16,0 0-16,0 21 0,0-21 0,21 1 15,0-1-15,0 0 0,1-21 0,-1 21 16,0-21-16,0 0 0,0 0 15,22 0-15,-22 0 0,0 0 0,21-21 16,-21 21-16,1-21 0,-1 0 0,0-1 16,0 1-16,0-21 0,0 21 15,-21-22-15,22 22 0</inkml:trace>
  <inkml:trace contextRef="#ctx0" brushRef="#br0" timeOffset="147504">20172 12446 0,'-43'0'0,"86"0"0,-128 0 0,43 0 0,21 0 16,-1 0-16,44 0 31,20-21-31,-21 21 0,43-21 0,-22 21 15,21-21-15,1-1 0,21 1 16,-1 21-16,-20-21 0,20 0 0,1 0 16,-21 21-16,-1-21 0,1 21 15,-1-22-15,1 22 0,-22-21 0</inkml:trace>
  <inkml:trace contextRef="#ctx0" brushRef="#br0" timeOffset="148019.9">23537 12658 0,'0'0'0,"0"84"0,0-20 0,0 21 15,-21 105-15,21-105 0,-21-1 16,0 22-16,0-21 0,21 0 16,-22-1-16,1 1 0,0 0 15,0-1-15,0-20 0,0-1 0,-1 1 16,1-1-16,21 1 0,-21-22 15,21 22-15,-21-22 0,21-21 0,-21 21 16,21 1-16,0-22 0,0 0 0,0 0 16,0-42-1,0 0 1,0 0-16,0-22 0</inkml:trace>
  <inkml:trace contextRef="#ctx0" brushRef="#br0" timeOffset="148387.69">23050 12827 0,'22'42'0,"-44"-84"0,1 0 0,0-1 16,0 1-16,21 0 0,0-1 0,0 22 16,0-21-16,0 0 0,0 20 15,42-20-15,-21 21 0,22-21 0,20 20 16,1-20-16,-1 21 0,22 0 0,0 21 15,20 0-15,-20 0 0,0 21 16,21 21-16,-43-21 0,85 64 16,-105-43-16,-1 1 0,-21-1 15,-21 0-15,0 22 0,0-22 16,-21 1-16,0-1 0,-22 0 0,1 1 16,0-1-16,-1-21 0,1 0 0,-21 22 15,20-43-15,1 21 0,0 0 16,-1-21-16,22 0 0,-21 0 0,21 0 15,21-21 1,0 0-16,0-1 16,21 1-16,21-21 0,0 0 15,1 20-15,-1 1 0,0 0 16</inkml:trace>
  <inkml:trace contextRef="#ctx0" brushRef="#br0" timeOffset="148772.79">24278 12467 0,'0'0'0,"0"-21"0,0 0 16,0 0-16,0 0 0,21-1 15,0 1-15,1 0 0,20 21 16,-21 0-16,0 0 0,22 0 16,-22 21-16,21 0 0,0 1 15,1 20-15,-22-21 0,21 21 0,-21 1 16,1-1-16,-1 0 0,0 1 15,-21-1-15,0 0 0,0-20 0,0 20 16,-21-21-16,0 21 0,21-20 16,-22-1-16,1 0 0,0-21 15,21 21-15,-21-21 0,0 0 16,21-21-16,0 0 16,0 0-16,0-1 15,0-20-15,0 21 0,0-21 0,21-1 16,0 1-16,0 0 0,0-1 0,1 1 15,-1 0-15,0-1 0,0 1 16,0 21-16,0 0 0,1-1 0,-1 22 16,0 0-16,0 0 0,0 0 15,-21 22-15,21-1 16,-21 0-16,22 0 0,-1 0 16</inkml:trace>
  <inkml:trace contextRef="#ctx0" brushRef="#br0" timeOffset="149502.38">25590 12700 0,'0'0'0,"22"-21"0,-1 0 16,0 0-16,-21-1 16,0 1-16,0 0 0,0 0 0,0 0 15,0 0-15,-21-1 16,0 22-16,-1 0 0,1 0 15,0 0-15,-21 22 0,21-1 0,-22 0 16,22 0-16,-21 21 0,21-20 16,-1 20-16,1-21 0,0 21 0,0 1 15,0-22-15,21 21 0,-21-21 0,21 22 16,0-22-16,0 0 0,0 0 16,0 0-16,21-21 0,21 0 15,-21 0-15,0 0 0,1-21 16,20 0-16,-21 0 0,21 21 0,1-42 15,-22 20-15,21 1 0,-21-21 0,1 21 16,-1-22-16,0 22 16,0 0-16,-21 0 0,0 0 0,0 0 15,0-1-15,0 44 32,-21-1-32,0 21 0,21-21 0,-21 22 15,21-1-15,0 0 0,-22 1 16,1-1-16,21 0 0,-21 22 0,21-1 15,0-20-15,-21 20 0,0 1 0,21-1 16,-21 1-16,21-1 0,0 1 16,-22-1-16,22 1 0,-21 20 0,21-20 15,0-1-15,-21 1 0,0-1 0,0 22 16,0-22-16,-1 1 0,1-1 16,0 1-16,0-1 0,0-20 15,0 20-15,-1-20 0,-20-1 0,21 0 16,-21 1-16,20-1 0,1-21 0,-21 0 15,21 0-15,-22 1 0,22-22 0,0 0 16,0 0-16,0 0 0,-22 0 16,22-22-16,0 1 0,0 0 0,0 0 15,-22-85-15,22 64 0,21-22 16,0 1-16,0-22 0,0 0 16,0 1-16,0-1 0,21 0 0,1-20 15,-1 20-15,21-21 0,-21 21 16,22 1-16,-1 20 0,21 1 0,-20-1 15,20 1-15,1 20 0,-1 1 16,1 0-16,-1 21 0,1-22 0,-1 22 16,-20 0-16,20 0 0,1 0 15,-22-1-15,21-20 0</inkml:trace>
  <inkml:trace contextRef="#ctx0" brushRef="#br0" timeOffset="150180.5">26035 12658 0,'21'-21'15,"-21"42"17,0 0-32,0 0 0,0 0 0,0 0 15,0 22-15,0-22 0,0 21 16,0 1-16,0-1 0,0-21 0,0 21 16,0-20-16,0 20 0,0-21 15,0 0-15,0 22 0,0-22 16,0 0-16,-21-21 0,21 21 15,-21-21-15,21-21 32,0 0-32,0 0 0,0-1 15,0 1-15,0 0 0,0-21 16,21 21-16,0-22 0,-21 1 16,21 0-16,0-1 0,1 22 0,-1-21 15,0 21-15,0-22 0,0 22 16,0 21-16,1 0 0,-1 0 15,0 0-15,0 0 0,-21 21 16,0 0-16,21 22 0,-21-22 0,21 21 16,-21 1-16,0-22 0,0 21 0,0 0 15,0-20-15,0 20 0,0-21 16,0 0-16,0 0 0,0 1 0,-21-1 16,0 0-16,21 0 0,-21-21 15,0 0-15,0 0 16,21-21-1,0 0-15,0-22 16,0 22-16,21 0 16,0-21-16,0-1 0,0 1 0,0 0 15,1-22-15,20 22 0,0 0 0,-21-1 16,22 1-16,-1 21 0,0 0 16,-20-1-16,20 22 0,-21 0 0,0 22 15,0-1-15,1 21 0,-22-21 0,0 22 16,0-1-16,0 0 0,0 1 15,0 20-15,0-21 0,-22 1 0,1-1 16,0 0-16,0-20 0,0 20 16,0 0-16,-1-21 0,1 1 15,0 20-15,0 0 0,0-21 16,0 1-16,-1-22 0,22 21 0,-21 0 16,0-21-16,0 0 0,0 0 15,0 0-15,-1 0 0,1 0 0,-21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27:01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2096 0,'0'-22'15,"0"1"1,0 0-1,-21 21 32,21 21-31,0 0-16,0 1 0,0-1 0,0 0 16,0 0-16,0 0 15,0 22-15,0-1 0,0 0 0,0 1 16,0-1-16,0 21 0,0-20 15,0 20-15,0 1 0,0-1 0,0 1 16,0-1-16,0 1 0,0 20 16,0-20-16,-21-1 0,21 22 15,0-21-15,-22-1 0,1 1 0,-21 63 16,42-64-16,-21-21 16,0 22-16,21-22 0,-22-21 0,22 22 15,0-22-15,0 0 0,0 0 16,0-42 15,0-21-15,0 21-16,0-1 0,0-20 15,0 0-15,0-1 0,0-20 16,0 21-16</inkml:trace>
  <inkml:trace contextRef="#ctx0" brushRef="#br0" timeOffset="432.89">2032 2434 0,'0'0'0,"-21"-21"0,0 0 0,-43-43 16,64 43-1,0 0-15,0 0 0,0-21 16,0 20-16,0 1 0,21 0 0,0 0 15,22 0-15,-22-22 0,21 22 16,22 0-16,-22 0 0,22 0 16,-1 0-16,1 21 0,20 0 0,-20 0 15,-1 0-15,1 21 0,-22-21 16,22 21-16,-22 21 0,-21-21 16,21 22-16,-20-1 0,-1 0 15,-21 1-15,0-1 0,0 22 0,-21-22 16,-1 0-16,1 22 0,-21-22 15,21 0-15,-22 1 0,1-22 0,0 21 16,-1-21-16,1 22 0,21-22 16,-21 0-16,20-21 0,-20 21 0,21-21 15,0 0-15,0 0 16,21-21 0,0 0-16,0 0 15,0 0-15,21-1 16,0 1-16,0 0 0,0 21 0</inkml:trace>
  <inkml:trace contextRef="#ctx0" brushRef="#br0" timeOffset="992.57">3154 2117 0,'0'0'0,"-21"0"15,-1 0 1,22 21 0,-21-21-16,0 21 0,21 0 0,0 0 15,0 1-15,0 20 0,0-21 16,0 21-16,0 1 0,0-22 0,0 21 16,0 1-16,0-1 0,0-21 15,0 21-15,21-20 0,0 20 0,-21-21 16,0 0-16,22 0 0,-1 1 15,0-22-15,-21 21 0,21-21 0,0 0 16,0 0-16,1 0 0,-1 0 16,0 0-16,0 0 0,0-21 15,22-1-15,-22 22 0,0-42 0,0 21 16,0 0-16,0-22 0,1 22 16,-1-21-16,0 0 0,0-1 15,0 1-15,0 21 0,-21-22 0,22 22 16,-22-21-16,21 21 0,-21 0 15,0-1-15,0 1 16,0 42 0,0 1-1,0-1-15,-21 0 0,21 0 0,-22 21 16,22-20-16,0 20 0,0-21 16,0 21-16,0 1 0,0-22 0,0 21 15,0-21-15,0 22 0,0-22 16,0 0-16,0 0 0,0 0 15,0 1-15,22-22 0,-22 21 16,21-21-16,0 0 16,0 0-16,0-21 0,0-1 0,-21 1 15,22 0-15,-1 0 0</inkml:trace>
  <inkml:trace contextRef="#ctx0" brushRef="#br0" timeOffset="1604.11">4149 1715 0,'0'0'0,"-43"-43"15,22 43-15,0 0 0,21 21 16,0 1-16,0-1 0,-21 21 16,21 0-16,0 1 0,0-1 15,0 0-15,-21 1 0,21 20 0,0-20 16,0-1-16,0 21 0,-22-20 15,22-1-15,0 0 0,0 1 0,0-1 16,0 0-16,0 1 0,0-22 16,0 21-16,0-21 0,-21 1 0,21-1 15,0 0-15,0 0 16,0-42 15,0 0-31,0 0 16,0-1-16,0 1 0,0 0 15,0 0-15,21 0 0,-21-22 16,22 22-16,-22 0 0,21-21 0,0 21 16,0-1-16,-21 1 0,21 0 15,0 0-15,1 0 0,-1 21 0,21-21 16,-21 21-16,0 0 0,22 0 16,-22 0-16,0 0 0,21 0 0,-20 0 15,20 21-15,-21 0 0,0 0 0,0 0 16,1 0-16,-1 1 0,-21-1 15,0 0-15,0 0 0,0 21 16,-21-20-16,-1-1 0,1 21 0,0-21 16,-21 0-16,21 1 0,-22-1 15,22 0-15,-21 0 0,21-21 0,-22 21 16,22 0-16,-21-21 0,21 0 16,-1 22-16,1-22 0,0 0 0,0 0 15,0 0-15,0 0 16,-1 0-16,22-22 31,0 1-31,0 0 16,0 0-16,0 0 0,0 0 0,0-1 15</inkml:trace>
  <inkml:trace contextRef="#ctx0" brushRef="#br0" timeOffset="2725.98">4932 1820 0,'0'0'0,"0"-21"0,0-21 16,0 21-16,0 0 0,21-1 15,-21 1-15,0 0 0,21 0 0,-21 0 16,0 0-16,0-1 16,0 44 15,0-1-31,0 0 16,0 21-16,0 1 0,0-1 15,0 21-15,0-20 0,0 20 16,0-20-16,0 20 0,-21 1 15,21-22-15,0 21 0,-21 1 0,21-22 16,0 1-16,0-1 0,0 0 16,0 1-16,0-22 0,0 0 0,0 0 15,0 0-15,0 0 0,0 1 16,21-22-16,0 0 16,0 0-16,0 0 15,1 0-15,-1-22 0,-21 1 0,21 0 16,0 0-16,0 0 0,0-22 15,1 22-15,-1 0 0,21-42 16,-42 41-16,21-20 0,-21 21 16,21 0-16,-21 0 15,0-1-15,22 44 32,-22-1-32,0 0 15,21 0-15,-21 21 0,0-20 16,0-1-16,0 0 0,21 21 0,-21-21 15,21 1-15,-21-1 0,0 0 16,21 0-16,0 0 0,1 0 16,-1-21-16,0 0 15,0 0-15,0 0 16,0 0-16,-21-21 16,22 21-16,-1-21 0,0 0 15,0-21-15,0-1 0,0 22 16,1 0-16,-22 0 0,21-22 0,0 22 15,0 0-15,0 0 0,0 0 16,1 0-16,-1-1 0,0 1 16,0 21-16,0 0 0,0 0 15,1 0-15,-1 0 16,0 0 15,-21-21-15,0 0 15,-21 21-15,0 0-1,-1 0-15,1 0 16,0 0-16,0 0 16,0 21-16,0 0 0,-1 0 15,1 1-15,21-1 0,0 21 16,-21-21-16,0 0 0,21 22 0,-21-22 15,21 21-15,0-21 16,0 1-16,0 20 0,0-21 0,0 0 0,0 0 16,0 1-16,21-1 15,0-21-15,0 21 0,0-21 0,1 0 16,-1 0-16,0 0 0,21 0 0,-21 0 16,1 0-16,-1 0 0,0 0 15,0-21-15,21 0 0,-20 21 0,-1-22 16,0 1-16,0 0 0,0 0 15,0-21-15,-21 20 0,22 1 0,-22 0 16,21-21-16,-21 21 0,0-1 16,0 1-16,0 0 0</inkml:trace>
  <inkml:trace contextRef="#ctx0" brushRef="#br0" timeOffset="3098.78">5503 1757 0,'0'0'0,"0"21"0,0 0 15,0 0-15,0 1 0,21-22 31,1 0-31,-1 0 0,0 0 16,-21-22-16,0 1 16,21 21-16,-21-21 0,21 0 0,-21 0 15,0 0-15,0-1 16,0 1-16,-21 21 0,0-21 16,0 21-16,0 0 15,-1 0-15,22 21 16,0 0-16,0 1 0,0-1 15,0 0-15,0 0 0,0 0 16,0 0-16,0 1 0,22-22 16,-22 21-16,21-21 0</inkml:trace>
  <inkml:trace contextRef="#ctx0" brushRef="#br0" timeOffset="3872.47">7980 2032 0,'0'0'0,"21"0"0,0-42 16,0 21-16,0 21 16,1-22-16,-1 22 15,0 0-15,0 0 16,0 22-16,0-1 0,1 0 0,-1 0 15,0 21-15,0-20 0,21 20 16,-42 0-16,22 1 0,-1-1 0,0 0 16,-21 1-16,21-1 15,-21 0-15,0 1 0,0-1 0,0 0 16,0-21-16,0 22 0,0-22 16,0 0-16,0 0 0,0-42 31,0 0-16,0 0-15,21 0 0,-21-22 16,0 1-16,0 21 0,0-22 0,21-20 16,-21 21-16,22-1 0,-1 1 15,-21 0-15,21-22 0,0 22 0,-21-1 16,21 1-16,0 21 0,1-21 16,-1 20-16,-21 1 0,21 0 15,0 0-15,0 21 31,0 0-15,-21 21 0,0 0-16,0 0 15,0 1-15</inkml:trace>
  <inkml:trace contextRef="#ctx0" brushRef="#br0" timeOffset="4460.05">9080 2201 0,'22'0'16,"-22"-21"0,21 21-16,-21-21 15,0 0-15,0 0 16,-21 21-1,-1 0-15,1 0 16,0 0-16,0 0 0,0 21 16,0 0-16,-1 0 0,-20 22 15,21-22-15,0 0 0,0 21 16,-1 1-16,1-22 0,21 21 16,0-21-16,0 22 0,0-1 0,0-21 15,0 21-15,0-20 0,21-1 0,1 0 16,-1 0-16,0 0 0,0 0 15,0-21-15,22 0 0,-22 0 16,0 0-16,0 0 0,0 0 16,0 0-16,1-21 0,-1 21 0,0-21 15,0 0-15,0 0 16,0 0-16,1-1 0,-1 1 0,0-21 16,0 0-16,-21 20 0,0-20 0,21 0 15,-21 21-15,0-22 0,0 1 16,0 21-16,0-22 0,0 22 0,-21 0 15,0 0-15,0 0 0,0 21 16,-1-21-16,1 21 0,0 0 16,0 0-16,0 0 0,0 21 15,-1-21-15,1 21 0,0 0 0,21 0 16,0 0-16,-21 1 0,21-1 16,-21 0-16,21 0 0,0 21 0,0-20 15,0-1-15,0 0 0,0 0 16,21 0-16,0 0 15,0-21-15,0 0 0,1 0 0,-1 0 16</inkml:trace>
  <inkml:trace contextRef="#ctx0" brushRef="#br0" timeOffset="4760.88">9652 2223 0,'0'0'15,"0"21"32,0 0-31,0 0-16,0 0 0,0 0 0,0 1 16,0 20-16,0-21 0,0 0 15,-21 0-15,21 22 0,0-22 0,-21 0 16,21 0-16,0 0 0,0 1 15,0-1-15,0 0 0,-22-21 0,22 21 16,0-42 15,22 0-15,-22 0-16,0-1 16</inkml:trace>
  <inkml:trace contextRef="#ctx0" brushRef="#br0" timeOffset="5116.02">9694 1990 0,'0'0'0,"-21"0"16,21 21-16,-21-21 16,21 21-16,0 0 0,0 0 15,0 1 1,21-22-1,0 0-15,0 0 0,1 0 16,-22-22-16,21 22 16,-21-21-16,0 0 0,0 0 15,0 0-15,0 0 16,0-1-16,0 1 16,-21 21-1,-1 0-15,1 0 16,21 21-16,-21 1 15,21-1-15,0 0 16,0 0-16,0 0 0,0 0 16,21 1-16,0-22 15,1 0-15,-1 21 0</inkml:trace>
  <inkml:trace contextRef="#ctx0" brushRef="#br0" timeOffset="5884.58">10626 2328 0,'0'-21'15,"0"0"-15,-22 0 16,22 0-16,0 0 15,-21-1-15,0 22 16,0 0 0,0 0-16,0 0 15,-1 0-15,1 0 0,0 22 0,0-22 16,0 21-16,0 0 0,-43 21 16,43 1-16,0-22 0,0 21 15,-1-21-15,22 22 16,0-22-16,-21 21 0,21-21 0,0 22 15,0-22-15,0 0 0,0 0 16,0 0-16,21 0 0,1-21 16,-1 0-16,0 0 15,0 0-15,0 0 0,0-21 16,1 0-16,-1 0 0,0 0 0,0 0 16,0-1-16,0-20 0,1 0 15,-1-1-15,0 1 0,0 0 0,21-1 16,-20-20-16,-1 21 0,-21-22 15,21 22-15,0-22 0,0 1 0,-21 20 16,21-20-16,-21-1 0,22 22 16,-1-21-16,-21 20 0,0 1 15,0 21-15,0-22 0,0 22 0,0 0 16,0 0-16,0 42 31,0 0-15,0 22-16,0-1 0,0 0 0,0 22 15,0-22-15,-21 22 0,21-22 16,0 21-16,0 1 0,0-22 0,-22 22 16,22-22-16,0 22 0,0-22 15,0 0-15,0 1 0,0-1 0,0 0 16,0 1-16,0-22 0,0 21 16,22-21-16,-1 0 0,-21 1 15,21-1-15,0-21 0,0 21 0,0-21 16,1 21-16,-1-21 0,0 0 15,21 0-15,-21 0 0,1 0 0,-1 0 16,21-21-16,-21 0 0,0 21 16,1-21-16,-1-1 0,0 22 0,-21-21 15,0 0-15,21 0 0,0-21 16,-21 20-16</inkml:trace>
  <inkml:trace contextRef="#ctx0" brushRef="#br0" timeOffset="6840.03">13441 2307 0,'0'0'16,"21"21"-1,0-21-15,-21-21 47,0 0-31,0 0-16,0 0 15,0 0-15,-21-1 0,0 22 16,0-21-16,-1 0 0,22 0 16,-21 21-16,0-21 0,0 21 0,0-21 15,0 21-15,-1 0 0,1 0 16,0 0-16,0 21 0,0 0 15,0 0-15,-1 0 0,22 0 16,-21 22-16,0-22 0,21 21 16,-21 1-16,21-1 0,0 0 0,0 1 15,0-22-15,0 21 0,0-21 16,0 0-16,21 1 0,0-1 0,0-21 16,1 0-16,-1 21 0,0-21 0,0 0 15,21 0-15,-20 0 0,20-21 16,-21 0-16,21-1 0,-20 1 0,-1 0 15,21 0-15,-21-21 16,22-1-16,-22 1 0,0 21 0,0-43 0,0 22 16,0 0-16,1-22 15,-1 22-15,0-22 0,0 1 0,0-1 16,-21 1-16,21-1 0,-21 1 16,0-1-16,0 22 0,0 21 0,0-22 15,0 22-15,0 0 0,-21 21 16,0 21-1,21 0-15,0 22 0,-21-1 16,21 0-16,0 1 0,0 20 16,0 1-16,0-22 0,0 22 0,0-1 15,0 1-15,0-22 0,0 21 16,0-20-16,0-1 0,21 0 16,-21 1-16,21-1 0,-21-21 0,21 22 15,1-22-15,-22 0 0,21-21 16,0 21-16,0-21 0,0 0 15,0 0-15,1 0 16,-1-21-16,0 0 0,0 21 0,0-21 16</inkml:trace>
  <inkml:trace contextRef="#ctx0" brushRef="#br0" timeOffset="7247.79">14203 2201 0,'0'22'16,"21"-22"15,0 0-31,0 0 16,0 0-16,1 0 0,-1-22 0,0 1 16,0 21-16,0-21 0,0 0 15,1 0-15,-22 0 0,0-1 0,21 1 16,-21 0-16,0 0 0,0 0 15,0 0-15,0-1 0,-21 22 16,-1 0 0,1 0-16,0 22 15,0-1-15,0 0 0,0 0 0,21 21 16,-22-20-16,22 20 0,-21-21 16,21 21-16,0 1 0,0-22 0,0 0 15,0 21-15,0-20 0,0-1 16,0 0-16,21 0 0,1 0 0,-1 0 15,0-21-15,0 0 0,0 0 16,0 0-16,1 0 0,-1 0 16,0 0-16,0-21 0,0 21 0,0-21 15,1 0-15,-1 0 0</inkml:trace>
  <inkml:trace contextRef="#ctx0" brushRef="#br0" timeOffset="7952.37">14753 2032 0,'0'0'0,"0"-21"0,21 21 15,-21 21 17,0 0-32,0 0 0,0 1 15,0-1-15,0 0 0,0 21 0,0-21 16,0 1-16,0 20 0,0-21 0,0 0 16,0 0-16,0 22 15,0-1-15,0-21 0,0 0 0,-21 1 16,21-1-1,0-42 17,0-1-17,-21 1-15,21 0 0,0-21 0,0 21 16,0-1-16,0-20 0,0 21 16,0-21-16,0 20 0,0-20 0,0 0 15,21 21-15,0-1 0,0-20 16,1 21-16,20 0 0,-21 0 0,0 21 15,22 0-15,-1 0 0,-21 0 16,21 0-16,-20 0 0,20 21 0,-21 0 16,0 0-16,22 21 0,-22-20 15,-21-1-15,0 21 0,21-21 16,-21 22-16,0-22 0,0 0 0,0 0 16,0 21-16,0-20 0,-21-1 15,21 0-15,0 0 0,-21-21 16,21 21-16,0-42 31,0 0-31,0 0 16,0 0-16,21-1 15,-21 1-15,21-21 0,-21 21 0,21-22 16,0 22-16,0-21 0,1 21 0,20-22 16,-21 22-16,0 0 15,22 0-15,-1 0 0,-21 21 16,21 0-16,1 0 0,-22 0 0,0 0 15,21 0-15,-42 21 0,22 0 0,-22 0 16,21 22-16,-21-22 0,0 0 16,0 0-16,0 21 0,0-20 0,0-1 15,0 0-15,0 0 0,-21 21 16,21-20-16,-22-22 0,22 21 16,0 0-16,-21-21 0,21 21 15,-21-21 1,21-21-1,0 0-15,21 0 16</inkml:trace>
  <inkml:trace contextRef="#ctx0" brushRef="#br0" timeOffset="8388.45">16298 1969 0,'0'0'0,"-21"0"0,0 21 0,0 0 16,0 0-16,-1 0 0,1 0 0,0 1 15,0-1-15,0 0 0,0 21 0,-1-21 16,1 1-16,21-1 0,0 21 16,0-21-16,0 0 0,0 22 0,0-22 15,0 0-15,0 0 0,0 0 16,21 1-16,1-22 0,-1 0 15,0 0-15,0 0 0,0 0 16,22 0-16,-22 0 0,0-22 0,0 1 16,0 0-16,0 0 0,1 0 0,-1 21 15,0-43-15,0 22 0,0 0 16,-21-21-16,0 21 0,21-22 16,-21 1-16,0 21 0,0-22 15,0 22-15,0-21 0,0 21 0,0 0 16,-21-1-16,0 22 0,0 0 15,0 0-15,0 0 0,-1 0 0,-20 0 16,21 0-16,0 0 0,-22 0 0,22 22 16,0-22-16,0 21 0,21 0 15,21-21 17</inkml:trace>
  <inkml:trace contextRef="#ctx0" brushRef="#br0" timeOffset="9188.54">18055 1482 0,'0'0'0,"-42"-43"15,21 22 1,-1 0-16,1 21 16,0 0-16,0 0 15,0 0-15,0 0 0,-1 0 0,1 0 16,0 0-16,-21 0 0,21 21 16,-1 0-16,-20 1 0,0-1 0,-1 21 15,1-21-15,21 0 0,-21 1 16,-1 20-16,22-21 0,0 0 0,0 0 15,21 1-15,0-1 0,0 0 16,0 0-16,21-21 0,0 21 16,21-21-16,-20 21 0,20-21 15,0 22-15,22-22 0,-22 21 0,0 0 16,1-21-16,20 21 0,-20 0 16,-1 0-16,-21-21 0,21 22 15,-20-1-15,-1 0 0,0 0 16,-21 0-16,0 0 0,0 1 0,0-1 15,0 0-15,-21 21 0,0-21 0,-1 1 16,1-1-16,-21 0 0,21 0 16,0 0-16,-22 0 0,22 1 0,0-1 15,-21-21-15,20 21 0,1 0 16,0-21-16,0 0 0,0 0 0,0 0 16,-1 0-1,22-21-15,0 0 16,22 0-1,-1-1-15,0 22 0,0-21 16,0 21-16,0 0 0,22-21 0,-22 21 16,21 0-16,-21 0 0,1 0 15,-1 0-15,42 21 0,-63 0 16,43 22-16,-43-22 16,0 21-16,0 1 0,0-1 0,0 0 15,0 1-15,0 20 0,-22 1 0,1-1 16,0 1-16,0-1 0,0 1 15,-22-22-15,22 21 0,0 1 0,0-22 16,0 22-16,0-22 0,21 22 16,-22-22-16,22-21 0,0 21 15,0-20-15,0 20 0,0-21 0,22 0 16,-1 0-16,0-21 0,0 22 16,0-22-16,0 0 0,1 0 15,-22-22 1,0 1-16,21 21 15,-21-21-15</inkml:trace>
  <inkml:trace contextRef="#ctx0" brushRef="#br0" timeOffset="10332.4">17251 8911 0,'-21'0'16,"21"-21"-16,-22 21 16,22-21-16,0 0 15,0 0-15,0-1 16,22 1-16,-1 21 16,0-21-16,0 21 0,21-21 0,-20 21 15,20 0-15,43 0 16,-64 0-16,21 0 0,-21 0 15,22 0-15,-22 0 0,-21 21 0,0 0 16,0 0-16,0 22 0,0-22 16,0 21-16,-21-21 0,-1 22 0,1-1 15,-21 0-15,0-20 0,-1 20 16,1 0-16,0 1 0,-1-1 0,1 0 16,21-21-16,-22 22 0,22-1 0,0-21 15,21 22-15,0-22 16,0 21-16,0-21 0,0 0 0,0 1 0,21-1 15,-21 0-15,21-21 0,1 21 16,20-21-16,-21 0 0,0 0 0,0 0 16,1 0-16,20 0 0,-21 0 15,0 0-15,0 0 0,1 0 16,-1 0-16,0 0 16,-21 21-16,0 0 15,0 1-15,0-1 0,0 0 16,0 21-16,0-21 0,0 22 0,0-22 15,0 21-15,-21 1 0,21-1 0,-21-21 16,21 21-16,0 1 0,0-1 16,-22-21-16,1 22 0,0-1 0,21-21 15,-21 0-15,0 0 0,21 1 0,-21-1 16,-1 0-16,1-21 16,0 21-16,0-21 0,0 0 15,0 0-15,-1 0 0,1 0 0,-21 0 16,21-21-16,-22 21 0,22-21 15,-21 0-15,0-1 0,20 1 0,-20-21 16,21 21-16,-21-22 0</inkml:trace>
  <inkml:trace contextRef="#ctx0" brushRef="#br0" timeOffset="10998.42">16806 5567 0,'0'0'0,"21"-21"0,-21 0 16,0-22-16,22 22 0,-1 0 15,-21 0-15,0 42 31,0 0-15,0 21-16,-21 1 0,-1 20 0,1 1 16,0-1-16,0 1 0,0 20 15,-22-20-15,22 21 0,-21-1 0,0 1 16,-22 0-16,22 20 0,-22-20 0,1 0 16,-1-1-16,1 1 0,20-21 15,-20 20-15,21-41 0,-1 20 0,1-21 16,0 22-16,-1-22 0,22-21 15,0 22-15,0-22 0,0 0 16,-1 0-16,1-21 0,21-21 31,0-21-31,0 21 0,0-22 0,21 22 16</inkml:trace>
  <inkml:trace contextRef="#ctx0" brushRef="#br0" timeOffset="11332.23">17314 5609 0,'0'0'0,"64"-42"16,-64 21-16,0 0 0,0 42 16,0 0-1,0 0-15,-21 21 0,-1-20 0,1 41 16,0-21-16,-21 22 0,21-1 15,-22 1-15,1 21 0,0-1 0,-1 1 16,-20 0-16,20-1 0,-20 22 0,21-21 16,-22 21-16,1-22 0,-1 1 15,1 0-15,-1-22 0,22 22 16,-22-22-16,22 22 0,-22-43 0,43 22 0,-21-22 16,0 0-16,20 1 15,1-22-15,0 21 0,21-21 16,21-21-1,0-21-15,1 0 0,-1 0 16,21-21-16,-21 20 0</inkml:trace>
  <inkml:trace contextRef="#ctx0" brushRef="#br0" timeOffset="12376.51">18648 6265 0,'21'-21'0,"-42"42"0,63-63 0,0 21 0,-20 0 16,-1-22-16,42-20 16,-20 21-16,-22-1 0,21 22 15,-21-21-15,0-1 0,1 1 0,-1 21 16,-21-21-16,0 20 0,0 1 16,0 0-16,-21 0 0,-1 21 0,1 0 15,0 0-15,-21 0 0,-1 0 16,1 0-16,21 21 0,-21 0 0,-43 22 15,64-22-15,-22 21 0,22 0 16,0-20-16,0 20 0,0 64 16,21-64-16,0-21 15,0 22-15,0-22 16,0 0-16,21 21 0,0-21 0,0 22 16,22-22-16,-22 21 0,0 1 0,0-22 15,21 21-15,-20 0 0,-1-20 16,-21 20-16,0 0 0,0-21 0,0 22 15,0-22-15,0 0 0,-21 21 16,-1-20-16,1-1 0,-21-21 0,0 21 16,20 0-16,-20-21 0,-21 0 0,20 0 15,1 0-15,-43-21 16,43 21-16,0-21 0,-1-22 16,1 22-16,0-21 0,20 0 0,-20-1 15,21-20-15,0 20 0,0-20 16,-22-43-16,43 64 0,-21-1 15,21 1-15,0 21 0,0 0 16,0 0-16,21 21 16,0 0-16,1 21 15,-1 21-15,0-21 0,0 22 0,0-1 16,0 0-16,1 1 0,-22-1 16,21 0-16,0 1 0,0-1 0,0 0 15,0 1-15,22 41 0,-22-63 16,0 22-16,0-22 15,0 0-15,22 0 0,-22-21 0,0 0 16,21 21-16,1-21 0,-22 0 0,21 0 16,1-21-16,-1 0 0,43-21 15,-43 21-15,21-22 0,-20 1 16,-1 0-16,0-1 0,1-20 16,20-1-16,-20 22 0,-1-22 0,0 1 15,1-1-15,-22 1 0,21-1 0,-21 1 16,22-1-16,-22 22 0,0 0 15,0 21-15,-21-22 0,0 22 0,0 42 32,-21 0-32,0 22 0,21-22 15,-21 42-15,21-20 0,-22-1 16,1 22-16,21-22 0,0 21 16,-21 1-16,21-1 0,-21-20 0,21 20 15,-21-20-15,21 20 0,0-21 16,0-20-16,0 20 0,0-21 0,0 0 15,0 0-15,0 1 0,0-1 16,0-42 0,0-1-1,0 1-15,0 0 0,0 0 16,0 0-16</inkml:trace>
  <inkml:trace contextRef="#ctx0" brushRef="#br0" timeOffset="12576.4">19029 6308 0,'0'0'0,"0"-21"15,0-1 1,21 22-16,21 0 0,1-21 16,-22 21-16,21 0 0,0 0 0,1-21 15,-22 21-15,21 0 0,1 0 16,-1-21-16,0 21 0,-21 0 0,1 0 15,-1-21-15,0 21 0,0 0 16</inkml:trace>
  <inkml:trace contextRef="#ctx0" brushRef="#br0" timeOffset="13520.86">20024 6625 0,'0'0'0,"21"0"0,0-21 15,0 0 1,-21 0-16,0 0 0,0-1 16,0 1-16,0 0 0,0 0 15,0-21-15,0 20 0,0 1 16,0 0-16,-21 0 0,0 0 0,0 0 15,-1-1-15,1 22 0,0 0 0,0 0 16,0 0-16,0 0 0,-1 22 16,1-1-16,0 0 0,0 0 0,0 21 15,0-20-15,-1 20 0,1-21 16,0 21-16,21 1 0,0-1 16,0-21-16,0 0 0,0 22 0,0-22 0,0 0 15,0 0-15,21 0 0,0-21 16,1 0-16,-1 0 0,0 0 15,0 0-15,0 0 0,0 0 16,22-21-16,-22 0 0,0 0 16,0 0-16,0 0 0,1-22 0,-1 22 15,0 0-15,0-21 0,0 20 16,-21-20-16,21 21 0,-21-21 0,22 20 16,-22 1-16,0 0 0,0 0 15,0 42 1,0 0-1,0 22-15,0-22 16,0 0-16,-22 21 0,22-21 16,0 1-16,0 20 0,0-21 15,0 0-15,0 0 0,22 1 0,-22-1 16,21 0-16,0-21 0,0 21 0,0-21 16,0 0-16,1 0 0,-1 0 15,0 0-15,0 0 0,0-21 0,22 0 16,-22 21-16,0-21 0,0-22 0,0 22 15,22-21-15,-22 21 0,0-22 16,0 1-16,0-22 0,0 22 0,1 0 16,-1-22-16,-21 22 0,21-22 15,0 22-15,0-21 0,0-1 16,1 22-16,-1-22 0,-21 22 0,0 0 16,21-1-16,-21 1 0,0 21 15,0 0-15,0-1 0,0 1 0,0 42 31,0 1-31,-21-1 0,0 21 0,21 0 16,-22 1-16,1-1 0,21 22 16,-21-22-16,21 21 0,-21-20 0,0 20 15,21 1-15,0-22 0,0 22 16,-21-1-16,21 1 0,-22 41 16,22-62-16,-21-1 0,21 0 15,0 1-15,0-22 0,0 0 16,0 0-16,0 0 0,0 1 0,21-22 15,1 0-15,-1 0 0,0 0 16,0 0-16,0 0 0,0 0 16,1 0-16,-1-22 0,0 1 0,0 0 15,0 0-15,0 0 0,1-22 16,-1 22-16,-21-21 0,21 0 0,0-1 16,-21 22-16,21-21 0</inkml:trace>
  <inkml:trace contextRef="#ctx0" brushRef="#br0" timeOffset="13791.7">20553 6160 0,'0'0'0,"-21"21"0,-1-21 0,1 0 16,21 21-16,21-21 16,1 0-16,-1 0 15,21 0-15,0 0 0,1 0 16,-22 0-16,21 0 0,1 0 0,-1 0 15,0 0-15,1 0 0,-22 0 16,21 0-16,-21 0 0,0-21 16,1 21-16</inkml:trace>
  <inkml:trace contextRef="#ctx0" brushRef="#br0" timeOffset="14946.85">21357 6519 0,'0'0'0,"-21"0"16,21 22-16,0-44 31,0 1-15,21 0-16,0 21 16,0-21-16,1 0 0,-22 0 15,21-1-15,-21 1 0,0 0 16,0 0-16,0 0 0,0 0 15,-21 21 1,-1 0 0,1 21-16,0 0 15,0 0-15,21 0 0,0 0 0,-21 22 16,21-22-16,0 21 0,0-21 16,0 22-16,0-22 0,0 21 0,0-21 15,0 1-15,0-1 0,21 0 0,0 0 16,0-21-16,-21 21 0,21-21 15,1 0-15,-1 0 0,0 0 0,21 0 16,-21 0-16,1 0 0,-1-21 16,0 0-16,0 0 0,0 21 0,0-21 15,22-22-15,-22 1 0,0 21 16,0-22-16,0 22 16,1-21-16,-1 21 0,0-22 0,0 22 15,-21-21-15,21 21 0,-21 0 0,21-1 16,-21 1-16,0 42 31,0 1-31,-21-1 0,0 21 16,21-21-16,0 0 0,-21 22 0,0-22 15,21 21-15,-21-21 0,21 22 0,0-22 16,0 0-16,0 0 0,-22 0 16,22 1-16,0-1 0,-21 0 0,21 0 15,0-42 32,0 0-47,0 0 16,0-1-16,0 1 0,0 0 0,0 0 15,0 0-15,21 0 0,1-22 0,-22 22 16,21-21-16,-21 21 0,21-1 16,0-20-16,0 21 0,0 0 0,-21 0 15,22 21-15,-1-22 0,0 22 16,0 0-16,21 0 15,-20 22-15,-1-1 0,-21 0 0,0 0 16,21 0-16,-21 0 0,21 1 16,-21 20-16,0-21 0,0 0 15,0 0-15,0 1 0,0-1 16,0 21-16,0-21 0,0 0 16,0 1-16,0-1 15,-21-21 1,21-21 15,0-1-31,0 1 0,0 0 16,21 0-16,-21 0 0,21 0 0,0-22 15,1 22-15,-1-21 16,0 21-16,0-1 0,21-20 0,-20 21 16,20 0-16,0 21 0,-21-21 0,22 21 15,-22 0-15,0 0 0,0 0 16,-21 21-16,21 0 0,-21 21 15,0-21-15,0 1 0,0-1 16,0 21-16,0-21 0,0 22 0,0-22 16,-21 0-16,21 21 0,0-21 0,-21 1 15,0-1-15,0 0 16,21 0-16,0 0 0,-21 0 16,42-21 15,0-21-16,0 0-15,0 0 0</inkml:trace>
  <inkml:trace contextRef="#ctx0" brushRef="#br0" timeOffset="15363.77">22648 6519 0,'0'0'0,"0"22"15,0-1-15,21-21 32,1 0-32,-1 0 0,0 0 0,0 0 15,0 0-15,0-21 0,1 21 16,-1-22-16,0 22 0,0-21 0,0 0 16,0 0-16,-21 0 0,22 0 15,-22-1-15,21 1 0,-21 0 0,21 0 16,-21 0-16,0 0 0,0-1 0,0 1 15,-21 21 1,-22 0-16,22 0 0,0 21 16,0 1-16,0-1 0,0 21 15,-1-21-15,1 22 0,21-22 0,0 21 16,-21-21-16,21 22 0,0-22 16,0 0-16,0 21 0,0-21 15,0 1-15,0-1 0,0 0 16,21-21-16,0 21 0,1-21 15,-1 0-15,0 0 0,0 0 16,0 0-16,0 0 16,1 0-16,-1-21 0,0 21 0,0-21 15,0 21-15,0-21 0</inkml:trace>
  <inkml:trace contextRef="#ctx0" brushRef="#br0" timeOffset="15897.03">23558 6308 0,'0'0'16,"0"-21"-16,-21 21 16,0 0-1,0 0-15,0 0 0,21 21 0,-21 0 16,21 0-16,-22 0 0,22 0 16,0 1-16,0-1 0,-21 21 0,21-21 15,-21 22-15,0-1 16,21-21-16,0 0 0,0 0 0,0 1 15,-21-1-15,21 0 16,0-42 31,0 0-47,0-1 16,0 1-16,21 0 0,0 0 15,-21-21-15,21 20 0,0-20 16,1 21-16,20-21 0,-21-1 0,0 22 15,22 0-15,-1 0 0,0 0 0,-21-1 16,22 1-16,-1 21 0,0 0 16,1 0-16,-22 21 0,0 1 15,0-1-15,-21 0 0,0 21 16,0-21-16,0 22 0,0-1 0,0-21 16,0 22-16,-21-22 0,0 0 15,0 21-15,0-21 0,-1 1 16,1-1-16,0 0 0,0-21 0,21 21 15,-21-21-15,21 21 16,-21-21-16,42-21 31,0 21-31,-21-21 16,21 0-16,0 0 0,-21-1 16,21 1-16,1 0 0</inkml:trace>
  <inkml:trace contextRef="#ctx0" brushRef="#br0" timeOffset="16232.34">24278 5800 0,'0'0'15,"21"-85"1,-21 64-16,0 0 0,0 42 16,0 21-16,0-21 15,0 22-15,0-1 0,0 22 0,0-22 16,0 21-16,-21 1 0,21-22 15,-21 22-15,21-22 0,0 22 0,-21-22 16,0 21-16,-1-20 0,22-1 0,0 0 16,0-20-16,0 20 15,0-21-15,0 0 0,0 0 0,0 1 16,0-1-16,0 0 16,22-21-16,-1 0 15,0 0-15,0 0 0,0 0 16,-21-21-16,21 0 0,1 21 15,-1-22-15,0 22 0,-21-21 0,21 0 16,-21 0-16,21 0 0,-21 0 0,21-1 16,-21 1-16,0 0 0,0 0 15</inkml:trace>
  <inkml:trace contextRef="#ctx0" brushRef="#br0" timeOffset="16536.16">24109 6202 0,'0'0'0,"21"0"32,0 0-17,0 0-15,0 0 0,22 0 16,-22 0-16,0 0 0,0 0 0,0 0 16,1 0-16,-1 0 0,-21 21 15,21-21-15,0 0 47,-21 21-47,-21-21 63,0 0-63,0 0 0,-22 0 15,22-21-15</inkml:trace>
  <inkml:trace contextRef="#ctx0" brushRef="#br0" timeOffset="17787.91">2921 3112 0,'0'0'0,"-42"0"15,20 0 1,1 0-16,-21 0 0,21 0 0,0 0 15,-1 0-15,1 0 16,0 0-16,0 21 0,21 0 47,21-21-31,0 21-16,22-21 0,-1 0 15,0 0-15,1 0 0,-1 0 0,21 0 16,1 0-16,-1 21 0,22-21 15,0 0-15,-1 0 0,22 0 0,0 0 16,0 0-16,21 0 0,-21 0 16,21 0-16,-21 0 0,21 0 15,0 0-15,21 0 0,-21 0 16,-21 0-16,21 0 0,-22 0 0,22-21 16,-42 21-16,21 0 0,-21 0 0,-1 0 15,1 0-15,0 0 0,-22 0 16,-21 0-16,22 0 0,-22 0 0,-21 0 15,22 0-15,-22 0 0,0 0 16,-42 0 31,0 0-47,0 0 0,-22 0 16,1 0-16,0 0 0,-1 0 15,-20 0-15,20 0 0,-20 0 0</inkml:trace>
  <inkml:trace contextRef="#ctx0" brushRef="#br0" timeOffset="18340.59">3281 3281 0,'0'0'0,"-21"0"0,-22 0 16,43-21-1,-21 21-15,0 0 16,0 0 0,42 0 15,0 0-16,21 0-15,1 0 0,-1 0 16,22 0-16,-22 0 0,43 0 16,-22 0-16,22 0 0,-1 0 15,1 21-15,0-21 0,-1 0 0,1 0 16,0 0-16,126 0 16,-105 0-16,21 0 0,-21 0 0,21 0 15,-21 0-15,0 0 0,21 0 16,-21 0-16,-22 0 0,22 0 0,-21 0 15,21 0-15,-43 0 0,22 0 16,-22 0-16,1 0 0,-1 0 0,-20 0 16,-1 0-16,-21 0 0,21 0 15,-20 0-15,-1 0 0,0 0 0,0 0 16,-42 0 46,0 0-62,0 0 0,-1 0 16,-20 0-16,21 0 0,-21 0 16</inkml:trace>
  <inkml:trace contextRef="#ctx0" brushRef="#br0" timeOffset="23607.84">9038 3154 0,'0'0'0,"-21"0"0,0 0 16,0 0 0,-1-21-1,1 0 1,0 21-16,0 0 0,21-22 15,-21 22-15,0 0 0,-1 0 16,1 0-16,0-21 0,0 21 16,0 0-16,0 0 0,-22 0 15,22 0-15,0 0 0,0 0 16,-43 0-16,43 0 0,0 0 16,0 0-16,0 0 0,-1 0 15,1 21 1,42-21 15,1 0-15,20 0-16,0 0 0,1 0 0,20 0 15,1 0-15,-1 0 0,22 0 16,-1 0-16,1 0 0,0 0 0,-1 0 16,1 0-16,0 0 0,21 0 15,-1 0-15,1 0 0,0 0 16,0 0-16,-21 0 0,20 0 0,-20 0 15,0 0-15,-1 0 0,1 0 16,-21 0-16,-1 0 0,1 0 0,-22-21 16,21 21-16,-20 0 0,-22 0 15,21-21-15,-21 21 0,1 0 0,-1 0 16,0 0-16,0 0 0,-42 0 62,0 0-62,0 0 0,-1 0 16,1 0-16,0 0 0,0 0 16,0 0-16,-22 0 0,22 0 15,-21 0-15</inkml:trace>
  <inkml:trace contextRef="#ctx0" brushRef="#br0" timeOffset="24148.53">8890 3196 0,'0'0'0,"-21"0"15,-22 0-15,22 0 16,0 0-16,0 0 0,0 0 15,0 0 1,42 0 31,21 0-47,-21 0 0,64 0 16,-43-21-16,1 21 15,20 0-15,1 0 0,-1 0 0,1 0 16,-1 0-16,1 0 0,20-21 0,1 21 15,0 0-15,-1 0 0,22 0 16,-21 0-16,21-21 0,-22 21 0,107 0 16,-107 0-16,1 0 15,0 0-15,-22 0 0,22 0 0,-22 0 16,1 0-16,-1 0 0,-20 0 0,20 0 16,-20 0-16,-1 0 0,-21 0 15,21 0-15,-20 0 0,-1 0 0,0-21 16,0 21-16,0 0 0,-21-22 47,-21 22-32,0 0-15,0 0 0,0 0 16,-1 0-16,1 0 0,0 0 16,0 0-16,-21 22 0,20-22 0</inkml:trace>
  <inkml:trace contextRef="#ctx0" brushRef="#br0" timeOffset="24848.13">7620 3937 0,'-21'-21'0,"0"0"15,-1 21-15,22-21 16,0-1-16,0 1 16,22 0-16,-1 0 0,0 21 15,0-21-15,43 21 0,-22 0 16,-21 0-16,21 0 0,1 0 15,-1 0-15,-21 21 0,22-21 16,-1 21-16,-21 21 0,21-20 0,-20-1 16,-1 21-16,0 0 0,-21-20 15,0 20-15,0 0 0,0 1 0,0-22 16,0 21-16,0-21 0,-21 22 16,21-22-16,-21 0 0,-1 0 0,22 0 15,-21-21-15,0 0 16,0 0-16,21-21 15,0 0-15,0 0 16,0 0-16,0-1 0,0-20 0,21 0 16,0-1-16,0 1 0,-21 0 0,22-1 15,-1 1-15,0 0 16,0-1-16,-21 22 0,21-21 0,0 21 16,1 0-16,-22-1 0,21 1 15,0 21-15,0 0 16,-21 21-1,0 1-15,21-1 16,-21 0 0</inkml:trace>
  <inkml:trace contextRef="#ctx0" brushRef="#br0" timeOffset="25246.9">8467 4085 0,'21'21'16,"0"-21"0,0 0-16,0 0 0,0 0 15,-21-21-15,22 21 0,-1-21 0,0 0 16,0 0-16,0 0 0,0 21 16,1-22-16,-1 1 0,-21 0 0,21 0 15,-21 0-15,0 0 0,0-1 16,0 1-16,0 0 0,-21 21 15,0 0-15,-1 0 16,1 0-16,0 0 0,0 21 16,0 0-16,0 1 0,21 20 0,0-21 15,-22 21-15,22-20 0,-21 20 16,21 0-16,0 1 0,0-22 0,0 21 16,0 0-16,0-20 0,0-1 0,0 0 15,21 0-15,-21 0 0,22-21 16,-1 0-16,0 21 0,0-21 0,0 0 15,0 0-15,1 0 0,-1-21 16,21 21-16,-21-21 0,0 0 0,1 0 16,20 0-16,-21-1 0,0-20 0,22 21 15,-22-21-15,0 20 16</inkml:trace>
  <inkml:trace contextRef="#ctx0" brushRef="#br0" timeOffset="26704.65">9207 3620 0,'0'0'15,"0"-22"-15,0 1 0,0 42 32,-21-21-32,21 22 15,-21 20-15,21-21 0,0 21 16,0-20-16,0 20 0,0 0 0,0 1 16,0-1-16,0-21 0,0 21 15,0 1-15,0-1 0,0 0 16,0-20-16,0 20 0,0-21 0,0 0 15,0 0-15,0 1 0,0-1 16,21-21-16,0 0 16,1 0-16,-1-21 15,0 21-15,-21-22 0,21 1 16,-21 0-16,21 0 0,0 0 0,-21-22 16,0 22-16,22-21 0,-1 21 15,0-64-15,-21 43 16,0 21-16,0-1 0,21 22 15,-21-21-15,0 42 32,0 1-17,0-1-15,0 0 0,-21 0 0,21 21 16,0-20-16,0-1 0,0 21 16,0-21-16,0 0 0,0 1 0,0-1 15,0 0-15,0 0 0,0 0 0,21 0 16,0-21-16,0 0 15,1 0-15,-1 0 0,0 0 0,0 0 16,0-21-16,0 21 0,1-21 16,-1 0-16,0 21 0,0-21 0,0 0 15,0-1-15,-21 1 0,0-21 16,22 21-16,-22 0 0,0-1 0,0 1 16,0 0-16,0 0 0,0 0 15,0 42 32,0 0-47,0 0 0,0 0 16,0 1-16,0-1 0,-22 42 15,22-42-15,0 1 0,0-1 0,0 0 16,0 0-16,0 0 0,0 0 16,0 1-16,0-1 0,22-21 15,-1 0-15,0 0 0,0 0 16,0 0-16,22 0 0,-22 0 15,0 0-15,21-21 0,-21 21 0,22-22 16,-22 22-16,21-21 0,-21 0 0,22 0 16,-22 0-16,0 0 0,0-22 15,0 22-15,-21 0 0,0-21 0,22 20 16,-22 1-16,0 0 0,0 0 16,0 0-16,0 0 0,0-1 0,-22 22 15,1 0-15,0 0 0,0 0 16,0 22-16,0-1 0,-1-21 15,22 21-15,0 0 0,0 0 0,0 0 16,0 1-16,0-1 0,0 0 16,0 0-16,0 0 0,0 0 15,22-21-15,-1 22 0,0-1 0,0 0 16,0 0-16,0 0 16,1-21-16,-1 0 0,0 21 0,0-21 15,0 0-15,0 0 0,1 0 16,-1 0-16,0 0 0,0 0 15,0 0-15,0-21 0,1 0 0,-1 0 16,0 21-16,0-21 0,0 0 16,0-1-16,1 1 0,-22-21 0,21 21 15,-21 0-15,21-1 0,-21-20 16,0 21-16,0 0 0,0 0 16,0-1-16,0 44 31,0-1-31,-21 0 15,21 0-15,-21 0 0,21 0 0,0 1 16,0-1-16,0 0 0,-22 21 16,22-21-16,0 1 0,-21-1 15,21 0-15,0 0 0,0 0 0,0 0 16,0 1-16,0-1 16,0-42 15,0-1-16,0 1-15,0 0 0,0 0 16,0 0-16,0 0 0,0-22 16,0 22-16,21-21 0,1 21 0,-22-22 15,21 1-15,0 21 0,0 0 0,0-22 16,0 22-16,1 0 0,-1 21 16,42-21-16,-42 21 0,1 0 15,-1 0-15,0 0 0,-21 21 16,21 0-16,0 0 0,-21 0 0,21 1 15,-21-1-15,0 0 0,0 21 16,0-21-16,0 1 0,0-1 16,0 21-16,0-21 0,-21 0 0,0 1 15,0-1-15,21 0 0,0 0 16,-21 0-16,0-21 16,21-21 30,0 0-46,0 0 0,0 0 16,0-1-16</inkml:trace>
  <inkml:trace contextRef="#ctx0" brushRef="#br0" timeOffset="27019.72">9207 3683 0,'22'0'16,"-1"-21"-16,0 21 16,0 0-16,21 0 0,1 0 15,-1-21-15,0 21 0,1 0 0,-1 0 16,0-21-16,1 21 0,-1 0 15,0 0-15,1-22 0,-1 22 16,-21 0-16,0 0 0,1 0 0,-1 0 16,0 0-16</inkml:trace>
  <inkml:trace contextRef="#ctx0" brushRef="#br0" timeOffset="27561.69">9377 4699 0,'0'0'0,"0"-21"0,21 0 0,-21 0 16,0-1-16,0 1 16,0 0-16,0 42 31,-21 0-15,21 1-16,-21-1 0,21 21 0,0-21 15,-22 22-15,1-1 16,21 0-16,-21 1 0,21-1 0,0 0 15,-21 1-15,0-1 0,21 0 0,0 1 16,0-22-16,-21 21 0,21-21 16,0 0-16,0 1 0,0-1 0,0 0 15,0 0 1,21-21-16,0 0 16,0 0-16,-21-21 0,21 21 0,0-21 15,-21 0-15,22-1 0,-1 1 16,-21 0-16,0 0 0,0 0 0,0-22 15</inkml:trace>
  <inkml:trace contextRef="#ctx0" brushRef="#br0" timeOffset="28371.76">9144 4953 0,'0'0'16,"-21"0"-16,0 0 0,21 21 15,0 0-15,21-21 16,0 0-16,0 0 15,0 0-15,0 0 0,1 0 0,-1 0 16,0-21-16,0 0 0,21 21 16,-20-21-16,-1 0 0,21 21 0,-21-21 15,22-1-15,-1 1 0,-21 0 0,21 21 16,-20-21-16,-1 0 16,0 21-16,0 0 0,0 0 0,-21 21 31,0 0-16,0 0-15,0 0 0,0 1 0,0-1 16,-21 0-16,21 0 0,0 0 16,0 0-16,0 1 0,0-1 15,0 0-15,0 0 0,21 0 16,0 0-16,1-21 0,-1 0 0,0 0 16,0 0-16,0 0 0,0 0 0,22 0 15,-22 0-15,21-21 16,-21 0-16,1 21 0,20-21 0,-21 0 15,0 0-15,0-1 0,1 1 0,-1 0 16,0 0-16,-21 0 0,0 0 16,21-1-16,-21 1 0,0 0 15,0 0-15,0 42 47,0 0-47,0 0 16,0 22-16,0-22 0,0 0 0,0 0 15,0 22-15,0-1 0,0-21 16,0 21-16,0 1 0,0-1 16,-21 0-16,21 1 0,0-1 0,0 22 15,0-22-15,0 0 0,0 22 16,0-22-16,0 0 0,0 85 16,0-84-16,0 20 15,0-20-15,0-22 0,-21 0 0,21 0 16,-21-21-16,-1 0 15,1 0 1,0 0-16,0-21 0,21 0 0,-21 21 16,0-43-16,-1 22 0,22 0 15,0-21-15,-21-1 0,21 22 0,-21-21 16,21 0-16,0-1 0,0 1 16,0 0-16,0-1 0,0 1 15,0 0-15,0 20 0,0-20 0,21 0 16,0 21-16,1-1 0,-1 1 0,21-21 15,-21 21-15,22 0 0,-22-1 16,21 1-16,-21 0 0,22 0 16,-22 21-16,21-21 0,-21 0 0,0 21 0,1-22 15,-1 22-15,0 0 0,0 0 16</inkml:trace>
  <inkml:trace contextRef="#ctx0" brushRef="#br0" timeOffset="28700.57">10668 4741 0,'0'-21'15,"-21"21"-15,0 0 16,-1 21-16,22 1 0,0 20 0,-21-21 16,21 0-16,-21 22 0,21-1 15,0 0-15,0 1 0,0-1 0,0 0 16,0 1-16,0-1 0,0 0 15,0-21-15,0 22 0,0-1 0,0 0 16,0 1-16,0-22 0,0 21 16,0-21-16,-21 1 0,21 20 15,0-21-15,0 0 0,0 0 16,0 1-16,0-44 47,0 1-47,0 0 0,0 0 15,0 0-15,0 0 0,0-22 16</inkml:trace>
  <inkml:trace contextRef="#ctx0" brushRef="#br0" timeOffset="29014.59">10562 4911 0,'0'0'0,"0"-21"0,0-1 0,0 1 0,0 0 16,0 0-16,21 0 15,0 21-15,1-21 0,-1 21 0,0-22 16,0 22-16,21 0 0,-20 0 16,20 0-16,0 0 0,1 0 0,-22 0 15,21 22-15,22-1 16,-43 0-16,-21 0 0,0 0 0,0 0 0,0 1 16,0-1-16,0 0 0,-21 0 15,-1-21-15,1 21 0,0 0 16,0 1-16,-21-1 0,20-21 0,-20 21 15,21-21-15,0 21 0,-22-21 16,22 21-16,0-21 0,0 0 0,0 0 16,21-21 15,21 21-31,0-21 16</inkml:trace>
  <inkml:trace contextRef="#ctx0" brushRef="#br0" timeOffset="29448.34">11091 4953 0,'0'21'16,"21"-21"-16,1 0 16,-1 0-16,0 0 15,0 0-15,0 0 0,22 0 0,-22-21 16,21 21-16,-21-21 0,0 21 0,22-21 15,-22 21-15,0-21 0,0-1 16,0 1-16,1 0 0,-1 0 0,0 0 16,-21 0-16,0-1 0,0-20 15,0 21-15,0 0 16,-21 21 0,0 0-16,-1 0 15,1 0-15,0 0 0,0 21 0,0 0 16,0 21-16,-1-20 0,1 20 0,0 0 15,0-21-15,0 22 0,21-1 16,0 0-16,0-20 0,0 20 16,0-21-16,0 0 0,0 0 0,0 1 0,21-1 15,0-21-15,0 0 0,22 21 16,-22-21-16,0 0 0,21 0 0,-21 0 16,22 0-16,-22-21 0,21 21 0,-21-21 15,1-1-15,-1 22 0,0-21 16,0 21-16,-21-21 0,0 0 15,0 0-15</inkml:trace>
  <inkml:trace contextRef="#ctx0" brushRef="#br0" timeOffset="29932.06">8975 5736 0,'0'0'0,"0"-21"15,0 0-15,0 0 16,0 0-16,0-1 0,0 1 0,0 42 47,0 1-47,0 20 0,0-21 15,0 21-15,0 1 0,0-1 0,0 0 16,0 1-16,0-1 0,0 22 16,0-22-16,0 0 0,0 1 0,0-1 15,0 0-15,0 1 0,0-22 0,0 21 16,-22-21-16,22 0 0,0 1 16,0-44 15,0 1-31,0 0 0,0 0 15</inkml:trace>
  <inkml:trace contextRef="#ctx0" brushRef="#br0" timeOffset="30205.91">9186 5652 0,'0'0'0,"0"-43"0,21 22 0,-21 0 16,0 0-16,0 0 0,0 42 31,0 21-16,0-21-15,0 22 0,0-1 16,0 0-16,0 1 0,0-1 16,0 0-16,0 22 0,0-22 0,0 0 15,0 1-15,-21-1 0,21 0 0,0-20 16,0 20-16,-21 21 16,0-41-16,21-1 0,-21 0 0,21 0 15,0 0-15,-21-21 16,-1 0-1,1 0-15,21-21 0,0 0 16</inkml:trace>
  <inkml:trace contextRef="#ctx0" brushRef="#br0" timeOffset="30520.73">8699 6096 0,'0'21'16,"0"0"-1,0 1-15,0-1 0,22 0 0,-1 21 16,0-21-16,-21 22 0,21-22 0,0 21 16,-21-21-16,21 22 0,1-1 15,-1-21-15,-21 22 0,0-22 16,21 0-16,0 21 0,-21-21 15,0 1-15,21-22 16,0 0-16,1 0 16,-1-22-1,0-20-15,0 21 16,-21 0-16,21 0 0,0-1 0,1 1 16,-1-21-16,-21 21 0</inkml:trace>
  <inkml:trace contextRef="#ctx0" brushRef="#br0" timeOffset="30751.59">9419 6181 0,'0'0'0,"0"21"15,0 0 1,-21-21-16,0 21 0,0 0 16,-1 1-16,1-1 0,0 0 0,21 0 15,-21 0-15,0 0 0,0 1 16,-1-1-16,1 0 0,21 0 0,-42 0 15,42 0-15,-21 1 0,0-1 16,21 0-16,-22-21 0,22 21 16,-21-21-16,21 21 15,-21-21-15,0 21 16</inkml:trace>
  <inkml:trace contextRef="#ctx0" brushRef="#br0" timeOffset="32450.17">8001 7239 0,'0'0'0,"0"-21"0,0-21 16,0 20-16,0 1 16,21 21-1,-21 21 1,21 1-16,-21 20 0,0-21 16,0 21-16,0 1 0,0-1 0,21-21 15,-21 22-15,0-1 0,0 0 0,0 1 16,0-1-16,0-21 0,0 21 15,0-20-15,0 20 0,0-21 0,0 0 16,0 0-16,0 1 0,0-44 31,0 1-15,0 0-16,22 0 16,-22-21-16,0 20 0,0 1 0,0-21 15,0-22-15,0 22 16,21 0-16,-21-1 0,0 1 0,21 21 15,-21-21-15,21 20 0,-21 1 0,0 0 16,21 21-16,0 0 0,1 0 16,-1 21-16,0 22 15,0-22-15,-21 21 0,21-21 16,-21 22-16,21-1 0,-21 0 0,0 1 16,22-22-16,-22 21 0,21 0 0,-21 1 15,21-22-15,-21 0 0,0 21 16,0-20-16,21-22 0,-21 21 15,21 0-15,0-21 0,1 0 16,-1 0-16,-21-21 0,21 21 16,0-21-16,-21-1 0,21 1 15,0 0-15,1 0 0,-22 0 0,21-22 16,0 22-16,0 0 0,-21-21 0,21 21 16,-21-22-16,21 22 0,1-21 15,-22 21-15,0-1 0,0 1 16,21 21-16,-21 21 15,0 1 1,0-1-16,21 0 0,-21 0 16,0 0-16,0 0 0,0 1 15,0 20-15,0-21 0,0 0 0,0 0 16,21 1-16,-21-1 0,0 0 16,21 0-16,-21 0 0,0 0 0,21 1 15,1-22-15,-1 0 16,0 0-16,0 0 0,-21-22 15,21 22-15,0-21 0,1 0 16,-1 0-16,0 0 0,0 0 0,-21-1 16,21 1-16,0 0 0,1 0 15,-22-21-15,0 20 0,21 1 0,0 0 16,-21-21-16,0 21 0,0-1 16,0 1-16,21 0 0,-21 42 31,0 0-16,0 1-15,0-1 0,0 0 0,0 0 16,0 0-16,0 22 0,0-22 0,0 0 16,0 21-16,0-21 0,0 1 15,0 20-15,0-21 0,21 0 0,-21 0 16,0 1-16,21-1 0,-21 0 16,22-21-16,-1 21 0,0-21 15,0 0-15,0 0 0,0 0 16,1 0-16,-1-21 15,0 0-15,0 21 0,0-21 0,0-1 16,1 1-16,-1 0 0,0 0 16,0-21-16,0 20 0,0-20 0,1 21 15,-22-21-15,21-1 0,0 1 0,-21 0 16,0-22-16,21 22 0,-21-1 16,0 22-16,0 0 0,0 0 15,0 0-15,-21 21 16,21 21-16,0 0 15,0 0-15,-21 0 0,21 22 16,-21-22-16,21 21 0,-22 1 16,22-1-16,0-21 0,0 21 0,0 1 15,0-1-15,0-21 0,0 22 0,0-22 16,0 21-16,0-21 0,0 0 16,0 1-16,0-1 0,0 0 15,22 0-15,-1-21 0,0 0 0,0 0 16,0 0-16,0 0 0,1 0 15,-1 0-15,0 0 0,0-21 0,0 0 16,0 0-16,1 21 0,-1-43 0,21 22 16,-21 0-16,0 0 0,1-22 0,20-41 15,-21 41-15,0 1 16,0 0-16,1-1 0,-1 1 16,-21-21-16,0 20 0,0 22 0,0-21 15,0 21-15,0-1 0,0 44 31,0-1-31,-21 21 0,21-21 0,-22 22 16,22-1-16,-21 0 0,21 1 0,-21-1 16,21 0-16,0 1 0,0-1 15,0 0-15,-21 1 0,21-22 0,0 21 16,0-21-16,0 22 0,0-22 0,0 0 16,21 0-16,0-21 0,0 21 0,1-21 15,-1 0-15,0 0 0,0 0 16,21 0-16,-20 0 0,-1 0 15,0-21-15,0 0 0,21 0 0,-20 0 16</inkml:trace>
  <inkml:trace contextRef="#ctx0" brushRef="#br0" timeOffset="39727.07">14182 2858 0,'0'0'0,"-22"0"0,1 0 0,0 0 31,0 0-31,0 0 0,0 0 0,-1 0 16,1 0-16,0 0 0,0 21 0,-21-21 15,20 0-15,-20 0 0,21 0 16,-21 21-16,20-21 0,-20 0 0,21 0 15,0 0-15,-22 0 0,22 0 16,0 0-16,0 0 0,0 0 0,0 0 16,-1 0-16,1 0 15,0 0-15,0 0 32,42 0-1,0 0-16,0 0-15,1 0 0,20 0 0,-21 0 16,21 0-16,1 0 0,20 0 16,1 0-16,-1 0 0,1 0 0,-1 0 15,22 0-15,0 0 0,-22 0 16,22 0-16,-1 0 0,-20 0 0,21 0 16,-1 0-16,1 0 0,-22 0 15,22 0-15,0 0 0,-1 0 0,1 0 16,0 0-16,-22 0 0,22 0 15,-22 0-15,1 0 0,-22 0 0,22 0 16,-22 0-16,0 0 0,1 0 16,-1 0-16,-21 0 0,0 0 15,1 0-15,-1 0 0,0 0 0,0 0 16,-42 0 31,0 0-47,-22 0 15,22 0-15,-21 0 0,0 0 16,-1 0-16,1 0 0,-22 0 0,1 0 16,-1 0-16</inkml:trace>
  <inkml:trace contextRef="#ctx0" brushRef="#br0" timeOffset="40293.47">13568 2963 0,'0'0'0,"-21"0"0,-1 0 0,1 0 15,21 22 63,21-22-78,1 0 16,-1 0-16,21 21 0,-21-21 0,22 0 16,20 0-16,-21 0 0,22 0 15,-1 0-15,22 0 0,-21 0 0,20 0 16,1 0-16,0 0 0,-1-21 0,1 21 15,21 0-15,-22 0 0,1 0 16,21-22-16,0 22 0,0 0 0,-1 0 16,-20 0-16,21 0 15,-21-21-15,-1 21 0,-20 0 0,-1 0 16,1 0-16,-1 0 0,-20 0 16,-1 0-16,0 0 0,1 0 15,-22 0-15,0 0 0,0 0 16,0 0-16,-42 0 109,0 0-109,0 0 16</inkml:trace>
  <inkml:trace contextRef="#ctx0" brushRef="#br0" timeOffset="42572.77">13483 3747 0,'0'-22'0,"0"1"32,0 42 15,0 1-47,0-1 0,0 0 15,0 0-15,0 0 16,0 22-16,0-22 0,0 0 0,0 0 15,0 21-15,-21-20 0,21-1 16,0 21-16,-21-21 0,21 0 0,-21 1 16,21-1-16,0 0 0,-22-21 31,22-21-15,0 0-16,0-1 15,0 1-15,0 0 0,0 0 0,0-21 16,0 20-16,0-20 0,22 21 15,-22 0-15,0-22 0,0 22 16,21-21-16,0 21 0,0 0 0,-21-1 16,21 1-16,0 0 0,1 0 15,-1 21-15,0 0 0,0 0 16,0 0-16,-21 21 0,21 0 16,-21 0-16,22 1 0,-22-1 0,0 0 15,0 0-15,0 0 0,0 0 16,21 43-16,-21-43 0,0 0 15,21 43-15,-21-43 16,0 0-16,21 0 16,0 0-16,0-21 0,1 22 0,-1-22 15,0 0-15,0 0 0,0 0 16,0 0-16,1 0 0,20 0 0,-21 0 16,21 0-16,-20-22 0,20 22 15,-21-21-15,21 0 0,-20 0 0,20 0 16,-21 0-16,0-1 0,0 1 15,1 0-15,-1 0 0,0 0 0,-21-22 16,0 22-16,0 0 0,0-21 0,0 21 16,0-1-16,0 1 0,0 0 15,0 0-15,-21 21 16,0 0-16,-1 0 0,1 0 16,0 21-16,0-21 0,0 21 15,0 0-15,-1 1 0,1-1 0,0 0 16,0 0-16,21 21 0,0-20 15,0-1-15,0 21 0,-21-21 0,21 0 16,0 1-16,0-1 0,0 0 16,0 0-16,0 0 0,21-21 15,0 0-15,0 0 0,0 0 0,1 0 16,-1 0-16,0 0 0,0 0 0,0 0 16,0-21-16,1 0 0,-1 0 0,0 21 15,-21-21-15,21-1 16,0 1-16,-21 0 0,21 0 0,-21 0 15,0 0-15,0-1 0,0-20 0,0 21 16,0 0-16,0 0 16,0 42 15,0 0-31,0 0 0,0 0 0,0 0 16,0 1-16,0 20 0,0-21 15,0 21-15,0-20 0,0-1 0,0 0 16,0 0-16,0 0 0,22 0 0,-1 1 15,-21-1-15,21-21 0,0 0 16,0 0-16,0 0 16,1 0-16,-1 0 0,0 0 0,0-21 15,0 21-15,0-22 0,1 1 0,-1 0 16,0 0-16,0 0 0,-21 0 0,0-22 16,21 22-16,-21 0 0,21 0 15,-21 0-15,0-1 0,0 1 0,0 0 16,0 0-16,0 42 31,0 0-15,0 0-16,0 1 0,0-1 15,-21 0-15,21 0 0,0 21 0,0-20 16,0-1-16,-21 0 16,21 0-16,0 0 0,0 0 15,0 1-15,0-1 16,0-42 15,0-1-31,0 1 16,0 0-16,21 0 0,-21 0 15,0 0-15,0-22 0,0 22 16,21 0-16,-21 0 0,22-22 0,-22 22 16,21 0-16,0 0 15,0 21-15,0 0 16,0 0-16,1 0 15,-22 21-15,0 0 0,21 0 16,-21 1-16,21-22 0,-21 21 0,21 21 16,-21-21-16,0 0 15,0 1-15,21-1 0,-21 0 0,0 0 16,0 0-16,0 0 0,21-21 47,-21-21-47,0 0 15,22 21-15,-22-21 0,21 0 0,-21 0 16,21-1-16,0 1 0,0-21 0,-21 21 16,21 0-16,1-1 15,-1 1-15,21 0 0,-21 0 0,0 0 16,1 0-16,-1 21 0,0 0 16,0 0-16,-21 21 15,0 0-15,0 0 16,0 0-16,0 0 0,0 1 15,0-1-15,0 0 0,0 0 0,0 21 16,0-20-16,0-1 16,21 0-16,-21 0 0,21 0 15,1-21-15,-1 21 16,0-21-16,0 0 0,0 0 16,0 0-16,1 0 0,-1 0 15,0-21-15,0 0 16,0 21-16,22-42 0,-22 21 15,0-1-15,0 1 16,0-21-16,-21 21 0,0 0 0,21-1 16,-21 1-16,0 0 0,22 0 0,-22 0 15,-22 21 1,1 0 0,0 21-16,21 0 15,0 0-15,-21 0 0,21 1 16,0-1-16,-21 0 0,21 0 0,0 0 15,0 0-15,0 1 0,0-1 16,0 0-16,0 0 0,0 0 16,0 0-16,21-21 15,0 0-15,0 0 16,0 0-16,1 0 16,-1 0-16,0 0 15,0-21-15,0 0 16,0 0-16,1 0 15,-22 0-15,21-1 0,0 22 0</inkml:trace>
  <inkml:trace contextRef="#ctx0" brushRef="#br0" timeOffset="43644.38">16637 3683 0,'0'0'0,"0"-21"16,-21 21-16,0 0 15,-1 0-15,1 0 16,0 0-16,0 0 16,0 0-16,0 0 15,21 21-15,-22-21 0,1 21 0,21 0 16,-21 1-16,0-22 0,21 21 15,-21 0-15,21 0 0,0 0 0,0 0 16,-21 1-16,21-1 0,0 0 16,0 0-16,21-21 15,-21 21-15,21-21 0,0 0 16,0 0-16,0 0 0,1 0 16,-1 0-16,0 0 0,0 0 15,0-21-15,0 21 0,1-21 0,-1 21 16,-21-21-16,21 0 0,0-1 15,0 22-15,-21-21 0,0 0 0,21 0 16,-21 0-16,0 0 0,0-1 16,0 1-16,0 0 0,0 0 15,-21 0-15,0 21 16,21-21-16,21 21 47,0 0-47,1 0 15,-22-22-15,21 22 0,0 0 16,0-21-16,0 21 16,0-21-1,1 21-15,-22 21 63,0 0-48,0 1-15,0-1 0,0 0 0,0 0 16,0 0-16,0 22 0,0-22 16,0 0-16,0 21 0,0-21 0,-22 64 15,1-43-15,21 1 0,-21-1 16,21 0-16,0 1 16,-21-1-16,21 0 0,0 1 0,-21 20 15,21-20-15,0-1 0,0 0 16,0 22-16,0-22 0,0 0 0,0 1 15,0-1-15,0 22 0,0-22 0,0 0 16,0 1-16,0-1 0,0 0 16,0-21-16,0 22 0,0-22 0,0 0 15,0 0-15,-21 0 0,-1 1 16,1-22-16,0 0 16,0 0-1,21-22-15,-21 1 0,0 0 0,21 0 16,-22-21-16,22 20 15,-21-20-15,0 0 0,21-1 0,0 1 16,0 0-16,0-1 0,0-20 0,0 21 16,0-1-16,0 1 0,0 0 15,21-1-15,-21 1 0,21 0 0,1-1 16,-1 1-16,-21 21 0,21-22 16,0 1-16,0 21 0,0-21 0,1 20 15,-1 1-15,0 0 0,0 0 16,0 0-16,0 0 0,1-1 15,-1 22-15,0-21 0,0 21 32,-21 21 15,-21 1-47</inkml:trace>
  <inkml:trace contextRef="#ctx0" brushRef="#br0" timeOffset="44280.1">14160 4657 0,'0'0'0,"0"-43"15,0 22-15,0 0 16,0 0-16,0 0 15,0 0-15,0-1 0,0 1 16,-21 21 15,21 21-15,0 1-16,0 20 0,0-21 0,0 21 16,-21 1-16,21-1 0,0 0 0,-21 22 15,21-22-15,-21 22 0,21-22 16,0 0-16,0 1 0,-21 20 15,21-20-15,-22-22 0,22 0 16,0 0-16,0 0 0,0 0 0,0-42 47,-21 21-47,21-21 0,-21 0 16,0 0-16,21 0 0,-21-1 15</inkml:trace>
  <inkml:trace contextRef="#ctx0" brushRef="#br0" timeOffset="45128.75">13737 4932 0,'-21'0'16,"42"0"-1,0 0 1,22 0-16,-22 0 0,21 0 16,-21-21-16,22 0 0,20 21 0,-21-22 15,1 1-15,20 0 0,-20 21 0,-1-21 16,21 0-16,-20 0 0,-1-1 15,-21 1-15,22 0 0,-22 0 16,0 0-16,0 0 0,0-1 0,0 1 16,-21 0-16,0 0 15,0 0-15,-21 21 32,0 0-32,21 21 0,0 0 0,0 0 15,-21 0-15,21 1 0,0 20 0,0-21 16,-21 21-16,21 1 0,0-1 15,0 0-15,0 1 0,-21-1 0,21 0 16,-22-20-16,22 20 0,0-21 16,0 21-16,-21-20 0,21-1 15,-21 0-15,21 0 0,0 0 16,0-42 15,0 0-31,0 0 16,0 0-16,0-1 0,21-20 0,0 21 15,-21 0-15,22 0 0,-1-22 0,0 22 16,-21 0-16,21 0 0,0 0 16,-21-1-16,21 22 0,1 0 15,-1 22 1,-21-1-16,0 0 0,21 0 16,-21 0-16,0 0 0,0 1 15,0 20-15,0-21 0,0 0 16,0 0-16,0 1 0,0-1 0,0 0 15,0 0-15,21 0 0,0-21 16,0 0-16,1 0 16,-1 0-16,0 0 0,0 0 15,0 0-15,0-21 16,22 0-16,-22 21 0,0-21 0,0 0 16,0-1-16,1 1 0,20 0 15,-21-21-15,0 21 0,0-1 16,-21-20-16,0 21 0,0 0 0,0 0 15,0-1-15,0 1 0,-21 21 32,0 0-32,0 21 0,21 1 15,-21-1-15,21 21 0,-21-21 16,21 0-16,0 1 0,0-1 0,0 21 16,0-21-16,0 0 0,0 1 15,0-1-15,0 0 0,0 0 16,21-21-16,0 21 0,0-21 15,0 0-15,0 0 16,1 0-16,-1 0 16,0-21-16,0 21 0,-21-21 15,21 0-15,0 0 0,1 21 16,20-22-16,-21 1 0</inkml:trace>
  <inkml:trace contextRef="#ctx0" brushRef="#br0" timeOffset="45877.76">15706 4763 0,'-22'0'31,"22"21"-15,-21 0-16,21 0 0,0 0 15,0 0-15,0 1 0,0-1 0,0 0 16,0 21-16,0-21 0,0 1 15,-21-1-15,21 0 0,0 0 0,0 0 16,0 0-16,0 1 0,-21-22 16,21 21-16,0 0 15,-21-21 1,21-21 0,0 0-1,0-1-15,0 1 0,0 0 16,0 0-16,0-21 0,0 20 15,21 1-15,0-21 0,-21 21 0,21-22 16,-21 22-16,21 0 0,1 0 16,-1 0-16,-21 0 0,21 21 0,0 0 15,0 0-15,0 0 0,1 0 16,-1 21-16,0 0 0,-21 0 16,21 0-16,-21 22 0,21-22 0,-21 0 15,21 0-15,-21 0 0,0 0 16,0 1-16,0-1 0,0 0 0,0 0 15,0 0-15,0 0 0,0 1 16,0-44 31,0 1-47,0 0 16,0 0-16,0-21 0,0 20 15,0 1-15,22-21 0,-1 21 16,-21-22-16,21 22 0,0-21 15,0 21-15,22 0 0,-22-1 0,0 1 16,0 21-16,0 0 0,0 0 0,1 0 16,20 0-16,-21 21 0,0 1 15,0 20-15,-21-21 0,22 0 16,-22 0-16,0 22 0,0-22 16,0 21-16,0-21 0,0 1 15,0-1-15,0 0 0,0 0 0,0 0 16,0 0-16,-22 1 0,22-1 15,-21-21-15,21-21 47,0-1-31,21 1-16</inkml:trace>
  <inkml:trace contextRef="#ctx0" brushRef="#br0" timeOffset="46320.02">16573 4911 0,'0'0'0,"0"21"16,22-21 15,-1 0-31,0 0 0,0 0 16,0-21-16,0 0 15,1-1-15,-1 1 0,0 21 16,-21-21-16,21 0 0,0 0 16,-21 0-16,0-1 0,21 22 15,-21-21-15,22 0 0,-22 0 0,0 0 16,-22 21 0,1 0-16,0 21 15,0-21-15,21 21 0,-21 0 0,0 22 16,-1-22-16,22 0 0,0 21 15,-21-21-15,21 22 0,0-22 0,-21 0 16,21 21-16,0-20 0,0-1 16,0 0-16,0 0 0,0 0 15,21-21-15,0 0 0,1 0 0,-1 21 16,0-21 0,0 0-16,0 0 0,0 0 0,1-21 15,-1 0-15,0 21 0,0-21 16,0 0-16,0 0 0,1-1 0,-1 1 15,0 0-15,-21-21 0,21 21 0</inkml:trace>
  <inkml:trace contextRef="#ctx0" brushRef="#br0" timeOffset="46621.48">17230 4424 0,'0'0'15,"-22"0"1,1 0-1,0 21-15,21 0 16,0 0-16,0 1 0,-21 20 0,21-21 16,0 0-16,0 22 0,0-1 15,0-21-15,-21 21 0,21-20 0,0 20 16,0 0-16,0-21 0,0 22 16,0-22-16,-21 0 0,21 0 0,0 0 15,-22 1-15,22-1 0,0 0 16,0 0-16,0-42 47,0 0-47,22 0 15,-1-1-15,0 1 0,0-21 0,0 21 16</inkml:trace>
  <inkml:trace contextRef="#ctx0" brushRef="#br0" timeOffset="47128.8">17441 4445 0,'0'0'15,"21"-21"-15,-21 0 0,0 0 0,0 42 32,0 0-17,0 0-15,0 0 0,0 0 16,0 22-16,0-22 0,0 21 0,0-21 16,-21 22-16,21-22 0,-21 21 15,21-21-15,0 22 0,0-22 16,-21 21-16,21-21 0,0 1 0,-21-1 15,21 0-15,0 0 0,0 0 0,0 0 16,-21-21 0,21-21 15,0 0-31,0 0 16,0 0-16,0-22 15,21 22-15,-21 0 0,21-21 16,0 21-16,0-22 0,0 22 0,1 0 15,-1 0-15,0 0 0,0-1 16,21 1-16,-20 21 0,-1 0 0,0 0 16,0 0-16,-21 21 0,21 1 15,-21-1-15,0 0 0,0 0 16,0 21-16,0-20 0,0 20 16,0-21-16,0 0 0,0 0 15,0 1-15,-21-1 0,21 0 16,-21-21-16,21 21 0,0-42 62,-21 0-62,21 0 0,-21-1 16,21 1-16,-22 0 0</inkml:trace>
  <inkml:trace contextRef="#ctx0" brushRef="#br0" timeOffset="47395.64">17251 4572 0,'0'0'0,"-21"0"0,42 0 31,0 0-15,0 0-16,0 0 0,0 0 0,1 0 15,-1 0-15,0 0 0,0 0 0,0 0 16,0 0-16,1 0 0,-1-21 15,0 21-15</inkml:trace>
  <inkml:trace contextRef="#ctx0" brushRef="#br0" timeOffset="47893.38">18097 4572 0,'-21'0'0,"0"0"16,0 0-16,0 0 0,0 0 0,-1 0 16,1 21-16,0-21 15,21 21-15,-21-21 0,21 22 16,-21-1-16,21 0 0,0 0 0,-21 0 16,21 0-16,0 1 0,0-1 15,0 0-15,0 0 0,0 0 0,0 0 16,0 1-16,0-1 0,21-21 0,-21 21 15,21-21-15,0 0 16,0 0-16,0 0 0,1 0 16,-1 0-16,-21-21 0,21 21 15,0-21-15,0 21 0,-21-22 0,21 1 16,-21 0-16,22 0 0,-22 0 16,0 0-16,0-1 0,0 1 15,0 0-15,0 0 0,0 0 0,0 0 16,0-1-16,0 1 15,0 0-15,-22 21 0,1 0 16,0 0-16,0 0 0,0 0 16,0 0-16,21 21 15,0 0-15,0 1 0,0-1 16,0 0-16</inkml:trace>
  <inkml:trace contextRef="#ctx0" brushRef="#br0" timeOffset="48577.43">18669 4593 0,'0'0'0,"0"-21"15,0 0-15,-21 21 0,0 0 16,-1 0-16,1 0 0,0 0 15,0 0-15,0 0 0,0 0 0,-1 0 16,1 21-16,0-21 0,0 21 16,0 0-16,0 1 0,21-1 15,-22 0-15,1 0 0,21 0 0,0 0 16,-21 1-16,21-1 16,0 0-16,0 0 0,0 0 0,0 0 15,21-21-15,0 0 16,1 0-16,-1 0 15,0 0-15,0 0 0,0 0 16,0 0-16,1-21 0,-1 0 16,0 21-16,0-21 0,0 0 0,0 0 15,-21-1-15,22 1 0,-1 0 0,0-21 16,0 21-16,-21-22 16,21 1-16,-21 0 0,21-1 0,-21 1 0,0 0 15,22-1-15,-22 1 16,21 0-16,-21-1 0,0 1 0,0 21 15,0-22-15,0 22 0,0 42 32,0 1-32,0-1 0,0 21 15,0 0-15,-21 1 0,21-1 16,-22 0-16,22 1 0,0-1 0,0 0 16,0-20-16,-21 20 0,21 0 15,0 1-15,0-22 0,0 0 16,0 21-16,0-21 0,0 1 0,0-1 15,0 0-15,0 0 16,21-21-16,1 0 0,-1 0 16,0 0-16,0 0 0,0 0 15,0 0-15,1 0 0,-1-21 0,0 21 16,0-21-16,0 21 0,0-21 0,1 21 16,-1-22-16,0 1 0,0 0 15,0 21-15,-21-21 16</inkml:trace>
  <inkml:trace contextRef="#ctx0" brushRef="#br0" timeOffset="50176.51">12700 6477 0,'-21'-21'16,"0"21"-1,-1 0-15,1 0 0,0 0 16,0 0-16,0 0 0,0 0 15,-1 0-15,1 21 0,21 0 16,21-21 0,1 21-16,-1-21 15,21 0-15,22 0 0,20 0 16,1 0-16,0 0 0,42 0 0,-22 0 16,22 0-16,0 0 0,22 0 0,-22 0 15,21 0-15,0 0 0,0 22 16,0-22-16,0 0 0,-21 0 0,22 0 15,-22 0-15,0 0 0,-22 0 0,1 0 16,0 0-16,-21 0 0,-22 0 16,-20 0-16,-1 0 0,0-22 15,-21 22-15,-42 0 32,0 0-32,-21 0 0,-1 0 0,22 0 15,-42 0-15,20 0 0,-20 0 16,-22 0-16</inkml:trace>
  <inkml:trace contextRef="#ctx0" brushRef="#br0" timeOffset="50537.31">11705 6922 0,'64'0'0,"-128"0"0,170 0 0,-43 0 0,22 0 15,-21 0-15,41 0 0,-20 0 0,21 0 16,0 0-16,0 0 0,21 0 16,0 0-16,0 0 0,21 0 0,0-22 15,0 22-15,0 0 0,0-21 16,1 21-16,20 0 0,-21 0 15,0 0-15,-21-21 0,21 21 0,-42 0 16,21 0-16,-21 0 0,-21 0 16,-1 0-16,-20 0 0,-1 0 0,-20 0 15,-22 0-15,0 0 0,-42 0 16,-21 0-16,20 0 16,-20 0-16,-21 0 0,-1 0 0,1 0 15,-22 21-15,0-21 0</inkml:trace>
  <inkml:trace contextRef="#ctx0" brushRef="#br0" timeOffset="50868.63">12192 7218 0,'0'0'0,"-106"21"0,0 0 0,22 0 0,-128 22 16,170-43-16,20 0 15,1 0-15,21 21 0,21-21 16,1 0-16,20 0 0,0 0 15,43 0-15,-22 0 0,43 0 0,-21 0 16,21 0-16,21 0 0,0 0 16,0 0-16,21 0 0,0 0 0,0 0 15,0-21-15,22 21 0,-22-21 0,21 21 16,-21 0-16,22 0 16,-22-22-16,0 22 0,-21 0 0,0 0 15,106-21-15,-127 21 0,-22 0 16,1 0-16,0 0 0,-43 0 15,22 0-15,-43 0 0,0 0 0,0 0 16,-42 0-16,-21 21 16,-1-21-16,-20 0 0,-1 0 15,1 0-15,-22 22 0,-21-22 0</inkml:trace>
  <inkml:trace contextRef="#ctx0" brushRef="#br0" timeOffset="51209.09">12594 7557 0,'0'0'0,"-148"21"0,21 0 0,0 0 0,21-21 16,0 21-16,0 0 0,22-21 16,20 22-16,1-1 0,20-21 0,1 0 15,0 21-15,63-21 16,0 0-16,21 0 16,22 0-16,-1 0 0,1 0 0,42 0 15,-22 0-15,22 0 0,0 0 0,21 0 16,-21 0-16,42 0 0,-21 0 15,21 0-15,0 0 0,1 0 0,-1 0 16,21 0-16,-21 0 0,0-21 0,1 21 16,-1 0-16,-21 0 0,0 0 15,0 0-15,-21 0 0,-1 0 16,1 0-16,-21 0 0,-22 0 0,1 0 16,-1 0-16,-20 0 0,-22 0 15,0 0-15,-42 0 16,0 0-16,-22 0 0,1 21 15,-21-21-15,-1 0 0,-21 0 16,-20 21-16,-1-21 0</inkml:trace>
  <inkml:trace contextRef="#ctx0" brushRef="#br0" timeOffset="51533.08">11515 8149 0,'0'0'0,"-85"21"0,43 1 0,-1-22 0,22 21 16,0-21-16,42 21 16,21-21-16,1 0 0,20 0 15,1 0-15,84 0 16,-42 0-16,0 0 0,-1 0 0,22 0 0,0 0 16,0 0-16,22 0 0,-22 0 15,42 0-15,-21 0 0,0 0 16,0 0-16,1 0 0,-1 0 0,0 0 15,-21 0-15,21 0 0,-42-21 16,21 21-16,-21 0 0,0 0 0,-22 0 16,1 0-16,-22 0 0,1 0 0,-1 0 15,-20 0-15,-1 0 0,-21 0 16,0 0-16,1 0 0,-44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33:57.0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3471 0,'0'22'47,"0"-1"-31,-22-21-16,22 21 0,-21-21 0,21 21 15,-21-169-15,0-233 0,21-21 16,-21 21-16,21 63 0,0 85 16,0 43-16,0 42 0</inkml:trace>
  <inkml:trace contextRef="#ctx0" brushRef="#br0" timeOffset="1505.14">1609 1588 0,'-22'0'15,"22"-22"32,0 1-31,0 0-1,0 0-15,22 21 16,-1-21-16,0 21 0,0-21 0,21-1 16,-20 22-16,20-21 15,0 21-15,-21-21 0,22 21 0,-1 0 16,0-21-16,1 21 0,-22 0 15,21 0-15,1 0 0,-22 0 16,21 0-16,-21 21 0,22-21 0,-22 21 16,0 0-16,-21 22 0,0-22 15,21 21-15,-21 1 0,0-1 0,-21 21 16,0-20-16,0-1 0,-22 22 16,1-1-16,0-21 0,-1 22 15,-20-22-15,20 22 0,-20-22 16,-1 22-16,1-22 0,21 0 0,-22 1 15,1-1-15,20 0 0,-20-21 16,20 1-16,22-1 0,-21 0 16,21-21-16,0 0 0,-1 0 0,22-21 31,0 0-15,22-1-16,-1 1 0,0 0 15,0 21-15,0-21 0,0 21 16,1 0-16,-1 0 0,0 0 0,0 21 15,0-21 1,0 21-16,1 0 0,-22 22 16,21-22-16,-21 21 0,21 1 0,-21-1 15,0 0-15,21 1 0,-21-1 16,21 0-16,0-21 0,1 22 0,-22-1 16,21-21-16,21 0 0,-21 22 15,0-22-15,1 0 0,20-21 0,-21 21 16,21 0-16,-20-21 0,-1 0 15,21 22-15,-21-22 0,0 0 0,1 0 16,-1 0 0,0-22-16,0 1 0</inkml:trace>
  <inkml:trace contextRef="#ctx0" brushRef="#br0" timeOffset="3836.77">2879 2963 0,'21'0'16,"0"0"0,-21-21-16,0 0 15,21 0-15,0 0 16,-21 0-16,21-22 0,-21 22 0,0-21 16,0 21-16,0-22 0,0 22 15,0 0-15,0 0 0,0 0 16,-21 21-16,0 0 0,0 0 0,0 0 15,-22 0-15,22 0 0,0 21 16,-21 0-16,21 0 0,-22 21 0,22-20 16,-21 20-16,21 0 0,-22-21 15,22 22-15,0-1 0,0 0 16,0 1-16,-1-22 0,22 21 0,0 1 16,0-22-16,0 0 0,0 0 15,22 0-15,-1-21 0,21 0 0,-21 0 16,0 0-16,22 0 0,-1 0 15,-21-21-15,22 0 0,-1 0 16,-21 0-16,21-1 0,-20 1 0,20-21 16,-21 21-16,0-22 0,0 22 15,1-21-15,-22 21 0,0 0 16,0-1-16,0 44 31,0-1-31,0 0 16,0 0-16,-22 0 0,22 0 0,-21 1 15,21 20-15,0-21 0,0 21 16,0-20-16,0 20 0,0-21 16,0 0-16,21 22 0,1-22 0,-1 0 15,0-21-15,21 0 0,-21 0 16,22 0-16,20 0 0,-20 0 16,-1-21-16,21 0 0,-20-1 0,-1 1 15,0 0-15,1-21 0,-1 21 16,-21-22-16,0 22 0,1-21 0,-1 21 15,-21-22-15,0 22 0,0 0 16,0 0-16,-21 21 31,-1 21-31,22 0 0,-21 0 16,21 0-16,0 1 0,-21-1 16,0 21-16,21-21 0,-21 22 0,21-22 15,0 0-15,0 21 0,-21-21 16,21 1-16,0-1 0,0 0 15,0 0-15,0-42 32,21 21-32,-21-21 15,0 0-15,21-1 0,-21 1 16,21-21-16,0 21 0,-21 0 0,21-22 16,1 22-16,-1 0 0,0-21 15,0 20-15,0 1 0,0 0 16,1 0-16,20 21 0,-21 0 0,0 0 15,0 0-15,1 0 16,-1 21-16,0 0 0,-21 0 0,0 1 0,21-1 16,-21 21-16,21-21 15,-21 0-15,0 22 0,0-22 0,0 0 16,0 0-16,0 0 0,0 1 16,0-1-16,21-21 31,1 0-31,-22-21 0,21-1 15,0 1-15,-21 0 0,21 0 0,0 0 16,0-22-16,1 22 0,-1 0 16,0-21-16,0 21 0,0-1 0,0 1 15,1 21-15,-1-21 16,0 21-16,0 0 0,0 0 0,0 21 16,1 0-16,-22 1 15,21 20-15,-21-21 0,0 0 16,0 22-16,0-22 0,0 21 0,0 0 15,0-20-15,0 20 0,0 0 16,0-21-16,0 1 0,0 20 0,21-21 16,-21 0-16,21 0 0,0-21 15,-21 22-15,21-22 0,1 0 0,-1 0 16,21 0-16,-21 0 0,0-22 16,22 22-16,-1-21 0,-21 0 0,22 0 15,-1-21-15,-21 20 0,21-20 16,-20 21-16,41-64 15,-42 64-15,0-21 0,1 21 0,-22-22 16,0 22-16,0 0 0,0 0 0,0 0 16,-22 21-16,1 0 0,0 0 15,0 0-15,0 0 0,0 0 0,-22 0 16,22 21-16,0 0 0,0 0 16,-22 0-16,22 0 0,0 22 0,21-1 15,-21-21-15,21 22 0,0-22 16,0 21-16,0-21 0,0 0 15,0 22-15,21-43 0,0 21 0,22 0 16,-22 0-16,21-21 0,0 0 16,22 0-16,-22 0 0,1 0 0,20 0 15,-21 0-15,1 0 0,-1-21 0,22 0 16,-22 0-16,0 0 0,1-22 16,20 22-16,-21-21 0,1 21 0,-22-22 15,21 1-15,-21 21 0,1 0 16,-1-22-16,0 1 15,-21 21-15,0 0 16,-21 21-16,0 0 0,-1 21 16,1 0-16,21 0 15,0 0-15,0 0 0,0 1 16,0-1-16,0 0 0,0 21 0,0-21 16,0 1-16,0-1 0,0 0 15,0 21-15,21-21 0,1 1 0,-22-1 16,0 0-16,0 0 0,0 0 15,0 0 1,-22-21-16,1 0 16,0-21-16,0 21 15,0-21-15,0 21 0,-1-21 0,1 21 16,0 0-16,0-21 0,0 21 16,0 0-1,21 21 1,0 0-16,21 0 15,0-21-15,0 21 16,0 1-16,0-22 0,1 0 0,20 21 16,-21-21-16,21 0 0,1 0 15,-1 0-15,0 0 0,1 0 0,-1 0 16,22 0-16,-22-21 0,0-1 0,22 1 16,-22 0-16,22 0 0,-22-21 15,0-1-15,1 1 0,20 0 16,-21-22-16,1 1 0,-1-1 0,0 1 15,1-22-15,-1 21 0,0-20 16,22-86-16,-43 107 16,0-1-16,-21 1 0,0 21 0,0-1 15,0 1-15,0 21 0,0 0 0,0-1 16,-21 22-16,0 0 16,0 22-16,0-1 0,21 0 15,0 0-15,-22 21 0,1 22 16,21-22-16,-21 22 0,0-1 0,21 1 15,-21-1-15,0 1 0,-1-1 16,22 1-16,-21-22 0,0 22 16,0-1-16,0-21 0,21 1 0,-21-1 15,21 0-15,-22 1 0,22-22 16,-21 21-16,21-21 0,0 1 0,0-1 16,0 0-16,-21-21 0,21-21 31,0 0-31,0-1 15,0 1-15,0-21 0,21 21 0,0-22 16,1 1-16,20 0 0,-21-1 0,21 22 16,1-21-16,-1 0 0,0 20 15,-20 1-15,20 21 0,0 0 0,1 0 16,-22 0-16,0 0 0,0 0 16,0 21-16,0 1 0,-21-1 15,22 21-15,-22-21 0,0 22 0,0-22 16,0 21-16,0 0 0,0-20 15,-22 20-15,1-21 0,0 21 0,21-20 16,-21-1-16,0 0 0,21 0 16,-21 0-16,21 0 15,-22-21-15,1 0 0,21 22 16,21-22 15,1 0-31,-1 0 0,21-22 0,0 1 16,1 21-16,20-21 0,-20 0 15</inkml:trace>
  <inkml:trace contextRef="#ctx0" brushRef="#br0" timeOffset="4864.59">9313 3493 0,'0'0'0,"0"21"0,-21 0 15,21 0 1,0-42 15,0 0-15,0 0-16,0-1 0,0-20 0,0 21 15,21-21-15,0-1 0,1 1 16,-1 0-16,0-22 0,0 22 16,0-22-16,22 1 0,-22-1 0,21 22 15,0-22-15,1 1 0,20 21 16,-20-1-16,-1 1 0,0 0 0,-21-1 16,22 22-16,-22 0 0,0 21 15,-21-21-15,21 21 0,0 0 16,1 21-1,-22 0-15,0 0 0,21 0 16,-21 1-16,21-22 16,-21 21-16,21-21 0,-21 21 15,21-21-15,0 0 16,-21-21 15,0 0-31,0-1 16,0 1-16,0 0 0,0 0 15,-21 0-15,21 0 0,0-1 16,-21 22-16,0-21 0,0 0 0,0 21 16,-1 0-16,1 0 15,0 0-15,0 0 0,0 0 0,0 0 16,-22 21-16,22 22 16,0-22-16,0 21 0,0 0 0,-1 1 0,1-1 15,0 22-15,0-1 16,0-21-16,0 22 0,-1 63 15,22-85-15,0 22 0,0-22 16,0 22-16,0-22 0,0 0 0,0-21 16,0 22-16,0-22 0,0 0 15,22 0-15,-22 0 0,21 1 16,0-22-16,-21 21 31,-21-21 0,0 0-15,-1 21-16,1-21 0</inkml:trace>
  <inkml:trace contextRef="#ctx0" brushRef="#br0" timeOffset="8518.65">9885 2540 0,'0'-21'31,"0"0"-15,21 0-16,0 21 15,0-22-15,0 22 0,1-21 0,-22 0 16,21 21-16,0-21 0,0 21 16,-21-21-16,0 0 0,0-1 15,0 1 1,-21 21-16,0 0 16,0 0-16,-1 0 0,-20 0 15,21 0-15,0 21 0,-22 1 0,1-1 16,21 21-16,-21-21 0,-1 22 15,22 20-15,0-21 0,-21 22 0,20-22 16,1 22-16,0-22 16,0 22-16,0-22 0,21 0 0,-21 1 15,21-1-15,-22 0 0,22 1 16,0-1-16,0-21 0,0 0 0,0 0 16,0 1-16,22-1 0,-1 0 15,0-21-15,0 0 0,0 0 0,22 0 16,-22 0-16,0 0 0,21 0 15,1 0-15,-22-21 0,21 0 16,0 21-16,1-22 0,-1 1 0,0-21 16,1 21-16,-1 0 0,0-1 0,1 1 15,-1-21-15,0 21 0,-20 0 16,20-22-16,-21 22 0,0 0 16,0 0-16,-21 0 0,-21 21 31,0 0-31,0 0 0,0 0 15,0 21-15,-1-21 0,1 21 16,0 0-16,0-21 0,21 21 0,0 0 16,0 1-1,0-1-15,21-21 0,0 21 16,0-21-16,1 21 16,-1-21-16,0 21 0,0 0 0,0 1 15,-21-1-15,0 0 0,21 0 16,-21 0-16,0 0 0,22 1 15,-22-1-15,0 0 0,0 0 0,0 0 16,0 0-16,21 1 16,0-22-16,0 0 0,0 0 15,0 0-15,1 0 16,-1 0-16,21 0 0,-21 0 0,0-22 16,22 1-16,-22 0 0,21 0 15,1 0-15,-22 0 0,21-1 0,0 1 16,1 0-16,-22-21 15,21 21-15,-21-1 0,1 1 0,-1 0 16,0 0-16,-21 0 0,0 0 16,-21 21-1,0 0-15,-1 0 16,1 0-16,-21 21 0,21 0 16,0 0-16,-1 0 0,-20 0 0,21 1 15,0-1-15,21 21 0,-21-21 16,21 22-16,0-22 0,0 21 15,0-21-15,0 22 0,0-22 0,0 0 16,21 0-16,0 0 0,21-21 16,-21 21-16,22 1 0,-1-22 0,22 0 15,-22 0-15,21 0 0,1 0 0,-1 0 16,1 0-16,-22-22 0,22 22 16,-1-21-16,-20 0 0,20 0 15,-21 0-15,1 0 0,-1-1 0,0 1 16,1 0-16,-22 0 0,0-21 15,0 20-15,0-20 0,-21 21 0,0 0 16,0-22-16,0 22 0,0 0 16,0 0-16,-21 21 0,0-21 0,0 21 15,0 0-15,-22 0 0,22 0 16,-21 21-16,0 0 0,20 0 0,-20 0 16,0 1-16,21 20 0,-22 0 15,22 1-15,0-22 0,0 21 16,0 0-16,21-20 0,0 20 0,0-21 15,0 0-15,0 22 16,21-43-16,0 0 0,0 0 16,0 0-16,0 0 0,1 0 0,20-22 15,-21 1-15,21 0 0,1 0 16,-1 0-16,-21 0 0,22-1 0,-1-20 16,-21 21-16,0-21 0,0 20 15,1 1-15,-1-21 0,-21 21 0,21 21 16,-21-21-16,0-1 15,0 44 1,-21-1-16,0 0 0,21 0 16,-22 21-16,22-20 0,0 20 15,-21-21-15,21 21 0,-21-20 0,21 20 16,0-21-16,0 0 0,0 0 16,0 1-16,0-1 0,0 0 0,21-21 15,0 0-15,1 0 0,20 0 16,-21 0-16,21 0 0,1 0 0,-22-21 15,21 0-15,1-1 16,-1 1-16,0 0 0,1-21 0,-1-1 0,0 1 16,1 0-16,-22-1 0,21 1 15,0-21-15,-20 20 0,20-20 16,-21 20-16,0-20 0,0-1 0,1 1 16,-1 21-16,0-1 0,-21-20 15,21 42-15,-21-22 0,0 22 0,0 0 16,-21 21-1,0 0-15,0 21 0,-1 21 16,1-20-16,0 20 0,0 0 16,0 22-16,0-22 0,-1 22 0,1-22 15,0 21-15,21 1 0,-21-22 16,0 22-16,0-22 0,21 0 0,0 22 16,0-22-16,0 1 0,0-22 15,0 21-15,0-21 0,0 0 0,21 1 16,21-1-16,-21 0 0,0-21 15,22 0-15,-1 0 0,0 0 16,1 0-16,63 0 16,-64-21-16,0 0 0,22-1 15,-22 1-15,0 0 0,1 0 0,-22-21 0,21 20 16,-21-20-16,1 21 0,-1-21 16,-21 20-16,0 1 0,0 0 0,0 0 15,0 0-15,-21 21 16,-1 0-16,1 0 15,0 21-15,0-21 0,0 21 0,0 21 0,21-20 16,-22-1-16,22 21 0,-21-21 16,21 22-16,-21-22 0,21 21 15,0-21-15,0 0 0,0 1 0,0-1 16,21 0-16,0 0 0,1 0 16,20-21-16,0 21 0,1 1 0,-1-22 15,0 0-15,22 0 0,-1 0 16,-20 0-16,20 0 0,1 0 0,-1 0 15,-21-22-15,22 1 0,-22 0 16,22 0-16,-22 0 0,0 0 0,-20-22 16,20 1-16,-21 0 0,0 20 15,-21-20-15,0 0 0,0 21 16,0-22-16,0 22 0,-21 0 0,0 0 16,0 21-16,0 0 0,-22 0 15,22 0-15,-21 0 0,21 0 0,-1 21 16,-20 0-16,21 0 0,0 0 15,-22 22-15,22-22 0,0 21 0,21-21 16,0 22-16,-21-22 0,21 21 0,0-21 16,0 1-16,0-1 0,0 0 15,0 0-15,21 0 0,0-21 0,0 0 16,1 0-16,-1 0 0,0 0 16,0 0-16,0 0 0,22-21 15,-22 0-15,21 0 0,-21 0 0,0-1 16,22-20-16,-22 0 0,0-1 15,21 1-15,-20-21 0,-1 20 0,21-20 16,-21-1-16,43-63 16,-43 43-16,0 20 0,0 1 0,0-22 15,1 21-15,-1 22 16,-21-21-16,0 41 0,0-20 0,0 21 0,0 0 16,0 42-1,-21 21 1,-1 1-16,1-1 0,0 21 15,0 1-15,0-1 0,0 1 16,-43 63-16,43-42 0,0-22 16,0 1-16,-1-1 0,22-21 15,0 22-15,-21-22 0,21 1 0,0-1 16,0 0-16,0-21 0,0 1 16,0 20-16,0-21 0,0 0 15,21 0-15,1-21 0,-1 0 16,0 0-16,0 0 0,0 0 15,0 0-15,22 0 0,-22-21 0,0 21 16,21-21-16,-20 0 16,-1 0-16,0 0 0,21-1 0,-21-20 15,-21 21-15,22 0 0,-1-22 0</inkml:trace>
  <inkml:trace contextRef="#ctx0" brushRef="#br0" timeOffset="8789.49">12446 2752 0,'21'0'16,"0"0"-16,22 0 0,-1 0 15,0 0-15,1 0 0,-1 0 16,21 0-16,1 0 0,-22-21 0,22 21 16,-1 0-16,-20 0 0,20 0 15,-21 0-15,1-22 0,-1 22 0,0 0 16,-20 0-16,-1-21 0,0 21 16</inkml:trace>
  <inkml:trace contextRef="#ctx0" brushRef="#br0" timeOffset="9608.4">16658 3408 0,'0'0'0,"21"0"0,0-21 0,-21 0 16,22 21-16,-1-22 0,0-20 15,0 21-15,0 0 0,0 0 16,1-22-16,-22 22 0,0-21 0,0 21 15,0-22-15,0 1 0,0 21 16,-22 0-16,-20-22 0,21 22 0,-21 0 16,20 0-16,-20 21 0,0 0 15,-22 0-15,22 0 0,0 0 0,-22 0 16,1 21-16,20 21 0,-20-21 16,20 22-16,-20-22 0,21 21 15,-1 22-15,22-22 0,0 0 0,0 1 16,21-1-16,0 0 0,0 1 0,0-22 15,21 0-15,0 21 16,0-42-16,0 22 0,22-22 0,-1 0 16,0 0-16,1 0 0,-1 0 15,0 0-15,1-22 0,-1 1 0,0 0 16,1 0-16,20 0 0,-20-22 0,-22 22 16,21 0-16,0-21 0,-20-1 15,20 22-15,-21-21 0,0 21 0,0-22 16,1 22-16,-1 0 0,-21 0 15,0 42 1,0 0-16,-21 0 16,-1 22-16,1-1 0,21-21 15,0 22-15,-21-1 0,0 0 16,21 1-16,0-1 0,0-21 0,0 21 16,0-20-16,0-1 0,0 0 15,21 0-15,0 0 0,0-21 0,1 0 16,-1 0-16,0 0 15,21 0-15,-21 0 0,1 0 0,20-21 16,0 0-16,1 0 0</inkml:trace>
  <inkml:trace contextRef="#ctx0" brushRef="#br0" timeOffset="12656.16">18711 3154 0,'0'0'0,"0"-21"16,0 0-16,0-1 0,0 1 15,0 0-15,0 0 0,-21 0 0,0 0 16,0 21-16,0 0 15,-1 0-15,1 0 16,-21 0-16,21 0 0,-22 21 16,1 0-16,0 0 0,21 0 0,-22 22 15,1-1-15,0 0 0,20 1 16,1-1-16,-21 0 0,21 1 0,0-1 16,21-21-16,0 21 0,0-20 15,0 20-15,0-21 0,0 0 16,0 0-16,21-21 15,0 0-15,21 0 0,-21 0 0,1 0 16,20 0-16,-21-21 0,21 0 16,1 0-16,-22 0 0,21 0 15,1-1-15,-22-20 0,21 21 16,-21-21-16,22-1 0,-22 22 0,0-21 16,0-1-16,0 22 0,0 0 15,-21 0-15,0 42 31,0 0-31,0 0 0,0 1 0,0-1 16,0 21-16,0-21 0,0 22 16,0-22-16,0 21 0,0-21 0,0 22 15,0-22-15,22 0 0,-1 0 16,0 0-16,0-21 0,-21 21 0,21-21 16,0 0-16,1 0 0,-1 0 15,0 0-15,0 0 0,0 0 16,0 0-16,1-21 15,-1 0-15,-21 0 0,21 0 16,0 0-16,0-1 0,0-20 0,1 21 16,-1 0-16,0-22 0,0 22 15,0 0-15,0 0 0,1 0 0,20 0 16,-21 21-16,0-22 16,0 22-16,1 0 31,-22 22-31,0-44 78,0 1-78,-22 21 16,1 0-1,0 0-15,0 0 16,0 21-16,21 1 0,-21-22 15,-22 42-15,22-21 0,21 0 16,-21 22-16,0-22 0,0 0 16,21 21-16,0-21 0,-22 1 15,22-1-15,0 21 0,0-21 16,0 0-16,0 1 0,22-1 16,-22 0-16,21-21 0,21 0 15,-21 21-15,0-21 0,1 0 0,20 0 16,-21 0-16,0 0 0,22 0 15,-22 0-15,21 0 0,-21-21 0,22 0 16,-22 21-16,0-21 0,21-1 16,-21 1-16,22 0 0,-22-21 0,21 21 15,-21-1-15,1-20 0,20 21 0,-21 0 16,0-22-16,0 22 0,1 21 16,-1-21-16,0 0 0,0 21 31,-21 21-16,0 0-15,0 0 16,0 1-16,0-1 16,21-21-1,-21 21-15,0-42 32,0 0-17,0-1 1,0 1-16,0 0 31,-21 21-31,0 0 16,0 0-16,0 21 15,-1 0-15,1 1 0,0-1 16,21 0-16,-21 0 0,0 0 0,21 22 16,-21-22-16,21 0 0,0 0 15,-22 0-15,22 22 0,-21-22 0,21 0 16,0 0-16,0 0 15,0 0-15,21 1 0,1-22 16,-1 0-16,0 21 16,0-21-16,21 0 0,-20 0 0,20 0 15,-21 0-15,21 0 16,-20 0-16,20 0 0,-21 0 0,21-21 16,-20 21-16,20-22 0,-21 1 0,21 0 15,-20 0-15,20 0 0,-21 0 16,0 21-16,0-22 0,1 1 0,-22 0 15,0 42 17,-22 0-17,1-21-15,21 22 0,-21-1 0,0 0 16,21 0-16,0 0 0,-21 0 16,21 1-16,0-1 0,0 0 0,0 0 15,0 0-15,0 0 16,0 1-16,21-22 15,0 0-15,0 0 0,0 21 0,1-21 16,20 0-16,-21 0 0,21 0 16,1 0-16,-1-21 0,-21 21 0,22-22 15,-1 1-15,-21 0 0,21 0 0,-20 0 16,-1 0-16,0-1 0,0-20 16,0 21-16,0-21 0,-21 20 0,0-20 15,0 0-15,0 21 0,0-22 16,-21 22-16,0 0 0,0 0 0,0 0 15,0-1-15,-22 22 0,22 0 16,-21 0-16,21 0 0,-22 0 16,1 22-16,0-1 0,20 0 15,-20 0-15,21 21 0,-21-20 0,20-1 16,1 21-16,0-21 0,0 22 16,21-22-16,0 0 0,0 0 0,0 0 15,0 0-15,0 1 0,0-1 0,21 0 16,0-21-16,22 21 0,-22-21 15,21 0-15,-21 0 0,22 0 0,-1 0 16,0 0-16,1 0 0,-1 0 16,0-21-16,1 0 0,-1 21 0,0-21 15,1-1-15,-1 1 16,-21 0-16,21 0 0,-20-21 0,-1 20 16,0 1-16,0-21 0,-21 21 0,0 0 15,0-1-15,0 44 31,0-1-15,-21 0-16,0 0 0,21 0 0,-21 22 16,21-22-16,0 0 0,0 0 15,0 0-15,0 0 0,0 1 0,0-1 16,0 0-16,21-21 0,-21 21 16,21-21-16,0 0 0,0 21 0,22-21 15,-22 0-15,21 0 16,-21 0-16,22 0 0,-1 0 0,0 0 15,1 0-15,-1-21 0,-21 21 0,21-21 16,-20 0-16,20 0 0,-21-1 16,0 1-16,0-21 0,22 0 15,-43-1-15,0 22 0,0 0 16,0 0-16,-21 21 16,-1 21-1,1 0-15,21 0 0,-21 0 0,21 1 16,0 20-16,0-21 15,0 0-15,0 0 0,0 1 0,0-1 0,0 0 16,0 0-16,21-21 0,0 21 16,1-21-16,-1 0 0,0 21 15,21-21-15,-21 0 0,22 0 0,-22 0 16,21 0-16,-21 0 0,1 0 16,20 0-16,-21-21 0,0 21 0,0-21 15,1 0-15,-1 0 0,-21-22 16,21 22-16,-21 0 0,21-21 0,-21 21 15,0-1-15,0 1 0,0 0 16,-21 42 15,0 0-31,0 1 0,-1-1 16,22 0-16,-21 0 0,0 21 0,0-20 16,21-1-16,-21 0 0,21 0 15,-21 0-15,21 0 0,-22-21 16,22 22-16,0-44 47,22 22-47,-1-21 0,-21 0 0,21 0 15,0 0-15,21 0 0,-20-1 16,-1-20-16,0 21 0,21 0 16,-21-22-16,22 22 0,-22 0 0,0 0 15,0 0-15,0 21 0,1 0 16,-1 0-16,-21 21 15,0 0-15,0 0 16,0 0-16,0 1 0,0 20 0,0-21 16,0 0-16,0 0 0,0 1 15,0-1-15,0 0 0,0 0 0,0 0 16,21-21-16,0 21 0,0-21 16,0 0-16,1 0 0,-1 0 15,0 0-15,0 0 0,0 0 0,0-21 16,1 0-16,-1 0 15,21 0-15,-21 0 0,0-1 0,22-20 16,-22 0-16,0-1 0,21 1 16,-20-21-16,20-1 0,-21 1 0,21 20 15,-20-20-15,-1-1 0,21 22 16,-42-22-16,21 22 0,0 21 0,-21-21 16,0 20-16,0 1 0,-21 21 15,0 21 1,0 1-16,0-1 0,-22 21 15,22 0-15,-21 1 0,0 20 16,-1 1-16,22-22 0,-21 22 0,21-1 16,-1-21-16,1 1 0,0 20 15,0-20-15,21-22 0,-21 21 0,21-21 16,0 22-16,0-22 0,0 0 16,0 0-16,0 0 0,21-21 15,0 0-15,0 0 16,0 0-16,1 0 0,20 0 0,-21 0 15,0 0-15,22 0 0,-22-21 16,21 21-16,0-21 0,-20 0 0,20 0 16,-21-1-16,21 1 0,-20-21 0,-1 21 15,0 0-15,-21-22 0,0 1 16,0 21-16,0-22 0</inkml:trace>
  <inkml:trace contextRef="#ctx0" brushRef="#br0" timeOffset="12885.17">22564 3302 0,'0'0'16,"-22"21"-16,44-21 15,-1 0 1,0 0-16,21 0 0,1 0 0,-1 0 16,0 0-16,1 0 0,20 0 15,-21 0-15,22 0 0,-22 0 16,1 0-16,-1 0 0,0 0 0,-21-21 15,22 21-15,-22-21 0,0 21 16,0-21-16,-21 0 16,21 21-16,-21-22 0,22 1 0,-1 21 15</inkml:trace>
  <inkml:trace contextRef="#ctx0" brushRef="#br0" timeOffset="13364.15">24913 3641 0,'0'0'0,"0"-21"0,0-1 0,0 1 0,0 0 15,0 0-15,0 0 0,0 0 16,0-1-16,-21 22 15,21 22 1,0-1-16,0 0 0,0 0 16,-21 0-16,21 22 0,-21-22 0,21 0 15,0 0-15,0 0 0,0 0 16,-22 1-16,22-1 0,0 0 0,-21 0 16,21 0-1,0-42 16,0 0-15,0 0-16,0 0 16</inkml:trace>
  <inkml:trace contextRef="#ctx0" brushRef="#br0" timeOffset="13552.55">24955 3302 0,'0'0'0,"0"-21"0,0 0 16,0 0 15,0 42 0,0 0-31,0 0 0,22-21 16,-1 21-16,-21 0 0,21-21 16,0 22-16,0-22 0,0 21 15</inkml:trace>
  <inkml:trace contextRef="#ctx0" brushRef="#br0" timeOffset="14081.25">25442 3450 0,'0'21'16,"0"1"0,0-1-16,0 0 15,0 0-15,-21 0 0,21 0 16,-21 1-16,21-1 0,0 0 0,0 0 15,0 0-15,0 0 0,-21 1 16,21-1-16,-21 0 0,21 0 0,0 0 16,-22 0-16,22 1 15,-21-22-15,0 0 16,21-22 15,0 1-15,0 0-16,0 0 0,0 0 15,21 0-15,0-1 0,1-20 0,-1 21 16,0-21-16,21-1 0,1 1 16,-1 0-16,0 20 0,22-20 0,-22 0 15,22 21-15,-22-1 0,21 1 16,-20 21-16,-1 0 0,0 0 0,1 21 16,-22 1-16,0-1 0,0 0 15,0 21-15,-21 1 0,0-22 0,0 21 16,0 0-16,0 1 0,-21-1 15,0-21-15,21 22 0,-21-22 0,0 0 16,0 0-16,21 0 0,-22 0 16,22 1-16,-21-22 0,21 21 15,0-42 32,0-1-47,0 1 16,0 0-16,21 0 0</inkml:trace>
  <inkml:trace contextRef="#ctx0" brushRef="#br0" timeOffset="15288.5">27961 3429 0,'0'0'0,"21"0"16,43-42-1,-43 42-15,21-21 0,-21-1 0,22 1 0,-22 0 16,21 0-16,-21 0 0,1 0 15,20-1-15,-21 1 0,0 0 0,0 0 16,1 0-16,-1 0 0,-21-1 16,0-20-16,0 21 0,0 0 0,0 0 15,-21-1-15,-22 22 16,22-21-16,-21 21 0,21 0 16,-22 0-16,1 0 15,0 21-15,-22-21 0,22 22 0,-1-1 16,-20 0-16,21 0 0,-22 0 15,22 0-15,-1 22 0,22-22 0,0 0 16,0 21-16,0-20 0,21-1 16,0 0-16,0 0 0,0 0 0,0 0 15,21 1-15,-21-1 0,42-21 16,-21 21-16,22 0 0,-22 0 16,21 0-16,1 1 0,-1-1 0,0 0 15,1 0-15,-1 0 0,-21 0 16,21 1-16,-20-1 0,-1 0 0,0 0 15,0 0-15,-21 0 16,0 1-16,-21-22 16,0 0-16,-22 21 0,1-21 0,0 0 15,-1 21-15,1-21 0,0 0 16,-22 0-16,22 0 0,21 0 0,-22 0 16,1 0-16,21 0 0,0 0 15,0 0-15,-1 0 0,1 0 0,0 0 16,0 0-1,21-21 282,0 0-297,0-1 16,21 22-16,-21-21 16</inkml:trace>
  <inkml:trace contextRef="#ctx0" brushRef="#br0" timeOffset="16097.15">28109 3006 0,'0'-21'0,"0"-1"0,0 1 16,0 0 0,-21 21-1,0 0 1,0 0-16,21 21 0,-21 0 16,-1 1-16,1 20 15,0 0-15,-21 1 0,21 20 0,-1 1 16,-20-1-16,21 1 0,-21-1 15,-1-21-15,22 22 0,-21-22 0,21 1 16,-22-1-16,22 0 0,0-21 16,0 22-16,0-22 0,-1-21 0,22 21 15,-21-21 1,21-21 0,0 0-16,0 0 15,21-1-15,-21 1 0,22-21 0,-1 0 16,0-1-16,21 1 0,-21-22 15,22 1-15,-1 21 0,0-22 16,1 1-16,20-1 0,-20 22 0,20-22 16,-21 22-16,22 0 0,-22-1 15,1 22-15,-22-21 0,21 21 16,-21-1-16,22 22 0,-22 0 0,0 0 16,0 22-1,-21 20-15,0-21 0,0 21 0,0 22 16,0-22-16,0 22 0,-21 20 15,0-20-15,21-1 0,-21 1 0,-1-1 16,22 1-16,0-22 0,-21 22 16,21-22-16,-21-21 0,21 22 15,0-22-15,0 0 0,0 0 16,0 0-16,0 0 0,-21-21 16,0 0-1,21-21 1,-21 0-16,21 0 0,-22 0 0,1 0 15,0-1-15</inkml:trace>
  <inkml:trace contextRef="#ctx0" brushRef="#br0" timeOffset="16269.05">27686 3493 0,'0'0'0,"21"0"15,0 0 1,0 0-16,1 0 0,20 0 0,0 0 15,1 0-15,-1 0 0,0 0 16,1 0-16,20 0 0,-21 0 0,1 0 16,20 0-16,-20-22 0,20 22 15,-21-21-15,1 0 0,20 21 0</inkml:trace>
  <inkml:trace contextRef="#ctx0" brushRef="#br0" timeOffset="17020.62">28956 3048 0,'0'21'31,"-21"-21"-31,0 43 0,-1-22 16,1 21-16,21-21 0,-21 43 16,0-22-16,0 0 0,0 1 0,-1 20 15,22-20-15,-21-1 0,0 0 16,0 1-16,21-1 0,-21-21 0,0 21 15,21-20-15,0-1 0,-22 0 16,1 0-16,0-21 16,0-21 15,21 0-31,0 0 16,0-1-16,0-20 0,0 0 0,21 21 15,0-22-15,0-20 0,1 20 16,20-20-16,-21-1 0,21 22 0,1-21 15,-1 20-15,22 1 0,-22 0 16,0 20-16,22 1 0,-22 0 0,0 0 16,1 0-16,-1 21 0,0 0 15,-20 0-15,-1 21 0,21 0 0,-42 0 16,0 0-16,0 1 0,0 20 16,0 0-16,0-21 0,-42 22 0,21-1 15,-22-21-15,1 22 16,-22-22-16,-41 21 0,62-21 15,1 0-15,0-21 0,20 0 16,-20 0-16,21 0 0,21-21 31,42 21-31,-21-21 16,22 21-16,-1 0 0,0 0 16,1 0-16,-1 0 0,0 0 0,1 21 15,-1 0-15,-21 1 0,22-1 16,-22 0-16,0 21 0,0-21 15,-21 1-15,0 20 0,0-21 0,0 0 16,0 0-16,-21 22 0,0-22 16,-22-21-16,1 21 0,0 0 15,-22-21-15,22 0 0,-22 21 0,1-21 16,-1 0-16,1 0 0,21 0 16,-1 0-16,1 0 0,0 0 0,-1-21 15,22 21-15,0 0 0,0-21 16,0 0-16,21 0 15,0 0 1,21 21-16,0 0 16,21-22-16,-21 1 15,22 21-15,-1 0 0,22-21 0,-22 21 16</inkml:trace>
  <inkml:trace contextRef="#ctx0" brushRef="#br0" timeOffset="17348.43">30247 3344 0,'0'0'0,"42"-21"0,-20-21 0,-1 21 0,0 0 15,0-1-15,-21 1 0,0 0 16,-21 21-16,0 0 16,-22 0-16,1 21 0,0 0 15,-1 22-15,1-22 0,-21 42 16,20-20-16,-20-1 0,20 22 15,1-22-15,0 21 0,-1-20 0,1-1 16,21 0-16,21 1 0,0-1 16,0-21-16,0 0 0,0 1 0,21 20 15,0-42-15,22 21 0,-1 0 16,0-21-16,1 0 0,20 0 16,1 0-16,-22 0 0,21 0 0,1 0 15,-22 0-15,1 0 0,-1-21 16,0 0-16,-21 21 0,1-21 15,-22-22-15,0 22 16</inkml:trace>
  <inkml:trace contextRef="#ctx0" brushRef="#br0" timeOffset="18980.15">2307 4064 0,'0'21'32,"21"0"-32,-21 1 15,21 20-15,-21 0 0,22 1 0,-22 20 16,0-21-16,0 22 0,0-1 15,0-20-15,-22 20 0,1 1 16,21-22-16,-21 22 0,21-22 16,-21 21-16,0-20 0,21-1 0,-21-21 15,21 22-15,0-22 0,-22 0 16,22 0-16,-21-21 0,21 21 0,-21-42 31,21 0-15,-21 0-16,21-22 0,0 22 15,0-21-15,0 0 0,0-1 16,0 1-16</inkml:trace>
  <inkml:trace contextRef="#ctx0" brushRef="#br0" timeOffset="19600.31">2117 4297 0,'0'0'0,"-22"0"0,22-21 15,-21 0-15,21-1 0,-21 22 16,21-21-16,0 0 0,0 0 15,0 0-15,0 0 0,0-1 16,0 1-16,21 0 0,22 0 16,-22 0-16,21 0 0,22-1 0,-22 22 15,21 0-15,-20 0 0,20 0 16,1 0-16,-1 22 0,1-1 16,-1 0-16,-20 21 0,20 1 0,-42-1 15,22 0-15,-22 1 0,-21-1 16,0 0-16,0-21 0,0 22 15,0-1-15,-21-21 0,-22 22 16,22-22-16,-21 21 0,-1-21 0,1 0 16,21-21-16,-21 22 0,-1-22 15,1 0-15,0 0 0,20 0 0,-20 0 16,21 0-16,0 0 0,0 0 16,21-22-16,0 1 15,0 0-15,21 21 0,0-21 16,0 21-16,21 0 0,1 0 15,-1 0-15,0 0 0,1 0 0,20 0 16,-20 0-16,-1 21 0,0-21 16,1 21-16,-1 22 0,0-22 15,-21 0-15,1 21 0,-1-21 0,0 22 16,-21-1-16,0 0 0,0 1 16,0-22-16,-21 21 0,0 1 0,-1-1 15,1-21-15,-21 21 0,0-20 16,-1-1-16,1 0 0,0 0 0,-22 0 15,22 0-15,-22-21 0,22 0 16,-22 0-16,22 0 0,0 0 16,-22 0-16,22 0 0,0-21 15,-1 0-15,1 0 0,21 0 16,0 0-16,-1-1 0,1 22 0,21-21 16,0 0-16,-21 0 0,21 0 15,21 21 1,0-21-16,1 21 0,-1 0 15,21-22-15,-21 22 0,22-21 0,-1 21 16</inkml:trace>
  <inkml:trace contextRef="#ctx0" brushRef="#br0" timeOffset="21100.45">3746 4974 0,'0'0'0,"0"-21"16,22 21-16,-22-21 0,0 0 15,21 21-15,-21-21 0,0-1 0,0 1 16,0 0-16,0 0 16,0 0-16,-21 0 0,-22-22 15,22 22-15,0 0 16,0 21-16,0 0 0,-1 0 0,1 0 15,0 0-15,0 0 16,0 0-16,0 21 0,-22 21 0,22-20 16,0 20-16,0 0 0,0 1 15,-1-1-15,1 0 0,0 1 0,21-1 16,0 0-16,-21 1 0,21-22 16,0 21-16,0-21 0,0 0 0,0 1 15,21-22 1,0 0-16,0 0 0,1 0 0,-1 0 15,0 0-15,0-22 0,0 1 16,0 0-16,22 0 0,-22 0 0,21-22 16,-21 22-16,1 0 0,-1-21 15,0 21-15,0-22 0,0 1 16,0 21-16,1 0 0,-22-1 0,21 1 16,-21 42-1,0 1 1,0-1-16,0 21 0,0-21 15,0 0-15,0 22 0,0-22 0,0 0 16,0 21-16,0-20 0,0-1 16,0 0-16,0 0 0,0 0 0,21-21 15,0 21-15,0-21 16,0 0-16,1 0 0,-1 0 0,21 0 16,-21-21-16,0 0 0,22 0 15,-22 0-15,21 0 0,-21-1 16,1 1-16,20-21 0,-21 21 0,0 0 15,0-22-15,1 22 0,-22-21 16,0 21-16,0-1 0,0 1 0,0 0 16,0 42-1,0 0-15,-22 1 16,22 20-16,-21-21 0,21 0 16,0 22-16,0-22 0,-21 0 0,21 21 15,-21-21-15,0 1 0,21-1 16,0 0-16,0 0 15,-21-21-15,21-21 32,0 0-17,0 0-15,21-1 0,0 1 0,-21-21 16,21 21-16,0 0 0,0-22 16,1 22-16,-1 0 0,0 0 0,0 0 15,0-1-15,0 22 0,1 0 16,-1 22-16,-21-1 0,0 0 15,0 21-15,0-21 0,0 22 0,0-1 16,0-21-16,0 22 0,21-22 16,-21 21-16,21 0 15,0 1-15,0-22 0,1 0 16,-1 0-16,0-21 0,0 0 16,0 0-16,0 0 0,22 0 0,-22 0 15,0 0-15,0-21 0,22 0 16,-22 0-16,0 0 0,0-1 0,0 1 15,0-21-15,1 21 0,-1-22 16,0 1-16,0 0 0,0-22 0,0 22 16,1-22-16,-1 22 0,0 0 15,-21-22-15,21 22 0,0 21 0,-21 0 16,0-22-16,0 22 0,0 42 31,0 0-31,0 22 0,0-22 16,0 21-16,0 1 0,-21-1 15,21 0-15,-21 1 0,0-1 0,21 0 16,-21 22-16,-1-43 0,22 21 0,0 1 16,-21-22-16,21 21 0,-21-21 15,21 0-15,-21 1 0,42-44 47,0 1-47,0 0 0,1 0 16,-22 0-16,21 21 0,0-21 15,0-1-15,0 1 0,0 0 0,1 0 16,-1 21 0,-21-21-16,21 21 0,-42 0 31,0 21-31,-1-21 16,1 21-16,0-21 0,0 21 0,0-21 15,0 21-15,-1-21 0,22 22 16,-21-1-16,21 0 0,0 0 15,0 0-15,0 0 16,0 1-16,21-1 0,1 0 16,-1-21-16,-21 21 0,21-21 15,-21 21-15,21-21 16,0 0-16,0 0 16,1 0-16,-1 0 15,0 0 1,-21-21-16,21 21 0,-21-21 15,0 0-15,0 0 0,0-22 16</inkml:trace>
  <inkml:trace contextRef="#ctx0" brushRef="#br0" timeOffset="22049.42">6667 5398 0,'0'0'0,"-21"21"0,21 0 16,-21-21 0,21-21-1,21 21-15,0-21 16,1-1-16,-1 1 0,0 0 15,0-21-15,21 21 0,-20-22 0,20 1 16,0 0-16,-21-1 0,22-20 16,-1 20-16,-21-20 0,22-1 0,-22 1 15,0 21-15,0-22 0,0 22 16,0-1-16,-21 22 0,0-21 0,0 21 16,0 0-16,-21 21 15,0 21 1,0 0-16,0 21 0,0 1 0,-1-1 15,1 0-15,0 22 0,0-22 16,0 22-16,0-1 0,-1-21 0,1 22 16,0-22-16,21 1 0,0-1 15,-21 0-15,21-21 0,-21 22 16,21-22-16,0 0 0,0 0 16,21-21 15,-21-21-31,21 0 0,0 0 15,0 0-15,1-22 0,20 22 16,-21-21-16,0 21 0,22-1 0,-22-20 16,21 21-16,-21 0 0,0 0 15,1 21-15,-1 0 0,0 0 0,0 0 16,0 0-16,0 21 0,-21 0 0,0 0 16,0 0-16,0 0 0,0 1 15,0 20-15,0-21 0,0 21 16,0-20-16,0-1 0,0 0 15,0 21-15,0-21 0,22 1 0,-1-1 16,-21 0-16,21 0 0,0-21 16,0 0-16,0 0 0,22 0 15,-22 0-15,0 0 0,21 0 0,1-21 16,-1 21-16,0-21 0,-20 0 16,20-1-16,0 1 0,1 0 0,-1 0 15,0 0-15,1-22 0,-1 22 16,-21-21-16,21 21 0,-20-22 15,-1 1-15,-21 21 0,0-21 0,0 20 0,0 1 16,0 0-16,-21 21 16,-1 21-1,1 0-15,0 1 0,0 20 0,0-21 16,0 21-16,21 1 0,0-1 16,-22-21-16,22 22 0,0-22 0,0 21 15,0-21-15,0 0 0,0 1 0,22-1 16,-1 0-16,0 0 15,0-21-15,21 0 0,-20 0 0,-1 0 16,0 0-16,21 0 0,-21 0 0,22 0 16,-22-21-16,0 21 15,21-21-15,-20 0 0,-1 21 0,0-22 0,0 1 16,0 0-16,-21 0 0,21-21 16,1 20-16,-1 1 0</inkml:trace>
  <inkml:trace contextRef="#ctx0" brushRef="#br0" timeOffset="23648.43">10604 5461 0,'0'0'15,"-21"0"1,21-21 15,0 0-31,21 0 0,1-1 16,-1 1-16,-21 0 15,0 0-15,21 0 0,0 0 16,-21-1-16,0 1 0,0 0 0,0-21 16,0 21-16,0-22 0,0 22 0,-21 0 15,0-21-15,0 20 0,-1 1 16,1 21-16,0 0 0,-21 0 0,21 0 15,-22 0-15,22 0 0,-21 21 16,-1 1-16,22-1 0,-21 0 0,21 21 16,0 1-16,-1-22 0,1 21 15,0 0-15,21-20 0,-21 20 16,21 0-16,0-21 0,0 22 0,0-22 16,0 0-16,0 0 0,0 0 15,21 1-15,0-1 0,0-21 0,1 21 16,-1-21-16,0 0 0,21 0 0,-21 0 15,22 0-15,-22-21 0,21 0 16,-21-1-16,22 1 0,-1 0 0,0 0 16,1-21-16,-1 20 0,-21-20 15,22 0-15,-1-1 0,0-20 0,1 21 16,-22-1-16,21-20 0,0 20 16,-20-20-16,-1 21 0,21-22 15,-21 22-15,-21-1 0,21 22 0,-21-21 0,0 21 16,0 0-16,0-1 15,-21 22 1,0 0-16,0 0 16,21 22-16,-42-1 0,42 21 0,-43 0 15,43 1-15,-42-1 0,42 0 0,-21 22 16,0-22-16,-1 22 0,1-22 16,0 22-16,0-22 0,21 0 15,0 1-15,-21-1 0,21 0 0,0 1 16,0-22-16,0 21 0,0-21 15,0 22-15,0-22 0,21 0 0,-21 0 16,21-21-16,0 21 0,22 0 16,-22-21-16,0 0 0,21 0 0,1 0 15,-22 0-15,21 0 0,0 0 16,1-21-16,-1 0 0,-21 0 0,22 21 16,-1-21-16,0 0 0,-21-1 0,22 1 15,-22 0-15,21 0 0,-21 0 16,1 0-16,-22-1 0,21 1 0,-21 0 15,0 0-15,21 0 0,-21 0 16,0-1-16,0 1 16,-21 21-16,0 0 15,-1 0 1,1 0-16,0 0 0,0 0 0,0 0 16,21 21-16,-21-21 0,-1 22 15,1-1-15,0 0 0,0 0 16,0 0-16,21 0 0,-21 1 0,-1-1 0,22 0 15,0 21-15,0-21 0,0 1 16,0-1-16,0 0 0,0 0 0,0 0 16,0 0-16,22 1 0,-1-22 15,0 21-15,0-21 0,0 0 0,0 0 16,22 0-16,-22 0 0,21 0 0,-21 0 16,22 0-16,-1 0 0,0-21 15,1-1-15,-1 1 0,0 0 16,-20 0-16,20 0 0,0 0 15,1-1-15,-1 1 0,-21-21 0,21 21 16,-20 0-16,20-1 0,-21 1 0,0 21 16,-21-21-16,21 0 0,1 0 15,-22 0 1,0-1-16,0 1 16,-22 42 30,1-21-46,21 22 0,0-1 32,-21-21-32,21 21 0,-21-21 0,21 21 15,0 0-15,0 0 0,0 1 16,-21-1-16,21 21 0,0-21 16,0 22-16,-21-22 0,21 21 0,0 0 15,0 1-15,0-1 0,0 22 16,0-22-16,-22 21 0,22 1 0,-21-22 15,0 22-15,21-1 0,-21 1 0,0-1 16,21 22-16,-21-22 0,-1 22 16,1-21-16,0-1 0,21 1 15,-21-1-15,0 1 0,0-22 0,21 0 16,0 1-16,-22-22 0,22 21 16,-21-42-16,21 21 0,0 0 0,-21-21 15,21-21 1,0 0-16,0 0 15,0 0-15,0-22 0,0 22 16,21-21-16,0 0 0,1-1 0,-1-20 16,0-1-16,0 1 0,0-22 15,0 22-15,22-22 0,-22 0 0,0 22 16</inkml:trace>
  <inkml:trace contextRef="#ctx0" brushRef="#br0" timeOffset="23941.26">12086 5630 0,'0'0'0,"0"-42"0,0-64 16,0 64-16,0 21 15,0 0-15,0-22 0,0 22 16,0 0-16,0 0 0,0 0 16,21 21-16,22-22 0,-22 22 15,0 0-15,21 0 0,-21 0 0,22 0 16,-22 0-16,21 0 0,-21 22 0,1-1 16,-1 0-16,0 0 0,-21 0 15,21 0-15,-21 1 0,0-1 0,0 0 16,0 0-16,-21 0 15,0 0-15,0 1 0,-1-22 0,1 21 16,-21 0-16,21-21 0,0 21 0,-22-21 16,22 21-16,0-21 0,0 0 15,0 21-15,-1-21 0,1 0 16,21 22-16,21-22 16,1 0-1,20 0-15,-21-22 0,0 22 0</inkml:trace>
  <inkml:trace contextRef="#ctx0" brushRef="#br0" timeOffset="24379.17">12933 5292 0,'0'0'0,"0"-21"16,-21 21-1,-1 0-15,1 0 0,0 0 0,0 0 16,0 21-16,0 0 0,-1-21 0,1 21 15,0 0-15,0 22 0,0-22 16,0 0-16,21 0 0,-22 21 0,22-20 16,0 20-16,0-21 0,0 0 15,0 0-15,0 22 0,0-22 0,22 0 16,-1-21-16,0 21 0,0-21 0,0 0 16,22 0-16,-22 0 15,21 0-15,-21 0 0,22 0 0,-22-21 16,42 0-16,-20 0 15,-22 0-15,0-1 0,0-20 0,-21 21 16,0 0-16,21-22 0,-21 22 0,0-21 16,0 0-16,0 20 0,0 1 15,-21 0-15,21 0 0,-21 0 0,0 21 16,0 0-16,-1 0 0,1 0 16,0 0-16,0 0 0,0 0 0,0 0 15,-1 21-15,1-21 0,0 21 16,0 0-16,21 0 0,0 1 15,0-1-15,0 0 16,21 0-16,0-21 16,0 21-16,1-21 0</inkml:trace>
  <inkml:trace contextRef="#ctx0" brushRef="#br0" timeOffset="25152.4">13250 5652 0,'21'0'47,"1"0"-32,-1 0-15,-21-22 16,21 1-16,0 0 0,21 21 0,-20-21 16,-1-21-16,21 20 0,-21 1 15,22 0-15,-22-21 0,21 21 0,-21-1 16,0 1-16,1 0 0,-22 0 15,-22 21 1,1 0 0,0 21-16,0-21 0,0 21 15,0 0-15,-1 1 0,1-1 0,21 0 16,-21 0-16,21 21 0,0-20 16,0-1-16,0 0 0,0 0 15,0 0-15,21 0 0,-21 1 0,21-1 16,-21 0-16,0 0 0,22 0 15,-22 0-15,0 1 0,-22-22 47,22-22-31,-21 1 0,0 21-16,21 21 31,0 1-16,0-1-15,0 0 16,21-21 0,0 0-16,1 0 0,-22 21 0,21-21 15,21 0-15,-21 0 0,0 0 0,1 0 16,20 0-16,-21 0 0,21 0 16,-20-21-16,20 21 0,-21-21 0,0 0 15,0-1-15,22 1 0,-22 0 16,0 0-16,0 0 0,-21-22 0,21 22 15,1-21-15,-22 21 0,0-22 0,0 22 16,0 0-16,0 0 0,0 0 16,0 42-1,0 21 1,-22-21-16,1 1 0,0 20 16,21-21-16,0 21 0,-21-20 0,21 20 15,-21-21-15,21 0 0,0 0 16,0 1-16,0-1 0,0 0 15,21-21-15,0 0 16,0 0-16,0 0 16,1-21-16,-1 21 0,0-21 15,-21-1-15,21 1 0,0 0 16,0 0-16</inkml:trace>
  <inkml:trace contextRef="#ctx0" brushRef="#br0" timeOffset="25347.83">14160 5165 0,'0'0'0,"-21"0"0,-21 0 15,21 0 1,0 0-16,-1 0 16</inkml:trace>
  <inkml:trace contextRef="#ctx0" brushRef="#br0" timeOffset="25795.58">14711 4720 0,'0'0'0,"0"-21"0,21-21 0,-21 21 0,0-1 15,21 1-15,-21 0 0,21 21 16,-21 21 15,-21 22-31,0-22 0,21 21 0,-21 22 16,0-22-16,21 21 0,-22 1 0,1 21 16,0-22-16,21 1 0,-21-1 15,0-21-15,0 22 0,-1-22 16,22 22-16,-21-22 0,0 0 15,21-20-15,0 20 0,0-21 0,0 0 16,0 0-16,0 1 0,0-1 16,0-42-1,0-1 1,21 1-16,-21 0 16,21 0-16</inkml:trace>
  <inkml:trace contextRef="#ctx0" brushRef="#br0" timeOffset="25980.47">14393 5376 0,'21'0'31,"1"0"-31,-1 0 0,0-21 16,21 21-16,-21 0 15,1 0-15,-1 0 0,21 0 0,-21-21 16,22 21-16,-22 0 0,21 0 15,-21-21-15,22 21 0,-22 0 0,0-21 16,21 21-16</inkml:trace>
  <inkml:trace contextRef="#ctx0" brushRef="#br0" timeOffset="26345.26">15049 5482 0,'0'0'0,"0"21"0,-21-21 16,21 22-16,-21-22 0,21 21 15,21-21 17,0-21-32,1 21 0,20-22 0,-21 1 15,21 21-15,1-21 0,-1 0 16,0 21-16,-20-21 0,20 0 0,0-1 16,-21 1-16,1 0 0,-1 0 15,-21 0-15,0 0 16,-21 21-1,-1 0-15,-20 0 0,21 21 16,-21 0-16,20 0 0,1 0 0,-21 0 16,21 1-16,0-1 0,-1 0 15,1 21-15,0-21 0,21 1 0,0-1 16,0 21-16,0-21 0,0 0 0,0 1 16,21-1-16,0 0 15,1 0-15,-1-21 0,0 0 0,0 21 16,21-21-16,1 0 0,-22 0 15,21 0-15,1 0 0</inkml:trace>
  <inkml:trace contextRef="#ctx0" brushRef="#br0" timeOffset="26937.93">16065 5461 0,'0'-21'0,"0"42"0,0-63 0,0 21 16,0-1-16,-21 1 0,0 21 15,0 0-15,0-21 0,0 21 16,-1 0-16,1 0 0,0 0 0,0 0 16,0 0-16,-22 21 0,22 0 15,0 1-15,0-1 0,0 0 16,0 0-16,-1 0 0,1 22 0,0-22 16,0 0-16,21 21 0,-21-21 15,21 22-15,0-22 0,0 0 0,0 0 16,0 0-16,0 1 0,0-1 15,21-21-15,0 21 0,0-21 0,0 0 16,1 0-16,-1 0 0,0 0 0,0 0 16,21 0-16,-20-21 0,20 0 15,-21-1-15,21 1 0,-20 0 0,20 0 16,0-21-16,-21 20 0,22-20 16,-22 0-16,21-1 0,1 1 15,-1-21-15,0 20 0,-21-20 0,22-1 16,20 1-16,-20-1 0,-1 1 15,-21-1-15,21 1 0,-20-1 0,-1 22 16,0 0-16,-21 20 0,0 1 16,0 0-16,0 0 0,-21 21 15,0 0-15,-1 21 0,1 0 16,0 0-16,-21 22 0,21-1 0,-1 0 16,1 1-16,0 20 0,0-20 15,0 20-15,0 1 0,21-22 16,0 21-16,0-20 0,0-1 0,0 22 15,0-22-15,0 0 0,0-21 16,0 22-16,0-1 0,0-21 0,0 0 16,21 1-16,0-1 0,0 0 15,0 0-15,0-21 0,1 0 0,-1 0 16,21 0-16,-21 0 0,0 0 0,1 0 16,-1-21-16,21 0 0,-21 0 15,0-1-15,1 1 0</inkml:trace>
  <inkml:trace contextRef="#ctx0" brushRef="#br0" timeOffset="27480.61">18584 4868 0,'0'0'16,"21"-42"-16,1 0 0,-1 21 0,-21-22 0,21 22 16,-21-21-16,21 21 0,-21-1 15,0 44 1,-21-1-16,0 0 15,0 21-15,-1 1 0,22 20 0,-21 1 16,0-1-16,0 1 0,0-1 16,21 1-16,-21-1 0,-1-21 15,1 22-15,21-22 0,-21 1 0,21-1 16,-21 0-16,21-21 0,0 22 16,-21-22-16,21 0 0,0 0 15,0 0-15,21-42 31,-21 0-31,42 0 0,-21 0 0,1-22 16</inkml:trace>
  <inkml:trace contextRef="#ctx0" brushRef="#br0" timeOffset="28556">19156 4974 0,'0'0'0,"42"-21"15,22-21 1,-43 21-16,-42 21 31,-1 21-31,1 0 0,0 21 0,0-21 16,-21 22-16,20-1 0,1 0 0,0 1 15,-21-1-15,21-21 0,-1 22 16,22-1-16,-21 0 0,0-21 0,21 1 16,0 20-16,0-21 15,0 0-15,0 0 0,0 1 0,21-22 16,0 0-16,1 0 15,-1 0-15,0 0 0,0 0 0,0 0 16,0-22-16,1 22 0,-1-21 0,0 0 16,-21 0-16,0 0 0,0 0 15,0-1-15,0 1 0,0-21 0,0 21 16,0 0-16,-21-22 0,0 22 16,-1-21-16,22 21 0,0-1 0,0 1 15,0 0-15,0 0 0,0 0 16,0 0-16,43-1 15,-22 22-15,21 0 0,1 0 0,-1-21 16,0 21-16,22 0 0,-22 0 16,22 0-16,-22 0 0,21 21 0,-20 1 15,-1-1-15,0 0 0,1 21 16,-22-21-16,21 22 0,-21-22 0,-21 21 16,0-21-16,0 22 0,0-22 15,0 0-15,0 21 0,-21-20 0,0-1 16,0 21-16,0-21 0,0 0 15,-1 1-15,1-1 0,0 0 16,0 0-16,21 0 0,-21-21 16,42 0-1,0 0 1,0 0-16,0 0 0,22-21 16,-22 0-16,0 0 0,21 21 0,-20-21 15,-1-1-15,0 1 0,21 0 16,-21-21-16,-21 21 0,22-1 0,-22-20 15,0 0-15,0 21 0,0-1 16,-22 1-16,1-21 0,0 21 16,0 21-16,0-21 0,-22-1 0,22 22 15,0-21-15,0 21 0,0-21 16,21 0 0,0 0-1,42 21-15,-21 0 0,0-21 0,22 21 16,-22 0-16,21 0 0,1-22 15,-1 22-15,0 0 0,-21 0 0,22 0 16,-1 0-16,-21 22 0,22-22 0,-1 21 16,-21 0-16,0 0 0,0 0 15,1 0-15,-22 22 0,0-22 0,0 0 16,0 0-16,-22 22 0,1-22 16,0 0-16,0 0 0,0 21 0,0-20 15,-1-1-15,22 0 0,-21 0 16,21 0-16,-21 0 0,21 1 0,0-1 15,0 0-15,0 0 16,21-21-16,0 0 16,1 0-16,20 0 0,-21 0 15,0 0-15,22 0 0,-1 0 16,-21-21-16,21 0 0,-20 0 0,-1-1 16,21 1-16,-21 0 0,-21 0 15,0-21-15,0 20 0,0-20 0,0 0 16,0-1-16,-21 22 0,0-21 0,0 0 15,-22 20-15,22-20 0,-21 21 16,21 0-16,-43-22 0,43 43 16,0 0-16,0-21 0,0 21 15,21 21 1,0 1 0</inkml:trace>
  <inkml:trace contextRef="#ctx0" brushRef="#br0" timeOffset="37428.97">24384 4720 0,'0'0'0,"0"-21"16,-21 21-16,21-21 0,0 0 15,0 0-15,0-1 0,21 22 16,-21-21-16,21 0 0,0 21 0,0-21 16,1 0-16,-22 0 0,21 21 0,0-22 15,0 1-15,-21 0 0,21 0 16,-21 0-16,0 42 31,-21-21-31,0 42 0,0-21 16,0 1-16,-22 20 0,22 0 15,-21 1-15,21-1 0,-22 21 0,22 1 16,-21-22-16,-1 22 0,22-22 0,-21 22 16,0-22-16,-1 0 0,-41 43 15,41-43-15,1 1 0,0-22 0,-1 0 16,22 0-16,0 0 0,0 0 15,0 1-15,-1-22 0,1 0 0,21-22 16,0 1 0,0 0-16,0 0 0,0 0 0,0 0 15,0-22-15,0 22 0,0-64 16,0 64-16,0-21 0,0 0 0,0-22 16,21 22-16,-21-1 0,22 1 15,-1 21-15,-21-21 0,0 20 0,21 1 16,0 0-16,-21 42 15,21 0 1,-21 1-16,21 20 0,1-21 0,-22 21 16,0 1-16,21 20 0,0-20 0,-21-1 15,42 43-15,-21-43 0,1 0 16,-1 1-16,0-22 0,0 21 0,0-21 16,0 0-16,22 1 0,-22-1 0,0 0 15,21-21-15,-20 0 0,20 0 0,0 0 16,1 0-16,-1 0 0,0 0 0,1 0 15,-1 0-15,0-21 0,1 0 16,-1-1-16,0 22 0,1-21 16,-1 0-16,-21 0 0,0 0 0,0 0 15,1-22-15,-1 22 0,-21 0 0,0 0 16,0-22-16,0 22 0,0 0 16,-21 0-16,-1 21 0,-20 0 0,21 0 15,0 0-15,-22 0 0,1 0 0,21 21 16,-21 0-16,-1 0 0,1 1 0,21-1 15,-22 0-15,22 0 0,0 0 16,0 0-16,0 1 0,0-1 0,21 0 16,-22 0-16,22 0 0,0 0 0,0 1 15,22-22 1,-1 0-16,0 0 0,0 0 16,0 0-16,22 0 0,-22 0 0,21 0 15,-21-22-15,22 1 0,-22 21 0,0-21 16,21 0-16,-21 0 0,1 0 0,-1 21 15,0-22-15,0 1 0,0 0 16,0 21-16,-21 21 31,0 0-31,0 1 0,0-1 16,-21 0-16,21 0 0,0 0 16,0 0-16,0 1 15,0-1-15,0 0 0,0 0 16,21-21-16,1 0 0,-1 0 15,0 0-15,0 0 0,0 0 0,0 0 16,1 0-16,-1-21 0,21 0 0,-21 0 16,0 21-16,1-22 0,20 1 0,-21-21 15,0 21-15,43-43 16,-43 22-16,21 21 0,-21-22 0,1 1 0,20-21 16,0 20-16,-21 1 0,1 0 0,20-1 15,-21 1-15,0 0 0,0 20 0,1-20 16,-1 42-16,-21-21 0,0 0 15,-21 42 1,-1 0 0,1 21-16,-21-20 0,21 20 0,0 0 15,-1 1-15,1-1 0,0 21 0,0-20 16,0-1-16,0 0 0,-1 1 0,1-1 16,0 0-16,21 1 0,0-22 0,0 21 15,0-21-15,0 1 0,0-1 0,0 0 16,0 0-16,0 0 0,21-21 0,0 21 15,1-21-15,-22 22 0,42-22 16,0 0-16,-21 0 0,1 0 0,20 0 16,-21-22-16,0 1 0,22 21 0,-22-21 15,0 21-15,21-21 0,-21 0 16,1 21-16,-1-21 0,0-1 0,-21 1 16,21 0-16,-21 0 15,21 0-15,-42 21 31,0 0-31,0 21 0,21 0 16,-21 0-16,21 0 0,-22-21 0,22 22 16,-21-1-16,21 0 0,0 0 15,0 0-15,21-21 32,1 0-32,-1 0 0,0 0 15,0-21-15,0 21 16,0-21-16,1 21 0,-1-21 15,0 0-15,0 21 0,0-22 0,0 22 16,1-21-16,-1 21 0,0-21 0,0 21 16,-21 21-1,0 0-15,0 1 16,0-1-16,0 0 16,0 0-16,0 0 0,0 0 15,0 1-15,0-1 0,0 0 16,21-21-1,0 0-15,1 0 16,-1 0-16,0 0 0,0-21 16,0 21-16,0-21 15,-21-1-15,22 22 0,-22-21 16,21 21-16,-21-21 0,0 0 0,0 0 16,0 0-16,-21-1 15</inkml:trace>
  <inkml:trace contextRef="#ctx0" brushRef="#br0" timeOffset="37684.87">25442 5017 0,'-21'0'0,"0"-22"15,42 22 1,0 0-16,0 0 0,1 0 15,20 0-15,-21 0 0,21 0 16,-20 0-16,20 0 0,0 0 0,1 0 16,-22 0-16,21 0 0,0 0 0,1 0 15,-1 0-15,-21 0 0,22 0 0,-22 0 16,0 0-16,0 0 0,21 0 16,-20 0-16,-1 0 0,0 0 0,0 0 15,21 0-15</inkml:trace>
  <inkml:trace contextRef="#ctx0" brushRef="#br0" timeOffset="39466.83">27855 5694 0,'0'0'0,"0"-21"0,21 0 0,-21-1 16,22 1-16,-1 0 0,-21 0 15,21 0-15,0 0 0,0-22 0,0 22 16,1 0-16,-22-21 0,0 20 15,21 1-15,-21-21 0,0 21 0,0 0 16,0-1-16,0 1 0,-21 0 0,-1 21 16,-20 0-16,21 0 0,-21 0 15,-1 0-15,1 0 0,-22 0 16,22 21-16,0 0 0,-1 1 16,1 20-16,-43 21 0,43-41 15,21 20-15,0 0 0,0-21 0,-1 22 16,22-22-16,0 0 0,0 0 15,0 0-15,0 1 0,0-1 16,22-21-16,-1 0 0,0 0 0,0 0 16,0 0-16,22 0 0,-22 0 0,21 0 15,0-21-15,-20-1 0,20 1 16,-21 0-16,21 0 0,-20 0 0,20 0 16,-21-1-16,0 1 0,0-21 15,-21 21-15,0 0 0,22-1 0,-22 1 16,0 0-16,0 42 31,-22 0-31,22 1 16,0-1-16,0 0 0,0 0 15,0 0-15,0 22 0,0-22 16,22 0-16,-1 0 0,0 0 16,0-21-16,0 0 0,0 21 0,22-21 15,-1 0-15,0 0 0,1 0 0,-1 0 16,0-21-16,1 0 0,-1 0 15,-21 0-15,22 0 0,-1-1 16,-21-20-16,0 21 0,22-21 0,-22-1 16,0 1-16,0 0 0,0-1 15,0 1-15,-21 0 0,22-1 16,-22 1-16,21 0 0,-21 20 0,21-20 16,-21 21-16,0 42 15,0 0-15,-21 0 16,0 22-16,-1-1 0,1 22 15,0-22-15,0 21 0,-21 1 0,20-1 16,1 1-16,0 21 0,0-22 16,-21 22-16,20-1 0,1-20 15,0 21-15,0-22 0,-21 22 0,20-22 16,1 22-16,0-22 0,-21 1 0,21-1 16,-1 1-16,-20 63 15,21-85-15,0 22 0,0-22 16,21 0-16,0-20 0,0-1 15,0 0-15,21 0 0,0 0 0,0-21 0,0 0 16,22 0-16,-1 0 0,0 0 0,1-21 16,-1 0-16,0 0 0,1 0 15,20-22-15,-21 1 0,-20 21 0,20-22 16,0-20-16,-21 21 0,1-22 16,-1 22-16,-21-22 0,0 1 15,0-1-15,0 22 0,0-22 0,-21 1 16,-1-1-16,1 22 0,0 0 15,-21-1-15,21 1 0,-22 0 0,22 21 16,0-1-16,0 1 0,0 0 16,-1 21-16,22-21 0,22 0 31,-1 21-31,21-21 0,-21 21 16,22 0-16,-1-22 0,21 1 0,-20 21 15,20-21-15,1 0 0,-1-21 0,1 20 16,20 1-16,-20-21 0,-1 21 15,1-22-15,-22 1 0,22 0 16,-22-1-16,-21 1 0,22 0 0,-22-1 16,0 22-16,0-21 0,-21 21 15,0 0-15,0-1 0,0 1 16,0 0-16,-21 21 0,0 0 16,0 0-16,-22 0 0,22 0 15,0 42-15,-21-20 0,20 20 0,-20 0 16,21 1-16,0-1 0,0 0 15,-22 22-15,43-22 0,-21 0 0,21 1 16,0-1-16,0 0 0,0-20 16,0 20-16,0 0 0,0-21 0,21 1 15,0-1-15,1 0 0,-1-21 16,0 0-16,0 0 0,0 0 16,22 0-16,-22 0 0,21 0 0,-21 0 15,22-21-15,-22 0 0,21-22 16,-21 22-16,22 0 0,-22-21 0,21 20 15,-21 1-15,-21 0 0,21 21 16,-21-21-16,-21 42 31,21 0-31,-21 0 0,0 1 0,0-1 16,21 0-16,0 0 0,-21 0 16,21 0-16,0 1 0,0-1 15,21-21 16,0 0-31,0 0 0,0 0 16,0-21-16,22-1 0,-22 22 16,0-21-16,21 0 0,-20 0 0,-1 0 15,21 0-15,-21 21 0,0-22 16,1 22-16,-22 22 16,0-1-16,0 0 15,0 21-15,0-21 0,0 1 16,0-1-16,-22 0 0,22 0 15,0 0-15,0 0 16,22-21 0,-1 0-16,0 0 0,0 0 15,21 0-15,-20 0 0,-1-21 16,0 21-16,21-21 0,-21 0 0,1 0 16,-1 0-16,0-1 0,0 1 15,-21-21-15,0 21 0,0-22 0,0 22 16,0-21-16,-21 21 15,-21 0-15</inkml:trace>
  <inkml:trace contextRef="#ctx0" brushRef="#br0" timeOffset="39709.71">29168 5207 0,'0'0'0,"-22"0"16,44-21-1,-1 21-15,0 0 16,0 0-16,0 0 0,22 0 0,-1 0 16,0 0-16,1 0 0,-1-21 15,0 21-15,1 0 0,-1 0 0,0 0 16,1 0-16,-1 0 0,-21 0 16,0 0-16,0 0 0,1 0 0,-44 21 31,1-21-31,0 0 0,-21 21 15</inkml:trace>
  <inkml:trace contextRef="#ctx0" brushRef="#br0" timeOffset="41164.97">2286 6964 0,'0'-21'16,"0"0"-16,0-1 16,0 1-1,0 0-15,0 0 16,0 0-16,0 0 15,0-1-15,-21 1 0,0 0 16,-1 21-16,1-21 0,-21 21 16,21 0-16,-22 0 0,1 0 0,0 0 15,21 0-15,-22 0 0,1 21 16,0 0-16,-1 22 0,1-22 0,0 21 16,-1 0-16,1 1 0,21-1 15,-22 0-15,22 22 0,21-22 16,0 22-16,0-22 0,0 22 0,0-22 15,0-21-15,21 21 16,1-20-16,-1-1 0,0 0 0,21 0 16,-21-21-16,22 0 0,-22 0 15,21 0-15,1-21 0,-22 0 0,21 0 16,0-1-16,1-20 0,-1 0 16,0 21-16,-20-22 0,20 1 0,0 0 15,1 20-15,-1-20 0,-21 0 16,0 21-16,0-22 0,1 1 0,-22 21 15,0 0-15,0-1 0,0 1 16,0 0-16,-22 21 16,22 21-16,-21 0 0,0 1 15,0-1-15,21 21 0,0 0 16,0 1-16,0-1 0,0 0 16,0 1-16,0-1 0,0 0 0,21 1 15,0-1-15,0-21 0,22 0 16,-22 1-16,21-1 0,-21 0 0,22-21 15,-1 0-15,0 0 0,1 0 16,-1 0-16,0 0 0,1-21 0,-1 21 16,0-21-16,-20-1 0,20 1 15,-21 0-15,0 0 0,0 0 0,1-22 16,-1 22-16,0 0 0,0-21 16</inkml:trace>
  <inkml:trace contextRef="#ctx0" brushRef="#br0" timeOffset="43588.2">4276 7006 0,'0'0'0,"0"-42"16,0 21-16,0 0 16,0-22-16,0 22 0,0 0 0,0-21 15,0 20-15,0-20 16,0 63 15,0 0-31,0 22 16,0-22-16,0 21 0,0 1 15,0-1-15,-22 21 0,22-20 0,-21 20 16,0-20-16,21 20 16,0-21-16,-21 22 0,21-22 0,-21 1 15,21-22-15,0 21 0,0-21 16,0 0-16,0 1 0,-21-22 0,21-22 31,0 1-15,0 0-16,0-21 0,0 21 0,0-22 15,0 1-15,0 0 0,0-1 16,21 1-16,-21 0 0,21-22 0,0 22 16,-21-1-16,21 1 0,0 21 15,1-21-15,-1 20 0,0 1 16,0 21-16,0 0 0,0 0 0,1 0 15,-1 21-15,0 1 16,0-1-16,0 21 0,-21-21 0,21 22 16,1-1-16,-22 0 0,0 1 15,0-1-15,21 0 0,-21-21 0,21 22 16,-21-22-16,0 0 0,0 0 0,21 0 16,-21 1-16,21-22 0,0 0 15,1 0 1,-22-22-16,21 1 15,0 0-15,0 0 0,0 0 0,-21-22 0,21 22 16,1-21-16,-1 21 0,0-22 16,0 22-16,0-21 0,0 21 15,1-22-15,-22 22 0,21 0 0,0 0 16,-21 0-16,21 21 16,0 0-16,0 21 15,-21 0-15,0 0 0,0 0 0,0 1 16,22 20-16,-22-21 0,0 21 15,0 1-15,0-22 0,0 42 0,0-20 16,21-22-16,-21 21 0,0-21 0,21 1 16,-21-1-16,21 0 15,0 0-15,0-21 0,1 0 16,-1 0-16,0 0 0,0-21 16,0 0-16,22 0 0,-22-1 15,0 1-15,0 0 0,21-21 0,-20 21 16,-1-1-16,0-20 0,21 21 15,-21-21-15,-21 20 0,22-20 0,-1 21 16,-21 0-16,21 21 0,-21-21 0,0 42 31,0 0-15,0 0-16,0 0 0,0 22 16,0-22-16,0 21 0,0-21 0,0 22 15,0-22-15,0 21 0,0-21 16,0 0-16,21 1 0,0-1 0,-21 0 15,21 0-15,1-21 0,-1 0 16,21 0-16,-21 0 0,0 0 0,22 0 16,-22 0-16,42-21 0,-41 21 15,-1-21-15,0 0 0,0-1 16,-21 1-16,0 0 0,0-21 0,0 21 16,0-1-16,0 1 0,0-21 15,0 21-15,0 0 0,-21-1 16,-21 1-16,20 0 0,1 0 0,-21 21 15,21 0-15,0 0 0,-22 0 16,22 0-16,0 0 0,0 0 0,21-21 31,21 21-15,0 0-16,0-21 0,22 21 0,-22-22 16,0 22-16,21-21 0,1 21 15,-22 0-15,21 0 0,-21-21 0,22 21 16,-1 0-16,-21 0 0,21 0 0,-20 0 15,-1 21-15,0 0 0,0-21 16,0 22-16,-21 20 0,21-21 0,-21 0 16,0 0-16,0 22 0,0-22 15,0 0-15,0 21 0,0-20 16,0-1-16,0 21 0,-21 0 16,21-20-16,-21-1 0,21 0 15,0 0-15,0-42 31,0 0-15,0 0-16,0-1 0,0-20 16,0 21-16,21-21 0,0-1 0,-21 22 15,22-21-15,-1-1 0,0 22 16,0-21-16,0 21 0,22 0 0,-22-1 16,0 1-16,0 21 0,0 0 15,0 0-15,1 0 0,-1 0 16,0 21-16,0 1 15,-21 41-15,21-42 0,-21 22 16,21-22-16,-21 21 0,0-21 16,0 22-16,0-1 0,0-21 0,22 0 15,-22 22-15,42-1 16,-21-21-16,0 0 0,0-21 16,1 0-16,-1 0 0,0 0 0,0 0 15,0 0-15,0 0 0,22 0 0,-22-21 16,0 0-16,21 0 0,-20 0 15,-1-22-15,0 22 0,21-21 16,-21 21-16,1-22 0,-1 1 0,0-22 16,0 22-16,0 0 0,22-64 15,-22 64-15,-21-22 0,21 22 16,0-1-16,-21-20 0,21 42 16,-21-22-16,0 22 0,0 0 0,-42 85 31,42-43-16,-21 21-15,0 0 0,-1 1 0,22-1 16,-21 0-16,0 1 0,0-1 16,21 22-16,-21-22 0,21 0 15,-21 1-15,21 62 0,0-83 0,0 20 16,0 0-16,0-21 16,21 1-16,0-1 0,0 0 0,0 0 15,0-21-15,1 0 0,20 0 16,-21 0-16,21 0 0,-20 0 15,20-21-15,-21 0 0,21 0 0,-20-1 16,20 1-16,0-21 0,-21 0 0,22-1 16,-22 1-16,21 0 0,-21-1 0,43-63 15,-43 43-15,0 21 0,0-1 16,1 1-16,-22 0 0,21-1 16,-21 22-16,0 0 0,-21 42 31,-1 21-31,1-20 15,0 20-15,0 21 0,0-20 16,0-1-16,-1 0 0,22 1 16,-21-1-16,0 0 0,0 1 0,0-1 15,21 0-15,-21-20 0,21-1 16,-22 21-16,22-21 0,-21 0 0,21 1 16,21-44 15,-21 1-16,22 0-15,-1 0 0,0 0 0,0-22 16,0 22-16,0-21 0,1 21 16,20-22-16,-21 22 0,0 0 15,0 0-15,1 21 0,-1 0 0,0 0 16,0 0-16,0 0 0,-21 21 16,0 0-16,0 0 0,0 1 15,0 20-15,0-21 0,0 0 0,0 22 16,0-22-16,0 0 0,0 21 0,-21-21 15,21 1-15,0-1 0,0 0 16,0 0-16,0 0 0,21-21 16,0 0-1,1 0-15,-1 0 0,0 0 16,0-21-16,0 21 0,0-21 16,1 0-16,-22 0 0,21-22 15,-21 22-15,21 0 0,-21-21 0,0 20 16,0-20-16,0 0 0,0 21 15,0-22-15</inkml:trace>
  <inkml:trace contextRef="#ctx0" brushRef="#br0" timeOffset="43713.17">7260 6795 0,'0'21'0,"-21"-21"15</inkml:trace>
  <inkml:trace contextRef="#ctx0" brushRef="#br0" timeOffset="43827.15">7599 6795 0,'21'0'15,"0"0"-15,21 0 0,-20-22 16,20 22-16,0 0 0,-21 0 16,1 0-16,-1 0 0,0 0 0,0 0 0,-21-21 15</inkml:trace>
  <inkml:trace contextRef="#ctx0" brushRef="#br0" timeOffset="44828.11">9398 7387 0,'0'0'0,"-21"21"0,21 1 15,0-1-15,0 0 16,21-42 15,0 0-31,0-1 0,0 1 16,1 0-16,-1 0 0,21-21 15,-21 20-15,22-20 0,-22 0 0,21 21 16,0-22-16,-20 1 0,20 0 0,-21-22 16,0 22-16,22-22 0,-22 22 15,0-22-15,-21 1 0,0-1 0,21 22 16,-21-21-16,0 20 0,0 1 15,0 0-15,0 20 0,-21 1 16,21 0-16,-21 21 0,0 0 0,-1 21 16,1 0-16,21 22 15,-21-22-15,0 21 0,21 22 0,-21-22 16,21 22-16,0-1 0,-21 1 0,21-22 16,-22 21-16,22 1 0,0-1 15,0-20-15,0 20 0,0-20 0,0-1 16,0 0-16,0 1 0,0-22 15,0 0-15,0 0 0,0 0 16,0 0-16,0-42 31,22 0-31,-1 21 0,0-42 0,0 21 16,0-1-16,0-20 0,1 21 0,-1-21 16,0 20-16,0-20 0,21-21 15,-20 41-15,-1 22 0,0-21 16,0 21-16,0 0 0,-21 21 15,0 1 1,0-1-16,0 0 0,0 0 0,0 21 16,0-20-16,0 20 0,0-21 15,21 21-15,-21 1 0,22-22 16,-1 0-16,-21 0 0,21 22 0,0-43 16,21 21-16,-20 0 0,-1-21 0,21 0 15,-21 0-15,22 0 0,-1 0 16,0 0-16,1 0 0,-1-21 0,0 0 15,1-1-15,-1 1 0,0 0 16,1 0-16,-1-21 0,0 20 0,1-20 16,-1 21-16,-21-21 0,0-1 15,0 22-15,-21-21 0,0 21 0,0-1 16,0 1-16,0 0 0,0 0 0,-42 21 16,0 0-16,21 0 15,-1 21-15,-20-21 0,21 42 16,0-20-16,0-1 0,-1 21 0,1-21 15,21 22-15,0-1 0,0-21 0,0 21 16,0-20-16,0-1 0,21 21 16,1-21-16,-1 0 0,0-21 0,21 22 15,-21-22-15,22 21 0,-1-21 0,0 0 16,1 0-16,-1 0 0,0-21 16,1-1-16,-1 22 0,0-21 15,1 0-15,-22 0 0,21 0 0,-21 0 16,22-1-16,-22-20 0</inkml:trace>
  <inkml:trace contextRef="#ctx0" brushRef="#br0" timeOffset="45932.99">13081 7070 0,'0'0'0,"-21"-43"0,21 22 0,0 0 16,0 0-16,0-21 0,0 20 0,0 1 16,0-21-16,0 21 0,0 0 15,21-1-15,-21 1 0,0 0 0,0 0 16,0 42 0,0 0-16,0 0 15,0 22-15,0-1 0,0 0 16,0 1-16,-21 20 0,0-20 15,21-1-15,-22 21 0,1-20 0,21-1 16,-21 0-16,0 1 0,21-1 0,-21-21 16,21 0-16,0 1 0,0-1 15,0-42 1,21-1 0,0 1-16,0-21 15,0 21-15,1 0 0,-1-22 0,0 1 16,0 21-16,0-22 0,0 1 15,1 21-15,-1 0 0,0 0 16,0-1-16,0 22 0,22 0 16,-43 22-16,0-1 0,21 21 15,-21-21-15,0 22 0,0-22 16,0 21-16,0-21 0,0 22 0,0-22 16,0 21-16,0-21 0,0 0 15,0 1-15,21-1 0,0 0 0,0-21 16,0 0-16,1 0 0,-1 0 15,0 0-15,0 0 0,21-21 16,-20 21-16,20-21 0,-21-22 0,21 22 16,-20 0-16,20-21 0,-21-1 15,21 1-15,-20 21 0,-1-22 16,21 1-16,-21 0 0,-21-1 0,21 1 16,-21 21-16,22-21 0,-22 20 0,0-20 15,0 21-15,0 0 16,-43 21-16,22 21 15,21 0-15,0 0 0,0 22 16,0-22-16,-21 21 0,21 0 0,0 1 16,-21-1-16,21 0 0,0 1 0,0-1 15,0-21-15,0 22 0,0-22 16,21 0-16,0 21 0,0-42 0,0 21 16,1 1-16,-1-22 15,0 0-15,21 0 0,-21 0 0,22 0 16,-22 0-16,21 0 0,-21-22 0,22 1 15,-22 0-15,21 0 0,-21 0 16,22 0-16,-22-22 0,0 22 0,0-21 16,0 21-16,1-22 0,-22 22 0,0 0 15,0-43-15,0 43 16,0 42 0,0 1-16,0-1 15,-22 0-15,22 0 0,0 0 16,0 22-16,-21-22 0,21 21 0,-21-21 0,21 0 15,0 1-15,0-1 16,0 0-16,0 0 0,21-21 31,0-21-15,-21 0-16,0 0 0,22-1 16,-22 1-16,21 0 0,-21-21 15,0 21-15</inkml:trace>
  <inkml:trace contextRef="#ctx0" brushRef="#br0" timeOffset="46248.81">14478 6604 0,'-21'21'15,"21"0"-15,-21 1 16,21-1-16,-22 0 0,22 0 16,0 0-16,0 0 0,0 1 15,0-1-15,22-21 0,-1 0 16,0 0-16,0 0 0,21 0 15,-20-21-15,-1-1 16,0 1-16,-21 0 16,0 0-16,0 0 0,0 0 0,0-1 15,0 1-15,0 0 0,0 0 16,-21 21-16,0 0 0,-1 0 16,1 0-16,21 21 0,-21 0 15,21 0-15,0 1 16,0-1-16,0 0 0,0 0 0,0 21 15,0-20-15,0-1 0,0 0 0,0 0 16,21 0-16,0 0 16,1-21-16,-1 0 0</inkml:trace>
  <inkml:trace contextRef="#ctx0" brushRef="#br0" timeOffset="46528.69">15261 6604 0,'0'0'16,"0"-21"-16,-21 21 0,0 0 16,0 0-16,-1 0 0,22 21 15,-21 0-15,0 22 0,0-22 16,21 21-16,-21 0 0,0 1 0,-1-1 16,22 0-16,-21 1 0,0 20 15,21-20-15,-21-1 0,0 0 0,21 1 16,-21-1-16,21 0 0,0 1 0,0-22 15,0 0-15,0 0 0,0 0 16,0 0-16,0 1 0,-22-22 31,22-22-31,-21 22 0,21-21 16,-21 0-16</inkml:trace>
  <inkml:trace contextRef="#ctx0" brushRef="#br0" timeOffset="47126.86">14668 7091 0,'22'0'16,"-1"0"-16,0 0 15,0 0-15,21 0 0,-20 0 0,20-21 16,0 21-16,22 0 0,-22-21 0,22 21 16,-1-22-16,1 22 0,20-21 15,-20 0-15,-1 0 0,-20 0 0,20 0 16,-21-1-16,1 1 0,-22 0 15,0-21-15,21 21 0,-42-22 16,0 22-16,22-21 0,-22 21 0,0-22 16,0 22-16,0 0 0,-22 21 15,1 0-15,0 0 16,0 0-16,0 42 0,0-21 16,-1 1-16,1 20 0,0 0 0,0 1 15,0-1-15,21 21 0,-21-20 16,-1-1-16,22 0 0,-21 1 15,21-1-15,0 0 0,-21 1 0,21-22 16,-21 21-16,21-21 0,0 1 0,0-1 16,0 0-16,-21 0 0,21 0 15,0-42 17,21 0-32,-21 0 15,21 0-15,0-1 0,22-20 0,-22 21 16,21-21-16,-21 20 0,22 1 15,-22 0-15,21 0 0,-21 21 0,0 0 16,22 0-16,-43 21 16,0 0-16,21 0 15,-21 1-15,0-1 0,0 21 0,0-21 0,0 0 16,0 22-16,0-22 0,-21 0 16,21 0-16,0 0 0,0 1 15,-21-1-15,21 0 0,0 0 16,21-21 15,0-21-31,0 0 0,21 21 16,-20-21-16</inkml:trace>
  <inkml:trace contextRef="#ctx0" brushRef="#br0" timeOffset="49661.23">16319 7218 0,'0'0'16,"22"0"-16,-22-21 0,21 0 0,0-1 15,-21 1-15,0 0 0,0 0 16,0 0-16,0 0 16,-21 21-16,0 0 0,-1 0 15,1 0-15,0 0 0,-21 0 0,21 21 16,-22 0-16,1 0 0,21 0 0,-22 0 16,1 22-16,21-1 0,-21-21 15,20 22-15,1-22 0,0 21 16,0-21-16,21 22 0,0-22 0,0 0 0,0 0 15,0 0-15,21-21 16,0 0 0,0 0-16,1 0 0,-1 0 15,21-21-15,-21 0 0,0 21 0,1-42 16,20 20-16,-21 1 0,0-21 0,22 0 16,-22 20-16,0-41 0,0 21 15,0-1-15,0 1 0,1-22 0,-1 22 16,0-21-16,0-1 0,-21 22 0,0-22 15,0 22-15,0 0 0,0-1 16,0 22-16,0-21 0,0 21 16,0 42-1,0 0-15,0 0 0,-21 21 16,21-20-16,-21 20 0,21 21 16,-21-20-16,21-1 0,0 0 0,0 1 15,-22 20-15,22-20 0,-21-1 0,21 0 16,-21 1-16,21-1 0,0 0 15,0 1-15,0-22 0,0 21 0,0-21 16,21 0-16,0 1 0,1-1 0,-1-21 16,0 21-16,21-21 0,-21 0 15,22 0-15,-22 0 0,21 0 0,1-21 16,-22 21-16,21-21 0,0-1 16,-20 1-16,20 0 0,-21 0 15,21-21-15,-20 20 0,-1-20 0,-21 21 0,0-21 16,0 20-16,0 1 15,0 0-15,0 0 0,0 0 0,-21 21 16,-1 0-16,1 0 16,21 21-16,-21 0 15,21 0-15,0 0 0,0 1 0,0-1 16,0 0-16,0 0 0,21 0 16,-21 22-16,21-22 0,1 0 0,-22 0 15,21 0-15,-21 0 0,0 1 0,21-1 16,-21 0-16,21-21 15,-21 21-15,21 0 16,0-21-16,1 0 0,-1 0 16,0 0-16,0 0 0,0 0 15,22 0-15,-1 0 0,0 0 0,1-21 16,20 21-16,-21-21 0,22 0 16,-22 21-16,1-21 0,-1-1 0,0 1 15,1-21-15,-1 21 0,-21 0 16,0-22-16,0 22 0,-21 0 0,0-21 15,0 20-15,-21 1 0,0 0 16,0 21-16,0 0 0,0 0 0,-1 0 16,-20 0-16,0 0 15,21 21-15,-22 0 0,1 1 0,0 20 16,20-21-16,1 0 0,-21 22 0,21-22 16,0 21-16,21-21 0,0 0 15,0 1-15,0-1 0,0 0 0,0 0 16,0 0-16,21-21 0,-21 21 15,21-21-15,0 0 0,0 0 16,0 0-16,1 0 0,20-21 0,-21 0 16,0 0-16,0 0 0,1 0 15,20-1-15,-21-20 0,0 21 0,0-21 16,1-1-16,-1 22 0,0-21 0,0 21 16,0-22-16,-21 22 15,21 21-15,-21-21 0,0 42 16,0 21-1,0-20-15,-21 20 0,0-21 16,21 21-16,-21 1 0,21-22 0,0 21 16,0-21-16,0 1 0,0-1 0,0 0 15,0 0-15,0 0 0,21-21 16,0 0-16,0 21 0,1-21 16,-1 0-16,0 0 0,0 0 15,0-21-15,0 21 0,1-21 0,-1 0 16,0 0-16,0 0 0,0-1 15,0-20-15,1 21 0,-1-21 0,0-1 16,0 1-16,0 21 0,0-43 16,-21 22-16,22 21 0,-1 0 15,-21 42 1,0 0 0,0 0-16,-21 0 0,21 0 0,-22 22 15,1-22-15,21 21 0,0-21 16,0 22-16,0-22 0,0 21 0,0-21 15,0 1-15,0-1 0,0 0 16,0 0-16,21-21 16,1 0-16,-1 0 0,0 0 15,0 0-15,0-21 16,0 21-16,1-21 0,-1 0 16,0-1-16,0 1 0,0 0 0,0-21 15,1 21-15,-22-22 0,21 22 16,0 0-16,-21-21 0,0 20 0,0 1 15,21 21-15,-21-21 0,0 42 32,0 0-32,0 1 0,0-1 0,-21 21 15,21-21-15,0 0 0,0 1 0,0-1 16,0 21-16,0-21 0,0 0 16,0 1-16,0-1 0,21-21 15,0 21-15,0-21 16,1 0-16,-1 0 0,21 0 15,-21 0-15,0 0 0,22-21 0,-22 0 16,0-1-16,0 1 0,22 0 16,-22 0-16,0-21 0,0 20 0,0-20 15,0 0-15,1 21 0,-22-22 0,0 22 16,21-21-16,-21 21 0,0-1 16,0 1-16,-21 21 31,-1 21-31,22 1 0,0-1 0,-21 21 15,21-21-15,-21 22 0,21-22 0,0 21 16,0 0-16,0-20 16,0-1-16,0 21 0,0-21 0,0 0 15,21 1-15,0-1 0,1-21 16,-1 0-16,0 21 0,0-21 16,21 0-16,-20 0 0,20 0 0,0 0 15,-21 0-15,22-21 0,-1 0 0,0-1 16,1 1-16,-1 0 0,0 0 15,-20-21-15,20 20 0,0-20 0,1 21 16,-1-43-16,-21 22 16,0 21-16,-21 0 0,0 0 15,-21 21-15,0 0 16,0 0-16,0 21 16,-1-21-16,1 21 0,0 0 0,0 0 15,0 0-15,21 22 0,0-22 0,0 0 16,0 0-16,0 22 0,0-22 15,0 0-15,0 0 0,21 21 16,0-20-16,0-22 0,0 21 16,22 0-16,-22-21 0,21 0 0,1 21 15,-22-21-15,21 0 0,0 0 0,1 0 16,-1 0-16,0 0 0,1 0 0,-1-21 16,0 0-16,1 21 0,-1-21 15,0-1-15,-20-20 0,-1 21 16,0-21-16,0 20 0,-21-20 0,0 0 15,0 21-15,0-1 0,0-20 16,0 21-16,-21 21 0,0-21 0,0 21 16,-1-21-16,-20 21 0,0 0 0,21 0 15,-22 21-15,22 0 0,-21 0 16,-1 0-16,22 0 0,0 22 16,0-22-16,0 21 0,21-21 0,-21 1 15,21 20-15,0 0 16,0-21-16,21-21 0,0 22 0,0-1 15,0-21-15,22 0 0,-22 0 16,0 0-16,0 0 0,21 0 0,-20 0 16,20-21-16,-21 21 0,21-22 0,-20 1 15,20-21-15,0 21 0,-21-22 16,22 1-16,-22-21 0,0 20 0,21-20 16,-20-1-16,-1 1 0,-21-1 0,0 1 15,21 20-15,-21-20 0,0-1 16,0 22-16,0 0 0,0-1 0,0 22 15,0-21-15,0 21 16,-42 21-16,20 21 16,1-21-16,0 42 0,0-21 15,21 22-15,0-1 0,-21 0 16,21 1-16,-21-1 0,21 0 0,0 1 16,0 20-16,0-20 0,0-1 15,0 0-15,0 1 0,0-1 0,21 0 16,0 1-16,-21-1 0,21-21 0,0 21 15,0-20-15,1-1 0,-22 0 0,21 0 16,0 0-16,0-21 0,0 0 16,0 0-16,22 0 15,-22-21-15,21 0 0,-21 0 16,1-22-16,-1 22 0,21 0 0</inkml:trace>
  <inkml:trace contextRef="#ctx0" brushRef="#br0" timeOffset="50581.43">22267 6773 0,'21'0'0,"1"0"16,-1 0-16,21 0 0,-21 0 16,22 0-16,-1 0 0,0 0 0,22 0 15,-22 0-15,22 0 16,-22 0-16,21 0 0,-20 0 0,-22 0 16,21 0-16,-21 0 0,1 0 0,-1 0 15,-42 0 1,-22 0-16,22 0 15,-21 0-15,-1 0 0,1 0 16,0 0-16,-1 0 0,1 0 0,21 0 16,-21-21-16,-1 21 0,1 0 15,21 0-15,-22-21 0,22 21 0,-21 0 16,21 0-16,0 0 0,-1 0 0,1 21 16,0 0-16,0 1 15,21-1-15,0 0 16,0 0-16,-21 0 0,21 0 15,-21 1-15,21-1 0,-22 0 0,22 0 16,-21 0-16,21 0 0,0 1 16,0-1-16,-21-21 15,42-21 17,0 21-32,1-22 15,-1 22-15,0-21 16,0 21-16,0 0 0,0-21 15,22 21-15,-22 0 0,21 0 0,1 0 16,-22 0-16,21 0 0,0 0 16,1 0-16,-1 21 0,-21-21 0,22 21 15,-22 1-15,0-1 0,0 0 16,0 0-16,-21 21 0,0-20 0,0-1 16,0 0-16,-21 21 0,0-21 0,0 1 15,-22-1-15,1 0 0,0-21 16,-22 21-16,1 0 0,20-21 0,-20 0 15,21 0-15,-22 0 0,22 0 16,-1 0-16,22 0 0,-21 0 0,21 0 16,0 0-16,-1-21 0,1 21 15,21-21-15,0 0 32,21 21-32,1 0 0,-1 0 15,0 0-15,0 0 0,0 0 16,0 0-16,22 0 0,-1 0 0</inkml:trace>
  <inkml:trace contextRef="#ctx0" brushRef="#br0" timeOffset="51312.64">23262 7070 0,'0'0'0,"42"-21"0,-20 21 0,20-22 16,-63 22 15,0 0-31,-1 22 0,1-22 16,0 21-16,0 0 0,0 0 0,-22 0 15,22 0-15,0 22 0,0-22 16,21 0-16,0 0 0,0 22 0,0-22 16,0 0-16,0 0 0,0 0 15,0 0-15,21-21 0,-21 22 0,21-1 16,0-21-16,22 0 0,-22 0 15,0 0-15,0 0 0,43 0 0,-43 0 16,0 0 0,-21-21-16,0-1 0,0 1 15,0 0-15,0 0 0,0-21 16,0 20-16,0 1 0,-21 0 16,21 0-16,0-21 0,0 20 0,0 1 15,0 0-15,0 0 0,21 0 16,0 0-16,22 21 0,-22-22 0,21 22 15,0 0-15,1 0 0,-1 0 16,-21-21-16,22 21 0,-22 0 0,21 0 16,0 21-16,1 1 0,-22-1 0,0 0 15,0 0-15,0 0 0,-21 0 16,0 1-16,0-1 0,0 21 0,-21-21 16,0 22-16,0-22 0,0 21 15,0-21-15,-1 22 0,22-22 0,-21 0 16,21 21-16,-21-21 0,21 1 15,0-1-15,0 0 0,21 0 16,0-21-16,1 0 0,-1 0 16,0 0-16,21 0 15,-21 0-15,1 0 0,20-21 0,-21 0 0,21 21 16,-20-21-16,20-22 0,-21 22 16,0 0-16,0-21 0,1-1 0,-22 1 15,0 0-15,0-1 0,0 1 16,0 0-16,0 20 0,-22-20 15,1 21-15,0 0 0,-21 21 0,21-21 16,-22 21-16,22 0 0,0 0 0,-21 0 16,20 0-16,1 0 0,-21 0 15,21 0-15,0 21 0,-1-21 0,1 21 16,0-21-16,21 21 0,-21-21 16,0 0-16,21 21 0,-21-21 15</inkml:trace>
  <inkml:trace contextRef="#ctx0" brushRef="#br0" timeOffset="51565.01">25358 7281 0,'21'-21'16,"-21"0"-16,21 0 15,-21 0-15</inkml:trace>
  <inkml:trace contextRef="#ctx0" brushRef="#br0" timeOffset="53251.2">25400 7303 0,'0'63'16,"0"-42"-16,0 22 0,-21-1 0,0-21 15,-1 21-15,22 1 0,-21-22 0,0 21 16,21-21-16,0 1 0,-21-1 16,21 0-16,0 0 15,0-42 1,21 21-16,-21-21 15,21 0-15,0-1 0,1 1 16,20 0-16,-21-21 0,0 21 0,0-22 16,22 22-16,-22-21 0,21-1 15,-21 22-15,22-21 0,-22 21 0,0 21 16,0-21-16,0 21 0,-21 21 16,0 0-1,0 0-15,0 0 0,0 0 0,0 22 16,0-22-16,-21 21 0,0-21 15,21 22-15,-21-22 0,21 0 16,0 0-16,0 0 0,0 1 16,0-1-16,21-21 0,0 0 15,0 0-15,1 0 0,20 0 0,-21 0 16,0 0-16,22-21 0,-22 21 16,21-22-16,0 1 0,-20 0 0,-1 0 15,21-21-15,-21 20 0,0-20 16,1 0-16,-1-1 0,0 1 0,0 0 15,0-1-15,-21 1 0,21 0 0,-21 21 16,0-1-16,0 1 0,-21 42 31,0 22-31,0-22 16,21 21-16,-21-21 0,0 22 0,-1-1 16,22 0-16,-21 1 0,21-1 0,0-21 15,0 22-15,0-22 0,0 0 16,0 0-16,21 0 0,1 0 0,-1 1 15,21-22-15,-21 0 0,22 0 16,-22 0-16,21 0 0,0 0 16,1 0-16,-22 0 0,21-22 0,1 1 15,-1 0-15,0 0 0,-21 0 0,22-22 16,-1 1-16,-21 0 0,22-22 0,-22 22 16,21-22-16,-21 1 0,0-1 15,1 22-15,-1-21 0,0 20 16,-21-41-16,0 62 0,0 1 15,0 0-15,-21 21 16,0 0-16,21 21 0,-22-21 0,1 43 16,0-22-16,0 21 0,0 0 15,0 1-15,-22 63 0,22-43 16,21-21-16,0 22 0,0-22 16,-21 22-16,21-22 0,-21-21 0,21 22 15,0-22-15,-21 42 16,21-42-16,21-21 31,0 0-15,0-21-16,-21 0 0,21 0 0,0 0 15,1 0-15,-1-22 0,21 22 0,-21 0 16,0 0-16,1 0 0,-1-1 16,0 22-16,0 0 15,-21 22-15,0-1 0,0 0 16,0 0-16,0 0 0,0 0 0,0 1 15,0 20-15,0-21 0,21 0 0,-21 0 16,21-21-16,1 22 0,-1-1 16,0-21-16,0 0 0,0 21 0,0-21 15,22 0-15,-22 0 0,0 0 16,21 0-16,1 0 0,-22 0 16,106-42-1,-85 20-15,-21 1 0,22 0 0,-22 0 16,21-21-16,-21-1 0,1-41 15,-22 41-15,0 22 0,0-21 16,0 21-16,0-22 0,0 22 0,-22 21 16,1 0-16,0 0 0,0 0 0,-21 0 15,20 21-15,-20 0 0,21 22 16,0-22-16,-22 21 0,22-21 16,0 22-16,0-22 0,0 21 0,21-21 15,0 22-15,0-22 0,0 0 0,0 0 16,0 0-16,0 1 15,21-22-15,0 0 0,0 0 16,0 0-16,1 0 0,-1 0 16,0-22-16,0 22 0,0-21 15,0 0-15,1 0 0,-1 0 0,0 0 16,0-22-16,0 22 0,0-21 0,1 21 16,-22-1-16,21-20 0,-21 21 15,21 21-15,-21 21 31,0 0-31,0 0 0,-21 1 16,21-1-16,0 0 0,0 0 0,-21 0 16,21 0-16,0 1 0,0-1 15,0 0-15,0 0 0,21 0 0,0-21 16,0 21-16,0-21 0,0 0 16,22 0-16,-22 0 0,21 0 0,1 0 15,-22 0-15,21 0 0,0 0 16,-20-21-16,20 0 0,-21 0 0,21-21 15,-20 20-15,-1-20 0,21 0 0,-21-22 16,0 1-16,1-1 16,20 22-16,-21-22 0,0 1 0,0-1 15,1 22-15,-1-21 0,-21 20 16,21 1-16,-21 0 0,21 20 0,-21 1 16,0 0-16,-21 42 15,0 22 1,21-22-16,-21 21 0,-1-21 15,1 22-15,0 20 0,0-21 0,0 1 16,0 20-16,-1 1 0,1-22 16,21 22-16,0-1 0,-21-21 0,21 1 15,0-1-15,0 0 0,0-20 16,0-1-16,0 21 0,0-21 16,0 0-16,21-21 0,0 0 15,1 0-15,-1 0 0,0 0 16,0 0-16,0 0 0,0-21 15,1 0-15,-1 21 0,-21-21 16,21-21-16,-21 20 0,21 1 0,-21-21 16,0 21-16,0-22 0</inkml:trace>
  <inkml:trace contextRef="#ctx0" brushRef="#br0" timeOffset="53468.08">28173 7091 0,'21'0'32,"0"0"-32,0 0 0,22 0 15,-22 0-15,0 0 0,21 21 16,1-21-16,-1 0 0,-21 0 0,21 0 16,1 0-16,-22 0 0,0 0 15,0 0-15,0 0 0,1 0 0,-1 0 16,0 0-1,0 0-15</inkml:trace>
  <inkml:trace contextRef="#ctx0" brushRef="#br0" timeOffset="53808.88">29676 7070 0,'21'-21'0,"-42"42"0,42-64 16,-21 65 31,0-1-47,0 0 0,-21 21 0,21-21 15,-22 22-15,1-1 16,21 0-16,-21 1 0,0-1 0,21 0 15,-21-20-15,0 20 0,-1-21 16,22 21-16,0-20 0,-21-1 0,0 0 16,21 0-16,0 0 15,21-21 17,0-21-32,1 21 0,20-21 15,-21 0-15</inkml:trace>
  <inkml:trace contextRef="#ctx0" brushRef="#br0" timeOffset="54216.16">30374 7303 0,'0'0'0,"21"-22"0,-21 1 0,0 0 16,0 0-16,0 0 0,-21 21 16,0 0-16,0-21 0,0 21 15,-22 0-15,22 0 0,-21 0 0,-1 21 16,1 0-16,0 0 0,-1 0 15,22 0-15,0 1 0,0-1 0,0 0 16,21 0-16,0 0 0,0 0 16,0 1-16,21-1 0,0 0 15,0-21-15,0 21 0,22-21 0,-1 0 16,-21 21-16,22-21 0,-1 0 16,0 0-16,-21 21 0,22-21 0,-22 0 15,0 22-15,0-1 0,-21 0 16,0 0-16,0 0 15,-21 0-15,0-21 0,0 22 16,0-22-16,-1 21 0,-20-21 0,21 0 16,0 0-16,-22 21 0,22-21 15,0 0-15,0 0 0,0 0 0,0 0 16,-1 0-16,1 0 16,21-21-1,-21 21 1,21-21-16,0-1 0,0 1 15,0 0-15,0 0 0</inkml:trace>
  <inkml:trace contextRef="#ctx0" brushRef="#br0" timeOffset="54459.02">30099 6879 0,'0'0'0,"-21"-42"15,21 21 1,0 0 0,-21 21-1,-1 0 17,1 21-17,0-21-15,0 0 16,0 21-16,0-21 0,-1 0 0</inkml:trace>
  <inkml:trace contextRef="#ctx0" brushRef="#br0" timeOffset="55412.34">2921 8509 0,'0'0'15,"0"-21"-15,0 0 0,0-22 0,0 22 16,0 0-16,0-21 0,0 21 0,0-1 16,0 1-16,-21-21 0,0 21 15,-1 21-15,1 0 16,21 21-16,-21 0 0,21 0 16,-21 22-16,21 20 0,-21-21 0,21 22 15,0-22-15,0 22 0,-21-1 16,-1 22-16,1-22 0,21 1 0,-21-1 15,0 1-15,0-22 0,0 22 16,21-22-16,0 0 0,0-20 16,0-1-16,0 0 0,0 0 0,-22-21 15,1 0 1,21-21-16,-21 0 0,0 0 16</inkml:trace>
  <inkml:trace contextRef="#ctx0" brushRef="#br0" timeOffset="56245.16">2180 8869 0,'0'0'0,"0"-21"0,21 42 31,22-21-31,-22 0 16,21 21-16,22-21 0,-22 0 16,21 0-16,1 0 0,-1 0 0,1-21 15,21 0-15,-22 0 0,22-1 16,-1-20-16,-20 21 0,21-21 0,-22 20 15,1-20-15,20 21 0,-41-21 0,20-1 16,-21 22-16,1-21 0,-22-1 16,0 1-16,0 21 0,-21-21 0,0-1 15,0 22-15,0-21 0,-21 21 16,0-1-16,0 22 0,0 0 0,-1 0 16,1 0-16,0 0 15,0 43-15,0-22 0,0 21 0,-1 1 16,1-1-16,21 0 0,-21 22 0,0-22 15,0 22-15,0-1 0,21-21 16,-22 22-16,1-22 0,0 22 0,21-22 16,0 0-16,-21 1 15,21-1-15,-21 0 0,21-20 16,0-1-16,0 0 0,0-42 31,0 0-31,0-1 0,0 1 16,21 0-16,0 0 0,-21-21 0,21 20 15,-21-20-15,21 21 0,1 0 16,-22 0-16,21-1 0,0 1 16,0 21-16,0 0 0,0 0 15,-21 21-15,22 1 16,-1-1-16,-21 0 0,0 0 0,0 0 16,0 0-16,0 22 0,21-22 0,-21 0 15,0 21-15,0-20 0,0-1 16,21 21-16,-21-21 0,0 0 0,21 1 15,0-1-15,1 0 0,-1-21 16,0 0-16,0 0 0,0 0 0,0 0 16,22 0-16,-22-21 0,21 21 15,1-21-15,-1-1 0,0 1 0,1-21 16,-1 21-16,-21-22 0,21 22 16,1-21-16,-22 21 0,0-22 0,21 1 15,-42 21-15,22-21 0,-22 20 16,0 1-16,21-21 0,-21 21 15,-21 21 1,-1 21-16,1 0 0,0 0 16,21 0-16,-21 22 0,0-22 0,21 21 15,0-21-15,-21 22 16,21-22-16,0 0 0,0 0 0,0 22 0,0-22 16,0 0-16,0 0 15,0 0-15,21-21 0,0 21 16,0-21-16,0 0 0,0 0 15,1 0-15,-1 0 0,21 0 16,-21-21-16,22 0 0,-22 21 0,21-21 16,0 0-16</inkml:trace>
  <inkml:trace contextRef="#ctx0" brushRef="#br0" timeOffset="58696.33">6562 8467 0,'0'0'0,"0"-21"0,0-1 0,-22 1 16,22 0-16,0 0 0,-21-21 0,21 20 15,0-20-15,0 21 0,0-21 16,0 20-16,-21-20 0,21 21 0,-21-21 16,21 20-16,-21 1 0,21 0 15,0 0-15,-21 0 0,-1 21 0,1 0 16,0 0-16,0 0 0,0 21 15,0 21-15,-1-21 0,-20 22 16,21 20-16,0-20 0,-22 20 0,22 1 0,-21-1 16,21 1-16,0-1 0,-22 22 15,22-22-15,0 1 0,0-1 16,0-20-16,21 20 0,0-21 0,0 1 16,0-1-16,0-21 0,0 22 0,63-1 15,1-21 1,-43-21-16,0 0 15,0 0-15,21 0 0,-20-21 0,20 21 16,-21-21-16,21 0 0,-20-1 0,20-20 16,0 21-16,-21 0 0,22-22 15,-22 22-15,0-21 0,0 0 0,0 20 16,1-20-16,-1 21 0,0-21 16,-21 20-16,0 44 31,0-1-31,0 0 0,0 0 0,0 21 15,0-20-15,0 20 0,0-21 16,0 21-16,0-20 0,0 20 16,0-21-16,0 0 0,0 0 0,0 1 15,0-1-15,0 0 0,21-21 16,0 0-16,-21 21 0,21-21 0,1 0 16,-1 0-16,0 0 0,0-21 15,0 21-15,0-21 0,22 0 0,-22 21 16,0-22-16,0 1 0,0-21 0,1 21 15,20-22-15,-21 1 16,-21 21-16,0 0 0,0 0 0,0-22 16,0 22-16,0 0 0,0 0 15,0 42 1,0 0 0,0 0-16,0 0 0,0 22 15,0-22-15,0 21 0,-21-21 16,21 1-16,0 20 0,-21-21 0,21 0 15,0 0-15,0 1 0,0-1 0,0 0 16,0 0-16,21-21 16,0 0-16,0 0 0,0 0 15,1 0-15,-1-21 0,0 21 16,0-21-16,0 0 0,0-1 16,1 1-16,-1 0 0,0 0 15,0-43-15,0 43 0,0 0 16,-21-21-16,0 21 0,0-22 15,0 22-15,0 0 0,0 0 0,0 0 16,0-1-16,-21 22 16,0 0-1,21 22-15,0-1 16,0 0-16,0 0 16,0 0-16,21 0 0,0 1 0,1-1 15,-1 0-15,0 0 16,0 0-16,0 0 15,-21 1-15,21-1 0,-21 0 16,22 0-16,-22 0 0,0 0 16,0 1-16,0-1 15,0 0-15,21-21 32,0 0-17,0-21-15,0 0 0,22-1 16,-1 1-16,-21 0 0,21-21 15,-20 21-15,20-1 0,0-20 0,-21 0 16,22 21-16,-22-22 0,0 22 16,0 0-16,0 0 0,-21 0 0,0-1 0,0 1 15,-21 21 1,0 0-16,0 0 0,-21 0 16,20 0-16,1 21 0,0 1 0,0-1 15,0 0-15,-22 0 16,43 0-16,0 0 0,0 1 0,0-1 15,0 0-15,0 0 0,22 0 16,-1 0-16,0 1 16,0-1-16,0 0 0,0 0 15,1-21-15,-22 21 0,0 0 16,21-21-16,0 22 0,-21-1 0,0 0 16,21-21-16,-21 21 0,21-21 15,0 21-15,1-21 16,-1 0-1,0 0-15,0 0 0,0 0 0,0 0 16,1 0-16,-1-21 0,0 21 0,21-21 16,-21 21-16,1-21 0,-1 0 15,21-1-15,-21 1 0,0 0 0,-21 0 16,22 0-16,-22 0 0,21-22 0,-21 22 16,0 0-16,0 0 15,0 0-15,-21 21 16,-1 21-16,22 0 15,-21 0 1,0 0-16,21 0 0,-21 1 0,21-1 16,0 0-16,0 0 0,0 0 0,0 0 15,0 1-15,0-1 0,0 0 16,0 0-16,21 0 16,0-21-16,0 0 15,1 0-15,-1 0 0,0 0 16,0-21-16,0 21 0,22-21 0,-22 0 15,0 21-15,0-21 0,0-1 0,0 1 16,1 0-16,-22 0 0,0 0 16,21 0-16,-21-1 0,0 1 0,0 0 15,0 0-15,-21 42 32,21 0-32,-22-21 15,22 21-15,0 1 0,0-1 0,-21 0 16,21 0-16,-21 0 0,21 0 15,-21 1-15,21-1 0,0 0 16,-21-21-16,21 21 0,0-42 47,21 21-47,-21-21 16,21 0-16,0-1 0,0 1 0,1 21 15,-22-21-15,21-21 0,0 21 16,0-1-16,0 1 0,22 0 0,-22 21 15,0-21-15,0 0 0,0 21 16,0 0-16,-21 21 16,0 0-16,0 0 0,0 0 15,0 1-15,0 20 0,0-21 16,0 0-16,0 0 0,0 1 0,0-1 16,0 0-16,0 21 15,0-21-15,0 1 16,22-22-1,-1 0-15,0 0 0,0 0 16,0 0-16,0-22 0,1 1 16,20 0-16,-21 0 0,0 0 0,64-64 15,-43 22 1,-21 20-16,1 1 0,-1 0 16,0-1-16,0 1 0,0 0 0,-21-1 15,0 22-15,21-21 0,-21 21 0,0-22 16,0 22-16,0 0 15,0 0-15,0 42 32,0 0-32,-21 0 0,0 0 15,21 1-15,0 20 0,-21-21 16,0 21-16,21 1 0,-21-22 0,21 21 16,0 1-16,-22-1 0,22 0 15,-21 1-15,21-22 0,0 21 0,0-21 16,0 0-16,0 22 0,0-22 0,0 0 15,0 0-15,0 0 0,0 1 16,21-22 0,1 0-16,-1 0 15,0 0-15,0-22 16,0 1-16,0 0 16,-21 0-16,0 0 15,22 0-15,-22-1 0,0 1 0,0 0 16</inkml:trace>
  <inkml:trace contextRef="#ctx0" brushRef="#br0" timeOffset="58961.37">9144 8742 0,'0'0'0,"21"0"31,0 0-31,0 0 0,1 0 15,-1 0-15,21 0 0,0 0 16,-20 0-16,-1 0 0,21 0 16,-21-21-16,0 21 0,1 0 0,-1 0 15,0-21-15,0 21 0,0 0 16,0 0-16,-21-22 16,0 1 30</inkml:trace>
  <inkml:trace contextRef="#ctx0" brushRef="#br0" timeOffset="63945.51">11409 8615 0,'21'-21'0,"-21"0"15,0-1 1,0 1-16,0 0 15,21 21 95,0 0-95,-21-21 1,21 21-16,1 0 0,-22-21 16,21 0-16,-21-1 0,21 1 15,-21 0-15,21 21 0,-21-21 16,0 0 0,0 0-16,0-1 0,0 1 15,0 0-15,0 0 16,0 0-16,0 0 15,0 42 17,0 0-32,-21 0 0,21 21 0,-21 1 15,21-1-15,0 0 0,-21 22 16,-1-22-16,1 22 0,21-1 0,-21 22 16,0-22-16,21 1 0,-21-22 0,0 22 15,-1-1-15,22-20 0,-21-1 16,0 0-16,21-21 0,0 22 15,0-22-15,-21 0 0,21 0 16,-21-21-16,0 0 16,21-21-1,0 0-15,0 0 16,0-22-16,0 22 0,0 0 16,0-21-16,21 21 0,0-22 0,0 22 15,0-21-15,22 21 0,-22-1 0,21-20 16,-21 21-16,22 21 15,-22-21-15,21 21 0,0 0 0,-20 0 0,20 0 16,-21 21-16,21 0 0,-20-21 16,-1 21-16,0 0 0,0 1 15,-21-1-15,0 21 0,0 22 16,-21-43 0,0 0-16,0 0 0,-22 0 0,22-21 15,0 21-15,0-21 0,-22 0 0,22 0 16,0 0-16,0 0 0,0 0 15,0 0-15,-1 0 0,1-21 0,0 21 16,0-21-16,0 21 0,21-21 16,0 42 15,0 0-31,21 0 16,0 1-16,0-1 15,0 0-15,-21 0 0,43-21 16,-22 21-16,0 0 0,0-21 0,0 22 0,1-22 15,20 0-15,-21 0 0,21 0 16,1 0-16,-22 0 0,21 0 0,1 0 16,-1 0-16,0-22 0,1 22 0,-1-21 15,0 0-15,22 0 0,-43 0 16,21 0-16,1-1 0,-1 1 16,-21 0-16,0-21 0,22 21 0,-22-22 15,-21 22-15,21-21 0,-21 21 0,0-22 16,0 22-16,0 0 0,0 0 15,-21 21-15,0 0 16,-1 0-16,-20 0 0,21 21 16,-21 0-16,20 0 0,-20 0 0,21 1 15,0 20-15,-22-21 0,22 21 16,0-20-16,21-1 0,-21 0 0,21 0 16,0 0-16,0 22 0,0-22 15,21-21 1,0 0-16,22 0 15,-22 0-15,0-21 0,0 21 16,0-22-16,0 1 0,22 0 16,-22 21-16,0-21 0,21-21 15,-42-1-15,22 22 0,-22 0 0,21 0 16,-21 0-16,0-1 0,0 1 16,0 0-16,0 42 15,0 0 1,0 1-16,0-1 0,0 0 15,0 0-15,0 21 0,0-20 0,0-1 16,0 21-16,0-21 0,0 0 16,0 1-16,0-1 0,21 0 0,-21 0 15,21 0-15,0-21 0,0 21 16,1-21-16,-1 0 0,0 0 16,0 0-16,0 0 0,0 0 15,22-21-15,-22 0 0,0 0 0,0 21 16,0-21-16,22 0 0,-22-22 15,0 22-15,21 0 0,-20-21 0,-1-1 16,0 1-16,21 0 0,-21-1 0,1 1 16,20-22-16,-21 22 0,0 0 15,0-1-15,1 1 0,-22-43 16,0 64-16,0-21 0,0 21 16,0 42 15,-22 0-31,1 0 0,0 22 15,21-1-15,-21 0 0,0 1 0,0-1 16,21 21-16,-22-20 0,22-1 0,-21 22 16,21-22-16,0 0 0,0 1 15,0-22-15,0 21 0,0-21 0,0 22 16,43-1-16,-22-21 0,0 0 16,21-21-16,-21 21 0,22-21 15,-1 0-15,-21 0 0,22 0 16,-1 0-16,0 0 0,1 0 0,-1 0 15,0-21-15,1 0 0,-1 21 16,0-21-16,1 0 0,20-22 16,-42 1-16,0 21 0,1-21 0,-1 20 15,0-20-15,0 21 0,-21-21 16,21 20-16,-21 1 0,0 0 0,0 0 16,0 0-16,-21 21 0,0 0 0,0 0 15,0 0-15,-1 21 0,1 0 16,0 0-16,-21 0 0,21 1 0,-1 20 15,1-21-15,0 21 0,0-20 16,0-1-16,21 21 0,0-21 0,-21 0 16,21 22-16,0-22 0,0 0 15,21-21 1,0 0-16,0 0 16,21 0-16,-20 0 0,-1 0 15,0-21-15,0 21 0,0-21 16,22 0-16,-22-1 0,0 1 0,0 0 15,0 0-15,0 0 0,-21-22 0,22 22 16,-22 0-16,21 0 0,-21 0 16,0 0-16,0 42 15,0 0 1,-21-21-16,21 21 0,-22 0 16,22 22-16,0-22 0,0 0 15,0 0-15,0 0 0,0 0 0,0 1 16,0-1-16,0 0 15,22-21-15,-1 21 0,0-21 0,0 0 16,0 0-16,22 0 0,-22 0 0,0 0 16,21 0-16,-21 0 0,1 0 15,20 0-15,-21-21 0,0 21 0,22-21 16,-22 0-16,0-1 0,0 1 0,0 0 16,0-21-16,1 21 0,-1-1 15,0-20-15,0 0 0,0 21 0,0-1 16,-21-20-16,0 21 15,22 0-15,-22 42 16,0 0-16,0 0 16,-22 0-16,22 1 0,-21-1 15,0 21-15,21-21 0,-21 0 0,0 22 16,21-22-16,-21 0 0,-1 0 0,22 0 16,0 1-16,-21-22 0,0 21 15,0-21-15,21 21 16,0-42-1,0 0 1,0-1-16,0 1 0,21 0 16,0 0-16,0 0 0,-21-22 0,22 22 15,-1 0-15,0 0 16,0 0-16,0 0 0,0-1 0,1 22 16,-1 0-16,0 0 0,-21 22 15,21-1-15,-21 0 0,0 0 16,21 0-16,-21 0 0,21 1 0,-21-1 15,22 0-15,-22 0 0,0 0 0,21 0 16,0 1-16,-21-1 0,21-21 16,0 21-16,0-21 0,1 21 15,-1-21-15,0 0 0,0 0 16,0 0-16,0 0 0,1 0 16,-1-21-16,0 0 0,0 0 15,0-1-15,0 1 16,1 0-16,20-21 0,-21 21 0,0-22 15,64-20-15,-64 42 0,21-22 16,1 22-16,-22 0 0,21 0 16,-21 21-16,1 0 0,-1 0 0,0 0 15,0 0-15,-21 21 16,0 0-16,0 0 16,0 0-16,0 1 0,0-1 0,0 0 15,0 0-15,0 0 16,-21-21-16,21 21 0,0-42 47,21 0-32,-21 0-15,0 0 0,21 21 16,-21-21-16,0-1 0,0 1 16,0 0-16,0 0 0,0 0 0,0 0 15,0-1-15,-21 22 31,0 0-31,0 0 0,0 0 0,-1 22 16,1-1-16,0 0 0,0 21 16,0-21-16,-22 1 0,22 20 15,0-21-15,0 21 0,21-20 0,-21-1 16,0 0-16,21 0 0,-22 0 16,22 0-16,0 1 0,0-1 0,0 0 15,0 0-15,22-21 16,-1 21-16,0-21 0,21 0 15,-21 0-15,22 0 0,-22 0 0,21 0 16,1 0-16,-1 0 0,21 0 16,-20 0-16,-1 0 0,0 0 0,1-21 15,-1 0-15,-21 21 0,22-21 0,-1 0 16,-21-1-16,21 1 0,-20-21 16,-1 21-16,0 0 0,0-22 15,0 22-15,-21-21 0,0 21 0,0-1 16,-42 22-1,21 0-15,0 0 0,-1 0 0,1 22 16,-42 20-16,42-21 0,-1 0 16,22 0-16,-21 22 0,21-22 15,-21 0-15,21 43 0,0-43 16,0 0-16,0 0 0,0 0 16,0 0-16,21 1 0,0-22 15,1 21-15,-1-21 16,0 0-16,0 0 0,0 0 15,22 0-15,-22 0 0,42 0 16,-42 0-16,1 0 0,-1 0 0,21-21 16,-21 21-16,0-22 0,1 22 15,-1-21-15,0 21 0,0-21 0,0 21 16,0-21-16,1 0 0,-1 0 0,0-22 16,0 22-16,0 0 15,0 0-15,1 0 0</inkml:trace>
  <inkml:trace contextRef="#ctx0" brushRef="#br0" timeOffset="64432.23">17547 8911 0,'0'0'0,"0"-21"0,-21 21 16,21-21-16,0 0 0,-21 0 15,0 21-15,21-22 0,-22 1 0,22 0 16,0 0-16,0 0 0,0 0 16,0-1-16,0 1 0,0 0 0,0 0 15,22 0-15,20 0 16,-21-22-16,0 22 0,22 0 15,-1 0-15,0 21 0,1-21 0,-1-1 16,0 22-16,-21 0 0,22 0 16,-22 0-16,0 0 0,21 0 0,-42 22 15,0 20-15,0-21 0,0 0 0,0 22 16,0-1-16,-21 0 0,0-21 16,0 22-16,0-1 0,-22 0 0,43 1 15,-21-22-15,0 21 0,0-21 0,0 1 16,0-1-16,21 0 0,-22 0 15,1 0-15,0-21 0,21 21 16,0 1-16,-21-22 0,0 0 16,21 21-16,-21-21 0,-1 21 15,1-21-15,0 21 16,0-21 0</inkml:trace>
  <inkml:trace contextRef="#ctx0" brushRef="#br0" timeOffset="64804.01">17314 9525 0,'0'0'0,"0"21"0,0 0 0,0 1 15,0-1-15,0 0 16,21-21-1,1 0-15,-1 0 16,0 0-16,0 0 0,-21-21 16,21 21-16,22-21 15,-22-1-15,-21 1 0,0 0 0,21 21 16,-21-21-16,21 21 0,-21-21 16,-21 42 15,0-21-31,0 21 0,-1 0 0,1 0 15,0-21-15,0 22 0,21-1 16,-21 0-16,0 0 0,-1-21 16,22 21-16,0-42 62</inkml:trace>
  <inkml:trace contextRef="#ctx0" brushRef="#br0" timeOffset="77492.23">6519 10054 0,'-21'0'16,"0"0"0,0 0-16,0 0 0,-1 0 31,22-21-15,0 0-1,0 0-15,0 0 16,22-1-1,-1 22 1,0 0-16,0 0 16,0 22-16,0-22 0,1 21 15,-1 0-15,0 0 0,0 21 0,0-20 16,0 20-16,1-21 0,-1 21 0,0 1 16,0-1-16,0 0 15,-21 22-15,0-22 0,21 22 0,-21-22 0,22 0 16,-22 22-16,0-22 0,0 1 15,0-1-15,0 0 0,0-21 16,0 22-16,0-22 0,0 0 0,0 0 16,0 0-16,0-42 31,0 0-15,0 0-16,0 0 0,21-22 15,0 22-15,-21-21 0,21 0 0,0-1 16,0-20-16,1 20 0,-1-20 15,-21-1-15,21 22 0,21-21 16,-21-1-16,1 22 0,-1-22 0,0 22 16,0 0-16,0-1 0,-21 1 0,21 0 15,1 20-15,-1 1 0,-21 0 16,0 0-16,0 0 0,21 0 0,-21-1 16,21 22-16,-21-21 15,21 21 1,0 21-1,-21 1 1,0-1-16,0 0 0</inkml:trace>
  <inkml:trace contextRef="#ctx0" brushRef="#br0" timeOffset="79112.11">7641 10668 0,'0'0'0,"0"-21"0,0 0 16,21 0-16,-21-1 0,21 1 0,1 0 16,-22 0-16,0 0 0,0 0 15,0-1-15,21-20 0,-21 21 0,0 0 16,0 0-16,0-22 0,-21 22 16,-1 0-16,1 0 0,-21 21 0,21-21 15,0 21-15,-22 0 0,22 0 16,-21 0-16,21 0 0,-1 21 0,-20 0 15,21 0-15,0 0 0,-22 22 16,22-1-16,0 21 0,21-20 0,0-1 16,-21 22-16,21-22 0,0 0 15,0 1-15,0 41 0,0-63 16,0 1-16,21-1 0,-21 0 16,21 0-16,0-21 0,1 0 15,-1 0-15,0 0 0,0 0 0,0-21 16,0 21-16,1-21 0,-1 0 15,0-1-15,0 1 0,0-21 0,0 21 16,22-22-16,-22 22 0,0-21 16,0 21-16,0-22 0,1 1 0,-22 0 15,0 21-15,21-22 0,-21 22 0,0 0 16,0 0-16,0 0 16,0-1-16,0 44 15,0-1 1,0 0-16,0 21 0,0-21 0,0 22 15,0-22-15,0 21 0,0 1 0,0-1 16,0-21-16,0 21 0,0-20 16,0-1-16,0 21 0,0-21 0,21-21 15,0 21-15,0 1 0,0-22 0,1 0 16,-1 0-16,0 0 0,21 0 16,-21-22-16,22 1 0,-1 0 0,-21 0 15,22 0-15,-22 0 16,21-1-16,-21-20 0,22 21 0,-22-21 15,0 20-15,0-20 0,0 0 0,0-1 16,-21 1-16,22 21 0,-22-21 16,0 20-16,0 1 0,0 0 0,0 0 15,-22 21-15,1 0 0,0 0 0,0 0 16,0 0-16,0 0 0,-1 21 16,22 0-16,-21-21 0,21 21 0,-21 1 15,21 41-15,0-42 16,0 0-16,0 1 0,21-1 0,0 0 15,1 0-15,-1 0 0,0 0 16,0 1-16,-21-1 0,21 0 16,0 0-16,1 21 0,-1-42 0,0 22 15,0-1-15,-21 0 0,21 0 0,0 0 16,-21 0-16,22-21 0,-1 22 16,0-22-16,0 21 0,0-21 15,0 0-15,1 0 0,-1 0 0,0 0 16,21 0-16,-21 0 0,22 0 15,-22-21-15,0-1 0,21 22 0,-20-21 16,20 0-16,-21 0 0,0 0 0,0 0 16,1-1-16,-1 1 15,-21 0-15,0 0 0,0 0 0,0 0 16,0-22-16,0 22 0,0 0 0,0 0 16,-21 0-16,-1-1 0,1 1 15,0 0-15,0 21 0,0 0 16,0 0-16,-1 0 0,1 21 15,0 0-15,0 1 0,0 20 0,0-21 16,21 21-16,-22-20 0,22 20 16,-21 0-16,21-21 0,-21 22 0,21-22 15,0 0-15,0 21 0,0-20 0,0-1 16,21 0-16,0-21 0,1 0 16,-1 0-1,0 0-15,0 0 0,0 0 0,0-21 16,1 21-16,-1-21 0,-21-1 0,21 1 15,0 0-15,0 0 0,0 0 16,1 0-16,-22-1 0,21-20 0,-21 21 16,21 0-16,0-22 0,-21 22 0,0 0 15,0 0-15,21 21 16,-21 21 0,0 0-16,0 22 15,0-22-15,0 0 0,21 0 16,-21 0-16,0 0 0,22 22 0,-22-22 0,21 0 15,-21 0-15,21 0 0,0-21 16,0 22-16,0-22 0,1 0 16,-1 0-16,0 0 0,0 0 0,21 0 15,-20 0-15,-1 0 0,0-22 16,21 1-16,-21 0 0,1 0 0,-1 0 16,0 0-16,0-1 0,0 1 0,0 0 15,-21-21-15,22 21 0,-22-1 16,0 1-16,0 0 0,0 0 0,0 42 47,0 0-47,0 22 0,0-22 0,0 0 15,0 0-15,0 0 0,0 0 16,0 1-16,0-1 0,0 0 16,0 0-16,0 0 0,0 0 15,21-21-15,0 0 16,0 0-16,-21-21 15,21 0-15,0 0 16,-21 0-16,0 0 0,22-1 0</inkml:trace>
  <inkml:trace contextRef="#ctx0" brushRef="#br0" timeOffset="79447.91">9800 10118 0,'0'0'0,"-21"0"0,-21 21 15,20 0-15,22 0 16,-21 0-16,21 1 16,0-1-16,0 0 0,0 0 15,21-21-15,1 0 16,-1 0-16,0 0 16,0 0-16,0-21 0,-21 0 0,21 0 15,1 21-15,-1-22 0,-21 1 16,21 0-16,-21 0 0,0 0 0,0 0 15,0-1-15,-21 1 16,0 21-16,-1 0 0,1 0 0,0 0 16,0 0-16,0 0 15,0 21-15,-1 1 0,22-1 0,-21 0 16,21 0-16,0 0 0,0 0 16,0 1-16,0-1 0,0 21 0,0-21 15,0 0-15,21 1 0,1-22 16,-1 0-16</inkml:trace>
  <inkml:trace contextRef="#ctx0" brushRef="#br0" timeOffset="80022.58">10350 10075 0,'0'0'0,"-21"0"15,0-42-15,21 21 16,-21 21-1,21 21 1,0 0-16,0 0 16,0 1-16,0-1 0,0 0 0,0 21 15,0-21-15,0 22 0,0-22 0,0 21 16,0 1-16,0-1 0,0 0 16,0 1-16,0-1 0,0 0 15,0 1-15,0-1 0,0-21 0,0 21 16,0-20-16,-21-1 0,21 0 15,0 0-15,0-42 32,0-43-17,0 43-15,0 0 0,0 0 16,0-21-16,21 20 0,-21-20 0,21 21 16,0-21-16,0 20 0,1 1 15,-1 0-15,21 0 0,-21 21 16,0 0-16,22 0 0,-22 0 0,0 0 15,21 0-15,-20 0 0,-1 21 16,21 0-16,-42 0 0,21 22 0,-21-22 16,21 0-16,-21 21 0,0-20 0,0-1 15,0 21-15,-21-21 0,0 0 16,0 1-16,0 20 0,0-21 0,-22-21 16,22 21-16,-21 0 0,21 1 0,-22-22 15,22 21-15,-21-21 0,-1 0 16,22 0-16,0 0 0,0 0 0,0 0 15,0 0-15,-1 0 0,1 0 0,0 0 16,21-21-16,0-1 16,0 1-16,0 0 0,21 0 15,0 0-15,1 0 0</inkml:trace>
  <inkml:trace contextRef="#ctx0" brushRef="#br0" timeOffset="80391.38">11324 9927 0,'0'0'0,"-21"0"0,0 0 16,0 0-16,-1 0 0,1 0 15,0 0 1,21 21-16,-21 1 0,21-1 0,0 21 16,0-21-16,0 22 0,0-1 15,0 0-15,0 1 0,0-1 0,0 0 16,0 1-16,0-1 0,0 0 0,0 1 16,0-1-16,-21 0 0,21 1 15,0-22-15,-21 21 0,21-21 0,0 0 16,-22 1-16,22-1 0,0 0 15,22-42 17,-1 0-32,0-1 0,0 1 15,0 0-15,0 0 0</inkml:trace>
  <inkml:trace contextRef="#ctx0" brushRef="#br0" timeOffset="81188.16">11493 10520 0,'0'0'16,"0"21"0,22-21-16,-1 0 15,0 0-15,0 0 16,0 0-16,0 0 16,1-21-16,-1 0 0,21 21 0,-21-21 15,0-1-15,1 1 0,-1 0 0,0 0 16,21 0-16,-42 0 0,21-1 15,1 1-15,-1 0 0,-21-21 0,0 21 16,0-1-16,0 1 0,0 0 0,0 0 16,0 0-1,-21 21-15,-1 0 16,1 0-16,0 21 16,0-21-16,0 21 0,0 0 0,-1 0 15,1 22-15,0-22 0,0 21 16,0-21-16,0 22 0,-1-1 15,22-21-15,0 22 0,0-22 0,0 21 16,0 0-16,0-20 0,0-1 0,0 0 16,0 21-16,22-21 15,-1 1-15,0-22 0,0 0 0,0 21 16,0-21-16,1 0 0,20 0 0,-21 0 16,21 0-16,-20-21 0,20 21 0,-21-22 15,21 1-15,-20 0 0,20 0 16,-21 21-16,0-42 0,22 20 0,-22 1 15,0-21-15,0 21 0,0 0 0,0-22 16,1 1-16,-22 21 16,0 0-16,21-1 0,-21 1 0,0 0 15,0 0-15,-21 21 32,-1 21-32,1 0 15,0 22-15,21-22 0,0 0 16,0 0-16,0 0 0,0 0 15,0 22-15,0-22 0,0 0 0,0 0 16,0 0-16,0 1 0,21-1 16,0 0-16,1-21 0,-1 21 15,0-21-15,0 21 0,0-21 0,0 21 16,-21 1-16,22-22 16,-22 21-16,-22-21 31,1 0-31,0 0 0,0 21 0,0-21 15,0 0-15,-1 0 0,-20 0 0,21 21 16,0-21-16,0 0 0,-1 0 0,1 0 16,0 0-16,0 0 15,0 0-15,21-21 47,0 0-47</inkml:trace>
  <inkml:trace contextRef="#ctx0" brushRef="#br0" timeOffset="82388.83">17547 10075 0,'0'-21'0,"0"0"15,0 0 1,0 0-16,0 0 0,0-1 15,0 1-15,0 0 0,0 0 16,0 0-16,0 0 0,0-1 0,0 1 16,-21 0-16,21 0 0,-21 0 15,21 0 1,0 42 0,-21-21-1,21 21-15,0 21 0,0-21 0,0 22 16,-22-1-16,22 0 0,0 1 15,0 20-15,0-20 0,0 20 0,0 1 16,0-1-16,0 1 0,0-1 16,0 1-16,0-1 0,0 1 0,0-1 15,0 1-15,22-1 0,-22 1 16,21-1-16,-21 1 0,0-1 0,0 22 16,0-22-16,0 1 0,21 20 0,-21-20 15,0 21-15,0-22 0,0 22 16,0-1-16,0-20 0,0 21 0,0-1 15,0 1-15,0 21 0,0-22 0,-21 1 16,21-21-16,0 20 0,0 1 16,0 0-16,0-1 0,0-20 0,0 20 15,0 1-15,0 0 0,0-1 0,0-20 16,-21 21-16,21-1 16,0 1-16,0 0 0,-22 20 0,22-20 15,0 0-15,0-1 0,0 22 0,0-21 16,0 21-16,0-22 0,0 22 0,0-21 15,0 21-15,0-22 0,0 22 16,0-21-16,-21 0 0,21 20 16,0-20-16,0 0 0,0 105 0,0-105 15,-21 0-15,21-1 0,0-20 16,0 20-16,0 1 0,0 0 0,0-1 16,0 1-16,0-21 0,0 20 0,0-20 15,-21 20-15,21-20 0,0 21 16,0-22-16,0 1 0,-21 20 15,21-20-15,0-1 0,0 1 0,0-1 16,0 1-16,0-1 0,0-20 0,-21 20 16,21-21-16,0 1 0,0-1 15,-22 0-15,22 1 0,0-22 0,0 0 16,0 21-16,0-20 0,0-1 16,-21 0-16,21 0 15,0-42 48,0 0-63,0 0 0,0-22 15,0 1-15</inkml:trace>
  <inkml:trace contextRef="#ctx0" brushRef="#br0" timeOffset="83308.3">20997 9356 0,'0'0'0,"-21"0"16,0 0-16,0 0 15,0 0 1,-1 0 0,1 0-16,0 0 15,0 0-15,0 21 16,0 0-16,-1 0 0,22 22 0,-42-22 15,21 21-15,0 22 0,0-22 0,-1 21 16,1 1-16,0 21 0,-21-22 16,21 1-16,-1-1 0,1 22 15,21-22-15,0 1 0,0 20 0,0-20 16,0-1-16,0-20 0,21-1 16,1 0-16,-1 1 0,21-1 0,-21-21 15,22-21-15,-1 21 0,-21-21 0,21 0 16,1 0-16,-1-21 0,0 0 15,1 0-15,-1 0 0,-21-22 0,22 1 16,-1 0-16,-21-1 0,21 1 16,-20-21-16,20-43 0,-21 42 15,0 1-15,-21-1 0,0 1 16,0-22-16,0 22 0,0-1 0,0-21 16,-21 22-16,0 21 0,0-22 0,0 22 15,-1 21-15,1-22 0,0 22 16,-21 0-16,21 21 0,-22 0 15,1 0-15,0 0 0,20 0 0,-20 0 16,0 21-16,-1 0 0,22 0 0,0 1 16,0-1-16,0 0 0,21 0 15,0 0-15,0 0 0,0 22 0,0-22 16,0 0-16,21 0 0,0 0 16,0 1-16,22-1 0,-22-21 0,21 21 15,0 0-15</inkml:trace>
  <inkml:trace contextRef="#ctx0" brushRef="#br0" timeOffset="83709.58">21632 9821 0,'0'-21'0,"0"0"16,-21 21-16,0 0 0,0 0 15,0 0 1,-1 0-16,22 42 15,0-20-15,0 20 0,0 43 16,0-43-16,0 21 0,0-20 0,0 20 16,0 1-16,0 20 15,0-20-15,0 21 0,0-1 0,0 1 16,0 0-16,0-1 0,-21 22 0,0 0 16,0-21-16,0 20 0,0 1 0,-22-21 15,22 0-15,0-1 0,0 1 16,0 0-16,-1-22 0,1 1 0,0-1 15,0-21-15,0 22 0,0-22 0,21-21 16,-22 22-16,22-22 0,-21 0 16,21 0-16,-21 0 0,21 1 0,0-44 31,0 1-31,0 0 0,0-21 16,0-1-16,0 1 0,21 0 15,0-22-15,1 1 0,-1-1 0,0-20 16,0-1-16,21 0 0,-20-21 15</inkml:trace>
  <inkml:trace contextRef="#ctx0" brushRef="#br0" timeOffset="84056.38">21653 9927 0,'0'0'0,"0"-42"0,-21-64 15,21 85-15,0-21 16,0 20-16,0 1 0,0 0 0,0 0 15,21 0-15,1 0 0,-1-1 16,0 1-16,0 21 0,21 0 0,-20 0 16,-1 0-16,21 0 0,-21 21 15,22 1-15,-22-1 0,0 21 16,0-21-16,-21 22 0,0-1 0,0 0 16,0-21-16,0 22 0,0-1 0,-21-21 15,-21 22-15,20-22 0,1 0 16,0 21-16,0-21 0,0-21 0,-22 22 15,22-1-15,0-21 16,0 21-16,0-21 16,42 0-1,0 0 1,0 0-16,0 0 0,1 0 16,-1-21-16,0 21 0,0-21 0,0 21 15,0-22-15</inkml:trace>
  <inkml:trace contextRef="#ctx0" brushRef="#br0" timeOffset="84690.02">22140 9970 0,'0'0'0,"21"0"0,-21-22 16,22 22-16,-1-21 0,0 21 0,0-21 15,0 0-15,0 0 0,1 0 16,-1 21-16,0-22 0,0 1 0,0 0 16,-21 0-16,0 0 0,0 0 15,-21 21 16,0 21-31,0 0 0,0 0 0,-1 0 16,1 0-16,21 1 0,-21 20 16,0 0-16,21 1 0,0-22 15,0 0-15,0 0 0,0 0 0,0 0 16,0 1-16,21-22 16,0 0-16,0 0 0,1 0 0,-1 0 15,0 0-15,0 0 16,0 0-16,0-22 0,1 22 0,-1-21 15,0 0-15,0 21 0,0-21 16,0 0-16,1 0 0,-1-1 16,0-20-16,0 21 0,-21 0 0,21 0 15,0-1-15,1 1 0,-1 21 0,0-21 16,0 21-16,0 0 16,0 0-16,1 0 0,-1 21 15,-21 0-15,21 1 0,0-1 16,-21 0-16,0 21 0,21-21 15,-21 1-15,21 20 0,-21-21 0,0 0 16,0 0-16,0 1 0,0-1 0,0 0 16,0 0-16,-21-21 31,0 0-31,0 0 16,21-21-1,0 0-15,-21 21 0,21-21 0,0-1 16,0 1-16,0-21 0,0 21 0,0 0 15,0-22-15,0 22 0,0 0 16,0 0-16,21 0 0,0-1 0,-21 1 16,21 21-16,0-21 15,1 21-15,-1-21 0,0 21 0,0 0 16,0 0-16,0 21 16,1-21-16,-22 21 15,21 0-15,0 1 0</inkml:trace>
  <inkml:trace contextRef="#ctx0" brushRef="#br0" timeOffset="86524.07">23347 10033 0,'0'0'0,"21"0"16,-21-21-16,0 0 0,21 0 15,-21-1-15,21 1 0,-21 0 0,0 0 16,0 0-16,0 0 0,0-1 15,0 1-15,0 0 0,0 0 16,-21 21-16,0 0 0,0 0 16,0 21-16,-1-21 15,1 21-15,-21 0 0,21 1 0,0-1 16,21 21-16,-22-21 0,1 0 16,0 22-16,21-22 0,0 0 0,0 0 15,0 0-15,0 22 0,0-22 0,0 0 16,0 0-16,21-21 15,0 0 1,1 0-16,-1 0 0,0-21 16,0 21-16,-21-21 0,21 0 15,0 21-15,1-21 0,-22-1 16,21 1-16,0 0 0,-21-21 0,0 21 16,21-1-16,-21 1 0,0 0 15,21 0-15,-21 0 0,0 42 31,0 0-31,0 0 16,0 0-16,0 1 0,0-1 16,0 21-16,0-21 0,0 0 0,0 1 15,0-1-15,0 0 0,0 0 0,0 0 16,21-21-16,1 21 0,-1-21 16,0 0-16,0 0 15,0 0-15,0 0 0,1-21 0,20 0 16,-21 0-16,0 0 0,0 0 15,1-1-15,-1 1 0,21-21 0,-21 21 16,0-22-16,1 1 0,-1-21 16,0 20-16,0-20 0,0-1 0,0 1 15,1-1-15,-22 1 0,21-1 16,0 1-16,-21 20 0,0 1 0,0 0 16,0-1-16,0 22 0,0 0 0,0 0 15,0 42 1,-21 0-16,0 0 15,-1 22-15,1-1 0,0 0 0,0 1 16,0 20-16,0-20 0,-1 20 16,22 1-16,-21-1 0,0 1 0,21-22 15,0 21-15,0-20 0,0-1 16,0 0-16,0 1 0,0-1 0,0-21 16,21 22-16,0-22 0,1 0 0,20 0 15,-21-21-15,0 21 0,0-21 16,22 0-16,-22 0 0,0 0 0,0 0 15,0 0-15,22-21 0,-22 0 0,0 0 16,0 21-16,0-43 0,1 22 16,-22 0-16,21 0 0,-21-21 15,21 20-15,-21 1 0,0 0 0,0 0 0,0 0 16,0 0-16,0 42 31,0 0-31,0 0 0,0 0 16,0 0-16,0 22 0,0-22 15,0 0-15,0 0 0,0 0 16,0 1-16,0-1 0,21 0 0,0 0 16,0 0-1,1-21-15,-1 0 0,0 0 16,0 0-16,0 0 0,0 0 0,-21-21 16,22 21-16,-1-21 0,0 0 15,0 0-15,0-1 0,22 1 16,-22 0-16,0 0 0,0 0 0,0-22 15,-21 22-15,21 0 0,1 0 16,-1 0-16,-21 0 16,0 42-1,0 0-15,0 0 16,-21 0-16,21 0 0,0 1 0,-22-1 16,22 0-16,-21 0 0,21 0 15,0 0-15,0 1 0,0-1 0,0 0 16,0 0-16,21 0 15,1-21-15,-1 0 0,0 21 0,0-21 16,0 0-16,22 0 16,-22 0-16,21 0 0,-21-21 0,0 21 15,22-21-15,-22 21 0,0-21 0,-21 0 16,21 21-16,-21-21 0,21-1 16,-21 1-16,0 0 0,0 0 0,0-21 15,0 20-15,-21 1 0,0 0 16,0 0-16,0 0 0,0 0 0,-1 21 15,1-22-15,0 22 0,0 0 0,0 0 16,0 0-16,42 0 47,0 0-31,0 0-16,21 0 0,-20 0 0,-1 0 15,21-21-15,-21 21 0,22 0 0,-22 0 16,21 0-16,-21 0 0,0 0 15,22 0-15,-22 0 0,0 0 0,0 0 16,0 21-16,1-21 0,-1 22 16,-21-1-16,0 0 0,0 0 0,0 0 15,0 0-15,0 1 0,0-1 0,0 0 16,0 0-16,0 0 0,0 0 0,0 1 16,0-1-16,0 0 15,-21 0-15,21 0 0,-22-21 0,22 21 16,-21-21-16,21 22 0,-21-22 15,21-22 17,0 1-32,0 0 15,21 0-15,-21 0 0,21 0 16,1-1-16,-1-20 0,0 21 0,0-21 16,0-1-16,22 22 0,-22-21 0,0-1 15,21 22-15,1-21 0,-22 21 16,21 0-16,-21 21 0,22 0 0,-22 0 15,0 0-15,0 21 0,0-21 16,0 21-16,1 42 16,-22-41-16,0 20 0,0-21 0,0 0 15,0 22-15,0-22 0,0 0 0,0 0 16,-22 21-16,1-20 0,0-1 16,21 0-16,-21 0 0,0-21 15,21 21-15,-21-21 0,21 21 0,-22-21 31,22-21-15,0 0 0,0 0-16,0 0 15,0-22-15,0 22 0,0 0 16,0-21-16</inkml:trace>
  <inkml:trace contextRef="#ctx0" brushRef="#br0" timeOffset="86739.94">25463 9356 0,'0'0'0,"-21"0"0,21-21 0,-21-1 16,0 1-16,21 0 0,-21 0 15,0 21 17,-1 0-1,1 0-16,0 0-15,21 21 0,-21-21 16,0 0-16,0 0 0,-22 21 0,22-21 16</inkml:trace>
  <inkml:trace contextRef="#ctx0" brushRef="#br0" timeOffset="87004.79">24088 9483 0,'0'0'0,"21"0"32,0-21-17,0 21-15,0-22 0,0 22 16,1 0-16,20 0 0,-21-21 0,0 21 16,22 0-16,-22 0 0,0 0 15,0 0-15,0 0 0,0 0 16,1 0-16,-1 0 0,-42 0 31,-1 0-15,1 0-16,0-21 0</inkml:trace>
  <inkml:trace contextRef="#ctx0" brushRef="#br1" timeOffset="108736.56">6837 11430 0,'0'0'0,"-21"0"0,-1 0 0,1 0 15,0 0-15,0 0 0,-21 0 0,20 0 16,1 0-16,-21-21 0,21 21 16,0 0-16,-22 0 0,22 0 0,0 0 15,0 0-15,0 0 0,-1 0 0,1 0 16,42 0 31,1 0-32,-1 0-15,21 21 0,-21-21 0,22 0 16,-1 0-16,0 0 16,1 0-16,-1 21 0,0-21 0,22 0 15,-22 0-15,22 0 0,-22 0 0,21 0 16,-20 0-16,20 21 0,1-21 16,20 0-16,-20 0 0,21 0 0,-1 0 15,22 0-15,-21 0 0,21 0 16,-1 0-16,-20 0 0,21 0 0,0 0 15,0 0-15,-1 0 0,22 0 16,-21 0-16,21 0 0,0 0 16,-21-21-16,21 21 0,-21 0 0,21 0 0,0 0 15,-21 0-15,21 0 0,127-21 16,-148 21-16,-1 0 16,22 0-16,-21 0 0,0 0 0,21 0 15,-21 0-15,0 0 0,0 0 0,-1 0 16,-20 21-16,21-21 0,-21 0 15,-1 0-15,1 0 0,0 0 0,-22 21 16,22-21-16,-22 0 0,1 0 0,-22 0 16,22 0-16,-22 0 0,-21 0 15,21 0-15,-20 0 0,-1 0 16,0 0 62,0-21-78,0 21 0</inkml:trace>
  <inkml:trace contextRef="#ctx0" brushRef="#br1" timeOffset="109768.55">20489 10668 0,'0'0'0,"-21"0"16,0 0-1,0 0-15,0 0 0,-1 0 16,1 0-16,0 0 15,21 21 17,21 0-17,0-21-15,1 0 16,20 0-16,0 0 0,-21 22 16,43-22-16,-22 21 0,22-21 0,-1 0 15,1 0-15,20 21 0,1-21 16,0 0-16,-1 0 0,22 21 0,0-21 15,0 0-15,21 0 0,-21 21 16,21-21-16,0 0 0,0 21 0,21-21 16,-21 0-16,21 0 0,0 22 0,0-22 15,1 21-15,-1-21 0,0 0 0,21 0 16,-21 0-16,1 0 16,-1 0-16,0 21 0,0-21 0,0 0 15,0 0-15,-21 0 0,22 21 16,-22-21-16,0 0 0,-22 0 0,1 0 15,0 21-15,0-21 0,-21 0 0,-1 0 16,-20 0-16,20 0 0,-41 0 16,20 0-16,-20 0 0,-22 0 0,0 0 15,0 0-15,0 0 0,0 0 16,-42 0 46,0 0-62,0 0 0,0 0 0,0 0 16,-1 0 0</inkml:trace>
  <inkml:trace contextRef="#ctx0" brushRef="#br1" timeOffset="119409.01">22098 12869 0,'-21'0'0,"21"-21"31,21 0-15,0 21-16,0-21 0,0 0 15,1 0-15,20-1 0,-21 1 0,21 0 16,1 0-16,-22 0 0,21-22 16,1 22-16,-22 0 0,0 0 15,0 0-15,0 0 0,-21-1 16,0 1-16,-21 0 0,0 0 15,0 21-15,-22 0 0,1 0 0,0 0 16,-1 0-16,1 0 0,-21 21 16,20-21-16,1 21 0,0 0 0,-1 1 15,1-1-15,0 21 0,20-21 16,1 22-16,0-22 0,21 21 0,0 0 16,0 1-16,0-22 0,21 21 15,0 1-15,1-1 0,20-21 0,-21 21 16,21-20-16,1 20 0,-22-21 15,21 21-15,1-20 0,-1 20 16,0-21-16,1 0 0,-22 0 16,21 22-16,-21-22 0,0 0 0,-21 0 15,0 0-15,-63 64 16,42-64-16,-22 0 0,1 1 16,0-1-16,-43 0 0,43-21 15,-1 0-15,1 0 0,0 0 16,-1 0-16,1 0 0,0-21 15,-1 0-15,22-1 0,-21 1 0,21-21 0,0 21 16,-1-22-16,22 22 0,0-21 16,0 21-16,0 0 0,0-1 0,0 1 15,0 0-15,22 21 16,-1 0-16,42 64 16,-42-43-1,1 0-15,-1 0 0,0 21 0,21-20 16,1 41-16,-22-21 0,0-20 15,0-1-15,0 21 0,0-21 16,22 22-16,-22-43 0,0 21 16,0-21-16,22 0 0,-22 0 15,0 0-15,21-21 0,-21 21 0,22-22 16,-22 1-16,21 0 0,1-21 16,-22 21-16,21-22 0,-21 22 15,22-21-15,-22 21 0,0-22 0,0 1 16,0 0-16,0 20 0,1-20 15,-1 21-15,-21 0 0,0 0 16,0 42 0,0 0-16,0 0 15,0 0-15,0 0 0,0 22 16,0-22-16,-21 0 0,21 21 0,-22-20 16,22 20-16,0-21 0,0 0 0,0 0 15,0 1-15,0-1 0,0 0 16,22-21-16,-1 0 0,0 0 0,0 0 15,21 0 1,-20 0-16,-1-21 0,0 0 0,0-1 16,21 1-16,-20 0 0,-1 0 15,0 0-15,0 0 0,0-22 0,0 22 16,1 0-16,-1-21 0,-21 20 16,0 1-16,21 0 0,-21 0 15,0 42 1,0 0-1,0 0-15,0 1 0,0 20 16,0-21-16,0 0 0,0 0 16,0 1-16,0-1 0,0 21 15,0-21-15,21-21 0,0 21 0,0 1 16,1-22-16,-1 0 16,0 0-16,0 0 0,0 0 0,0 0 15,1-22-15,20 1 0,-21 0 16,0 0-16,22 0 0,-22 0 0,0-22 15,0 22-15,0 0 0,0-21 16,1-1-16,-22 1 0,0 21 0,21-22 16,0 1-16,-21 0 0,0-22 15,0 43-15,21-21 0,-21-1 16,0 22-16,0 0 0,0 0 0,0 42 16,0 0-1,0 22-15,0-1 0,0-21 16,0 21-16,-21 43 15,0-43-15,21 1 0,-21-1 0,-1 0 16,22-20-16,-21 20 0,0 0 16,21-21-16,0 1 0,0-1 0,-21 0 15,21 0-15,0 0 0,-21 0 16,21-42 0,0 0-1,0 0-15,21 0 16,0 0-16,0-1 0,-21 1 0,21 0 15,1 0-15,-1 0 0,0 21 16,0-21-16,0-1 0,22 22 16,-22 0-16,0 0 0,0 0 0,0 0 15,0 0-15,1 22 0,-1-22 16,0 21-16,0 0 0,-21 0 0,0 0 16,0 0-16,0 1 0,0-1 15,0 0-15,0 0 0,0 0 16,-21 0-16,0-21 0,0 22 0,-22-1 15,22-21-15,0 21 0,-43-21 16,1 0 0,42 0-16,0 0 0,-1 0 15,1 0-15,0 0 0,0 0 0,42 21 47,0-21-47,0 0 16,1 0-16,-1 0 0,0 0 15,21 0-15,-21 0 0,22 0 0,-1 0 16,0-21-16,1 0 0,-1 0 16,0-1-16,1 1 0,-1 0 0,0 0 15,-20 0-15,62-64 16,-41 0-16,-22 43 16,0-21-16,0 20 0,0-20 0,0-1 15,1 22-15,-22-22 0,0 22 16,0-21-16,0 41 0,0-20 0,0 21 15,0 0-15,0 0 0,0 42 16,0 0 0,0 0-16,0 21 0,-22 22 15,1-22-15,21 22 0,-21-22 0,21 22 16,0-22-16,-21 21 0,21-20 0,-21-1 16,21 0-16,0 1 0,0-22 15,0 21-15,0-21 0,0 1 0,0-1 16,0 0-16,0 0 0,21-21 31,0 0-31,0 0 0,0 0 0,1-21 16,-1 0-16,0 0 15,0-1-15,0 1 0,-21 0 0,0-21 16,0 21-16,0-1 0</inkml:trace>
  <inkml:trace contextRef="#ctx0" brushRef="#br1" timeOffset="119588.86">24130 13102 0,'0'0'0,"-21"0"0,0 0 16,42 0 15,0 0-31,0 0 16,0 0-16,0-21 0,22 21 0,-22-21 15,21 21-15,-21 0 0,22 0 0,-1-21 16,-21 21-16,22 0 0,-1-21 15,0 21-15</inkml:trace>
  <inkml:trace contextRef="#ctx0" brushRef="#br1" timeOffset="120033.61">24638 13081 0,'0'0'0,"-21"0"15,0 0-15,21-21 16,0 0-16,0 0 15,0-1-15,21 22 16,0-21-16,0 21 0,21 0 0,-20 0 16,20 0-16,-21 0 0,21 0 15,-20 21-15,-1 1 0,21-1 0,-21 21 16,0-21-16,1 0 0,-1 22 16,0-22-16,-21 21 0,0-21 0,0 1 15,0 20-15,0-21 0,0 0 0,0 22 16,0-22-16,-21 0 15,0 0-15,-1-21 0,22 21 16,0-42 15,0 0-31,0 0 0,0 0 16,0-1-16,0 1 0,22-21 16,-1 21-16,0-22 0,-21 22 15,21-21-15,0 0 0,0 20 0,1-20 16,-1 21-16,0 0 0,0 0 0,0-1 15,-21 1-15,21 21 16,1 0-16,-1 0 16,0 0-16,0 21 15,0 1-15,0-22 0,1 21 0,-1-21 16,0 21-16,0 0 0</inkml:trace>
  <inkml:trace contextRef="#ctx0" brushRef="#br1" timeOffset="120583.82">25760 13208 0,'0'0'0,"21"0"0,0 0 16,-21-21-16,21 0 15,0 0-15,-21-1 16,22 1-16,-22 0 0,0 0 0,0 0 16,0 0-1,0-1-15,-22 22 16,1 0-16,0 0 0,0 0 15,-21 0-15,20 22 0,1-22 0,-21 21 16,21 0-16,0 0 0,-1 0 0,1 22 16,0-22-16,0 0 0,0 0 15,0 21-15,21-20 0,0-1 0,-22 21 16,22-21-16,0 0 0,0 1 16,0-1-16,22-21 15,-1 0 1,0 0-16,0 0 0,0 0 15,0 0-15,1-21 0,-1-1 16,0 1-16,0 0 0,0 0 16,0 0-16,1 0 0,-1-1 0,-21 1 15,42-21-15,-42 21 16,0 0-16,21 21 0,-21 21 31,0 0-31,0 0 16,0 0-16,0 0 0,0 1 0,-21-1 15,21 0-15,0 0 16,0 0-16,0 0 0,0 1 16,21-1-16,0-21 15,1 0 1,-1 0-16,0 0 0,0 0 16,21 0-16,-20 0 0,-1-21 15,0 21-15,21-22 0,-21 1 16,1 21-16,20-21 0,-21 0 0</inkml:trace>
  <inkml:trace contextRef="#ctx0" brushRef="#br1" timeOffset="122253.15">26374 13102 0,'0'0'0,"0"-21"0,0 0 0,0 0 16,0 0-16,0-1 16,-22 22-16,1 22 15,0-22 1,0 21-16,21 0 0,-21 0 15,21 21-15,-21-20 0,-1-1 0,22 0 16,0 0-16,-21 21 0,21-20 0,-21-1 16,21 0-16,0 0 15,0 0-15,0 0 0,0 1 16,21-22-16,0 21 16,1-21-16,-1 0 0,0 0 0,0 0 15,0 0-15,0 0 0,1 0 0,-1 0 16,0-21-16,0-1 0,0 22 15,0-21-15,22 0 0,-22 0 0,0-21 16,0 20-16,0 1 0,1-21 16,20 0-16,-21-1 0,0 1 15,0 0-15,1-22 0,-1 22 0,-21-22 16,21 22-16,0 0 0,0-22 16,-21 22-16,0 21 0,0-22 0,0 22 15,0-21-15,0 21 0,0-1 16,0 44-1,-21-1-15,0 0 16,21 0-16,-21 21 0,0 1 16,21-1-16,-22 22 0,1-22 0,21 21 15,0-20-15,-21 20 0,21-20 16,-21-1-16,21 0 0,0 1 16,-21-22-16,21 21 0,0-21 0,0 22 15,0-22-15,0 0 0,0 0 16,21-21-16,0 21 15,0-21-15,0 0 16,1 0-16,-1 0 0,21 0 0,-21-21 16,0 21-16,1-21 0,20 0 0,-21 0 15,0 21-15,0-22 0,1-20 16,-1 21-16,0 0 0,0 0 16,0-1-16,0 1 0,-21 0 0,0 42 46,0 0-46,0 1 16,-21-1-16,21 0 0,-21 0 0,21 0 16,0 0-16,0 1 0,0-1 15,0 0-15,0 0 0,0 0 16,21-21-16,0 0 0,1 0 16,-1 0-16,0 0 15,0 0-15,0 0 0,0 0 0,1 0 16,-1-21-16,0 21 0,0-21 15,0 0-15,0 21 0,22-21 0,-22-1 16,0 1-16,0 0 0,-21 0 16,21 0-16,1 0 0,-1-1 15,-21 1-15,0 42 32,0 1-17,0-1-15,0 0 0,-21-21 16,21 21-16,-22 0 0,22 0 0,0 1 15,0-1-15,0 0 0,0 0 16,22-21 0,-1 21-16,0-21 0,0 0 15,0 0-15,0 0 0,1 0 16,-1 0-16,0 0 16,0-21-16,-21 0 0,0 0 15,0 0-15,21 21 0,-21-22 16,0 1-16,0 0 0,0 0 0,0 0 15,-21 0-15,21-1 0,-21 1 16,0 21-16,0 0 0,-1-21 0,1 21 16,0 0-16,0 0 0,0 0 15,21-21 32,21 21-47,0-21 16,0 21-16,0-21 0,1 21 15,20-22-15,-21 22 0,0 0 16,0 0-16,1-21 0,-1 21 0,0 0 16,0 0-16,0 0 0,0 0 15,1 21-15,-22 1 0,21-1 16,-21 0-16,21 0 0,-21 0 16,0 0-16,0 1 0,0-1 0,0 0 15,0 0-15,0 0 0,0 0 0,21 1 16,-21 20-16,0-21 0,0 0 15,21 0-15,-21 1 0,0-1 16,0 0-16,0 0 16,0-42 31,0 0-47,0 0 15,0-1-15,0 1 0,21 0 16,1 0-16,-1 0 0,0-22 0,0 1 15,0 21-15,22-21 0,-1-1 16,-21 1-16,21 21 0,1-22 0,-1 22 16,0 0-16,-20 21 0,20 0 15,-21 0-15,0 0 0,0 0 16,-21 42-16,0-20 0,0-1 16,0 21-16,0-21 0,0 22 15,0-1-15,-21-21 0,21 21 0,0-20 16,-21-1-16,0 0 0,21 0 15,0 0-15,0 0 0,0 1 0,0-1 16,21-21 0,0 0-16,0 0 15,1 0-15,-1 0 0,0-21 0,0-1 16,21 22-16,-20-21 0,20 0 16,-21 0-16,21 0 0,1 0 15,-22-1-15,21 1 0,1 0 0,-22 0 16,0-21-16,0 20 0,0 1 15,-21 0-15,0 0 0,0 0 16,0 0-16,0-1 0,-21 1 0,0 0 16,0 0-16,0 0 0,-1 0 0</inkml:trace>
  <inkml:trace contextRef="#ctx0" brushRef="#br1" timeOffset="122501">28321 12404 0,'0'0'0,"-21"0"0,0-21 15,-1 21-15,1-22 16,0 22 0,21 22 15,0-1 0,-21-21-31,0 0 0,0 21 16,-1-21-16</inkml:trace>
  <inkml:trace contextRef="#ctx0" brushRef="#br1" timeOffset="122776.03">26670 12721 0,'0'0'0,"-85"0"16,106 0 15,1 0-31,-1 0 16,21-21-16,-21 21 0,0 0 15,22 0-15,-22-21 0,0 21 16,0 0-16,0 0 0,1 0 0,-1 0 15,-42 0 17,-1 0-17,-20 21-15,21-21 0,-21 21 16,-1-21-16</inkml:trace>
  <inkml:trace contextRef="#ctx0" brushRef="#br1" timeOffset="163372.09">4297 12361 0,'0'-21'63,"0"0"-63,0 0 15,0 0-15,21 0 16,-21-1-16,21 1 0,-21 0 0,0 0 16,0 0-16,0 0 0,0-22 0,0 22 15,-21 0-15,0 0 0,0 0 16,-1-1-16,1 1 0,0 21 0,0-21 15,0 21-15,-22 0 0,22 0 0,0 0 16,-21 21-16,21-21 0,-22 43 0,1-22 16,21 0-16,0 21 0,-22-21 15,22 22-15,0-1 0,0 0 16,0 1-16,21-1 0,-22 0 0,22 1 16,0-22-16,0 21 0,0 1 0,0-1 15,0-21-15,0 21 0,22-20 16,-22 20-16,21-21 0,0 0 0,-21 0 15,21 1-15,0-1 0,0-21 0,1 0 16,-1 21-16,0-21 0,0 0 16,0 0-16,0 0 0,1-21 0,20 0 15,-21-1-15,0 1 0,0 0 0,1 0 16,-1 0-16,21-22 0,-21 22 16,0-21-16,1 0 0,-1 20 0,0-20 15,0 0-15,0-1 0,-21 22 16,21-21-16,-21 21 0,0 0 15,0-1-15,0 1 0,0 0 0,0 42 47,0 0-47,0 1 0,0 20 16,0-21-16,0 0 0,0 22 0,0-22 16,0 21-16,0-21 0,0 22 15,0-22-15,0 21 0,0-21 0,0 0 16,0 1-16,22-1 0,-1-21 15,21 21-15,-21-21 0,0 0 16,22 0-16,-22 0 0,21 0 0,-21-21 16,22 21-16,-1-21 0,-21-1 15,22 1-15,-22 0 0,21 0 0,-21 0 16,22 0-16,-22-1 0,0-20 0,-21 21 16,0 0-16,21-22 0,-21 22 0,0 0 15,0-21-15,0 21 0,0-1 16,0-20-16,-21 42 15,21 21 1,0 0-16,0 1 0,0 20 16,0-21-16,-21 0 0,21 22 15,0-22-15,-21 21 0,21 0 0,0-20 0,0-1 16,0 21-16,-22-21 16,22 22-16,0-22 0,-21 0 0,21 0 15,0 0-15,0 0 16,0-42-1,0 0 1,0 0-16,0-21 16,0 20-16,0 1 0,0-21 0,0 21 15,21-22-15,-21 1 0,22 21 0,-1-21 16,0-1-16,-21 1 0,21 21 16,0-22-16,0 22 0,22 21 15,-22-21-15,0 21 0,0 0 16,0 21-16,1 0 0,-22 1 15,0 20-15,21-21 0,-21 21 0,21-20 16,-21 20-16,0-21 0,0 21 0,0 1 16,0-22-16,0 21 0,0-21 15,0 1-15,0 20 0,0-21 16,0 0-16,0-42 31,21 0-31,0 0 16,-21 0-16,21-1 0,-21-20 15,22 21-15,-22 0 0,21-22 0,-21 22 0,21-21 16,0 0-16,0 20 16,0-20-16,1 21 0,-1-21 0,21 20 15,-21 1-15,0 21 0,1 0 16,-1 0-16,0 0 0,-21 21 16,0 1-16,0-1 0,0 0 0,0 0 15,0 21-15,21-20 0,-21 20 16,0-21-16,0 0 0,0 22 0,0-22 15,0 21-15,21 0 0,0-20 16,-21-1-16,22 0 0,-1 0 16,0 0-16,0-21 0,0 0 0,0 0 15,1 0-15,41 0 16,-21 0-16,-20-21 0,20 0 16,-21 0-16,21 0 0,-20-1 0,20 1 15,-21-21-15,0 21 0,0-22 0,1 1 16,-1 0-16,0-1 0,0 1 0,-21-64 15,0 64-15,0-22 16,0 22-16,0-21 0,0 20 0,0 1 16,0 21-16,0-22 0,0 22 0,0 0 15,0 0-15,0 42 32,-21 0-32,21 22 0,-21-22 15,21 21-15,0 0 0,0 1 16,0 20-16,-21-20 0,21 20 0,-22-21 15,22 22-15,0-22 0,0 22 16,0-22-16,0 0 0,0 1 0,0-1 16,0 0-16,0-20 0,0 20 0,0-21 15,0 0-15,0 0 0,22 1 16,-1-22-16,-21 21 0,21-21 0,0 0 16,0 0-16,0 0 0,1 0 0,-1-21 15,0-1-15,0 1 0,0 0 16,22 0-16,-22 0 0,0 0 0,0-1 15,0-20-15,-21 21 0,21 0 16,-21-22-16,0 22 0,0-21 0,0 21 16,0 0-16</inkml:trace>
  <inkml:trace contextRef="#ctx0" brushRef="#br1" timeOffset="163629.53">6054 12298 0,'0'0'15,"-22"0"1,44 0 0,-1 0-16,0 0 0,0-21 15,21 0-15,-20 21 16,-1-22-16,0 22 0,21-21 0,-21 21 16,22-21-16,-22 0 0,21 21 0,-21-21 15,22 21-15,-22 0 0,0 0 16,0-21-16,0 21 15,-42 0 17,0 0-32</inkml:trace>
  <inkml:trace contextRef="#ctx0" brushRef="#br1" timeOffset="164700.46">7197 12319 0,'-22'0'15,"1"21"-15,-21 0 16,21-21-16,0 43 0,-1-22 0,1 0 16,-21 0-16,21 22 0,0-22 0,21 21 15,-22 0-15,22-20 16,-21 20-16,21 0 0,0-21 0,0 22 16,0-22-16,0 0 0,0 0 15,0 0-15,21 1 0,1-22 0,-1 0 16,0 0-16,0 0 0,0 0 15,0-22-15,1 1 0,20 0 16,-21 0-16,0 0 0,22-22 0,-22 22 16,0-21-16,0 21 0,21-22 15,-20 1-15,-1 0 0,0-1 0,21-62 16,-21 62-16,1-20 16,-1-1-16,0 22 0,-21-22 0,0 1 15,0 21-15,0-1 0,0 1 16,0 0-16,0 20 0,0-20 15,0 21-15,0 0 0,0 0 0,-21-1 16,0 22 0,-1 0-16,1 0 0,21 22 15,-21 20-15,21-21 16,-21 21-16,21 1 0,0-1 0,-21 0 16,21 22-16,0-1 0,0-20 0,0 20 15,0-20-15,0 20 0,0-21 16,0 22-16,0-22 0,0 1 0,0-1 15,0 0-15,0-21 0,21 22 16,0-22-16,0 0 0,-21 0 16,21 0-16,22-21 0,-22 22 0,0-22 15,0 21-15,22-21 0,-22 0 16,21 0-16,-21 0 0,22 0 0,-22-21 16,21-1-16,-21 1 0,22 0 15,-22 0-15,0 0 0,21 0 0,-21-1 16,22-20-16,-22 21 0,-21-21 15,0 20-15,21 1 0,-21 0 16,0 0-16,0 0 0,0 0 0,0-1 16,0 1-16,0 0 0,-21 21 15,0 0 1,0 0-16,-1 21 0,1-21 16,0 21-16,21 1 0,-21-1 15,21 0-15,-21 0 0,21 0 0,0 0 16,0 22-16,0-22 0,0 0 15,0 0-15,0 0 0,0 22 0,0-22 16,0 0-16,0 0 0,21-21 0,-21 21 16,21-21-16,0 0 0,0 0 15,1 0-15,-1 0 0,0 0 0,21 0 16,1-21-16,-22 21 0,21-21 16,0 0-16,-20 0 0,20 0 0,0-22 15,-21 22-15,22 0 0,-22 0 16,21-22-16</inkml:trace>
  <inkml:trace contextRef="#ctx0" brushRef="#br1" timeOffset="165272.13">8361 12467 0</inkml:trace>
  <inkml:trace contextRef="#ctx0" brushRef="#br1" timeOffset="166389.22">8572 12298 0,'-21'0'16,"21"-21"-1,0 0-15,0-1 16,0 1-16,0 0 15,0 0-15,0 0 16,0 0-16,0 42 47,-21-21-47,21 42 16,0-21-16,0 22 0,0-22 0,0 42 15,0-20-15,0-1 0,0 21 16,-21-20-16,21 41 0,0-20 0,-21-1 15,21 22-15,0-21 0,0 20 16,-21-20-16,21-1 0,-22 1 0,1-1 16,21 1-16,0-22 0,0 22 15,-21-22-15,21 0 0,-21 1 16,21-22-16,0 0 0,0 0 0,0 0 0,0 0 16,0-42 15,0 0-31,0-21 15,0 21-15,0-1 16,0-20-16,0 21 0,0-21 0,0 20 16,0-20-16,21 0 0,-21-1 0,0 1 15,21 0-15</inkml:trace>
  <inkml:trace contextRef="#ctx0" brushRef="#br1" timeOffset="166768.07">8488 12467 0,'0'0'16,"0"-42"-16,-21 21 0,21 0 0,0-1 0,0 1 15,0 0-15,0 0 0,0 0 16,0 0-16,0-1 16,0 1-16,0 0 0,21 0 0,0 0 15,0 21-15,21-21 0,-20-1 16,20 22-16,0 0 0,1 0 0,-1 0 15,0 0-15,22 0 0,-22 0 0,0 22 16,-20-1-16,20 0 0,-21 0 16,0 0-16,-21 0 0,0 22 0,0-1 15,0-21-15,-21 22 0,0-22 0,0 21 16,-22-21-16,22 22 0,-21-22 16,0 0-16,-1 0 0,1 0 15,21 0-15,-22 1 0,22-22 0,0 21 16,-21-21-16,21 0 15,21 21-15,-22-21 0,44 0 32,-1-21-32,0 21 0,0-21 0,0 21 15,0-22-15,1 1 0,20 21 0</inkml:trace>
  <inkml:trace contextRef="#ctx0" brushRef="#br1" timeOffset="168352.09">9356 12213 0,'0'0'0,"-22"0"16,1 0 0,0 21-16,0 1 0,21-1 15,0 0-15,-21 0 0,0 0 16,21 0-16,-22 22 0,22-22 0,0 0 15,0 21-15,0-20 0,0-1 0,0 21 16,0-21-16,0 0 0,0 1 16,0-1-16,22-21 0,-1 0 15,0 0-15,0 0 0,0 0 16,0 0-16,1 0 16,-1 0-16,0-21 0,0-1 0,0 22 15,0-21-15,1 0 0,-1 0 0,0 0 16,0-22-16,-21 22 0,0 0 15,0 0-15,0-21 0,0 20 0,0-20 16,0 21-16,-21 0 0,0-22 16,21 22-16,-43 0 0,43 0 0,-42 0 15,21 21-15,0 0 0,0 0 0,-1 0 16,1 21-16,0 0 16,0 0-16,21 0 0,-21 1 0,21 20 15,0-21-15,0 21 0,0-20 16,0 20-16,0-21 0,0 0 15,0 0-15,0 1 0,21-1 0,0 0 16,0-21-16,0 0 0,1 0 0,-1 0 16,0 0-16,0 0 0,21 0 15,-20 0-15,-1-21 0,21 0 0,-21-1 16,22 1-16,-22 0 0,21 0 16,-21 0-16,22 0 0,-22-1 0,0 1 15,0 0-15,21-21 0,-42 21 16,0 42 15,0 0-31,0 0 0,0 0 16,0 0-16,0 1 0,0-1 15,0 21-15,0-21 0,0 0 0,0 1 16,0-1-16,0 0 0,0 0 0,0 0 16,0 0-16,0 1 15,0-1-15,-21-21 47,0-21-31,0-1-16,0 1 0,0 21 15,21-21-15,-22 21 0,1 0 16,0 0 0,21 21-1,0 0-15,0 1 16,0-1-16,0 0 0,0 0 15,21 0-15,0-21 0,-21 21 0,22 1 16,-1-22-16,0 0 0,0 0 16,0 0-16,0 0 0,1 0 0,20 0 15,-21-22-15,0 22 0,22-21 0,-22 0 16,0 21-16,0-21 0,21 0 16,-20 0-16,-1-22 0,0 22 15,-21 0-15,21 0 0,-21-22 0,21 22 16,-21 0-16,0 0 0,0 0 15,0 0-15,0 42 32,0 0-17,0 0-15,0 0 0,0 0 0,0 1 16,-21-1-16,21 0 0,0 0 0,0 0 16,0 0-16,0 1 15,21-22-15,0 0 0,1 21 16,-1-21-16,0 0 0,0 0 0,0 0 15,0-21-15,1 21 16,-1-22-16,0 1 0,21 0 0,-21 0 16,1 0-16,-1 0 0,0-22 0,0 22 15,0-21-15,0-1 0,1 22 16,-22-21-16,21-22 0,-21 22 0,21 0 16,-21-1-16,0 1 0,0 0 0,0-1 15,0 22-15,0-21 0,0 21 16,0 0-16,-21 21 0,0 0 15,-1 21 1,1 21-16,21-21 16,-21 22-16,21-1 0,0 0 0,0 1 15,0-1-15,-21 0 0,21 1 16,0-1-16,0 0 0,0 1 16,0-1-16,0-21 0,0 21 0,0-20 15,0 20-15,0-21 0,21 0 0,0 0 16,0 1-16,1-22 15,-1 0-15,0 0 0,0 0 0,0 0 16,0 0-16,1 0 0,20 0 0,-21 0 16,0-22-16,0 1 0,1 21 15,-1-21-15,0 0 0,0 0 0,0 0 16,0-1-16,1 1 0,-22 0 0,0 0 16,0 0-16,0 0 0,0-1 15,0 1-15,-22 42 31,22 1-15,-21-1-16,21 0 0,0 0 0,0 0 16,0 0-16,0 1 0,0-1 0,0 0 15,0 0-15,0 0 0,0 0 16,0 1-16,21-22 16,1 21-16,-1-21 0,0 0 0,21 0 15,-21 0-15,1 0 16,-1 0-16,0 0 0,0 0 0,0-21 15,0-1-15,1 22 0,20-21 16,-21 0-16</inkml:trace>
  <inkml:trace contextRef="#ctx0" brushRef="#br1" timeOffset="168936.37">11620 12277 0,'0'0'0,"0"-43"15,-21 43 1,0 0-16,0 0 0,21 22 15,-21-22-15,0 21 0,-1 0 16,1 0-16,0 0 0,0 22 0,0-22 16,0 63-16,-1-62 15,22-1-15,0 0 0,0 0 16,0 0-16,0 0 16,0 1-16,0-1 0,22-21 15,-1 0 1,0 0-16,0 0 0,0 0 15,-21-21-15,21-1 0,1 22 0,-1-21 16,-21 0-16,21 0 0,0-21 0,0 20 16,0-20-16,-21 21 0,22-21 15,-1-1-15,0-20 0,-21 20 0,21-20 16,-21 21-16,21-22 0,-21 22 0,0-22 16,0 22-16,21 0 0,-21-1 15,0 1-15,0 21 0,0 0 0,0-1 16,0 1-16,0 0 0,0 42 31,0 0-31,-21 1 0,0-1 16,21 21-16,0 0 0,0 22 0,-21-22 15,21 22-15,-21-22 0,21 22 16,0-22-16,0 21 0,0-20 16,0-1-16,0 0 0,0 43 0,0-64 15,0 22-15,0-22 0,0 0 16,0 0-16,21 0 0,0 0 0,0-21 15,0 0-15,1 22 0,-1-22 16,0 0-16,0 0 0,0 0 0,22 0 16,-22-22-16,0 1 0,0 21 15,21-21-15,-20 21 0,-1-21 0,0 0 16,-21 0-16,21-1 0,-21 1 16,21 0-16,-21-21 0,0 21 0,0-1 15,0 1-15,0-21 0</inkml:trace>
  <inkml:trace contextRef="#ctx0" brushRef="#br1" timeOffset="169252.2">10562 12086 0,'0'0'0,"21"0"32,0-21-32,1 21 15,-1 0-15,21-21 0,-21 21 16,22-21-16,-1 21 0,0-21 0,1 21 16,-22-22-16,21 22 0,0 0 15,1-21-15,-22 0 0,21 21 16,-21 0-16,1 0 0,-1 0 0,-42 0 31,-22 0-15,22 0-16,0 0 0</inkml:trace>
  <inkml:trace contextRef="#ctx0" brushRef="#br1" timeOffset="169504.05">10118 11917 0,'0'0'0,"-22"0"0,1 0 16,0 0 0,0 0-1,42 0 16,0 0-31,0 0 16,1 0-16,-1 0 16,0 0-16,0 0 0,0 0 0</inkml:trace>
  <inkml:trace contextRef="#ctx0" brushRef="#br1" timeOffset="170028.75">13547 12023 0,'21'0'47,"0"0"-47,0 0 16,0 0-16,0 0 15,1 0-15,-1 0 0,0 0 0,0-21 16,0 21-16,0 0 0,1 0 0,-1 0 15,0 0-15,0 0 16,0 0-16,-21 21 31,-21-21-31,0 21 16,0-21-16</inkml:trace>
  <inkml:trace contextRef="#ctx0" brushRef="#br1" timeOffset="170252.62">13441 12340 0,'0'0'0,"21"21"15,0-21-15,-21 22 0,21-22 16,0 0-16,1 0 0,-1 0 0,0 0 16,0 0-16,0 0 0,0 0 0,1 0 15,-1 0-15,0 0 0,0 0 16,0 0-16,0 0 0,1 0 15,-1 0-15,0 0 0,-21-22 16,21 22-16,0-21 16</inkml:trace>
  <inkml:trace contextRef="#ctx0" brushRef="#br1" timeOffset="170714.35">14626 11769 0,'0'0'16,"0"-21"-16,0-1 0,0 1 16,0 42 15,0 1-31,-21 20 16,21-21-16,0 21 0,-21 1 15,21-1-15,0 22 0,0-22 0,-21 0 16,21 22-16,-22-22 0,1 0 0,21 1 15,-21-1-15,21 0 0,0 1 16,-21-22-16,21 0 0,0 0 0,0 0 16,0 1-16,0-1 0,0 0 15,0-42 32,0 0-47,0-1 16,21 1-16,0 0 0,0 0 15</inkml:trace>
  <inkml:trace contextRef="#ctx0" brushRef="#br1" timeOffset="172684.31">15113 11959 0,'0'0'0,"21"-21"0,0 21 0,-21-21 16,0 0-16,21 21 0,-21-21 15,0 42 17,0 0-32,-21 0 15,21 0-15,0 0 0,0 1 0,-21-1 16,21 21-16,-21-21 0,21 22 16,-21-1-16,21-21 0,0 21 0,0-20 15,0 20-15,0-21 0,0 21 0,0-20 16,0-1-16,0 0 0,0 0 0,0 0 15,0 0-15,21-21 16,0 0-16,0 0 16,0 0-16,1 0 0,-1 0 0,21 0 15,-21-21-15,0 21 16,1-21-16,20 0 0,-21 0 0,0 0 16,0-1-16,-21 1 0,22 0 0,-22 0 15,0-21-15,0 20 0,0 1 16,0-21-16,0 21 0,0-22 0,-22 22 15,1 0-15,0 0 0,0 0 0,0 0 16,0-1-16,21 1 0,-22 21 16,1 0-16,21-21 0,-21 21 0,21-21 15,21 0 1,0 21-16,1-21 16,-1 21-16,21-22 0,0 22 0,-20 0 15,20-21-15,0 21 0,1 0 16,-22 0-16,21 0 0,0 0 15,-20 0-15,20 0 0,-21 0 0,21 21 16,1 1-16,-22 20 0,-21-21 16,0 0-16,0 22 0,0-22 15,0 21-15,-21 0 0,0-20 0,-1 20 16,22-21-16,-21 21 0,21-20 0,-21-1 16,21 0-16,-21 0 0,21 0 15,0 0-15,0 1 0,21-22 16,0 0-1,0 0-15,1 0 16,-1 0-16,0 0 0,0-22 16,0 22-16,22-21 0,-22 0 0,0 0 15,0 0-15,0 0 0,0-1 16,-21-20-16,0 21 0,22-21 0,-22 20 16,0-20-16,0 21 0,0-21 0,0 20 15,-22 1-15,1 0 0,0 0 16,0 0-16,0 21 0,0 0 0,-22-21 15,22 21-15,0 0 0,0 0 0,0 0 16,21-22 0,21 1-1,0 21-15,0 0 0,0-21 16,22 21-16,-22 0 16,21 0-16,0-21 0,1 21 0,-1 0 15,0 0-15,-20 0 0,20 0 0,0 0 16,-21 0-16,22 0 0,-22 21 15,0-21-15,0 21 0,0 0 16,-21 1-16,0-1 0,0 0 0,0 0 0,0 21 16,0-20-16,-21-1 0,0 21 15,0-21-15,21 0 0,-21 22 0,0-22 16,21 0-16,-22 0 0,22 0 16,0 1-16,0-1 0,0 0 15,0 0-15,22-21 0,-1 21 16,0-21-16,0 0 0,0 0 15,0 0-15,1 0 0,-1 0 0,21 0 16,-21-21-16,0 0 0,1 21 16,-1-21-16,21 0 0,-21-1 0,0 1 15,-21 0-15,22 0 0,-22 0 0,21-22 16,-21 22-16,0-21 0,0 0 16,0-1-16,0-20 15,-21 20-15,-1 22 0,1 0 0,0 0 0,21 0 16,-21 0-16,0 21 15,0 0-15,-1 0 0,22-22 0,-21 22 16,0 0-16,0 0 0,0 0 0,0 0 16,-1 0-1,22 22-15,0-1 78,-21-21-62,21 21 0,-21-21 343,0 0-281,0 0 125,0 0-187,-1 0-16,1 0 16,0 0-16,0 0 0,-21 0 15,20 0-15</inkml:trace>
  <inkml:trace contextRef="#ctx0" brushRef="#br1" timeOffset="174210.39">6138 14182 0,'0'0'0,"0"-21"16,0-1-16,0 1 16,0 0-16,0 0 0,0 0 0,0 0 15,0-1-15,0 1 0,0 0 16,0 0-16,-21 21 16,21 21-16,-21 0 15,21 22-15,0-22 16,-21 21-16,21-21 0,0 22 0,0-1 15,0 21-15,-21-20 0,21-1 16,-22 22-16,1-22 0,0 0 0,21 22 16,-21-22-16,0 0 0,0-20 15,21 20-15,0-21 0,0 0 16,21-42 15,0 0-31,0 0 0,-21-22 16,21 22-16,0-21 0,1 0 15,-1 20-15,0-20 0,21 0 0,-21 21 16,1-22-16,-1 22 0,-21 0 16,21 21-16,0 0 0,0 0 0,0 21 15,-21 0-15,22 0 16,-22 1-16,0 20 0,21 0 16,-21-21-16,0 22 0,0-22 0,0 21 15,0-21-15,0 22 16,21-22-16,0 0 0,-21 0 0,21-21 15,-21 21-15,21-21 0,1 0 0,-1 0 16,0 0-16,0 0 0,0-21 16,0 21-16,22-21 0,-22 0 0,21-21 15,-21 20-15,1 1 0,20-21 16,-21 21-16,21-22 0,-20 1 0,-1 21 16,0-21-16,0-1 0,0 1 0,-21 21 15,0-22-15,21 1 0,-21 21 16,0 0-16,0 0 0,0-1 0,0 44 47,0-1-47,0 0 0,0 0 0,0 0 15,0 22-15,0-1 0,0 21 16,0-20-16,0-22 0,0 42 16,22-20-16,-22-22 0,21 0 15,0 0-15,0 0 16,0-21-16,0 0 0,1 0 15,-1 0-15,0 0 0,0-21 16,0 0-16,0 0 0,1 0 0,-1 0 16,0-1-16,42-41 0,-63 42 15,22 0-15,-1-22 0,0 22 16,-21 0-16,21 0 0,-21 0 16,0-1-16,0 1 0,0 42 31,0 1-16,0-1-15,0 0 0,-21 0 16,21 0-16,0 0 0,-21 1 0,21-1 16,0 0-16,0 0 0,0 0 0,0 0 15,-21 1-15,21-1 32,0-42-17,0-1 1,0 1-16,-22 0 15</inkml:trace>
  <inkml:trace contextRef="#ctx0" brushRef="#br1" timeOffset="174417.28">7345 14076 0,'0'0'0,"0"-21"15,21 21 63,0 0-78,0 0 0,0 0 16,1 0 0</inkml:trace>
  <inkml:trace contextRef="#ctx0" brushRef="#br1" timeOffset="174688.64">8043 13885 0,'0'0'0,"-21"0"32,21 22-32,-21-1 15,21 0-15,-21 0 0,21 0 0,0 0 16,-21 22-16,21-1 0,-22-21 15,22 22-15,-21-1 0,21 0 16,0 1-16,-21-22 0,21 21 0,-21 0 0,21 1 16,0-22-16,0 21 0,0-21 15,0 1-15,0-1 0,0 0 16,0 0-16,-21-21 16,0 0-1,21-21-15</inkml:trace>
  <inkml:trace contextRef="#ctx0" brushRef="#br1" timeOffset="175320.63">7556 14415 0,'0'0'0,"22"0"32,-1 0-32,21-22 15,-21 22-15,0 0 0,22-21 0,-1 0 16,0 21-16,1-21 0,-1 0 15,0 0-15,1-1 0,-1 1 16,0 0-16,1 0 0,-22 0 0,21 0 16,1-22-16,-22 22 0,0 0 15,0 0-15,0 0 0,0-1 0,-21 1 16,0 0-16,0 0 0,0 0 0,0 0 16,-21 21 15,21 21-31,0 0 15,-21 0-15,21 21 0,0-20 0,0-1 16,0 21-16,0 0 0,0-20 0,0 20 16,0 0-16,0-21 0,-21 22 15,21-22-15,0 21 0,0-21 16,0 1-16,-21 20 0,21-21 16,0 0-16,0 0 15,-21-21-15,21-21 31,0 0-31,0 0 0,0 0 16,0 0-16,21-1 0,-21 1 0,21-21 16,0 21-16,-21 0 0,21-22 15,0 22-15,1 0 0,-1 0 0,0 0 16,0-1-16,0 22 0,0 0 0,1 0 16,-1 0-1,0 0-15,-21 22 0,21-1 16,0-21-16,-21 21 0,0 0 15,0 0-15,0 0 0,0 1 0,0-1 16,0 21-16,0-21 0,0 0 0,0 1 16,0-1-16,0 0 15,0 0-15,0 0 16,-21-21 0,0 0-16,0 0 15,21-21 1</inkml:trace>
  <inkml:trace contextRef="#ctx0" brushRef="#br1" timeOffset="176416.78">9123 14351 0,'0'0'0,"0"-21"16,0 0-16,0 0 16,0-1-16,0 1 15,-21 0-15,21 0 0,-22 0 16,1 0-16,21-1 0,-21 1 15,0 21-15,21-21 0,-21 21 16,0 0-16,-1 0 0,1 0 0,0 0 16,-21 0-16,21 0 0,-1 21 15,1 0-15,0 1 0,0-1 0,0 0 16,21 0-16,-21 0 0,21 22 0,-22-22 16,22 21-16,-21-21 0,21 0 15,0 22-15,0-22 0,0 0 16,0 0-16,0 0 0,0 1 15,21-22-15,1 0 0,-1 0 16,0 0-16,0 0 0,0 0 16,0 0-16,1 0 0,-1-22 15,0 1-15,0 0 0,0 0 0,0 0 16,1 0-16,-1-1 0,0 1 0,0-21 16,-21 21-16,21-22 0,0 22 15,-21-21-15,0 0 0,22 20 0,-22-20 16,21 0-16,-21-1 0,0 1 15,0 0-15,0 21 0,0-22 16,0 1-16,0 21 0,0 0 0,0-1 16,0 1-16,0 0 0,0 42 31,0 0-15,0 1-16,0 20 0,21-21 15,-21 21-15,0 1 0,0-1 0,0-21 16,0 22-16,0-1 0,0 0 15,0-21-15,0 22 0,0-1 0,0-21 16,0 22-16,0-22 0,0 0 0,0 21 16,0-21-16,0 1 0,0-1 15,21-21-15,-21 21 0,0 0 16,21-21-16,0 0 0,1 0 16,-1 0-16,0 0 15,0 0-15,0-21 0,0 0 0,1 21 16,-1-21-16,0-1 0,0 1 15,21-21-15,-20 21 0,-1 0 0,-21-1 16,21 1-16,0 0 0,-21-21 0,0 21 16,0-1-16,0 1 15,0 0-15,-21 21 16,0 0 0,0 0-16,-1 21 15,22 0-15,0 1 0,0-1 16,0 0-1,0 0-15,0 0 0,0 0 16,22-21-16,-1 22 0,-21-1 0,21 0 16,0-21-16,-21 21 0,21 0 15,0-21-15,-21 21 0,22 1 0,-22-1 16,21-21-16,-21 21 16,21 0-16,-21 0 15,21-21 16,0 0-15,0 0-16,1-21 16,-1 21-16,-21-21 0,21 0 15,0 21-15,0-21 0,0-1 0,22 1 16,-22 21-16,0-21 0,0 0 0,22 0 16</inkml:trace>
  <inkml:trace contextRef="#ctx0" brushRef="#br1" timeOffset="177516.76">10181 14139 0,'0'0'0,"0"-21"0,0 0 0,0 0 16,0 0-16,0 0 0,-21-1 16,0 22-1,0 0-15,-1 0 0,1 0 0,0 0 16,0 22-16,0-1 0,0 0 0,-1 0 16,1 0-16,21 0 0,-21 1 15,21-1-15,-21 0 0,21 0 16,-21 21-16,21-20 0,0-1 0,0 0 15,0 0-15,0 0 0,0 0 16,0 1-16,21-1 0,0-21 0,0 0 16,0 0-16,1 0 15,-1 0-15,0 0 16,0-21-16,0-1 0,0 1 0,1 21 0,-22-21 16,21 0-16,0 0 0,0 0 15,-21-1-15,0 1 0,21 0 16,-21 0-16,21-43 0,-21 22 15,0 21-15,22 21 16,-22-21-16,0 42 31,0 0-15,0 0-16,0 0 0,0 1 0,0-1 16,0 21-16,0-21 0,0 0 15,0 1-15,0-1 0,0 0 0,0 0 16,0 0-16,0 0 0,21-21 31,0 0-31,0 0 16,0 0-16,0-21 0,1 21 15,-1-42-15,0 21 16,0 0-16,-21-1 0,42-20 16,-42 21-16,0 0 0,22-22 15,-22 22-15,21 0 16,-21 0-16,0 0 0,0 0 15,21 21-15,-21-22 0,0 44 32,0-1-17,0 0-15,0 0 0,0 0 16,0 0-16,0 1 16,0-1-16,0 0 0,0 0 15,0 0-15,0 0 16,21-21-1,0-21 1,0 0-16,1 21 0,-22-21 16,21 21-16,0-21 0,0 0 0,0-1 15,0 1-15,1 0 0,-1 21 16,-21-21-16,21 21 16,-21 21-1,0 0-15,0 0 16,0 1-16,0-1 0,0 0 0,0 21 15,0-21-15,0 1 0,0-1 16,0 0-16,-21 0 0,21 0 0,0 0 16,0 1-16,0-1 0,0 0 15,21-21-15,0 0 16,0 0-16,0 0 0,1-21 16,-1 21-16,21-43 15,-21 22-15,0 0 0,1 0 0,20 0 16,-42 0-16,21-1 0,0-20 15,0 21-15,-21 0 0,22 0 0,-22-22 16,0 22-16,0 0 0,0 0 16,0 0-16,0-1 0,-22 1 15,1 21 1,21 21 15,21-21-15,1 0-1,-1 0-15,0 0 16,21 0-16,-21 0 0,1 0 16,-1-21-16,0 21 15,-21-21-15,21 21 0</inkml:trace>
  <inkml:trace contextRef="#ctx0" brushRef="#br1" timeOffset="177888.76">12658 13864 0,'-22'0'0,"22"21"31,22-21-15,-1 0-16,0 0 16,0 0-16,0 0 0,0 0 0,1 0 15,-1 0-15,21-21 16,-21 21-16,0 0 0,1 0 15,-1 0-15,0 0 16,-42 0 15,-22 21-31,22-21 0</inkml:trace>
  <inkml:trace contextRef="#ctx0" brushRef="#br1" timeOffset="178068.71">12615 14055 0,'0'21'0,"0"0"0,0 0 15,0 0 1,21-21-16,1 0 0,-1 0 0,0 0 16,0 0-16,0 0 0,0 0 15,1 0-15,20 0 0,-21 0 0,21 0 16,-20-21-16,20 21 0,-21 0 16,21 0-16,-20-21 0,-1 21 15,0 0-15,0-21 0,0 21 0,0-21 16</inkml:trace>
  <inkml:trace contextRef="#ctx0" brushRef="#br1" timeOffset="178480.68">14520 13653 0,'0'0'0,"-21"-22"0,0 22 16,21-21-1,21 21 1,21-21-16,-20 21 16,-1 0-16,21 0 0,-21 0 0,22 0 15,-22 0-15,21-21 0,43 21 16,-64 0-16,21 0 0,1 0 16,-22 0-16,0 0 0,21 0 15,-21 0-15,-42 0 31,0 0-31,0 0 0,0 0 16,-22 0-16</inkml:trace>
  <inkml:trace contextRef="#ctx0" brushRef="#br1" timeOffset="178993.12">14520 13568 0,'0'21'0,"0"-42"0,-21 42 15,0 0-15,0 0 0,0 1 16,-1-1-16,22 0 0,0 0 0,-21 0 15,21 22-15,-21-22 0,21 0 16,-21 0-16,21 0 0,0 0 16,0 1-16,0-1 0,0 0 0,0 0 0,0 0 15,21-42 48,0 0-63,0 21 15,1-21-15,-1 21 0,0 0 0,0 0 16,0 0-16,0 0 0,1 0 16,-1 0-16,0 0 0,0 0 0,0 0 15,22 0-15,-22 21 0,0 0 16,0-21-16,0 21 0,22 22 16,-22-43-16,-21 21 0,0 0 0,21 0 15,-21 0-15,0 0 0,0 1 16,0-1-16,0 0 0,-21-21 15,0 21-15,-1 0 0,1 0 0,-21-21 16,21 22-16,0-22 0,-22 0 16,22 21-16,-21-21 0,21 0 0,-22 0 15,22 0-15,-21 0 0,21 0 0,-1 0 16,-20 0-16,21 0 0,0 0 16,0-21-16,-1 21 0,1-22 15,21 1 16,21 0-15,1 0-16,-1 21 0</inkml:trace>
  <inkml:trace contextRef="#ctx0" brushRef="#br1" timeOffset="179916.4">15303 13907 0,'0'0'0,"22"0"15,-22-22-15,21 22 16,-21-21-16,0 42 47,-21-21-32,21 22-15,0-1 0,0 0 16,0 0-16,0 0 0,0 0 16,0 1-16,0-1 0,0 0 0,21 0 15,-21 0-15,21-21 16,0 21-16,0-21 0,0 0 16,-21 22-16,22-22 0,-1 0 15,0 0-15,0 0 0,0 0 16,0 0-16,1 0 15,-22-22-15,21 22 0,-21-21 16,0 0-16,0 0 16,0 0-16,0 0 15,0-1-15,0 1 0,0 0 0,-21 0 16,21 0-16,-22-22 16,22 22-16,-21 0 15,21 0-15,0 0 0,0 0 16,0-1-1,21 22-15,1-21 0,-1 21 0,-21-21 16,42 21-16,0-21 16,1 21-16,-22 0 0,21 0 15,-21 0-15,1 0 0,-1 0 16,21 0-16,-21 21 0,0-21 16,1 21-16,-22 0 0,0 1 0,21-1 15,-21 0-15,0 0 0,0 43 16,0-43-16,-21 0 15,21 0-15,-22 0 0,22 0 0,0 1 16,0-1-16,-21-21 0,21 21 0,0 0 16,0 0-16,0 0 15,0 1-15,21-22 0,1 21 16,-1-21-16,0 0 0,0 0 16,0 0-16,22 0 0,-22 0 15,0 0-15,0 0 0,21-21 0,-20-1 16,-1 22-16,0-21 0,21 0 15,-21 0-15,-21 0 0,22 0 0,-1-1 16,-21 1-16,21-21 0,-21 21 16,0-22-16,0 22 0,0-21 0,0 21 15,0-22-15,0 22 0,0 0 16,0 0-16,-21 0 0,0 21 0,-1 0 16,1 0-16,0 0 0,-21 0 0,21 0 15,-22 0-15,1 21 0,21 0 16,-22-21-16,1 21 0,21 0 0,0 1 15,0-22-15,-1 21 0,1-21 16,21 21-16,-21 0 0,21 0 16,0 0-16,0 1 15,-21-1-15,21 0 16,0 0-16,0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40:10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6731 0,'0'0'0,"0"-381"0,0-21 0,0-974 31,0 1291-31,21-126 32,-21 190-17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03:49:46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1418 0,'21'0'16,"0"0"-1,21 0 1,22 0 0,21 0-1</inkml:trace>
  <inkml:trace contextRef="#ctx0" brushRef="#br0" timeOffset="1132.33">8255 847 0,'0'0'0,"21"-21"0,0-64 15,0 0 1,-21 64 0,0-64-1,0 64 1,0 0-16,0 63 31,0 64-15,-84 191-1,20-86 1,-20 64 0,41-105-1,22-43 1,21-85-1,0-63 1,21-85 0,22-21-1,41-106 17,-41 0-17,20-84 1,-21 126-1,-20 107 1,-1 84 0,42 21-1,1 106 1,-22 212 15,-42-276-31,-21 191 16,21-127-1,-42 21 1,42-127 0,0 43-1,-22-64 17,-20-85-17</inkml:trace>
  <inkml:trace contextRef="#ctx0" brushRef="#br0" timeOffset="1348.73">7959 1439 0,'-43'22'16,"86"-44"-16,-65 44 16,107-65-1,42 1 1,21 21-1,-63 0 1,-64 21-16,43-22 16,-43 22-1,0 0 1</inkml:trace>
  <inkml:trace contextRef="#ctx0" brushRef="#br0" timeOffset="1882.58">8953 1312 0,'0'0'0,"22"-21"15,62-21 1,-20 0 0,-1-43-1,-42 43 1,-21 20-1,-105 44 1,-1 20 0,63 0-1,-126 106 1,148-126 0,21 41-1,0-42 1,85 0-1,-1-21 1,43 0 0,-21 22-1,-106 41 1,-21-21 0,-106 22-1,0-22 1,0-42-1,63 0 1,43 0-16,-21 0 16,42-21-1,0-42 17,42 20-17,22 1-15</inkml:trace>
  <inkml:trace contextRef="#ctx0" brushRef="#br0" timeOffset="2399.65">9631 1291 0,'0'0'0,"21"-21"0,21-21 15,-21 42-15,43-64 16,-64 1-1,-169 63 17,84 42-17,64-21 1,-64 43 0,43-1-1,42-20 1,0-22-1,63 0 1,43-21 0,21 21-1,-63 43 1,-64-22 0,-85 21-1,-63 22 1,42-64-1,-21-21 1,42 0 0,64-21-1,21-21 1,85-22 31,-1 22-47</inkml:trace>
  <inkml:trace contextRef="#ctx0" brushRef="#br0" timeOffset="2698.55">10118 1270 0,'0'-21'16,"-22"21"-1,22 21-15,-42 21 16,0 43 0,42-21-1,0 20 1,-21-63 0,21 43-1,0-43 1,0-63 15,21 21-31,0-1 0</inkml:trace>
  <inkml:trace contextRef="#ctx0" brushRef="#br0" timeOffset="2865.45">10139 1058 0,'-21'-42'0,"42"84"0,-85-147 16,43 105-1,21 21 32,0 0-47,21 21 16,0-21 0</inkml:trace>
  <inkml:trace contextRef="#ctx0" brushRef="#br0" timeOffset="3798.98">10816 1524 0,'0'0'0,"21"0"0,22-21 31,20-21-15,-21-1 0,22-63-1,-64 85-15,0-63 16,-85 20 0,-42 64-1,-63 64 1,105 41-1,22 86 1,41-149-16,22 64 16,43-21-1,20-85 17,43-21-17,127-170 16,-212 149-31,21-43 16,1 0 0,-43 64-1,0 42 1,0 64 0,-21 106-1,21-128-15,0 128 16,21 422 15,21-210-15,-21-22-1,-21-149 17,0-168-32,-42 126 15,-85-105 1,-106-85-1,-42-127 1,84-42 0,128 84-16,-191-465 31,233 232-15,42 64-1,127-42 1,43 42-1,-1 127 1</inkml:trace>
  <inkml:trace contextRef="#ctx0" brushRef="#br0" timeOffset="5899.27">11239 1334 0,'0'0'15,"0"-43"-15,-42-20 32,21 63-17,0 63 1,21 1 0,-21 63-1,21-106-15,0 85 16,-22-22-1,1-84 1,21-42 15,0-64-15,0 64 0,64-43-1,-1-42 1,1 85-1,20 42 1,-41 42 0,20 85-1,-20-21 1,-1-21 0,43-43-1,20-21 1,-20-63-1,42-64 1,-63 0 0,-43 0-1,-21 22 17,0 63-17,-21 42 1,-1 85-1,1-1 1,21 1 0,0-21-1,0-64 1,21-63 15,22-43-15,-22-42-1,0 106 1,43-106 0,-22 127-1,0 63 1,1 22 15,-43-64-31,42 106 16,-21-63-1,21-22 1,-20-42 0,41-21-1,1-64 1,20-21 0,-41 22-1,-1-1 1,-21 64-1,-21 63 1,0 22 0,0 42-1,42-43 1,64 43 15,-21-85-15,-43-21-16,170-21 31,-85-64-15,-64 1-1,-20-43 1,-43 21 0,-64 42-1,-20 85 1,20 64-1,43 21 1,21 0 0,63-22-1,22-20 1,42-64 15,-21-21-15,0-43-1,-22-20 1,1-43 0,-85 42-1,0 64-15,0-22 16,0 65 0,-42 83-1,21-20 1,-22 21-1,43-43 1,0 1 0,21-85 15,43-43 0,-1-42-15,22 1-1,-21 41 1,-64 43-16,42 21 16,-42 63-1,21 43 1,0-42 0,22 20-1,20-41 1,22-22-1,-22-42 1,-20-43 0,20-42-1,-42-21 1,0-211 15,1 126-15,-22 22-1,0 147 1,-64 86 0,22 41-1,21 170 1,42 127 15,21-254-15,43-21-1,-22-64 1,1-20 0,-22-22-1,0-43 1,1-41 0,-43 62-1,0-168 1</inkml:trace>
  <inkml:trace contextRef="#ctx0" brushRef="#br0" timeOffset="6148.64">14245 1101 0,'0'0'0,"-21"0"16,-21 0-16,84 0 31,127-21-16,1-1 1,-65 22 0,1-21-1,-63 21 1,-22 0 15,-64 0-15,22 0-16</inkml:trace>
  <inkml:trace contextRef="#ctx0" brushRef="#br0" timeOffset="7114.87">8213 2201 0,'-22'0'0,"44"0"0,-128-42 15,0 21 1,64 21 0,-85-21-1,21 21 1,42 0-1,22 0 1,63 0 15,0 0-15,170 21 0,20-21-1,128 21 1,0-21-1,190 0 1,-360 0-16,318-21 16,233 0 15,-128 0-15,255-1-1,21 1 1,-254 21-1,-424-21-15,382 21 16,126 0 0,-126 0-1,-276 0 1,-21 0 0,-254 0-16,64 0 15,-106 0 32,0 0-31,-43 0-1,1-21 1,42 21 0,-1 0-16</inkml:trace>
  <inkml:trace contextRef="#ctx0" brushRef="#br0" timeOffset="10881.26">12806 3217 0,'0'0'0,"21"-21"0,-21 0 0,21-21 16,-21-1 15,0 22-16,0 0 1,0 42 0,0 43-1,0-22-15,21 233 32,-21-232-32,0 105 15,0 42 1,0-147-16,0 105 31,0-106-15,0-84 15,64-22-15,-43 43-1</inkml:trace>
  <inkml:trace contextRef="#ctx0" brushRef="#br0" timeOffset="11198.35">13335 3683 0,'0'21'16,"0"43"0,42-64-1,22 21 1,-22-21-1,-21 0-15,0-42 16,1-1 0,-22-20-1,-43 42 1,1 21 0,0 21 15,42 21-16,0-21 1,21 0 0,0-21-16</inkml:trace>
  <inkml:trace contextRef="#ctx0" brushRef="#br0" timeOffset="12848.92">15325 3598 0,'0'0'0,"21"0"15,0 0 1,64-63 0,-22-1-1,-42-41 1,-21 83-16,-84-126 31,-22 127-15,63 21-16,-105 21 15,64 85 1,-1 63 0,64-20-1,21 20 1,21-106 15,0-41-31,85 20 16,0-42-1,42-64 1,-42 1 0,0-64-1,-64 0 1,0-64 0,-42 149-1,0 106 16,0-43-31,-42 190 32,42-84-17,0-105-15,42 41 16,22-42 0,20-21 15,43-42-16,22-64 1,-22-21 0,-85 21-1,-42 0 1,-42 106 0,-22 0-1,64 64 1,0-43-16,21 43 15,64-1 1,0 22 0,-1-22-1,-63 1 1,1-64 0,41 42 15,43-63-16,-43-21 1,43-64 0,-63 63-16,62-147 31,-105 105-15,-63 85 15,63 21-31,-85 128 31,64-22-15,42-64-1,0-42-15,106 43 16,0-64 0,85 0 15,-43-21-16,43-43 1,-106-21 0,-85 64-16,21-127 15,-42 63 1,-42 1 0,-43 63-1,-42 84 1,22 43-1,83 42 1,22-63 0,64-1-1,21-62 1,-22-22 0,-42 0-1,85-85 16,-64-42-15,-20 21 0,-1 21-1,-21 149 17,0-22-32,0 43 15,0 21 1,0-64-1,21 0 1,0-20 0,43-22-1,-64-22-15,63-20 16</inkml:trace>
  <inkml:trace contextRef="#ctx0" brushRef="#br0" timeOffset="13864.78">19219 3175 0,'0'0'15,"-21"0"-15,-21 0 0,-170-21 31,149 84-15,-22 43 0,64 0-1,21 21 1,21-42 0,64-22 15,42-63-16,-22 0 1,-20-63 0,-64 42-16,0-149 31,-63 1-15,-21 84-1,20 64 1,22 0-1,42 21 1,85 0 0,63 0-1,1-42 1,-43-22 31,-127 43-47,0 42 31,0 0-15,-21 0-16,-43 212 31,22-21-15,-1-43-1,1 149 1,0-43-1,42-169-15,-43 296 16,22-21 0,0-148-1,21-149 1,-42 234 0,-22-297 15,-20-63-16,-65-106 1,1-22 0,-63-126-1,105 21 1,63-85 0,86 42-1,105 107 1,-42 105-1,42 21 1,-21 64 0,-64 0-1,-41 21 1,41-21 0</inkml:trace>
  <inkml:trace contextRef="#ctx0" brushRef="#br0" timeOffset="15163.86">20786 3725 0,'0'22'16,"-22"-22"-16,22-22 31,43-62-16,41-43 1,22-85 0,-21 22-1,-64 126-15,0-169 16,-21 85 0,-21 21-1,0 127 1,0 148-1,-22 85 1,22-21 0,0 84-1,21-84 1,42-128 0,43-20 15,21-85-16,63-64 1,-42-21 0,21-63-1,-105 0 1,-86 84 0,-41 85-1,-43 42 1,84 1-1,65 62 1,62-41 0,22 21-1,0-1 1,-21-20 0,-22-43 15,-21-21-16,1 0 1,41-42 0,-41-43-1,41-42 1,-41 21 0,-22 21-1,-21 149 16,0-43-31,0 85 16,0 0 0,0-43-1,0-20 1,0-22 0,21-42 15,0-43-16,0-21-15</inkml:trace>
  <inkml:trace contextRef="#ctx0" brushRef="#br0" timeOffset="15330.87">22373 2815 0,'0'0'0,"-63"-21"31,41 21-16,1 0 1,0 0 0,-21 21-1</inkml:trace>
  <inkml:trace contextRef="#ctx0" brushRef="#br0" timeOffset="15547.31">20955 3154 0,'0'0'0,"-21"21"15,0-21 1,84 0 0,106-42-1,1 21 1,-107 21-16,128-22 15</inkml:trace>
  <inkml:trace contextRef="#ctx0" brushRef="#br0" timeOffset="17180.63">23050 3620 0,'0'0'15,"0"-22"1,43-62 0,-43-22-1,0-21 1,-85 42-1,64 85-15,-191 0 32,43 127-17,42 21 1,106 1 0,63-86-1,22-21 16,20-42-15,1-42 0,0-21-1,-64 41-15,42-62 16,-20-43 0,-22 63-1,-21 22 1,0 63-1,0 127 1,21-42 0,85 63 15,-22-147-15,22-22 15,-85 0-31,128-64 15,-22 1 1,63-191 15,-190 169-15,-21 85-16,-106 127 31,106-85-31,-64 106 16,64-63-1,21-21 1,0-43 0,0-42-1,85-43 1,-1-42 0,1 0-1,21-21 16,-64 85-15,0 63 0,-42 0-16,22 64 15,41 63 1,22-42 0,169-21 15,-233-85-31,64 0 15,126-64 1,-105-20 0,21-65-1,-106 22 1,-21 0 0,-127 106 15,-63 127-16,20 21 1,128-21 0,42-43-1,64-41 1,84-22 0,0-64-1,-21-42 1,-64 43-1,-20 20 1,-43 107 15,-64 105-15,43-126-16,-21 147 16,-43 445 30,43-212-30,-1 22 0,22-339-16,0 190 15,-42 43 1,-22-128 0,-21-147-1,21-85 1,1-127-1,41-170 1,22-105 0,21-22-1,64 149 1,42-43 0,-1 128 15,149-65-16,-105 128 1,20-21 0</inkml:trace>
  <inkml:trace contextRef="#ctx0" brushRef="#br0" timeOffset="17480.46">25590 2773 0,'0'0'0,"0"-42"0,0-1 0,-21-20 16,0 20 0,-21 128-1,21 190 1,-1-42 0,-20 85 15,21-149-16,-21-21 1,42-106 0,21-42-1,42-42 1,-20 0-16</inkml:trace>
  <inkml:trace contextRef="#ctx0" brushRef="#br0" timeOffset="17881.23">25654 3471 0,'0'0'0,"21"43"32,43-22-17,84-21 1,-42-42 0,21-22 15,-85-21-16,-42 64-15,0-106 16,-64 106 0,-84 63-1,21 85 1,-21 106 0,127-106-1,21-84-15,106 84 16,84-64-1,-42-63 1,-105 0-16,253-63 31,-148-22-15,-105 0 0,-65 64-1</inkml:trace>
  <inkml:trace contextRef="#ctx0" brushRef="#br0" timeOffset="18867.43">13208 5482 0,'0'0'0,"0"-21"0,-64 0 15,22-21 1,-21-43 0,63 43-1,0-22 1,84 64-1,86 106 1,-43 63 0,-85 85-1,-127 0 1,-63-127 0,-127 0-1,42-106 16,-21-105 1,191-64-17,41 105-15,86-126 32,84 169-17,85 127 1,-21 0-1,-128-21 1,-63-64-16,43 127 31,-64-105-15,21-85 15</inkml:trace>
  <inkml:trace contextRef="#ctx0" brushRef="#br0" timeOffset="19044.32">13758 6011 0,'0'0'0,"0"-21"0</inkml:trace>
  <inkml:trace contextRef="#ctx0" brushRef="#br0" timeOffset="20663.25">15388 5863 0,'0'0'0,"0"-21"0,0-42 16,0-86-1,0 107-15,0-191 32,-63 191-17,-86 84 1,107-21-16,-43 85 16,43-63-16,-106 380 46,148-254-30,42-84 0,43-64-1,-43-21-15,85-42 16,-21-43 0,0-42-1,-64 0 1,-21-42-1,-42 63 1,0 85 0,21 42-1,0 106 1,0 21 0,0-21-1,42 0 16,-42-106-31,64 43 16,21-22 0,-1-42-1,43-63 1,21-43 0,-42-169 15,-127 232-16,-212 1 1,149 42 0,41 42-1,86 1 1,147 41 0,-42-20-1,43 20 16,-107 1-15,-62-21 0,-22-1-1,0-42-15,21-21 16,21 0 0,43-42-1,-1 0 1,43-64-1,-42 21 1,-43 43-16,22-191 31,-85 233 1,-22 21-32,-41 85 15,41 21 16,43-85-31,-21 43 16,64 21 0,20-64-1,85-21 1,43-21 0,-43-42-1,-85 21-15,128-64 16,-85 0-1,-85 64-15,21-169 32,-84 190-17,21 0-15,-64 21 16,43-21-16,-43 85 16,-21 84 30,106-106-30,85-63 0,-64 0-16,21 0 15,-20 0-15,41-63 16,1-1 0,-22-41-1,-21-22 1,-21 105-1,21 86 1,-21 84 0,43 0-1,-1-21 1,-21-42 0,43-64 15,-43-21-31,0 0 15,0-21-15,43 0 0</inkml:trace>
  <inkml:trace contextRef="#ctx0" brushRef="#br0" timeOffset="21680.34">19135 5461 0,'0'0'0,"-22"-21"0,-62 0 16,-22 0 0,42-1-1,-20 86 1,41 105 0,22 43 15,21-64-16,64 0 1,20-105 0,1-43-1,63-64 1,-84-42 0,-43-84-1,-42-22 1,-22 106-1,22 85-15,-21-21 16,21 42 0,21 42-1,63-21 1,85-21 0,1-21-1,41-42 16,-148 41-31,149-126 32,-170 85-17,-21 84 17,-21 64-17,0 105 1,0-126-16,-1 126 15,-20 85 1,21 64 0,0-64-1,-22 85 1,43-275-16,0 253 16,0-41 15,0 41 0,0-253-15,-63-64-1,42-21-15,-85-42 16,-42-85 0,42-21-1,0-149 1,85-105-1,21 296-15,212-529 32,-1 466-17,-84 84 1,-42 43 0,-43 42 15,-42-21-16,21-22 1,1 1-16</inkml:trace>
  <inkml:trace contextRef="#ctx0" brushRef="#br0" timeOffset="25729.64">21442 5271 0,'0'0'0,"0"-22"16,0 1-16,0-21 15,0-43 1,-21 22 0,-22 42-1,-20 105 1,-1 149 0,43-169-16,-64 444 46,85-339-30,0-21 0,0-127-1,0-42 1,0-21-16,0-64 16,0-106-1,22 1 1,83-65-1,-20 86 1,63 63 0,-127 106-16,85 42 15,-42 106 1,-64 0 0,-43 42-1,-41-63 16,-43-21-15,106-64-16,-64-21 16,-42-21 15,106 21-15,21 21-16,0 21 15,84 106 1,-20-63-1,63 21 1,42-43 0,-21-63-1,43-21 1,-85-42 0,-64 20-16,64-105 31,-85 21-16,0-42 1,-21 148-16,0-22 31,0 128-15,21 21 0,1 0-1,20-43 1,0-42-1,22-21 1,20-84 0,-84-128 15,0 106-15,-42 43-1,21 63 1,0 0 15,0 21-31,-1 21 16,1 22-1,0-43 1,21-42 31,0 0-32,0-1 1,0 1 0,-21 42 62,0-21-78,0 43 0,-22 41 31,43 43-15,0 0-1,21 0 1,64-21 0,21-63-1,42-43 1,-42-22-1,21-62 1,-42-22 0,42-85-1,-64 86 1,22 41 0,-64 64-1,0 0 16,-21 21-31,21 64 32,-21-106 15,0 0-47,0-1 15,0 1 1,-21 21-16,-21-21 15,-1 42 1,-20 43 0,42 42-1,-22 21 1,43 0 0,85-64-1,21-21 16,0-42-15,-64 0-16,149-127 31,-64-42-15,-85 106-16,43-128 16,20-63-1,-83 191-15,-1-128 31,-64 233-15,-41 64 0,63-63-16,-64 168 15,43-20 1,42 20 0,0-84-1,84-42 16,22-64-15,0-42 0,0-42-1,-43-22 1,-63-63 0</inkml:trace>
  <inkml:trace contextRef="#ctx0" brushRef="#br0" timeOffset="25946.51">23749 5609 0,'0'0'16,"-21"0"-16,0 21 0,84-42 31,22 0-15,-64 0-16,85 0 15,-43 21 16,-42-21-15,22-1 0,20 22-16</inkml:trace>
  <inkml:trace contextRef="#ctx0" brushRef="#br0" timeOffset="27528.61">24786 5990 0,'0'0'0,"0"21"0,21-42 31,22-42-15,-22-43 0,0 21-1,-42-63 1,-43 85 15,-42 20-15,85 43-16,-85 43 15,-63 189 17,148-83-17,21-86 1,21-42-16,64 0 15,-1-21 1,43-42 0,-21-43-1,-42 1 1,-22-43 0,-42 42 15,0 127 0,0 64-15,0 0-1,64 0 1,-22-85-16,43 43 16,63-64-1,0-22 1,-42-41-1,-43-43 1,-63 0 0,0 0-1,-21 106 1,-42 64 0,63 21-1,-22 20 16,22-20-15,0-64 0,43-63 15,20-64-15,22 0-1,0 22 1,-64 62-16,21-20 15,-42 84 1,21 64 0,0 0-1,43 21 1,21-42 0,-64-85-16,106 42 15,21-42 16,-42-42-15,21-43 0,-64-21-1,-20-42 1,-43 106-16,-22-22 16,-62 43-1,-1 63 1,-21 64-1,64 0 1,42-42 0,42-22-1,22-42 1,42-21 0,-22-22-1,22-20 16,-64-1-15,-42 107 15,-21 41-15,0 86 0,-21-1-1,21 106 1,21-190-16,0 232 15,0-20 1,0 41 0,-43-62-1,22-234-15,-127 64 32,127-106-32,-64-127 15,22-127 16,41 0-15,22-106 0,22 254-16,147-381 31,21 212-15,-84 106-1,21-43 1,-42 106-1</inkml:trace>
  <inkml:trace contextRef="#ctx0" brushRef="#br0" timeOffset="27812.23">27326 6287 0,'0'0'0,"-42"-1080"16,-1 847-1,22 191 1,-21 127 15,0 147-15,42-168-16,-22 148 15,-20 20 1,42-83 0,0-44-1,42-83 1,22-44-1,-22-62 1,-21 63 0</inkml:trace>
  <inkml:trace contextRef="#ctx0" brushRef="#br0" timeOffset="28196.35">27284 5715 0,'0'-21'16,"0"42"-16,21-63 16,0 42 15,43 0-31,-1 0 31,-21 0-31,149-85 31,-85-21-15,-106 22 0,-106 84-1,-42 42 1,42 85-1,42 42 1,64-63 0,22-64-16,105 64 15,42-63 1,64-43 0,-43 0-1,-42-64 1,-84-63 15,-106 42-15</inkml:trace>
  <inkml:trace contextRef="#ctx0" brushRef="#br0" timeOffset="29128.72">12531 8065 0,'0'0'0,"0"-85"16,0 0 0,105 22-1,1 63 1,64 21 0,-107 127-1,-105 43 16,-85-64-15,-21 0 0,42-64-1,21-42 1,64-21-16,42-21 31,64 21-15,42 0-1,63 85 1,-84-1 0,-85-41-16,-63 147 15,-85-20 1,-85-107 0,149-42-1</inkml:trace>
  <inkml:trace contextRef="#ctx0" brushRef="#br0" timeOffset="29245.65">12150 9229 0,'-22'0'15,"1"0"-15,-63-21 16,-22-43 0,339 149-16,-487-170 0,211-21 31,107 64-15,63 0-1</inkml:trace>
  <inkml:trace contextRef="#ctx0" brushRef="#br0" timeOffset="29428.55">13737 8636 0,'0'21'16,"-21"-21"-1,0 0 1</inkml:trace>
  <inkml:trace contextRef="#ctx0" brushRef="#br0" timeOffset="30129.37">15515 8361 0,'0'0'0,"-21"-21"0,-21-43 31,20-63-15,1 106-16,21-85 15,0 43 1,-42 84 0,0 106-1,-43 106 1,64-170-16,-170 361 31,170-297-15,0-64-1,42-105 17,21-106-17,-20 105-15,41-105 16,22-106 15,-43 64-15,0 20-1,1 255 17,-43-43-32,21 106 15,21 43 1,-21-22-1,-21-84 1,22 21 0,-1-64-1,-21-21 1,-21-21 0</inkml:trace>
  <inkml:trace contextRef="#ctx0" brushRef="#br0" timeOffset="30279.28">14965 8742 0,'0'-21'15,"0"42"-15,42-85 16,64 22 0,84-43-1,-41 43 1,-44 21-16</inkml:trace>
  <inkml:trace contextRef="#ctx0" brushRef="#br0" timeOffset="30695.04">15960 8530 0,'-64'0'16,"43"-21"15,21 0-31,42-21 31,64 20-15,0 22-1,21 85 1,-64 42 0,-63 21-1,-21-127-15,-63 128 31,41-149-15,43-43 0,0-41-1,0 62-15,64-126 16,-22 21 0,22-21-1,-22 85 1,0 63 15,43 63-15,-43-21-16</inkml:trace>
  <inkml:trace contextRef="#ctx0" brushRef="#br0" timeOffset="31028.92">16806 8636 0,'0'0'0,"64"21"16,-22-21-1,-21-21-15,43-21 16,-22-1 0,0-62-1,-42 20 1,-21 64 0,-42 42-1,-1 85 16,22 21-15,42-43 0,21 43-1,64-42 1,42-64 0,106-63-1,-85-22 1,0 1-1</inkml:trace>
  <inkml:trace contextRef="#ctx0" brushRef="#br0" timeOffset="31428.81">17907 8467 0,'0'-106'15,"0"212"-15,0-254 0,-85 126 32,22 65-17,-22 84 1,43 0 15,42-21-15,0-85-16,0 85 15,63-64 1,1-42 0,20-85-1,-20 22 1,-1-64-1,-41 106-15,-22-106 16,0 84 0,0 64-1,0 43 1,0 63 0,0 0-1,42-21 16,43-85-15,-1-21-16</inkml:trace>
  <inkml:trace contextRef="#ctx0" brushRef="#br0" timeOffset="32344.87">19325 8297 0,'0'0'0,"42"-42"0,22-43 15,-85-20 1,-64 105 0,-21 42-1,-21 148 1,64-84 0,63 42-1,42-42 1,22-85 15,63-21-15,63-63-1,-105-22 1,-64-42 0,-21 21-1,-64-42 1,22 42-1,42 85-15,-21-21 16,42 0 0,64 20-1,-1 22 1,22 0 0,-21 22-1,-22 126 1,-41 63 15,-44 22-15,1-42-1,-63 105 1,41 43 0,22-255-16,21 192 15,0 83 1,64-62-1,20-64 1,-63-85 0,1-127-16,-65 42 31,-41-126-15,-107-106-1,-21-85 16,64-85-15,148 64 0,0 190-16,127-254 15,21 85 1,-21 127 0,0 0-1,-63 85 1,-43 42-1,-21-21 17,-21-21-17</inkml:trace>
  <inkml:trace contextRef="#ctx0" brushRef="#br0" timeOffset="33144.93">21103 7916 0,'0'0'0,"0"-21"0,0 0 0,0-64 31,0 43-15,-63 211 15,41 64-15,1 127-1,0-275-15,21 21 0,-85 423 31,1-233-15,41-127 0,22-63-1,42-233 17,22-84-17,-22 84 1</inkml:trace>
  <inkml:trace contextRef="#ctx0" brushRef="#br0" timeOffset="33394.78">20891 8636 0,'0'-63'16,"0"126"-16,43-253 15,-22 126-15,85-169 16,21 106 0,-64 106-16,212 63 31,-232 128-16,-170 20 1,21-84 0,-42-42-1,63-43 1,85-64 15,21 1-15</inkml:trace>
  <inkml:trace contextRef="#ctx0" brushRef="#br0" timeOffset="34845.12">21442 8446 0,'0'0'0,"106"0"16,-22 0 0,43-43-1,-84 22-15,62-42 16,44-43-1,-107 85-15,43-170 32,-128 106-17,-41 85 1,-22 106 0,42 42-1,43 22 1,21-64 15,85-22-15,42-84-1,-21-42 1,190-170 15,-190 43-15,-64 63-1,-21 85 1,-42 63 0,-42 85-1,20 21 1,43-126-16,-21 105 31,21-106-15,21-42 15,64-43-15,-22-21-1,22-63 1,-21 64 0,-43 84-16,0 0 15,21 63 1,1 85-1,20-21 1,1-63 0,20-22-1,22-42 1,21-63 0,-21-43-1,-43-21 1,1-106 15,-22 21-15,1-42-1,-43 191 1,0 105 0,-64 106-1,1 22 1,-1 62-1,64-62 1,0-107-16,64 85 16,63-63-1,169-64 17,-106-84-17,-63-1 1,-105 22-16,105-106 31,-127 42-15,-43-21-1,-20 106 1,-64 63 0,0 106-1,106-127-15,21 85 16,21 42 15,0-148-31,21 0 16,43 0-1,0-63 1,-1-43 0,-63 0-1,-21 0 1,0 85 15,0 64-15,0 105-1,0-42 1,64-1 0,21-62-1,-1-43 1,22 0-1,21-85 1,-85-169 15,-63 191-15</inkml:trace>
  <inkml:trace contextRef="#ctx0" brushRef="#br0" timeOffset="35077.94">23580 7874 0,'0'0'0,"-64"0"15,22 0 1,63 0 0,106-21-1,85-21 1,-64 20-1,21 1 1,-84 21 0,-22 0-1</inkml:trace>
  <inkml:trace contextRef="#ctx0" brushRef="#br0" timeOffset="36561.42">25358 8255 0,'0'0'0,"21"0"0,0 21 16,42 0-1,22-63 1,-21-21 0,-64-64-1,0 84-15,-170-147 31,-20 169-15,84 105 0,0 64-1,64-21 1,63 0 0,64-42-1,20-85 1,-83 0-1,105-42 1,-43-1 0,-20-62-1,-22 20 1,-42 64 0,0 105 15,-63 65-16,63 62 1,0-20 0,42 126-1,21 22 1,-41-254-16,20 169 16,-42 42-1,0-84 1,-21-170-1,-127 43 17,21-170-17,105 43-15,-62-149 16,84-21 0,0 128-16,63-615 31,128 170-16,84 106 1,0 148 0,-106 148-1,-126 105 1,-43 65 0,-43 41-1,1 43 1,42-84-16,0 63 31,0 21-15,64-85-1,-1-42 1,-42 0-16,85-127 31,-106 85-31,0-64 16,-42 21-1,-64 0 1,42 85 0,1 0-1,84 0 17,21 0-32,85-42 15,22 21 1,83 21 15,-83 0-15,-107 21-16,21 43 15,-63-43-15,0 85 16,0 42 0,-42 0-1,0-85 1,21-20-1,21-107 17,42-63-17,43-21 1,-43 106-16,212-255 31,-64 213-15,-168 84-16,62 42 31,-41 85-15,-43 42-1,-22-42 1,-20 0 0,21-63-1,-106-1 16,-42-41-15,42-22-16</inkml:trace>
  <inkml:trace contextRef="#ctx0" brushRef="#br0" timeOffset="37561.68">12552 10668 0,'0'0'0,"0"-21"16,21-21 0,-21-64-1,0 42 1,0 85 0,0 43-1,-64 126 1,64-20-1,-42 63 1,21-170-16,21 106 16,0-42-1,21-105 1,64-107 0,-1-84-1,43-1 1,-42 64 15,-43 85-15,-42 106-1,0 84 1,0-21 0,-42 64-1,42-170-15,0 85 16,0-84-1,42-86 1</inkml:trace>
  <inkml:trace contextRef="#ctx0" brushRef="#br0" timeOffset="37728.1">13356 11028 0,'0'0'0,"42"-42"16,-42 63 46,22-21-46,41 0 0</inkml:trace>
  <inkml:trace contextRef="#ctx0" brushRef="#br0" timeOffset="38411.06">15706 10435 0,'0'0'0,"0"-42"0,0 0 16,-22-85 0,22 42-1,-63 212 16,21 148-15,-22 43 0,-21-86-1,-42 86 1,85-276-16,-21 85 16,63-84-1,0-86 1,42-126 15,43-85-15,-22 21-1,-42 148-15,64-232 16,-43 126 0,-42 128-1,21 105 1,22 170-1,20 0 1,-20 84 0,-43-84-1,21-128 1,0-20 0,-21-43-1,-42-63 16</inkml:trace>
  <inkml:trace contextRef="#ctx0" brushRef="#br0" timeOffset="38593.96">15198 11261 0,'-64'21'16,"128"-42"-16,-170 42 15,127-42 1,64-22-1,105-41 1,-42 20 0,0 22-1,-84 42 1</inkml:trace>
  <inkml:trace contextRef="#ctx0" brushRef="#br0" timeOffset="38977.25">16129 10986 0,'0'-43'16,"0"22"-1,0 0-15,21 21 16,43 0 0,63 21-1,-43 64 1,-41 63-1,-43-106-15,-22 212 32,1-211-17,0-43 1,21-64 0,0 43-16,64-212 31,20 43 0,-20 105-15,-1 21-1,-20 43 1,-1 21-16</inkml:trace>
  <inkml:trace contextRef="#ctx0" brushRef="#br0" timeOffset="39728.03">16997 11197 0,'0'0'0,"0"21"16,0 1-1,42-22 1,64-85 0,-85 64-16,85-64 15,42-21 1,-106 43-1,-42 42 1,-63-1 15,-22 128-15,43 42 0,21-21-1,21-84-15,84 126 31,22-148-15,42-21 0,-105-21-16,84-21 15,21-64 1,-21-21 0,-64 42-1,-63-42 1,-63 43-1,-43 105 17,43 63-17,20 22 1,43 42 0,0-84-1,43-1 1,20-84-1,-21-42 1,43-43 0,-21-21-1,-43 63 1,42 64 0,-63 22-16,43 41 15,-22 43 1,0 21-1,0-64 17,0 1-17,64-64 1,-43 0-16,85-21 16</inkml:trace>
  <inkml:trace contextRef="#ctx0" brushRef="#br0" timeOffset="40411.19">19875 10689 0,'-21'-21'0,"-63"21"16,-22 42-1,21 43 1,-63 21-1,127-64 1,-64 43 0,64 0-1,63-43 1,43-42 0,21-42-1,0-22 1,-43-21-1,-42-42 1,-21 0 0,-42-63-1,42 84 1,63 106 0,22 42-1,-21 43 1,-1 84-1,-42 1 17,0 84-17,-21 148 1,0-169 0,-42 84-1,21-63 1,0-106-1,21-42 1,0-85 0,0-84-1,42-85 1,-21-127 0,-21 42-1,0-64 1,-21 234-16</inkml:trace>
  <inkml:trace contextRef="#ctx0" brushRef="#br0" timeOffset="40477.16">20024 11134 0,'21'-64'31,"0"1"-31</inkml:trace>
  <inkml:trace contextRef="#ctx0" brushRef="#br0" timeOffset="40960.87">21336 10943 0,'0'0'16,"0"21"-16,21-21 15,21 0 1,22-21-1,-1-42 1,1-22 0,-43 43-16,21-106 15,-42-1 1,0-41 0,0 105-1,-42 64 1,42 85 15,0 105-15,42 43-1,-42-107 1</inkml:trace>
  <inkml:trace contextRef="#ctx0" brushRef="#br0" timeOffset="41943.72">21696 10922 0,'0'-21'16,"0"0"-16,21-22 16,21-84-1,-42 64 1,64 63 0,-43 0-16,21 42 15,22 64 1,-1-21-1,1-22 17,-1-42-17,-42-21-15,170-42 32,-43-43-17,-63 1 1,-43-64-1,-42 21 1,-42 63 0,-1 106-1,-20 64 1,63 0 0,0 0-1,21-21 1,43-43-1,-43-42 1,85 21 0,21-21-1,-43-42 1,1-43 0,-22 22-1,22-43 1,-85 63-16,42-20 15,22 21 1,-22 84 0,-21 43-1,-21 42 1,0-106-16,-21 148 31,0-148-15,42-42 15,22-42 0,-22 41-31,42-105 16,1-21 0,-43 42-1,21 64 1,-42 63-1,0 64 1,0 21 0,0-85-16,21 106 15,106 21 17,0-106-17,43-42 1,-43 0-1,0-84 17</inkml:trace>
  <inkml:trace contextRef="#ctx0" brushRef="#br0" timeOffset="43276.53">24469 10710 0,'0'-42'16,"0"84"-16,0-105 0,0-43 16,-64 43-1,1 41 1,-43 107-1,21 0 1,43 42 0,42 42 15,21-169-31,21 21 16,-21-21-16,22 0 15,41-21 1,-20-64-1,-1 22 17,-20-43-17,-1 43 1,-21 126 15,-21 22-15,21-1-1,43 1 1,-1-64 0,-41-21-16,126 0 15,-42-21 1,63-64 0,43-105 15,-170 42-16,-42 105-15,0-41 32,-85 63-17,-42 105 1,21 43 0,64 21-1,21-84 1,21-43-16,21 21 15,21-42 1,43-21 0,-21-42-1,-22 20 1,-42 1-16,42-85 31,-42 212 0,0-1-15,0 107 15,0 42-15,21-22 0,1-147-16,-1 232 15,21-21 1,-21 149 15,-21-276-15,-21-127-16,-21 21 15,-22-63 1,22-233 15,42-21-15,42-64-1,-21 234-15,43-192 32,84-84-17,-21 127 1,85-21 0,-43 106-1,-84 105 1,-64 64-16,-21 21 15,0 43 1,-42 84 0,-1 43-1,22-86 1,0 1 0,21-85-16,85 1 15,-22-22 1,43-64-1,-43 1 17,-20-64-17,-43 0 1,-85 42 0,-63 64-1</inkml:trace>
  <inkml:trace contextRef="#ctx0" brushRef="#br0" timeOffset="43510.4">25971 10456 0,'0'43'15,"22"-43"17,-1 0-32,-64-43 0,170 65 15,-105-44-15,105-20 16,63-64 0,1 22-1,-86 62 1,-20 44-1,-64 62 17,-21 64-17,0 1 1,0-128-16,-42 106 31</inkml:trace>
  <inkml:trace contextRef="#ctx0" brushRef="#br0" timeOffset="43827.21">26776 10753 0,'0'-43'16,"21"-62"0,-42 253-16,105-445 15,1 170 1,84-105 0,-63 147-1,0 64 1,-64 105-1,-20 43 17,20 22-17,-42-86 1,0-42-16,0 22 16,0-22-1,-21-42 32,0 21-47,21-22 16,-22 22-16,-20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0609-3E56-4767-AB3F-29E88EA78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FB103-E467-4B7B-A228-1F9AEAB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E2C6-933C-4B85-9169-49853278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0F3E-A9C4-4151-A20B-AE430CF4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A2C-B38B-4725-B368-405FE1F0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7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4680-5DD9-4C40-A411-5B49FA43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F30C-A04D-40AD-A347-73335348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EA87-D7CB-4DA6-B70A-C74DF623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6B70-95BB-4357-B342-524EA1B0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930C-1995-49C9-B3CD-2ECEC54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F7BD4-FD15-45E8-BF58-62DCF02B2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74672-5432-4361-AFF3-B989C00B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C41A-03D6-4D88-B40D-B3A2CE99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B506-DA99-41B8-9767-68EA40AA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7A89-4B98-4C8B-A132-02309032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7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2749-4C29-442C-A14D-BB1CAB70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785C-4C47-470D-9A4A-5ECB6E54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20C7-6922-4F96-AE86-6FC92E15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D3F1-2F1D-4C1F-A458-B83E6E25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105D-0C00-4F61-AE77-F8AC22AB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B56D-2B67-49F1-8C15-BEC0FDF5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355C-F858-4EB4-8A6F-03200C79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F89C-2448-476B-BA42-895A7850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7204-DDA3-4CB6-92C3-6E0B5225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EFE1-878F-4774-92D6-DCCB9DEF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6B4D-87B2-4D1C-B189-C677A5F4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0F46-CDEE-406D-96B2-5DCBF3189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89B44-4040-4D65-AB24-D213C3B21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60616-38C8-49EF-AC1A-4A2382E2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10A3-EBCA-4EBE-9FA7-2F5297A6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971F1-F619-43A5-AA92-EF391610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8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9CA9-645E-4F2C-A8EA-4467AEC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6AC2-E90A-40CA-81FD-86F5315E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DA4E3-D4E1-450F-9DBB-425286321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F09D5-016C-42D7-A0E9-E02CA5E3E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B657C-CBBB-4CAD-9F3C-1F2968D42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B3722-562F-4453-849A-702ED39C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6B5AB-3947-4D2A-8F1A-B3717C00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D1F26-2E21-4C54-A12A-B980DBFA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66B-DADC-4369-B9B8-45988DF7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AA48A-715B-4FCF-9B86-411B2399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F2E76-E472-4D8D-AA10-9D45F463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7D59-3C71-43CA-912C-E541AFC6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0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8668C-C883-4626-B9BA-3EB5DDEC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2B83-C2B3-4D96-9483-8203D7B3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4162-BED1-4F29-8277-67D8A58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F9FB-BD34-4C4B-BF54-A1AFC306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93B7-B7F4-4EBC-AB34-C0F2740A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9C5B7-88F7-4DA2-A720-5EFB2855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3527-4E97-4608-B1DA-4C0F1534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18AD4-2A3E-41B2-AE92-6FE390AD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587C6-BE74-4E8E-944E-0513E707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68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E47E-C852-4DDE-9CCE-F5299414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75E64-A2AA-403F-8C95-FC9898892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34959-9D3F-4A0C-8BD5-54E16089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99F3-CD13-4CD4-ACD0-94048CAE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297D-2FE5-4956-9AB6-D86AD9C3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B32E9-3D0D-4B52-9EF6-1AE5C145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B3AD6-1C30-4D4B-A4F2-C43DEED7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2DB5-EA3C-4027-A703-A70A8C77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FED3-EDF8-429D-B127-2B4BD98F8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207C-D5A5-43A1-B75A-7B88B5EDCE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DE46-F750-4CC1-B72F-CF1F2D75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BD57-E7A8-4946-AD74-2F3ADF6E1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AEA3-6407-4F97-88E7-D95FFE9DE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9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70A-6D2E-4BDA-A9AB-015FDDD00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55AD-7C5E-447A-BC43-31C2ED8E6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689992-FB59-4061-A0C5-B8D425E49FAA}"/>
                  </a:ext>
                </a:extLst>
              </p14:cNvPr>
              <p14:cNvContentPartPr/>
              <p14:nvPr/>
            </p14:nvContentPartPr>
            <p14:xfrm>
              <a:off x="746640" y="213480"/>
              <a:ext cx="334548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689992-FB59-4061-A0C5-B8D425E49F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204120"/>
                <a:ext cx="336420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2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FF489-ACEB-4D21-B3AA-4A8D076C264B}"/>
              </a:ext>
            </a:extLst>
          </p:cNvPr>
          <p:cNvSpPr txBox="1"/>
          <p:nvPr/>
        </p:nvSpPr>
        <p:spPr>
          <a:xfrm>
            <a:off x="3048886" y="227483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add(20,30);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1580EF-F8B5-4BE7-8C2F-0360F3B3AA63}"/>
                  </a:ext>
                </a:extLst>
              </p14:cNvPr>
              <p14:cNvContentPartPr/>
              <p14:nvPr/>
            </p14:nvContentPartPr>
            <p14:xfrm>
              <a:off x="2529720" y="1082160"/>
              <a:ext cx="6965280" cy="40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1580EF-F8B5-4BE7-8C2F-0360F3B3A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360" y="1072800"/>
                <a:ext cx="698400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28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68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3BB751-DF6A-44DE-BFDA-F9B52762B1C8}"/>
                  </a:ext>
                </a:extLst>
              </p14:cNvPr>
              <p14:cNvContentPartPr/>
              <p14:nvPr/>
            </p14:nvContentPartPr>
            <p14:xfrm>
              <a:off x="617040" y="7560"/>
              <a:ext cx="11179080" cy="684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3BB751-DF6A-44DE-BFDA-F9B52762B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-1800"/>
                <a:ext cx="11197800" cy="68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31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70A-6D2E-4BDA-A9AB-015FDDD00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55AD-7C5E-447A-BC43-31C2ED8E6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6A2ABA-2E1F-4DEF-B1CD-DFB99A0F12A8}"/>
                  </a:ext>
                </a:extLst>
              </p14:cNvPr>
              <p14:cNvContentPartPr/>
              <p14:nvPr/>
            </p14:nvContentPartPr>
            <p14:xfrm>
              <a:off x="388440" y="221040"/>
              <a:ext cx="691200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6A2ABA-2E1F-4DEF-B1CD-DFB99A0F1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11680"/>
                <a:ext cx="693072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00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70A-6D2E-4BDA-A9AB-015FDDD00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55AD-7C5E-447A-BC43-31C2ED8E6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AE2EF1-10E7-4E57-9CAE-59D9CFD48673}"/>
                  </a:ext>
                </a:extLst>
              </p14:cNvPr>
              <p14:cNvContentPartPr/>
              <p14:nvPr/>
            </p14:nvContentPartPr>
            <p14:xfrm>
              <a:off x="350640" y="525960"/>
              <a:ext cx="7795440" cy="181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AE2EF1-10E7-4E57-9CAE-59D9CFD486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516600"/>
                <a:ext cx="7814160" cy="18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2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70A-6D2E-4BDA-A9AB-015FDDD00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55AD-7C5E-447A-BC43-31C2ED8E6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78F986-017D-4273-8396-60ED592023E3}"/>
                  </a:ext>
                </a:extLst>
              </p14:cNvPr>
              <p14:cNvContentPartPr/>
              <p14:nvPr/>
            </p14:nvContentPartPr>
            <p14:xfrm>
              <a:off x="289440" y="243720"/>
              <a:ext cx="8199720" cy="28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78F986-017D-4273-8396-60ED592023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34360"/>
                <a:ext cx="821844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96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70A-6D2E-4BDA-A9AB-015FDDD00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55AD-7C5E-447A-BC43-31C2ED8E6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09A70E-1B06-468C-AEDB-3DA2CAB48D0B}"/>
                  </a:ext>
                </a:extLst>
              </p14:cNvPr>
              <p14:cNvContentPartPr/>
              <p14:nvPr/>
            </p14:nvContentPartPr>
            <p14:xfrm>
              <a:off x="312480" y="762120"/>
              <a:ext cx="1071396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09A70E-1B06-468C-AEDB-3DA2CAB48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752760"/>
                <a:ext cx="1073268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81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0025CA-F61A-4F61-839D-DABC3C011051}"/>
                  </a:ext>
                </a:extLst>
              </p14:cNvPr>
              <p14:cNvContentPartPr/>
              <p14:nvPr/>
            </p14:nvContentPartPr>
            <p14:xfrm>
              <a:off x="693360" y="502920"/>
              <a:ext cx="8107920" cy="324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0025CA-F61A-4F61-839D-DABC3C011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493560"/>
                <a:ext cx="812664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51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F8FA53-2F3D-46DD-82CE-B558142416A9}"/>
                  </a:ext>
                </a:extLst>
              </p14:cNvPr>
              <p14:cNvContentPartPr/>
              <p14:nvPr/>
            </p14:nvContentPartPr>
            <p14:xfrm>
              <a:off x="479880" y="487800"/>
              <a:ext cx="10478160" cy="586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F8FA53-2F3D-46DD-82CE-B558142416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478440"/>
                <a:ext cx="1049688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21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F813C4-E5F5-4098-9D6A-BBF72755FD50}"/>
                  </a:ext>
                </a:extLst>
              </p14:cNvPr>
              <p14:cNvContentPartPr/>
              <p14:nvPr/>
            </p14:nvContentPartPr>
            <p14:xfrm>
              <a:off x="2552760" y="1531800"/>
              <a:ext cx="7920" cy="89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F813C4-E5F5-4098-9D6A-BBF72755FD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400" y="1522440"/>
                <a:ext cx="2664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B929B4-E9BC-45D9-9047-8CB7D2A3FB78}"/>
                  </a:ext>
                </a:extLst>
              </p14:cNvPr>
              <p14:cNvContentPartPr/>
              <p14:nvPr/>
            </p14:nvContentPartPr>
            <p14:xfrm>
              <a:off x="2324160" y="167760"/>
              <a:ext cx="7871760" cy="437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B929B4-E9BC-45D9-9047-8CB7D2A3FB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4800" y="158400"/>
                <a:ext cx="789048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98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B2426F-5AF0-4221-A2D8-7EA8C4EFF3AC}"/>
                  </a:ext>
                </a:extLst>
              </p14:cNvPr>
              <p14:cNvContentPartPr/>
              <p14:nvPr/>
            </p14:nvContentPartPr>
            <p14:xfrm>
              <a:off x="1905120" y="213480"/>
              <a:ext cx="8565120" cy="489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B2426F-5AF0-4221-A2D8-7EA8C4EFF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760" y="204120"/>
                <a:ext cx="858384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04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2021-02-02T03:14:57Z</dcterms:created>
  <dcterms:modified xsi:type="dcterms:W3CDTF">2021-02-02T04:05:57Z</dcterms:modified>
</cp:coreProperties>
</file>