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9T03:16:31.1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3746 2350 0,'0'-22'15,"-21"1"1,21 42 93,0 1-78</inkml:trace>
  <inkml:trace contextRef="#ctx0" brushRef="#br0" timeOffset="12428.14">3852 1376 0,'-21'-21'0,"0"0"31,0 21 47,21 21-78,0 0 0,0 0 16,0 0-1,0 0-15,0 1 0,21-1 0,-21 0 16,0 21-16,21-21 0,0 1 15,-21-1-15,21 0 0,1 0 16,-22 0-16,21 0 0,0 1 0,0-1 16,0-21-16,0 0 15,1 0-15,-1 0 0,0 0 16,0 0-16,0 0 16,0-21-16,-21-1 15,0 1-15,22 0 0,-1 0 0,-21-21 16,0 20-16,21-20 0,0 21 15,0-21-15,-21-1 0,21 1 16,1 0-16,-1-22 0,0 22 16,21-22-16,-21 1 0,22 20 0,-1-20 15,-21 21-15,22-1 0,-1 22 16,-21 0-16,21 0 0,-20 0 16,-1-1-16,0 22 0,0 0 15,-21 22 1,0-1-16,0 0 0,0 0 15,0 0-15,0 0 16,0 1-16,0-1 16,0 0 15,21-21-15,-21-21-1,0 0-15,0-1 0,0 1 16,0 0-16,-21 0 15,0 0-15,21 0 16,-21 21-16,0-22 0,-1 1 16,1 21-16,0 0 0,0 0 15,0 0-15,0 0 16,-1 21-16,1 1 0,21-1 0,-21 0 16,0 21-16,0-21 0,0 22 15,21-1-15,0 0 0,-22 1 16,22-1-16,0 0 0,0 1 15,0-1-15,0 0 0,0-20 0,0 20 16,0-21-16,22 21 0,-1-20 16,0-1-16,0 21 0,0-21 15,0 0-15,1 1 0,20-22 0,-21 21 16,0 0-16,22-21 0,-22 0 16,0 0-16,21 0 0,-21 0 0,1 0 15,20 0-15,-21 0 0,0-21 16,0 0-16,22 21 0,-22-22 0,0-20 15,21 21-15,-20-21 0,-1 20 16,0-20-16,0 0 0,0-22 16,0 22-16,1-22 0,-1 1 15,0-1-15,-21 1 0,0-1 0,21 1 16,-21-1-16,21 22 0,-21 0 16,0-22-16,0 22 0,0 21 15,0-22-15,0 22 0,0 0 0,0 0 16,0 0-16,-21 21 31,21 21-31,-21-21 0,21 21 16,-21 21-16,21-20 0,0 20 15,0 0-15,0 1 0,0-1 16,-21 21-16,21 1 0,0-22 16,0 22-16,0-1 0,0 1 0,0-22 15,0 22-15,0-22 0,0 0 16,21 1-16,0-22 0,-21 21 0,21-21 15,0 0-15,0 22 0,1-22 16,-1 0-16,0 0 0,0 0 0,0-21 16,0 22-16,22-1 0,-22-21 15,0 0-15,0 0 0,0 0 0,1 0 16,-1 0-16,0-21 16,0 21-16,-21-22 0,21 1 0,0-21 15,1 21-15,-1 0 0,0-22 0,21 1 16,-21 0-16,1-1 0,-1 1 15,0 0-15,0 20 0,0-20 16,22 0-16,-22 21 0,0-1 16,0 1-16,0 0 0,0 21 15,1 0-15,-1 0 16,0 21-16,0 0 0,-21 1 16,0-1-16,0 0 0,21 0 15,0 0-15,-21 0 0,22 1 16,-22-1-16,0 0 15,0 0-15,0 0 0,0 0 0,0 1 32,0-44-1,0 1-31,0 0 16,0 0-16,0 0 0,0 0 15,-22-1-15,22-20 0,-21 21 0,0 21 16,21-21-16,-21 0 0,0-1 15,0 22-15,-1 0 0,1 0 16,0 0-16,0 0 0,-21 0 16,20 0-16,1 22 0,-21-1 15,21 0-15,0 0 0,-22 0 0,22 0 16,0 1-16,0-1 16,0 21-16,21-21 0,0 0 0,-22 22 15,22-22-15,0 21 0,0-21 16,0 1-16,0-1 0,0 21 0,0-21 15,0 0-15,22 1 0,-1-22 16,-21 21-16,21 0 0,0 0 0,0-21 16,0 0-16,1 0 15,-1 0-15,0 0 0,0 0 16,0-21-16,0 21 16,1-21-16,-1 0 0,0-1 0,0 1 15,0 0-15,-21 0 0,21 0 16,1-22-16,-22 22 0,21-21 0,-21 21 15,21 0-15,-21-1 0,0-20 16,21 21-16,-21 0 0,0 0 0,21-1 16,-21 1-16,0 0 15,0 0-15,0 0 0,0 0 16,0 42 15,0 0-31,0 0 16,0 0-16,0 0 0,0 22 15,0-22-15,0 0 0,0 21 16,0-20-16,0 20 0,0-21 0,0 0 16,0 22-16,0-22 0,0 0 15,0 0-15,0 0 0,0 22 0,0-22 16,0 0-16,0 0 16,0 0-16,21 0 0,1-21 0,-1 0 15,0 0-15,0 0 16,0 0-16,0 0 0,22-21 15,-22 0-15,21 0 0,-21 0 16,22 0-16,-22-1 0,21-20 16,1 21-16,-1-21 0,-21 20 15,21-20-15,-20 0 0,-1 21 0,0-1 16,0-20-16,0 21 0,-21 0 16,21 21-16,-21-21 0,-21 21 31,0 21-31,0 0 15,0 0-15,21 0 0,-21-21 16,21 21-16,0 1 0,0-1 16,0 0-16,0 0 15,0 0-15,0 0 16,21-21-16,0 22 0,0-22 16,0 21-16,0-21 0,-21 21 15,22-21-15,-1 21 0,-21 0 16,21-21-16,-21 21 15,0 1-15,0-1 16,0 0-16,0 0 16,-21-21-16,21 21 15,-21-21-15,-1 0 0,1 0 16,0 0-16,0 0 16,0-21-16,0 0 0,-1 0 15,1 0 1,21-1-16,-21 22 15,21-21 17,0 42-1,0 1-31,0-1 16,0 0-16,0 0 15,21-21-15,0 21 16,1-21-16,-1 21 0,0-21 15,0 0-15,0 0 16,0 0-16,1 0 0,-1 0 0,21 0 16,-21 0-16,0 0 15,22 0-15,-22 0 0,21-21 0,-21 21 16,22-21-16,-22 0 0,21 0 16,-21 21-16,1-21 0,20-1 0,-21-20 15,0 21-15,22 0 0,-22 0 16,0-22-16,0 22 0,21-21 0,-20 21 15,-1-1-15,0 1 0,0 0 16,-21 0-16,0 0 0,21 0 0,-21-1 16,-21 22-1,0 0 1,0 0-16,21 22 0,-21-22 16,-1 21-16,1 0 0,21 0 15,0 0-15,-21 0 16,0 1-16,21-1 0,0 0 15,0 0-15,0 0 16,0 0-16,0 1 16,0-1-16,0 0 15,21-21-15,0 21 16,-21 0-16,21-21 16,-21 21-16,22-21 0,-1 0 0,-21 22 15,21-22-15,0 0 16,-21 21-16,21 0 15,-21 0 1,0 0-16,0 0 16,0 1-16,-21-22 0,0 21 15,21 0-15,-21-21 0,0 21 16,-1-21-16,1 0 0,21 21 16,-21-21-16,0 0 15,0 0-15,0 0 0,-1 0 16,1 0-1,0 0 32,0 0 110</inkml:trace>
  <inkml:trace contextRef="#ctx0" brushRef="#br0" timeOffset="60411.88">4889 2371 0,'0'0'0,"-21"0"0,0 0 0,0 0 15,0 0-15,0 21 0,-1-21 16,1 0-16,0 0 0,0 0 16,0 0-1,0 0-15,-1 21 16,1-21-16,0 0 15,0 0 1,0 0 0</inkml:trace>
  <inkml:trace contextRef="#ctx0" brushRef="#br0" timeOffset="61168.97">4699 2223 0,'-42'0'0,"84"0"0,-106 0 0,43 0 0,0 0 16,0 0-16,-21 0 0,20 0 15,1 0-15,-21 0 0,21 0 0,-22 0 16,22 0-16,0 0 0,-21 21 16,21-21-16,-1 0 0,1 0 15,0 21-15,0-21 0,0 0 16,0 0 0,21 21-16,-22-21 15,44 0 1,-1 0-16,0 0 15,21 0-15,-21 0 0,22 0 16,20 0-16,-20 0 0,20 0 0,22 0 16,-22 0-16,22 0 0,0 0 15,20 0-15,-20-21 0,0 21 16,21-21-16,-1 21 0,-20-21 16,21 21-16,0 0 0,-22-22 15,22 22-15,-21 0 0,0-21 0,-1 21 16,1-21-16,0 21 0,-1-21 15,1 21-15,0-21 0,-1 21 0,1 0 16,0-21-16,-1 21 0,-20-22 16,-1 22-16,1 0 0,-1-21 0,-20 21 15,20 0-15,-42 0 0,22-21 16,-1 21-16,-21-21 0,21 21 0,-20 0 16,-1 0-16,0 0 15,0 0-15,0-21 16,-42 21 31,0 0-47,0 21 15,0-21-15,-1 21 0,-20-21 0,21 0 16,-21 0-16,-1 21 0,1-21 16,0 0-16,-22 0 0,1 0 0</inkml:trace>
  <inkml:trace contextRef="#ctx0" brushRef="#br0" timeOffset="61816.89">4551 2477 0,'0'0'0,"-21"0"0,-22 0 0,22 21 16,0-21-16,0 0 0,0 0 15,-1 0-15,1 0 0,0 0 16,42 0 46,0 0-62,22 0 16,-22 0-16,21 0 0,1 0 0,-1 0 16,21 0-16,1-21 0,-1 21 15,1 0-15,21-22 0,-22 22 0,22-21 16,-1 0-16,22 21 0,-21-21 16,21 0-16,0 0 0,-1 21 15,-20-22-15,21 1 0,0 21 16,-22-21-16,22 21 0,0-21 0,0 21 15,0 0-15,-22-21 0,22 0 16,0 21-16,-21 0 0,-1 0 16,1-22-16,-21 22 0,-1 0 0,1 0 15,-22 0-15,0 0 0,-21-21 16,22 21-16,-22 0 0,0 0 0,0 0 16,0 0-16,1 0 15,-22-21 79,-22 21-63,1 0-31,0 0 0,0 0 0,0 0 16,0 0-16</inkml:trace>
  <inkml:trace contextRef="#ctx0" brushRef="#br0" timeOffset="70354.96">5884 3239 0,'0'0'16,"21"-22"-16,-21 1 0,0 0 0,0 0 15,0 0-15,22 0 0,-22-1 16,0 1-16,21 0 0,-21 0 15,0 0 1,0 42 31,0 0-47,0 0 16,0 22-16,0-1 0,0 0 15,0 1-15,0 20 0,0 1 0,0-1 16,0 1-16,0-1 0,0 1 15,0-1-15,0 1 0,0-1 0,0-21 16,0 22-16,0-1 0,0 1 16,0-1-16,0-20 0,0 20 15,0-20-15,-21-1 0,21 0 0,0 1 16,0-22-16,0 0 0,0 0 16,0 0-16,0 0 0,0 1 0,0-44 31,0 1-16,0 0-15,0 0 0,0 0 16,0 0-16,0-22 0</inkml:trace>
  <inkml:trace contextRef="#ctx0" brushRef="#br0" timeOffset="71116.42">5546 3598 0,'0'0'16,"-22"-21"-16,1-21 0,0 21 0,21 0 16,0-22-16,0 22 0,-21-21 0,21 21 15,0-22-15,0 1 0,0 21 16,21-22-16,0 1 0,0 21 16,1-21-16,20 20 0,0-20 0,1 21 15,20 0-15,-21 0 0,22-1 16,-22 1-16,22 21 0,-1 0 0,-20 0 15,20 0-15,-21 0 16,1 21-16,20 1 0,-20 20 0,-1-21 16,0 21-16,1 22 0,-1-22 15,-21 22-15,0-1 0,0 1 0,1-1 16,-22 1-16,0-1 0,0-20 16,0 20-16,0 1 0,0-1 0,0-21 15,0 22-15,-22-1 0,22-20 16,-21-1-16,21 0 0,0 1 0,0-1 15,0-21-15,-21 22 0,21-22 16,0 0-16,0 0 0,0-42 31,0 0-31,0 0 16,0-1-16,0-20 0,0 21 16,0-43-16,0 22 0,0-21 0,0 20 15,0-20-15,0-1 0,21 1 16,-21-22-16,21 22 0,1-22 0,-1 0 15,21 22-15,-21-22 0,22 22 16,-22-1-16,21 22 0,0-22 0,1 22 16,-1 0-16,0-1 0,1 1 15,-1 0-15,0 20 0,1 1 0,-22 0 16,0 21-16,0 0 0,0 0 16,1 0-16,-1 0 0,0 21 0,0 0 15,-21 1-15,0 20 16,21 0-16,0 1 0,-21-1 0,0 21 15,0-20-15,0 41 0,0-20 16,0-1-16,0 22 0,0-21 0,0 20 16,0-20-16,0-1 0,0 1 15,-21-1-15,0 1 0,0-1 0,0 1 16,0-1-16,-1 1 0,22-22 16,-21 0-16,0 22 0,21-22 0,-21-21 15,21 22-15,0-1 0,0-21 16,0 0-16,0 1 0,0-1 15,0-42 1,21-1 0,0 1-16,0 0 0</inkml:trace>
  <inkml:trace contextRef="#ctx0" brushRef="#br0" timeOffset="72454.83">7747 4339 0,'21'0'46,"0"0"-46,0-21 0,1 0 16,20 0-16,-21 21 0,0-21 16,22-22-16,-22 22 0,21 0 0,-21-21 15,0 20-15,1 1 0,-1-21 16,0 21-16,-21 0 0,0-22 0,0 22 16,0 0-16,0 0 0,0 0 15,-21 21-15,0-22 0,-1 22 0,1 0 16,-21 0-16,21 0 0,-22 0 15,1 0-15,21 22 0,-21-1 16,-1 0-16,22 21 0,-21-21 16,21 22-16,-1-1 0,22 0 0,0 22 15,0-22-15,0 1 0,0-1 16,0 0-16,0 1 0,0-1 0,0-21 16,22 21-16,-1-20 0,0-1 15,0 0-15,0 0 0,0-21 0,22 0 16,-22 0-16,21 0 0,1 0 15,-22 0-15,21 0 0,0-21 0,22 21 16,-22-21-16,1 0 0,-1-22 16,0 22-16,-21 0 0,22-21 0,-1 20 15,-21-20-15,0 0 16,1 21-16,-1-22 0,0 1 0,-21 21 16,21-22-16,-21 22 0,0 0 15,0 0-15,0 0 0,0 42 31,0 0-15,0 0-16,0 0 0,0 1 16,0 20-16,-21-21 0,21 0 0,0 22 15,0-22-15,0 0 0,0 21 16,0-21-16,0 1 0,0-1 16,0 0-16,0 0 0,0 0 15,0 0-15,0-42 47,0 0-47,21 0 0,0 0 16,-21-22-16,21 22 0,-21-21 0,22 0 15,-1 20-15,0-20 0,0 0 16,0 21-16,0-22 0,1 22 0,-1 0 16,0 0-16,0 21 0,0 0 15,0 0-15,1 0 0,-1 0 16,0 0-16,0 21 15,-21 0-15,21 0 0,0 22 0,-21-22 16,0 0-16,22 21 0,-1-21 16,-21 22-16,0-22 0,0 21 0,0-21 15,21 1-15,-21-1 0,0 0 16,0 0-16,0 0 0,0 0 0,0 1 16,0-44 15,0 1-31,0 0 15,0 0-15,0 0 0,0-22 16,0 22-16,21-21 0,-21 0 0,21-1 16,0 1-16,1 0 15,-1-1-15,0 1 0,21 21 0,-21-22 16,22 22-16,-22 0 0,21 0 16,-21 21-16,22 0 0,-22 0 0,0 0 15,0 21-15,22 0 0,-22 0 16,-21 1-16,21 20 0,-21-21 0,0 21 15,0 1-15,0-1 0,0 0 16,0-20-16,0 20 0,0 0 0,0 1 16,0-22-16,-21 0 0,21 21 15,0-21-15,-21 1 0,21-1 0,0 0 16,0-42 15,21 0-15,0-1-16,-21-20 0,21 21 15</inkml:trace>
  <inkml:trace contextRef="#ctx0" brushRef="#br0" timeOffset="73095.55">10266 2879 0,'0'0'0,"-21"0"0,-1 0 0,1 0 0,21 21 16,-21 0-16,21 0 0,-21 22 15,21-22-15,-21 21 0,21 0 0,0 22 16,0-1-16,0 1 0,0 21 16,0-22-16,0 22 0,0-22 0,0 22 15,0 0-15,-21-22 0,21 22 16,-22-22-16,1 22 0,21-22 0,-21 1 15,0-1-15,0 1 0,0-22 16,-1 1-16,22-1 0,-21 0 0,0 1 16,0-22-16,21 21 0,0-21 15,0 0-15,-21 1 16,0-44 15,21 1-31,0 0 0,0 0 16,0 0-16,0 0 0,0-1 15,0 1-15,0-21 0,0 21 0,0-22 16,0 22-16,0-21 0,21 21 16,0-22-16,21 22 0,1-21 0,-1 21 15,0-22-15,1 22 0,-1 0 16,21 0-16,1 21 0,-22 0 0,1 0 16,20 0-16,-21 0 0,1 21 0,-22 0 15,21 0-15,-21 1 16,1 20-16,-22-21 0,0 21 0,0-20 15,-22 20-15,1 0 0,-21-21 16,21 22-16,-22-22 0,1 21 0,0-21 16,-1 1-16,-20-1 0,21 0 15,20 0-15,-20 0 0,0-21 0,21 0 16,-22 21-16,22-21 0,0 0 0,0 0 16,0 0-16,-1 0 15,1 0-15,0 0 16,21-21-16,0 0 15,0 0-15,-21 0 0,21 0 16</inkml:trace>
  <inkml:trace contextRef="#ctx0" brushRef="#br0" timeOffset="73554.28">10710 4297 0,'0'0'0,"0"21"0,21-21 16,1 0 0,-1-21-16,0 0 15,0 21-15,0-21 0,0-1 0,1 1 16,-1-21-16,0 21 0,0 0 15,0-1-15,0-20 0,-21 21 0,0 0 16,22 0-16,-22-1 0,0 1 0,0 0 16,-22 21-1,1 0 1,0 0-16,0 21 0,0 0 16,0 22-16,-1-22 0,1 21 0,21-21 15,-21 22-15,21-1 16,-21 0-16,21-20 0,0 20 0,0 0 15,0-21-15,0 22 0,0-22 16,0 21-16,0-21 0,0 1 0,0-1 16,21-21-16,0 21 0,0 0 0,1-21 15,-1 0-15,0 0 16,0 0-16,0 0 0,0 0 0,1 0 16,-1-21-16,0 0 15,0 21-15</inkml:trace>
  <inkml:trace contextRef="#ctx0" brushRef="#br0" timeOffset="73985.03">11239 4085 0,'0'0'16,"22"-21"-16,-1 0 0,-21 0 0,21 21 15,0-21-15,-21-1 0,21 22 16,0 0-16,1 0 0,-1 0 0,0 0 15,0 0-15,0 0 0,0 22 0,1-1 16,-1 21-16,-21-21 0,21 0 16,0 22-16,-21-22 0,0 21 15,0 1-15,0-22 0,0 21 0,0 0 16,0-20-16,0 20 0,0-21 16,-21 0-16,0 0 0,21 1 0,-21-1 15,-1 0-15,22 0 0,-21-21 16,21 21-16,-21-21 0,21-21 31,0 0-31,0 0 0,0-22 16,21 22-16,0-21 0,-21 0 15,22-1-15,-1 1 0,0 0 0,0-22 16,-21 22-16,21-1 0,0 1 16,1 21-16,-1-21 0,0 20 15,0 1-15,-21 0 0,21 21 16,0 21 15,-21 0-31,0 1 16</inkml:trace>
  <inkml:trace contextRef="#ctx0" brushRef="#br0" timeOffset="74491.78">12298 4212 0,'0'0'0,"21"-21"0,0 0 15,0 0-15,-21 0 16,21-1-16,-21 1 0,0 0 0,0 0 16,0 0-16,0 0 15,0-1-15,-21 22 16,0 0-16,0 0 0,0 22 15,0-1-15,-22-21 0,22 21 0,0 0 16,0 0-16,0 0 0,-1 1 0,1-1 16,21 0-16,-21 0 15,21 0-15,0 0 0,0 1 16,21-1 0,0-21-16,1 0 0,-1 21 0,0 0 15,0-21-15,0 0 0,0 21 16,1-21-16,-1 21 0,0-21 0,0 22 15,0-22-15,-21 21 0,0 0 16,0 0-16,0 0 16,0 0-16,-21-21 0,0 22 15,0-22-15,0 0 0,-22 0 16,1 0-16,21 0 0,-22 0 0,1 0 16,21 0-16,-21 0 0,20 0 15,-20 0-15,21 0 0,0 0 16,0 0-16,-1 0 0,1 0 0,0 0 15,0-22-15,21 1 16,0 0-16,0 0 16,0 0-16,0 0 0</inkml:trace>
  <inkml:trace contextRef="#ctx0" brushRef="#br0" timeOffset="75624.98">14097 3768 0,'0'0'0,"21"-21"0,0-1 0,-21 1 16,21 0-16,-21 0 0,0 0 16,0 0-16,-21 21 15,0 0-15,0 0 0,0 0 0,-22 0 16,22 0-16,0 0 0,-21 0 0,21 21 15,-22 0-15,22 0 0,0 0 16,0 22-16,-22-22 0,22 21 0,0 0 16,0 1-16,0-1 0,21 0 15,0 1-15,0-1 0,0 0 0,0-20 16,0 20-16,0-21 0,0 21 16,42-20-16,-21-1 0,22-21 15,-22 0-15,21 21 0,0-21 0,22 0 16,-22 0-16,1-21 0,-1 0 15,0 21-15,22-22 0,-22 1 0,-21-21 16,22 21-16,-22-22 0,0 22 16,0-21-16,-21 0 0,0-1 0,0 1 15,0 0-15,-21-1 0,0 1 16,-22 0-16,22-1 0,-21 22 0,0 0 16,20 0-16,1 0 0,-21-1 15,21 22-15,63 0 31,-21 0-31,22-21 16,-1 21-16,21-21 0,1 21 16,-22-21-16,22 0 0,20 0 15,-20-22-15,-1 22 0,22-21 0,0-1 16,-1 22-16,-20-21 0,21 0 16,-22-1-16,1 1 0,-22 21 0,-21-22 15,0 22-15,0 0 0,-21-21 0,0 21 16,0-1-16,-21 1 0,0 0 15,0 0-15,0 0 0,-22 21 0,22 0 16,0 0-16,0 0 0,0 0 16,0 0-16,-1 0 0,1 21 15,0 0-15,0 0 0,21 22 0,0-1 16,0 0-16,0 22 0,-21-1 16,21 1-16,-21-1 0,21 22 0,0-22 15,0 22-15,0 0 0,0-22 16,0 43-16,0-21 0,0-1 0,0 22 15,0 0-15,0-21 0,0 21 0,0 21 16,0-22-16,0 1 0,0 21 16,0 0-16,0-21 0,0 21 0,0 0 15,0-21-15,21 0 0,-21 0 0,21-1 16,-21 1-16,0-21 16,0 0-16,0-22 0,0 1 0,0 20 15,-21-41-15,0 20 0,-1-21 0,-20 1 16,21-22-16,-21 0 0,-22 0 15,22-21-15,-22 0 0,1 0 0,-22-21 16,22 0-16,-22 0 0,21-22 0,1 1 16,-1 0-16,-20-64 0,41 42 15,1 1-15,21-1 0,0 1 16,0-1-16,-1-20 0,22-1 0,0 22 16,0-22-16,0 0 0,0 1 15,22-1-15,-1 0 0,0 1 0,21-1 16,1 0-16,-1 22 0,0-22 15,1 22-15,20-1 0,-21 22 16,1-1-16,-1-20 0,22 21 0,-22-1 16,0 1-16,1 0 0,-1 20 0,0-20 15</inkml:trace>
  <inkml:trace contextRef="#ctx0" brushRef="#br0" timeOffset="76064.34">17081 2836 0,'0'0'0,"22"-42"0,-1 21 0,0 0 16,0 0-16,0-1 0,-21 1 15,0 42-15,0 1 16,-21-1-16,0 21 0,0 0 16,0 22-16,-1-22 0,1 22 0,0 20 15,0-20-15,0 21 16,21-1-16,-21 1 0,-1 0 0,1-1 15,21 1-15,-21 0 0,0-1 16,0 1-16,0-22 0,21 1 0,0-1 16,-22 1-16,22-1 0,-21-20 0,21-22 15,0 21-15,0-21 0,0 1 16,-21-22 0,0-43-1,0 22-15,0 0 0,-1-21 16</inkml:trace>
  <inkml:trace contextRef="#ctx0" brushRef="#br0" timeOffset="76915.84">16298 3852 0,'0'0'15,"-21"0"-15,42-21 16,22 21 0,-22 0-16,21 0 0,22-21 0,-22 21 15,21-21-15,22 0 0,-21 0 16,20-1-16,22 1 0,-21 0 0,21-21 15,-1 21-15,1-22 0,0 1 16,-21 0-16,-1-1 0,1 1 16,-21 0-16,-1-1 0,-21 1 0,1-22 15,-22 22-15,0 0 0,-21-1 0,0 1 16,0 0-16,0-1 0,0 22 16,0 0-16,-21 21 0,0 0 15,0 0-15,-1 0 0,1 0 0,0 21 16,0 0-16,21 1 0,-21 20 15,0 21-15,-1-20 0,22 20 0,-21 1 16,21-1-16,-21 22 0,0-22 16,21 1-16,0 21 0,-21-22 0,0 1 15,21-1-15,-22 22 0,22-22 16,0 1-16,-21-1 0,21 1 16,-21-22-16,21 0 0,0 1 0,0-1 15,0 0-15,0-20 0,0-1 16,0 0-16,0-42 31,0 0-31,0-1 0,21-20 16,0 21-16,-21-21 0,22-1 0,-1 1 15,0 0-15,-21-22 0,21 22 16,0 21-16,0-22 0,1 22 0,-1 0 16,0 0-16,0 0 0,0 21 15,0 21 1,-21 0-16,0 0 0,0 0 15,0 0-15,0 1 0,0 20 16,0-21-16,0 21 0,0 1 0,0-22 16,0 21-16,22-21 0,-1 22 15,-21-22-15,21 0 0,0 21 0,0-20 16,0-22-16,1 21 0,20 0 0,-21-21 16,21 0-16,-20 0 0,20 0 15,0 0-15,1 0 0,-22-21 0,21 21 16,0-21-16,1-1 0,-22 1 15,21 0-15,-21-21 0,1 21 0,20-22 16,-42 1-16,21 0 0,-21-1 0,21 1 16,-21 0-16,0 20 15,0-20-15,0 21 0,0 0 0,-21 0 16,0 21-16,0 0 0,0 0 16,-1 0-16,1 21 0,0 0 0,0 0 15,0 0-15,0 22 0,21-22 0,-22 21 16,22 0-16,0 1 0,0-22 15,0 21-15,0-21 0,0 22 0,22-22 16,-1 0-16,0 0 0,21 0 16,-21 1-16,1-22 0,-1 21 0,21-21 15,-21 0-15,0 0 0,22 0 0,-22 0 16,0 0-16,0-21 0,22 21 16,-22-22-16,0 1 0</inkml:trace>
  <inkml:trace contextRef="#ctx0" brushRef="#br0" timeOffset="79089.39">19897 4255 0,'0'0'0,"0"21"0,0 21 15,0-21-15,0 0 0,0 1 16,0-1-16,0 0 0,-22-21 16,22 21-16,0-42 31,0 0-31,22 0 16,-1-1-16,0-20 0,0 0 0,-21-1 15,21 1-15,0-21 0,1-1 16,-1 22-16,0-22 0,21 22 0,-21 0 15,1-1-15,-1 1 0,0 21 0,21 0 16,-21-1-16,1 22 0,-1 0 16,0 0-16,0 0 0,0 22 15,-21-1 1,21 0-16,-21 0 0,22 0 0,-22 0 16,0 1-16,0-1 0,21 0 0,0 0 15,-21 0-15,0 0 0,21 1 16,0-22-1,-21-22 1,0 1-16,0 0 16,0 0-16,0 0 0,0 0 15,0-1-15,-21-20 0,0 21 0,0 0 16,21 0-16,-21-1 0,-1 1 0,1 21 16,0 0-16,0 0 15,0 0-15,0 0 16,-1 21-16,1 1 0,0-1 15,0 0-15,0 0 0,0 0 0,-1 22 16,1-1-16,0-21 0,0 21 16,21 1-16,0-1 0,0 0 0,0 1 15,0-1-15,0 0 0,0-20 0,0 20 16,21-21-16,0 0 0,22 0 16,-22 1-16,21-1 0,0-21 0,1 0 15,-1 0-15,22 0 0,-22 0 16,0 0-16,22 0 0,-22-21 0,0-1 15,22 1-15,-22 0 0,1-21 0,20-1 16,-21 1-16,1-21 16,-1 20-16,0-20 0,1-1 0,-22 1 15,21-22-15,1 22 0,-22-22 16,21 0-16,-21 1 0,22 20 0,-22-21 16,21 22-16,-21-22 0,0 43 0,-21-22 15,0 22-15,0 0 0,0-1 16,0 22-16,0 0 0,0 0 0,0 0 15,-21 21-15,0 0 16,0 21-16,0 21 0,0-21 0,21 22 16,-22-22-16,1 42 15,0-20-15,0 20 0,0 22 0,0-22 16,-1 1-16,1 21 0,21-22 16,0 22-16,-21-1 0,21-20 0,0 21 15,0-22-15,0 1 0,0-1 0,0 1 16,0-1-16,0-21 0,21 1 15,-21-1-15,21 0 0,1-20 0,20 20 16,-21-21-16,0-21 0,22 21 16,-22-21-16,21 0 0,0 0 0,1 0 15,-22-21-15,21 21 0,1-21 0,-1 0 16,0 0-16,1-22 16,-1 22-16,0-21 0,1 21 0,-22-22 0,21 1 15,-21 0-15,0-1 0,1 1 16,-1 0-16,-21-1 0,0 1 15,0 21-15,0 0 0,0-1 0,-21 1 16,-1 21-16,1 0 0,0 0 16,-21 0-16,-1 0 0,1 0 0,0 0 15,-1 21-15,1 1 0,0-1 16,-1 21-16,1 0 0,0-20 0,21 20 16,-22 0-16,22 1 0,0-1 0,21 0 15,0 1-15,0-1 0,0-21 16,0 21-16,0-20 0,0-1 15,0 0-15,0 0 0,21 0 0,0-21 16,0 0-16,1 0 0,-1 0 16,0 0-16,0 0 0,0 0 0,22-21 15,-22 0-15,0 0 0,0 0 16,21-1-16,-20-20 0,-1 21 0,0-21 16,0-22-16,0 22 0,0-1 0,22-20 15,-43 21-15,21-1 0,0 22 16,0-21-16,-21 21 0,0-1 0,0 44 47,0-1-47,0 21 0,-21-21 0,21 22 15,-21-1-15,21 0 0,0 1 16,0-1-16,0-21 0,0 21 0,0 1 16,0-1-16,0-21 0,21 22 15,-21-22-15,21 0 0,0 0 0,1 0 16,-1-21-16,0 21 0,0-21 15,0 0-15,0 0 0,1 0 16,-1 0-16,21-21 0,-21 0 0,0 0 16,22 0-16,-22 0 0,21-22 15,1 1-15,-1 0 0,0-1 0,22 1 16,-22 0-16,0-1 0,1 1 16,-22 0-16,21-1 0,-42 22 15,0 0-15,0 0 0,-21 21 16,-21 0-1,21 21-15,-22-21 0,22 21 0,0 21 16,0-20-16,0-1 0,-1 21 0,22-21 16,0 22-16,0-1 0,0-21 15,0 21-15,22-20 0,-1-1 0,-21 21 16,21-21-16,0 0 0,0 1 16,0-22-16,1 21 0,-1 0 0,0 0 15,0-21 16,-21-21-15,-21 21-16,0-21 16,0 0-16,21-1 15,-22 1-15,1 21 0,0 0 0,21-21 16,-21 21-16,0 0 0,0 0 16,-1 21-1,22 0-15,0 1 0,0-1 16,0 0-1,22 0-15,-1-21 0,0 0 16,21 0-16,-21 21 0,22-21 0,-22 0 16,21 0-16,-21 0 15,22 0-15,-1 0 0,0 0 0,-20 0 0,20-21 16,-21 0-16,21 21 0,-20-21 16,20 0-16,0-1 0,-21 1 15,22-21-15,-22 21 0,21-22 0,-21 1 16,22 0-16,-22-1 0,0 1 15,0 0-15,22-1 0,-43 22 0,21-21 16,-21 21-16,0 0 0,0-1 0,-21 22 31,-1 0-31,1 0 0,0 22 0,0-1 16,0 0-16,0 0 0,-1 21 16,22-20-16,0 20 0,0 0 15,0 1-15,0-22 0,0 21 0,22 0 0,-1-20 16,0 20-16,0-21 15,-21 21-15,21-20 0,0-1 0,-21 0 16,22 0-16,-22 0 0,0 0 16,0 1-16,-22-22 15,1 21-15,0-21 16,0 0-16,0 0 16,0 0-16,-1 0 0,1 0 0,0 0 15,0 0-15,0 0 0,0-21 0,-1-1 16,1 22-16,0 0 15,21-21-15,-21 21 0</inkml:trace>
  <inkml:trace contextRef="#ctx0" brushRef="#br0" timeOffset="80216">4911 5186 0,'0'0'0,"-22"0"0,1 0 16,0 21 15,21 0-15,0 0-16,21-21 0,0 0 15,1 22-15,-1-22 0,21 0 16,0 0-16,1 0 0,-1 21 0,22-21 16,-1 0-16,1 0 0,20 0 15,1 0-15,0 0 0,-1 0 0,22 0 16,-21 0-16,21 0 0,-1 0 0,1 21 15,0-21-15,21 0 0,0 0 16,0 0-16,21 0 0,0 0 0,-21 0 16,43 0-16,-22 21 0,21-21 15,1 0-15,-1 0 0,21 0 16,-20 0-16,20 0 0,1 0 0,-1 0 16,1 0-16,-1 0 0,22 0 15,0 0-15,-1 0 0,1 0 0,21 21 16,-22-21-16,1 0 0,0 21 0,-1-21 15,22 0-15,-21 0 0,21 22 16,-22-22-16,22 0 0,0 0 0,0 21 16,0-21-16,0 0 0,21 21 0,-22-21 15,1 0-15,21 21 0,-21-21 16,0 0-16,21 21 0,-21-21 0,0 0 16,-1 21-16,1 1 0,0-22 15,0 0-15,0 21 0,0-21 16,-1 0-16,-20 21 0,0-21 0,21 0 15,-22 0-15,1 21 0,0-21 0,-1 0 16,1 0-16,0 21 0,-22-21 16,22 0-16,-22 0 0,22 0 0,-22 0 15,1 0-15,-1 0 0,1 21 16,-22-21-16,22 0 0,-22 0 0,-21 0 16,22 0-16,-1 0 0,-21 0 0,0 0 15,0 0-15,1 0 0,-1 0 16,0 0-16,0 0 0,-21 0 0,21 0 15,-21 0-15,0 0 0,0 0 16,-21-21-16,0 21 0,0 0 16,0 0-16,-22-21 0,1 21 0,0 0 15,-22 0-15,1-21 0,-1 21 16,-21 0-16,-20 0 0,20 0 0,-21-21 16,-21 0-1,-42-1 1,21 22-16,-22 0 0,1 0 15,-22-21-15,-20 21 0,-1 0 0</inkml:trace>
  <inkml:trace contextRef="#ctx0" brushRef="#br0" timeOffset="81080.21">3662 6879 0,'0'0'0,"0"-21"0,0-21 16,0 21-16,0-1 15,0 1-15,0 0 0,-21 0 0,-1 0 16,22 0-16,-21 21 16,0 0-1,0 21 1,21 0-16,0 0 0,0 0 0,0 22 16,0-1-16,0 0 15,0 1-15,0-1 0,-21 0 0,21 22 16,0-1-16,0 1 0,-21 20 15,21-20-15,0-1 0,0-20 0,0 20 16,0-20-16,0 20 0,0-21 0,0 1 16,0-22-16,0 21 0,0-21 15,0 1-15,0-1 0,0 0 0,0 0 16,21-21 15,-21-21-15,21 0-16,-21 0 0,21-1 15</inkml:trace>
  <inkml:trace contextRef="#ctx0" brushRef="#br0" timeOffset="81387.03">4043 7430 0,'0'21'16,"21"-21"-1,-21 21-15,21-21 0,0 0 32,0-21-17,-21 0-15,22-1 16,-22 1 0,0 0-16,-22 21 31,1 0-16,21 21-15,-21 0 16,21 1 0,0-1-16,21-21 15,0 0-15</inkml:trace>
  <inkml:trace contextRef="#ctx0" brushRef="#br0" timeOffset="82075.87">6350 6773 0,'0'0'0,"0"-42"0,0 21 0,0-21 0,0 20 16,0-20-16,0 0 0,0 21 15,0-22-15,0 1 0,0 21 0,21-22 16,0 22-16,0 0 0,1 0 15,-1 0-15,21 21 0,-21-21 0,22 21 16,-1 0-16,0 0 0,1 21 16,-1 0-16,0 0 0,22 21 15,-22 1-15,0-1 0,22 22 16,-22-1-16,1-21 0,-22 22 0,21-1 16,0 22-16,-20-21 0,-1-1 0,0 1 15,-21 20-15,0-20 0,21-1 16,-21 1-16,0-1 0,0-20 0,0 20 15,0-21-15,0 1 0,0-22 0,0 0 16,0 0-16,0 0 0,0-42 31,0 0-31,0 0 16,0-21-16,0-1 0,0 1 16,0-22-16,0 22 0,21-43 0,0 22 15,-21-22-15,22 22 0,-1-22 16,0 0-16,0 1 0,0-1 0,0 0 15,1 1-15,-1-1 0,0 22 16,0-1-16,-21 22 0,21-22 0,0 43 16,-21-21-16,22 21 0,-22-1 15,0 1-15,21 21 0,0 0 16,0 0 0,0 21-16,0-21 0,-21 22 15,0-1-15,22 21 0,-22-21 0,21 22 16,0-1-16,-21 0 15</inkml:trace>
  <inkml:trace contextRef="#ctx0" brushRef="#br0" timeOffset="83669.94">8128 7366 0,'0'0'0,"21"0"0,0 0 0,0 0 15,1-21-15,-22 0 0,21 0 16,-21-1-16,0 1 0,21-21 0,-21 21 16,0-22-16,0 22 15,0-21-15,0 0 0,0 20 0,-21-20 16,0 21-16,-1-21 0,-20 20 0,21 1 16,-21 0-16,-1 0 0,1 0 15,0 21-15,20 0 0,-20 0 0,0 21 16,21 0-16,-22-21 0,22 42 15,0-20-15,0-1 0,0 21 0,-1 0 16,22 1-16,0-1 0,0 22 16,0-22-16,0 0 0,0 1 0,0-1 15,0 0-15,0 1 0,0-22 0,22 21 16,-1-21-16,0 0 0,0 1 16,0-22-16,0 0 15,1 0-15,-1 0 0,0 0 0,21 0 16,-21 0-16,1-22 0,-1 1 15,0 0-15,0 0 0,-21 0 0,21 0 16,0-22-16,-21 1 0,0 21 16,22-22-16,-22 1 0,21 0 0,-21-1 15,0 1-15,0 0 0,0 21 0,0-22 16,0 22-16,0 0 0,0 0 16,0 0-16,21 21 15,-21 21 1,0 0-16,0 0 0,0 0 0,0 0 15,0 22-15,0-22 0,0 21 16,21 1-16,-21-22 0,0 21 16,0 0-16,21 1 0,-21-22 0,0 21 15,0-21-15,21 22 0,-21-22 0,22 0 16,-1 0-16,-21 0 0,21-21 16,0 22-16,0-22 0,0 0 15,1 0-15,-1 0 0,0 0 0,0-22 16,0 22-16,0-21 0,1 0 15,-1-21-15,21 21 0,-21-22 0,0 22 16,1-21-16,-1-1 0,0-20 16,0 21-16,0-1 0,0 1 0,-21 21 15,0-22-15,0 22 0,0 0 16,0 0-16,-21 21 16,0 0-1,0 0-15,21 21 0,0 0 16,0 0-16,0 1 0,0-1 0,0 0 15,0 0-15,0 0 0,21 0 0,0 1 16,0 20-16,1-21 0,-1 0 16,0 0-16,21 1 0,-21-1 0,1 0 15,-1 0-15,0 0 0,0 0 16,0 1-16,-21-1 0,21 0 16,1-21-16,-22 21 0,21 0 0,0-21 0,-21 21 15,21 1-15,0-22 0,0 0 16,1 0-16,-1 0 15,0 0-15,0 0 0,0 0 0,0 0 16,1 0-16,-1 0 0,0-22 0,21 22 16,-21-21-16,1 0 0,-1 0 15,0 0-15,0-22 0,0 22 0,0 0 16,-21-21-16,22-1 0,-22 22 0,0-21 16,21 0-16,-21 20 0,0-20 15,0 21-15,0 0 0,0 0 0,-21-1 16,-1 1-16,1 21 0,0 0 15,0 0-15,0 0 0,0 0 16,-1 21-16,-20-21 0,21 22 16,0 20-16,0-21 0,-1 0 0,1 22 15,0-1-15,21-21 0,-21 21 16,21-20-16,0 20 0,0-21 0,0 21 16,0-20-16,0-1 0,21 0 0,0 0 15,0-21-15,1 21 0,-1-21 16,0 0-16,0 0 0,0 0 15,0 0-15,1 0 0,-1 0 16,-21-21-16,21 0 0,0 0 16,0 0-16,-21-1 0,21 1 15,1 0-15,-22-21 0,21-1 0,0 22 16,-21-21-16,21 0 0,0 20 16,-21-20-16,0 21 0,21 0 0,1 0 15,-22-1-15,0 44 31,0-1-31,0 21 16,0-21-16,0 0 16,0 1-16,0 20 0,0-21 0,0 21 15,0-20-15,0 20 0,0-21 0,0 0 16,0 0-16,21 1 0,0-1 16,0 0-16,-21 0 0,21-21 15,0 0-15,1 21 0,-1-21 0,0 0 16,0 0-16,0 0 0,0 0 0,1 0 15,-1-21-15,0 0 0,0 21 16,0-21-16,0 0 0,1-1 0,-1 1 16,0 0-16,0 0 0,-21-21 0,21 20 15,0-20-15,1 21 0,-22 0 16,0 0-16,0-1 16,0 44-1,0-1-15,0 0 0,0 0 16,0 0-16,0 0 0,0 22 15,-22-22-15,22 0 0,-21 0 0,21 0 16,-21 1-16,21-1 0,0 0 16,0 0-16,0 0 0,0-42 47,21 21-47</inkml:trace>
  <inkml:trace contextRef="#ctx0" brushRef="#br0" timeOffset="84027.59">10096 6689 0,'0'0'0,"-21"0"0,-21 42 15,21-21-15,21 0 0,0 1 16,0-1-16,0 0 15,21 0-15,0-21 16,0 0-16,0 0 0,1 0 16,-1 0-16,21 0 0,-21-21 15,0 0-15,1 21 0,-1-21 0,0-1 16,0 1-16,-21 0 0,0 0 16,0 0-16,0 0 0,0-1 15,0 1-15,-21 21 0,0 0 16,0 0-16,-1 0 0,1 0 0,0 21 15,0 1-15,0-1 0,0 0 16,-1 0-16,1 0 0,0 0 0,0 1 16,21-1-16,0 0 15,-21 0-15</inkml:trace>
  <inkml:trace contextRef="#ctx0" brushRef="#br0" timeOffset="84664.22">10880 6181 0,'0'0'15,"0"-21"-15,-22-1 0,1 22 16,0 22-1,21-1 1,0 0-16,-21 0 0,21 0 0,0 22 16,-21-1-16,21 21 0,0-20 0,0 20 15,0 1-15,0-1 16,0 1-16,0-1 0,0 1 0,0-1 16,-21-20-16,21 20 0,0-21 0,0 22 15,0-22-15,0 1 0,0-1 16,0 0-16,0 1 0,0-22 0,-22 0 15,22 0-15,0 0 0,0 0 0,-21-21 16,21-21 15,0 0-31,0 0 0,0 0 16,0 0-16,0-22 0,0 22 16,0 0-16,21-21 0,1 20 0,-1-20 15,0 21-15,0 0 0,0 0 16,22-1-16,-22 1 0,21 0 15,-21 0-15,22 21 0,-1 0 0,0 0 16,-21 0-16,22 0 0,-22 0 0,21 21 16,-21 0-16,1 0 0,-1-21 15,0 43-15,0-22 0,-21 0 0,21 0 16,-21 22-16,0-22 0,0 21 0,0-21 16,-21 22-16,0-22 0,0 21 15,-22-21-15,22 22 0,-21-22 0,0 0 16,-1 0-16,1 0 0,-22 0 15,22 1-15,0-1 0,-1-21 0,1 21 16,21-21-16,-21 0 0,20 0 16,-20 0-16,21 0 0,0 0 15,0 0-15,21-21 16,0 0-16,0-1 16,0 1-16</inkml:trace>
  <inkml:trace contextRef="#ctx0" brushRef="#br0" timeOffset="85208.87">11874 6181 0,'0'0'16,"0"-21"-16,0-64 15,0 64-15,0 0 0,0-1 16,0 44 0,0-1-16,0 21 15,0-21-15,0 22 0,0-1 16,0 21-16,0 1 0,0-1 15,0 22-15,0-21 0,0 20 16,0-20-16,0-1 0,0 1 0,0-1 16,0 1-16,-21-1 0,0-20 0,21-1 15,-21 0-15,21 1 0,0-1 16,0-21-16,0 21 0,0-20 0,-21-1 16,21 0-16,0-42 31,21 0-31,0-1 15,0 1-15</inkml:trace>
  <inkml:trace contextRef="#ctx0" brushRef="#br0" timeOffset="85604.64">12192 6985 0,'21'0'16,"0"-21"-16,0 21 0,1 0 15,-1-21-15,0 0 0,0-1 16,0 22-16,0-21 16,1 21-16,-1-21 0,-21 0 0,21 0 15,0 0-15,-21-1 16,0 1-16,0 0 16,-21 21-1,0 0-15,0 0 0,-1 0 16,1 0-16,0 21 0,0-21 0,0 21 15,0 1-15,-1-1 0,1 21 0,0-21 16,21 0-16,-21 22 0,21-22 16,0 21-16,0-21 0,0 22 0,0-22 15,0 21-15,0-21 0,0 22 0,0-22 16,0 0-16,0 0 0,21 0 16,0 1-16,-21-1 0,21-21 0,1 21 15,-1-21-15,0 0 0,0 0 16,0 0-16,0 0 0,22 0 15,-22-21-15,0 21 0,0-21 16,22-1-16,-22 1 0,21 0 0</inkml:trace>
  <inkml:trace contextRef="#ctx0" brushRef="#br0" timeOffset="86049.23">13144 6858 0,'22'0'0,"-44"0"0,44-21 0,-22 0 16,0 0-16,-22 21 31,1 0-31,0 0 0,0 0 0,-21 21 16,20-21-16,1 21 0,0 0 15,0 0-15,-21 0 0,20-21 16,1 22-16,21-1 0,-21 0 0,21 0 16,-21 0-16,21 0 0,0 1 15,0-1-15,21-21 16,0 21-16,0-21 0,1 0 15,-1 21-15,21 0 0,-21-21 16,0 0-16,22 21 0,-22-21 0,0 0 16,21 22-16,-20-22 0,-1 21 0,0-21 15,0 21-15,-21 0 0,0 0 16,0 0-16,0 1 16,0-1-16,-21 0 0,0-21 0,0 21 15,-22 0-15,22 0 0,0-21 16,-21 22-16,-1-22 0,22 0 15,-21 21-15,21-21 0,-22 0 0,22 0 16,0 0-16,0 0 0,0 0 0,-1 0 16,1 0-16,0 0 15,0 0 1,0 0-16,0 0 16,-1 0-16,-20 0 15</inkml:trace>
  <inkml:trace contextRef="#ctx0" brushRef="#br0" timeOffset="87044.42">3365 9038 0,'0'-21'16,"0"0"-1,0 0-15,0 0 16,0-1-1,0 1-15,0 0 0,22 0 16,-1 0 0,0 0-16,0 21 0,0-22 0,0 1 15,1 21-15,-1 0 0,0 0 16,0 0-16,21 21 0,-20 1 0,20-1 16,-21 21-16,21-21 0,-20 22 15,20-1-15,-21 0 0,0 22 0,-21-22 16,0 0-16,0 22 0,0-22 0,0 1 15,0-1-15,-21 21 0,-21-20 16,21-1-16,-1 0 0,-20 1 0,21-1 16,-21 0-16,-1-20 0,22 20 15,-21-21-15,-1 21 0,1-20 16,-21-1-16,20-21 0,1 21 0,0 0 16,-1-21-16,1 0 0,21 0 15,-22 0-15,22 0 0,-21-21 0,21 0 16,0 0-16,-1-1 0,22 1 15,0-21-15,-21 0 0,21 20 0,0-20 16,0 0-16,0-1 0,0 22 16,21-21-16,1 21 0,-1 0 0,0 21 15,0-22-15,0 22 0,0 0 0,22 0 16,-22 0-16,21 22 0,-21-22 16,22 21-16,-22 21 0,0-21 0,21 0 15,-20 22-15,-1-1 16,0-21-16,-21 22 0,21-1 0,0-21 15,-21 21-15,0 1 0,21-22 16,1 0-16,-22 0 0,21 0 0,-21 1 16,0-1-16,21 0 0,0-21 0,0 21 15,0-21-15,1 0 16,-1 0-16,0-21 16,0 0-16,0 21 0,0-21 0</inkml:trace>
  <inkml:trace contextRef="#ctx0" brushRef="#br0" timeOffset="87348.25">4149 9589 0,'0'0'0,"21"0"0,0 0 32,0 0-17,-21-22 1,21 22-1,-21-21-15,0 0 16,0 0 0,-21 21-16,0 0 15,0 0-15,0 21 16,-1 0 0,22 0-16,0 1 15,0-1-15,0 0 16,22 0-1,-1 0-15,0-21 0,0 0 0,0 0 16,0 0-16</inkml:trace>
  <inkml:trace contextRef="#ctx0" brushRef="#br0" timeOffset="90677.42">6519 9250 0,'0'0'0,"0"-42"0,0 20 16,0 1-16,21 21 0,-21-21 0,0 0 15,0 42 1,0 0-1,0 22-15,0-22 0,22 0 0,-22 21 16,0 1-16,0-22 0,0 21 16,0 0-16,0-20 0,0 20 15,0 0-15,0-21 0,0 22 0,0-1 16,0-21-16,0 0 0,0 1 16,0-1-16,0 0 0,0-42 46,0 0-46,0-1 0,0-20 16,0 21-16,0-21 0,0 20 16,0-20-16,0 0 0,0-1 0,21 1 15,0 21-15,0-21 0,-21-1 16,21 22-16,0 0 0,1 0 0,20 0 16,-21-1-16,0 22 0,0 0 15,1 0-15,20 0 0,-21 22 16,0-1-16,22 0 0,-22 0 0,0 0 15,0 22-15,0-22 0,0 21 0,-21-21 16,22 22-16,-1-1 0,-21-21 16,21 21-16,-21-20 0,0 20 0,21-21 15,-21 21-15,21-20 0,-21-1 0,0 0 16,21 0 0,1-21-16,-22-21 15,0 0-15,21 0 16,0-1-16,-21 1 0,21 0 0,0-21 15,-21-1-15,21 22 0,1-21 16,-1 0-16,0-1 0,0 1 16,0 0-16,0-1 0,1 1 0,-1 21 15,0-22-15,0 22 0,0 0 0,0 21 16,1-21-16,-1 21 0,0 0 16,0 0-16,-21 21 0,21 0 15,-21 0-15,21 1 0,-21-1 16,0 21-16,0-21 0,22 22 0,-22-1 15,0-21-15,0 21 0,21 1 0,-21-1 16,21-21-16,0 22 0,0-22 16,0 21-16,1-21 0,-1 22 15,0-22-15,0-21 0,21 21 0,-20 0 16,20-21-16,-21 0 0,21 0 16,1 0-16,-1 0 0,-21 0 0,22 0 15,-1-21-15,-21 0 0,21 0 0,-20-1 16,20 1-16,-21-21 0,0 21 15,22 0-15,-22-22 0,0 1 0,21 21 16,-42-22-16,21 1 0,1 0 0,-22 21 16,0-22-16,0 1 0,0 21 15,0 0-15,0-1 0,0 1 0,-22 21 16,1 0-16,0 0 16,0 0-16,0 21 0,0 1 15,-1-1-15,1 21 0,0-21 0,0 22 16,0-22-16,21 21 0,-21-21 15,21 22-15,-22-1 0,22 0 0,0-21 16,0 22-16,0-1 0,0-21 0,0 22 16,22-22-16,-1 0 0,0 0 15,0 0-15,21-21 0,-20 21 0,20-21 16,0 0-16,1 0 0,-1 0 0,0 0 16,1 0-16,-1 0 0,0-21 15,1 0-15,-1 0 0,0 0 0,-21 0 16,22-1-16,-22-20 0,21 0 0,-21-1 15,1 1-15,20 21 16,-42-43-16,21 22 0,0 0 0,0-1 16,1-20-16,-22-1 0,21 22 0,0-21 15,-21-1-15,21 1 0,-21-1 16,21 22-16,-21-1 0,0 1 0,0 21 16,0 0-16,0 0 0,0-1 0,0 44 31,0-1-31,0 0 0,0 21 0,0 1 15,0-1-15,-21 21 0,21-20 16,-21 20-16,21 1 0,0-22 0,0 22 16,0-22-16,0 21 0,0-20 0,0-1 15,0 22-15,0-22 0,21 0 16,-21 1-16,21-1 0,0-21 16,-21 21-16,22-20 0,-1-1 0,0 0 15,0 0-15,0 0 0,0-21 0,1 0 16,-1 0-16,0 0 0,21 0 15,-21 0-15,1-21 0,-1 0 0,21 0 16,-21 0-16,22-1 0,-22 1 0,0-21 16,21 0-16,-21 20 0,1-41 15,-1 21-15,0-1 0,0-20 16,-21 20-16,21-20 0,-21-1 0,21 1 0,-21-1 16,22 1-16,-22-1 0,0 1 15,0 21-15,0-1 0,0 22 16,0 0-16,0 0 0,-22 42 31,22 0-31,-21 0 0,21 22 0,-21-1 16,21 0-16,0 1 0,0 20 15,0-21-15,0 1 0,0 20 0,0-20 16,0 20-16,0-21 0,0 1 0,0-1 16,0 0-16,0 1 0,-21-1 15,21-21-15,0 22 0,-21-22 0,21 0 16,0 21-16,0-21 0,0 1 15,0-44 17,0 1-32,0 0 15,21 0-15,0-21 0,0 20 0,0 1 16,1-21-16,-1 21 0,0-22 16,0 22-16,0 0 0,0-21 0,1 21 15,-1-1-15,0 22 0,0 0 16,-21 22-1,21-22-15,-21 21 0,0 0 0,21 0 16,-21 0-16,0 22 0,0-22 0,0 0 16,0 21-16,0-21 0,0 1 15,0 20-15,0-21 0,22 0 16,-22 0-16,21 1 0,0-1 0,0 0 16,0-21-16,0 0 0,1 0 15,-1 0-15,0 0 16,0 0-16,0 0 0,0-21 0,1 0 15,-1-1-15,0 22 0,0-21 0,0-21 16,0 21-16,1 0 0,-1-1 16,0-20-16,0 21 0,0-21 0,0 20 15,1 1-15,-22 0 0,21 0 0,-21 0 16,21 21-16,-21 21 31,0 0-15,0 0-16,0 0 0,-21 1 15,21 20-15,-21-21 0,21 0 0,-22 22 16,22-22-16,0 0 0,0 0 0,0 21 16,0-20-16,0-1 0,0 0 15,0 0-15,22 0 16,-1-21-16,0 0 0,0 0 0,0 0 16,0 0-16,1 0 0,-1 0 0,0 0 15,0-21-15,0 0 0,-21 0 16,21 21-16,1-43 0,-22 22 0,21 0 15,-21-21-15,0 21 0,0-22 16,0 22-16,0-21 0,0 21 16,0-1-16,-21 1 0,-1 0 0,1 0 15,0 0-15,-21 21 0,21 0 0,-1 0 16,1 0-16,0 0 0,0 0 16,0 0-16,0 0 0,21 21 15,21-21 1,0 0-1,21 0-15,-21 0 0,22 0 0,-1 0 16,0 0-16,1 0 0,20 0 0,-20 0 16,-1 0-16,21-21 0,-20 0 15,20 21-15,-20 0 0,-1 0 0,21-22 16,-20 22-16,-1 0 0,0-21 16,1 21-16,-1 0 0,-21-21 0,0 0 15,1 21-15,-1 0 0,0 0 16,-21 21-1,-21-21-15,0 21 16,-1 0-16,1 1 0,-21-1 0,21 0 16,0 0-16,-22 0 0,22 0 15,0 22-15,-21-22 0,20 0 16,1 21-16,0-20 0,21-1 0,-21 0 16,21 0-16,-21 21 0,21-20 0,0-1 15,0 0-15,0 0 16,21 0-16,0-21 15,0 0-15,0 0 0,1 0 16,-1 0-16,0 0 0,0-21 16,0 0-16,0 21 0,1-21 0,-1 0 15,0-1-15,0-20 0,0 21 0,0 0 16,1-22-16,-1 1 0,-21 0 0,21-1 16,0 1-16,0 0 0,0-22 15,-21 22-15,22-22 0,-22 1 0,21-1 16,0 1-16,-21-22 0,21 22 0,0-1 15,-21-20-15,21 20 16,-21 1-16,22-1 0,-22 22 0,0-1 16,0 1-16,0 0 0,0 21 0,0-1 15,0 1-15,0 64 16,0-22-16,0 0 16,-22 21-16,22 1 0,0 20 0,-21-21 15,0 22-15,21-1 0,-21 1 16,21-1-16,0 1 0,0-1 0,0 1 15,0-1-15,0 1 0,0-22 0,0 22 16,0-22-16,0 22 0,0-22 16,0 0-16,0 1 0,0-1 0,21 0 15,-21 1-15,21-1 0,0-21 16,-21 21-16,22-20 0,-1-1 16,0 0-16,0 0 0,21-21 0,-20 21 15,20-21-15,-21 0 0,21 0 16,-20 0-16,20 0 0,0-21 0,-21 21 0,22-21 15,-1 0-15,-21 0 0,22-1 16,-22-20-16,21 21 0,-21-21 0,0 20 16,22-20-16,-22 0 0,0-1 0,21 22 15,-20-21-15,-1 21 0,-21 0 16,0-1-16,0 1 0,0 0 16,-21 21-16,-1 0 15,1 0-15,21 21 0,-21 0 16,0-21-16,0 22 0,21-1 15,-21 0-15,21 0 0,0 0 16,0 0-16,0 1 0,21-22 0,0 21 16,0 0-16,0 0 15,0-21-15,1 21 0,-1 0 0,0-21 16,0 22-16,-21-1 0,0 0 16,0 0-16,0 0 15,0 0-15,-21 1 16,0-22-16,0 21 0,-1 0 0,-20-21 15,21 0-15,0 0 0,0 21 16,-1-21-16,1 21 0,0-21 0,0 0 16,0 0-16,0 0 15,-1-21-15,22 0 0,0 0 16,-21 0-16,0-1 0,21 1 16,-21 0-16,-21 0 0,20 0 0,-20 0 15</inkml:trace>
  <inkml:trace contextRef="#ctx0" brushRef="#br0" timeOffset="90988.24">9207 9017 0,'0'0'0,"0"-21"0,0 0 16,22 21 0,-1-21-16,0-1 0,21 22 0,1-21 15,-1 21-15,21-21 0,-20 21 16,20-21-16,1 21 0,-1 0 0,-20 0 16,20 0-16,-21 0 0,1 0 15,-1 0-15,-21 0 0,0 0 16,1 0-16,-22 21 15,0 0-15,-22-21 0,1 21 16,0 1-16,0-22 0,-21 21 16,20-21-16</inkml:trace>
  <inkml:trace contextRef="#ctx0" brushRef="#br0" timeOffset="92020.72">3852 11536 0,'-21'0'15,"0"0"1,0 0-16,0-21 0,-1 21 16,1-21-16,21-1 15,-21 22-15,21-21 0,0 0 16,0 0-16,0 0 16,21 21-16,0-21 15,1 21-15,-1 0 0,0 0 0,0 0 16,0 21-16,0 0 0,1 0 15,-1 21-15,0-20 0,0 20 16,-21 0-16,0 1 0,0-1 0,0 0 16,0 1-16,-21-1 0,0 21 15,0-20-15,-22-1 0,22 0 0,-21 1 16,-1-22-16,1 21 0,21 1 16,-21-22-16,-1 0 0,1 0 0,21-21 15,-22 21-15,22-21 0,0 0 16,0 0-16,21-21 15,0 0-15,0 0 0,21 0 16,0-1-16,0 1 0,1 0 16,20 0-16,0 0 0,1 0 0,-1-1 15,0 22-15,1 0 16,-1 0-16,0 0 0,1 0 0,-1 0 16,-21 22-16,21-22 0,-20 21 0,20 0 15,-21 0-15,0 21 0,0-20 16,-21-1-16,0 21 0,0-21 0,0 0 15,0 22-15,-21-22 0,0 21 16,0-21-16,0 1 0,-22 20 0,22-21 16,-21 0-16,0 0 0,-1 1 0,1-1 15,-22 0-15,22-21 0,-21 0 16,20 21-16,-20-21 0,20 0 0,1 0 16,0 0-16,21 0 15,-22 0-15,22-21 0,-21 21 0,21-21 16,-1 21-16,22-21 0,0-1 0,-21 1 15,21 0-15,0 0 16,0 0-16,21 0 16,1-1-16,-1 22 15,0-21-15,0 21 0,0-21 0,0 21 16,1-21-16</inkml:trace>
  <inkml:trace contextRef="#ctx0" brushRef="#br0" timeOffset="92325.25">4678 12065 0,'0'-21'78,"-21"21"-78,21-21 0,-22 21 31,22 21 0</inkml:trace>
  <inkml:trace contextRef="#ctx0" brushRef="#br0" timeOffset="95392.95">7345 11451 0,'0'0'0,"21"-42"0,0 21 16,0-22-16,0 1 0,-21 0 15,0-1-15,0 1 0,0 21 0,0-21 16,0 20-16,0-20 0,-21 21 15,21 0-15,-21 0 0,0-1 0,0 22 16,-22-21-16,22 21 0,0 0 0,-21 0 16,21 0-16,-22 21 15,1 1-15,0-1 0,-1 21 0,1 0 16,0 1-16,-1 20 0,22 22 16,-21-22-16,21 22 0,-1 0 0,1-1 15,0 1-15,21 0 0,0-1 0,0 1 16,0 0-16,0-1 0,0-20 15,21-1-15,22-20 0,-22-1 0,21 0 16,0 1-16,-20-22 0,20 0 16,0 0-16,22-21 0,-22 0 0,0 0 15,1 0-15,-1 0 0,0 0 0,22-21 16,-22 0-16,1 0 0,20-22 16,-21 22-16,22-21 0,-22 0 15,22 20-15,-22-20 0,0 0 16,1-1-16,-1 1 0,-21 0 0,0 21 15,1-22-15,-22 22 0,0-21 0,0 21 16,0-1-16,-22 22 31,1 22-31,0-22 0,21 42 16,-21-21-16,0 0 0,0 22 0,21-1 16,0-21-16,0 21 0,0 1 0,0-22 15,0 21-15,0 1 0,21-22 16,0 0-16,0 21 0,0-21 0,0 1 15,1-1-15,20-21 0,-21 21 16,21-21-16,-20 0 0,20 0 16,-21 0-16,21 0 0,-20 0 0,20-21 15,-21 0-15,21-1 0,-20 1 16,20 0-16,-21 0 0,0 0 0,22-22 16,-22 1-16,-21 21 0,0-21 0,0-1 15,0 1-15,0 0 0,0-1 16,0 1-16,-21 0 0,-1-1 0,-20 22 15,21-21-15,-21 21 0,20-22 16,-20 43-16,21-21 0,-21 21 16,20 0-16,-20 0 0,21 0 0,0 21 0,0 0 15,-1 1-15,1-1 0,0 0 16,0 21-16,21 1 0,0-1 16,0 0-16,0 22 0,0-22 0,0 0 15,21-20-15,0 20 0,0-21 16,1 21-16,-1-20 0,0-1 0,21-21 15,-21 21-15,22-21 0,-22 0 16,21 0-16,-21 0 0,22 0 0,-1-21 16,0 0-16,-20 21 0,41-43 0,-21 22 15,1 0-15,-1 0 0,22-22 16,-22 1-16,0 0 0,1 21 0,-1-22 16,0 1-16,-21 21 15,1-22-15,-1 22 0,0 0 0,-21 0 16,21 21-16,-21 21 31,0 0-31,0 0 0,0 1 0,-21 20 16,21-21-16,0 21 0,0 1 0,0-22 15,0 21-15,0 1 0,0-22 16,0 21-16,0-21 0,0 22 0,0-22 16,0 0-16,0 0 0,0 0 15,0 0-15,21 1 16,-21-44 15,0 1-31,21 0 16,-21 0-16,21-21 0,-21 20 0,0-20 15,0 21-15,22-21 0,-1-1 16,0 1-16,0 0 0,-21-1 0,21 1 16,22 0-16,-22-1 0,0 22 0,0 0 15,0 0-15,22 0 0,-22-1 16,0 22-16,0 0 0,0 0 0,0 0 15,1 22-15,-1-1 0,0 0 0,0 21 16,-21-21-16,0 22 0,21-1 16,-21 0-16,0 1 0,0-1 15,0 0-15,0 1 0,21-22 0,-21 21 16,0 1-16,0-22 0,0 21 16,22-21-16,-1 0 0,-21 1 0,21-1 15,0 0-15,0-21 0,0 0 0,1 0 16,-1 0-16,21 0 0,-21 0 15,22 0-15,-22-21 0,21 0 0,0-1 16,1 1-16,-1 0 0,-21 0 0,22 0 16,-1-22-16,0 22 0,-21-21 15,22 0-15,-22-1 0,0 1 0,0 21 16,0-22-16,-21 22 0,0-21 0,0 21 16,0 0-1,-21 21 1,0 0-16,0 21 0,0 0 0,0 0 15,-1 0-15,1 0 0,0 1 16,21-1-16,0 0 0,0 0 0,0 21 16,0-20-16,0-1 0,21 0 0,0 0 15,1 0-15,-1-21 0,0 21 16,-21 1-16,21-1 0,0 0 0,-21 0 16,21-21-16,1 21 0,-22 0 15,-22-21 48,1 0-63,0 0 0,21-21 0,-21 21 15,0-21-15,0 0 0,-1 21 0,1-21 16,0 21-16,0 0 0,21 21 47,0 0-47,21 0 15,0 0-15,0 1 16,1-22-16,-22 21 0,21-21 0,0 0 16,0 21-16,0-21 15,0 0-15,1 0 0,-1 0 16,21 0-16,-21 0 0,0-21 16,1 0-16,-1 21 0,0-22 15,0 1-15,21 0 0,-20-21 0,-1 21 16,0-22-16,21 1 0,-21 0 0,1-1 15,-1-20-15,0 20 0,0-20 16,0-1-16,0 1 0,1-1 16,-22 1-16,21-1 0,-21-20 0,21-1 0,-21 22 15,0-22-15,0 21 0,0 1 16,0-1-16,0 1 0,0 21 0,0-1 16,0 22-16,0 0 0,0 0 0,0 42 31,0 21-31,0-21 15,0 22-15,0-1 0,0 22 0,0-22 16,-21 21-16,21 1 0,-21-1 16,-1 1-16,22-1 0,-21 1 0,21-1 15,0 1-15,-21-1 0,21 1 0,0-22 16,-21 22-16,21-22 0,0 22 16,0-22-16,0 0 0,0 1 0,0-1 15,0-21-15,21 21 0,0-20 0,0-1 16,-21 0-16,22 0 15,-1 0-15,0-21 0,0 0 0,0 21 0,0-21 16,22 0-16,-22 0 0,0 0 16,21 0-16,-20-21 0,-1 0 15,21 0-15,-21 0 0,0 0 0,22-1 16,-22 1-16,0 0 0,0-21 0,0 21 16,1-22-16,-1 1 0,0 0 15,-21 20-15,0-20 0,0 21 0,0-21 16,0 20-16,0 1 0,0 0 15,-21 21 1,0 0-16,-1 0 0,22 21 0,-21 0 16,21 1-16,-21-1 0,21 0 15,0 0-15,0 0 0,21 0 16,0 1-16,-21-1 16,22 0-16,-1 0 0,-21 0 0,21 0 15,0 1-15,-21-1 0,21-21 0,-21 21 16,0 0-16,0 0 0,0 0 15,21-21-15,-21 22 0,0-1 0,0 0 16,0 0 0,22-21-16,-1 0 15,0 0-15,0 0 0,0 0 16,0 0-16,1 0 0,-1 0 0,0 0 16,0-21-16,0 21 15,-21-21-15,21 0 0,1-1 0,-1 1 16,-21 0-16,21 0 0,0 0 0,-21-22 15,0 22-15,21-21 0,-21 21 0,21 0 16,1-22-16,-22 22 0,0 0 16,21 0-16,-21 42 31,0 0-31,0 21 16,0-20-16,0-1 0,-21 0 15,-1 0-15,22 21 0,0-20 0,0-1 16,-21 0-16,21 0 0,0 0 15,0 0-15,0 1 0,0-1 16,0 0-16,0 0 0,21-21 16,1 21-16,-1-21 0,0 0 0,0 0 15,0 0-15,0 0 0,22 0 16,-22 0-16,0 0 0,21 0 0,-20-21 16,-1 21-16,0-21 0,0 0 0,0 0 15,0-1-15,1 1 0,-1 0 16,0-21-16,0 21 0,-21-1 0,21-20 15,0 21-15,-21 0 0,0-22 0,22 22 16,-1 0-16,-21 0 0,0 42 47,0 0-47,0 22 0,0-22 16,0 0-16,0 0 0,0 21 15,0-20-15,0-1 0,0 21 0,0-21 16,0 0-16,0 1 0,0-1 0,0 0 15,21-21-15,-21 21 0,21 0 16,0-21-16,0 0 16,1 0-1,-1 0-15,-21-21 0,21 21 0,0-21 16</inkml:trace>
  <inkml:trace contextRef="#ctx0" brushRef="#br0" timeOffset="96020.13">13102 11875 0,'0'0'0,"21"-22"0,0 1 15,-21 0-15,0 0 0,0 0 16,0 0-16,0-1 0,0 1 15,-21 21-15,0-21 0,0 21 16,0 0-16,0 0 0,-1 0 0,-20 0 16,21 0-16,-21 21 0,20 0 0,1 1 15,-21-1-15,21 21 0,0 0 16,-1-20-16,22 20 0,0 21 16,-21-20-16,21-1 0,0 0 0,0 1 0,0-1 15,0 0-15,21-20 16,1 20-16,-1-21 0,0 0 0,21 22 15,-21-43-15,22 21 0,-22 0 0,21-21 16,1 0-16,-22 0 0,21 0 16,0 0-16,1 0 0,-22 0 0,21-21 15,1 0-15,-22-1 0,21 1 0,-21 0 16,22 0-16</inkml:trace>
  <inkml:trace contextRef="#ctx0" brushRef="#br0" timeOffset="96392.91">13949 10880 0,'0'0'16,"0"-43"-16,0 22 0,0-21 0,-21 21 0,21-22 16,-22 43-16,22-21 0,-21 21 15,0 0-15,0 21 0,21 1 16,-21 20-16,21-21 0,-21 21 0,21 22 15,-22-22-15,22 22 0,0-1 16,-21 22-16,21-22 0,-21 22 0,21-21 16,-21 20-16,21-20 0,0-1 15,-21 22-15,21-22 0,-21 1 16,21-1-16,0-20 0,-22 20 0,22 1 16,0-22-16,0 0 0,0 1 0,0-1 15,0 0-15,0-20 0,0 20 16,0-21-16,0 0 0,0 0 15,22-21 17,-1-21-32,0 21 0,0-21 15,-21 0-15,21 0 0,0 0 0,1-1 0,-1 1 16</inkml:trace>
  <inkml:trace contextRef="#ctx0" brushRef="#br0" timeOffset="96820.71">14012 11917 0,'0'0'0,"0"-21"0,0 0 15,0 42 17,-21 0-32,0 0 0,21 0 15,-21 0-15,21 1 0,0-1 16,-21 21-16,21-21 0,0 0 0,0 22 16,0-22-16,0 0 0,0 21 0,0-20 15,0-1-15,0 0 0,0 0 16,21 0-16,0 0 0,0-21 15,0 0-15,22 0 16,-22 0-16,0 0 0,0 0 0,0 0 16,22 0-16,-22 0 0,0-21 0,0 21 15,0-21-15,0 0 0,1 0 16,-1 0-16,-21-1 0,0-20 0,0 21 16,0-21-16,0-1 0,0 1 0,0 0 15,0-1-15,0 22 0,-21-21 16,21-1-16,-22 22 0,1 0 0,0 0 15,0 21-15,0 0 0,0 0 16,-1 0-16,1 0 0,0 21 0,0-21 16,0 21-16,21 0 15,-21 1-15,21-1 0,-22 0 0,22 0 16,0 0-16,0 0 0,0 1 16,0-1-16,22-21 15,-1 0-15,0 0 0,0 0 0,0 0 16,0 0-16,1 0 0</inkml:trace>
  <inkml:trace contextRef="#ctx0" brushRef="#br0" timeOffset="97292.44">14626 11853 0,'21'0'15,"-21"-21"-15,21 21 16,1 0-16,-1 0 0,21-21 15,-21 21-15,0 0 0,22 0 16,-22 0-16,21 0 0,-21 0 0,1 0 16,20 21-16,-21 0 0,0-21 15,0 22-15,-21 20 0,0-21 0,0 0 16,0 22-16,0-1 0,0-21 0,0 21 16,0 1-16,0-1 0,-21-21 15,0 22-15,0-22 0,0 21 0,0-21 16,-1 0-16,22 1 0,-21-1 0,21 0 15,-21-21-15,21 21 0,-21-21 16,21-21 15,0 0-31,21 0 16,0-1-16,0 1 0,1 0 16,-1 0-16,0-21 0,0 20 0,0-20 15,0 0-15,22-1 0,-22 1 0,21 0 16,1-1-16,-1 1 0,-21 0 15,21 21-15,-20-1 0,20 1 16,-21 0-16,0 21 0,0 0 16,-21 21 15,0 0-31,0 1 16,0-1-16,0 0 0</inkml:trace>
  <inkml:trace contextRef="#ctx0" brushRef="#br0" timeOffset="97868.13">15938 12065 0,'22'-21'0,"-1"0"15,0 21-15,-21-21 16,0-1-16,21 1 0,0 0 15,-21 0-15,0 0 0,0 0 16,-21 21 0,0 0-16,0 21 15,0 0-15,-1 0 0,1 0 0,0 0 16,0 1-16,0 20 0,0-21 16,21 0-16,0 0 0,-22 1 0,22-1 15,0 0-15,0 0 0,0 0 16,0 0-16,0 1 0,22-22 15,-1 0-15,0 21 16,0-21-16,0 0 0,0 21 16,1-21-16,-1 0 0,0 0 15,-21 21-15,21-21 0,0 0 16,-21 21-16,21 0 0,1-21 16,-22 22-16,0-1 15,0 0-15,0 0 16,0 0-16,-22 0 15,1-21-15,-21 0 0,21 22 16,-22-22-16,1 0 0,0 21 16,-1-21-16,1 0 0,0 0 0,-1 0 15,1 0-15,0 0 0,-1 0 16,22 0-16,-21 0 0,21 0 0,0 0 16,-1 0-16,1 0 0,0 0 15,0 0-15,21-21 16,0-1-1,-21 22-15,21-21 0,0 0 16,-21 0-16,21 0 0,0 0 16</inkml:trace>
  <inkml:trace contextRef="#ctx0" brushRef="#br0" timeOffset="98273.41">13695 11176 0,'0'0'15,"-21"-21"-15,-1 21 0,22-21 16,22 21 0,-1 0-16,21-21 15,0 21-15,22-22 0,-22 22 0,43 0 16,-22 0-16,22 0 0,0 0 0,-22 0 16,22 0-16,0 0 0,-22 0 15,1 0-15,-1 0 0,1 0 0,-22 0 16,0 0-16,-21 0 0,1 0 0,-1 0 15,-21-21 17,-21 21-32,-1 0 0,1 0 15,0 0-15,0 0 0,-21-21 16,-1 21-16,1 0 0</inkml:trace>
  <inkml:trace contextRef="#ctx0" brushRef="#br0" timeOffset="98735.15">10901 11472 0,'0'0'15,"-21"0"-15,-1 0 0,1 0 0,0 0 16,42 0 0,0 0-16,22 0 0,-22-21 15,21 21-15,22-21 16,-22 21-16,0-21 0,22 21 0,-22 0 15,22-21-15,-22 0 0,22 21 0,-22 0 16,21-22-16,-20 22 0,-1 0 16,22 0-16,-22-21 0,0 21 0,1 0 15,-1-21-15,0 21 0,1 0 0,-1 0 16,-21-21-16,21 21 0,-20 0 16,-1 0-16,0 0 15,-21-21 32,0 0-47,0-1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9T03:18:37.6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2371 783 0,'0'0'0,"0"-21"16,0 0-16,0 0 15,0 0-15,0-1 16,0 1 0,21 21 31,0 21-47,0 1 0,0-1 0,22 0 15,-22 21-15,0 1 0,0-22 16,0 21-16,0 0 0,1 1 15,-1-1-15,21 22 0,-21-22 16,0 0-16,1 1 0,-22 20 16,21-21-16,0 22 0,0-22 0,-21 1 15,0 20-15,0 1 0,21-22 16,-21 21-16,0-20 0,21-1 0,-21 0 16,0 1-16,0-1 0,0-21 15,0 22-15,0-22 0,22-21 0,-22 21 16,0 0-16,0-42 31,0 0-31,0 0 0,0-22 16,0 22-16,0-21 0,0-1 0,0-20 15,0 21-15,21-22 16,-21 1-16,21 20 0,0-20 0,-21-22 16,21 22-16,0-1 0,1-21 15,-1 22-15,0-1 0,0-20 16,0 20-16,0 22 0,22-22 0,-22 22 15,0 0-15,0-1 0,0 22 16,1-21-16,-1 21 0,0 21 0,-21-21 16,0-1-16,21 22 0,0 0 15,0 0 1,1 0 15,-22 22-31,0-1 16,0 0-1,0 0-15</inkml:trace>
  <inkml:trace contextRef="#ctx0" brushRef="#br0" timeOffset="1982.86">3514 1736 0,'0'-21'15,"21"21"-15,-21-22 0,21 22 16,0-21-16,-21 0 0,21 21 15,0-21-15,-21 0 0,22 0 16,-1 21-16,0-22 0,-21 1 16,21 0-16,-21 0 0,21 0 0,-21 0 15,0-1-15,0 1 0,0 0 16,0 0-16,-21 0 0,0 0 16,0 21-16,0 0 0,-22-22 15,22 22-15,-21 0 0,21 0 16,-22 0-16,22 22 0,-21-22 15,21 21-15,-22 0 0,22 0 0,0 0 16,0 22-16,0-22 0,21 21 16,0 0-16,0 1 0,0-1 15,0-21-15,0 22 0,0-1 0,0 0 16,0-21-16,0 1 0,21 20 16,-21-21-16,21 0 0,0-21 0,0 21 15,0-21-15,1 0 16,-1 0-16,0 0 0,0 0 15,0 0-15,0 0 0,1 0 16,-1-21-16,0 0 0,0 0 0,0 0 16,0 0-16,1-1 0,-1-20 15,-21 21-15,21-21 0,-21 20 0,21-20 16,-21 21-16,0-21 0,0 20 16,0 1-16,0-21 0,0 21 15,21 0-15,-21 42 47,0 0-47,0 0 16,21 21-16,-21-20 0,0-1 15,0 0-15,0 21 0,0-21 16,0 1-16,0 20 0,0-21 0,0 0 16,22 0-16,-22 1 0,21-1 15,-21 0-15,0 0 0,0 0 0,21-21 16,0 0-16,0 0 15,0 0-15,1 0 0,-1 0 0,0 0 16,0 0-16,0-21 0,0 0 16,1 0-16,20 0 0,-21-22 0,0 22 15,0-21-15,22-1 0,-22 1 16,21 0-16,-21-1 0,1 22 0,-1-21 16,0 21-16,-21 0 15,0-1-15,0 1 0,0 0 16,-21 21-1,0 0-15,-1 0 0,1 0 0,0 0 16,0 0-16,21 21 0,0 0 16,0 1-1,21-1-15,0-21 16,0 21-16,1-21 0,-1 21 16,0 0-16,0-21 0,0 21 0,0 1 15,-21-1-15,22 0 0,-22 0 16,21 0-16,-21 0 0,0 1 0,0-1 15,0 0-15,0 21 16,0-21-16,0 1 0,21-1 0,-21 0 16,21 0-16,-21 0 15,21-21-15,0 0 0,1 0 16,-1 0-16,0 0 16,0 0-16,21 0 0,-20-21 0,20 21 15,0-21-15,1 0 0,-22 0 16,21-22-16,0 22 0,1 0 0,-22-21 15,21-1-15,-21 22 0,1-21 16,-1 21-16,0-1 0,-21-20 0,21 21 16,-21 0-16,0 0 0,0-1 15,0 1-15,-21 21 16,0 0-16,0 0 16,-1 0-16,1 0 0,0 0 15,-21 21-15,21-21 0,-1 22 16,1-1-16,0 0 0,0 0 0,0 21 15,0-20-15,-1 20 0,22-21 16,0 21-16,0-20 0,-21 20 0,21-21 16,0 0-16,0 22 0,0-22 15,0 0-15,0 0 0,0 0 0,21 0 16,1-21 0,-1 0-16,0 0 0,0 0 15,0 0-15,0 0 0,-21-21 16,22 21-16,-1-21 0,0 0 15,0 0-15,0 0 0,0-22 0,1 22 16,-1 0-16,0-21 0,-21-1 16,0 22-16,21-21 0,-21 21 15,21-22-15,-21 22 0,0 0 0,0 0 16,0 0-16,0 42 47,0 0-47,0 0 0,0 0 0,0 0 15,0 22-15,0-22 0,0 21 16,0-21-16,0 22 0,0-22 16,0 0-16,0 21 0,21-20 0,-21-1 15,22 0-15,-22 0 0,21 0 16,-21 0-16,21-21 0,0 22 0,0-22 16,0 0-16,1 0 15,-1 0-15,0 0 0,0 0 0,0 0 16,22-22-16,-22 22 0,0-21 15,21-21-15,-21 21 0,1 0 0,20-22 16,-21 22-16,0-21 0,-21 21 16,21-22-16,1 22 0,-22-21 0,0 21 15,0-1-15,0 1 16,0 0-16,0 42 31,0 0-31,0 1 0,0-1 16,0 0-16,0 0 0,0 0 15,0 22-15,0-22 0,0 0 0,0 0 16,0 0-16,0 0 0,0 1 16,0-1-16,0 0 0,0 0 15,21-21 1,0 0-16,0 0 16,0 0-16,-21-21 15,21 0 1,-21 0-16,22-1 0,-22 1 0</inkml:trace>
  <inkml:trace contextRef="#ctx0" brushRef="#br0" timeOffset="2366.64">5694 1164 0,'0'0'0,"-43"21"15,43 1 1,0-1 0,0 0-16,22-21 15,-1 0-15,0 0 16,0 0-16,0 0 0,0 0 16,1 0-16,-1-21 0,-21 0 15,0-1 1,0 1-16,0 0 15,-21 0-15,21 0 16,-22 21-16,1 0 0,0 0 0,0 0 16,0 0-1,0 0-15,21 21 0,0 0 16,-22-21-16,22 21 16,0 0-16,-21 1 0,21-1 15,0 0-15,21-21 31,1 0-31</inkml:trace>
  <inkml:trace contextRef="#ctx0" brushRef="#br0" timeOffset="3079.24">6329 677 0,'0'0'0,"0"-21"0,0 0 15,-21 21-15,-1 0 16,22 21 0,0 0-16,0 1 0,0-1 15,0 0-15,-21 21 0,21 1 16,0-1-16,0 0 0,-21 1 15,21 20-15,0-21 0,0 1 16,0 20-16,0-20 0,-21 20 0,21-21 16,-21 1-16,21 20 0,0-20 15,0-1-15,0 21 0,-21-20 0,21-1 16,0 0-16,-22 1 0,22-22 16,0 21-16,0-21 0,0 1 0,0-1 15,0 0-15,0-42 47,0 0-47,0-22 0,0 22 16,0 0-16,0-21 15,0 20-15,0-20 0,22 21 0,-1-21 16,-21 20-16,21 1 0,0-21 16,0 21-16,0 0 0,1-1 0,20 22 15,-21-21-15,21 0 0,-20 21 0,20 0 16,-21 0-16,21 0 0,-20 0 15,20 0-15,-21 0 0,21 21 0,-20 0 16,-1 1-16,0-22 0,0 21 16,0 0-16,0 0 0,-21 0 0,0 22 15,0-22-15,0 0 0,0 0 16,0 21-16,-21-20 0,0 20 0,-21-21 16,21 0-16,-22 0 15,1 22-15,21-22 0,-22 0 0,1 0 16,0 0-16,21-21 0,-22 22 15,22-1-15,0-21 0,0 0 0,0 0 16,-1 0-16,1 0 0,0 0 0,0 0 16,21-21-16,0-1 15,-21 22-15,21-21 0,0 0 0,0 0 16,0 0-16,0 0 16,0-22-16,21 22 0,0-21 0</inkml:trace>
  <inkml:trace contextRef="#ctx0" brushRef="#br0" timeOffset="3526.99">7218 677 0,'0'-21'0,"0"42"31,0 1-31,0-1 16,0 0-16,0 21 0,0 1 16,0-1-16,-21 0 0,21 1 0,0 20 15,0-21-15,0 1 0,0-1 16,0 22-16,0-22 0,0 0 0,0 1 15,-22-1-15,22 0 0,0 1 16,0-1-16,0 0 0,0 1 0,-21-1 16,21 0-16,0 1 0,-21-22 15,21 21-15,0-21 0,0 22 0,0-22 16,0 0-16,0 0 0,0 0 16,-21-21-16,21 21 0,0-42 46,0 0-46,0 0 16,0 0-16,21 0 0,0-1 16,-21 1-16,21 0 0</inkml:trace>
  <inkml:trace contextRef="#ctx0" brushRef="#br0" timeOffset="3958.74">7302 1630 0,'22'0'31,"-1"0"-15,0 0-16,0 0 16,0 0-16,0 0 15,1-21-15,-1 21 0,0-21 0,0 21 16,0-22-16,0 1 0,1 21 16,-1-21-16,0 0 0,0 0 0,-21 0 15,0-1-15,21 1 0,-21 0 0,0 0 16,0 0-16,0 0 15,-21 21-15,0 0 16,0 0-16,0 0 16,-1 0-16,1 21 0,0-21 0,0 21 15,0 0-15,21 0 0,-21 0 16,21 1-16,-22-1 0,22 0 16,-21 0-16,21 0 0,0 0 15,0 22-15,0-22 0,0 0 0,0 21 16,0-20-16,0-1 0,0 0 15,0 21-15,0-21 0,0 1 0,0-1 16,0 0-16,0 0 16,0 0-16,21-21 0,1 21 15,-1-21-15,0 0 0,0 0 16,0 0-16,0 0 0,22 0 16,-22-21-16,21 0 0,1 0 0,-22 0 15</inkml:trace>
  <inkml:trace contextRef="#ctx0" brushRef="#br0" timeOffset="4435.83">8361 1397 0,'0'0'0,"0"-21"0,0 0 15,-21 21 16,-1 0-31,1 0 0,0 21 16,0-21-16,0 21 0,0 0 16,-22 0-16,22-21 0,0 22 0,0-1 15,0 0-15,21 0 0,-22 0 16,22 0-16,-21 1 0,21-1 0,0 0 16,0 0-16,0 0 15,21 0-15,1-21 16,-1 0-16,0 22 0,0-22 15,0 0-15,0 21 0,1 0 0,-1-21 16,0 21-16,0-21 16,-21 21-16,0 0 15,0 1-15,0-1 16,0 0-16,-21 0 16,0-21-16,0 21 0,-1-21 15,1 21-15,0-21 0,0 0 16,-21 22-16,20-22 0,1 0 0,0 21 15,0-21-15,0 0 16,0 0-16,-1 0 0,1 0 16,0 0-1,21-21-15,0-1 16</inkml:trace>
  <inkml:trace contextRef="#ctx0" brushRef="#br0" timeOffset="5183.62">2582 2117 0,'0'0'0,"-21"0"0,-21 0 0,21 0 0,-22 0 15,22 0-15,0 0 16,-21 0-16,20 0 0,1 0 0,0 0 16,0 0-1,21 21 1,21-21-1,0 21-15,0 0 0,1-21 0,-1 21 16,21-21-16,0 0 0,22 22 16,-22-22-16,22 21 0,20-21 0,-20 0 15,21 21-15,-1-21 0,1 0 16,0 21-16,20-21 0,1 21 0,21-21 16,-21 0-16,42 0 15,-21 21-15,21-21 0,1 0 0,-1 0 16,21 0-16,0 0 0,1 0 15,-1 0-15,22 0 0,-22 22 0,0-22 16,1 0-16,-1 0 0,0 0 0,1 0 16,-1 0-16,-21 0 0,21 0 15,-20 0-15,-1 0 0,-21 0 0,0 0 16,0 0-16,0 0 0,-21 0 16,-1 0-16,1 21 0,-21-21 0,-22 0 15,22 0-15,-43 0 0,22 0 16,-43 0-16,21 0 0,-20 0 0,-44 0 31,1 0-15,-21 0-16,21 0 0,-22 0 0,1 0 15,0-21-15,-22 21 0,22 0 16,-43-22-16,22 1 0</inkml:trace>
  <inkml:trace contextRef="#ctx0" brushRef="#br0" timeOffset="5816.92">2244 2392 0,'0'0'16,"-22"0"-16,-20 0 0,21-21 0,0 21 16,42 0 31,0 0-32,21 0-15,-20 0 0,20 21 16,0-21-16,22 0 0,-1 21 15,1-21-15,-1 21 0,22-21 0,0 21 16,-1-21-16,1 22 0,0-22 16,20 21-16,1-21 0,0 21 0,0-21 15,21 0-15,0 21 0,21-21 16,-21 0-16,21 0 0,22 21 0,-1-21 16,0 0-16,1 0 0,20 0 0,1 0 15,-1 0-15,1 0 0,-1 0 16,1 0-16,-1 0 0,22 0 15,-22 0-15,1 0 0,-1 0 16,1 0-16,-1 0 0,-20 0 0,20 0 16,-42 0-16,22 0 0,-22 0 0,0 0 15,0 0-15,-21 0 0,0 21 16,-21-21-16,0 0 0,0 0 0,-22 22 16,-20-22-16,-1 0 0,-20 0 15,-1 21-15,-21-21 0,0 0 0,0 0 16,1 0-16,-22 21 15,-22-21 48,1 0-63,0 0 16</inkml:trace>
  <inkml:trace contextRef="#ctx0" brushRef="#br0" timeOffset="8379.34">2984 3810 0,'0'0'16,"0"-21"-1,0 0 1,0 42 15,0 0-15,0 0-16,0 0 0,0 1 0,0 20 16,0-21-16,0 21 0,0 1 15,0-1-15,0-21 0,0 22 0,0-1 16,0 0-16,0 1 0,0-1 15,0-21-15,0 21 0,0-20 0,0-1 16,0 0-16,0 0 0,0 0 16,0 0-16,0 1 0,0-1 15,22-21 17,-22-21-32,21-1 0,0 1 15,0 0-15,-21 0 0,21-21 16,0 20-16,-21-20 0,22 21 0,-1-21 15,0 20-15,0-20 0,0 21 16,-21-21-16,21 20 0,1 1 0,-1 0 16,-21 0-16,0 0 15,21 21-15,-21 21 32,0 0-32,0 0 0,0 0 15,0 1-15,0-1 0,0 0 16,0 0-16,0 21 0,0-20 15,0-1-15,0 0 0,0 0 16,21 21-16,-21-20 0,21-22 0,-21 21 16,21 0-16,1 0 0,-1 0 15,0-21-15,0 0 16,0 0-16,0 0 0,1 0 16,-1 0-16,0 0 0,0 0 0,0 0 15,0-21-15,1 0 0,-1 21 16,0-21-16,0 0 0,0-22 0,0 22 15,1 0-15,-1-21 0,0-1 16,0 1-16,0 0 0,0-1 0,1 1 16,-22 0-16,21-1 0,-21 1 15,21 21-15,-21-22 0,0 1 16,0 21-16,0 0 0,0 0 0,0-1 16,0 1-1,0 42 1,0 1-1,0-1-15,0 0 0,-21 0 0,0 0 16,21 0-16,-22 22 0,22-22 0,0 21 16,-21 1-16,21-1 0,-21-21 15,21 21-15,0 1 0,0-1 0,0-21 16,0 22-16,0-22 0,0 21 16,0-21-16,21 0 0,0 1 15,1-1-15,-1 0 16,0-21-16,0 0 0,0 0 0,22 0 15,-22 0-15,0 0 0,0 0 16,0 0-16,22-21 0,-22 0 0,0-1 16,21 1-16,-21 0 0,22-21 0,-22-1 15,21 1-15,-21 0 0,1-1 16,-1-20-16,0 21 0,0-22 0,0 22 16,-21-22-16,0 1 0,0 20 15,21-20-15,-21-1 0,0 22 0,0-21 16,0 20-16,0 22 0,0-21 15,-21 21-15,21-1 0,-21 1 16,0 21 0,0 0-16,0 21 0,21 1 15,0-1-15,-22 21 0,22 0 16,-21 1-16,21-1 0,-21 0 0,21 1 16,0-1-16,0 0 0,0 22 15,-21-22-15,21 1 0,0 20 0,0-21 16,-21 1-16,21 20 0,0-20 15,0-1-15,0 0 0,0 1 16,0-1-16,0-21 0,-21 21 0,21-20 0,0-1 16,0 0-16,0 0 0,0 0 15,0-42 32,21 0-47,0 0 0,-21-22 16,21 22-16,0 0 0,-21-21 0,21 21 15,1-1-15,-1-20 0,0 21 16,0 0-16,0 0 0,0-1 0,1 1 16,-1 21-16,0-21 0,0 21 15,0 0-15,-21 21 16,21-21-16,-21 21 16,0 1-16,0-1 15,22 0-15,-22 0 0,0 0 16,0 0-16,0 1 0,0-1 0,21 0 15,-21 0-15,21 0 0,0 0 16,-21 1-16,21-1 0,0-21 16,1 21-16,-1-21 0,0 0 15,0 0-15,21 0 0,-20 0 0,-1 0 16,21 0-16,-21 0 0,22 0 16,-22-21-16,21 21 0,-21-21 0,0-1 15,22 1-15,-22 0 0,0 0 0,0-21 16,0 20-16,1-20 0,-1 21 15,0-21-15,0 20 0,0 1 16,-21 0-16,21 0 0,-21 0 16,22 0-16,-22 42 47,0 0-47,0 0 0,0 0 0,0 0 15,0 1-15,0-1 0,0 0 16,0 0-16,0 0 0,0 0 0,0 1 15,0-1-15,0 0 0,0 0 0,0 0 16,21 0-16,0 1 16,0-1-16,0-21 15,0 0-15,1 0 0,20 0 0,-21 0 16,0 0-16,22 0 0,-22-21 16,21 21-16,-21-22 0,0 1 0,1 0 15,-1 0-15,21-21 0,-21 20 16,0-20-16,1 21 0,-1-21 0,0-1 15,-21 1-15,21 21 0,0 0 0,-21-22 16,21 22-16,-21 0 16,0 0-16,22 21 15,-22 21 17,0 0-32,0 0 15,0 0-15,0 1 16,0-1-16,0 21 0,-22-21 0,22 22 15,0-22-15,0 21 0,0 0 16,0 1-16,0 20 0,0-20 0,0-1 16,0 21-16,22-20 0,-22 20 0,21 1 15,-21-1-15,0 1 0,21 20 16,0-20-16,-21-1 0,21 1 0,0 21 16,-21-22-16,22 1 0,-1-1 0,0-21 15,-21 22-15,21-1 0,0-20 16,-21 20-16,0-20 0,0-1 0,0 0 15,0-21-15,0 22 0,0-22 16,0 0-16,0 0 0,0 0 16,-21 1-16,0-22 0,0 0 0,0 0 15,-1 0-15,1 0 0,-21 0 0,21 0 16,-22-22-16,1 1 0,0 0 16,-1-21-16,22 21 0,-21-22 0,0 1 15,20 0-15,1-1 0,0 1 0,0-22 16,0 22-16,21-21 0,-21-1 15,21 1-15,0-1 0,0 1 0,21-22 16,0 21-16,0 1 0,0-1 16,0 1-16,22-1 0,-1 1 0,0-1 15,1 1-15,-1 21 0,0-1 16,1 22-16,-1-21 0,0 21 16,1-1-16,-22 22 0,21 0 0,-21 0 15,22 0-15,-22 0 0,0 0 16,0 0-16,-21 22 15,0-1-15,-21 0 16</inkml:trace>
  <inkml:trace contextRef="#ctx0" brushRef="#br0" timeOffset="10649.81">2815 5906 0,'0'0'0,"0"-22"0,0 44 46,-21-1-46,21 0 16,0 21-16,0-21 0,-21 22 0,21-1 16,0 0-16,0 1 0,0-1 15,0 0-15,0 1 0,0-1 16,-21-21-16,21 22 0,0-22 16,0 0-16,0 0 0,0 0 0,0 0 15,21-21 1,0 0-16,0-21 15,0 0-15,0 0 0,1 21 16,-22-42-16,21 20 0,0 1 0,0 0 16,0-21-16,0 21 0,1-1 15,-1 1-15,-21 0 0,21 0 0,0 21 16,0 0 0,0 0-16,-21 21 15,22 0-15,-22 0 16,0 22-16,0-22 0,0 21 0,0-21 15,0 22-15,0-22 0,0 21 16,0-21-16,0 1 0,21 20 0,-21-21 16,21 0-16,-21 0 0,21-21 0,-21 22 15,21-1-15,0-21 0,1 0 16,-1 0-16,0 0 0,0 0 0,0 0 16,0-21-16,22-1 0,-22 1 15,21 0-15,1-21 0,-22 21 0,21-22 16,0 1-16,-20 0 0,20 20 15,-21-20-15,0 0 0,0-1 0,1 1 16,-1 0-16,0-1 16,-21 22-16,0-21 0,0 21 0,0 0 15,0-1-15,0 1 0,0 0 0,0 42 32,0 0-32,0 1 0,0-1 15,0 0-15,-21 0 0,21 21 16,-21-20-16,-1 20 0,22-21 0,-21 21 15,21 1-15,-21-1 0,21-21 16,0 22-16,0-1 0,0 0 0,0-21 16,0 22-16,0-22 0,0 0 15,21 0-15,0 0 0,1 1 0,-1-1 16,0-21-16,21 0 0,-21 0 16,22 0-16,-1 0 0,-21-21 15,22-1-15,-1 22 0,-21-21 0,21 0 16,1 0-16,-22-21 0,21 20 15,-21-20-15,1 0 0,20-1 0,-21 1 16,-21 0-16,21-1 0,-21 1 16,0 21-16,0-21 0,0-1 0,0 1 15,0 0-15,0-1 0,0 1 16,0 21-16,0 42 31,0 0-31,-21 0 16,21 0-16,0 22 0,0-22 15,0 21-15,-21 1 0,21-22 16,-21 21-16,21 0 0,-21 1 0,21-1 16,0 0-16,0 1 0,-22-1 15,22 0-15,0-20 0,-21 20 0,21 0 16,0-21-16,0 1 0,0-1 0,0 0 16,0 0-16,0 0 15,21-42 1,1 0-1,-1 0-15,0-22 0,0 22 16,0 0-16,0-21 0,1 21 16,-1-22-16,21 22 0,-21 0 15,0 0-15,1 0 0,-1 21 0,0-22 16,0 22-16,0 0 0,0 22 16,-21-1-1,0 0-15,0 0 16,22 0-16,-22 0 0,0 1 15,21-1-15,-21 0 0,21 0 0,0-21 16,0 21-16,0 0 0,1-21 16,-1 22-16,0-22 0,21 0 0,-21 0 15,1 0-15,20 0 0,-21 0 16,21 0-16,-20 0 0,20 0 16,0-22-16,-21 1 0,22 0 0,-22 0 15,21 0-15,-21 0 0,22-22 16,-22 22-16,0-21 0,0 21 0,0-22 15,-21 22-15,0-21 0,0 21 0,0-22 16,0 22-16,0 0 0,0 0 16,0 0-16,-21 21 0,0 0 15,0 0-15,0 0 0,-22 0 16,22 0-16,0 21 0,0 0 0,0 0 16,-22 0-16,22 0 0,21 1 15,-21 20-15,0-21 0,0 21 16,21-20-16,-21 20 0,21-21 0,0 21 15,0-20-15,0-1 0,0 0 16,0 0-16,0 0 0,0 0 0,0 1 16,21-22-16,0 0 0,0 0 15,0 0-15,0 0 16,1-22-16,-1 22 0,0-21 0,0 0 16,0 0-16,0 0 0,1 0 0,-1-1 15,0-20-15,0 21 0,0-21 16,-21 20-16,21 1 0,1 0 15,-22-21-15,21 21 0,-21-1 16,0 1-16,0 42 31,0 1-31,0-1 16,0 0-16,0 0 0,0 0 16,0 0-16,0 1 0,0 20 0,0-21 15,0 0-15,0 0 0,21 1 16,0-1-16,-21 0 0,21-21 15,-21 21-15,21-21 0,1 0 16,-1 0-16,0 0 0,21 0 0,-21 0 16,1 0-16,-1 0 0,21-21 0,-21 0 15,0 0-15,22-1 16,-22 1-16,0 0 0,21 0 0,-20-21 16,-1-1-16,0 1 0,0 21 0,0-22 15,0 1-15,-21 0 0,22-1 16,-22 1-16,21 0 0,-21-1 0,0 1 15,0 0-15,0-1 0,0 22 16,0-21-16,21 21 0,-21 0 0,0-1 16,0 44 15,0-1-31,0 0 0,0 0 0,0 21 16,0-20-16,0 20 0,0-21 15,0 21-15,0 1 0,0-1 16,-21-21-16,0 22 0,21-1 0,-22 0 15,1-21-15,0 22 0,21-1 16,-21 0-16,0-20 0,21 20 0,0-21 16,-21 21-16,21-20 0,0-1 0,-22 0 15,22 0-15,0 0 0,0 0 16,22-21 0,-1 0-16,0 0 15,0 0-15,0 0 0,-21-21 16,21 21-16,1-21 0,-1 0 0,0 0 15,0 21-15,0-21 0,0-22 16,1 22-16,-1 0 0,-21 0 16,21-22-16</inkml:trace>
  <inkml:trace contextRef="#ctx0" brushRef="#br0" timeOffset="10781.76">5863 6117 0,'-21'21'16,"42"-42"-16,-84 42 0</inkml:trace>
  <inkml:trace contextRef="#ctx0" brushRef="#br0" timeOffset="10939.67">5905 6138 0,'0'0'16,"22"0"-16,-1 0 0,0 0 0,21 0 16,-21-21-16,22 21 0,-1-21 15,0 21-15,1-21 0,-22 21 0,21 0 16,1-21-16,-22 21 0,21 0 0,-21-21 15,0-1-15,1 22 0,-1 0 16,0 0-16,-42 0 47,0 0-47,-1 0 16</inkml:trace>
  <inkml:trace contextRef="#ctx0" brushRef="#br0" timeOffset="11814">2688 8022 0,'0'0'0,"0"21"16,0 1 0,21-22 15,0 0-16,1 0-15,-1-22 0,21 1 0,-21 0 16,0 0-16,22 0 0,-22 0 16,0-1-16,21 1 0,-20 0 0,-1 0 15,-21 0-15,0 0 0,0-1 16,0 1-16,-21 21 16,-1 0-1,1 0-15,-21 0 0,21 21 0,-22 1 16,1-1-16,0 0 0,21 0 15,-22 21-15,22 1 0,0-22 0,0 21 16,0-21-16,21 22 0,0-22 16,0 21-16,0-21 0,0 1 0,21-1 15,0 0-15,0 0 0,0 0 0,0 0 16,22-21-16,-22 0 0,21 22 16,-21-22-16,22 0 0,-22 0 0,21 0 15,-21 0-15,1 0 0,-1 0 16,-42 21 15,-1 0-31,1-21 0,-21 21 0,21 0 16,-22 0-16,1 1 0,0 20 15,-1-21-15,22 0 0,-21 22 0,0-22 16,20 0-16,1 21 0,0-21 16,21 1-16,0-1 0,0 0 0,0 0 15,0 0-15,21 0 0,0 1 16,22-22-16,-22 0 0,21 0 0,-21 0 15,22 0-15,-1 0 0,0 0 0,1 0 16,-1-22-16,0 22 0,1-21 16,-22 0-16,21 21 0,1-21 0,-22 0 15,21 0-15,-21-1 16,22 1-16,-22-21 0,0 21 0,0 0 16</inkml:trace>
  <inkml:trace contextRef="#ctx0" brushRef="#br0" timeOffset="12058.86">3387 8255 0,'0'0'0,"0"-21"0,21 42 31,0 0-31,0 0 16,0 1-16,-21-1 0,21 0 0,1 0 16,-1 0-16,0 0 15,0 1-15,0 20 0,22-21 0,-22 0 16,0 0-16,0 1 0,0-1 0,0 0 15,1 0-15,-1 0 16,-21 0-16,21-21 16,0 0-1,-21-21 1,0 0-16</inkml:trace>
  <inkml:trace contextRef="#ctx0" brushRef="#br0" timeOffset="12287.74">3895 8255 0,'0'-21'0,"0"0"0,0 42 31,-22 0-31,1 0 0,0 0 16,0 1-16,0 20 0,0-21 0,-22 0 16,22 22-16,-21-1 0,21-21 15,-22 21-15,22-20 0,-21 20 0,21-21 16,-1 21-16,1-20 0,0-1 15,0 0-15,21 0 0,-21 0 0,21 0 16,21-21 0,0 0-1</inkml:trace>
  <inkml:trace contextRef="#ctx0" brushRef="#br0" timeOffset="14075.09">4572 8573 0,'0'-22'16,"0"1"-1,0 0-15,0 0 16,21 0-1,0 0-15,0-1 0,1 1 16,-1 0-16,0 0 0,-21 0 16,0 0-16,0-1 0,0 1 0,0 0 15,0 0-15,0 0 0,0 0 0,-21 21 16,0-22-16,-1 22 16,-20 0-16,21 0 0,0 22 0,-22-1 15,22 0-15,-21 0 0,0 0 16,20 0-16,-20 22 0,21-1 0,0-21 15,0 22-15,-1-1 0,1 0 0,21-21 16,-21 22-16,21-22 16,0 21-16,0-21 0,0 1 0,0-1 0,21-21 15,0 0-15,1 0 16,-1 0-16,0 0 0,0 0 0,21 0 16,-20 0-16,-1-21 0,21-1 0,-21 1 15,22 0-15,-22 0 0,0 0 16,0 0-16,0-1 0,0 1 0,1 0 15,-1-21-15,-21 21 0,21-1 16,-21-20-16,0 21 0,0 0 0,0-22 16,0 22-16,0 0 0,0 0 15,0 42 1,0 0-16,0 22 16,0-22-16,0 0 15,0 21-15,0-21 0,0 1 16,0 20-16,0-21 0,0 0 0,21 0 15,0 1-15,0-1 0,1-21 16,20 21-16,-21-21 0,0 0 0,22 0 16,-22 0-16,0 0 0,21 0 15,-21 0-15,22 0 0,-22-21 0,21 21 16,-21-21-16,1-1 0,-1 1 0,21 0 16,-21 0-16,0 0 0,-21-22 15,22 22-15,-22 0 0,21 0 0,-21 0 16,0 0-16,0-1 0,0 1 15,0 0-15,-21 21 16,-1 21 0,22 22-1,0-22-15,0 0 0,0 0 0,-21 0 16,21 0-16,0 1 0,0 20 0,0-21 16,0 0-16,0 0 0,0 1 15,0-1-15,0 0 0,0 0 16,21-21-1,1-21 1,-1 21 0,-21-21-16,21 0 0,-21-1 0,0 1 15,21 0-15,0 0 0,-21-21 16,21 20-16,-21-20 0,22 21 0,-1-21 16,-21 20-16,21 1 0,-21 0 15,0 0-15,21 21 0,0 0 0,0 0 16,1 21-1,-22 0-15,21 0 16,-21 22-16,0-22 0,21 0 0,-21 0 16,0 0-16,0 1 0,0-1 15,21 0-15,-21 0 0,21 0 0,0 0 16,1-21-16,-1 22 16,0-22-16,0 0 15,0 0-15,22 0 0,-22 0 16,0 0-16,0-22 0,0 1 0,22 0 15,-22 21-15,0-21 0,0 0 16,0-22-16,0 22 0,-21 0 0,22 0 16,-22-21-16,21 20 0,-21 1 0,0 0 15,0-21-15,21 21 16,-21-1-16,0 44 31,0-1-31,21 0 0,-21 0 16,0 21-16,0-20 0,0-1 15,0 0-15,0 0 0,0 0 16,0 0-16,0 1 0,21-1 16,0 0-16,-21 0 0,22 0 0,-1 0 15,0-21-15,0 22 0,0-22 16,0 0-16,1 0 0,-1 0 0,21 0 16,-21 0-16,22 0 0,-22 0 0,21 0 15,-21-22-15,0 1 0,1 0 16,20 21-16,-21-21 0,0-21 0,-21 20 15,21 1-15,1 0 0,-22-21 0,21 21 16,-21-1-16,0-20 16,0 21-16,0 0 0,0 0 0,0-1 0,21 1 15,-21 42 17,0 1-32,0-1 0,0 0 15,0 0-15,0 0 0,-21 22 0,21-22 16,0 21-16,-21 0 0,21-20 15,0 20-15,0 0 0,0 1 0,0-1 16,-22 0-16,22 22 0,-21-22 0,21 22 16,0-22-16,-21 21 0,0 1 15,0-1-15,0 1 0,-1-1 0,22 1 16,-21-1-16,0 1 0,21-1 0,-21 22 16,21-21-16,0-1 0,0 1 15,0-1-15,0 1 0,0-1 16,0-21-16,0 22 0,0-22 0,0 1 15,0-22-15,0 21 0,0-21 0,21 0 16,-21 1-16,21-22 16,-21-22-1,0 1-15,0 0 0,0 0 16,21-21-16,-21 20 0,0-20 16,22 0-16,-22-1 0</inkml:trace>
  <inkml:trace contextRef="#ctx0" brushRef="#br0" timeOffset="14402.91">6646 8361 0,'0'0'0,"0"-21"0,0-43 15,21 43-15,1 0 0,20 0 0,-21 21 16,21 0-16,1 0 0,-1 0 15,-21 0-15,22 21 0,-1 0 0,-21 0 16,0 0-16,0 22 0,1-22 0,-22 0 16,0 21-16,0-20 15,0 20-15,0-21 0,-22 0 0,1 0 16,0 1-16,0-1 0,0 0 0,0 0 16,-22 0-16,22 0 0,0 1 15,0-22-15,0 21 0,-1-21 0,1 0 16,0 0-16,0 0 0,21-21 31,0-1-31,0 1 16,0 0-16,21-21 0</inkml:trace>
  <inkml:trace contextRef="#ctx0" brushRef="#br0" timeOffset="14767.69">7514 7493 0,'0'0'0,"-21"21"0,0 0 15,-22 22-15,22-1 0,0 0 16,21 1-16,-21-1 0,21 0 15,-21 1-15,21 20 0,-21-20 0,21 20 16,0-21-16,0 22 0,0-22 16,-22 1-16,22-1 0,-21 21 0,21-41 15,0 20-15,0 0 0,0-21 0,0 22 16,0-22-16,0 0 0,0 0 16,0 0-16,0 1 0,0-1 15,21-21 16,1-21-31,-1-1 16,0 1-16,0 0 16</inkml:trace>
  <inkml:trace contextRef="#ctx0" brushRef="#br0" timeOffset="15175.46">7535 8403 0,'21'0'31,"1"0"-15,-1 0-16,0 0 0,0 0 16,0 0-16,0 0 0,1-21 15,-1 0-15,0 21 0,0-21 16,0 0-16,0-1 0,1 1 16,-1 21-16,0-21 0,0-21 0,-21 21 15,21-1-15,-21 1 0,0 0 16,0 0-16,-21 21 0,0 0 15,0 0-15,0 0 0,-22 0 0,22 0 16,-21 21-16,21 0 0,-22 22 16,22-22-16,-21 0 0,21 21 0,-1 1 15,1-22-15,0 21 0,21-21 16,0 0-16,0 22 0,0-22 0,0 0 16,0 0-16,21 0 0,0 1 0,1-22 15,-1 21-15,0-21 0,21 0 16,1 21-16,-22-21 0,21 0 15,-21 0-15,22 0 0,-22 0 0,21 0 16,-21 0-16,0 0 0,1-21 16,-1 21-16,0-21 0,-21-1 15,0 1-15,0 0 0,0 0 16</inkml:trace>
  <inkml:trace contextRef="#ctx0" brushRef="#br0" timeOffset="27090.65">7937 3958 0,'0'0'0,"-21"0"0,0 21 0,0-21 16,0 0-16,0 0 15,-1 0-15,1 0 0,0 0 16,0 0-16,0 0 15,0 0-15,-1 0 0,1 0 0,0 0 16,0 0-16,0 0 0,0 0 16,-1 0-16,1 0 15,21-21-15,21 21 47,1 0-47,20 0 16,0-21-16,1 21 0,20 0 0,1 0 15,20-21-15,-20 21 0,20 0 0,1-21 16,0 21-16,21 0 0,-22 0 16,22-21-16,-21 21 0,21 0 0,-1-22 15,-20 22-15,0 0 0,-1 0 16,1 0-16,-21 0 0,-1 0 0,1 0 16,-1 0-16,-21 0 0,22 0 0,-43 0 15,21 0-15,1 0 16,-22 0-16,0 0 0,-42 0 47,0 22-32,0-22-15,-1 0 16,1 0-16,0 0 0,0 0 16,0 0-16,0 0 0,-1 0 0,1 0 15,-21 0-15</inkml:trace>
  <inkml:trace contextRef="#ctx0" brushRef="#br0" timeOffset="27496.42">8022 4064 0,'0'0'15,"-42"0"-15,-1 0 0,-20 0 0,21 21 0,-1-21 16,-20 0-1,42 0-15,-1 0 0,1 0 0,0 0 0,42 0 32,22 0-17,-1-21-15,0 21 0,22-21 0,20 21 16,-20 0-16,21-21 0,20 0 16,-20 21-16,21-22 0,21 22 0,-21-21 15,0 21-15,-1 0 0,1-21 0,0 0 16,-21 21-16,-1 0 0,-20 0 15,-1-21-15,1 21 0,-1 0 0,-20 0 16,-1 0-16,0 0 0,-20 0 16,-1 0-16,0 0 0,0 0 0,-42 0 47,0 0-32,0-21 1,-1 21-16,1-22 15,21 1-15</inkml:trace>
  <inkml:trace contextRef="#ctx0" brushRef="#br0" timeOffset="27963.44">9271 3493 0,'0'0'0,"-21"0"16,21 21 0,0 0-16,21 0 15,-21 0-15,21-21 16,21 21-16,-20-21 0,-1 22 16,21-22-16,-21 0 0,22 21 0,-1-21 15,0 0-15,-21 21 0,22-21 0,-1 0 16,-21 0-16,22 21 0,-22-21 15,0 0-15,21 0 0,-21 21 0,1-21 16,-22 21 0,0 1-16,0-1 15,-22 0-15,1 0 0,-21-21 16,21 21-16,-22 22 0,1-22 16,0 0-16,-1 0 0,1 21 0,0-20 15,-1 20-15,1-21 0,0 0 0,-1 22 16,1-22-16,0 21 0,21-21 15,-1 0-15,-20 1 0,21-1 0,21 0 16,-21 0-16,0 0 0,-1 0 16,44-21 46,-1 0-62</inkml:trace>
  <inkml:trace contextRef="#ctx0" brushRef="#br0" timeOffset="29618.87">11134 4403 0,'-22'0'78,"22"-21"-46,0-1-17,0 1-15,0 0 0,22 0 16,-1 0-16,0 0 0,0-22 0,0 1 15,0 0-15,22-1 0,-22 1 16,21-22-16,-21 22 0,22 0 0,-1-22 16,-21 22-16,0 0 0,22-22 0,-22 22 15,0 21-15,-21-22 0,0 22 16,0 0-16,0 0 0,0 0 0,-21 21 16,0 21-1,0 0-15,-1 0 0,-20 0 16,21 22-16,0-22 0,21 21 0,0 0 15,-21-20-15,21 20 0,0 0 16,0-21-16,0 22 0,21-22 0,0 0 16,0 21-16,0-20 0,0-1 15,22 21-15,-22-21 0,21 0 0,-21 1 16,22-1-16,-22 0 0,21 0 0,-21 0 16,1 0-16,-1 1 0,0-1 15,-21 0-15,0 0 0,0 0 0,0 0 16,-21 1-16,0-22 15,-1 0-15,-20 0 0,21 0 16,0 0-16,-22 0 0,22 0 0,-21 0 16,21 0-16,-22 0 0,1 0 15,21-22-15,-21 1 0,20 0 0,-20 21 16,21-21-16,0 0 0,0 0 16,-1-1-16,1 22 0,21-21 0,0 42 31,21-21-16,1 22-15,-1-1 0,0-21 0,0 21 16,0 0-16,0 0 0,22 0 16,-1 1-16,-21-22 15,0 21-15,1-21 0,-1 0 16,0 0-16,0 0 0,0 0 16,22 0-16,-22 0 0,21 0 0,-21 0 15,22-21-15,-1 21 0,-21-22 0,21 1 16,1 0-16,-22 0 0,21 0 15,1 0-15,-22-22 0,0 22 0,21-21 16,-21-1-16,1 1 0,-1 0 16,0-1-16,0 1 0,-21-21 0,0 20 15,21 1-15,-21 0 0,21-1 0,-21 1 16,0-22-16,0 22 0,0 0 16,0-1-16,0 1 0,0 0 15,0 21-15,0-22 0,0 22 16,0 0-16,0 0 0,0 42 31,0 0-31,0 0 0,0 22 0,0-22 16,-21 21-16,21 0 0,0 1 15,0-1-15,0 0 0,0 22 0,0-22 16,0 1-16,0-1 0,0 0 0,0 1 16,0 20-16,0-21 0,0 1 15,0-1-15,0 0 0,0-20 0,21 20 16,-21 0-16,0-21 0,0 1 15,22 20-15,-22-21 0,21 0 16,0 0-16,0-21 0,0 0 16,0 0-16,1 0 15,-1 0-15,0-21 0,0 21 0,0-21 16,0 0-16,1 0 0,-1 0 0,0-1 16,0-20-16,0 21 0,0-21 15,1 20-15,-1-20 0,-21 0 0,0 21 16,21-22-16,-21 22 0,21 0 15,-21 0-15,0 0 0,0 42 32,0 0-17,0 0-15,0 0 16,0 22-16,-21-22 0,21 0 16,-21 0-16,21 21 0,0-20 0,0-1 15,0 0-15,0 0 0,0 0 0,0 0 16,0 1-16,0-1 0,0 0 15,21-21-15,0 0 0,0 0 16,0 0-16,1 0 0,-1 0 16,0 0-16,0 0 0,0 0 0,22-21 15,-22 21-15,0-21 0,0-1 0,0 1 16,0 0-16,1 0 0,-1-21 16,0 20-16,-21-20 0,0 21 0,0-21 15,0 20-15,0-20 0,0 21 16,-21-21-16,0 20 0,-1 1 15,-20 0-15,21 0 0,-21 0 0,20 21 16,-20 0-16,21 0 0,-21 0 16,20 0-16,1 0 0,-21 0 0,21 0 15,0 21-15,21 0 0,-22-21 16,22 21-16,-21-21 0,21 21 0,0 1 16,0-1-1,0-42 16</inkml:trace>
  <inkml:trace contextRef="#ctx0" brushRef="#br0" timeOffset="29882.92">12044 3704 0,'0'-21'15,"21"21"-15,0 0 16,0-21-16,0 21 0,22 0 0,-1 0 16,0 0-16,1-21 0,-22 21 15,21 0-15,1 0 0,-1 0 16,0 0-16,1-21 0,-22 21 0,21 0 16,-21 0-16,22 0 0,-22 0 15,0 0-15,0 0 0,0 0 16</inkml:trace>
  <inkml:trace contextRef="#ctx0" brushRef="#br0" timeOffset="30439.97">13314 3831 0,'0'0'15,"-21"0"-15,-1 0 0,1 0 0,0 0 16,21-21 0,21 0-16,0 0 15,1 21-15,-1 0 16,21-21-16,-21 21 0,0 0 0,1 0 15,20 0-15,-21 0 0,21 0 0,-20 21 16,-1-21-16,0 21 0,21 0 16,-21 0-16,1 0 0,-22 1 15,21-1-15,-21 21 0,21-21 0,-21 0 16,0 22-16,0-22 0,0 21 16,0-21-16,-21 1 0,0-1 0,21 0 15,-22 0-15,1 0 0,21 0 0,-21 1 16,21-1-1,-21-21-15,21-21 16,0-1 0,0 1-16,0 0 0,0 0 15,21-21-15,-21 20 0,21-20 16,-21 0-16,21 21 0,1-22 16,-22 1-16,21 0 0,0 20 0,-21-20 15,21 21-15,0 0 0,0 0 16,1-1-16,-22 1 0,21 0 0,0 21 15,0 0-15,0 0 0,0 0 16,1 21 0,-22 0-16,0 1 15,21-1 1,0-21 0</inkml:trace>
  <inkml:trace contextRef="#ctx0" brushRef="#br0" timeOffset="30858.98">14076 3979 0,'0'0'0,"-21"22"0,-1-1 0,1 0 16,21 0-16,0 0 15,21-21 1,1 0 0,20 0-16,-21 0 0,0-21 15,22 0-15,-1 0 0,-21 0 0,21-1 16,1 1-16,-22 0 0,21 0 15,-21 21-15,1-21 0,-1 0 0,0-22 16,0 22-16,0 0 0,-21 0 16,0 0-16,0-1 0,0 1 15,0 0-15,0 0 0,-21 21 16,0 0-16,0 0 0,0 0 0,-1 0 16,1 21-16,0 0 0,-21 0 15,-1 1-15,22-1 0,0 0 0,-21 21 16,21-21-16,21 22 0,-22-22 15,1 21-15,21-21 0,-21 22 0,21-22 16,0 21-16,0-21 0,0 1 0,0-1 16,0 0-16,21 0 15,0-21-15,1 21 0,-1 0 0,0-21 16,21 0-16,-21 0 0,22 0 0,-22 0 16,21 0-16,-21 0 0,1 0 15,20-21-15,-21 21 0,0-21 0,0 0 16,22 0-16,-22 0 0,0-22 0</inkml:trace>
  <inkml:trace contextRef="#ctx0" brushRef="#br0" timeOffset="31447.64">16637 3133 0,'0'0'0,"0"-21"0,0-1 0,0 1 0,0 0 15,-21 21 1,0 0-1,21 42 1,-22-20-16,22 20 0,-21-21 16,21 21-16,0 22 0,0-22 0,0 1 15,0 20-15,0-21 0,0 22 0,-21-22 16,21 1-16,-21 20 0,21-21 16,-21 1-16,21-1 0,0 0 15,-21 1-15,-1-1 0,22 0 0,0 1 16,-21-22-16,0 21 0,21-21 15,-21 1-15,21-1 0,0 0 0,0 0 16,0 0-16,0-42 31,21 0-31,-21 0 0,21-22 16,0 22-16,1-21 0,-1 0 16,21-1-16</inkml:trace>
  <inkml:trace contextRef="#ctx0" brushRef="#br0" timeOffset="32279.2">17018 3069 0,'0'0'0,"-21"21"32,21 22-32,-21-22 15,-1 21-15,22 1 0,0-1 0,0 0 16,-21 22-16,21-22 0,-21 22 15,21-22-15,0 21 0,0-20 16,0-1-16,0 0 0,0 1 0,-21-1 16,21 0-16,0-20 0,-21 20 15,21-21-15,0 0 0,-21 22 0,21-22 16,0 0-16,0 0 16,0-42 15,0 0-16,0 0-15,0-1 0,21 1 0,-21 0 16,21-21-16,0 21 0,-21-22 16,21 22-16,0 0 0,1 0 0,-1-22 15,0 43-15,0-21 16,0 0-16,0 21 0,1 0 0,-1 0 16,-21 21-1,21 0-15,-21 1 16,0-1-16,0 0 0,0 0 15,0 0-15,0 0 0,0 1 16,0-1-16,21 0 0,-21 0 16,21 0-16,0 0 0,-21 1 0,22-1 15,-1-21-15,0 21 0,0 0 16,0-21-16,0 0 0,1 0 0,-1 0 16,21 0-16,-21 0 0,22 0 15,-22 0-15,21-21 0,0 0 16,-20 0-16,20-1 0,-21 1 0,21 0 15,-20 0-15,-1-21 0,21 20 16,-21 1-16,0-21 0,1 21 0,-1-22 16,0 22-16,-21-21 0,0 21 15,21-22-15,-21 22 0,0 0 0,0 0 16,-21 42 0,0 0-1,0 0-15,-1 1 0,1 20 16,21-21-16,0 0 15,-21 0-15,0 1 0,21 20 0,0-21 0,0 0 16,0 0-16,0 1 0,0-1 16,0 0-16,0 0 0,0 0 15,0 0-15,21 1 0,0-22 16,0 21-16,1-21 0,-1 0 16,0 0-16,0 0 0,0 0 0,22 0 15,-22 0-15,0-21 0,0 21 0,21-22 16,-20 1-16,-1 21 0,0-21 15,-21 0-15,21 21 0,0-21 0,-21 0 16,0-1-16,0 1 0,0 0 16</inkml:trace>
  <inkml:trace contextRef="#ctx0" brushRef="#br0" timeOffset="32632">16277 3598 0,'0'0'0,"-42"0"16,-1 0-16,22 0 0,0 0 0,0 0 15,42 0 1,0 0-16,22 0 0,-1-21 16,0 21-16,22-21 0,-1 21 0,1-21 15,-1 21-15,22 0 0,-22-21 16,22 21-16,-21 0 0,-1-21 0,22 21 16,-43 0-16,22 0 0,-22 0 15,0 0-15,1 0 0,-22 0 0,0 0 16,0 0-16,0 0 0</inkml:trace>
  <inkml:trace contextRef="#ctx0" brushRef="#br0" timeOffset="33423.17">19770 3344 0,'0'0'0,"0"-21"0,-43-21 15,22 42 1,21-21-16,0 0 0,0-1 15,0 1-15,0 0 16,0 0-16,0 0 0,0 0 16,21 21-1,0 0-15,1 0 0,20 0 16,-21 0-16,0 21 0,22 0 0,-22 21 16,0 1-16,21-1 0,-21 0 0,1 1 15,-1-1-15,0 0 0,0 22 0,0-22 16,-21 0-16,0 1 0,21-1 15,-21 0-15,22-20 0,-22 20 16,0 0-16,0-21 0,0 22 16,0-22-16,0 0 0,0 21 0,0-20 15,0-1-15,0 0 0,0 0 16,0-42 15,0 0-31,0 0 16,21-1-16,-21-20 0,21 0 0,0 21 15,-21-22-15,21-20 0,0 20 16,22-20-16,-22 21 0,0-22 0,0 1 16,22-1-16,-22 1 0,21-1 0,-21 1 15,22 20-15,-22-20 16,0 20-16,21 22 0,-21-21 0,-21 21 16,22 0-16,-1-1 15,0 22-15,-21 22 47,0-1-47,0 0 16,0 0-16,0 0 15,0 0-15</inkml:trace>
  <inkml:trace contextRef="#ctx0" brushRef="#br0" timeOffset="35874.26">21103 3874 0,'0'0'0,"0"21"16,21-21-16,0 0 15,1 0-15,-1-21 16,0 21-16,-21-22 15,21 22-15,0-21 0,0 0 0,-21 0 16,22 0-16,-1 0 0,-21-1 0,0-20 16,0 21-16,0 0 0,0-22 15,0 22-15,0 0 0,0 0 0,0-21 16,-21 20-16,-1 22 0,1-21 16,0 0-16,0 21 0,0 0 0,0 0 15,-1 0-15,-20 21 0,21 0 16,0 1-16,-22-1 0,1 0 0,21 0 15,-21 21-15,20-20 0,-20 20 16,21-21-16,0 21 0,0 1 0,-1-22 16,22 21-16,0 1 0,0-22 15,0 21-15,0-21 0,0 0 16,0 1-16,22-1 0,-1 0 0,0 0 16,0 0-16,0-21 0,0 0 15,1 0-15,-1 0 0,0 0 0,0 0 16,0 0-16,22 0 0,-22-21 0,0 0 15,0 0-15,21 0 0,-20-1 16,-1 1-16,0 0 0,21-21 0,-21 21 16,1-22-16,-1 1 0,0 21 15,0-22-15,0 22 0,-21-21 0,21 21 16,-21-22-16,22 22 0,-22 0 16,21 0-16,-21 0 0,0 0 15,0 42 1,0 0-1,-21-21-15,-1 21 0,22 21 0,-21-20 16,21-1-16,0 21 0,0-21 16,0 22-16,0-22 0,0 0 0,0 21 15,0-21-15,0 1 0,0 20 0,0-21 16,0 0-16,0 0 0,0 1 16,21-22-16,1 21 0,-1-21 0,21 0 15,-21 0-15,0 0 0,22 0 16,-22 0-16,21 0 0,1 0 0,-22-21 15,21-1-15,0 1 0,-20 0 16,20 0-16,-21 0 0,21 0 16,-20-22-16,20 22 0,-21-21 0,0-1 15,22 22-15,-22-21 0,0-22 16,0 22-16,0 0 0,0-22 0,1 22 16,-22 0-16,0-22 0,21 22 15,-21-1-15,0 1 0,0 0 0,0 21 16,0-22-16,0 1 0,0 21 15,0-22-15,0 22 0,0 0 0,-21 0 16,21 0-16,-22 21 16,1 21-1,0 0-15,21 0 0,-21 0 0,21 22 16,-21-1-16,21 0 16,-21 1-16,21 20 0,-22-20 0,22-1 15,0 21-15,0-20 0,0 20 16,0-20-16,0-1 0,0 0 0,0 1 15,0-1-15,0 0 0,0 1 16,0-22-16,0 21 0,0 0 0,0-20 16,0 20-16,0-21 0,0 0 0,0 0 15,0 22-15,0-22 0,0 0 16,22-21-16,-1 21 0,0 0 16,0-21-16,0 0 0,0 0 15,1 0-15,20 0 0,-21-21 16,0 0-16,22 0 0,-22 0 0,21 0 15,-21-22-15,22 22 0,-22 0 16,21-21-16,-21 20 0,0 1 0,1-21 16,-1 21-16,0-22 0,-21 22 15,0 0-15,21 0 0,-21 0 0,21 0 16,-21-1-16,0 44 47,0-1-47,0 0 15,0 0-15,-21 0 0,21 0 0,-21 1 16,21-1-16,0 0 0,0 0 16,0 0-16,-21 0 0,21 1 15,0-1-15,0 0 0,0 0 16,0 0-16,0 0 16,21-21-1,0 0-15,0 0 16,0 0-16,1-21 0,-1 21 15,0-21-15,0 0 0,21 0 0,-20 0 16,-1-1-16,0 1 0,0 0 16,0 0-16,0 0 0,1-22 15,-1 22-15,0 0 0,0 0 16,-21 0-16,21 0 0,0 21 16,-21 21 15,0 0-31,0 0 15,0 0-15,-21 0 16,21 1-16,0-1 0,-21 0 0,21 0 16,0 0-16,0 0 15,0 1-15,0-1 0,0 0 16,0 0-16,0 0 16,21-21-16,0 21 15,1-21-15,-1 0 0,21 22 0,-21-22 16,22 0-16,-22 0 0,21 0 15,-21 0-15,22 0 0,-22 0 0,21-22 16,-21 1-16,22 0 0,-22 21 0,21-21 16,-21 0-16,22 0 0,-22-22 15,0 22-15,0 0 0,0 0 0,0-22 16,1 22-16,-1-21 0,-21 21 16,0-22-16,21 22 0,-21 0 0,0-21 15,0 21-15,0-1 0,-21 22 31,0 22-31,-1-1 0,1 0 16,21 0-16,-21 0 16,0 0-16,0 22 0,0-22 0,-1 0 15,22 21-15,0-20 0,-21-1 0,0 0 16,21 0-16,-21 0 0,21 0 16,0 1-16,0-1 0,0 0 0,0 0 15,0 0-15,0 0 16,21 1-16,0-22 15,0 0-15,1 0 0,-1 0 16,0 0-16,0 0 16,0 0-16,0 0 0,1 0 15,-1 0-15,0-22 0,21 22 0,-21-21 16,1 0-16,-1 21 0,0-21 16,0 21-16,0-21 0,22 0 0,-22-1 15,0 1-15,0 21 0,0-21 16,22 0-16,-22 0 0,0 0 0,0-1 15,0 1-15,22 21 0,-22-21 0,0 0 16,0 0-16,0 0 0,0 21 16,-21-22-16,22 1 0,-1 21 0,-21-21 15,21 21-15,-42 0 32,0 0-17,-1 0-15,1 21 0,0 0 16,0-21-16,0 22 0,0-1 0,-1 0 15,1-21-15,21 21 0,0 0 16,-21-21-16,21 21 0,-21 1 0,21-1 16,0 0-1,0 0 1,21-21-16,0 21 0,0-21 16,1 0-16,-22 21 15,21-21-15,-21 22 0,21-22 16,0 0-16,-21 21 15,0 0 1,0 0 15,-21-21-31,0 0 16,0 21-16,-1-21 0,1 0 16,0 0-16,0 0 15,0 0 1,0 0-16,-1 0 15,1 0 1,0 0 15,0 0 1,0 0-32,0 0 15,-1 0 1,22 21-16,-21-21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9T03:19:51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3006 635 0,'0'-21'0,"0"0"15,0 0-15,0-1 16,0 1-1,0 0-15,-22 21 0,22-21 16,0 0-16,0 0 16,0-1-16,0 1 15,0 42 17,0 1-17,0-1-15,0 0 0,0 21 16,0 1-16,0-1 0,0 0 15,0 22-15,0-22 0,0 22 0,0-1 16,0 1-16,0-1 16,0 1-16,0-1 0,-21 22 0,21-43 15,-21 22-15,0-1 0,21 1 16,0-1-16,-21 1 0,21-1 0,-21-21 16,21 22-16,-22-22 0,22 1 15,0-1-15,0 0 0,0-21 0,0 1 16,0-1-16,0 0 0,0 0 15,-21-21 1,0 0 0,21-21-1,0 0-15,0 0 0,-21-22 16,21 22-16,-21 0 0,21-21 16,-21-1-16</inkml:trace>
  <inkml:trace contextRef="#ctx0" brushRef="#br0" timeOffset="444.74">2498 783 0,'0'0'15,"0"-21"-15,-22 21 0,1-21 0,21 0 16,-21 0-16,21-1 0,0 1 15,0 0-15,0 0 0,0 0 16,21 0-16,0-1 0,1 1 16,20 0-16,0-21 0,1 21 15,-1-1-15,0 1 0,22 21 16,-22-21-16,0 21 0,22 0 0,-22 0 16,22 0-16,-22 21 0,22 0 15,-22 1-15,0 20 0,1-21 16,-1 21-16,-21 1 0,0-1 15,0 22-15,-21-22 0,0 21 16,0 1-16,-21-1 0,0-20 0,0 20 16,-21 1-16,20-22 0,-20 0 15,21 1-15,-21-1 0,20 0 16,1 1-16,0-22 0,0 21 0,0-21 16,0 1-16,-1-1 15,22 0-15,0 0 16</inkml:trace>
  <inkml:trace contextRef="#ctx0" brushRef="#br0" timeOffset="1572.09">3471 2244 0,'0'-21'32,"0"-1"-1,0 1-16,0 0 1,21 21-16,-21-21 0,22 0 16,-22 0-16,0-1 0,0 1 15,21 0-15,0 0 0,-21-21 16,21 20-16,-21-20 0,0 0 0,21-1 16,-21 1-16,0 0 0,0-1 15,0 22-15,0-21 0,0 21 0,0-22 16,0 22-16,0 0 15,-21 21-15,0 0 16,0 0-16,0 21 16,-1 0-16,1 1 0,21-1 15,-21 0-15,21 21 0,-21-21 16,21 22-16,0-22 0,0 0 16,0 21-16,0-20 0,0-1 0,21 0 15,0 0-15,0-21 16,1 0-16,-1 0 0,0 0 15,0 0-15,0-21 0,0 0 16,1 0-16,20-1 0,-21 1 0,0 0 16,0 0-16,1-21 0,-1 20 15,0 1-15,0 0 0,0 0 16,-21 0-16,21-22 0,1 22 16,-22 0-16,0 0 15,21 21 1,-21 21-1,0 0-15,0 0 0,0 1 0,0 20 16,0-21-16,0 21 0,0 1 16,0-1-16,0 0 0,21 1 0,-21-1 15,0 0-15,0-20 0,0 20 16,0 0-16,21-21 0,-21 1 0,21-1 16,-21 0-16,0 0 0,21 0 15,1-21-15,-1 21 0,0-21 16,0 0-1,0 0-15,0-21 0,1 21 0,-1-21 16,-21 0-16,21 0 0,0 0 16,0-1-16,0 1 0,1-21 0,-1 21 15,-21-22-15,21 1 0,0 0 16,-21 21-16,0-22 0,0 1 16,21 21-16,-21-22 0,0 22 0,21 0 15,-21 42 16,0 0-31,0 22 0,0-22 16,0 21-16,0-21 0,0 22 16,0-1-16,0-21 0,-21 22 15,21-22-15,0 0 0,0 21 0,0-21 16,0 1-16,0-1 0,0 0 16,21-21-1,-21 21-15,22-21 16,-1-21-16,-21 0 15,0 0-15,21-1 0,-21 1 16,21-21-16,-21 0 0,21 20 0,-21-41 16</inkml:trace>
  <inkml:trace contextRef="#ctx0" brushRef="#br0" timeOffset="1896.91">4466 1439 0,'0'0'0,"-21"-21"0,-21-21 15,20 42-15,1 0 16,0 0-1,21 21 1,0 0 0,21-21-1,0 0-15,1 0 0,-1 0 16,0 0-16,0-21 0,0 21 16,0-21-16,1 0 0,-1 0 0,0-1 15,-21 1-15,0 0 16,0 0-16,-21 0 15,-22 21-15,22 0 0,0 0 16,0 0-16,0 0 0,0 0 0,-1 21 16,1 0-16,0 0 0,0 0 15,0 1-15,0-1 0,21 0 0,0 21 16,0-21-16,0 1 0,0-1 16,0 0-16,21 0 0,0 0 15,0 0-15,21-21 0,-20 22 0,20-22 16</inkml:trace>
  <inkml:trace contextRef="#ctx0" brushRef="#br0" timeOffset="4408.34">4826 1799 0,'0'0'0,"0"-21"0,0 0 16,-21 0-16,21 0 0,0-1 15,0 44 17,0-1-17,0 0-15,21 21 0,-21-21 0,0 1 16,0 20-16,0 0 0,0-21 16,0 22-16,0-22 0,0 21 0,0-21 15,0 22-15,0-22 0,0 0 16,0 0-16,0 0 0,0 1 15,0-44 17,0 1-17,0 0-15,21 0 0,0-21 16,0-1-16,-21 22 0,22-42 0,-1 20 16,-21 1-16,21 0 0,0-1 15,0 1-15,0 21 0,-21 0 0,22-1 16,-1 1-16,0 21 0,0 0 15,0 0-15,0 0 0,1 21 16,-1-21-16,-21 22 0,21 20 0,0-21 16,0 0-16,-21 22 0,0-22 15,21 0-15,1 21 0,-22-21 16,0 22-16,0-22 0,0 0 16,0 0-16,21 22 0,-21-22 0,0 0 15,21 0-15,-21 0 16,21-21-1,0-21 1,-21 0-16,21 0 16,1 0-16,-22-1 0,0-20 15,21 21-15,-21-21 0,21-1 0,0 22 16,0-21-16,-21-1 0,21 1 16,1 21-16,-1 0 0,0 0 0,-21-1 15,0 1-15,21 21 0,0 0 16,0 0-1,1 0-15,-22 21 16,0 1-16,0 20 0,0-21 0,0 0 16,0 22-16,21-22 0,-21 21 0,0-21 15,0 22-15,0-22 0,21 21 16,-21-21-16,0 0 0,0 1 0,21-1 16,0 0-16,0-21 0,-21 21 15,22 0-15,-1-21 0,0 0 16,0 0-16,0 0 0,0 0 0,1 0 15,-1 0-15,21-21 0,-21 0 0,0 21 16,22-21-16,-22-22 16,0 22-16,0 0 0,0-21 0,1-1 15,-1 22-15,-21-21 0,21 0 16,-21 20-16,21 1 0,-21-21 0,21 21 16,-21 0-16,0-1 15,0 44 16,0-1-31,0 0 0,0 0 0,0 0 16,0 0-16,-21 1 0,21 20 16,0-21-16,0 0 0,0 22 0,0-22 15,0 0-15,0 21 0,0-21 0,0 1 16,0-1-16,0 0 16,21 0-16,0-21 0,1 21 0,-1 0 15,0-21-15,0 0 0,0 0 16,22 0-16,-22 0 0,21 0 0,-21 0 15,22 0-15,-1-21 0,-21 0 16,21 0-16,-20 0 0,20 0 0,-21-22 16,21 1-16,-20 0 0,-1-1 15,0-20-15,0 20 0,0-20 0,0-22 16,1 22-16,-1-1 0,0 1 0,-21-1 16,0-20-16,0 20 0,21 1 15,-21-1-15,0 1 0,21-1 16,-21 22-16,0-1 0,0 1 15,0 0-15,0 21 0,0-1 0,-21 1 16,21 0-16,-21 0 0,0 21 16,0 0-16,-1 21 15,22 0-15,0 0 0,-21 22 0,21-1 16,0 0-16,-21 1 0,21-1 16,0 0-16,0 22 0,0-22 0,0 22 15,0-1-15,0-20 0,0 20 16,0 1-16,0-22 0,0 21 0,0 1 15,0-1-15,0 1 0,0-22 16,0 22-16,0-22 0,0 22 16,0-22-16,0 0 0,0 1 0,21-22 15,0 21-15,1-21 0,-1 0 16,0 1-16,0-22 0,0 0 0,0 0 16,1 0-16,-1 0 0,0-22 15,0 22-15,0-21 0,0 0 0,22 0 16,-22-21-16,0 20 0,0-20 15,-21 21-15,21-21 0,1-1 0,-1 1 16,0 21-16,-21-22 0,21 1 0,0 21 16,-21 0-16,0 0 15,21-1-15,1 22 16,-22 22 0,0-1-16,0 0 15,0 0-15,0 0 0,0 0 16,0 1-16,0 20 0,0-21 0,0 0 15,0 0-15,0 1 0,0 20 16,0-21-16,0 0 0,0 0 16,0 1-16,0-1 15,21-21 1,0 0-16,0-21 0,0 21 16,0-22-16,1 1 15,-1 0-15,0 0 0,0 0 0,0 0 16,0-22-16,1 22 0,-22 0 15,21-21-15,0 20 0,0 1 0,0 0 16,-21 0-16,0 0 16,21 21-16,-21 21 31,0 0-31,0 0 16,0 0-16,0 1 0,0-1 0,0 0 15,0 0-15,0 0 0,0 0 16,0 1-16,0-1 0,0 0 0,0 0 15,22 0-15,-1 0 0,0 1 16,0-22-16,0 21 0,0 0 16,1-21-16,20 0 0,-21 0 0,21 0 15,-20 0-15,20 0 0,-21 0 16,21 0-16,-20 0 0,20-21 0,-21 0 16,0-1-16,0 1 0,1-21 15,-1 21-15,0-22 0,0 22 0,-21-21 16,21 21-16,0-22 0,-21 22 15,22 0-15,-22 0 0,0 0 0,0 0 16,0-1-16,21 22 0,-21-21 16,0 42 15,0 1-31,0-1 16,0 0-16,0 0 0,0 0 0,0 0 15,-21 1-15,21-1 0,0 0 16,0 0-16,0 0 0,0 0 0,0 1 15,0-1-15,0 0 0,0 0 16,21-21-16,0 21 16,0-21-16,0 0 0,0 0 0,22 21 15,-22-21-15,0 0 0,21 0 16,-20 0-16,20 0 0,-21 0 0,21-21 16,-20 0-16,-1 21 0,0-21 0,0 0 15,0 0-15,0-1 16,1-20-16,-1 21 0,0-21 0,0 20 15,-21-20-15,0 0 0,0-1 16,0 22-16,0-21 0,0 0 0,0 20 16,0 1-16,0 0 0,0 0 15,-21 21-15,0 0 16,0 0-16,-1 21 0,1 0 0,0 0 16,0 22-16,21-1 0,-21-21 15,0 22-15,-1-1 0,1 0 0,21 1 16,-21-1-16,21 0 0,-21-21 15,21 22-15,0-1 0,0-21 16,0 0-16,0 1 0,0-1 0,0 0 16,0 0-16,21 0 0,0-21 15,22 0-15,-22 0 0,0 0 0,21 0 16,1 0-16,-22 0 0,21-21 0,0 0 16,1-21-16,-1 20 0,0-20 15,1 21-15,-22-21 0,21-22 0,1 22 16,-1-1-16,-21 1 0</inkml:trace>
  <inkml:trace contextRef="#ctx0" brushRef="#br0" timeOffset="4692.18">8128 1101 0,'-42'0'0,"84"0"0,-106 0 0,43 0 15,0 0-15,0 0 16,0 0 46,0 0-46,-1 0-16,1 0 0,0 0 0,0 0 16</inkml:trace>
  <inkml:trace contextRef="#ctx0" brushRef="#br0" timeOffset="4932.06">6752 1439 0,'0'0'0,"-21"0"16,0 22-16,0-22 0,-1 0 0,44 0 47,-1 0-47,0 0 0,21 0 16,-21 0-16,1 0 0,-1 0 0,21 0 15,-21-22-15,0 22 0,1-21 16,-1 21-16,0 0 0,0-21 0,-21 0 15</inkml:trace>
  <inkml:trace contextRef="#ctx0" brushRef="#br0" timeOffset="5116.95">6350 1312 0,'0'0'0,"-21"0"0,0 0 15,-1 0-15,44 0 63,-1 0-47,0 0-16</inkml:trace>
  <inkml:trace contextRef="#ctx0" brushRef="#br0" timeOffset="5705.19">11091 889 0,'0'0'0,"0"-21"0,0-21 0,-21 20 16,0 22-16,21-21 0,-21 0 0,0 21 15,-1 0 1,1 21-16,21 0 0,-21 22 15,21-1-15,0 0 0,0 22 16,0-22-16,-21 22 0,21-1 0,0 1 16,0-1-16,-21 1 0,21-1 15,0 1-15,0-1 0,-21 1 0,21-1 16,-22-20-16,22 20 0,-21-21 16,21 1-16,0-1 0,0 0 0,0 1 15,0-22-15,0 0 16,0 0-16,0 0 0,0 1 0,-21-22 15,21 21-15,-21-42 32,0-1-32,21 1 0</inkml:trace>
  <inkml:trace contextRef="#ctx0" brushRef="#br0" timeOffset="6527.57">10499 1799 0,'0'0'0,"-22"43"16,22-22 0,0 0-1,22-21-15,-1 0 0,0 0 16,21 0-16,-21 0 0,22 0 0,-1-21 16,0 0-16,22-1 0,-22 1 0,22 21 15,-22-21-15,22 0 0,-22 0 16,0 0-16,1-1 0,-1 1 0,0 21 15,-21-21-15,1 21 0,-1 0 16,-21 21 15,0 0-31,0 1 0,0 20 16,0-21-16,0 0 0,0 22 16,-21-22-16,21 21 0,0-21 0,0 0 15,0 1-15,0 20 0,0-21 0,0 0 16,0 0-16,0 1 15,21-22-15,0 0 0,0 0 0,0 0 16,0 0-16,1 0 0,20 0 16,-21-22-16,21 1 0,-20 0 0,20 0 15,-21 0-15,0 0 0,22-1 16,-22-20-16,0 21 0,0-21 0,0 20 16,0-20-16,-21 21 0,0-21 15,0 20-15,0 1 0,0 0 16,0 0-16,0 42 31,0 0-31,0 0 0,0 22 16,0-22-16,0 21 0,0 1 15,0-1-15,0 0 0,0 1 0,0 20 16,0-21-16,0 1 0,0 20 16,0 1-16,0-22 0,0 22 0,0-1 15,0 1-15,0-1 0,0 1 0,0-1 16,0 1-16,0-1 0,0 1 15,-21-1-15,21 1 0,0-1 16,-21 1-16,21-1 0,-21-21 0,0 22 16,21-22-16,-21 1 0,-1-1 15,1-21-15,0 21 0,0-20 0,0-22 16,0 0-16,-1 0 0,1 0 0,0 0 16,0 0-16,0-22 0,0 1 15,-1-21-15,22 0 0,-21-1 0,21 1 16,0-22-16,0 22 0,0-21 0,0-1 15,0-21-15,0 22 0,21-22 16,1 1-16,-1 20 0,0-21 0,0 22 16,0-1-16,22 1 0,-22-1 0,0 22 15,0 0-15,21-1 16,-20 1-16,-1 0 0,0-1 0,21 22 16,-21-21-16,1 21 0,-1-22 15,0 22-15,0-21 0,0 21 0,0 0 16,22-1-16</inkml:trace>
  <inkml:trace contextRef="#ctx0" brushRef="#br0" timeOffset="6888.38">12234 1672 0,'0'-21'0,"0"0"16,0 0 0,0 42 15,0 21-16,0-21-15,0 22 0,0-1 0,0 0 16,0 22-16,21-22 0,-21 22 16,0-22-16,22 22 0,-22-1 0,0-21 15,0 22-15,0-1 0,0 1 16,0 21-16,0-22 0,0 1 0,-22-1 16,1-21-16,21 22 0,-21-22 0,0 22 15,0-22-15,21 0 0,0 1 16,-21-1-16,21 0 0,-22-20 0,22 20 15,0-21-15,0 0 0,0 0 16,0-42 15,0 0-31,0 0 0,22-21 16,-1 20-16,0-20 0,-21 21 16,21-21-16,0-22 0,-21 22 0,21-22 15,-21 22-15,22-22 0</inkml:trace>
  <inkml:trace contextRef="#ctx0" brushRef="#br0" timeOffset="7196.2">12277 1926 0,'0'0'0,"-22"-42"0,22 0 0,0-1 15,0 22-15,0-21 0,0 21 16,0-22-16,0 22 0,22 0 16,-1 0-16,0 0 0,21-1 0,-21 22 15,22-21-15,-22 21 0,21 0 16,-21 0-16,22 0 0,-1 0 0,-21 21 15,0-21-15,22 22 0,-22-1 0,-21 21 16,0-21-16,0 0 0,0 1 16,0 20-16,0-21 0,0 0 0,-21 22 15,0-22-15,-1 0 0,1 0 16,0 0-16,-21 0 0,21 1 0,-1-1 16,1-21-16,0 21 0,0-21 15,0 0 1,21-21 15,21 0-31,-21-1 16,21 22-16</inkml:trace>
  <inkml:trace contextRef="#ctx0" brushRef="#br0" timeOffset="7592.49">12679 1947 0,'0'0'0,"0"22"0,21-22 15,0 0-15,0 0 16,0 0-16,1 0 0,-1 0 0,21 0 16,-21 0-16,22 0 0,-22-22 0,21 1 15,0 21-15,1-21 0,-22 0 16,21 0-16,-21-22 0,22 22 0,-22 0 16,0-21-16,0 21 0,-21-1 15,21 1-15,-21 0 0,0 0 0,0 0 16,-21 21-16,0 0 15,0 0-15,0 0 0,0 0 0,-22 0 16,22 21-16,-21 0 0,21 0 0,-22 0 16,22 22-16,0-1 0,0-21 15,0 22-15,-1-1 0,1 0 16,0 1-16,21-22 0,0 21 16,0-21-16,0 22 0,0-22 0,0 0 15,0 0-15,21 0 0,-21 0 0,21-21 16,1 22-16,20-22 0,-21 0 15,0 0-15,22 0 0,-1 0 0,-21 0 16,21 0-16,1-22 0,-22 22 0,21-21 16,-21 0-16,1 0 0,20 0 15,-21 0-15,0-1 0</inkml:trace>
  <inkml:trace contextRef="#ctx0" brushRef="#br0" timeOffset="8213.73">15282 995 0,'0'0'0,"21"-21"0,1 0 0,-1-1 0,0 1 0,-21 0 16,0 0-16,0 0 15,0 0-15,0-1 0,0 1 16,-21 21 0,0 0-16,-1 21 0,1 1 15,0 20-15,0-21 0,0 21 16,-22 22-16,22-1 0,-21-20 0,0 20 15,-1 22-15,1-22 0,-22 22 0,22-21 16,-21 20-16,-1 1 0,1 21 16,-1-22-16,1 1 0,-22 0 0,21-1 15,1 1-15,-1 0 0,1-22 16,-1 22-16,1-22 0,21 1 0,-1-1 16,1-20-16,21 20 0,0-42 15,-22 22-15,43-22 0,-21 21 16,21-21-16,-21-21 0,21 22 0,0-44 31,21 1-31,0 0 16,0 0-16,1-21 0,-1 20 0,21-20 15,-21 0-15</inkml:trace>
  <inkml:trace contextRef="#ctx0" brushRef="#br0" timeOffset="8764.92">16023 1207 0,'0'0'16,"21"-22"-16,-21 1 0,21 0 0,-21 0 15,22 0-15,-22 0 0,21 21 16,-21 21 0,0 0-16,0 0 0,0 0 15,-21 22-15,21 20 0,-22-21 16,1 22-16,0-22 0,21 22 0,-21 20 16,0-20-16,0-1 0,-1 1 15,1-1-15,0 1 0,0-1 0,0 1 16,21-22-16,-21 1 0,-1-1 15,22 0-15,-21-21 0,21 1 16,0-1-16,0 0 0,0 0 16,0-42-1,0 0 1,0 0-16,21-1 0,-21-20 0,22 21 16,-22-21-16,0-1 0,0-20 15,0 20-15,0 1 0</inkml:trace>
  <inkml:trace contextRef="#ctx0" brushRef="#br0" timeOffset="9052.75">15833 1461 0,'0'-43'0,"0"86"0,-22-107 0,22 43 16,0-21-16,0 20 0,0 1 15,0 0-15,0 0 0,0-21 0,22 20 16,-1 1-16,0 0 0,21 0 16,1 0-16,-1 0 0,0-1 0,1 1 15,-1 21-15,0 0 0,22 21 16,-22 1-16,0-1 0,1 0 0,-22 21 15,0-21-15,0 22 0,-21-1 16,0 0-16,0 1 0,0-1 0,0-21 16,-21 22-16,0-1 15,-21-21-15,20 21 0,-20-20 0,21 20 16,-21-21-16,20 0 0,1 0 16,0 1-16,0-22 0,0 21 0,21 0 15,0 0 16,21-21-31,0 0 0,0 0 16</inkml:trace>
  <inkml:trace contextRef="#ctx0" brushRef="#br0" timeOffset="9696.35">16256 2096 0,'0'21'0,"0"-42"0,0 63 0,0-21 16,21-42 15,0 0-31,0 0 16,22-1-16,-22 1 0,21-21 0,-21 21 15,22-22-15,-22 1 0,21 0 16,-21-1-16,1-20 0,-1 21 0,0-1 16,0 22-16,-21-21 0,0 21 15,0-1-15,0 1 0,-21 21 16,0 0-16,0 0 0,-1 0 15,1 21-15,0 1 16,0-1-16,0 0 0,0 0 16,21 21-16,0-20 0,0-1 15,0 0-15,21 0 0,0 0 0,0 0 16,0 1-16,0-1 0,1 0 16,-1 0-16,0 21 0,0-20 0,-21-1 15,21 0-15,0 0 0,-21 0 0,0 0 16,0 1-16,22-1 0,-22 0 15,21 0-15,0 0 0,0-21 16,0 0 0,0 0-16,1 0 0,-1 0 15,0 0-15,0-21 0,0 0 16,0 0-16,1 0 0,-1-1 16,0 1-16,0-21 0,-21 21 0,21-22 15,0 1-15,-21 21 0,22-21 16,-22 20-16,0 1 0,0 0 0,0 0 15,21 0-15,-21 42 32,0 0-32,0 0 0,0 22 0,0-22 15,-21 0-15,21 0 0,0 0 16,0 0-16,0 1 0,0-1 16,0 0-16,0 0 0,0 0 0,0 0 15,21-21 1,0 0-16,0 0 15,0-21 1,0 0-16,-21 0 0,0-21 16,22 20-16</inkml:trace>
  <inkml:trace contextRef="#ctx0" brushRef="#br0" timeOffset="9876.25">17187 1461 0,'0'0'0,"-21"0"15,0 0-15,0 0 0,0 0 16,-1 0-16,1 0 16,0 0-16,21 21 15,21-21 1,0 0-16,-21 21 16,22-21-16,-1 0 0</inkml:trace>
  <inkml:trace contextRef="#ctx0" brushRef="#br0" timeOffset="11968.56">17420 1778 0,'0'0'0,"0"-21"0,0-21 16,0 20 0,0 44 15,0-1-15,0 0-16,0 0 0,0 0 0,0 22 0,0-22 15,0 0-15,0 21 16,-21-21-16,21 1 0,0-1 0,0 0 15,-21 0-15,21 0 0,-21-21 0,21 21 16,0 1 0,0-44-1,0 1 1,0 0-16,21 0 0,0 0 16,-21 0-16,21-22 0,0 22 15,0-21-15,-21-1 0,22 22 0,-1-21 16,0 0-16,0 20 0,0 1 15,0 0-15,1 0 0,-1 21 0,0 0 16,0 0-16,0 0 0,0 0 16,-21 21-16,22 0 0,-1 0 15,-21 1-15,0-1 0,0 0 0,21 21 16,-21-21-16,0 1 0,21-1 16,-21 21-16,0-21 0,0 0 0,0 1 15,0-1-15,0 0 0,0 0 16,0 0-16,21-21 47,0-21-47,-21 0 0,22 0 15,-1-22-15,0 22 16,0 0-16,-21-21 0,21-1 0,0 22 16,1-21-16,-1 0 0,0-1 15,21 22-15,-21 0 0,1 0 0,-1 0 16,0 21-16,0 0 15,0 0-15,-21 21 16,0 0-16,21 0 0,-21 0 0,0 0 16,0 1-16,0 20 0,0-21 15,0 0-15,0 22 0,22-22 0,-22 0 16,21 0-16,-21 0 16,0 0-16,21 1 0,0-1 0,0 0 15,0-21-15,1 21 0,20-21 16,-21 0-16,0 0 0,0 0 15,1 0-15,-1 0 0,21 0 0,-21 0 16,0-21-16,1 0 0,-1 0 16,0-1-16,0 1 0,0 0 0,0 0 15,1-21-15,-22 20 0,21-20 16,-21 21-16,21 0 0,-21-22 0,0 22 16,0 0-16,0 0 15,0 42 16,0 0-31,0 0 0,0 1 16,-21-1-16,21 0 0,-21 0 0,21 0 16,0 22-16,0-22 0,0 0 15,0 0-15,0 0 0,0 0 0,0 1 16,0-1-16,21 0 16,0 0-16,0-21 0,0 0 15,0 0-15,1 0 0,-1 0 16,0 0-16,0 0 0,0 0 15,0-21-15,1 0 0,-1 0 0,0-1 16,0 1-16,0-21 0,0 21 16,1-22-16,-1 1 0,0 0 15,0-22-15,0 22 0,-21 0 0,21-22 16,-21 22-16,22-22 0,-22 1 16,0 20-16,0-20 0,0 21 0,0-22 15,0 22-15,0-1 0,0 22 16,0-21-16,0 21 0,0 42 31,0 0-31,-22 21 0,1 1 16,21-1-16,0 0 0,0 1 15,-21-1-15,21 0 0,0 22 0,0-22 16,0 1-16,0-1 0,0 0 16,0 1-16,0 20 0,0-21 15,0-20-15,0 20 0,0 0 0,0-21 16,0 22-16,0-22 0,0 0 15,0 0-15,0 0 0,21 1 0,-21-1 16,21-21-16,1 0 0,-22 21 16,21-21-16,0 0 0,0 0 0,0 0 15,0 0-15,1-21 0,20 0 16,-21-1-16,0 1 0,0 0 16,1-21-16,-1 21 0,0-1 0,0-20 15,0 21-15,0 0 0,-21 0 16,22-1-16,-1 22 0,-21-21 15,0 42 17,0 1-32,0-1 0,0 0 15,0 0-15,-21 0 0,-1 0 16,22 1-16,0-1 0,0 0 16,0 0-16,0 0 0,0 0 15,0 1-15,0-1 16,22-21-1,-1 0 1,0 0-16,0 0 0,0-21 0,0 21 16,1-22-16,-1 1 0,0 0 15,0 0-15,-21 0 0,21 0 16,0-1-16,1 1 0,-1 0 16,-21 0-16,21 0 0,0 21 15,-21-21-15,0 42 47,0 0-47,0 0 16,0 0-16,0 0 0,0 1 15,0-1-15,-21 0 0,21 0 16,0 0-16,0 0 0,0 1 16,0-1-16,21 0 15,0-21-15,0 21 0,1-21 16,-1 21-16,0-21 0,21 0 0,1 0 15,-22 0-15,21 0 0,0 0 16,1 0-16,-22 0 0,21 0 0,1 0 16,-22-21-16,21 21 0,-21-21 15,22 0-15,-22 0 0,0-1 0,0-20 16,21 21-16,-20 0 0,-1-22 16,0 22-16,-21-21 0,21 21 0,-21 0 15,0-1-15,0 1 0,0 0 0,0 0 16,-21 21-1,0 0-15,0 21 0,-1 0 16,1 0-16,0 1 0,0-1 16,0 0-16,0 0 0,-1 0 0,1 22 15,21-22-15,0 0 0,-21 0 16,21 0-16,0 0 0,0 1 0,0-1 16,0 0-16,21 0 0,0-21 15,1 0-15,-1 0 16,0 0-16,0 0 0,0 0 0,0 0 15,22 0-15,-1 0 0,0 0 16,-20 0-16,20 0 0,0-21 0,-21 0 16,22 21-16,-22-21 0,21-1 15,-21 1-15,1 0 0</inkml:trace>
  <inkml:trace contextRef="#ctx0" brushRef="#br0" timeOffset="12291.38">19452 1207 0,'0'0'0,"-21"0"0,42 0 32,0 0-32,0 0 0,22 0 15,-22 0-15,21 0 0,1 0 16,-22-22-16,21 22 0,0 0 0,-20-21 16,-1 21-16,21 0 0,-21 0 15,0-21-15,1 21 0,-1-21 0,-21 0 16</inkml:trace>
  <inkml:trace contextRef="#ctx0" brushRef="#br0" timeOffset="12500.9">18732 1185 0,'-21'22'0,"42"-44"0,-63 44 0,21-22 16,0 0 15,42 0 1,0 0-32,0 0 0</inkml:trace>
  <inkml:trace contextRef="#ctx0" brushRef="#br0" timeOffset="16749.16">17992 3133 0,'0'0'0,"-22"42"16,22-21-16,0 0 16,0-42 46,0 0-62,0 0 16,0 0-16,0 0 15,0-1-15,0 1 0,-21 21 16,0-21-16,0 21 0,0 0 16,0 0-16,-1 0 0,1 0 15,0 0-15,-21 0 0,-1 0 0,22 21 16,-21 0-16,0 1 0,-1-1 15,22 0-15,-21 21 0,21-21 0,-1 22 16,1-1-16,21-21 0,0 22 16,0-1-16,0-21 0,0 21 0,0-20 15,21-1-15,-21 0 0,22 0 16,-1 0-16,0-21 0,0 0 0,0 0 16,22 0-16,-22 0 0,0 0 0,21 0 15,-21 0-15,22-21 0,-22 0 16,21 0-16,1-22 0,-1 22 0,-21-21 15,21 0-15,1-1 16,-1 1-16,-21 0 0,0-1 0,22 1 16,-22 0-16,-21-1 0,21-20 15,-21 20-15,0 1 0,0 0 0,0-1 16,0 1-16,0 21 0,0 0 16,0 0-16,-21-1 0,0 44 31,21-1-31,-21 21 0,21-21 0,0 22 15,0-1-15,0 0 0,-22 22 0,22-22 16,0 22-16,0-22 0,0 21 16,0-20-16,0 20 0,0-20 0,0-1 15,22 0-15,-22-21 16,21 22-16,0-22 0,21 0 0,-21 0 16,22-21-16,-22 0 0,21 0 15,1 0-15,-1 0 0,0 0 0,1 0 16,-22 0-16,21-21 0,0 0 0,-20 0 15,20 0-15,-21-1 0,0-20 16,0 21-16,1 0 0,-1-22 0,-21 1 16,0 21-16,0-21 0,0 20 15,0 1-15,0 0 0,0 0 0,-21 0 16,-1 21-16,1 0 16,0 0-16,0 0 0,0 21 0,0 0 15,-1 0-15,1 22 0,0-22 16,0 0-16,0 21 0,21 1 15,0-22-15,0 21 0,0-21 0,0 22 16,0-22-16,0 0 0,0 0 16,0 0-16,0 0 0,21-21 15,0 0-15,0 0 16,0 0-16,1 0 0,-1-21 16,0 0-16,0 21 0,21-21 0,-42-21 15,22 20-15,-1 1 16,0 0-16,-21-21 0,0 21 0,21-22 0,-21 22 15,0-21-15,0 21 16,0-22-16,0 22 0,0 0 16,0 42-1,0 0 1,0 0-16,0 1 0,0-1 0,0 0 16,0 21-16,0-21 0,0 1 15,0 20-15,0-21 0,0 0 0,0 0 16,21 1-16,0-22 0,-21 21 15,22-21-15,-1 0 0,0 0 0,0 0 16,0 0-16,0 0 0,22 0 16,-22-21-16,21-1 0,-21 1 0,22 0 15,-22 0-15,21-21 0,-21 20 16,1-20-16,20 0 0,-21 21 16,0-22-16,0 1 0,-21 0 0,0-22 15,22 22-15,-22-1 0,21 1 16,-21 0-16,0-1 0,0 1 0,0 0 15,0 21-15,0-1 0,0 1 16,0 42 0,0 22-16,0-22 15,0 21-15,-21 1 0,-1-1 0,1 21 16,21-20-16,-21-1 0,0 22 16,0-22-16,21 0 0,-21 1 15,21-1-15,-22 0 0,22 1 0,0-22 16,0 21-16,0-21 0,0 0 15,0 1-15,22-22 0,-1 21 0,0-21 16,0 0-16,0 0 0,0 0 16,1 0-16,20 0 0,-21 0 0,0-21 15,0-1-15,1 1 0,-1 0 0,0 0 16,0 0-16,-21 0 0,0-1 16,0 1-16,0 0 0</inkml:trace>
  <inkml:trace contextRef="#ctx0" brushRef="#br0" timeOffset="16945.04">19113 3090 0,'22'0'0,"-44"0"0,1 22 0,42-22 31,1 0-15,-1 0-16,21 0 0,0 0 0,1 0 15,-1 0-15,0 0 0,22-22 0,-22 22 16,22 0-16,-22-21 0,0 21 15,1 0-15,-22 0 0,0-21 0,0 21 16,0-21-16</inkml:trace>
  <inkml:trace contextRef="#ctx0" brushRef="#br0" timeOffset="17678.68">20214 3387 0,'21'-21'31,"0"21"-31,1-22 0,-22 1 16,21 0-16,0 21 0,-21-21 16,21 0-16,-21 0 0,21-1 0,-21 1 15,0 0-15,0 0 0,0-21 0,0 20 16,0 1-16,0 0 15,-21 21-15,0-21 0,0 21 0,0 0 16,-1 0-16,1 0 0,0 0 16,0 0-16,0 0 0,0 21 0,-22 0 15,22 0-15,0 22 0,0-22 16,0 21-16,21 1 0,-22-1 0,22-21 16,0 21-16,0 1 0,0-22 0,0 0 15,0 21-15,0-20 0,22-1 16,-1-21-16,0 0 0,0 0 15,0 0-15,0 0 0,1 0 16,20-21-16,-21 21 0,0-22 0,22 1 16,-22 0-16,0 0 15,21 0-15,-21 0 0,1-22 0,-1 22 16,-21 0-16,0-21 0,21 20 0,-21-20 16,0 21-16,0-21 0,0 20 15,0 1-15,0 0 0,0 0 0,0 0 16,0 0-16,0 42 15,-21 0-15,21 0 16,0 0-16,0 0 0,0 22 16,0-22-16,0 21 0,0 1 0,0-22 15,0 21-15,21-21 16,0 0-16,-21 22 0,21-22 0,0 0 0,1 0 16,-1-21-16,0 0 15,0 0-15,0 0 16,0 0-16,1-21 0,-1 0 0,21 0 15,-21 0-15,0-1 0,22-20 16</inkml:trace>
  <inkml:trace contextRef="#ctx0" brushRef="#br0" timeOffset="18561.18">21167 2582 0,'0'0'0,"0"-63"15,0 105 16,0-21-31,-22 22 0,1-1 16,21 0-16,-21 1 0,21-1 0,0 22 16,0-22-16,0 0 0,-21 22 15,21-22-15,0 0 0,-21 1 0,21 20 16,0-42-16,0 22 0,0-1 16,0 0-16,0-20 0,0-1 0,0 0 15,0 0-15,0 0 0,21-21 16,0 0-16,0 0 15,0 0-15,1-21 0,-1 0 16,0 0-16,0 0 0,0-1 0,0 1 16,1-21-16,-1 21 0,0 0 15,-21-1-15,0 1 0,21 0 16,-21 0-16,21 21 0,-21 21 31,0 0-31,0 22 0,0-22 16,-21 0-16,21 0 0,0 21 0,-21-20 15,21-1-15,0 0 0,0 0 16,0 0-16,0 0 0,0 1 0,21-22 16,0 0-16,0 21 0,1-21 15,-1 0-15,0 0 0,21 0 0,-21-21 16,1 21-16,20-22 0,-21 1 0,21 0 16,-20 0-16,-1 0 0,0 0 15,0-1-15,0 1 0,0 0 16,-21 0-16,22-21 0,-22 20 15,0 1-15,0 0 0,0 42 32,0 0-17,0 1-15,0 20 0,0-21 0,-22 21 16,22-20-16,0 20 0,0 0 16,0 1-16,0-1 0,0 0 0,0 1 15,0-1-15,0 0 0,0 22 0,0-22 16,0 22-16,-21-1 0,21-21 15,0 22-15,0-1 0,0 1 0,-21-1 16,21-20-16,-21 20 0,21-20 16,0 20-16,-21-21 0,0 1 15,-1-1-15,1 0 0,21-20 0,-21 20 16,0-21-16,0 21 0,0-42 0,21 22 16,-22-22-16,1 0 15,21-22-15,0 1 16,0 0-16,0 0 0,0-21 0,0-1 15,0 1-15,0 0 0,0-1 16,0-20-16,21-1 0,1 1 0,-1-1 16,0 1-16,-21-1 0,21 1 0,0-1 15,0 22-15,22-22 0,-22 22 16,0-21-16,0 20 0,0 1 16,22 0-16,-22-1 0,0 22 0,0-21 15,0 21-15,-21-1 0,22 1 16,-1 0-16,0 21 15,-21-21-15,21 0 16,0 21-16</inkml:trace>
  <inkml:trace contextRef="#ctx0" brushRef="#br0" timeOffset="18912.78">22246 3175 0,'-21'0'15,"0"21"1,21 0 0,0 22-16,0-22 0,0 21 15,0 1-15,0-1 0,0 21 16,0-20-16,0 20 0,0-20 0,0 20 16,0-21-16,0 22 0,-21-1 0,21 1 15,-22-22-15,1 22 0,0-1 16,21 1-16,-21-22 0,0 22 0,0-22 15,-1 0-15,1 22 0,0-43 16,0 21-16,21 1 0,-21-22 16,0 21-16,21-21 0,-22 0 0,22 1 15,0-44 17,0 1-32,0 0 0,0 0 0,22 0 15,-1-22-15,-21 22 0,21-21 0,0 0 16,-21-22-16,21 22 0,0-22 15</inkml:trace>
  <inkml:trace contextRef="#ctx0" brushRef="#br0" timeOffset="19207.61">22183 3344 0,'0'0'0,"0"-42"0,0-43 16,21 43-16,-21 21 0,0 0 0,21 0 15,-21-1-15,21 1 0,0 0 0,0 21 16,1 0-16,-1 0 15,0 0-15,0 0 0,0 0 0,0 21 16,1-21-16,-1 21 0,0 1 16,-21-1-16,0 21 0,0-21 0,0 0 15,0 22-15,0-22 0,-21 0 16,0 0-16,-1 0 0,1 1 0,21-1 16,-42 0-16,21 0 0,0 0 15,-1-21-15,22 21 0,-21-21 16,0 0-16,21 22 15,-21-22-15,21-22 16,21 1 0,0 0-16,0 21 0,1-21 15</inkml:trace>
  <inkml:trace contextRef="#ctx0" brushRef="#br0" timeOffset="19577.95">22542 3387 0,'0'0'16,"22"0"-16,20-21 15,-21 21-15,-21-22 0,21 22 16,22-21-16,-22 21 0,0-21 0,21 0 16,-21 0-16,22 0 0,-22-22 15,21 22-15,1 0 0,-22-21 0,21 20 16,-21 1-16,0 0 0,1 0 0,-22 0 16,21 0-16,-21-1 0,-21 22 15,-1 0 1,1 22-16,-21-1 0,21 0 15,0 0-15,-1 0 0,1 22 0,0-22 16,0 21-16,0-21 0,0 22 16,21-1-16,-22-21 0,22 21 0,0-20 15,0-1-15,0 0 0,0 0 16,0 0-16,22 0 0,-1-21 16,0 0-16,0 0 0,21 0 0,-20 0 15,20 0-15,0 0 0,-21 0 16,22 0-16,-1-21 0,-21 0 0,22 0 15,-22 0-15,21 0 0,-21-1 0,-21 1 16,21 0-16,-21-21 0,0 21 16,0-22-16,0 22 0</inkml:trace>
  <inkml:trace contextRef="#ctx0" brushRef="#br0" timeOffset="19871.79">21315 2942 0,'-43'0'0,"86"0"0,-107 0 0,43 0 16,42 0-1,0 0-15,1 0 0,20-21 0,21 0 16,-20 21-16,20-21 15,1 21-15,-1-21 0,1-1 0,-1 22 16,1-21-16,-1 21 0,-20 0 16,-1 0-16,0 0 0,-21 0 0,1 0 15,-44 0 1,1 0 0,0 0-16,0 21 0</inkml:trace>
  <inkml:trace contextRef="#ctx0" brushRef="#br0" timeOffset="34509.33">1693 4318 0,'0'0'0,"0"-21"0,21 21 0,-21-21 16,0 0-16,22 21 0,-22-22 15,0 1-15,0 0 16,0 0-16,0 0 0,0 0 16,0-1-16,0 1 15,0 0-15,0 0 16,0 0 0,0 42 15,0 0-31,0 0 0,0 0 15,0 1-15,0 20 16,0-21-16,0 21 0,0 1 0,0-22 16,0 21-16,0 1 0,0-1 15,-22 0-15,22 1 0,-21-1 16,21 0-16,-21 1 0,21-1 0,0 0 16,-21 1-16,0-1 0,21 0 15,-21-21-15,21 22 0,0-22 0,0 21 16,-22-21-16,22 1 0,0-1 15,0 0-15,-21-21 16,21-21 47,21 0-63,1-1 0,-1 1 15,0 0-15</inkml:trace>
  <inkml:trace contextRef="#ctx0" brushRef="#br0" timeOffset="34826.16">1990 4678 0,'0'21'16,"21"-21"0,-21 21-1,21-21-15,0 0 16,0 0-1,0 0-15,1 0 16,-1-21-16,-21 0 0,0 0 16,0 0-1,0-1-15,-21 22 16,-1 0-16,1 0 0,0 0 16,0 0-1,0 0-15,21 22 0,-21-1 16,21 0-1,-22 0-15,22 0 0,22-21 32,-1 0-32</inkml:trace>
  <inkml:trace contextRef="#ctx0" brushRef="#br0" timeOffset="35672.25">3154 4212 0,'0'0'16,"21"-42"-16,-21 21 0,0-22 0,21 22 16,-21-21-16,21 0 0,-21 20 0,0-20 15,0 21-15,0 0 16,0 0-16,0-1 0,0 65 31,-21-22-15,21 21-16,0 1 0,0 20 15,0-21-15,0 22 0,0-1 16,0 1-16,0-1 0,0 1 0,0-1 16,0-20-16,0 20 0,0 1 15,0-22-15,0 22 0,-21-22 0,21 21 16,0-20-16,-21-22 0,21 21 15,-21-21-15,21 1 0,-22-1 16,22-42 15,0-1-31,0 1 0,0 0 16,0 0-16,0 0 0,0-22 16,0 1-16,0 21 0,0-21 0,0-1 15,0 22-15,22-21 0,-1-1 16,21 22-16,-21-21 0,0 21 0,22 0 15,-22-1-15,21 1 0,-21 0 16,22 21-16,-22 0 0,21 0 0,-21 0 16,22 0-16,-22 21 0,21 0 15,-21-21-15,1 22 0,-1-1 16,0 21-16,-21-21 0,0 0 16,0 1-16,0 20 0,0-21 0,-21 0 15,0 22-15,-1-22 0,1 21 16,-21-21-16,21 0 0,-22 1 0,22-1 15,-21 0-15,21 0 0,-22-21 16,22 21-16,-21-21 0,21 0 0,0 0 16,-1 0-16,1 0 0,0 0 15,0 0-15,0 0 16,21-21 15,0 0-31,21 0 16,0 21-16,0-21 0,22-1 0,-22-20 15,0 21-15,21 0 0</inkml:trace>
  <inkml:trace contextRef="#ctx0" brushRef="#br0" timeOffset="36379.85">3852 4424 0,'0'0'0,"21"0"0,1 0 0,-1-21 15,-21 42 1,0 0-16,0 0 15,0 0-15,0 1 0,0-1 16,0 0-16,-21 21 0,21-21 16,0 1-16,0-1 0,0 0 15,0 21-15,0-21 0,0 1 0,0-1 16,0 0-16,0 0 16,21-21-16,0 0 0,0 0 15,0 0-15,0 0 16,1-21-16,-1 0 0,0 0 0,0-1 15,0 1-15,0 0 0,-21 0 16,22 0-16,-1 0 0,0-22 0,0 22 16,-21 0-16,0 0 0,21 0 15,-21-1-15,21 1 0,-21 0 0,0 0 16,0 42 31,0 0-47,0 0 0,0 1 15,0-1-15,0 0 0,0 21 16,0-21-16,0 22 0,0 20 0,0-20 16,0 20-16,22 1 0,-22-1 15,0 22-15,0-22 0,21 22 0,-21 0 16,0-22-16,0 22 16,0-1-16,0-20 0,0 21 0,0-22 0,0 22 15,0-22-15,0 1 0,0-1 16,0 1-16,-21-1 0,-1 1 15,1-22-15,0 0 0,0 22 0,0-43 16,0 21-16,-1-20 0,1 20 16,0-42-16,-21 0 0,21 0 0,-1 0 15,1 0-15,-21-21 0,21-22 0,-22 22 16,22-21-16,0 0 0,0-1 16,0 1-16,0-22 0,-1 1 0,22-1 15,0 1-15,0-1 0,0-20 16,0 20-16,0-20 0,0-1 15,22 21-15,-1-20 0,0 20 16,0-20-16,0-1 0,22 21 0,-22-20 16,0 20-16,21 1 0,-21-1 15,1 22-15,-1 0 0,0-1 0,0 1 16,21 21-16,-20-22 0,-1 22 16,0 0-16,0-21 0,21 21 0,-20-1 15</inkml:trace>
  <inkml:trace contextRef="#ctx0" brushRef="#br0" timeOffset="36691.67">4784 3958 0,'0'0'0,"0"-42"16,0 21-16,-22 0 15,1 21-15,0 0 16,21 21-16,0 0 15,0 0-15,0 21 0,-21 1 16,21-1-16,0 22 0,0-22 0,-21 21 16,21 1-16,0-22 0,-21 22 15,21-22-15,0 0 0,0 1 0,-22-1 16,22-21-16,0 22 0,0-22 16,0 0-16,0 0 0,0 0 15,0 0-15,0 1 16,22-44 15,-1 22-31,-21-21 0,21 0 0,-21 0 16</inkml:trace>
  <inkml:trace contextRef="#ctx0" brushRef="#br0" timeOffset="37128.42">4889 4509 0,'0'21'16,"0"0"-1,22-21 1,-1 0-16,0 0 16,0 0-16,0 0 15,0 0-15,1 0 0,-1-21 16,0 21-16,0-21 0,0-1 16,0 22-16,1-21 0,-1 0 0,-21 0 15,0 0-15,0 0 16,0-1-16,0 1 15,-21 21-15,-1 0 16,1 0-16,0 0 0,0 0 16,0 0-16,0 21 0,-1 1 0,22-1 15,-21 21-15,0-21 16,21 0-16,-21 22 0,21-22 0,-21 0 16,21 21-16,0-20 0,0 20 15,0-21-15,0 0 0,0 0 0,21 1 16,0-1-16,0 0 0,0 0 15,1-21-15,-1 0 0,0 21 0,0-21 16,0 0-16,0 0 0,22 0 16,-22-21-16,0 21 0,0-21 15,0 0-15,1 0 0,-1-1 0,0 1 16,-21 0-16,21 0 16,-21 0-16,21 0 0,-21-22 0,0 22 0</inkml:trace>
  <inkml:trace contextRef="#ctx0" brushRef="#br0" timeOffset="37427.76">4699 4022 0,'0'0'15,"-21"0"-15,0 0 0,63 0 31,-21-21-31,21 21 0,-20-22 16,20 22-16,0-21 0,1 21 16,20-21-16,-21 0 0,1 21 0,-1-21 15,0 21-15,1 0 0,-1-21 16,0 21-16,-20 0 0,-1 0 0,0-22 16,0 22-16,0 0 15,-21 22 1,0-1-16,-21 0 15,0 0-15,0 0 0,-22 0 16</inkml:trace>
  <inkml:trace contextRef="#ctx0" brushRef="#br0" timeOffset="38444.65">1736 6308 0,'-22'0'16,"22"-21"0,0-1-1,0 1 1,0 0-16,0 0 16,0 0-16,22 0 15,-1-1-15,0 22 16,0 0-16,0 0 15,0 0-15,1 0 16,-1 0-16,0 22 0,0-1 0,0 21 16,-21-21-16,21 0 0,-21 22 15,22-1-15,-22 0 0,0 1 0,0-1 16,0 22-16,0-22 0,-22 0 16,-20 1-16,21-1 0,0 0 15,-22 1-15,1-1 0,21-21 16,-21 21-16,20-20 0,-20-1 0,21-21 15,-21 21-15,20-21 0,-20 0 16,21 0-16,0 0 0,0 0 16,-1-21-16,1 0 0,0 21 0,0-22 15,21 1-15,0-21 0,0 21 16,-21 0-16,21-1 0,0-20 0,0 21 16,0 0-16,21 0 0,0-1 15,0 1-15,0 21 0,1 0 16,-1-21-16,0 21 0,0 0 15,21 0-15,-20 21 0,-1 0 0,0-21 16,0 22-16,0 20 0,0-21 16,1 0-16,-1 0 0,0 22 15,-21-22-15,0 0 0,21 0 0,0 22 16,-21-22-16,0 0 0,0 0 16,21-21-16,-21 21 0,0 0 0,0 1 15,22-1 1,-1-21 15,0-21-31,-21-1 0,0 1 16</inkml:trace>
  <inkml:trace contextRef="#ctx0" brushRef="#br0" timeOffset="38632.08">2392 6731 0,'0'-21'31,"0"0"32</inkml:trace>
  <inkml:trace contextRef="#ctx0" brushRef="#br0" timeOffset="40703.76">3217 6985 0,'0'-21'31,"0"0"-31,0 0 0,0-22 15,21 22-15,1 0 0,-1-21 16,0-1-16,0 1 0,21 0 0,-20-1 16,-1-20-16,0 20 15,42-62-15,-41 62 0,-22 1 16,21 0-16,-21 20 0,21 1 16,-21 0-16,0 0 0,-21 21 15,0 0-15,-1 0 16,-20 21-16,21 0 0,0 0 0,0 1 15,-1 20-15,22 0 0,0 1 16,0-1-16,0-21 0,0 43 16,0-43-16,22 21 0,-1 0 0,0 1 15,0-1-15,0 0 0,0-20 16,22-1-16,-22 21 0,0-21 0,0 0 16,-21 1-16,0-1 0,21 0 15,-21 0-15,0 0 0,0 0 16,-21-21-16,0 22 15,0-22-15,0 0 0,-22 0 0,22 0 16,0 0-16,-21 0 0,21-22 16,-1 1-16,-20 21 0,21-21 0,0 0 15,0 21-15,-1-21 0,1 21 16,21 21 15,0 0-15,0 0-16,21 0 15,1 1-15,-1-1 0,0 0 16,0 0-16,0-21 0,0 21 16,22-21-16,-22 0 0,0 0 15,0 0-15,22 0 0,-1 0 0,-21-21 16,21 0-16,1 21 0,-1-21 0,0-22 16,1 22-16,-1 0 0,0-21 15,-20 21-15,20-22 0,0-20 0,-21 20 16,1-20-16,20 21 0,-21-22 15,0 1-15,-21-1 0,0 22 0,0-22 16,21 22-16,-21-22 0,0 22 16,0 21-16,0-21 0,0 20 15,0 1-15,0 0 0,-21 0 16,21 42 0,-21 0-16,21 0 0,0 1 15,0 20-15,0-21 0,0 21 0,0 1 16,0 20-16,0-20 0,0 20 15,0-21-15,0 22 0,0-22 0,0 22 16,0-22-16,0 0 0,-21 1 16,21-1-16,0 0 0,0-20 0,0-1 15,0 21-15,0-21 0,0 0 16,-21 1-16,21-44 47,0 1-47,0 0 0,0 0 15,0-21-15,0 20 0,21 1 16,0 0-16,-21-21 0,21 21 0,0-1 16,1 1-16,-1 0 0,0 0 15,-21 0-15,21 21 0,0 0 0,0 0 16,1 0-16,-1 21 16,-21 0-16,21 0 0,-21 0 15,0 1-15,21-1 0,-21 0 16,0 0-16,0 21 0,0-20 15,0-1-15,21 0 0,-21 0 0,21 0 16,-21 0-16,22-21 0,-22 22 16,21-22-16,0 0 0,0 0 0,0 0 15,0 0-15,1 0 0,20 0 16,-21 0-16,21 0 0,-20-22 0,-1 1 16,21 0-16,-21 0 0,0 0 0,22 0 15,-22-1-15,0 1 0,-21 0 16,21-21-16,0 21 0,-21-1 0,0 1 15,0 0-15,22 0 0,-22 0 16,0 0-16,0-1 16,0 44 15,0-1-31,0 0 0,0 0 16,0 0-16,0 0 0,0 1 15,0-1-15,0 21 0,0-21 0,0 0 16,0 1-16,0-1 15,0 0-15,21 0 0,0 0 16,0-21-16,0 0 16,0 0-16,1 0 0,-1 0 0,0 0 15,0 0-15,0-21 0,0 21 16,1-21-16,-1 0 0,0 0 16,0-1-16,-21 1 0,21 0 15,-21-21-15,21 21 0,-21-22 16,0 1-16,0 0 0,0-1 0,0 1 15,0 0-15,0-1 0,-21 22 0,0-21 16,0-1-16,0 22 0,0 0 16,-22-21-16,22 42 0,0 0 15,0 0-15,0 0 0,-22 0 16,22 0-16,0 21 0,-21 0 0,20 0 16,1 22-16,0-1 0,21-21 15,0 21-15,0 1 0,0-1 16,0 0-16,0 1 0,0-1 0,21 0 15,0-20-15,1 20 0,-1-21 16,21 21-16,0-20 16,-20-1-16,20-21 0,-21 0 0,21 0 15,-20 0-15,20 0 0,-21 0 0,21 0 16,1 0-16,-22-21 0,21-1 16,1 1-16,-22 0 0,21 0 15,0 0-15,1 0 0,-22-22 0,21 1 16,-21 0-16,22-1 0,-22 1 15,0-22-15,0 22 0,22-21 0,-22 20 16,0-20-16,-21 20 0,21 1 0,0 0 16,-21-1-16,0 22 0,0 0 15,0-21-15,0 21 16,0-1-16,0 44 16,-21-1-16,21 0 15,-21 0-15,0 0 0,21 22 16,0-22-16,0 21 0,-21 0 0,21 1 15,0-1-15,0 22 0,0-22 16,0 0-16,0 1 0,0 20 0,0-42 16,0 22-16,0-1 0,0-21 15,21 21-15,-21-20 0,21-1 0,0 0 16,-21 0-16,21-21 0,-21 21 16,21-21-16,1 0 0,-1 0 15,0 0-15,0 0 0,0 0 16,0 0-16,1-21 0,-1 0 0,0 0 15,0 0-15,0-1 16,-21 1-16,0 0 0,21 0 0,-21-21 16,22 20-16,-22 1 0</inkml:trace>
  <inkml:trace contextRef="#ctx0" brushRef="#br0" timeOffset="40964.76">5736 6308 0,'0'0'16,"-21"0"-16,0 0 0,0 21 0,42-21 31,0 0-31,0 0 0,21-21 16,1 0-16,-1 21 0,0-22 16,1 22-16,-1-21 0,0 0 0,1 21 15,-1-21-15,0 21 0,-20-21 0,-1 21 16,21 0-16,-21-21 15,0 21-15,-42 21 32,0-21-17,0 21-15,0 0 0</inkml:trace>
  <inkml:trace contextRef="#ctx0" brushRef="#br0" timeOffset="41983.71">1778 8065 0,'-21'0'0,"21"-22"31,0 1-15,21 0 0,0 0-16,0 21 15,0 0-15,1 0 0,20 0 16,-21 0-16,0 0 0,0 0 15,1 21-15,-1 0 0,0 0 0,-21 1 16,21-1-16,-21 21 0,0-21 16,0 22-16,0-1 0,0 0 0,-21 1 15,0-22-15,0 21 0,-1 0 16,-20-20-16,21 20 0,0-21 16,-22 0-16,22 0 0,-21 1 15,21-22-15,0 0 0,-1 21 16,1-21-16,21-21 15,0-1 1,0 1-16,21 0 0,1 21 16,-1-21-16,0 0 0,0 21 15,0-21-15,22 21 0,-22-22 0,0 22 16,0 0-16,21 0 0,-20 0 16,-1 0-16,21 22 0,-21-1 0,22 0 15,-22 0-15,0 0 0,0 0 16,0 1-16,0-1 0,-21 0 15,0 0-15,0 21 0,0-20 16,0-1-16,-21 21 0,0-21 0,-21 0 16,21 22-16,-22-22 0,22 0 15,-21 0-15,21 0 0,-22-21 0,1 22 16,0-22-16,20 0 0,-20 0 16,21 0-16,-21 0 0,20 0 0,1 0 15,-21-22-15,21 22 0,0-21 16,-1 21-16,1-21 0,0 0 15,21 0-15,-21 21 0,0-21 16,21-1 0,0 1-1,0 0 1,21 21-16,0-21 0,0 21 0</inkml:trace>
  <inkml:trace contextRef="#ctx0" brushRef="#br0" timeOffset="42200.55">2709 8467 0,'0'0'0,"21"0"16,1 0 62</inkml:trace>
  <inkml:trace contextRef="#ctx0" brushRef="#br0" timeOffset="42636.3">3937 8361 0,'0'0'0,"0"-21"16,0-43 0,0 43-16,0 42 31,0 0-31,0 1 0,0 20 15,0 0-15,0-21 0,0 22 0,0-1 16,0 0-16,-21-20 0,21 20 16,0 0-16,0-21 0,-21 1 0,21 20 15,0-21-15,0 0 0,0-42 32,21 0-17,0-21-15</inkml:trace>
  <inkml:trace contextRef="#ctx0" brushRef="#br0" timeOffset="43029.07">4022 7916 0,'0'0'0,"-43"0"15,22 0-15,0 0 16,0 22-1,21-1-15,0 0 0,0 0 0,0 0 0,0 0 16,0 1-16,21-1 16,0-21-16,-21 21 0,21-21 0,0 0 15,1 0-15,-1 0 0,0-21 0,0 0 16,0 21-16,0-22 0,1-20 16,-1 21-16,0 0 0,-21 0 0,0-1 15,0 1-15,0 0 0,0 0 16,0 0-16,0 0 0,-21-1 0,0 22 15,-1-21-15,1 21 0,0 0 16,-21 0-16,21 0 0,-1 0 0,-20 0 16,21 21-16,0-21 0,0 22 15,-1-1-15,22 0 0,0 0 0,0 21 16,0-20-16,0-1 16,0 21-16,0-21 0,0 22 0,22-22 15,-1 0-15,0 0 0,21 0 16,-21 0-16,22 1 0</inkml:trace>
  <inkml:trace contextRef="#ctx0" brushRef="#br0" timeOffset="43842.61">4678 8170 0,'0'22'15,"-21"-1"-15,21 0 16,-22 0-16,22 0 15,-21 0-15,21 1 0,-21-1 0,21 0 16,-21 0-16,21 0 0,0 0 0,0 1 16,0-1-16,-21 0 0,21 0 15,-21 0-15,21 0 0,0 1 0,0-1 16,-22-21-16,22 21 16,-21-21-16,21-21 31,0 0-31,0-1 15,0 1-15,0 0 0,0-21 16,0 21-16,21-22 0,1 22 16,-1-21-16,0-1 0,0 22 0,21-21 15,-20 21-15,-1-22 0,0 22 16,0 0-16,0 21 0,22 0 0,-22 0 16,0 21-16,0 0 0,-21 1 15,21-1-15,-21 0 0,0 21 16,0-21-16,0 22 0,0-22 0,0 21 15,21-21-15,-21 22 0,22-22 16,-22 0-16,0 0 0,21 0 0,-21 1 16,21-1-16,0-21 0,-21 21 15,21-21-15,0 0 0,1 0 16,-1 0-16,0 0 0,0 0 16,0 0-16,0 0 0,1-21 0,-1 0 15,-21-1-15,21 1 0,0 0 16,0-21-16,0 21 0,1-22 0,-1 1 15,0-22-15,0 22 0,0-21 16,-21-1-16,21 1 0,1 20 0,-22-20 16,21-1-16,-21 22 0,21-22 15,0 22-15,-21-21 0,0 20 0,0 22 16,0-21-16,0 21 0,21-1 16,-42 44-1,0-1 1,21 21-16,-21 0 0,21 1 15,-21-1-15,21 22 0,-22-1 0,22 1 16,0-1-16,0 22 0,0-22 16,-21 1-16,21-1 0,0-20 0,0 20 15,0-21-15,0 1 0,0-1 16,21-21-16,-21 22 0,0-22 0,22 0 16,-1-21-16,-21 21 0,21 0 0,0-21 15,0 0-15,0 0 16,1 0-16,-1 0 0,0 0 0,0-21 15,0 0-15,0 21 0,1-21 16,-1 0-16,0-1 0,-21 1 16,21 0-16,0 0 0,-21 0 0,21 0 15,-21-22-15,0 22 0</inkml:trace>
  <inkml:trace contextRef="#ctx0" brushRef="#br0" timeOffset="44069.14">5355 8065 0,'0'0'16,"-21"0"-16,0 0 0,21-22 16,0 1-1,21 21-15,0-21 16,21 21-16,1-21 0,-1 0 16,0 0-16,1 21 0,-1-22 15,22 1-15,-22 0 0,0 21 0,22-21 16,-43 21-16,21 0 0,1 0 0,-22 0 15,0 0-15,-21 21 16,-21 21-16,-22-20 16</inkml:trace>
  <inkml:trace contextRef="#ctx0" brushRef="#br0" timeOffset="44975.06">1820 9779 0,'0'0'16,"0"-21"-1,0 0-15,0 0 0,0-1 16,21 22 0,-21 22-16,0-1 15,0 0-15,0 21 0,0 1 16,0-1-16,0 0 0,0 1 0,-21-1 15,21 0-15,-21 1 0,0-1 16,0 0-16,0 1 0,-1-1 0,1 0 16,0 1-16,0-22 0,0 21 15,0-21-15,-1 0 0,22 1 0,-21-22 16,21-22 15,21 1-15,1 21-16,-1-21 0,21 21 15,-21-21-15,0 21 0,1 0 0,-1-21 16,21 21-16,-21-21 0,0 21 16,1-22-16,-1 22 0,21-21 0,-21 21 15,0-21-15,1 21 0,-1-21 16,-21 0-16,21 21 0,0-21 0,-21-1 16,0 1-16,0 0 15,0 0-15,0 0 16,0 0-16,-21 21 31,0 0-15,21 21-16,0 21 0,0-21 15,0 22-15,-21-1 0,21 0 16,-22 1-16,22 20 0,-21-21 0,21 1 16,0-1-16,0 0 0,0-20 15,-21 20-15,21-21 0,0 0 0,0 0 16,0 1-16,21-22 31,-21-22-15,21 22-16,1-21 0,-22 0 15,21-21-15,-21 21 0,21-1 16</inkml:trace>
  <inkml:trace contextRef="#ctx0" brushRef="#br0" timeOffset="45164.95">2519 10181 0,'0'0'0,"-21"0"63</inkml:trace>
  <inkml:trace contextRef="#ctx0" brushRef="#br0" timeOffset="47640.03">3450 10647 0,'0'0'0,"-21"0"16,21 21-16,0 0 0,0 0 15,21-42 32,0 21-47,-21-21 0,21 0 0,1 0 16,-1-22-16,0 22 0,0-21 15,0 0-15,0-1 0,1 1 0,-1 0 16,0-1-16,-21 1 0,21-22 16,0 22-16,0-21 0,-21-1 0,0 22 15,0-22-15,0 1 0,0-1 0,0 22 16,0 0-16,0-1 0,0 1 16,0 21-16,-21 0 0,0 21 15,0 0-15,0 21 16,0 0-16,21 21 0,-22 1 0,22-1 15,0 21-15,0 1 0,0-22 16,0 22-16,0-1 0,0 1 0,0-1 16,0 1-16,0-1 0,0 1 15,0-22-15,22 22 0,-1-22 0,0 0 16,-21 1-16,21-1 0,0-21 16,0 0-16,1 0 0,-1-21 0,0 0 15,0 0-15,0 0 0,0 0 0,1 0 16,-1-21-16,0 0 0,0 0 15,21 0-15,-20-22 0,-1 22 16,0-21-16,0 0 0,0-1 16,0 1-16,1 21 0,-1-22 0,-21 1 15,21 21-15,-21-21 0,21 20 16,0 1-16,-21 0 0,0 42 31,0 0-31,0 1 16,0-1-16,0 21 0,0-21 15,0 0-15,0 22 0,21-22 16,-21 0-16,22 0 0,-22 22 0,21-22 16,0 0-16,0-21 0,-21 21 15,21 0-15,0-21 0,1 0 16,-1 0-16,21 0 0,-21 0 0,0 0 16,22 0-16,-22-21 0,0 0 15,21 0-15,-20 0 0,-1-1 0,21 1 16,-21 0-16,0-21 0,-21 21 15,0-22-15,0 22 0,0 0 0,0-21 16,0 20-16,-21 1 0,0-21 16,0 21-16,0 21 0,-22-21 0,1-1 15,21 22-15,-21 0 0,-1 0 0,1 0 16,21 0-16,-22 22 16,22-1-16,0-21 0,0 21 0,21 0 15,0 0 1,21-21-16,0 0 15,22 0-15,-22 0 0,21 0 16,0 0-16,1 0 0,-1 0 0,0 0 16,1-21-16,-1 21 0,0-21 0,1 21 15,-1-21-15,0 0 0,1 21 16,-1-22-16,-21 22 0,22 0 0,-1-21 16,-21 21-16,0 0 0,0 0 15,1 21-15,-22 1 16,0-1-16,0 0 0,0 0 15,0 0-15,0 0 0,0 1 16,0-1-16,0 0 0,0 0 16,0 0-16,0 0 0,0 1 15,-22-1-15,22 0 0,0 0 0,0 0 16,0 0 0,0-42 15,0 0-16,0 0-15,0 0 0,0 0 0,0-1 16,0-20-16,22 21 0,-1 0 0,-21 0 16,21-1-16,0 1 0,0 0 15,0 0-15,-21 0 0,22 21 0,-1-21 16,0 21-16,0 0 16,0 0-16,0 0 0,1 21 15,-1-21-15,0 21 0,-21 0 16,21-21-16,0 21 0,-21 0 15,21 1-15,-21-1 0,22 0 0,-1 0 16,-21 0-16,0 0 0,21 1 16,0-1-16,0 0 0,0 0 15,1-21-15,-1 21 0,0-21 16,0 0-16,0 0 16,0 0-16,1 0 15,-1-21-15,0 21 0,0-21 0,0 0 16,0 0-16,-21-1 0,22 1 15,-1 0-15,0 0 0,21 0 0,-21 0 16,1-22-16,20 22 0,-21 0 16,0-21-16,22 20 0,-22 1 0,0 0 15,0 0-15,0 0 0,22 0 0,-22 21 16,0 0-16,0 0 0,0 0 16,0 0-16,-21 21 15,0 0-15,0 0 16,22 0-16,-22 0 0,0 1 15,21-22-15,-21 21 0,0 0 32,21-21-32,0 0 15,-21-21 1,0 0-16,0-1 16,0 1-16,0 0 15,0 0-15,-21 21 0,0-21 16,0 21-16,-1-21 0,1 21 0,0 0 15,0 0-15,0 0 0,-22 0 0,22 0 16,0 0-16,0 0 0,0 21 16,-22 0-16,22-21 0,0 21 0,0 0 15,0 22-15,0-22 16,-1 0-16,1 0 0,21 0 0,0 22 16,0-22-16,0 0 0,0 21 0,0-21 15,0 1-15,0-1 0,0 0 16,0 0-16,0 0 0,21-21 15,1 0-15,-1 0 0,0 0 16,0 0-16,0 0 0,0 0 16,1-21-16,-1 0 0,0 0 0,21 0 15,-21-1-15,1 1 16,-1-21-16,0 21 0,0 0 0,0-1 0,0 1 16,1-21-16,-22 21 0,0 0 15,21 21-15,-21-22 0,0 1 16,21 21-16,-21-21 15,0 42 1,0 0 0,0 1-16,0-1 0,0 0 15,0 0-15,0 0 0,0 22 16,0-22-16,0 21 0,0 0 0,0 1 16,0 20-16,0-20 0,0 20 0,0 1 15,0-1-15,0 1 0,0-1 16,0 1-16,0-1 0,0 1 0,0 20 15,0 1-15,0 0 0,0-22 0,0 22 16,0-1-16,0 1 16,0-21-16,0 20 0,0-20 0,0 20 15,0-20-15,0-1 0,21 1 0,0-1 16,-21 1-16,21-22 0,-21 22 16,0-22-16,0 0 0,0-20 0,0 20 15,0-21-15,0 0 0,0 0 16,-21-21-16,0 0 15,0 0-15,0-21 0,-22 0 0,22 0 16,-21 0-16,0 0 0,-1-22 0,1 22 16,0-21-16,-1-1 0,1-20 15,0 21-15,20-22 0,-20 22 16,21-22-16,0 1 0,0-22 0,-1 22 16,1-22-16,21 0 0,0 1 15,0-1-15,0-21 0,0 21 0,21 1 16,1-22-16,20 21 0,-21 1 0,21-1 15,1 0-15,-1 22 0,-21-1 16,22 1-16,-1 20 0,0 1 0,1 21 16,-22 0-16,21 0 0,-21-1 15,0 1-15,1 21 0,-22-21 16,-22 21 15,-20 0-31</inkml:trace>
  <inkml:trace contextRef="#ctx0" brushRef="#br0" timeOffset="48192.7">1122 11917 0,'0'0'16,"-21"0"-16,42-21 31,0 21-31,21 0 0,-21 0 16,22-21-16,-1 21 0,0-22 0,1 22 15,-1 0-15,0-21 0,1 21 16,-22 0-16,21 0 0,-21 0 16,1 0-16,-44 0 46,1 0-46,0 0 0,0 0 16,0 0-16,0 0 0,-1 0 0,-20 0 16</inkml:trace>
  <inkml:trace contextRef="#ctx0" brushRef="#br0" timeOffset="48612.63">1164 11896 0,'0'0'0,"-42"21"0,21 0 16,-1 0-16,1 0 0,0 1 15,0-1-15,0 0 0,21 0 0,0 0 16,-21 0-16,21 1 15,-22-1-15,22 0 0,0 0 0,0 0 16,22-21 31,-1 0-47,0-21 16,0 21-16,0 0 0,0 0 0,22 0 15,-22 0-15,21 0 0,-21 0 16,22 0-16,-1 0 0,-21 0 15,22 0-15,-22 21 0,21 0 0,-21 1 16,0-1-16,1-21 0,-22 21 16,0 0-16,0 21 0,0-20 15,0-1-15,-22 0 0,1 0 16,0-21-16,0 21 0,-21 0 0,20 1 16,-20-22-16,21 21 0,-21-21 15,-1 0-15,22 0 0,-21 0 16,21 0-16,-1 0 0,-20 0 0,21 0 15,0 0-15,0 0 16,-1 0-16,22-21 16,0-1 15,0 1-31,22 21 0,-1-21 0</inkml:trace>
  <inkml:trace contextRef="#ctx0" brushRef="#br0" timeOffset="48804.51">1820 12319 0,'0'0'0,"43"0"16,-43 21-16,-22-21 16,1 0 15,0 0-16,21-21 1</inkml:trace>
  <inkml:trace contextRef="#ctx0" brushRef="#br0" timeOffset="51140.86">2836 12404 0,'0'0'0,"0"21"0,0 0 16,21-21 15,1 0-31,-1 0 0,0-21 0,0 21 16,0-21-16,0 0 0,1-1 15,-1 1-15,21 0 0,-21-21 0,22 21 16,-22-22-16,21 1 0,-21 0 16,22-1-16,-22 1 0,21-22 0,-21 22 15,0 0-15,-21-22 0,0 22 16,0 0-16,0-1 0,0 1 15,0 0-15,0-1 0,0 22 0,-21-21 16,0 42-16,21-21 0,-21 21 16,0 0-16,0 0 0,-1 21 0,22 0 15,-21 21-15,0 1 0,0-1 16,0 21-16,21 1 0,-21-1 0,-1 22 16,1-21-16,21 20 0,-21 1 15,0 0-15,0-1 0,0 1 0,-1 21 16,22-22-16,0 22 0,-21-21 15,21 21-15,0 0 0,0-22 0,0 22 16,0-21-16,0 21 16,0-22-16,0 22 0,0-21 0,0-1 15,21-20-15,-21-1 0,0 1 16,0-1-16,22-41 0,-1 20 0,-21-21 16,0 0-16,21-21 15,0-21-15,0 0 0,-21-21 0,21-1 16,1 1-16,-1 0 0,0-22 15,0 1-15,-21-22 0,21 21 0,22-20 16,-22-1-16,0 0 0,-21 1 0,21 20 16,0-20-16,-21-1 0,0 21 15,0-20-15,0 41 0,-21-20 0,0 21 16,0-1-16,-22 22 16,22-21-16,-21 21 0,0-1 0,20 1 15,-20 21-15,21-21 0,-21 0 16,20 21-16,1 0 0,0-21 0,21 0 31,21-1-15,0 1-16,22 21 0,-22-21 15,21 0-15,1 0 0,20 0 0,-21-22 16,22 22-16,-1-21 0,1-1 16,-1 1-16,1 0 0,-22-1 0,22 1 15,-1-21-15,-20 20 16,20-20-16,-21 20 0,-20 1 0,20-21 15,-21 20-15,0 1 0,0 0 0,1-1 16,-22 1-16,0 0 0,0 20 16,0 1-16,0 0 0,0 0 0,-22 42 31,1 0-31,21 22 0,-21-22 0,0 21 16,21 0-16,0 1 0,-21 20 15,0-20-15,-1 20 0,22-21 0,0 22 16,0-1-16,-21-20 0,21 20 15,0-20-15,0 20 0,0-21 16,0 1-16,0-22 0,0 21 0,0-21 16,21 1-16,1-1 0,-1 0 15,0 0-15,0-21 0,0 0 0,0 0 16,1 0-16,-1 0 0,21 0 16,-21-21-16,0 0 0,22 0 0,-22-1 15,0 1-15,21 0 0,-20-21 16,-1 21-16,21-1 0,-21-20 0,0 21 15,-21 0-15,22 0 0,-22-1 16,21 1-16,-21 0 0,0 0 0,0 42 31,-21 0-15,21 22-16,-22-22 16,22 0-16,-21 21 0,21-21 15,0 1-15,0 20 0,0-21 0,0 0 16,0 0-16,0 1 0,0-1 15,21 0-15,1 0 0,-1-21 0,0 0 16,0 0-16,0 0 0,0 0 0,1 0 16,-1 0-16,0 0 0,21-21 15,-21 0-15,1 0 0,-1-1 0,0 1 16,21 0-16,-21 0 0,1-21 16,-1 20-16,-21-20 0,0 0 15,21 21-15,-21-22 0,0 1 16,0 0-16,0-1 0,0 22 0,-21-21 15,0 21-15,-1-1 0,-20 1 0,21 21 16,0 0-16,-22 0 0,1 0 16,21 0-16,-21 0 0,20 21 0,-20 1 15,0-1-15,21 0 0,-1 21 16,1-21-16,0 22 0,21-1 0,0 0 16,0 1-16,0-22 0,0 21 15,0 1-15,21-22 0,0 21 0,1-21 16,20 0-16,-21 1 0,21-1 15,1 0-15,-1 0 0,0-21 16,1 0-16,-1 0 0,0 0 0,22 0 16,-22 0-16,22 0 0,-22 0 15,22-21-15,-22 0 0,0 0 0,1-1 16,-1 1-16,0 0 0,1 0 0,-1-21 16,0 20-16,-21 1 0,1-21 15,-1 21-15,0-22 0,-21 22 0,0-21 16,0 21-16,0 0 0,0-1 15,-21 1-15,0 21 0,-1 0 0,1 0 16,0 0-16,0 0 0,0 0 16,-22 0-16,22 21 0,0 1 0,0-1 15,0 0-15,0 0 0,-1 21 16,1-20-16,21 20 0,0-21 16,0 21-16,0-20 0,0-1 0,0 0 15,0 0-15,0 0 0,0 0 16,21-21-16,1 22 0,-1-22 15,0 0-15,0 0 0,0 0 0,0 0 16,1 0-16,-1-22 0,0 22 16,0-21-16,-21 0 0,21 0 0,0 0 15,1 0-15,-1-1 0,-21 1 16,0 0-16,21 0 0,-21 0 0,21-22 16,-21 22-16,0 0 0,0 0 15,0 0-15,0 0 0,0 42 47,0 0-47,0 0 0,0 0 0,0 0 16,0 1-16,0 20 0,0-21 0,21 0 15,-21 0-15,21 1 0,-21 20 16,22-21-16,-1-21 0,0 21 0,-21 0 16,21-21-16,0 0 0,0 22 15,22-22-15,-22 0 0,0 0 0,0 0 16,0 0-16,22 0 0,-22-22 0,21 22 15,-21-21-15,1 0 16,-1 0-16,21 0 0,-21 0 0,0-22 0,1 22 16,-1-21-16,-21-1 0,21 1 15,0 0-15,0-22 0,-21 22 16,0-22-16,0 22 0,21 0 0,-21-22 16,0 1-16,22 20 0,-22-20 15,0 21-15,0-1 0,0 1 0,0 21 16,0-22-16,0 22 0,0 64 31,0-22-31,0 21 0,-22 0 16,22 1-16,-21 20 0,21-20 15,0 20-15,0-21 0,0 22 16,0-1-16,0-20 0,0 20 0,0-20 16,0 20-16,0-21 0,0 1 15,0-22-15,0 21 0,0 1 0,0-22 16,0 0-16,21 0 0,1 0 0,-1 0 15,0 1 1,0-22-16,0 0 0,0 0 16,1 0-16,-22-22 0,21 1 15,0 21-15,0-21 0,-21 0 16,21 0-16,0 0 0,1-1 0,-22 1 16,0 0-16,0 0 0,0 0 15,0 0-15,0-1 0</inkml:trace>
  <inkml:trace contextRef="#ctx0" brushRef="#br0" timeOffset="51403.71">5948 11832 0,'0'0'0,"-21"0"0,-1-21 16,44 21-1,-1 0-15,0 0 0,21-21 16,-21 21-16,22 0 0,-1-21 0,0 21 15,1 0-15,-1-21 0,0 21 16,1 0-16,63-22 0,-64 1 16,-21 21-16,21 0 0,-20 0 0,20-21 15,-21 21-15,0 0 0,0 0 16,1 0-16,-22 21 31,-22-21-31,-20 21 16,0 1-16,-1-1 0</inkml:trace>
  <inkml:trace contextRef="#ctx0" brushRef="#br0" timeOffset="52212.86">1333 13695 0,'0'0'0,"43"-64"16,-22 22-16,0 21 0,-21-21 0,0 20 0,0 1 16,0 0-16,0 0 0,-21 21 15,0 0 1,0 0-16,-1 21 0,1 0 0,-21 0 15,21 22-15,0-1 0,-1 22 16,1-22-16,0 21 0,0-20 0,21 20 16,-21 1-16,21-22 0,-21 0 15,21 22-15,0-22 0,0 22 0,0-22 16,0-21-16,21 22 16,0-22-16,0 0 0,0 0 0,0 0 15,22-21-15,-22 0 0,21 0 0,-21 0 16,22-21-16,-1 0 0,-21 21 15,22-42-15,-22 20 0,21 1 0,-21 0 16,0 0-16,-21 0 0,0 0 16,0-1-16,0 1 0,0 0 0,0 0 15,-21 0-15,0 21 0,0 0 0,0 0 16,0 0-16,-22 0 16,22 0-16,-21 0 0,21 0 0,-22 21 15,22-21-15,0 21 0,0 0 16,0-21-16,21 21 0,-22 1 0,22-1 15,0 0-15,0 0 0,0 0 16,22 0-16,-1-21 16,0 0-16,0 0 0,0 0 15,0 0-15</inkml:trace>
  <inkml:trace contextRef="#ctx0" brushRef="#br0" timeOffset="52415.74">1990 14012 0,'0'0'0,"21"0"0,0 0 94,0 0-79</inkml:trace>
  <inkml:trace contextRef="#ctx0" brushRef="#br0" timeOffset="54676.09">4149 14203 0,'0'-21'0,"21"0"16,-21-1-16,21 22 0,0-21 15,0 0-15,-21 0 0,0 0 16,21 0-16,1-1 0,-22 1 16,0 0-16,0 0 0,0 0 15,0 0-15,-22-1 0,1 1 0,0 21 16,0-21-16,0 21 0,-22 0 15,22 0-15,0 0 0,0 0 16,0 21-16,0 0 0,-1 1 0,-20-1 16,21 0-16,0 0 0,21 0 15,-21 22-15,21-1 0,0-21 0,0 21 16,0-20-16,0 20 0,0-21 16,0 21-16,0-20 0,0-1 0,21 0 15,0 0-15,0-21 16,0 0-16,0 0 0,1 0 0,-1 0 15,21 0-15,-21-21 0,0 0 16,22-22-16,-22 22 0,21 0 0,-21-21 16,22 21-16,-22-22 0,21 1 15,-21-22-15,22 22 0,-22 0 16,0-22-16,0 1 0,0-1 16,1 22-16,-22-22 0,0 1 0,21 21 15,-21-22-15,0 22 0,0-1 16,0 1-16,0 21 0,0-21 0,-21 20 15,-1 22 1,22 22-16,-21-22 0,21 42 16,-21-21-16,21 21 0,0 1 15,0 20-15,0 1 0,0-22 0,0 22 16,0-1-16,0 1 0,0-1 16,0-21-16,0 22 0,0-22 15,21 1-15,0-1 0,1-21 16,-1 21-16,0-20 0,0-1 0,21-21 15,-20 21-15,-1-21 0,21 0 0,-21 0 16,0 0-16,22 0 0,-22-21 16,0 0-16,21-1 0,-20 1 0,-1 0 15,0 0-15,21 0 0,-21-22 16,1 22-16,-1-21 0,-21 21 0,21 0 16,-21-22-16,21 22 0,-21 0 15,0 0-15,0 42 31,0 0-31,0 0 16,0 22-16,-21-22 0,21 21 0,0-21 16,0 22-16,0-22 0,0 21 15,0-21-15,0 0 0,0 1 0,21-1 16,-21 0-16,21 0 0,0 0 16,1 0-16,-1-21 0,0 0 0,0 0 15,0 0-15,0 0 0,1 0 16,-1-21-16,0 0 0,0 21 0,0-21 15,0 0-15,1 0 0,-1-1 16,0 1-16,0-21 0,-21 21 0,0 0 16,0-22-16,0 1 0,0 21 0,0-22 15,0 1-15,0 21 16,-21-21-16,0 20 0,-22-20 0,22 21 16,-21 0-16,21 21 0,0 0 15,-22 0-15,22 0 0,0 0 0,0 0 16,0 21-16,-1 0 0,1 0 15,0 22-15,0-22 0,21 21 0,0-21 16,0 22-16,0-1 0,0-21 0,0 21 16,0-20-16,21-1 0,0 21 15,0-21-15,1 0 0,-1 1 16,0-22-16,21 21 0,-21-21 0,22 0 16,-22 0-16,21 0 0,-21 0 15,22 0-15,-22 0 0,21 0 16,1-21-16,-22 21 0,21-22 0,0 1 15,-20 0-15,20 21 0,-21-21 0,0 0 16,22-22-16,-22 22 0,0 0 16,0 0-16,0 0 0,-21 0 0,0-1 15,21 1-15,1 21 16,-22 21 0,0 1-1,0-1-15,0 0 0,0 0 0,-22 0 16,22 0-16,0 1 0,0-1 0,0 0 15,0 0-15,0 0 16,0 0-16,0 1 0,0-1 0,0 0 16,0 0-16,22-21 0,-1 0 15,0 0 1,0 0-16,0 0 0,0 0 0,1-21 16,-22 0-16,21 0 0,0-1 15,0 22-15,0-21 0,0-21 0,-21 21 16,22 0-16,-1-1 0,-21 1 0,0 0 15,21-21-15,-21 21 0,21-1 16,-21 1-16,0 42 47,0 1-47,0-1 0,0 0 16,0 0-16,0 0 0,0 0 15,0 1-15,0 20 0,0-21 0,0 0 16,21 0-16,0 1 15,-21-1-15,22-21 0,-1 0 0,0 21 16,0-21-16,0 0 0,0 0 16,22 0-16,-22 0 0,0-21 15,0 0-15,0-1 0,1 1 0,-1 0 16,0 0-16,0 0 0,0 0 16,-21-22-16,0 1 0,21 21 0,1-22 15,-22 1-15,0 0 0,0-22 16,0 22-16,0 0 0,0-1 15,0 1-15,0 21 0,0-22 0,0 22 16,0 0-16,0 0 0,0 42 31,0 0-31,0 0 0,0 1 0,0 20 16,0 0-16,0 1 0,0-1 16,0 0-16,0-21 0,-22 22 0,22-1 15,0 0-15,-21 1 0,21-22 16,0 21-16,0-21 0,0 1 15,-21 20-15,21-21 0,0 0 0,-21 0 16,21 1 0,0-44 15,0 1-31,0 0 16,0 0-16,21 0 0,0 0 15,-21-1-15,21 1 0,1-21 16,-1 21-16,21 0 0,-21-1 0,22 1 15,-1 0-15,0 0 0,-21 0 16,22 21-16,-22 0 0,21 0 0,-21 0 16,22 0-16,-22 21 0,0 0 15,-21 0-15,21 0 16,-21 1-16,0-1 0,0 0 0,0 0 16,0 0-16,-21 0 0,0 1 0,0-1 15,0 0-15,-1 0 0,1-21 16,0 21-16,0 0 0,0 1 0,-22-22 15,22 21-15,0-21 0,0 0 0,0 0 16,0 21-16,-1-21 0,1 0 16,-21 0-16,21 0 0,0 0 0,-1 0 15,1 0-15,0 0 16,21-21 31,21 21-47,0-21 15,1-1-15,-1 22 0,0-21 0,0 0 16</inkml:trace>
  <inkml:trace contextRef="#ctx0" brushRef="#br0" timeOffset="54992.92">7535 13377 0,'0'0'0,"0"-21"0,0 0 15,0 0 1,0 42 0,0 0-16,0 0 15,-21 1-15,21-1 0,0 21 16,-21 0-16,21 1 0,-21-1 0,21 0 16,0 1-16,-21-1 0,-1 22 15,22-22-15,0 0 0,-21 1 0,21-1 16,-21 0-16,21 1 0,-21-1 0,21-21 15,0 21-15,0-20 0,0-1 16,0 0-16,0 0 0,0 0 0,0 0 31,21-42-15,0 0-16,-21 0 0,21 0 16,1 0-16</inkml:trace>
  <inkml:trace contextRef="#ctx0" brushRef="#br0" timeOffset="55412.16">7620 13991 0,'21'0'47,"0"0"-47,0 0 16,1 0-16,-1 0 0,0 0 15,21 0-15,-21-21 0,1 21 16,-1-21-16,0 21 0,-21-21 15,21 21-15,-21-21 0,21-1 0,-21 1 16,0 0-16,0 0 16,0 0-16,0 0 0,0-1 15,-21 22 1,0 0-16,0 0 0,0 0 0,21 22 16,-43-1-16,43 0 0,-21 0 0,0 0 15,0 22-15,0-22 0,-1 21 16,22-21-16,0 22 0,0-22 0,0 21 15,0-21-15,0 0 0,0 1 0,0-1 16,0 0-16,0 0 16,22 0-16,-1-21 0,0 0 0,0 21 15,0-21-15,0 0 0,1 0 0,20 0 16,-21 0-16,0 0 0,0-21 16,1 21-16,-1-21 0,0 21 0,0-21 15,0 0-15,0 0 0,1 21 0,-22-22 16,0 1-16,0 0 0,0 0 15</inkml:trace>
  <inkml:trace contextRef="#ctx0" brushRef="#br0" timeOffset="56157.75">1016 15325 0,'0'21'31,"21"0"-15,0-21-16,0 0 0,1 0 15,-1 0-15,21 0 0,0 0 16,1 0-16,-1-21 0,0 0 15,1 0-15,-1-1 0,0 1 0,-20 21 16,20-21-16,-21 0 0,0 0 16,22 0-16,-43-1 0,21 1 15,-21 0-15,0 0 16,-21 42 0,-1 0-16,1 0 15,21 1-15,-21 20 0,0 0 16,0 22-16,21-22 0,0 22 15,-21-22-15,-1 0 0,22 22 0,-21-22 16,21 0-16,0 1 0,-21-1 16,21-21-16,-21 22 0,21-22 0,0 0 15,0 0-15,-21 0 0,21 0 16,0-42 15,0 0-15,0 0-16,0 0 0,-21 0 0</inkml:trace>
  <inkml:trace contextRef="#ctx0" brushRef="#br0" timeOffset="56352.33">1058 15727 0,'0'0'16,"0"21"-1,21-21 1,22 0-16,-22 0 15,21 0-15,1-21 0,-1 21 0,-21 0 16,21-21-16,1 21 16,-1-21-16,-21 21 0,22-22 0,-22 22 15,0-21-15,0 21 0,0 0 16,-21-21-16</inkml:trace>
  <inkml:trace contextRef="#ctx0" brushRef="#br0" timeOffset="56536.22">1820 15600 0,'0'0'0,"21"0"16,1 0 31,-1 0-16,0 0-16</inkml:trace>
  <inkml:trace contextRef="#ctx0" brushRef="#br0" timeOffset="57012.62">3365 15325 0,'0'0'15,"0"-43"-15,-21 22 0,0 0 0,0 0 16,21 0-16,-21 0 0,0-1 16,-1 22-16,1 0 0,0 0 0,0 0 15,0 22-15,0-1 16,-1 0-16,22 21 0,0 1 0,-21-1 16,21 0-16,-21 22 0,21-22 15,0 22-15,0-22 0,0 0 16,0 22-16,0-22 0,0 0 0,0 1 15,21-22-15,0 21 0,1-21 16,-1 1-16,21-1 0,-21-21 0,22 0 16,-1 0-16,0 0 0,1 0 15,-1-21-15,0-1 0,1-20 16,20 21-16,-21 0 0,22-22 16,-22 1-16,1 21 0,20-21 0,-21-22 15,1 22-15,-1-1 0</inkml:trace>
  <inkml:trace contextRef="#ctx0" brushRef="#br0" timeOffset="57448.01">4085 15198 0,'0'-43'0,"0"86"0,0-128 16,0 43-16,0-1 0,0 22 0,0 0 16,-21 21-16,0 0 0,0 0 15,-1 0-15,1 21 0,21 22 16,0-22-16,-21 21 0,21 0 16,-21 22-16,21-22 0,0 1 15,0 20-15,0-21 0,0 1 0,0-1 16,0 0-16,0 1 0,0-1 15,-21-21-15,21 22 0,0-22 0,0 0 16,0 0-16,0 0 16,0-42 15,0 0-31,0 0 16,0 0-16,21-22 0,0 22 15,-21-21-15,21 21 0,0-22 0,1 22 16,-1 0-16,21 0 0,-21 0 15,0-1-15,1 22 0,-1 0 16,0 0-16,0 0 0,0 22 16,0-22-16,1 21 0,-1 21 0,-21-21 15,0 0-15,0 1 0,0 20 16,0-21-16,0 21 0,0-20 0,0-1 16,0 0-16,0 0 0,0 0 15,0 0-15,0 1 0,0-1 0,0 0 16,21-42 15,0 0-15,0-1-16</inkml:trace>
  <inkml:trace contextRef="#ctx0" brushRef="#br0" timeOffset="57957.73">4868 15515 0,'21'-21'0,"-42"42"0,64-42 0,-43 0 15,0 0-15,21 0 0,-21-1 16,0 1-16,0 0 0,0 0 16,0 0-16,-21 0 15,-1 21-15,1 0 0,0 0 16,0 0-16,0 0 0,0 21 16,-1 0-16,-20 0 0,21 21 0,0-20 15,0 20-15,-1-21 0,1 21 16,0-20-16,0 20 0,21-21 15,0 21-15,0-20 0,0-1 0,0 0 16,0 0-16,0 0 0,0 0 16,21-21-16,0 0 0,0 0 15,1 0-15,-1 0 0,0 0 16,0-21-16,0 21 0,22-21 0,-22 0 16,0 0-16,0 0 0,0-1 0,0 1 15,-21-21-15,22 21 0,-22-22 16,21 22-16,-21-21 0,0 21 15,0-43-15,0 43 16,0 42 15,0 0-31,0 1 0,-21-1 0,21 21 16,0-21-16,0 0 0,0 22 16,0-22-16,0 0 0,0 0 0,0 0 15,0 1-15,21-1 0,-21 0 0,21 0 16,0-21-16,0 21 0,0-21 15,1 0-15,-1 0 0,0 0 16,0 0-16,0 0 16,0-21-16,1 21 15</inkml:trace>
  <inkml:trace contextRef="#ctx0" brushRef="#br0" timeOffset="58367.95">5270 15473 0,'0'0'0,"0"-42"15,0 20-15,0 1 16,22 0 0,-1 21-16,0 0 15,21 0-15,-21 0 0,22 0 16,-22 21-16,21 0 0,1 1 0,-22-1 16,21 0-16,-21 21 15,0-21-15,1 22 0,-1-22 0,-21 0 16,0 21-16,0-20 0,0-1 0,0 21 15,0-21-15,0 0 0,-21 1 16,-1-1-16,22 0 0,-21 0 16,0-21-16,21-21 31,0 0-31,0 0 16,21-1-16,0 1 0,1 0 15,-1-21-15,0 21 0,0-22 0,0 22 16,-21-21-16,21-1 0,1 22 15,-1-21-15,0 0 0,0-1 16,0 22-16,0 0 0,-21-21 0,22 20 16,-1 1-16,0 21 15,-21-21-15,0 42 16,0 0-16,-21 1 16</inkml:trace>
  <inkml:trace contextRef="#ctx0" brushRef="#br0" timeOffset="59164.21">1355 16891 0,'-22'0'16,"1"0"0,0-21-1,0 21-15,21-21 0,0 0 16,0-1-16,-21 1 0,21 0 15,0 0-15,0 0 0,0 0 16,0-22-16,0 22 0,21 0 0,-21 0 16,21 0-16,0-1 0,0 22 15,1 0-15,-1-21 0,0 21 16,0 0-16,0 21 0,-21 1 0,21-1 16,1 21-16,-22 0 0,0 1 15,0-1-15,0 22 0,0-22 16,0 21-16,-22 1 0,1-1 0,-21-20 15,21 20-15,0-20 0,-22 20 16,22-21-16,0 1 0,0-1 16,0 0-16,21-20 0,0-1 15,0 21-15,0-21 16,0 0-16,21-21 16,21 0-16,-21 0 0,0-21 0,22 0 15,-22 0-15,21 0 0,-21-22 16,1 22-16,20 0 0,-21-21 15,0 21-15,-21-22 0,0 22 0,0-21 16,0 21-16,0-22 0,0 22 16,-21 0-16,0 21 0,0 0 15,0 0-15,-22 0 0,22 0 0,-21 0 16,-1 21-16,22-21 0,-21 21 16,21 0-16,0 1 0,-1-22 15,1 21-15,42-21 31,22 0-31</inkml:trace>
  <inkml:trace contextRef="#ctx0" brushRef="#br0" timeOffset="59348.11">1926 17103 0,'0'0'0,"21"0"0,0 0 15,1 0 63,-1 0-78,0 0 16</inkml:trace>
  <inkml:trace contextRef="#ctx0" brushRef="#br0" timeOffset="60079.7">3450 16785 0,'0'43'0,"0"-86"0,0 22 0,0-21 16,0 21-16,0-22 16,0 22-16,0-21 0,0 21 0,0-1 15,0 1-15,0 0 0,0 42 31,0 0-15,0 22-16,0-1 0,0 0 16,0 22-16,21-1 0,-21 1 0,21-1 15,-21 1-15,22-1 0,-22-20 16,0 20-16,0-20 0,0-1 0,21 0 16,-21 1-16,0-1 0,0-21 15,0 21-15,0-20 0,0-1 16,0 0-16,0-42 31,-21 0-15,21-1-16,0 1 15,0 0-15,0 0 0,0-21 0,0 20 16,0 1-16,0-21 0,0 0 16,0 20-16,0-20 0,21 0 0,0 21 15,0-22-15,0 22 0,22 0 16,-22 21-16,21 0 0,0 0 0,-20 0 15,20 0-15,-21 0 0,21 21 16,-20 21-16,-1-20 0,0-1 16,0 21-16,-21-21 0,0 0 15,0 22-15,0-22 0,0 0 16,0 21-16,-21-20 0,0-1 0,0 0 16,-22-21-16,22 21 0,0 0 15,0-21-15,-22 21 0,22-21 0,0 0 16,0 0-16,0 0 0,0 0 15,-1 0-15,1 0 0,0 0 0,0 0 16,21-21-16,0 0 0,0 0 16,0 0-16,0 0 0</inkml:trace>
  <inkml:trace contextRef="#ctx0" brushRef="#br0" timeOffset="62356.23">4191 16955 0,'0'0'0,"42"0"0,-21 0 0,1 0 0,-22 21 32,0 0-32,0 0 0,0 0 0,0 0 15,-22 22-15,1-22 0,21 21 16,-21-21-16,21 22 0,-21-22 0,21 21 16,-21-21-16,21 1 0,0-1 15,0 0-15,0 0 0,0 0 0,0 0 16,21-21-16,0 0 0,0 0 15,0 0-15,1 0 0,-1 0 16,0 0-16,0-21 0,0 0 16,0 21-16,1-21 0,-1 0 15,-21 0-15,0-1 0,0 1 0,0 0 16,0 0-16,0 0 0,0 0 16,-21-1-16,-1 1 0,-20 0 0,21 0 15,0 21-15,-22-21 0,22 21 16,0 0-16,0 0 0,0 0 0,21-21 15,0-1 1,21 22 0,21-21-16,-21 21 15,22 0-15,-1-21 0,0 21 0,22 0 16,-22 0-16,22 0 0,-1 0 16,1 0-16,-22 0 0,22 0 0,-22 0 15,0 21-15,1-21 0,-22 21 16,0 1-16,-21-1 0,0 0 0,0 0 15,0 0-15,0 0 0,0 1 16,0-1-16,0 0 0,0 0 0,-21 0 16,21 0-16,-21-21 0,21 22 15,-22-1-15,22 0 0,0 0 16,0 0-16,22-21 31,-1 0-31,0 0 0,0 0 16,0 0-16,0 0 0,1-21 0,-1 0 15,0 21-15,0-21 16,-21 0-16,21-1 0,-21 1 0,0 0 16,0 0-16,0 0 0,0 0 15,-21-1-15,0 1 0,0 0 16,0-21-16,-1 21 0,-20-1 0,21 1 16,0 21-16,0-21 0,-22 21 15,22 0-15,0 0 16,42 0-1,0 0-15,0 0 16,1 0-16,20-21 0,0 21 16,-21 0-16,22-21 0,-1 21 15,0-21-15,1-1 0,20 22 16,-20-21-16,-1 0 0,21 0 0,-20 0 16,20 0-16,-20-22 0,-1 22 15,-21 0-15,21 0 0,-20-22 0,-22 22 16,0 0-16,0 0 0,0-21 0,0 20 15,0 1-15,0 0 16,-22 21-16,1 0 0,0 0 16,0 0-1,0 21-15,0-21 0,-1 43 0,1-22 0,0 21 16,0 0-16,21 1 16,0-1-16,-21 22 0,21-22 0,-21 21 15,21-20-15,0 20 0,0-20 16,0-1-16,0 0 0,0 1 0,0-1 15,21 0-15,0 1 0,0-22 16,-21 21-16,21-21 0,0 0 0,1 1 16,-1-1-16,0 0 0,21 0 15,-21-21-15,1 0 0,20 0 0,-21 0 16,0 0-16,22 0 0,-22-21 16,21 0-16,-21 0 0,22-1 15,-22 1-15,0 0 0,21 0 0,-21-21 16,1 20-16,-1 1 0,0-21 15,-21 21-15,0-22 0,0 22 16,0 0-16,0-21 0,0 21 0,0-1 16,0 1-16,-21 21 15,0 0 1,-1 21-16,1 1 0,21-1 16,-21 0-16,21 0 0,-21 0 0,21 0 15,0 1-15,0 20 0,0-21 16,0 0-16,0 22 0,0-22 15,0 0-15,21 0 0,0 0 16,0 0-16,1 22 0,20-43 0,-21 21 16,21 0-16,-20-21 0,20 0 15,0 0-15,1 0 0,-1 0 0,-21 0 16,21 0-16,1 0 0,-1 0 16,0-21-16,1 0 0,-22 0 0,21-1 15,-21 1-15,1 0 0,20 0 0,-42 0 16,21 0-16,0-1 0,-21-20 15,0 21-15,0 0 0,0 0 0,0-1 16,0 1-16,0 0 0,0 0 16,0 0-16,-21 21 0,0 0 15,0 0-15,0 0 16,-1 0-16,1 0 0,0 21 16,21 0-16,0 0 0,0 0 15,-21 1-15,21-1 0,0 0 0,0 0 16,0 0-16,0 0 0,0 1 15,0-1-15,0 0 0,0 0 16,0 0-16,0 0 16,21-21-16,0 0 15,0 0-15,1 0 16,-1 0-16,0 0 0,-21-21 0,21 21 16,0-21-16,-21 0 0,21 0 15,-21 0-15,22 21 0,-22-22 16,0 1-16,0 0 0,21 0 0,-21 0 15,0 0-15,0-1 0,21 22 16,-21 22 15,0-1-31,0 0 16,0 0-16,0 0 0,0 0 16,0 1-16,21-1 0,-21 0 15,0 0-15,21-21 0,0 21 16,1-21-16,-1 0 0,0 0 15,0 0-15,0 0 0,0 0 16,1 0-16,-1 0 0,0 0 16,0 0-16,0-21 0,0 0 15,1 0-15,-1 21 0,-21-21 16,0-1-16,0 1 0,21 0 0,-21 0 16,0 0-16,0 0 0,0-1 15,0 1-15,0 0 0,0 42 31,0 0-15,-21 1-16,21-1 16,0 0-16,0 0 0,-21 0 15,21 0-15,0 1 0,-22-1 16,22 0-16,0 0 0,0 0 16,0 0-16,0 1 0,0-1 15,0 0-15,0 0 0,0 0 16,0 0-1,0-42 17,-21 0-32,21 0 15,0 0-15,0 0 0,0-1 16,21 1-16,-21-21 0,22 21 16,-1-22-16,0 22 0,0-21 0,0 21 15,22 0-15,-22-22 0,0 22 16,21 0-16,-21 0 0,1 21 15,-1 0-15,0 0 0,0 0 0,0 0 16,0 21 0,-21 0-16,22 0 0,-22 0 0,0 1 15,0-1-15,0 0 0,0 0 16,0 0-16,0 22 0,0-22 0,0 0 16,0 0-16,0 0 0,-22 0 15,22 1-15,0-1 0,-21 0 0,21 0 16,0 0-1,0-42 32,0 0-47,0 0 16,0 0-16</inkml:trace>
  <inkml:trace contextRef="#ctx0" brushRef="#br0" timeOffset="81511.64">8424 3979 0,'0'0'0,"-21"0"15,0 0 16,0 0-15,0 0 15,21 22 16,21-22-31,0 0-1,0 0-15,21 0 0,-20 0 0,20 21 16,-21-21-16,21 0 0,22 0 16,-22 0-16,22 0 0,-22 0 15,22 0-15,-1 0 0,1 0 16,-1 0-16,1 0 0,-22 0 0,21 0 16,-20 0-16,-1 0 0,0 0 0,1 0 15,-1 0-15,0 0 0,1 0 16,-1 0-16,-21 0 0,22 0 0,-22 0 15,21 0-15,-21 0 0,22 0 16,-22 0-16,0 0 0,21 0 0,-21 0 16,1 0-16,-1 0 0,0 0 15,0 0-15,0 0 0,0 0 16,-21 21 15,0 0-15,0 0-1,0 0-15,0 1 16,-21-1-16,21 0 0,-21 0 16,21 0-16,-21 0 0,21 1 0,-21-1 15,21 0-15,-21 21 0,-1-21 16,1 1-16,21 20 0,-21-21 0,0 21 16,21 1-16,-21-22 0,0 21 15,21 1-15,0-1 0,-22 0 0,1 1 16,21 20-16,-21-21 0,21 22 15,0-22-15,0 22 0,0-22 16,-21 22-16,21-1 0,-21-21 0,21 22 16,0-1-16,0-20 0,-21 20 15,21 1-15,0 20 0,0-20 0,-22-1 16,22 1-16,0-1 0,0 1 0,0-22 16,0 22-16,0-1 0,0 1 15,0-1-15,0 1 0,0-1 0,0 1 16,0-1-16,0 1 0,0-1 15,0 22-15,0-43 0,0 22 0,0-1 16,0 1-16,0-1 0,0 1 0,0-1 16,0 1-16,0-1 0,0 22 15,0-22-15,0-20 0,0 20 16,0 1-16,0-1 0,0 1 16,0-22-16,0 22 0,0-1 0,0 1 15,-21-1-15,21 1 0,0-1 0,0 1 16,-21-22-16,21 21 0,0 1 15,0-22-15,0 22 0,0-22 0,0 22 16,0-22-16,0 0 0,-21 22 16,21-22-16,0 0 0,0 22 0,0-22 15,0 1-15,0-1 0,0 0 0,0 1 16,0-1-16,-21 0 0,21-21 16,0 22-16,0-22 0,0 21 0,0-21 15,0 1-15,0 20 16,0-21-16,0 0 0,0 0 0,0 1 15,0-1-15,0 0 16,-21-21 0,21 21-1,0 0 17,-22-21-32,22 21 15,0 1 1,0-1-1,0 0-15,0 0 16,0 0 0,0 0-16,0 1 15,0-1-15,0 0 16,0 0-16,0 0 16,0 0-1,-21 1 1,21-1-1,-21-21 1,21 21 15,-21-21-31,0 0 0,0 0 32,-1 0-32,1 0 15,0 0-15,0 0 0,0 0 16,0 0-16,-1 0 0,1 0 15,0 0-15,0 0 0,-21 0 0,20 0 16,1 0-16,-21 0 0,21 0 16,-22 0-16,22 0 0,-21 0 0,21 0 15,-22 0-15,22 0 0,-21 0 0,21 0 16,-22 0-16,22 0 0,0 0 16,-21 0-16,-1 0 0,22-21 0,-21 21 15,21 0-15,-22 0 0,1 0 0,0 0 16,-1-21-16,1 21 15,0 0-15,-1 0 0,1 0 0,0 0 16,21 0-16,-22 0 0,1 0 0,21 0 16,-22 0-16,22 0 0,0 0 15,0 0-15,-21 0 0,20 0 0,1 0 16,0 0-16,-21 0 0,21 0 16,-1 0-16,1 0 0,-21 0 0,21 0 15,0 0-15,-1 0 0,1 0 0,0 0 16,0 0-16,0 0 15,0 0-15,-1 21 16,1-21 0,0 0 15,0 0-15,21-21 62,21-1-78,0 22 15,0-21-15,-21 0 0,22 21 16,-1-21-16,0 0 0,0 0 0,0-1 16,0 1-16,1 0 0,-1 0 0,0 0 15,0 0-15,0-1 0,0 1 16,1 21-16,-1-21 0,0 21 0,0 0 15,0-21-15,-21 0 16,21 21-16,-21 21 31,0 0-15,-21-21-16,21 21 0,-21 0 0,0-21 16,0 22-16,0-1 15,-1-21-15,22 21 0,-21 0 0,0 0 16,0 0-16,0 1 0,0-22 0,-1 21 15,22 0-15,-21 0 0,0 0 16,0 0-16,21 1 0,-21-1 16,0-21-16,-1 21 15,1-21 1,0 0 0,42 0 62,0 21-78,1-21 0,-1 21 0,0-21 15,0 21-15,21 1 0,-20-22 0,-1 21 16,21 0-16,0 0 0,-20 0 16,20 0-16,-21-21 0,21 22 0,-20-1 15,-1 0-15,21 0 0,-21 0 0,0-21 16,1 21-16,-22 1 0,21-22 15,-21 21-15,21-21 0,0 0 16,-21 21-16,0-42 63,0 0-63,0-1 0,21 1 15,-21 0-15,0 0 0</inkml:trace>
  <inkml:trace contextRef="#ctx0" brushRef="#br0" timeOffset="82905.05">8361 3979 0,'0'22'16,"-21"-22"-16,21-22 63,0 1-48,0 0-15,21 21 16,0-21-16,0 21 0,0-21 15,0 0-15,1 21 0,-1-22 0,0 22 16,0-21-16,0 21 0,22-21 16,-22 0-16,0 21 0,0 0 0,0-21 15,0 21-15,1 0 16,-44 0 31,1 0-47,0 0 15,0 21-15,0 0 0,0-21 0,-22 21 16,22-21-16,0 21 0,0-21 0,-22 22 16,22-22-16,0 21 0,0 0 15,0-21-15,0 21 0,-1-21 0,1 0 16,21 21-16,-21-21 16,21 21 30,0 1-30,21-1-16,0-21 16,-21 21-16,22 0 0,-1 0 15,0 0-15,-21 1 0,21-1 0,0 0 16,0 0-16,1 21 0,-22-20 16,21 20-16,0-21 0,0 0 0,-21 22 15,0-22-15,21 21 0,-21-21 16,21 0-16,-21 22 0,22-22 15,-22 0-15,0 0 0,0 0 0,0 1 0,0-1 16,21 0-16,-21 0 16,21 0-16,-21 0 15,0 1 1,21-22-16,0 0 31,-21-22-15</inkml:trace>
  <inkml:trace contextRef="#ctx0" brushRef="#br0" timeOffset="89656.41">10202 5461 0,'0'-21'15,"0"42"17,0 0-32,0 0 15,0 1-15,0-1 16,0 0-16,0 0 0,0 0 16,0 0-16,0 1 0,21-1 15,1 0-15,-1-21 0,0 0 16,0 0-16,21 0 0,-20 0 15,-1 0-15,0 0 16,21-21-16,-21 21 0,22-21 0,-22-1 16,21 1-16,-21 0 0,22-21 15,-1 21-15,-21-1 0,0-20 0,1 21 16,-1 0-16,0 0 0,-21-22 16,21 22-16,-21 0 0,0 0 0,0 0 15,0-1-15,0 1 0,-21 21 31,0 21-15,21 1-16,-21-1 0,21 0 16,0 21-16,0-21 0,-22 22 0,22-1 15,-21 0-15,21 1 16,-21-1-16,21 0 0,0 22 0,0-22 16,0 22-16,-21-22 0,21 22 15,-21-22-15,21 21 0,0-20 0,0-1 16,-21 22-16,21-22 0,-22 0 0,22 1 15,-21-1-15,21 0 0,0 1 16,0-1-16,-21-21 0,21 21 0,0-20 16,-21-1-16,21 0 0,-21-21 15,21 21-15,-21-21 16,-1 0-16,1-21 0,0 0 0,0 21 16,0-21-16,0-1 15,-1-20-15,-20 21 0,21 0 0,-21-22 16,20 22-16,1 0 0,-21 0 0,21 0 15,0 0-15,-1-1 0,1 1 16,0 21-16,0 0 0,0 0 31,21 21-31,0 1 16,0-1-16,0 0 16,21 0-16,0 21 0,0-20 0,-21-1 15,21 21-15,22-21 0,-22 0 0,0 22 16,0-22-16,22 0 0,-22-21 15,21 21-15,0-21 0,-20 0 0,20 0 16,-21 0-16,21 0 0,1 0 16,-1 0-16,0 0 0,1-21 15,-1 0-15,0 0 0,-20-22 0,20 22 16,0 0-16,-21-21 0,22-1 16,-22 22-16,0-21 0,0 21 0,-21-22 15,0 22-15,21-21 0,-21 21 0,0 0 16,0-22-16,22 22 0,-22 0 15,0 0-15,0 42 32,0 0-32,0 0 15,0 0-15,0 1 0,0-1 0,0 0 16,-22 21-16,22-21 0,-21 1 16,21 20-16,0-21 0,0 0 0,0 0 15,0 1-15,0-1 0,-21 0 16,21 0-16,0 0 15,0-42 1,0 0 0,0 0-16,0 0 0,0-1 0,21 1 15,-21-21-15,0 21 0,21 0 16,1-22-16,-1 22 0,0 0 0,0 0 16,0 0-16,0-1 0,1 1 0,-1 0 15,0 21-15,0 0 16,0 0-16,0 0 0,1 0 15,-1 0-15,0 21 0,-21 0 16,21 1-16,-21-1 16,21 0-16,-21 0 0,21 0 0,-21 0 15,0 1-15,22-1 0,-1 0 16,-21 0-16,21 0 0,0 0 0,-21 1 16,21-1-16,0-21 0,1 21 15,-1-21-15,0 0 0,0 0 16,21 0-16,-20 0 0,-1 0 0,0-21 15,0 21-15,0-21 0,0-1 16,1 1-16,-1 0 0,-21-21 16,21 21-16,-21-22 0,21 22 0,-21-21 15,21-1-15,-21-20 0,0 21 16,21-22-16,-21 22 0,22-22 0,-1 1 16,-21-1-16,0 22 0,21-22 15,-21 22-15,0 0 0,0-1 0,0 1 16,0 21-16,0 0 0,0 0 0,0-1 15,0 1-15,0 42 16,0 1 0,0-1-16,0 21 0,0 0 15,0 1-15,0 20 0,0-20 16,0 20-16,0 1 0,0-1 0,0-21 16,0 22-16,0-1 0,0-20 15,0 20-15,0-20 0,-21-1 0,21 0 16,0 1-16,0-22 0,0 21 15,0-21-15,0 22 0,0-22 0,0 0 16,21-21-16,-21 21 0,21-21 0,0 0 16,0 0-16,1 0 15,-1-21-15,0 21 0,0-21 16,-21 0-16,21-1 0,0 1 0,1 0 16,-22 0-16,0 0 0,21 0 15,0-1-15,-21 1 0,0-21 16,0 21-16,0 0 0,0-1 0</inkml:trace>
  <inkml:trace contextRef="#ctx0" brushRef="#br0" timeOffset="89908.27">11747 5969 0,'0'0'0,"-21"21"0,21 0 15,21-21 1,22 0-16,-22 0 0,21 0 15,1 0-15,-1 0 0,0 0 16,-21 0-16,22-21 0,-1 21 16,0 0-16,-20-21 0,-1 21 15,0-21-15,0 21 0,0 0 16,-42 0 31,0 0-47</inkml:trace>
  <inkml:trace contextRef="#ctx0" brushRef="#br0" timeOffset="90527.91">12298 6244 0,'0'21'0,"21"1"15,0-22-15,-21 21 16,21-21-16,0 0 16,1 0-16,-1 0 0,0 0 15,0-21-15,0-1 0,0 22 16,1-21-16,-1 0 0,-21 0 15,21 21-15,0-21 0,0 0 0,-21-1 16,21 1-16,-21 0 0,0 0 16,0 0-16,0 0 15,0-1-15,0 1 0,-21 21 16,0 0-16,0 0 0,0 0 0,-22 0 16,22 0-16,0 21 0,0 1 15,0-1-15,0 0 0,-1 0 0,22 0 16,0 22-16,-21-22 0,21 0 15,0 21-15,0-21 0,0 22 0,0-22 16,0 21-16,0-21 0,0 1 16,0-1-16,21 0 0,1 0 15,-1 0-15,0-21 0,0 0 0,0 21 16,0-21-16,1 0 0,-1 0 16,0 0-16,0 0 0,21-21 0,-20 0 15,20 0-15,-21 0 0,21 0 0,-20-1 16,20 22-16</inkml:trace>
  <inkml:trace contextRef="#ctx0" brushRef="#br0" timeOffset="91477.15">13398 6054 0,'0'0'0,"22"0"15,-22-21-15,0-1 0,-22 1 16,1 21-1,0 0-15,0 0 0,0 0 0,0 0 16,-22 21-16,22-21 0,0 22 16,-21-1-16,20 0 0,1 0 0,-21 0 15,21 0-15,0 1 0,-1-1 0,1 0 16,21 0-16,0 21 0,-21-20 16,21-1-16,0 0 0,0 0 0,0 0 15,0 0-15,21-21 16,0 0-16,1 0 0,-1 0 0,0 0 15,0 0-15,21 0 0,-20-21 16,-1 21-16,21-21 0,-21 0 16,0 0-16,1 0 0,-1 21 0,0-22 15,0 1-15,-21 0 0,0 0 16,21 0-16,-21 0 0,21-1 16,-21 1-16,0 0 15,0 42 16,0 0-31,0 1 16,0-1-16,0 0 0,0 0 16,0 0-16,22 22 0,-22-22 0,0 21 15,0 0-15,21 1 16,-21 20-16,0-20 0,0 20 0,0 1 16,0-1-16,0 1 0,0-1 0,0 1 15,0 20-15,0-20 0,-21 20 16,21-20-16,-22 21 0,1-1 0,0-20 15,21 20-15,-21-20 0,0-1 0,0 22 16,-1-21-16,1-1 0,0 1 16,21-1-16,-21 1 0,21-22 0,-21 21 15,0-20-15,21-1 0,0 0 0,0 1 16,-22-22-16,22 21 0,0-21 0,-21 1 16,0-22-1,0-22 1,21 1-16,-21 0 15,0 0-15,-1 0 0,1-22 16,0 1-16,0 21 0,0-21 0,-22-1 16,22 1-16,-21 0 0,21-1 0,-22-20 15,22 20-15,0 1 0,0-21 0,0 20 16,0-20-16,21-1 0,0 1 16,0-1-16,0 1 0,0-1 0,0 1 15,0-22-15,0 22 0,0-1 16,0 1-16,0-1 0,21 1 0,0-1 15,0 22-15,21-22 0,-20 22 16,20-22-16,0 22 0,1 0 16,-1-1-16,0 1 0,1 21 0,-1 0 15,0-22-15,1 22 0,-22 21 0,0-21 16,0 0-16,0 21 0,0 0 16,1 0-16,-22-21 15,21 21 32,0 0-31,0 0-1,0-21 1,0 21-16</inkml:trace>
  <inkml:trace contextRef="#ctx0" brushRef="#br0" timeOffset="91943.87">13652 6202 0,'0'21'15,"22"-21"17,-1 0-17,0 0-15,0-21 16,0 21-16,0-21 15,-21 0-15,22 21 0,-1-22 0,0 22 16,-21-21-16,21 0 0,0 0 16,0 0-16,1 21 0,-1-21 0,0-1 15,-21 1-15,0 0 0,0 0 16,0 0-16,-21 21 16,0 0-16,-1 0 15,1 0-15,0 21 0,0 0 0,0-21 16,0 21-16,-1 0 0,22 1 0,0-1 15,-21 0-15,21 0 0,0 21 16,0-20-16,0-1 0,0 0 16,0 0-16,0 0 0,21 0 15,1 1-15,-22-1 0,21 0 0,0 0 16,0 0-16,0 0 16,0-21-16,1 0 0,-1 0 15,0 0-15,0 0 0,0 0 16,0 0-16,-21-21 0,22 21 15,-1-21-15,0 0 0,0 21 0,0-21 16,0 0-16,1-1 0,20 1 16</inkml:trace>
  <inkml:trace contextRef="#ctx0" brushRef="#br0" timeOffset="92508.64">14436 6033 0,'0'-22'15,"0"1"1,21 0 0,0 21-1,0 0 1,0 0-16,0 0 16,1 21-1,-1 0-15,0 1 16,-21-1-16,0 0 0,21 0 15,0 0-15,-21 0 0,0 1 0,21 20 16,-21-21-16,0 0 0,0 0 0,0 1 16,0-1-16,0 0 0,0 0 15,0 0-15,-21 0 0,21 1 16,-21-22-16,0 0 16,21-22-1,0 1 1,0 0-16,0 0 15,0 0-15,0 0 0,0-1 16,0 1-16,21-21 0,-21 21 0,21-22 16,0 1-16,1 21 0,-1-21 15,0-1-15,21 22 0,-21-21 0,1 21 16,20-1-16,-21 1 0,0 0 16,0 0-16,1 21 0,-1 0 31,-21-21 16,0 42 0</inkml:trace>
  <inkml:trace contextRef="#ctx0" brushRef="#br0" timeOffset="95339.72">8784 11345 0,'0'0'0,"-21"0"0,0 0 15,0 0-15,-1 0 16,1 0-16,0 0 15,0 0 1,0 0-16,42 0 47,0 0-47,0 0 0,22 0 16,-22 0-16,0 0 0,21 0 15,1 0-15,-1 0 0,0 0 0,1 0 16,-1 0-16,21 0 0,-20 0 15,20 0-15,-20 0 0,20 0 0,-21 0 16,22 0-16,-22 0 0,22 0 0,-22 0 16,22 0-16,-22 0 0,0 0 15,22 0-15,-22 0 0,0 0 16,-20 0-16,20 0 0,0 0 16,-21 0-16,22 0 0,-22 0 0,0 0 15,0 0-15,0 0 0,1 0 0,-1 0 16,0 0-16,0 0 15,0 0 17,-21 22-17,0-1 1,0 0 0,0 0-16,-21-21 15,21 21-15,0 0 0,-21 1 0,21-1 16,0 0-16,0 0 0,0 0 15,0 22-15,0-22 0,-21 0 0,21 21 16,-21-21-16,21 22 0,0-1 16,0 0-16,0 1 0,0-1 0,0 0 15,0 22-15,0-22 0,0 1 16,0 20-16,0-21 0,0 22 0,0-22 16,0 22-16,0-22 0,0 22 0,0-1 15,0-21-15,0 22 0,0-1 16,0 1-16,0-1 0,0 1 0,0-1 15,0-20-15,0 20 0,0-20 0,0 20 16,0-21-16,0 1 16,0-1-16,0 0 0,0-20 0,0 20 15,0-21-15,21 21 0,-21-20 16,0-1-16,0 0 0,0 0 0,0 0 16,-21-21 109,-1 0-110,22 21 1,-21-21-16,0 0 15,0 0-15,0 22 0,0-22 16,-1 0-16,1 0 0,0 0 16,0 0-16,0 0 0,-22 0 0,22 0 15,-21 0-15,0 0 0,20 0 16,-20 0-16,0-22 0,-1 22 0,1 0 16,-21 0-16,20-21 0,1 21 15,-22-21-15,22 21 0,-21 0 16,-1-21-16,22 21 0,-22 0 0,1 0 15,20-21-15,-20 21 0,21 0 16,-1 0-16,1 0 0,0 0 0,-1 0 16,22 0-16,0 0 0,0 0 0,0 0 15,-1 0-15,1 0 16,21 21 0,0 0-1,21-21 1,1 0-1,-1 0 17,0 0-32,-21-21 15,21 21 1,-21-21-16,21 21 0,0-21 16,-21-1-16,22 22 0,-1-21 0,0 21 15,-21-21-15,21 0 0,0 21 0,0-21 16,1 0-16,-1-1 0,0 1 15,21 0-15,-21 0 0,1 0 0,-1 21 16,0-21-16,-21-1 0,21 1 16,0 21-16,0 0 0,-21-21 0,0 42 47,0 0-32,-21 1-15,0-22 16,0 21-16,0 0 0,0-21 0,-1 21 15,1 0-15,0 0 0,0-21 0,0 22 16,0-1-16,-1-21 0,1 21 16,0 0-16,0 0 0,0-21 0,0 21 15,-1-21-15,22 22 0,-21-22 16,0 0-16,0 21 0,21 0 31,0 0-15,0 0-1,21 0 1,0-21-16,0 22 0,1-1 0,-1-21 16,21 21-16,-21 0 0,0 0 0,1-21 15,20 21-15,-21 1 0,0-1 16,0 0-16,1 0 0,-1-21 0,0 21 16,0 0-16,0-21 0,-21 22 15,21-22-15,1 21 0,-1-21 47,-21-21-31,0-1-16,0-20 15,0 21-15,0 0 0</inkml:trace>
  <inkml:trace contextRef="#ctx0" brushRef="#br0" timeOffset="96452.09">8869 11409 0,'-21'0'15,"21"-21"16,0 0-15,0-1-16,21 22 16,0-21-16,-21 0 0,21 21 0,0-21 15,0 0-15,1 0 0,-1-1 16,0 22-16,0-21 0,0 0 0,0 0 16,22 21-16,-22-21 0,-21 0 15,21 21-15,0 0 0,0-22 0,1 22 16,-22-21-1,0 42 17,-22-21-32,22 22 15,-21-22-15,0 21 0,0 0 0,0 0 16,0 0-16,-22 0 0,22-21 16,0 22-16,-21-1 0,20 0 0,1 0 15,0 0-15,0-21 0,0 21 16,0 1-1,-1-22-15,44 21 79,-1 0-64,0-21-15,-21 21 0,21 0 16,0 0-16,22 1 0,-22-22 15,0 21-15,0 0 0,0 0 0,0 0 0,1 0 16,-1 22-16,0-22 16,0 0-16,-21 0 0,21-21 0,-21 21 15,21 1-15,-21-1 0,0 0 0,0 0 16,22 0-16,-22 0 31,0-42 32</inkml:trace>
  <inkml:trace contextRef="#ctx0" brushRef="#br0" timeOffset="98388.31">11705 12531 0,'0'0'0,"0"21"15,0-42 17,0 0-17,0-1-15,0 1 0,21 21 16,-21-21-16,0 0 0,0 0 15,0 0-15,0-1 0,-21 1 16,0 0-16,0 21 0,0-21 16,21 0-16,-22 0 0,-20 21 15,0 0-15,21 0 0,-1 0 0,1 0 16,0 0-16,0 21 16,0 0-16,0 0 0,-1 0 15,1 22-15,0-22 0,0 21 16,0-21-16,21 22 0,0-22 0,0 21 15,0-21-15,0 22 0,0-22 0,0 0 16,0 21-16,21-21 0,0-21 16,-21 22-16,21-1 0,0-21 0,1 0 15,-1 0-15,0 0 0,0 0 16,0 0-16,0 0 16,1 0-16,-1-21 0,0-1 0,0 1 0,0 0 15,0 0-15,22 0 0,-22 0 16,21-22-16,-21 1 0,22 21 15,-22-22-15,21-20 0,1 21 0,-1-1 16,-21-20-16,21-1 0,1 1 16,-22-1-16,21 22 0,-21-22 0,1 1 15,-1 21-15,0-22 0,0 22 0,0-1 16,-21-20-16,0 21 0,0-1 16,0 22-16,0-21 0,0 21 0,0-1 15,0 1-15,0 0 0,-21 42 16,0-21-1,0 43-15,0-22 0,21 0 0,-22 21 16,1 1-16,0-1 0,0 0 16,0 1-16,21-1 0,0 0 15,-21 1-15,21 20 0,0-21 16,0 1-16,0-1 0,0 22 0,0-22 16,0 0-16,21 1 0,-21-22 0,21 21 15,0 0-15,-21-20 0,21-1 16,0 21-16,1-21 0,-22 0 0,21-21 15,21 22-15,-21-1 0,0-21 0,1 0 16,20 0-16,-21 0 0,21 0 16,-20 0-16,-1 0 0,21-21 0,-21 21 15,0-22-15,1 1 0,20 21 16,-21-21-16,0-21 0,0 21 16,1-1-16,-1-20 0,0 21 0,-21 0 15,0-22-15,0 1 0,0 21 16,0-21-16,0 20 0,0-20 0,0 21 15,0 0-15,-21 21 0,21-21 0,-21 21 16,-1 0-16,1 0 16,21 21-16,-21 0 0,21 0 0,0 0 15,-21 0-15,21 22 0,-21-22 16,21 0-16,0 21 0,0-20 0,0-1 16,0 21-16,0-21 0,21 0 0,0 1 15,0-1-15,0 0 16,1 0-16,-1-21 0,0 21 0,0-21 15,21 0-15,-20 0 0,20 0 0,-21 0 16,0 0-16,22 0 0,-22 0 16,0-21-16,0 0 0,0 21 0,0-21 15,1 0-15,-1-1 0,0 1 16,0 0-16,0 0 0,-21-21 0,21 20 16,1 1-16,-1-21 0,-21 21 0,21 0 15,0-1-15,-21 1 0,21 0 16,-21 0-16,21 21 15,-21 21 1,0 0-16,0 0 16,0 1-16,0-1 15,0 0 1,22-21-16,-1 0 31,-21-21-15,0 0-16,0-1 15,0 1-15,0 0 0,0 0 16,0 0-16,0 0 16,0-1-1,-21 22 1,-1 0-16,22 22 16,-21-1-16,0 0 0,21 21 15,-21-21-15,0 1 0,21-1 16,-21 21-16,-1-21 0,22 0 0,0 22 15,-21-22-15,21 21 0,-21-21 0,21 1 16,0-1-16,0 0 0,0 0 16,0 0-16,0 0 0,21 1 0,0-22 15,1 0-15,-1 21 0,0-21 0,0 0 16,0 0-16,0 0 0,1 0 16,-1 0-16,0 0 0,21-21 15,-21-1-15,1 22 0,-1-21 0,0 0 16,0 0-16,0 0 0,0 0 15,1-1-15,-22 1 0,21-21 0,-21 21 16,21-22-16,-21 22 0,0 0 16,0-21-16,0 21 0,0-1 15,0 1-15,0 42 16,0 1 0,0-1-16,0 0 0,0 0 0,0 0 15,0 0-15,-21 22 0,21-22 0,0 0 16,0 21-16,0-20 0,0-1 15,0 0-15,0 0 0,0 0 16,21 0-16,0-21 16,0 0-1,0 0-15,1 0 16,-1 0-16,-21-21 0,0 0 16,21 21-16,-21-21 0,0 0 15,0 0-15,21-1 0</inkml:trace>
  <inkml:trace contextRef="#ctx0" brushRef="#br0" timeOffset="98724.28">13652 11748 0,'0'0'16,"-21"21"-16,21 0 15,21-21 17,1 0-32,-22-21 15,21 0-15,-21-1 16,0 1-16,0 0 16,-21 21-1,-1 0-15,1 0 16,0 0-16,0 0 0,0 0 15,21 21-15,-21-21 16,21 21-16,-22 1 0,22-1 16,0 0-16,0 0 15,0 0-15</inkml:trace>
  <inkml:trace contextRef="#ctx0" brushRef="#br0" timeOffset="100552.01">14055 12171 0,'0'0'0,"0"-42"15,0 20-15,0 1 16,-22 21-1,22 21 1,0 1 0,0-1-16,0 0 15,0 21-15,0-21 0,0 1 0,0-1 16,0 0-16,0 0 0,0 0 0,0 0 16,0 1-16,0-1 0,0 0 15,0-42 32,0 0-31,0-1-16,0-20 15,0 21-15,0 0 0,0 0 0,0-22 16,0 1-16,22 21 0,-22-22 0,21 22 16,0-21-16,0 21 0,0 21 15,0-21-15,1 21 0,-1 0 0,0 0 16,0 0-16,0 21 15,0-21-15,1 21 0,-1 0 0,-21 0 16,21 22-16,0-22 0,-21 0 16,21 0-16,-21 0 0,0 0 0,0 1 15,21 20-15,-21-21 0,22-21 0,-22 21 16,0 0-16,0 1 0,21-22 16,-21 21-16,21-21 15,0 0 16,-21-21-31,21-1 0,-21 1 16,0 0-16,21 0 16,1-21-16,-1 20 0,-21 1 0,21-21 0,-21 21 15,21-22-15,0 22 0,0-21 16,-21 21-16,22 0 0,-1-1 16,0 1-16,0 21 15,0 0-15,-21 21 0,0 1 16,21-1-16,-21 21 0,22-21 15,-22 22-15,0-22 0,0 0 0,21 21 16,-21-21-16,21 22 0,-21-22 16,21 0-16,0 0 0,0 0 0,-21 1 15,22-1-15,-1 0 0,21 0 16,-21 0-16,0-21 0,1 0 16,20 21-16,-21-21 0,43 0 15,-43 0-15,21 0 0,-21 0 16,22 0-16,-22-21 0,0 21 0,21-21 15,-21 0-15,1 0 0,-1 0 0,0-1 16,0 1-16,-21 0 0,21 0 16,-21-21-16,21 20 0,-21-20 15,0 0-15,0 21 0,0-22 0,0 1 16,0 21-16,0 0 0,0-1 0,0 1 16,-21 21-16,0 0 0,0 0 0,0 0 15,0 0-15,-1 21 0,-20 1 16,21-1-16,-21 0 0,20 0 15,-20 21-15,21-20 0,-21 20 16,20-21-16,1 21 0,21 1 0,0-22 16,0 0-16,0 21 0,0-20 0,0-1 15,0 0-15,0 0 0,21 0 16,1-21-16,-1 0 0,0 0 16,-21 21-16,21-21 0,0 0 0,0 0 15,1 0-15,-1 0 0,0-21 16,0 0-16,0 0 0,0 0 15,1 0-15,-22-1 0,21 1 16,-21 0-16,21-21 0,-21 21 0,0-1 16,21-20-16,-21 21 0,0-21 0,0 20 15,21 1-15,-21 0 0,0 0 16,0 0-16,0 0 16,0 42-1,0 0-15,0 0 16,0 0-16,0 0 0,0 22 0,0-22 15,0 21-15,0-21 0,0 22 16,0-22-16,0 0 0,0 21 16,0-20-16,0-1 0,0 0 0,21 0 0,1 0 15,-1 0-15,0-21 16,0 22-16,0-22 16,0 0-16,1 0 0,-1 0 0,0 0 15,0 0-15,0-22 16,0 22-16,-21-21 0,22 0 0,-1 0 15,0 0-15,0 0 0,0-1 16,0-20-16,1 21 0,-1-21 0,0-1 16,0 1-16,0 0 0,0-1 0,1-20 15,-1 20-15,0 1 0,0-21 16,0 20-16,0 1 0,1 0 0,-1-1 16,-21 1-16,21 0 0,-21-1 15,0 22-15,0 0 0,0 0 0,0 0 16,-21 21-1,0 0-15,-1 0 0,22 21 16,-21 0-16,0 0 0,0 0 16,0 22-16,21-22 0,-21 21 0,-1-21 15,1 22-15,21-1 0,0 0 16,0 1-16,-21-1 0,21 0 0,0 1 16,0 20-16,0-21 0,0 1 15,0-1-15,0 0 0,0 1 0,21-1 16,0-21-16,1 22 0,-1-22 0,0 0 15,0 0-15,0 0 0,22 0 16,-22-21-16,0 22 0,0-22 0,0 0 16,22 0-16,-22 0 0,0 0 0,0 0 15,0 0-15,0 0 16,1-22-16,-1 22 0,0-21 16,0 0-16,0 0 0,-21 0 0,0 0 15,21 21-15,-21-22 0,22 1 16,-22 0-16,0 0 15,-22 21 1</inkml:trace>
  <inkml:trace contextRef="#ctx0" brushRef="#br0" timeOffset="102096.14">7853 15621 0,'0'-21'0,"-21"21"31,21-21-31,-22 21 16,44 0 62,-1 0-62,0 0-16,0 0 0,21 21 0,-20-21 15,20 0-15,0 0 0,1 0 0,-1 0 16,0 0-16,22 0 0,-1 0 16,22 0-16,0 0 0,-1 0 0,1 0 15,21 0-15,0 0 0,-1 0 16,22 0-16,-21 0 0,0 0 16,0 0-16,0 0 0,-22 0 0,22 0 15,-21-21-15,0 21 0,-22 0 16,1 0-16,-1 0 0,1 0 0,-22 0 15,0 0-15,-21 0 0,22 0 16,-22 0-16,0 0 0,0 0 16,0 0-16,-21-21 15,0-1 1,0 1 0,0 0-1,-21 21-15,0 0 16,21-21-16,-21 21 0,0-21 0,0 0 15,-1 21-15,1-22 0,0 22 16,0-21-16,0 0 0,-22 21 0,22-21 16,0 21-16,0 0 0,0-21 0,0 21 15,-1 0-15,1 0 0,0 0 16,0 0-16,21 21 47,0 0-32,21-21-15,0 21 16,0-21-16,1 21 0,-1-21 0,0 22 16,0-22-16,21 21 0,-20-21 15,-1 0-15,21 21 0,-21-21 0,0 0 16,1 21-16,-1-21 0,0 0 0,0 0 16,0 0-16,0 0 15,1 0-15,-22 21 31,0 0-15,0 1-16,-22-1 0,22 0 16,-42 0-16,21 0 0,0 0 15,0 1-15,-1-1 0,-20 21 16,21-21-16,-21 0 0,20 22 0,-20-22 16,21 0-16,0 21 0,0-20 15,-1-22-15,1 21 0,21 0 0,0 0 16,0-42 46,0 0-62,0 0 0</inkml:trace>
  <inkml:trace contextRef="#ctx0" brushRef="#br0" timeOffset="102964.17">12171 14478 0,'-21'0'31,"21"21"-15,-22 0-1,22 1-15,0-1 16,0 0-16,0 0 15,22-21 1,-1 0 0,0 0-16,-21-21 15,21 21 1,-21-21-16,0 0 0,0-1 16,0 1-16,0 0 15,0 0-15,-21 21 16,0 0-16,0 0 0,-1 0 15,1 21 1,21 0-16,0 0 0,0 1 16,0-1-16,0 0 0,0 0 15,0 0-15,0 0 16,21-21-16,1 0 0,-22 22 16,21-22-16,0 0 0,0 0 0,0 0 15,0 0-15,1 0 0,-1 0 0,0-22 16,0 1-16,-21 0 15,0 0-15,0 0 16,0 0-16,-21-1 16,0 22-16,21-21 15,-21 21-15,-1 0 0,1 0 16,0 0-16,21 21 16,-21 1-16,0-22 0,21 21 0,-21 0 15,21 0-15,0 0 0,0 0 16,0 1-16,0 20 0,-22-21 0,22 0 15,0 0-15,0 1 0,0-1 0,0 21 16,0-21-16,22 0 0,-22 1 16,21-22-16,0 21 0,0 0 0,0 0 15</inkml:trace>
  <inkml:trace contextRef="#ctx0" brushRef="#br0" timeOffset="103644.84">13081 14859 0,'0'0'0,"0"-21"16,0 0-16,0 0 15,-21 21 1,0 0-1,-1 21 1,1 0-16,21 0 0,-21-21 0,21 42 16,0-20-16,-21-1 0,21 0 0,-21 21 15,21 1-15,-21-22 0,21 21 16,0 0-16,-22 1 0,1-22 0,21 21 16,-21 1-16,21-22 0,-21 21 15,0-21-15,0 0 0,21 1 0,0-1 16,0 0-16,-22 0 0,22 0 15,0-42 17,0 0-32,0 0 0,22 0 15,-1-1-15,-21-20 0,21 21 16,0-21-16,0-1 0,0 1 0,1 0 16,-1-1-16,0 1 0,0 0 15,0-22-15,0 22 0,1 21 0,-1-22 16,-21 1-16,21 21 0,0 0 0,-21-1 15,0 1-15,21 21 0,0 0 16,1 21 0,-22 1-16,21-1 15,-21 0-15,21 0 0,-21 0 0,0 22 16,0-22-16,0 21 0,21 0 16,-21-20-16,0 20 0,0 0 15,0 1-15,0-1 0,0-21 0,0 21 16,0 1-16,0-22 0,0 21 0,0-21 15,0 1-15,0-1 0,0 0 16,0 0-16,0 0 0,0 0 0,0 1 16,21-22-16,-21-22 62,0 1-62,0 0 16</inkml:trace>
  <inkml:trace contextRef="#ctx0" brushRef="#br0" timeOffset="103919.69">12827 15304 0,'0'0'0,"21"0"31,0 0-15,22 0-16,-22 0 0,0 0 15,21 0-15,-21 0 0,1 0 0,20 0 16,-21 0-16,0 0 0,0 0 0,1 0 16,-1 0-16,0 0 0,0 0 15,0 0-15,-21-22 0,21 22 16,-21-21-16,0 0 15</inkml:trace>
  <inkml:trace contextRef="#ctx0" brushRef="#br0" timeOffset="104949.93">14076 14584 0,'-21'0'16,"21"-21"-1,-22 21 1,1 0 0,21 21-1,-21-21-15,21 21 16,-21-21 0,0 0-16,0 21 15,-1-21 1,1 0-16,0 0 0,0 0 15,0 0-15,0 0 16,21-21 0,0 0-16,0 0 15,0 0-15,0-1 16,21 22-16,0-21 0,0 21 0,0 0 16,0 0-16,1 0 15,-1 0 1,0 21-16,-21 1 15,0-1-15,0 0 16,0 0 0,0 0-1,-21-21 17,0 0-17,-1 0 1,22-21-16,0 0 15,0 0 1,0 0-16,0-1 16,0 1-16,22 21 31,-1 0-31,-21 21 31,0 1-31,0-1 16,0 0-16,0 0 0,0 0 15,0 0-15,0 1 16,-21-1-16,-1 0 16,22-42 31,-21 21-32,21-21-15,0-1 0,0 1 16,0 0-16,0 0 15,0 0-15,0 0 0,21-1 16,-21 1-16,22 21 0,-1-21 16,0 21-16,0 0 15,0 0-15,-21 21 0,21 0 16,1 1-16,-1-1 0,0 0 0,-21 0 16,0 21-16,21-20 0,-21-1 15,0 21-15,0-21 0,0 0 0,0 1 16,0-1-16,-21 0 0,0 21 15,21-21-15,-21 1 0,-1-22 0,22 21 16,0 0-16,-21-21 0,0 0 0,21 21 16</inkml:trace>
  <inkml:trace contextRef="#ctx0" brushRef="#br0" timeOffset="106434.11">8763 17230 0,'-21'0'47,"0"0"-47,-1 0 0,1 0 16,0 0-16,0 21 15,0-21-15,0 0 16,42 0 31,0 0-47,0 0 15,0 0-15,22 0 16,-1 0-16,0 0 0,22 0 0,-1 0 16,1 0-16,-1 0 0,1 0 0,20 0 15,-20 0-15,21 21 0,-1-21 16,-20 0-16,20 0 0,1 0 0,0 0 16,-22 21-16,22-21 0,-22 0 15,1 0-15,-1 0 0,-20 0 0,-1 0 16,0 0-16,1 0 0,-22 0 15,21 0-15,-21 0 0,1 0 0,-1 0 16,0 0 0,-21-21 15,0 0-31,-21 21 0,0-21 16,-1 21-16,1-21 0,0 21 15,0-22-15,0 22 0,-22-21 0,22 21 16,-21-21-16,21 21 0,-22-21 15,22 21-15,-21-21 0,21 21 0,0 0 16,-1 0-16,1-21 0,0 21 16,0 0-16,21 21 47,21-21-32,0 0-15,0 21 0,1-21 16,-1 0-16,0 0 0,0 21 15,0-21-15,22 0 0,-22 0 0,21 0 16,-21 0-16,22 0 0,-22 0 16,21 0-16,-21 21 0,0-21 0,1 0 15,-1 0-15,0 0 0,0 0 16,-21 21 0,0 1-16,0-1 15,0 0-15,-21 0 0,0-21 16,0 42-16,-1-20 0,-20-1 15,21 0-15,0 21 0,-22 1 0,1-22 16,21 21-16,-21 0 16,-1-20-16,22 20 0,-21-21 0,21 0 15,-1 22-15,1-22 0,0-21 16,21 21-16,0 0 0,-21-21 0,21 21 16,21-21 30,0-21-46,0 0 16,1 0-16</inkml:trace>
  <inkml:trace contextRef="#ctx0" brushRef="#br0" timeOffset="107807.65">12488 16743 0,'0'-21'16,"0"0"-16,0-1 0,0 1 15,0 0-15,0 0 16,0 42 31,0 0-47,0 22 16,0-22-16,0 21 0,0 0 15,0 22-15,0-22 0,0 1 0,0 20 16,0-21-16,-21 22 0,0-22 15,0 22-15,0-22 0,-1 0 0,22 22 16,-21-22-16,0 1 0,21 20 16,-21-42-16,21 22 0,0-1 0,0-21 15,0 0-15,0 0 0,0 1 16,21-1 0,0-21-16,0 0 0,1-21 15,-1-1-15,0 22 16,0-21-16,0 0 0,0 0 0,-21 0 15,0 0-15,22-22 0,-22 22 16,0 0-16</inkml:trace>
  <inkml:trace contextRef="#ctx0" brushRef="#br0" timeOffset="108033.52">12234 17293 0,'0'-21'31,"21"21"-15,1-21-16,-1 21 0,0-21 0,0 21 15,21-21-15,-20-1 16,-1 22-16,21-21 0,-21 21 0,22-21 16,-22 21-16,0-21 0,0 0 15,21 21-15,-20 0 0,-1-21 0,0 21 16,0-22-16,0 22 0</inkml:trace>
  <inkml:trace contextRef="#ctx0" brushRef="#br0" timeOffset="108479.8">12933 17103 0,'0'-21'46,"0"-1"-46,21 22 16,0-21-16,0 21 0,0 0 16,1 0-16,-1 0 0,0 0 0,21 0 15,-21 21-15,22 1 0,-1-1 16,-21 0-16,0 0 0,22 0 0,-22 0 16,0 1-16,-21 20 0,0-21 15,0 0-15,0 0 0,0 22 0,0-22 16,0 0-16,0 0 0,-21 0 15,0 1-15,0-1 0,21 0 0,-22 0 16,1-21-16,0 0 16,21-21-1,0 0 1,0 0-16,0-1 0,0 1 16,0-21-16,21 21 0,0-22 0,1 22 15,-22-21-15,21 21 0,0-22 16,0 1-16,0 21 0,0-21 0,1 20 15,-1 1-15,0 0 0,0 0 16,-21 0-16,21 21 0,0 0 0,1-21 16,-1 21-1,0 0-15,0 0 16,-21 21-16</inkml:trace>
  <inkml:trace contextRef="#ctx0" brushRef="#br0" timeOffset="108895.78">13779 17018 0,'0'21'47,"0"0"-31,0 1-16,0-1 15,0 0-15,0 0 0,0 0 0,0 0 16,0 1-16,0 20 0,0-21 15,0 0-15,0 22 0,0-22 0,0 0 16,0 0-16,0 21 0,0-20 0,22-1 16,-1-21-16,0 21 0,0-21 15,0 0-15,0 0 0,1 0 16,20 0-16,-21-21 16,0 0-16,0-1 0,1 1 0,-1 0 15,0 0-15,-21-21 0,21 20 16,0 1-16,0-21 0,1 0 0,-1 20 15,0-20-15,-21 21 16,21-21-16,0 20 0,0-20 0,-21 21 16,0 0-16,0 0 15,0 42 1,0 0 0,0 0-16,0 0 15,0 0-15,-21-21 0,21 22 16</inkml:trace>
  <inkml:trace contextRef="#ctx0" brushRef="#br0" timeOffset="109272.57">14393 17293 0,'21'21'16,"1"-21"-16,-1 0 15,0 0-15,0 0 0,0-21 16,0 0-16,1 21 15,-1-21-15,0 0 0,0 21 0,0-21 16,-21-1-16,0 1 0,21 0 16,-21 0-16,0 0 0,0 0 0,0-1 15,0 1-15,-21 21 16,0 0-16,0 0 16,0 21-16,0-21 0,-1 22 15,1-1-15,0 0 0,0 21 16,21-21-16,-21 1 0,21 20 0,-21-21 15,21 0-15,0 0 0,0 22 16,0-22-16,0 0 0,0 0 0,0 0 16,21 1-16,0-1 15,0-21-15,0 0 0,0 0 0,1 0 16,-1 0-16,21 0 0,-21 0 16,0 0-16,1 0 0,-1-21 0,0 21 15,0-22-15,0 1 0,0 0 0,1 0 16</inkml:trace>
  <inkml:trace contextRef="#ctx0" brushRef="#br0" timeOffset="109772.37">16425 16193 0,'0'0'0,"0"-22"0,21 1 0,-21 0 16,0 0-16,0 0 0,0 0 0,0 42 31,-21 0-31,0 21 16,0 1-16,0-1 0,21 21 15,-21 1-15,-1-1 0,1 22 16,-21 0-16,21-1 0,-22 1 15,1 0-15,0-1 0,21-20 0,-22 21 16,1-1-16,0-20 0,-1-1 16,1 1-16,21-1 0,0-20 0,-1-1 15,1-21-15,0 21 0,21-20 16,0-1-16,0-42 31,0-1-31,0 1 0,0 0 16</inkml:trace>
  <inkml:trace contextRef="#ctx0" brushRef="#br0" timeOffset="110460.47">16531 17251 0,'0'0'0,"21"0"0,0 21 0,1-21 16,-1 0-16,0 0 0,0 0 16,0 0-16,22-21 0,-22 0 15,21 21-15,-21-21 0,22-1 0,-1-20 16,-21 21-16,21 0 16,1-22-16,-22 1 0,21 0 0,-21-1 15,1-20-15,-1 21 0,0-22 16,-21 22-16,0-1 0,0 1 0,0 21 15,0 0-15,0 0 0,0-1 0,-21 22 32,0 0-32,-1 22 0,1-1 0,21 0 15,-21 21-15,0 1 0,0-1 16,21 0-16,0 22 0,-21-22 0,21 22 16,-22-1-16,22-21 15,0 22-15,0-1 0,0 1 0,-21-1 16,21 1-16,0-1 0,-21 1 15,21-1-15,-21 1 0,21-1 0,0 1 16,0-1-16,-21-20 0,21-1 16,0 0-16,0-20 0,0-1 0,0 0 15,0 0-15,0 0 0,21-21 16,0 0-16,0 0 16,0-21-16,22 0 0,-22 0 15,21 0-15,-21-1 0,22 1 0,-22 0 16,21-21-16,-21 21 0,1-22 15,-1 22-15,0-21 0,-21-1 16,0 22-16,0-21 0,0 0 0,-21-1 16,0 1-16,-22 21 0,22-22 15,-21 22-15,-1 0 0,1 0 0,21 0 16,-21 21-16,-1 0 0,22-21 16,0 21-16,0 0 0,0 0 0,42 0 31,0-22-16,0 22-15,21 0 0,1 0 0,-1-21 16,0 21-16,1 0 0,20-21 16,-20 0-16,-1 21 0,0-21 0,22 21 15</inkml:trace>
  <inkml:trace contextRef="#ctx0" brushRef="#br0" timeOffset="110960.18">17843 16976 0,'0'0'0,"0"-21"0,0-22 16,0 22-16,-21 0 0,0 0 16,0 21-16,0 0 15,0 0-15,-1 0 0,1 21 16,0 0-16,0 0 0,0 0 0,0 22 16,-1-22-16,-20 21 0,21-21 15,0 22-15,0-1 0,-1-21 16,1 22-16,0-22 0,21 21 0,-21-21 15,21 0-15,0 1 0,0-1 16,21 0-16,-21 0 0,21-21 0,0 0 16,22 0-16,-22 0 0,21 0 15,-21 0-15,22 0 0,-22-21 0,0 0 16,21 21-16,-20-21 0,-1-1 16,0-20-16,0 21 0,0 0 0,-21 0 15,0-22-15,21 22 0,-21-21 0,22 21 16,-22-22-16,0 22 0,0 0 15,0 0-15,0 42 32,0 0-32,0 0 15,0 0-15,0 22 0,21-22 16,-21 21-16,0-21 0,0 1 0,21 20 16,-21-21-16,0 0 0,0 22 15,0-22-15,0 0 0,0 0 0,0 0 16,0 0-16,0 1 0,0-1 15,21-21-15,0 0 16,0 0 0,1-21-16,-1-1 0,0 1 15</inkml:trace>
  <inkml:trace contextRef="#ctx0" brushRef="#br0" timeOffset="111256.01">18330 16595 0,'0'-43'16,"0"86"-16,0-107 0,0 43 0,0 42 31,0 22-31,0-22 16,0 21-16,0 22 0,0-22 16,0 0-16,0 22 0,0-1 0,0-20 15,0-1-15,0 21 0,-21-20 0,21-1 16,0 0-16,-21-20 0,0 20 15,21-21-15,-21 21 0,21-20 16,-22-1-16,22 0 0,-21 0 0,21 0 16,0 0-16,0 1 0,0-1 15,21-21 1,1-21 0,-1-1-16,0 22 0,0-21 15</inkml:trace>
  <inkml:trace contextRef="#ctx0" brushRef="#br0" timeOffset="111715.63">18605 17209 0,'0'0'0,"22"-22"16,-1 1-1,0 0-15,0 0 0,0 0 16,0 0-16,1-1 16,-44 22 15,1 22-16,0-22-15,0 21 0,0 0 0,0-21 16,-1 21-16,1 0 0,0 0 16,0-21-16,0 22 0,21-1 15,0 0-15,0 0 0,0 0 16,0 0-16,21-21 16,0 22-16,21-22 15,-20 0-15,-1 0 0,0 0 16,0 0-16,0 0 0,-21 21 0,21-21 15,1 0-15,-1 21 16,-21 0 0,0 0-1,-21 0-15,-1-21 0,1 22 16,0-22-16,0 0 0,-21 21 16,20-21-16,1 0 0,0 21 15,0-21-15,0 0 0,0 0 0,-1 21 16,1-21-16,0 0 0,21-21 47,21 21-47,-21-21 0,21 0 15,22 21-15,-22-22 0</inkml:trace>
  <inkml:trace contextRef="#ctx0" brushRef="#br0" timeOffset="112228.18">18923 17272 0,'21'0'0,"0"0"15,0 0 1,1 0-16,-1 0 16,0 0-16,0 0 15,0 0-15,0 0 0,1 0 0,-22-21 16,21 21-16,0-21 0,0 21 15,0-21-15,-21-1 0,21 22 0,1-21 16,-1 0-16,-21 0 0,21 0 0,-21 0 16,21-1-16,-21 1 15,0 0-15,0 0 16,-21 21 0,0 0-16,0 21 0,-1 0 0,1-21 15,0 21-15,0 1 0,0-1 16,0 21-16,-1-21 0,1 0 0,21 1 15,0-1-15,-21 0 0,21 0 0,-21 0 16,21 0-16,0 1 0,0-1 16,0 0-16,0 0 0,0 0 0,21 0 15,0-21-15,0 0 16,1 0-16,-1 0 0,0 0 16,0 0-16,0 0 0,0 0 15,1 0-15,-1 0 0,0 0 16,0-21-16,-21 0 0,0 0 47</inkml:trace>
  <inkml:trace contextRef="#ctx0" brushRef="#br0" timeOffset="112449.05">19431 17653 0,'0'0'0,"-21"0"0,0 0 16,-1 0-1,1 0-15,0 21 0,0-21 16,0 0-16,0 0 15,21 21-15,-22-21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9T03:22:17.2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3598 233 0,'0'-21'63,"0"0"-47,0-1-1,21 22 1,1-21-16,-22 0 15,21 21 1</inkml:trace>
  <inkml:trace contextRef="#ctx0" brushRef="#br0" timeOffset="688.6">4318 445 0,'0'0'0,"21"-43"16,-21 22-16,21 0 0,-21 0 15,0 0-15,0-1 0,0 1 16,0 0-16,0 0 0,0 0 16,0 0-16,0 42 31,0 0-31,0 0 0,0 21 0,0 1 16,0-1-16,0 22 0,0-22 15,0 21-15,0 1 0,0 21 0,0-22 16,-21 22-16,21-1 0,-21-20 15,0 21-15,21-22 0,-21 22 16,21-43-16,-22 22 0,22-1 16,0-21-16,0 1 0,0-22 15,-21 0-15,21 0 0,0 0 0,0 1 16,0-44 0,0 1-1,-21 0-15,21 0 16,0-21-16,0 20 0,-21 1 0</inkml:trace>
  <inkml:trace contextRef="#ctx0" brushRef="#br0" timeOffset="2931.52">4064 804 0,'0'0'0,"0"-21"0,-42-63 15,20 62-15,22-20 16,-21 21-16,21-21 0,0-1 15,0 1-15,0 0 0,0 20 16,0-20-16,0 0 0,21-1 0,1 22 16,-1-21-16,21 21 0,-21 0 15,22-1-15,20 22 0,-21 0 0,43 0 16,-21 22-16,20 20 0,-20-21 16,20 21-16,-20 22 0,-1-22 15,-20 1-15,-1 20 0,-21 1 16,0-1-16,-21 1 0,0-1 15,-21 1-15,0-1 0,0 1 0,-21-1 16,-1-21-16,-20 22 0,20-22 16,1 1-16,-21-1 0,20-21 0,1 0 15,0 0-15,20 1 0,-20-1 16,21-21-16,-21 0 0,20 0 0,1 0 16,0-21-16,0-1 15,0 1-15,21 0 0,-21 0 0,21 0 16,0 0-16,0-1 0,0 1 15,21 21 1,0 0-16,0 0 16,0 21-16,0 1 0,1-1 15,20 21-15,-21-21 0,0 0 0,0 22 16,1-22-16,-1 21 0,0-21 16,0 22-16,0-22 0,0 0 0,22 21 15,-22-20-15,0-1 0,0 0 16,22 0-16,-22 0 0,21-21 0,0 0 15,1 0-15,-1 0 0,0 0 16,1 0-16,-22 0 0,21-21 0,1 21 16,-1-21-16,0 0 0,1-22 15,-22 22-15,21 0 0,-21-21 0,0 21 16,22-22-16,-22 22 16,-21-21-16,21 21 0,-21-22 0,21 22 15,-21-21-15,0 21 0,0-1 16,0 1-16,0 0 0,-21 0 0,0 0 15,0 21-15,0 0 0,-1-21 16,1 21-16,0 0 0,0 0 0,0 0 16,0 21-16,-1 0 0,1 0 15,0 0-15,21 0 0,-21 1 0,21 20 16,-21-21-16,21 21 0,0-20 16,0-1-16,0 21 0,0-21 0,0 0 15,0 22-15,0-22 0,0 0 16,0 0-16,0 0 0,0 1 15,21-22-15,-21 21 0,21-21 16,0 0-16,0 0 0,1 0 16,-1 0-16,0-21 15,0-1-15,0 22 0,0-21 0,-21 0 16,22-21-16,-1 21 0,-21-1 16,0 1-16,21-21 0,0 21 0,-21 0 15,21-1-15,-21 1 0,0 0 16,0 0-16,21 21 0,-21-21 15,0 42 1,0 0 0,0 0-16,0 0 15,0 1-15,0-1 0,0 0 0,0 0 16,22 0-16,-22 0 0,21 1 16,0-22-16,-21 21 0,21 0 0,0 0 15,0-21-15,1 21 0,-1-21 16,0 0-16,21 0 0,-21 0 0,1 0 15,20 0-15,-21 0 0,0 0 16,22 0-16,-22-21 0,0 0 0,21 21 16,-21-21-16,-21 0 0,22-1 15,-1 1-15,-21 0 0,21-21 16,-21 21-16,0-1 0,0 1 16,0 0-16,0 0 0,0 0 0,0 0 15,0-1-15,0 44 31,0-1-15,-21 0-16,21 0 0,0 0 0,-21 0 16,21 1-16,0 20 0,0-21 15,0 0-15,0 0 0,0 1 0,0-1 16,0 0-16,0 0 0,0 0 16,0 0-16,0 1 15,0-44 16,0 1-31,0 0 16,0 0-16,0 0 0,21-22 16,0 22-16,0 0 0,-21 0 0,21-21 15,0 20-15,-21 1 0,22 0 16,-1 0-16,0 0 0,0 21 16,-21-21-16,21 21 0,0 0 15,-21 21-15,22 0 16,-22 0-16,0 0 15,0 0-15,0 1 0,0-1 16,0 0-16,0 0 0,0 0 16,0 0-16,0 1 0,0-1 0,0 0 15,21 0-15,0 0 0,0-21 16,-21 21-16,21 1 0,0-22 0,1 0 16,20 0-16,-21 0 0,21 0 15,-20 0-15,20 0 0,0 0 0,-21-22 16,22 1-16,-1 0 0,-21 21 15,22-21-15,-22 0 0,21 0 0,-21-1 16,0 1-16,1 0 0,-22 0 16,0 0-16,21-22 0,-21 22 15,0 0-15,0 0 0,0 0 0,0 0 16,0-1-16,0 1 0,-21 0 16,-1 21-16,1 0 15,0 0-15,0 0 16,0 0-16,21 21 0,-21 0 0,-1 1 15,1-1-15,21 0 0,-21 0 16,0 0-16,21 0 0,0 22 0,-21-22 16,21 0-16,-21 0 0,21 0 15,0 1-15,0-1 0,0 0 16,21-21 0,0 0-1,0 0-15,0-21 16,0 21-16,1-21 0,-22-1 0,21 22 15,0-21-15,-21 0 0,21 0 0,-21 0 16,21 0-16,0-1 0,-21 1 16,0 0-16,22 21 15,-22-21-15,0 42 32,0 0-17,0 0-15,0 1 0,0 20 16,0-21-16,0 0 0,21 22 15,-21-1-15,21 0 0,0 1 16,-21 20-16,21 1 0,-21-1 16,21 1-16,1-1 0,-22 1 0,0-1 15,0 1-15,0-1 0,21 1 0,-21-1 16,0 1-16,0-1 0,0 1 16,0-1-16,0 1 0,0-1 0,0-21 15,-21 1-15,-1-1 0,1 0 0,-21 1 16,21-22-16,0 21 0,-22-21 15,22 1-15,0-1 0,-21 0 16,20-21-16,1 0 0,0 0 0,0 0 0,0 0 16,0 0-16,-1-21 0,1 0 15,21-22-15,0 1 0,0 0 16,0-1-16,0-20 0,0-1 16,0 1-16,0-22 0,0 22 0,21-22 15,1 21-15,-22 1 0,21-1 0,0 1 16,0-1-16,0 1 0,-21 21 15,21-22-15,1 22 0,-1-1 0,-21-20 16,21 21-16,0-1 0,0 1 16,-21 21-16,21-22 0,1 1 0,-22 21 15,21 0-15,-21 0 0,21-1 16,-21 1-16,21 0 0,-21 0 31,21 21-15</inkml:trace>
  <inkml:trace contextRef="#ctx0" brushRef="#br0" timeOffset="3316.81">7027 1376 0,'21'0'16,"1"0"-1,-1 0-15,0 0 16,0-21-16,0 21 15,-21-21-15,21-1 0,1 22 0,-1-21 16,0 0-16,0 0 16,-21 0-16,21 0 0,-21-1 0,21 1 15,-21 0-15,22 0 16,-22 0-16,0 0 16,-22 21-16,1 0 15,0 21-15,0-21 0,0 21 0,0 0 16,-1 21-16,1-20 0,0-1 15,21 21-15,-21-21 0,21 22 0,-21-22 16,21 21-16,0-21 0,0 22 16,0-22-16,0 0 0,0 0 15,0 0-15,0 0 0,21 1 0,-21-1 16,21-21-16,0 21 0,0-21 16,1 0-16,-1 0 0,0 0 15,0 0-15,0 0 0,0-21 16,22 0-16,-22 21 0,0-22 0,0 22 15</inkml:trace>
  <inkml:trace contextRef="#ctx0" brushRef="#br0" timeOffset="3942.14">4424 1990 0,'0'0'0,"-43"0"0,22 0 16,0 0-16,0 0 0,-21 0 15,20 0-15,1 0 0,0 0 0,-21 0 16,21 0-16,-1 0 0,1 0 16,0 0-16,42 0 31,0 0-16,22 0-15,-1 0 0,0 0 16,22 0-16,-1 0 0,22 0 0,0 0 16,-1-21-16,1 21 0,21-22 15,0 22-15,21 0 0,-21-21 16,21 21-16,0 0 0,0-21 0,0 21 16,-22-21-16,22 21 0,-21 0 15,21 0-15,-21 0 0,0-21 0,0 21 16,0 0-16,-22 0 0,1 0 15,0 0-15,-1 0 0,-20 0 0,-1 0 16,1-21-16,-22 21 0,0 0 16,-20 0-16,-1 0 0,0 0 0,0 0 15,-42 0 17,0 0-32,0 0 0,-1 0 15,1 0-15,-21 0 0,0 0 16,-1 0-16,1 0 0,-22 0 15</inkml:trace>
  <inkml:trace contextRef="#ctx0" brushRef="#br0" timeOffset="4431.85">4043 2244 0,'0'0'0,"21"0"0,0 0 16,21 0-16,-20 0 0,20 0 15,0 0-15,22 0 0,-22 0 0,43 0 16,-22 0-16,22 0 0,0-21 16,20 21-16,1-22 0,21 22 15,-21-21-15,21 21 0,21-21 16,-21 21-16,0 0 0,0-21 0,21 0 16,-21 21-16,-21 0 0,21 0 0,0-21 15,0 21-15,-21 0 0,0 0 16,0 0-16,0 0 0,-22 0 0,1 0 15,0 0-15,-22-22 0,1 22 16,-22 0-16,21 0 0,-20 0 0,-22 0 16,21 0-16,-21 0 0,1 0 15,-1 0-15,0 22 16,-21-1-16,0 0 16,0 0-1,-21-21 1</inkml:trace>
  <inkml:trace contextRef="#ctx0" brushRef="#br0" timeOffset="8683.78">2688 3874 0,'0'0'0,"0"-43"16,0 22-1,0 0 1,0 0-1,-21 21 1,21 21 47,0 0-48,0 0-15,0 0 0,0 1 0,0-1 16,0 0-16,0 0 0,0 0 15,0 22-15,0-22 0,0 21 16,0-21-16,0 22 0,0-22 0,0 0 16,0 21-16,0-21 0,0 22 15,0-22-15,0 0 0,0 21 0,0-20 16,0-1-16,0 21 0,0-21 16,0 0-16,0 1 0,0 20 0,0-21 15,0 0-15,0 0 0,0 1 16,0-1-16,0 0 0,0 0 15,0 21-15,0-20 0,0-1 16,0 0-16,0 0 16,0 0-16,0 0 0,0 1 15,-21-22 32,21-22-47</inkml:trace>
  <inkml:trace contextRef="#ctx0" brushRef="#br0" timeOffset="9235.92">2646 4868 0,'21'0'47,"0"0"-31,0 0-1,0 0-15,1 0 0,-1 0 16,0 0-16,0 0 0,0 0 16,0 0-16,22 0 0,-22 0 0,21 0 15,-21 0-15,22 0 0,-1 0 16,0 0-16,1 0 0,-1 0 0,0-21 16,22 21-16,-22 0 0,22 0 15,-22 0-15,0 0 0,22 0 0,-22 0 16,22 0-16,-1 0 0,-20 0 15,20 0-15,-21 0 0,22 0 0,-22 0 16,1 0-16,-1 0 0,0 0 16,-21 0-16,22 0 0,-1 0 15,-21 0-15,0 0 0,1 0 16,-1 0-16,0 0 0,0 0 0,0 0 16,0 0-1,1 0-15,-22-21 16,0 0 15,0 0-15,0 0-16</inkml:trace>
  <inkml:trace contextRef="#ctx0" brushRef="#br0" timeOffset="9944.52">4487 3874 0,'0'-22'16,"0"1"-16,-21 21 16,21-21-16,-21 21 15,21-21-15,-21 21 16,0 0 15,21 21 0,0 0-31,0 0 16,0 1-16,0-1 0,0 0 0,0 0 16,0 21-16,21-20 0,-21-1 15,0 21-15,0-21 0,0 22 0,0-22 16,0 21-16,0-21 0,0 22 15,0-22-15,21 0 0,-21 21 0,0-21 16,0 22-16,0-22 0,0 0 16,0 21-16,0-20 0,0-1 0,0 0 15,0 0-15,0 0 16,0 0-16,0 1 0,0-1 16,0 0-16,21 0 15,-21 0 1,0 0-16,0-42 94,0 0-63,0 0-31,0 0 15</inkml:trace>
  <inkml:trace contextRef="#ctx0" brushRef="#br0" timeOffset="11220.49">2857 3831 0,'22'0'78,"-1"0"-78,0 0 15,0 0-15,21 21 0,-20-21 0,-1 0 16,0 0-16,21 0 16,-21 0-16,22 0 0,-1 0 0,0 0 15,1 0-15,20 0 0,-20 22 16,20-22-16,1 0 0,-1 0 16,-21 0-16,22 0 0,-1 0 0,1 0 15,-22 0-15,1 0 0,-1 0 16,0 0-16,1 0 0,-1 0 0,-21 0 15,21 0-15,-20 0 0,-1 0 16,0 0-16,0 0 0,21 0 0,-20 0 16,-1 0-16,0 0 15,0 0-15,0 0 0,0 0 32,-21-22-32,0 1 31,-21 21-16,21-21-15,-21 21 16,0 0-16,0 0 0,0-21 16,-1 21-16,1 0 15,0 0-15,0-21 0,0 21 0,0 0 16,-1 0-16,-20 0 0,21 0 16,-21 0-16,-1 0 0,1 0 15,0 0-15,-1 0 0,1 0 16,-22 0-16,1 0 0,21 0 0,-22 0 15,1 0-15,20 0 0,-20 0 16,20 0-16,1 21 0,-21-21 0,20 0 16,1 0-16,0 0 0,20 0 15,-20 0-15,0 21 0,-1-21 0,22 0 16,-21 0-16,21 0 0,-22 21 16,22-21-16,-21 0 0,21 0 0,0 0 15,-1 0-15,1 0 16,42 0 93,1 0-93,-1 0-1,0 21 1,0-21-16,0 0 0</inkml:trace>
  <inkml:trace contextRef="#ctx0" brushRef="#br0" timeOffset="13500.43">3196 4212 0,'0'-42'15,"0"21"1,-21 21-1,21-21-15,0 42 79,0 0-79,0 0 0,0 0 15,0 0-15,0 1 0,0 20 16,0-21-16,0 0 0,0 22 0,0-22 15,0 21-15,0-21 0,0 0 16,0 22-16,0-22 0,21 0 16,-21 0-16,0 0 0,0 1 15,0-1 1,0-42 93,21 21-109</inkml:trace>
  <inkml:trace contextRef="#ctx0" brushRef="#br0" timeOffset="13960.17">3556 4551 0,'21'0'140,"0"21"-124,-21 0-16,0 0 16,0 1-16,0-1 15,0 0-15,0 0 0,0 0 0,-21 0 16,21 1-16,-21-22 15</inkml:trace>
  <inkml:trace contextRef="#ctx0" brushRef="#br0" timeOffset="14655.49">4064 4360 0,'-21'0'15,"21"-21"-15,-21 21 16,-1 0-16,22-21 0,-21 0 31,21 0-15,0 0-16,0-1 16,21 1-1,1 0-15,-1 21 16,0 0-16,0 0 15,0 0-15,0 0 16,1 0-16,-22 21 16,0 0-16,21-21 0,-21 22 15,21-1-15,-21 0 0,0 0 16,0 0-16,0 0 0,0 1 16,0-1-16,0 0 0,0 0 15,-21 0-15,0 0 0,21 1 16,-22-22-16,1 21 0,0 0 0,21 0 15,-21 0-15,0-21 0,0 21 16,-1 1-16,1-22 0,0 21 16,0-21-1,21 21 1,21-21 46,0 0-62,0-21 0,1 21 16,-1 0-16,0 0 0,0-21 16,0 21-16,0 0 0,1 0 15,-1 0-15</inkml:trace>
  <inkml:trace contextRef="#ctx0" brushRef="#br0" timeOffset="15824.57">6625 3641 0,'-21'0'16,"21"21"15,0 0-31,0 0 0,0 0 16,0 1-16,21 20 0,-21 0 0,21 1 15,-21-1-15,21 21 0,-21 1 16,22-22-16,-22 22 0,0-1 0,0 1 15,0-1-15,0 1 0,0-22 16,21 22-16,-21-1 0,0-21 0,0 22 16,0-22-16,0 22 0,0-22 0,0 0 15,0 1-15,0-1 16,0 0-16,0-20 0,0-1 0,0 0 16,0 0-16,0 0 0,21-21 15,-21-21 1,21 0-16,-21 0 15,0 0-15,0-22 0</inkml:trace>
  <inkml:trace contextRef="#ctx0" brushRef="#br0" timeOffset="16716.43">6667 3704 0,'-21'0'16,"21"21"0,21-21-1,1 22-15,-1-22 0,21 0 16,-21 0-16,22 0 0,-1 0 15,0 21-15,22-21 0,-22 0 0,22 0 16,-1 0-16,1 21 0,20-21 16,-20 0-16,42 0 0,-22 0 0,22 21 15,0-21-15,0 0 16,0 0-16,-1 0 0,22 0 0,-21 0 16,0 0-16,21 0 0,-21 0 15,0 0-15,21 0 0,-43 0 0,22 0 16,-21 0-16,21 0 0,-22 0 0,1 0 15,0 0-15,-22 0 0,22 0 16,0 0-16,-22 0 0,1 0 0,-1 0 16,1 0-16,-1 0 0,-21-21 15,1 21-15,-22 0 0,21-21 0,-21 21 16,1 0-16,-22-21 16,0-1-16,-22 22 15,1 0-15,0-21 0,-21 21 16,-1 0-16,1 0 0,-21 0 15,-1 0-15,1 0 0,-1 0 0,-21 0 16,22 0-16,-22 0 0,22 0 16,-22 0-16,0 0 0,1 0 0,-1 0 15,-21 0-15,0 0 0,1 0 16,-1 0-16,0 21 0,0-21 0,-21 0 16,21 22-16,-21-1 0,21-21 15,-21 21-15,22-21 0,-1 0 0,0 21 16,21-21-16,22 0 0,-22 0 15,22 0-15,-1 21 0,1-21 0,-1 0 16,22 0-16,-22 0 16,22 21-16,0-21 0,-1 0 0,1 0 15,21 0-15,-22 0 0,22 0 16,0 0-16,21 22 0,21-22 47,0 0-47,1 0 0,-1 0 15,21 0-15,-21-22 0,22 22 16,-1-21-16,0 21 0</inkml:trace>
  <inkml:trace contextRef="#ctx0" brushRef="#br0" timeOffset="17364.34">9737 3704 0,'0'0'16,"0"-21"-16,21 21 0,-21-21 15,0 0-15,21 21 16,-21-21-16,21 21 15,0-22 1,0 22 0,1 0-16,-1 0 15,0 0-15,-21 22 16,21-1-16,-21 0 16,21 0-16,-21 0 0,0 0 15,0 1-15,21-1 0,-21 21 0,22-21 16,-22 22-16,0-1 0,0 0 15,0 1-15,21 20 0,-21-21 0,0 22 16,0-22-16,0 22 0,0-1 16,0-20-16,0 20 0,0-21 0,0 22 15,0-22-15,0 22 0,0-22 16,0 0-16,0 1 0,0-1 16,0 0-16,0 1 0,0-22 0,0 0 15,0 0-15,0 0 0,0 1 0,0-1 16,-21-21 31,-1 0-47,1 0 0,0-21 15</inkml:trace>
  <inkml:trace contextRef="#ctx0" brushRef="#br0" timeOffset="17936.02">7112 5038 0,'0'0'0,"21"0"46,0 0-46,0 0 16,22 0-16,-22 0 0,21 0 16,1 0-16,20 0 0,1 0 0,-1 0 15,22 0-15,-1 0 0,22 0 16,-21 0-16,21-21 0,21 21 16,-21 0-16,21 0 0,0-22 0,0 22 15,0 0-15,0 0 0,0 0 16,-22 0-16,22-21 0,-21 21 0,21 0 15,-21 0-15,0 0 0,0 0 16,0 0-16,-22 0 0,1 0 0,0-21 16,-22 21-16,-21 0 0,22 0 0,-22 0 15,-21 0-15,22 0 0,-22-21 16,0 21-16,-21-21 16,-21 21-1,0-21-15,-22-1 16,1 22-16,0 0 0,-22 0 0</inkml:trace>
  <inkml:trace contextRef="#ctx0" brushRef="#br0" timeOffset="18440.25">7239 4255 0,'0'0'0,"0"21"47,0 0-47,0 0 0,0 21 15,0 1-15,0-22 0,0 21 16,0 1-16,0-1 0,0 0 0,0-21 16,0 22-16,0-1 0,-21-21 15,21 22-15,0-22 0,0 0 0,0 0 16,0 0-16,0 0 0,0 1 0,21-22 31,0-22-31,0 1 16,-21 0-1</inkml:trace>
  <inkml:trace contextRef="#ctx0" brushRef="#br0" timeOffset="18907">7493 4487 0,'0'-21'0,"0"0"15,0 0-15,21 0 16,0 21 0,0-21-16,1 21 15,-1 0-15,0 0 0,0 0 0,0 0 16,0 21-16,1-21 0,-1 21 16,0 0-16,0 0 0,0 0 0,-21 1 15,0-1-15,0 0 0,0 0 16,0 0-16,0 0 0,-21 1 0,0-1 15,0 0-15,0 0 0,-1 0 16,1 0-16,0 1 0,0-1 0,0 0 16,0 0-16,-1-21 0,1 0 0,0 21 15,0-21-15,21-21 32,21 21-17,0-21-15,0 21 0,1 0 16,-1-21-16,0 21 0,21 0 15,-21 0-15,1 0 0,20-21 0,-21 21 16,0 0-16,22 0 0,-22-22 16,0 22-16,0 0 0,-21-21 0,21 21 15,0 0-15,-21-21 16,0 0 0</inkml:trace>
  <inkml:trace contextRef="#ctx0" brushRef="#br0" timeOffset="19528.65">8191 4382 0,'0'0'0,"0"-22"0,22 22 16,-22-21-16,21 21 0,-21-21 15,21 21-15,0 0 0,0 0 16,0 0-16,1 0 16,-1 0-16,0 0 0,0 0 15,0 0-15,0 21 0,1-21 0,-1 21 16,-21 1-16,0-1 0,21-21 16,-21 21-16,0 0 0,0 0 0,0 0 15,-21 1-15,21-1 0,-21-21 0,-1 21 16,1 0-16,0 0 0,0-21 15,0 21-15,0-21 0,-1 0 0,1 0 16,0 0 0,21-21 15,21 0-15,0 21-16,1 0 0,-1 0 15,0-21-15,0 21 0,21 0 16,-20 0-16,-1 0 0,0 0 0,0 0 15,21 21-15,-20-21 0,-1 21 0,0-21 16,21 21-16,-42 1 0,21-1 16,-21 0-16,0 0 0,0 0 15,0 0-15,-21 1 0,0-1 16,0 0-16,0 0 0,0 0 0,-1-21 16,1 21-16,0-21 0,-21 0 15,21 22-15,-1-22 0,1 0 16,0 21-16,0-21 0,0 0 0,0 0 15,-1 0-15,1 0 0,0 0 16,0-21-16,21-1 16,0 1-1,21 21 1,0-21-16,0 0 0,1 21 0,-1-21 16,21 0-16</inkml:trace>
  <inkml:trace contextRef="#ctx0" brushRef="#br0" timeOffset="20375.77">9377 4297 0,'0'0'0,"0"21"31,0 0-31,0 0 16,0 1-16,0 20 16,0-21-16,0 0 0,0 0 0,0 1 15,0 20-15,0-21 0,0 0 16,0 0-16,0 1 0,0-1 0,0 21 15,0-21-15,0 0 0,0 1 16,-21-1-16,21 0 0,0-42 47,0 0-31,0-1-16,0 1 0,0 0 15,0 0-15,21 0 0,-21-22 16,0 22-16,0-21 0,0 0 0,0 20 15,0-20-15,0 21 0,0-21 16,0 20-16,0 1 0,0 0 0,0 0 16,0 0-16,-21 21 31,-1 0-31,22 21 0,-21 0 0,21 0 16,0 0-16,-21 1 0,0-1 15,0 0-15,21 0 0,-21 21 0,-1-20 16,1-1-16,21 21 0,-21-21 15,0 0-15,0 1 0,0-1 16,-1 0-16,1 0 0,0 0 16,0-21-16,21 21 0,-21-21 15,0 0 1,21-21-16,0 0 16,0 0-16,0 0 0,0 0 15,0-1-15,0 1 0,0 0 16,21 21-16,-21-21 0,21 21 15,0 0-15,0 0 0,0 0 16,1 0-16,-1 21 16,0 0-16,0-21 0,0 21 15,0 1-15,1-22 0,20 21 0,-21-21 16,0 21-16,0-21 0,1 0 16,-1 0-16,0 0 0,0 0 0,0 0 15,0 0-15,1 0 0,-1 0 0,0 0 16,0 0-16,0-21 15,0 0-15,-21-1 16,0 1-16,0 0 16,0 0-1,0 0-15</inkml:trace>
  <inkml:trace contextRef="#ctx0" brushRef="#br0" timeOffset="21093.36">12488 3620 0,'0'0'0,"-21"0"15,0 0 1,21 21 0,0 0-1,0 21-15,0-21 16,0 22-16,0-1 0,0 0 0,0 22 15,0-1-15,0 1 0,0-1 0,0 1 16,0-1-16,0 1 0,0-1 16,0 1-16,0-1 0,0-20 0,0 20 15,0-20-15,0 20 0,0-21 16,0 1-16,0-1 0,0 0 0,0-20 16,0-1-16,0 0 0,0 0 0,0 0 15,21-21 1,-21-21-16,21 0 15,-21-21-15,0 20 16,0 1-16,0-21 0</inkml:trace>
  <inkml:trace contextRef="#ctx0" brushRef="#br0" timeOffset="21836.09">12467 3683 0,'21'21'31,"0"-21"-16,1 0-15,-1 0 0,0 21 0,0-21 16,21 0-16,-20 0 0,20 22 16,21-22-16,-20 0 0,20 0 0,1 0 15,20 0-15,1 21 0,0-21 0,-1 0 16,22 0-16,0 0 16,0 0-16,21 0 0,0 0 0,0 0 0,0 0 15,0 0-15,21 0 0,0 0 16,0 0-16,22 0 0,-22 0 15,21 0-15,1 0 0,-22 0 16,21 0-16,-21 0 0,22 0 0,-22 0 16,-21 0-16,21 0 0,-21 0 0,-21 0 15,0 0-15,-1 0 0,-20 0 16,0 0-16,-22 0 0,1-21 0,-1 21 16,-20 0-16,20-22 0,-21 1 15,1 21-15,-22 0 0,0 0 0,0-21 16,0 21-16,-42 0 31,0-21-31,-21 21 0,-1 0 0,1 0 16,-21 0-16,-1 0 0,1 0 15,-22 0-15,0 0 0,1 0 0,-22 0 16,-21 0-16,0 0 0,-21 0 16,21 0-16,-43 0 0,1 0 0,0 21 15,-22-21-15,1 21 0,-1 0 16,1-21-16,-22 22 0,21-1 0,-20-21 15,20 21-15,1 0 0,-1-21 0,22 21 16,0 0-16,20-21 0,1 22 16,21-22-16,21 21 0,1-21 0,20 0 15,0 21-15,22 0 0,-22-21 16,43 0-16,-1 0 0,22 0 16,0 0-16,42 0 31,0 0-31,1 0 0,-1 0 15,21 0-15,0 0 0,-20-21 0,20 21 16,21-21-16</inkml:trace>
  <inkml:trace contextRef="#ctx0" brushRef="#br0" timeOffset="22628.45">17970 3641 0,'0'0'16,"22"0"-16,-1 0 0,0 0 15,-21 21 17,0 0-32,0 0 15,0 22-15,0-22 0,0 21 16,0 0-16,-21 1 0,21-1 15,0 22-15,0-22 0,-21 21 0,21 1 16,-22-1-16,22 1 0,0-1 16,0-20-16,0 20 0,0 1 0,0-1 15,0-20-15,0 20 0,0 1 16,0-22-16,0 21 0,0-20 0,0-1 16,0 0-16,-21 1 0,21-1 0,0-21 15,-21 22-15,21-22 0,0 0 16,0 0-16,-21-21 15,0 0 1,21-21-16,0 0 16,0 0-16,-21 21 0,-1-22 0,22 1 15,-21 21-15,0-21 0,0 0 16</inkml:trace>
  <inkml:trace contextRef="#ctx0" brushRef="#br0" timeOffset="23335.75">12277 5038 0,'0'0'0,"-22"21"0,22 0 32,22-21-32,-1 0 0,0 0 15,0 0-15,0 0 0,22 0 0,-1 0 16,0 0-16,22 0 0,-1 0 15,1 0-15,20 0 0,22 0 16,0 0-16,21 0 0,0 0 16,0 0-16,21 0 0,0 0 0,22 0 15,-1 0-15,0 0 0,1 0 16,-1 0-16,22 0 0,-22 21 0,21-21 16,-20 0-16,20 0 0,-20 21 0,-1-21 15,0 0-15,1 0 0,-1 0 16,0 0-16,-21 0 0,1 0 0,-1 0 15,-21 0-15,0 0 0,0 0 16,-21 0-16,-22 0 0,22 0 0,-42 0 16,-1 0-16,-21 0 15,1 0-15,-1 0 0,-21 0 0,0 0 16,1 0-16,-22-21 0,0 0 16,0 0-1,-22 21-15,22-21 16,-21 21-16,21-21 0,-21 21 15,21-22-15,0 1 0,0 0 0,0 0 16,-21 0-16</inkml:trace>
  <inkml:trace contextRef="#ctx0" brushRef="#br0" timeOffset="23796">17314 3747 0,'0'0'0,"21"0"0,1 0 0,-1 0 16,21 0-16,-21 0 0,22 0 0,-22 0 15,21 0-15,0 0 0,1 0 16,-1-22-16,0 22 0,1 0 0,-1 0 16,-21 0-16,22 0 0,-22-21 15,0 21-15,0 0 0,0 0 0,0 0 16,-42 0 15,-21 0-31,21 0 0</inkml:trace>
  <inkml:trace contextRef="#ctx0" brushRef="#br0" timeOffset="24444.66">12869 4297 0,'0'0'15,"0"-21"-15,0 42 31,0 0-31,0 0 0,0 0 16,0 22-16,0-22 0,0 21 16,0-21-16,0 22 0,0-22 0,-21 21 15,21-21-15,-21 22 0,21-22 16,-21 0-16,21 0 0,0 0 0,0 1 16,0-1-1,21-42 16,-21-1-31</inkml:trace>
  <inkml:trace contextRef="#ctx0" brushRef="#br0" timeOffset="24899.71">13208 4445 0,'0'-21'0,"0"0"0,0 0 15,21-1 1,0 22 0,0-21-16,1 21 15,-1 0-15,0 0 0,0 0 0,0 0 16,0 0-16,22 0 0,-22 21 16,0 1-16,0-1 0,0 0 0,1 0 15,-22 0-15,0 0 0,0 1 16,0-1-16,0 0 0,0 21 0,-22-21 15,-20 1-15,21-1 0,-21 0 0,20 0 16,-20 0-16,21 0 0,-21 1 16,20-1-16,1-21 0,0 0 0,0 0 15,21 21-15,-21-21 16,42 0 0,0-21-1,0 21-15,0 0 0,22-21 0,-22 21 16,21-22-16,-21 22 0,22 0 0,-22-21 15,0 21-15,21 0 0,-20 0 16,-1-21-16,0 21 0,0 0 0,0 0 16,0 0-16,-21-21 15,0 0 1,0 0 0,22 21-16</inkml:trace>
  <inkml:trace contextRef="#ctx0" brushRef="#br0" timeOffset="25476.9">14033 4360 0,'0'0'0,"-21"0"0,21-21 15,0 0 1,21 21-1,1-21-15,-1 21 0,0 0 0,0 0 16,0 0-16,0 0 0,1 0 0,-1 0 16,0 0-16,0 0 15,0 21-15,-21 0 0,21 0 0,1 1 16,-22-1-16,0 0 16,0 0-16,-22 0 0,1 0 0,0 1 15,-21-1-15,21 0 0,-22-21 16,1 21-16,21 0 0,-22-21 0,22 21 15,0-21-15,0 0 0,0 0 0,0 0 16,42-21 15,0 21-31,0 0 0,0 0 16,0 0-16,1-21 0,20 21 16,-21 0-16,0 0 0,22 0 0,-22 0 15,21 0-15,-21 21 0,0-21 16,22 21-16,-22-21 0,0 22 0,0-22 15,-21 21-15,0 0 0,0 0 16,0 0-16,-21 0 0,0-21 16,-21 22-16,20-1 0,-20-21 15,0 21-15,21 0 0,-22-21 16,1 0-16,0 0 0,-1 0 0,22 0 0,0 0 16,-21 0-16,20 0 15,1 0-15,0 0 0,21-21 16,0 0-1,21 0 1,0-1-16,1 22 16,20 0-16</inkml:trace>
  <inkml:trace contextRef="#ctx0" brushRef="#br0" timeOffset="25959.58">14795 4339 0,'-21'0'16,"0"21"-16,21 1 0,-21-1 16,0 0-16,0 0 0,21 21 0,0-20 15,-22-1-15,22 0 0,-21 0 16,21 0-16,0 0 0,0 1 0,0-1 15,0 0-15,0 0 0,0 0 16,0 0-16,21-21 0,1 0 16,-1 0-16,0 0 0,0 0 15,0-21 1,0 0-16,1 21 0,-1-21 0,0 0 16,0 21-16,0-21 0,-21-1 15,0 1-15,21 21 0,-21-21 0,22 21 16,-22-21-16,0 42 31,0 0-31,0 0 16,0 1-16,-22-1 0,22 0 15,-21 0-15,21 0 0,0 0 0,0 1 16,0-1-16,0 0 0,-21 0 16,21 0-16,0 0 0,0 1 0,0-1 15,21-21 16,0 0-31,1-21 0,-1-1 0,0 22 16,0-21-16</inkml:trace>
  <inkml:trace contextRef="#ctx0" brushRef="#br0" timeOffset="26196.09">15388 4424 0,'21'0'0,"0"0"16,1-21-16,-1 21 0,0 0 15,0 0-15,0 0 0,22-21 0,-22 21 16,0 0-16,0 0 0,21 0 16,-20 0-16,-1 0 0,-21-22 0,21 22 15,-42 0 16,0 0-31</inkml:trace>
  <inkml:trace contextRef="#ctx0" brushRef="#br0" timeOffset="26632.36">15430 4360 0,'0'0'0,"-21"0"0,-21 22 16,42-1-16,-21-21 15,0 21-15,-1 0 0,22 0 16,-21 0-16,0 1 0,21-1 15,0 0-15,0 0 16,21-21 31,0 0-47,1 0 16,-1 0-16,0 0 0,0 0 15,0 0-15,0 0 0,1 0 16,-1 0-16,0 0 0,0 0 15,0 0-15,0 0 0,1 0 0,-1 21 16,0-21-16,0 21 0,0-21 16,0 22-16,-21-1 0,0 0 15,0 0-15,0 0 0,0 0 16,-21 1-16,0-1 0,0 0 16,0 0-16,0-21 0,-1 21 0,1 0 15,0-21-15,0 0 0,0 22 16,0-22-16,-1 0 0,1 0 15,0 0-15,0 0 16,21-22 0,0 1-16,0 0 0,0 0 15,21 0-15,0 0 16,0-1-16</inkml:trace>
  <inkml:trace contextRef="#ctx0" brushRef="#br0" timeOffset="27123.21">16383 4382 0,'0'0'16,"-21"0"-16,0 0 0,-1 0 0,1 0 15,0 0-15,0 0 0,0 0 0,0 21 16,-1 0-16,1 0 0,0-21 0,0 21 16,0 0-16,0 22 0,-1-22 15,22 0-15,0 0 0,-21 0 0,21 22 16,0-22-16,0 0 0,0 0 16,0 0-16,0 1 0,0-1 0,0 0 15,21 0-15,1-21 16,-22 21-16,42-21 0,-21 0 0,0 0 15,0 0-15,1 0 0,20 0 0,-21 0 16,0 0-16,0-21 0,1 0 16,-1 21-16,0-21 0,-21 0 0,0-1 15,0 1-15,0 0 16,-21 0-16,0 21 0,-1-21 16,1 21-16,-21 0 0,21 0 15,0 0-15,-22 0 0,22 0 0,0 0 16,0 0-16,0 0 15,21 21-15,21-21 32,0 0-32,0 0 0,0 0 15,22 0-15,-22 0 0</inkml:trace>
  <inkml:trace contextRef="#ctx0" brushRef="#br0" timeOffset="27531.73">16785 4382 0,'0'0'0,"21"0"0,0 0 16,1 0-16,-1 0 0,0 0 16,0 0-16,0 0 0,0 0 15,1-22-15,-1 22 16,0 0-16,-21-21 0,21 21 15,-21-21-15,21 21 16,-21-21-16,-21 42 31,21 0-31,0 0 16,-21 1-16,21-1 0,0 0 16,0 0-16,0 21 0,-21-20 0,21-1 15,-21 21-15,21-21 0,0 0 16,-22 1-16,22-1 0,0 0 15,0 21-15,0-21 0,0 1 16,0-1-16,0 0 0,0 0 16,0-42 31,0 0-47,-21 21 0</inkml:trace>
  <inkml:trace contextRef="#ctx0" brushRef="#br0" timeOffset="27724.13">16700 4720 0,'0'0'0,"-21"0"15,42 0 17,1 0-32,-1 0 15,0 0-15,0-21 0,0 21 16,22 0-16,-22 0 0,0 0 0,0-21 15,0 21-15,0 0 0,1-21 16,-1 21-16,21-21 0,-21 21 0,0-22 16</inkml:trace>
  <inkml:trace contextRef="#ctx0" brushRef="#br0" timeOffset="28215.98">17399 4551 0,'-21'0'16,"0"-21"-16,-1 21 0,1 0 16,21-21-16,-21-1 0,21 1 15,0 0-15,0 0 16,0 0 0,21 0-16,0-1 0,1 1 0,-1 21 15,0-21-15,21 0 0,-21 21 0,22 0 16,-22-21-16,0 21 0,21 0 15,-20 0-15,-1 0 0,0 0 0,0 21 16,0 0-16,-21 0 0,0 0 16,0 1-16,0-1 0,0 0 0,0 0 15,-21 21-15,0-20 0,-21-1 16,20 0-16,-20 21 0,21-21 0,0 1 16,-22 20-16,22-21 0,0 0 0,21 0 15,0 22-15,-21-22 0,21 0 16,0 0-16,0 0 15,0 1-15,21-22 0,0 0 16,0 0-16,1 0 0,-1 0 16,21 0-16,-21 0 0,0 0 15,1-22-15,-1 1 0,0 21 0,-21-21 16,21 0-16,-21 0 0,0 0 0,0-1 16,0 1-16,-21 0 15,0 21-15,0 0 0,-22 0 16,22 0-16,0 0 0,-21 0 15,20 0-15,1 0 0,-21 0 0,21 21 16,0 0-16</inkml:trace>
  <inkml:trace contextRef="#ctx0" brushRef="#br0" timeOffset="30152.02">3387 4911 0,'0'21'16,"0"0"-1,0 0-15,0 0 0,0 1 16,0-1-16,0 0 0,21 0 0,-21 21 16,21-20-16,-21-1 0,0 0 15,0 0-15,21 0 0,-21 0 16,21 1-16,0-1 0,1 0 15,-1-21-15,0 0 16,0 0-16,0 0 0,0 0 16,1-21-16,-1 0 0,21 21 15,-21-22-15,22-20 0,-1 21 0,0 0 16,-21-22-16,22 1 0,-1 21 16,-21-21-16,22-1 0,-22 22 0,21-21 15,-21 21-15,0-22 0,22 22 16,-22 0-16,0 21 0,0-21 0,0 0 15,1 21-15,-1 0 0,0-22 16,0 22 0,0 0-1,0 0 1,1 0-16,-1 0 16,0 22-16,0-22 0</inkml:trace>
  <inkml:trace contextRef="#ctx0" brushRef="#br0" timeOffset="30804.69">8340 5144 0,'0'21'31,"0"0"-16,0 0-15,0 0 0,0 0 16,0 1-16,0-1 0,21 0 16,-21 0-16,0 0 0,21 0 0,-21 1 15,0-1-15,21-21 16,0 0-16,0 0 0,22 0 16,-22 0-16,0 0 15,21-21-15,-20 21 0,20-22 0,21-20 16,-20 21-16,20 0 0,-20-22 0,20 1 15,-21 21-15,22-21 0,-1-1 16,-20 1-16,-1 21 0,22-22 0,-22 22 16,-21 0-16,21 0 0,-20 0 15,-1 21-15,0 0 0,-21 21 32,0 0-17,21-21-15,0 0 0</inkml:trace>
  <inkml:trace contextRef="#ctx0" brushRef="#br0" timeOffset="31511.94">13843 5249 0,'0'22'31,"21"-1"-15,0 0-16,-21 0 0,0 0 16,0 0-16,21 1 0,-21 20 0,22-21 15,-22 0-15,0 22 0,0-22 16,0 0-16,0 0 0,0 21 0,0-20 15,0-1-15,21-21 16,0 0-16,0 0 16,0 0-16,0 0 0,22-21 15,-1-1-15,0-20 0,1 21 0,-1 0 16,0-22-16,22 22 0,-22-21 0,1 0 16,-1-1-16,0 1 15,1 21-15,-1-22 0,0 22 0,-21 0 16,22 0-16,-22 0 0,0 21 15,-21-21-15,21 21 0,0 0 47,1 0-31</inkml:trace>
  <inkml:trace contextRef="#ctx0" brushRef="#br0" timeOffset="45292.2">7451 6858 0,'0'-21'47,"21"21"-31,-21-21-1,0 0-15,0-1 16,0 1-1,21 21-15,-21-21 0,0 0 16,0 0-16,0 0 16,0-1-16,0 1 0,0 0 15,0 0-15,0 0 16,0 0-16,0-1 16,0 1-1,0 42 32,0 1-47,0-1 0,0 21 16,0-21-16,0 0 0,0 22 15,0-1-15,0 0 0,0-20 0,0 20 16,0 0-16,0 1 0,21-1 16,-21 0-16,0 22 0,0-22 0,0 0 15,0 1-15,21-1 0,-21 0 16,0 1-16,21-22 0,-21 21 0,0-21 15,0 1-15,0-1 0,0 0 0,0 0 16,0 0-16,22 0 16,-22-42 15,0 0-15,0 0-16,0 0 15</inkml:trace>
  <inkml:trace contextRef="#ctx0" brushRef="#br0" timeOffset="46164.69">8551 6668 0,'0'0'0,"0"-43"16,0 22 0,0 0-16,0 0 0,0 0 15,0-1-15,21 44 47,-21-1-47,0 21 0,0-21 0,22 22 16,-22-1-16,0 0 0,0 1 15,0 20-15,0-21 0,21 1 0,-21 20 16,0-20-16,0 20 16,0 1-16,0-22 0,0 0 0,0 1 15,0-1-15,0 0 0,0 1 16,0-22-16,0 0 0,0 0 0,-21 0 15,21 0-15,0-42 32,-22 0-32,22 0 15,0 0-15,0 0 0,0-1 16,0-20-16,0 0 0,0 21 0,0-22 16,0 1-16,22 21 15,-1-22-15,0 22 0,21 0 0,-21 0 16,1 0-16,20 0 0,0-1 0,-21 22 15,22 0-15,-1 0 0,-21 0 16,22 0-16,-22 0 0,21 22 0,-21-1 16,0 0-16,1 0 0,-22 0 15,0 22-15,0-22 0,0 0 0,0 21 16,0 1-16,0-22 0,-22 21 0,-20-21 16,21 0-16,-21 22 0,20-22 15,-20 0-15,0 0 0,21 0 0,-22-21 16,1 22-16,21-22 0,0 0 15,-22 0-15,22 0 0,0 0 16,0 0-16,0-22 0,-1 1 16,22 0-1,0 0-15,0 0 0,0 0 16,22 21-16,-1-22 0,0 1 16,21 0-16,-21 0 0,22 0 0,-22-22 15,21 22-15</inkml:trace>
  <inkml:trace contextRef="#ctx0" brushRef="#br0" timeOffset="46844.28">9334 7006 0,'0'0'0,"43"0"16,-43 21 0,0 1-1,0-1-15,0 0 0,0 0 16,0 21-16,0-20 0,21-1 15,-21 0-15,0 21 0,0-21 0,0 1 16,21-1-16,-21 0 0,0 0 0,0 0 16,21-21-16,0 0 15,1 0-15,-1 0 0,0 0 16,0 0-16,0-21 16,22 0-16,-22 0 0,0 0 0,0-22 15,0 22-15,0 0 0,1 0 16,-1-22-16,-21 22 0,0 0 15,21 0-15,-21 0 0,21 0 0,-21-1 16,0 1-16,0 0 0,0 42 31,0 0-15,0 1-16,0-1 0,0 21 0,0-21 16,0 22-16,0-1 0,0 0 15,0 1-15,0 20 0,0-21 0,21 22 16,0-22-16,-21 22 0,0-1 0,0 1 15,22-1-15,-22 1 0,0-1 16,0 22-16,0-22 0,0 22 16,0-21-16,0 20 0,-22-20 0,22-22 15,-21 22-15,0-1 0,0-21 16,21 1-16,-21-1 0,0 0 0,-1-20 16,22-1-16,-21 0 0,0 0 0,0 0 15,0-21-15,0 0 0,-1 0 0,1 0 16,-21 0-16,21-21 0,0 0 15,-1 0-15,-20 0 0,21-22 0,0 1 16,21 0-16,-21-1 0,21-20 0,-22-1 16,22 1-16,0-1 0,0 1 15,0-22-15,0 22 0,0-22 0,0 21 16,0 1-16,22-1 0,-1 1 16,-21-1-16,21 22 0,0-21 15,0 20-15,-21 1 0,21 0 0,1-1 16,-1 22-16,0-21 0,21 21 15,-21-22-15,1 22 0,-1 0 0,21-21 16,-21 20-16,22 1 0,-22 0 0</inkml:trace>
  <inkml:trace contextRef="#ctx0" brushRef="#br0" timeOffset="47143.63">10266 6562 0,'0'0'0,"0"-21"0,0-1 16,0 44-1,0 20 1,0-21-16,0 21 0,0 1 0,0-1 16,0 0-16,0 1 0,0 20 15,0-20-15,0-1 0,-21 21 0,21-20 16,0-1-16,0 0 0,0 1 15,-22-1-15,22 0 0,0-20 0,0 20 16,0-21-16,0 0 0,0 0 16,0 1-16,22-44 31,-1 1-31,-21 0 0,21 0 16</inkml:trace>
  <inkml:trace contextRef="#ctx0" brushRef="#br0" timeOffset="47572.39">10477 7091 0,'22'0'31,"-1"0"-31,0 0 16,0 0-16,0 0 0,0 0 15,1 0-15,-1 0 0,0 0 0,0 0 16,0-21-16,0 21 0,1-21 15,-1 21-15,0-22 0,0 22 0,-21-21 16,0 0-16,0 0 16,0 0-16,0 0 15,-21 21-15,21-22 0,-21 22 16,0 0-16,-1 0 0,1 0 16,0 22-16,0-1 0,0-21 0,0 21 15,-1 21-15,22-21 0,-21 22 16,21-22-16,-21 21 0,21 1 15,-21-1-15,21-21 0,0 21 0,0-20 16,0 20-16,0-21 0,0 0 0,21 0 16,0 1-16,0-22 0,1 21 15,-1-21-15,0 0 0,0 0 0,0 0 16,22 0-16,-22 0 0,0 0 0,21 0 16,-21-21-16,1 21 0,20-22 15,-21 1-15,0 0 0,0 0 0,1 0 16,-1 0-16,0-22 0,-21 22 0,21-21 15</inkml:trace>
  <inkml:trace contextRef="#ctx0" brushRef="#br0" timeOffset="47888.2">10266 6752 0,'0'0'0,"-21"0"0,-1 0 16,22-21 0,22 21-16,-1 0 15,0-21-15,21 21 0,-21 0 0,22-21 16,-22 0-16,21 21 16,-21 0-16,22 0 0,-1-22 0,-21 1 15,22 21-15,-22 0 0,0-21 16,21 21-16,-21 0 0,1 0 0,-22-21 15,21 21-15,0 0 16,-21 21 0,0 0 15</inkml:trace>
  <inkml:trace contextRef="#ctx0" brushRef="#br0" timeOffset="48379.91">12319 6964 0,'-21'0'16,"42"0"15,0 0-31,0 0 0,0 0 16,1 0-16,-1-21 0,0 21 0,0 0 15,21 0-15,-20-21 0,-1 21 16,0 0-16,0 0 0,0 0 15,0 0-15,-63 0 47,21 0-31</inkml:trace>
  <inkml:trace contextRef="#ctx0" brushRef="#br0" timeOffset="48599.79">12192 7218 0,'0'0'0,"21"21"15,0-21-15,0 0 16,1 0-16,-1 0 0,0 0 0,21 0 16,-21-21-16,1 21 0,-1 0 0,0-21 15,0 21-15,21 0 0,-20-21 16,-1 21-16,0 0 0,-21-22 15,21 22-15,-21-21 16,0 0 0</inkml:trace>
  <inkml:trace contextRef="#ctx0" brushRef="#br0" timeOffset="49331.85">13695 7049 0,'0'0'0,"-21"0"0,-1 0 31,1-22-15,0 22-16,0-21 0,0 21 16,0-21-16,21 0 0,-22 21 15,1-21-15,0 0 0,0-1 0,21 1 16,-21 0-16,21 0 0,-21 0 16,21 0-16,0-1 0,0-20 0,0 21 15,21-21-15,0 20 0,0-20 16,21 21-16,-20-21 0,20 20 15,0-20-15,1 21 0,-1 0 0,0 21 16,1-21-16,-22 21 0,21 0 16,0 0-16,-20 21 0,-1 0 0,0 0 15,-21 0-15,0 0 0,0 22 16,-21-1-16,0 0 0,-22 22 0,22-22 16,-21 1-16,-22 20 0,22-21 0,0 22 15,-1-22-15,-20 22 0,20-22 16,22 0-16,-21 1 0,21-1 0,0 0 15,21 1-15,0-22 16,0 0-16,0 0 0,21 0 0,0 1 16,21-22-16,-21 0 0,22 0 0,-1 0 15,0 0-15,1 0 0,-1 0 16,0-22-16,1 1 0,-1 0 0,0 0 16,-20 0-16,20 0 0,-21-1 15,21-20-15,-20 21 0,-22 0 0,0 0 16,0-22-16,0 22 0,0 0 0,-43 0 15,22 0-15,-21-1 0,-1 1 16,22 21-16,-21 0 0,0 0 0,-1 0 16,1 0-16,21 0 0,-22 0 15,1 0-15,21 21 0,0-21 16,0 22-16,-1-1 0,1 0 0,21 0 16,0 0-16,0 0 15,0 1-15,0-1 0,21-21 0,1 0 16,-1 21-16,0-21 0,21 0 0,1 0 15,-22-21-15,42 0 0,-20 21 16</inkml:trace>
  <inkml:trace contextRef="#ctx0" brushRef="#br0" timeOffset="49916.71">14690 6435 0,'0'0'0,"0"-43"0,0-20 15,0 42-15,-22 21 16,22 21 0,0 21-16,0-21 15,0 22-15,0 20 0,0-20 16,0 20-16,0 1 0,0-1 0,0-21 16,0 22-16,0-1 0,0-20 0,0 20 15,0-20-15,0-1 0,0 0 16,0 1-16,-21-1 0,21-21 0,0 21 15,0-20-15,0-1 0,-21 0 16,21 0-16,0-42 47,0 0-47,0 0 0,0-1 0,0 1 16,0-21-16,0 21 0,0-22 0,0 22 15,0-21-15,21 21 0,0 0 16,1-22-16,-1 22 0,0 0 0,0 0 15,21 21-15,-20-21 0,-1 21 16,21 0-16,-21 0 0,22 0 0,-1 0 16,-21 0-16,0 21 0,22 0 15,-22 0-15,0 0 0,0 0 16,0 1-16,-21-1 0,0 21 0,0-21 16,0 0-16,0 1 0,0 20 0,-21-21 15,0 0-15,-21 0 0,20 22 16,-20-22-16,0 0 0,21 0 0,-22-21 15,1 21-15,21 1 0,-22-22 0,1 21 16,21-21-16,0 0 0,0 0 16,-1 0-16,1 21 0,0-21 15,21-21 1,21 21 0,0-21-16,1-1 0,-1 1 15,0 0-15,0 21 0</inkml:trace>
  <inkml:trace contextRef="#ctx0" brushRef="#br0" timeOffset="50176.56">15346 6943 0,'21'0'16,"-42"0"-16,42 21 31,-21 0-31,0 0 16,0 0-16,0 1 0,0 20 15,0-21-15,0 0 0,0 22 16,0-22-16,0 21 0,0-21 0,0 0 16,-21 22-16,21-22 0,0 0 15,0 0-15,0 0 0,-21 1 16,21-44 15,21 22-31,-21-21 16</inkml:trace>
  <inkml:trace contextRef="#ctx0" brushRef="#br0" timeOffset="50547.83">15494 6710 0,'0'0'0,"0"-21"16,-21 21-16,0 0 0,-1 0 15,1 0-15,0 21 0,21 0 0,-21 0 16,21 0-16,-21 1 15,21-1-15,0 0 0,0 0 16,21 0 0,0-21-16,0 0 0,0 0 15,1 0-15,-1 0 0,0 0 0,0-21 16,0 0-16,0 0 0,-21 0 16,22-1-16,-22 1 0,21 0 15,-21 0-15,0-21 0,0 20 16,0 1-16,0 0 0,0 0 0,-21 0 15,-1 0-15,1 21 0,0 0 0,0 0 16,0 0-16,0 21 0,-1-21 16,1 21-16,0 21 0,0-21 0,0 1 15,0-1-15,21 0 0,0 21 16,-22-21-16,22 1 0,0-1 0,0 0 16,0 0-16,22 0 15,-1-21-15,21 0 0</inkml:trace>
  <inkml:trace contextRef="#ctx0" brushRef="#br0" timeOffset="50908.15">16150 6308 0,'0'0'0,"0"-21"0,0-1 16,-21 22-16,0-21 15,0 42 1,21 1-16,-22-1 16,22 0-16,-21 21 0,21-21 0,0 43 15,0-22-15,0 22 0,-21-22 16,21 22-16,-21-22 0,21 21 16,-21-20-16,21 20 0,0-20 0,-21-1 15,-1 0-15,22 1 0,0 20 0,0-42 16,-21 22-16,21-1 0,0-21 15,0 21-15,0-20 0,0-1 0,0 0 16,0 0-16,0 0 0,0 0 16,0-42 15,21 21-31,1-21 0,-22 0 16,21 0-16,0 0 0,0-22 15</inkml:trace>
  <inkml:trace contextRef="#ctx0" brushRef="#br0" timeOffset="51452.85">16531 7006 0,'0'0'0,"21"0"0,22-21 16,-43 0-16,21 0 16,0 21-16,0-21 0,-21-1 0,21 1 15,0 21-15,-21-21 0,-21 21 47,0 21-47,-21-21 16,21 21-16,-1 1 15,1-1-15,0-21 0,0 21 0,0 0 16,0 0-16,21 0 0,-22 1 16,22-1-16,0 0 15,22-21 1,-1 0-16,0 21 15,0-21-15,0 0 0,0 0 0,1 0 16,-1 0-16,0 21 0,0-21 0,0 0 16,0 21-16,1-21 15,-1 0-15,-21 22 0,0-1 16,0 0 0,0 0-16,0 0 15,-21 0-15,-22-21 0,22 22 16,0-22-16,0 21 0,-22 0 0,1-21 15,21 0-15,-21 21 0,20-21 16,1 0-16,21 21 0,-42-21 16,21 0-16,0 0 0,-1 0 0,1 0 15,0 0-15,0 0 0,0 0 16,0 0 0,-1 0-1,22-21 1,0 0-16,0 0 15,0 0-15</inkml:trace>
  <inkml:trace contextRef="#ctx0" brushRef="#br0" timeOffset="51973.08">15833 6435 0,'0'0'0,"21"0"16,0-21-1,21 21-15,-21-22 0,43 22 0,-22 0 16,1-21-16,20 21 0,1-21 16,-22 21-16,21 0 0,-20-21 0,20 0 15,-20 21-15,-1 0 0,0 0 16,-21-21-16,22 21 0,-22 0 16,0 0-16,0 0 0,0 0 15,1 0 1,-22-22-16,-22 22 47,1 0 31,0 0-63,0 0-15,0 0 16,0 22-16,-1-22 0,1 21 0,0-21 16</inkml:trace>
  <inkml:trace contextRef="#ctx0" brushRef="#br0" timeOffset="57176.83">11790 8615 0,'0'-21'31,"0"0"-15,0-1-1,0 1 1,-21 21 15,21 21-15,0 1-16,0-1 15,0 0-15,0 0 0,0 0 16,0 22-16,0-22 0,0 21 0,0-21 16,0 22-16,0-1 0,0-21 0,0 21 15,0-20-15,0 20 0,0-21 16,0 0-16,0 22 0,0-22 16,0 0-16,0 0 0,0 0 15,0 0-15,-22-21 47,22-21-47,-21 0 16,21 0-16,0 0 0,0 0 15,0-22-15,0 22 0,0-21 0,0 21 16,0-22-16,0 1 0,0 0 0,0-1 16,21 1-16,1 21 0,-1-22 15,0 1-15,0 21 0,0 0 16,0 0-16,1-22 0,20 43 15,-21-21-15,0 0 0,0 21 0,22 0 16,-22 0-16,0 0 0,0 0 0,22 0 16,-22 21-16,0 0 0,0 0 15,0 1-15,0-1 0,1 0 0,-22 21 16,21-21-16,-21 22 0,0-1 16,0-21-16,0 22 0,0-1 0,0-21 15,0 21-15,0 1 0,-21-22 0,21 0 16,0 21-16,-22-20 0,1-1 15,21 0-15,-21-21 0,21 21 16,0 0-16,0 0 16,0-42 31,0 0-47,0 0 15,0 0-15,21 0 16</inkml:trace>
  <inkml:trace contextRef="#ctx0" brushRef="#br0" timeOffset="57628.2">13060 8700 0,'-43'0'31,"65"0"0,-1 0-31,0 0 0,0 0 16,0 0-16,0 0 0,1 0 0,20 0 16,-21 0-16,0 0 0,0 0 15,1 0-15,-1 0 0,0 0 16,0 0-16,0 0 0,0 0 31,-42 21 32,0-21-48,0 0-15,0 21 0,0-21 16</inkml:trace>
  <inkml:trace contextRef="#ctx0" brushRef="#br0" timeOffset="57920.56">12996 8932 0,'0'0'0,"0"22"15,21-22 17,1 0-17,-1 0-15,0 0 0,21 0 16,-21 0-16,1 0 0,-1 0 15,0 0-15,0 0 0,0 0 16,0 0-16,1 0 0,-1 0 16,0-22-16,0 22 0,0 0 15,0-21 1,-21 0 0,0 0-1,0 0-15</inkml:trace>
  <inkml:trace contextRef="#ctx0" brushRef="#br0" timeOffset="59160.36">14245 8805 0,'-21'0'63,"0"0"-63,0 0 15,-1 0-15,1 0 0,0-21 16,0 0-16,0 21 0,0-21 0,-1 0 15,22 0-15,-21-1 16,21 1-16,-21 0 0,21 0 0,0 0 16,0 0-16,0-1 0,21 1 15,0 0-15,1-21 0,20 21 16,0-1-16,-21 1 0,22 21 0,-1-21 16,0 0-16,1 21 0,-1 0 15,0 0-15,-20 0 0,20 0 0,-21 0 16,0 21-16,0 0 0,1-21 15,-22 21-15,0 1 0,0-1 0,0 21 16,0-21-16,-22 0 0,1 1 0,0 20 16,-21-21-16,-1 21 0,22 1 15,-21-22-15,0 21 0,-1 1 0,1-22 16,0 21-16,-1 0 0,22-20 16,0 20-16,0-21 0,21 0 0,0 0 15,0 1-15,0-1 0,0 0 16,21 0-16,0-21 0,0 21 15,0-21-15,22 0 0,-1 0 0,-21 0 16,22 0-16,-1 0 0,0 0 0,-21 0 16,22-21-16,-1 21 0,-21-21 15,0 0-15,22 0 0,-22-1 0,0 1 16,-21 0-16,0 0 0,0 0 0,0-22 16,0 22-16,0 0 0,-21-21 15,21 21-15,-21-1 0,-22 1 0,22 21 16,0 0-16,0 0 15,-21 0-15,20 0 0,-20 0 0,21 0 0,0 0 16,-22 21-16,22 1 0,0-1 16,21 0-16,-21 0 15,21 0-15,0 0 0,0 1 16,21-22 0,0 0-1</inkml:trace>
  <inkml:trace contextRef="#ctx0" brushRef="#br0" timeOffset="62004.52">4699 11515 0,'-21'0'15,"0"0"1,-1 21 0,1-21-16,0 0 0,0 0 15,0 0 1,0 0-16,-1 0 15,1 0-15,0 0 16,21 21-16,21-21 47,0 0-47,1 0 16,-1 0-16,21 0 0,-21 0 15,22 0-15,-1 0 0,0 0 0,22-21 16,-22 21-16,0 0 0,1 0 0,-1 0 15,-21 0-15,22-21 0,-22 21 16,21 0-16,-21 0 0,0 0 0,1 0 16,-1 0-1,-21 21 1,-21-21 0,-1 21-1,1-21 1,0 0-16,0 0 0,0 0 15,0 0-15,-1 0 16,1 0-16,21-21 31,21 0-15</inkml:trace>
  <inkml:trace contextRef="#ctx0" brushRef="#br0" timeOffset="63468.41">6032 11303 0,'-21'0'31,"21"-21"-31,-21 21 16,21-21-16,-21 21 0,21-21 0,0-1 16,0 1-16,0 0 15,0 0-15,0 0 0,0 0 16,0-1 0,21 1-16,0 0 0,0 0 15,1 21-15,20-21 0,-21 21 0,0 0 16,0-21-16,1 21 0,-1 0 15,0 0-15,0 0 0,0 0 0,0 21 16,1 0-16,-1 0 16,-21 0-16,0 0 0,0 1 0,21 20 15,-21-21-15,0 21 0,21-20 16,-21 20-16,0 0 0,0-21 0,0 22 16,0-1-16,21 0 0,-21 1 15,0-22-15,0 21 0,0 1 16,0-22-16,0 21 0,0-21 0,-21 22 0,21-22 15,-21 21-15,0-21 0,0 22 16,-1-22-16,22 21 0,-42-21 16,21 0-16,0 22 0,0-22 0,-22 0 15,22 0-15,-21 0 0,-1 1 16,22-1-16,-21 0 0,0-21 0,-1 0 16,22 21-16,-21-21 0,21 0 0,-22 0 15,22 0-15,-21-21 0,21 21 16,-1-21-16,-20 0 0,21-1 15,0 1-15,0 0 0,-1 0 0,22 0 16,0-22-16,-21 22 0,21 0 16,0-21-16,0 21 0,0-1 0,0 1 15,0 0-15,0 0 0,0 0 16,21 0-16,-21-1 0,22 22 0,-1-21 16,0 21-16,0 0 0,0 0 0,0 0 15,22 0-15,-22 0 0,0 0 16,0 0-16,22 21 0,-22-21 0,0 22 15,21-1-15,-21 0 0,1 0 16,-1 0-16,21 0 0,-21 1 0,0 20 16,1-21-16,20 0 0,-21 0 15,0 1-15,0-1 0,1 0 16,-1 0-16,0 0 0,0-21 0,0 21 16,0 1-16,1-22 0,-1 0 0,21 21 15,-21-21-15,0 0 0,1 0 16,-1 0-16,0 0 0,0 0 0,0 0 15,0 0-15,1 0 16,-22-21-16,0-1 0,21 22 0,0-21 16,-21 0-16,0 0 0,21 21 15,-21-21-15,0 0 32,21 21 139,0 0 158,-21-22-283,0 1-46,0 0 16,0 0-16,0 0 0</inkml:trace>
  <inkml:trace contextRef="#ctx0" brushRef="#br0" timeOffset="64401.14">6308 9504 0,'0'-21'16,"0"0"-16,0 42 47,0 0-32,0 0-15,0 0 0,21 22 16,-21-22-16,0 0 0,21 21 16,-21-21-16,0 22 0,0-1 0,0-21 15,21 0-15,-21 22 0,0-22 16,0 0-16,0 21 0,0-20 0,0-1 16,0 0-16,0 0 15,0 0-15,0-42 63,0 0-48,0 0-15,0 0 0,0-1 0,-21 1 16,21 0-16,0-21 0,0 21 0,0-22 16,0 22-16,0-21 0,0 21 15,0-22-15,21 22 0,-21 0 0,21-21 16,0 20-16,1 1 0,20 0 15,-21 0-15,0 21 0,0-21 0,22 21 16,-22 0-16,0 0 0,0 0 16,22 0-16,-22 21 0,0-21 15,21 21-15,-21 21 0,1-20 0,-1-1 0,21 21 16,-42 0-16,21 1 16,-21-22-16,21 21 0,-21-21 0,0 22 15,0-22-15,0 21 0,0-21 0,0 1 16,0-1-16,0 0 0,0 0 15,0 0-15,-21-21 16,21 21-16,0-42 47,0 0-47,21 21 16,-21-21-16</inkml:trace>
  <inkml:trace contextRef="#ctx0" brushRef="#br0" timeOffset="64700.97">7175 9864 0,'0'21'16,"22"-21"-1,-1 0 1,0 0-1,0 0-15,0 0 16,0 0-16,1 0 16,-1-21-1,0 21 1,-21-21 15,21 21-31,-21-22 16,21 1-1</inkml:trace>
  <inkml:trace contextRef="#ctx0" brushRef="#br0" timeOffset="65063.96">7662 9504 0,'0'-21'0,"0"0"16,-21 21-16,21-22 16,-21 22-1,21 22 1,0-1-16,0 0 16,0 0-16,0 21 0,0-20 15,0-1-15,0 21 0,0 0 16,0-20-16,0 20 0,0-21 15,0 21-15,0-20 0,0 20 0,0-21 16,0 0-16,0 0 0,0 1 0,0-1 16,0 0-16,0 0 0,0 0 15,0 0-15,0 1 16</inkml:trace>
  <inkml:trace contextRef="#ctx0" brushRef="#br0" timeOffset="65789.06">10012 10837 0,'0'0'0,"0"-21"0,0 0 15,0 0-15,0 0 16,0 0 0,0-1-16,0 1 0,0 0 15,0 0 1,0 42-1,0 0-15,0 0 16,0 1-16,0-1 0,0 21 16,0-21-16,0 22 0,0-1 15,0 0-15,0 1 0,0-1 0,0 0 16,0 22-16,0-22 0,0 0 16,0 22-16,0-22 0,0 1 0,0 20 15,0-21-15,0 1 0,0-22 16,0 21-16,0-21 0,0 22 0,-21-22 15,21 0-15,0 0 0,0 0 16,0 1-16,0-44 47,21 1-31,-21 0-16,21 0 0,0 0 0,0 0 15,0-1-15</inkml:trace>
  <inkml:trace contextRef="#ctx0" brushRef="#br0" timeOffset="66248.05">10562 11049 0,'0'0'0,"-21"21"47,0 0-47,21 1 0,0-1 15,0 0-15,-21 0 0,21 21 16,-22-20-16,22 20 0,0-21 0,0 21 16,0-20-16,0 20 0,0-21 0,0 21 15,0-20-15,0-1 0,0 0 16,0 21-16,22-21 0,-22 1 16,21-1-16,0-21 0,0 0 0,0 0 15,0 0-15,1 0 16,-1 0-16,0 0 0,0-21 0,0 21 15,0-22-15,1 1 0,-1 21 0,0-21 16,0-21-16,-21 21 0,21-1 16,-21-20-16,0 21 0,0-21 15,0 20-15,0-20 0,0 21 0,0-21 16,0 20-16,-21 1 0,0 0 0,21 0 16,-21 0-16,0 0 0,-1 21 15,1 0-15,0 0 0,0 0 16,0 0-1,0 0 1,21-22 15</inkml:trace>
  <inkml:trace contextRef="#ctx0" brushRef="#br0" timeOffset="66596.61">10033 10901 0,'0'0'0,"-21"0"0,0 0 0,21 21 16,-22-21-16,44 0 31,20 0-31,-21 0 0,21 0 16,1 0-16,-1 0 0,0 0 0,1 0 15,20 0-15,-20 0 0,-1 0 16,0 0-16,1 0 0,-1 0 0,0 0 16,1 0-16,-22 0 0,0 0 0,21 0 15,-21 0-15,1 0 16,-1 0-16,0 0 94</inkml:trace>
  <inkml:trace contextRef="#ctx0" brushRef="#br0" timeOffset="68253.19">13737 10986 0,'0'0'0,"0"-22"16,0 1 0,0 0-1,0 0 1,0 0-16,0 0 16,21-1-16,-21 1 0,21 0 15,1 0-15,-1 0 16,0 0-16,-21-1 0,21 1 0,0 21 15,0-21-15,1 0 16,-1 21-16,0 0 0,0 0 0,0 0 16,0 0-16,1 0 0,-1 21 0,0 0 15,-21 0-15,21 22 0,0-22 16,-21 0-16,21 21 0,-21 1 0,0-22 16,0 21-16,0 1 0,0-1 0,0 0 15,0 1-15,0-1 0,0 0 16,-21 1-16,21-1 0,-21-21 0,0 21 15,0 1-15,0-1 0,-22-21 0,22 22 16,0-22-16,0 21 0,-22-21 16,22 0-16,0 1 0,-21-1 0,21 0 15,-22-21-15,22 21 0,-21 0 16,21-21-16,-22 0 0,22 0 16,-21 0-16,21 0 0,-22 0 0,22 0 15,0-21-15,0 0 0,0 0 0,-1 21 16,1-43-16,0 22 0,0 0 15,21-21-15,0 21 0,0-22 0,0 22 16,0-21-16,0 21 0,0-22 0,0 22 16,21 0-16,0-21 0,0 42 15,1-22-15,-1 1 0,21 21 0,-21 0 16,0 0-16,1 0 0,20 21 16,-21 1-16,0-1 0,22 0 0,-22 0 15,0 0-15,21 22 0,-21-22 16,1 0-16,-1 21 0,21-21 0,-21 1 15,0-1-15,1 0 0,-1 0 16,0-21-16,0 21 0,21 0 0,-20-21 16,-1 0-16,0 22 0,0-22 0,0 0 15,0 0-15,1 0 0,-1 0 16,0 0-16,0 0 0,0 0 0,0-22 16,1 22-16,-1-21 0,0 21 15,-21-21-15,21 21 0,-21-21 16,0 0-1,21 21-15,-21-21 63,0-1 546,0 1-609,0 0 16</inkml:trace>
  <inkml:trace contextRef="#ctx0" brushRef="#br0" timeOffset="69124.03">14541 10075 0,'0'0'0,"0"-42"16,0 21-16,0 0 0,0 0 15,0 42 17,0 0-32,0 0 15,0 0-15,0 0 0,0 1 16,0-1-16,0 0 0,0 0 0,0 0 16,0 0-16,0 1 15,0-1-15,0 0 0,0 0 0,0 0 16,0 0-16,0 1 0,0-1 15,-21-21 17,21-21-17,0-1 1,0 1-16,0 0 0,0 0 0,0 0 16,0 0-16,0-1 15,21 1-15,-21 0 0,22-21 0,-1 21 16,-21-1-16,21-20 0,0 21 15,0 0-15,0 0 0,1-1 0,-1 1 16,0 21-16,0 0 0,0 0 0,0 0 16,1 21-16,-1 1 15,0-1-15,0 21 0,-21-21 0,0 0 16,0 1-16,21 20 0,-21-21 16,0 0-16,0 0 0,0 1 0,0-1 15,0 0-15,0 0 0,0 0 16,0 0-16,0 1 15,21-44 17,-21 1-17,22 0-15,-1 21 0</inkml:trace>
  <inkml:trace contextRef="#ctx0" brushRef="#br0" timeOffset="69375.89">15198 10118 0,'21'0'31,"0"0"-15,0 0-16,0 0 0,0 0 15,1 0-15,-1 0 0,0 0 16,0 0-16,0 0 0,0 0 15,-21-21 32,22 21-47</inkml:trace>
  <inkml:trace contextRef="#ctx0" brushRef="#br0" timeOffset="69627.75">15642 9821 0,'0'0'0,"0"-21"16,0 42 15,0 1-31,0-1 0,0 0 0,0 0 16,0 0-16,0 0 0,0 22 15,0-22-15,0 0 0,0 21 0,0-20 16,0-1-16,0 0 0,0 0 15,0 0-15,0 0 0,0 1 16,0-1-16,0 0 16</inkml:trace>
  <inkml:trace contextRef="#ctx0" brushRef="#br0" timeOffset="70188.42">15896 11091 0,'0'0'0,"-21"0"16,0 0-16,0 0 0,-1 0 16,1 0-16,21 22 15,21-22 17,1 0-32,-1 0 15,21 0-15,-21 0 0,22-22 0,-1 22 16,-21 0-16,21 0 0,-20 0 0,-1 0 15,0 0-15,0 0 16,-42 0 0,0 0-16,0 0 0,-1 0 15,-20 0-15,21 0 0,0 0 16,0 0-16,-1 0 0,1 0 0,0 0 16,21 22-16,21-22 31,0 0-31,1-22 0,-1 22 0</inkml:trace>
  <inkml:trace contextRef="#ctx0" brushRef="#br0" timeOffset="70917.53">17145 10943 0,'0'0'0,"0"-21"16,0 0 0,0 0-1,21 21-15,-21-21 0,21-1 16,-21 1-16,0 0 0,0 0 0,0 0 16,0 0-16,0-22 15,0 22-15,21 0 0,-21 0 0,0 0 16,22-1-16,-22 1 0,0 0 0,0 0 15,0 42 17,0 0-32,0 0 0,0 22 15,0-22-15,0 21 0,0-21 0,0 22 16,0-1-16,0 0 0,-22-20 0,22 20 16,0 0-16,0 1 0,0-22 15,-21 21-15,21 0 0,0 1 0,0-1 16,0-21-16,0 22 0,0-22 15,0 21-15,0-21 0,-21 22 16,21-22-16,0 0 0,0 0 0,0 0 16,0 0-16,0 1 0,0-1 15,0 0 1,-21-21-16,21 21 0,-21-21 0,0 0 16,-1 0-16,1 0 15,0 0-15,0 0 0,0 0 0,-22 0 16,22 0-16,-21 0 0,21 0 0,-22 0 15,1 0-15,21 0 0,0 0 16,0 0-16,-1 0 0,1 0 0,0 0 16,63 0 15,-20-21-31,20 21 0,0 0 0,1 0 16,-1-21-16,21 21 0,1 0 15,-22 0-15,22-21 0,-22 21 0,0 0 16,22 0-16,-22 0 0,1 0 0,-1-22 15,0 22-15,1 0 0,-22 0 16,0 0-16,0 0 0,-42-21 63,0 21-63,0-21 0,-1 21 0,1-21 15</inkml:trace>
  <inkml:trace contextRef="#ctx0" brushRef="#br0" timeOffset="72034.66">16023 10964 0,'21'0'15,"-42"0"17,0 0-17,0 0-15,0 0 16,-1 0-16,1 22 0,-21-22 16,21 0-16,0 0 0,-1 0 15,1 0-15,0 0 0,0 0 0,0 0 16,0 0-16,21 21 31,21-21-15,0 0-16,0 0 0,21 0 15,-20 0-15,20 0 0,0 0 16,1 0-16,-1 0 0,0 0 0,1 0 16,20 0-16,-21 0 0,1 0 15,-1 0-15,0 0 0,-20 0 0,20 0 16,-21 0-16,0 0 0,0 0 15,-42 0 17,-21 0-32,21 0 0,-22 0 0,1 0 15,0 0-15,-1 0 0,1 0 16,0 0-16,-1 0 0,1 0 0,0 0 16,-1 0-16,1 0 0,21 0 15,-21 0-15,20 0 0,1 0 0,0 0 16,0 0-16,21 21 0,-21-21 0,42 0 31,0 0-15,21 0-16,-20 0 0,20 0 15,0 0-15,1 0 0,20 0 16,-21 0-16,22 0 0,-22 0 0,22-21 16,-22 21-16,0 0 0,1 0 15,-1 0-15,0 0 0,-20 0 0,-1 0 16,21 0-16,-63 0 31,0 0-31,0 0 0,-22 0 16,1 0-16,0 0 0,-1 0 15,1 0-15,-22 0 0,22 0 16,0 21-16,-22-21 0,22 0 0,0 21 16,20-21-16,-20 0 0,21 0 15,0 21-15,0-21 0,-1 0 0,44 0 47,-1 0-47,21 0 0,-21 0 0,22 0 16,-1 0-16,0 0 0,1 0 0,-1 0 15,0 0-15,1 0 0,-1 0 16,0 0-16,1 0 0,-22-21 0,21 21 16,-21 0-16,0 0 15,1 0 1,-44 0-1,1 0 1,0 0-16,0 0 0,-21 0 0,-1 0 16,22 0-16,0 0 0,-21 0 0,20 0 15,44 0 1,20 0 0,-21 0-16,0 0 0</inkml:trace>
  <inkml:trace contextRef="#ctx0" brushRef="#br0" timeOffset="82819.89">14541 9377 0,'-21'0'109,"0"0"-93,0 0-16,0 0 0,0 0 16,-1 0-16,1 0 15,0 0-15,0 0 0,0 0 0,0 0 16,-1 0-1,1 0-15,0 0 0,0 0 0,0 0 16,0 0-16,-1 0 16,44 0 62,-1 0-78,0 0 0,0 0 15,21 0-15,-20 0 0,20 0 0,-21 0 16,21 0-16,-20 0 0,20-21 16,0 21-16,-21 0 0,22 0 15,-22 0-15,0 0 0,0 0 0,22-21 16,-22 21-16,0 0 0,0 0 16,0 0-16,0 0 15,-42 0 141</inkml:trace>
  <inkml:trace contextRef="#ctx0" brushRef="#br0" timeOffset="83388.91">14287 9398 0,'0'0'0,"-42"0"16,21 0-16,0 0 16,0 0-1,-1 0 1,44 0 31,-1 0-32,0 0-15,0 0 0,0 0 16,0 0-16,1 0 0,20 0 0,-21 0 16,0 0-16,22 0 0,-22 0 15,0 0-15,21 0 0,-21 0 0,1 0 16,-1 0-16,0 0 0,0 0 0,0 0 15,0 0-15,1 0 0,-1 0 16,-21-21-16,21 21 0,0 0 16,0 0-16,0 0 31,-21-21 78</inkml:trace>
  <inkml:trace contextRef="#ctx0" brushRef="#br0" timeOffset="86603.89">4678 14880 0,'-21'0'94,"-1"0"-78,1 0-16,0 0 15,0 0-15,0 0 16,0 0-16,-1 0 15,1 0-15,0 0 16,0 0-16,0 21 0,0-21 16,-1 0-16,1 0 15,0 0 1,21 22 31,21-22-47,0 0 0,1 0 0,20 0 15,-21 0-15,21 0 0,-20 0 16,20 0-16,0 0 0,1 0 16,-1 0-16,0 0 0,-21 0 15,22 0-15,-1 0 0,-21 0 0,22 0 16,-22 0-16,0 0 0,0 0 0,0 0 16,0 0-16,1 0 15,-44 0 32,1 0-47,0 0 0,0 0 16,-21 0-16,20 0 0,1 0 0,-21 0 15,21 0-15,-22 0 0,1 0 16,21 0-16,-21 0 0,20 0 16,1 0-16,0 0 0,0 0 0,42 0 46,21 0-30,-20 0-16,-1 0 0,21 0 0,-21 0 16,0 0-16,22 0 0,-22 0 15,0-22-15,0 22 0,22 0 0,-22 0 16,0 0-16,0 0 16,-42 0 15,0 0-16,0 0-15,-1 0 0,1 0 0,0 0 16,0 0-16,0 22 16,0-22-16,42 0 109,0 0-93</inkml:trace>
  <inkml:trace contextRef="#ctx0" brushRef="#br0" timeOffset="87824.88">5884 14605 0,'-21'0'31,"0"0"-15,21-21-1,0 0 1,0 0-16,0-1 16,0 1-16,0 0 15,0 0-15,21 21 0,-21-21 16,21 0-16,0 21 0,-21-22 0,22 1 15,-1 21-15,0-21 0,0 21 16,0 0 0,0 0-16,1 0 15,-1 21-15,0 0 0,-21 1 16,21-1-16,0 0 16,-21 0-16,0 0 0,0 0 0,21 1 15,-21-1-15,0 0 0,22 21 16,-22-21-16,0 1 0,0-1 0,0 21 15,0-21-15,0 0 0,0 22 16,0-22-16,0 21 0,0-21 0,0 1 16,0 20-16,-22 0 0,1-21 0,21 22 15,-21-22-15,0 21 0,0 1 16,0-1-16,-1-21 0,1 21 16,0-20-16,0 20 0,0-21 0,0 21 15,-22-20-15,22-1 0,0 21 16,-21-21-16,20 0 0,-20 1 0,21-1 15,0-21-15,-22 21 0,22-21 16,0 0-16,-21 0 0,21 0 0,-1 0 16,1 0-16,0 0 0,0 0 0,0 0 15,0-21-15,-1 0 0,22-1 16,0 1-16,-21 0 0,21 0 0,-21-21 16,21 20-16,0-20 0,0 0 15,0 21-15,0-22 0,0 22 0,0-21 16,21 21-16,0-22 0,1 22 15,-22 0-15,21 0 0,0 21 16,0-21-16,0 21 0,22-22 0,-22 22 16,0 0-16,21 0 0,-21 0 15,1 0-15,20 22 0,-21-1 0,21-21 16,-20 21-16,-1 0 0,0 0 16,0 0-16,0 1 0,0-1 0,1 21 15,-1-21-15,0 0 0,0 1 0,-21-1 16,21 0-16,0 0 0,1 0 15,-1 0-15,0-21 0,-21 22 0,21-1 16,0-21-16,0 0 0,1 21 16,-1-21-16,0 0 0,0 0 15,0 0-15,0 0 0,1 0 0,-1 0 16,0 0-16,0-21 16,0 21-16,-21-21 0,21 21 0,1-22 15,-22 1-15,21 0 0,-21 0 0,0 0 16,21 21-16,0-21 0,-21-1 15,0 1-15,0 0 0,21 21 16,-21-21-16,0 0 63,0 0-32,0-1-31,0 1 15,0 0-15</inkml:trace>
  <inkml:trace contextRef="#ctx0" brushRef="#br0" timeOffset="89784.58">6413 13335 0,'0'0'0,"0"21"31,0 0-31,22 1 16,-1-1-1,0-21-15,0 21 0,0-21 0,0 0 16,1 21-16,20-21 0,-21 0 16,21 0-16,-20 0 0,20 0 0,0 0 15,1 0-15,-22 0 0,21 0 0,0-21 16,-20 21-16,20-21 0,-21 21 16,0-21-16,0 21 0,1-22 0,-1 22 15,-21-21-15,0 0 16,0 0-16,-21 21 31,-1 0-15,1 21-16,21 0 0,-21 0 15,21 1-15,0 20 0,-21-21 16,21 21-16,-21 1 0,21-1 0,0 0 16,0 1-16,-21-1 0,21-21 15,0 22-15,0-1 0,0-21 0,-22 0 16,22 0-16,0 1 0,0-1 0,0 0 15,0 0-15,0 0 0,0 0 16,0-42 31,0 0-47,0 0 16,0 0-16,-21 0 0,0-1 15</inkml:trace>
  <inkml:trace contextRef="#ctx0" brushRef="#br0" timeOffset="90027.44">6583 13780 0,'0'0'0,"21"0"31,21 0-31,-21 0 16,22 0-16,-22 0 0,42 0 0,-20 0 16,-1-22-16,22 1 0,-1 21 15,-21-21-15,22 21 0,-22 0 16,1-21-16,-1 21 0,0 0 15,1 0-15,-22 0 0,0 0 0,0 0 16,-21 21 0,0 0-1,0 0-15,0 1 16</inkml:trace>
  <inkml:trace contextRef="#ctx0" brushRef="#br0" timeOffset="90564.09">10223 14034 0,'0'0'0,"0"-43"0,0 22 15,22 0-15,-22 0 0,0-22 0,0 22 16,21 0-16,-21 0 0,21 0 16,-21 0-16,0-1 0,0 44 31,0-1-15,0 21-16,0-21 0,0 22 15,0-22-15,0 21 0,0 0 0,0 1 16,0-1-16,0 22 0,0-22 15,0 21-15,0-20 0,-21 20 16,0-20-16,21 20 0,-22-21 0,22 22 16,-21-22-16,21 1 0,-21-22 15,21 21-15,0-21 0,0 0 0,0 1 16,0-1-16,0 0 0,0 0 0,0 0 16,21-42 15,0 0-31,-21 0 0,22 0 0</inkml:trace>
  <inkml:trace contextRef="#ctx0" brushRef="#br0" timeOffset="90971.85">10753 14245 0,'21'0'15,"-21"21"1,0 1-16,-21-1 15,21 0-15,-22 21 0,22 1 0,-21-22 16,0 21-16,21 0 0,-21 1 0,21-22 16,0 21-16,0 1 15,0-22-15,0 21 0,0-21 0,0 0 16,0 1-16,0-1 0,42 0 16,-21-21-16,1 21 0,-1-21 0,0 0 15,21 0-15,-21 0 0,22 0 0,-1-21 16,-21 21-16,22-21 0,-1 0 15,0-1-15,-21 1 0,22-21 0,-22 21 16,0-22-16,0 22 0,-21-21 0,0 0 16,0-1-16,0 22 0,-21-21 15,-21-1-15,21 22 0,-1 0 0,-20 0 16,0 0-16,21 21 0,-22 0 16,1 0-16,21 0 0,0 0 15,-22 0-15,22 0 0,0 0 0,0 0 16,0 0-16,-1 0 0,1 0 15,0 0 17</inkml:trace>
  <inkml:trace contextRef="#ctx0" brushRef="#br0" timeOffset="91207.72">10372 14182 0,'0'0'0,"-22"0"0,1-21 0,21-1 16,21 22 0,1-21-16,20 21 15,-21 0-15,21 0 0,22-21 0,-22 21 16,22 0-16,-1-21 0,-20 21 16,20 0-16,1 0 0,-22 0 0,0 0 15,1 0-15,-1 0 0,-21 0 0,21 0 16,-20 0-16,-1 0 15,0 0-15</inkml:trace>
  <inkml:trace contextRef="#ctx0" brushRef="#br0" timeOffset="92036.68">14012 14118 0,'0'0'0,"0"-21"15,0 0-15,0 0 16,0 0-16,0-1 0,0 1 15,21 0-15,1 0 16,-22 0-16,21 0 0,0 21 0,0-22 0,0 1 16,0 21-16,1 0 15,-1 0-15,0 0 0,0 0 0,0 0 16,0 21-16,1 1 0,-1-1 0,21 21 16,-21-21-16,0 22 0,1-1 15,-1 0-15,-21 1 0,0 20 0,0-21 16,0 1-16,0 20 0,0-20 15,-21 20-15,-1-21 0,1 22 0,-21-22 16,21 1-16,-22-1 0,-20 0 0,21 1 16,-1-1-16,-20-21 15,20 21-15,-20-20 0,21-1 0,-22 0 16,22 0-16,-1 0 0,1-21 0,21 0 16,-21 0-16,20 0 0,1 0 15,-21-21-15,21 0 0,21 0 0,0-22 16,-21 22-16,21-21 0,0 0 0,0-1 15,0 1-15,0-22 0,0 22 16,21 0-16,0-1 0,0 22 0,-21-21 16,21 21-16,0 21 0,22 0 15,-22 0-15,0 0 0,0 0 0,0 21 16,22 0-16,-22 0 0,21 0 16,1 22-16,-22-1 0,21-21 15,0 22-15,1-1 0,-22-21 0,21 21 16,1-20-16,-22-1 0,21 0 15,-21 21-15,22-42 0,-22 21 0,21 1 16,-21-1-16,22-21 0,-22 0 0,21 0 16,-21 0-16,22 0 0,-22 0 15,0 0-15,0 0 0,0-21 0,0 21 16,1-22-16,-1 1 0,-21 0 0,0-21 16,21-1-16,-21 22 0,0-21 15</inkml:trace>
  <inkml:trace contextRef="#ctx0" brushRef="#br0" timeOffset="93065.39">14838 12933 0,'0'0'0,"-21"0"0,-1-21 0,1 21 0,0 0 15,0 0-15,21 21 32,0 0-32,0 0 15,21 0-15,-21 1 16,21-22-16,0 0 0,22 21 0,-22-21 16,0 0-16,0 0 0,22 0 15,-22 0-15,0 0 0,21 0 0,-21-21 16,22 21-16,-22-22 0,0 22 15,0-21-15,0 0 0,1 0 0,-22 0 16,0 0-16,0-1 16,0 1-16,0 0 15,-22 21 1,1 21-16,21 0 16,-21 1-16,21 20 0,0-21 15,0 21-15,0 1 0,0-1 16,0 0-16,-21 1 0,21-22 0,0 21 15,0 1-15,-21-22 0,21 0 16,0 21-16,0-21 0,0 1 0,0-1 16,0 0-16,0 0 0,-21 0 15,21 0-15,0 1 16,-22-22 0,1-22-1,0 1 1,0 0-16,21 0 0</inkml:trace>
  <inkml:trace contextRef="#ctx0" brushRef="#br0" timeOffset="93316.37">14753 13314 0,'21'0'31,"22"0"-31,-22 0 0,0 0 15,21 0-15,-21 0 0,22 0 0,-1 0 16,0 0-16,1 0 0,-1-21 16,-21 21-16,22 0 0,-22 0 0,0 0 15,0 0-15,0 0 16,-21 21 31,0 0-47</inkml:trace>
  <inkml:trace contextRef="#ctx0" brushRef="#br0" timeOffset="93860.46">16150 14393 0,'0'0'0,"-21"0"0,0 0 16,0 0 0,-1 0-16,44 0 31,20 0-31,-21 0 16,0 0-16,22 0 0,-1 0 0,-21 0 15,21 0-15,1-21 0,-1 21 16,-21 0-16,22 0 0,-22 0 0,0 0 15,0-21-15,-42 21 32,0 0-32,-22 0 0,22 0 15,-21 0-15,21 0 0,-22 0 0,22 0 16,0 0-16,-21 0 0,21 0 16,-1 0-1,44 0 16,-1 0-31,0 0 0,0 0 16,0 0-16,0 0 0,22 0 0,-22-21 16,21 0-16,1 21 0</inkml:trace>
  <inkml:trace contextRef="#ctx0" brushRef="#br0" timeOffset="94284.94">17611 13885 0,'0'0'0,"0"-63"15,0 42-15,0 0 16,0-1-16,0 1 16,0 42-1,0 1-15,0-1 0,0 0 16,0 0-16,0 21 0,0-20 15,0 20-15,0 0 0,0 1 0,0-1 16,0 0-16,0 1 0,0 20 0,-22-21 16,22 1-16,-21 20 15,21-20-15,-21-1 0,21 0 0,0 1 16,0-1-16,0 0 0,0-21 0,0 22 16,0-22-16,0 0 0,0 0 15,0 0-15,0 1 0,0-1 0,0 0 16,21-42 31,-21 0-32,21 21-15,-21-22 16,0 1-16,0 0 16,-21 0-16,0 21 15</inkml:trace>
  <inkml:trace contextRef="#ctx0" brushRef="#br0" timeOffset="96820.31">6223 16785 0,'0'0'0,"0"-21"0,0 0 16,0 0-16,-21 0 0,21-1 15,0 1 1,0 42-1,0 1 1,0-1-16,0 0 0,0 21 16,0-21-16,0 1 0,0 20 15,0 0-15,0-21 0,0 22 0,0-1 16,0-21-16,0 22 0,0-1 16,0-21-16,0 21 0,0-20 15,0-1-15,0 21 0,0-21 0,0 0 16,0 1-16,0-1 15,0 0-15,0 0 32,0-42 30,0 0-46,0 0 109,-21 21-110,21-22-15</inkml:trace>
  <inkml:trace contextRef="#ctx0" brushRef="#br0" timeOffset="97124.13">5588 17145 0,'0'0'0,"-21"21"0,0-21 0,42 0 62,21 0-62,-21 0 0,0 0 16,1 0-16,20 0 0,-21 0 0,21-21 15,-20 21-15,-1 0 0,0 0 16,0 0-16,0 0 0,0 0 0,1 0 31</inkml:trace>
  <inkml:trace contextRef="#ctx0" brushRef="#br0" timeOffset="97813.95">6900 16828 0,'-21'0'0,"0"0"0,0 0 15,0 0-15,-1-22 0,1 1 16,21 0-16,0 0 16,0 0-16,0 0 15,0-1-15,21 1 0,1 21 16,-1-21-16,0 21 0,0 0 16,0-21-16,0 21 0,1 0 0,-1 0 15,0 0-15,0 21 16,0 0-16,0-21 0,1 43 0,-1-22 15,0 0-15,-21 21 0,21 1 16,0-22-16,-21 21 0,0 0 0,0 1 16,0-1-16,0-21 0,0 22 15,-21-1-15,0-21 0,0 21 0,0 1 16,-1-22-16,1 0 0,-21 21 16,21-20-16,-22-1 0,22 0 0,0 0 15,-21-21-15,21 21 0,-1-21 16,1 0-16,0 0 0,0 0 0,0 0 15,0 0-15,-1 0 0,1-21 16,21 0-16,-21 0 0,0 0 16,21-22-16,0 22 0,0 0 0,0-21 15,0 20-15,0 1 0,0-21 16,0 21-16,0 0 0,21 21 0,0-22 16,0 22-16,1 0 0,-1 0 15,21 0-15,-21 0 0,22 0 0,-22 22 16,21-1-16,-21-21 0,22 21 15,-22 0-15,21 0 0,-21 0 0,0 1 16,1-1-16,-1 0 0,0-21 16,-21 21-16,21 0 0,-21 0 0,21-21 15,-21 22-15,21-1 16,1-21-16,-1 0 16,0 0-1,0 0-15,0-21 16,0-1-16</inkml:trace>
  <inkml:trace contextRef="#ctx0" brushRef="#br0" timeOffset="98351.62">7599 17018 0,'0'0'0,"-21"0"0,-1 0 15,1-21-15,0 0 16,0 21-16,0-21 15,21-1-15,-21 22 0,21-21 0,0 0 16,0 0-16,0 0 0,0 0 16,0-1-16,0 1 0,21 0 15,0 0-15,0 0 0,0 21 0,22-21 16,-22-1-16,21 22 0,0 0 0,-20 0 16,20 0-16,-21 0 0,0 0 15,0 22-15,1-1 0,-22 0 0,0 0 16,0 21-16,0-20 0,0 20 15,-22 0-15,1 1 0,0-1 16,-21 0-16,21 1 0,-1-1 16,1 0-16,0-21 0,0 22 0,0-1 15,21-21-15,-21 22 0,21-22 16,0 0-16,0 0 0,0 0 0,21-21 16,0 21-16,0-21 0,0 0 15,0 0-15,22 0 0,-22 0 0,21-21 16,-21 21-16,22-21 0,-22 0 15,0 0-15,21 0 0,-20 21 0,-22-22 16,21-20-16,-21 21 0,0 0 0,0 0 16,0-1-16,0-20 0,0 21 15,-21 0-15,-1 0 0,1-1 16,0 1-16,0 21 0,-21 0 16,20 0-16,1 0 0,0 0 0,0 21 15,0 1-15,0-1 0,-1 0 16,1 0-16,0 0 0,0 0 0,21 1 15,0-1-15,0 0 0,-21 0 16,21 0-16,0 0 0</inkml:trace>
  <inkml:trace contextRef="#ctx0" brushRef="#br0" timeOffset="99540.63">11007 16637 0,'-22'0'0,"22"-21"62,0 0-46,0 0-1,0-1 1,0 1-16,0 0 16,0 0-1,0 0-15,0 0 16,0-1 0,0 1-1,0 0 16,0 0 1,0 0-1,22 21-15,-22-21-16,0-1 15,0 1-15,0 42 63,0 1-63,0-1 0,0 0 15,0 21-15,0-21 0,0 22 16,0-1-16,0 0 0,0 1 0,0-1 16,0 0-16,0 1 0,0 20 15,0-20-15,0-1 0,0 0 16,0 1-16,0-1 0,0-21 0,-22 21 15,22-20-15,0-1 0,-21 0 16,21 0-16,0 0 0,0 0 0,0 1 16,0-1-1,0-42 17,0-1-32,0 1 0,0 0 15,21 0-15</inkml:trace>
  <inkml:trace contextRef="#ctx0" brushRef="#br0" timeOffset="100007.36">11515 16658 0,'0'21'15,"0"1"1,0-1-16,0 21 15,0-21-15,-22 0 0,22 22 0,0-1 16,0-21-16,0 22 0,0-22 16,0 21-16,0-21 0,0 22 0,0-22 15,0 0-15,0 0 0,22 0 16,-1 0-16,0 1 16,0-22-16,21 21 0,-20-21 0,-1 0 15,0 0-15,21 0 0,-21 0 16,22 0-16,-22-21 0,0-1 0,0 1 15,0 0-15,1 0 0,-1 0 16,0 0-16,0-1 0,-21-20 0,0 21 16,0-21-16,0 20 0,0-20 15,0 21-15,-21-21 0,0 20 0,0-20 16,-1 21-16,22 0 0,-21 0 0,0-1 16,0 1-16,0 21 0,0 0 15,-1 0-15,1 0 16,0 0-16,0 0 15,0 21-15,21 1 0,-21-22 16,21 21-16,0 0 0,-22 0 16,1-21-1,0 0 1</inkml:trace>
  <inkml:trace contextRef="#ctx0" brushRef="#br0" timeOffset="100330.69">10922 16574 0,'0'0'0,"-21"0"0,0 0 16,-1 0-16,44 0 16,20 0-1,-21 0-15,21-22 0,1 22 16,20 0-16,-20 0 0,20-21 0,1 21 15,-22 0-15,21 0 0,1-21 16,-22 21-16,1-21 0,20 21 0,-42 0 16,22 0-16,-1-21 0,-21 21 15,0 0-15,0 0 0,1 0 16,-22-21 31,0-1-32,0 1-15</inkml:trace>
  <inkml:trace contextRef="#ctx0" brushRef="#br0" timeOffset="102816.17">14436 16404 0,'0'-21'16,"0"0"-16,-22 0 15,22 0-15,0-1 16,0 1-16,0 0 15,0 0-15,-21 0 16,0 21 0,0 21 15,21 0-31,0 0 16,-21 22-16,21-22 0,0 21 0,0 0 15,0 1-15,0-1 0,0 0 16,0 1-16,0 20 0,0-20 0,0-1 15,0 0-15,0 1 0,0-1 16,0 0-16,0 1 0,-21-22 0,21 21 16,0-21-16,-22 0 0,22 1 15,0-1-15,22-42 47,-1-1-31,0-20-16,0 21 0,-21 0 15</inkml:trace>
  <inkml:trace contextRef="#ctx0" brushRef="#br0" timeOffset="103430.82">14986 16489 0,'0'-21'31,"-21"21"-31,0-21 16,-1-1 0,22 1-16,0 0 0,0 0 15,0 0-15,22 0 16,-1-1-16,0 22 0,21-21 0,-21 0 16,1 21-16,-1 0 0,21 0 15,-21 0-15,22 0 0,-22 21 0,0 0 16,21 22-16,-21-22 0,1 21 0,-1 1 15,0-22-15,0 21 0,-21 0 16,0 22-16,0-22 0,0 1 0,0-1 16,-21 21-16,0-20 15,0-1-15,-22 0 0,1 1 0,0-1 16,-1-21-16,1 22 0,0-1 16,-1-21-16,1 0 0,21 0 0,-22 1 15,1-1-15,21-21 0,0 0 16,0 0-16,-1 0 0,1 0 0,0 0 15,0 0-15,21-21 0,0-1 16,-21-20-16,21 21 0,-21-21 0,21 20 16,0-20-16,0 0 0,0-1 15,0 1-15,0 0 0,21 21 16,0-1-16,-21 1 0,21 21 16,0 0-16,0 0 0,1 0 0,-1 0 15,0 21-15,0 1 0,21-1 16,-20 0-16,-1 21 0,0-21 0,0 1 15,21 20-15,-20-21 0,-1 0 0,0 0 16,0 22-16,0-22 0,0 0 16,1 0-16,-1 0 0,0-21 0,0 22 15,0-1-15,0-21 0,1 0 16,-1 0-16,0 0 0,0 0 0,0 0 16,0 0-16,22 0 15,-22-21-15,0-1 0,0 1 0,0-21 16,22 21-16</inkml:trace>
  <inkml:trace contextRef="#ctx0" brushRef="#br0" timeOffset="103916.64">15917 16341 0,'-21'0'15,"21"21"-15,0 0 16,0 0-16,21 0 15,0-21-15,1 0 0,-1 0 16,0 22-16,21-22 0,-21 0 16,22 0-16,-1 0 0,-21 0 0,22 0 15,-1-22-15,0 22 0,-21-21 16,22 21-16,-22-21 0,0 0 0,0 21 16,0-21-16,1 0 0,-22-1 15,0 1-15,0 0 0,0 0 16,0 0-16,-22 0 15,1 21-15,0 0 0,0 0 16,0 0-16,0 21 0,-1 0 16,22 0-16,0 0 0,0 22 15,0-1-15,-21-21 0,21 21 16,0 1-16,0-1 0,0 22 16,0-22-16,-21 0 0,21 1 0,-21-1 15,21 0-15,0 1 0,0-1 16,-21 0-16,0 1 0,21-22 0,-22 21 15,22-21-15,0 0 0,0 1 0,-21-1 16,21 0-16,0 0 0,0 0 16,0 0-16,0-42 31,-21 0-31,21 0 16,0 0-16,-21 0 15,21-1-15</inkml:trace>
  <inkml:trace contextRef="#ctx0" brushRef="#br0" timeOffset="104160.49">15896 16870 0,'0'0'0,"-21"0"0,0 0 15,42 0 17,0 0-32,0 0 0,22 0 0,-1 0 15,-21-21-15,43 21 0,-22 0 0,0-21 16,1 21-16,20-22 0,-21 1 15,1 21-15,-1-21 0,0 21 16,-20-21-16,20 21 0,-21 0 16,0-21-16,0 21 15,-21-21-15,-21 21 16,0 0 0,0 0-16,0 0 0,-22 0 0,1 0 15</inkml:trace>
  <inkml:trace contextRef="#ctx0" brushRef="#br0" timeOffset="105103.9">3873 16383 0,'0'0'0,"0"-21"0,0 0 0,0 0 16,0-1-16,0 1 15,0 0-15,0 0 16,-21 21 0,21 21-1,0 0 1,0 0-16,0 1 0,0-1 16,0 21-16,21-21 0,-21 22 15,22-1-15,-22 0 0,21 1 16,-21-1-16,0 21 0,0 1 15,0-1-15,0 1 0,0-1 0,0 1 16,0-1-16,0 1 0,0-1 16,-21 1-16,21-1 0,0-20 0,0 20 15,-22-20-15,22-1 0,-21 0 16,21 1-16,0-1 0,0-21 0,0 0 16,0 0-16,0 1 0,0-1 15,-21-42 1,21-1-1,0 1-15,-21 0 0,21 0 0,0-21 16,0-1-16,-21 1 0,21 21 16,-21-22-16</inkml:trace>
  <inkml:trace contextRef="#ctx0" brushRef="#br0" timeOffset="107568.46">3916 16256 0,'0'0'0,"21"-21"16,-21 0 0,21 21-16,0-21 0,0 21 15,1 0-15,-1-22 16,0 22-16,0 0 16,0 0-16,0 0 0,1 0 15,-1 0-15,0 0 0,0 0 16,21 0-16,-20 0 15,20 0-15,0 0 0,1 0 0,-1 0 16,0 0-16,1 0 0,-1 0 16,21 0-16,-20 0 0,20 0 0,-20 0 15,-1 0-15,21 0 0,-20 22 16,20-22-16,-20 0 0,20 0 0,1 0 16,-1 0-16,1 0 0,20 0 15,1 0-15,0 0 0,20 0 0,-20 0 16,21 0-16,-21 0 0,20 0 0,-20 0 15,21 0-15,0 0 0,0 0 16,-1 0-16,22 0 0,-21 0 0,0 0 16,0 0-16,0 0 15,21 0-15,-21 0 0,-1 0 0,22 0 16,-21-22-16,21 22 0,-21 0 0,0 0 16,21 0-16,-21 0 0,21 0 15,0 0-15,0 0 0,0 0 0,0-21 16,0 21-16,-21 0 0,21 0 15,-22 0-15,1 0 0,21 0 0,-21 0 16,0 0-16,21 0 0,-21 0 16,0 0-16,-1 0 0,1 0 0,0 0 15,0 0-15,0 0 0,0 0 0,-1 0 16,22 0-16,-21 0 16,0 0-16,0 0 0,0 0 0,-22 0 15,22 0-15,0 0 0,0 0 16,21 0-16,-42 0 0,20 0 0,1 0 15,0 0-15,-21 0 0,21 0 0,-22 0 16,22 0-16,-21 0 0,21 21 16,-22-21-16,1 22 0,21-22 0,-22 0 15,1 0-15,0 21 0,-1-21 16,1 0-16,0 0 0,-1 21 0,1-21 16,0 0-16,-1 0 0,22 21 0,-21-21 15,0 0-15,-1 0 0,1 21 16,0-21-16,-1 0 0,1 0 15,0 21-15,-1-21 0,1 0 16,21 0-16,-22 0 0,1 22 0,21-22 16,-21 0-16,-1 0 0,1 0 0,-22 0 15,22 0-15,0 0 0,-1 0 16,-20 0-16,21 0 0,-1 0 0,1 0 16,-22 0-16,22 0 0,-21 0 15,20 0-15,-20 0 0,-1 0 0,1 0 16,-1 0-16,1 0 0,-1 0 15,-20 0-15,20 0 0,1 0 0,-22 0 16,21 0-16,-20 0 0,20 0 16,-20 0-16,-1 21 0,21-21 15,-20 0-15,-1 0 0,0 0 0,1 0 16,-22 0-16,21 0 0,-21 0 16,22 0-16,-22 0 0,0 0 0,0 0 15,0 0-15,1 0 0,-1 0 0,0 0 16,0 0-1,0 0-15,-21-21 16,0 42 62,0 0-62,0 0-16,0 0 0,0 0 15,0 1-15,0-1 16,0 0-16,0 21 0,0-21 0,0 1 16,0-1-16,0 21 0,0-21 15,0 22-15,0-1 0,0 0 0,0-21 16,0 22-16,0-1 0,0 0 0,0 1 16,-21-1-16,21 0 15,0-20-15,0 20 0,0 0 0,0 1 16,0-22-16,-21 21 0,21 0 15,0 1-15,-21-22 0,21 21 0,0 1 16,0-1-16,-21-21 0,21 21 16,0 1-16,-22-22 0,22 21 0,0-21 15,0 1-15,0-1 0,0 0 16,-21 0-16,21 0 0,0 0 0,-21 1 16,21-1-16,-21-21 31,0 0-16,0 0 1,-1 0-16,1 0 16,0 0-16,0 0 0,-21 0 15,20-21-15,-20 21 0,0 0 0,-1 0 16,1-22-16,0 22 0,-22 0 16,1 0-16,20 0 0,-20-21 0,-1 21 15,-20 0-15,20 0 0,1-21 16,-1 21-16,-20 0 0,-1 0 0,21-21 15,-20 21-15,-22-21 0,21 21 0,1 0 16,-1 0-16,-21-21 0,21 21 16,-20 0-16,20-22 0,-21 22 0,0 0 15,0-21-15,1 21 0,-1-21 16,0 21-16,0 0 0,0 0 16,0-21-16,-21 21 0,22 0 15,-1 0-15,-21 0 0,21 0 0,0 0 16,0-21-16,-21 21 0,21 0 0,1 0 15,-1 0-15,-21 0 0,21 0 16,-21 0-16,21 0 0,0 0 0,0 0 16,1 0-16,-22 0 0,21 0 15,0 0-15,0 0 0,0 0 0,-21 0 16,21 0-16,1 0 0,-1 0 16,0 0-16,0 0 0,0 0 0,0 0 15,1 0-15,-1 0 0,0 0 0,0 0 16,0 0-16,0 0 15,1 0-15,20 0 0,-21 0 0,0 0 16,0 0-16,22 0 0,-22 0 16,0 0-16,0 0 0,22 0 0,-22 0 15,21 0-15,-21 0 0,22 0 16,-22 0-16,0 0 0,21 0 0,-21 0 16,22 0-16,-22 0 0,21 0 0,-21 0 15,22 0-15,-1 0 0,-21 0 16,22 0-16,-1 0 0,-21 0 0,21 0 15,1 21-15,-1-21 16,0 0-16,1 0 0,-1 0 0,0 0 16,1 21-16,20-21 0,-20 0 0,-1 0 15,0 0-15,22 21 0,-22-21 16,0 0-16,1 0 0,20 0 0,-20 0 16,20 0-16,-21 0 0,22 21 15,-22-21-15,22 0 0,-22 0 0,22 0 16,-22 0-16,21 0 0,-20 0 15,20 22-15,-20-22 0,20 0 0,-21 0 16,22 0-16,-1 21 0,-20-21 16,20 0-16,1 0 0,-1 0 0,1 21 15,-1-21-15,1 0 16,-1 0-16,22 0 0,-22 0 0,1 21 16,21-21-16,-22 0 0,22 0 15,-1 0-15,1 0 0,0 0 0,-1 0 16,1 0-16,21 0 0,-21 0 15,20 0-15,1 0 0,0 0 0,0 0 16,0 0-16,0 0 0,-1 0 16,1 0-16,0 0 15,0 0-15,42 0 188,0-21-188,22 0 15</inkml:trace>
  <inkml:trace contextRef="#ctx0" brushRef="#br0" timeOffset="108988.11">8678 7684 0,'0'0'0,"0"21"0,-21-21 0,0 0 16,0 0-16,0 0 0,-1 0 15,1 0-15,0 21 16,0-21 0,42 0 15,0 0-15,0 0-16,22 0 0,-22 0 15,42 0-15,-20 0 0,20 0 0,1 0 16,-1 21-16,22-21 0,0 0 0,-1 0 15,1 0-15,0 0 0,20 0 16,-20 0-16,21 0 0,21 0 0,-21 0 16,0 0-16,-1 0 0,1 0 0,0 0 15,21 0-15,0 0 0,-21 0 16,21 0-16,21 0 0,-21 0 16,0 0-16,21 0 0,-21 0 0,0-21 15,0 21-15,0 0 0,0 0 0,0 0 16,-21 0-16,0 0 0,0 0 15,0 0-15,-1 0 0,1 0 0,0 0 16,-21 0-16,-1 0 0,1 0 16,0 0-16,-22 0 0,1 0 0,-1 0 15,-20 0-15,-1 0 0,0 0 0,1 0 16,-22 0-16,0 0 0,0 0 16,-42 0 30,-21 0-46,20 0 0,-20 0 0,0 0 16,-1 0-16,-20 21 0,-1-21 0,1 0 16,-22 0-16,1 0 0,-1 0 15</inkml:trace>
  <inkml:trace contextRef="#ctx0" brushRef="#br0" timeOffset="109708.53">8340 7938 0,'0'0'0,"-22"0"15,1 0-15,0 0 0,0 0 16,0 21-16,0-21 16,21 21-1,0 0 16,21-21-31,21 0 16,-21 0-16,0 0 0,1 0 0,20 21 16,0-21-16,22 0 0,-22 0 0,22 0 15,20 0-15,-20 0 0,20 0 16,1 0-16,21 0 0,-21 0 0,20 0 16,1 0-16,21-21 15,-21 21-15,21 0 0,0 0 0,21-21 16,-21 21-16,21 0 0,-21 0 0,22 0 15,20 0-15,-21-21 0,21 21 16,-20 0-16,20 0 0,-21 0 0,21-21 16,-20 21-16,20 0 0,-21 0 0,0 0 15,-21 0-15,21-22 0,-21 22 16,22 0-16,-22 0 0,0 0 0,-22 0 16,1 0-16,0 0 0,0 0 0,-21 0 15,-1 0-15,-20 0 0,-1-21 16,1 21-16,-1 0 0,-20 0 15,-1 0-15,0 0 0,-21 0 0,22 0 0,-22 0 16,0 0 0,-21-21-1,0 0 63,21 0-62</inkml:trace>
  <inkml:trace contextRef="#ctx0" brushRef="#br0" timeOffset="110540.05">19452 6985 0,'0'0'0,"-21"21"15,42-21 16,0 0-31,22 0 0,-22 0 16,21 0-16,0 0 0,22 0 16,-22 0-16,22 0 0,-22 0 0,22 0 15,-1 0-15,-21 0 0,22 0 16,-1 0-16,1 0 0,-1 0 0,1 0 16,-22 0-16,22 0 0,-22 0 0,22 0 15,-22 0-15,0 0 0,-21 0 16,1 0-16,-1 0 0,0 0 15,0 0-15,-42 0 32,0 0-17,0 0-15,-1 0 0,1 0 16,-21 21-16,21-21 0,0 0 0,-22 0 16,22 0-16,-21 0 0,21 22 0,-22-22 15</inkml:trace>
  <inkml:trace contextRef="#ctx0" brushRef="#br0" timeOffset="110895.85">19410 7176 0,'0'0'0,"-21"0"15,-1 0-15,1 0 16,42 0-1,1 0 1,-1 0-16,21 0 0,0 0 0,1 0 16,-1 0-16,22 0 0,-22 0 15,21 0-15,1 0 0,-1 0 0,1 0 16,-1 0-16,1-22 16,-22 22-16,22 0 0,-1 0 0,1 0 15,-1 0-15,-20 0 0,20 0 0,-21 0 16,1 0-16,-22 0 0,21 0 15,-21 0-15,1 0 0,-1 0 0,-21-21 16,-21 21 15,-1 0-31,1 0 0,0-21 16,0 21-16,0 0 0,0 0 16</inkml:trace>
  <inkml:trace contextRef="#ctx0" brushRef="#br0" timeOffset="111424.44">20405 6773 0,'0'-21'16,"0"42"15,0 1-15,21-22-16,0 21 0,0 0 15,0-21-15,22 21 0,-22-21 16,21 21-16,0 0 0,-20-21 16,20 22-16,-21-22 0,21 0 0,1 0 15,-22 21-15,0-21 0,21 0 16,-20 0-16,-1 0 0,21 0 0,-21 0 16,0 0-16,1 0 0,-1 0 15,-42 0 16,-1 0-31,1 0 16,0 0-16,-21 21 0,21 0 0,-22 0 16,1 0-16,21 1 0,-22-1 15,1 21-15,-21-21 0,20 22 16,1-1-16,-22-21 0,22 21 0,-21-20 16,20 20-16,1-21 0,0 21 15,20-20-15,-20-1 0,21 0 0,21 0 16,-21 0-16,21-42 94,-21 21-79,-1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9T03:24:34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 1037 0,'21'0'0,"-42"0"0,42-21 0,-21 0 16,0 0-16,0 0 15,21-1 1,-21 1 0,0 42 15,0 1-16,0-1-15,0 21 0,0-21 0,0 22 16,0 20-16,0-21 0,0 1 16,0-1-16,0 22 0,0-22 0,0 21 15,0 1-15,0-22 16,0 22-16,0-22 0,0 0 0,0 1 16,0-1-16,0 0 0,0-20 15,0-1-15,0 0 0,0 0 16,0-42 15,0 0-31,0 0 16,0-22-16,-21 22 0,21-21 15,0-1-15,0 1 0,0 0 16</inkml:trace>
  <inkml:trace contextRef="#ctx0" brushRef="#br0" timeOffset="663.04">1693 1122 0,'0'0'0,"-21"0"0,0 0 0,0-21 0,0 21 15,-1 0-15,22-21 0,-21-1 16,21 1-16,0 0 16,0 0-16,0 0 0,21 0 15,1-1-15,-1 1 0,0 0 16,0 0-16,21 21 0,-20 0 15,20 0-15,-21 0 0,21 0 16,-20 21-16,20-21 0,-21 21 16,0 22-16,0-22 0,1 0 15,-1 21-15,-21-21 0,0 22 0,0-1 16,0-21-16,0 22 0,0-1 16,-21-21-16,21 21 0,-22-20 0,1 20 15,-21-21-15,21 0 0,0 0 16,-1 1-16,1-1 0,0-21 15,0 0-15,0 21 0,0-21 16,21-21 15,0 0-31,21 21 0,0-22 16,0 22-16,0 0 16,0-21-16,22 21 0,-22 0 0,21 0 15,-21 0-15,22 0 0,-22 0 16,21 0-16,1 0 0,-22 21 15,21 1-15,-21-22 0,0 21 0,1 0 16,-1 21-16,-21-21 0,0 22 16,0-22-16,0 21 0,-21 1 0,-1-1 15,-20 0-15,21 1 0,-21-1 16,20-21-16,-20 21 0,21-20 16,-21-1-16,20 0 0,1 0 15,-21-21-15,21 0 0,-22 0 16,22 0-16,0 0 0,-21 0 0,21 0 15,-22 0-15,1 0 0,21-21 16,-22 0-16,22 0 0,0 21 16,0-22-16,0 1 0,21 0 15,0 0-15,0 0 0,0 0 16,0-1-16,42 1 16,-21 0-16,0 0 0,1 0 0,20 0 15,-21-1-15</inkml:trace>
  <inkml:trace contextRef="#ctx0" brushRef="#br0" timeOffset="1408.66">2413 1418 0,'21'0'15,"-21"21"-15,0 1 0,0-1 16,0 0-16,0 0 15,0 21-15,0-20 0,0-1 16,0 0-16,0 21 0,0-21 0,0 22 16,0-22-16,0 0 0,0 0 15,0 0-15,21 1 0,0-22 16,1 0-16,-1 0 16,21 0-16,-21 0 0,0 0 0,1-22 15,20 1-15,-21-21 0,0 21 16,22 0-16,-22-22 0,0 22 0,0-21 15,0 21-15,0-22 0,1 22 16,-22-21-16,0 21 0,0-1 16,21 1-16,-21 0 0,0 0 15,0 42 17,0 0-17,0 0-15,0 1 0,21-1 16,0 0-16,-21 21 0,21 1 15,0-1-15,-21 0 0,22 22 0,-1-22 16,0 22-16,-21-1 0,21 1 16,0-1-16,-21 1 0,21-1 0,-21 22 15,22-22-15,-22 22 0,0-22 16,21 22-16,0-21 0,-21-1 0,21 1 16,-21-1-16,0 1 0,0-1 15,0-21-15,0 1 0,0-1 16,0 0-16,0 1 0,0-22 0,0 0 15,-21 0-15,0 0 0,0-21 16,-22 0-16,22 0 0,0 0 16,-21 0-16,-1-21 0,1 0 0,0 0 15,-1 0-15,22-22 0,-21 1 16,-1 0-16,1-1 0,0-20 0,21 21 16,-22-22-16,22 1 0,0-1 15,-21-21-15,42 22 0,-22-1 16,22 1-16,-21-1 0,21 1 0,0 21 15,0-22-15,0 1 0,21 20 16,1-20-16,-1 20 0,0 1 0,21 0 16,-21-22-16,1 43 0,-1-21 15,21-1-15,-21 22 0,0 0 0,1-21 16,-1 21-16,0 21 16,0-22-16,-21 1 0,21 0 0,0 0 15</inkml:trace>
  <inkml:trace contextRef="#ctx0" brushRef="#br0" timeOffset="1756.52">3323 868 0,'0'-21'16,"-21"42"15,21 0-31,0 0 16,0 22-16,-21-1 0,21 0 0,0 1 15,0 20-15,0-21 0,0 22 16,0-22-16,-21 22 0,21-22 16,-22 22-16,22-22 0,-21 21 0,21-20 15,0-1-15,0 0 0,0-20 16,0 20-16,0-21 0,0 0 15,0 0-15,0 1 0,21-22 47,1-22-47,-22 1 0,21 21 16,-21-42-16,21 21 0</inkml:trace>
  <inkml:trace contextRef="#ctx0" brushRef="#br0" timeOffset="2192.27">3514 1545 0,'21'0'15,"-21"21"-15,21-21 0,0 0 16,0 0-16,0 0 16,1 0-16,-1 0 0,0 0 15,0 0-15,0 0 0,0-21 0,1 21 16,-1-21-16,0 21 0,-21-21 15,21 21-15,-21-21 0,21 0 0,-21-1 16,0 1-16,0 0 16,0 0-16,0 0 15,-21 21-15,0 0 16,0 0-16,0 0 0,-1 0 16,1 21-16,21 0 15,-21 0-15,0 0 0,0 1 0,0 20 16,21-21-16,0 21 0,-22 1 15,22-1-15,-21 0 0,21-20 0,0 20 16,0-21-16,0 21 0,0-20 16,21-1-16,1 0 0,-1 0 15,0-21-15,0 0 0,0 0 16,0 0-16,1 0 0,20 0 0,-21-21 16,0 21-16,0-21 0,1 0 15,20-1-15,-21 1 0,-21 0 16,21 0-16,0 0 0,1-22 0,-22 22 15,21 0-15</inkml:trace>
  <inkml:trace contextRef="#ctx0" brushRef="#br0" timeOffset="2516.61">3111 1164 0,'-21'0'16,"42"0"-16,-21 0 15,22 0 1,20 0-16,-21 0 0,21 0 16,1-21-16,-1 0 0,0 21 15,22-21-15,-22 0 0,1 21 0,20-22 16,-21 22-16,1-21 0,-22 21 15,21 0-15,-21 0 0,1 0 0,-22-21 16,21 21-16,-21 21 63</inkml:trace>
  <inkml:trace contextRef="#ctx0" brushRef="#br0" timeOffset="4092.9">7472 1439 0,'0'0'0,"-21"0"0,-1 0 0,1 0 16,0 0-16,-21 0 0,-1 0 16,22 0-16,0 0 15,0 0-15,0 0 0,0 0 0,-1 0 16,1 22-16,0-22 0,0 0 16,0 0-16,0 0 0,-1 0 0,1 0 15,0 0 1,0 0-16,21 21 31,21-21 0,0 0-31,22 21 0,-1-21 16,0 0-16,1 0 0,-1 0 16,21 0-16,1 0 0,21 0 0,-22 0 15,22 0-15,21 0 0,-22-21 16,1 21-16,21 0 0,-22 0 0,1 0 15,21 0-15,-21 0 0,-1-21 16,22 21-16,-21 0 0,-1 0 0,1 0 16,0 0-16,-1 0 0,-20 0 15,-1 0-15,-20 0 0,-1 0 16,0 0-16,1 0 0,-22 0 0,0 0 16,0 0-16,0 0 0,1-22 15,-22 1 1,0 0-1,0 0 1,-22 0 0,1 21-16,0-21 0,0 21 0,0-22 15,0 22-15,-1-21 0,1 21 16,-21-21-16,21 21 0,-22-21 0,22 21 16,-21 0-16,21 0 0,-22-21 15,22 21-15,-21 0 0,21 0 16,0 0-16,-1 0 0,1 0 15,0 0-15,0 0 16,42 0 15,0 0-31,0 21 16,1-21-16,20 0 0,-21 0 0,21 21 16,-20-21-16,20 0 0,-21 0 15,21 0-15,-20 0 0,20 21 0,-21-21 16,21 0-16,-20 0 0,-1 0 15,0 0-15,0 0 0,21 0 0,-20 0 16,-1 0-16,0 21 16,-21 1-1,0-1 1,0 0-16,0 0 16,-21 0-16,0 0 15,-1 1-15,-20-1 0,21 0 16,0 21-16,0-21 0,-22 1 0,22 20 15,-21-21-15,21 21 0,-22-20 16,22-1-16,-21 21 0,21-21 0,-1 0 16,1-21-16,0 22 0,0-1 15,21 0-15,-21-21 0,21 21 16,-21-21-16,-1 0 187,22-21-171,0 0-16,0 0 0,0-1 16</inkml:trace>
  <inkml:trace contextRef="#ctx0" brushRef="#br0" timeOffset="6728.71">11874 1482 0,'22'-21'78,"-22"-1"-62,21 1-16,-21 0 15,21 21-15,0-21 0,-21 0 0,0 0 16,0-1-16,21 1 0,-21 0 16,21 0-16,1 0 0,-22 0 15,0-1-15,0 1 0,21 0 16,-21 0-1,0 42 32,0 0-47,0 0 16,0 1-16,0-1 0,0 0 0,0 0 16,0 0-16,0 0 0,0 1 15,0 20-15,0-21 0,0 21 0,0-20 16,0 20-16,0-21 0,0 21 15,0 1-15,0-22 0,0 21 0,0-21 16,0 22-16,0-22 0,0 21 16,0-21-16,0 1 0,0-1 0,-21 0 15,21 0-15,0 0 16,0 0-16,0 1 0,-22-22 0,22 21 16,-21-21-16,21 21 15,-21-21-15,0 0 16,0 0-16,0 0 0,-1 0 0,1 0 15,0 0-15,0 0 0,-21 0 16,20 0-16,-20 0 0,21 0 0,-21 0 16,20 21-16,-20-21 0,21 0 15,0 0-15,0 0 0,-1 0 0,1 0 16,0 0-16,0 0 0,42 0 47,0 0-47,0 0 15,22 0-15,-1 0 0,0 0 0,1 0 16,-1 0-16,22 0 0,-22 0 16,21 0-16,-20 0 0,20-21 0,-20 21 15,-1 0-15,0 0 0,1 0 0,-22 0 16,0 0-16,0 0 0,0 0 16,-21-21 62,0 0-78</inkml:trace>
  <inkml:trace contextRef="#ctx0" brushRef="#br0" timeOffset="8684.21">12806 1905 0,'0'0'0,"0"21"16,-21-21-16,42-21 78,0 0-78,-21 0 0,21 0 16,-21-1-16,21 1 0,-21 0 0,0-21 15,21-1-15,1 1 0,-22 21 0,21-21 16,-21-1-16,0-20 0,0 20 15,0 1-15,0 0 0,0-1 0,0 1 16,0 0-16,0-1 16,0 1-16,0 0 0,0-1 0,0 22 15,0-21-15,0 21 0,0 0 16,-21 21 0,21 21-16,0 0 15,0 21-15,0 1 0,0-22 0,0 21 16,0 22-16,0-22 0,0 0 15,0 1-15,0 20 0,0-21 0,0 1 16,0 20-16,0-20 0,0 20 16,0-21-16,0 1 0,0-1 0,0 0 15,0-20-15,0 20 0,0-21 16,0 0-16,0 0 0,0 1 16,0-1-16,0-42 31,0-1-31,0 1 15,0 0-15,0 0 0,0 0 16,0 0-16,0-22 0,0 22 0,0-21 16,0 21-16,0-22 0,21 22 15,0-21-15,-21 21 0,21-1 0,0 1 16,0 0-16,1 0 0,20 21 16,-21-21-16,0 21 0,0 0 0,1 0 15,-1 0-15,0 0 0,21 0 16,-21 21-16,1-21 0,-1 21 0,-21 0 15,21 0-15,0 22 0,-21-22 16,0 0-16,0 21 0,0-20 16,0-1-16,0 21 0,0-21 0,0 0 15,0 1-15,0-1 0,-21 21 16,0-42-16,0 21 0,-1 0 0,22 1 16,-21-22-16,0 0 0,0 21 15,0-21-15,0 0 0,-1 0 0,1 0 16,0 0-16,0 0 0,0-21 0,0 21 15,21-22-15,-22 1 0,1 21 16,0-21-16,21 0 16,-21 21-1,21 21 17,0 0-17,21-21-15,-21 21 0,21 1 16,0-22-16,1 21 0,-22 0 15,21-21-15,0 0 0,0 21 0,0-21 16,0 0-16,1 0 0,20 0 16,-21 0-16,21 0 0,-20 0 0,20 0 15,0 0-15,-21-21 0,22 0 16,-22 21-16,21-21 0,-21-1 0,1 1 16,20-21-16,-21 21 0,0 0 15,0-22-15,1 22 0,-1 0 16,-21-21-16,21 20 0,-21 1 0,21 0 15,-21 0-15,0 0 0,0 0 16,0-1-16,0 44 31,0-1-15,0 0-16,0 0 16,0 21-16,0-20 0,0-1 0,0 0 15,0 21-15,0-21 0,0 1 16,0-1-16,0 0 0,0 0 15,0 0-15,21-21 0,-21 21 0,21-21 16,1 0-16,-1 0 16,0 0-16,0 0 0,0 0 0,0 0 15,1-21-15,-1 0 0,0 0 0,0 21 16,0-21-16,0-22 0,1 22 16,-1 0-16,0 0 0,-21-21 0,21 20 15,-21-20-15,21 21 0,-21 0 16,21 0-16,-21-1 0,0 1 15,0 0-15,0 0 32,0 42-17,0 0 1,0 0-16,0 1 0,0 20 16,0-21-16,0 0 0,0 22 15,0-22-15,0 21 0,0 0 0,0 1 16,0-1-16,0 0 0,0 1 0,0 20 15,0-20-15,0 20 0,0 1 16,0-1-16,0 1 0,-21-1 0,21 1 16,0 20-16,-21-20 0,21 20 0,0-20 15,0-1-15,0 1 0,0-1 16,0 1-16,0-1 0,0-20 16,0 20-16,0-20 0,0-1 0,0 0 15,0 1-15,-21-1 0,21-21 16,-21 0-16,21 0 0,-21 1 0,-1-1 15,22 0-15,-21-21 0,0 0 16,0 0-16,0 0 0,0 0 16,-22 0-16,22-21 0,-21 0 0,-1-1 15,1 1-15,-21-21 0,20 21 0,1-22 16,0 1-16,-1 0 0,1-1 16,0 22-16,20-21 0,1 0 0,0-1 15,0-20-15,21 20 0,0 1 0,0 0 16,0-22-16,0 22 15,0 0-15,0-22 0,21 22 0,0-22 16,0 22-16,1-22 0,-1 22 0,0 0 16,0-1-16,0 22 0,22-21 15,-22 21-15,0 0 0,21-1 0,-21 1 16,1 0-16,-1 21 0,0-21 16,0 21-16,0 0 0,0-21 0,1 0 15,-1-1-15,0 1 16,-21 0-16</inkml:trace>
  <inkml:trace contextRef="#ctx0" brushRef="#br0" timeOffset="9089">14351 1016 0,'0'0'0,"-21"0"0,21 21 31,0 0-31,0 1 0,0-1 16,0 0-16,0 21 0,0 1 15,0-22-15,0 21 0,0 0 0,0 22 16,0-22-16,0 1 0,0-1 0,0 0 16,0 1-16,0-1 0,0 0 15,0 1-15,0-22 0,0 21 0,0-21 16,0 0-16,0 1 0,0-1 16,0-42 30,0-1-46,21 1 16,0 0-16,-21 0 0</inkml:trace>
  <inkml:trace contextRef="#ctx0" brushRef="#br0" timeOffset="9580.7">14626 1672 0,'21'0'16,"0"0"-1,1 0-15,-1-21 16,0 21-16,0-21 0,0 0 16,0 21-16,1-21 0,-22-1 15,21 1-15,0 21 0,0-21 0,-21 0 16,0 0-16,0 0 15,0-1 1,-21 22 0,0 0-16,0 0 0,-1 0 15,1 0-15,0 0 16,0 0-16,0 22 0,0-1 16,21 0-16,-22 21 0,1-21 15,21 1-15,0 20 0,0-21 16,0 21-16,0-20 0,0 20 0,0-21 15,0 21-15,0-20 0,0-1 0,0 0 16,21 0-16,1 0 16,-1 0-16,0-21 0,0 0 15,0 0-15,0 0 0,1 0 16,-1 0-16,0 0 0,0 0 0,0-21 16,0 0-16,1 21 0,-1-21 0,0 21 15,0-21-15,0 0 16,-21-1-16,21 1 0,-21 0 0,22 0 15,-22 0-15,0 0 0,21-1 16,-21 1-16</inkml:trace>
  <inkml:trace contextRef="#ctx0" brushRef="#br0" timeOffset="10004.75">14139 1270 0,'0'0'0,"-21"0"15,21 21-15,21-21 16,0 0-16,22 0 15,-22 0-15,21-21 0,1 21 16,-1 0-16,0-21 0,1 21 0,-1 0 16,-21-21-16,21 21 0,1 0 15,-22-21-15,0 21 0,21-22 0,-20 22 16,-1 0-16,0 0 16,0 0-1,-42 0 63,0 0-78,0 0 0,-1 0 16,1 0-16</inkml:trace>
  <inkml:trace contextRef="#ctx0" brushRef="#br0" timeOffset="12155.96">16595 1524 0,'-22'0'0,"1"0"16,21 21-16,-21-21 0,0 0 15,0 0-15,0 0 0,-1 0 16,1 0-16,21 21 0,-21-21 16,0 0-16,0 0 15,0 0-15,-1 0 0,1 0 16,0 0-16,0 0 16,0 0-16,0 0 0,-1 0 15,1 0-15,0 0 16,0 0-16,42 0 47,0 0-32,0 0-15,1 0 0,20 0 0,0 0 16,1 0-16,-1 0 0,21 0 16,1 0-16,-22 0 0,22 0 0,-1 0 15,1 0-15,-1 0 0,1 0 16,-1 0-16,-20 0 0,20 0 0,-21 0 15,1 0-15,-1 0 0,0 0 16,1 0-16,-22-21 0,0 21 16,21 0-16,-20 0 0,-1 0 0,0 0 15,-21-21-15,21 21 16,-21-21 0,0 0-1,-21 21-15,0-21 0,0 21 0,-1 0 16,1-22-16,-21 22 0,0 0 0,20-21 15,-20 21-15,0 0 0,-1 0 16,22 0-16,-21 0 0,21 0 0,0 0 16,-1 0-16,1 0 0,42 0 47,1 0-47,20 0 0,-21 0 0,21 0 15,-20 0-15,20-21 0,0 21 0,1 0 16,-22 0-16,21 0 0,0 0 15,-20-21-15,20 21 0,-21 0 0,0 0 16,22 0-16,-22 0 0,0 0 16,-21 21-1,0 0-15,0 0 16,-21 1-16,0-1 0,-1 21 16,1-21-16,0 0 0,-21 22 15,21-1-15,-1-21 0,-20 22 16,21-1-16,-21-21 0,20 0 0,1 22 15,-21-22-15,21 0 0,0 0 16,21 0-16,-22 0 0,1 1 16,0-22 31,21-22-47,0 1 15</inkml:trace>
  <inkml:trace contextRef="#ctx0" brushRef="#br0" timeOffset="12688.65">18500 1376 0,'-22'0'16,"22"21"0,22 0 15,-1-21-31,0 0 15,0 0-15,0 0 0,0 0 16,1 0-16,-1 0 0,0 0 16,0 0-16,0 0 15,0 0 1,1 0 46</inkml:trace>
  <inkml:trace contextRef="#ctx0" brushRef="#br0" timeOffset="12996.63">19092 1207 0,'0'0'0,"-21"0"0,21-22 0,-21 22 15,0 0-15,0 0 0,-1 0 32,22 22-32,-21-22 0,21 21 0,0 0 15,0 0-15,0 21 0,0-20 16,0-1-16,0 21 0,0-21 16,0 22-16,0-22 0,0 21 15,0 0-15,0-20 0,0-1 0,0 21 16,0-21-16,0 0 0,0 1 15,0-1-15,0 0 16,0-42 15</inkml:trace>
  <inkml:trace contextRef="#ctx0" brushRef="#br0" timeOffset="13597.29">19516 1355 0,'0'-21'16,"-22"21"-16,22-22 0,-21 22 15,21-21-15,0 0 16,0 0-16,0 0 0,0 0 15,0-1-15,0 1 0,21 21 16,1-21-16,-1 0 0,0 21 16,0 0-16,0 0 15,0 0-15,1 0 0,-1 0 16,-21 21-16,21 0 0,0 0 0,-21 1 16,0 20-16,21-21 0,-21 21 15,0-20-15,0 20 0,0-21 0,0 21 16,0-20-16,-21 20 0,0 0 15,0-21-15,0 22 0,-22-22 0,22 0 16,-21 0-16,-1 22 0,22-22 16,-21-21-16,21 21 0,-22 0 0,1 0 15,21-21-15,-21 0 0,20 0 0,1 0 16,0 0-16,0 0 0,0-21 16,21 0-16,0 0 15,0 0-15,0-1 0,0-20 16,0 21-16,0 0 0,0 0 0,21-1 15,0 1-15,0 0 16,0 21-16,1 0 0,-1 0 0,0 0 16,0 0-16,0 0 0,0 21 0,1 0 15,-1-21-15,0 22 0,0-1 16,0 0-16,0 0 0,1-21 0,-1 21 16,0 0-16,-21 1 0,21-22 15,0 21-15,-21 0 0,21-21 16,-21 21-16,22-21 15,-1 0 1,0 0-16,0 0 0,0-21 16</inkml:trace>
  <inkml:trace contextRef="#ctx0" brushRef="#br0" timeOffset="14127.5">20129 1439 0,'0'0'16,"-21"0"-16,0-21 0,0 21 0,0-21 0,0 21 15,-1-21-15,22 0 0,0 0 16,0-1-16,0 1 0,0 0 0,0 0 16,0 0-16,0 0 0,0-1 15,22 22-15,-22-21 0,21 0 0,0 21 16,0 0-16,0 0 0,0 0 15,1 0-15,-1 0 0,0 0 0,0 21 16,0 0-16,-21 1 0,0-1 16,0 21-16,0-21 0,0 22 0,0-22 15,-21 21-15,0-21 0,0 22 16,0-22-16,-1 21 0,-20 0 16,21-20-16,0 20 0,21-21 15,0 0-15,-21 0 0,21 1 0,0-1 16,0 0-16,0 0 0,21-21 15,0 0-15,0 0 0,0 0 16,0 0-16,1 0 0,-1 0 0,0 0 16,0-21-16,0 0 0,0 21 15,-21-21-15,0-1 0,22 22 0,-22-21 16,0 0-16,0 0 0,0 0 16,0 0-16,0-1 0,-22 1 0,1 0 15,0 21-15,0 0 0,0-21 16,0 21-16,-1 0 0,1 0 15,0 0-15,0 0 0,0 0 0,0 0 16,-1 0-16,1 21 0,0-21 16,0 21-16</inkml:trace>
  <inkml:trace contextRef="#ctx0" brushRef="#br0" timeOffset="14512.22">21167 889 0,'0'0'16,"0"-21"-16,0 0 0,-22 0 15,22-1-15,-21 22 16,21 22 0,0-1-16,0 0 0,0 21 15,0-21-15,0 43 16,0-22-16,0 1 0,0 20 0,0-21 16,0 22-16,-21-22 0,21 1 15,-21 20-15,21-21 0,0 1 0,-21-22 16,0 21-16,21-21 0,-22 22 15,22-22-15,0 0 0,0 0 16,0 0-16,0-42 31,0 0-31,22 0 16,-1 0-16</inkml:trace>
  <inkml:trace contextRef="#ctx0" brushRef="#br0" timeOffset="14928.99">21399 1270 0,'0'0'0,"-21"0"15,21 21-15,-21 0 16,21 1-16,0-1 0,0 0 16,0 0-16,0 0 0,0 0 0,0 1 15,0 20-15,0-21 0,0 0 16,0 0-16,0 1 0,0-1 0,0 0 15,21-21-15,-21 21 0,0 0 16,21-21-16,1 0 0,-1 0 16,0 0-16,0 0 0,0 0 15,0 0-15,1-21 0,-1 21 16,0-21-16,0 0 0,0 0 0,0-1 16,1-20-16,-1 21 0,-21 0 15,0-22-15,0 22 0,0-21 0,0 21 16,0-22-16,-21 22 0,-1 0 0,1 21 15,0-21-15,0 21 0,0-21 16,0 21-16,-22 0 0,22 0 0,-21 0 16,21 0-16,-1 0 0,-20 21 15,21-21-15,0 21 0,0-21 16,-1 0-16,1 0 0,0 0 16,0 0-1,21-21 1,-21 21-16</inkml:trace>
  <inkml:trace contextRef="#ctx0" brushRef="#br0" timeOffset="15165.12">20786 1122 0,'0'0'0,"21"0"0,0 0 0,0 0 16,21 0-16,-20 0 0,20 0 15,0 0-15,1 0 0,20 0 0,-21 0 16,1 0-16,-1-21 0,0 21 16,1 0-16,-1 0 0,0-21 0,-20 21 15,20-22-15,-21 22 0,0 0 16,0 0-16,1 0 0,-1-21 0,0 21 16,-21-21-1</inkml:trace>
  <inkml:trace contextRef="#ctx0" brushRef="#br0" timeOffset="15717.17">22500 1080 0,'0'0'0,"0"-43"16,0 22-16,0 0 15,0 0-15,0 0 0,0-1 16,0 1-16,0 0 0,0 42 47,0 0-47,0 22 0,0-22 15,0 21-15,0 1 0,0-1 0,0 0 16,0 1-16,0-1 0,0 0 0,0 1 16,0-22-16,0 21 0,0 0 15,0-20-15,0-1 0,-21 21 0,21-21 16,0 0-16,0 1 0,-21-22 16,21 21-16,0 0 15,0-42 16,0 0-31,21-1 16,0 1-16,0 0 16</inkml:trace>
  <inkml:trace contextRef="#ctx0" brushRef="#br0" timeOffset="16324.82">23114 1058 0,'0'0'0,"0"-42"16,0 21-16,0 0 15,0 0 1,0-1-16,0 1 0,0 0 16,21 21-16,0-21 0,0 21 15,1 0-15,-1 0 0,0 0 16,0 21-16,0 0 15,0 0-15,1 1 0,-22-1 0,21 21 16,-21-21-16,21 22 0,-21-1 16,0-21-16,0 21 0,0 1 0,0-22 15,0 21-15,-21-21 0,0 22 16,-1-1-16,-20-21 0,21 0 0,-21 22 16,20-22-16,-20 0 0,0 0 15,21 0-15,-22 1 0,22-22 16,-21 21-16,21-21 0,-1 0 0,1 0 15,0 0-15,0 0 0,0 0 16,0 0-16,21-21 0,0-1 0,-22 1 16,22 0-16,0 0 0,-21 0 15,21-22-15,0 22 0,0 0 0,0-21 16,0 21-16,0-1 0,21 22 16,1-21-16,-1 21 0,0 0 15,0 0-15,0 0 0,0 21 16,1 1-16,-1-22 0,0 21 0,0 0 15,0 0-15,0 0 0,1 0 16,-1 1-16,0-1 0,0 0 16,-21 0-16,21 0 0,0 0 0,-21 1 15,22-1-15,-1-21 16,-21 21-16,21-21 0,0 21 16,0-21-16,0 0 15,1 0 1,-1 0-16,0-21 15,-21 0-15,21 21 0,0-21 0</inkml:trace>
  <inkml:trace contextRef="#ctx0" brushRef="#br0" timeOffset="16852.52">23939 889 0,'-21'0'0,"0"0"0,21 21 16,0 0-1,0 1-15,0-1 16,21 0-16,0-21 0,1 0 16,-1 0-16,0 21 0,0-21 15,0 0-15,0 0 0,22 0 16,-22 0-16,0 0 0,0 0 0,0-21 15,1 21-15,-1-21 0,0 0 16,0 21-16,-21-22 0,0 1 0,21 0 16,-21 0-16,21 0 0,-21 0 15,0-1-15,0 1 0,0 0 16,-21 21 0,21 21-1,-21 0-15,0 1 0,21 20 16,0 0-16,-21-21 0,0 22 0,21-1 15,0 0-15,-22 1 0,1-1 16,21 0-16,-21 1 0,21-22 16,-21 21-16,21-21 0,0 22 15,-21-22-15,21 0 0,-21 21 0,21-20 16,-22-1-16,22 0 0,0 0 16,-21 0-16,21 0 15,0-42 48,0 0-63</inkml:trace>
  <inkml:trace contextRef="#ctx0" brushRef="#br0" timeOffset="17149.4">23791 1334 0,'-21'0'16,"42"0"-1,0 0-15,1 0 16,-1 0-16,0 0 0,21 0 0,-21 0 16,1 0-16,20 0 0,-21 0 15,0 0-15,0 0 0,22-22 0,-22 22 16,0 0-16,0 0 15,0 0-15,-21-21 16,22 21-16,-22-21 47,-22 21-31</inkml:trace>
  <inkml:trace contextRef="#ctx0" brushRef="#br0" timeOffset="19211.73">1757 3979 0,'0'0'0,"21"0"0,-21 22 16,21-22-16,0 0 0,0 0 31,1 0-31,-1-22 0,-21 1 0,21 21 16,0-21-16,0 0 0,0 0 16,1 0-16,-1-1 15,-21 1-15,0 0 0,0 0 0,0 0 16,0 0-16,0-1 15,0 1-15,0 0 0,-21 21 0,-1-21 16,-20 21-16,21 0 0,0 0 16,-22 0-16,1 0 0,21 21 15,-21-21-15,20 21 0,-20 0 0,21 1 16,-21 20-16,20-21 16,1 0-16,0 22 0,21-22 0,0 0 15,0 21-15,0-21 0,0 22 16,0-22-16,0 0 0,21 0 0,0 0 15,1 1-15,20 20 0,-21-21 16,0 0-16,22 0 0,-1-21 16,-21 22-16,21-1 0,-20 0 0,20 0 15,-21 0-15,0 0 0,0 1 16,1 20-16,-1-21 0,-21 0 0,0 0 16,0 1-16,0-1 0,0 0 15,-21 21-15,-1-42 0,-20 21 16,0 1-16,-1-1 0,1 0 15,-21-21-15,-1 0 0,22 0 0,-22 0 16,1 0-16,-1 0 0,22 0 16,-22-21-16,22 21 0,-21-21 15,20-1-15,1 1 0,0 0 0,20 0 16,-20-21-16,21 20 0,-21 1 16,42 0-16,0 0 0,-22 21 0,22-21 15,0 0-15,0-1 16,22 1-16,-1 21 0,21-21 15,0 21-15,-20-21 0,20 0 0,21 0 16,-20-1-16</inkml:trace>
  <inkml:trace contextRef="#ctx0" brushRef="#br0" timeOffset="20229.15">2413 3429 0,'0'0'0,"-21"-21"16,0 0-16,21 42 31,0 0-15,0 0-16,0 22 0,0-1 15,0 0-15,0 1 0,0-1 0,0 0 16,0 22-16,0-22 0,0 22 15,0-1-15,0-21 0,0 22 16,0-1-16,-22 1 0,22-1 0,-21-20 16,21 20-16,-21-20 0,21-1 15,0-21-15,0 21 0,0-20 0,0-1 16,0 0-16,0-42 31,0 0-15,0-1-16,0 1 0,0-21 15,21 21-15,-21-22 0,21 22 16,1-21-16,-1 0 0,21-1 0,-21 1 16,0 21-16,1-22 0,20 22 15,-21 0-15,0 0 0,22 0 0,-22 21 16,0 0-16,0 0 0,0 0 16,0 21-16,1 0 0,-22 0 0,0 0 15,21 22-15,-21-22 0,0 21 16,0-21-16,0 22 0,0-22 0,0 21 15,0 1-15,0-22 0,0 0 16,0 21-16,0-21 0,0 1 0,0-1 16,0 0-16,0 0 15,21-21-15,0 0 16,0 0-16,0 0 16,1 0-16,-1 0 0,0 0 0,0-21 15,0 21-15,0-21 0,1 0 16,-22-1-16,21 1 0,0-21 0,0 21 15,0 0-15,-21-22 0,0 22 16,21-21-16,-21 21 0,22-1 0,-22-20 16,0 21-16,0 0 0,0 0 15,0-1-15,0 1 0,0 0 0,-22 21 47,22 21-47,0 22 0,0-22 16,0 0-16,0 21 0,0-21 0,0 22 15,0-22-15,0 21 0,0-21 16,0 22-16,0-22 0,0 0 0,0 0 16,0 0-16,0 1 0,0-1 15,22-21-15,-1 0 0,0 21 0,0-21 16,0 0-16,0 0 16,1-21-16,-1 21 15,0-21-15,0-1 0,0 1 0,-21 0 0,21 0 16,-21-21-16,22 20 0,-22-20 15,0 21-15,0-21 0,0-1 16,0 22-16,0-21 0,-22 21 16,1-1-16,0 1 0,0 0 0,0 0 15,0 0-15,-1 21 0,1 0 16,0 0-16,0 0 0,0 0 0,0 21 16,-1 0-16,1 0 15,21 0-15,0 1 0,0-1 0,0 0 16,0 0-16,0 0 15,21 0-15,1-21 0,-1 0 16,0 0-16,0 0 16,0 0-16,0 0 0</inkml:trace>
  <inkml:trace contextRef="#ctx0" brushRef="#br0" timeOffset="20612.93">3577 4022 0,'0'0'0,"21"0"16,0 0-16,1 0 0,-1 0 15,0 0-15,0 21 16,0 0-16,-21 0 16,21 0-16,-21 1 0,0-1 0,22 0 15,-22 21-15,0-21 0,0 1 16,0-1-16,0 21 0,0-21 0,0 0 15,0 1-15,0-1 0,0 0 0,-22 0 16,22 0-16,0 0 16,-21-21-16,21-21 31,0 0-31,0 0 16,0 0-16,0 0 15,21-1-15,-21-20 0,0 21 16,0 0-16,22-22 0,-22 22 0,21-21 15,-21 21-15,0 0 0,0-1 16,21 1-16,-21-21 0,21 21 0,-21 0 16,0-1-16,0 1 15,21 0-15</inkml:trace>
  <inkml:trace contextRef="#ctx0" brushRef="#br0" timeOffset="20976.72">4254 3493 0,'0'0'0,"-21"-22"0,0 22 16,0 0 0,0 0-16,0 0 15,21 22-15,0-1 0,0 0 16,0 21-16,0-21 0,0 22 0,0-1 15,0 0-15,0-20 0,0 20 16,0 21-16,0-20 0,0-1 0,0 0 16,0 1-16,0 20 0,0-20 15,0-1-15,-22-21 0,22 21 0,0 1 16,0-22-16,0 0 16,0 0-16,0 0 0,0 1 0,0-1 15,22-21 1,-1 0-1,0 0-15,0-21 0,-21-1 16,21 1-16,-21 0 16,21 0-16,-21 0 0</inkml:trace>
  <inkml:trace contextRef="#ctx0" brushRef="#br0" timeOffset="21244.57">3831 3916 0,'0'0'0,"-21"0"0,42 0 31,0 0-15,0-21-16,22 21 0,-22 0 16,21 0-16,-21 0 0,22-21 0,-22 21 15,0 0-15,21 0 0,-20 0 16,-1 0-16,0 0 0,0 0 15,0 0 17,0 0-17</inkml:trace>
  <inkml:trace contextRef="#ctx0" brushRef="#br0" timeOffset="22628.36">7747 3958 0,'-21'0'16,"0"0"-16,-1 0 0,1 0 15,0 21-15,0-21 0,0 0 16,0 0-16,-1 0 0,-20 0 15,21 22-15,0-22 0,0 0 0,-1 0 16,-20 0-16,21 0 0,0 0 16,0 0-16,-22 21 0,22-21 0,0 0 15,0 0-15,-22 0 0,22 0 16,0 0-16,0 0 0,0 0 16,0 0-16,-1 0 0,1 21 0,0-21 15,0 0 1,0 0-16,42 0 47,0 0-47,21 0 0,-20 0 0,20 0 15,21 0-15,-20 0 0,20 0 0,-20 0 16,20 0-16,1 0 0,20 0 16,-20 0-16,-1 0 0,22 0 15,0 0-15,-22 0 0,22 0 0,-22 0 16,22 0-16,-22 0 0,1 0 0,-1 0 15,1 0-15,-1 0 0,1 0 16,-1 0-16,-20 0 0,20 0 16,-20 0-16,-1 0 0,0 0 0,1 0 15,-1 0-15,-21 0 0,0 0 16,22-21-16,-22 21 0,0-21 16,-21-1-1,0 1-15,-21 0 16,0 21-16,-22-21 0,22 21 15,-21 0-15,-1-21 16,22 0-16,-21 21 0,0 0 0,20-22 16,-20 22-16,21-21 0,-21 21 0,20 0 15,1-21-15,0 21 0,0 0 16,0 0-16,0 0 0,21-21 16,21 21 30,-21 21-46,21-21 16,0 0-16,0 0 0,22 21 16,-22-21-16,0 0 0,21 0 0,-21 0 15,22 0-15,-22 0 0,21 0 0,1 21 16,-1-21-16,-21 0 16,21 0-16,-20 0 0,20 0 0,-21 0 15,0 0-15,0 22 0,1-22 0,-22 21 16,21-21-1,-21 21-15,0 0 16,0 0-16,-21 0 0,-1 1 16,1-1-16,0 0 0,-21 0 0,21 21 15,-22-20-15,22 20 0,-21 0 16,-1-21-16,1 22 0,21-1 16,-21-21-16,-1 0 0,1 22 0,21-22 0,-22 0 15,22 0-15,0-21 0,0 21 16,0 1-16,0-22 0,-1 0 15,44 0 17,-1 0-17,0-22-15,0 1 0,0 0 16,0 0-16</inkml:trace>
  <inkml:trace contextRef="#ctx0" brushRef="#br0" timeOffset="23548.28">11197 3810 0,'0'-21'16,"0"0"-1,0 0 1,0-1-1,0 1-15,0 0 0,0 0 16,0 0-16,21 0 16,-21-1-16,21 1 0,1 21 15,-1-21-15,-21 0 0,21 21 0,0 0 16,0 0-16,0 0 0,1 0 16,-1 0-16,0 0 0,0 21 0,0 0 15,0 0-15,1 1 0,-1 20 16,-21-21-16,21 0 0,-21 22 0,21-22 15,-21 21-15,0-21 0,0 22 0,0-22 16,0 21-16,-21 0 0,0-20 16,0 20-16,-1-21 0,1 21 15,0-20-15,0 20 0,0-21 16,-22 0-16,22 0 0,-21 1 0,21-1 16,-22 0-16,1 0 0,21-21 0,-21 0 15,20 21-15,-20-21 0,21 0 16,0 0-16,0 0 0,-22 0 0,43-21 15,-21 0-15,0 0 0,0 0 16,21-1-16,-21 1 0,21 0 0,0 0 16,0 0-16,0-22 0,0 22 0,0 0 15,0 0-15,0 0 0,21 0 16,0 21-16,0-22 0,0 22 16,0 0-16,1 0 0,20 0 15,-21 0-15,0 22 0,0-22 16,1 21-16,20 0 0,-21 0 0,0 0 15,0 22-15,1-22 0,-1 0 16,0 0-16,-21 21 0,21-20 0,0-1 16,0 0-16,-21 0 0,0 0 0,22-21 15,-22 21-15,21-21 0,0 22 16,0-22 0,0 0-16,0-22 15,-21 1-15,22 21 0,-1-42 0,-21 21 16</inkml:trace>
  <inkml:trace contextRef="#ctx0" brushRef="#br0" timeOffset="24881.27">12255 3366 0,'0'0'0,"0"-22"0,0 1 0,0 0 16,0 0-16,0 0 0,0 0 15,-21 21-15,0 0 16,0 0 0,21 42-16,-21-21 15,21 21-15,0-20 0,0 20 0,0 21 16,0-20-16,0-1 0,0 0 16,0 1-16,0-1 0,0 0 0,0 1 15,0-1-15,0 0 0,0 1 16,0-1-16,-21-21 0,21 22 0,0-22 15,0 0-15,0 0 0,-22 0 0,22 0 16,0 1-16,0-44 63,0 1-63,0 0 0,0 0 0,0 0 15,0 0-15,0-1 0,0 1 16,0 0-16,0 0 0,0 0 0,22 0 15,-22-1-15,21 1 16,0 0-16,0 0 0,0 21 0,0 0 16,1 0-16,-1 0 0,0 0 0,0 0 15,0 0-15,0 0 0,1 21 16,-1 0-16,0 0 0,0 1 0,0-1 16,-21 0-16,0 0 0,0 0 15,0 0-15,0 1 0,0-1 16,-21 0-16,0 21 0,0-21 0,0-21 15,-1 22-15,1-1 0,0 0 16,-21 0-16,21-21 0,-1 0 0,1 21 16,0-21-16,0 0 0,0 0 15,0 0-15,-1 0 0,1 0 0,21-21 47,0 0-47,21 0 0,1 21 16,-1-21-16,21-1 0,-21 1 15,22 0-15,-22 21 0,21-42 16,0 21-16,-20-1 0,20 1 0,0 0 16,-21 0-16,22 0 0,-1 0 15,-21 21-15,0-22 0,22 1 0,-22 21 16,0-21-16,0 21 16,0 0-16,1 0 31,-22 21-31,0 0 0,0 1 15,21-1-15,-21 0 0,0 0 0,0 21 16,0-20-16,0-1 0,0 0 16,0 21-16,21-21 0,-21 1 0,21-1 15,-21 0-15,0 0 0,21 0 16,0-21-16,1 0 16,20 0-16,-21 0 0,0 0 15,0-21-15,1 21 0,20-21 0,-21 0 16,0 0-16,22-1 0,-22 1 15,0 0-15,0 0 0,0 0 0,0 0 16,1-1-16,-22 1 0,0 0 0,21 0 16,-21 0-16,21 21 0,-21-21 15,0-1-15,0 44 47,0-1-47,0 0 0,0 0 16,0 0-16,0 22 0,0-1 15,0 0-15,0 1 0,21-1 0,-21 21 16,21-20-16,-21 20 0,0-20 0,0 20 16,0 1-16,21-1 0,-21 1 15,0-1-15,0 1 0,0-22 0,0 21 16,0 1-16,0-1 0,0-20 0,0-1 16,0 0-16,-21 1 0,21-1 15,-21 0-15,21-20 0,-21 20 0,0-21 16,21 0-16,-21 0 0,-1 1 0,1-1 15,0-21-15,0 0 16,0 0-16,0 0 0,-1 0 16,1-21-16,0 21 0,-21-22 15,21 1-15,-22 0 0,1-21 0,0 21 16,-1-22-16,22 1 0,-21 0 16,21-1-16,-22 1 0,43-22 0,0 1 15,0 21-15,0-22 0,0 22 0,0-1 16,0 1-16,21 0 0,1-1 15,-1 1-15,0 0 0,0 21 0,0-22 16,0 22-16,22 0 0,-22-21 0,0 20 16,21 1-16,-20 0 15,20-21-15,-21 21 0,21-22 0,-20 22 0,20-21 16,-21 21-16</inkml:trace>
  <inkml:trace contextRef="#ctx0" brushRef="#br0" timeOffset="25232.82">13758 3323 0,'0'0'16,"0"-21"-16,0 0 0,0 0 0,0 0 15,-21 21 16,21 21-31,0 0 0,0 21 0,0-21 16,0 22-16,0-1 0,0 0 16,-21 1-16,21-1 0,0 0 0,0 1 15,-21-1-15,21 0 0,0 1 16,0-22-16,0 21 0,0 1 0,0-22 16,-21 21-16,21-21 0,0 22 0,0-22 15,0 0-15,0 0 0,0 0 16,0 0-16,21-21 31,0 0-31,0-21 16,-21 0-16,0 0 0,21 21 15</inkml:trace>
  <inkml:trace contextRef="#ctx0" brushRef="#br0" timeOffset="25696.73">14033 3852 0,'0'0'0,"22"0"0,-22 22 15,21-22-15,0 0 16,0 0-16,0 0 0,0 0 16,1 0-16,-1 0 0,0 0 15,0 0-15,0 0 0,0 0 0,1 0 16,-1 0-16,0-22 0,0 1 15,0 21-15,-21-21 0,21 21 16,-21-21-16,0 0 0,0 0 16,0-1-16,0 1 0,0 0 15,-21 21-15,0 0 16,0 0-16,0 0 0,0 0 16,-1 0-16,1 0 15,0 21-15,0 0 0,0 1 16,0-1-16,-1 0 0,1 21 0,0-21 15,0 22-15,21-22 0,0 21 16,-21 1-16,21-22 0,0 21 0,0-21 16,0 0-16,0 22 0,0-22 0,21 0 15,0 0-15,0-21 0,22 21 16,-22 1-16,21-22 0,0 0 0,1 0 16,-22 0-16,21 0 0,1 0 0,-1 0 15,0-22-15,-21 22 0,22-21 16,-22 21-16,0-21 0,0 0 0,0 0 15,1 0-15,-22-1 0</inkml:trace>
  <inkml:trace contextRef="#ctx0" brushRef="#br0" timeOffset="26072.72">13652 3598 0,'0'0'0,"-21"0"0,0 22 16,0-22-16,0 0 0,42 0 31,0 0-31,0 0 0,22 0 15,-22-22-15,21 22 0,0 0 16,1 0-16,-1-21 0,0 21 0,22 0 16,-22 0-16,1-21 0,-1 21 0,0 0 15,-21 0-15,22-21 0,-22 21 16,0 0-16,0 0 0,0 0 0,-21-21 16</inkml:trace>
  <inkml:trace contextRef="#ctx0" brushRef="#br0" timeOffset="27281.15">16489 3789 0,'0'-21'15,"-21"21"32,-1 0-31,1 0-16,0 0 0,-21 0 15,21 0-15,-22 0 0,1 0 0,0 0 16,-1 0-16,22 0 0,-21 0 16,-1 0-16,1 0 0,0 0 0,21 0 15,-1 0-15,1 0 0,0 0 0,0 0 16,63 0 31,-21 0-47,22 0 0,-22 0 15,21 0-15,22 0 0,-22 0 0,22 0 16,-1 0-16,1 0 0,-1 0 16,1 0-16,-1 0 0,1 0 0,-1 0 15,1 0-15,-1 0 0,1 0 16,-1 0-16,1 0 0,-22-21 0,21 21 15,-20-22-15,-1 22 0,0 0 16,-20 0-16,-1 0 0,0 0 0,0-21 16,-21 0-1,-21 0 1,0 21-16,0-21 0,-1 21 16,1-21-16,0-1 0,0 22 0,0-21 15,0 21-15,-22-21 0,22 21 16,0 0-16,0 0 0,0-21 0,-1 21 15,1 0-15,0 0 16,42 0 15,-21 21-15,21-21-16,1 0 0,20 0 16,-21 0-16,0 0 0,0 0 15,22 0-15,-22 0 0,21 0 0,-21 0 0,1 0 16,-1 0-16,0 0 15,0 0-15,0 0 0,0 0 16,-21 21 0,0 0-16,0 1 15,-21-1-15,0 0 0,0 0 0,-21 21 16,20-20-16,-20-1 0,21 21 16,-21 0-16,20 1 0,-20-1 0,0 0 15,21-20-15,-22 20 0,22 0 16,0-21-16,0 22 0,0-22 0,-1 0 15,1-21-15,21 21 0,-21 0 16,21 1 0,0-44 15,21 1-31,-21 0 0,21 0 16,1 0-16,-1 0 0,0-1 0,0-20 15</inkml:trace>
  <inkml:trace contextRef="#ctx0" brushRef="#br0" timeOffset="28860.42">18140 3344 0,'0'0'0,"-21"0"0,-1 0 0,44 0 63,-1 0-63,0 0 15,0 0-15,0 0 0,0 0 16,1 0-16,-1 0 0,0 0 16,0 0-16,0 0 31,0 0 16,1 0-32</inkml:trace>
  <inkml:trace contextRef="#ctx0" brushRef="#br0" timeOffset="29477.06">18732 3133 0,'0'0'15,"0"-21"1,0-1-16,22 1 16,-1 21-1,0 0-15,0-21 16,0 21-16,0 0 0,1 0 15,-1 0-15,0 0 0,0 21 16,0 0-16,-21 1 0,21-1 16,-21 0-16,0 21 0,0-21 15,0 1-15,0-1 0,-21 0 0,0 21 16,-21-21-16,21 1 0,-1-1 16,1 0-16,-21 0 0,21-21 0,0 21 15,-1-21-15,1 0 16,0 0-16,21-21 15,0 0 1,0 0 0,21 21-16,0-21 0,1 21 15,-1-22-15,0 22 16,0 0-16,0 0 0,0 0 0,1 0 16,-1 0-16,0 22 0,0-1 15,0 0-15,-21 0 0,21 0 16,-21 0-16,0 1 0,0-1 15,0 0-15,-21 0 0,0 0 16,0 0-16,0 1 0,-22-1 0,22 0 16,0-21-16,-21 21 0,21-21 15,-22 0-15,22 0 0,-21 21 16,21-21-16,-1 0 0,1 0 16,0 0-16,0 0 0,0 0 0,0 0 15,21-21 1,-22 0-16,22 0 15,22 0 1,-1 21-16,-21-22 16,21 22-16,0-21 0,0 0 0</inkml:trace>
  <inkml:trace contextRef="#ctx0" brushRef="#br0" timeOffset="30008.76">19346 3217 0,'0'0'0,"0"-21"0,0 0 15,0 0-15,21 0 16,1 0-16,-1-1 16,0 22-16,-21-21 0,21 21 15,0 0-15,0-21 0,1 21 0,-1-21 16,0 21-16,0 0 0,0 0 15,0 21-15,1 0 0,-1 0 16,-21 1-16,21-1 0,-21 21 16,21-21-16,-21 22 0,0-1 0,0 0 15,-21-21-15,0 22 0,0-1 16,-1-21-16,-20 0 0,21 22 0,-21-22 16,20 0-16,-20 0 0,21-21 0,-21 21 15,20-21-15,-20 0 0,21 0 16,0 0-16,0 0 0,-1 0 0,1 0 15,0-21 1,21 0-16,0 0 0,-21 21 0,21-21 16,0 0-16,0-1 0,0 1 15,0 0-15,21 21 16,0 0-16,0 0 0,1 0 16,-1 0-16,0 0 0,0 21 15,0 0-15,0 1 0,1-22 0,20 21 16,-21 0-16,0 0 0,0 0 15,1-21-15,-1 21 0,0 1 0,0-22 16,0 21-16,0-21 0,1 0 16,-1 0-16,0 0 15,0 0-15,0-21 0,0 21 16,-21-22-16,22 1 0</inkml:trace>
  <inkml:trace contextRef="#ctx0" brushRef="#br0" timeOffset="30416.03">19918 3112 0,'0'21'0,"0"0"16,0 0 0,21-21-16,0 0 0,0 0 15,0 0-15,1 0 0,-1 0 16,0 0-16,0 0 0,0 0 0,22 0 15,-22-21-15,0 21 0,0-21 16,0 0-16,0-1 16,-21 1-16,0 0 0,0 0 15,-21 21 1,0 0 0,0 21-16,21 0 0,0 0 15,-21 22-15,21-22 0,-21 21 0,21 1 16,0-1-16,0-21 0,0 21 0,-22 1 15,22-1-15,-21-21 0,21 22 16,0-22-16,-21 0 0,21 0 0,0 0 16,0 0-16,0 1 15,-21-22 17,0 0-32,0-22 15,-1 22-15</inkml:trace>
  <inkml:trace contextRef="#ctx0" brushRef="#br0" timeOffset="30584.94">19812 3514 0,'0'0'0,"-21"0"0,0 0 16,21-21-1,21 21 1,0 0 0,0-22-16,0 22 0,22 0 0,-22-21 0,21 21 15,0-21-15,1 21 16,-1-21-16,-21 21 0,22-21 0,-1 21 15,0-21-15,-21-1 0,22 22 0,-1-21 16,-21 0-16</inkml:trace>
  <inkml:trace contextRef="#ctx0" brushRef="#br0" timeOffset="30952.73">20743 3133 0,'0'0'16,"0"-21"-16,-21 21 15,0 21 1,0 0-16,0-21 0,-1 42 15,1-21-15,0 1 0,0-1 16,0 21-16,0 0 0,-1-20 16,1 20-16,21-21 0,0 21 15,-21-20-15,21-1 0,0 0 0,0 0 16,0 0-16,0 0 0,0 1 0,0-1 16,21-21-16,0 0 0,1 21 15,-1-21-15,0 0 0,0 0 0,0 0 16,0 0-16,22 0 0,-43-21 15,21 21-15,0-21 0,0-1 16,-21 1-16,0 0 0,0 0 16,0 0-16,-21 0 0,0 21 15,0-22-15,0 22 0,-1 0 0,1-21 16,0 21-16,0 0 16,0 0-16,0 0 0,-1 0 15,1 0-15,42 0 31,1 0-31,-1 0 0,0 0 16</inkml:trace>
  <inkml:trace contextRef="#ctx0" brushRef="#br0" timeOffset="31404.47">20891 3260 0,'0'0'0,"0"-21"0,-21-1 0,21 1 16,0 0-16,21 0 16,-21 0-16,22 0 0,-1 21 0,0-22 15,0 22-15,0 0 0,0-21 16,1 21-16,-1 0 0,0 0 16,-21 21-16,0 1 15,0-1-15,0 0 0,0 0 0,0 0 16,0 22-16,-21-22 0,0 21 15,-1 0-15,-20-20 0,21 20 0,0-21 16,-22 21-16,22-20 0,0-1 16,21 0-16,0 0 0,0 0 15,0 0-15,0 1 0,0-1 16,21-21-16,0 0 0,1 0 16,-1 0-16,0 0 0,0 0 15,21-21-15,-20 21 0,-1-22 0,0 1 16,0 21-16,-21-21 0,0 0 15,21 21-15,-21-21 0,0 0 0,0-1 16,0 1-16,0 0 0,-21 0 16,0 0-16,0 21 0,21-21 0,-43-1 15,22 1-15,0 21 0,0-21 0,21 0 16,-21 21-16,21-21 16,0 0-16,0-1 0,0 1 0,0 0 15</inkml:trace>
  <inkml:trace contextRef="#ctx0" brushRef="#br0" timeOffset="31775.93">22077 2815 0,'0'-21'15,"0"0"1,0 42 15,0 0-31,0 0 0,0 1 16,0 20-16,-21 0 0,21 1 0,-22-1 16,22 0-16,-21 22 0,0-22 0,0 22 15,0-22-15,0 0 0,-1 1 16,1-1-16,0 0 0,21 1 0,-21-22 15,21 0-15,-21 0 16,21 0-16,0 0 0,21-21 31,0 0-15,0-21-16,0 0 0,-21 0 0,22 0 16,-1 0-16,0-1 0</inkml:trace>
  <inkml:trace contextRef="#ctx0" brushRef="#br0" timeOffset="32088.75">22119 3154 0,'0'0'0,"0"21"16,0 0-16,0 0 15,0 1-15,0-1 0,0 0 16,0 21-16,0-21 0,0 1 16,0 20-16,0-21 0,0 0 0,0 0 15,0 1-15,0-1 0,0 0 16,21-21-16,-21 21 0,21-21 15,1 0-15,-1 0 0,0 0 16,0 0-16,-21-21 0,21 0 16,0 21-16,-21-21 0,0-1 0,0-20 15,0 21-15,0 0 0,0 0 16,0-22-16,0 22 0,0-21 0,0 21 16,-21-1-16,21 1 0,-21 21 15,0-21-15,0 0 0,0 21 16,-1 0-16,-20 0 0,21 0 0,0 0 15,0 0-15,-1-21 0,1 21 16,0 0-16,21-21 0</inkml:trace>
  <inkml:trace contextRef="#ctx0" brushRef="#br0" timeOffset="32297.63">21780 3069 0,'0'0'0,"-21"0"15,42 0 17,1 0-32,-1 0 0,0 0 15,0 0-15,21-21 0,-20 21 0,-1 0 16,21 0-16,-21-21 0,22 21 16,-22 0-16,0 0 0,21-21 0,-21 0 15,1 21-15,20-22 0,0 22 16</inkml:trace>
  <inkml:trace contextRef="#ctx0" brushRef="#br0" timeOffset="32848.31">22987 2921 0,'0'-21'31,"21"21"-16,0 0-15,0 0 16,1-21-16,-1 21 0,0 0 16,0 0-16,0 0 15,-21 21-15,21-21 0,-21 21 0,0 0 16,0 0-16,0 1 0,0-1 16,0 0-16,-21 0 0,0 0 0,0 0 15,0 1-15,-22-1 0,22 0 16,0 0-16,0 0 0,0-21 15,0 21-15,-1-21 0,44 0 47,-1 0-31,-21-21-16,21 21 0,0 0 0,0 0 16,0 0-16,1 0 0,-1 0 15,0 0-15,0 0 0,0 0 0,0 0 16,1 0-16,-1 21 0,-21 1 15,0-1-15,21-21 0,-21 21 16,0 0-16,0 0 0,0 0 0,0 1 0,-21-1 16,0 0-1,-1-21-15,1 21 0,-21 0 0,21-21 16,0 0-16,-22 21 0,22-21 16,0 0-16,0 0 0,-22 0 0,22 0 15,0 0-15,0 0 0,0 0 16,21-21-1,0 0-15,0 0 16,0 0-16,21 21 16,0-21-16</inkml:trace>
  <inkml:trace contextRef="#ctx0" brushRef="#br0" timeOffset="33341.87">23558 2942 0,'0'0'0,"0"-21"0,22 21 0,-22-21 15,21 21-15,0-21 16,0 21-16,0 0 0,0 0 31,-21 21-31,22 0 0,-22 0 0,0 0 16,0 22-16,0-22 0,0 21 15,0-21-15,0 22 0,-22-1 0,1 0 16,0-20-16,0 20 0,0-21 0,0 0 16,-1 22-16,1-22 0,0 0 15,0-21-15,0 21 0,0 0 0,-1-21 16,1 0-16,0 0 0,0 0 16,0 0-16,21-21 15,0 0-15,0 0 16,0 0-16,0-1 15,0 1-15,0 0 0,0 0 16,21 21-16,0 0 16,0 0-16,0 0 15,-21 21-15,22 0 16,-22 0-16,21-21 0,0 22 16,-21-1-16,21-21 0,0 21 0,0-21 15,1 0-15,-1 0 16,0 21-16,0-21 0,0 0 0,0 0 15,1 0-15,-1 0 0,0-21 16,0 0-16,0 0 0</inkml:trace>
  <inkml:trace contextRef="#ctx0" brushRef="#br0" timeOffset="33761.16">24003 2858 0,'0'0'15,"-21"0"-15,0 0 0,42 0 32,0 0-32,0 0 15,0 0-15,22 0 0,-22 0 16,21 0-16,-21 0 0,22 0 0,-22-22 16,0 22-16,0-21 0,0 21 15,0 0-15,1-21 0,-1 21 16,-21-21-16,0 0 15,0 42 17,-21 0-32,-1 0 15,22 22-15,-21-22 0,0 0 0,21 21 16,-21 1-16,0-22 0,21 21 0,0-21 16,-21 22-16,-1-22 0,22 21 15,-21-21-15,21 0 0,0 1 0,0-1 16,0 0-16,-21 0 0,21 0 15,0-42 32,0 0-31,-21 0-16</inkml:trace>
  <inkml:trace contextRef="#ctx0" brushRef="#br0" timeOffset="33964.05">23918 3112 0,'21'0'31,"22"0"-31,-22 0 16,0 0-16,0 0 0,22 0 16,-1 0-16,-21 0 0,21 0 0,-20 0 15,20 0-15,-21 0 0,21 0 0,-20-22 16,-1 22-16,0 0 0,0 0 15,0 0-15,-21-21 0,21 0 16,1 0-16</inkml:trace>
  <inkml:trace contextRef="#ctx0" brushRef="#br0" timeOffset="34397.04">24892 2752 0,'0'-21'0,"-21"21"31,0 0-31,-1 21 0,1 0 16,0-21-16,0 21 0,-21 21 0,20-20 16,1 20-16,-21-21 0,21 21 15,0 1-15,-1-22 0,1 21 0,0-21 16,21 22-16,0-22 0,0 21 15,0-21-15,0 1 0,0-1 16,0 0-16,0 0 0,21 0 0,0 0 16,1-21-16,-1 0 15,0 0-15,0 0 0,0 0 0,0 0 16,1 0-16,-1 0 16,0-21-16,-21 0 0,0 0 15,0 0-15,0 0 16,0-1-16,-21 1 0,0 21 15,-1 0-15,22-21 0,-21 21 0,0 0 16,0 0-16,0 0 0,0 0 16,-1 0-16,1 0 15</inkml:trace>
  <inkml:trace contextRef="#ctx0" brushRef="#br0" timeOffset="34892.75">24998 3112 0,'0'0'0,"0"-22"16,-21 1-16,21 0 15,0 0-15,0 0 16,21 0-16,0-1 0,0 1 15,0 0-15,0 0 16,22 0-16,-22 0 0,0 21 0,0-22 16,0 22-16,1 0 0,-1 0 15,0 0-15,0 0 16,-21 22-16,0-1 0,0 0 16,0 0-16,0 0 0,-21 22 0,21-22 15,-21 21-15,0-21 0,-1 22 0,-20-1 16,21-21-16,0 21 0,0-20 15,21 20-15,-22-21 0,22 0 0,-21 0 16,21 1-16,0-1 16,0 0-16,0 0 0,21 0 15,1-21-15,-1 0 0,0 0 16,0 0-16,0 0 16,0 0-16,-21-21 0,0 0 0,22 21 15,-22-21-15,0 0 0,0-1 16,0 1-16,0 0 0,0 0 0,-22 0 15,1 21-15,0-21 0,0-1 16,0 22-16,0 0 0,-1 0 16,1 0-16,0 0 0,0 0 0,0 0 15,0 0 1,-1 0-16,1 0 16,0 0-16</inkml:trace>
  <inkml:trace contextRef="#ctx0" brushRef="#br0" timeOffset="36392.1">1228 6816 0,'0'-21'16,"21"-1"-1,0 1-15,0 0 16,-21 0-16,21 0 0,-21 0 15,21-1-15,1 22 0,-22-21 0,0 0 16,0 0-16,0 0 16,0 42 15,0 0-31,0 0 16,0 0-16,0 1 0,0-1 0,0 0 15,0 21-15,0-21 0,0 1 16,0-1-16,0 21 0,-22-21 0,22 0 15,0 1-15,0-1 16,0 0 0,-21-21 15,21-21-31,0 0 16,0-1-16</inkml:trace>
  <inkml:trace contextRef="#ctx0" brushRef="#br0" timeOffset="36811.86">1333 6202 0,'0'0'0,"0"-21"16,0 0-16,0-1 0,-21 22 0,0 0 16,0 0-16,0 0 15,0 22 1,21-1-16,0 0 15,0 0-15,0 0 16,21-21-16,0 0 16,0 0-16,0 0 0,22 0 15,-22 0-15,0 0 0,0-21 16,0 0-16,0 0 0,1 0 0,-1-1 16,-21 1-16,0 0 15,0 0-15,0 0 0,0 0 16,0-1-16,-21 1 0,-1 21 0,-20-21 15,21 21-15,-21 0 16,20 0-16,-20 0 0,21 0 0,0 0 16,-22 0-16,43 21 0,-21 0 15,21 1-15,0-1 0,0 0 16,0 0-16,0 21 0,0-20 0,0-1 16,21 0-16,1 0 0,20 0 15,-21 0-15,0 1 0,22-1 16,-22 0-16,21-21 0,-21 0 0,22 21 15</inkml:trace>
  <inkml:trace contextRef="#ctx0" brushRef="#br0" timeOffset="37692.29">2032 6244 0,'0'21'47,"0"1"-47,0-1 16,0 21-16,0-21 0,0 0 15,0 22-15,0-22 0,0 21 0,0 1 16,0-22-16,0 21 0,0-21 16,-21 0-16,21 1 0,-21-1 15,21 0-15,0 0 0,0 0 16,-22-21-1,22-21 1,0 0 0,0 0-16,0 0 0,0-22 15,0 22-15,0 0 0,0-21 16,0-1-16,22 1 0,-22 21 0,21-22 16,0 1-16,-21 21 0,21-21 15,21 20-15,-20 1 0,-1 21 0,21 0 16,0 0-16,-20 0 0,20 0 15,0 0-15,-21 0 0,22 21 0,-22 1 16,21-1-16,-21 0 16,-21 21-16,22-21 0,-22 22 0,21-1 15,-21-21-15,0 22 0,0-1 16,0 0-16,0-21 0,0 22 0,0-22 16,21 0-16,-21 0 0,21 0 15,0 1-15,0-1 0,1-21 16,-1 21-16,0-21 0,0 0 15,0 0-15,0 0 0,22 0 0,-22-21 16,0 21-16,0-21 0,0-1 16,1 1-16,-1 0 0,0-21 0,0 21 15,0-22-15,0 1 0,1 0 16,-22-1-16,0 1 0,21-22 16,-21 22-16,21-21 0,-21 20 15,0-20-15,0-1 0,0 22 0,0-22 16,0 22-16,0-21 0,0 20 15,0 1-15,0 0 0,0 20 0,0 1 16,0 0-16,0 0 0,0 42 31,0 0-31,-21 0 0,21 22 16,0-22-16,0 21 0,-21 1 16,21-1-16,0 21 0,0-20 0,0-1 15,0 22-15,0-22 0,0 0 16,0 22-16,0-22 0,0 0 15,0 1-15,0-1 0,0 0 0,0 1 16,0-1-16,0-21 0,0 0 16,21 22-16,-21-22 0,21-21 0,0 21 15,-21 0-15,21-21 0,0 0 16,1 0-16,-1 0 0,0 0 16,0 0-16,0-21 15,0 0-15,-21 0 16,0 0-16,0-1 0,0 1 15,0 0-15</inkml:trace>
  <inkml:trace contextRef="#ctx0" brushRef="#br0" timeOffset="37952.14">2857 6181 0,'0'0'0,"-21"0"15,42 0 1,1 0-16,20 0 16,-21-21-16,21 21 0,22-22 15,-22 22-15,22-21 0,-22 0 16,22 21-16,-1-21 0,-21 21 0,1 0 0,-1 0 16,0 0-16,-20 0 15,-1 0-15,0 0 0</inkml:trace>
  <inkml:trace contextRef="#ctx0" brushRef="#br0" timeOffset="39064.1">7472 6329 0,'0'0'0,"-21"0"0,21-21 0,-22 21 0,1 0 16,0 0-16,0-21 0,0 21 0,0 0 15,-22 0-15,22 0 0,-21-22 16,21 22-16,-22 0 0,22 0 0,0 0 16,-21 0-16,20 0 0,1 0 15,0 0-15,0 0 0,0 0 16,42 0 15,0 22-31,21-22 16,1 0-16,-1 21 0,22-21 15,20 0-15,1 0 0,0 0 0,20 0 16,1 0-16,0 0 0,0 0 0,0 0 16,21 0-16,-21 0 0,-1 0 15,1 0-15,-21 0 0,21 0 0,-22 0 16,1 0-16,-21 0 0,-1 0 16,1 0-16,-22-21 0,0 21 0,1 0 15,-22 0-15,0-22 0,0 22 0,0 0 16,-21-21-16,0 0 15,0 0 1,-21 0-16,0 21 0,0-21 16,0 21-16,-22-22 0,22 22 15,0-21-15,-21 21 0,20-21 0,-20 0 16,21 21-16,-21 0 0,20-21 0,-20 21 16,21 0-16,0 0 0,0 0 15,-1 0-15,1 0 0,42 0 47,1 0-47,-1 0 16,0 0-16,21 0 15,-21 0-15,1 0 0,20 0 0,-21 0 0,21 0 16,-20 21-16,20-21 0,-21 0 16,0 0-16,0 21 0,-21 0 15,22 0-15,-22 1 0,0-1 16,0 0-16,0 0 0,0 0 15,-22 0-15,1 22 0,0-22 0,-21 0 16,-1 21-16,22 1 0,-21-22 0,0 21 16,-1-21-16,22 22 0,-21-22 15,-1 0-15,22 0 0,0 0 16,0 1-16,0-1 0,21 0 0,-21-21 16,42 0 15,0-21-31,0 21 0,21-21 0,-20-1 15</inkml:trace>
  <inkml:trace contextRef="#ctx0" brushRef="#br0" timeOffset="39904.44">11853 5863 0,'0'0'0,"0"-21"16,0 0-16,-21 0 0,21 0 15,0 42 1,0 0-1,0 0-15,-21 0 0,21 0 0,-21 22 16,21-1-16,0-21 0,0 22 0,-21-1 16,-1 0-16,1-21 0,0 22 15,0-1-15,21-21 0,-21 0 0,0 22 16,-1-22-16,1 0 0,0 0 16,0 0-16,21-42 31,21 0-16,0 21-15,0-21 16,1 0-16,20 21 0,-21 0 16,21 0-16,-20-21 0,20 21 0,0 0 15,-21 0-15,22-22 0,-1 22 0,-21 0 16,22 0-16,-1-21 0,-21 21 16,0 0-16,22 0 0,-22-21 0,0 21 15,-21-21-15,0 0 0,0 0 16,0-1-16,0 1 15,0 0-15,-21 21 0,0-21 0,21 0 16,-43 21-16,43-21 16,-21 21-16,0 0 0,0 0 0,0 0 15,-1 0-15,22 21 0,-21 0 16,21 0-16,0 0 0,-21 0 16,21 22-16,0-22 0,0 0 0,0 21 15,0-20-15,0 20 0,0 0 0,0-21 16,0 22-16,0-22 0,0 0 15,0 21-15,0-20 0,0-1 16,0 0-16,21-21 16,0 0-1,1-21 1,-22 0 0,21-1-16,0 1 0,-21 0 0,21-21 15</inkml:trace>
  <inkml:trace contextRef="#ctx0" brushRef="#br0" timeOffset="40484.37">12912 5652 0,'0'0'0,"21"-22"0,-21-20 0,0 21 16,0 0-16,0 0 0,0-1 15,-21 22 1,-1 0-16,22 22 15,0-1-15,0 21 0,0-21 16,0 22-16,0-1 0,0 21 0,0-20 16,0-1-16,0 22 0,0-22 15,0 0-15,0 1 0,0-1 0,0 0 16,0 1-16,0-1 0,0-21 0,0 21 16,0-20-16,0 20 0,0-21 15,0 0-15,-21 0 0,21 1 0,-21-22 16,21 21-16,-21-21 15,21-21 1,0-1-16,0 1 0,0 0 16,0-21-16,0 21 15,0-1-15,0 1 0,0 0 0,21-21 16,0 21-16,0-1 0,1 1 0,20 0 16,-21 0-16,0 0 0,22 0 15,-1 21-15,-21 0 0,21 0 0,-20 0 16,20 21-16,-21 0 0,21-21 15,-20 21-15,-1 0 0,0 0 0,-21 1 16,0-1-16,0 0 0,0 0 0,0 0 16,-21 0-16,0 1 0,-1-1 15,-20 0-15,21 0 0,-21-21 0,20 21 16,-20 0-16,0-21 0,21 22 16,-22-22-16,22 0 0,0 0 15,0 0-15,0 0 0,-1 0 0,22-22 31,22 22-15,-1-21-16,0 21 0,0-21 0,0 0 16,22 0-16,-22 0 0,21 21 15</inkml:trace>
  <inkml:trace contextRef="#ctx0" brushRef="#br0" timeOffset="41164.99">13631 5969 0,'0'0'0,"21"0"0,1-21 15,-1 21-15,0 21 16,-21 0 0,0 0-16,0 1 0,0-1 15,0 0-15,0 0 0,0 0 16,0 22-16,0-22 0,0 0 0,0 0 16,0 0-16,21 0 0,0 1 15,-21-1-15,21-21 0,-21 21 0,22-21 16,-1 0-16,0 0 0,0 0 0,0 0 15,22 0-15,-22 0 16,0 0-16,0-21 0,0 0 0,22-1 16,-22 1-16,0 0 0,0 0 15,0 0-15,0 0 0,1-1 16,-22 1-16,0 0 0,21 0 0,-21 0 16,0 0-16,0-1 0,0 44 46,0-1-46,0 0 0,0 0 16,0 0-16,0 0 0,0 22 0,0-1 16,0 0-16,0 1 0,0-1 0,0 22 15,0-1-15,0 1 16,0-1-16,0 1 0,0-1 0,0 1 16,0 20-16,0-20 0,-21-1 0,21 22 15,-22 0-15,22-22 0,0 22 0,0-22 16,-21 22-16,21-22 0,-21 1 15,0-1-15,21 1 0,-21-1 0,21-20 16,-21-1-16,-1 0 0,1 1 0,0-22 16,0 21-16,-21-21 0,20-21 0,1 0 15,0 0-15,0 0 0,0 0 16,0-21-16,-22 0 0,22 0 0,0-21 16,-21 20-16,20-20 0,1 0 15,0-22-15,0 1 0,21-1 0,-21 1 16,21-1-16,0-20 0,0-1 15,0 0-15,21 1 0,0-1 0,0 0 16,0 1-16,1-1 0,-1 0 16,21 1-16,0-1 0,1 21 0,-22-20 15,21 41-15,1-20 0,-1 21 0,0-22 16,1 22-16,-1 21 0,-21-22 16,21 1-16,1 0 0,-22 20 0,21-20 15,-21 21-15,1 0 0</inkml:trace>
  <inkml:trace contextRef="#ctx0" brushRef="#br0" timeOffset="41499.99">14668 5482 0,'0'0'0,"0"-21"0,0 0 16,0 0-16,0 0 15,0-1-15,-21 22 16,21 22-1,0-1-15,0 0 16,0 0-16,0 21 0,0-20 0,-21 20 16,21 0-16,0 1 0,0 20 15,0-21-15,0 1 0,0-1 16,0 0-16,0 1 0,0-1 16,0-21-16,0 22 0,0-22 0,0 0 15,0 0-15,0 0 0,0 0 0,0 1 16,21-22 31,-21-22-32,21 1-15,-21 0 0,22 0 16</inkml:trace>
  <inkml:trace contextRef="#ctx0" brushRef="#br0" timeOffset="41952.73">14838 5906 0,'21'0'16,"-21"21"-16,21-21 15,0 0 1,0 0-16,1 0 0,-1 0 16,0 0-16,0-21 15,0 21-15,0-22 0,1 22 16,-1-21-16,0 21 0,-21-21 0,21 0 15,0 0-15,-21 0 16,0-1-16,0 1 0,0 0 16,0 0-16,-21 21 15,0 0-15,0 0 0,0 0 0,-1 0 16,-20 0-16,21 0 0,-21 21 0,20 0 16,-20 0-16,21 1 0,-21-1 15,20 21-15,1-21 0,0 22 0,21-22 16,0 21-16,0-21 0,0 0 15,0 22-15,0-22 0,0 0 0,21-21 16,22 21-16,-22 0 0,0 1 0,0-22 16,21 0-16,-20 21 0,20-21 15,-21 0-15,21 0 0,-20 0 0,-1 0 16,21 0-16,-21 0 0,0 0 16,1-21-16,-1 21 15,-21-22-15,0 1 0,0 0 16,0 0-16,0 0 0,0 0 0,0-1 15,0 1-15,0 0 0,0 0 16</inkml:trace>
  <inkml:trace contextRef="#ctx0" brushRef="#br0" timeOffset="42248.69">14626 5546 0,'0'0'0,"-21"0"16,21-21 0,21 21-1,0 0-15,0 0 0,1-22 16,-1 22-16,21 0 0,-21 0 0,0 0 16,22-21-16,-22 21 0,21 0 15,-21 0-15,1 0 0,-1 0 0,0 0 16,0-21-16,-21 0 62,-21 21-46</inkml:trace>
  <inkml:trace contextRef="#ctx0" brushRef="#br0" timeOffset="46712.86">17272 5969 0,'0'0'0,"-42"0"0,20 0 0,1 0 16,0 0-16,0 0 0,-21 0 15,20 0-15,1 0 0,0 0 0,0 0 16,0 0-16,0 21 0,-22-21 15,22 0-15,0 0 0,-21 0 16,20 21-16,1-21 0,0 0 0,0 0 16,0 0-16,0 22 0,-1-22 15,1 0-15,21 21 32,21-21-32,1 0 0,-1 0 0,21 0 15,-21 0-15,22 0 0,-1 0 0,0 0 16,1 0-16,-1 0 0,21 0 15,1 0-15,-22 0 0,22 0 0,-1 0 16,1 0-16,-1 0 0,-20 0 16,20 0-16,-21 0 0,1-21 0,-1 21 15,0 0-15,-20 0 0,-1-22 16,0 22-16,0-21 0,-21 0 16,0 0-1,-21 21-15,0-21 0,0 0 16,-1 21-16,-20-22 0,0 22 0,21 0 15,-22-21-15,1 21 0,0 0 16,20 0-16,-20 0 0,21-21 0,-21 21 16,63-21 15,0 21-31,0 0 0,21 0 0,1 0 16,-22 0-16,21 0 0,1 0 15,-22 0-15,21 0 0,-21 0 16,0 0-16,1 0 0,-1 21 15,0 0-15,-21 0 0,0 1 16,0 20-16,0-21 0,-21 21 0,-22-20 16,22 20-16,0-21 0,-21 21 15,-1-20-15,1 20 0,0-21 0,-1 0 16,1 22-16,0-22 0,-1 0 16,1 21-16,0-21 0,21 1 0,-1-1 15,1-21-15,0 21 0,21 0 0,-21-21 16,42 0-1,0 0-15,0 0 16,22 0-16,-22-21 0</inkml:trace>
  <inkml:trace contextRef="#ctx0" brushRef="#br0" timeOffset="47052.1">19198 6117 0,'21'0'16,"0"0"-16,1 0 16,-1 0-1,0 0-15,0 0 0,0 0 16,0 0-16,1 0 0,-1 0 16,0 0-16,0 0 15,0 0-15,0 0 0,1 0 0,-1 0 16,0-21-16,0 21 0</inkml:trace>
  <inkml:trace contextRef="#ctx0" brushRef="#br0" timeOffset="47248.98">20426 6096 0,'0'0'0,"42"0"0,85 0 16,-106 0-1,0 0-15,1 0 0,-1 0 0,0 0 16,0 0-16,0 0 0,0 0 0,1 0 15,-1 0-15,21 0 16,-21 0-16,0 0 0,1 0 0,20 0 16,-21 0-16,0 0 0,22 0 0,-22 0 15,21 0-15,-21 0 0,22-21 16</inkml:trace>
  <inkml:trace contextRef="#ctx0" brushRef="#br0" timeOffset="47457.87">22119 6075 0,'0'0'0,"21"0"15,0 0-15,-21 21 16,22-21 0,-1 0-1,0 0-15,0 0 16,0 0-16,0 0 0,1 0 15,20 0-15,-21 0 0,0 0 0,22 0 16</inkml:trace>
  <inkml:trace contextRef="#ctx0" brushRef="#br0" timeOffset="47673.74">23601 6075 0,'0'0'0,"21"0"0,21 0 0,-21 0 15,1 0-15,-1 0 16,-21-21 15,21 21-31,0 0 16,-21-21 0,21 21-16,0 0 0,1 0 0,-1-22 15,0 22-15,0 0 16</inkml:trace>
  <inkml:trace contextRef="#ctx0" brushRef="#br0" timeOffset="47861.15">24490 5969 0,'0'0'0,"21"0"16,0 0 15,0 0 0,0 0-15,1 0-16,-1-21 15</inkml:trace>
  <inkml:trace contextRef="#ctx0" brushRef="#br0" timeOffset="48020.05">24998 5927 0,'-21'0'63,"-1"0"-47</inkml:trace>
  <inkml:trace contextRef="#ctx0" brushRef="#br0" timeOffset="51740.94">1482 8890 0,'0'21'203,"21"-21"-46,-21 21-157,0 1 62,21-22-46,-21-22 46,0 1-62,0 0 16,0 0-16,0 0 15,0 0-15,0-1 16,0 1-16,0 0 0,0 0 0,0-21 16,21 20-16,-21 1 15,0 0-15,0 0 0,0 0 0,0 0 0,0-1 16,0 1-16,0 0 0,0 0 16,0 0-16,0 0 0,0-1 15,0 1-15,-21 0 0,0 21 16,21-21-16,-21 21 15,21 21-15,0 0 16,0 0-16,0 1 0,0 20 16,0 0-16,0 22 0,0-22 0,0 22 15,0 20-15,0-20 0,0-1 16,-22 1-16,1-1 0,0 22 16,0-43-16,0 22 0,0-1 0,-1-20 15,1-1-15,0 0 16,0 1-16,0-1 0,0-21 0,21 0 15,0 0-15,-22-21 0,1 0 16,21-21 0,-21 0-16,21 0 0,0 0 15,0-22-15,0 22 0,0-21 16,0 21-16,0-22 0,0 1 0,0 21 16,0-21-16,0 20 0,0 1 15,0-21-15,0 21 0,21 21 16,0 0-16,1 0 15,-1 21-15,0 0 0,0 0 16,21 0-16,-20 1 0,-1 20 16,0-21-16,0 0 0,0 0 15,0 1-15,1-1 0,20 0 0,-21 0 16,0 0-16,22-21 0,-22 0 16,21 0-16,-21 0 0,22 0 0,-1 0 15,-21 0-15,21 0 0,-20-21 16,20 0-16,-21 0 0,0 0 0,0-1 15,1 1-15,-1 0 0,0-21 16,-21 21-16,0-1 0,21-20 0,-21 21 16,0 0-16,21 0 15,-21-1-15,0 1 0,0 0 0,0 42 32,0 0-17,0 1-15,0-1 0,0 0 16,0 0-16,0 21 0,0-20 0,21-1 15,-21 0-15,22 0 0,-22 0 16,21 0-16,-21 1 0,21-1 0,0-21 16,0 0-16,-21 21 0,21-21 15,1 0-15,-1 0 0,0 0 0,0-21 16,0 21-16,0-21 0,1-1 16,-1 1-16,0 0 0,-21 0 0,0-21 15,21 20-15,-21 1 0,0-21 0,0 21 16,0 0-16,0-1 15,-21-20-15,0 21 0,0 0 0,-22 0 16,22 21-16,0-22 0,-21 22 16,20 0-16,-20 0 0,21 0 0,0 0 15,0 0-15,21 22 16,0-1-16,21-21 31,0 0-31,0 0 0,0 0 16,22-21-16,-1-1 0,0 22 0,1-21 15,-1 0-15,0 0 0,22 21 16,-22-21-16,0 21 0,1 0 0,-22 0 16,21 0-16,-21 0 0,22 0 15,-22 21-15,-21 0 0,0 0 16,21-21-16,-21 21 0,0 1 0,0 20 16,0-21-16,0 0 0,0 0 15,0 22-15,0-22 0,0 0 0,0 21 16,0-20-16,0-1 0,-21 0 15,21 0-15,0 0 0,0 0 0,-21 1 16,21-1-16,0 0 0,-21-21 16,21 21-16,0-42 31,0 0-31,0 0 0,0-1 16,0-20-16,21 21 0,0-21 15,0-1-15,0 1 0,0 0 16,1-1-16,-1 1 0,0 0 0,0 20 15,0 1-15,22 0 0,-22 0 16,0 21-16,0 0 0,0 0 16,0 21-16,-21 21 15,0-20-15,0-1 0,0 21 0,22-21 16,-22 22-16,0-22 0,0 21 0,21-21 16,-21 22-16,21-22 0,-21 0 15,21 0-15,0 0 0,0 0 16,1 1-16,-1-1 0,0-21 15,21 0-15,-21 21 0,22-21 0,-1 0 16,-21 0-16,22 0 0,-1 0 0,-21-21 16,21 0-16,-20 21 0,20-22 15,-21 1-15,0 0 0,0-21 0,1 21 16,-1-1-16,0-20 0,-21 21 16,0-21-16,0-1 0,0 22 0,0-21 15,0 21-15,0-1 0,0 1 0,0 0 16,-21 0-16,0 21 15,-1 0-15,1 0 0,0 0 0,0 21 16,-21 0-16,20 0 16,1 1-16,0-1 0,21 21 0,-21-21 15,21 0-15,-21 1 0,21-1 0,0 21 16,0-21-16,0 0 0,0 1 16,0-1-16,0 0 0,21-21 15,0 0-15,0 0 16,0 0-16,1 0 0,-1 0 15,0-21-15,0 21 0,0-21 0,-21-1 16,21 1-16,1 0 0,-22 0 16,0 0-16,0 0 0,21-1 0,-21 1 15,21 0-15,-21 0 0,0 0 16,21 21 15,-21 21-31,0 0 16,0 0-16,0 0 0,0 22 0,21-22 15,-21 21-15,0 1 0,0-22 16,0 21-16,0 0 0,0 1 0,0 20 16,0 1-16,21-1 0,1 1 0,-1-1 15,-21 22-15,0-22 0,21 22 16,0 0-16,-21-22 0,21 22 0,-21 0 16,0-1-16,0 1 0,0 0 0,21-22 15,-21 22-15,0-43 0,0 22 16,0-22-16,0 0 0,0-21 15,0 1-15,0-1 0,-21 0 0,0-21 16,0 0-16,0 0 0,0 0 0,-22-21 16,22 0-16,-21-1 0,21-20 15,-22 0-15,22-1 0,0-20 0,0-1 16,0 1-16,-1-1 0,1-20 0,21 20 16,-21-20-16,21-1 0,0 0 15,0 1-15,0-1 0,0 0 0,21 22 16,0-22-16,1 22 0,-1-22 15,0 43-15,21-22 0,-21 1 0,22 20 16,-22 1-16,21 0 0,1-1 16,-1 1-16,-21 21 0,21-22 15,1 22-15,-1 0 0</inkml:trace>
  <inkml:trace contextRef="#ctx0" brushRef="#br0" timeOffset="52540.48">7048 8721 0,'0'0'0,"-21"21"0,0-21 0,-64 0 31,85 21-31,22-21 15,-1 0 1,21 21-16,0-21 0,22 0 16,-1 0-16,1 0 0,-1 0 0,22 0 15,0 0-15,21 0 0,-1 0 0,-20 0 16,21 0-16,0 0 0,0 0 16,-22 0-16,22 0 0,-21 0 0,-1 0 15,1 0-15,0 0 0,-1-21 16,-20 21-16,-1 0 0,1 0 0,-22-21 15,1 21-15,-1 0 0,-21 0 0,0 0 16,0 0-16,-21-21 16,0 0-16,-21 21 15,0-22-15,0 22 0,0 0 16,-22-21-16,1 0 0,21 21 16,-21 0-16,-22-21 0,22 21 0,-1 0 15,1 0-15,0-21 0,-1 21 0,1 0 16,0 0-16,21 0 0,-22 0 15,22 0-15,42 0 32,0 0-32,22 0 0,-1 0 15,-21 0-15,22 0 0,-1 0 0,0 0 16,1 0-16,20 0 16,-21 0-16,1 21 0,-22 0 0,21-21 15,-21 21-15,22 0 0,-22 22 0,-21-22 16,0 0-16,0 0 0,0 22 15,0-22-15,-21 21 0,0 0 0,-1-20 16,1 20-16,-21-21 0,21 21 0,-22 1 16,1-22-16,21 21 0,-21-21 15,20 1-15,1-1 0,0 0 0,0 0 16,21 0-16,0 0 0,21-21 16,0 0-1,0 0-15,1-21 0</inkml:trace>
  <inkml:trace contextRef="#ctx0" brushRef="#br0" timeOffset="53212.09">12340 8636 0,'0'0'0,"-21"0"0,-85 0 16,85 0-16,-21 0 0,-1 0 15,1-21-15,21 21 0,-22-21 0,22 0 16,-21 21-16,21-22 0,0 1 0,-1 0 15,1 0-15,21 0 0,0 0 16,0-22-16,0 22 0,21-21 0,1-1 16,20 1-16,-21 21 0,21-21 0,1-1 15,-1 22-15,0 0 0,1-21 16,-1 20-16,0 22 0,-20 0 16,20 0-16,-21 0 0,21 0 15,-20 22-15,-22 20 0,0-21 0,0 21 16,0 1-16,0-1 0,0 22 0,-22-22 15,1 0-15,0 22 0,-21-22 16,-1 22-16,1-1 0,0-21 0,-22 22 16,22-22-16,0 22 0,20-22 0,1 0 15,-21 1-15,42-1 0,0-21 16,0 0-16,0 1 0,0-1 0,21 0 16,21-21-16,-20 0 0,-1 0 0,21 0 15,0 0-15,1 0 16,-1-21-16,0 0 0,1-1 0,-1 1 0,0 0 15,1 0-15,-22-21 0,21 20 16,-21-20-16,1 21 0,-1-21 16,-21 20-16,0-20 0,0 21 0,0-21 15,-21 20-15,-1 1 0,1 0 0,0 0 16,-21 21-16,21 0 0,-22 0 16,1 0-16,21 0 0,-22 0 0,22 0 15,-21 21-15,21 0 0,-22 0 16,22 1-16,0-22 0,21 21 0,0 0 15,0 0-15,0 0 0,0 0 16,21-21-16,0 0 0,1 0 0</inkml:trace>
  <inkml:trace contextRef="#ctx0" brushRef="#br0" timeOffset="54744.68">13906 8297 0,'0'0'0,"0"-21"0,0 0 16,0 0-16,0-21 0,22 20 0,-22 1 16,21-21-16,-21 21 0,21 0 0,-21-1 15,0 1-15,0 0 0,0 0 16,0 0-16,0 42 31,0 0-31,0 21 16,0 1-16,0-1 0,0 0 15,0 22-15,0-22 0,0 22 0,0-1 16,0-20-16,0 20 0,0 1 0,0-22 16,0 0-16,-21 22 0,21-22 15,-21 0-15,21 1 0,-22-22 0,22 21 16,0-21-16,-21 1 0,21-1 16,-21-21-16,21-21 15,0-1 1,0 1-1,0-21-15,0 21 0,0 0 0,0-1 0,0-20 16,0 21-16,21-21 0,0 20 16,1 1-16,-1-21 0,0 21 15,0 0-15,0-1 0,22 22 0,-1 0 16,-21 0-16,21 0 0,1 0 16,-22 0-16,21 0 0,1 22 0,-22-1 15,0 21-15,0-21 0,0 0 0,0 1 16,-21 20-16,0-21 0,0 0 15,0 22-15,0-22 0,-21 0 0,0 0 16,0 0-16,0-21 0,0 21 0,-22 1 16,22-22-16,0 0 0,-21 0 15,20 0-15,-20 0 0,21 0 16,0 0-16,-22 0 0,22 0 0,0-22 16,0 22-16,0-21 0,21 42 46,21-21-46,0 22 0,0-22 16,0 21-16,1-21 0,-1 0 0,0 0 16,21 21-16,-21-21 0,22 0 15,-22 0-15,21 0 0,1 0 0,-1 0 16,0 0-16,1-21 0,-1 21 0,0-21 16,1-1-16,-1 1 15,-21 0-15,21 0 0,1 0 0,-22 0 16,21-1-16,-21-20 0,1 21 0,-1 0 15,0-22-15,0 22 0,-21 0 16,0 0-16,0 0 0,0 0 16,0 42 15,0 0-31,0 0 16,0 0-16,0 22 0,0-22 15,0 0-15,0 0 0,0 21 0,0-20 16,0-1-16,0 0 0,21 0 0,0 0 15,-21 0-15,22-21 16,-1 0-16,0 0 0,0 0 0,0 0 16,22 0-16,-22 0 0,0 0 0,21 0 15,-21-21-15,1 0 0,-1 0 16,0 0-16,0 0 0,0-1 0,0 1 16,-21-21-16,22 21 0,-22 0 0,0-1 15,0 1-15,0 0 0,0 0 16,0 0-16,0 0 0,0-1 15,0 44 1,0-1 0,0 0-16,0 0 0,0 0 0,0 0 15,0 22-15,0-1 0,0 0 16,0 1-16,0-1 0,0 0 16,0 1-16,0-1 0,0 22 0,0-22 15,0 21-15,0-20 0,0 20 0,0 1 16,0-1-16,0 1 0,0 20 15,0-20-15,0 21 0,0-22 0,-22 22 16,22-22-16,-21 1 0,0 20 0,0-20 16,0-1-16,0 1 0,-1-1 0,1 1 15,-21-1-15,21-20 0,0-1 16,-1 0-16,1-20 0,-21 20 0,21-21 16,0-21-16,-1 0 0,1 0 15,0 0-15,0 0 0,0-21 0,0 0 16,-1 0-16,-20-22 0,21 1 15,0 0-15,0-22 0,-1 1 0,1-1 16,21 1-16,0-1 0,0-21 0,0 22 16,0-22-16,21 1 0,1-1 0,-1 0 15,0 1-15,0-1 0,0 0 16,0 1-16,22-1 0,-22 21 0,21-20 16,-21 20-16,22 1 0,-22 20 15,21-20-15,1 21 0,-1-1 0,0 22 16,1 0-16,-22-21 0,21 42 0,-21-22 15,0 22-15,1-21 16,-1 21-16,0-21 16,0 0-16,0 0 15,0 0-15</inkml:trace>
  <inkml:trace contextRef="#ctx0" brushRef="#br0" timeOffset="55088.49">15938 7811 0,'0'0'0,"-21"0"0,0 0 16,0 0-1,21 21-15,-21 0 0,21 0 16,0 21-16,0-20 0,0 20 0,-21 0 15,21 1-15,-22-1 0,22 0 16,0 22-16,0-22 0,-21 0 0,21 1 16,-21-1-16,21 0 0,-21 1 0,21-1 15,-21 0-15,21-20 0,0-1 16,0 21-16,0-21 0,0 0 16,0 1-16,21-22 31,0 0-16,-21-22-15,21 1 0,0 0 16,1 0-16,-1 0 0</inkml:trace>
  <inkml:trace contextRef="#ctx0" brushRef="#br0" timeOffset="55552.39">16023 8488 0,'0'21'15,"21"-21"-15,-21 21 16,21-21-16,1 21 15,-1-21-15,0 0 16,0 0-16,0 0 16,0 0-16,1 0 0,-1 0 15,0 0-15,0 0 0,0-21 0,0 0 16,1 21-16,-1-21 0,0 0 16,-21 0-16,21-1 0,-21 1 15,0 0-15,0 0 0,0 0 0,0 0 16,0-1-16,0 1 0,-21 21 15,0 0-15,0-21 0,-22 21 16,22 0-16,0 21 0,0-21 16,0 21-16,-1 22 0,-20-22 0,21 0 15,0 21-15,0-20 0,-1 20 0,1-21 16,0 21-16,21 1 16,0-22-16,0 21 0,0-21 0,0 1 15,0 20-15,21-21 0,0 0 0,1 0 16,20-21-16,-21 22 0,0-22 15,22 0-15,-22 0 0,0 0 0,21 0 16,-21 0-16,22 0 0,-22 0 0,0 0 16,0 0-16,0-22 0,1 22 15,-1-21-15,0 0 0,0 21 0,-21-21 16,0 0-16,21 21 0,-21-21 0,21-1 16,-21 1-1,0 0-15,0 0 0,0 0 0,0 0 16,0-1-16</inkml:trace>
  <inkml:trace contextRef="#ctx0" brushRef="#br0" timeOffset="56108.79">15769 8065 0,'0'0'0,"-42"0"16,63 0 15,0 0-31,0 0 0,0 0 16,22-22-16,-1 22 0,0-21 0,1 21 15,-1-21-15,22 21 0,-22 0 16,21-21-16,1 21 0,-22 0 0,1-21 15,20 21-15,-42-21 0,22 21 16,-1 0-16,-21 0 0,0 0 0,0-22 16,1 22-16,-1 0 0,-42 0 265</inkml:trace>
  <inkml:trace contextRef="#ctx0" brushRef="#br0" timeOffset="61548.24">17843 8488 0,'0'0'0,"-21"0"0,-21 0 16,21 0-16,0 0 16,-1 0-16,1 0 0,0 0 15,0 0 1,0 0-16,21 21 15,21-21 1,0 0-16,21 0 16,-20 0-16,20 21 0,21-21 0,-20 0 15,20 0-15,1 0 0,-1 0 0,1 0 16,-1 0-16,1 0 0,-1 0 16,22 0-16,-43 0 0,22 0 0,-1 0 15,-20 0-15,-1 0 0,0 0 16,1 0-16,-22 0 0,0 0 0,0-21 15,0 21-15,0 0 0,-21-21 16,0 0 0,0 0-16,-21-1 15,0 22-15,0-21 0,0 21 0,0-21 16,-22 21-16,22 0 0,0-21 16,-21 21-16,20-21 0,-20 21 0,0 0 15,21 0-15,-1 0 0,1 0 16,0 0-16,42 0 15,22 0 1,-22 0-16,0 0 0,21 0 16,1 0-16,-22 0 0,21 0 0,0 0 15,-20 0-15,-1 0 0,21 0 16,-21 21-16,0 0 0,1-21 16,-22 21-16,0 0 0,0 1 0,0-1 15,0 0-15,0 0 0,-22 21 16,1-20-16,0-1 0,-21 0 0,21 0 15,-22 21-15,1-20 0,0-1 0,-1 0 16,22-21-16,-21 21 0,-1 0 16,1 0-16,21-21 0,0 22 0,0-22 15,-1 0-15,1 0 0,21 21 16,-21-21-16,42 0 16,0 0-16,1-21 15,-1-1-15,21 22 16,0-21-16</inkml:trace>
  <inkml:trace contextRef="#ctx0" brushRef="#br0" timeOffset="61813.09">19897 8657 0,'0'0'0,"-22"0"15,44 0 17,-1 0-17,0 0-15,0 0 0,0 0 16,22 0-16,-22 0 0,0 0 0,0-21 15</inkml:trace>
  <inkml:trace contextRef="#ctx0" brushRef="#br0" timeOffset="61976.99">20489 8615 0,'0'0'0,"21"0"0,1 0 0,-1 0 16,0 0-16,0 0 15,0 0-15,0 0 16,1 0-16,-1 0 15,0 0-15,0 0 16,0 0-16,0 0 0,1 0 16,-1 0-16</inkml:trace>
  <inkml:trace contextRef="#ctx0" brushRef="#br0" timeOffset="62143.89">21484 8615 0,'0'0'0,"64"0"0,126 21 16,-126-21-16,-22 0 0,-21 0 15,21 0-15,-20 0 0,-1 0 16,0 0-16,0 0 0,0 0 0,0 0 16,1 0-16,-1 0 15,0 0-15,0 0 0,21 0 16,-20 0-16,-1-21 0,0 21 16,21 0-16</inkml:trace>
  <inkml:trace contextRef="#ctx0" brushRef="#br0" timeOffset="62344.68">23220 8573 0,'0'0'0,"21"0"0,0 0 16,0 0 30,0 0-46,1 0 16,-1 0-16,0 0 0,21-22 0,1 22 16</inkml:trace>
  <inkml:trace contextRef="#ctx0" brushRef="#br0" timeOffset="62568.56">24384 8551 0,'0'0'0,"42"0"15,-21 0-15,1 0 16,-1 0-16,0 0 0,0 0 16,0 0-16,0 0 0,1 0 15,-1-21-15,0 21 0,0 0 0,0-21 16,0 21-16,1 0 0,-1 0 16,-21-21-16,21 21 15,0-21 1,-21 0-1</inkml:trace>
  <inkml:trace contextRef="#ctx0" brushRef="#br0" timeOffset="66228.62">1672 11663 0,'0'0'0,"0"21"0,0 0 0,21-21 32,0 0-32,1-21 15,-22 0-15,21 0 0,21 0 0,-21-1 16,0-20-16,1 0 0,20-1 15,-21 1-15,21 0 0,-20-1 0,20-20 16,-21 21-16,21-22 0,-20 22 16,20-1-16,-21-20 0,0 21 15,0-22-15,1 22 0,-22-1 16,0 1-16,0 0 0,0-1 0,0 1 16,0 21-16,-22 0 0,1 0 15,0-1-15,0 22 0,0 0 16,0 0-16,-1 22 0,1-1 0,0 0 15,0 0-15,0 21 0,0 1 16,-1 20-16,1 1 0,0-1 0,0 1 16,21 20-16,-21 1 15,0 0-15,21-1 0,-22 1 0,22 21 16,0-21-16,-21 20 0,0-20 0,21 21 16,0 0-16,-21-22 0,21 22 15,-21-21-15,21 21 0,-21-22 16,21 1-16,-22 0 0,22-1 0,0-20 15,0-1-15,0 1 0,0-22 16,0 22-16,0-22 0,22 0 0,-1-20 16,0-1-16,0 0 0,-21 0 15,21-21-15,0 0 0,1 0 0,-1 0 16,0-21-16,21 0 0,-21-22 16,1 1-16,-1 0 0,0-22 15,21 1-15,-21-1 0,1 1 16,-1-22-16,0 22 0,-21-22 0,0 21 15,0-20-15,0 20 0,0-20 16,-21 20-16,0 1 0,-1-1 0,1 1 16,-21 20-16,21 1 0,-22 0 15,22 20-15,0 1 0,-21 0 0,21 21 16,-1 0-16,1-21 0,21 0 47,43 0-47,-22 21 0,0-22 0,21 22 15,-21-21-15,22 0 16,20 0-16,-20 0 0,20-22 0,1 1 16,-1 21-16,1-21 0,-1-22 15,1 22-15,-1-22 0,1 22 0,-1-22 16,-21 22-16,1-21 0,-1 20 16,0-20-16,1 20 0,-22 1 0,0 0 15,-21-1-15,0 22 0,0-21 16,0 21-16,0 0 0,-21 21 15,0 0-15,0 0 16,-1 21-16,1 0 0,0 21 0,0-21 16,0 22-16,0 20 0,-1-20 15,1 20-15,21 1 0,-21-1 16,21 1-16,0-1 0,0 22 16,0-22-16,0 1 0,0-22 0,0 22 15,0-22-15,0 0 0,0 1 0,21-1 16,0-21-16,1 0 0,20 0 15,-21-21-15,0 0 0,0 0 0,22 0 16,-22 0-16,21-21 0,-21 0 16,22 0-16,-22 21 0,21-42 0,-21 20 15,22 1-15,-1 0 0,-21-21 16,22 21-16,-22-1 0,21-20 0,-21 21 16,0 0-16,1-22 0,-22 22 15,21 0-15,-21 0 16,0 42-1,0 0-15,0 22 16,0-22-16,0 0 0,0 0 16,0 21-16,0-20 0,0 20 15,0-21-15,0 0 0,0 0 0,21 22 16,0-22-16,0-21 0,0 21 16,1 0-16,-1-21 0,21 0 0,-21 0 15,0 0-15,22 0 0,-1 0 0,-21-21 16,22 0-16,-22 0 0,0 0 15,21-1-15,-21 1 0,1 0 0,-1 0 16,0-21-16,-21 20 16,0-20-16,0 0 0,0-1 0,0 22 15,0-21-15,0 0 0,0-1 0,-42 1 16,20 21-16,1-22 0,-21 22 16,21 21-16,-22-21 0,22 21 0,-21 0 15,0 0-15,20 0 0,-20 21 16,21 0-16,-21 1 0,20-1 0,-20 21 15,21-21-15,0 22 0,21-1 16,0 0-16,0 1 0,0-1 0,0-21 16,21 21-16,0 1 0,0-22 15,0 0-15,22 21 0,-22-20 0,21-1 16,1 0-16,20-21 0,-21 21 16,1-21-16,-1 0 0,22 0 15,-22 0-15,0 0 0,1 0 0,20 0 16,-21 0-16,1-21 0,-1 0 0,0 21 15,-20-21-15,20-1 0,0 1 16,-21 0-16,22-21 0,-22 21 0,0-1 16,0-20-16,0 21 0,1 0 15,-22-22-15,0 22 0,0-21 0,0 21 16,0-22-16,0 22 0,0 0 0,-22 21 16,1-21-16,0 21 0,0 0 15,0 0-15,-22 0 16,22 21-16,0 0 0,0 0 15,0 22-15,0-22 0,-1 0 0,1 21 16,21-20-16,-21 20 0,21 0 0,0-21 16,0 1-16,0 20 0,0-21 15,0 0-15,0 0 0,21 1 16,0-22-16,1 0 16,-1 0-16,0 0 0,0 0 0,0 0 15,0 0-15,1-22 0,-1 1 16,-21 0-16,21 0 0,0 0 15,-21 0-15,0-1 0,21 1 16,-21-21-16,21 21 0,-21 0 0,22-22 16,-22 22-16,0 0 0,0 0 15,0 0-15,0 42 32,0 0-32,0 0 15,0 0-15,0 22 0,0-22 0,0 0 16,0 0-16,0 21 0,21-20 15,-21-1-15,0 0 0,21 21 0,-21-21 16,21 1-16,-21-1 0,21-21 16,0 21-16,-21 0 0,22-21 0,-1 0 15,0 0-15,0 0 0,0 0 16,0 0-16,1 0 0,-1 0 16,21-21-16,-21 0 0,0 0 0,1-1 15,-1 1-15,21 0 0,-21 0 0,0-21 16,1-1-16,-22 1 0,21 0 15,0-22-15,-21 22 0,0-22 0,21 1 16,0-1-16,-21 22 0,21-22 0,-21 22 16,0-21-16,22 20 0,-22 1 15,21 0-15,-21 20 0,0 1 0,0 0 16,0 0-16,0 0 0,0 42 31,0 0-31,-21 21 16,21-20-16,-22 20 0,22 0 15,0 22-15,-21-22 0,21 22 0,-21-1 16,21-21-16,-21 22 0,21-1 16,0 1-16,0-22 0,0 22 0,0-22 15,0 0-15,0 1 0,0-22 0,0 21 16,0-21-16,21 1 0,-21-1 16,21 0-16,0 0 0,1 0 0,-1-21 15,0 0-15,0 0 0,0 0 16,0 0-16,-21-21 0,22 0 15,-1 21-15,0-21 0,0 0 0,-21-1 16,0 1-16,21-21 0,-21 21 16,0-22-16,0 22 0</inkml:trace>
  <inkml:trace contextRef="#ctx0" brushRef="#br0" timeOffset="66472.48">4974 11197 0,'-21'0'0,"42"0"0,-63 21 15,21-21-15,-1 22 0,22-1 16,22 0 0,-1-21-16,21 0 0,0 0 0,1 0 15,-1 0-15,0 0 0,1 0 0,-1 0 16,0 0-16,1 0 16,-1 0-16,-21 0 0,22 0 0,-22-21 15,0 21-15,0 0 0,0 0 0,0 0 31,-21-21-31,0-1 16</inkml:trace>
  <inkml:trace contextRef="#ctx0" brushRef="#br0" timeOffset="67584.75">8086 11197 0,'0'0'0,"-22"0"0,22-21 16,-21 21-1,0 0 16,0 0-31,0 0 16,0 0-16,-1 0 0,1 0 0,0 0 16,-21 0-16,21 0 0,-22 0 15,22 0-15,-21 0 0,-1 0 0,22 0 16,-21 0-16,21 0 0,-22 0 16,22 0-16,0 0 0,0 0 15,0 0-15,0 0 0,-1 0 16,1 0-16,42 21 62,1-21-62,-1 0 0,0 21 0,21-21 16,-21 0-16,22 22 0,-1-22 16,22 0-16,-1 0 0,1 0 0,-1 0 15,1 0-15,20 0 0,-20 0 0,20 0 16,-20 0-16,21 0 15,-22 0-15,22 0 0,-22 0 0,22 0 16,0 0-16,-22 0 0,1 0 16,20 0-16,-20 0 0,-1 0 0,-20 0 15,20 0-15,-21 0 0,1 0 0,-22-22 16,21 1-16,-21 21 0,1-21 16,-1 21-16,0-21 0,-21 0 0,0 0 15,0-1-15,0 1 0,0 0 16,0 0-16,-21 0 0,0 0 15,-1 21-15,1-22 0,-21 1 0,21 0 16,-22 0-16,1 21 0,0-21 16,-22 21-16,22 0 0,0 0 15,-1 0-15,1-21 0,21 21 0,-22 0 16,22 0-16,-21 0 0,21 0 16,0 0-16,21 21 15,21-21 1,0 21-1,21-21-15,-21 0 0,22 0 0,-1 0 16,0 0-16,1 0 0,-1 0 16,0 0-16,1 0 0,20 0 15,-20 0-15,-1 0 0,-21 0 0,21 0 0,1 0 16,-22 0-16,0 0 16,0 0-16,0 0 0,-21 21 0,0 0 15,0 0-15,0 1 16,0 20-16,0-21 15,-21 21-15,-21-20 0,21 20 0,0 0 16,-22 22-16,1-22 0,21 0 16,-22 22-16,1-22 0,0 22 0,-1-22 15,-20 0-15,21 1 0,20-1 0,-20 0 16,0-20-16,21 20 0,-22-21 16,43 0-16,-21 0 0,21 1 0,-21-22 15,21 21-15,21-21 31,0 0-31,0-21 0,1-1 16,-1 22-16,0-21 0</inkml:trace>
  <inkml:trace contextRef="#ctx0" brushRef="#br0" timeOffset="68444.21">11811 10689 0,'0'0'0,"21"-42"0,0 21 0,-21-22 0,21 22 16,1 0-16,-22-21 0,21 21 15,-21-1-15,0 1 0,0 0 0,0 63 32,0-20-32,0-1 0,-21 21 15,-1 0-15,1 1 0,21 20 0,-21-20 16,0-1-16,0 0 0,0 1 16,21-1-16,-22 0 0,1 1 0,21-1 15,-21-21-15,21 21 16,0-20-16,0-1 0,-21 0 0,21 0 15,0-42 17,0 0-32,21 0 0,0 21 0,0-22 15,1 1-15,-1 0 0,0 0 0,21 21 16,-21-21-16,22 0 0,-1 21 16,-21-22-16,22 22 0,-1-21 0,0 21 15,1-21-15,-1 21 0,0-21 0,1 21 16,-1-21-16,-21 0 0,21 21 15,-20-22-15,-1 22 0,0-21 0,0 0 16,-21 0-16,0 0 0,0 0 16,0-1-16,0 1 0,0 0 15,0 0-15,0 0 0,0 0 0,0-1 16,0 1-16,0 0 0,-21 21 16,0 0-16,0 0 0,21 21 15,-22 0-15,1 22 0,0-22 16,21 21-16,-21-21 0,0 22 15,21-1-15,-21 0 0,-1 1 0,1-1 16,21 0-16,-21 1 0,0 20 0,0-20 16,0-1-16,21 0 15,0-21-15,-22 22 0,22-22 0,0 0 16,-21 0-16,21 0 0,21-21 31,1 0-15,-1-21-16,0 0 0,21 0 0,-21 0 15,22-22-15,-22 22 0</inkml:trace>
  <inkml:trace contextRef="#ctx0" brushRef="#br0" timeOffset="69764.53">13547 10224 0,'0'0'0,"0"-43"15,-22 43 1,22 21 0,-21 1-16,0 20 0,21-21 0,-21 43 15,21-22-15,0 0 0,0 22 16,-21-1-16,0-20 0,21 20 0,-22-21 16,22 22-16,0-22 0,-21 1 0,0 20 15,21-21-15,0 1 0,0-22 16,-21 21-16,21-21 0,0 1 0,-21-1 15,21 0-15,0-42 32,0 0-17,0-1-15,0 1 0,0 0 0,0 0 16,21-21-16,0 20 0,-21-20 16,21 21-16,0 0 0,1-22 0,-1 22 15,21 0-15,-21 0 0,0 0 0,1 21 16,-1 0-16,21 0 0,-21 0 15,22 0-15,-22 21 0,21 0 0,0 0 16,-20 22-16,20-22 0,-21 0 0,0 21 16,0-21-16,1 1 0,-1 20 15,-21-21-15,0 0 0,0 22 16,0-22-16,0 0 0,0 0 0,0 0 16,-21 0-16,-1-21 0,1 22 0,0-22 15,-21 0-15,21 0 0,-22 0 16,1 0-16,0 0 0,20 0 0,-20 0 15,0 0-15,-1 0 0,1 0 0,0-22 16,21 22-16,-22 0 0,22 0 16,0 0-16,0 0 15,21 22 1,0-1-16,21 0 16,0-21-16,0 21 0,0 0 0,22 0 15,-22-21-15,21 22 0,1-1 16,-1-21-16,0 21 0,1-21 15,-1 0-15,0 0 0,22 0 0,-22 0 16,22 0-16,-22 0 0,21-21 0,-20 21 16,-1-21-16,0-1 0,1 1 15,-1 0-15,0 0 0,1-21 0,-22 20 16,0-20-16,21 21 0,-42-21 0,22 20 16,-1-20-16,-21 21 0,21 0 15,-21 0-15,0-1 0,0 44 31,0-1-15,0 0-16,0 0 16,0 0-16,0 0 0,21 1 0,-21-1 15,21 21-15,-21-21 0,0 0 16,21 1-16,1-22 0,-22 21 0,21-21 16,0 0-16,0 0 0,21 0 15,1 0-15,-1 0 16,-42-21-16,21-1 0,0 1 15,1 0-15,-1 0 0,-21 0 0,21 0 16,-21-1-16,0 1 0,0 0 16,0 0-16,21 0 0,-21 0 0,0-1 15,21 22-15,-21-21 0,21 21 32,-21 21-17,0 1-15,0-1 0,0 0 0,0 0 16,0 21-16,0-20 0,0 20 15,0-21-15,0 21 0,0 1 0,0-1 16,0 0-16,0 1 0,-21 20 0,21-20 16,0 20-16,0 1 0,0-1 15,0 1-15,0-1 0,0 22 0,0-1 16,0-20-16,0 21 0,0-1 0,0 1 16,0-22-16,0 22 0,0 0 0,0-1 15,0-20-15,0 21 0,0-22 16,-21 1-16,21-1 0,-21-21 15,0 1-15,0-22 0,21 0 0,-22 0 16,1 0-16,0-21 0,0 0 0,-21-21 16,20 0-16,-20 0 0,21 0 15,0-22-15,-22 1 0,22 0 0,0-22 16,0 1-16,21-1 0,0 1 0,0-1 16,0 1-16,0-22 0,21 22 15,0-22-15,22 0 0,-22 1 0,0-1 16,21 0-16,1 22 0,-22-22 15,21 22-15,0-1 0,1 1 0,-1-1 16,22 1-16,-22 20 0,0-20 16,1 20-16,-1 1 0,0 0 0,1-1 15,-1 1-15,0 0 0,-21-1 16,22 1-16,-1 0 0,-21 21 0,22-22 16</inkml:trace>
  <inkml:trace contextRef="#ctx0" brushRef="#br0" timeOffset="70070.5">15875 10478 0,'0'0'0,"0"-22"0,-21-41 15,0 42-15,-1 0 0,22-1 16,-21 1-16,21 0 0,0 0 0,-21 21 16,0 0-16,21 21 15,0 0-15,-21 22 0,21-22 16,-21 21-16,21 22 0,0-22 15,0 21-15,0 1 0,0-22 0,-22 22 16,22-22-16,-21 22 0,21-22 0,0 0 16,-21 1-16,21-22 0,0 21 15,0 0-15,0-20 0,0-1 0,0 0 16,0 0-16,0 0 16,21-21-1,0 0-15,1-21 16,-22 0-16,21 0 0,0 21 15,0-21-15</inkml:trace>
  <inkml:trace contextRef="#ctx0" brushRef="#br0" timeOffset="70484.27">15960 11007 0,'21'0'16,"0"0"-16,0 0 15,0 0-15,0 0 16,1-21-16,-1 21 0,0-22 0,21 22 15,-21 0-15,1-21 0,20 0 0,-21 21 16,21-21-16,-20 0 0,-1 21 16,0-21-16,-21-1 0,0 1 15,0 0-15,0 0 0,0 0 16,-21 0-16,0-1 16,-1 22-16,1 0 0,-21 0 0,21 0 15,0 0-15,-22 22 0,22-22 16,0 21-16,-21 0 0,20 21 0,1-21 15,0 1-15,0 20 0,21-21 0,-21 21 16,21 1-16,0-22 0,0 21 16,0-21-16,21 22 0,0-22 0,0 21 15,0-21-15,1 1 0,20-1 0,-21 0 16,21-21-16,-20 21 16,20 0-16,0-21 0,1 0 0,-1 0 15,0 0-15,-21 0 0,22 0 0,-1-21 16,-21 0-16,0 21 0,22-21 15,-22 0-15,0-1 0,-21 1 0,21 0 16,-21-21-16,0 21 0,0-1 0,0-20 16,0 21-16,0 0 0,0-22 15</inkml:trace>
  <inkml:trace contextRef="#ctx0" brushRef="#br0" timeOffset="70820.1">15790 10520 0,'0'0'0,"-63"0"0,42 0 16,-22 0-16,22 0 0,0 0 15,21-21-15,21 21 16,0 0-16,0-21 0,22 21 0,-22 0 16,42-22-16,-20 22 0,20 0 15,1-21-15,-1 21 0,22-21 0,0 21 16,-1 0-16,-20-21 0,20 0 15,-20 21-15,-1 0 0,1 0 0,-1-21 16,-20 21-16,-22 0 0,21 0 16,-21 0-16,1 0 0,-22 21 62,-22 0-46,1 0-16,0-21 0,-21 21 15,21 0-15,-22-21 0</inkml:trace>
  <inkml:trace contextRef="#ctx0" brushRef="#br0" timeOffset="74938.28">2053 13822 0,'21'0'16,"-21"21"-16,21-21 16,1 0-1,-1 0 1,0 0-1,-21-21 1,21 21-16,-21-21 16,0 0-1,0-1-15,0 1 16,0 0-16,0 0 0,0 0 16,0 0-1,0-1 1,0 1-1,-21 21 17,0 0-17,0 0-15,-1 0 16,1 0 0,0 0-16,0 0 15,0 0-15,0 0 0,-1 21 0,1 1 16,0-1-16,0-21 15,0 21-15,21 0 0,-21 0 16,21 0-16,-22 1 0,1-1 0,21 21 16,0-21-16,0 0 0,0 1 15,0-1-15,0 0 0,0 21 0,0-21 16,0 1-16,0-1 0,21 0 16,1-21-16,-1 21 0,0-21 0,0 0 15,0 0-15,0 0 0,1 0 16,-1 0-16,0 0 0,0 0 15,0-21-15,22 0 0,-22 0 0,0-22 16,0 22-16,21-21 16,-20-1-16,20 1 0,-21 0 0,21-22 15,-20 1-15,20 20 0,0-20 16,1-1-16,-22 1 0,21-1 0,-21 1 16,0-1-16,1 1 0,-1 21 15,0-22-15,0 22 0,-21-1 0,0 22 16,0-21-16,0 21 0,0 0 15,0 42 1,0 0-16,-21 0 0,0 0 16,0 22-16,-1-1 0,1 21 0,0-20 15,0 20-15,21 1 16,-21-1-16,0 1 0,21-1 0,0 22 16,0-22-16,0 1 0,0-22 15,0 22-15,0-22 0,21 0 0,0 1 16,0-22-16,21 0 0,-20 0 15,20 0-15,-21-21 0,21 0 0,1 0 16,-22 0-16,21 0 0,1-21 16,-22 0-16,21 0 0,0 0 0,-20-22 15,-1 22-15,21-21 0,-21 21 16,0-22-16,1 1 0,-1 21 0,-21-21 16,0 20-16,0 1 0,21 0 15,-21 0-15,0 0 0,0 42 31,0 21-31,0-21 0,0 1 16,-21 20-16,21-21 0,0 21 16,0-20-16,0 20 0,0 0 0,0-21 15,0 1-15,0-1 0,0 21 0,21-42 16,0 21-16,0 0 0,0-21 16,1 0-16,-1 0 0,0 0 0,21 0 15,-21 0-15,1-21 0,20 0 16,0 0-16,-21 0 0,22 0 0,-22-1 15,0-20-15,21 21 0,-20-21 16,-1-1-16,0 1 0,-21 0 16,0-1-16,0 22 0,0-21 15,0-1-15,-21 22 0,0-21 0,-1 21 16,-20 0-16,21-1 0,-21 1 16,20 21-16,-20 0 0,21 0 0,-21 0 15,20 0-15,-20 21 0,21 1 16,0-1-16,0 21 0,-1-21 0,1 22 15,21-1-15,0 0 0,0 1 16,0-1-16,0 0 0,0-21 0,0 22 16,21-22-16,1 0 0,-1 0 15,0 0-15,21 1 0,-21-1 16,22-21-16,-22 0 0,21 0 0,-21 0 16,22 0-16,-1-21 0,0-1 15,-20 22-15,20-21 0,0-21 0,-21 21 16,22 0-16,-22-22 0,0 22 15,0-21-15,0 21 0,1-22 0,-22 1 16,0 21-16,0 0 0,0-22 16,0 22-16,0 0 0,0 42 31,0 0-31,0 0 0,0 1 16,0-1-16,0 21 0,0 0 0,0-20 15,0 20-15,0 0 0,0-21 16,0 22-16,0-22 0,0 21 15,0-21-15,21 1 0,0-1 16,-21 0-16,21 0 0,0-21 0,0 0 16,1 0-16,-1 0 0,0 0 0,0 0 15,21-21-15,-20 0 0,-1 0 16,21-1-16,-21 1 0,0 0 0,1-21 16,-1-1-16,0 22 0,0-21 15,-21 0-15,21 20 0,-21-20 0,0 21 16,0-21-16,0 20 0,0 1 15,0 0-15,0 42 32,0 0-32,0 1 0,0-1 15,0 21-15,0-21 0,0 22 0,0-22 16,0 21-16,0-21 0,0 22 16,0-22-16,21 0 0,1 0 0,-22 21 15,21-42-15,0 22 0,0-1 0,0-21 16,0 0-16,1 0 0,-1 0 15,21 0-15,-21 0 0,0 0 0,1 0 16,20-21-16,-21-1 0,0-20 16,22 21-16,-22 0 0,0-22 15,0 1-15,0 0 0,0-1 0,-21 1 16,0-21-16,0 20 0,0 1 16,0 0-16,0-1 0,0-20 0,0 42 15,0-22-15,-21 1 0,21 21 16,0 0-16,-21 21 0,0 0 15,21 21 1,0 21-16,0-21 0,0 22 0,0-1 16,0 0-16,0 1 0,0-1 0,0 21 15,0-20-15,0-1 0,0 0 16,0 1-16,0-1 0,0 0 0,0-20 16,0-1-16,0 21 0,0-21 15,0 0-15,0 1 16,21-44-1,-21 1 1,0 0-16,0 0 0,21 0 0,0 0 16,-21-1-16,22-20 0,-1 21 0,-21-21 15,21 20-15,0 1 0,0-21 16,0 21-16,1 0 0,-1 21 0,0 0 16,0 0-16,0 0 0,0 0 15,1 0-15,-22 21 0,21 0 0,0 0 16,-21 0-16,0 0 0,0 22 0,0-22 15,0 0-15,0 0 16,0 22-16,0-22 0,0 0 0,-21 0 16,21 0-16,-21 0 0,-1 1 15,1-1-15,0-21 0,0 0 0,0 21 16,0-21-16,-1 0 0,1 0 0,0 0 16,0 0-16,0-21 0,0 0 15,-1-1-15,1 22 0,21-21 16,-21 21-16,21-21 15,0 42 17,21 0-32,0-21 15,1 22-15,-1-1 0,0-21 16,0 21-16,0-21 0,22 0 0,-22 21 16,0-21-16,21 0 0,-21 0 15,22 0-15,-22 0 0,21 0 0,-21 0 16,22 0-16,-22 0 0,21-21 15,-21 0-15,22 0 0,-22-1 0,0 1 16,21-21-16,-20 0 0,-1 20 0,0-20 16,0 0-16,0-1 0,-21 1 15,0-21-15,0 20 0,0 1 0,0 0 16,21-1-16,-21 1 0,0 0 0,0 20 16,0-20-16,0 21 0,0 0 15,0 0-15,0-1 0,0 1 0,0 42 31,0 1-31,0-1 16,0 21-16,0 0 0,0 1 0,0-1 16,0 0-16,0 1 0,0-1 15,0 22-15,0-22 0,0 21 0,0-20 16,0-1-16,0 0 0,0 1 0,22-1 16,-1-21-16,0 22 0,0-22 15,0 0-15,0 0 0,1 0 0,-1-21 16,21 21-16,-21-21 0,22 0 15,-22 0-15,21 0 0,-21 0 0,0 0 16,22 0-16,-22-21 0,0 0 0,0 0 16,22 0-16,-22 0 15,-21-1-15,21 1 0,0 0 0,-21-21 16,0 21-16,0-22 0,0 22 0,0-21 16,0 21-16,0-1 0,0 1 15,-21 21-15,0 0 0,0 0 16,-1 21-16,1 1 0,21-1 15,0 0-15,-21 21 0,21-21 16,0 1-16,0 20 0,0-21 0,0 0 16,0 0-16,0 1 0,0-1 15,0 0-15,21 0 0,0-21 0,-21 21 16,22 0-16,-1-21 0,0 0 0,0 0 16,0 0-16,0 0 15,22 0-15,-22 0 0,0-21 16,0 0-16,0 21 0,1-21 0,-1-21 15</inkml:trace>
  <inkml:trace contextRef="#ctx0" brushRef="#br0" timeOffset="75749.21">7768 13420 0,'0'0'16,"-21"0"-16,0 0 0,0 0 0,-1 0 16,1 0-16,0 0 15,0 0 1,42 0 0,21 0-1,-20 0-15,20 0 0,0 0 0,1 0 16,20 0-16,1 0 0,-1 0 0,1 0 15,-1 0-15,1 0 0,20 0 16,-20 0-16,20 0 0,1 0 0,0 0 16,-22 0-16,22 0 0,0 0 0,-22 0 15,1 0-15,-1 0 16,1 0-16,-22 0 0,0-21 0,1 21 16,-22 0-16,0 0 0,0-22 0,-21 1 15,0 0 1,-21 21-16,0-21 0,0 0 15,-1 21-15,-20 0 0,0-21 0,-1 21 16,1 0-16,0-22 0,-1 22 16,1 0-16,0 0 0,21 0 0,-22 0 15,22 0-15,0 0 0,0-21 16,0 21-16,42-21 16,0 21-1,21 0-15,-21 0 16,22-21-16,-1 21 0,0 0 0,1 0 15,-1 0-15,0 0 0,1 0 0,-1 0 16,0 0-16,1 0 0,-22 0 16,0 21-16,0 0 0,0 0 0,-21 22 15,0-22-15,0 0 0,0 21 16,-21-20-16,0 20 0,-21 0 16,21 1-16,-22-1 0,1 0 0,0 1 15,-1-1-15,1-21 0,21 21 0,-22 1 16,1-22-16,0 0 0,21 0 15,-1 0-15,1 1 0,0-22 0,0 0 16,42-22 15,0 1-31,22 0 0,-22-21 0,21-1 16</inkml:trace>
  <inkml:trace contextRef="#ctx0" brushRef="#br0" timeOffset="76503.78">12319 13145 0,'-21'0'16,"0"0"-16,-1 0 31,22-22-31,-21 22 16,0-21-1,21 0-15,-21 0 0,0 21 16,0-21-16,21 0 0,-22 21 16,22-22-16,-21 1 0,21 0 0,-21 0 15,21 0-15,0 0 0,0-22 0,0 22 16,0 0-16,0-21 0,21 20 16,0 1-16,1-21 0,-1 21 0,0 0 15,0-1-15,21 1 0,-20 21 16,20 0-16,-21-21 0,0 21 0,0 0 15,22 21-15,-43 0 0,21 1 16,-21 20-16,21 0 0,-21 1 16,0-1-16,0 21 0,0 1 0,-21-1 15,0-20-15,-22 20 0,22 1 0,0-22 16,0 22-16,-21-22 0,20 0 16,1 1-16,0-1 0,0 0 0,0-21 15,21 22-15,-21-22 0,21 0 0,0 0 16,0 0-16,21-21 15,0 0-15,0 0 0,0-21 16,22 0-16,-22 0 0,21 0 0,-21 0 16,22-22-16,-1 22 0,-21-21 15,21 21-15,-20-22 0,-1 1 16,-21 21-16,0 0 0,0-22 0,0 22 16,0 0-16,-21 0 0,-1 21 15,1 0-15,0 0 0,-21 0 0,21 0 16,-22 0-16,1 0 0,21 0 15,-22 21-15,22 0 0,-21-21 0,21 21 16,0 0-16,-1 1 0,22-1 16,0 0-16,22-21 15,20 0-15,-21 0 0,21 0 0,1 0 16,20 0-16</inkml:trace>
  <inkml:trace contextRef="#ctx0" brushRef="#br0" timeOffset="77796.03">13716 12594 0,'0'0'0,"0"-21"0,0-21 0,0 21 0,0-1 16,0 1-16,-21 21 16,21 21-16,-21-21 15,-1 43-15,22-22 0,0 21 0,-21 1 16,21-1-16,-21 21 0,21-20 15,0 20-15,-21 1 0,21-22 0,0 22 16,0-22-16,-21 21 16,21-20-16,-21-1 0,-1 0 0,22 1 15,0-22-15,0 21 0,-21-21 0,21 1 16,0-1-16,-21-21 0,21-21 31,0-1-15,0 1-16,0 0 0,0-21 15,0 21-15,21-1 0,0-20 0,-21 21 16,22-21-16,-1 20 0,0 1 0,0 0 16,21 0-16,-20 0 0,20 0 15,-21 21-15,21 0 0,1 0 0,-1 21 16,-21 0-16,22 0 16,-22 0-16,21 0 0,-21 1 0,0 20 15,1-21-15,-22 21 0,0-20 0,0 20 16,0-21-16,0 0 0,-22 0 15,1 22-15,0-22 0,-21-21 0,21 21 16,-1 0-16,-20 0 0,21-21 0,0 0 16,-22 0-16,22 0 0,-21 0 15,21 0-15,0 0 0,-22 0 0,22-21 16,0 21-16,0 0 0,21-21 0,0 42 47,21-21-47,0 21 15,0 1-15,0-22 0,1 21 16,20 0-16,-21-21 0,0 21 0,22-21 16,-1 0-16,0 0 0,1 21 15,-1-21-15,0 0 0,1 0 0,-1 0 16,0 0-16,1-21 0,-1 0 0,0 21 16,1-21-16,-1 0 0,0-1 15,-21 1-15,22 0 0,-22 0 0,21-21 16,-21 20-16,1 1 0,-1-21 0,-21 21 15,21 0-15,-21-1 0,21 1 16,-21 0-16,0 0 0,0 42 31,0 0-15,0 0-16,0 1 0,0-1 16,0 21-16,0-21 0,21 0 0,-21 1 15,21-1-15,1 0 0,-22 0 16,21 0-16,0 0 0,0-21 0,-21 22 15,21-22-15,0 0 0,1 0 0,-1 0 16,0 0-16,21 0 0,-21 0 16,1-22-16,-1 22 0,0-21 15,0 0-15,0 0 0,-21 0 0,21 0 16,-21-1-16,22 1 0,-22 0 16,0 0-16,0 0 0,0 0 0,0-1 15,0 1-15,0 42 31,0 1-15,0-1-16,0 0 0,0 0 0,0 0 16,0 22-16,0-22 0,0 21 15,0 0-15,0 1 0,0-1 0,0 22 16,0-22-16,0 21 0,0-20 0,0 20 16,0 1-16,0-1 0,0 22 15,0-22-15,0 22 0,0 0 0,0-1 16,0 1-16,0 0 0,0-22 0,0 22 15,0 0-15,-22-22 0,22 22 16,-21-22-16,21 1 0,-21-22 0,0 0 16,21 1-16,-21-1 0,0-21 15,-1 22-15,1-43 0,0 0 0,-21 0 16,21 0-16,-1 0 0,1-22 0,-21 1 16,21-21-16,0 0 0,-22-1 15,22 1-15,0-22 0,0 1 0,0-1 16,21 1-16,0-22 0,0 1 0,0-1 15,0 0-15,0 1 0,0-1 16,21 0-16,0 1 0,21-1 16,-21 0-16,22 22 0,-1-22 0,0 22 15,22-1-15,-22 22 0,22-22 16,-1 22-16,-20 0 0,20-1 0,-21 22 16,1-21-16,-1 21 0,0-1 0,-20-20 15,20 21-15,-21 0 0,0 0 16</inkml:trace>
  <inkml:trace contextRef="#ctx0" brushRef="#br0" timeOffset="78127.81">16023 12361 0,'0'0'0,"-21"0"0,0-42 15,0 42-15,-1 21 32,22 22-32,-21-22 0,21 21 0,0 22 15,-21-22-15,21 21 0,0 1 16,0 21-16,-21-22 0,0 1 0,0-1 16,21 1-16,0-1 0,-22 1 0,22-22 15,-21 0-15,21 22 16,-21-43-16,21 21 0,0 1 0,0-22 15,0 0-15,0 0 0,0 0 0,0-42 32,21 21-32,0-21 15,1 0-15,-1-22 0,0 22 16,21-21-16</inkml:trace>
  <inkml:trace contextRef="#ctx0" brushRef="#br0" timeOffset="78548.57">16129 13102 0,'21'0'31,"-21"21"-31,21-21 16,0 0-16,1 22 15,-1-22-15,0 0 0,0 0 0,21 0 16,-20 0-16,20 0 0,-21 0 16,21-22-16,-20 22 0,20-21 0,-21 0 15,21 21-15,-20-21 0,-22 0 0,21 0 16,-21-1-16,0-20 0,0 21 15,0 0-15,0 0 0,0-22 0,-21 43 16,-1-21-16,1 0 0,0 21 16,0 0-16,-21 0 0,-1 21 0,22 0 15,-21 0-15,-1 22 0,1-22 0,0 21 16,-1 1-16,22-1 16,0 0-16,0 1 0,21-1 0,0-21 15,0 21-15,0 1 0,0-22 0,21 0 16,0 0-16,0 22 0,1-43 15,20 21-15,0 0 0,1 0 0,-1-21 16,0 0-16,1 0 0,-1 0 0,0 0 16,1 0-16,-22 0 0,21 0 15,0 0-15,-20-21 0,-1 21 0,0-21 16,0 0-16,0-1 0,-21 1 0,0 0 16,0 0-16,21-21 0,-21 20 15,0 1-15,0-21 0,0 21 0,0-22 16</inkml:trace>
  <inkml:trace contextRef="#ctx0" brushRef="#br0" timeOffset="78964.78">15748 12552 0,'0'0'0,"-21"21"0,-22-21 0,22 0 0,42 0 32,22 0-17,-1 0-15,0-21 0,1 21 16,20 0-16,1 0 0,-1-21 0,22 21 16,0 0-16,-22 0 0,22 0 0,-22 0 15,1-21-15,-1 21 0,1 0 16,-22 0-16,0 0 0,-20 0 0,-1 0 15,0 0-15,0 0 0,-21-22 110,0 1-95,-21 21 1,0 0-16</inkml:trace>
  <inkml:trace contextRef="#ctx0" brushRef="#br0" timeOffset="90570.19">508 7049 0,'-21'0'0,"42"0"0,-63-22 0,20 22 15,1-21-15,0 0 0,0 21 16,0-21-16,0 21 0,-1-21 0,22 0 16,-21 21-16,21-22 15,-21 22-15,42 0 47,0 22-31,1-22-16,-1 21 0,0 0 0,21 0 15,-21 0-15,1 0 0,-1 1 16,0 20-16,0-21 0,0 21 16,0 1-16,1-22 0,-1 21 0,-21 1 15,21-1-15,-21-21 0,21 21 16,0-20-16,-21-1 0,0 21 15,21-21-15,1 0 0,-22 1 0,0-1 16,21 0-16,0-21 16,-21 21-16,21-21 15,0 0 1,0 0-16,1 0 16,-1-21-16,21 0 0,-21-22 0,43 22 15,-22-21-15,43-22 0,-22 1 16,43-1-16,-21 1 0,21-1 0,-1 1 15,1-1-15,0 22 0,0-21 16,0-1-16,-22 22 0,22-1 0,-21 1 16,0 0-16,-22 21 15,1-1-15,-22 1 0,0 0 0,1 21 16,-22 0-16,0-21 0,0 21 0,0 0 16,0 0-1,1 0 1,-22-21 62,0 42-31,0 0-32,0 0-15</inkml:trace>
  <inkml:trace contextRef="#ctx0" brushRef="#br0" timeOffset="91936.41">656 9504 0,'0'0'0,"0"-21"0,0 0 16,-21 21-16,21-22 16,-21 22-16,21-21 0,0 0 15,0 0-15,0 0 16,0 0 0,-21 21-1,21 21 48,0 0-48,0 0-15,0 0 16,0 0-16,21 1 0,-21-1 16,21-21-16,0 21 0,-21 0 15,21 0-15,0 0 0,1 1 16,-22-1-16,21 0 0,0 0 0,0 0 15,0 0-15,0 1 0,1-1 16,-1 0-16,0-21 0,0 21 0,0 0 16,0 0-16,1 1 15,-22-1-15,21-21 0,-21 21 16,0 0-16,21-21 0,-21 21 0,21-21 16,-21 21-16,21-21 0,-21 22 15,21-22-15,1 0 16,-22 21-16,21-21 15,0 0 1,0 0-16,0 0 16,22 0-16,-22-21 0,42-1 15,-20 1-15,20-21 0,1 0 0,20-22 16,1 22-16,0-22 0,-1 1 16,1-22-16,21 22 0,0-1 0,-1 1 15,1-22-15,-21 43 0,21-22 16,-22 1-16,1 20 0,-21 1 0,-1 0 15,-21-1-15,22 1 16,-22 21-16,-21 0 0,22-1 0,-22 22 16,0-21-16,0 21 0,-21-21 15,21 21-15,1 0 78,-1 0-46,-21-21 46,21 21-78</inkml:trace>
  <inkml:trace contextRef="#ctx0" brushRef="#br0" timeOffset="95936.11">952 11811 0,'0'0'0,"0"-21"0,0 0 15,0 0 17,22 21-17,-1 0 1,0 0-1,0 0-15,-21 21 0,21 0 16,0-21-16,1 21 0,-1 0 16,0 0-16,0 1 0,0-1 0,0 0 15,1 0-15,-1 21 0,0-20 16,0-1-16,0 0 0,0 0 16,1 0-16,-1 0 0,0 1 0,-21-1 15,21-21-15,0 21 0,0-21 16,-21 21-16,22-21 15,-1 0-15,0 0 0,0 0 16,21 0-16,-20-21 0,20 0 16,0 0-16,1-22 15,-1 1-15,21 0 0,1-1 0,-1-20 16,1 20-16,21 1 0,-1-21 16,1-1-16,0 22 0,-1-22 0,1 22 15,0-22-15,-22 22 0,22 0 16,-43-1-16,22 1 0,-22 21 0,0 0 15,1 0-15,-22-1 0,0 1 16,0 21-16,0 0 16,-21-21-16,21 21 31,-21 21-15,0 0-1,0 1-15,22-1 16,-22 0-16,0 0 0,0 21 0,0-20 15</inkml:trace>
  <inkml:trace contextRef="#ctx0" brushRef="#br0" timeOffset="96592.69">1079 13335 0,'0'0'0,"-21"0"15,42 21 48,1 0-48,-1 1-15,0-1 16,0 0-16,0 0 0,0 0 0,1 0 16,-22 1-16,21-1 0,0 21 15,0-21-15,0 0 0,0 1 16,1-1-16,-1 0 0,0 0 16,0 0-16,0 0 0,-21 1 15,21-1-15,1-21 0,-1 0 0,0 21 16,21-21-16,-21 0 0,22 0 15,-22-21-15,21 0 0,22-1 0,-22-20 16,22 21-16,-1-21 0,22-1 16,-1-20-16,1 20 0,0 1 0,-1 0 15,1-22-15,0 22 0,-1 0 16,1-1-16,-21 22 0,-1-21 0,1 21 16,-1-22-16,-21 22 0,1 0 0,-1 21 15,-21-21-15,0 21 16,1 0-16,-1 0 31,-21-21-31,21-1 0,-21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9T03:26:35.2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1143 550 0,'21'0'16,"-21"-21"-16,21 0 15,-21 0-15,0 0 16,0 0 0,0-1-1,0 44 17,0-1-32,0 0 15,0 21-15,0-21 0,0 22 16,0-1-16,0 0 0,0 1 15,0-1-15,-21 22 0,0-22 16,21 21-16,-21 1 0,21-22 0,0 22 16,0-22-16,0 0 0,0 1 15,0-22-15,0 21 0,0-21 16,0 1-16,0-1 16,21-21-1,0-21-15,0 21 16,-21-22-16,21 1 0,1-21 0,-22 21 15,21-22-15,-21 22 0,21-21 16,0 0-16,-21 20 0,21-20 16,-21 21-16,21-21 0,-21 20 0,0 1 15,22 0-15,-22 0 0,21 21 16,-21 21 0,0 0-1,0 0-15,21 1 0,-21-1 0,0 21 16,0-21-16,0 22 15,0-22-15,0 21 0,21-21 0,0 22 16,-21-22-16,21 0 0,1 0 16,-1 0-16,-21 0 0,21 1 15,21-22-15,-21 0 0,1 0 0,20 0 16,-21 0-16,21 0 0,-20 0 16,-1-22-16,21 22 0,-21-21 0,0 0 15,22 0-15,-22 0 0,0-22 16,0 22-16,-21-21 15,21 0-15,-21-1 0,22 1 0,-22-22 0,0 22 16,0 0-16,0-1 0,0 1 16,0 21-16,0 0 15,0-22-15,-22 43 0,22-21 0,-21 21 16,0 0-16,0 0 16,0 0-16,0 21 0,-1-21 15,1 43-15,0-22 0,0 0 0,21 21 16,0-20-16,0 20 0,0 0 15,0-21-15,0 22 0,0-22 16,0 0-16,21 0 0,0 0 0,0 1 16,22-1-16,-22-21 15,21 0-15,-21 0 0,22 0 0,-1 0 0,0-21 16,1-1-16,-1 1 0,0 0 16,1-21-16,-1 21 15,0-22-15,-20 1 0,20 21 0,0-22 16,-21 1-16,1 0 0,20-1 15,-21 22-15,-21-21 0,0 0 0,0 20 16,0-20-16,0 21 0,0 0 16,0 0-16,-21 21 31,21 21-31,0 0 0,0 0 16,-21 0-16,21 22 0,-21-22 15,21 21-15,0 0 0,0 1 0,-22-1 16,1 22-16,21-22 15,-21 21-15,21-20 0,0-1 0,-21 0 16,0 22-16,21-43 0,-21 21 16,21 1-16,0-22 0,0 21 0,0-21 15,0 1-15,0-1 16,0-42 0,0-1-1,0 1-15,0 0 0,0 0 16,21-21-16,0-1 0,-21 22 0,42-21 15,-21-1-15,1 1 0,20 0 16,0 21-16,1-22 16,-22 22-16,21 0 0,0 21 0,1 0 15,-22 0-15,0 0 0,0 21 16,0-21-16,1 21 0,-1 22 0,-21-22 16,0 21-16,0-21 0,0 22 15,0-22-15,0 21 0,21 0 16,-21-20-16,21 20 0,0-21 0,-21 0 15,21 22-15,1-22 0,-1 0 16,0 0-16,0-21 0,0 21 0,0 0 16,22-21-16,-22 0 0,21 0 15,-21 0-15,22 0 0,-22 0 0,21-21 16,1 0-16,-22 0 16,21 0-16,-21 0 0,22-1 0,-1-20 15,-21 21-15,0-21 0,0-1 16,1 1-16,-1 21 0,0-22 0,-21 1 15,0 0-15,0 21 0,0-22 16,0 22-16,0 0 0,-21 0 16,0 21-16,-1 0 0,1 0 0,0 0 15,0 0-15,-21 0 0,20 21 16,-20 0-16,21 0 0,0 0 16,0 22-16,-1-1 0,1-21 0,0 22 15,0-22-15,21 21 0,0 0 16,0-20-16,0-1 0,0 21 15,0-21-15,0 0 0,0 1 16,0-1-16,21-21 0,0 0 16,0 0-16,1 0 15,-1 0-15,0-21 0,-21-1 0,21 1 16,0 0-16,0 0 0,1 0 16,-1-22-16,0 22 0,0-21 0,-21 0 15,0 20-15,21-20 0,-21 0 16,21 21-16,-21-1 15,22 1-15,-22 0 0,0 42 32,0 0-32,0 1 0,0-1 15,0 21-15,0-21 0,0 22 16,0-22-16,0 21 0,0-21 0,0 22 16,0-22-16,0 0 0,0 0 15,0 21-15,21-20 0,0-1 16,0-21-16,0 21 15,0-21-15,1 0 0,-1 0 0,0 0 16,0-21-16,0 21 0,22-21 16,-22-1-16,0 1 0,0-21 15,21 0-15,-20-1 0,-1 1 0,0 0 16,0-22-16,-21 22 16,0-22-16,21 1 0,-21-1 0,0 1 15,0 20-15,0 1 0,0 0 16,0-1-16,0 22 0,0-21 0,0 21 15,0 42 1,0 0-16,0 0 16,0 0-16,0 22 0,0-1 15,0 0-15,0 1 0,-21-1 0,21 22 16,0-1-16,0-21 0,0 22 16,0-22-16,0 1 0,-21 20 15,21-21-15,0-20 0,0 20 0,0-21 16,0 21-16,0-20 0,21-1 15,0-21-15,0 0 16,1 0-16,-1 0 0,0 0 16,0 0-16,0 0 0,0-21 0,1-1 15,-1 1-15,0 0 0,0 0 16,-21 0-16,21-22 0,-21 22 0,0-21 16</inkml:trace>
  <inkml:trace contextRef="#ctx0" brushRef="#br0" timeOffset="199.88">3937 889 0,'0'21'15,"21"-21"1,0 0-16,0 0 16,1 0-16,20 0 0,-21-21 15,21 21-15,-20-21 0,-1 21 0,21-21 16,-21 21-16,0 0 0,1-21 15,-1 21 1,-21-22-16,21 22 0</inkml:trace>
  <inkml:trace contextRef="#ctx0" brushRef="#br0" timeOffset="616.16">5736 953 0,'0'0'0,"0"-22"0,0 1 16,21 0-16,0 21 15,1 21 1,-22 0-16,0 1 16,21 20-16,-21-21 0,0 21 15,0 1-15,0-22 0,0 21 0,0 1 16,0-22-16,-21 21 0,-1-21 15,22 22-15,-21-22 0,21 0 0,0 0 16,-21 0-16,21 0 16,21-21 15,0-21-31,1 0 0</inkml:trace>
  <inkml:trace contextRef="#ctx0" brushRef="#br0" timeOffset="1020.31">6265 1016 0,'0'0'16,"21"-21"-16,-21 0 0,22 21 0,-22-21 0,0-1 16,-22 22 15,1 22-31,0-1 0,0 0 16,0 0-16,-22 0 0,22 22 0,0-22 15,0 0-15,0 0 0,0 0 16,-1 0-16,22 1 0,0-1 15,0 0 1,22-21-16,-1 0 0,21 0 16,-21 0-16,22 0 0,-22 0 15,21 0-15,-21 0 0,0 0 0,22 0 16,-22 21-16,0-21 0,0 21 16,-21 0-16,0 1 15,0-1 1,-21 0-16,0-21 15,0 21-15,0-21 0,-1 0 16,1 21-16,0-21 0,0 0 0,0 0 16,0 0-16,-1 0 0,1 0 15,0 0 1,0-21 0,0 0-16,21 0 0,0 0 15</inkml:trace>
  <inkml:trace contextRef="#ctx0" brushRef="#br0" timeOffset="1208.21">5651 720 0,'0'0'0,"-21"-21"0,-21 21 0,21-22 0,0 22 15,-1 0-15,1-21 16,42 21 15,1 0-15</inkml:trace>
  <inkml:trace contextRef="#ctx0" brushRef="#br0" timeOffset="1803.86">7705 1016 0,'0'0'0,"-22"-21"0,-20-21 15,0 20-15,21 1 16,-1 0-16,1-21 0,21 21 0,0-22 16,0 22-16,0 0 0,0 0 15,0 0-15,21 21 0,22 0 16,-22 0-16,21 0 0,1 0 0,-1 0 16,0 42-16,1-21 0,20 21 15,-21 1-15,1 20 0,-1-20 0,0 20 16,-20-21-16,-1 22 0,0-1 15,0-20-15,-21 20 0,21-20 16,-21-1-16,0 0 0,0 1 0,0-22 16,0 0-16,0 0 0,0 0 15,0 0-15,-21-21 16,21-21 0,0 0-16,0 0 0,0 0 15,0 0-15,0-22 0,0 1 0,0-22 16,0 22-16,0-21 0,21-22 15,0 21-15,1-20 0,-1 20 0,0 1 16,-21-1-16,21 1 0,0 20 16,0 22-16,1-21 0,-22 21 0,0 0 15,21 21-15,0 0 16,0 0-16,-21 21 0,0 0 16,0 0-1,0 21-15,0-20 0,0-1 0,0 21 16,0-21-16,0 22 0,0-1 15,0 0-15,0-21 0</inkml:trace>
  <inkml:trace contextRef="#ctx0" brushRef="#br0" timeOffset="3276.04">8636 1418 0,'0'0'0,"42"21"16,-21-21-16,1-21 15,-1 0-15,0 0 16,0 0-16,-21-22 0,0 22 16,0 0-16,0 0 0,0 0 15,0-22-15,-21 22 0,0 0 0,0 0 16,-22 0-16,22 0 0,0 21 16,-21 0-16,20 0 0,-20 0 0,21 21 15,0 0-15,-22 0 0,22 21 16,0-20-16,21 20 0,-21-21 0,21 21 15,-21 1-15,21-22 16,0 21-16,0-21 0,0 1 0,0-1 0,0 0 16,0 0-16,21-21 15,0 21-15,0-21 16,0 0-16,1 0 0,-1-21 16,0 0-16,0 21 0,0-21 0,0 0 15,22-1-15,-22 1 0,-21-21 16,21 21-16,0 0 0,-21-22 0,0 22 15,0-21-15,0 21 0,0-1 16,0 1-16,0 0 0,0 0 0,0 42 31,0 0-31,0 0 0,0 1 16,0-1-16,0 21 16,0-21-16,0 0 0,0 22 0,0-22 15,0 21-15,0-21 0,0 1 16,21-1-16,1 0 0,-1 0 0,0 0 15,0 0-15,0-21 0,0 0 16,22 0-16,-22 0 0,21 0 0,-21 0 16,22-21-16,-22 0 0,21 0 15,1 0-15,-22 0 0,0-1 0,21 1 16,-21-21-16,22 0 0,-22 20 16,0-20-16,0 0 0,-21-1 0,0 1 15,0 0-15,0-1 16,0 22-16,0 0 0,0 0 0,0 0 15,-21 21-15,0 0 0,0 0 16,0 0-16,-22 21 0,22 0 0,0-21 16,21 21-16,0 0 0,0 1 15,0-1-15,0 0 0,0 0 0,0 0 16,21 0-16,0 1 0,0-1 16,1 0-16,-1 0 0,0-21 0,0 21 15,0 0-15,0 1 0,-21-1 16,22 0-16,-22 0 0,21 0 0,-21 0 15,0 1-15,0-1 16,21-21-16,-21 21 0,21-21 16,0 21-16,0-21 15,1 0-15,-1 0 0,0 0 16,0 0-16,0 0 0,0 0 0,1-21 16,20 0-16,-21 0 0,0 21 15,22-22-15,-22 1 0,0-21 0,21 21 16,-21 0-16,1-22 0,-22 22 15,21-21-15,-21-1 0,0 22 0,0-21 16,0 21-16,0 0 0,0-1 16,0 1-16,-21 21 0,-1 0 0,1 0 15,0 0-15,-21 0 0,21 21 16,-22 1-16,22-1 0,-21 0 16,21 21-16,-22-21 0,22 1 15,0 20-15,0-21 0,0 21 0,21-20 16,-22-1-16,22 0 0,0 0 15,0 0-15,0 0 0,0 1 0,22-22 16,-1 21-16,0-21 0,0 0 16,0 0-16,0 0 0,1 0 0,-1 0 15,0 0-15,0-21 0,0 21 16,0-22-16,1 1 0,-1 21 16,-21-21-16,21 0 0,-21-21 0,21 20 15,-21 1-15,0-21 16,21 21-16,-21 0 0,21-22 0,-21 22 15,22 0-15,-22 42 32,0 0-32,0 0 15,21 1-15,-21-1 0,0 0 0,21 0 16,-21 21-16,0-20 0,0-1 16,21 0-16,0 0 0,-21 0 15,21 0-15,1-21 0,-1 0 16,0 0-16,0 0 0,0 0 15,0 0-15,1 0 16,-1-21-16,0 21 0,-21-21 16,21 21-16,-21-21 0,21 0 0,-21 0 15,0-22-15,21 22 0,-21 0 16,22 0-16,-22 0 0,0-1 16,0 44-1,0-1-15,0 0 16,0 0-16,0 0 15,0 0-15,0 1 0,0-1 0,0 0 16,0 0-16,0 0 16,0 0-16,0-42 47,0 0-32,0 0-15</inkml:trace>
  <inkml:trace contextRef="#ctx0" brushRef="#br0" timeOffset="3447.94">10245 804 0,'-43'0'16,"22"0"-16,0 0 15,42 0 32</inkml:trace>
  <inkml:trace contextRef="#ctx0" brushRef="#br0" timeOffset="3976.65">10520 614 0,'0'21'31,"0"0"-31,0 22 16,0-22-16,0 21 15,0 0-15,0 1 0,0-1 0,0 0 16,0 22-16,0-22 0,0 1 16,0 20-16,0-21 0,0 1 0,0-1 15,0 0-15,-21 1 0,21-22 16,-22 0-16,22 21 0,-21-20 0,21-1 15,0 0-15,0-42 47,0 0-47,0-1 0,0 1 0,0 0 16,0 0-16,21-21 0,-21 20 16,22-20-16,-1 21 0,21 0 15,-21-22-15,22 22 0,-1 0 0,-21 21 16,21 0-16,1 0 0,-1 0 15,0 0-15,-20 0 0,20 0 0,-21 21 16,-21 0-16,0 1 0,0-1 16,0 0-16,0 21 0,0-21 0,0 1 15,-21-1-15,-21 21 0,20-21 16,1 0-16,-21 1 0,21-1 0,-22 0 16,22-21-16,0 21 0,0-21 15,0 0-15,0 21 0,-1-21 16,1 0-1,21-21 1,0 0-16,0 0 16,21 0-16,1 21 0,-1-22 15,-21 1-15,21 0 0</inkml:trace>
  <inkml:trace contextRef="#ctx0" brushRef="#br0" timeOffset="4264.5">11261 677 0,'0'0'0,"0"22"47,0-1-47,0 21 0,0 0 0,0-20 16,0 20-16,0 21 0,0-20 15,0-1-15,0 0 0,-22 1 0,22-1 16,-21 0-16,21 1 0,-21-1 15,0-21-15,0 22 0,21-22 0,-21 21 16,-1-21-16,22 0 0,0 1 16,0-1-16,22-21 31,-1-21-15,0 21-16,0-22 0,0-20 0,0 21 15</inkml:trace>
  <inkml:trace contextRef="#ctx0" brushRef="#br0" timeOffset="4664.27">11409 1249 0,'0'21'0,"21"-21"32,0 0-32,0 0 15,0 0-15,1 0 16,-1 0-16,0 0 0,0 0 15,0-21-15,0 21 0,-21-21 0,22 0 16,-22-1-16,0 1 0,0 0 16,0 0-16,0 0 0,0 0 15,-22 21-15,1 0 16,0 0-16,0 0 0,0 21 0,0 0 16,-1 0-16,1 0 0,0 0 15,21 22-15,-21-22 0,21 0 0,-21 21 16,21-20-16,0-1 0,0 0 15,0 0-15,0 0 0,0 0 0,21 1 16,0-22-16,0 0 0,22 21 16,-22-21-16,0 0 0,0 0 15,21 0-15,-20 0 0,20 0 0,-21 0 16,0-21-16,22 21 0,-22-22 16,0 22-16,0-21 0,0 21 0,-21-21 15,21 0-15,-21 0 0,0 0 16,0-1-16</inkml:trace>
  <inkml:trace contextRef="#ctx0" brushRef="#br0" timeOffset="5647.71">1714 1990 0,'0'0'0,"-42"0"0,21 0 0,-21 21 16,20-21-16,1 0 0,0 0 0,0 21 15,0-21-15,21 21 16,0 0-1,21-21 1,21 22-16,-21-22 16,1 0-16,20 21 0,0-21 0,1 21 15,-1-21-15,0 0 0,22 0 16,-1 21-16,-20-21 0,41 0 16,-20 0-16,20 0 0,1 0 15,21 0-15,0 0 0,0 0 0,-1 0 16,22 0-16,0 0 0,0 0 15,22 0-15,-1 0 0,0 0 0,21 0 16,1 0-16,-1 0 0,0 0 16,22 0-16,-1-21 0,1 21 0,-1 0 15,22 0-15,-22 0 0,1 0 16,-1 0-16,1 0 0,-1 0 0,22 0 16,-21 0-16,-1 0 0,1 0 15,-1 0-15,22 0 0,-22 0 16,1 0-16,-1 0 0,1 0 0,-1 0 0,1 0 15,-1 0-15,1 21 16,-1-21-16,1 0 0,-22 21 0,22-21 16,-1 0-16,-21 0 0,1 21 15,-1-21-15,0 0 0,1 0 0,-22 22 16,0-22-16,0 0 0,0 0 0,-21 0 16,22 0-16,-22 21 0,-22-21 15,1 0-15,0 0 0,0 0 0,-21 0 16,-1 0-16,-20 0 0,-1 0 15,-20 21-15,-1-21 0,0 0 0,-21 0 16,1 0 0,-44 0 15,1 0-31,0 0 0,0 0 0,-21 0 16,-1 0-16,1 0 0,0 0 15,-22 0-15,1 0 0</inkml:trace>
  <inkml:trace contextRef="#ctx0" brushRef="#br0" timeOffset="9951.51">5863 3725 0,'0'0'0,"42"43"15,-20-22-15,-1-21 16,0 0 31,-21-21-47,0 0 0,0-1 15,0 1-15,0 0 16,0 0-16,0 0 0,0 0 0,0-22 16,0 22-16,0 0 0,-21-21 0,21 20 15,-21 1-15,-1 0 0,1-21 16,0 21-16,0 21 0,0-22 16,0 22-16,-22 0 0,22 0 0,0 0 15,0 0-15,0 22 0,-22-22 16,22 21-16,0 21 0,0-21 0,0 22 15,-1-1-15,1 0 0,0 1 16,0-1-16,21 0 0,-21 22 16,0-22-16,21 22 0,-22-22 0,22 21 15,0-20-15,0 20 0,-21-20 16,21-22-16,0 21 0,0-21 0,0 22 16,0-22-16,21-21 0,1 21 15,-1 0-15,0-21 0,0 0 16,0 0-16,0-21 0,22 0 15,-22 0-15,21-1 0,-21-20 0,22 21 16,-22-21-16,21-1 0,-21 1 16,1 0-16,20-1 0,-21 1 0,0 0 15,0-22-15,1 22 16,-22-1-16,21 1 0,-21 21 0,21-21 16,-21 20-16,0 1 0,0 0 0,0 0 15,0 42 1,0 0-1,0 0-15,21 1 0,-21 20 16,0 0-16,0-21 0,0 22 0,0-1 16,21-21-16,-21 22 0,21-1 15,-21 0-15,22 1 0,-22-1 0,0-21 16,21 21-16,0-20 0,-21-1 16,21 0-16,0 0 0,-21 0 0,21-21 15,1 0-15,-1 0 16,0 0-16,0 0 0,0 0 15,0-21-15,1 0 0,-1 0 16,0 0-16,21-1 0,-21-20 16</inkml:trace>
  <inkml:trace contextRef="#ctx0" brushRef="#br0" timeOffset="10259.34">7027 3725 0,'0'0'0,"-21"22"15,21-1 1,21-21 0,0 0-16,1 0 0,-1 0 0,0 0 15,21 0-15,-21 0 0,1 0 16,-1 0-16,0 0 0,0 0 0,21 0 15,-20 0-15,-1 0 16,0 0-16,-42 21 63</inkml:trace>
  <inkml:trace contextRef="#ctx0" brushRef="#br0" timeOffset="10480.21">7006 3979 0,'0'0'0,"-21"0"0,21 22 16,0-1 0,21-21-1,0 0-15,0 0 16,1 0-16,-1 0 0,0 0 15,0 0-15,0-21 0,0 21 16,1 0-16,-1 0 0,-21-22 0,21 22 16,0 0-16,-21-21 0,21 21 15,0-21-15,1 21 0</inkml:trace>
  <inkml:trace contextRef="#ctx0" brushRef="#br0" timeOffset="10892.07">8128 3344 0,'0'0'0,"0"-21"0,-21 0 0,21 42 47,0 0-47,0 1 0,0-1 15,0 0-15,0 21 0,0 1 0,0-22 16,0 21-16,0 0 0,0 1 16,0-1-16,0 0 0,0 1 15,0-1-15,0 0 0,0 1 0,-21-1 16,21 0-16,-22 1 0,22-22 15,-21 21-15,21 1 0,-21-22 0,21 0 16,0 0-16,0 0 0,0 0 16,21-21 15,0-21-31,-21 0 0,22 0 16,-1 0-16,-21 0 0,21-1 0,0-20 15</inkml:trace>
  <inkml:trace contextRef="#ctx0" brushRef="#br0" timeOffset="11424.3">8615 3493 0,'0'-22'15,"0"1"-15,0 42 31,0 1-31,-21-22 16,21 42-16,-22-21 0,22 0 0,0 0 16,0 22-16,-21-22 15,21 21-15,0-21 0,-21 22 0,21-22 16,0 21-16,0-21 0,0 1 0,0 20 16,0-21-16,0 21 0,0-20 15,0-1-15,0 21 0,0-21 0,0 0 16,0 1-16,21-1 15,0-21-15,1 0 0,-1 0 0,0 0 16,21 0-16,-21 0 0,22 0 0,-22 0 16,21-21-16,-21-1 0,1 1 15,20 0-15,-21 0 0,0 0 0,0 0 16,1-22-16,-1 22 0,-21 0 16,21-21-16,-21 20 0,0-20 15,0 0-15,0 21 0,0-22 0,-21 1 16,0 21-16,-1-22 0,1 22 15,0-21-15,0 21 0,-21 0 0,20-1 16,1 22-16,0 0 0,21-21 16,-21 21-16,0 0 0,0 0 0,-1 21 15,22 1-15,-21-22 16,0 21-16,21 0 0,0 0 0,0 0 16,0 0-16,0 1 0,0-1 15,0 0 1,21-21-16,0 0 15,1 0-15</inkml:trace>
  <inkml:trace contextRef="#ctx0" brushRef="#br0" timeOffset="11736.14">10075 3556 0,'0'0'0,"-21"21"0,0-21 16,0 0 0,21 21 77,0 1-93</inkml:trace>
  <inkml:trace contextRef="#ctx0" brushRef="#br0" timeOffset="12095.94">10012 4106 0,'-21'0'0,"-1"0"16,22 22 15,0-1-15,0 0-16,0 0 0,0 0 16,0 0-16,0 1 0,-21-1 15,21 0-15,-42 0 16,21 0-16,0 22 0,-22-22 15,1 0-15,21 0 0,-22 0 0,1-21 0,21 21 16,-21 1-16,20-22 16,1 0-16,0 0 0,0 0 0,0 0 15</inkml:trace>
  <inkml:trace contextRef="#ctx0" brushRef="#br0" timeOffset="12965.84">9991 3620 0,'0'21'62,"0"0"-46,0 0 0,0 0-1,0 0 1,21-21 0,0 0-16,0 0 15,0 0-15,-21-21 16,21 21-16,1-21 15,-22 0-15,0 0 16,0 0-16,0-1 16,-22 22-16,1 0 0,21-21 15,-21 21-15,0 0 0,0 0 16,0 0-16,-1 21 16,22 1-1,0-1 1,0 0-1,0 0 1,0 0 0</inkml:trace>
  <inkml:trace contextRef="#ctx0" brushRef="#br0" timeOffset="17799.18">5313 5525 0,'-21'0'78,"21"-22"-46,-22 22-17,1 0 1,0 0-1,0 0 1,0 0 0,0 0-16,-1 0 15,1 0 1,0 0 15,42 0 63,0 0-94,1 0 0,-1 0 0,0 0 16,0 0-16,0 0 0,22 22 15,-22-22-15,21 0 0,-21 0 0,22 0 16,-1 0-16,-21 0 0,21 0 15,1 0-15,-1 0 0,-21 0 0,22 0 16,-1 0-16,21 0 0,-20 0 0,-1 0 16,22 0-16,-22 0 0,21 0 15,-20 0-15,20 0 0,1 0 0,-22 0 16,22 0-16,-1 0 16,1 0-16,-1 0 0,-21 0 0,22 0 15,-1 0-15,1 0 0,-1 0 16,1 0-16,-22 0 0,22 0 0,-1 0 15,-20 0-15,20 0 0,1-22 0,-22 22 16,0 0-16,22 0 0,-22 0 16,22 0-16,-1 0 0,-21 0 0,22 0 15,-1 0-15,1 0 0,-1-21 16,1 21-16,-1 0 0,1 0 0,-1 0 16,1 0-16,-22 0 0,22 0 15,-22 0-15,0 0 0,22 0 0,-22 0 16,1 0-16,-22 0 0,21 0 15,0 0-15,-20-21 0,-1 21 16,21 0-16,-21 0 0,0 0 0,1 0 16,-1 0-16,0 0 0,0 0 15,0 0-15,0 0 0,1 0 0,-1 0 16,0 0-16,0 0 0,0 0 16,0 0-16,1 0 15,-1 0-15,-21-21 0,21 21 0,0 0 16,0 0-1,0 0-15,1 0 0,-22-21 16,21 21 0,0-21-1,-21-1 1,0 1 0,0 0-16,0 0 15,-21 21 1,0-21-16,-1 21 0,1-21 0,0-1 15,0 22-15,0 0 0,0-21 16,-1 21-16,1 0 0,0-21 16,0 21-16,0 0 0,0-21 15,-1 21-15,1-21 16,0 21-16,0 0 0,21-21 16,-21 21-16,0 0 15,-1-22 1,1 22-1,21 22 64,21-22-79,1 21 0,-1-21 0,0 0 15,0 21-15,21-21 16,-20 0-16,20 21 0,-21-21 0,21 0 15,-20 0-15,20 21 0,-21-21 16,0 0-16,0 0 0,22 0 0,-22 0 16,0 0-16,0 21 0,0-21 15,-21 22 32,-21-1-31,0-21-16,0 21 0,0-21 15,0 21-15,-22 0 0,22 0 0,-21-21 16,21 22-16,-22-1 0,1 0 16,21 21-16,-22-21 0,1 1 15,21-1-15,-21 0 0,20 0 0,1 0 16,-21 0-16,21 1 0,0-1 16,-1 0-16,22 0 0,-21-21 15,21 21-15,-21 0 0,21 1 16,0-1-1,0 0-15,0-42 94,21 21-78,-21-21-16,21 21 0,22-22 0,-22 1 15,21 0-15</inkml:trace>
  <inkml:trace contextRef="#ctx0" brushRef="#br0" timeOffset="18580.04">11112 4784 0,'0'0'0,"0"-21"15,-21 21-15,21-22 0,-21 1 16,0 21-16,21-21 16,-21 21-1,0 0 17,21 21-1,0 0-31,21 1 0,0-22 15,0 21-15,-21 0 0,21 0 0,0 0 16,1 0-16,-1 1 0,-21-1 16,21 0-16,0 21 0,0-21 0,0 1 15,1-1-15,-1 21 0,0-21 16,0 0-16,0 1 0,0-1 0,-21 0 16,22 0-16,-1 0 0,-21 0 0,21 1 15,-21-1-15,0 0 0,21-21 16,-21 21-16,21-21 0,-21 21 15,0 0 1,21-21 47,-21-21-48,0 0 1,-21 0-1,21 0-15,-21 21 16,21-21-16,0-1 0,0 1 16</inkml:trace>
  <inkml:trace contextRef="#ctx0" brushRef="#br0" timeOffset="18988.81">11599 4826 0,'0'-42'16,"0"21"-1,0 42 48,-21 0-63,21 0 15,-21 0-15,0 0 0,21 1 16,-21-1-16,-1 21 0,-20-21 0,21 22 16,0-22-16,-22 21 0,22 0 15,-21-20-15,21-1 0,-22 21 0,1-21 16,21 0-16,-21 1 0,20-1 0,-20 0 16,21 0-16,-21 0 0,20 0 15,1-21-15,0 22 0,0-22 0,0 0 16,0 21-16,21 0 31,-22-21 0,22 21-31,-21-21 16,21 21-16</inkml:trace>
  <inkml:trace contextRef="#ctx0" brushRef="#br0" timeOffset="27824.96">8509 3069 0,'21'0'15,"-21"-21"1,-21 21 62,21 21-78,0 0 16,0 1-16,0-1 15,0 0 1,0 0-1,21-21 17,0 0-17,-21-21-15,21 21 16,-21-21-16,22 21 0,-22-21 16,0-1-16,0 1 15,0 0-15,0 0 31,-22 21-31,1 0 16,0 0-16,21 21 16,-21-21-16,21 21 15,-21 0-15,21 1 16,0-1-16,0 0 16,21-21 15,0 0-16,0 0-15,0 0 16,1-21 0,-22 0-1,0-1-15,0 1 0,0 0 16,-22 21 15,1 0-15,21 21-1,-21-21-15,21 21 16,0 1 0,21-22 31,0 0-32,1 0 1,-1-22-1,-21 1 1,0 0 0,0 0-16,0 0 15,0 0 1,0-1 0,0 1-16,0 0 15,0 0 1,0 0-1,0 0-15,0-1 16,-21 1-16,21 0 16,-22 21-16,22-21 0,0 0 15,-21 0-15,0-1 16,21 1-16,0 0 0,-21 0 16,0 0-16,21 0 15,-21-1-15,21 1 0,-22 0 16,22 0-16,-21 0 0,0 0 15,21-1-15,-21 1 16,0 0-16,21 0 16,-21 21-16,-1-21 15,1 21-15,21-21 0,-21-1 16,0 22-16,0-21 16,0 0-16,-1 21 15,1 0-15,21-21 0,-21 0 16,0 21-16,0-21 15,0 21 1,-1-22-16,1 22 0,0 0 16,0-21-16,0 0 15,0 21-15,-1 0 0,1-21 16,0 21-16,0 0 0,0 0 16,0 0-16,21-21 15,-22 21-15,1 0 16,0 0-16,0 0 0,21-21 15,-21 21-15,0 0 16,-1 0-16,1 0 0,0 0 16,0-22-16,0 22 15,0 0-15,-1 0 0,1 0 16,0 0 0,0 0-16,0 0 15,21-21-15,-21 21 16,-1 0-16,1 0 15,0 0 1,0 0-16,0 0 16,0 0-1,-1 0-15,1 0 16,0 0 0,0 0-1,0 0-15,0 0 16,-1 0-1,1 21-15,0-21 16,0 0-16,0 0 16,0 0-16,-1 22 0,1-22 0,0 0 15,0 0-15,0 0 16,0 0-16,-1 21 0,1-21 16,0 0-16,0 0 15,0 0-15,0 21 0,-1-21 16,1 0-16,0 0 15,21 21-15,-21-21 0,0 0 16,0 0-16,21 21 0,-22-21 0,1 0 16,0 0-16,21 21 0,-21-21 15,0 0-15,0 0 0,21 22 16,-22-22-16,1 0 0,21 21 16,-21-21-16,0 0 15,21 21-15,-21-21 16,0 0-16,21 21 0,-22 0 15,1-21 1,21 21-16,-21 1 0,21-1 16,-21 0-1,0-21-15,21 21 0,-21-21 0,21 21 16,0 0-16,-22-21 16,1 22-16,0-1 0,21 0 15,0 0 1,-21-21-16,0 21 0,0 0 15,21 1 1,0-1-16,-22-21 0,22 21 16,-21-21-16,21 21 0,0 0 15,-21-21-15,21 21 16,-21-21-16,21 22 0,0-1 16,-21-21-16,21 21 0,-21-21 15,21 21-15,-22 0 16,1-21-16,21 21 15,0 1 1,-21-22 0,21 21-16,0 0 0,-21-21 15,21 21-15,0 0 16,-21 0 0,21 1-1,-21-22 1,21 21-16,-22-21 15,22 21-15,-21-21 16,21 21-16,-21 0 0,21 0 16,-21 1-1,21-1 1,0 0 15,-21 0 0,21 0-15,0 0 0,0 1-1,-21-1 1,-1 0 0,22-42 62,0 0-78,0-1 15,0 1-15,0 0 16,0 0-16,0 0 16,0 0-16,0-1 0,0 1 15,0 0 1,0 0-16,0 0 15,0 0-15,22 21 16,-22-22-16,0 1 16,21 0-16,-21 0 15,0 0-15,0 0 16,0-1 0,0 1-16,0 0 31,0 42 47,0 0-62,0 1-16,0-1 15,0 0-15,0 0 16,0 0-16,0 0 0,0 1 15,0-1-15,0 0 0,0 0 16,0 0-16,0 0 0,0 1 16,0-1-16,0 0 0,0 0 15,0 0-15,0 0 0,0 1 16,0-1 0,0-42 93,21 21-109,-21-22 0,21 22 16,-21-21-16,21 21 15,0-21-15,1 0 0,-1 21 16,0 0-16,-21-21 0,21 21 15,0 0-15,0-21 0,1 21 0,-1 0 16,0 0 0,0-22-16,0 22 0,0 0 15,1 0 1,-1 0-16,0 0 16,0 0-1,-42 0 79,0 22-94,0-22 16,-1 0-16,1 21 15,0-21-15,0 0 16,21 21-16,-21-21 15,0 0-15,-1 0 0,22 21 16,-21-21-16,0 0 0,0 0 16,21 21-16,-21-21 15,0 0-15,-1 21 32,1-21-1,21 22-16,-21-22 17,21-22 61,0 1-77,0 0-16,0 0 16,0 0-16,0 0 15,0-1-15,0 1 16,0 0-16,0 0 0,0 0 16,0 0-16,0-1 0,0 1 15,0 0-15,0 0 16,0 0-16,0 0 0,0-1 15,0 44 95,0-1-95,0 0 1,0 0-16,0 0 16,0 0-16,0 1 15,0-1-15,0 0 0,0 0 16,0 0-16,0 0 16,0 1-16,0-1 0,0 0 15,0 0-15,0 0 16,0-42 78,0 0-94,21 21 0,0-21 15,1 21-15,-1 0 16,-21-21-16,21 21 0,0 0 15,0 0-15,0-22 0,1 22 16,-1 0-16,0 0 0,0 0 16,0 0-16,0 0 15,1 0 1,-44 0 62,1 0-62,0 0-1,0 0-15,0 0 16,0 0-16,-1 0 16,1 0-16,0 0 15,0 0-15,0 22 16,0-22-16,-1 0 15,1 0-15,21 21 0,-21-21 16,21-21 125,21 21-141,0-22 15,1 22-15,-22-21 16,21 21-16,0 0 16,0 0-16,-21-21 0,21 21 0,0 0 15,1 0-15,-1-21 16,0 21-16,0 0 15,0 0-15,0 0 16,-42 0 109,0 0-125,0 0 16,0 0-1,0 0-15,-1 0 16,1 0-16,21 21 0,-21-21 16,0 0-16,21 21 0,-21-21 15,0 0 1,21 21-1,21-21 64,0 0-64,0 0 1,0-21-16,0 0 0,1 21 15,-1 0-15,0 0 0,0 0 16,0 0-16,0 0 0,1 0 16,-1 0-1,0 0-15,0 0 16,0 0 0,0 0-1,1 0 1,-22-21 15,21 21-15,-42 0 46,-1 0-62,1 0 16,0 0-16,0 0 15,0 0-15,0 0 16,-1 0-16,1 21 0,0-21 16,0 0-16,0 0 15,0 21-15,-1 0 16,1-21 0,0 0-1,0 0 1,21 22 15,-21-22-15,0 0 15,21-22 47,0 1-78,-22 0 16,22 0-16,0 0 15,0 0-15,0-1 0,0 1 16,-21 0 0,21 0-1,0 0-15,0 0 31,0-1 1,0 1 30,-21 21-46,21-21-16,-21 21 78,21 21-62,0 0-1,0 1 1,0-1-1</inkml:trace>
  <inkml:trace contextRef="#ctx0" brushRef="#br0" timeOffset="34343.96">9715 7451 0,'0'21'15,"22"-21"1,-22 21-1,21-21 17,0 0 15,-21-21-47,21 21 15,-21-21-15,0 0 16,0-1-16,21 22 0,-21-21 0,0 0 15,21 0-15,-21 0 0,0 0 0,0-1 16,0 1-16,0 0 16,0 0-16,0 0 0,0 0 0,0-22 15,0 22-15,0 0 0,0 0 16,0 0-16,0-1 0,0 1 0,0 0 16,0 0-16,0 0 0,-21-22 0,21 22 15,0 0-15,0 0 0,-21 0 16,0-22-16,21 22 0,-21 0 0,21-21 15,0 21-15,0-22 0,-21 22 16,21 0-16,-22-21 0,22 20 0,-21 1 16,21-21-16,-21 21 0,21 0 15,0-1-15,-21 1 0,0 0 0,21 0 16,-21 21-16,-1-21 0,1 0 16,21-1-16,-21 22 0,0-21 15,0 0-15,0 0 0,-1 21 16,22-21-16,-21 0 0,0 21 15,0-22-15,0 22 0,0-21 0,-1 21 16,1-21-16,0 0 0,0 21 16,0-21-16,0 21 0,-1 0 0,-20-21 15,21 21-15,0 0 0,0-22 16,-1 22-16,-20 0 0,21-21 0,0 21 16,0 0-16,-22 0 0,22-21 15,-21 21-15,21-21 0,-22 21 0,22 0 16,-21 0-16,21 0 0,-22-21 15,22 21-15,-21 0 0,21 0 16,-22 0-16,22 0 0,0 0 0,-21 0 16,20 0-16,1 0 0,-21 0 15,21 0-15,0 0 0,-22 0 0,22 0 16,0 0-16,-21 0 0,20 0 16,-20 0-16,21 0 0,-21 0 0,20 21 15,-20-21-15,21 21 0,0-21 16,-22 21-16,22-21 0,0 21 0,0-21 15,0 0-15,0 22 0,-22-22 16,22 21-16,0-21 0,0 21 0,0 0 16,-1-21-16,1 21 15,0-21-15,0 21 0,0 1 0,0-1 16,-22-21-16,22 21 0,0 0 16,-21 0-16,20 0 0,1 1 15,0-1-15,0 0 0,0 0 0,0 0 16,-1 22-16,1-22 0,0 0 15,0 0-15,0 21 0,0-20 0,-1-1 16,1 0-16,0 0 0,21 0 16,-21 0-16,0 1 0,0-1 0,-1 0 15,22 0-15,-21 0 0,21 0 0,-21 1 16,21-1-16,-21 0 16,21 0-16,-21-21 15,21 21 1,0-42 46,0 0-62,0 0 0,0 0 16,0-1-16,0 1 16,0 0-16,0 0 0,0 0 0,0-22 15,21 22-15,-21 0 16,21 0-16,-21-21 0,0 20 0,0 1 15,0 0-15,0 0 0,21 0 16,-21 0-16,0-1 0,0 1 16,0 42 31,0 1-47,0-1 0,0 0 15,0 0-15,0 0 0,0 0 16,0 1-16,-21-1 0,0 21 15,0-21-15,0 0 0,-1 22 0,22-22 16,-21 0-16,0 0 0,0 0 16,0 1-16,0-1 0,21 0 15,-22 0-15,1-21 16,21 21 0,21-21 15,1 0-31,-1 0 0,21 0 15,-21 0-15,0 0 0,22 0 16,-22 0-16,0 0 0,21 0 0,-20 0 16,20-21-16,-21 21 0,21 0 15,-20 0-15,-1 0 0,0-21 0,0 21 16,0 0 0,-42 21 62</inkml:trace>
  <inkml:trace contextRef="#ctx0" brushRef="#br0" timeOffset="35872.56">8869 7535 0,'21'0'32,"0"0"-17,0 0 1,0-21-16,-21 0 0,22 0 15,-1 0-15,-21 0 0,21-22 16,-21 22-16,0-21 0,0 21 0,0-22 16,21 1-16,-21 0 0,0-1 0,0 1 15,0 21-15,0-22 0,0 1 16,0 0-16,0 21 0,0-22 0,0 22 16,0-21-16,0 21 0,0-1 15,0-20-15,0 21 0,0 0 0,0 0 16,0-1-16,-21 1 15,21 0-15,-21 21 0,21-21 0,-21 0 16,-1 21-16,22-21 0,-21-1 16,0 22-16,0-21 0,0 21 0,0 0 15,-1-21-15,1 21 0,0 0 16,0 0-16,-21-21 0,20 21 0,1 0 16,0 0-16,-21 0 0,21 0 15,-1-21-15,1 21 0,0 0 0,-21 0 16,21 0-16,-1 0 15,1 0-15,0 0 0,0 0 0,-21 0 0,20 0 16,1 21-16,-21-21 0,21 21 16,-22-21-16,22 21 0,0-21 15,-21 21-15,21-21 0,-22 22 16,22-1-16,-21-21 0,21 21 0,-22 0 16,22 0-16,-21 0 0,-1 1 15,22-1-15,-21 0 0,21 0 0,-22 0 16,22 0-16,0 1 0,-21-1 15,21 0-15,-1 0 0,1 0 0,0-21 16,0 21-16,0 1 0,21-1 16,-21-21-16,-1 21 0,22 0 0,-21-21 15,21 21-15,-21 0 16,0-21-16,21 22 16,0-1-1,-21-21-15,0 21 16,21-42 46,0 0-46,0-1-16,21 1 16,-21 0-16,21 0 0,-21 0 15,0 0-15,21-22 0,0 22 16,-21 0-16,21 0 0,-21 0 15,0-1-15,22 1 0,-22 0 16,21 0-16,-21 0 16,0 42 31,0 0-47,-21-21 15,21 21-15,-22 0 0,1 1 16,21-1-16,0 0 0,-21 0 15,21 0-15,-21-21 0,0 21 0,21 1 16,-21-1-16,21 0 16,-22 0-16,1 0 15,21 0-15,-21 1 16,42-22 46,0 0-46,1 0-16,-1 0 0,0 0 16,0 0-16,0 0 15,0 21-15,22-21 0,-22 0 0,0 21 16,0 0-16,0-21 16,1 21-16,-1-21 0,0 21 0,-21 1 15,21-22-15,0 21 0,-21 0 16,21-21-16</inkml:trace>
  <inkml:trace contextRef="#ctx0" brushRef="#br0" timeOffset="61458.95">17801 5969 0,'0'0'0,"-42"0"15,21 0-15,-1 0 0,1 0 16,0 0-16,0 0 0,0 0 0,0 0 16,-1 0-16,1 0 15,0 0 1,0 0 0,21 21-1,0 0 1,21 1-16,0-22 15,0 0-15,1 21 16,-1-21-16,0 21 0,21-21 0,-21 0 16,22 21-16,-1-21 0,22 0 0,-22 0 15,21 21-15,22-21 0,-21 0 16,20 0-16,1 21 0,0-21 0,-22 0 16,22 0-16,-1 0 0,1 0 15,-21 0-15,20 0 0,1 0 0,-22 0 16,22 0-16,0 0 0,-1 0 15,1 0-15,0 0 0,-1 0 0,1 0 16,0 0-16,-22 0 0,22-21 16,-22 21-16,1 0 0,-1-21 0,1 21 15,-1 0-15,1-21 0,-22 0 16,1 21-16,20-21 0,-21 21 16,-20 0-16,20-22 0,0 22 0,-21-21 15,1 21-15,-1-21 0,0 21 16,0-21-16,0 21 0,-21-21 0,21 0 15,1-1-15,-22 1 16,0 0-16,0 0 16,0 0-16,-22 0 0,1 21 0,0-22 15,0 1-15,-21 0 0,-1 21 16,1-21-16,0 21 0,-22-21 0,22 0 16,-22 21-16,22 0 0,-22 0 15,1-22-15,-1 22 0,1 0 16,-22 0-16,22 0 0,-22 0 15,0 0-15,1 0 0,-1 0 0,-21 0 16,22 0-16,-1 0 0,0 22 16,1-22-16,-1 21 0,0-21 0,1 21 15,-22-21-15,21 21 0,0 0 16,1-21-16,20 21 0,-20 1 0,20-22 16,1 21-16,-1 0 0,22-21 15,-1 21-15,1 0 0,0 0 0,-1-21 16,1 22-16,0-22 0,21 21 15,-1-21-15,-20 0 0,21 0 0,0 21 16,0-21-16,-1 0 16,1 0 15,0 21-31,0 0 16,0 0-1,21 1-15,0-1 16,0 0-16,0 0 0,-21 0 0,21 0 15,0 1-15,0 20 0,0 0 16,0 1-16,0-1 0,0 0 0,0 22 16,0-22-16,0 22 0,0-1 15,0 1-15,0-1 0,0 1 0,0-1 16,0 22-16,0-22 0,0 1 16,0-1-16,0 22 0,0-22 15,0 1-15,0-1 0,0-20 0,0 20 16,0-20-16,0-1 0,0 0 0,0 1 15,0-1-15,0-21 0,0 21 16,-22 1-16,22-22 0,0 0 0,0 21 16,0-20-16,0-1 0,0 0 15,0 0-15,0 0 0,0 0 0,0 1 16,0-1-16,-21-21 0,42 0 31,1-21-15,-1-1-16,0 22 15,21-21-15,-21 21 0,22-21 16,-1 21-16,0 0 0,1-21 0,20 21 16,1 0-16,-1 0 0,22-21 15,0 21-15,-1 0 0,1 0 0,21 0 16,-22 0-16,22 0 0,-21 0 0,21 0 16,-22 0-16,22 0 0,0 0 15,0 0-15,-21 0 0,20 0 0,1 0 16,-21 0-16,21 0 0,-22 0 0,1 0 15,0 0-15,-22 0 0,1 0 16,20 0-16,-41 0 0,20 0 0,-20-21 16,20 21-16,-21-22 0,1 22 15,-22 0-15,21-21 0,-21 21 16,1 0-16,-1 0 0,0-21 0,0 21 16,0 0-16,-21-21 0,21 21 15,-21-21-15,22 0 0,-22-1 16,0 1-1,0 0-15,0 0 16,0 0-16,0 0 16,0-1-16,0 1 0,0 0 0,0 0 15,0 0-15,0 0 0,0-22 16,0 22-16,0-21 0,0-1 16,0 1-16,0 0 0,0-1 0,0 1 15,0-21-15,0-1 0,-22 22 16,1-22-16,21 1 0,0-1 0,-21-20 15,21 20-15,-21-21 0,21 22 16,0-22-16,0 22 0,-21-1 0,21 1 16,-21 20-16,21-20 0,0 21 15,0 20-15,0-20 0,-22 21 0,22 0 16,0 0-16,0-1 16,-21 22-16,0 0 46,21 22-30,-21-22-16,0 21 0,0-21 16,-22 21-16,22 0 0</inkml:trace>
  <inkml:trace contextRef="#ctx0" brushRef="#br0" timeOffset="62185.11">18013 6922 0,'0'0'0,"0"-22"0,-21 1 16,21 0 0,-22 21-16,22 21 15,0 0 1,0 1-16,0 20 0,0-21 0,0 21 15,0 1-15,0-1 0,0 0 16,0 22-16,0-22 0,0 1 16,0-1-16,0 0 0,0 1 0,0-1 15,0-21-15,0 21 0,0-20 16,0-1-16,0 0 0,0 0 16,0-42-1,0 0 1,0 0-16,0-1 0,0 1 15,0-21-15,0 0 0,0-1 0</inkml:trace>
  <inkml:trace contextRef="#ctx0" brushRef="#br0" timeOffset="62723.5">17992 6879 0,'0'0'0,"0"-21"31,21 21 0,0 0-31,0-21 0,21 21 16,1 0-16,-1 0 0,0-21 0,1 0 15,20 21-15,-20 0 0,20 0 16,1 0-16,-22 0 0,21-22 0,-20 22 16,-1 0-16,0 0 0,1 0 0,-22 0 15,0 0-15,0 22 16,0-22-16,-21 21 0,0 0 15,0 0-15,0 0 0,0 0 16,0 1-16,0-1 0,0 0 0,0 0 16,0 0-16,0 0 0,0 22 0,0-22 15,0 0-15,0 0 0,0 22 16,0-22-16,0 0 0,0 0 0,0 0 16,0 0-16,0 1 0,0-1 15,0 0-15,0 0 0,0 0 0,0 0 16,0 1-16,0-1 15,0 0-15,-21-21 16,0 21-16,-21-21 0,21 21 0,-22-21 0,1 0 16,-22 21-16,1-21 0,-1 0 15,1 0-15,-1 0 0,1 0 16,21 0-16,-22 0 0,22 0 0,-1 0 16,1 0-16,0 0 0,21 0 15,-1 0-15,1 0 0,0 0 0,0 0 16,42-21 15,0 0-15,0 21-16,22-21 0,-22 21 0,21-21 15,1 0-15</inkml:trace>
  <inkml:trace contextRef="#ctx0" brushRef="#br0" timeOffset="63100.28">19304 6837 0,'0'0'0,"0"-21"0,0 0 16,0-1 0,-21 44 15,21-1-16,0 0-15,0 21 0,0-21 16,0 1-16,0 20 0,0-21 0,0 21 16,0-20-16,0 20 0,0-21 0,0 21 15,0-20-15,0 20 0,0-21 16,0 0-16,0 22 0,0-22 0,0 0 16,0 0-16,0 0 15,0 0-15,0 1 16,0-44 15,0 1-31,21 0 16,-21 0-16,0 0 0,0-22 0,0 22 15,21-21-15</inkml:trace>
  <inkml:trace contextRef="#ctx0" brushRef="#br0" timeOffset="64415.77">19367 6816 0,'0'0'0,"-21"-21"0,0-1 15,0 1 1,0 0-16,21 0 16,0 0-1,42 21-15,-21 0 16,0-21-16,22 21 0,-22 0 16,21 0-16,1 0 0,-1 0 15,-21 0-15,21 0 0,1 0 0,-1 0 16,0 0-16,1 0 0,-1 0 15,-21 0-15,22 0 0,-22 0 0,21 0 16,-21 21-16,0-21 0,1 21 16,-1-21-16,0 21 0,-21 0 15,21 0-15,-21 1 16,21-1-16,-21 0 0,0 0 0,0 0 16,0 0-16,0 1 0,0-1 15,0 0-15,0 0 16,0 0-16,0 0 0,0 1 15,0-1-15,0 0 0,0 0 16,0 0-16,0 0 0,0 1 0,0-1 16,0 0-16,0 0 0,0 0 0,0 0 15,0 1-15,0-1 16,0 0-16,-21 0 16,0-21-16,0 0 0,-22 0 15,22 21-15,-21-21 0,0 0 0,-1 0 16,1 0-16,-22 0 0,22 0 15,0 0-15,-22 0 0,22 0 16,21 0-16,-22 0 0,1 0 0,21 0 16,0 0-16,0 0 0,-1 0 15,1 0-15,0 0 16,0 0-16,21 21 78,0 1-31,21-22-16,0 0-15,0 0 31,-21 21 109,22-21-125,-1 0-15,0 0 62,0 0-62</inkml:trace>
  <inkml:trace contextRef="#ctx0" brushRef="#br0" timeOffset="65812.17">14711 7176 0,'-21'0'0,"42"0"0,-64 0 15,22 0-15,0 0 0,0 0 16,0 0-16,0 0 0,-1 0 15,1 0-15,0 0 0,0 0 16,0 0-16,0 0 16,-1 0-16,1 0 0,0 0 15,0 0 1,0 0-16,21 21 62,21-21-46,0 0-16,0 0 0,0 0 16,22 0-16,-22 0 0,21 0 15,1 0-15,-1 0 0,0 0 0,1 0 16,-1 0-16,21 0 0,1 0 16,-1 0-16,1 0 0,21 0 0,-22 0 15,22 0-15,-22 0 0,22 0 0,0 0 16,-22 0-16,22 0 0,-1 0 15,-20 0-15,21 0 0,-1 0 0,1 0 16,0 0-16,-22 0 16,22 0-16,-1 0 0,1 0 0,-21 0 15,-1 0-15,1 0 0,-1 0 0,1 0 16,-1 0-16,-21 0 0,1 0 16,-1 0-16,0 0 0,1 0 0,-22 0 15,21 0-15,-21 0 0,1 0 16,-1 0-16,0 0 0,0 0 0,0 0 15,0 0-15,1 0 16,-1 0-16,-42 0 94,-1 0-94,22-21 15,-21 21-15,21-22 16</inkml:trace>
  <inkml:trace contextRef="#ctx0" brushRef="#br0" timeOffset="66396.3">16806 6900 0,'0'0'0,"-21"-21"15,0 21-15,0-21 16,21 42 31,21-21-47,0 21 0,0-21 0,-21 22 15,21-22-15,1 21 0,-1 0 16,0-21-16,0 21 0,21 0 16,-20-21-16,-1 21 0,21-21 0,-21 22 15,0-22-15,22 21 0,-22-21 16,0 0-16,21 21 0,-20 0 0,-1-21 16,0 0-16,0 21 0,0-21 15,0 0-15,-21 21 16,0 1-1,0-1 1,-21-21-16,-21 21 16,21-21-16,0 21 0,-22 0 0,22 0 15,-21 1-15,-1-22 16,1 42-16,0-21 0,-1 0 0,1 0 16,0 1-16,-1-1 0,1 0 15,0 0-15,-1 0 0,22 0 0,-21 1 16,21-22-16,0 21 0,-1 0 0,1-21 15,0 21-15,0-21 0,21 21 16,-21-21-16,21 21 16,21-21 15,0 0-31,0-21 16,22 0-16,-22 21 0,21-21 15,0 0-15</inkml:trace>
  <inkml:trace contextRef="#ctx0" brushRef="#br0" timeOffset="76380.64">1714 9927 0,'0'0'0,"-21"0"16,0 0-16,0 0 15,0 0 1,0 0-1,-1 0 1,1-21-16,21 0 16,0 0-16,0 0 15,0-1-15,0 1 0,0 0 16,0 0-16,21 0 0,1 0 16,-1-1-16,0 1 0,0 21 15,0-21-15,0 21 0,1 0 16,-1 0-16,0 0 0,0 0 15,0 21-15,22 0 0,-22 1 0,0-1 16,0 21-16,0 0 0,0-20 16,1 20-16,-1 0 0,0 1 0,-21-1 15,0-21-15,0 21 0,0 1 16,0-1-16,0-21 0,0 22 0,0-22 16,0 21-16,0-21 0,0 0 15,0 1-15,-21-1 0,21 0 16,-21-21-1,21-21-15,0 0 16,0-1-16,0 1 0,0 0 16,0 0-16,0-21 0,0 20 15,0-20-15,0 0 0,21-1 0,0 1 16,0 0-16,-21-22 0,21 22 16,0 0-16,1-1 0,-1 22 0,21-21 15,-21 21-15,0-1 0,22 22 16,-22 0-16,0 0 0,0 0 0,0 22 15,22-1-15,-22 0 0,0 0 16,0 21-16,-21-20 0,21 20 0,1 0 16,-1 1-16,0-1 0,0 0 15,-21-21-15,21 22 0,0-1 0,1 0 16,-22 1-16,21-22 16,0 21-16,0 1 0,0-22 0,22 0 15,-22 0-15,21 0 0,-21 0 16,22 1-16,-1-22 0,0 0 0,-21 0 15,22 0-15,-1 0 0,0-22 16,1 22-16,-22-21 0,21 0 0,1-21 16,-22 21-16,0-1 0,21-20 15,-21 21-15,1-21 0,-1-1 0,0 1 16,-21 0-16,0 20 0,0-41 0,0 21 16,21-1-16,-21 1 0,0 0 15,0 20-15,0-20 0,0 21 0,-21 0 16,21 0-16,-21 21 15,0 0-15,-1 0 0,-20 0 0,21 21 16,-21 21-16,-1-21 0,22 22 16,-21-22-16,-1 21 0,22 0 0,-21 1 15,21-1-15,0 0 0,-1 1 16,22-22-16,0 21 0,0 1 0,0-22 16,0 0-16,22 21 0,-1-21 15,0 1-15,0-22 0,0 21 0,0-21 16,1 0-16,-1 0 0,21 0 15,-21-21-15,22 21 0,-22-22 0,21 1 16,-21 0-16,0 0 0,22 0 16,-22-22-16,0 22 0,0-21 15,-21 21-15,0-22 0,21 22 0,-21-21 16,0 21-16,0-22 0,0 22 16,0 0-16,0 0 0,0 0 15,0 42 1,-21 0-16,21 0 15,0 0-15,0 1 0,0 20 16,0-21-16,0 0 0,0 22 0,0-22 16,0 0-16,0 21 0,21-21 15,1 1-15,-1-1 0,0 0 0,0-21 16,-21 21-16,21 0 0,0-21 16,22 0-16,-22 0 0,0 0 15,0 0-15,22 0 0,-22-21 0,0 0 16,21 0-16,-21 0 0,1-1 15,-1 1-15,21 0 0,-42 0 0,21-21 16,0 20-16,-21-20 0,22 21 16,-22-21-16,0-1 0,0 22 0,0 0 15,0 0-15,0 0 0,0-1 16,0 44 0,0-1-16,0 0 15,0 21-15,0-21 0,0 1 16,0 20-16,0-21 0,0 21 15,0-20-15,0 20 0,0-21 16,0 0-16,0 22 0,0-22 0,0 0 16,0 0-16,0 0 0,0 0 15,0 1-15,0-44 32,0 1-32,0 0 15,0 0-15,0 0 0,0 0 0,21-1 16,0-20-16,-21 21 0,0-21 15,21 20-15,-21 1 0,21-21 0,-21 21 16,0 0-16,21 21 0,-21-22 0,22 22 16,-1 0-1,0 22-15,0-22 16,-21 21-16,21 0 0,-21 0 16,0 0-16,0 0 0,21 22 0,-21-22 15,22 0-15,-22 0 0,21 0 0,-21 1 16,0-1-16,0 0 0,0 0 15,21 0-15,-21 0 0,0 1 16,21-22 0,0 0-16,0-22 15,-21 1-15,22 21 0,-1-21 16,0 0-16,-21 0 0,21 0 0,0-22 16,0 22-16,1 0 0,-22-21 15,21 20-15,0-20 0,0 21 16,0-21-16,-21 20 0,21 1 0,1 0 15,-22 0-15,21 21 0,0 0 16,0 21 0,0 0-16,-21 0 0,0 1 15,0-1-15,0 0 0,0 21 16,0-21-16,0 1 0,0-1 0,0 21 16,0-21-16,21 0 0,-21 1 15,22-1-15,-22 0 0,21 0 16,-21 0-16,21 0 0,0 1 0,0-22 15,0 21-15,1-21 0,20 0 16,-21 0-16,21 0 0,-20 0 0,20 0 16,-21 0-16,21-21 0,-20-1 0,-1 1 15,0 21-15,21-42 0,-21 21 16,1 0-16,-1-1 0,0-20 0,-21 21 16,21-21-16,0 20 0,-21-20 15,21 0-15,-21 21 0,0-1 0,0 1 16,0 0-16,0 0 0,-21 21 31,0 0-31,0 21 16,0 0-16,21 0 0,0 22 15,-21-22-15,21 0 0,0 21 0,0-20 16,0-1-16,0 21 0,0-21 0,0 0 16,0 1-16,0 20 0,0-21 15,21 0-15,0-21 0,0 21 0,0 1 16,0-1-16,22-21 0,-22 21 0,42-21 15,-20 0-15,-1 0 0,22 0 16,-22 0-16,21 0 0,1 0 0,-22 0 16,22 0-16,-22 0 0,22 0 15,-22 0-15,0-21 0,1 0 0,-1-1 16,0 1-16,1 0 0,-22 0 16,21 0-16,-21 0 0,0-22 15,1 22-15,-1 0 0,0 0 0,0 0 16,-21-1-16,0-20 0,0 21 0,0 0 15,-21 0-15,0-1 16,-22 22-16,22 0 0,0 0 0,0 0 16,-21 0-16,20 0 0,1 0 0,0 22 15,0-1-15,-21 0 0,20-21 16,1 21-16,0 0 0,0 0 0,21 1 16,0-1-16,-21 0 0,21 0 15,0 0-15,0 0 0,0 1 0,0-1 16,0 0-16,21 0 15,0 0-15,0-21 16,0 0-16,1 21 0,-1-21 0,0 0 16,0 0-16,0 0 0,0 0 15,1-21-15,-1 21 0,0-21 16,0 21-16,0-21 0,-21 0 0,21 0 16,1-22-16,-22 22 0,21-21 0,-21 21 15,21-22-15,-21 1 0,21-22 16,-21 22-16,0-21 0,0 20 0,0-20 15,0-1-15,0 1 0,0-1 16,0 22-16,0-22 0,0 22 0,0 0 16,0-1-16,0 1 0,0 0 15,0 21-15,0-1 0,0 1 16,0 42 0,0 22-1,0-22-15,0 21 0,0 1 0,0-1 16,0 21-16,0-20 0,0 20 0,0 1 15,0-1-15,0-20 0,0 20 16,0 1-16,0-22 0,0 21 0,0-20 16,0-1-16,0 0 0,21 1 0,0-22 15,-21 21-15,22-21 0,-1 22 16,0-22-16,0 0 0,0 0 16,0 0-16,1 1 0,-1-22 0,21 0 15,-21 21-15,0-21 0,1 0 16,-1 0-16,0 0 0,0-21 0,0 21 15,0-22-15,1 22 0,-1-21 16,0 0-16,-21 0 0,0 0 16,21 21-16,-21-21 15,0-1 1,-21 22-16</inkml:trace>
  <inkml:trace contextRef="#ctx0" brushRef="#br0" timeOffset="81866.2">8424 9970 0,'-21'0'0,"21"-22"16,0 1-1,0 0-15,0 0 0,0 0 16,0 0-16,0-1 0,0 1 0,0 0 15,0 0-15,21 0 0,0 0 16,1-1-16,-1 1 0,0 21 16,0 0-16,0 0 15,0 0-15,1 0 0,-1 21 0,0 1 0,0-1 16,0 21-16,0 0 16,22 1-16,-22-1 0,0 0 0,0 1 15,-21-1-15,0 0 0,21 1 0,-21-22 16,0 21-16,0-21 0,0 1 15,0 20-15,0-21 0,0 0 16,0-42 15,0 0-31,0 0 0,0 0 0,0-1 16,0-20-16,22 21 0,-1-21 16,-21-22-16,21 22 0,0-1 0,0-20 15,0-1-15,22 22 0,-22 0 16,0-1-16,21 22 0,-20 0 15,-1 0-15,0 21 0,21 0 0,-21 21 16,1 0-16,-1 0 0,0 1 16,0-1-16,0 21 0,-21 0 0,21 1 15,-21-1-15,22 0 0,-22-20 16,21 20-16,-21 0 0,0 1 0,0-22 16,21 0-16,-21 21 0,21-42 0,-21 21 15,0 1-15,21-22 16,0 0-16,1 0 0,-22-22 15,21 1-15,0 21 0,0-42 0,-21 21 16,21 0-16,0-22 0,1 1 16,-1 0-16,0-1 0,0-20 15,0 20-15,0 1 0,22-21 16,-22 20-16,0 22 0,0 0 0,-21 0 16,21 0-16,1 21 0,-1 0 0,-21 21 15,0 0-15,21 21 16,-21 1-16,21-1 0,-21 0 0,0 1 15,0-1-15,21 0 0,0 22 16,-21-22-16,22-21 0,-1 22 0,0-1 16,0-21-16,21 21 0,-20-20 0,20-1 15,0 0-15,1-21 0,-22 21 16,21-21-16,0 0 0,1 0 16,-1 0-16,0-21 0,1 21 0,-1-21 15,0 0-15,1-1 0,-1 1 16,-21 0-16,22-21 0,-1 21 0,-21-22 15,21 22-15,-20-21 0,-1-1 16,-21 1-16,0 0 0,0 21 0,0-22 16,0 22-16,0 0 0,0 0 0,0 0 15,-21 21-15,-1 0 16,1 21-16,0 0 0,0 0 16,0 21-16,0-20 0,-1 20 15,22 0-15,0-21 0,0 22 16,0-1-16,0-21 0,0 22 0,0-22 15,0 0-15,22 0 0,-1 0 16,0 0-16,21 1 0,-21-22 0,22 0 16,-22 0-16,21 0 0,1 0 0,-1 0 15,0 0-15,1 0 0,-1-22 16,0 1-16,-21 0 0,22 0 0,-22 0 16,21 0-16,-21-22 0,1 22 0,-1-21 15,-21-1-15,0 22 0,21-21 16,-21 0-16,0 20 0,0 1 0,0 0 15,0 0-15,0 42 32,0 0-32,0 22 0,0-22 15,0 0-15,0 21 0,0-21 0,-21 22 16,21-22-16,0 21 0,-21-21 16,21 1-16,0-1 0,0 21 0,0-21 15,-22 0-15,22 1 0,0-1 16,0-42 15,0-1-31,0 1 0,0 0 16,0 0-16,22 0 0,-22-22 15,0 22-15,21-21 0,0 0 0,-21 20 16,21-20-16,0 21 0,-21-21 16,21 20-16,1 1 0,-1 21 15,0 0-15,0 0 16,0 0-16,0 21 0,-21 1 15,0-1-15,22 0 0,-22 0 0,21 21 16,-21-20-16,0 20 0,0-21 0,0 0 16,0 22-16,0-22 0,0 0 15,0 0-15,0 0 0,0 0 0,0 1 16,21-22 0,0 0-16,0-22 15,0 1-15,1 21 0,-1-21 16,0-21-16,0 21 0,0-1 15,0-20-15,22 21 0,-22-21 16,21-1-16,-21 22 0,22-21 0,-22 21 16,21-1-16,1 1 0,-22 21 0,0 0 15,0 0-15,-21 21 16,0 1-16,0-1 16,0 21-16,0-21 0,0 0 0,0 22 15,0-22-15,0 21 0,0-21 16,-21 1-16,21 20 0,0-21 0,0 0 15,0 0-15,0 1 0,0-1 0,0 0 16,21 0-16,0 0 16,0-21-16,22 0 0,-22 0 15,21 0-15,-21 0 0,22 0 0,-22-21 16,21 0-16,-21 21 0,22-21 16,-22 0-16,0-22 0,21 22 0,-20 0 15,-1-21-15,0 20 0,0-20 0,-21 21 16,21-21-16,-21 20 0,21 1 15,-21 0-15,0 0 0,22 21 16,-22 21 0,0 0-16,0 0 15,0 1-15,0-1 0,-22 0 0,22 21 16,0-21-16,0 1 0,-21-1 16,21 0-16,0 0 0,0 0 15,0 0-15,0 1 0,0-1 0,0 0 16,21-21-16,1 0 15,-1 0-15,0 0 0,21 0 0,-21 0 16,22 0-16,-22 0 0,21 0 16,-21-21-16,22 0 0,-22-1 0,0 1 15,21-21-15,-20 21 0,-1-22 0,-21 1 16,0 0-16,21-1 0,-21 1 16,0 0-16,0-1 0,0 1 0,-21 0 15,0 21-15,-1-1 0,-20 1 16,21 0-16,-21 21 0,-1 0 15,1 0-15,0 21 0,-1 0 0,1 1 16,21 20-16,0-21 0,-1 21 0,1-20 16,0 20-16,21 0 0,0-21 15,0 22-15,0-22 0,0 0 0,21 0 16,0 0-16,1 1 0,20-1 0,-21-21 16,21 0-16,1 21 0,-1-21 15,0 0-15,1 0 0,20 0 0,-20 0 16,-1-21-16,0 0 0,1-1 0,-1 1 15,0 0-15,1 0 0,-1 0 16,0-22-16,-21 1 0,22 21 0,-22-21 16,0-1-16,0 1 0,-21 21 15,0-22-15,0 22 0,0 0 16,-21 21-16,0 0 16,0 21-16,0 0 0,-1 22 15,1-22-15,21 21 0,0-21 16,0 22-16,0-22 0,0 21 0,0-21 15,0 1-15,21 20 0,1-21 0,-1 0 16,0 0-16,21-21 0,-21 22 16,1-1-16,-1-21 0,21 0 0,-21 21 15,22-21-15,-1 0 0,0 0 16,1 0-16,-1 0 0,-21 0 16,21 0-16,1 0 0,-22-21 0,0 0 15,0-1-15,22 1 0,-22-21 0,0 21 16,0-22-16,0 22 0,-21-21 15,21 21-15,-21 0 0,22-22 0,-22 22 16,0 0-16,0 0 0,0 42 31,0 0-31,0 0 16,0 0-16,-22 22 0,22-22 0,0 0 16,0 0-16,0 0 0,0 1 15,0-1-15,0 0 0,0 0 16,0 0-16,22-21 0,-1 21 0,0-21 15,0 0-15,0 0 16,0 0-16,1 0 0,-1 0 0,0 0 16,0-21-16,0 0 0,0 0 15,1 0-15,-1 0 0,-21-22 16,21 22-16,0-21 0,-21 21 0,21-22 16,0 1-16,-21 21 0,0-22 0,0 22 15,22 0-15,-22 0 0,0 0 16,0 42-1,0 0 1,0 0-16,0 22 16,0-22-16,0 21 0,0 0 0,0 1 15,0 20-15,0-20 0,0 20 0,0-21 16,0 22-16,0-1 0,0 1 16,0 21-16,-22-22 0,22 22 0,0-22 15,0 1-15,0 20 0,0-20 0,-21-1 16,21 1-16,0-1 0,-21 1 15,21-1-15,0-20 0,0 20 0,-21-20 16,0-1-16,0 0 0,21-21 0,-22 22 16,1-22-16,0 0 0,0-21 15,0 0-15,0 0 0,-1 0 0,1 0 16,0-21-16,0 0 16,21 0-16,-21-22 0,21 1 0,0 0 15,0-1-15,0-20 0,0-1 16,0 1-16,0-1 0,21 1 0,-21-22 15,21 0-15,0 1 0,0-1 0,1 0 16,-1 1-16,21-1 0,-21 22 16,0-22-16,1 21 0,20 1 15,-21-1-15,21 22 0,-20-21 0,20 20 16,0 1-16,1 0 0</inkml:trace>
  <inkml:trace contextRef="#ctx0" brushRef="#br0" timeOffset="82968.13">16616 9525 0,'0'0'0,"-21"0"0,21-21 16,0 0-16,21 0 16,0-1-16,0-20 15,0 21-15,22 0 0,-22-22 0,21 22 16,-21-21-16,0 21 0,22 0 15,-22-22-15,0 22 0,-21 0 16,0 0-16,0 42 16,0 0-16,0 0 15,-21 0-15,0 22 0,21-1 16,-21 0-16,-1 1 0,1 20 0,0-20 16,0 20-16,0 1 0,-22-1 15,22 1-15,-21-1 0,0-21 16,-1 22-16,22-22 0,-21 1 0,-1-22 15,22 21-15,0-21 0,0 0 0,0-21 16,0 0-16,-1 0 0,1 0 16,0 0-16,0 0 0,21-21 15,-21 0-15,0 0 0,21 0 16,0-22-16,-22 1 0,22 0 0,-21-1 16,21 1-16,0 0 0,0-1 0,0 1 15,0 0-15,0 21 16,0-1-16,0 1 0,21 42 15,1 1 1,-22 20-16,21-21 0,0 21 0,0 1 16,0-22-16,-21 21 0,21 1 0,1-1 15,-1 0-15,0 1 0,0-22 16,0 21-16,0-21 0,1 0 0,-1 1 16,0-1-16,0-21 0,21 0 15,-20 0-15,20 0 0,-21 0 0,21 0 16,1 0-16,-22 0 0,21-21 0,1-1 15,-1 1-15,0 0 0,1 0 16,-1-21-16,0 20 0,1-20 16,-22 21-16,21-21 0,-21-1 0,-21 22 15,0-21-15,0 21 0,21-1 16,-21 1-16,0 0 0,-21 21 31,0 21-31,0 22 0,21-22 16,0 0-16,-21 21 0,21-21 15,-21 22-15,21-22 0,0 21 0,0-21 16,0 1-16,0-1 0,21 21 0,0-42 16,0 21-16,0 0 0,22-21 15,-22 0-15,21 0 0,-21 0 0,22 0 16,-1 0-16,-21 0 0,21 0 16,1-21-16,-22 0 0,21 0 15,-21 0-15,1 0 0,-1-1 0,0-20 16,-21 0-16,0-1 0,0 22 0,0-21 15,0 0-15,0-1 0,-42 1 16,20 0-16,1 20 0,-21 1 0,21 0 16,-22 21-16,1 0 0,0 0 15,21 0-15,-22 0 0,1 21 0,21 0 16,-22 1-16,22 20 0,0-21 0,0 0 16,21 22-16,0-22 0,-21 21 15,21 0-15,0-20 0,0-1 16,0 21-16,0-21 0,0 0 15,21-21-15,0 22 0,21-1 0,-20-21 16,20 0-16,0 0 0,22 0 0,-22 0 16,22 0-16,-22-21 0,21-1 15</inkml:trace>
  <inkml:trace contextRef="#ctx0" brushRef="#br0" timeOffset="84930.68">18330 9546 0,'0'0'0,"0"-21"0,0 0 15,0 0-15,-21 21 16,0 0 0,21 21-16,-21-21 0,0 21 15,-1 21-15,22-20 0,-21 20 16,0-21-16,21 21 0,0 1 0,0-1 16,0-21-16,0 22 0,0-1 0,0 0 15,0-21-15,0 22 0,21-22 16,0 0-16,22 0 0,-1 0 0,0 1 15,1-22-15,-1 21 0,22-21 16,-22 0-16,21 0 0,-20 0 0,20 0 16,-20-21-16,20 21 0,-21-22 15,1 1-15,-1 0 0,0 0 0,1-21 16,-22 20-16,21-20 0,-21 21 16,1-21-16,-1-1 0,-21 1 0,0 21 15,0-22-15,0 22 0,0 0 16,-21 0-16,-22 21 0,22 0 0,0 0 15,0 0-15,-22 0 0,22 21 0,-21 0 16,21 0-16,-22 22 0,22-22 16,-21 21-16,21-21 0,0 22 0,-1-1 15,1-21-15,0 22 0,21-22 16,0 0-16,0 21 0,0-21 0,0 1 16,42-22-16,-20 21 0,-1-21 0,0 21 15,0-21-15,21 0 0,-20 0 16,-1 0-16,0-21 0,21 0 15,-21-1-15,1 22 0,-1-21 0,0-21 16,0 21-16,0 0 0,0-22 16,-21 1-16,0 0 0,22-1 0,-22 1 15,0 21-15,0-22 0,0 22 0,0 0 16,21 0-16,-21 0 0,0 42 31,0 0-31,0 0 0,0 0 16,0 22-16,0-22 0,0 21 0,0-21 15,21 22-15,-21-1 0,0-21 0,21 22 16,0-22-16,0 0 0,1 0 16,-1 0-16,0 0 0,0 1 15,0-22-15,0 21 0,22-21 0,-22 0 16,0 0-16,21 0 0,-20 0 16,20 0-16,-21-21 0,0-1 0,22 1 15,-22 0-15,0 0 0,0-21 0,0 20 16,0-20-16,1-21 0,20 20 15,-21-20-15,0-1 0,0 1 0,1-1 16,-22 1-16,0-1 0,21 1 16,-21 20-16,0 1 0,0 0 0,0-1 15,0 22-15,0 0 0,0 42 32,-21 0-32,21 1 0,-22 20 0,1 0 15,0 1-15,0 20 0,0 1 0,0-22 16,21 21-16,0 1 0,-22-1 15,22-20-15,0 20 0,0-20 0,0-1 16,0 0-16,22 1 0,-22-1 0,21-21 16,0 0-16,0 0 0,0 1 15,0-1-15,1-21 0,-1 0 0,0 0 16,0 0-16,21 0 0,-20 0 16,-1 0-16,21 0 0,-21-21 15,22-1-15,-22 1 0,0 0 0,21 0 16,-21-21-16,1 20 0,-1-20 0,0 21 15,0-21-15,0 20 0,-21 1 16,0 0-16,21 0 0,-21 42 31,0 0-31,0 0 16,0 1-16,0-1 0,0 0 0,0 0 16,0 0-16,0 0 0,0 1 15,0-1-15,0 0 0,22 0 16,-1-21-16,0 21 0,0-21 15,0 0-15,0 0 16,1 0-16,-1 0 0,0 0 0,0 0 16,21 0-16,-20-21 0,-1 0 0,0 0 15,0 0-15,0-1 0,0-20 16,1 21-16,-1-21 0,0-1 0,0 22 16,0-21-16,0 21 0,1-1 0,-1 1 15,-21 0-15,0 42 31,0 0-31,0 1 0,0 20 0,0-21 16,0 0-16,0 22 0,0-22 16,0 0-16,0 21 0,0-21 0,0 1 15,0-1-15,0 0 0,0 0 16,21 0-16,0-21 16,-21 21-16,21-21 0,0 0 15,1 0-15,-1 0 0,0 0 16,0 0-16,0-21 0,0 0 15,1 0-15,-22 0 0,0 0 0,21-1 16,-21-20-16,0 21 0,0-21 16,0 20-16,0-20 0,0 21 0,-21-21 15,-1 20-15,1 1 0,0 0 0,0 21 16,-21 0-16,20 0 0,1 0 16,-21 0-16,21 0 0,0 0 0,-1 0 15,22 21 1,22-21-1,20 0 1,-21 0-16,21 0 0,-20 0 16,20 0-16,-21-21 0,21 21 0,1 0 15,-1-21-15,-21 21 0,22 0 0,-1 0 16,0 0-16,1 0 0,-22 0 16,21 0-16,-21 0 0,0 0 0,1 0 15,-1 21-15,0 0 0,-21 0 0,0 1 16,0-1-16,0 0 0,0 0 15,0 0-15,0 0 0,0 22 0,0-22 16,0 0-16,-21 0 0,0 0 16,21 22-16,0-22 0,-22 0 15,1-21-15,21 21 0,0 0 0,-21 1 16,21-1-16,0-42 47,0-1-47,0 1 15,0 0-15,21 0 0,-21 0 16,21-22-16,1 22 0,-1-21 0,21 0 16,-21-1-16,22 1 0,-22 0 15,21-22-15,22 22 0,-22-1 0,0 1 16,1 21-16,-1 0 0,0 0 16,-21-1-16,22 22 0,-22 0 15,0 22-15,0-1 0,-21 21 0,0-21 16,21 22-16,-21-1 0,0 0 0,0 1 15,0-1-15,0 0 0,0-21 16,0 22-16,0-1 0,-21-21 0,21 0 16,0 1-16,-21 20 0,0-42 15,21 21-15,-21 0 0,21 0 0,-21-21 16,-1 0 15,22-21-31,-21 0 16,0 0-16,21 0 0,-21-22 15,0 1-15,0 0 0</inkml:trace>
  <inkml:trace contextRef="#ctx0" brushRef="#br0" timeOffset="85137.57">21590 9081 0,'0'0'0,"-21"-22"0,0 22 0,-1 0 0,1 0 15,21-21-15,0 42 63,0 1-47,-21-1-16,0-21 0</inkml:trace>
  <inkml:trace contextRef="#ctx0" brushRef="#br0" timeOffset="85379.35">19833 9440 0,'-42'0'0,"84"0"0,-148 22 0,64-22 0,21 0 15,-22 0-15,65 0 31,-1 0-31,21 0 0,0 0 16,1 0-16,-1 0 0,0-22 0,1 22 16,-1 0-16,0-21 0,1 21 0,-22 0 15,0-21-15,0 21 0,0-21 16,-21 0-16,0 0 16,0-1-16</inkml:trace>
  <inkml:trace contextRef="#ctx0" brushRef="#br0" timeOffset="91307.43">23474 9652 0,'0'0'0,"0"-21"0,0 0 0,0 0 16,21-1-16,-21 1 0,0 0 15,21 0-15,0 0 0,-21 0 0,21-1 16,1 44 0,-22 20-1,0-21-15,0 21 0,0 1 16,0-1-16,0 0 0,-22 1 16,22 20-16,-21-20 0,21-1 0,0 0 15,-21-21-15,21 22 0,-21-22 0,21 0 16,0 0-16,0 0 0,21-21 31,0 0-31,0-21 16,1 0-16,-1 0 0,21-21 0,-21 20 15,0 1-15,1-21 0,-1 21 16,0 0-16,0-1 0,0-20 0,0 21 16,-21 42-1,0 0 1,0 0-16,0 1 0,0-1 15,0 21-15,0-21 0,0 0 16,22 22-16,-22-22 0,21 0 0,-21 0 16,21 0-16,0-21 0,0 22 0,0-22 15,1 0-15,-1 0 0,0 0 16,0 0-16,21 0 0,1-22 0,-22 1 16,21 0-16,-21 0 0,22 0 0,-22 0 15,21-22-15,-21 22 0,1-21 16,-1-1-16,0 1 0,-21 0 0,21 21 15,-21-22-15,0 1 0,0 21 16,0 0-16,0-1 0,0 1 0,-21 42 31,0 1-31,21-1 0,-21 0 16,21 21-16,0-21 0,-22 22 0,22-1 16,-21 0-16,21 1 0,0-1 15,0 0-15,0-20 0,0 20 0,0-21 16,21 0-16,1 0 0,-1 1 15,0-22-15,21 0 0,-21 0 0,22 0 16,-1 0-16,0 0 0,1 0 0,-1-22 16,0 1-16,22 0 0,-22 0 15,1-21-15,-1 20 0,0-20 0,1 0 16,-22-1-16,21-20 0,-21 21 16,0-22-16,1 22 0,-1-22 15,-21 22-15,0 0 0,0-1 0,0 22 16,0-21-16,0 21 15,0 42 1,0 0-16,-21 0 0,-1 21 16,22 1-16,-21-1 0,0 0 0,21 22 15,0-22-15,-21 22 0,0-22 0,0 0 16,21 1-16,0-1 0,-22 0 16,22 1-16,-21-22 0,21 0 15,0 0-15,0 0 0,21-42 31,1 21-15,-1-21-16,-21 0 0,21-21 16,0 20-16,0 1 0,0 0 0,-21-21 15,22 21-15,-22-1 0,21 22 0,-21-21 16,0 42 0,0 1-16,0-1 0,0 0 15,0 0-15,0 0 0,0 0 16,0 1-16,0-1 0,21 0 0,-21 0 15,21 0-15,-21 0 0,0 1 16,21-1-16,0-21 0,1 0 0,-1 0 16,0 0-16,0 0 15,0 0-15,0 0 0,1-21 0,-1 21 16,0-22-16,0 1 0,0 0 16,0 0-16,1 0 0,-22-22 0,0 22 15,21 0-15,-21 0 0,0 0 0,21 0 16,-21-1-16,0 44 31,0-1-31,-21 0 0,21 0 16,0 0-16,-21 0 0,21 1 0,0-1 15,0 0-15,0 0 0,0 0 16,0 0-16,0 1 16,0-44 30,0 1-46,0 0 0</inkml:trace>
  <inkml:trace contextRef="#ctx0" brushRef="#br0" timeOffset="91459.35">25590 9567 0,'-21'0'15,"0"0"-15,0 0 16,0 0-16,21 22 0,-21-22 15,21 21-15,-22-21 0,22 21 16,0 0-16,22 0 16</inkml:trace>
  <inkml:trace contextRef="#ctx0" brushRef="#br0" timeOffset="92135.96">26035 9694 0,'0'-21'0,"-21"21"16,0 0-16,-1 0 16,1 21-16,0-21 15,0 22-15,0-1 0,0 0 0,21 21 16,-22-21-16,1 22 0,21-22 16,-21 21-16,21 1 0,0-22 0,0 21 15,0-21-15,0 0 0,0 1 0,0-1 16,0 0-16,0 0 0,21-21 15,0 0-15,1 0 0,-1 0 0,21 0 16,-21 0-16,22 0 0,-22 0 0,21-21 16,-21 0-16,22 0 15,-22-1-15,21 1 0,-21-21 0,0 21 0,1-22 16,-22 1-16,21 0 0,-21-1 16,21-20-16,-21 21 0,0-1 15,0-20-15,0 42 0,0-22 0,21 22 16,-21 0-16,0 0 0,0 42 31,0 21-31,0-21 0,0 22 16,0-1-16,-21 0 0,21 1 0,0-1 15,-21 0-15,21 1 0,-21-1 0,21 0 16,-22-20-16,22 20 0,0-21 16,0 0-16,0 0 0,0 1 0,-21-1 15,21 0-15,0-42 47,0 0-47,0-1 0,0 1 0,0 0 16,21 0-16,1 0 0,-1-22 15,-21 22-15,21-21 0,0 21 0,0 0 16,0 21-16,1 0 0,-1 0 16,0 0-16,0 0 0,-21 21 15,21 0-15,-21 0 0,0 0 0,0 0 16,0 1-16,0-1 0,0 0 15,0 0-15,0 0 0,0 0 0,-21 1 16,21-1-16,0 0 0,0 0 16,-21-21-16,21 21 15,-21-21-15,0 0 32</inkml:trace>
  <inkml:trace contextRef="#ctx0" brushRef="#br0" timeOffset="93792.16">1714 11621 0,'22'0'16,"-22"-22"-1,0 1 1,21 0-16,-21 0 0,0 0 16,0 0-16,0-1 0,0 1 0,0 0 15,0 0-15,0 0 0,-21 0 16,21-1-16,-22 1 0,1 0 0,0 21 15,0 0-15,-21 0 0,20 0 16,-20 21-16,21 0 0,-21 1 0,-1 20 16,22 0-16,-21 1 0,21 20 15,-1-21-15,22 22 0,0-1 16,0 22-16,0-21 0,0 20 0,0-20 16,22 20-16,-1-20 0,0 21 15,0-22-15,21-21 0,-20 22 16,20-22-16,0 1 0,1-22 0,-1 21 15,21-21-15,-20-21 0,20 0 16,-20 0-16,20 0 0,1 0 16,-1 0-16,22-21 0,-22 0 0,1 0 15,20 0-15,-20-22 0,-1 22 16,-20-21-16,20-1 0,-20 22 0,-22-21 16,21 0-16,-21-1 0,-21 22 15,0-21-15,0 21 0,0-22 0,-21 22 16,0 0-16,0 0 0,-22 21 15,1 0-15,0 0 0,21 0 0,-22 0 16,1 0-16,0 21 16,-1 0-16,22 0 0,-21 22 0,21-1 15,-1-21-15,1 21 0,0 1 16,21-1-16,0-21 0,0 22 0,0-22 16,0 0-16,0 0 0,0 0 15,0 0-15,21-21 0,0 0 0,22 0 16,-22 0-16,0 0 0,21 0 15,1-21-15,-22 0 0,21 0 0,1-21 16,-22 20-16,21-20 16,-21 21-16,22-21 0,-22-1 0,0 1 15,-21 21-15,0-22 0,21 22 0,-21 0 16,0 0-16,0 0 0,0 42 31,0 0-31,0 0 0,0 22 16,0-1-16,0-21 0,0 21 15,21 1-15,-21-1 0,21 0 0,1-20 16,-1-1-16,0 21 0,0-21 16,0 0-16,22 1 0,-22-22 0,21 0 15,-21 0-15,22 0 0,-22 0 16,21 0-16,-21 0 0,22-22 0,-22 1 16,21 0-16,-21 0 0,22-21 15,-22 20-15,0-20 0,0 0 0,0 21 16,-21-22-16,0 1 0,0 0 15,0 20-15,0 1 0,0 0 16,0 0-16,0 42 16,0 0-1,0 0-15,0 1 0,0 20 0,0-21 16,0 21-16,0 1 0,0-22 16,0 21-16,0 1 0,-21-22 0,21 0 15,0 21-15,0-21 0,0 1 16,-21-1-16,21 0 0,0-42 31,0 0-15,0-1-16,0 1 0,0-21 0,0 0 15,21 20-15,0-41 0,-21 21 16,21-1-16,1-20 0,20 20 0,-21-20 16,21 21-16,1 20 0,-1 1 15,22 0-15,-22 0 0,0 21 0,1 0 16,-22 21-16,21-21 0,-21 21 15,0 22-15,1-22 0,-1 21 0,0 0 16,-21 1-16,0-1 0,0 0 16,0 1-16,0-1 0,0-21 0,0 22 15,0-1-15,0-21 0,-21 0 0,21 0 16,0 1-16,0-1 16,0 0-16,0 0 0,0 0 15,21-21 1</inkml:trace>
  <inkml:trace contextRef="#ctx0" brushRef="#br0" timeOffset="95062.75">5376 12488 0,'0'0'0,"-21"0"0,0 0 0,-21 0 15,20 0-15,1 22 0,0-22 0,0 0 16,0 0-16,21-22 16,0 1-16,0-21 0,0 21 15,0-22-15,21 1 0,0 0 16,0-22-16,22 1 0,-22-1 0,21 1 15,0-1-15,1 1 0,-1-1 0,-21 1 16,22 20-16,-22 1 0,0 0 16,-21 21-16,0-1 0,0 1 15,-21 21 1,0 21-16,-22 1 0,22-1 0,-21 0 16,21 21-16,-1 1 0,-20-1 15,21 0-15,21 1 0,0 20 0,-21-21 16,21 1-16,0-1 0,0 0 15,21 1-15,0-1 0,0 0 0,0 1 16,22-22-16,-22 21 0,0-21 0,21 22 16,-20-22-16,20 0 0,-21 0 15,0-21-15,0 21 0,1-21 16,-44 0 15,1 0-31,-21-21 0,21 21 0,-22-21 16,1 0-16,0 0 0,-1 0 15,1-1-15,21 1 0,-21 0 0,20 0 16,-20 21-16,21-21 16,21 42-1,0 0-15,21 0 0,0 0 16,0-21-16,22 22 0,-22-1 0,21 0 16,1 0-16,-22 0 0,21 0 15,0 1-15,1-22 0,-1 0 0,0 21 16,1-21-16,-1 0 0,0 0 0,1 0 15,-1-21-15,0 21 16,1-22-16,-1 1 0,-21-21 0,22 21 16,-1-22-16,-21 1 0,21 0 0,-20-22 15,-1 22-15,0-22 0,0 1 16,0-22-16,0 22 0,-21-1 0,22 1 16,-22-1-16,0 1 0,0 20 15,0-20-15,0 21 0,0-1 0,0 22 16,-22 0-16,22 0 0,-21 21 15,21 21 1,0 0-16,0 21 0,0 1 0,0-1 16,0 0-16,0 22 0,0-1 15,0 1-15,0-1 0,0 1 16,0-1-16,0 1 0,0-1 16,0 1-16,0-22 0,0 22 0,0-22 15,0-21-15,21 22 0,1-22 0,-1 0 16,0 0-16,0-21 0,0 0 15,22 0-15,-22 0 0,0 0 0,21-21 16,1 0-16,-22 0 0,21-1 16,0 1-16,-20-21 0,20 0 15,0 20-15,-21-20 0,22 0 0,-22 21 0,0-22 16,0 22-16,0 0 0,-21 0 16,22 0-16,-22 42 15,0 0 1,0 21-16,0-21 0,0 22 15,0-22-15,0 21 0,0-21 0,0 22 16,0-22-16,0 21 0,0-21 16,21 1-16,21-1 0,-21 0 0,0 0 15,1-21-15,-1 0 0,0 0 0,21 0 16,-21 0-16,1 0 0,-1 0 16,0 0-16,0-21 0,0 0 0,0-22 15,-21 22-15,0-21 0,22 0 16,-22-1-16,0 1 0,0 0 0,0-22 15,0 22-15,-22-1 0,22 1 16,-21 0-16,0 21 0,-21-1 16,21 1-16,-1 21 0,-20 0 0,21 0 15,-21 0-15,20 0 0,1 21 0,-21 1 16,21-1-16,-22 0 0,22 0 16,0 0-16,0 0 0,-21 22 0,20-22 15,1 0-15,0-21 0,0 21 16,21 0-16,-21-21 0,0 0 15,-1 0-15,22-21 0</inkml:trace>
  <inkml:trace contextRef="#ctx0" brushRef="#br0" timeOffset="95255.64">6159 11790 0,'0'0'16,"-21"0"-16,21-21 15,21 21 1,1 0-16,-1-21 0,0 21 0,21-22 16,1 22-16,-1-21 0,0 21 0,22-21 15,-22 0-15,22 21 0,-1-21 16,22 21-16,-22-21 0,1-1 16,-1 22-16,1 0 0</inkml:trace>
  <inkml:trace contextRef="#ctx0" brushRef="#br0" timeOffset="95692.39">7514 12086 0,'0'0'0,"-21"0"0,-21 21 16,20-21 0,22-21-16,0 0 15,0 0-15,22 0 16,-1-22-16,0 22 0,0 0 0,0 21 0,0-21 15,22 0-15,-22 21 16,21 0-16,-21 0 0,22 0 0,-22 21 16,21 0-16,-21 21 0,1-20 0,-1-1 15,0 21-15,-21 0 0,0 1 16,0-22-16,0 21 0,0 1 0,0-22 16,0 0-16,0 0 0,0 0 15,0 0-15,0 1 0,-21-22 16,21-22-16,0 1 15,0-21 1,0 21-16,0 0 0,0-22 0,0 1 16,0 21-16,0-22 0,0-20 15,0 21-15,0-1 0,21 22 0,-21-21 16,0-1-16,21 22 0,-21 0 0,21 0 16,0 0-16,1 0 0,-1 21 15,0 0-15,0 0 0,0 0 16,0 0-16,1 21 0,-1-21 0,0 21 15,0 0-15,-21 0 0,21 0 16,0 1-16</inkml:trace>
  <inkml:trace contextRef="#ctx0" brushRef="#br0" timeOffset="96000.21">8234 12129 0,'0'0'0,"21"21"0,-21 0 0,0 0 0,21-21 16,0 0-16,0 0 15,1 0-15,-1 0 16,0-21-16,-21 0 0,21 0 0,0-1 15,0 1-15,1-21 0,-1 21 16,-21 0-16,21-1 0,-21-20 0,0 21 16,0 0-16,0 0 0,0-1 0,0 1 15,-21 21-15,0 0 16,-1 0-16,1 21 0,0 1 0,0-1 16,0 21-16,0-21 0,21 22 15,-22-1-15,22 0 0,-21 1 16,21-1-16,0 0 0,0 1 0,0-22 15,0 21-15,0-21 0,0 0 16,0 1-16,21-1 0,1-21 0,-1 0 16,0 0-16,0 0 0,21 0 0,-20 0 15,-1 0-15,21-21 0,-21 21 16,22-22-16,-22-20 0,21 21 0,0-21 16</inkml:trace>
  <inkml:trace contextRef="#ctx0" brushRef="#br0" timeOffset="96439.96">10774 11282 0,'0'0'0,"0"-42"0,0-64 16,0 85-16,0-1 0,0-20 16,0 21-16,21 0 0,-21 0 15,21 21-15,-21 21 16,0 0-1,0 21-15,0 1 0,0 20 0,0 1 16,0-1-16,0 1 0,0 20 0,-21 1 16,21-22-16,-21 22 0,21-21 15,0-1-15,-21 22 0,-1-22 0,22-20 16,0 20-16,-21-21 0,21 1 16,0-22-16,0 21 0,0-21 0,21-21 15,1 0 1,-1 0-16,0-42 15,0 21-15,0-21 0,0-1 0,1 1 16,-1-22-16</inkml:trace>
  <inkml:trace contextRef="#ctx0" brushRef="#br0" timeOffset="97079.59">11176 11282 0,'0'0'0,"0"-64"0,21-20 16,-21 63-16,0-1 0,0 1 15,0 42-15,0 1 16,0 20-16,0 0 0,0 1 15,0 20-15,0 1 0,0-22 0,0 21 16,0 1-16,0-1 0,0 1 0,0-1 16,0 1-16,-21-1 15,21-20-15,0 20 0,0-20 0,0-1 16,0-21-16,0 0 0,0 0 16,0 1-16,21-22 0,0 0 15,0 0-15,-21-22 0,22 1 16,-1 0-16,0-21 0,0 21 15,-21-22-15,21 22 0,0-21 0,1-1 16,-22 22-16,0-21 0,0 21 0,21 0 16,-21-1-16,21 22 15,-21 22 1,0-1-16,0 0 0,0 0 0,0 0 16,0 22-16,0-1 15,21-21-15,-21 21 0,0-20 0,21-1 16,0 21-16,1-21 0,-1 0 0,0 1 15,21-22-15,-21 21 0,22-21 16,-1 0-16,0 0 0,-20 0 0,20 0 16,0-21-16,1-1 0,-1 22 15,0-21-15,-21-21 0,22 21 0,-22 0 16,0-22-16,0 22 0,-21-21 0,0 21 16,0-22-16,0 1 0,0 21 15,0 0-15,0-1 0,0 1 0,-21 21 16,0 0-16,0 21 15,0 1-15,-1-1 16,1 0-16,21 21 0,-21-21 0,21 22 16,-21-22-16,21 21 0,0-21 0,0 22 15,0-22-15,0 0 0,0 0 16,21 0-16,0 1 0,0-22 0,1 0 16,-1 21-16,0-21 0,0 0 0,0 0 15,0 0-15,1-21 0,-1 21 16,0-22-16,-21 1 0,0 0 0,21 0 15,-21-21-15,0 20 0,0 1 16,0 0-16,-21-21 0,0 21 16</inkml:trace>
  <inkml:trace contextRef="#ctx0" brushRef="#br0" timeOffset="97303.46">10456 11642 0,'0'0'0,"-106"21"16,85-21-16,0 0 0,42 0 16,0 0-1,1 0-15,-1 0 16,21 0-16,22 0 0,-22-21 0,21 21 16,1-21-16,-1 21 0,1 0 0,-1 0 15,1-22-15,-1 22 0,1 0 16,-22 0-16,1 0 0,-1-21 0,0 21 15,1 0-15,-22 0 0</inkml:trace>
  <inkml:trace contextRef="#ctx0" brushRef="#br0" timeOffset="97832.16">13229 11599 0,'-42'-42'16,"21"21"-16,-1 0 0,22 0 0,0-22 16,-21 22-16,21 0 0,0-21 0,0 20 15,0 1-15,21 0 16,1 21-16,-1 0 0,0 0 0,21 21 15,-21 0-15,22 22 0,-1-1 16,0 0-16,1 1 0,-1 20 16,0-20-16,1 20 0,-1-21 0,-21 22 15,22-22-15,-22 22 0,0-22 16,0 22-16,-21-22 0,0 0 0,0 1 16,0-1-16,0-21 0,0 0 15,0 0-15,0 1 0,-21-44 16,21 1-16,-21 0 15,21-21-15,0 21 0,0-22 16,0-20-16,0 20 0,0-20 0,0-1 16,21 1-16,0-1 0,0 1 0,0-22 15,1 22-15,-1-22 0,0 22 16,0-1-16,0 1 0,-21 20 16,21 1-16,-21 21 0,22 0 15,-22-1-15,21 22 0,-21 22 16,0-1-16,21 0 0,-21 0 15,0 0-15,0 22 0,0-1 16,0 0-16,0-21 0,21 22 0,-21-1 16,0 0-16</inkml:trace>
  <inkml:trace contextRef="#ctx0" brushRef="#br0" timeOffset="99252.04">14457 12002 0,'0'0'0,"21"21"0,21 0 16,-21 0-16,1-21 0,-1 0 15,0 0-15,0 0 0,0-21 16,-21 0-16,21 0 16,1-22-16,-22 22 0,21 0 0,-21-21 15,0-1-15,0 22 0,0-21 0,0-1 16,-21 1-16,-1 0 0,1 21 16,0-22-16,-21 22 0,21 21 0,-1 0 15,-20 0-15,21 0 0,0 0 0,-22 21 16,22 22-16,0-22 0,-21 21 15,21-21-15,-1 43 0,1-22 0,0 0 16,0 1-16,21 20 0,0-20 16,0-1-16,0 0 0,0-21 15,0 22-15,21-22 0,0 0 0,22 0 16,-22-21-16,21 0 0,-21 0 16,22 0-16,-1 0 0,0-21 0,-21 0 15,22 0-15,-1 0 0,-21-22 16,0 1-16,1 21 0,-1-22 0,0 1 15,-21 0-15,21-1 0,-21 1 0,0 0 16,0-1-16,0 1 0,0 0 16,0 21-16,0-1 0,-21 22 15,0 0 1,21 22-16,0-1 0,-21 0 0,21 21 16,-22-21-16,22 22 0,0-1 15,0 0-15,0 1 0,0-1 16,0 0-16,22 1 0,-1-22 0,0 21 15,0-21-15,21 22 0,-20-22 0,20 0 16,-21-21-16,21 21 0,1-21 16,-22 0-16,21 0 0,1 0 0,-22-21 15,21 0-15,-21 0 0,22 0 16,-22-22-16,21 22 0,-21-21 0,0-1 16,1 1-16,20-21 0,-42 20 0,21-20 15,0-1-15,0 1 0,1-1 16,-22 1-16,21-22 0,-21 22 0,0-1 15,0 22-15,0-1 0,0 1 16,0 21-16,0 0 0,0 0 16,0 42-16,0 0 15,0 21-15,0 1 0,-21-1 16,21 21-16,-22-20 0,22 20 0,0 1 16,-21-1-16,21 1 0,-21-1 0,21-20 15,0 20-15,0 1 0,0-22 16,0 0-16,0 22 0,0-22 0,21 0 15,0-20-15,1 20 0,-1-21 16,0 0-16,0 0 0,0-21 0,0 0 16,1 0-16,-1 0 0,0 0 15,0 0-15,0-21 0,0 0 16,1 0-16,-1 0 0,0-22 0,0 22 16,0-21-16,-21 0 0,0 20 0,21-20 15,-21 0-15,0 21 0,22-1 16,-22 1-16,0 0 0,0 0 15,0 42 1,0 0-16,0 0 16,0 1-16,0-1 0,-22 0 0,22 0 15,0 0-15,0 22 0,0-22 0,0 0 16,0 21-16,0-21 16,0 1-16,22-1 0,-22 0 0,21 0 15,0-21-15,-21 21 0,21-21 16,0 0-16,0 0 0,1 0 0,-1 0 15,0 0-15,0 0 0,0-21 0,0 0 16,1 21-16,-1-21 0,0-22 16,0 22-16,0 0 0,0-21 0,1-1 15,-1 22-15,-21-21 0,21 21 0,-21-22 16,21 22-16,-21 0 0,0 0 16,0 42 15,0 0-31,0 0 15,0 22-15,0-22 0,0 0 0,0 21 16,0-20-16,0 20 0,0-21 0,0 0 16,0 0-16,0 1 0,0-1 15,0 0-15,0 0 0,21-21 16,0 0-16,1 0 0,-1 0 0,21 0 16,-21 0-16,0 0 0,1 0 15,20-21-15,-21 0 0,0 0 0,0-1 16,1-20-16,-1 21 0,0-21 15,0 20-15,0-20 0,-21 0 0,0-1 16,0 22-16,0 0 0,0-21 16,0 21-16,-21 21 15,0 0-15,0 0 0,0 0 16,-1 21-16,22 0 0,-21 0 0,21 0 16,-21 22-16,21-22 0,0 21 0,0 0 15,0 1-15,0-22 0,0 21 16,0-21-16,21 22 0,0-22 0,1 0 15,-1 0-15,0 0 0,0-21 16,0 22-16,0-22 0,22 0 0,-22 0 16,0 0-16,21 0 0,-20 0 15,20 0-15,-21 0 0,21-22 0,-20 1 16,20 0-16,-21-21 0,21 21 16,1-22-16</inkml:trace>
  <inkml:trace contextRef="#ctx0" brushRef="#br0" timeOffset="101363.45">18182 6943 0,'21'0'31,"0"0"-31,1 0 0,20 0 16,-21 0-16,21 0 0,1 0 0,-1 0 15,-21 0-15,22-21 0,-1 21 16,-21 0-16,21 0 0,-20 0 15,-44 0 1,1 0-16,0 0 0,0 0 16,-21 0-16,-1 0 0,1 21 15,0-21-15,-1 0 0,1 0 16,0 0-16,-1 21 0,1-21 0,21 0 16,0 0-16,-1 0 0,1 0 15,42 0 1,1 0-16,-1 0 0,21 0 15,0 0-15,1 0 0,-1 0 16,0 0-16,1-21 0,-1 21 0,0 0 16,1 0-16,-1 0 0,0-21 15,-20 21-15,-44 0 32,1 0-32,0 21 0,-21-21 0,-1 21 0,1-21 15,0 21-15,-1-21 0,1 0 16,0 21-16,-1-21 0,22 0 15,-21 0-15,21 21 0,42-21 32,0 0-32,21 0 0,-20 0 0,20 0 15,0 0-15,1 0 0,20 0 16,-21-21-16</inkml:trace>
  <inkml:trace contextRef="#ctx0" brushRef="#br0" timeOffset="102060.84">19494 6922 0,'22'-22'0,"-44"44"0,44-22 31,-1 0-31,21 0 0,0 0 15,1 0-15,-1 0 0,0-22 0,1 22 16,-1 0-16,-21 0 0,22 0 16,-22 0-16,0 0 0,-42 22 15,0-22 1,-22 21-16,22-21 0,-21 0 16,-1 21-16,1-21 0,-21 0 0,20 0 15,1 21-15,21-21 0,-22 0 16,22 0-16,0 0 0,42 0 31,22 0-31,-22 0 0,21 0 16,0 0-16,1 0 0,-22 0 0,21 0 15,1 0-15,-1 0 0,0 0 16,-21 0-16,1 0 0,-1 0 0,-42 0 31,-1 21-31,-20 0 0,0-21 16,-1 22-16,1-22 0,-21 21 15,20-21-15,1 21 0,21-21 16,-22 0-16,22 21 0,0-21 0,42 0 31,22 0-31,-22 0 16,21 0-16,0 0 0,-20 0 16,20 0-16,0 0 0,-21 0 0,22 0 15,-22 0-15,0 0 0</inkml:trace>
  <inkml:trace contextRef="#ctx0" brushRef="#br0" timeOffset="102635.54">18330 7197 0,'0'0'0,"-21"0"16,21-21-1,21 21 1,0 0-16,1-22 0,-1 22 0,21 0 16,-21-21-16,22 21 0,-22-21 15,21 21-15,-21 0 0,0 0 0,-42 0 32,0 0-32,-21 0 0,21 21 15,-43 0-15,22-21 0,-1 22 16,1-22-16,-21 0 0,41 21 0,-20-21 15,0 0-15,21 0 0,-1 21 16,44-21 0,-1 0-1,21 0-15,0 0 0,1 0 16,-1 0-16,22 0 0,-22 0 0,21 0 16,1 0-16,-1 0 0,-20 0 15,20 21-15,-20-21 0,-1 21 0,-21-21 16,-21 21-16,0 1 0,0-1 0,0 0 15,-42 0-15,-1 0 0,1 0 16,0 1-16,-1-1 0,1-21 0,0 21 16,-1 0-16,22-21 15,0 0-15,0 21 0,42-21 16,21-21-16,-20 21 16,20-21-16,0 0 0</inkml:trace>
  <inkml:trace contextRef="#ctx0" brushRef="#br0" timeOffset="106487.21">18457 11790 0,'0'0'0,"0"21"31,21-21-15,1-21 0,-1 21-16,0-21 0,0 0 0,0-1 15,0 1-15,1 21 0,-1-21 0,0 0 16,-21 0-16,0 0 0,0-1 15,0 1-15,0 0 0,0 0 0,-21 0 16,-22 0-16,22-1 16,-21 1-16,0 0 0,-1 21 0,-20 0 15,-1 0-15,22 0 0,-22 0 0,1 21 16,21 0-16,-1 1 0,1 20 16,0-21-16,20 21 0,-20 1 0,21-1 15,21 0-15,0 1 0,-21-1 16,21 0-16,0 1 0,0-1 0,0 0 15,21-20-15,-21 20 0,21-21 16,21 0-16,-20-21 0,-1 0 0,21 0 16,0 0-16,1 0 0,-1 0 0,0-21 15,1 0-15,20 0 0,-20 0 16,-1-1-16,0-20 0,-21 21 16,22-21-16,-22-1 0,0 22 15,0-21-15,-21 21 0,0-22 0,0 1 16,0 21-16,0 0 0,0-22 0,0 22 15,-21 0-15,0 21 16,0 0-16,21 21 0,-21 0 16,21 0-16,-22 1 0,1-1 15,21 21-15,0-21 0,0 22 0,0-1 16,0 0-16,0 1 0,0-22 0,0 21 16,0 0-16,21-20 0,1 20 15,20-21-15,-21 0 0,21-21 0,-20 0 16,20 0-16,0 0 15,1 0-15,-22 0 0,21-21 0,0 0 16,1 0-16,-1 0 0,0-22 0,-20 22 16,20-21-16,-21-1 0,21 22 15,-20-21-15,-1 0 0,-21-1 0,0 22 16,0-21-16,21 21 0,-21-1 16,0 1-16,-21 42 15,21 1 1,-21-1-16,21 0 0,-22 21 15,1-21-15,21 22 0,0-1 0,-21-21 16,0 22-16,21-1 0,-21 0 16,21-21-16,0 22 0,0-22 15,0 0-15,0 0 0,0 0 0,21-21 32,-21-21-32,21 0 15,0 0-15,-21 0 0,21-22 16,1 22-16,-22-21 0,21 0 0,0 20 15,0-20-15,-21 0 0,21 21 16,0-22-16,-21 22 0,0 0 0,22 0 16,-22 42-1,0 0-15,0 0 16,0 0-16,21 1 0,-21 20 16,0-21-16,0 21 0,0-20 0,21-1 15,0 21-15,0-21 0,0 0 16,22 22-16,-22-22 0,0-21 0,21 21 15,1-21-15,-22 0 0,21 0 16,1 0-16,-1 0 0,0-21 0,-21 21 16,22-21-16,-1 0 0,0-1 0,-20-20 15,20 21-15,0 0 0,1-22 16,-1 1-16,0 21 0,-21-21 0,22 20 16,-1-20-16,-21 21 0,22 0 15,-22 0-15,21 21 0,-21 0 16,0 0-16,1 21 15,-22 0-15,0 0 16,0 0-16,0 0 0,0 22 0,0-22 16,21 0-16,-21 0 0,21 0 0,0 1 15,0-1-15,-21 0 16,21-21-16,1 0 0,-1 0 16,0 0-1,0 0-15,-21-21 0,0 0 0,0-1 16,0 1-16,0 0 0,0 0 15,0 0-15,-21 0 0,0-1 16,0 1-16,-1 0 0,1 0 16,-21 0-16,21 0 0,0 21 15,-22 0-15,22 0 0,-21 0 0,21 0 16,-22 21-16,22-21 0,-21 21 0,21 21 16,-1-21-16,-20 1 0,21 20 15,0-21-15,0 21 0,-1 1 0,22-22 16,0 21-16,0 1 0,0-22 0,0 0 15,0 21-15,0-21 0,0 1 16,22-1-16,-1-21 0,21 0 16,-21 0-16,0 0 0,1 0 15,20 0-15,-21-21 0,21-1 0,-20 1 16,-1 0-16,21 0 0,-21-21 16,22-1-16,-22 1 0,21 0 15,-21-1-15,22-20 0,-22 20 0,0-20 16,0-1-16,0 1 0,0-22 15,1 22-15,-22-1 0,21 1 0,-21-1 16,0 22-16,0 0 0,0-1 0,0 22 16,-21 0-16,-1 0 0,1 21 15,0 21-15,0 0 0,0 21 16,0 1-16,-1 20 0,22 1 16,0-1-16,0 1 0,0-1 0,0 22 15,0-43-15,0 22 0,0-1 16,0-20-16,22-1 0,-1 0 15,0 1-15,21-1 0,-21 0 0,1-21 16,-1 1-16,21-1 0,-21 0 0,0 0 16,1-21-16,20 0 0,-21 0 15,21 0-15,-20 0 0,20 0 0,-21 0 16,21-21-16</inkml:trace>
  <inkml:trace contextRef="#ctx0" brushRef="#br0" timeOffset="107860.93">22627 11367 0,'21'-64'16,"-21"43"-16,0 0 15,0 0-15,0-1 0,0 1 16,-21 0-16,0 0 0,0 21 16,0-21-16,-1 21 0,1 0 15,0 0-15,0 21 0,-21 21 0,20-21 16,-20 22-16,21-1 15,0 22-15,0-22 0,-1 21 0,1 1 16,0-22-16,21 22 0,-21-1 0,21-20 16,0 20-16,0-21 0,0 1 15,21-1-15,0 0 0,0 1 0,22-22 16,-1 21-16,22-21 0,-22 1 16,21-22-16,22 0 0,-21 0 0,20 0 15,-20 0-15,20 0 0,-20-22 0,21 22 16,-22-21-16,1-21 0,-1 21 15,1 0-15,-1-22 0,-21 22 0,-20-21 16,20 21-16,-42-22 0,0 22 16,0-21-16,0 21 0,-21-22 15,0 22-15,-22 0 0,22 21 0,-21 0 16,-1 0-16,1 0 0,0 0 16,-22 0-16,22 0 0,0 21 0,-1 21 15,1-20-15,21-1 0,-22 0 16,22 21-16,0-21 0,21 1 0,-21 20 15,21-21-15,0 0 0,0 0 0,21 1 16,0-1-16,22-21 0,-22 0 16,21 0-16,-21 0 0,22 0 0,-1 0 15,0 0-15,-21-21 0,22-1 16,-1 1-16,-21 0 0,22 0 0,-22 0 16,21 0-16,-21-22 0,0 22 15,-21-21-15,0-1 0,0 22 16,0 0-16,0-21 0,0 21 0,0-1 15,-21 22 1,21 22 0,-21-1-16,21 0 0,-21 21 0,21-21 15,0 22-15,0-22 0,0 21 16,0-21-16,0 22 0,21-22 0,0 0 16,22 21-16,-22-20 0,21-22 15,-21 21-15,22 0 0,-1-21 0,0 0 16,1 0-16,-1 0 0,-21 0 0,21-21 15,1 0-15,-22-1 16,21 1-16,-21 0 0,1-21 0,-1 21 16,0-1-16,-21-20 0,0 0 0,21 21 15,-21-22-15,0 1 0,0 0 16,0 20-16,0 1 0,0 0 0,0 0 16,0 42-1,0 0 1,-21 0-16,21 1 0,0 20 15,0-21-15,0 0 0,0 0 16,0 1-16,0-1 0,0 0 16,0 0-16,0 21 0,0-20 15,21-1-15,-21 0 0,0 0 16,0-42 15,0 0-31,0 0 16,0-1-16,0-20 0,0 21 0,0-21 15,0-1-15,21 22 0,0-42 16,1 20-16,-1 1 0,21 0 0,-21-1 16,22 1-16,-22 21 0,21 0 15,0-1-15,-20 22 0,20 0 16,-21 0-16,0 22 0,0-1 0,1 21 16,-1-21-16,0 22 0,0-1 15,-21 0-15,0 1 0,0-22 0,0 21 16,0-21-16,0 22 0,0-22 0,-21 0 15,21 0-15,-21 21 0,0-20 16,21-1-16,0 0 0,-22-21 16,22 21-16,-21 0 0,0-21 15,21 21-15,-42-21 0,21 0 0,-22 0 16</inkml:trace>
  <inkml:trace contextRef="#ctx0" brushRef="#br0" timeOffset="110593.4">3154 13166 0,'0'-21'0,"0"42"0,0-64 0,0 22 16,0 0-16,0 0 15,-21 21 1,-1 0-16,1 0 0,0 21 15,0 0-15,0 0 0,0 22 16,-1-22-16,1 42 0,0-20 16,21-1-16,0 22 0,0-1 0,0 1 15,0-1-15,0 22 0,0-43 16,0 22-16,21-1 0,0-21 16,1 1-16,20-22 0,-21 0 0,21 0 15,-20 0-15,20 1 0,0-22 16,1 0-16,-1 0 0,0-22 0,1 1 15,-1 0-15,0 0 0,1-21 0,-1 20 16,-21-20-16,21 0 0,1-22 16,-22 22-16,0 0 0,0-22 0,0 22 15,1-22-15,-22 22 16,0-22-16,0 22 0,0-21 0,21 20 16,-21 22-16,0-21 0,0 21 15,0-1-15,0 44 16,0-1-16,0 0 15,0 21-15,0-21 0,0 22 0,0-1 16,0 22-16,0-22 0,0 0 16,0 22-16,0-22 0,0 0 0,0 22 15,-21-22-15,21 1 16,-22-1-16,1 0 0,21-21 0,-21 1 16,21-1-16,0 0 0,0 0 15,0-42 1,0 0-16,0 0 15,0-1-15,0 1 0,21-21 0,-21 21 16,21-22-16,1 22 0,-1 0 0,0 0 16,0 0-16,21 0 0,-20-1 15,-1 22-15,0 0 0,0 0 0,0 22 16,0-1-16,1 0 16,-1 0-16,-21 0 0,21 0 0,0 22 15,-21-22-15,21 21 16,0-21-16,1 22 0,-1-22 0,0 0 0,0 21 15,0-20-15,0-1 16,1 0-16,-1 0 0,21-21 0,-21 21 16,22-21-16,-1 0 0,0 0 0,1 0 15,-1 0-15,0-21 0,1 21 16,-1-21-16,0 0 0,-21-22 0,22 22 16,-1 0-16,-21-21 0,0-1 15,1 1-15,-22 0 0,0-1 0,0 1 16,0 0-16,0-1 0,-43 1 15,22 0-15,-21 21 0,21-22 16,-22 22-16,1 21 0,0 0 0,-1 0 16,22 0-16,-21 0 0,-1 21 15,22 0-15,-21 22 0,21-22 0,0 21 16,21 1-16,0-1 0,0 21 16,0-20-16,0-1 0,0 0 0,0 1 15,0-1-15,21-21 0,0 22 16,0-22-16,21 0 0,-20 0 0,-1-21 15,21 0-15,0 0 0,-20 0 16,20 0-16,-21 0 0,21 0 0,-20-21 16,-1 0-16,21 0 0,-21-1 15,0 1-15,1-21 0,-1 21 16,-21-22-16,0 22 0,0-21 0,0 21 16,0-22-16,0 22 0,0-21 15,0 21-15,-21 21 16,-1 21-1,22 0-15,-21 0 0,21 22 0,0-22 16,0 21-16,0-21 0,0 22 0,0-1 16,0-21-16,0 0 0,0 22 15,21-22-15,1 0 0,-1 0 0,0-21 16,0 21-16,0-21 0,22 0 16,-22 0-16,0 0 0,21 0 0,-21 0 15,22-21-15,-22 0 16,21 0-16,-21 0 0,22-1 0,-22 1 15,0 0-15,0 0 0,0-21 0,1 20 16,-1-20-16,-21 0 0,0 21 16,0-22-16,0 22 0,0 0 0,0 0 15,0 42 1,0 0 0,0 21-16,0-20 0,-21-1 15,21 21-15,0-21 0,0 22 0,-22-22 16,22 21-16,0-21 0,0 0 0,0 22 15,0-22-15,0 0 16,0 0-16,22-21 31,-1-21-31,0 0 16,-21 0-16,21 0 0,0-1 0,-21-20 16,0 21-16,21-21 0,-21 20 15,22-20-15,-1 21 0,-21-21 0,0 20 16,21 1-16,-21 0 0,21 0 15,0 42 1,0 0-16,-21 0 0,22 1 0,-22-1 16,0 0-16,21 21 0,0-21 15,-21 1-15,21 20 0,0-21 16,0 0-16,1 0 0,-1 1 0,21-1 16,-21-21-16,22 21 0,-1 0 15,-21-21-15,21 0 0,1 0 0,-1 0 16,-21 0-16,22 0 0,-1 0 15,0 0-15,1 0 0,-1 0 0,0-21 16,-21 0-16,22 0 0,-22-1 0,0-20 16,0 21-16,-21 0 0,0-22 15,0 1-15,0 21 0,0-21 0,0-1 16,-21 22-16,0 0 0,0 0 16,0 0-16,-22 21 0,22 0 0,0 0 15,0 0-15,0 21 0,-1 0 16,1 0-16,0 0 0,0 0 15,0 1-15,21 20 0,0-21 0,0 0 16,0 0-16,0 22 0,0-22 16,0 0-16,21 0 0,0-21 15,0 0-15,0 0 0,1 0 0,-1 0 16,0 0-16,0 0 0,0 0 16,0-21-16,1 0 0,-1 21 0,0-21 15,0 0-15,-21-1 0,21 1 0,-21-21 16,21 21-16,-21 0 0,0-1 15,0 1-15,0 0 0,22 0 0,-22 0 16,0 42 15,0 0-31,0 0 0,0 0 0,0 1 16,0 20-16,0-21 0,0 21 16,0 1-16,0-22 0,0 21 0,0 1 15,0-1-15,0 0 0,0 22 0,0-22 16,0 22-16,21-1 0,-21 22 15,21-22-15,-21 1 0,0 20 0,21-20 16,-21 21-16,21-22 0,-21 22 0,0-1 16,0-20-16,0 21 0,0-1 15,0-20-15,0-1 0,-21 1 0,0-1 16,0-20-16,-22-1 0,22-21 0,0 0 16,-21 0-16,21-21 15,-22 0-15,1 0 0,0-21 0,20-21 16,-20 21-16,21-22 0,0 1 0,0 0 15,-1-22-15,22 22 0,0-22 16,0 1-16,0-1 0,0 1 0,0-1 16,0 1-16,22-22 0,-1 22 0,0-22 15,0 22-15,21-22 0,1 0 16,-1 1-16,22-1 0,-22 21 0,21-20 16,1 20-16,-1-20 0,1 20 15,-22-21-15,22 22 0,-22-1 16,0 1-16,-20 21 0,-1-22 0,-21 22 15,0 21-15,0-22 0,0 22 16,-21 21-16,-1 0 0,-20 0 16,21 21-16,0 0 0,-22 22 0,22-1 15,0 22-15,0-22 0,21 0 16,0 22-16,0-22 0,0 22 0,0-22 16,21 0-16,21-21 0,-20 22 15,20-22-15,-21 0 0,21 0 0,1 0 16,20-21-16,-20 0 0,-1 0 0,0 0 15,1 0-15,-1 0 0,0 0 16,-21 0-16,1 0 0,-1-21 16,0 0-16,0 21 0,0-42 0,0 21 15</inkml:trace>
  <inkml:trace contextRef="#ctx0" brushRef="#br0" timeOffset="111228.21">8932 13758 0,'0'0'0,"-63"0"15,42 0 1,-1-21-16,22 0 15,-21 21-15,21-21 0,0 0 0,0 0 16,0-1-16,0 1 0,21 0 16,1 0-16,-1 0 0,0 0 0,21-1 15,-21 1-15,1 21 0,20 0 16,-21 0-16,0 0 0,0 0 0,22 21 16,-22 1-16,0-1 0,0 21 15,0 0-15,1 1 0,-1 20 16,-21-20-16,0 20 0,0-21 0,0 1 15,0-1-15,0 0 0,0 1 16,0-1-16,0-21 0,0 22 0,0-22 16,0 0-16,-21-21 0,21 21 0,-22-21 15,22-21 1,0 0-16,0 0 0,0-1 16,0 1-16,0-21 0,0 0 15,22-1-15,-1 1 0,0-22 0,0 22 16,0-21-16,0-1 0,1 22 0,-1-22 15,21 43-15,-21-21 0,0-1 16,22 43-16,-22-21 0,0 21 16,0 0-16,22 21 0,-22 1 15,0-1-15,0 21 0,0 0 0,0 1 16,-21-1-16,0 0 0,22 1 0,-22 20 16,0-20-16,21-1 0,-21-21 15,0 21-15,0 1 0,0-22 0,0 0 16,0 21-16,0-20 0,0-1 15,0 0-15,0-42 32,21 0-17,0-1-15,-21 1 0</inkml:trace>
  <inkml:trace contextRef="#ctx0" brushRef="#br0" timeOffset="112363.64">11388 13758 0,'0'0'0,"-22"-21"0,22 0 0,-21 0 16,21 0-16,-21 0 16,21-1-16,0 1 0,0 0 15,0-21-15,0 21 0,21-1 16,0 1-16,1 0 0,-1 21 16,0 0-16,0 0 0,0 0 0,22 0 15,-22 0-15,0 21 0,21 0 16,-21 1-16,22 20 0,-22 0 0,0 1 15,0-1-15,0 0 0,1 22 16,-22-22-16,0 0 0,0-20 0,0 20 16,0 0-16,0-21 0,-22 22 15,1-22-15,0 0 0,0 0 0,0-21 16,21 21-16,-21-21 16,-1 0-16,22-21 15,0 0 1,0 0-16,0-21 0,0 20 0,0-20 15,22 0-15,-1-1 0,0 1 16,0 0-16,0-22 0,22 22 0,-22 0 16,21-1-16,-21 22 0,22 0 15,-1 0-15,-21 0 0,0 21 0,22 0 16,-22 0-16,0 21 0,-21 0 16,21 0-16,-21 21 0,21 1 0,-21-22 15,0 21-15,0 1 0,0-1 0,0 0 16,0 1-16,0-22 15,0 21-15,21-21 0,-21 0 0,22 1 16,-1-1-16,0 0 0,0 0 0,0-21 16,0 0-16,1 0 0,20 0 15,-21 0-15,21 0 0,-20 0 0,20 0 16,-21-21-16,21 0 0,-20 0 16,-1-1-16,21-20 0,-21 21 0,0-21 15,1-1-15,-1 22 0,0-21 16,-21-1-16,0 1 0,0 0 0,0 21 15,0-22-15,0 22 0,0 0 16,0 42 0,0 0-16,0 0 15,0 1-15,0 20 0,-21 0 16,21-21-16,0 22 0,0-1 0,0 0 16,0 1-16,0-22 0,0 21 0,21-21 15,0 22-15,0-22 0,22-21 16,-22 21-16,0 0 0,21-21 0,1 0 15,-22 0-15,21 0 0,-21 0 16,22 0-16,-22-21 0,21 0 0,-21 0 16,0 0-16,1-1 0,-1-20 0,0 0 15,0-1-15,-21 1 16,0 0-16,0-22 0,0 22 0,0-22 16,-21 22-16,0 0 0,0 21 0,-22-22 15,22 22-15,0 0 0,-21 21 16,20 0-16,-20 0 0,21 0 0,-21 0 15,20 21-15,1-21 0,0 21 16,0 0-16,0 22 0,21-22 0,-21 0 16,21 0-16,0 0 0,0 1 15,21-1-15,-21 0 0,21-21 0,21 21 16,-21 0-16</inkml:trace>
  <inkml:trace contextRef="#ctx0" brushRef="#br0" timeOffset="113387.74">14351 13928 0,'0'0'0,"0"21"15,-21-21-15,21-21 31,0 0-15,0-1-16,21 1 0,0-21 16,0 21-16,0-22 0,1 1 15,-1 0-15,0-1 0,0 1 0,0 0 16,0-1-16,-21 1 0,0 21 0,0 0 16,22-22-16,-22 22 15,0 42 1,-22 1-16,22-1 15,0 21-15,-21 0 0,0 1 0,21-1 16,-21 0-16,0 22 0,21-22 0,0 1 16,0 20-16,0-21 0,0-20 15,0 20-15,0 0 0,0-21 0,0 1 16,21-1-16,0 0 0,0-21 16,0 0-16,22 0 0,-22 0 15,21 0-15,1 0 0,-22-21 0,21 0 16,0-1-16,-20-20 0,20 21 15,0-21-15,-21 20 0,1-20 0,-1 0 16,-21-1-16,0 1 0,0 0 0,0-1 16,0 1-16,-21 0 0,-22-1 15,22 22-15,-21 0 0,21 0 0,-22 0 16,1 21-16,21 0 0,-22 0 16,1 0-16,21 0 0,0 0 0,-22 21 15,43 0-15,0 0 0,0 0 16,0 1-16,0-1 15,22 0-15,-1 0 0,0-21 16,21 0-16,-21 0 0,22 0 16,-1 0-16,-21 0 0,22 0 0,-1-21 15,0 21-15,1-21 0,-1 0 0,0-1 16,1 22-16,-22-21 0,21 0 16,-21 0-16,0 0 0,1 0 0,-22-1 15,0 1-15,0 0 16,0 0-16,-22 21 15,1 0-15,21 21 16,-21 0-16,0 0 0,21 22 16,0-1-16,0 0 0,0 1 15,0-1-15,0 22 0,0-22 0,0 21 16,0 1-16,0-1 0,0 1 16,0-1-16,0 1 0,21-1 0,0 22 15,-21-21-15,21 20 0,1 1 16,-1 0-16,-21-22 0,0 22 0,21-1 15,-21 1-15,0 0 0,0-1 0,0-20 16,0 21-16,0-22 0,-21 22 16,0-22-16,-1-20 0,1 20 0,21-21 15,-21-20-15,0 20 0,0-42 16,0 21-16,-1-21 0,1 0 0,0-21 0,0 21 16,-21-42-16,20 20 15,1-20-15,0 0 0,-21-1 0,21-20 16,-1-1-16,1 1 0,0-1 0,21-20 15,0 20-15,0-20 0,0-1 16,0 0-16,0 1 0,21-22 0,0 21 16,22 0-16,-22 1 0,21-1 15,22 22-15,-22-1 0,22-21 0,-1 43 16,1-21-16,-22-1 0,21 22 0,1-22 16,-1 22-16,-20 0 0</inkml:trace>
  <inkml:trace contextRef="#ctx0" brushRef="#br0" timeOffset="115180.86">16976 13928 0,'0'0'15,"-22"21"-15,1 0 0,21 0 0,-21 0 16,21 1-16,-21-22 0,21 21 15,-21-21-15,21-21 32,0-1-32,21 1 0,0 0 15,0 0-15,0-21 0,1 20 16,-1-20-16,21 0 0,-21-1 0,0-20 16,22 21-16,-22-22 0,0 1 15,0-1-15,0 22 0,1-22 0,-22 22 16,0-22-16,0 22 0,0 0 15,0 21-15,0-22 0,0 22 0,0 0 16,-22 21 0,22 21-16,-21 0 0,21 0 0,0 22 15,-21-1-15,21 0 0,-21 1 16,21 20-16,-21 1 0,21-22 16,0 22-16,0-1 0,0 1 0,0-22 0,0 21 15,0-20-15,0-1 16,21-21-16,-21 22 0,21-22 0,0 0 15,22 0-15,-22 0 0,0 0 0,0-21 16,21 0-16,-20 0 0,20 0 16,-21 0-16,21 0 0,1-21 0,-22 0 15,0 0-15,21 0 0,-20 0 16,-1-22-16,0 22 0,0-21 0,-21 21 16,0-22-16,0 22 0,0-21 0,0 21 15,0-1-15,-21 22 31,0 22-15,21-1-16,-21 21 0,21-21 0,0 0 16,0 22-16,0-22 0,0 0 0,0 21 15,0-20-15,0-1 0,0 0 16,21 0-16,0 0 0,0 0 0,0-21 16,0 22-16,1-22 0,-1 0 15,21 0-15,-21 0 0,0 0 0,1 0 16,-1 0-16,0-22 0,0 22 0,21-21 15,-20 0-15,-22 0 16,21 0-16,0 0 0,-21-22 0,0 22 16,0 0-16,21-21 0,-21 20 0,0-20 15,0 21-15,0 0 0,0 0 16,0-1-16,0 1 0,0 42 16,-21 1-1,21-1-15,0 0 0,0 21 0,0-21 16,-21 22-16,21-22 0,0 21 0,-21-21 15,21 22-15,0-22 0,0 0 16,0 0-16,0 0 0,0 1 0,0-1 16,21-21 15,0 0-31,0-21 16,-21-1-16,21 1 15,0 0-15,-21 0 0,22 0 0,-1-22 16,0 22-16,0-21 0,0 0 0,0 20 15,1-20-15,20 21 0,-21 0 16,0 0-16,0-1 0,1 22 0,-1 0 16,0 0-16,0 22 15,-21-1-15,21 0 0,-21 0 0,0 0 16,0 22-16,0-22 0,21 0 0,-21 21 16,0-21-16,0 1 15,0 20-15,0-21 0,0 0 0,22 0 16,-22 1-16,0-1 0,21 0 15,-21 0-15,21-21 0,0 0 16,0 0-16,0 0 0,1 0 16,-1-21-16,0 21 15,0-21-15,0 0 0,0-1 0,1 1 16,-1 0-16,0 0 0,-21-21 0,21 20 16,0-20-16,0 21 0,1-21 15,-22 20-15,21 1 0,0 0 0,-21 0 16,21 0-16,-21 42 31,0 0-31,0 0 0,0 0 16,0 1-16,0-1 0,0 21 15,0-21-15,0 0 0,21 22 0,-21-22 16,21 0-16,-21 0 0,0 0 0,22 1 16,-1-1-16,0 0 0,0 0 15,0-21-15,0 0 0,1 0 16,-1 0-16,21 0 0,-21 0 0,0 0 15,1 0-15,20 0 0,-21 0 16,0-21-16,0 21 0,22-21 0,-22 0 16,0-1-16,0 1 0,0-21 15,1 21-15,-22-22 0,0 22 0,21-21 16,-21 0-16,0-1 0,0 22 16,0 0-16,0 0 0,0 0 15,0-1-15,-21 22 16,21 22-16,-22-1 0,1 0 0,0 0 15,0 0-15,21 22 0,0-22 16,-21 21-16,21-21 0,0 0 0,0 1 16,0 20-16,0-21 0,21 0 0,0 0 15,0 1-15,0-1 16,1-21-16,-1 0 0,0 21 0,0-21 16,0 0-16,0 0 0,1 0 15,20 0-15,-21 0 0,0-21 16,0 0-16,22 21 0,-22-22 0,0 1 15,0 0-15,22 0 0,-22 0 16,0 0-16,21-22 0,-21 1 0,1 21 16,-1-22-16,0 1 0,0 21 0,0-21 15,0 20-15,-21 1 16,0-21-16,-21 42 16,0 21-16,21 0 0,-21 0 15,0 1-15,21-1 0,-21 21 16,21-21-16,0 22 0,0-22 0,0 21 15,0-21-15,0 22 0,0-22 16,0 0-16,0 0 0,0 0 0,0 0 16,0 1-16,0-1 0,0 0 15,0 0 1,-22-21 0,1 0-1,0-21-15,0 0 16,0 0-16,0-1 0,-1 1 0,-20 0 15,21 0-15,-21-21 0</inkml:trace>
  <inkml:trace contextRef="#ctx0" brushRef="#br0" timeOffset="115388.81">18711 13145 0,'-42'0'0,"84"0"0,-105 0 0,42 0 15,-22 0-15,22-22 0,0 22 16,0 0-16,0 0 31,-1 0-15,1 0 0,0 0-16,0 0 15</inkml:trace>
  <inkml:trace contextRef="#ctx0" brushRef="#br0" timeOffset="115600.21">17145 13483 0,'-42'21'0,"84"-42"0,-127 64 0,64-43 0,0 21 16,42-21-1,0 0-15,22 0 16,-1 0-16,0 0 0,1-21 15,20 21-15,1 0 0,-1-22 0,1 22 16,-1-21-16,1 21 0,-22-21 0,21 21 16,-20-21-16,-1 21 15,0-21-15,1 21 0</inkml:trace>
  <inkml:trace contextRef="#ctx0" brushRef="#br0" timeOffset="118373.42">22204 13949 0,'0'0'15,"0"21"-15,21-21 0,0 0 16,0 0-16,0 0 0,1-21 16,-1 0-16,0 0 0,0-1 15,0 1-15,22 0 0,-22 0 0,0 0 0,0 0 16,-21-43-1,0 22-15,0 21 0,0-22 0,0 1 16,-21 21-16,21-22 0,-42 22 16,20 0-16,-20 0 0,21 0 0,-21 21 15,-1 0-15,1 0 0,0 0 0,-1 0 16,1 21-16,0 21 0,20-21 16,-20 22-16,0-1 0,21 0 0,-22 1 15,22-1-15,0 0 0,0 1 16,21-1-16,-21 0 0,21 1 0,0-22 15,0 21-15,21-21 0,0 1 0,0-1 16,-21 0-16,42-21 0,-20 0 16,-1 0-16,21 0 0,-21 0 15,22 0-15,-22-21 0,21 21 0,-21-21 16,22-22-16,-1 22 0,0 0 16,1-21-16,-1-1 0,-21 1 0,21-22 15,1 22-15,-22-21 0,21 20 16,-21-20-16,1-1 0,-1 1 15,0-1-15,0 22 0,0-22 0,-21 1 16,0 21-16,0-22 0,0 43 0,0-21 16,21 20-16,-21 1 0,0 42 15,0 1 1,0 20-16,0-21 0,0 21 16,0 1-16,0 20 0,-21-20 15,21 20-15,0-21 0,-21 22 0,21-1 16,-21-20-16,21 20 0,-21-20 15,21-1-15,0 0 0,0 1 0,0-1 16,0-21-16,21 0 0,0 0 0,0 1 16,0-22-16,1 0 0,-1 0 15,0 0-15,21 0 0,-21 0 0,1 0 16,20 0-16,-21-22 0,21 1 16,-20 0-16,-1 0 0,0-21 15,0 20-15,0-20 0,0 0 0,1 21 16,-22-22-16,0 1 0,0 0 15,21 20-15,-21 1 0,0 0 0,0 0 16,0 0-16,0 42 16,0 0-1,0 0-15,0 0 0,0 22 0,0-22 16,0 21-16,0-21 0,-21 22 16,21-1-16,0-21 0,0 0 0,0 22 15,0-22-15,0 0 0,0 0 16,21 0-16,0 1 0,0-1 0,0-21 15,0 0-15,22 0 0,-22 0 16,0 0-16,0 0 0,22 0 0,-22-21 16,0 21-16,21-22 0,-21 1 15,1 0-15,-1-21 0,0 21 0,-21-1 16,0-20-16,21 0 0,-21 21 16,0-22-16,0 1 0,0 21 0,0-22 15,0 22-15,0 0 0,0 0 16,-21 42 15,21 0-31,0 0 0,0 22 16,0-22-16,0 21 0,0-21 0,0 1 15,0 20-15,0-21 16,0 0-16,21 22 0,0-22 0,0 0 16,1-21-16,-22 21 0,42 0 0,-21-21 15,0 0-15,0 0 0,22 0 16,-22 0-16,21 0 0,-21 0 0,22 0 15,-22-21-15,21 0 0,-21 0 16,22 0-16,-1-1 0,-21-20 0,0 21 16,22-21-16,-22-1 0,-21 1 0,21 21 15,-21-22-15,0 22 0,0 0 16,0 0-16,0 0 0,-21 21 16,0 0-1,21 21-15,-21 0 0,21 0 16,-22 0-16,22 1 0,0-1 15,0 0-15,0 21 0,0-21 16,0 1-16,0 20 0,0-21 0,22 0 16,-1 0-16,-21 1 0,21-1 15,0 0-15,0 0 0,0 0 0,-21 0 16,22-21-16,-1 0 0,0 0 0,0 0 16,0 0-16,22 0 0,-22 0 15,0 0-15,0 0 0,0-21 0,0 0 16,1 21-16,-1-21 0,0 0 0,0 0 15,0-22-15,-21 22 0,0 0 16,0-21-16,21 20 0,-21 1 16,0-21-16,22 21 0,-22 0 15,0-1-15,0 44 32,-22-1-32,22 0 0,0 0 15,-21 0-15,21 0 0,0 22 0,0-22 16,0 0-16,0 0 0,0 0 15,0 1-15,21-1 0,1 0 0,-1 0 16,0-21-16,-21 21 0,21-21 16,0 0-16,22 0 0,-22 0 0,0 0 15,21 0-15,-21 0 0,22 0 16,-22 0-16,0-21 0,0 0 0,22 21 16,-22-21-16,0 0 0,0-1 15,-21 1-15,21-21 0,0 21 0,1-22 16,-22 22-16,21 0 0,-21-21 0,21 21 15,-21-1-15,0 44 32,0-1-32,0 0 15,-21 0-15,0 0 0,21 0 0,-22 22 16,1-22-16,21 0 0,-21 0 0,21 0 16,0 1-16,-21-1 0,21 0 15,0 0-15,21-21 31,0 0-15,0 0-16,1-21 0,-22 0 0,21 21 16,0-21-16,0-1 0,-21 1 15,21-21-15,0 21 0,1 0 0,-1-22 16,0 22-16,0-21 0,0 21 16,0-1-16,1 1 0,-1 0 15,0 21-15,0 0 0,-21 21 16,0 22-1,0-22-15,0 0 0,0 21 0,0-21 0,0 22 16,0-1-16,21-21 0,0 0 16,-21 22-16,22-22 0,-1 0 15,0 0-15,0 0 0,0 1 0,0-22 16,1 21-16,20-21 0,-21 0 0,21 0 16,1 0-16,-22 0 0,21 0 15,1 0-15,-22 0 0,21 0 0,0-21 16,-20-1-16,20 1 0,-21 0 15,0 0-15,0 0 0,1-22 16,-1 22-16,21-63 0,-42 62 16,21-20-16,-21 0 0,0 21 0,0-1 15,0 1-15,-21 21 0,0 0 16,0 0-16,0 0 0,-1 0 0,1 0 16,-21 21-16,21 1 0,0-1 15,-1 0-15,1 0 0,0 0 0,0 22 16,21-22-16,0 0 0,0 0 15,0 0-15,0 0 0,0 1 16,21-1-16,0-21 0,0 0 0,1 21 16,-1-21-16,0 0 0,0 0 15,0 0-15,0 0 0,1 0 0,-1-21 16,0 0-16,0-1 0,-21 1 16,21 0-1,0 0-15,-21 0 0,0 0 0,0-1 16,22 1-16,-22 0 0,21 0 0,-21 0 15,21 21-15,-21-21 16,0 42 0,0 0-1,0 0-15,0 0 0,0 0 16,0 22-16,0-22 0,0 21 0,0-21 16,0 22-16,0-22 0,0 21 15,0 1-15,0-1 0,0 0 16,-21 1-16,21 20 0,0-21 0,0 22 0,-21-1 15,-1 22-15,22-21 0,-21-1 16,0 22-16,21-1 0,-21 1 0,21 0 16,-21-1-16,0 1 0,21 0 15,0 21-15,-22-22 0,22 1 16,-21 0-16,21-1 0,-21-20 0,21 20 16,0-20-16,0-1 0,0-20 0,0 20 15,-21-20-15,21-22 0,0 21 16,-21-21-16,0-21 0,-1 0 15,1 0-15,0 0 0,0-21 0,-21 21 16,20-42-16,-20 21 0,21-1 16,-21-20-16,-1 21 0,22-21 15,-21-1-15,21 1 0,-1-22 0,1 22 16,0-21-16,21-1 0,0-21 0,0 22 16,0-22-16,0 1 0,0 20 15,0-21-15,21 1 0,-21-1 0,43 0 16,-22 1-16,0-1 0,21 0 15,-21 1-15,22 20 0,-1 1 0,0 20 16,-20 1-16,20 0 0,0-22 16,-21 43-16,1 0 0,-1 0 15,-21-22-15,0 22 0,0 0 16,0 0-16,0 0 0,-21 0 0</inkml:trace>
  <inkml:trace contextRef="#ctx0" brushRef="#br0" timeOffset="118579.85">24723 13187 0,'0'0'15,"-22"0"-15,1 0 0,0 0 0,21-21 16,-21 21-16,0 0 15,0 0-15,-1 0 0,1 0 16,0 0-16,0 0 0,0 0 0,0 0 16</inkml:trace>
  <inkml:trace contextRef="#ctx0" brushRef="#br0" timeOffset="122280.22">2413 15790 0,'0'0'16,"-21"22"-16,0-1 0,-1-21 0,22 21 15,-21 0-15,21 0 16,43-42 0,-22 0-1,0 0-15,21 0 0,-21-22 16,22 22-16,-1-21 0,0-1 0,1 1 15,-22 0-15,21-1 0,-21-20 16,1 21-16,-1-1 0,-21 1 0,0 0 16,0-1-16,0 1 0,0 0 15,-21-1-15,-1 22 0,1 0 0,0 0 16,0 0-16,0 21 0,0 0 16,-1 21-16,1 0 0,0 0 15,0 21-15,21 1 0,-21 20 0,21-20 16,0 20-16,0 1 15,0-1-15,0 1 0,0-1 0,21-21 16,0 1-16,0 20 0,22-20 16,-22-1-16,0-21 0,21 21 0,-21-20 15,22-1-15,-22 0 0,21-21 16,-21 0-16,22 0 0,-22 0 0,0 0 16,21-21-16,-20 0 0,-1-1 15,0 1-15,0 0 0,0-21 0,0 21 16,1-22-16,-1 22 0,0-21 15,-21-1-15,21 1 0,0 21 0,0-21 16,22-1-16,-22 22 16,0-21-16,0 21 0,22-1 0,-22 22 15,0 0-15,0 0 0,0 0 16,0 22-16,1-1 0,-1 0 0,0 0 16,-21 21-16,0 1 0,21-1 15,-21 0-15,0 1 0,0-1 0,0 0 16,0 1-16,0-1 0,-21-21 15,21 22-15,-21-22 0,21 21 0,0-21 16,-21-21 0,21-21-1,0 0-15,21-21 0,-21 20 16,21-20-16,0 0 0,0-1 16,-21 1-16,21 0 0,1-1 0,-1-20 15,21 21-15,-21-22 0,0 22 16,1-1-16,-22 1 0,21 0 0,-21 21 15,21-1-15,-42 44 32,0-1-32,-1 0 0,1 21 15,21 1-15,-21-22 0,0 21 0,0 22 16,21-22-16,0 0 0,0 1 16,0-1-16,0 0 0,0 1 0,0-1 15,21-21-15,0 21 0,0-20 16,22-1-16,-22 0 0,21-21 15,0 0-15,1 0 0,-1 0 16,0 0-16,22-21 0,-22 0 0,1-1 16,20 1-16,-21 0 0,1-21 0,20 21 15,-20-22-15,-22 22 0,21-21 16,-21-1-16,0 22 0,-21-21 0,0 0 16,0 20-16,0-20 0,0 21 15,0 0-15,-21 0 0,0-1 0,0 22 16,0 0-16,0 0 15,-1 0-15,1 22 0,0-1 0,0 0 0,0 21 16,0-21-16,21 22 0,0-1 16,0-21-16,0 22 0,0-1 15,0 0-15,0-21 0,21 22 16,0-1-16,0-21 0,0 0 0,22 22 16,-22-22-16,21 0 0,-21-21 0,22 21 15,-22-21-15,21 0 0,-21 0 16,0 0-16,22 0 0,-22-21 0,0 21 15,21-21-15,-20 0 0,-1 0 16,0-1-16,0 1 0,-21-21 0,21 21 16,0-22-16,1 22 15,-1-21-15,-21 21 0,21-22 0,0 1 16,0 21-16,0 0 0,-21 0 0,22-1 16,-22 1-16,21 21 0,0 0 15,-21 21 1,0 1-16,0-1 15,0 0-15,0 0 0,0 0 16,0-42 31,0 0-31,0 0-16,0 0 0,0-1 0,-21 1 15,21 0-15,-21 0 0,21 0 16,-22 21-16,22-21 0,-21-1 0,0 22 15,0 0-15,0 0 16,21 22 0,-21-22-16,21 21 0,0 0 0,0 21 15,0-21-15,0 22 0,0-22 16,0 21-16,0-21 0,0 22 0,0-1 16,0-21-16,0 22 0,0-22 15,21 0-15,0 21 0,-21-21 0,21 1 16,0-1-16,0-21 0,1 21 0,-1-21 15,0 0-15,0 0 0,0 0 16,0 0-16,1 0 0,-1-21 16,0 0-16,0-1 0,0 1 15,0 0-15,-21 0 0,22 0 16,-1-22-16,-21 22 0,0-21 16,21 21-16,-21 0 0,21-22 0,-21 22 15,0 0-15,0 0 0,0 42 31,0 0-31,0 0 16,0 0-16,0 1 16,-21 20-16,21-21 0,0 0 0,0 0 15,0 1-15,0 20 0,0-21 16,0 0-16,0 0 0,21-21 16,0 22-16,-21-1 0,21-21 15,1 0-15,-1 0 0,0 0 16,0 0-16,-21-21 0,21-1 0,0 1 15,1 0-15,-1 0 0,0 0 16,0 0-16,0-1 0,-21 1 0,21-21 16,1 21-16,-22 0 0,21-1 0,-21 1 15,0 0-15,0 0 0,21 21 16,-21 21 0,0 0-1,0 0-15,0 1 0,0-1 0,0 0 16,0 0-16,0 21 0,21-20 15,-21 20-15,21-21 0,0 0 16,1 22-16,-1-22 0,0 0 0,21 0 16,-21 0-16,22 0 0,-1 1 0,0-1 15,-20-21-15,20 0 0,0 0 16,1 0-16,-22 0 0,21 0 0,0-21 16,-20-1-16,-1 1 0,21-21 15,-21 21-15,0-22 0,1 22 0,-1-21 16,0 0-16,0-22 0,0 22 15,0-22-15,1 22 0,-1-22 0,0 1 16,0-1-16,-21 1 0,21-1 0,-21 1 16,0 21-16,0-1 0,0 1 15,0 21-15,0 0 0,-21-1 16,0 22-16,0 0 0,0 0 16,21 22-16,-22-1 0,22 0 15,-21 21-15,0 1 0,21-1 0,0 0 16,0 1-16,-21 20 0,21-21 15,0 22-15,0-22 0,0 1 0,0 20 16,0-21-16,0 1 0,0-1 0,0-21 16,21 22-16,0-1 0,0-21 15,1 0-15,-1 0 0,0 1 16,0-1-16,0-21 0,0 0 0,1 0 16,20 0-16,-21 0 0,0 0 15,0-21-15,22-1 0,-22 1 0,0 0 16,0 0-16,0 0 0,22-22 15,-22 22-15,-21 0 0,21-21 0,0 21 16,0-22-16,1 22 0,-1 0 16,-21 0-16,0 0 0,21-1 0,-21 44 31,0-1-15,0 0-16,0 0 0,0 0 15,0 0-15,0 1 0,0 20 0,0-21 16,0 0-16,0 0 0,0 1 15,0-1-15,0 0 0,0 0 16,21 0-16,0 0 16,0-21-16,1 0 0,-1 0 15,0 0-15,-21-21 0,21 0 16,0 21-16,0-21 0,-21 0 0,22 0 16,-22-1-16,0 1 0,21 0 15,0 0-15,0-21 0,-21 20 0,0 1 16,21 0-16,0 21 15,-21 21 1,0 0-16,0 1 16,0-1-16,0 0 15,0 0-15,0 0 0,0 0 0,0 1 16,0-1-16,0 0 0,0 0 0,0 0 16,0 0-16,0 1 0,22-22 15,-1 21-15,0 0 0,0-21 16,0 0-16,0 0 0,1 0 0,-1 0 15,0 0-15,0 0 0,0-21 16,0 21-16,-21-21 0,0-1 0,0 1 16,22 0-16,-22-21 0,0 21 0,0-1 15,0 1-15,-22-21 0,22 21 16,-21 0-16,0-1 0,0 1 16,0 21-16,0-21 0,-1 21 0,1 0 15,-21 0-15,21 0 0,0 0 16,-1 0-16,44 0 31,-1 0-15,0 0-16,0 0 0,0 0 0,22 0 15,-22 0-15,0 0 0,0 0 16,0 0-16,22 0 0,-22 0 0,0 0 16,0 0-16,0 0 0,0 21 15,1-21-15,-22 21 0,0 1 16,21-1-16,-21 0 15,0 0-15,0 0 0,0 0 16,0 1-16,0-1 16,0 0-16,0 0 0,0 0 0,0 0 15,0 1-15,-21-1 0,21 0 16,-22 0-16,22 0 16,-21-21-16,0 0 0,21-21 31,0 0-31,0 0 0,0 0 15,0-1-15,0 1 0,0-21 16,0 21-16,21-22 0,0 1 0,1 21 16,20-21-16,0-1 0,1 1 15,-1 0-15,0 20 0,1-20 0,-1 21 16,-21 0-16,21 21 0,-20 0 0,20 0 16,-21 0-16,0 0 0,0 21 15,-21 0-15,0 0 0,0 22 0,0-22 16,0 0-16,0 21 0,0 1 15,0-22-15,0 21 0,-21 0 0,21-20 16,-21 20-16,0-21 0,21 21 0,-21-20 16,21-1-16,-21 0 0,21 0 15,-22-21-15,22 21 0,-21-42 32,21 0-32,0 0 15,-21 0-15,21-1 0,-21 1 16</inkml:trace>
  <inkml:trace contextRef="#ctx0" brushRef="#br0" timeOffset="122472.11">7683 15050 0,'0'0'0,"-21"0"0,0-22 0,0 22 15,0 0-15,21-21 0,0 42 47,0 1-31,0-1-16,-21 0 15</inkml:trace>
  <inkml:trace contextRef="#ctx0" brushRef="#br0" timeOffset="122691.99">6329 15536 0,'0'0'0,"-43"22"0,1-1 0,21 0 16,-21-21-16,20 21 15,1-21-15,42 0 32,1-21-32,-1 21 0,21-21 0,-21 0 15,22 21-15,-1-22 0,0 1 0,1 0 16,-1 0-16,0 21 0,-21-21 15,22 0-15,-1-1 0,-21 1 16,22 0-16,-22 0 0</inkml:trace>
  <inkml:trace contextRef="#ctx0" brushRef="#br0" timeOffset="126300">18161 7303 0,'-21'21'16,"42"-21"31,0 0-31,0 0-16,22 0 0,-22 0 0,21 0 15,-21-21-15,22 21 0,-1 0 16,0 0-16,1-22 0,-22 22 0,21 0 15,0 0-15,-20 0 0,-1 0 16,21 0-16,-21-21 0,0 21 0,1 0 16,-44 0 15,1 0-15,0 21-16,0-21 15,0 0-15,0 0 0,-22 22 0,1-1 16,21-21-16,-22 0 0,1 21 15,0-21-15,-1 0 0,1 21 0,0-21 16,21 0-16,-1 0 0,1 0 16,0 21-16,42-21 31,0 0-31,1 0 16,-1 0-16,0 0 0,0 0 15,21 0-15,-20 0 0,20 0 0,-21 0 16,21 0-16,-20-21 0,20 21 15,0 0-15,-21 0 0,22 0 16,-22 0-16,0 0 0,0 0 0,0 0 16,1 0-16,-1 0 15,-42 0 1,-1 0 0,-20 0-16,21 21 0,-21-21 0,-1 21 15,1-21-15,0 0 0,-1 22 16,1-22-16,0 0 0,20 0 0,-20 0 15,21 21-15,0-21 16,0 0-16,-1 0 0,1 0 0,42 0 47,1 0-47,-1 0 0,21 0 0,-21 0 16,22 0-16,-1 0 0,0 0 15,1 0-15,-22-21 0,21 21 0,0 0 16,-20 0-16,20 0 0,-21 0 15,0-22-15,0 22 0,-42 0 47,0 0-31,0 0-16,0 0 0,-22 0 0,22 0 16,0 0-16,0 0 0,0 0 0,0 0 15,-1 0-15,1 0 0,21-21 16,-21 0-16,0 0 0,21 0 15</inkml:trace>
  <inkml:trace contextRef="#ctx0" brushRef="#br0" timeOffset="127241.46">18267 6985 0,'0'0'0,"-21"0"0,-1 0 15,44 0 32,-1 0-47,0 0 0,21 0 0,1 0 16,-1 0-16,0 0 0,1 0 15,-1 0-15,0 0 0,1 0 16,-1 0-16,0 0 0,1-21 0,-22 21 16,21 0-16,-21 0 0,0 0 15,1 0-15,-1 0 0,0-21 0,-42 0 47,0 21-31,-1 0-16,-20 0 0,21 0 0,-21 0 15,-1 0-15,1 0 0,-22 0 16,22 0-16,0 0 0,-1 0 0,1 0 16,0 0-16,21 0 15,-1 0-15,1 0 0,42 0 31,1 0-31,20 0 0,0 0 16,-21 0-16,22 0 0,-1 0 0,0 0 16,1 0-16,-1 0 0,-21 0 15,22 0-15,-22 0 0,21 0 0,-21 0 16,0 0-16,-21 21 31,-21-21-15,0 21-16,0 0 0,-21-21 0,20 0 15,1 21-15,-21-21 16,21 0-16,-22 21 0,1-21 0,21 0 16,0 22-16,-22-22 0,22 0 15,0 0-15,0 21 0,0-21 0,42 0 32,0 0-32,0 0 15,22 0-15,-22 0 0,21 0 0,-21 0 16,22 0-16,-1 0 0,-21 0 15,21 0-15,-20 0 0,-1 0 0,0 0 16,0 0-16,0 0 16,-42 0-1,0 0 1,0 21-16,0-21 0,-1 21 0,-20-21 16,21 0-16,0 21 0,0 0 15,-1-21-15,1 0 0,0 0 0,0 22 16,42-22 46,0 0-46,0-22-16</inkml:trace>
  <inkml:trace contextRef="#ctx0" brushRef="#br0" timeOffset="134636.35">10075 14986 0,'0'0'0,"-21"0"16,21-21 31,-21 21-32,0 0 1,0 0 31,-1 0-32,22 21 1,-21 0-16,21 0 16,-21-21-16,0 22 0,21-1 15,-21-21 1,0 0-16,21-21 47,21-1-47,0 22 15,0-21 1,0 21-16,0 0 0,1 0 16,-22 21-16,21-21 15,-21 22-15,0-1 0,0 0 16,0 0-16,0 0 0,0 0 15,0 1-15,0-1 16,0 0-16,-21-21 0,21 21 0,-22-21 16,1 0-1,21-21 1,0 0-16,-21 0 16,21-1-16,0 1 0,0 0 15,0 0-15,0 0 0,0 0 0,0-1 16,0 1-16,21 21 15,-21 21 1,0 1-16,0-1 0,0 0 16,0 0-16,0 21 0,0-20 15,-21 20-15,0 0 0,-21 1 0,20-22 16,1 21-16,0-21 0,0 0 0,21 1 16,0-1-16,0 0 0</inkml:trace>
  <inkml:trace contextRef="#ctx0" brushRef="#br0" timeOffset="135027.12">10414 15028 0,'0'0'0,"21"0"15,-21 22 16,0-1-31,0 0 16,0 0 0,0 0-16,0-42 47,0 0-32,0 0 1,0 0-1,21 21-15,0 0 16,-21 21-16,0 0 16,0 21-16,0-21 0,0 1 0,0 20 15,0 0-15,0-21 0,-21 22 16,-21-1-16,21 0 0,-22 1 0,22-1 16,-21-21-16,-22 22 0,22-22 0,-21 0 15,20-21-15,-20 0 0</inkml:trace>
  <inkml:trace contextRef="#ctx0" brushRef="#br0" timeOffset="136047.18">825 9313 0,'0'-21'15,"0"42"17,0 1-32,0-1 15,0 0 1,22-21 0,-1 0-1,0 0-15,-21-21 16,21 0-16,0-1 15,-21 1-15,0 0 0,0 0 16,0 0-16,0 0 0,0-1 16,-21 22 15,21 22-31,-21-1 0,21 0 16,-21 0-16,21 0 0,0 22 0,0-22 15,0 0-15,0 21 0,0-21 16,0 1-16,0-1 0,0 0 15</inkml:trace>
  <inkml:trace contextRef="#ctx0" brushRef="#br0" timeOffset="136435.96">1397 9123 0,'-21'0'16,"21"21"-16,-21 0 0,-1 0 0,22 1 0,-21-1 15,21 0-15,-21 0 0,0 0 16,21 0-16,-21 1 16,21-44 15,0 1-16,0 0-15,0 0 0,0 0 0,0 0 16,0-1-16,0 1 0,0 0 16,-21 21-16,-1 0 15,1 0-15,21 21 16,-21 0-16,21 1 0,-21-1 16,21 21-16,0 0 0,0-20 15,0 20-15,0 0 0,0 1 0,0-1 16,0 21-16,0-20 15,0-1-15,0 0 0,21 1 0,0-1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9T03:29:21.7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1609 572 0,'0'-22'16,"0"1"15,-22 21-31,22-21 16,0 0-1,22 0 16,-1 21-31,0 0 16,0 0 0,0 21-16,0 0 15,1 0-15,-22 0 16,21-21-16,0 22 0,-21-1 16,21 21-16,0-21 0,0 0 0,-21 22 15,22-1-15,-1 0 0,-21 1 16,21-1-16,-21 0 0,0 1 0,0 20 15,21-20-15,-21-1 0,0 0 16,0 22-16,0-43 0,0 21 16,0 1-16,0-22 0,0 21 0,0-21 15,0 0-15,0 1 0,0-1 16,21 0-16,-21-42 47,0 0-32,0-1-15,0 1 0,0 0 16,0-21-16,0 21 0,0-22 0,0 1 16,21 0-16,-21-1 0,22-20 15,-22 20-15,21-20 0,0 21 16,-21-1-16,21-20 0,0 20 0,0 1 16,1 0-16,-1-1 0,-21 1 15,21 0-15,0 21 0,0-1 0,0 1 16,1 0-16,-22 0 15,0 0-15,21 21 0,-21-21 16,21 21-16,0 0 63,-21 21-48,0 0 1,-21 0-16,21 0 15,0 0-15</inkml:trace>
  <inkml:trace contextRef="#ctx0" brushRef="#br0" timeOffset="455.2">2392 1439 0,'42'0'15,"-21"0"1,0 0-1,1 0 1,-1-21-16,-21 0 16,21 0-16,0 21 15,-21-21-15,21 0 0,-21-1 16,0 1-16,0 0 0,0 0 16,0-21-16</inkml:trace>
  <inkml:trace contextRef="#ctx0" brushRef="#br0" timeOffset="4415.85">2688 1207 0,'0'21'0,"0"-42"47,0-1-47,21 1 16,-21 0-16,0 0 16,0 0-16,0 0 15,0-1-15,-21 22 16,0-21-16,0 0 0,0 21 0,-1-21 0,1 0 15,-21 21-15,21 0 16,-22-21-16,1 21 0,21 0 0,-21 0 16,-1 0-16,22 0 0,-21 21 15,21-21-15,-22 21 0,22 0 16,0 21-16,0-20 0,0-1 0,-1 21 16,22-21-16,0 22 0,-21-1 15,21-21-15,0 21 0,0-20 16,0 20-16,0-21 0,0 21 0,0-20 15,0-1-15,0 0 0,0 0 16,0 0-16,21 0 0,1 1 16,-1-22-16,0 0 15,0 0-15,0 0 16,0 0-16,1-22 0,20 22 0,-21-21 16,0 0-16,0 0 0,22 0 15,-22 0-15,0-1 0,0 1 0,0-21 16,1 21-16,-1 0 0,0-22 15,-21 22-15,21 0 0,-21 0 0,21 0 16,-21-1-16,21 1 0,-21 0 16,0 0-16,0 0 15,22 21 1,-22 21 0,0 0-1,0 0-15,0 0 16,0 1-16,0-1 0,0 0 0,21 0 15,-21 21-15,0-20 0,0-1 16,0 0-16,0 0 0,0 0 16,0 0-16,0 1 0,21-22 0,-21 21 15,0 0-15,21-21 16,0 21-16,0-21 0,1 0 16,-1 0-16,0 0 15,0 0-15,0-21 0,0 0 0,1 21 16,-1-21-16,0 21 15,0-22-15,0 1 0,0 0 0,1 0 16,-1-21-16,0 20 0,0 1 16,0-21-16,0 21 0,-21-22 15,0 22-15,0 0 0,0-21 0,0 21 16,0-1-16,-21 22 16,0 0-1,0 0-15,0 22 0,21-1 16,-21 0-16,21 0 15,0 0-15,0 0 16,0 1-16,0-1 16,21 0-16,0 0 0,0 0 15,-21 0-15,21-21 16,0 22-16,-21-1 0,0 0 16,22 0-16,-22 0 0,21-21 15,-21 21-15,0 1 0,0-1 0,0 0 16,21 0-16,0 0 15,0 0-15,0-21 16,1 0-16,-1 0 16,0 0-16,0 0 0,21 0 15,-20 0-15,-1 0 0,0-21 0,21 0 16,-21 21-16,1-21 16,20 0-16,-21 0 0,0-1 0,0 1 15,1 0-15,-1 0 0,0-21 16,-21 20-16,0 1 0,0-21 0,0 21 15,0 0-15,0-1 0,0-20 16,0 21-16,0 0 0,0 0 16,-21-1-16,0 22 0,-1 0 15,1 0-15,0 0 0,0 0 0,0 22 16,0-1-16,-22 0 0,22 0 16,0 0-16,0 22 0,-22-22 0,22 21 15,0-21-15,0 22 0,0-22 16,21 21-16,0-21 0,0 0 15,0 1-15,0-1 0,0 0 16,0 0-16,0 0 0,0 0 16,21-21-16,0 0 0,0 0 15,0 0-15,1 0 16,-1 0-16,0-21 0,0 21 0,21-21 16,-20 0-16,-1 0 0,0 0 15,-21-1-15,21 1 0,0 0 0,0-21 16,-21 21-16,0-1 0,0 1 15,0-21-15,22 21 0,-22 0 0,0-1 16,0 1-16,0 42 47,0 1-47,0-1 0,0 0 16,0 21-16,0-21 0,0 1 15,0-1-15,0 0 0,0 0 0,0 0 16,0 0-16,21 1 0,-21-1 15,21 0-15,-21 0 0,21-21 0,0 21 16,0-21-16,1 0 16,20 0-16,-21 0 0,0 0 0,0 0 15,1 0-15,20-21 0,-21 21 16,0-21-16,0 0 0,1 0 16,20-1-16,-21 1 0,0 0 15,0 0-15,-21-21 0,22 20 0,-22 1 16,21 0-16,-21 0 0,0 0 15,0 0-15,0 42 32,-21 0-32,21 0 15,-22 0-15,22 0 0,-21 1 16,21-1-16,0 0 0,0 0 16,-21-21-16,21 21 0,0 0 0,0 1 15,0-1-15,21-21 31,0 0-15,1 0-16,-22-21 16,0-1-16,21 22 0,0-21 0,0 0 15</inkml:trace>
  <inkml:trace contextRef="#ctx0" brushRef="#br0" timeOffset="4776.57">4212 910 0,'0'0'0,"-21"21"16,0 1-16,21-1 0,-21 0 0,21 0 15,-22 0-15,22 0 0,0 1 16,22-22 15,-1 0-31,0 0 16,0-22-16,0 1 0,-21 0 0,0 0 15,21 0-15,-21 0 0,0-1 16,0 1-16,0 0 0,0 0 0,-21 0 16,0 21-16,0 0 0,0-21 15,0 21-15,-1 0 0,1 0 0,0 21 16,0 0-16,0-21 0,0 21 16,-1 0-16,22 0 0,0 1 15,0-1-15,0 0 0,0 0 16,22 0-16,-1-21 15,0 0-15,0 0 0,21 0 0,-20 0 16,20 0-16,-21-21 0,21 0 16,1 21-16</inkml:trace>
  <inkml:trace contextRef="#ctx0" brushRef="#br0" timeOffset="5343.31">4762 529 0,'0'0'0,"0"-21"0,0 0 0,-21 0 15,0 21 1,0 0-16,0 21 16,21 0-16,0 0 0,0 0 0,0 1 15,0 20-15,0 0 0,0-21 16,0 43-16,0-22 0,0 1 0,0-1 16,0 21-16,0-20 0,0 20 15,-21-20-15,21-1 0,0 0 0,-22 1 16,22-1-16,0 0 0,0-21 15,0 22-15,0-22 0,-21 0 0,21 0 16,0 0-16,0 1 16,0-44 15,0 1-31,0 0 0,0 0 16,0 0-16,0 0 15,21-1-15,-21-20 0,22 21 0,-1 0 16,21 0-16,-21-1 0,22 1 15,-22 0-15,21 0 0,-21 21 0,22 0 16,-22 0-16,21 0 0,-21 0 16,0 0-16,1 0 0,-1 21 0,0 0 15,0 0-15,-21 1 0,21-1 16,-21 0-16,0 0 0,0 0 16,0 0-16,-21 1 0,0-1 15,0 0-15,-22 0 0,22 0 0,-21 0 16,21 1-16,-22-1 0,22 0 0,-21-21 15,21 21-15,-22-21 0,22 0 16,-21 0-16,21 0 0,0 0 0,-1 0 16,1 0-16,0 0 15,21-21 1,21 0 0,-21 0-16,21 21 0,1-22 15,-1 1-15</inkml:trace>
  <inkml:trace contextRef="#ctx0" brushRef="#br0" timeOffset="5692.11">5630 381 0,'-21'0'15,"0"0"-15,21 21 0,0 0 16,-21 1-16,21 20 16,0-21-16,0 21 0,0 1 0,0 20 15,-21-20-15,21 20 0,-22-21 16,1 22-16,0-1 0,21 1 0,-21-22 16,0 22-16,-22-22 0,22 22 15,0-22-15,0 0 0,0 1 0,21-22 16,-21 21-16,-1-21 0,22 0 15,0 1-15,-21-1 0,21 0 0,21-21 32,1 0-32,-1-21 15,0 21-15,0-21 0,0-1 16,0 1-16,1 0 0,-1 0 16</inkml:trace>
  <inkml:trace contextRef="#ctx0" brushRef="#br0" timeOffset="6079.89">5609 1291 0,'0'0'16,"0"21"-1,0 1-15,21-22 0,0 0 16,1 0 0,-1 0-16,0 0 0,21-22 0,-21 1 0,1 21 15,-1-21-15,21 0 0,-21 21 16,0-21-16,1 0 0,-1-1 15,0 1-15,0 0 0,-21 0 0,0 0 16,0 0-16,0-1 0,0 1 16,0 0-16,-21 21 15,0 0-15,0 0 0,-1 21 16,1 0-16,0 1 0,-21-1 0,21 21 16,-1-21-16,1 0 0,-21 22 15,21-22-15,0 21 0,21-21 0,0 1 16,-22 20-16,22-21 0,0 0 15,0 0-15,0 1 0,0-1 16,22-21-16,-1 21 16,0-21-16,0 0 0,0 0 15,0 0-15,1 0 0,-1 0 0,0 0 16,21-21-16,-21 21 0,1-21 16,-1-1-16,0 1 0,0 0 0</inkml:trace>
  <inkml:trace contextRef="#ctx0" brushRef="#br0" timeOffset="6751.66">8530 572 0,'0'0'16,"0"-43"-16,0 22 0,0 0 0,0 0 16,0 0-16,-21-1 0,0 1 15,21 0-15,0 0 0,-21 21 16,21-21-16,-22 21 0,1 21 16,21 0-16,-21 0 15,21 22-15,0-1 0,0 21 0,0 1 16,0-1-16,-21 22 0,21 0 15,0-1-15,-21 1 0,21-21 0,0-1 16,0 1-16,0-1 0,0-21 16,-21 1-16,21-1 0,0-21 0,0 0 15,0 1-15,0-1 0,0-42 47,0-1-31,0 1-16,0 0 0,0-21 0,0 21 15,0-22-15,0 1 0</inkml:trace>
  <inkml:trace contextRef="#ctx0" brushRef="#br0" timeOffset="7130.44">8043 550 0,'0'0'0,"-21"-63"16,21 42-16,0-22 0,0 22 15,0 0-15,21 0 16,0 0-16,22 0 0,-22-1 0,21 1 16,1 0-16,-1 21 0,21 0 15,1 0-15,-1 21 0,22 0 0,0 1 16,-22 20-16,22 0 0,0 22 16,-22-22-16,1 22 0,-22-1 0,0 22 15,1-22-15,-22 1 0,-21 20 16,0-20-16,-21-1 0,-22 1 0,1-22 15,0 22-15,-22-22 0,1 0 16,-1 1-16,1-22 0,-1 21 16,1-21-16,-1 1 0,1-1 0,20-21 15,1 21-15,21 0 0,-22-21 16,22 0-16,0 0 0,0 0 0,21-21 31,0 0-31,21 21 16,0-21-16,0 21 0,1-22 15,20 1-15,-21 0 0,21 0 0</inkml:trace>
  <inkml:trace contextRef="#ctx0" brushRef="#br0" timeOffset="7498.24">9313 1334 0,'0'0'0,"21"0"0,1 0 16,-1 0-16,0 0 16,0-22-16,0 1 0,0 21 15,1-21-15,-1 0 0,0 0 16,0 0-16,0-1 0,0 1 0,-21 0 16,0 0-16,0-21 0,0 20 15,0 1-15,-21 0 16,0 21-16,0 0 0,0 0 0,0 0 15,-1 21-15,1 0 0,0 1 16,0 20-16,0-21 0,0 0 0,21 22 16,0-1-16,-22-21 0,22 21 15,0-20-15,0-1 0,0 21 0,0-21 16,0 0-16,0 1 0,0-1 16,0 0-16,22 0 0,-1-21 15,0 0-15,0 0 0,0 0 16,0 0-16,22 0 0,-1-21 0,-21 0 15,43 0-15</inkml:trace>
  <inkml:trace contextRef="#ctx0" brushRef="#br0" timeOffset="8035.92">10223 1037 0,'0'0'0,"-21"0"0,0-21 16,0 21-16,0 0 0,0 0 0,-1 21 15,1-21-15,0 21 0,0 22 16,0-22-16,21 0 0,0 21 16,-21-20-16,21 20 0,-22 0 0,22-21 15,-21 22-15,21-22 0,0 0 16,0 21-16,0-20 0,0-1 16,0 0-16,21-21 0,1 21 15,-1-21-15,0 0 0,0 0 0,0 0 16,22 0-16,-22 0 0,21 0 0,-21 0 15,22-21-15,-1 0 0,-21 0 16,21-1-16,-20 1 0,-1-21 0,21 21 16,-21-22-16,0 1 15,1 0-15,-1-1 0,0 1 0,0-21 0,0 20 16,-21-20-16,0-1 16,21 1-16,-21 20 0,22-20 0,-22 21 0,0-1 15,0 1-15,0 21 0,0 0 16,0-1-16,0 1 0,0 42 31,0 1-31,0-1 0,-22 21 0,22 0 16,-21 1-16,21 20 0,0 1 15,-21-22-15,21 22 0,-21-1 0,0 1 16,21-22-16,0 21 0,-21-20 16,-1-1-16,22 0 0,-21 1 0,21-22 15,0 21-15,0-21 0,0 1 0,0-1 16,0 0-16,21-21 15,1 0-15,-1 0 16,21 0-16,-21-21 0,0 0 16,1-1-16,20 22 0,-21-21 15</inkml:trace>
  <inkml:trace contextRef="#ctx0" brushRef="#br0" timeOffset="8532.01">11007 1249 0,'0'0'15,"21"0"-15,-21-21 0,21 21 0,-21-21 16,0-1-16,21 1 0,-21 0 16,0 0-16,0 0 0,0 0 15,0-1-15,0 1 0,-21 21 16,0 0 0,0 0-16,-1 0 0,1 0 15,-21 21-15,21 1 0,0-1 0,-22 21 16,22-21-16,0 0 0,0 22 15,0-1-15,-1-21 0,1 0 0,21 22 16,0-22-16,0 0 0,0 0 16,0 0-16,0 1 0,0-1 0,21-21 15,1 0-15,-1 0 16,0 0-16,0 0 0,0 0 16,22-21-16,-22-1 0,0 1 0,21 0 15,-21 0-15,1 0 0,-1 0 16,0-1-16,-21-20 0,21 21 0,-21 0 15,21-22-15,-21 22 16,0 0-16,0 42 16,0 0-1,0 1-15,0-1 0,0 21 16,0-21-16,0 0 0,-21 1 0,21-1 16,-21 0-16,21 0 0,0 0 15,0 0-15,0 1 0,0-1 0,0 0 16,0 0-16,21-21 15,0 0 1,0 0-16,1 0 0,-1 0 0,0 0 16,-21-21-16,21 0 0,0 21 0</inkml:trace>
  <inkml:trace contextRef="#ctx0" brushRef="#br0" timeOffset="8914">11303 1185 0,'0'0'0,"0"-21"0,0 0 16,21 21 0,0 0-1,0 21-15,1 0 16,-1 1-16,-21-1 16,21 0-16,-21 0 0,0 0 15,0 0-15,0 1 0,0-1 0,0 0 16,0 0-16,0 0 0,0 0 15,-21 1-15,21-1 0,-21 0 16,-1 0-16,22 0 16,0-42-1,0 0 1,0 0-16,0 0 16,22-1-16,-22 1 0,21-21 0,0 21 15,0 0-15,-21-22 0,21 22 0,0 0 16,-21 0-16,0 0 15,22-1-15,-1 1 0,-21 0 16,21 0 0,0 21-1</inkml:trace>
  <inkml:trace contextRef="#ctx0" brushRef="#br0" timeOffset="9503.95">11853 1397 0,'21'0'32,"1"0"-32,-1-21 0,0 21 15,0-21-15,0 0 0,0-1 16,-21 1-16,22 0 0,-22 0 15,0 0-15,0 0 0,0-1 16,0 1-16,-22 0 0,1 21 0,0 0 16,0-21-16,0 21 0,0 0 15,-22 0-15,22 21 0,0 0 16,0 0-16,-22 1 0,22-1 0,0 0 16,0 21-16,0-21 0,0 1 15,-1 20-15,1-21 0,21 0 0,0 22 16,0-22-16,0 0 0,0 0 15,0 0-15,21-21 16,1 0-16,-1 0 16,0 0-16,0 0 0,0 0 0,22-21 15,-22 0-15,0 21 0,21-21 0,-21 0 16,1-1-16,20 1 0,-21 0 16,0-21-16,-21 21 0,21-1 15,-21 1-15,22-21 0,-22 21 16,0 0-16,0-1 0,0 1 0,0 42 31,0 1-15,0-1-16,0 0 0,0 0 0,0 0 15,0 22-15,0-22 0,0 0 16,0 0-16,0 21 0,0-20 0,0-1 16,0 0-16,0 0 15,0 0-15,21-21 0,0 0 0,0 0 16,0 0-16,0 0 0,1 0 15,-1 0-15,0-21 0,0 21 0</inkml:trace>
  <inkml:trace contextRef="#ctx0" brushRef="#br0" timeOffset="9809.9">12594 635 0,'0'0'0,"0"-21"0,-21 0 15,0 21 1,0 21-16,21 21 16,0-21-16,-22 22 0,22-1 15,-21 22-15,21-22 0,-21 21 16,21-20-16,0 20 0,-21-20 0,0 20 16,21-21-16,-21 1 15,-1 20-15,22-20 0,0-1 0,-21-21 16,21 21-16,-21 1 0,21-22 0,0 0 15,0 0-15,0 0 0,0 1 16,21-22 0,0 0-16,1 0 15,-1 0-15,0-22 0,0 22 0,0-21 16,0 0-16</inkml:trace>
  <inkml:trace contextRef="#ctx0" brushRef="#br0" timeOffset="10051.95">12806 1249 0,'0'0'0,"0"-21"0,0 42 47,0 0-47,-21 0 16,21 0-16,-22 1 0,1-1 0,21 0 15,0 0-15,0 0 0,-21 0 0,21 1 16,0-1-16,-21 0 15,21 0-15,0 0 0,21-21 32,0 0-17,0 0-15,1-21 0,-1 0 16</inkml:trace>
  <inkml:trace contextRef="#ctx0" brushRef="#br0" timeOffset="10963.6">13123 1228 0,'0'21'31,"-21"0"-15,0 0-16,21 0 0,-21-21 0,21 22 16,-21-1-16,21 0 0,-22 0 15,1 0-15,21 0 0,0 1 0,0-1 16,-21-21-16,21 21 0,0 0 15,0 0 1,21-21-16,0 0 16,1 0-16,-1 0 15,0-21-15,0 21 0,0-21 0,-21 0 0,21 21 16,1-21-16,-1-1 0,-21 1 16,0 0-16,0 0 0,0 0 15,0 0-15,0-1 16,-21 22-16,21-21 15,-22 21-15,1 0 0,0 0 0,0 0 16,0 0-16,0 0 16,42 0-1,0 0 1,0 0-16,0 0 0,0 0 16,1-21-16,20 21 0,-21-21 0,0 21 15,0 0-15,22 0 0,-22 0 16,0 0-16,0 0 15,0 0-15,1 0 0,-1 21 16,-21 0-16,0 0 16,0 1-16,0-1 15,0 0-15,0 0 16,0 0-16,0 0 0,0 1 0,0-1 16,0 0-16,0 0 0,0 0 15,0 0-15,0 1 0,0-1 16,-21 0-16,-1-21 15,22-21 17,0 0-32,0-1 15,0 1-15,0 0 16,0 0-16,22-21 0,-1 20 0,0 1 16,0 0-16,0-21 0,0 21 15,22-1-15,-22 1 0,21 0 0,-21 0 16,22 0-16,-22 21 0,0 0 15,21-21-15,-20 21 0,-1 0 0,0 0 16,0 0-16,0 0 0,0 21 0,-21 0 16,0 0-16,0 0 15,0 0-15,0 1 0,0-1 16,0 0-16,-21 0 0,0 0 16,21 0-16,-21-21 0,0 22 15,21-1-15,-21 0 0,21 0 16,-22 0-16,1-21 31,21-21 32,-21 21-63,21-21 15</inkml:trace>
  <inkml:trace contextRef="#ctx0" brushRef="#br0" timeOffset="11192.25">13483 826 0,'0'0'0,"0"-22"16,-21 22-1,0 0 1,0 0 15,-1 0-15,1 0 0</inkml:trace>
  <inkml:trace contextRef="#ctx0" brushRef="#br0" timeOffset="11423.12">12552 931 0,'0'0'0,"-21"0"0,-1 0 16,22 22-16,22-22 31,-1 0-31,0 0 0,0 0 16,0 0-16,0 0 0,22 0 15,-22 0-15,0 0 0,0 0 16,0-22-16,1 22 16</inkml:trace>
  <inkml:trace contextRef="#ctx0" brushRef="#br0" timeOffset="12279.46">1947 1842 0,'0'0'0,"-42"21"15,21-21-15,0 0 0,-1 0 0,1 0 16,0 0-16,0 0 0,42 0 47,0 0-31,22 0-16,-1 0 0,0 0 0,22 0 15,-22 21-15,43-21 0,-22 0 16,43 0-16,-21 0 0,21 0 0,-1 21 15,22-21-15,-21 0 0,21 0 16,0 0-16,0 0 0,0 0 0,0 0 16,21 0-16,-21 0 0,-21 0 15,21 0-15,-21-21 0,0 21 16,0 0-16,-22 0 0,1 0 0,0 0 16,-22 0-16,1 0 0,-1 0 0,-20 0 15,-22 0-15,21 0 0,-21 0 16,0 0-16,-42 0 47</inkml:trace>
  <inkml:trace contextRef="#ctx0" brushRef="#br0" timeOffset="12312.44">4889 1863 0,'0'0'16,"22"0"-16</inkml:trace>
  <inkml:trace contextRef="#ctx0" brushRef="#br0" timeOffset="13291.91">8445 1905 0,'0'0'0,"-21"0"0,-85 0 15,85 0-15,-21 0 16,0 0-16,20 0 0,-20 0 16,0 0-16,-1 0 0,1 0 0,0 0 15,-1 0-15,22 0 0,-21 0 16,21 0-16,-22 0 0,22 0 0,0 0 15,21 21-15,0 0 16,21-21 0,0 22-16,1-22 15,20 0-15,0 0 0,1 0 0,20 0 16,-21 0-16,22 0 0,-1 0 16,22 0-16,-21 0 0,20 0 0,1 0 15,21 0-15,-22 0 0,22 0 16,0 0-16,0 0 0,0 0 0,21 0 15,0 0-15,0 0 0,21 0 0,0-22 16,0 22-16,0 0 0,1 0 16,-1 0-16,21 0 0,0-21 15,1 21-15,-1 0 0,-21 0 16,22 0-16,-1 0 0,0 0 0,1-21 16,-1 21-16,-21 0 0,0 0 15,22 0-15,-22 0 0,0 0 0,0 0 16,0 0-16,-21 0 0,0 0 0,-21 0 15,0 0-15,0 0 0,-22 0 16,1 0-16,0 0 0,-22 0 0,1 0 16,-22 0-16,0 0 0,1 0 15,-22 0-15,0 0 0,0 0 0,-42 0 78,0 0-62,0 0-16,0 0 0,-1 0 16,1 0-16,-21 0 0,21 0 0,-22 0 15,22 0-15</inkml:trace>
  <inkml:trace contextRef="#ctx0" brushRef="#br0" timeOffset="15252.42">1270 3027 0,'0'21'16,"0"0"-1,21-42 32,0 0-31,0 0-16,1 21 15,-1-21-15,0-1 0,0 1 16,0 0-16,0 0 0,1 0 0,-22 0 16,21-1-16,-21 1 15,0 0-15,0 0 0,0 0 0,0 0 16,0-1-16,-21 1 16,-1 21-16,1 0 0,-21 0 15,21 0-15,-22 0 0,22 0 0,-21 21 16,0 1-16,-1-1 0,1 0 15,0 0-15,-1 0 0,22 22 0,-21-22 16,21 0-16,-22 21 0,43-21 16,-21 1-16,21-1 0,0 0 15,0 21-15,0-21 0,21 1 0,0-1 16,1 0-16,-1 0 16,21 0-16,-21 0 0,22 1 0,-22-1 15,21 0-15,0 0 0,-20 21 16,20-20-16,-21-1 0,0 0 15,0 0-15,1 21 0,-22-20 0,0-1 16,0 21-16,0-21 0,0 0 16,-22 1-16,1-1 0,0 0 0,0-21 15,-21 21-15,20-21 0,-20 0 16,21 0-16,-21 0 0,20 0 16,-20 0-16,21 0 0,-21 0 0,20-21 15,-20 0-15,21 0 16,-21-1-16,20 1 0,1-21 0,-21 0 15,21 20-15,0-20 0,-1 0 16,1-1-16,21 1 0,0 21 0,-21-21 16,21 20-16,0 1 0,0 0 15,0 0-15,21 21 16,0 0-16,1 21 0,-1 0 16,0 22-16,0-22 0,0 0 15,0 21-15,1 1 0,-22-22 16,21 21-16,0-21 0,-21 22 0,21-1 15,0-21-15,-21 0 0,21 22 16,1-22-16,-22 0 0,21-21 16,0 21-16,0 0 0,0-21 15,0 21-15,1-21 0,-1 0 16,21 0-16,-21 0 0,0 0 16,1-21-16,-1 21 0,21-21 15,-21 0-15,0 0 0,22 0 0,-22-1 16,0 1-16,21-21 0,-20 21 15,-1 0-15,0-22 0,0 22 0,-21 0 16,0 0-16,21 0 0,-21-1 16,21 1-16,-21 42 47,0 1-47,0-1 0,0 0 15,0 0-15,0 0 0,0 0 16,0 1-16,0-1 0,0 0 0,0 0 15,22 0-15,-1-21 16,-21 21-16,21-21 0,0 0 0,0 0 16,0 0-16,1 0 0,-1 0 15,0-21-15,0 21 0,0-21 16,0 0-16,1 0 0,-1 0 0,0-1 16,0 1-16,0-21 0,-21 21 15,0 0-15,0-22 0,0 22 0,21 0 16,-21 0-16,0 0 15,0-1-15,0 1 0,0 0 16,0 42 0,-21 0-1,21 1-15,0-1 0,0 0 16,0 21-16,0-21 0,0 22 0,-21-1 16,21 0-16,0 1 0,0-1 15,0 0-15,0 1 0,0 20 0,0-20 16,0 20-16,0-21 0,0 22 15,0-1-15,0 1 0,0-1 16,0 1-16,0 21 0,0-22 16,0 1-16,0-1 0,0-21 0,0 22 15,0-1-15,0 1 0,-21-22 16,0 1-16,0 20 0,-1-42 0,1 22 16,0-22-16,0 0 0,-21 0 15,20-21-15,-20 0 0,0 0 0,-1 0 16,1-21-16,0-21 0,-1 20 15,1-20-15,0 0 0,-1-1 16,1 1-16,21-21 0,-21 20 0,20-20 16,1 20-16,0-20 0,21 21 15,0-1-15,0-20 0,0 20 0,0 1 16,0 0-16,21-22 16,0 22-16,1 0 0,-1-1 0,0 1 15,21 0-15,-21 20 0,22-20 16,-1 21-16,0-21 0,-20 20 15,20 1-15,0 0 0,1 0 0</inkml:trace>
  <inkml:trace contextRef="#ctx0" brushRef="#br0" timeOffset="15756.32">2244 3175 0,'0'-21'15,"0"42"1,0 0 0,0 0-16,-22 1 0,22-1 15,0 21-15,0-21 0,-21 22 0,21-22 16,0 21-16,0-21 0,0 0 16,0 22-16,0-22 0,0 0 15,0 0-15,-21-21 16,21-21 15,0 0-31,0 0 16,0 0-16,0-1 0,0 1 15,0-21-15,21 21 0,0-22 16,-21 22-16,22-21 0,-1 21 0,0 0 16,0-1-16,0 1 0,22 0 15,-22 0-15,0 21 0,0 0 0,0 0 16,0 0-16,1 21 0,-1 0 15,0 0-15,-21 1 0,0-1 0,21 21 16,-21-21-16,0 22 0,21-22 16,-21 21-16,0-21 0,0 0 0,0 22 15,0-22-15,0 0 16,0 0-16,0 0 0,0-42 47,21 0-32,1 0-15,-22 0 0,21-22 0,0 22 16</inkml:trace>
  <inkml:trace contextRef="#ctx0" brushRef="#br0" timeOffset="16028.17">2942 2731 0,'0'0'0,"0"-22"0,0 1 16,0 42-1,0 1-15,0 20 16,0-21-16,0 21 0,0 1 0,0-1 16,0 0-16,0 1 0,0 20 15,0-20-15,-21-1 0,21 21 0,0-20 16,0-1-16,0-21 0,0 22 16,0-1-16,0-21 0,0 0 0,0 0 15,0 1-15,0-1 0,0-42 47,0-1-47,0 1 16,0 0-16,0 0 0</inkml:trace>
  <inkml:trace contextRef="#ctx0" brushRef="#br0" timeOffset="16236.04">2730 3239 0,'0'-22'15,"22"22"1,-1-21-16,0 21 0,0 0 16,0-21-16,0 21 0,22 0 0,-22-21 15,0 21-15,0 0 0,22 0 16,-22-21-16,0 21 0,0 0 16,0 0-16</inkml:trace>
  <inkml:trace contextRef="#ctx0" brushRef="#br0" timeOffset="17280.02">3514 3344 0,'0'0'0,"21"-21"0,0 21 0,0-21 15,-21 0-15,21 0 0,0 0 16,-21-1-16,0 1 0,0 0 16,0 0-16,0 0 0,0 0 15,0-1-15,-21 1 0,0 0 0,0 21 16,0 0-16,0 0 0,-1 0 16,1 0-16,-21 0 0,21 0 0,0 21 15,-1 0-15,-20 1 0,21 20 16,0-21-16,0 21 0,21 1 0,-22-1 15,22 0-15,-21 1 0,21-1 16,0 0-16,0-20 0,0 20 0,0-21 16,0 0-16,21-21 15,1 21-15,-1-21 0,0 0 0,0 0 16,0 0-16,22 0 0,-22-21 16,21 21-16,-21-21 0,22 0 0,-22 0 15,21 0-15,-21-1 0,0-20 16,1 21-16,-1 0 0,0-22 0,-21 22 15,0 0-15,0-21 0,0 21 0,0-1 16,0 1-16,0 42 31,0 1-15,0-1-16,0 0 0,0 0 0,0 21 16,0-20-16,0-1 15,0 21-15,0-21 0,0 0 0,0 22 16,0-22-16,0 0 0,0 0 15,21 0-15,0 1 0,0-22 16,1 0-16,-1 0 16,0 0-16,0 0 15,0 0-15,-21-22 0,21 1 0,1 0 16,-1 0-16,-21 0 0,21 0 16,0-1-16,0-20 0,-21 21 0,21-21 15,1 20-15,-1 1 0,0 0 16,-21 0-16,21 0 0,0 0 15,0 21-15,1 0 0,-1 0 0,0 0 16,0 0 0,-21 21-16,0 0 0,0 0 0,0 0 15,0 0-15,0 22 0,0-22 16,0 21-16,0-21 0,-21 1 0,21 20 16,0-21-16,-21 0 0,21 0 15,-21 1-15,21-1 0,0-42 47,0-1-47,21 22 16,0-21-16,0-21 0,-21 21 15,21 0-15,0-22 0,1 1 0,-1 21 16,-21-22-16,21 1 0,0 21 0,0-21 16,-21 20-16,21 1 0,-21 0 15,22 0-15,-22 0 0,0 42 31,0 0-31,0 0 0,0 0 16,-22 1-16,22 20 0,-21-21 16,21 21-16,0 1 0,0-22 0,0 21 15,0 1-15,0-22 0,0 0 0,0 21 16,0-21-16,0 1 16,21-22-16,1 21 0,-1-21 0,0 0 15,0 0-15,21 0 0,-20 0 16,20 0-16,-21 0 0,21 0 0,-20 0 15,20-21-15,-21 21 0,0-22 0,22 1 16,-22 21-16,0-21 0,-21 0 16,21 21-16,0-21 0</inkml:trace>
  <inkml:trace contextRef="#ctx0" brushRef="#br0" timeOffset="18355.62">5821 3408 0,'0'0'16,"-21"0"-16,-1 0 0,1 0 0,0 0 16,0 0-16,0 0 0,0 0 0,-1 0 15,1 0-15,0 0 0,0 0 16,0 0-16,0 0 16,42 0 15,0 0-31,0 0 0,21 21 15,1-21-15,20 0 0,-20 0 16,20 0-16,22 0 0,-22 0 0,1 0 16,20 0-16,1 0 0,-21 0 0,20 0 15,-20-21-15,20 21 0,-20 0 16,-1 0-16,1 0 0,-22 0 0,22-21 16,-22 21-16,0 0 0,1 0 15,-22 0-15,0 0 0,0 0 16,0 0-16,-21-21 15,-21 21 17,0 0-32,0-22 15,0 1-15,0 21 0,-1-21 16,-20 21-16,21-21 0,0 21 0,0-21 16,-22 21-16,22-21 0,0 21 15,0 0-15,0-22 0,-22 22 0,22 0 16,0-21-16,0 21 15,0 0-15,21 21 47,21 1-47,0-22 16,0 21-16,21 0 16,-20-21-16,-1 0 0,21 21 0,-21-21 15,22 0-15,-1 0 0,-21 0 16,21 0-16,-20 21 0,20-21 0,-21 0 15,21 0-15,-20 0 0,-1 0 0,0 0 16,0 0 0,-42 21 15,0-21-31,0 22 0,-1-22 16,1 21-16,0 0 0,0-21 0,0 21 15,0 0-15,-1 0 0,-20 22 16,21-22-16,-21 0 0,20 0 0,-20 22 15,21-22-15,-21 0 0,20 0 16,1 0-16,0 0 0,0-21 0,0 22 16,0-1-16,21 0 15,-22-21-15,44 0 47,-22-21-47,21 0 16,0-1-16,0 1 0</inkml:trace>
  <inkml:trace contextRef="#ctx0" brushRef="#br0" timeOffset="19187.28">8826 2752 0,'-21'21'62,"21"0"-62,0 0 0,0 0 16,0 22-16,-21-1 0,21 0 15,0 1-15,-21-1 0,21 0 0,0 22 16,0-22-16</inkml:trace>
  <inkml:trace contextRef="#ctx0" brushRef="#br0" timeOffset="19388.2">8467 2985 0,'-22'0'16,"22"-22"-16</inkml:trace>
  <inkml:trace contextRef="#ctx0" brushRef="#br0" timeOffset="19424.18">8403 2942 0,'0'21'0,"0"-42"0,-21 0 0,0 21 15,21-21-15,-21 21 0</inkml:trace>
  <inkml:trace contextRef="#ctx0" brushRef="#br0" timeOffset="19755.99">8488 2731 0,'42'0'16,"0"0"-16,1 21 15,20 0-15,-20 0 0,41 0 0,-20 0 16,-1 1-16,1 20 16,-1 0-16,1-21 0,-22 22 0,22-1 15,-43 0-15,21 1 0,-21-1 16,0 0-16,-21 1 0,0-1 0,0 0 16,0 1-16,-21-1 0,-21-21 15,21 22-15,-22-1 0,1-21 0,0 0 16,-1 22-16,-20-22 0,21 0 0,-22 0 15,1 0-15,-1 0 0,22-21 16,-22 22-16,22-22 0,0 0 0,-1 0 16,22 0-16,0 0 0,-21 0 15,20 0-15,1 0 16,42-22 31,1 22-47,-1 0 15,-21-21-15,21 21 0,0-21 16</inkml:trace>
  <inkml:trace contextRef="#ctx0" brushRef="#br0" timeOffset="20478.34">8953 3006 0,'0'0'0,"-21"0"0,21-21 0,-21-1 16,21 1-1,-21 21-15,0-21 16,0 21-16,-1 0 16,1 0-16,21 21 15,0 0-15,-21 1 0,0-1 0,21 21 16,-21 0-16,21 1 0,0 20 16,0-20-16,0 20 0,-21-21 0,21 22 15,0-22-15,-22 1 16,22-1-16,-21 0 0,21-21 0,0 22 0,0-22 15,-21 0-15,21 0 0,0 0 16,-21-21-16,21 22 0,0-44 47,0 1-31,21 0-16,0 21 15,-21-21-15,21 0 0,1 0 0,-1-1 16</inkml:trace>
  <inkml:trace contextRef="#ctx0" brushRef="#br0" timeOffset="21448.14">9737 3450 0,'0'0'0,"0"-21"0,21 0 16,-21 0-16,21 0 0,-21-1 15,0 1-15,0 0 0,0 0 16,0 0-16,0 0 0,0-1 15,-21 1-15,0 0 0,-1 0 16,1 21-16,0 0 0,0-21 0,0 21 16,-22 0-16,22 0 0,0 21 0,0 0 15,-21 0-15,20 0 0,1 1 16,0 20-16,0 0 0,0-21 16,21 22-16,0-1 0,-21 0 15,21-20-15,0 20 0,0-21 0,0 0 0,0 22 16,0-22-16,0 0 15,0 0-15,21-21 0,0 0 16,0 0-16,0 0 16,0 0-16,1-21 0,-1 21 15,21-21-15,-21 0 0,0-1 0,1 1 16,20 0-16,-21 0 0,0-21 16,0 20-16,1 1 0,-1-21 0,-21 21 15,0-22-15,21 22 0,-21 0 0,0-21 16,0 21-16,0-1 0,0 1 15,0 42 17,0 1-32,0-1 0,0 21 15,0-21-15,0 0 0,0 22 16,0-22-16,0 21 0,0-21 0,0 1 16,0-1-16,0 21 0,0-21 0,0 0 15,21 1-15,0-22 16,0 0-16,1 0 15,-1 0-15,0 0 0,0 0 16,0 0-16,0-22 0,1 1 0,-1 0 16,21 0-16,-21 0 0,0-22 0,22 22 15,-22-21-15,0 0 0,0-1 16,0 1-16,1 0 0,-1-1 16,0 1-16,-21 0 0,21-1 15,-21 1-15,0 0 0,0-1 0,0 1 16,0 0-16,0 20 0,0 1 15,0 0-15,0 0 0,-21 21 16,0 0-16,21 21 0,-21 0 16,21 22-16,0-22 0,0 21 15,-22 0-15,22-20 0,0 20 0,-21 21 16,21-20-16,0-1 0,0 0 16,0 1-16,-21 20 0,21-20 0,0-1 15,0-21-15,0 21 0,0 1 16,0-22-16,0 0 0,0 0 15,0 0-15,0 1 0,0-1 16,21-21-16,0 0 16,1 0-16,-1-21 0,0-1 15,0 1-15,-21 0 0,0 0 16,21 0-16,-21 0 0,0-22 16,0 22-16</inkml:trace>
  <inkml:trace contextRef="#ctx0" brushRef="#br0" timeOffset="21646.02">10033 3175 0,'-42'0'16,"84"0"0,-21 0-16,21 0 15,-20-21-15,20 21 0,-21 0 0,21 0 16,-20-21-16,20 21 0,-21 0 0,0 0 15,22-21-15,-22 21 0,0 0 16,0 0-16,0 0 0,0 0 0</inkml:trace>
  <inkml:trace contextRef="#ctx0" brushRef="#br0" timeOffset="21960.84">10858 3493 0,'22'0'15,"-1"0"-15,-21-22 16,21 22-16,0-21 0,-21 0 0,0 0 16,21 0-16,-21 0 0,21-1 15,-21 1-15,0 0 0,0 0 0,0-21 16,0 20-16,0 1 0,0 0 15,-21 0-15,0 21 0,0-21 16,0 21-16,0 0 0,-1 0 16,1 0-16,-21 21 0,21-21 15,0 21-15,-1 0 0,1 22 0,0-22 16,0 21-16,0-21 0,21 22 16,-21-22-16,21 21 0,0-21 0</inkml:trace>
  <inkml:trace contextRef="#ctx0" brushRef="#br0" timeOffset="22261.69">10668 3620 0,'0'0'0,"21"0"15,0 0-15,0-22 0,1 22 16,-1-21-16,0 21 0,0-21 16,0 0-16,0 0 0,1 0 15,-1-1-15,0 1 0,0 0 16,0 0-16,0-21 0,-21 20 0,0 1 16,22-21-16,-22 21 0,21-22 0,-21 22 15,0 0-15,0 0 0,0 0 16,0 0-16,0 42 31,0 0-31,0 0 0,0 21 0,0-20 16,0 20-16,0-21 0,0 21 0,0 1 15,0-22-15,0 21 0,0-21 16,0 1-16,0-1 0,0 0 0,0 0 16,21 0-16,-21 0 15,21-21-15,0 22 0,0-22 16,1 0-16,-1 0 0,0-22 15,0 1-15,0 0 16,0 0-16</inkml:trace>
  <inkml:trace contextRef="#ctx0" brushRef="#br0" timeOffset="23111.1">11451 2752 0,'0'0'0,"0"-43"0,0 1 15,0 21-15,-21 21 16,0 21 0,21 21-16,0-20 15,0-1-15,0 21 0,0 0 16,0 1-16,0-1 0,-21 0 0,21 1 16,0-1-16,-22 0 0,22 1 15,-21-1-15,21 0 0,0 1 0,0-1 16,0-21-16,-21 22 0,21-22 0,0 0 15,0 21-15,0-21 0,0 1 16,0-1-16,21-21 16,0 0-1,1 0-15,-1 0 0,0-21 16,-21-1-16,21 22 0,0-21 0,0 0 16,-21 0-16,22 0 0,-22 0 15,21-22-15,0 22 0,-21 0 0,0 0 16,0 0-16,0-1 0,21 22 15,-21-21-15,0 42 16,0 1-16,0-1 16,0 0-16,0 21 15,0-21-15,0 1 0,0-1 0,-21 0 16,21 0-16,0 0 0,0 0 16,0 1-16,0-1 15,21-21-15,0 0 16,0 0-16,1 0 15,-1 0-15,0-21 0,0 21 0,0-22 16,0 1-16,1 21 0,-1-21 16,-21 0-16,21 0 0,0 0 0,-21-1 15,0 1-15,0 0 0,21 0 0,-21 0 16,0 0-16,0-1 0,21 22 16,-21 22 15,0-1-31,0 0 15,0 0-15,0 21 0,0-20 0,0-1 16,0 0-16,-21 21 0,21-21 16,-21 22-16,21-22 0,-21 21 0,21 1 15,0-22-15,0 21 0,0 0 0,-21-20 16,21 20-16,-21 0 0,21 1 16,0-1-16,0-21 0,-22 21 0,1 1 15,21-1-15,-21 0 0,21 1 0,0-1 16,0-21-16,-21 0 0,0 22 15,21-22-15,-21 0 0,21 0 16,0 0-16,-22-21 0,1 0 16,0 0-1,21-21-15,-21 21 16,21-21-16,0 0 0,-21 0 16,21 0-16,0-1 0,0 1 15,0 0-15,0 0 0,0 0 0,0-22 16,-21 22-16,21-21 0,-22 0 0</inkml:trace>
  <inkml:trace contextRef="#ctx0" brushRef="#br0" timeOffset="23377.95">11070 3027 0,'0'0'0,"-21"0"0,21-21 0,21 0 15,0 21 1,22-22-16,-22 22 0,21 0 0,-21 0 16,22-21-16,-1 21 0,0 0 15,-21 0-15,22 0 0,-1 0 0,-21-21 16,22 21-16,-22 0 0,0 0 16,0 0-16,-42 0 46,0 0-46,0 0 0,-1 21 0</inkml:trace>
  <inkml:trace contextRef="#ctx0" brushRef="#br0" timeOffset="23755.89">10731 3196 0,'0'-21'16,"-21"21"-1,0 0-15,0 0 0,0 0 0,0 21 16,-1-21-16,1 21 0,0 1 16,0-1-16,21 21 0,0 0 0,-21-20 15,21 20-15,-21 0 0,21 1 0,0-22 16,0 21-16,0-21 0,0 22 16,0-22-16,21 0 0,0-21 15,0 21-15,0 0 0,22-21 16,-1 0-16,0 0 0,1 0 0,20 0 15,-21 0-15,22-21 0,-1 0 0,1 0 16</inkml:trace>
  <inkml:trace contextRef="#ctx0" brushRef="#br0" timeOffset="24264.59">12150 3090 0,'0'-21'0,"0"42"0,0-21 31,0 22-31,0-1 16,0 0-16,0 0 0,0 21 15,0 1-15,0-1 0,0 0 0,0 22 16,0-22-16,0 22 0,0-22 15,0 0-15,0 22 0,-22-22 0,22 22 16,-21-22-16,0 22 0,21-1 0,-21-21 16,21 22-16,0-22 0,-21 22 15,0-22-15,-1 0 0,1 1 0,21-1 16,0-21-16,0 0 0,0 1 0,0-1 16,0 0-16,0-42 31,0 0-31,21-1 0,1 1 15,-22 0-15,21-21 0,0 21 16,-21-22-16,21 1 0</inkml:trace>
  <inkml:trace contextRef="#ctx0" brushRef="#br0" timeOffset="24632.38">12192 3260 0,'0'0'0,"0"-43"15,0 22-15,0 0 16,0 0-16,0 0 0,21 21 16,0-21-16,0-1 0,1 22 15,-1 0-15,0-21 0,0 21 0,0 0 16,0 0-16,1 0 0,-1 0 16,0 0-16,0 21 0,0 1 0,-21-1 15,0 0-15,0 0 0,0 21 0,0-20 16,0 20-16,0-21 0,0 0 15,-21 22-15,0-22 0,0 0 0,0 0 16,-22 0-16,22-21 0,0 21 16,0 1-16,0-22 0,-1 0 15,1 21-15,0-21 0,0 0 0,21-21 63,21 21-63,-21-22 15,21 22-15,0-21 0,1 21 0,-22-21 16</inkml:trace>
  <inkml:trace contextRef="#ctx0" brushRef="#br0" timeOffset="25071.13">12552 3344 0,'21'0'0,"0"0"16,0 0 0,0 0-16,-21-21 0,22 21 0,-1 0 15,0-21-15,0 21 0,0-21 0,0 0 16,1 21-16,-1-21 0,0-1 16,0 1-16,0 0 0,-21 0 0,21 0 15,-21 0 1,0-1-16,0 1 0,0 0 15,0 0-15,-21 0 16,0 21-16,0 0 0,0 0 16,0 0-16,-1 21 0,1 0 15,0 0-15,0 0 0,21 1 16,0 20-16,-21-21 0,21 21 0,-21-20 16,21 20-16,0-21 0,0 21 0,0-20 15,0-1-15,0 0 0,0 0 16,0 0-16,21 0 0,0-21 0,-21 22 15,21-22-15,0 0 0,0 0 16,1 0-16,-1 0 0,0 0 16,0 0-16,0 0 0,0 0 15,1 0-15,-22-22 0,0 1 16,21 21-16,0-21 0,0 0 0,0 0 16</inkml:trace>
  <inkml:trace contextRef="#ctx0" brushRef="#br0" timeOffset="26308.14">14203 2900 0,'0'0'0,"0"-21"0,0 0 15,0-1 1,0 1-16,0 0 16,0 0-16,0 0 15,21 0 1,0 21-16,0-22 16,0 22-16,1 0 15,-1 0-15,0 22 0,0-1 0,0 0 16,0 0-16,1 21 0,-1-20 0,0 20 15,0 0-15,0 1 0,0-1 16,-21 0-16,0 22 0,0-22 16,0 0-16,0 1 0,0-1 15,0 0-15,0 1 0,0-1 0,0-21 16,0 22-16,0-22 0,-21 0 0,21 0 16,0 0-16,-21-21 0,21-21 46,0 0-46,0 0 0,0 0 0,0-22 16,21 22-16,0-21 0,-21-1 0,22 1 16,-1 0-16,-21-22 0,21 22 15,0 0-15,0-22 0,0 22 0,1-1 16,-22-20-16,21 21 16,0-22-16,0 22 0,0-1 0,0 1 15,1 21-15,-22-21 0,21 20 0,0 1 16,0 21-1,-21 21 1,0 1-16,0-1 0,0 0 16,0 0-16,0 0 0,0 0 0,0 1 15,-21-1-15,21 0 0,0 0 16,0 0-16</inkml:trace>
  <inkml:trace contextRef="#ctx0" brushRef="#br0" timeOffset="27863.41">15240 3408 0,'0'0'0,"21"0"0,-21-21 16,21 21-16,-21-21 0,0-1 15,0 1-15,21 21 0,-21-21 0,22 0 16,-22 0-16,0-22 0,0 22 0,0 0 15,0 0-15,0 0 0,0 0 16,-22-22-16,1 22 0,21 0 0,-21 0 16,0 0-16,0 21 15,0 0-15,-1 0 0,1 0 0,0 0 16,0 0-16,0 0 0,0 21 0,-1 0 16,1 21-16,0-21 0,21 22 15,-21-22-15,0 21 0,0 1 0,21-22 16,0 21-16,-22 0 0,22-20 15,-21-1-15,21 0 0,0 0 0,0 0 16,0 0-16,21-21 31,1 0-31,-1 0 0,0-21 0,0 21 16,0-21-16,0 0 16,1 0-16,-1 0 0,0-1 0,21 1 15,-42 0-15,21-21 0,1 21 0,-22-1 16,21 1-16,-21-21 0,0 21 15,0 0-15,0-1 0,0 44 47,0-1-47,0 0 0,0 0 16,0 0-16,0 22 0,0-22 16,0 0-16,0 21 0,0-21 0,0 1 15,0-1-15,0 0 0,0 0 16,0 0-16,0 0 0,0 1 15,21-22-15,-21 21 0,21-21 16,0 0-16,0 0 0,1 0 16,-1 0-16,21-21 0,-21 21 0,22-22 15,-22 1-15,21 0 0,0 21 16,-20-21-16,-1-21 0,21 20 0,-21 1 16,0 0-16,1-21 0,-1 21 15,0-22-15,-21 22 0,0 0 0,0 0 16,0 0-16,0-1 0,-21 1 15,0 21-15,-1 0 16,1 0-16,0 0 0,0 21 16,21 1-16,-21-22 0,21 21 15,0 0-15,0 0 0,0 0 16,0 0-16,0 1 0,21-1 0,-21 0 16,21 0-16,0 0 0,-21 0 15,21 1-15,-21-1 0,22 0 0,-1 0 16,-21 0-16,0 0 15,21-21-15,-21 22 16,21-1-16,0-21 0,0 0 16,1 0-16,-1 0 15,0 0-15,0 0 0,0-21 16,22-1-16,-22 1 0,0 21 16,0-21-16,21 0 0,-20 0 0,-1 0 15,0-1-15,21 1 0,-42 0 0,21 0 16,1 0-16,-22-22 0,0 22 15,0 0-15,0 0 0,0 0 0,0 0 16,-22 21 0,1 0-16,0 0 0,0 0 0,0 21 15,0-21-15,-22 21 0,22 0 0,0 0 16,-21 0-16,20 22 0,1-22 16,0 0-16,0 0 0,0 22 15,21-22-15,0 0 0,-21 0 16,21 0-16,0 0 0,0 1 0,0-1 15,21 0 1,0-21-16,0 0 16,0 0-16,0 0 0,1 0 0,-1-21 15,0 21-15,0-21 0,0-1 16,0 22-16,1-21 0,-1 0 0,0 0 16,0 0-16,0 0 0,-21-1 15,21 1-15,1-21 0,-1 21 0,0 0 16,-21-1-16,0 1 0,21 0 0,-21 0 15,0 42 17,0 0-17,0 22-15,0-22 0,0 0 16,0 0-16,0 21 0,0-20 0,0-1 16,0 0-16,0 0 0,0 0 15,0 0-15,0 1 0,21-22 16,0 0-16,1 21 0,-1-21 15,0 0-15,0 0 0,0 0 16,0 0-16,1-21 0,-1 21 0,0-22 16,0 1-16,21 0 0,-20 0 15,-1 0-15,0 0 0,0-1 16,-21 1-16,21 0 0,0-21 0,-21 21 16,0-1-16,22 1 15,-22 42 1,0 1-1,0-1-15,0 0 0,0 0 16,0 0-16,0 0 0,-22 1 16,22-1-16,0 0 0,0 0 15,0 0 1,22-21 15,-22-21-31,21 0 16,-21 0-16,0 0 15</inkml:trace>
  <inkml:trace contextRef="#ctx0" brushRef="#br0" timeOffset="28199.72">16743 2900 0,'0'0'0,"-21"0"15,-1 0 1,22 21-1,22-21 17,-1 0-32,0 0 15,0 0-15,-21-21 0,0 0 16,21 21-16,-21-21 0,0-1 16,0 1-16,0 0 15,-21 21-15,0 0 16,0 0-16,0 0 15,-1 0-15,1 21 0,21 0 16,0 1-16,0-1 16,0 0-16,0 0 0,0 0 15,21-21 1,1 0-16,-1 0 16,0 0-16</inkml:trace>
  <inkml:trace contextRef="#ctx0" brushRef="#br0" timeOffset="28777.5">17272 2434 0,'0'0'0,"-21"0"16,0 21-1,21 1-15,-22-1 16,1 21-16,21-21 0,0 22 0,0-1 15,-21 0-15,21 22 0,0-22 16,-21 0-16,21 1 0,0-1 0,0 0 16,0 1-16,-21-1 0,21 0 0,-21 1 15,21-1-15,0-21 0,-22 22 16,1-22-16,21 21 0,0-21 0,-21 0 16,21 1-16,-21-1 0,21 0 15,0 0-15,-21-21 0,21-21 47,0 0-47,0 0 0,0-1 0,21 1 0,0 0 16,-21 0-16,21 0 15,0 0-15,1-22 0,-1 43 0,0-21 16,21 0-16,-21 0 0,1 0 0,-1 21 16,0 0-16,21 0 0,-21 0 15,1 0-15,-1 0 0,0 0 0,21 21 16,-42 0-16,21-21 0,-21 21 15,22 0-15,-22 0 0,0 22 0,0-22 16,0 0-16,0 0 0,-22 0 16,1 1-16,0-1 0,0 0 0,0 0 15,0 0-15,-22-21 0,22 21 0,-21 1 16,21-1-16,-22-21 16,22 0-16,-21 21 0,21-21 0,-1 0 0,1 0 15,0 0-15,21-21 31,0 0-31,0-1 16,21 1-16,0 0 16,1 0-16</inkml:trace>
  <inkml:trace contextRef="#ctx0" brushRef="#br0" timeOffset="29135.38">17822 2350 0,'0'21'0,"0"0"0,0 21 15,0 1-15,0-22 0,0 21 16,0 22-16,0-22 0,0 0 0,0 22 15,-21-22-15,21 22 0,0-22 16,-21 0-16,0 1 0,21-1 16,-21 0-16,-1 1 0,22-1 0,-21 0 15,0 1-15,21-22 0,-21 21 16,21-21-16,-21 0 0,21 1 0,0-1 16,-21 0-16,21 0 0,0 0 15,0 0-15,0-42 31,0 0-15,0 0-16</inkml:trace>
  <inkml:trace contextRef="#ctx0" brushRef="#br0" timeOffset="29535.66">17801 3175 0,'0'21'0,"0"0"15,0 1 1,21-22 0,0 0-16,1 0 0,-1 0 15,0 0-15,0 0 0,0 0 0,0 0 16,1 0-16,-1-22 0,0 22 0,0-21 16,0 21-16,0-21 15,-21 0-15,22 0 0,-22 0 0,0-1 16,0 1-16,0 0 0,-22 21 31,1 0-31,-21 0 0,21 21 16,0 0-16,-1 1 0,1-1 15,21 0-15,-21 0 0,0 21 0,0-20 16,21-1-16,0 21 0,-21-21 16,21 0-16,0 1 0,0-1 0,0 0 15,0 0-15,0 0 16,21-21-16,0 0 15,0 0-15,0 0 16,0 0-16,1 0 0,-1-21 0,0 21 16,0-21-16,0 21 0,0-21 0</inkml:trace>
  <inkml:trace contextRef="#ctx0" brushRef="#br0" timeOffset="30463.92">18690 3006 0,'0'-21'0,"-21"21"16,21 21 15,-21 0-31,21 0 0,-21 0 16,21 22-16,-22-22 0,22 0 0,0 21 15,0-21-15,-21 1 0,21 20 16,-21-21-16,21 0 0,0 0 0,-21 1 16,21-1-16,-21-21 15,21 21-15,-21-21 16,-1 0 0,1-21-1,21 0-15,0-1 0,0 1 16,0 0-16,0 0 0,21-21 15,1 20-15,-1-20 0,0 21 0,0-21 16,21 20-16,-20-20 0,20 21 16,-21 0-16,21 0 0,1-1 0,-22 1 15,21 21-15,-21 0 0,22 0 16,-22 21-16,21 22 0,-21-22 16,1 0-16,-22 21 0,0 1 0,21-22 15,-21 21-15,0 1 0,0-22 0,0 21 16,0-21-16,0 22 15,0-22-15,-21 0 0,-1 0 0,22 0 16,0 0-16,-21-21 16,21 22-16,-21-22 0,21-22 31,0 1-15,0 0-16,0 0 0,21 21 0,0-21 15</inkml:trace>
  <inkml:trace contextRef="#ctx0" brushRef="#br0" timeOffset="31011.6">19621 3069 0,'0'0'0,"0"-21"0,22 0 15,-22 0-15,0 0 0,0-1 16,-22 1-16,1 21 15,0 0-15,-21 0 0,21 0 16,-1 0-16,-20 0 0,21 0 16,-21 0-16,20 21 0,-20 1 0,0-1 15,21 0-15,-22 21 0,1-21 16,21 22-16,0-22 0,-1 21 0,1 1 16,21-22-16,0 21 15,0-21-15,0 0 0,0 1 0,0-1 16,0 0-16,21 0 0,1-21 0,-1 0 15,0 0-15,0 0 0,21 0 16,-20 0-16,20 0 0,-21-21 0,21 21 16,-20-21-16,20 21 0,-21-21 15,0-1-15,22 1 0,-22 0 0,0 0 16,0 0-16,0-22 0,0 22 16,-21 0-16,0 0 0,22-21 0,-22 20 15,0 1-15,21 0 0,-21 0 16,0 0-16,0 42 31,-21 21-31,21-21 16,-22 1-16,22 20 0,0-21 0,0 0 15,0 22-15,0-22 0,0 21 16,0-21-16,0 0 0,0 1 0,0-1 16,0 0-16,0 0 15,22-21-15,-1 0 0,0 0 16,0 0-16,0 0 0,0 0 15,1 0-15,-1-21 0,0 21 0,0-21 16,0 0-16</inkml:trace>
  <inkml:trace contextRef="#ctx0" brushRef="#br0" timeOffset="31687.72">20024 3069 0,'0'0'0,"0"21"31,-22 1-16,22-1-15,-21 0 0,21 21 16,0-21-16,0 1 0,0-1 0,-21 0 16,21 0-16,0 0 0,-21 0 0,21 1 15,0-1 1,0 0-16,0 0 16,-21-21-1,21-21 1,0 0-16,0 0 15,0-1-15,0 1 0,0 0 16,0-21-16,0 21 0,0-1 0,0-20 16,21 21-16,-21-21 0,21 20 15,0 1-15,0-21 0,1 21 0,-1 21 16,0-21-16,0 21 0,0 0 16,0 0-16,1 0 0,-1 21 0,0-21 15,0 21-15,0 0 16,0 21-16,1-20 0,-22-1 0,0 21 15,21-21-15,-21 0 0,0 1 0,0 20 16,0-21-16,0 0 0,0 0 16,0 1-16,0-1 0,-21-21 15,21 21-15,-22-21 16,1 0-16,21-21 16,0 0-1,0-1-15,0 1 16,0 0-16,21 0 0,1-21 0,-22 20 15,21 1-15,0-21 0,21 21 16,-21-22-16,1 22 0,-1 0 16,21 0-16,-21 21 0,0 0 15,1 0-15,-1 0 0,0 0 0,0 0 16,0 21-16,0 0 0,1 0 0,-22 1 16,0 20-16,0-21 0,0 0 15,0 0-15,0 1 0,0-1 0,0 0 16,0 0-16,0 0 0,-22-21 15,22 21-15,0 1 0,-21-22 16,42 0 15,1-22-15,-1 22-16</inkml:trace>
  <inkml:trace contextRef="#ctx0" brushRef="#br0" timeOffset="32099.48">20955 3154 0,'21'0'31,"0"0"-15,0 0-16,1-21 15,-1 21-15,0-21 0,0-1 0,0 22 16,0-21-16,1 0 15,-1 0-15,-21 0 0,0 0 16,0-1-16,0 1 16,0 0-16,0 0 0,-21 21 15,-1 0-15,1 0 16,0 0-16,0 21 0,0 0 16,0 0-16,-1 1 0,1 20 0,0-21 15,0 21-15,0-20 0,21 20 16,0-21-16,-21 0 0,21 22 0,0-22 15,0 0-15,0 0 0,0 0 16,0 0-16,0 1 0,21-1 16,0-21-16,0 0 0,0 0 15,0 0-15,1 0 16,-1 0-16,0 0 0,0 0 0,0 0 16,0 0-16,1-21 0,20 21 15,-42-22-15,21 1 0,0 21 0,22-21 16</inkml:trace>
  <inkml:trace contextRef="#ctx0" brushRef="#br0" timeOffset="32488.26">22077 3027 0,'0'-21'79,"0"0"-64,0-1 1,-21 22 46,21 22-30,0-1-17,-22-21-15,22 21 16,-21-21-16</inkml:trace>
  <inkml:trace contextRef="#ctx0" brushRef="#br0" timeOffset="32931.19">21971 3366 0,'0'0'0,"-21"0"0,42 0 63,-21 21-1,0 0-46,-21-21-1,21-21 17,0 0-32,21 21 31,0 0-15,0 21-1,-21 0-15,21 0 0,-21 0 16,0 0-16,0 22 0,0-22 15,0 0-15,-21 0 0,0 0 16,-21 1-16,21-1 0,-22 0 0,1 0 16,21 0-16,-22-21 0,1 21 15,21 1-15,0-22 0,0 0 0,-1 0 16</inkml:trace>
  <inkml:trace contextRef="#ctx0" brushRef="#br0" timeOffset="33535.36">22098 3069 0,'0'-21'47,"21"21"-47,-21-21 0,0 0 31,-21 21 0,21 21-31,0 0 16,-21-21-16,0 0 16,21 21-1,-22-21 32,1 21-31</inkml:trace>
  <inkml:trace contextRef="#ctx0" brushRef="#br1" timeOffset="43051.57">2773 4763 0,'0'0'0,"0"21"47,0 0-31,0 0-16,0 0 15,21 0-15,0-21 16,0 22-16,0-22 16,1 0-16,-1 0 0,0 0 15,0 0-15,0 0 16,0 0-16,1-22 0,-1 22 0,0-21 16,0 0-16,0 21 0,-21-21 15,21 0-15,1 0 0,-22-1 0,21 22 16,-21-21-16,0 0 0,0 0 15,0 0-15,0 0 16,-21 21-16,-1-22 0,1 22 0,0 0 16,0-21-16,0 21 0,0 0 15,-1 0-15,1 0 0,-21 0 0,21 21 16,0 1-16,-22-1 0,22 0 16,0 0-16,0 21 0,0-20 15,-1 20-15,22 0 0,0 1 16,0-22-16,0 21 0,0 0 0,0-20 15,0 20-15,22-21 0,-22 0 16,21 0-16,0 1 0,0-1 16,0-21-16,0 21 0,22 0 0,-22-21 15,0 0-15,0 0 0,0 0 16,1 0-16,-1 0 0,0 0 0,0 0 16,0 0-16,-42 0 46,0 0-46,-21 0 16,20 0-16,1 21 0,-21 0 16,21 1-16,0-22 0,-22 21 0,22 21 15,0-21-15,-21 0 0,20 1 16,1-1-16,21 0 0,-21 0 0,21 0 16,-21 0-16,21 1 0,0-1 15,0 0-15,0 0 0,0 0 16,21-21-16,0 21 0,0-21 15,1 0-15,-1 0 0,0 0 16,0 0-16,0 0 0,0 0 0,1 0 16,20 0-16,-21 0 0,0 0 15,22-21-15,-22 0 0,21 21 16</inkml:trace>
  <inkml:trace contextRef="#ctx0" brushRef="#br1" timeOffset="43888.09">3958 5122 0,'0'-21'0,"0"42"0,0-63 0,0 21 15,-21 21 1,0 0-16,0 0 0,-1 0 0,1 0 0,-21 0 16,21 0-16,0 21 15,-22 0-15,1 0 0,21 1 0,-22-1 16,22 21-16,-21-21 0,21 22 15,0-22-15,-1 0 0,1 21 0,0-21 16,21 1-16,0-1 0,0 0 16,0 0-16,0 0 0,21-21 15,-21 21-15,21-21 0,1 0 16,20 0-16,-21 0 0,0-21 0,22 21 16,-22-21-16,0 0 0,21 0 15,-21 0-15,22-1 0,-22 1 16,0 0-16,0 0 0,0 0 0,1-22 15,-22 22-15,0 0 0,21 0 16,-21 0-16,0 0 0,0-1 0,0 1 16,0 42 15,0 1-15,0-1-16,0 0 0,0 0 0,0 0 15,0 22-15,0-22 0,0 0 16,0 21-16,0 1 0,0-1 0,0 0 15,0 1-15,21-1 0,-21 21 16,0 1-16,0-22 0,21 22 16,-21-1-16,21 1 0,-21-1 0,0 1 15,0-1-15,21 1 0,-21-1 16,22 1-16,-22-1 0,0 22 0,0-22 16,0 1-16,0-1 0,0-20 15,0 20-15,0-20 0,0-1 0,0 0 16,0 1-16,-22-22 0,1 0 0,0 21 15,0-21-15,0-21 0,0 22 16,-1-22-16,-20 0 0,21 0 0,-21 0 16,-1 0-16,1 0 0,0 0 15,-1-22-15,1 1 0,0-21 0,-1 21 16,1-22-16,0 1 0,20-21 16,1-1-16,0 1 0,0-1 15,21-21-15,0 1 0,0 20 0,0-20 16,0-1-16,21 21 0,0-20 15,0 20-15,22 1 0,-22-1 0,21 1 16,-21-1-16,22 22 0,-1 0 16,-21 20-16,22-20 0,-1 21 0,-21 0 15,21 0-15,-20 21 0,-1-22 16,0 22-16,0 0 0,0 0 0,0 0 16,-21-21-16,22 21 15,-1 0 32,0 0-47</inkml:trace>
  <inkml:trace contextRef="#ctx0" brushRef="#br1" timeOffset="45032.45">6667 5207 0,'-21'0'31,"0"0"-31,0 0 16,0 0-16,0 0 15,-1 0-15,1 0 0,0 0 0,0 0 16,0-21-16,0 21 0,-22 0 0,22 0 16,0 0-16,-21 0 0,-1 0 15,22 0-15,-21 0 0,-1 0 0,22 0 16,-21 0-16,21 21 0,-22-21 16,22 0-16,0 0 0,0 0 0,0 0 15,0 21-15,-1-21 16,44 0 15,-1 0-15,0 0-16,21 0 0,-21 0 0,22 0 15,-1 0-15,0 0 0,22-21 16,-22 21-16,22 0 0,-1 0 0,1 0 16,-1-21-16,22 21 0,-22 0 15,1 0-15,-1 0 0,1 0 0,-1 0 16,-20 0-16,20 0 0,-20 0 0,-1-21 15,0 21-15,1 0 0,-22 0 16,21-21-16,-21 21 0,0 0 0,1 0 16,-1 0-16,-21-22 0,0 1 31,-21 0-15,-1 21-16,-20-21 0,21 21 15,-21-21-15,20 21 0,-20-21 0,0 21 16,-1-22-16,22 22 0,-21-21 15,0 21-15,20-21 0,-20 21 0,21 0 16,0 0-16,0 0 0,-1 0 0,1-21 16,0 21-16,42 0 47,0 21-32,1-21-15,20 0 0,-21 21 0,21-21 16,1 0-16,-22 21 0,21-21 15,1 0-15,-1 22 0,-21-22 0,21 0 16,1 0-16,-22 21 0,0-21 16,21 0-16,-20 0 0,-1 21 0,0-21 15,0 0-15,-21 21 16,0 0-16,0 0 0,0 1 16,-21-1-16,0 21 0,-22-21 15,22 0-15,0 1 16,-21 20-16,-1-21 0,1 21 0,0-20 15,-1-1-15,22 21 0,-21-21 16,0 0-16,20 1 0,1-1 0,-21 0 16,21-21-16,0 21 0,-1 0 0,1-21 15,21 21-15,-21-21 16,42 0 62,0 0-78,1-21 16,-1 21-16,0-21 0,0 0 0</inkml:trace>
  <inkml:trace contextRef="#ctx0" brushRef="#br1" timeOffset="51320.38">10795 4826 0,'0'0'0,"0"-21"0,21 21 16,-21-21-16,0 0 31,0-1-15,0 1-1,0 42 32,0 1-31,-21 20-16,21-21 0,-21 0 15,21 22-15,0-22 0,0 21 16,-21-21-16,21 22 0,-22-22 16,22 21-16,-21-21 0,21 0 0,0 1 15,0-1-15,0 0 0,0 0 16,0 0-16,0 0 0,0 1 15,0-44 17,0 1-17,0 0-15,0 0 0,0 0 16,0 0-16,0-1 0,0-20 0,0 21 16</inkml:trace>
  <inkml:trace contextRef="#ctx0" brushRef="#br1" timeOffset="51816.1">10858 4382 0,'0'0'16,"0"-22"-16,0 44 47,0-1-47,0 0 15,-21 0-15,21 0 0,0 0 16,0 1-16,0-1 0,0 0 16,0 0-1,21-21-15,1 0 0,-1 0 16,0 0-16,0 0 15,0 0-15,-21-21 0,21 0 0,1 21 16,-22-21-16,0-1 0,0 1 16,0 0-16,0 0 15,0 0-15,0 0 0,0-1 16,-22 22-16,1-21 0,0 21 16,0 0-16,0 0 15,0 0-15,-1 0 0,1 0 16,0 0-16,21 21 15,-21-21-15,21 22 0,0-1 0,0 0 16,0 0-16,0 0 16,0 0-16,0 1 0,0-1 15,21-21-15,0 21 0,0 0 0,1-21 16,-22 21-16,42-21 0</inkml:trace>
  <inkml:trace contextRef="#ctx0" brushRef="#br1" timeOffset="52519.92">11366 4678 0,'-21'21'46,"21"0"-30,0 0 0,0 1-16,0-1 0,0 0 15,0 0-15,0 0 16,-21 0-16,21 1 0,0-1 0,-21 0 16,21 0-16,0 0 0,0 0 0,0 1 15,-21-22-15,21 21 0,0 0 16,-21 0-16,21 0 0,0 0 15,0-42 64,0 0-79,0 0 15,0 0-15,0 0 0,0-1 16,0 1-16,0-21 0,21 21 0,0-22 15,0 22-15,0-21 0,0 21 0,-21-22 16,43 22-16,-22 0 0,0 0 16,0 0-16,0 0 0,1-1 0,-1 22 15,0 0-15,0 0 0,0 0 16,22 0-16,-22 0 0,0 0 16,0 0-16,0 22 0,0-1 0,-21 0 15,22 0-15,-22 0 16,0 0-16,0 1 0,0-1 0,0 0 15,0 21-15,0-21 0,0 1 0,0-1 16,0 21-16,-22-21 0,22 0 16,-21 1-16,21-1 0,-21 0 0,21 0 15,-21 0-15,21 0 0,0 1 16,0-1-16,0-42 62,0-1-62,0 1 16,21 0-16,0 0 0,0-21 0</inkml:trace>
  <inkml:trace contextRef="#ctx0" brushRef="#br1" timeOffset="53035.33">12277 4276 0,'0'0'0,"0"-21"16,0-1-16,0 1 0,0 0 15,-22 21-15,22-21 16,-21 21-16,21 21 47,0 0-47,0 0 0,0 1 15,0-1-15,0 21 0,-21-21 16,21 22-16,0-22 0,-21 0 0,21 21 16,0-21-16,0 22 0,-21-22 0,21 21 15,-21-21-15,21 22 0,0-22 16,-22 0-16,22 21 0,0-20 15,0 20-15,0-21 0,0 0 0,0 22 16,0-22-16,0 0 0,0 0 16,0 0-16,0 0 0,0 1 15,22-22-15,-1 0 0,0 0 16,-21 21-16,21-21 0,0 0 0,0 0 16,1 0-16,-1 0 15,0-21-15,0-1 0,0 1 16,0 21-16,-21-21 0,22 0 15,-22 0-15,21 21 0,-21-21 16,0-1-16,0 1 16,0 0-16,21 0 15</inkml:trace>
  <inkml:trace contextRef="#ctx0" brushRef="#br1" timeOffset="53404.13">12107 4572 0,'21'0'47,"1"0"-47,-1 0 15,0 0-15,0 0 0,0 0 16,0-21-16,1 21 0,-1 0 0,21-21 16,-21 21-16,0 0 0,1 0 15,-1-21-15,0 21 0,0 0 0,0 0 16,0 0-16,-21-22 0,22 22 16</inkml:trace>
  <inkml:trace contextRef="#ctx0" brushRef="#br1" timeOffset="55531.33">15706 4572 0,'21'0'16,"0"0"15,0 0-16,0 0 1,0-21-16,-21 0 16,0 0-16,0-1 15,0 1-15,0 0 16,0 0-16,0 0 0,0 0 16,0-1-16,0 1 0,-21 0 0,0 0 15,0 0-15,21 0 16,-21 21-16,0-22 0,-1 22 0,22-21 15,-21 21-15,0 0 0,0 0 16,0 0-16,0 0 0,-1 0 16,1 21-16,0 1 0,-21-1 0,21 0 15,-1 0-15,1 0 0,-21 22 16,21-22-16,0 21 0,-1-21 0,1 22 16,0-1-16,21-21 0,0 21 15,0-20-15,0 20 0,0-21 0,0 21 16,0-20-16,0 20 0,0-21 15,0 0-15,0 0 0,0 1 0,0-1 16,0 0-16,0 0 0,21-21 16,0 21-16,1-21 0,-1 0 15,0 0-15,0 0 0,0 0 16,0 0-16,1-21 0,-1 0 0,0 21 16,0-21-16,0 0 0,0-22 0,22 22 15,-22 0-15,0 0 16,0-22-16,0 22 0,1-21 0,-1 21 15,0-22-15,0 1 0,-21 21 0,21-21 16,-21-1-16,21 22 0,-21 0 16,0-21-16,0 20 0,22 1 0,-22 0 15,0 0-15,0 0 16,0 42 15,0 0-15,0 0-16,0 0 0,0 22 0,0-22 15,0 0-15,0 21 0,0-20 0,0 20 16,0-21-16,0 21 0,0-20 16,0 20-16,0-21 0,0 0 15,0 0-15,0 22 0,0-22 0,21-21 16,0 21-16,-21 0 0,21 0 16,0 1-16,0-22 0,1 0 15,-1 0-15,0 0 0,0 0 16,0 0-16,0 0 15,1-22-15,-1 22 0,0-21 16,0 0-16,0 0 0,0 0 16,1 0-16,-1-1 0</inkml:trace>
  <inkml:trace contextRef="#ctx0" brushRef="#br1" timeOffset="56080.02">17272 4509 0,'-21'0'31,"0"0"-31,21 21 31,0 0-15,21-21 31,0 0-47,-21-21 31,0 0-15,-21 21 15,0 0-16,21 21 1,0 0 0,0 0 15,0 0-15</inkml:trace>
  <inkml:trace contextRef="#ctx0" brushRef="#br1" timeOffset="56611.71">17187 4911 0,'0'0'0,"-21"0"16,42 0 31,0 0-32,-21 21 32,0 0-47,0 0 16,-21-21-1,0 0 1,21-21 15,0 0-15,0 0 0,21 21-16,0 0 15,1 0-15,-1 0 0,0 0 16,0 0-16,0 0 15,-21 21-15,0 0 16,0 0-16,0 0 16,0 1-16,0-1 0,-21 0 15,0 0-15,0 0 0,0 0 16,-22 22-16,22-22 0,0 0 0,0 0 16,0 0-16,-1-21 0,1 22 0,0-22 15,0 0-15,0 0 0,0 0 16</inkml:trace>
  <inkml:trace contextRef="#ctx0" brushRef="#br1" timeOffset="57260.84">17293 4509 0,'0'0'0,"-21"0"16,0 21-16,0-21 15,21 21-15,21-21 94,-21-21-94,0 0 31,-21 21-15,-1 0-16,22 21 15,0 0-15,0 0 16,0 0 0,0 0-1,0 1 79</inkml:trace>
  <inkml:trace contextRef="#ctx0" brushRef="#br1" timeOffset="57992.33">17166 4995 0,'-21'22'47,"0"-22"-47,21 21 15,0 0 1,21-21 31,0 0-47,0-21 15,-21 0 17</inkml:trace>
  <inkml:trace contextRef="#ctx0" brushRef="#br0" timeOffset="68235.64">1884 6900 0,'0'-21'0,"0"0"16,0 0-1,0 0 1,0 0-16,0-1 16,0 1-1,21 21 17,0 0-32,0 0 15,0 0-15,1 21 0,-1 1 16,-21-1-16,21 0 0,0 21 15,0-21-15,0 22 0,1-22 0,-1 21 16,0 1-16,0 20 0,0-21 16,-21 1-16,21 20 0,-21-20 15,22 20-15,-22-21 0,0 1 0,0-1 16,21 0-16,-21 1 0,0-22 16,0 21-16,0-21 0,21 1 0,-21-1 15,0 0-15,0 0 0,0-42 47,0 0-47,0 0 16,0-1-16,0-20 0,0 21 0,0-21 15,0-22-15,0 22 0,0-22 16,0 1-16,0-1 0,0 1 16,21-1-16,0 1 0,0-1 0,-21 22 15,22-22-15,-1 22 0,0 0 16,0-1-16,0 22 0,-21-21 0,21 21 15,1 0-15,-1-1 0,0 1 16,-21 42 47,0 1-63,-21-1 0,21 0 15,0 0-15,0 0 16,0 22-16,0-22 0,0 0 0</inkml:trace>
  <inkml:trace contextRef="#ctx0" brushRef="#br0" timeOffset="70015.27">3069 7662 0,'21'0'16,"-21"-21"-16,0 0 0,21 0 15,-21 0-15,0 0 0,22-1 16,-22 1-16,0 0 0,0-21 0,0 21 16,0-1-16,0-20 0,0 21 15,0-21-15,0 20 0,-22 1 0,1 0 16,0 0-16,21 0 0,-21 0 15,0 21-15,0 0 0,-1 0 0,1 0 16,0 0-16,0 0 16,0 21-16,0 21 0,-1-21 0,1 22 15,0-22-15,0 21 0,0 0 16,21 1-16,0-1 0,-21 0 0,21 1 16,0-1-16,0 0 0,0-20 15,0 20-15,0-21 0,0 0 0,0 0 16,0 1-16,21-22 0,0 21 15,0-21-15,0 0 0,0 0 16,1 0-16,-1-21 16,0-1-16,0 1 0,0 0 0,0 0 15,-21 0-15,22 0 0,-1-22 16,-21 22-16,0-21 0,21-1 0,-21 22 16,0-21-16,0 0 0,0-1 15,0 22-15,0 0 0,0-21 16,0 20-16,0 1 0,0 0 15,0 42 1,0 0 0,0 1-16,0-1 0,0 0 15,0 21-15,0-21 0,0 22 0,0-22 16,0 21-16,0-21 0,21 22 16,-21-22-16,0 21 0,21-21 15,-21 1-15,0-1 0,0 21 16,21-21-16,1-21 0,-22 21 0,21 1 0,0-22 15,0 21-15,0-21 16,0 0-16,1 0 16,-1 0-16,0 0 0,0 0 0,0 0 15,0-21-15,1 21 0,-1-22 16,0 1-16,21 0 0,-42 0 0,21-21 16,1 20-16,-1 1 0,0-21 15,-21 21-15,0-22 0,21 22 0,-21-21 16,0 21-16,0-22 0,0 22 15,0 0-15,0 0 0,0 0 0,0 0 32,-21 21-32,0 0 0,0 0 0,-1 0 15,1 21-15,0 0 16,0-21-16,21 21 0,0 0 0,0 0 16,0 1-16,0-1 0,0 0 15,0 0-15,0 0 0,21 0 16,0 1-16,0-22 0,-21 21 0,22 0 15,-1 0-15,0-21 0,-21 21 16,21 0-16,0-21 0,0 22 16,-21-1-16,22 0 0,-1 0 15,-21 0-15,21-21 0,-21 21 0,21 1 16,0-22-16,-21 21 0,21 0 16,1-21-16,-22 21 0,21-21 15,0 0-15,0 0 0,0 0 16,0 0-16,1 0 0,-1 0 15,0 0-15,0 0 0,0 0 0,22 0 16,-22 0-16,0-21 0,0 21 0,21-21 16,-20 0-16,-1-1 0,0 1 15,0 0-15,0 0 0,0 0 0,-21 0 16,0-1-16,22 1 0,-22-21 16,0 21-16,0-22 0,0 22 15,0-21-15,0 21 0,0-22 0,0 22 16,0 0-16,-22 0 15,22 0-15,-21 21 0,0 0 0,0 0 16,0 0-16,0 0 0,-1 21 16,1 0-16,0 0 0,0 22 0,0-22 15,0 21-15,-1-21 0,1 22 16,0-22-16,21 21 0,0-21 0,0 43 16,0-43-16,0 0 0,0 21 15,0-20-15,0-1 16,0 0-16,21-21 0,0 0 0,1 21 15,-1-21-15,0 0 16,0 0-16,0 0 0,0 0 0,1-21 16,-1 21-16,0-21 0,0 0 15,0-1-15,0 1 0,1 0 16,-22 0-16,21 0 0,0-22 0,-21 22 16,0 0-16,0-21 0,0 21 0,21-1 15,-21 1-15,0 0 0,0 0 16,0 0-16,0 42 47,0 0-47,0 21 0,0-20 15,0-1-15,0 0 0,0 0 0,0 21 16,0-20-16,21-1 0,-21 0 16,0 0-16,0 0 0,0 0 15,21 1-15,1-1 0,-1 0 16,0-21-16,0 0 0,0 0 15,0 0-15,1 0 16,-1 0-16,-21-21 0,21 21 0,0-21 16,0-1-16,0 22 0,1-21 0,-1 0 15,-21 0-15,21 0 0,-21-22 16,21 22-16,-21 0 0,0-21 0,0 21 16,21-1-16,-21 1 0,0 0 15,21 0-15,-21 0 0,0 0 0,0 42 31,0 0-31,0 0 16,0 0-16,0 0 0,0 1 0,0-1 16,0 21-16,0-21 0,0 0 15,0 1-15,0-1 0,0 0 0,0 0 16,0 0-16,0 0 16,0-42 30,0 0-30,0 0-16</inkml:trace>
  <inkml:trace contextRef="#ctx0" brushRef="#br0" timeOffset="70227.75">4805 7154 0,'-21'0'0,"-1"0"16,1 0-16,0 0 16,42-21 62</inkml:trace>
  <inkml:trace contextRef="#ctx0" brushRef="#br0" timeOffset="70925.89">5249 6752 0,'0'-21'0,"0"42"0,-21-42 16,21 0-16,-21 21 0,21-21 16,-21 21-16,0 0 15,-1 0 1,22 21-16,0 0 16,0 21-16,0-20 0,0 20 0,-21 0 15,21 1-15,0-1 0,0 0 16,-21 22-16,21-22 0,0 22 0,0-1 15,-21 1-15,21-22 0,-21 21 16,21-20-16,-21 20 0,21-20 16,0-1-16,0-21 0,0 21 0,0-20 0,-22-1 15,22 0-15,0 0 16,0 0-16,0 0 0,0-42 47,0 0-47,0 0 0,0 0 15,0 0-15,0-1 0,22 1 16,-22-21-16,0 21 0,0 0 0,21-22 16,0 22-16,-21 0 0,21 0 0,0-22 15,0 22-15,1 21 0,-1-21 16,0 0-16,0 21 0,21 0 16,-20 0-16,-1 0 0,21 0 0,-21 0 15,22 21-15,-22 0 0,0-21 16,21 21-16,-21 1 0,1-1 0,-22 0 15,0 0-15,21 21 0,-21-20 0,0-1 16,0 0-16,0 21 0,-21-21 16,-1 1-16,1-1 0,0 0 0,-21 0 15,21 0-15,-1 0 0,-20 1 16,21-1-16,0 0 0,-22-21 0,22 21 16,0-21-16,0 21 0,0-21 0,0 0 15,-1 0-15,1 0 16,0 0-16,0 0 15,21-21-15,0 0 16,0 0-16,0 0 16,0-1-16,21 1 15,-21 0-15,21 0 0,0 0 0</inkml:trace>
  <inkml:trace contextRef="#ctx0" brushRef="#br0" timeOffset="71331.67">6032 6689 0,'0'-21'0,"0"42"0,0-64 0,0 22 0,0 0 15,0 42 16,0 0-31,0 1 0,-21 20 16,21-21-16,0 21 0,0 1 0,0-1 16,0 0-16,0 1 0,0-1 0,-21 22 15,21-1-15,-21-21 0,0 22 16,21-1-16,-21-20 0,-1 20 0,22-20 16,-21 20-16,0-21 0,21 1 15,0-1-15,-21 0 0,0 1 16,21-1-16,-21-21 0,21 22 0,0-22 15,0 0-15,0 0 0,-22 21 0,22-20 16,0-1-16,22-21 31,-22-21-15,0-1-16,21 1 0,0 0 16,0 0-16,-21 0 0,21-22 0</inkml:trace>
  <inkml:trace contextRef="#ctx0" brushRef="#br0" timeOffset="71763.14">6117 7578 0,'21'21'16,"0"-21"-1,1 0-15,-1 0 16,0 0-16,0-21 0,0 0 15,0 21-15,1-22 0,-1 22 0,-21-21 16,21 0-16,-21 0 16,21 21-16,-21-21 0,0 0 0,0-22 15,0 22-15,0 0 0,0 0 0,0 0 16,0-1-16,0 1 0,0 0 16,-21 21-16,0 0 15,0 0-15,-1 0 0,22 21 0,-21-21 16,0 21-16,0 22 0,0-22 15,0 0-15,-1 21 0,1 1 0,21-1 16,0-21-16,-21 22 0,21-22 16,0 21-16,0-21 0,0 22 0,0-22 15,0 0-15,0 0 0,0 0 0,21-21 16,0 21-16,1 1 0,-1-22 16,21 0-16,-21 0 15,0 0-15,1 0 0,-1 0 0,0 0 16,0 0-16,0 0 0,0-22 0,1 22 15,-1-21-15,0 0 0,0 0 16,0 0-16,0 0 0</inkml:trace>
  <inkml:trace contextRef="#ctx0" brushRef="#br0" timeOffset="73839.95">8361 6646 0,'0'0'16,"-21"-21"-16,-1 21 0,1 0 15,0 0-15,21 21 16,0 1 0,0-1-16,0 0 0,0 0 15,0 0-15,0 0 0,0 1 16,21-1-16,-21 0 0,21-21 15,1 0-15,-1 0 0,0 0 16,21 0-16,-21 0 0,22 0 0,-22 0 16,21-21-16,1 0 0,-1-1 15,0 1-15,1 0 0,-22 0 0,21-21 16,-21 20-16,22 1 0,-22-21 0,0 0 16,0 20-16,-21-20 0,0 0 15,0 21-15,0-22 0,0 22 0,0-21 16,0 21-16,-21-1 0,21 1 15,-21 0-15,0 0 0,-1 21 16,1 0 0,0 0-16,21 21 0,0 0 15,0 0-15,0 22 0,-21 20 0,21-20 16,0 20-16,0 1 0,-21-1 16,21 1-16,0-1 0,0 1 0,0-1 15,-21 1-15,21-1 0,-22-21 16,22 22-16,0-1 0,0-20 0,0-1 15,-21 0-15,21 1 0,-21-1 16,0 0-16,21-20 0,-21 20 0,0-21 16,21 0-16,0 0 0,-22-21 0,1 22 15,0-22-15,0 0 16,0 0-16,0 0 0,-1-22 16,1 1-16,0 21 0,0-21 0,0 0 15,0-21-15,-1 20 0,1 1 16,0-21-16,0 0 0,0-1 0,0 22 15,-1-21-15,1 21 0,0-1 16,21 1-16,0 0 0,-21 21 16,21 21-16,0 0 15,0 1-15,0-1 16,0 0-16,0 21 0,21-21 0,0 22 16,-21-1-16,21-21 0,1 0 0,-1 22 0,0-22 15,0 0-15,0 0 16,0 0-16,22 1 0,-22-22 0,0 21 15,21-21-15,1 0 0,-22 0 16,21 0-16,1 0 0,-1 0 0,0-21 16,1 21-16,-1-22 0,0 1 0,1 0 15,-1-21-15,0 21 0,-21-1 16,22-20-16,-22 0 0,0 21 0,0-22 16,0 1-16,-21 21 0,0-22 0,0 22 15,0 0-15,0 0 0,0 0 16,0 42 15,0 0-31,0 0 16,0 22-16,0-22 0,0 0 0,0 21 15,0-21-15,-21 22 0,21-22 16,0 0-16,-21 21 0,21-20 0,0-1 16,0 0-16,0 0 0,0 0 0,0 0 15,0 1 1,0-44 15,0 1-15,0 0-16,0 0 0,0-21 15,0 20-15,21 1 0,0-21 16,1 21-16,-22-22 0,21 22 0,0-21 16,0 21-16,0 0 0,0-1 0,1 1 15,-1 21-15,0 0 0,0 0 16,0 0-16,0 0 0,1 21 0,-1-21 15,-21 22-15,21-1 0,-21 0 0,21 0 16,-21 21-16,21-20 0,-21-1 16,0 0-16,0 21 0,0-21 0,0 1 15,0-1-15,0 0 0,21 0 0,-21 0 16,0 0 0,0 1-16,22-22 0,-1 0 15,0 0-15,0 0 16,0 0-16,0-22 15,1 1-15,-1 21 0,0-21 0,-21 0 16,21 0-16,0-22 0,0 22 16,-21 0-16,22-21 0,-1 21 0,0-22 15,-21 22-15,0-21 0,0 21 0,21-22 16,-21 22-16,0 0 0,0 0 16,0 0-16,0-1 15,0 44 1,0-1-1,0 0-15,0 0 0,-21 0 0,0 0 16,21 22-16,0-22 0,0 21 0,-21-21 16,21 22-16,0-1 0,0-21 15,0 22-15,0-22 0,0 0 0,0 0 16,0 0-16,0 0 0,21 1 0,0-1 16,0-21-1,0 0-15,0 0 0,1 0 0,-1 0 16,0-21-16,21 21 0,-21-22 15,1 1-15,-1 0 0,0 0 16,0 0-16,0-22 0,0 1 16,1 21-16,-1-21 0,0-22 0,0 22 15,0-1-15,-21-20 0,21 21 16,1-1-16,20-84 0,-21 85 16,-21-22-16,21 22 0,-21-21 0,21 20 15,-21 1-15,0 0 0,0-1 16,0 22-16,0 0 0,0 0 0,0 0 15,0-1-15,-21 22 16,0 22-16,21 20 0,-21-21 16,21 21-16,0 1 0,-21-1 0,21 0 15,-21 22-15,21-22 0,-22 22 16,22-22-16,0 22 0,0-22 16,0 0-16,0 22 0,0-22 0,0 0 15,0 1-15,0-1 0,22 0 16,-22 1-16,21-22 0,-21 0 0,0 21 15,0-20-15,21-1 0,0 0 16,-21 0-16,21-21 16,0 0-16,1 0 0,-1 0 15,0 0-15,0-21 0,-21 0 16,21 21-16,0-21 0,-21-1 16,0 1-16,22 0 0,-22 0 0,0-21 15,21 20-15</inkml:trace>
  <inkml:trace contextRef="#ctx0" brushRef="#br0" timeOffset="74083.83">10202 6900 0,'21'0'47,"1"0"-47,-1 0 0,0 0 15,0 0-15,0 0 0,0 0 0,1 0 16,-1-21-16,0 21 0,0 0 0,0 0 16,0-21-16,1 21 15,-1 0-15,-21-21 16,0 0 0,-21 21-1</inkml:trace>
  <inkml:trace contextRef="#ctx0" brushRef="#br0" timeOffset="74259.72">9567 6816 0,'0'0'0,"-21"0"0,0 0 0,0 0 16,0 21-16,-1-21 15,1 21-15,0-21 31</inkml:trace>
  <inkml:trace contextRef="#ctx0" brushRef="#br0" timeOffset="75604.82">11155 7345 0,'-21'0'31,"21"-21"-15,21 0-16,-21-1 15,21 22-15,0-21 0,0 0 16,0 0-16,1 0 0,-22 0 0,21-1 16,-21 1-16,21 0 0,-21 0 15,0 0-15,0 0 0,0-1 16,-21 1-16,0 0 0,-1 21 16,1 0-16,0 0 0,0 0 15,0 0-15,-22 0 0,22 0 0,-21 21 16,0-21-16,20 21 0,-20 1 0,21 20 15,-21-21-15,20 21 0,1 1 16,0-1-16,0 0 0,0-20 0,21 20 16,0 0-16,0-21 0,0 22 15,0-22-15,0 0 0,0 0 0,0 0 16,21-21-16,0 0 0,0 0 0,22 0 16,-22 0-16,0 0 0,21 0 15,-21-21-15,22 21 0,-22-21 16,21 0-16,-21 0 0,22 0 0,-22-1 15,21 1-15,-21-21 0,1 21 16,-1 0-16,0-22 0,0 22 0,-21 0 16,21-21-16,-21 20 0,0 1 0,0 0 15,0 0-15,0 0 0,0 0 16,-21 21 0,21 21-16,-21 0 15,21 0-15,-21 0 0,21 0 0,0 22 16,0-22-16,0 21 0,0 1 0,0-22 15,0 21-15,0-21 0,0 22 16,21-22-16,0 0 0,0 0 16,-21 0-16,21 0 0,1-21 0,-1 22 15,0-22-15,0 0 16,0 0-16,0 0 0,1 0 0,-1 0 16,0 0-16,0-22 0,21 1 0,-20 0 15,-1 0-15,0 0 0,0 0 16,0-22-16,-21 22 0,21-21 0,1-1 15,-1 1-15,-21 0 0,21-1 16,-21 1-16,21-21 0,0 20 0,-21-20 16,0 20-16,21-20 0,1-1 0,-22 22 15,0-21-15,0 20 0,21-20 16,-21 20-16,0 1 0,0 21 16,0 0-16,0 0 0,0 42 15,0 0 1,0 21-16,-21 1 0,21-1 0,0 0 15,0 22-15,-22-22 0,1 22 16,21-1-16,-21-21 0,21 22 0,0-22 16,0 22-16,0-22 0,-21 22 15,21-22-15,0 0 0,0 1 0,0-1 16,0 0-16,0-21 0,0 22 0,0-22 16,0 0-16,0 0 0,21 0 15,0-21-15,-21 22 0,21-22 16,1 0-16,-1 0 0,0 0 15,0-22-15,0 22 0,0-21 16,1 0-16,-1 0 0,0 0 0,0 0 16,0-22-16,0 22 0,1-21 0,-22 21 15,0-22-15,0 22 0,21 0 16,-21 0-16,0 0 0,0 42 31,0 0-31,-21-21 16,21 21-16,0 0 0,0 0 0,0 1 15,0-1-15,0 0 0,-22 0 16,22 0-16,0 0 0,0 1 16,0-1-16,-21-21 0,21-21 62,0-1-62,0 1 0,0 0 16,0 0-16</inkml:trace>
  <inkml:trace contextRef="#ctx0" brushRef="#br0" timeOffset="75795.71">12255 6964 0,'0'-21'16,"-21"21"15,21-21-16,21 21 17,1 0-17,-1 21-15</inkml:trace>
  <inkml:trace contextRef="#ctx0" brushRef="#br0" timeOffset="76431.89">12446 7133 0,'0'0'0,"21"0"47,0 0-31,0 0-16,1 0 16,-1 0-16,0 0 15,0 21-15,-21 1 0,21-1 16,-21 0-16,0 0 0,0 0 0,0 0 15,0 1-15,0-1 0,0 0 16,-21 0-16,0 0 0,0 0 16,0 1-16,-22-1 0,22 0 0,-21 0 15,21 0-15,-1 0 0,-20 1 16,21-22-16,0 0 0,0 0 0,21 21 16,-22-21-16,22-21 31,22-1-31,-1 22 15,0 0-15,0 0 16,21 0-16,-20 0 0,-1 0 0,0 0 16,0 0-16,21 0 0,-20 22 0,-1-22 15,0 21-15,0 0 0,-21 0 16,21 21-16,0-20 0,-21 20 16,22-21-16,-22 21 0,0-20 0,0 20 15,0 0-15,0 1 0,0-1 16,-22 0-16,-20 1 0,21-22 0,0 21 15,0 0-15,-22-20 0,22-1 0,-21 21 16,-1-21-16,22-21 0,-21 21 0,0 1 16,-22-22-16,22 0 0,-1 0 15,-20 0-15,-1 0 0,1 0 0,21-22 16,-22 1-16,1 0 0,20 0 0,1 0 16,0-22-16,20 22 0,-20-21 15,21 21-15,21-22 0,-21 1 0,21 21 16,0 0-16,0-22 0,0 22 15,0 0-15,0 0 0,0 0 16,0 0-16,0-1 0,21 1 16,0 21-16,0-21 0,22 0 0,-22 0 15,21 21-15,0-21 0,1-1 16,-1 1-16</inkml:trace>
  <inkml:trace contextRef="#ctx0" brushRef="#br0" timeOffset="77028.5">13187 7218 0,'0'0'0,"0"-21"0,21 21 16,-21-21-16,0-1 16,0 1-16,0 0 15,0 0-15,0 0 0,0 0 16,0-1-16,0 1 0,0 0 15,0 0-15,-21 0 0,0 0 0,21-1 16,-22 1-16,1 21 0,0 0 16,0 0-16,0 0 0,-22 0 0,22 0 15,0 21-15,-21 1 0,21-1 0,-1 0 16,1 21-16,0-21 16,0 22-16,0-1 0,0 0 0,21 1 15,0-22-15,0 21 0,0-21 16,0 22-16,0-22 0,0 0 0,0 0 15,21 0-15,0-21 0,0 0 16,0 0-16,0 0 0,1 0 16,-1 0-16,0 0 0,21-21 15,-21 0-15,1 0 0,-1 0 0,0 0 16,0-1-16,0-20 0,0 21 16,1-21-16,-1-1 0,0 22 0,-21-21 15,0-1-15,21 1 0,-21 21 16,0-21-16,0 20 0,0 1 0,0 0 15,0 42 17,0 0-32,-21 1 0,21-1 0,0 21 15,0 0-15,0-20 0,0 20 0,0 0 16,0 1-16,0-1 0,0-21 16,21 21-16,-21-20 0,21 20 0,-21-21 15,0 0-15,21 0 16,1 1-16,-1-22 0,0 0 15,0 0-15,0 0 0,0-22 0,1 1 16,-1 21-16,0-21 16,0-21-16,0 21 0</inkml:trace>
  <inkml:trace contextRef="#ctx0" brushRef="#br0" timeOffset="77371.86">13906 6160 0,'0'0'0,"0"-43"16,0 22-16,-21 21 15,0 21 1,21 0-16,-21 1 0,0-1 16,21 21-16,-21 0 0,-1 22 0,1-1 15,21 1-15,-21 21 0,0-22 16,0 22-16,21-22 0,-21 1 0,-1 20 15,22-20-15,0-22 0,-21 22 16,21-22-16,-21 0 0,21 1 0,0-1 16,0 0-16,0-20 0,0-1 0,0 0 15,0 0-15,0 0 16,21-21-16,0 0 0,1-21 16,-1 0-16,0 21 0,0-21 15,0 0-15,0-1 0,22-20 16,-22 21-16,0 0 0,0-22 15,0 22-15,1 0 0</inkml:trace>
  <inkml:trace contextRef="#ctx0" brushRef="#br0" timeOffset="78395.27">14033 6985 0,'0'0'0,"0"-21"0,22 21 0,-22 21 47,0 0-32,0 0-15,0 22 0,0-22 16,0 0-16,0 21 0,0-20 0,0 20 15,0-21-15,0 21 0,0-20 0,0-1 16,0 21-16,0-21 0,0 0 16,0 1-16,21-22 31,0 0-31,0 0 0,0 0 16,0 0-16,1-22 0,-1 1 0,0 21 15,0-21-15,0 0 0,0 0 0,1-22 16,-1 22-16,0-21 0,0 21 15,0 0-15,-21-22 0,21 22 0,-21 0 16,22 0-16,-22 0 16,0 42-1,0 0 1,0 0-16,0 0 0,-22 0 16,22 1-16,-21-1 0,21 0 15,0 0-15,0 0 0,0 0 0,0 1 16,0-1-16,0 0 0,0 0 15,21-21 17,1 0-17,-1 0-15,-21-21 0,0 0 16,0 0-16,0-1 0,0 1 16,0 0-16,0 0 0,0 0 15,0 0-15,-21-1 0,21 1 0,0 0 16,-22 21-16,1-21 0,0 21 15,21-21 1,21 0 0,0 21-1,1 0-15,-1 0 0,21-22 16,-21 22-16,0 0 0,1 0 0,20 0 16,-21 0-16,0 0 0,0 0 15,1 0-15,-1 0 0,0 0 0,-21 22 16,21-1-16,-21 0 0,0 0 15,0 0-15,0 0 0,0 1 16,0-1-16,0 0 0,0 0 16,0 21-16,0-20 0,0-1 0,0 0 0,0 0 15,0 0-15,0 0 16,-21 1-16,21-1 16,0-42 30,0-1-46,0 1 16,0 0-16,0 0 0,21-21 16,0 20-16,0-20 0,-21 21 0,22-21 15,-1-1-15,21 22 0,-21-21 16,0 21-16,1-22 0,20 22 16,0 0-16,-21 21 0,22 0 0,-22 0 15,21 0-15,-21 0 0,1 0 16,-1 21-16,0 0 0,0 0 0,-21 1 15,0 20-15,21-21 0,-21 21 0,0-20 16,0 20-16,0-21 0,0 0 16,0 0-16,-21 1 0,0-1 0,21 0 15,0 0-15,-21 0 0,0-21 16,21 21-16,0-42 47,0 0-32,0 0-15,0 0 16,0 0-16,0-1 0,-22 1 0,22-21 16</inkml:trace>
  <inkml:trace contextRef="#ctx0" brushRef="#br0" timeOffset="78621.16">14838 6456 0,'0'0'0,"-21"-21"16,21 0 0,-22 21-16,1 0 15,0 0 48,0 0-48</inkml:trace>
  <inkml:trace contextRef="#ctx0" brushRef="#br0" timeOffset="78864.02">13420 6731 0,'0'0'0,"-22"21"0,1 0 15,42-21 1,1 0-16,20 0 16,-21 0-16,21 0 0,1 0 0,-1 0 15,0 0-15,1 0 0,-22 0 16,21 0-16,-21 0 0,22 0 0,-22 0 16,0 0-16,0 0 0,0 0 0,-42 0 31,0 0-16</inkml:trace>
  <inkml:trace contextRef="#ctx0" brushRef="#br0" timeOffset="79875.64">2053 8086 0,'0'0'0,"-42"0"0,-43-21 16,64 21-16,-21 0 0,20 0 0,1 0 15,0 0-15,0 0 0,0 0 16,0 0-16,-1 0 16,44 0 15,-1 0-31,0 0 16,0 21-16,21-21 0,1 0 0,-1 0 15,22 0-15,-1 0 0,1 21 16,20-21-16,1 0 0,21 0 0,-22 0 15,22 21-15,0-21 0,0 0 16,0 0-16,21 0 0,-21 0 0,21 0 16,0 0-16,-22 0 0,22 0 0,0 0 15,0 0-15,-21 0 0,21 0 16,0 0-16,0 0 0,0 0 16,0 0-16,0 0 0,-21 0 0,0 0 15,0 21-15,0-21 0,-1 0 16,1 21-16,-21-21 0,21 0 0,-22 22 15,-20-22-15,21 0 0,-43 0 0,21 21 16,-20-21-16,-1 0 0,-21 0 16,0 0-16,1 0 0,-1-21 93,0 21-93</inkml:trace>
  <inkml:trace contextRef="#ctx0" brushRef="#br0" timeOffset="80884.07">8424 7980 0,'0'0'15,"-63"0"1,42 0-16,-1 0 0,1 0 16,0 0-16,0 0 0,0 0 31,0 21-31,21 0 31,21-21-15,0 0-16,0 0 0,21 0 15,-20 0-15,20 0 0,-21 0 0,43 0 16,-22 0-16,21 0 0,1 0 16,-1 0-16,1 0 0,21 0 0,-22 0 15,22 0-15,-1-21 0,1 21 16,0 0-16,-22 0 0,43-21 0,-21 21 15,-1 0-15,22 0 0,0-21 0,0 21 16,0 0-16,0 0 16,-1 0-16,-20-21 0,42 21 0,-21 0 15,0 0-15,21 0 0,0 0 16,0 0-16,-21 0 0,21 0 0,-22 0 16,22 0-16,-21 0 0,0 0 0,21 0 15,-21 0-15,21 0 0,-21 0 16,0 0-16,-1 0 0,1 0 0,0 0 15,0 0-15,0 0 0,0 0 0,-22 0 16,22-22-16,-21 22 0,-1 0 16,1 0-16,-21 0 0,-1 0 0,1 0 15,-1 0-15,1 0 0,-1 0 16,-21 0-16,22-21 0,-22 21 16,22 0-16,-22 0 0,0-21 0,1 21 15,-1 0-15,0 0 0,1-21 0,-1 21 16,0 0-16,-20 0 0,20 0 15,-21 0-15,0 0 0,22 0 0,-22 0 16,0 0-16,0 0 16,0 0-16,0 0 0,1 0 15,-1 0-15,-42 0 78,-1 0-78,1 0 0,-21 0 16,21 0-16</inkml:trace>
  <inkml:trace contextRef="#ctx0" brushRef="#br0" timeOffset="82824.23">1693 9102 0,'0'0'0,"0"21"16,21-42 15,1 0-31,-1-1 15,0 1-15,0 0 0,0 0 16,0 0-16,1 0 0,-1-22 0,-21 22 16,0 0-16,21 0 15,-21 0-15,0-1 0,0 1 0,0 0 0,0 0 16,-21 21-16,0-21 0,-1 21 16,1 0-16,-21 0 0,0 0 15,20 0-15,-20 21 0,0-21 16,-1 21-16,1 0 0,0 0 0,-1 22 15,1-22-15,0 0 0,21 0 16,-22 22-16,22-22 0,0 21 16,21-21-16,0 0 0,0 1 0,0 20 15,0-21-15,21 0 0,0 0 16,0 1-16,1-1 0,-1 0 16,21 0-16,-21 0 0,22 22 0,-22-22 15,21 0-15,-21 0 0,0 0 0,1 22 16,-1-22-16,-21 0 0,0 21 15,0-21-15,0 1 0,0 20 16,-21-21-16,-1 0 0,1 0 16,-21 1-16,21-1 0,-22 0 0,22 0 15,-21-21-15,0 0 0,-1 0 16,1 0-16,0 0 0,20 0 16,-20 0-16,21-21 0,-21 21 0,20-21 15,1 0-15,0-22 0,0 22 16,0-21-16,0 21 0,-1-22 0,22 22 15,0-21-15,0-1 0,0 22 16,0-21-16,0 21 0,0 0 16,0-1-16,0 1 0,22 21 15,-1 0-15,0 0 16,0 21-16,0 1 0,0-1 16,1 0-16,-1 21 0,0-21 15,0 22-15,0-22 0,0 21 0,1-21 16,-1 22-16,-21-22 0,21 0 15,0 21-15,0-20 0,-21-1 0,21 0 16,1-21-16,-1 21 0,0-21 16,0 0-16,0 0 0,0 0 15,1 0-15,-1 0 0,0 0 16,0 0-16,0-21 0,22 0 16,-22 21-16,0-43 0,0 22 15,21 0-15,-20 0 0,-1-21 0,0 20 16,0 1-16,0 0 0,-21-21 15,21 21-15,1-1 0,-22 1 16,0 0 0,0 42-1,0 0 1,0 1-16,0-1 16,21 0-16,-21 0 0,0 0 15,21 0-15,-21 1 0,0-1 0,21 0 16,-21 0-16,21 0 15,0-21-15,1 21 0,-1-21 16,0 0-16,0 0 16,21-21-16,-20 0 0,-1 21 0,21-21 15,-21 0-15,0 0 0,22-1 16,-22-20-16,0 21 0,0 0 0,0 0 16,1-1-16,-1 1 0,-21 0 15,0 0-15,0 0 0,0 0 16,-21 42 15,-1 0-15,22 21-16,0-21 0,0 1 15,-21 20-15,21-21 0,0 21 0,0-20 16,0 20-16,0 0 0,0 1 16,0-1-16,0 0 0,0 1 0,0-1 15,0 0-15,0 1 0,0-1 16,0 0-16,0 1 0,0-1 0,0 0 15,0 1-15,0-1 0,0 0 16,0 1-16,-21-1 0,21 0 0,-21 1 16,0-22-16,-22 0 0,22 0 0,0 0 15,-21 0-15,-1-21 0,22 0 16,-21 0-16,0 0 0,-1 0 16,1 0-16,-22-21 0,22 21 15,0-21-15,-22 0 0,22 0 0,0 0 16,-1-1-16,1 1 0,0-21 15,20 21-15,1 0 0,0-1 0,0-20 16,0 21-16,21 0 0,0 0 16,0-1-16,0 1 0,0 0 0,0 0 15,0 0-15,21 21 0,0-21 16,0-1-16,0 1 0,22 21 0,-22-21 16,21 0-16</inkml:trace>
  <inkml:trace contextRef="#ctx0" brushRef="#br0" timeOffset="83607.22">2688 9356 0,'0'0'0,"21"0"0,-42 21 31,0 0-31,0 0 15,21 0-15,-21 1 0,21 20 16,-22-21-16,22 0 16,0 0-16,0 22 0,-21-22 0,21 0 0,-21 0 15,21 0-15,0 1 16,0-1-16,0-42 47,0-1-47,0 1 0,0-21 15,21 21-15,-21 0 0,21-1 16,1-20-16,-22 21 0,0 0 0,21 0 16,0-1-16,-21 1 0,21 0 15,0 21-15,-21-21 0,21 21 0,1 0 16,-1 0 0,-21 21-16,21-21 0,-21 21 0,21 0 15,-21 1-15,0-1 0,0 0 16,21 0-16,-21 0 0,0 0 15,0 1-15,21-1 0,-21 0 0,22 0 16,-22 0-16,0 0 16,21-21-16,0 0 0,0 0 15,0 0-15,0 0 16,1-21-16,-1 0 0,0 0 16,0 0-16,0 0 0,0-1 15,1 1-15,-1-21 0,0 0 0,0 20 16,21-20-16,-20 0 0,-1-1 0,0 1 15,0-21-15,-21 20 16,0 1-16,0 0 0,0-1 0,0 22 16,0-21-16,0 21 0,0-1 15,0 1-15,0 0 0,-21 21 0,0 0 16,0 0-16,-1 21 16,1 0-16,21 1 0,0 20 0,-21 0 15,21 1-15,0-1 0,0 0 16,0 1-16,0-1 0,-21 21 0,21-20 15,0-1-15,0 0 0,0 1 0,0-1 16,0-21-16,0 22 16,0-22-16,0 0 0,0 0 0,21 0 15,0-21 1,0 0-16,1 0 16,-22-21-1,0 0-15,0 0 0,0 0 16,0-22-16,0 22 0</inkml:trace>
  <inkml:trace contextRef="#ctx0" brushRef="#br0" timeOffset="83815.59">3006 9335 0,'21'0'31,"0"0"-31,0 0 0,0-22 15,0 22-15,1-21 0,20 21 0,-21-21 16,21 21-16,-20 0 0,20-21 16,-21 21-16,21 0 0,-20-21 0,20 21 15,-21 0-15,0-21 0,0 21 16,1 0-16,-1-22 0,0 22 0</inkml:trace>
  <inkml:trace contextRef="#ctx0" brushRef="#br0" timeOffset="84863.51">4000 9419 0,'0'0'0,"22"-42"15,-1 21-15,0 0 16,-21-1-16,0 1 0,0 0 15,0 0-15,0 0 0,0 0 16,0-1-16,-21 22 0,0-21 0,-1 0 16,1 21-16,0 0 0,0 0 15,0 0-15,-22 0 0,22 21 16,0 0-16,0 1 0,0-1 0,0 0 16,-1 0-16,1 21 0,0-20 15,0-1-15,21 21 0,-21-21 0,21 22 16,0-22-16,0 0 0,0 0 15,0 0-15,0 0 0,0 1 0,0-1 16,21-21-16,0 0 0,0 0 16,0 0-16,1 0 15,-1 0-15,0 0 0,0-21 16,0 21-16,-21-22 0,21 1 0,1 0 16,-1 0-16,0 0 0,-21 0 15,21-22-15,-21 22 0,21 0 0,-21 0 16,0-22-16,0 22 0,21 0 15,-21 0-15,22 21 0,-22 21 32,0 0-32,0 0 15,21-21-15,-21 22 0,21-1 0,-21 21 16,0-21-16,0 0 0,21 1 16,-21-1-16,21 0 0,-21 0 15,0 0-15,21-21 0,-21 21 16,22-21-1,-1 0 1,0-21 0,-21 0-16,21 21 15,-21-21-15,21 0 0,-21 0 0,0-1 16,21 1-16,1 0 0,-22 0 16,0-21-16,21 20 0,0 1 0,0 21 15,-21-21-15,21 0 0,0 21 0,1 0 16,-1 0-16,0 0 15,0 0-15,0 0 0,-21 21 0,0 0 16,21-21-16,-21 21 0,0 1 16,0-1-16,0 0 0,0 0 15,0 21-15,0-20 0,0-1 0,0 0 16,-21 0-16,0 0 0,21 0 16,0 1-16,0-1 0,-21-21 0,21 21 15,0-42 16,21 0-15,0-1-16,0 1 0,-21 0 16,22 0-16,-1 0 0,-21 0 15,0-22-15,21 22 0,-21 0 16,21 0-16,0 0 0,-21-1 0,0 1 16,0 0-16,21 21 15,-21 21 16,0 0-31,0 1 0,0-1 0,0 0 16,-21 0-16,21 0 0,0 0 0,0 1 16,0-1-16,0 0 0,0 0 15,0 0-15,0 0 0,0 1 16,21-22-16,1 21 0,-1-21 16,0 0-1,0 0-15,0 0 16,0 0-16,-21-21 0,22 21 0,-1-22 0</inkml:trace>
  <inkml:trace contextRef="#ctx0" brushRef="#br0" timeOffset="85623.87">5800 9398 0,'0'0'0,"-43"0"0,1 0 16,0 0-16,20 0 16,1 0-16,0 0 0,0 0 0,0 0 15,21 21 16,21-21-31,0 0 0,21 0 0,-20 21 16,20-21-16,0 0 0,22 0 0,-22 22 16,0-22-16,22 21 0,-22-21 15,22 0-15,-22 0 0,22 0 0,-22 0 16,0 0-16,22 0 0,-22 0 16,0 0-16,22 0 0,-22 0 0,1 0 15,-1 0-15,0 0 0,1 0 16,-1 0-16,0 0 0,1 0 0,-22 0 15,0 0-15,21-21 0,-21 21 16,1 0-16,-1 0 16,-21-22-16,0 1 0,-21 0 15,-1 21 1,1 0-16,0-21 0,0 0 16,-21 21-16,20 0 0,1-21 0,-21 21 15,21 0-15,0 0 0,-1 0 0,1-22 16,0 22-16,0 0 15,42 0 32,0 0-47,0 0 16,1 0-16,-1 0 0,0 0 16,21 0-16,-21 0 0,1 0 0,-1 0 15,0 0-15,-21 22 0,21-22 16,0 21-16,-21 0 15,0 0-15,0 0 0,0 0 16,0 1-16,-21-1 0,0 0 16,-21 0-16,20 0 0,1 22 15,-21-22-15,21 0 0,0 21 0,-1-21 16,-20 1-16,21-1 0,0 0 16,0 0-16,-1 0 0,1 0 15,21-42 16</inkml:trace>
  <inkml:trace contextRef="#ctx0" brushRef="#br0" timeOffset="86387.43">8975 8975 0,'0'0'16,"0"-21"-16,0-1 0,-22 1 0,22 0 15,0 0-15,0 0 16,0 0-16,0-1 0,22 1 0,-1 21 16,0-21-16,0 0 0,0 21 15,0 0-15,1 0 0,-1 21 16,0 0-16,0 0 0,21 22 0,-20-1 16,20 0-16,-21 1 0,0 20 15,0-20-15,1 20 0,-1-21 0,-21 1 16,0 20-16,0-20 0,0-1 15,0 0-15,0 1 0,0-1 0,0 0 16,0-21-16,0 22 0,0-22 0,0 0 16,0 0-16,-21-21 0,21 21 15,-22-21-15,22-21 16,0 0-16,0 0 0,0 0 16,0 0-16,0-22 15,0 1-15,0 0 0,22-1 0,-1 1 16,0 0-16,-21-1 0,21-20 0,0 20 15,0-20-15,1 21 0,-1-22 16,0 1-16,0 20 0,0 1 0,0 0 16,1-1-16,-1 22 0,0-21 15,0 21-15,0 21 0,-21-22 0,21 22 16,-21 22 15,0-1-15,0 0-16,0 0 15,0 0-15,0 0 0,0 1 16</inkml:trace>
  <inkml:trace contextRef="#ctx0" brushRef="#br0" timeOffset="87987.3">10202 9377 0,'0'0'16,"21"0"-16,1 0 16,-22-21-16,0 0 15,21-1-15,-21 1 16,0 0-16,21 21 0,-21-21 0,0-21 16,0 20-16,0 1 0,0 0 0,0 0 15,-21 0-15,0-22 0,-1 22 16,1 21-16,0-21 0,0 0 0,0 21 15,0 0-15,-22 0 0,22 0 16,0 0-16,0 21 0,0 0 0,-22 0 16,22 1-16,0 20 0,0-21 0,0 21 15,21 1-15,0-22 0,-22 21 16,22 1-16,0-22 0,0 21 16,0-21-16,0 22 0,0-22 0,0 0 15,0 0-15,22-21 0,-1 21 16,0-21-16,0 0 0,0 0 15,0 0-15,1 0 0,-1 0 16,0-21-16,21 21 0,-21-21 0,1 0 16,20 0-16,-21-1 0,0 1 0,0 0 15,1 0-15,-1 0 0,0-22 16,0 22-16,-21 0 0,0 0 0,21 0 16,-21 0-16,0-22 0,0 22 15,0 0-15,-21 21 31,21 21-31,-21 0 16,21 0-16,0 22 16,-21-22-16,21 0 0,0 0 0,-21 22 15,21-22-15,0 0 0,0 0 0,0 21 16,0-20-16,0-1 0,0 0 16,0 0-16,0 0 0,0 0 15,21-21-15,0 0 0,0 0 16,0 0-16,0 0 0,1 0 15,-1 0-15,0-21 0,0 0 0,0 0 16,22 21-16,-22-21 0,21-22 16,-21 22-16,0 0 0,22 0 15,-22-21-15,0 20 0,21-20 0,-20 21 16,-1-21-16,-21 20 0,0-20 16,0 21-16,0 0 0,0 0 0,0-1 15,-21 22-15,-1 0 0,1 0 16,0 0-16,0 0 15,0 22-15,21-1 0,0 0 16,0 0-16,0 0 0,0 0 16,0 1-16,0-1 0,21 0 0,0 0 15,-21 0-15,21 0 0,0 1 16,1-1-16,-1 0 16,0 0-16,-21 0 0,0 0 0,21 1 15,0-1-15,0-21 0,1 21 0,-22 0 16,21-21-16,0 21 0,0-21 15,0 0-15,0 0 0,1 21 0,-1-21 16,0 0-16,21 0 0,-21 0 16,1 0-16,-1 0 0,21-21 0,-21 21 15,0-21-15,1 0 0,-1 21 0,21-21 16,-21 0-16,0-1 0,1 1 0,-1 0 16,-21 0-16,0 0 0,21 0 15,-21-22-15,0 22 0,0 0 16,0 0-16,0 0 0,0-1 0,0 1 15,0 0-15,-21 21 16,0 0-16,-1 0 0,1 0 0,0 0 16,0 0-16,0 21 0,0 0 0,-22 1 15,22 20-15,0-21 0,0 0 16,0 0-16,-1 22 0,1-22 0,0 0 16,21 21-16,0-20 0,0-1 15,0 0-15,0 0 0,0 0 0,0 0 16,21-21-16,0 0 15,1 22-15,-1-22 0,0 0 16,0 0-16,0 0 0,0-22 16,1 22-16,-1-21 0,0 0 0,0 21 0,21-21 15,-42 0-15,22 0 0,-1-1 16,0 1-16,0 0 0,-21 0 16,0-21-16,21 20 0,0 1 0,-21 0 15,0-21-15,0 21 0,0-1 0,22 1 16,-22 0-16,0 0 15,0 42 1,0 0-16,0 0 0,0 1 16,0-1-16,0 0 0,0 0 15,0 0-15,0 0 0,0 1 16,0-1-16,0 21 0,0-21 0,0 0 0,0 1 16,21-1-16,0 0 15,0 0 1,0-21-16,0 0 0,1 0 15,-1 0-15,0 0 16,0 0-16,-21-21 0,21 0 0,0 21 16,1-21-16,-22-1 0,21 1 0,0 0 15,0-21-15,0 21 16,0-1-16,-21 1 0,0 0 16,22 21-16,-22 21 46,0 0-46,0 1 0,-22-22 16,22 21-16,0 0 0,0 0 16,0 0-16,0 0 15,0-42 48,0 0-63</inkml:trace>
  <inkml:trace contextRef="#ctx0" brushRef="#br0" timeOffset="88196.18">11896 9123 0,'21'0'109,"0"0"-109,0 0 16</inkml:trace>
  <inkml:trace contextRef="#ctx0" brushRef="#br0" timeOffset="88812.37">12404 8700 0,'0'0'16,"0"-22"-16,0-20 0,0 0 15,0 21-15,0-1 16,0 44-1,0-1-15,0 0 0,-22 0 16,22 0-16,-21 22 0,21-1 16,0 0-16,0 1 0,0 20 0,0-21 15,0 1-15,-21-1 0,21 0 0,-21 1 16,21-1-16,0-21 0,0 22 16,0-1-16,0-21 0,-21 0 0,21 0 15,-21 22-15,21-22 0,-22 0 16,22 0-1,0-42 17,0 0-32,0 0 15,0 0-15,0-1 0,0 1 16,0 0-16,22 0 0,-1 0 0,0 0 16,-21-1-16,21 1 0,0 0 15,0 0-15,1 21 0,-22-21 0,21 21 16,0 0-16,0 0 0,0 0 0,0 0 15,1 0-15,-1 0 0,0 0 16,-21 21-16,21 0 0,-21 0 0,21 0 16,-21 1-16,0-1 0,0 0 15,0 0-15,0 0 0,0 0 16,-21 1-16,0-22 0,0 21 16,0 0-16,-1 0 0,1-21 0,0 21 15,0-21-15,0 0 0,0 21 16,-1-21-16,1 0 0,0 0 15,0 0-15,21-21 47,0 0-47,0 0 0,21 0 16,0 0-16,0 21 0</inkml:trace>
  <inkml:trace contextRef="#ctx0" brushRef="#br0" timeOffset="89139.17">13123 8488 0,'0'-21'0,"0"42"0,0-21 31,0 21-15,-21 0-16,21 22 0,0-1 0,-21 0 15,21 1-15,-21 20 0,21-21 16,-21 22-16,21-22 0,0 1 16,-22-1-16,1 0 0,21 1 0,-21-1 15,21 0-15,0-21 0,-21 22 16,0-22-16,21 0 0,0 0 0,-21 0 16,21 1-16,0-1 0,21-21 31,0 0-31,0 0 15,0 0-15,0-21 0,1 21 0,-22-22 16,21 1-16,0 0 0</inkml:trace>
  <inkml:trace contextRef="#ctx0" brushRef="#br0" timeOffset="89519.98">13250 9208 0,'0'21'0,"21"0"16,1-21-1,-1 0 1,0 0-16,0 0 0,0 0 16,0 0-16,1 0 0,-1 0 0,-21-21 15,21 21-15,0-21 0,0 21 16,-21-22-16,0 1 0,21 0 16,-21 0-16,0 0 0,0 0 15,0-1-15,-21 22 16,0 0-16,0 0 15,0 0-15,0 0 0,-1 22 0,-20-1 16,21 21-16,0-21 0,0 0 16,21 22-16,-22-22 0,22 0 0,-21 21 15,21-20-15,0-1 0,0 0 0,0 0 16,0 0-16,0 0 0,0 1 16,21-1-16,1-21 15,-1 21-15,0-21 0,0 0 16,0 0-16,0 0 0,1 0 15,-1 0-15,0 0 0,0 0 0,-21-21 16,21 0-16,0 21 0,22-22 0</inkml:trace>
  <inkml:trace contextRef="#ctx0" brushRef="#br0" timeOffset="91793.61">14160 8954 0,'0'-22'16,"0"44"15,0-1-31,0 21 0,0-21 15,0 0-15,-21 22 0,21-22 16,-21 21-16,21 1 0,-21-22 0,21 0 16,-21 21-16,0-21 0,21 1 15,-22-1-15,1 0 0,21 0 16,-21 0-16,0-21 0,21 21 0,-21-21 16,21-21 15,0 0-31,21 0 0,-21 0 15,21 0-15,0-1 0,0 1 0,1-21 16,-1 21-16,0 0 0,21-22 16,-21 22-16,1 0 0,-1 0 0,21 0 15,-21-1-15,22 22 0,-22 0 0,0 0 16,0 0-16,0 0 16,0 0-16,-21 22 0,0-1 0,22 0 15,-22 0-15,0 21 0,0-20 0,0-1 16,0 21-16,0-21 0,0 0 15,0 22-15,0-22 0,0 0 0,0 0 16,0 0-16,0 1 0,0-1 16,0 0-16,0 0 0,21-21 0,-21 21 15,21-21-15,0 0 0,0 0 0,0 0 16,22 0-16,-22 0 0,0 0 16,21 0-16,-20-21 0,20 21 0,0-21 15,-21 0-15,22 21 0,-1-21 0,-21-1 16,0 1-16,22 0 0,-22-21 15,0 21-15,-21-1 0,0 1 16,21-21-16,-21 21 0,0-22 0,0 22 16,0 0-16,0-21 0,-21 21 15,0-1-15,0 1 0,0 21 16,-1 0-16,1 0 0,0 0 0,0 21 16,0 1-16,0-22 0,-1 21 15,22 21-15,-21-21 0,21 0 0,-21 22 16,21-22-16,-21 21 0,21-21 15,0 1-15,0 20 0,0-21 0,0 0 16,0 0-16,0 1 0,0-1 0,0 0 16,21-21-16,0 0 0,-21 21 15,21-21-15,1 0 0,-1 0 16,0 0-16,0-21 0,0 0 16,0 21-16,1-21 0,-1-1 15,0 1-15,0 0 0,0 0 0,0 0 16,1 0-16,-22-1 0,0 1 0,21-21 15,-21 21-15,0 0 0,0-1 16,0 1-16,0 0 0,0 0 16,-21 21-1,21 21 1,-22 0-16,22 0 0,0 1 0,0-1 0,0 0 16,0 0-16,0 0 0,0 0 0,0 1 15,0-1-15,0 0 16,0 0-16,22-21 0,-1 21 15,0-21-15,0 21 0,0-21 16,22 0-16,-22 0 0,0 0 16,0 0-16,0 0 0,0 0 0,1-21 15,-1 21-15,0-21 0,0 0 16,0 21-16,-21-21 0,0 0 0,21-1 16,-21 1-16,22 0 0,-22 0 0,0-21 15,0 20-15,0 1 16,0 0-16,0 0 0,0 0 0,0 0 15,0 42 17,0 0-32,0 0 0,0 21 15,0-20-15,-22-1 0,22 0 0,-21 0 16,21 21-16,0-20 0,0-1 16,-21 0-16,21 0 0,0 0 0,-21 0 15,21 1-15,0-1 0,0 0 16,0-42 31,0 0-32,0-1-15,0 1 0,21 21 0,-21-21 16,21-21-16,-21 21 0,21-1 16,1 1-16,-22 0 0,21 0 0,0-21 15,-21 20-15,21 1 0,0 0 0,0 21 16,1-21-16,-1 21 15,0 0-15,0 0 16,0 21-16,-21 0 0,21 0 0,-21 1 16,0-1-16,0 0 0,22 0 15,-22 0-15,0 0 0,0 1 0,21-1 16,-21 0-16,0 0 0,0 0 0,0 0 16,0 1-1,21-22 32,0 0-47,-21-22 0,0 1 16,0 0-16,21 21 0,0-21 0,-21-21 15,22 20-15,-1 1 0,-21 0 16,21-21-16,0 21 0,0-1 0,0 1 16,1 0-16,-1 0 0,0 0 15,0 21-15,0 0 0,0 0 16,1 0-16,-1 0 0,-21 21 15,21 0-15,-21 0 16,0 0-16,0 1 0,0-1 0,0 0 16,0 0-16,0 0 0,0 0 0,0 1 15,0-1-15,0 0 0,0 0 16,0 0-16,21 0 0,-21 1 0,0-1 16,21-21-16,0 21 0,1-21 0,-1 21 15,0-21-15,0 0 16,0 0-16,22 0 0,-22 0 0,0 0 15,21 0-15,-21-21 0,1 21 0,20-21 16,-21 0-16,0 21 0,0-22 16,1 1-16,-1 0 0,0 0 15,0 0-15,-21-22 0,21 22 0,-21 0 16,21-21-16,-21 21 0,0-22 16,0 22-16,0 0 0,0 0 0,0 0 15,-21 21 1,0 21-16,0 0 15,21 0-15,-21 0 0,0 0 0,21 1 16,-22-1-16,22 21 0,0-21 0,0 0 16,0 1-16,0-1 0,0 21 15,0-21-15,22 0 0,-1 1 16,0-1-16,0-21 16,0 21-16,0-21 15,1 0-15,-1 0 0,0 0 16,0 0-16,0 0 0,0 0 15,1-21-15,-1 0 16,0 21-16,0-22 0,-21 1 16,21 21-16,0-21 0,1 0 0,-1 0 15,0 0-15</inkml:trace>
  <inkml:trace contextRef="#ctx0" brushRef="#br0" timeOffset="92079.87">17547 9081 0,'0'21'16,"21"-21"-1,0 0-15,1 0 0,-1 0 16,0 0-16,0 0 0,0 0 0,0 0 15,1 0-15,-1 0 0,0 0 16,0 0 0,0 0-1,-42 0 17,0 0-32,0 0 0</inkml:trace>
  <inkml:trace contextRef="#ctx0" brushRef="#br0" timeOffset="92272.32">17505 9271 0,'-21'21'0,"42"-42"0,-64 42 0,43 0 15,0 1 1,22-22 0,-1 0-16,0 0 0,0 0 15,0 0-15,0 0 0,1 0 16,-1 0-16,0 0 0,0 0 0,0 0 15,0 0-15,1 0 0,-1-22 16,0 22-16,-21-21 16</inkml:trace>
  <inkml:trace contextRef="#ctx0" brushRef="#br0" timeOffset="94169.41">18775 8488 0,'-21'0'16,"-1"0"-1,22-21-15,0 0 16,0-1-16,0 1 15,0 0-15,22 21 16,-1-21-16,0 21 16,0 0-1,0 0-15,0 0 16,1 21-16,-22 0 0,21 22 0,-21-22 16,0 21-16,21-21 0,0 22 15,0-1-15,-21 0 0,0 1 0,21 20 16,-21-21-16,22 1 0,-22-1 0,0 0 15,0 1-15,0-1 16,0 0-16,0-20 0,0 20 0,0-21 16,0 0-16,0 0 0,0 1 0,0-1 15,-22-21 17,22-21-32,0-1 15,0 1-15,0 0 0,0 0 16,0-21-16,0-1 0,22 22 0,-1-42 15,0 20-15,-21 1 0,21-22 16,0 22-16,0-21 0,1 20 16,20-20-16,-21 20 0,0-20 0,0 21 15,1-1-15,20 1 0,-21 0 16,0-1-16,0 22 0,1-21 0,-1 21 16,0 21-16,-21-22 0,21 22 15,-21-21-15,0 42 31,0 1-31,0-1 0,0 0 16,0 0-16,0 0 0,0 0 16,0 1-16,-21-1 0,21 0 0,0 0 15,0 0-15</inkml:trace>
  <inkml:trace contextRef="#ctx0" brushRef="#br0" timeOffset="95996.04">19727 9123 0,'0'0'0,"21"0"16,1 0-16,-1 0 0,0 0 16,0-21-16,0 0 0,0-1 15,1 1-15,-1 0 16,-21 0-16,0 0 0,21-22 0,-21 22 15,0-21-15,0 21 0,0-22 16,0 22-16,0-21 0,0 0 0,0 20 16,0-20-16,-21 21 0,0 0 0,-1 0 15,1 21-15,0 0 16,0 0-16,0 0 0,0 0 0,-1 21 16,-20 0-16,21 0 0,-21 0 15,-1 22-15,1-1 0,21 0 0,-22 1 16,1-22-16,21 21 0,0 0 0,0 1 15,-1-22-15,22 0 0,0 21 16,0-20-16,0-1 0,0 0 16,22 0-16,-1-21 15,0 0-15,0 0 0,0 0 16,22 0-16,-22 0 0,0 0 0,0 0 16,0-21-16,22 0 0,-22 21 15,0-21-15,0-1 0,0-20 0,0 21 16,1 0-16,-1-22 0,0 1 0,0 21 15,0-21-15,0-1 0,-21 1 16,0 21-16,22-22 0,-22 22 0,21 0 16,-21 0-16,0 0 0,0 42 31,0 0-15,0 0-16,0 0 0,0 22 15,0-22-15,0 21 0,0 1 0,0-1 16,0-21-16,0 21 0,0 1 15,21-22-15,-21 0 0,0 21 0,0-20 16,21-1-16,-21 0 0,21-21 0,0 21 16,1-21-16,-22 21 15,21-21-15,0 0 0,0 0 0,0 0 16,0 0-16,1-21 0,-1 21 16,0-21-16,0 0 0,0 0 15,0-1-15,1-20 0,-1 21 0,0-21 16,0-1-16,0 1 15,0 0-15,1-1 0,-22-20 0,21 20 16,0-20-16,0-1 0,0 22 0,-21-21 16,21-1-16,1 22 0,-22-22 15,0 1-15,0 20 0,0 1 0,0 0 16,0-1-16,0 1 0,0 21 16,0 0-16,0 0 0,-22 42 31,1 0-31,0 0 0,21 21 0,-21 1 15,0-1-15,21 22 0,-21-22 0,-1 21 16,22 1-16,0-1 0,-21-20 16,21 20-16,-21-20 0,21 20 15,0-21-15,0 1 0,0 20 0,0-20 16,0-1-16,0-21 0,0 21 16,0-20-16,0 20 0,0-21 0,21 0 15,-21 0-15,21 1 16,1-22-16,-1 0 0,0 0 0,0 0 15,0 0-15,0 0 0,1 0 0,-1 0 16,0-22-16,0 1 0,0 21 16,22-21-16,-22 0 0,0-21 0,0 20 15,0 1-15,0 0 0,1-21 16,-1 21-16,-21-1 0,21 1 0,-21 0 16,21 21-16,-21-21 0,21 21 31,-21 21-16,0 0-15,0 0 0,0 1 16,0-1-16,0 0 0,0 0 16,0 0-16,0 0 0,0 1 0,0-1 15,0 0-15,21 0 0,-21 0 16,0 0-16,22 1 16,-1-22-16,0 0 15,0 0-15,0 0 0,0 0 16,1 0-16,-1 0 0,-21-22 15,21 1-15,0 21 0,-21-21 16,21 0-16,0 0 0,1 0 16,-22-22-16,21 22 0,-21-21 0,0 21 15,21-1-15,0-20 0,-21 21 16,21 0-16,-21 0 0,0-1 0,21 1 16,1 21-16,-22 21 31,0 1-16,0-1-15,0 0 0,0 0 0,0 0 16,0 0-16,0 1 0,0-1 16,0 21-16,0-21 0,0 0 15,0 1-15,0-1 0,0 0 0,0 0 16,0 0-16,21 0 16,0 1-16,0-22 0,0 0 15,0 21-15,1-21 16,-1 0-16,0 0 0,0 0 0,0 0 15,0 0-15,22 0 0,-22 0 0,0 0 16,21-21-16,-20-1 0,-1 22 16,0-21-16,21 0 0,-21 0 0,1-21 15,-1 20-15,0-20 0,0 21 16,0-21-16,-21-1 0,21 1 0,1 0 16,-22 20-16,21-20 0,-21 21 15,0-21-15,0 20 0,0 1 16,0 0-16,0 0 0,-21 21 15,-1 0 1,1 21-16,0 0 0,0 0 16,0 1-16,0-1 0,-1 0 0,1 21 15,0-21-15,0 22 0,21-22 0,0 21 16,0-21-16,0 22 0,0-22 16,0 21-16,0-21 0,0 1 0,0 20 15,21-21-15,-21 0 16,21-21-16,0 21 0,1 1 0,-1-22 0,0 0 15,0 21-15,21-21 0,-20 0 16,-1 0-16,0 0 0,0 0 16,0 0-16,0 0 0,1 0 0,-1 0 15,0-21-15,0 21 0,-21-22 0,21 22 16,0-21-16,-21 0 16,0 0-16,22 21 0,-22-21 15,21 0-15,-21-1 16,21 1-16,0 0 15,0 0-15</inkml:trace>
  <inkml:trace contextRef="#ctx0" brushRef="#br0" timeOffset="96431.81">23156 8721 0,'-21'0'0,"0"-21"0,0 21 47,0 0 0,21-22-31,-22 22-16,22-21 15,0 0 1,-21 42 62,21 0-62,-21 1-1,21-1-15,0 0 16</inkml:trace>
  <inkml:trace contextRef="#ctx0" brushRef="#br0" timeOffset="97027.47">22881 9059 0,'0'0'0,"-21"22"16,21-1 0,-21-21-1,21 21 1,-21-21-16,21 21 47,21-21-16,0 0-15,0-21-16,0 21 15,-21 21 16,0 0-15,0 0 0,0 1-16,-21-22 31,21-22 16,0 1-16,21 21-31,0 0 31,-21 21-15,0 1-16,0-1 16,0 0-16,0 0 0,-21 21 15,0-20-15,0-1 0,-21 0 16,-1 21-16,1-21 0,0 1 0,-22 20 15,22-21-15,-22 0 0,22 0 16,0 1-16,20-22 0,1 0 0,0 0 16,0 0-16</inkml:trace>
  <inkml:trace contextRef="#ctx0" brushRef="#br0" timeOffset="97952.03">22987 8742 0,'0'-21'16,"-21"21"31,21 21-32,-21-21-15,21 21 0,-22-21 0,22 21 16,0 0 0,0 1-1,22-22 1,-1 0-1,0 0-15,0-22 16,-21 1 0,21 0-16,-21 0 15,0 0-15,0 0 16,0-1-16,-21 22 16,0 0-1,21 22 1,-21-22-16,21 21 0,0 0 15,0 0-15,0 0 16,0 0 0,21-21-1</inkml:trace>
  <inkml:trace contextRef="#ctx0" brushRef="#br1" timeOffset="104959.82">3937 10435 0,'0'0'0,"-21"0"0,21 21 0,-21 1 15,-1-1-15,22 0 16,0 0 0,0 0-1,22-21 1,-1 0-16,0 0 15,0 0-15,0 0 16,0 0-16,1 0 0,-1-21 16,0 21-16,0-21 0,0 21 0,-21-21 15,21 21-15,1-21 0,-22-1 16,0 1-16,21 21 0,-21-21 16,0 0-16,0 0 15,0 0-15,0-1 0,-21 22 16,21-21-16,-22 21 15,1 0-15,0 0 0,0 0 16,0 0-16,0 21 0,-1-21 0,1 22 16,0-1-16,-21 21 0,21-21 15,-22 0-15,22 22 0,-21-1 0,21-21 16,-1 22-16,1-1 0,21-21 16,0 21-16,0-20 0,0-1 0,0 0 15,0 21-15,0-21 0,21 1 16,1-22-16,-1 21 0,0 0 0,0-21 15,0 21-15,0-21 0,1 0 16,-1 0-16,21 0 0,-21 21 0,0-21 16,1 0-16,-1 0 0,0 0 0,0 0 15,0 0-15,0 0 16,-21-21-16,22 21 0,-22-21 16,-22 21 15,1 0-31,0 0 0,0 0 0,0 0 15,0 0-15,-1 0 0,1 0 16,-21 21-16,21 0 0,-22-21 0,1 21 16,21 1-16,-21-1 0,-1 21 15,22-21-15,-21 0 0,21 22 0,-1-22 16,1 21-16,21-21 0,0 22 0,0-22 16,0 0-16,0 21 0,0-20 15,21-1-15,1 0 0,-1 0 0,0 0 16,0 0-16,0 1 0,0-22 15,1 0-15,-1 0 0,0 0 16,0 0-16,0 0 0,0 0 0,1 0 16,-1 0-16,0 0 15,0-22-15,0 1 16,0 0-16,1 0 0,-22 0 16,21 0-16,0 21 0,21-22 15</inkml:trace>
  <inkml:trace contextRef="#ctx0" brushRef="#br1" timeOffset="106003.21">4889 11070 0,'0'-21'0,"0"0"16,0 0-16,0 0 0,0-1 15,-21 22-15,0-21 16,0 21-16,0 0 0,0-21 16,-1 21-16,1 0 0,0 0 15,0 0-15,0 21 0,0-21 16,-1 21-16,22 1 0,-21-1 0,0 0 16,21 0-16,0 0 0,-21 22 15,21-22-15,-21 21 0,21-21 16,0 0-16,0 1 0,0-1 0,0 0 15,0 0-15,0 0 16,21-21-16,0 0 16,0 0-16,0 0 0,1 0 0,-1-21 15,0 0-15,0 21 0,0-21 16,0 0-16,1-1 0,-1 1 0,0 0 16,0 0-16,0-21 0,0 20 0,1 1 15,-22 0-15,0 0 0,0 0 16,21 21-16,-21-21 0,0-1 0,21 22 15,-21 22 32,0-1-47,0 0 16,0 0-16,0 0 0,0 0 16,0 22-16,0-22 0,-21 21 0,21-21 15,-21 22-15,21-1 0,0 0 0,0 1 16,-22-1-16,22 22 0,0-22 15,0 21-15,0-20 0,0 20 0,0 1 16,0-1-16,0 1 0,0-1 0,0 1 16,0 20-16,22-20 0,-22 21 15,0-22-15,21 1 0,-21-1 16,21 1-16,-21-1 0,0-21 0,0 22 16,21-22-16,-21 22 0,0-22 15,0-21-15,0 22 0,0-22 0,0 0 16,0 0-16,0 0 0,-21 0 0,0-21 15,0 22-15,-1-22 16,1 0-16,0 0 0,0 0 0,0 0 16,0 0-16,-1-22 0,1 22 0,-21-21 15,21 0-15,-22 0 0,22 0 16,-21 0-16,21-1 0,0-20 0,-1 0 16,1-1-16,0-20 0,0 21 0,0-22 15,21 1-15,0-1 16,0 1-16,0-1 0,0-21 0,0 22 15,0-22-15,0 1 0,0 20 0,0 1 16,0-22-16,21 21 0,0 1 16,0 21-16,22-22 0,-22 22 0,0-1 15,21 1-15,-21 21 0,22 0 0,-22-22 16,21 22-16,-21 0 0,1 21 16,-1-21-16,0 21 0,0 0 0,0 0 15,0-21-15,-21 42 141,22-21-126</inkml:trace>
  <inkml:trace contextRef="#ctx0" brushRef="#br1" timeOffset="107404.41">6646 11388 0,'-21'0'0,"42"0"0,-63 0 0,21 0 0,0 0 16,-1 0-16,1 0 0,0 0 0,0 0 15,0 0-15,0 0 0,-1 0 16,1 0 0,42 21 15,1-21-31,20 0 16,0 0-16,1 0 0,-1 0 15,21 0-15,1 0 0,-1 0 16,22 0-16,-21-21 0,-1 21 0,1 0 15,-1 0-15,1 0 0,-22 0 0,21 0 16,-20 0-16,-1 0 0,0 0 16,1 0-16,-1 0 0,0 0 0,-20 0 15,20 0-15,-21 0 0,0 0 0,0 0 16,1 0-16,-1 0 0,0 0 16,0 0-16,0 0 0,0 0 0,1 0 15,-22-21-15,21 21 0,0 0 16,-21-22-16,0 1 31,0 0-15,-21 0-16,0 21 15,-1-21-15,1 21 0,0 0 0,0-21 16,0 21-16,0-22 0,-1 1 0,1 21 16,-21-21-16,21 21 0,-22-21 15,22 21-15,0 0 0,-21-21 0,21 21 16,-1 0-16,1-21 0,0 21 15,0 0 17,42 0-1,0 0-31,0 0 16,22 0-16,-22 0 0,0 0 15,21 21-15,-20-21 0,20 0 0,-21 21 16,21-21-16,-20 0 0,20 0 0,0 21 15,-21-21-15,1 0 0,20 0 16,-21 21-16,0-21 0,0 0 0,1 0 16,-22 21 15,0 1-31,0-1 16,-22-21-16,1 21 0,0 0 0,0 0 15,0 0-15,0 1 16,-22-1-16,22 21 0,-21-21 0,-1 0 15,22 22-15,-21-22 0,0 21 0,20-21 16,-20 1-16,21 20 0,-21-21 16,20 0-16,1 0 0,0 1 0,0-22 15,0 21-15,0 0 0,21 0 16,-22-21-16,1 0 16,21 21-16,0-42 62,21 0-46,1 21-16,-1-21 0</inkml:trace>
  <inkml:trace contextRef="#ctx0" brushRef="#br1" timeOffset="113239.54">12467 11007 0,'0'0'0,"21"21"16,0-21-16,1 0 31,-1 0-31,0-21 16,0 21-16,0-21 15,-21-1 1,21 1-16,-21 0 16,0 0-16,22 21 0,-22-21 0,0 0 15,0-1-15,0 1 16,0 0-16,-22 0 0,1 0 0,0 21 15,21-21-15,-21-1 0,0 22 16,0-21-16,-1 21 0,1-21 16,0 21-16,0 0 0,0 0 0,0 0 15,-1 0-15,1 0 16,0 21-16,0 0 0,0 1 16,0-22-16,-1 21 0,1 0 0,0 0 15,0 21-15,0-20 0,0-1 16,-1 0-16,1 21 0,0-21 0,0 1 15,0 20-15,0-21 0,-1 21 0,1 1 16,21-22-16,-21 21 0,21-21 16,0 22-16,0-1 0,0-21 0,0 22 15,0-1-15,0-21 0,0 21 0,0-20 16,21-1-16,0 0 0,-21 0 16,22 0-16,-1 0 0,-21 1 0,21-22 15,0 0-15,0 21 0,0-21 16,1 0-16,20 0 0,-21 0 15,0-21-15,0-1 0,22 22 16,-22-21-16,0 0 0,21 0 0,-20-21 16,-1 20-16,0 1 0,0-21 15,0 21-15,0-22 0,1 1 0,-1 21 16,0-21-16,0-1 0,-21 1 0,0 21 16,21-22-16,-21 22 0,21-21 15,-21 21-15,0 0 0,0-1 0,0-20 16,22 21-16,-22 0 0,21 0 15,-21-1-15,0 1 16,0 42 15,0 1-31,0-1 16,0 0-16,0 0 0,0 0 0,0 22 16,0-22-16,0 21 0,0-21 15,0 22-15,0-22 0,0 21 0,0-21 16,0 22-16,0-22 0,0 0 15,0 21-15,0-21 0,0 1 0,21-1 16,0 0-16,0 0 0,0 0 16,1-21-16,-1 21 15,0-21-15,0 0 0,0 0 16,0 0-16,1 0 0,-1 0 16,-21-21-1,21 21-15,0-21 0,0 0 16,0 0-16,1 0 0,-1-1 15</inkml:trace>
  <inkml:trace contextRef="#ctx0" brushRef="#br1" timeOffset="113860.36">14457 11007 0,'-21'0'16,"-1"0"-16,1 0 15,42 0 17,1 0-17,-1 21-15,21-21 16,-21 0-16,0 0 0,22 0 0,-22 0 16,21 0-16,-21 0 0,1 0 0,20 0 15,-21 0-15,0 0 0,0 0 16,1 0-16,-1 0 0,0 0 0,0 0 15,0 0 1,-21 21 47,-21-21-48,0 0 1,0 0-16,21 21 0,-21-21 0</inkml:trace>
  <inkml:trace contextRef="#ctx0" brushRef="#br1" timeOffset="114233.65">14436 11303 0,'0'0'16,"-22"0"-16,1 21 0,0-21 15,21 21-15,-21 1 16,21-1 0,21-21-16,0 0 15,0 0-15,1 0 0,20 0 16,-21 0-16,0 0 0,22 0 0,-22 0 16,21 0-16,-21 0 0,0-21 15,22 21-15,-22-22 0,0 22 0,0 0 16,0 0-16,1-21 0,-1 21 0,0 0 15,0 0-15,-21-21 16,21 21-16,0 0 0,1 0 16,-1 0 15,-21-21 0,21 21-15,0-21-16</inkml:trace>
  <inkml:trace contextRef="#ctx0" brushRef="#br1" timeOffset="116966.96">16341 10859 0,'0'-22'0,"0"1"16,0 0-16,0 0 15,0 0 1,21 0-16,-21-1 16,0 1-16,0 0 15,0 0-15,0 42 47,0 0-31,0 0-16,0 1 0,0-1 0,0 21 15,-21-21-15,21 22 0,0-22 0,-22 21 16,1 0-16,0 1 0,21-1 16,-21 0-16,0 1 0,0-1 15,-1 0-15,1-20 0,0 20 0,0 0 0,21-21 16,0 1-16,-21-1 0,21 0 15,-21 0-15,21 0 0,0 0 16,21-42 31,0 0-47,0 21 0,0-21 16,-21 0-16,21 0 0,1-1 15,20 1-15</inkml:trace>
  <inkml:trace contextRef="#ctx0" brushRef="#br1" timeOffset="117620.18">16912 10837 0,'0'0'0,"21"-21"0,-21 0 16,0 0-1,0 42 32,0 0-47,-21 22 16,21-22-16,-21 0 16,0 0-16,21 0 0,-21 22 15,-1-22-15,22 0 0,-21 21 0,21-21 16,-21 22-16,21-22 0,-21 0 15,21 21-15,0-20 0,0-1 0,0 0 16,0 0-16,0 0 0,0 0 16,21 1-16,0-22 0,0 21 0,1-21 15,-1 21-15,0-21 0,21 0 16,-21 0-16,1 0 0,-1 0 16,0 0-16,0 0 0,21-21 0,-20 21 15,-1-21-15,0 21 0,0-22 16,0 1-16,22 0 0,-43 0 15,21 0-15,0 0 0,0-1 0,0-20 16,-21 21-16,0 0 0,21-22 0,-21 1 16,22 21-16,-22-21 0,0 20 15,0-20-15,0 0 0,0 21 0,0-22 16,0 22-16,0-21 0,0 21 0,-22-1 16,1 1-16,0 0 0,0 0 15,0 21-15,0 0 0,-1-21 0,-20 21 16,21 0-16,0 0 0,-22 0 15,22 0-15,-21 0 0,21 21 0,0 0 16,-1-21-16,1 21 0,0 0 16,21 1-16,0-1 0,-21 0 15,21 0-15,0 0 0,0 0 16,0 1-16,0-1 16,0 0-16,0 0 0,0 0 15,21-21-15,0 0 0,-21 21 16,21-21-16,1 0 0,-1 0 15,0 0-15</inkml:trace>
  <inkml:trace contextRef="#ctx0" brushRef="#br1" timeOffset="117974.97">18267 10816 0,'-21'0'16,"21"-21"-16,-22 0 15,1 21 16,42 0 16,1 0-31,-22 21 15,0 0-31</inkml:trace>
  <inkml:trace contextRef="#ctx0" brushRef="#br1" timeOffset="118439.74">18182 11261 0,'0'0'0,"-21"0"0,0 0 16,21-21 93,0-1-109,21 22 32,0 0-32,0 0 31,-21 22-31,21-1 16,-21 0-16,0 0 0,0 0 15,0 0-15,0 1 16,0-1-16,0 0 0,-21 0 0,0 0 15,0 22-15,0-22 0,0 0 16,-22 0-16,22 0 0,0 22 16,-21-43-16,20 21 0,1 0 0,0 0 15,0-21-15,0 0 0,0 0 0,-1 0 16,1 0-16</inkml:trace>
  <inkml:trace contextRef="#ctx0" brushRef="#br1" timeOffset="119207.49">18309 10837 0,'0'0'0,"-21"0"16,0 0 0,0 0-1,-1 0 1,22 22-16,0-1 31,22-21 16,-1 0-47,-21-21 0,21-1 16,-21 1-16,0 0 15,0 0 1,0 0 0,-21 21-16,0 0 0,-1 0 15,1 0-15,0 0 0,21 21 16,-21-21-16,21 21 0,-21 0 15,21 0-15,0 1 0,0-1 16,0 0-16,0 0 16,21-21 15,0 0-31,0 0 16</inkml:trace>
  <inkml:trace contextRef="#ctx0" brushRef="#br0" timeOffset="126851.81">931 12933 0,'0'0'0,"0"-21"15,-21 0-15,21-1 16,0 1-16,0 0 0,0 0 16,0 0-16,0 0 0,0-1 15,0 1-15,0 0 16,21 21 0,0 0-1,1 0-15,-1 21 0,0 0 16,0 1-16,21-1 0,-20 21 0,20-21 15,-21 22-15,21-1 0,1-21 16,-22 21-16,0 1 0,21-1 16,-20 0-16,-1 1 0,0-1 15,0 0-15,-21-20 0,0 20 16,0 0-16,0 1 0,0-1 0,0-21 16,0 21-16,0-20 0,0 20 15,0-21-15,0 0 0,0 0 0,0 1 16,0-44 15,0 1-31,-21 0 0,21 0 0,0-21 16,0-1-16,0 1 0,0 0 15,0-1-15,0-20 0,21-1 0,0 1 16,0-1-16,1-20 0,-1 20 16,21 1-16,-21-1 15,0 1-15,22-1 0,-22 22 0,0-1 16,0 22-16,0 0 0,1 0 15,-1 0-15,0 0 0,0 21 16,-21 21 15,0 0-15,0 0-16,0 0 16,0 0-16,0 1 15,0-1-15,0 0 16</inkml:trace>
  <inkml:trace contextRef="#ctx0" brushRef="#br0" timeOffset="128672.74">2159 13356 0,'0'-21'16,"0"0"-1,21 0-15,0 0 0,0 21 16,-21-22-16,22 1 0,-1 0 16,-21 0-16,0 0 0,21-22 15,-21 22-15,0 0 0,0-21 16,0 21-16,0-22 0,0 22 15,-21 0-15,0 0 0,-1 0 0,1-1 16,-21 1-16,21 21 0,-22 0 16,1 0-16,21 21 0,-21 1 0,-1-1 15,1 21-15,0-21 0,-1 22 16,1-1-16,21 21 0,-22-20 16,22-1-16,0 0 0,21 1 0,0-1 15,0-21-15,0 22 0,0-22 16,21 0-16,0 0 0,22 0 15,-22 0-15,0-21 0,0 0 16,0 0-16,22 0 0,-22 0 16,0 0-16,21 0 0,-20-21 0,-1 0 15,0 0-15,21 0 0,-21 0 16,1-1-16,-1 1 0,0 0 0,0-21 16,0 21-16,0-1 0,1-20 15,-22 21-15,21 0 0,-21-22 0,0 22 16,0 0-16,0 0 0,0 0 15,21 21-15,-21 21 16,0 0 0,0 0-16,0 22 15,0-22-15,0 0 0,0 21 16,21-21-16,-21 1 0,0 20 16,0-21-16,21 0 0,-21 22 0,0-22 15,21 0-15,1 0 0,-1 0 16,0 0-16,0-21 15,0 0-15,0 0 0,1 0 16,-1 0-16,21 0 0,-21 0 16,0-21-16,22 0 0,-22 21 0,0-21 15,21 0-15,-20 0 0,-1-1 16,0-20-16,0 21 0,0 0 16,-21-22-16,0 22 0,21-21 0,-21 21 15,0-22-15,0 22 0,0 0 16,0 0-16,0 0 0,-21 21 15,0 0-15,0 0 0,0 0 0,0 0 16,-1 0-16,-20 21 0,21 0 16,0-21-16,21 21 0,-21 0 0,21 1 15,0-1-15,0 0 16,0 0-16,0 0 0,21 0 16,0 1-16,0-1 15,0-21-15,0 21 0,1 0 16,-1-21-16,-21 21 0,21 0 0,0 1 15,0-22-15,0 21 0,1 0 16,-22 0-16,21 0 0,0-21 16,-21 21-16,21 1 0,0-22 0,0 21 15,1 0-15,-1-21 16,0 21-16,0-21 0,0 0 0,0 0 16,1 0-16,-1 0 0,0 0 15,0 0-15,0 0 0,0-21 0,22 0 16,-22 0-16,0 21 0,21-22 15,-20 1-15,-1 0 0,0 0 0,0 0 16,-21 0-16,0-1 0,21-20 16,-21 21-16,0 0 0,0 0 15,0-1-15,-21 1 0,0 0 16,21 0-16,-21 0 0,0 21 0,-1 0 16,1 0-16,0 0 0,-21 0 15,21 0-15,-1 21 0,1 0 0,0 0 16,-21 0-16,42 1 0,-21-1 15,-1 0-15,22 21 0,0-21 0,-21 1 16,21 20-16,0-21 0,0 0 16,0 0-16,0 1 0,0-1 0,0 0 15,0 0-15,21-21 16,1 21-16,-1-21 16,0 0-16,0 0 0,0 0 15,-21-21-15,21 21 0,1-21 0,-1 0 16,0 0-16,0-1 0,0 22 15,0-21-15,1-21 0,-1 21 16,-21 0-16,21-1 0,-21 1 16,0 0-16,0 0 0,0 0 0,0 0 15,0-1 1,0 44 0,0-1-1,0 0-15,0 0 0,0 0 0,0 0 16,0 1-16,0-1 0,0 0 15,0 0-15,0 0 0,21-21 16,-21 21-16,21 1 0,-21-1 16,21-21-16,1 0 0,-1 0 15,0 0-15,0 0 0,0 0 16,0-21-16,1 21 16,-22-22-16,21 1 0,0 21 0,0-21 15,-21 0-15,21 0 0,-21 0 16,21-1-16,-21 1 0,0 0 0,0 0 15,0 0-15,0 0 16,22 21-16,-22 21 31,0 0-31,0 0 0,0 0 16,0 0-16,0 1 0,0-1 16,0 0-16,0 0 0,0 0 15,0 0-15,0 1 16,0-44 31,0 1-47,0 0 0,0 0 15,0 0-15</inkml:trace>
  <inkml:trace contextRef="#ctx0" brushRef="#br0" timeOffset="128859.79">3704 12975 0,'0'0'0,"-21"0"16,0 0 0,0 0-16,21 21 15,0 1 17,21-22-17,0 0 1,21 0-16,-21 0 0,1-22 0</inkml:trace>
  <inkml:trace contextRef="#ctx0" brushRef="#br0" timeOffset="129407.5">4254 12721 0,'0'0'0,"-21"0"0,0 0 15,21-21-15,-21 21 0,0 0 16,0 0-16,-1 0 0,22 21 15,-21 0-15,21 1 16,-21 20-16,21-21 0,0 21 0,0 1 16,0-1-16,0 0 15,0 1-15,0-1 0,0 0 0,0 1 16,0-1-16,-21 0 0,21-20 16,0 20-16,0-21 0,0 21 0,0-20 15,0-1-15,0 0 0,0 0 16,0 0-16,0-42 47,0 0-47,0 0 0,0 0 15,0-1-15,0 1 16,0 0-16,21 0 0,0 0 0,0 0 16,1-1-16,-1 1 0,0 0 15,0 0-15,21 21 0,-20 0 0,-1 0 16,0 0-16,21 0 0,-21 0 15,1 21-15,-1 0 0,0 0 0,-21 1 16,0-1-16,0 0 0,0 0 16,0 0-16,0 0 0,0 1 0,-21-1 15,0 0-15,-1 21 0,1-21 0,-21 1 16,21-1-16,-22 0 0,22 0 16,0 0-16,-21-21 0,21 21 0,-1-21 15,1 22-15,0-22 0,21-22 16,0 1-1,0 0 1,0 0-16,0-21 0,0 20 0,21 1 16,0-21-16,1 21 0,20-22 0</inkml:trace>
  <inkml:trace contextRef="#ctx0" brushRef="#br0" timeOffset="129701.02">4868 12742 0,'0'0'15,"21"-21"-15,1 0 0,-1 21 16,-21 21 0,0 0-1,0 22-15,0-22 0,0 21 0,0 1 16,0-1-16,0 0 0,0 1 16,0-1-16,-21 0 0,21 1 0,-22-1 15,22 0-15,-21 1 0,21-1 0,-21-21 16,21 21-16,-21-20 0,21 20 15,-21-21-15,21 0 0,0 0 0,0 1 16,0-1-16,0 0 16,21-42 15,0 21-31,0-21 0,0-1 0,1 1 16,-1 0-16,0-21 0</inkml:trace>
  <inkml:trace contextRef="#ctx0" brushRef="#br0" timeOffset="130084.61">5101 13293 0,'0'0'0,"0"21"0,0 0 15,21-21 17,0 0-32,1 0 15,-1 0-15,0 0 0,0-21 16,0 0-16,0 0 0,1-1 15,-1 22-15,0-21 16,-21 0-16,0 0 0,21 0 0,-21 0 16,0-1-16,0 1 15,0 0-15,0 0 0,-21 21 0,0 0 16,0 0-16,-1 21 16,1 0-16,0 0 0,21 1 15,0-1-15,-21 21 0,21-21 0,-21 0 16,21 22-16,0-22 0,-21 21 15,21-21-15,0 1 0,0-1 0,0 0 16,0 0-16,0 0 16,0 0-16,21-21 0,0 0 15,0 0-15,0 0 0,0 0 0,1 0 16,-1 0-16,0 0 0,0-21 16,0 0-16,0 0 0,22 0 0,-1 0 15</inkml:trace>
  <inkml:trace contextRef="#ctx0" brushRef="#br0" timeOffset="130918.84">7408 13314 0,'21'0'0,"-42"0"0,64 0 16,-22-21-16,-21 0 0,21 21 0,0-22 15,0 1-15,0 0 0,-21 0 16,0 0-16,0 0 0,0-1 0,0 1 16,0 0-16,0 0 0,0 0 15,-21 0-15,0-1 0,0 1 0,-21 0 16,20 0-16,1 0 0,-21 0 15,21 21-15,0 0 0,-1 0 16,1 0-16,0 0 0,-21 21 0,21 0 16,-1 21-16,1 1 0,21-22 15,-21 21-15,0 22 0,21-22 0,0 0 16,0-21-16,0 22 0,0-1 0,0-21 16,0 22-16,0-22 0,0 0 15,21 0-15,0-21 0,0 21 0,1-21 16,-1 0-16,0 0 0,0 0 15,0 0-15,0-21 0,22 0 0,-22 21 16,21-21-16,-21-22 0,22 22 16,-1 0-16,0-21 0,1 21 0,-1-22 15,-21 1-15,22 0 0,-1-22 16,0 22-16,-21-22 0,1 22 16,20-22-16,-21 1 0,-21 21 0,21-1 15,-21-20-15,0 20 0,21 22 16,-21-21-16,0 21 0,0 0 0,0-1 15,0 1-15,-21 21 0,0 0 16,0 0-16,21 21 0,-21 1 16,0 20-16,-1 0 0,1 1 0,21-1 15,-21 21-15,0 1 0,0-1 16,21 1-16,0-1 0,0-20 0,0 20 16,0-20-16,0-1 0,0-21 15,0 21-15,0-20 0,0-1 0,21 0 16,-21 0-16,21 0 0,0-21 15,0 0-15,1 0 0,-1 0 16,0 0-16,0 0 0,0 0 16,22-21-16,-22 21 0,0-21 0,0 0 15</inkml:trace>
  <inkml:trace contextRef="#ctx0" brushRef="#br0" timeOffset="131281.79">8213 13081 0,'0'0'0,"0"21"0,0 0 16,21-21 31,0-21-31,0 21-16,-21-21 0,21 21 0,0-21 15,-21 0-15,22 0 16,-22-1-16,0 1 15,-22 21 1,1 0-16,0 0 16,0 0-16,0 21 0,0 1 15,-1-1-15,1 21 0,0-21 16,0 0-16,21 22 0,-21-22 0,21 0 16,-21 21-16,21-20 0,0-1 15,0 0-15,0 0 0,0 0 0,0 0 16,0 1-16,21-22 0,0 0 15,21 0-15,-21 0 0,1 0 16,20 0-16,-21 0 0,21-22 0,-20 22 16,20-21-16,0 0 0</inkml:trace>
  <inkml:trace contextRef="#ctx0" brushRef="#br0" timeOffset="131819.72">8890 13039 0,'0'-21'15,"-21"21"-15,0 0 16,-1 0-16,1 0 0,0 21 0,0 0 16,0 0-16,0 0 0,-1 0 15,1 1-15,0-1 0,0 0 0,21 0 16,0 21-16,-21-20 0,21-1 0,0 0 16,0 0-16,0 0 0,0 0 15,0 1-15,0-1 0,21-21 16,0 0-16,0 0 0,0 0 15,1 0-15,-1 0 0,21 0 0,-21 0 16,0 0-16,22 0 0,-22-21 16,21 21-16,1-22 0,-22 1 15,0 0-15,21 0 0,-21 0 0,1 0 16,20-22-16,-21 1 0,0 21 0,0-22 16,1 1-16,-1 0 0,0-22 15,0 22-15,0 0 0,0-22 0,-21 22 16,0-1-16,22 1 0,-22 0 15,0-1-15,0 22 0,0 0 0,0 0 16,0 0-16,-22 21 16,1 21-1,0 21-15,0-21 0,21 22 0,0-1 16,-21 0-16,0 1 0,21 20 16,-22-20-16,22-1 0,0 21 15,0-20-15,0-1 0,0 0 16,0 1-16,0-22 0,0 21 0,0-21 15,0 22-15,0-22 0,22 0 0,-1 0 16,0 0-16,0-21 16,0 0-16,0 0 0,1 22 0,-1-22 15,0 0-15,0 0 0,0 0 0,0 0 16,1 0-16,-1-22 0,0 22 16</inkml:trace>
  <inkml:trace contextRef="#ctx0" brushRef="#br0" timeOffset="132319.44">9842 13166 0,'22'-43'15,"-22"22"1,0 0-16,0 0 0,0 0 16,0 0-16,-22-1 15,22 1-15,-21 21 0,0-21 16,0 21-16,0 0 0,0 0 15,-1 21-15,22 0 0,-21 1 16,0-1-16,21 0 0,0 0 0,-21 0 16,21 22-16,-21-22 0,21 0 15,-21 21-15,21-21 0,0 1 16,0-1-16,0 0 0,0 0 0,0 0 16,0 0-16,0 1 15,21-22 1,0 0-16,0 0 0,0 0 0,0-22 15,1 1-15,-1 21 0,0-21 16,0 0-16,0 0 0,0 0 0,1-1 16,-1 1-16,0 0 0,-21 0 0,0 0 15,21 0-15,-21-1 0,21 1 16,-21 0-16,0 42 31,0 0-31,0 1 16,0-1-16,0 0 0,0 0 15,0 0-15,-21 0 0,21 1 16,0-1-16,-21-21 0,21 21 0,0 0 16,0 0-1</inkml:trace>
  <inkml:trace contextRef="#ctx0" brushRef="#br0" timeOffset="134719.17">10118 13335 0,'21'-21'47,"0"0"-47,-21 0 15,21 21-15,0-22 0,0 1 16,1-21-16,-22 21 0,21 0 16,0-22-16,0 22 0,-21-21 0,0 21 15,21-22-15,-21 22 0,0 0 16,0-21-16,0 20 0,0 1 15,-21 21 1,0 0-16,0 0 0,0 0 16,-1 21-16,22 1 0,0-1 15,0 0-15,0 0 0,0 0 16,0 0-16,0 1 0,22-1 0,-1 0 16,0 0-16,0 0 0,0 0 15,0 1-15,-21-1 0,22 0 0,-1 0 16,0 0-16,0 0 15,-21 1-15,0-1 0,21-21 16,-21 21-16,21 0 0,-21 0 16,22-21-1,-1 0-15,0 0 16,0 0-16,0 0 16,0 0-16,1-21 0,-1 21 0,0-21 15,0 21-15,21-21 0,-20 0 0,-1 21 16,21-22-16,-21 1 0,0 0 15,1 0-15,-1 0 0,0 0 0,-21-1 16,0 1-16,0 0 16,0 0-16,0 0 15,-21 0-15,0 21 0,-1 0 0,1 0 16,0 0-16,0 0 0,0 0 16,0 0-16,-1 21 0,1 0 0,0 0 15,0 0-15,0 0 0,0 1 16,-1-1-16,22 21 0,-21-21 0,21 0 15,-21 1-15,21-1 0,0 0 0,0 0 16,0 0-16,0 0 16,21-21-1,0 0-15,1 0 0,-1 0 16,0 0-16,0-21 0,0 21 16,0-21-16,1 0 0,-1 21 0,-21-21 15,21 0-15,0-1 0,0 1 16,-21 0-16,0 0 0,0 0 0,21 0 15,-21-1-15,0 1 0,22 0 16,-22 42 15,0 0-31,0 1 16,0-1-16,0 0 0,0 0 0,0 0 16,0 0-16,0 1 0,21-1 0,0 0 15,-21 0-15,21 0 16,0-21-16,0 21 0,-21 1 15,22-22-15,-1 0 0,0 0 0,0 0 16,0 0-16,0 0 0,22 0 16,-22 0-16,0-22 0,0 22 0,22-21 15,-22 0-15,0 21 0,0-21 16,0 0-16,0 0 0,1-22 0,-1 22 16,0 0-16,0-21 0,0-1 0,-21 1 15,0 0-15,0-1 0,0 1 16,0 0-16,21-1 0,-21 1 0,0 0 15,0-1-15,0 22 0,0-21 16,0 21-16,0-1 0,0 1 16,0 42-1,0 1 1,-21-1-16,21 21 0,-21-21 0,21 43 16,0-22-16,-21 0 0,21 1 15,-21 20-15,21-20 0,-21-1 0,21 0 16,0 1-16,0-1 0,0 0 0,0-21 15,0 22-15,0-22 0,0 0 16,0 0-16,0 0 0,21-21 0,0 22 16,0-22-16,0 0 0,0 0 15,1 0-15,-1 0 0,0 0 16,0 0-16,0-22 0,0 1 0,22 21 16,-22-21-16,0 0 15,0 0-15,0 0 0,1-1 0,-22 1 16,21 0-16,0 0 0,-21 0 0,0 0 15,0-1-15,21 1 0,-21 42 47,0 1-47,0-1 0,0 0 16,0 0-16,-21 0 0,21 0 16,0 1-16,0-1 0,0 0 15,0 0-15,0 0 0,0 0 16,21-21-16,0 0 0,0 0 15,1 0-15,-1 0 16,0 0-16,0 0 0,0 0 0,22 0 16,-22 0-16,0-21 0,0 21 0,21-21 15,-20 0-15,-1 0 0,0 0 16,0 21-16,0-22 0,0 1 0,1 0 16,-22 0-16,0 0 0,21 0 15,-21 42 16,0 0-31,-21 0 16,21 0-16,-22-21 0,22 21 0,0 1 16,0-1-16,0 0 0,-21 0 15,21 0-15,0 0 16,0 1-16,21-22 16,1 0-1,-1 0-15,0 0 0,0 0 16,0 0-16,0 0 0,1 0 15,-1-22-15,-21 1 16,21 21-16,-21-21 0,0 0 0,0 0 16,0 0-16,0-1 0,0 1 15,-21 21-15,21-21 16,-21 0-16,-1 21 0,1 0 0,0-21 0,0 21 16,0 0-1,0 0 1,21-21-16,21 21 15,0 0-15,0-22 16,0 22-16,0 0 0,1-21 0,20 21 16,-21-21-16,0 21 0,0 0 15,1 0-15,20 0 0,-21 0 0,0 0 16,0 0-16,1 0 0,-1 21 0,0 0 16,-21 1-16,0-1 15,21 0-15,-21 0 16,0 0-16,0 0 0,0 1 0,0-1 15,0 0-15,0 0 16,-21 0-16,21 0 0,-21 1 16,0-22-1,21 21-15,-22-21 0,22-21 47,0-1-31,0 1-16,0 0 0,0 0 0,0 0 15,22 0-15,-22-1 0,21-20 16,0 21-16,0-21 0,0 20 16,0 1-16,1 0 0,-1 0 0,21 0 15,-21 21-15,22 0 0,-22 0 16,21 0-16,0 0 0,-20 21 0,-1 0 16,0-21-16,0 21 0,-21 0 15,21 22-15,-21-22 0,0 0 0,0 0 16,0 0-16,0 1 0,-21-1 0,0 0 15,21 0-15,-21-21 0,21 21 16,-21 0-16,-1-21 0,22 22 16,-21-22-16,21-22 62,0 1-62</inkml:trace>
  <inkml:trace contextRef="#ctx0" brushRef="#br0" timeOffset="134935.04">12721 12658 0,'-42'0'16,"21"0"-16,-1 0 15,1 0 32,0 0-31</inkml:trace>
  <inkml:trace contextRef="#ctx0" brushRef="#br0" timeOffset="135147.93">11366 12912 0,'0'0'0,"-21"0"16,42 0-1,1 0-15,20 0 0,-21 0 16,0 0-16,22 0 0,-22 0 0,21 0 15,-21 0-15,22 0 0,-22 0 16,0-21-16,21 21 0,-21 0 0,22 0 16</inkml:trace>
  <inkml:trace contextRef="#ctx0" brushRef="#br0" timeOffset="137023.71">14457 13420 0,'21'0'16,"0"0"-16,0-21 16,0 21-16,1-22 0,-1 1 0,0 0 15,0 21-15,21-21 0,-20 0 16,-1-22-16,0 22 0,0 0 0,0 0 15,-21-21-15,0 20 0,0 1 16,0-21-16,0 21 0,0-22 0,-21 22 16,0-21-16,0 21 0,0 0 15,-1-1-15,-20 1 0,21 21 16,-21 0-16,20 0 0,-20 0 0,0 0 16,21 0-16,-22 43 0,1-22 15,0 0-15,20 21 0,-20 1 0,21-1 16,0 0-16,21 1 0,0-1 0,0-21 15,0 21-15,0 1 0,21-22 16,0 0-16,0 0 0,0 0 0,22-21 16,-22 22-16,21-22 0,1 0 15,-22 0-15,21 0 0,0 0 0,-20 0 16,20 0-16,-21-22 0,21 22 16,-20-21-16,-1 0 0,0 0 0,0 21 15,0-21-15,0 0 0,1-1 16,-1 1-16,-21 0 0,0 0 15,21-21-15,-21 20 0,0 1 0,0 0 16,0 0-16,0 0 0,0 0 0,0-1 16,0 44-1,0-1-15,0 0 16,0 21-16,0-21 0,0 1 16,0 20-16,21-21 0,-21 0 0,0 0 15,21 1-15,0-1 0,-21 0 0,22 0 16,-1-21-16,0 0 0,0 0 15,0 0-15,0 0 0,1 0 0,-1 0 16,21 0-16,-21 0 16,0 0-16,1-21 0,-1 0 0,0 21 15,21-21-15,-42-1 0,21 1 0,1 0 16,-22 0-16,21 0 0,-21 0 16,0-1-16,0 1 0,0 0 0,-21 21 31,-1 21-16,22 0-15,-21 22 0,21-22 0,0 0 16,0 0-16,0 0 0,0 22 16,0-22-16,-21 0 0,21 0 15,0 0-15,0 1 0,0-1 16,21-21 31,-21-21-47,21-1 0,1 1 15,-1 0-15,0 0 0,-21 0 0,21 0 16,0-1-16,0 1 0,1 0 16,-1 0-16,0 0 0,0 0 0,0 21 15,0-22-15,1 22 0,-1 0 16,0 0-16,0 0 0,0 0 16,0 0-16,1 0 0,-1 22 0,0-22 15,-21 21-15,21 0 0,0 0 16,-21 0-16,21 0 0,-21 1 15,0-1-15,0 0 0,0 0 16,22 0 0,-1-21-1,0-21 1,0 21-16,-21-21 0,21 0 16,0 0-16,1-1 0,20 1 15,-21 0-15,21 0 0,-20-21 0,20 20 16,-21 1-16,21 0 0,-20 0 15,20 21-15,-21 0 0,0 0 16,22 0-16,-22 0 0,0 0 16,-21 21-16,21 0 0,-21 0 15,0 1-15,0-1 0,0 0 0,0 0 16,0 0-16,0 0 0,0 1 16,0-1-16,0 0 31,0-42-16,0 0 1,0-1-16,0 1 16,0 0-16,0 0 15,-21 0-15,0-22 0,21 22 16,-21 0-16,-1 0 0,1 0 0,0 0 16,0 21-16,0 0 0,0 0 15,-1 0-15,-20 0 0,21 0 0,0 0 16,0 21-16,-1 0 0,1 0 15,0 0-15,0 0 0,0 22 0,0-22 16,-1 0-16,1 21 0,0-20 0,21-1 16,0 0-16,0 0 0,0 0 15,0 0-15,0 1 0,0-1 0,0 0 16,21-21-16,0 0 0,1 21 16,-1-21-16,0 0 0,0 0 15,0 0-15,0 0 0,22 0 0,-22-21 16,0 21-16,0-21 0,22 0 15,-22 21-15,21-43 0,-21 22 0,0 0 16,22 0-16,-22-22 0,21 1 0,-21 0 16,22-1-16,-22 1 0,21 0 15,-21-22-15,1 22 0,20-22 0,-21 1 16,0 21-16,0-22 0,-21 22 16,22-22-16,-22 22 0,21 0 0,-21 20 15,0-20-15,0 21 0,0 0 16,0 0-16,0-1 0,-21 22 0,-1 0 15,1 0-15,0 22 0,0-1 16,0 21-16,-22 0 0,22-20 16,0 41-16,0-21 0,0 22 0,0-1 15,-1 1-15,1-1 0,0 1 16,21-1-16,-21 1 0,21-1 0,0-20 16,0-1-16,0 0 0,0 1 0,21-1 15,0-21-15,0 0 0,1 1 16,20-1-16,-21 0 0,0 0 0,22-21 15,-22 0-15,0 0 0,21 0 0,-21 0 16,1 0-16,20 0 0,-21 0 16</inkml:trace>
  <inkml:trace contextRef="#ctx0" brushRef="#br0" timeOffset="138769.41">18648 12700 0,'0'0'0,"0"21"16,21-21-16,0 0 15,0 0-15,0 0 0,1 0 16,-1 0-16,0 0 0,0-21 15,21 0-15,-20 0 0,20 21 0,-21-21 16,21-1-16,-20 1 0,20-21 16,-21 21-16,21 0 0,-20-22 0,-1 22 15,0-21-15,0 21 0,0-22 16,0 1-16,-21 0 0,0 20 0,0-20 16,0 0-16,0 21 0,0-1 15,0 1-15,0 0 0,-21 21 0,0 0 16,0 0-16,0 21 0,0 0 0,-1 1 15,1 20-15,0 0 0,0 1 16,0 20-16,0-21 0,21 22 0,0-22 16,0 22-16,0-1 15,0 1-15,0-1 0,0 1 0,0-1 16,0 1-16,0-22 0,0 22 16,0-22-16,0 0 0,-22 1 0,1-22 15,0 21-15,21-21 0,-21 0 0,0 1 16,0-1-16,-22 0 0,22-21 15,0 0-15,-21 0 0,20 0 0,-20 0 16,21 0-16,-21 0 0,20 0 0,-20 0 16,21-21-16,-21 0 0,20-1 15,-20-20-15,21 21 0,0 0 0,0-22 16,-22 22-16,22-21 16,0 21-16,0-22 0,21 22 0,0 0 15,-21 21-15,21 21 31,21 0-31,0 22 0,0-22 0,0 0 16,0 0-16,22 22 0,-22-22 16,21 0-16,-21 0 0,22 0 0,-22 0 15,21 1-15,-21-1 0,22-21 0,-22 21 16,21-21-16,-21 0 0,22 0 16,-1 0-16,-21 0 0,22 0 0,-1 0 15,-21-21-15,21 21 0,1-21 16,-1-1-16,0 1 0,1 0 0,-1 0 15,0 0-15,-20 0 0,20-1 16,-21-20-16,-21 21 0,21 0 16,-21 0-16,0-1 0,-21 44 31,0-1-31,0 0 16,0 0-16,-1 0 0,1 0 15,0 1-15,21-1 0,0 0 16,-21 0-16,21 0 0,-21-21 0,21 21 15,0 1 1,21-22 0,0 0-1,0-22-15,0 1 16,1 0-16,-1 21 0,0-21 0,0 0 16,0 0-16,0-1 0,1 22 0,-1-21 15,-21 0-15,21 21 16,0 0-1,-21 21 1,0 0-16,0 1 0,0-1 16,0 0-16,0 0 15,0 0-15,21 0 16,0-21-16,1 0 16,-22 22-16,21-22 0,0 0 0,0 0 15,0 0-15,0 0 16,22-22-16,-22 22 0,0-21 0,0 0 15,0 21-15,1-21 0,-1 0 16,0 0-16,0-1 0,0 1 0,0 0 16,-21 0-16,0 0 0,22 0 0,-22-1 15,21 22-15,-21-21 16,0 42 0,0 1-16,0-1 15,0 0-15,0 0 0,-21 0 0,21 22 16,-22-22-16,22 0 0,0 0 15,0 0-15,0 0 16,0 1-16,0-1 0,22-21 16,-1 0-1,0 0-15,0 0 0,0 0 16,0 0-16,1-21 0,-1 21 0,21-22 16,-21 1-16,0 0 0,22 0 15,-22 0-15,21-22 0,-21 22 0,22-21 16,-22 0-16,21-1 0,-21-20 15,1 20-15,20-20 0,-21 21 0,0-22 16,0 22-16,1-22 0,-1 22 0,0 0 16,0-1-16,-21 1 15,0 21-15,0-22 0,0 22 16,-21 21-16,0 21 16,0 1-16,-1-1 15,1 21-15,0 0 0,0 1 0,-21-1 16,20 22-16,1-22 0,0 21 15,21-20-15,-21 20 0,21-20 0,-21-1 16,21 0-16,0 1 0,0-1 0,0 0 16,0-21-16,0 1 0,0 20 15,0-21-15,0 0 0,21 0 16,0 1-16,0-22 0,0 0 16,1 0-16,-1 0 0,0 0 15,0 0-15,0 0 0,22 0 0,-22 0 16,0-22-16,0 1 0,21 21 15,-20-21-15,-1 0 0,0 0 0,0 0 16,-21-1-16,21 1 0</inkml:trace>
  <inkml:trace contextRef="#ctx0" brushRef="#br0" timeOffset="138980.29">20362 12848 0,'0'0'0,"-21"0"0,42 0 16,0 0 0,1 0-16,-1 0 0,21 0 0,-21 0 15,22 0-15,-22-21 0,21 21 0,0 0 16,-20 0-16,-1 0 0,0-21 16,0 21-16,0 0 0,-21-21 15,0 0 1</inkml:trace>
  <inkml:trace contextRef="#ctx0" brushRef="#br0" timeOffset="139175.85">20024 12700 0,'0'0'0,"-22"0"0,1 0 16,42 0 46,1 0-62</inkml:trace>
  <inkml:trace contextRef="#ctx0" brushRef="#br0" timeOffset="139839.48">21103 13123 0,'0'0'0,"21"0"0,22 0 16,-22-21-1,0 0-15,0 21 0,0-21 0,0 0 16,1 0-16,-22-1 0,21 1 0,0 0 16,-21 0-16,0 0 0,0 0 15,0-1-15,0 1 0,0 0 0,0-21 16,-21 42-16,0-21 0,-1 21 15,1 0-15,0 0 0,-21 0 0,21 0 16,-22 21-16,22 0 0,-21 0 16,21 0-16,-22 22 0,1-22 0,21 21 15,0-21-15,-1 22 0,1-22 16,0 0-16,21 0 0,0 0 16,0 0-16,0 1 0,21-22 15,0 0 1,22 0-16,-22 0 0,0 0 0,0-22 15,22 1-15,-22 21 0,0-21 0,21 0 16,-21 0-16,1 0 0,20-22 16,-21 22-16,0 0 0,0 0 0,-21-22 15,0 22-15,22 0 0,-22 0 16,0 42 15,0 0-31,-22 0 0,22 22 16,0-22-16,0 21 0,0-21 0,0 1 15,0 20-15,0-21 0,0 0 16,0 0-16,0 1 0,0-1 0,0 0 16,22 0-16,-1-21 0,0 0 15,0 0-15,0 0 16,0 0-16,1 0 0,-1 0 0,0 0 16,0-21-16,0 0 0,22 0 15,-22-1-15</inkml:trace>
  <inkml:trace contextRef="#ctx0" brushRef="#br0" timeOffset="140130.76">21907 12361 0,'0'0'0,"0"-21"0,0-21 0,0 21 16,0 0-16,0-1 0,0 44 16,-21-1-1,21 0-15,-21 21 0,0 1 0,21-1 16,-21 21-16,0-20 0,-1 20 0,22-20 15,-21 20-15,0 1 0,21-22 16,0 21-16,-21-20 0,21-1 0,-21 0 16,21 1-16,0-1 15,0-21-15,0 0 0,0 1 0,0-1 16,0 0-16,0 0 0,21-21 0,0 0 16,0 0-1,0 0-15,1 0 0,-1-21 16,0 21-16,0-21 0,0 0 15,0-1-15,1 1 0,-1-21 0</inkml:trace>
  <inkml:trace contextRef="#ctx0" brushRef="#br0" timeOffset="140307.66">22056 12869 0,'0'22'0,"0"-1"16,0 0-16,0 0 15,-22 0-15,22 0 0,-21 1 0,0-1 16,21 0-16,0 0 15,-21-21-15,21 21 0,-21-21 0,21 21 16,0-42 15,0 0-15</inkml:trace>
  <inkml:trace contextRef="#ctx0" brushRef="#br0" timeOffset="140471.56">22161 12764 0,'0'-22'0,"-21"22"16,0 0-16,0 0 15,42 0 32,0 22-47,0-22 0</inkml:trace>
  <inkml:trace contextRef="#ctx0" brushRef="#br0" timeOffset="141052.23">22288 12996 0,'0'0'0,"-21"0"16,21 22 30,21-22-46,-21 21 16,0 0-16,0 0 0,0 0 16,0 0-16,0 1 0,0-1 15,0 0-15,-21 0 0,0 0 16,0 0-16,0 1 0,0-1 0,-22 0 16,22 0-16,-21-21 0,21 21 15,-22 0-15,22 1 0,-21-22 16,21 21-16,-1-21 0,1 0 15,42 0 17,1 0-17,-1 0-15,0 0 16,0 21-16,0 0 0,0-21 0,1 21 16,-22 0-16,21 1 0,0-22 0,0 21 15,0 21-15,-21-21 16,21 0-16,-21 1 0,0 20 0,0-21 0,0 21 15,0-20-15,0 20 0,-21 0 16,0 1-16,0-1 0,0 0 16,-22 1-16,1-1 0,0-21 0,-1 21 15,1 1-15,-21-22 0,-1 0 16,22 21-16,-22-20 0,1-22 0,20 21 16,-20-21-16,21 0 0,-1 0 0,1 0 15,0 0-15,-1-21 0,1 21 16,21-22-16,-22 1 0,1 0 0,21 0 15,0 0-15,0-22 0,21 22 0,0 0 16,0-21-16,0-1 0,0 1 16,21 0-16,21-1 0,0 1 15,-20-21-15,41-1 0,-21 1 0,22-1 16</inkml:trace>
  <inkml:trace contextRef="#ctx0" brushRef="#br0" timeOffset="141630.9">22669 13187 0,'0'-21'16,"22"21"-16,-1-21 15,-21-1-15,21 22 0,-21-21 16,21 0-16,-21 0 0,21 0 0,-21 0 15,0-22-15,0 22 0,0 0 0,0 0 16,0 0-16,0-1 0,-21 1 16,0 0-16,0 21 0,0 0 0,-22 0 15,22 21-15,0 0 0,-21 1 16,20-1-16,-20 0 0,21 0 0,0 21 16,0-20-16,-1 20 0,1-21 0,21 21 15,0-20-15,0-1 0,0 0 16,0 0-16,0 0 15,0 0-15,21-21 16,1 0-16,-1 0 0,0 0 0,0 0 16,0-21-16,0 0 0,22 0 0,-22 21 15,0-21-15,21 0 0,-20-22 16,-1 22-16,21 0 0,-21-21 0,0 20 16,-21-20-16,22 21 0,-22-21 15,21 20-15,-21 1 0,0 0 0,0 0 16,0 42-1,0 0-15,-21 22 16,-1-22-16,22 21 0,-21-21 0,21 22 16,0-1-16,0-21 15,0 21-15,0-20 0,0-1 0,0 0 16,0 0-16,0 0 0,0 0 0,0 1 16,21-22-16,-21 21 0,22-21 15,-1 0-15,0 0 16,0 0-16,0 0 15,0 0-15,1-21 0,-1-1 0,0 1 16</inkml:trace>
  <inkml:trace contextRef="#ctx0" brushRef="#br0" timeOffset="141935.73">23474 12298 0,'0'0'0,"0"-21"0,0 0 15,-21-1-15,-1 22 16,1 22 0,0-1-16,0 0 0,21 21 0,0 1 15,-21-1-15,0 0 0,-1 1 16,22 20-16,-21 1 0,0-1 0,21-21 16,-21 22-16,21-1 0,-21-20 15,0-1-15,21 0 0,0 1 0,0-1 16,-22-21-16,22 22 0,0-22 0,-21 0 15,21 0-15,0 0 16,0 0-16,21-21 31,1-21-15,-1 21-16,0-21 0</inkml:trace>
  <inkml:trace contextRef="#ctx0" brushRef="#br0" timeOffset="143007.88">23622 12869 0,'0'0'0,"0"22"31,-21-1-15,21 0-16,-21-21 0,-1 21 0,22 0 16,0 0-16,-21 1 0,0-1 0,21 0 15,-21 0-15,21 0 0,0 0 16,-21 1-16,21-1 0,0 0 0,0 0 15,0 0-15,0 0 16,21-21-16,0 22 16,0-22-16,0 0 0,1 0 15,20 0-15,-21 0 0,0-22 16,0 22-16,22-21 0,-22 0 0,0 21 16,21-21-16,-20 0 0,-1 0 0,0-1 15,0 1-15,0 0 16,0 0-16,1 0 0,-1 0 0,0 21 15,-21-22-15,0 44 32,-21-1-32,0 0 15,-1 0-15,22 0 16,0 0-16,-21 1 0,21-1 0,-21 0 16,21 0-16,0 0 15,0 0-15,21-21 31,0 0-31,1 0 16,-1 0-16,0 0 16,-21-21-16,21 0 15,-21 0-15,0 0 16,0 0-16,0-1 0,0 1 0,0 0 16,0 0-16,0 0 15,0 0-15,0-1 0,0 1 16,0 0-1,21 21-15,0 0 16,1 0 0,-1 0-16,0 0 15,0 0-15,0 0 0,0 0 16,1 0-16,-1 0 0,0 0 16,0 21-16,0-21 0,-21 21 0,21 1 15,-21-1-15,0 0 0,0 0 16,0 0-16,0 0 0,0 1 15,0-1-15,0 0 0,0 0 16,0 0-16,-21 0 16,0-21-1,21 22-15,0-44 47,0 1-31,0 0-16,0 0 15,21 0-15,0 0 0,1-1 0,-1 1 16,0 0-16,0-21 0,21 21 16,-20-1-16,20-20 0,-21 21 0,21 0 15,-20 0-15,-1 21 0,0 0 16,0 0-16,0 0 0,-21 21 16,0 0-16,0 0 15,0 21-15,0-20 0,-21-1 0,21 21 16,-21-21-16,21 22 0,-21-22 15,0 0-15,21 0 0,0 0 16,-22 0-16,1-21 0,21 22 0,-21-1 16,21 0-16,-21-21 15,21 21-15,-21-21 16,21-21 31,-21 21-47,21-21 0,0 0 0,-22-1 15,22 1-15,0-21 0,-21 21 16</inkml:trace>
  <inkml:trace contextRef="#ctx0" brushRef="#br0" timeOffset="143223.76">24405 12637 0,'0'0'15,"-21"-22"-15,0 22 0,21-21 0,-21 21 0,-1 0 16,22-21-1,-21 21-15,0 0 0,0 0 79,0 0-64,0 0-15,-1 0 16</inkml:trace>
  <inkml:trace contextRef="#ctx0" brushRef="#br0" timeOffset="143483.6">22775 12700 0,'0'0'0,"-42"21"15,21-21-15,0 0 0,-1 0 0,22 21 16,22-21-1,-1 0-15,0 0 16,0 0-16,21 0 0,-20 0 16,-1 0-16,21 0 0,-21 0 0,22 0 15,-22 0-15,0 0 0,0 0 16,0 0-16,-21-21 31,0 0-15</inkml:trace>
  <inkml:trace contextRef="#ctx0" brushRef="#br0" timeOffset="154895.64">26733 12488 0,'22'-21'0,"-1"0"16,0 0-16,0 21 0,-21-21 0,21 0 15,22-1-15,-22 1 0,0 0 0,21 0 16,-21 0-16,22-22 0,-1 22 15,-21-21-15,0 21 0,1-22 0,-1 22 16,-21-21-16,21 21 0,-21 0 16,0-1-16,0 1 0,-21 0 15,-22 21-15,1 0 0,0 0 0,-1 0 16,1 0-16,-21 0 0,-1 0 16,1 21-16,20 0 0,-20 1 0,-1-1 15,22 21-15,-22-21 0,22 22 16,0-22-16,-1 21 0,22-21 0,0 22 15,0-22-15,21 21 0,0 22 16,0-43-16,0 0 0,21 21 16,0-21-16,0 1 0,22-1 0,-22 21 15,21-21-15,1 0 0,-1 1 16,-21-1-16,21 21 0,-20-21 0,20 0 16,-21 1-16,0-1 0,-21 0 15,0 0-15,0 0 0,0 22 16,-21-22-16,0 0 0,-21 0 0,-1 0 15,-20 22-15,20-22 0,-20 0 16,-1 0-16,1-21 0,-22 21 0,22-21 16,-1 0-16,1 0 0,20 0 0,-20 0 15,21 0-15,-1 0 0,22-21 16,-21 0-16,21 0 0,21 0 0,0-1 16,-22-20-16,22 21 0,0-21 15,0 20-15,0-20 0,0 0 0,22 21 16,-1-1-16,0-20 0,0 21 0,0 21 15,22-21-15,-1 0 16,-21 21-16,21-22 0,1 22 0,-1 0 16</inkml:trace>
  <inkml:trace contextRef="#ctx0" brushRef="#br0" timeOffset="155168.48">26945 12658 0,'0'0'0,"0"21"16,0 0-16,0 0 0,0 0 0,0 1 15,-21-1-15,0 0 16,21 0-16,-21 0 0,21 0 0,0 1 16,-22-1-16,1 0 0,21 0 0,-21 0 15,21 0-15,-21-21 0,21 22 16,-21-22-1,21-22 17,0 1-32,21 0 15,-21 0-15</inkml:trace>
  <inkml:trace contextRef="#ctx0" brushRef="#br0" timeOffset="155339.99">26987 12594 0,'0'0'0,"22"-21"0,-22 0 15,0 0 1,0 42 47,21-21-63,-21 21 0,0 0 15</inkml:trace>
  <inkml:trace contextRef="#ctx0" brushRef="#br0" timeOffset="156403.23">27263 12700 0,'0'0'0,"0"21"16,0 0-16,0 1 16,0-1-16,0 0 15,-22 0-15,22 0 0,-21-21 0,21 21 16,0 1-16,-21-1 15,21 0-15,-21-21 0,21 21 0,-21-21 16,21 21 0,0-42 15,0 0-31,0 0 16,0 0-16,21-1 0,0-20 0,0 21 15,0 0-15,1 0 0,-1-22 0,0 22 16,0 0-16,0 0 0,0 21 15,1-21-15,-1 21 0,0 0 0,0 0 16,0 0-16,-21 21 16,0 0-16,0 0 0,0 0 15,0 0-15,0 22 0,0-22 0,0 0 16,0 0-16,0 0 0,0 1 16,0-1-16,0 0 0,0 0 15,0 0-15,0 0 0,21-21 0,1 0 16,-1 22-16,0-22 0,21 0 15,-21 0-15,22 0 0,-1 0 0,0 0 16,1 0-16,-1-22 0,0 22 16,1-21-16,-22 0 0,21 0 0,-21 0 15,1 0-15,-1-1 0,-21 1 0,0 0 16,21-21-16,-21 21 0,0-1 16,0 1-16,0 0 0,-21 0 15,0 21-15,-1 0 16,1 0-16,0 0 0,0 0 0,0 0 15,0 21-15,-1 0 0,1-21 16,0 21-16,0-21 0,21 22 16,-21-1-16,21 0 15,21-21 1,0 0-16,0 0 16,0 0-16,1 0 0,-1 0 0,0 0 15,0 0-15,0 0 0,0 0 16,1-21-16,-1 0 0,0 21 15,-21 21 32,0 0-31,0 0-16,0 0 0,0 0 0,-21 1 16,0-1-16,-1 0 0,1 21 0,21-21 15,-21 22-15,0-22 0,0 0 16,0 21-16,-1 1 0,1-22 0,21 21 15,-21 1-15,0-1 0,0 0 16,0 1-16,-1 20 0,1-21 0,0 22 16,0-1-16,0 1 0,0-1 0,-1 22 15,1-21-15,21-1 0,-21 22 16,0-22-16,21 22 0,-21-22 16,0 1-16,21 21 0,-22-22 0,1 1 0,0-22 15,0 21-15,-21-20 16,20-22-16,1 21 0,-21-21 0,21 1 15,-22-1-15,1-21 0,0 0 0,-1 0 16,1 0-16,-21-21 0,20-1 16,-20 1-16,-1 0 0,22-21 0,-22-1 15,1 1-15,21 0 0,-1-22 0,1 22 16,0-22-16,20 1 0,1 21 16,21-22-16,0 1 0,0 20 0,0-20 15,0 20-15,21 1 0,1-21 16,-1 20-16,0 1 0,0 21 15,21-22-15,-20 1 0,20 0 0,0 21 16,1-22-16,-1 1 0,0 0 0,1-1 16,20 1-16,1 0 0</inkml:trace>
  <inkml:trace contextRef="#ctx0" brushRef="#br0" timeOffset="156720.04">28660 12171 0,'0'0'0,"21"-42"0,0 20 15,-21 1-15,21 0 0,-21 0 0,0 42 32,-21 0-32,0 22 15,0-22-15,-1 21 0,1 22 16,0-22-16,-21 0 0,21 22 0,-1-22 15,1 22-15,0-22 0,0 0 16,0 1-16,0-1 0,-1 0 0,22 1 16,0-22-16,0 21 0,0-21 0,0 0 15,0 1-15,0-1 0,0 0 16,22-21 15,-1-21-31,0 0 0,-21-1 0</inkml:trace>
  <inkml:trace contextRef="#ctx0" brushRef="#br0" timeOffset="157083.84">28638 12700 0,'0'21'15,"0"0"1,0 1 0,22-22-1,20 0 1,-21 0-16,0 0 15,0 0-15,1 0 0,20-22 0,-21 22 16,21-21-16,-20 21 0,-1-21 0,0 0 16,0 0-16,0 0 0,-21-1 15,0 1-15,0 0 0,0 0 16,-21 21-16,0 0 16,0 0-16,0 0 0,-22 0 0,22 21 15,0-21-15,-21 21 0,20 0 0,1 22 16,0-22-16,0 21 0,0-21 15,0 1-15,21 20 0,0-21 0,0 0 16,0 0-16,0 1 0,0-1 16,0 0-16,21 0 0,0-21 15,0 21-15,0-21 0,0 0 0,1 0 16,20 0-16,-21 0 0,21 0 16,1 0-16,-1 0 0,0-21 0,22 21 15</inkml:trace>
  <inkml:trace contextRef="#ctx0" brushRef="#br0" timeOffset="158395.23">29993 12891 0,'0'0'0,"-21"0"15,0 0-15,21-22 31,0 1-31,21 21 0,0-21 16,0 0-16,22 0 0,-22 0 16,0-1-16,21-20 0,-21 21 0,22-21 15,-22-1-15,21 1 0,-21-22 16,22 22-16,-22-21 0,0 20 0,0-20 16,0-1-16,1 1 0,-22-1 15,0 22-15,21-22 0,-21 22 0,0 21 16,0-21-16,0 20 0,0 1 15,-21 21 1,-1 21-16,1 22 0,0-22 16,0 21-16,0 22 0,-22-22 15,22 22-15,-21-1 0,21 1 0,0-1 16,-22-21-16,22 22 0,0-22 16,21 22-16,0-22 0,0 0 0,0 1 15,0-1-15,0 0 0,0 1 16,21-22-16,0 0 0,0 0 0,-21 0 15,43 1-15,-22-1 0,0-21 16,0 0-16,0 0 0,22 0 0,-22 0 16,21 0-16,-21 0 0,1-21 0,20-1 15,-21 22-15,0-21 16,0-21-16,1 21 0,-1 0 0,0-1 16,0-20-16,0 21 0,-21 0 15,21 0-15,-21 42 31,0 0-31,-21-21 0,21 42 16,0-21-16,-21 1 0,21-1 0,-21 0 16,21 0-16,0 0 0,0 0 15,0 1-15,0-1 0,0 0 16,21-21 0,0 0-16,0 0 0,1 0 15,-1 0-15,0 0 0,0 0 16,0 0-16,-21-21 0,21 21 0,1-21 15,-1-1-15,0 1 0,0 0 0,-21-21 16,0 21-16,0-1 0,21 1 16,-21 0-16,0 0 0,-21 42 31,21 0-15,-21 0-16,21 1 0,-21-1 15,21 0-15,-21 0 0,-1 0 0,22 0 16,0 1-16,0-1 0,-21-21 15,21 21-15,-21-21 16,21 21-16,21-21 31,0-21-15,1 0-16,-1 0 16,0-1-16,0 1 0,0-21 0,22 21 15,-22 0-15,0-1 0,21 1 16,-21 0-16,1 0 0,-1 21 0,0 0 15,-21 21 1,0 0-16,0 0 16,0 1-16,0-1 0,0 0 0,0 0 15,0 0-15,0 0 16,0 1-16,0-1 0,0 0 0,0 0 16,0 0-16,21-21 15,0 0-15,0 0 0,1 0 0,20 0 16,-21 0-16,21 0 0,-20 0 15,20 0-15,-21-21 0,21 0 0,-20 0 16,20 0-16,-21-1 0,0-20 16,22 21-16,-22-21 0,0 20 0,0-20 15,0 21-15,-21-21 0,0 20 16,0 1-16,0 0 0,0 0 16,-21 21-16,0 0 15,0 21-15,0-21 0,-1 21 16,1 22-16,0-22 0,0 0 0,0 21 15,0-21-15,21 22 0,0-22 16,0 0-16,0 0 0,0 22 0,0-22 16,0 0-16,0 0 0,21-21 15,0 21-15,0 0 0,0-21 0,0 0 16,22 0-16,-22 22 0,21-22 16,-21 0-16,22 0 0,-22 0 0,0-22 15,0 1-15,0 21 16,1-21-16,-1 0 0,0 0 0,-21 0 15,21-1-15,-21 1 0,21 0 16,-21-21-16,0 21 0,0-1 0,21 1 16</inkml:trace>
  <inkml:trace contextRef="#ctx0" brushRef="#br0" timeOffset="158600.1">31856 12277 0,'-43'-21'15,"22"21"-15,21-22 32,-21 22-32,0 0 31,0 0-15,0 0-16,-1 0 0,1 0 15,0 0-15,-21 0 0,-1 0 0,1 22 16</inkml:trace>
  <inkml:trace contextRef="#ctx0" brushRef="#br0" timeOffset="159801.1">1376 13737 0,'0'0'0,"-21"0"0,-22 0 16,43 21 0,-21-21-16,21 22 31,21-22-31,0 0 0,22 21 16,-1-21-16,0 21 0,22-21 15,-1 0-15,22 21 0,-21-21 0,20 0 16,22 0-16,0 21 0,0-21 15,0 0-15,21 0 0,0 0 0,0 0 16,0 21-16,0-21 0,21 0 16,-21 0-16,0 22 0,21-22 0,-21 0 15,-21 21-15,21-21 0,-21 0 0,-1 0 16,1 21-16,-21-21 16,21 0-16,-43 0 0,22 0 0,-22 21 15,1-21-15,-22 0 0,1 0 0,-1 21 16,-21-21-16,0 0 0,0 0 15,-21 21-15,22-21 47</inkml:trace>
  <inkml:trace contextRef="#ctx0" brushRef="#br0" timeOffset="160506.79">6921 13907 0,'-21'0'16,"42"0"-16,-63 0 0,21 0 16,0 0-16,42 0 31,0 0-15,0 0-16,22 0 0,-1 0 15,0 0-15,1 0 0,20 0 16,-21 0-16,22 0 0,-1 0 0,22 0 15,-21 21-15,20-21 0,22 0 16,-21 0-16,21 0 0,-1 0 0,1 21 16,0-21-16,21 0 0,0 0 0,0 0 15,0 0-15,21 0 0,-21 0 16,21 0-16,1 0 0,-1 0 0,21 0 16,-21 21-16,22-21 0,-22 0 0,0 0 15,21 0-15,-21 0 16,22 0-16,-1 21 0,-21-21 0,22 0 15,-22 0-15,21 0 0,-21 0 0,0 21 16,1-21-16,-1 0 0,0 0 16,-21 0-16,0 0 0,0 0 0,-21 22 15,0-22-15,-22 0 0,1 0 0,0 0 16,-22 0-16,1 0 0,-1 0 16,-21 0-16,1 0 0,-22 0 0,21 0 15,-21 0-15,1 0 0,-1 0 0,0 0 16,0 0-1</inkml:trace>
  <inkml:trace contextRef="#ctx0" brushRef="#br0" timeOffset="161439.88">15769 13758 0,'0'0'0,"-21"0"32,42 0-1,21 0-15,-20 0-16,-1 0 0,21 0 15,-21 0-15,22 0 0,20 0 16,-21 0-16,22 22 0,-22-22 0,22 0 15,-1 0-15,22 21 0,-22-21 16,22 0-16,0 0 0,-22 21 0,43-21 16,-21 0-16,-1 0 0,22 21 15,0-21-15,21 0 0,-21 0 16,21 21-16,0-21 0,0 0 0,0 0 16,0 21-16,21 1 0,0-22 0,-21 0 15,21 21-15,1-21 0,-1 0 16,0 21-16,21-21 0,-21 0 0,1 21 15,20-21-15,-21 0 0,21 21 16,-20-21-16,20 0 0,0 0 0,-21 21 16,22-21-16,-22 0 0,21 0 0,-21 0 15,22 22-15,-22-22 0,21 0 16,-21 21-16,1-21 0,20 0 0,-21 0 16,21 21-16,-20-21 15,-1 0-15,21 21 0,-21-21 0,0 21 16,1-21-16,-1 21 0,0-21 0,-21 22 15,21-22-15,-21 21 0,21-21 16,-21 21-16,21 0 0,-21-21 0,0 0 16,0 0-16,0 21 0,0 0 15,-21-21-15,21 0 0,-21 22 0,0-22 16,0 0-16,0 0 0,-1 21 16,-20-21-16,21 0 0,-21 0 0,-22 0 15,22 0-15,-22 21 0,22-21 16,-22 0-16,1 0 0,-1 0 15,1 0-15,-22 0 0,22 0 0,-22 0 16,0 0-16,1 0 0,-22 0 16,0 0-16,21 0 0,-20 0 15,-1 0-15,0 0 16,0 0-16</inkml:trace>
  <inkml:trace contextRef="#ctx0" brushRef="#br0" timeOffset="162155.47">27749 13483 0,'0'-21'16,"22"21"-16,-1 0 15,0 0-15,21 0 0,1 0 16,-1 0-16,0 0 0,22 0 16,20 0-16,-20 21 0,21-21 0,-1 21 15,1-21-15,21 0 0,0 22 16,-1-22-16,22 0 0,0 21 0,0-21 16,22 0-16,-22 21 0,21-21 15,0 0-15,0 0 0,0 21 0,0-21 16,1 21-16,-22-21 0,21 0 15,0 0-15,-21 21 0,0-21 16,21 0-16,-21 0 0,-21 0 0,0 0 16,0 0-16,-22 0 0,1 0 15,0 0-15,-1 0 0,-20 0 16,-22 0-16,22 0 0,-22 0 16,-21 0-16,21 0 0,-20 0 0,-1 0 15,0 0-15,-42 0 47,0 0-47,-1-21 0,-20 21 16,0 0-16,-22 0 0</inkml:trace>
  <inkml:trace contextRef="#ctx0" brushRef="#br0" timeOffset="164677.51">1863 14796 0,'0'0'0,"21"0"31,0 0-31,0 0 15,0-22-15,-21 1 0,21 0 0,1 0 16,-1 0-16,0 0 16,0-22-16,0 1 0,0 21 0,1-22 15,-22 1-15,0 0 0,21 21 16,-21-22-16,0 22 0,0-21 0,0 21 16,-21-1-16,-1 1 0,1 21 15,-21 0-15,21-21 0,-22 21 16,22 0-16,-21 0 0,21 21 0,-22 0 15,1 1-15,21-1 0,-21 0 16,-1 21-16,22-21 0,-21 22 0,21-1 16,-1 0-16,1-20 0,0 20 15,21 0-15,0 1 0,0-22 16,0 21-16,21 0 0,0-20 16,1-1-16,20 21 0,-21-21 15,21 0-15,-20 22 0,20-22 0,-21 0 16,21 21-16,-20-20 0,-1-1 15,0 21-15,-21-21 0,0 22 0,0-22 16,0 21-16,0-21 0,0 0 16,-21 22-16,0-22 0,-1-21 0,1 21 15,-21 0-15,21-21 0,0 0 16,-22 0-16,1 0 0,21 0 16,-22 0-16,22 0 0,-21-21 0,21 0 15,-22 0-15,22-22 0,0 22 16,-21-21-16,21 21 0,-1-22 15,22 1-15,-21 21 0,21-21 16,-21-1-16,21 22 0,0 0 16,0-21-16,0 20 0,0 1 0,21 21 15,0 0 1,1 21-16,-1 1 16,0-1-16,0 0 0,0 21 0,0 1 15,1-22-15,-1 21 0,-21 0 16,21 1-16,0-22 0,0 21 15,-21-21-15,21 22 0,1-22 0,-22 0 16,21 0-16,0 0 0,0-21 16,0 0-16,0 0 15,1 0-15,-1 0 0,21-21 16,-21 21-16,0-21 0,22-21 0,-22 21 16,0-1-16,21-20 0,-20 0 15,20 21-15,-21-22 0,0 1 16,0 21-16,22-22 0,-22 22 0,0 0 15,-21 0-15,21 0 0,0 21 16,-21-21-16,0 42 31,0 0-31,0 0 0,0 0 16,0 0-16,0 1 0,0-1 16,0 0-16,0 0 0,22 21 15,-22-20-15,21-22 0,-21 21 16,0 0-16,21-21 0,0 0 15,0 0-15,0 0 0,1 0 16,-1 0-16,0-21 0,0 0 16,0-1-16,22 1 0,-22 0 0,0-21 15,0 21-15,-21-1 0,21 1 16,-21 0-16,21 0 0,-21 0 0,22 0 16,-22-1-16,0 1 0,0 0 15,0 42 16,0 0-31,0 1 16,0-1-16,0 0 0,0 0 16,0 21-16,0 1 0,0-1 0,0 0 15,0 22-15,0-22 0,0 1 16,0 20-16,0 1 0,0-22 0,-22 21 16,22-20-16,0 20 0,-21-20 15,21 20-15,-21 1 0,21-22 0,0 21 16,-21 1-16,0-22 0,21 1 15,-21 20-15,-1-21 0,22-20 0,-21 20 16,0-21-16,0 0 0,0 0 16,0 1-16,-1-22 0,1 0 0,0 0 15,0 0-15,-21 0 16,20-22-16,-20 1 0,21 0 0,-21 0 16,20 0-16,-20 0 0,21-1 15,0 1-15,21-21 0,0 21 0,-21-22 16,21 22-16,0-21 0,0 21 15,0-22-15,0 22 0,0-21 0,0 21 16,0-22-16,0 22 0,21-21 16,0 21-16,-21 0 0,21-22 15,21 22-15,-20-21 0,20-1 0</inkml:trace>
  <inkml:trace contextRef="#ctx0" brushRef="#br0" timeOffset="165386.93">2794 15007 0,'0'-21'16,"21"21"-16,-21 21 15,0 0-15,0 1 16,0-1-16,0 0 0,0 0 0,0 0 16,0 22-16,0-22 0,0 0 15,0 0-15,0 0 0,0 0 16,0 1-16,0-1 0,0 0 15,0 0-15,0-42 32,0 0-17,0 0-15,0-1 0,0 1 16,0-21-16,0 21 0,0-22 0,0 22 16,0-21-16,0 21 0,21-22 15,0 22-15,-21 0 0,22 0 16,-22 0-16,21 21 0,0 0 15,0 0-15,-21 21 16,21 0-16,0 0 0,-21 0 16,22 1-16,-22-1 0,0 21 15,21-21-15,-21 0 0,21 1 16,-21-1-16,0 0 0,0 0 0,0 0 16,21-21-16,0 21 15,0-21-15,1 0 16,-1-21-16,0 0 15,0 0-15,-21 0 0,21 0 16,0-1-16,1-20 0,-1 21 0,0-21 16,-21 20-16,21-20 0,-21 0 15,21-1-15,-21 1 0,0 0 0,0-1 16,0 1-16,0 21 0,21-21 16,-21 20-16,0 1 0,0 0 15,0 0-15,0 42 16,0 0-1,0 0-15,0 22 0,0-1 0,0-21 16,0 22-16,0-1 0,0 0 16,0-21-16,0 22 0,0-1 15,0-21-15,0 22 0,0-22 0,0 21 16,0-21-16,0 0 0,0 1 16,22-22-1,-1 0 1,0 0-1,-21-22-15,0 1 0,0 0 0,0 0 16</inkml:trace>
  <inkml:trace contextRef="#ctx0" brushRef="#br0" timeOffset="165579.82">3217 14923 0,'0'0'15,"-21"0"-15,42 0 47,0 0-47,1-22 0,-1 22 16,0-21-16,21 21 15,-21-21-15,22 21 0,-1-21 0,-21 21 16,22 0-16,-22-21 0,21 0 16,-21 21-16,0 0 0,22 0 0</inkml:trace>
  <inkml:trace contextRef="#ctx0" brushRef="#br0" timeOffset="166627.35">4064 15092 0,'0'0'0,"0"-21"16,21 21-16,-21-21 0,0-1 15,0 1-15,21 0 0,-21 0 16,0 0-16,0 0 0,0-1 0,0 1 16,0 0-16,-21 0 0,0 0 15,21 0-15,-21-1 0,0 22 0,-1 0 16,1 0-16,0 0 16,0 22-16,0-22 0,0 21 0,-1 0 15,1 21-15,0-21 0,0 22 0,21-22 16,-21 21-16,21 1 0,-21-22 15,21 21-15,0-21 0,0 22 16,0-22-16,0 0 0,0 0 16,0 0-16,0 0 15,21-21-15,0 0 0,0 0 16,0 0-16,0-21 0,1 0 16,-1 0-16,0 21 0,0-21 15,0 0-15,-21-1 0,21 1 0,1-21 16,-1 21-16,-21 0 0,0-1 15,0 1-15,21 21 0,-21-21 0,0 42 47,0 0-47,21 1 0,-21-1 16,0 0-16,21 0 0,-21 21 16,0-20-16,0-1 0,21 0 0,-21 0 15,22 0-15,-1 0 0,-21 1 16,0-1-16,21-21 0,0 21 15,0-21-15,0 0 16,1 0-16,-22-21 16,0 0-16,21 21 0,-21-22 15,21 1-15,0 0 0,-21 0 0,0 0 16,21-22-16,-21 22 0,21 0 16,1-21-16,-22 21 0,21-1 0,-21 1 15,21 0-15,0 0 0,0 0 16,0 21-16,1 0 15,-1 0-15,0 0 16,-21 21-16,0 0 0,0 0 16,0 0-16,0 1 0,0-1 0,0 0 15,0 0-15,0 21 0,0-20 16,-21-1-16,0 21 0,-1-21 0,22 0 16,0 1-16,0-1 0,-21 0 15,42-42 16,1 0-15,-1-1-16,-21 1 0,21 0 0,0 0 16,0 0-16,-21-22 0,21 22 15,1 0-15,-22-21 0,0 21 0,0-1 16,21 1-16,-21-21 0,21 21 16,-21 0-16,0 42 15,0 0 1,0 0-16,0 0 15,0 22-15,0-22 0,0 0 0,0 21 16,0-21-16,0 1 0,0 20 16,0-21-16,0 0 0,0 0 0,0 1 15,0-1-15,0 0 16,21-21 0,0 0-16,0 0 0,1 0 15,-1 0-15,0 0 0,0-21 16,0 21-16,-21-21 0,21 21 15,1-22-15,-1 1 0,-21 0 0</inkml:trace>
  <inkml:trace contextRef="#ctx0" brushRef="#br0" timeOffset="167243.51">5778 15050 0,'0'0'16,"-21"0"-16,-21 0 0,21 0 0,0 0 0,-1 0 16,1 0-16,0 0 0,0 0 15,0 0-15,0 0 0,-1 0 16,65 0 15,-22 0-31,0 0 0,21 0 0,-20 0 16,20 0-16,21 21 0,-20-21 15,-1 0-15,0 0 0,22 0 0,-22 0 16,1 0-16,-1 0 0,0 0 16,1 0-16,-22 0 0,21 0 0,-21 0 15,22 0-15,-22 0 0,0-21 16,0 21-16,-21-22 15,0 1-15,0 0 16,-21 0 0,0 21-16,0-21 0,-1 21 0,1 0 15,0-21-15,0 21 0,0 0 0,0 0 16,-1 0 0,44 0 15,-1 0-31,0 0 0,0 0 15,0 21-15,0-21 0,1 0 0,-1 21 16,0-21-16,0 21 0,0-21 16,-21 21-16,21 0 0,-21 1 15,22-1-15,-22 0 0,0 0 16,0 0-16,0 0 0,-22 1 0,1-1 16,21 0-16,-21 0 0,0 0 0,0 0 15,-22-21-15,22 22 16,0-22-16,0 0 0,0 21 0,0-21 15,-1 0-15</inkml:trace>
  <inkml:trace contextRef="#ctx0" brushRef="#br0" timeOffset="168812.22">8403 15028 0,'21'-21'0,"-42"42"0,63-42 0,-42 0 15,0 0-15,22 0 16,-22 0-16,0-1 0,0 1 15,0 0-15,0 0 0,-22 21 16,1-21-16,0 0 0,0-1 0,0 22 16,-22-21-16,22 21 0,0 0 15,0 0-15,-21 0 0,20 0 0,1 0 16,0 0-16,-21 21 0,21 1 0,-1-1 16,1 0-16,0 0 15,0 21-15,21-20 0,-21 20 0,0 0 16,21-21-16,-22 22 0,22-1 15,0-21-15,0 22 0,0-22 0,0 21 16,0-21-16,22-21 0,-1 21 16,0 1-16,0-22 0,0 0 0,0 0 15,1 0-15,-1 0 0,0-22 0,0 1 16,0 0-16,22 0 0,-22 0 16,21-22-16,-21 22 0,0-21 0,22 21 15,-22-22-15,0 22 16,21-21-16,-20 0 0,-1-1 0,0 1 15,0 21-15,0-22 0,0 1 0,-21 0 16,0-1-16,0 1 0,0 0 16,0 21-16,0-22 0,0 22 0,0 0 15,0 0-15,-21 42 32,21 21-32,0-21 0,-21 22 15,0-1-15,21 0 0,0 1 0,0-1 16,0 0-16,0 1 0,0-1 15,0 0-15,0 1 0,0-22 0,0 21 16,0-21-16,0 22 0,21-22 16,0 0-16,0 0 0,1 0 15,-1-21-15,0 22 0,0-22 0,21 0 16,-20 0-16,20 0 0,0 0 16,1-22-16,-1 1 0,0 0 0,1 21 15,-22-21-15,21 0 0,0 0 16,-20-1-16,20 1 0,-21 0 0,0-21 15,-21 21-15,0-1 0,0 1 0,0 0 16,0 0-16,0 0 16,-21 21-16,0 0 15,0 0-15,0 0 0,-1 0 0,1 0 16,21 21-16,-21 0 16,0 0-16,0-21 0,0 21 0,-1 22 15,22-22-15,0 0 0,0 0 16,-21 0-16,21 1 0,0-1 0,0 0 15,0 0-15,0 0 0,21-21 16,1 0-16,-1 0 16,0 0-16,0 0 0,0 0 15,0-21-15,1 21 0,-1-21 16,0 0-16,0 0 0,0-1 0,0 1 16,-21 0-16,22 0 0,-1 0 0,-21 0 15,0-1-15,0 1 0,0 0 16,0 0-16,21 0 0,-21 42 47,0 0-47,0 0 0,0 0 15,0 1-15,0-1 0,0 0 16,0 0-16,0 0 0,0 0 0,0 1 16,0-1-16,21 0 0,-21 0 0,21 0 15,0 0-15,1-21 16,-1 0-16,0 0 0,0 0 15,0 0-15,0-21 0,1 21 16,-1-21-16,0 0 0,21 0 16,-21 0-16,1-1 0,-1 1 0,0 0 0,0-21 15,0 21-15,0-22 16,1 1-16,-22 0 0,21-1 0,0 1 16,-21 0-16,0-1 0,21 1 0,-21 0 15,0-1-15,0 1 0,0 0 16,0 20-16,0 1 0,0 0 0,0 0 15,0 42 1,-21 0-16,21 0 16,0 22-16,0-1 0,0 0 15,0 1-15,-21-1 0,21 0 0,0 1 16,0-1-16,0 0 0,0 1 16,0-1-16,0 0 0,0-20 15,0-1-15,0 21 0,0-21 0,0 0 16,21 1-16,0-1 0,0 0 0,0-21 15,1 21-15,-1-21 16,0 0-16,0 0 0,0 0 0,22 0 16,-22-21-16,0 0 0,0 0 15,0-1-15,-21 1 0,0 0 16,0 0-16,0 0 0</inkml:trace>
  <inkml:trace contextRef="#ctx0" brushRef="#br0" timeOffset="169015.11">9652 14669 0,'0'0'0,"-21"21"15,42-21 17,0 0-32,0 0 0,0 0 15,1-21-15,20 21 0,-21 0 0,21 0 16,-20-22-16,-1 22 0,21 0 15,-21 0-15,0-21 0,1 21 0,-1 0 16,0-21-16,0 0 0</inkml:trace>
  <inkml:trace contextRef="#ctx0" brushRef="#br0" timeOffset="170532.5">10477 14944 0,'0'0'0,"22"-21"16,-22-1-16,0 1 16,0 0-16,0 0 0,0 0 15,0 0-15,0-1 0,0 1 16,-22 0-16,1 0 16,0 0-16,0 21 0,0 0 15,0 0-15,-1 0 16,1 0-16,0 0 0,0 0 0,0 21 15,0 0-15,-1 0 0,1 0 0,21 1 16,0-1-16,-21 21 0,21-21 16,-21 0-16,21 1 0,0-1 0,0 0 15,0 0-15,0 0 0,0 0 16,0 1-16,21-1 16,0-21-16,0 0 0,1 0 15,-1 0-15,0-21 0,0-1 16,0 22-16,0-21 0,1 0 0,-1 0 15,0 0-15,0 0 0,0-1 0,-21-20 16,21 21-16,1 0 0,-22-22 16,0 22-16,21 0 0,-21 0 15,0 0-15,0 0 0,21-1 16,-21 1-16,0 42 16,0 1-16,0-1 15,0 0-15,0 21 0,0-21 16,0 1-16,0-1 0,0 21 0,0-21 15,0 0-15,0 1 0,0-1 16,0 21-16,0-21 0,0 0 0,0 1 16,21-1-16,-21 0 0,21-21 15,0 0-15,1 0 16,-1 0-16,0 0 0,0 0 16,0 0-16,0-21 0,22 21 15,-22-21-15,0-1 0,21 1 0,-20 0 16,20-21-16,0 21 0,-21-22 0,1 1 15,-1 0-15,0 20 0,0-20 16,0 0-16,0-1 0,-21-20 0,22 42 16,-22-22-16,0 1 0,0 0 15,0 21-15,0-1 0,0 1 0,0 42 32,0 22-17,-22-22-15,22 21 0,-21 1 0,21-1 16,-21 0-16,21 1 15,0-1-15,0 0 0,-21 1 0,21-1 16,0-21-16,0 21 0,0-20 0,0 20 16,0-21-16,0 0 0,0 0 15,0 1-15,0-1 0,21-21 0,0 0 16,0 21-16,1-21 0,-1 0 16,0 0-16,0 0 0,0-21 0,0 21 15,1-21-15,-1-1 0,0 1 0,0 0 16,0 21-16,0-21 0,1 0 15,-1 0-15,-21-1 0,0 1 0,21 21 16,-21-21-16,0 42 31,0 0-15,0 1-16,0-1 0,0 0 16,0 0-16,0 0 0,0 0 15,0 1-15,0-1 16,21-21-1,0 0 1,0 0-16,1 0 0,-1-21 16,0 21-16,0-22 0,-21 1 15,21 0-15,0 21 0,1-21 0,-22 0 16,0 0-16,21-1 0,-21 1 16,21 0-16,-21 0 0,0 0 15,0 42 16,0 0-31,0 0 16,0 0-16,0 1 0,0-1 0,0 21 16,-21-21-16,21 0 0,-21 22 15,21-1-15,-22-21 0,22 22 0,0-1 16,0 0-16,-21 1 0,21-1 0,-21 0 16,21 1-16,0-1 0,-21 0 15,21 1-15,-21 20 0,21-21 16,-21 1-16,21-1 0,0 0 0,-22 22 15,1-43-15,0 21 0,0 1 16,21-22-16,-21 0 0,0 0 0,-1 0 16,1 1-16,0-22 0,0 0 0,0 0 15,0 0-15,-1 0 0,1-22 16,0 1-16,-21 0 0,21 0 0,-22 0 16,22 0-16,0-22 0,0 22 0,0 0 15,-1-21-15,22 20 0,0 1 16,0 0-16,0 0 0,0 0 0,0 0 15,0-1-15,0 1 0,22 0 16,-1 0-16,0 0 0,0 0 0,0-1 16,0-20-16,1 21 0</inkml:trace>
  <inkml:trace contextRef="#ctx0" brushRef="#br0" timeOffset="170939.27">12107 14901 0,'0'0'0,"0"-21"0,-42-42 15,42 42-15,0 42 31,0 0-15,0 0-16,0 0 0,0 22 16,0-1-16,0 0 0,0 1 0,0 20 15,21-21-15,-21 22 0,0-1 0,0-20 16,0 20-16,0-20 0,0 20 16,0-21-16,0 1 0,0-1 0,-21 22 15,21-43-15,-21 21 0,0 0 16,-1 1-16,1-22 0,21 0 15,-21 0-15,0 0 0,0 1 0,0-22 16,21-22 0,0 1-1,-22 0-15,22 0 0,0-21 0,0 20 16,0-20-16,0 0 0,0-1 0</inkml:trace>
  <inkml:trace contextRef="#ctx0" brushRef="#br0" timeOffset="171239.19">12044 14859 0,'0'0'0,"0"-21"0,21 21 15,0-21-15,0 21 0,0 0 16,1 0-16,-1 0 16,0 0-16,0 0 0,0 0 0,22 0 15,-22 21-15,-21 0 0,21 0 16,-21 0-16,0 1 0,0-1 0,0 0 15,0 0-15,0 0 0,-21 22 0,0-22 16,-1 0-16,1 0 0,0 0 16,-21 0-16,21-21 0,-1 22 0,1-1 15,0-21-15,0 0 0,0 21 16,42-42 15,0 0-15,0 21-16,-21-22 0,21 22 0,22-21 15</inkml:trace>
  <inkml:trace contextRef="#ctx0" brushRef="#br0" timeOffset="171584">12425 15071 0,'0'0'0,"42"-21"16,-21 21-16,0 0 15,-21-22-15,22 1 0,-1 21 0,0-21 16,0 0-16,0 0 15,0 21-15,-21-21 0,0-1 0,22 22 16,-22-21-16,0 0 0,0 0 16,-22 21-1,1 0 1,0 0-16,0 21 0,0 0 16,0 0-16,-1 1 0,22-1 0,0 0 15,-21 21-15,21-21 0,0 1 16,0-1-16,0 21 0,0-21 0,0 0 15,0 1-15,21-1 16,1 0-16,-1-21 0,0 0 0,0 0 16,0 0-16,0 0 0,1 0 15,-1 0-15,21-21 0,-21 21 16,0-21-16,1-1 0,-1 1 0,-21 0 16,21 0-16,-21 0 0,0 0 0,0-22 15</inkml:trace>
  <inkml:trace contextRef="#ctx0" brushRef="#br0" timeOffset="171863.84">11112 14457 0,'0'0'0,"-42"0"0,0 0 0,21 0 15,-1 0-15,1 0 0,21-21 16,21 21 0,1 0-16,20 0 0,0-21 15,1 21-15,-1 0 0,0 0 0,1 0 16,20-22-16,-21 22 0,1 0 16,-1 0-16,0 0 0,1 0 0,-22 0 15,21 0-15,-21 0 0,1 0 16,-1-21-16,0 21 0,0 0 0</inkml:trace>
  <inkml:trace contextRef="#ctx0" brushRef="#br0" timeOffset="172567.83">14690 14690 0,'0'0'0,"0"-21"0,-22-1 16,22 1-16,0 0 15,0 0-15,22 0 0,-1 21 0,0-21 16,0-1-16,0 22 0,22 0 15,-22 0-15,21 0 0,0 0 0,-20 22 16,20-1-16,0 0 0,1 21 0,-1-21 16,-21 22-16,21 20 0,-20-20 15,-1-1-15,0 0 0,0 22 0,-21-22 16,0 0-16,0 1 0,0-1 16,0 0-16,-21 1 0,0-1 0,0-21 15,21 22-15,-22-22 0,1 0 0,0-21 16,0 21-16,0-21 15,0 0-15,21-21 16,0 0-16,0 0 16,0-1-16,0 1 0,0-21 0,21 0 15,0 20-15,0-41 0,0 21 0,0-1 16,1 1-16,-1-22 0,21 1 16,-21 21-16,22-22 0,-22 22 0,0-22 15,21 22-15,-21 0 0,1-1 16,-1 22-16,0 0 0,-21 0 0,21 21 31,-21 21-31,0 0 0,21 0 0,-21 0 16,0 1-16,0-1 0,0 21 15,21-21-15,-21 22 0,22-22 16,-22 0-16,0 21 0,0-21 0,21 22 16</inkml:trace>
  <inkml:trace contextRef="#ctx0" brushRef="#br0" timeOffset="174026.51">15875 15113 0,'0'0'0,"21"-21"0,21-21 16,-20 20-16,-22 1 0,21 21 16,-21-21-16,0 0 0,0 0 15,0 0-15,0-1 0,0 1 0,0 0 16,-21 0-16,-1 0 0,-20 21 15,21 0-15,0 0 0,0 0 0,-1 0 16,1 0-16,-21 0 0,21 21 0,0 0 16,-1 0-16,1 0 0,0 22 15,0-22-15,0 21 0,21-21 0,-21 22 16,21-1-16,0-21 0,0 22 16,0-22-16,0 0 0,0 0 0,0 0 15,21 0-15,0-21 0,0 0 0,0 22 16,0-22-16,1 0 15,-1 0-15,0 0 0,0-22 0,0 22 16,0-21-16,1 0 0,-1 0 16,0 0-16,0 0 0,0-1 0,0 1 15,1-21-15,-1 21 0,0 0 0,-21-22 16,0 22-16,0 0 0,0 0 16,21-22-16,-21 22 0,0 0 15,0 0-15,0 42 31,0 0-31,0 0 0,-21 1 0,21-1 16,0 21-16,0-21 0,0 0 16,0 1-16,0 20 0,0-21 15,0 0-15,0 0 0,0 22 16,0-22-16,0 0 0,0 0 16,21-21-16,0 0 0,-21 21 0,21-21 15,1 0-15,-1 0 0,0 0 16,21 0-16,-21 0 0,1-21 0,-1 21 15,21-21-15,-21 0 0,22 0 16,-22 0-16,0-1 0,0 1 0,0 0 16,0 0-16,1-21 0,-22 20 0,0 1 15,0-21-15,0 21 0,0 0 16,0-1-16,-22 1 0,1 0 16,0 0-16,0 21 0,0 0 15,0 0 1,-1 21-16,22 0 0,0 0 15,0 1-15,0-1 0,0 0 16,22 0-16,-22 0 0,21 0 0,0 1 16,0-1-16,-21 0 0,21 0 0,0 0 15,1 0-15,-1 1 0,-21-1 16,21 0-16,0 0 0,0 0 16,0 0-16,1-21 15,-1 22-15,0-22 0,0 0 16,0 0-16,0 0 0,1 0 15,-1 0-15,21 0 0,-21 0 16,0-22-16,1 1 0,-1 0 0,0 0 16,0 0-16,0 0 0,-21-1 15,21 1-15,-21 0 0,0-21 0,22 21 16,-22-1-16,0-20 0,0 21 0,0 0 16,0 0-16,-22-1 0,1 22 15,0 0-15,0 0 0,0 0 16,0 0-16,-1 0 0,-20 22 15,21-1-15,0-21 0,0 21 0,-1 21 16,1-21-16,0 1 0,21-1 0,0 21 16,-21-21-16,21 0 15,0 1-15,0-1 0,0 0 0,0 0 16,0 0-16,0 0 0,21-21 16,0 0-16,0 0 15,1 0-15,-1 0 0,0 0 0,0 0 16,0-21-16,0 0 0,1 21 15,-1-21-15,0 0 0,0 0 0,0-1 16,-21 1-16,21-21 0,1 21 0,-22 0 16,0-1-16,0 1 0,21 0 15,-21 0-15,21 0 0,-21 0 16,0 42 15,0 0-31,0 0 0,0 0 0,0 0 16,0 1-16,0 20 0,0-21 15,0 0-15,0 0 0,0 1 0,0-1 16,0 0-16,0 0 16,21-21-16,0 0 0,0 21 15,1-21-15,-1 0 0,0 0 16,0 0-16,0-21 0,0 21 16,-21-21-16,22 21 0,-1-21 0,0 0 15,0-1-15,-21 1 0,21 0 16,-21 0-16,21 0 0,-21 0 15,0-1-15,0 1 0,22 21 0,-22-21 16,0 42 0,0 0-1,0 1-15,0-1 0,0 0 0,0 0 16,0 0-16,0 0 16,-22 1-16,22-1 0,0 0 15,0-42 32,0 0-47,22-1 16</inkml:trace>
  <inkml:trace contextRef="#ctx0" brushRef="#br0" timeOffset="174209.4">17420 14817 0,'0'0'0,"0"-21"16,-21 21-16,0 0 15,0 0 1,42 0 31,0-22-31,0 22-16,0 0 0</inkml:trace>
  <inkml:trace contextRef="#ctx0" brushRef="#br0" timeOffset="174719.77">17759 14499 0,'0'0'0,"0"-21"15,0 0-15,0 0 0,-21 21 32,21 21-32,-22 0 0,1 0 0,21 22 15,0-22-15,0 21 0,-21 0 16,21 1-16,-21-1 0,21 0 15,0 1-15,0-1 0,-21 0 0,21 1 16,-21-22-16,-1 21 0,22 1 16,-21-22-16,21 21 0,0-21 0,-21 0 15,0 1-15,21-1 0,0 0 0,0 0 16,-21-21-16,21-21 47,21 0-47,-21 0 0,21-1 15,0-20-15,0 21 0,1 0 0,-1 0 16,0-22-16,0 22 0,21 0 16,-20 0-16,-1 21 0,0-21 0,0 21 15,0 0-15,0 0 16,1 0-16,-1 0 0,-21 21 0,0 0 16,21 0-16,-21 0 0,0 0 0,0 1 15,0-1-15,0 0 0,0 0 16,0 21-16,-21-20 0,21-1 0,-21 0 15,-1 0-15,1-21 0,-21 21 16,21 0-16,0 1 0,-1-22 0,-20 21 16,21-21-16,0 0 0,0 0 0,-1 0 15,1 0-15,0 0 0,0 0 16,21-21 0,0-1-16,21 1 15,0 0-15,0-21 0</inkml:trace>
  <inkml:trace contextRef="#ctx0" brushRef="#br0" timeOffset="174988.62">18076 14478 0,'0'0'0,"21"0"0,-21-21 16,0 42-1,0 0-15,0 0 0,0 22 16,0-1-16,0 0 15,0 1-15,0-1 0,0 0 0,0 22 16,0-22-16,0 1 0,0-1 16,0 0-16,0 1 0,-21-1 0,21-21 15,-21 21-15,0-20 0,21 20 0,0-21 16,0 0-16,0 0 0,-21-21 16,21 22-16,0-1 0,0-42 31</inkml:trace>
  <inkml:trace contextRef="#ctx0" brushRef="#br0" timeOffset="175351.41">18140 15113 0,'21'0'15,"0"0"1,0 0-16,0 0 15,1 0-15,-1 0 0,21-21 0,-21 21 16,0-21-16,22 21 0,-22-21 0,0 21 16,0-22-16,0 1 15,-21 0-15,22 0 0,-22 0 16,-22 21-16,1 0 16,0 0-16,0 0 0,0 0 15,0 0-15,-1 0 0,1 21 16,-21 0-16,21 0 0,0 22 0,21-22 15,-22 0-15,1 21 0,21-21 16,0 22-16,0-22 0,0 0 0,0 0 16,0 22-16,0-22 0,0 0 15,0 0-15,0 0 16,21-21-16,1 0 0,-1 0 0,0 0 16,0 0-16,0 0 0,0 0 15,1 0-15,-1 0 0,0-21 16,21 21-16</inkml:trace>
  <inkml:trace contextRef="#ctx0" brushRef="#br0" timeOffset="175872.11">18986 14669 0,'0'0'0,"0"-22"0,-21 22 15,21-21-15,-21 42 16,21 1-1,-21 20-15,21-21 0,-21 21 16,21 1-16,0-1 0,0 22 0,0-22 16,-21 0-16,21 22 0,0-22 15,-22 0-15,22 1 0,0-1 0,0-21 16,0 22-16,0-22 0,-21 0 0,21 0 16,0 0-16,0-42 31,-21 0-16</inkml:trace>
  <inkml:trace contextRef="#ctx0" brushRef="#br0" timeOffset="176303.86">18690 14838 0,'0'0'0,"0"-21"0,0 0 15,0-1-15,0-20 0,21 21 0,0 0 16,1 0-16,-1-1 0,0 1 15,0 0-15,21 21 0,-20 0 0,-1 0 16,21 21-16,0 0 0,-20 1 16,20-1-16,0 21 0,1 0 15,-22 1-15,21-1 0,-21 0 0,0 22 16,1-22-16,-1 1 0,0 20 16,-21-21-16,0 1 0,0-1 0,0 0 15,0-20-15,0-1 0,0 0 16,0 0-16,0 0 0,-21 0 0,0-21 15,21-21 1,0 0 0,0 0-16,0 0 0,0-22 0,0 22 15,21-21-15,0 0 0,-21-1 16,21-20-16,0 20 0,22 1 0,-22-21 16,0 20-16,0-20 0,21 20 15,-20 1-15,-1 0 0,0 21 16,0-22-16,0 22 0,-21 0 15,21 21-15,-21 21 16,22 0-16,-22 0 0,0 1 16,0-1-16,0 21 0,0-21 15,21 22-15,-21-22 0,21 21 0,-21 0 16</inkml:trace>
  <inkml:trace contextRef="#ctx0" brushRef="#br0" timeOffset="177726.07">19833 15304 0,'0'0'0,"21"0"16,0 0-16,-21-22 0,22 22 15,-1-21-15,-21 0 0,0 0 0,21 0 16,-21 0-16,21-1 0,-21 1 16,0 0-16,0-21 0,0 21 0,0-1 15,0 1-15,0 0 0,-21 0 0,0 0 16,0 21-16,-1 0 0,1 0 15,0 0-15,0 0 0,0 0 0,-22 0 16,22 21-16,-21 0 0,21 21 16,0-20-16,-22 20 0,22 0 15,0 1-15,21-22 0,0 21 0,-21 0 16,21-20-16,0 20 0,0-21 16,0 0-16,0 0 0,21-21 0,-21 22 15,21-22-15,0 0 0,22 0 16,-22 0-16,0 0 0,0 0 0,21 0 15,-20-22-15,20 1 0,-21 21 0,0-21 16,0 0-16,1 0 0,-1 0 16,0-22-16,-21 22 0,0-21 0,0 21 15,0-22-15,0 22 0,0-21 16,0 21-16,0-1 0,0 44 47,0 20-47,0-21 0,0 0 0,0 0 15,0 22-15,0-22 0,0 0 16,0 0-16,0 0 0,21 1 0,0-1 16,-21 0-16,21-21 0,1 21 15,-1-21-15,0 0 0,0 0 16,0 0-16,0 0 0,1 0 0,-1-21 16,0 21-16,0-21 0,0 0 15,0-1-15,1 1 0,-1 0 0,-21 0 16,0-21-16,21 20 15,-21-20-15,0 21 0,0 0 0,0 0 16,0-1-16,21 1 0,-21 0 16,21 21-16,-21 21 15,0 0-15,0 1 0,0-1 16,0 21-16,0-21 0,0 0 16,0 22-16,0-22 0,0 0 0,0 21 15,0-20-15,0-1 0,-21 0 16,21 0-16,-21 0 15,21-42 17,0 0-17,21 0-15,-21 0 16,21-22-16,-21 22 0,0 0 0,21-21 16,1 20-16,-1-20 0,0 21 15,-21 0-15,21 0 0,0-1 0,-21 1 16,21 21-16,1 0 0,-1 0 15,-21 21-15,21 1 16,-21-1-16,0 21 0,0-21 16,0 0-16,0 1 0,0-1 15,0 0-15,0 21 0,0-21 16,0 1-16,0-1 0,0 0 16,0 0-16,0 0 15,21-21 1,0 0-16,0 0 15,1-21-15,-1 21 0,0-21 16,0 0-16,0 0 0,0-1 0,1 1 16,-1-21-16,0 21 0,0-22 15,0 22-15,0 0 0,22-21 0,-43 21 16,42-1-16,-42 1 16,21 0-16,0 21 0,1 0 0,-1 0 15,-21 21 1,0 0-16,0 1 0,0-1 15,0 0-15,0 0 0,0 0 0,0 22 16,0-22-16,0 21 0,0-21 16,0 0-16,0 1 0,0-1 0,0 0 15,0 0-15,0 0 0,0 0 0,21-21 16,-21 22-16,21-22 16,0 0-16,0 0 0,1 0 15,-1 0-15,0 0 0,0-22 16,0 22-16,0-21 0,-21 0 0,22 0 15,-1 0-15,0 0 0,0-1 0,0 1 16,-21-21-16,21 21 16,-21-22-16,22 22 0,-22 0 0,0-21 15,0 21-15,0-1 0,0 1 0,0 0 16,-22 21-16,1 0 16,0 0-16,0 21 0,0 0 15,0 1-15,21-1 0,0 21 16,-22-21-16,22 0 0,0 22 0,0-22 15,0 0-15,0 0 0,0 0 0,0 1 16,0-1-16,0 0 0,22 0 16,-1-21-16,0 21 15,0-21-15,0 0 0,0 0 16,1 0-16,-1 0 16,0 0-16,0 0 0,21 0 0,-20-21 15,-1 21-15,21-21 0,0 0 16</inkml:trace>
  <inkml:trace contextRef="#ctx0" brushRef="#br0" timeOffset="177991.59">22415 15092 0,'-21'0'0,"42"0"32,1 0-17,-1 0-15,0 0 16,0 0-16,0 0 0,0 0 16,1 0-1</inkml:trace>
  <inkml:trace contextRef="#ctx0" brushRef="#br0" timeOffset="178172.48">22310 15240 0,'0'21'0,"0"0"16,21-21 30,0 0-46,0 0 16,0 0-16,0 0 16,1 0-16,-1-21 15,0 21-15</inkml:trace>
  <inkml:trace contextRef="#ctx0" brushRef="#br0" timeOffset="178847.61">23262 14817 0,'0'0'0,"0"-21"0,21-1 16,0 1-16,-21 0 0,22 21 15,-1-21-15,0 0 0,0 21 0,0-21 16,0 21-16,1 0 0,-1 0 16,0 0-16,0 0 0,0 21 15,0 0-15,-21 21 0,22-21 0,-1 22 16,-21-1-16,21 0 0,-21 1 16,0 20-16,0-20 0,21 20 0,-21-21 15,0 1-15,0-1 0,0 0 16,0 1-16,0-22 0,0 0 0,0 21 15,0-20-15,0-1 0,-21-21 16,0 0 0,21-21-1,0-1-15,0 1 0,0 0 16,0-21-16,0 21 0,0-22 0,0 1 16,21 0-16,0-1 0,0 1 15,0 0-15,1-22 0,20 22 16,-21-1-16,0 1 0,22 0 0,-22-1 15,21 1-15,-21 0 0,22-1 16,-22 1-16,0 21 0,0 0 0,0 21 16,0-21-16,1 21 15,-1 0-15,-21 21 16,0 0-16,0 0 0,0 0 0,0 22 16,0-22-16,0 21 0,0-21 15,0 22-15,0-22 0,0 21 0</inkml:trace>
  <inkml:trace contextRef="#ctx0" brushRef="#br0" timeOffset="180367.25">24426 15261 0,'43'-63'16,"-43"42"-16,21-1 0,-21 1 15,0-21-15,0 21 0,0 0 0,0-22 16,0 22-16,0 0 0,0 0 0,-21 0 16,-1-1-16,1 1 0,0 21 15,0 0-15,0 0 0,-22 0 16,22 0-16,0 21 0,-21 1 0,21 20 16,-1-21-16,1 21 0,0-20 15,0 20-15,0 0 0,0 1 0,21-22 16,0 21-16,0-21 0,0 22 15,0-22-15,0 0 0,0 0 0,21 0 16,0-21-16,0 0 16,0 0-16,0 0 0,1 0 15,-1 0-15,0 0 0,0 0 0,0-21 16,0 0-16,1 0 16,-1 0-16,0-1 0,-21 1 0,21-21 15,0 21-15,0-22 0,-21 1 16,0 21-16,22-21 0,-22 20 0,21 1 15,-21 0-15,0 0 0,0 42 32,-21 0-32,21 0 15,0 1-15,0 20 0,-22-21 16,22 21-16,0-20 0,0 20 0,0-21 16,0 0-16,0 0 0,0 1 0,0-1 15,22 0-15,-1 0 16,0 0-16,0-21 0,0 0 15,0 0-15,1 0 0,-1 0 0,0 0 16,0 0-16,0-21 0,0 21 16,1-21-16,-1 0 0,21 0 0,-21-1 15,0-20-15,1 0 0,-1 21 16,0-22-16,0 1 0,0 0 0,0-22 16,-21 22-16,22-1 0,-1 1 15,-21 0-15,0-1 0,21 1 0,-21 21 16,21 0-16,-21 0 0,0-1 0,0 1 15,0 42 1,0 1-16,-21-1 16,0 21-16,21-21 0,-21 22 15,-1-1-15,22 0 0,-21-21 0,21 22 16,-21-1-16,21 0 0,0 1 0,-21-1 16,21 0-16,0 1 0,0-22 15,0 21-15,0-21 0,0 1 0,0-1 16,0 0-16,0 0 0,21 0 15,0-21-15,0 0 0,1 0 16,-1 0-16,0 0 16,0 0-16,0 0 0,0-21 0,1 21 15,-1-21-15,-21 0 0,21 0 0,0-22 16,-21 22-16,21 0 16,-21-21-16,21 20 0,-21 1 0,0-21 15,0 21-15,0 0 0,22 21 16,-22-22-16,0 44 15,0-1 1,0 0-16,0 0 0,0 0 16,0 22-16,0-22 0,0 0 0,0 21 15,0-21-15,0 1 0,0-1 16,0 0-16,0 0 0,0 0 16,21-21-1,0 0-15,0 0 16,0 0-16,0 0 15,1-21-15,-1 21 16,0-21-16,0 0 0,0 0 0,-21-1 16,21 1-16,1-21 0,-1 21 0,0 0 15,-21-1-15,21 1 0,-21 0 16,21 0-16,-21 0 16,0 42-1,0 0-15,0 0 16,0 0-16,0 1 0,0-1 15,0 0-15,0 0 0,0 0 16,0 0-16,0 1 0,0-1 0,0 0 16,0 0-1,21-21-15,1 0 16,-1 0-16,0 0 0,0 0 0,0 0 16,0 0-16,1 0 0,-1 0 15,0-21-15,0 21 0,0-21 0,0 0 16,1-1-16,-1 1 0,0-21 15,0 21-15,0-22 0,-21 22 0,21-21 16,-21 21-16,22-22 0,-22 22 0,0 0 16,0 0-16,0 0 0,-22 21 15,1 0 1,0 0-16,0 21 16,0 0-16,0 0 0,-1 0 0,22 22 15,-21-22-15,21 21 0,-21-21 0,21 1 16,0 20-16,0-21 0,0 0 15,21 22-15,0-22 0,-21 0 16,22-21-16,-1 21 0,21-21 16,-21 0-16,0 0 0,1 0 0,-1 0 15,21 0-15,-21 0 0,0 0 0,1 0 16,-1-21-16,0 21 16,-21-21-16,21 21 0,-21-21 0,0-1 15,21 22 1,-21-21-16,0 0 0,0 0 15</inkml:trace>
  <inkml:trace contextRef="#ctx0" brushRef="#br0" timeOffset="180632.1">26670 15134 0,'-21'0'16,"21"-21"0,0 42 46,0 0-62,0 1 16,-21-1-16,21 0 15,-22 0-15,1 0 0,0 0 0,0 1 16</inkml:trace>
  <inkml:trace contextRef="#ctx0" brushRef="#br0" timeOffset="180843.97">26437 15558 0,'0'0'0,"0"21"0,0 0 0,0 0 16,0 0-1,-21-21-15,21 21 0,0 1 16,-21-22-16,21 21 0,-21 0 16,-1-21-16,1 21 0,0-21 15,0 21-15,0-21 0,0 21 0,-22-21 16,22 22-16,-21-22 0,21 0 16,-22 0-16,22 21 0,-21-21 0,-1 0 15,22 0-15,-21 0 0</inkml:trace>
  <inkml:trace contextRef="#ctx0" brushRef="#br1" timeOffset="190879.57">9991 16701 0,'0'-22'0,"0"44"0,0-65 16,0 22-16,0 0 0,0 0 0,0 0 16,0-1-16,21 1 0,-21 0 15,0 0-15,21 0 0,-21 0 16,0-1-16,0 1 16,21 21-16,-21 21 31,0 1-31,0-1 0,0 0 15,0 0-15,0 0 0,-21 22 0,0-22 16,0 21-16,21-21 0,-22 22 16,1-22-16,0 21 0,21-21 0,-21 22 15,0-22-15,21 0 0,0 0 16,-21 0-16,21 0 0,-22 1 16,22-44 15,0 1-16,22-21-15,-22 21 0,21 0 16</inkml:trace>
  <inkml:trace contextRef="#ctx0" brushRef="#br1" timeOffset="191303.32">10181 15939 0,'0'0'0,"-21"0"0,0 0 16,0 21-16,21 0 15,0 0-15,0 0 0,0 0 16,0 1-16,0-1 0,0 0 16,0 0-16,0 0 0,0 0 0,21-21 15,-21 22-15,21-22 16,0 0-16,0 0 0,0 0 0,1-22 15,-1 22-15,0-21 0,0 0 16,0 0-16,0 0 0,-21 0 0,0-1 16,0 1-16,0 0 0,0-21 15,0 21-15,0-1 0,0 1 0,0 0 16,-21 0-16,0 0 0,0 0 16,0 21-16,0 0 0,-1 0 15,1 21 1,21 0-16,-21 21 0,21-21 15,0 1-15,-21 20 0,21 0 0,0-21 16,0 22-16,0-22 0,0 21 16,0-21-16,0 22 0,0-22 0,0 0 15,21 0-15,0 0 0,0-21 16</inkml:trace>
  <inkml:trace contextRef="#ctx0" brushRef="#br1" timeOffset="192159.83">10689 16362 0,'0'0'0,"21"0"0,-21 21 31,0 0-31,0 0 16,0 1-16,0-1 0,0 0 15,0 0-15,0 0 0,0 0 16,-21 22-16,21-22 0,-21 0 0,21 0 15,-21 0-15,21 1 0,0-1 16,0 0-16,-21 0 0,21 0 16,-22 0-16,22 1 15,-21-22 1,21-22 0,0 1-16,0 0 15,0 0-15,0 0 0,21 0 16,-21-22-16,22 22 0,-1 0 0,0-21 15,-21 20-15,21-20 0,0 21 16,0-21-16,1 20 0,20 1 0,-21 21 16,0-21-16,0 21 0,1 0 15,-1 0-15,0 0 0,0 21 0,0 0 16,-21 1-16,0-1 0,21 0 16,-21 0-16,0 0 0,0 22 15,0-22-15,0 21 0,0-21 0,0 22 16,0-1-16,0-21 0,0 21 15,0-20-15,22 20 0,-22-21 0,0 0 16,21 0-16,0-21 0,0 22 16,0-22-16,22 0 0,-22 0 0,0 0 15,21 0-15,-21 0 0,22-22 16,-1 1-16,-21 21 0,22-21 0,-22-21 16,21 21-16,-21-1 0,0-20 0,1 21 15,-1-21-15,0-1 0,-21 1 16,0 21-16,21-43 0,0 22 15,-21 0-15,21-22 0,1 22 16,-22-22-16,21 22 0,0-22 0,0 22 16,-21 0-16,0-1 0,21 22 15,-21-21-15,21 21 0,-21 0 0,0 42 32,-21 0-32,0 21 15,21-21-15,-21 22 0,0-1 0,21 0 16,0 22-16,0-22 0,-21 1 15,21-1-15,-22 0 0,22 1 0,0-1 16,0 0-16,0 1 0,0-1 16,0 0-16,0-21 0,0 22 15,0-22-15,0 0 0,0 21 16,0-20-16,22-1 0,-1 0 0,-21 0 16,21-21-16,0 0 0,0 0 15,0 0-15,1 0 16,-1 0-16,0 0 0,0 0 15,-21-21-15,21 0 0,0 0 16,-21-1-16,0 1 0,0 0 16,0 0-16,22-21 0,-22 20 0</inkml:trace>
  <inkml:trace contextRef="#ctx0" brushRef="#br1" timeOffset="192411.72">11472 16468 0,'0'0'0,"21"0"31,1 0-31,-1 0 0,21 0 16,0-21-16,1 21 0,-1 0 0,0-22 16,22 22-16,-22-21 0,1 21 15,20 0-15,-21 0 0,-20-21 0,20 21 16,-21 0-16,0 0 0,0 0 15,1 0-15,-1-21 16,0 21-16,0 0 16,-21-21-16,21 21 15</inkml:trace>
  <inkml:trace contextRef="#ctx0" brushRef="#br1" timeOffset="193176.28">14922 16658 0,'22'0'16,"-1"0"-16,0-21 16,0 21-16,0-21 0,0 0 15,1 0-15,-1 21 0,0-22 16,0 1-16,0 0 0,0 0 15,-21 0-15,0-22 0,0 22 0,0 0 16,0 0-16,0-21 0,0 20 0,0 1 16,-21 0-16,0 0 0,0 0 15,0 21-15,0 0 0,-1 0 0,1 0 16,-21 0-16,21 21 0,0-21 16,-22 42-16,22-21 0,-21 22 0,21-22 15,-1 21-15,1 1 0,0-1 16,0 21-16,0-20 0,21-1 15,0 0-15,-21 1 0,21-1 0,0-21 16,0 22-16,0-22 0,0 21 16,0-21-16,21-21 0,-21 21 0,21 1 15,0-22-15,0 0 0,0 0 16,1 0-16,-1 0 0,21-22 0,-21 1 16,22 0-16,-22 0 0,21-21 0,-21 20 15,22-20-15,-22 0 0,0 21 16,0-22-16,0 1 0,0 0 0,1-1 15,-22 22-15,0-21 0,21 21 16,-21-1-16,21 1 0,-21 0 0,0 42 31,0 0-31,0 1 16,0-1-16,0 0 0,0 21 0,0-21 16,0 22-16,0-1 0,0 0 15,0-20-15,21 20 0,0 0 0,-21-21 16,21 22-16,22-22 0,-22 0 15,0 0-15,21 0 0,-20 1 0,20-1 16,-21-21-16,21 0 0,1 0 16,-22 0-16,0 0 0,21 0 0,-20 0 15,20 0-15,-21-21 0,21-1 0</inkml:trace>
  <inkml:trace contextRef="#ctx0" brushRef="#br1" timeOffset="193483.1">17547 16679 0,'0'0'0,"-21"0"16,0 0-16,0 0 0,-1 0 15,44 0 17,-1 0-32,21 0 0,-21 0 15,22 0-15,-22 0 0,21 0 16,0 0-16,-20 0 0,20 0 0,-21 0 16,0 0-16,0 0 0,-63 0 31</inkml:trace>
  <inkml:trace contextRef="#ctx0" brushRef="#br1" timeOffset="193651.01">17399 16955 0,'0'0'0,"0"42"16,0-21-1,21-21-15,0 0 16,22 0-16,-22 0 0,0 0 15,21 0-15,1 0 0,-22 0 0,21-21 16,0 0-16,1 21 0,-1-21 0,22-1 16,-22 1-16</inkml:trace>
  <inkml:trace contextRef="#ctx0" brushRef="#br1" timeOffset="194689.69">19494 16425 0,'0'0'16,"-21"-21"-16,21 0 0,0 0 0,0 0 15,0 0-15,0-1 0,0 1 0,21 0 16,1 21-16,-22-21 15,21 0-15,0 0 0,0 21 0,0 0 16,0 0-16,1 0 0,-1 0 0,0 21 16,0-21-16,-21 42 0,0-21 15,21 22-15,-21-1 0,0 0 0,0 1 16,0-1-16,0 0 0,0 22 16,-21-22-16,-21 22 0,21-22 0,-22 21 15,1-20-15,0-1 0,-1 0 0,-20 1 16,20-1-16,-20-21 0,21 0 15,-22 1-15,22-1 0,-1-21 0,1 0 16,0 0-16,21 0 0,-22 0 16,22 0-16,-21 0 0,21-21 15,-1-1-15,1 1 0,0 0 0,0 0 16,0-21-16,21 20 0,-21-20 16,21 21-16,0-21 0,0-1 0,0 1 15,0 21-15,0 0 0,0-22 16,21 22-16,0 0 0,0 21 0,0 0 15,0 0-15,1 0 16,-1 0-16,-21 21 0,21 0 0,0 0 16,0 22-16,0-22 0,1 0 0,-1 21 15,0-20-15,0 20 0,0-21 16,22 0-16,-22 22 0,0-22 0,21 0 16,-21 0-16,1 0 15,20-21-15,0 21 0,1 1 0,-22-22 16,21 0-16,0 0 0,1 0 0,-1 0 15,0 0-15,1 0 0,-1-22 16,0 1-16,1 0 0,-1 0 0,-21-21 16,22 20-16,-1-20 0,-21 21 15,21-21-15,-20 20 0,20-20 0,-21 0 16,0 21-16,0-22 0,1 22 16,-1 0-16,0 0 0,-21 0 0,0 42 46,-21 0-46,0 0 0,21 0 16,-22 22-16,1-22 0,21 21 16,0-21-16,-21 22 0,21-22 0,0 21 15,0-21-15,0 22 0,0-22 0,0 0 16,0 0-16,0 0 0,0 0 16,21-21-16,0 22 0,1-22 0,-1 0 15,0 0-15,0 0 0,0 0 16,0 0-16,1 0 0,-1-22 0,21 1 15,-21 0-15,0 0 0,1 0 16,-1-22-16,0 1 0,0 0 0,0-1 16,0 1-16,1 0 0,-22 21 15,0-22-15,0 1 0,0 21 16,0 0-16,0-1 0,0 1 0,-22 0 16,1 21-16,0 0 0,0 0 0,0 0 15,-22 0-15,22 0 0,0 0 16,0 0-16,-21 0 0,20 21 0,1 0 15,0 1-15,0-22 0,0 21 16,21 0-16,0 0 0,-21 0 0,21 0 16,0 22-16,0-22 0,0 0 0,0 0 15,0 0-15,21-21 0,0 22 16,0-1-16,0-21 0</inkml:trace>
  <inkml:trace contextRef="#ctx0" brushRef="#br1" timeOffset="194927.56">21124 16764 0,'0'-21'0,"0"42"0,0-63 0,0 21 15,0-1 1,-21 22-16,21 22 31,-21-22-15,21 21-16,0 0 0,0 0 15,0 0-15,0 0 0,0 1 16</inkml:trace>
  <inkml:trace contextRef="#ctx0" brushRef="#br1" timeOffset="195143.43">20997 17293 0,'0'-21'0,"0"42"0,-21-21 0,0 21 16,0-21-16,0 22 0,-1-22 16,1 21-16,0 0 0,0-21 0,0 21 15,-22-21-15,1 21 0,21 0 16,-21 1-16,-1-1 0,-20 0 0,20 0 15,-20 0-15,21 0 0,-22 1 16,1-1-16,-1 0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9T03:33:16.6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7091 4445 0,'-21'-21'31,"21"0"16,0 0-31,21 21-16,-21-22 15,42 1-15</inkml:trace>
  <inkml:trace contextRef="#ctx0" brushRef="#br0" timeOffset="1900.82">3238 1037 0,'0'0'0,"0"-21"16,0 0-16,0 0 15,0 0-15,0-1 0,0 1 16,0 0-16,0 0 16,22 21-1,-1 0-15,0 21 0,0 0 16,0 0-16,22 1 0,-22 20 0,21 0 16,0 22-16,-20-22 0,20 22 15,0-22-15,-21 21 0,22 1 0,-22-1 16,21 1-16,-21-1 0,1 1 15,-22-1-15,21-20 0,0 20 0,-21-20 16,21-1-16,-21 0 16,0-21-16,0 22 0,0-22 0,0 0 15,0-42 1,0 0 0,0-22-16,0 1 0,0 0 15,0-1-15,0-20 0,21-1 0,0-20 16,1 20-16,-1-20 0,0-1 15,0 0-15,0-21 0,0 22 0,1-1 16,-1 0-16,0 22 0,0 21 16,0-22-16,-21 43 0,0 0 15,21 0-15,-21-1 0,22 22 0,-1 22 32,-21-1-32,0 0 15,21 0-15,-21 0 0,0 0 16,0 1-16,0-1 0,0 0 0,0 0 15,0 0-15,0 0 0,0 1 16,0-1-16,0 0 0,0 0 0</inkml:trace>
  <inkml:trace contextRef="#ctx0" brushRef="#br0" timeOffset="3563.46">4551 1693 0,'0'0'0,"21"-21"0,0 0 0,0 0 16,0 0-16,1 21 15,-22-21-15,0-1 0,21 1 16,-21 0-16,0 0 16,0 0-16,-21 0 0,-1 21 15,22-22-15,-21 22 0,-21 0 16,21 0-16,0 0 0,-1 0 0,-20 0 15,21 0-15,-21 22 0,-1-1 16,22 0-16,-21 21 0,-1 1 0,22 20 16,-21-21-16,21 22 0,-22-22 15,22 1-15,-21 20 0,21-21 16,0 1-16,21-22 0,0 0 0,0 21 16,21-20-16,0-22 15,21 0-15,-21 0 0,22 0 16,-1 0-16,0-22 0,1 1 0,-1 0 15,0 0-15,1 0 0,-1-22 16,0 1-16,1 0 0,-22-1 0,21 1 16,-21 0-16,1-1 0,-22 1 15,21 21-15,-21-21 0,0-1 16,21 22-16,-21 0 0,0 0 0,0 42 31,0 0-15,0 0-16,0 22 0,0-22 15,0 21-15,0 0 0,0-20 16,0 20-16,0 0 0,0-21 16,0 22-16,21-1 0,-21-21 0,21 0 15,0 1-15,-21-1 0,22 0 16,-1-21-16,0 0 0,21 21 0,-21-21 16,22 0-16,-22 0 0,21 0 15,1-21-15,-1 0 0,-21 0 0,21-1 16,1 1-16,-22-21 0,0 21 15,21-22-15,-20 22 0,-22-21 0,21 0 16,-21-1-16,0 1 0,0 0 16,0 20-16,0-20 0,0 21 0,0-21 15,0 20-15,0 1 16,-21 21-16,-1-21 0,1 21 16,0 0-16,0 21 15,0 0-15,0 1 0,21-1 0,0 0 16,-22 21-16,22-21 0,0 1 15,0 20-15,0-21 0,22 0 0,-1 0 16,-21 1-16,21-1 0,0 0 16,21 0-16,-20-21 0,-1 21 0,0-21 15,0 21-15,0 1 0,0-22 16,1 21-16,-1 0 0,0 0 0,0 0 16,-21 0-1,21 1-15,0-1 0,-21 0 0,22 0 16,-1 0-16,0-21 15,0 0-15,0 0 0,0 0 0,1 0 16,-1 0-16,0 0 0,0 0 0,0 0 16,22-21-16,-22 21 0,0-21 15,0 0-15,21 0 0,-20-1 0,-1-20 16,0 21-16,0-21 0,0-1 16,0 22-16,1-21 0,-22-1 0,0 22 15,0-21-15,0 21 0,0 0 16,0-1-16,0 1 0,-22 21 15,1 0-15,0 0 16,21 21-16,-21 1 0,0-1 0,0 0 16,-1 21-16,1-21 0,0 22 15,0-22-15,21 21 0,0-21 0,-21 22 16,21-22-16,0 0 0,0 0 16,0 0-16,0 1 0,21-22 0,-21 21 15,21-21-15,0 0 0,0 0 16,1 0-16,-1 0 0,0 0 0,0 0 15,0-21-15,0 21 0,1-22 0,-22 1 16,21 0-16,0 0 0,0 0 16,-21 0-16,0-22 0,21 22 15,-21 0-15,0-21 0,21 20 16,-21-20-16,0 21 0,0 0 0,0 0 16,0-1-1,0 44 1,0-1-16,0 0 0,0 0 15,0 0-15,0 22 0,0-22 0,0 0 16,0 21-16,0-21 0,22 1 16,-22-1-16,21 0 0,-21 0 15,0 0-15,21-21 0,0 21 0,0-21 16,0 0-16,1 0 0,-1 0 16,0 0-16,0 0 15,0 0-15,0 0 0,1-21 0,-1 0 16,0 0-16,0 0 0,0 0 15,-21-1-15,0-20 0,21 21 16,-21 0-16,22-22 0,-22 22 0,0 0 16,0 0-16,0 42 31,0 0-31,0 0 16,-22 22-16,22-22 0,0 0 0,-21 0 15,21 22-15,0-22 0,0 0 16,0 0-16,0 0 0,0 0 15,0 1 1,21-22 0,1-22-1,-22 1-15,0 0 16,21 21-16</inkml:trace>
  <inkml:trace contextRef="#ctx0" brushRef="#br0" timeOffset="3895.27">6583 1355 0,'0'0'0,"-21"63"15,21-42 1,0 1-16,0-1 16,21-21-1,0 0-15,0 0 0,0-21 16,-21-1-16,21 22 0,-21-21 15,0 0-15,0 0 0,0 0 16,0 0-16,-21 21 0,0-22 16,0 22-16,-21 0 0,20 0 15,1 0-15,0 0 0,-21 0 0,21 0 16,-1 22-16,1-1 16,0 0-16,21 0 0,0 0 15,0 0-15,0 1 16,21-22-16,0 0 15,1 0-15,20 0 0,-21 0 16,21 0-16,-20 0 0</inkml:trace>
  <inkml:trace contextRef="#ctx0" brushRef="#br0" timeOffset="4451.25">6985 910 0,'0'-21'0,"0"42"0,0-84 0,0 42 0,-21-1 0,0 22 15,21 22 1,0-1 0,0 0-16,0 21 0,0 1 15,0-1-15,0 0 0,0 1 0,0 20 16,0-21-16,0 22 0,0-22 16,0 22-16,0-22 0,0 22 0,0-1 15,0-21-15,0 22 0,0-22 16,0 22-16,0-22 0,0 0 0,0 1 15,0-22-15,0 21 0,0-21 16,0 1-16,0-1 0,0-42 47,0-1-47,0 1 0,0-21 16,0 21-16,0-22 0,0 1 15,21 0-15,0 21 0,0-22 0,0 22 16,0-21-16,1 21 0,-1 21 15,0-22-15,0 22 0,0 0 0,0 0 16,22 0-16,-22 22 0,0-1 16,0-21-16,0 21 0,1 0 0,-1 21 15,-21-20-15,0-1 0,0 0 16,0 21-16,0-21 0,0 1 16,0-1-16,-21 21 0,-1-21 0,-20 0 15,21 1-15,-21-1 0,20-21 16,-20 21-16,21 0 0,-21-21 15,20 0-15,1 0 0,-21 0 0,21 0 16,21-21 15,21 21-31,0-21 16,0 0-16,0-1 0,1 1 16</inkml:trace>
  <inkml:trace contextRef="#ctx0" brushRef="#br0" timeOffset="4783.09">7810 826 0,'0'0'0,"0"-22"0,0 1 16,-21 21-16,21 21 15,0 1-15,-21-1 0,21 21 16,-21-21-16,0 43 0,21-22 15,0 0-15,0 22 0,-21-22 0,21 22 16,-22-1-16,22-20 0,-21 20 16,21-21-16,-21 22 0,21-22 0,0 1 15,0 20-15,-21-21 0,21 1 16,-21-1-16,21 0 0,0 1 16,0-1-16,0-21 0,0 22 0,0-22 15,0 0-15,0 0 16,0 0-16,21-21 15,0 0 1,0-21-16,-21 0 0,21 0 0,1 0 16,-1-1-16</inkml:trace>
  <inkml:trace contextRef="#ctx0" brushRef="#br0" timeOffset="5203.68">7895 1693 0,'0'22'16,"0"-1"-16,0 0 0,0 0 15,0 0-15,0 0 16,21-21 0,0 0-16,1 0 15,-1 0-15,21 0 0,-21 0 16,0-21-16,1 21 0,-1-21 0,0 0 16,0 0-16,0 0 0,0-1 15,1-20-15,-1 21 0,-21 0 0,21 0 16,-21-1-16,0 1 0,0 0 15,0 0-15,0 0 0,-21 21 16,0 0-16,-1 0 0,-20 0 16,21 21-16,0-21 0,-22 21 15,22 21-15,0-20 0,-21 20 0,21-21 16,-1 21-16,1 1 0,21-22 16,0 21-16,-21 1 0,21-22 0,0 21 15,0-21-15,0 0 0,0 22 16,21-22-16,-21 0 0,21-21 15,1 21-15,-1 0 0,0-21 0,21 0 0,-21 0 16,1 0-16,-1 0 0,0 0 16,0 0-16,0 0 0,0 0 15,1-21-15,-1 0 0,0 0 16,-21 0-16,21 0 0,0-1 16,0 1-16</inkml:trace>
  <inkml:trace contextRef="#ctx0" brushRef="#br0" timeOffset="7750.71">9906 1820 0,'0'22'15,"0"-1"1,-21-21 31,0 0-32,-1 21 64,1-21-64</inkml:trace>
  <inkml:trace contextRef="#ctx0" brushRef="#br0" timeOffset="8376.36">9969 974 0,'0'0'0,"0"-21"15,-21-1 1,0 22 0,0 0-16,21 22 0,0-1 15,0 0-15,0 0 0,0 21 16,0 1-16,0-1 0,0 0 16,0 1-16,0 20 0,0 1 0,0-22 15,0 22-15,0-1 0,0 1 16,0-1-16,-21 1 0,21-1 0,-21 1 15,-1-22-15,22 21 0,0-20 16,0-1-16,-21 0 0,21-20 0,-21 20 16,21-21-16,0 0 0,0 0 15,0-42 17,0 0-32,0 0 0,0 0 15,0 0-15,21-22 0,-21 22 16,21-21-16,-21-1 0,0 1 0,0 21 15</inkml:trace>
  <inkml:trace contextRef="#ctx0" brushRef="#br0" timeOffset="8923.91">9800 1418 0,'0'0'0,"-21"-21"16,0 0-16,21 0 0,-21 0 15,21-1-15,0 1 16,0 0-16,0 0 0,21-21 0,0 20 15,0 1-15,0-21 0,22 21 0,-1-22 16,0 22-16,-21 0 16,22 0-16,-1 0 0,0 21 0,1 0 15,-1 0-15,0 0 0,1 21 16,-22 0-16,21 21 0,-21 1 0,22-1 16,-22 0-16,0-20 0,0 20 15,-21 0-15,21 1 0,-21-1 0,0-21 16,0 21-16,0 1 0,-42-22 15,21 21-15,0-21 0,-22 22 0,22-22 16,-21 21-16,0-21 16,-22 1-16,22-1 0,-1-21 0,1 21 0,0-21 15,-1 0-15,22 0 0,-21 0 16,21 0-16,0 0 0,-1-21 16,22 0-16,0-1 0,-21 22 0,21-21 15,0 0-15,0 0 16,21 21-1,1 0-15,-1 21 0,0 0 16,0 0-16,0 1 0,0-1 0,22 0 16,-22 21-16,0-21 0,0 22 15,22-22-15,-22 21 0,0-21 0,0 1 16,0 20-16,-21-21 0,21 0 16,1 0-16,-1-21 0,-21 22 15,21-1-15,0-21 0,0 0 16,0 0-16,1 0 15,-1 0-15,0 0 0,0 0 16,0-21-16,0-1 16,1 1-16,-22 0 0,21 0 15,0 0-15</inkml:trace>
  <inkml:trace contextRef="#ctx0" brushRef="#br0" timeOffset="9335.2">10710 1757 0,'0'21'0,"0"0"0,-21-21 0,21 21 16,-21-21-16,21 22 0,0-1 16,21-21-1,0 0-15,0 0 16,1 0-16,-1 0 0,0 0 16,0-21-16,0-1 0,0 22 0,1-21 15,-1 0-15,0 21 0,-21-21 0,21 0 16,-21 0-16,21-22 0,-21 22 15,0 0-15,0 0 0,0 0 16,0-1-16,0 1 0,-21 21 16,0 0-16,0 0 0,0 0 0,-1 0 15,-20 0-15,21 21 16,0 1-16,0 20 0,-1-21 0,1 21 16,0-20-16,0 20 0,0 0 0,21 1 15,0-22-15,0 21 0,0 0 16,0-20-16,0-1 0,0 0 0,0 0 15,21 0-15,0 0 0,0 1 16,0-22-16,1 0 0,-1 0 16,0 0-16,0 0 0,0 0 15,0 0-15,22 0 0,-22-22 16,0 1-16,0 21 0,22-21 0,-22 0 16,21 0-16,-21 0 0</inkml:trace>
  <inkml:trace contextRef="#ctx0" brushRef="#br0" timeOffset="9552.19">11366 1863 0,'0'21'0,"0"0"15,22-21 1,-1 0 0,0 0-16,0 0 15,0 0-15,0 0 0,1 0 16,-1 0-16,0 0 15,-21-21 1,21 21 0,-21-21-1,21 0-15</inkml:trace>
  <inkml:trace contextRef="#ctx0" brushRef="#br0" timeOffset="10066.18">12065 1630 0,'0'0'0,"0"-21"0,-21 0 16,0 21 0,-1 21-1,1 0 1,21 0-16,0 0 0,-21 22 0,21-22 16,0 0-16,0 21 0,0-21 15,0 1-15,0 20 0,-21-21 0,21 0 16,0 0-16,0 1 0,-21-22 0,21 21 15,-21 0-15,-1-21 16,1 0-16,21-21 31,0 0-31,0-1 0,0 1 16,0-21-16</inkml:trace>
  <inkml:trace contextRef="#ctx0" brushRef="#br0" timeOffset="10254.6">12213 1439 0,'0'0'0,"-21"0"31,0 0-31,0 0 16,-1 0 0,1 0-16,21 22 15,0-1 1,0 0-16,0 0 0,0 0 15,0 0-15</inkml:trace>
  <inkml:trace contextRef="#ctx0" brushRef="#br0" timeOffset="11251.55">12552 1566 0,'0'22'16,"-21"-1"-1,21 0-15,-22 0 0,22 0 16,-21 22-16,21-22 0,0 21 16,0-21-16,-21 22 0,21-22 0,-21 0 15,21 21-15,-21-21 0,21 1 0,0 20 16,0-21-16,0 0 16,-21-21-16,21-21 31,0 0-16,0 0-15,0 0 0,0-1 16,21-20-16,-21 21 0,21-21 16,-21-1-16,21 22 0,0-21 0,-21 21 15,21-22-15,1 22 0,-1 0 16,-21 0-16,21 21 0,0 0 0,0 0 16,0 0-16,-21 21 15,22 0-15,-22 0 0,0 0 0,21 22 16,-21-22-16,21 21 0,-21-21 15,0 22-15,0-1 0,0-21 0,0 22 16,21-22-16,-21 0 0,21 0 0,0 0 16,-21 0-16,22-21 0,-1 0 15,0 22-15,0-22 16,0 0-16,22 0 0,-22 0 0,0-22 16,0 22-16,0-21 0,0 0 15,22 0-15,-22 0 0,0-22 0,0 22 16,0-21-16,1 21 0,-22-22 15,0 1-15,21 0 0,-21 21 0,0-22 16,21 22-16,-21 0 0,0 0 16,0 0-16,0 42 15,0 0 1,0 21-16,0-21 16,0 22-16,0-22 0,0 21 0,0-21 15,0 22-15,0-1 16,0-21-16,0 22 0,0-22 0,0 0 15,0 0-15,0 0 0,0 0 0,21 1 16,0-22-16,0 0 16,1 0-16,-1 0 0,0 0 0,0 0 15,0 0-15,0-22 0,22 1 16,-22 0-16,0 0 0,0 0 0,0-22 16,1 22-16,-22-21 0,21-22 0,0 22 15,0 0-15,-21-22 0,0 22 16,21-22-16,0 22 0,-21-21 15,22 20-15,-22-20 0,0 20 16,0 1-16,21 0 0,-21-1 0,0 1 16,0 21-16,0 0 0,0 0 15,0-1-15,0 44 16,0 20-16,-21-21 16,21 21-16,-22 1 0,22-1 0,0 22 15,0-22-15,-21 21 0,21-20 0,-21 20 16,21 1-16,0-1 0,0-20 15,0 20-15,0-21 0,0 22 0,0-22 16,0-21-16,0 22 16,0-1-16,21-21 0,0 0 0,-21 1 15,22-1-15,-1-21 0,-21 21 0,21-21 16,0 0-16,0 0 0,0 0 16,1 0-16,-1-21 0,0 21 15,-21-21-15,21-1 0,-21 1 0,0 0 16,21 0-16,-21-21 0,0 20 15,21-20-15</inkml:trace>
  <inkml:trace contextRef="#ctx0" brushRef="#br0" timeOffset="11479.42">13716 1503 0,'0'0'0,"-21"0"15,21 21-15,21-21 31,0 0-15,0 0-16,0 0 0,1 0 0,-1 0 16,0 0-16,0 0 0,0 0 0,0 0 15,1-21-15,-1 21 0,0 0 16,-21-21-16,0 0 16,0-1-1,-21 22-15</inkml:trace>
  <inkml:trace contextRef="#ctx0" brushRef="#br0" timeOffset="11659.36">13250 1355 0,'0'0'16,"-21"0"-16,-21 0 0,21 0 0,-1 21 0,1-21 15,0 0-15,0 0 16,42 0 31,0 0-47</inkml:trace>
  <inkml:trace contextRef="#ctx0" brushRef="#br0" timeOffset="12403.94">14393 1863 0,'0'0'0,"21"0"0,1 0 0,-1-21 0,-21-1 16,21 22-16,0-21 0,0 0 15,0 21-15,-21-21 16,22 0-16,-22 0 0,21-1 15,-21 1-15,21 0 0,-21 0 0,0 0 16,0 0 0,-21-1-16,0 22 0,-1 0 15,1-21-15,0 21 0,-21 0 0,21 0 16,-22 0-16,22 21 0,-21-21 16,-1 22-16,22 20 0,-21-21 0,21 21 15,0 1-15,-1-22 0,22 21 16,0 1-16,0-1 0,0-21 0,0 21 15,0-20-15,22-1 0,-1 0 16,0 0-16,0-21 0,0 0 16,0 0-16,1 0 0,-1 0 0,0 0 15,0 0-15,21 0 0,-20 0 16,-1-21-16,0 0 0,0 0 0,-21-1 16,21 1-16,0 0 0,-21 0 15,22 0-15,-22-22 0,0 22 0,0-21 16,0 21-16,0-22 0,0 1 15,0 21-15,0 0 0,0 0 0,0 42 32,0 0-32,-22 0 15,22 0-15,-21 22 0,21-1 0,-21-21 16,21 21-16,0 1 16,0-22-16,0 21 0,0-21 0,0 1 15,0-1-15,21 0 0,0 0 0,1 0 16,-1-21-16,0 0 0,0 0 15,0 0-15,0 0 0,1 0 0,-1-21 16,21 0-16,-21 21 0,0-42 16</inkml:trace>
  <inkml:trace contextRef="#ctx0" brushRef="#br0" timeOffset="12699.77">15134 1228 0,'0'0'0,"21"-64"16,-21 22-16,0-85 15,0 106-15,0 0 0,0 42 32,0 0-32,0 21 0,0 1 0,0-1 15,0 0-15,-21 1 0,0-1 16,0 21-16,21-20 0,-21 20 0,-1-20 16,1 20-16,0 1 0,0-22 15,0 21-15,0-20 0,-1 20 0,22-20 16,0-1-16,-21-21 0,21 21 0,0-20 15,0-1-15,0 0 0,0 0 16,21-21-16,1 0 0,-1 0 16,0 0-16,0 0 0,0 0 15,0-21-15,22 0 0,-22 0 16,0-1-16,0-20 0,0 21 0,1-21 16</inkml:trace>
  <inkml:trace contextRef="#ctx0" brushRef="#br0" timeOffset="12911.97">15303 1630 0,'0'0'16,"0"-21"-16,22 0 0,-22 42 15,0 0 1,0 0-16,0 0 0,0 0 0,-22 1 16,22-1-16,-21 0 0,0 21 15,21-21-15,0 1 0,-21-1 0,21 0 16,-21 0-16,21 0 16,-21 0-16,21 1 15,21-22 16,0-22-15,0 1-16,-21 0 0,21 0 16,-21 0-16,0 0 0</inkml:trace>
  <inkml:trace contextRef="#ctx0" brushRef="#br0" timeOffset="13099.41">15494 1355 0,'0'0'0,"-21"0"31,0 0-15,-1 0-16,22 21 31,0 0-15,22 0-1</inkml:trace>
  <inkml:trace contextRef="#ctx0" brushRef="#br0" timeOffset="13791.36">15727 1524 0,'0'0'0,"-21"21"0,-1-21 16,22 21-16,0 1 31,22-22-31,-1 0 15,0 21-15,0-21 0,0 21 0,0 0 16,1-21-16,-1 21 0,0 0 16,0 1-16,-21-1 0,0 0 0,0 0 15,0 0-15,0 0 0,-21 22 16,0-22-16,0 21 0,-1-21 16,-20 1-16,21-1 0,0 0 0,0 0 15,-1 0-15,1-21 0,21 21 16,-21-21-16,21-21 31,21 0-15,0 21-16,1-21 15,-1 21-15,0 0 16,0 0-16,0 0 0,0 0 0,1 0 16,20 0-16,-21 21 0,0-21 0,0 21 15,22 0-15,-22 1 0,0-1 16,0 0-16,0 0 0,-21 0 15,0 22-15,0-1 0,0 0 16,0 1-16,0-1 0,-21 0 0,0 1 16,-21-1-16,-1 21 0,22-20 0,-21-1 15,0 0-15,-1 1 0,1-22 16,0 21-16,-1-21 0,1 1 0,0-22 16,-1 21-16,1-21 0,0 0 0,-1 0 15,1-21-15,-22 21 0,22-43 16,0 22-16,-1-21 0,1-1 0,21 1 15,-21 0-15,-1-22 0,22 1 0,0-1 16,0 22-16,0-22 16,21 22-16,0-21 0,0 20 0,0 22 0,0-21 15,42 21-15,-21 21 0,0 0 16,22 0-16,-22 0 0,21 0 16,0 0-16,1 21 0,-1 0 0,22 0 15,-43 0-15,21 0 0,0 22 16,-20-22-16,-1 0 0,0 21 0,-21-20 15,21 20-15,-21-21 0,0 0 16,0 0-16,21 1 0,0-22 16,1 0-16,-1 0 0</inkml:trace>
  <inkml:trace contextRef="#ctx0" brushRef="#br0" timeOffset="14323.85">16595 1820 0,'0'0'0,"42"-42"16,-42 21-16,0-21 15,0 20-15,0 1 0,0 0 16,0 0-16,-21 0 0,0 0 16,-1-1-16,-20 1 0,21 0 0,0 21 15,-22 0-15,22 0 0,0 0 16,-21 0-16,21 0 0,-22 21 0,22 22 15,-21-22-15,21 21 16,-1-21-16,-20 22 0,21-1 0,21 0 16,0 1-16,0-1 0,0 0 0,0-21 15,0 1-15,0-1 0,0 0 16,21 0-16,0 0 0,0-21 0,1 0 16,-1 0-16,0 0 0,0 0 15,0 0-15,0-21 0,1 0 0,-1 0 16,0 21-16,0-21 0,0-22 0,0 22 15,1 0-15,-22-21 16,21-1-16,0 22 0,-21-21 0,0-1 16,0 1-16,21 0 0,-21-1 0,0 22 15,0 0-15,0 0 0,0 42 32,0 0-32,0 0 15,-21 22-15,21-1 0,0-21 0,0 22 16,0-1-16,0 0 0,0 1 15,0-1-15,0 0 0,21-21 0,0 1 16,-21 20-16,21-21 0,1-21 16,-22 21-16,21-21 0,0 0 0,0 0 15,0 0-15,0 0 0,22 0 16,-22-21-16,0 0 0,0 0 16</inkml:trace>
  <inkml:trace contextRef="#ctx0" brushRef="#br0" timeOffset="15619.79">17081 1143 0,'0'0'0,"0"-42"0,0-1 0,0 22 15,0 0-15,0 0 0,-21 0 0,0 21 16,0 21-16,21 0 16,-21 21-16,0 1 0,21-1 0,-22 0 15,22 1-15,0 20 0,-21 1 16,21-22-16,-21 22 0,21-1 0,0 1 15,0-1-15,0-21 16,0 22-16,0-22 0,0 1 0,0-22 16,0 21-16,0-21 0,0 0 0,21 1 15,0-22-15,1 0 16,-1 0-16,0 0 0,0 0 0,0 0 16,0-22-16,1 22 0,20-21 15,-21 0-15,0-21 0,0 21 0,1-1 16,-1-20-16,0 21 0,0-21 15,0-1-15,0 22 0,1-21 16,-1 21-16,-21-1 0,0 1 0,0 42 31,0 1-15,0 20-16,0-21 0,0 0 16,0 0-16,-21 22 0,21-22 0,0 21 15,0-21-15,0 1 0,0-1 0,0 0 16,0 0-16,21 0 0,-21 0 15,21 1-15,0-22 0,0 0 0,0 0 16,1 0-16,-1 0 0,0 0 16,0 0-16,0 0 0,22-22 0,-22 22 15,0-21-15,0 0 0,21 0 16,-20 0-16,-1 0 0,0-1 16,0-20-16,0 21 0,0 0 0,-21-22 15,0 22-15,22 0 0,-1 0 16,-21 42-1,0 0 1,-21 22-16,21-22 0,-22 0 16,22 21-16,-21-21 0,21 1 15,0-1-15,0 21 0,0-21 0,0 0 16,0 1-16,21-1 16,1-21-16,-1 0 15,0 0-15,0 0 0,0 0 16,-21-21-16,21 21 15,1-22-15,-22 1 0,0 0 0,0 0 16,21 0-16,-21 0 0,0-1 0,0-20 16,0 21-16,0 0 0,0-22 15,0 22-15,0 0 0,-21 0 0,21 0 16,-22 21-16,1 0 0,0 0 16,0 0-16,0 0 15,63 0 32,-21 0-47,0 0 0,1 0 16,-1 0-16,21 0 0,-21 0 15,0-21-15,22 21 0,-22 0 0,0 0 16,0 0-16,22 0 0,-22 0 16,0 21-16,0 0 0,-21 0 15,0 0-15,0 22 0,0-22 16,0 0-16,0 0 0,0 0 15,0 22-15,0-22 0,0 0 0,0 0 16,0 0-16,0 0 0,0 1 16,0-1-16,0 0 0,0 0 15,-21-21 1,0 0 0,21-21-1,0 0 1,0 0-16,0-1 0,0 1 0,0 0 15,0 0-15,0-21 0,21 20 0,0-20 16,0 0-16,22-1 0,-22 1 16,21 0-16,0-1 0,1 22 0,-1-21 15,-21 21-15,22 0 0,-1 21 16,-21 0-16,21 0 0,-20 0 0,-1 21 16,0 0-16,0 0 0,-21 21 15,0 1-15,0-22 0,0 21 16,0 1-16,0-1 0,0 0 0,0 1 15,0-22-15,-21 21 0,21-21 0,-21 0 16,21 1-16,-21-1 0,21 0 16,0 0-16,0 0 15,0-42 17,-22 0-17,22 0-15,0 0 0,-21-1 0,21 1 16,-21-21-16,21 21 15</inkml:trace>
  <inkml:trace contextRef="#ctx0" brushRef="#br0" timeOffset="15836.22">18246 1101 0,'-43'-21'0,"86"42"0,-107-42 15,43 21-15,0 0 16,0 0-16,21 21 62,-22-21-30,1 0-32</inkml:trace>
  <inkml:trace contextRef="#ctx0" brushRef="#br0" timeOffset="16058.95">17060 1291 0,'0'0'16,"-21"21"-16,-21-21 0,21 0 0,-1 22 16,44-22 15,-1 0-16,0 0-15,0 0 16,0 0-16,0 0 0,1 0 16</inkml:trace>
  <inkml:trace contextRef="#ctx0" brushRef="#br0" timeOffset="16947.96">3365 2498 0,'-42'0'0,"84"0"0,-105 21 16,42-21-16,0 0 0,-1 0 16,1 21-16,0-21 15,21 21-15,21 0 32,22-21-32,-22 0 0,21 0 15,22 22-15,-1-22 0,1 0 16,20 0-16,1 21 0,21-21 0,-22 21 15,43-21-15,-21 0 0,21 0 0,21 21 16,1-21-16,20 0 0,-21 0 16,0 21-16,22-21 0,-22 21 0,0-21 15,0 0-15,0 0 0,0 22 16,-21-22-16,0 0 0,0 0 0,0 0 16,0 0-16,0 0 15,-21 0-15,0 0 0,-21 0 0,-1 0 0,-20 0 16,-1 0-16,-20 0 0,-22 0 15,21 0-15,-21 0 0,-21-22 63</inkml:trace>
  <inkml:trace contextRef="#ctx0" brushRef="#br0" timeOffset="17906.4">9969 2604 0,'0'0'0,"-105"0"15,62-22 1,22 22-16,-21 0 0,21 0 0,-1 0 15,-20-21-15,21 21 0,0 0 16,0 0-16,-1 0 0,1 0 0,0 0 16,42 0 15,0 0-15,1 0-16,-1 0 0,21 0 15,0 0-15,22 0 0,-22 0 0,22 0 16,20 0-16,-20 0 0,21 0 15,-1 0-15,1 0 0,0 0 16,20 0-16,1 21 0,0-21 0,21 0 16,0 0-16,0 0 0,0 0 15,0 22-15,21-22 0,0 0 0,1 0 16,-1 0-16,21 21 0,0-21 16,1 0-16,-1 0 0,22 21 0,-22-21 15,21 0-15,1 0 0,-1 21 16,1-21-16,21 0 0,-22 21 0,1-21 15,20 0-15,1 0 0,0 0 0,-22 21 16,22-21-16,-22 0 0,22 0 16,0 0-16,-22 0 0,22 22 0,-22-22 15,1 0-15,-1 0 16,-20 0-16,20 0 0,-21 21 0,1-21 16,-1 0-16,0 0 0,-20 0 15,20 21-15,-21-21 0,-21 0 0,0 0 16,0 0-16,-21 0 0,0 0 15,0 0-15,-22 0 0,22 21 0,-42-21 16,20 0-16,-20 0 0,-1 0 0,-20 0 16,-1 0-16,-21 0 0,0 0 15,0 0-15,1 0 16,-44 0 31,1 0-47,21-21 15</inkml:trace>
  <inkml:trace contextRef="#ctx0" brushRef="#br0" timeOffset="22182.95">1736 3598 0,'0'22'0,"0"-1"32,21-21-32,0 0 15,0-21 1,0 21-16,0-22 0,-21 1 15,22 0-15,-1 0 16,0 0-16,-21 0 0,21-1 16,0 1-16,-21 0 0,0-21 0,21 21 15,-21-1-15,0 1 0,0 0 16,0 0-16,0 0 0,-21 0 0,0 21 16,0 0-16,-21 0 0,20 0 15,-20 21-15,0 0 0,-1 0 16,1 0-16,-21 22 0,20-1 0,1 0 15,0 1-15,-1-1 0,22 0 16,0 1-16,0-1 0,21 0 16,0 1-16,0-22 0,21 21 0,0-21 15,0 22-15,22-22 16,-22 0-16,21 21 0,-21-21 0,22 1 16,-1 20-16,0-21 0,-21 0 15,22 22-15,-22-22 0,21 0 0,-21 21 16,-21-21-16,0 22 0,0-22 15,0 21-15,0-21 0,0 1 16,-21-1-16,0 0 0,-21-21 0,21 21 16,-22-21-16,22 0 0,-21 0 15,-1 0-15,22 0 0,-21-21 0,0 0 16,20 0-16,-20-1 0,21 1 16,-21 0-16,20-21 0,1 21 0,0-1 15,0-20-15,0 21 16,0 0-16,21 0 0,0-1 15,21 22 1,0 22-16,0-1 16,21 0-16,-20 0 0,20 0 15,-21 22-15,21-22 0,1 0 0,-22 21 16,21-21-16,-21 1 0,22 20 16,-22-21-16,21 0 0,-21 0 0,22-21 15,-22 22-15,0-22 16,0 0-16,22 0 0,-22 0 0,0 0 0,0-22 15,21 22-15,-20-21 0,-1 0 16,21-21-16,-21 21 0,0-22 16,22 22-16,-22-21 0,0-1 15,0 1-15,0 0 0,1-1 0,-1 1 16,0 21-16,-21-21 0,0 20 16,0 1-16,0 42 31,0 1-31,0-1 15,0 0-15,0 21 0,-21-21 0,21 22 16,0-22-16,0 21 0,0 1 16,0-22-16,0 0 0,0 21 0,21-21 15,0 1 1,0-22-16,0 0 0,1 0 16,-1 0-16,0 0 0,0 0 15,21-22-15,-20 1 0,-1 0 0,0 0 16,0 0-16,0 0 0,0-1 15,1-20-15,-1 21 0,0-21 0,0 20 16,0 1-16,-21-21 0,0 21 16,0 0-16,21-1 0,-21 1 15,0 42 32,0 1-47,0-1 0,0 0 0,0 21 0,0-21 16,0 22-16,0-22 15,0 21-15,0 1 0,0-1 0,22 0 16,-22 1-16,0-1 0,0 0 16,21 1-16,-21-1 0,0 21 0,0-20 15,0 20-15,0 1 0,0-1 16,0 1-16,0-1 0,0 1 0,-21-1 16,-1 1-16,1-1 0,-21 1 15,21-1-15,0-20 0,-22-1 0,1 21 16,0-41-16,-1 20 0,1 0 15,0-21-15,20-21 0,-20 0 0,0 0 16,-1 0-16,22 0 16,-21-21-16,21-21 0,-22 21 0,22-22 15,0 1-15,-21-21 0,21 20 16,-1-20-16,1-1 0,0 22 0,0-22 16,21 1-16,-21 21 0,21-1 15,0 1-15,0 0 0,0-1 0,0 22 16,0 0-16,0 0 0,21 0 15,0-1-15,0 1 0,-21 0 0,21 0 16,1 0-16,20 0 16,-21-1-16,21 1 0,-20 0 0,20 0 15,0 0-15,1 0 0,-1-22 16</inkml:trace>
  <inkml:trace contextRef="#ctx0" brushRef="#br0" timeOffset="22931.36">2963 4001 0,'0'0'0,"21"-43"16,1 43-16,-22-21 15,21 21-15,-21 21 32,0 0-32,21 1 0,-21-1 15,21 21-15,-21-21 0,0 22 16,0-22-16,21 21 0,-21 0 0,0 1 15,21-1-15,-21-21 0,0 22 16,0-22-16,0 0 0,0 0 0,0 0 16,0-42 15,22 0-15,-22 0-16,21-22 0,-21 22 0,0 0 15,21-21-15,0-1 0,-21 1 16,21 0-16,-21-1 0,0-20 15,21 21-15,1 20 0,-22-20 16,0 21-16,21 0 0,0 0 0,0 21 16,0 21-1,0 0-15,1 0 0,-22 0 16,0 0-16,21 1 0,0 20 16,-21-21-16,0 21 0,21-20 0,0-1 15,-21 0-15,21 21 0,-21-21 16,22 1-16,-1-22 15,-21 21-15,21-21 16,0 0-16,0 0 16,-21-21-16,21-1 0,1 1 15,-1 0-15,0 0 0,0-21 0,-21 20 16,21-20-16,0 0 0,-21-1 0,0 22 16,22-21-16,-1 0 0,-21-1 15,21 1-15,-21 0 0,0 20 0,0-20 16,0 21-16,0 0 0,0 0 15,0-1-15,0 44 32,0-1-32,0 0 0,0 0 15,0 0-15,0 0 0,0 22 16,0-22-16,0 21 0,0 1 0,0-22 16,0 21-16,0 0 0,21-20 15,-21 20-15,0 0 0,0-21 16,0 22-16,0-22 0,0 0 15,0 0-15,21 0 0,-21 1 16,21-22 0,-21-22-16,0 1 15,0 0-15,0 0 0,0 0 0</inkml:trace>
  <inkml:trace contextRef="#ctx0" brushRef="#br0" timeOffset="23147.23">3662 3916 0,'0'0'0,"-21"0"0,-1 0 0,44 0 47,-1 0-47,0 0 16,0 0-16,0 0 0,22 0 0,-22 0 16,0 0-16,21 0 0,-21 0 15,1 0-15,-1 0 0,-21-21 0,21 21 16,0 0-16,0 0 15,-21-21-15,21-1 16</inkml:trace>
  <inkml:trace contextRef="#ctx0" brushRef="#br0" timeOffset="24181.37">4297 4106 0,'21'0'16,"-21"-21"-1,21 21-15,0-21 0,-21 0 16,21 21-16,1-21 0,-22 0 16,0-1-16,21 1 0,-21 0 0,21 0 15,-21 0-15,0 0 0,0-1 16,0 1-16,0 0 0,-21 0 0,0 21 15,-1-21-15,1 21 0,0 0 16,0 0-16,0 0 0,0 0 0,-1 0 16,1 21-16,0 0 15,0 21-15,0-20 0,0 20 0,21-21 16,0 21-16,-22 1 0,22-1 16,0 0-16,0 1 0,0-22 0,0 0 15,0 21-15,0-20 0,0-1 16,0 0-16,22-21 15,-1 0 1,0 0-16,-21-21 0,21 0 16,0 21-16,-21-22 0,21 1 0,1 0 15,-22-21-15,0 21 0,0-1 16,21-20-16,-21 21 0,21-21 0,-21 20 16,0 1-16,0 0 0,0 0 15,0 0-15,21 42 31,-21 0-31,21 0 0,-21 0 0,0 1 16,21 20-16,1-21 16,-22 21-16,21-20 0,0 20 0,-21-21 15,21 0-15,0 0 0,0 1 16,-21-1-16,22 0 0,-1-21 0,0 0 16,0 0-1,0 0-15,0 0 16,1-21-16,-22 0 0,21-1 0,0 1 15,0 0-15,0 0 0,0-21 16,-21 20-16,22-20 0,-1 21 0,0-21 16,0 20-16,21 1 0,-20 0 15,-1 0-15,0 21 0,0 0 0,0 0 16,0 0-16,1 0 16,-1 0-16,0 21 0,-21 0 15,0 0-15,21 22 0,-21-22 0,0 0 16,0 21-16,0-20 0,0 20 15,0-21-15,0 21 0,0-20 0,0 20 16,-21-21-16,21 0 0,0 0 0,0 1 16,0-44 15,21 22-15,0-21-16,-21 0 0,21-21 0,1 21 15,-22-1-15,0-20 0,21 21 0,0-21 16,-21-1-16,21 22 0,-21-21 15,0 21-15,0-22 0,0 22 16,0 0-16,0 42 16,0 0-1,0 0-15,0 22 0,0-22 16,0 21-16,0-21 0,0 22 16,0-22-16,0 21 0,0-21 0,0 1 15,0 20-15,0-21 0,21 0 16,0-21-16,1 21 0,-1 1 0,0-22 15,0 0-15,0 0 0,0 0 16,1 0-16,-1 0 16,0 0-16,0-22 0,0 1 0,0 0 15,1 0-15,-1 0 0</inkml:trace>
  <inkml:trace contextRef="#ctx0" brushRef="#br0" timeOffset="25503.32">7006 4233 0,'0'22'0,"-21"-22"16,0 0-1,0 0-15,-1 0 0,1 0 16,0 0-16,0 0 0,0 0 0,0-22 16,-22 22-16,1 0 0,21 0 15,-22 0-15,1-21 0,21 21 16,-21 0-16,-1 0 0,22 0 0,0 0 16,-21 0-16,20 0 0,1 0 15,0 0-15,42 21 47,0-21-31,22 22-16,-22-22 0,21 0 15,-21 0-15,43 21 0,-22-21 0,22 0 16,-1 0-16,1 21 0,20-21 16,-20 0-16,21 0 0,-1 0 15,-20 21-15,20-21 0,-20 0 0,21 21 16,-22-21-16,1 0 0,-1 0 15,-21 0-15,1 0 0,-1 0 0,0 0 16,1 0-16,-22 0 0,0 0 16,0 0-16,-21-21 31,0 0-31,-21 0 16,21 0-16,-21 21 0,0-22 0,0 1 15,-22 0-15,22 0 0,0 0 16,0 0-16,-22-1 0,22 1 15,0 0-15,-21 0 0,21 0 16,-1 0-16,1-1 0,-21 1 0,21 21 16,0-21-16,-1 21 0,1-21 15,0 21-15,21-21 0,-21 21 16,21 21 31,21 0-47,0 0 15,0 0-15,1-21 0,-1 22 0,0-1 16,21 0-16,-21-21 0,22 21 16,-1 0-16,0-21 0,1 21 15,-1-21-15,0 22 0,1-22 0,-22 0 16,21 0-16,1 21 0,-22-21 16,0 21-16,0-21 0,0 0 0,0 0 15,1 0-15,-1 0 16,-21 21-16,0 0 15,0 0-15,0 1 16,-21-1-16,-1 0 16,1 0-16,0 0 0,0 0 0,-21 22 15,20-22-15,-20 0 0,0 21 16,21-20-16,-22 20 0,1-21 0,-22 21 16,22-20-16,21 20 0,-21-21 15,-1 0-15,22 0 0,0 1 16,0-1-16,0-21 0,21 21 0,-22-21 15,44 0 79,-1 0-94,-21-21 16,21 0-16,0 21 15</inkml:trace>
  <inkml:trace contextRef="#ctx0" brushRef="#br0" timeOffset="26235.31">9864 3683 0,'0'0'0,"21"-21"0,-21 0 16,21 21-16,0 0 15,0 0 1,-21 21-16,21-21 0,1 42 16,-1-21-16,21 22 0,-21-1 0,0 0 15,22 1-15,-22 20 0,0-20 16,0 20-16,0-21 0,-21 22 0,0-1 16,0-20-16,0 20 0,0-20 15,0-1-15,0 0 0,0 1 0,0-22 16,0 21-16,0-21 0,0 0 0,-21 1 15,21-1 1,0-42 0,0-1-16,0 1 15,0-21-15,0 21 0,0-22 16,21 1-16,1-21 0,-1-1 0,0 1 16,21-1-16,-21-21 0,22 1 15,-22 20-15,21-20 0,-21 20 0,22 1 16,-1-1-16,-21 1 0,22-1 15,-22 22-15,21-1 0,-21 22 16,0-21-16,1 21 0,-22 0 0,21 21 16,-21 21 15,0 0-31,0 0 0,0 0 16,0 0-16,0 22 0,0-22 0,-21 21 15,21-21-15,0 22 0,0-22 16,0 21-16</inkml:trace>
  <inkml:trace contextRef="#ctx0" brushRef="#br0" timeOffset="27796.23">11197 4382 0,'0'0'0,"42"21"15,-20-21-15,-1 0 16,0 0-16,-21-21 0,21-1 15,0 1-15,-21 0 0,0 0 16,0 0-16,21-22 0,-21 22 0,0-21 16,0 21-16,0-22 0,0 1 15,-21 21-15,0-21 0,0 20 0,0 1 16,-22 0-16,22 0 0,-21 0 0,0 21 16,20 0-16,-20 0 0,21 0 15,-21 0-15,20 21 0,1 0 16,0 0-16,0 22 0,0-22 0,0 21 15,21 0-15,0-20 0,-22 20 0,22-21 16,-21 21-16,21-20 0,0 20 16,0-21-16,0 0 0,0 0 15,0 1-15,0-1 0,0 0 16,21-21-16,1 0 16,-1 0-16,0 0 0,0 0 15,21-21-15,-20 0 0,-1-1 0,0 1 16,21 0-16,-21 0 0,1 0 15,20 0-15,-21-22 0,0 22 0,0-21 16,1 21-16,-22-1 0,21-20 16,-21 21-16,21 0 0,-21 0 15,0 42 17,0 0-32,-21 21 0,21-21 15,-21 1-15,21 20 0,-22-21 16,22 21-16,0-20 0,0 20 0,0-21 15,0 0-15,0 22 0,0-22 0,0 0 16,0 0-16,22-21 0,-1 21 16,0-21-16,0 0 0,21 0 0,-20 0 15,-1 0-15,21 0 0,-21 0 16,22 0-16,-22-21 0,21 0 0,0 21 16,-20-21-16,20 0 0,-21-1 0,21-20 15,-20 21-15,-1 0 16,0-22-16,-21 1 0,0 21 0,0-21 15,0 20-15,0-20 0,0 21 16,-21-21-16,0 20 0,-1 22 0,1-21 16,-21 21-16,21 0 0,0 0 0,-1 0 15,1 0-15,0 0 0,0 0 16,0 21-16,21 1 0,0-1 16,0 0-16,0 0 15,21 0-15,0 0 0,21 1 0,-20-1 16,-1 0-16,21 0 0,-21 0 0,0 0 15,22 1-15,-22-1 0,0 0 16,0 0-16,0 0 0,1 0 16,-1 1-16,-21-1 0,21 0 0,-21 0 15,21 0-15,0 0 0,-21 1 16,21-22-16,1 21 0,-1-21 16,0 0-1,0 0-15,0 0 0,0 0 16,1-21-16,-1-1 0,0 1 0,0 0 15,0 0-15,22 0 0,-22 0 16,0-1-16,0-20 0,0 0 16,0 21-16,-21-22 0,22 1 0,-1 0 15,-21 20-15,21-20 0,-21 21 16,0 0-16,0 0 0,0-1 0,0 1 16,-21 21-16,0 0 0,-1 0 15,-20 0-15,21 0 0,0 21 0,-22 1 16,1-1-16,21 0 0,-21 0 0,20 0 15,-20 22-15,21-22 0,0 21 16,0 0-16,-1-20 0,22 20 0,0-21 16,0 0-16,0 22 0,0-22 15,0 0-15,22 0 0,-1 0 16,0-21-16,0 0 0,0 0 16,0 0-1,1 0-15,-1 0 0,-21-21 0,21 21 16,0-21-16,-21 0 0,21 0 0,-21-1 15,21 1-15,-21 0 0,0 0 16,22 0-16,-22-22 0,0 22 0,21-21 16,-21 21-16,0 0 0,21-1 15,-21 1-15,0 0 0,21 42 32,-21 0-17,0 1-15,0 20 0,0-21 0,21 0 16,-21 22-16,21-22 0,-21 0 15,0 21-15,0-21 0,22 1 16,-1-1-16,-21 0 0,21 0 0,-21 0 16,21-21-16,-21 21 0,21-21 15,0 22-15,1-22 0,-1 0 16,0 0-16,0 0 0,0-22 16,0 1-16,1 21 15,-22-21-15,21 0 0,0 0 0,0 0 16,-21-1-16,21 1 0,-21-21 0,21 21 15,-21 0-15,0-1 0,0 1 16,0 0-16,0 0 0,0 42 31,0 0-15,0 0-16,0 1 0,0-1 0,0 0 16,22 0-16,-22 0 0,0 0 15,0 1-15,0-1 0,0 0 0,21 0 16,-21 0-16,0 0 15,21-21 1,0-21 0,-21 0-16,0 0 0</inkml:trace>
  <inkml:trace contextRef="#ctx0" brushRef="#br0" timeOffset="28142.86">12954 3831 0,'0'0'0,"-21"0"0,0 21 16,-1 1-16,22-1 15,0 0-15,22-21 32,-1 0-32,0 0 15,0-21-15,0 0 0,-21-1 16,21 1-1,1 0-15,-22 0 0,0 0 16,0 0-16,-22 21 16,1-22-16,0 22 0,0 0 15,0 0-15,0 0 0,-1 22 16,1-22-16,0 21 0,21 0 16,-21 0-16,21 0 0,0 0 15,0 1-15,0-1 0,21-21 16,0 0-16,0 21 0,1-21 15,20 0-15,0 0 0,1 0 0,-1-21 16,21 21-16</inkml:trace>
  <inkml:trace contextRef="#ctx0" brushRef="#br0" timeOffset="28687.55">13674 3450 0,'0'0'16,"0"-21"-16,0 0 0,-43 0 15,22 21-15,21 21 16,-21 0-16,0 0 0,21 0 16,-21 22-16,21-1 0,-22 0 0,22 1 15,0-1-15,0 0 0,0 1 16,-21 20-16,21-20 0,0 20 0,-21-21 16,21 1-16,0 20 15,0-20-15,-21-1 0,21 0 0,0-21 16,-21 22-16,21-22 0,0 0 0,0 0 15,0 0-15,0-42 32,0 0-17,0 0-15,0 0 16,21 0-16,0-1 0,0-20 0,0 21 16,-21 0-16,43 0 0,-22-22 15,0 22-15,0 0 0,0 21 0,22-21 16,-22 21-16,0 0 0,0 0 15,22 0-15,-22 21 0,0 0 16,0 0-16,0 0 0,-21 1 0,0-1 16,21 0-16,-21 0 0,0 0 0,0 22 15,0-22-15,0 0 0,-21 21 16,0-21-16,0 1 0,0-1 0,0 0 16,-1 0-16,-20 0 0,21-21 0,-21 21 15,20 1-15,1-22 0,-21 0 16,21 0-16,0 0 0,-1 0 0,1 0 15,0 0-15,21-22 16,0 1 0,0 0-16,21 0 15,22 0-15,-22 0 0,0-1 0,21-20 16</inkml:trace>
  <inkml:trace contextRef="#ctx0" brushRef="#br0" timeOffset="28997.07">14605 3302 0,'0'0'0,"0"-21"0,0 42 31,0 0-15,0 0-16,-21 22 0,21-1 0,-21 22 15,-1-22-15,22 0 0,-21 22 16,0-1-16,21-20 0,-21 20 0,21-21 15,-21 22-15,21-1 0,-21-20 16,-1-1-16,22 22 0,-21-22 0,0 0 16,0-21-16,21 22 0,0-22 0,-21 0 15,21 0-15,0 0 0,0 1 16,21-22 0,0 0-16,0-22 15,0 1-15,1 0 16,-1 0-16,0 0 0,0 0 0,0-1 0</inkml:trace>
  <inkml:trace contextRef="#ctx0" brushRef="#br0" timeOffset="29359.06">14605 4170 0,'0'21'15,"0"0"1,0 0-16,21-21 16,0 0-16,-21 22 0,21-22 0,1 21 15,-1-21-15,0 0 0,0 0 16,21 0-16,-20 0 0,-1 0 0,21-21 15,-21-1-15,0 22 0,1-21 0,-1 0 16,0 0-16,0 0 0,0 21 16,0-43-16,-21 22 0,0 0 0,0 0 15,0 0-15,0-22 0,0 22 16,0 0-16,0 0 0,-21 21 16,0 0-16,0 0 0,0 0 15,0 0-15,-22 42 0,22-21 0,0 1 16,-21 20-16,20 0 0,1 1 15,0-22-15,0 21 0,21 0 0,0-20 16,0 20-16,0-21 0,0 0 0,0 0 16,0 1-16,0-1 0,21 0 15,0 0-15,0-21 0,1 0 0,-1 0 16,0 0-16,0 0 0,0 0 16,0 0-16,1 0 0,-1 0 15,0-21-15,0 21 0,0-21 0,0 0 16,1-1-16</inkml:trace>
  <inkml:trace contextRef="#ctx0" brushRef="#br0" timeOffset="31388.07">15833 3937 0,'0'0'15,"0"-21"-15,0 0 16,-22 21 0,22 21-1,0 0-15,0 0 0,-21 0 16,21 22-16,-21-22 0,21 21 16,-21-21-16,21 22 0,0-22 15,0 21-15,-21-21 0,21 1 0,-21 20 16,21-21-16,-22 0 15,22-42 17,0 0-32,0 0 15,0 0-15,22-22 0,-1 22 0,-21 0 16,21-21-16,0 20 0,0-20 16,-21 21-16,21-21 0,1 20 0,-1 1 15,0 0-15,21 21 0,-21 0 16,1 0-16,-1 0 0,21 0 15,-21 0-15,0 21 0,1 0 0,-1 22 16,21-22-16,-21 21 0,0 1 16,1-1-16,-1-21 0,0 21 0,0 1 15,0-1-15,0-21 0,1 22 0,-1-22 16,0 0-16,0 0 0,0 0 16,0-21-16,1 21 0,-1-21 0,0 0 15,0 0-15,0 0 0,0 0 16,22 0-16,-22-21 0,0 21 0,0-21 15,0 0-15,1 0 0,-1 0 0,0-22 16,-21 22-16,21-21 0,-21 21 16,21-22-16,-21 1 0,0 0 15,0-1-15,0 1 0,0 21 0,-21-22 16,0 22-16,0 0 0,0 21 16,-1 0-16,1 0 0,0 0 0,-21 0 15,21 0-15,-22 21 0,22 0 16,-21 22-16,21-22 0,-1 21 0,1 1 15,0-22-15,0 21 0,21-21 16,0 22-16,0-22 0,0 0 0,0 0 16,21 0-16,0 0 0,0 1 0,1-22 15,-1 0-15,0 0 0,0 0 16,21 0-16,-20 0 0,-1 0 0,0 0 16,0-22-16,21 1 0,-20 21 15,-1-21-15,-21 0 0,21 0 16,0-22-16,-21 22 0,21 0 0,-21-21 15,0-1-15,0 22 0,0-21 16,21 21-16,-21 0 0,0-1 0,0 44 31,0-1-31,0 21 0,0-21 16,0 22-16,0-1 0,0-21 0,0 21 16,0 1-16,0-22 0,22 0 15,-1 21-15,-21-20 0,21-22 0,0 21 16,0 0-16,22-21 0,-22 0 0,0 0 15,0 0-15,0 0 16,0 0-16,1 0 0,-1 0 0,0 0 16,0-21-16,0 0 0,0 21 0,-21-22 15,22 1-15,-1 0 0,-21 0 16,21 0-16,-21-22 0,0 22 0,0 0 16,21-21-16,-21 21 0,0-1 15,0 44 1,0-1-1,0 0-15,0 0 0,-21 0 16,21 0-16,-21 1 0,21-1 0,0 0 16,0 0-16,0 0 0,0 0 15,0 1-15,0-1 16,0-42 15,21-1-15,0 22-16,-21-21 0,21 0 0,0 0 15,1-21-15,-1 20 0,0 1 16,0 0-16,0-21 0,22 21 0,-22-1 16,0 22-16,0-21 0,0 21 15,0 0-15,1 21 16,-22 1-16,21-1 0,-21 0 0,0 0 16,0 0-16,0 0 0,0 1 15,0-1-15,21 0 0,-21 0 16,0 0-16,0 0 0,21 1 15,-21-1-15,0 0 0,21-21 16,0 0-16,1 0 16,-1 0-16,0 0 15,0-21-15,0 21 0,0-21 16,-21-1-16,22 1 0,-1 21 16,0-21-16,0 0 0,-21-21 0,21 20 15,0 1-15,1 0 0,-1 0 16,-21 0-16,21 21 0,-21 21 31,21 0-31,-21 0 0,0 0 16,0 1-16,0-1 0,0 0 15,0 0-15,0 0 0,0 0 0,0 1 16,0-1-16,0 0 16,21-21-16,-21 21 0,21-21 0,1 0 15,-1 0-15,0 0 0,0 0 16,0 0-16,22 0 0,-22 0 15,0 0-15,0-21 0,0 0 0,0 21 16,1-21-16,-1-22 0,0 22 0,0 0 16,0-21-16,22-1 0,-22 22 15,0-21-15,0-1 0,0 1 16,0 0-16,1 21 0,-22-1 16,21 1-16,-21 0 0,-21 21 15,-1 21-15,1 0 0,0 1 16,0 20-16,0 0 0,0-21 15,-1 22-15,22-1 0,0-21 0,-21 22 16,21 20-16,0-42 16,0 22-16,0-22 0,0 0 0,0 0 15,0 0-15,21-21 0,-21 21 0,22 1 16,-1-22-16,0 0 0,-21 21 16,21-21-16,0 0 0,0 0 15,1 0-15,-1 0 0,0 0 0,0 0 16,0-21-16,22 21 0,-22-22 15,0 1-15,21 0 0,-21 21 0,22-21 16</inkml:trace>
  <inkml:trace contextRef="#ctx0" brushRef="#br0" timeOffset="31652.18">19748 4149 0,'0'0'0,"-21"21"16,0-21-16,21 21 16,21 0-1,0-21-15,1 0 16,-1 0-16,0 0 0,0 0 16,0 0-16,0 0 0,1 0 15,-1 0-15,-42 0 47,-1 0-47,1 0 0,0 0 16</inkml:trace>
  <inkml:trace contextRef="#ctx0" brushRef="#br0" timeOffset="31829.6">19621 4339 0,'0'0'0,"-21"0"0,0 43 16,21-22-1,0 0 1,21-21-16,0 0 15,1 0-15,-1 0 0,0 0 16,0 0-16,0 0 0,0 0 0,1 0 16,-1 0-16,0 0 0,0 0 15,0 0-15,-21-21 0,21 0 16,1-1-16,-22 1 16</inkml:trace>
  <inkml:trace contextRef="#ctx0" brushRef="#br0" timeOffset="33403.81">21569 3789 0,'0'-21'16,"0"0"-16,21 21 16,-21-22-16,0 44 31,0-1-16,0 0-15,0 0 0,0 0 16,0 22-16,0-22 0,0 21 0,-21-21 16,0 22-16,21-1 0,-22 0 15,1-21-15,0 22 0,0-22 0,21 21 16,-21-21-16,0 1 0,-1-1 0,22 0 16,-21-21-1,0 0 1,21-21-16,0 0 0,0-1 15,0-20-15,0 21 0,0 0 16,0-22-16,21 1 0,0 21 0,1-21 16,-1-1-16,21 22 0,-21 0 15,22 0-15,-22 0 0,21-1 0,-21 1 16,22 21-16,-22 0 0,21 0 16,-21 0-16,0 0 0,1 0 0,-1 0 15,0 21-15,0 1 0,-21-1 16,0 0-16,0 0 0,0 0 0,0 22 15,0-22-15,0 21 0,0 0 16,0-20-16,21 20 0,-21-21 16,21 0-16,-21 22 0,22-22 0,-1 0 15,0-21-15,0 21 0,0 0 0,0-21 16,1 0-16,20 0 0,-21 0 16,21 0-16,-20 0 0,20 0 0,0 0 15,1-21-15,-22 0 0,21 0 16,-21 0-16,22-1 0,-22 1 0,0 0 15,0-21-15,0 21 0,-21-22 16,21 1-16,-21 21 0,0-22 0,0 22 16,0-21-16,0 21 0,-21 0 15,21-1-15,-21 1 0,0 21 16,0 0-16,0 0 0,-1 0 16,1 21-16,0 1 0,0-1 15,0 0-15,0 0 0,21 21 0,0 1 16,0-22-16,0 21 0,0 1 0,0-1 15,0-21-15,0 21 0,0-20 16,21 20-16,0-21 0,0-21 0,0 21 16,0 0-16,1-21 0,-1 0 15,0 0-15,0 0 0,0 0 0,0 0 16,22 0-16,-22-21 0,0 0 16,21 0-16,-20 0 0,20 0 15,-21-1-15,21 1 0,-20-21 0,20 21 16,-21-22-16,21 1 0,-20 21 15,-1-21-15,-21 20 0,0 1 0,21 0 16,-21 0-16,0 0 0,0 42 31,0 0-31,0 0 0,0 0 16,0 1-16,0-1 0,0 0 16,-21 21-16,21-21 0,0 1 0,0-1 15,0 0-15,0 0 0,0 0 16,0 0-16,0 1 15,21-22-15,0 0 0,0 0 0,0 0 16,1 0-16,-1 0 16,0 0-16,0 0 0,0-22 15,0 1-15,1 0 0,-1 0 0,0 0 16,-21 0-16,21-1 0,0 1 16,-21 0-16,0 0 0,0 42 31,0 0-31,0 0 15,0 1-15,0-1 0,0 0 16,0 21-16,0-21 0,0 1 16,0-1-16,0 0 0,0 0 0,0 0 15,21 0-15,1 1 16,-1-22-16,0 0 0,0 0 16,0 0-16,0 0 0,1 0 15,-1 0-15,0 0 0,0-22 16,0 22-16,-21-21 0,21 0 0,-21 0 15,22 0-15,-22 0 0,0-1 16,0-20-16,0 21 0,0-21 0,0 20 16,-22 1-16,1-21 0,21 21 15,-21 21-15,0-21 0,0 21 0,0 0 16,42 0 31,0 0-47,0 0 15,0 0-15,0 0 0,1 0 0,-1-22 16,0 1-16,0 0 0,21 21 0,-20-21 16</inkml:trace>
  <inkml:trace contextRef="#ctx0" brushRef="#br0" timeOffset="34043.23">23918 3471 0,'0'0'0,"0"-21"0,0-21 15,0 0-15,21 20 0,1 1 0,-1-21 16,0 21-16,0 0 0,0-1 16,0 22-16,22 0 0,-22 0 0,0 0 15,21 43-15,-20-1 0,-1 0 16,21 22-16,-21-1 0,0 1 0,1 21 15,-1-22-15,-21 1 0,21-1 0,-21 22 16,0-22-16,0 1 0,0-1 16,0-20-16,0 20 0,-21-21 0,21 1 15,-21-1-15,-1 0 0,22-20 16,0-1-16,0 0 0,-21-21 16,0 0-1,21-21-15,0 0 16,0-1-16,0 1 0,0-21 0,0 0 15,0-1-15,0 1 0,0 0 16,21-22-16,0 22 0,1-22 0,-1 1 16,21-1-16,0 1 0,1-1 0,-1 1 15,0-22-15,22 22 0,-1-22 16,-20 21-16,20 1 0,1 21 0,-22-1 16,0 1-16,-20 21 0,20 0 15,-21-1-15,-21 44 31,0-1-31,0 21 0,0-21 0,0 22 16,0-1-16,0 0 16,0 1-16,-21-22 0,21 21 0,-21 0 15</inkml:trace>
  <inkml:trace contextRef="#ctx0" brushRef="#br0" timeOffset="35630.33">25167 4128 0,'0'0'0,"21"21"0,22 0 0,20 0 16,-42-21 0,0 0-16,22 0 0,-22 0 0,0 0 15,0-21-15,0 0 16,-21 0-16,0-1 0,0 1 0,0-21 16,0 21-16,0-22 0,0 22 15,0-21-15,-21 21 0,0-22 0,0 22 16,0 0-16,0 0 0,-1 21 15,1 0-15,0 0 0,-21 0 0,21 0 16,-1 0-16,-20 21 0,21 0 16,-21 0-16,20 1 0,1-1 0,0 21 15,0 0-15,0-20 0,21 20 0,0 0 16,0 1-16,0-22 0,0 21 16,0-21-16,21 0 0,0 1 15,0-1-15,0-21 0,1 21 16,-1-21-16,0 0 0,0 0 0,0 0 15,0 0-15,1 0 0,-1 0 0,-21-21 16,21 0-16,0 21 0,0-22 16,0 1-16,-21-21 0,22 21 0,-22 0 15,21-22-15,0 22 0,-21-21 16,0-1-16,21 22 0,-21-21 0,21 21 16,-21-22-16,0 22 0,0 0 0,0 0 15,0 42 16,0 0-31,0 0 0,0 1 16,-21 20-16,21-21 0,0 21 0,0 1 16,0-1-16,0 0 0,0 1 15,0-1-15,0-21 0,21 22 0,0-22 16,-21 0-16,22 0 0,20 0 0,-21 0 16,0-21-16,22 0 0,-22 0 15,21 0-15,-21 0 0,22 0 0,-22 0 16,21 0-16,0-21 0,-20 0 15,20 0-15,0-21 0,1 20 0,-1-20 16,0 0-16,1-1 0,-1-20 0,0 21 16,-21-22-16,22 22 15,-1-22-15,-21 1 0,22-1 0,-22-20 16,0 20-16,0-21 0,0 22 16,-21-1-16,0 1 0,0 21 0,0-1 15,0 1-15,0 0 0,0 20 16,-21 22-16,0 0 15,0 0-15,21 43 0,-43-1 16,22 0-16,0 1 0,0 20 0,0 1 16,0-1-16,-22 1 0,22-1 0,0 1 15,0-1-15,0-20 0,21 20 16,0 1-16,0-1 0,0-21 0,0 22 16,0-22-16,21 1 15,0-1-15,0 0 0,-21 1 0,21-22 16,0 0-16,1 0 0,-1 0 0,0 0 15,0-21-15,0 0 0,0 0 16,1 0-16,-1 0 0,0-21 16,0 0-16,0 0 0,0 0 15,1 0-15,-1-22 0,-21 22 0,21-21 16,0-1-16,-21 1 0,0 21 0,0-21 16,21 20-16,-21 1 0,0 0 15,0 0-15,0 42 31,0 0-31,0 0 0,0 1 16,0 20-16,0-21 0,0 21 0,0-20 16,0 20-16,0-21 0,0 21 15,0-20-15,0-1 0,0 0 0,0 0 16,0 0-16,21 0 0,1-21 16,-22 22-16,21-22 0,0 0 15,0 0-15,0 0 0,0-22 16,1 1-16,-1 21 0,0-21 15,0 0-15,0 0 0,0-22 0,1 22 16,-1-21-16,0 21 0,0-22 16,21 1-16,-20 21 0,-1 0 15,-21-22-15,21 43 0,-21-21 0,0 42 32,0 1-32,-21-1 15,21 0-15,-21 0 0,21 21 0,0-20 16,0 20-16,0-21 0,0 0 15,0 22-15,0-22 0,0 0 0,0 0 16,21 0-16,-21 0 0,21-21 16,0 22-16,0-22 0,0 0 0,1 21 15,-1-21-15,0 0 0,0 0 0,0 0 16,0 0-16,22 0 0,-22-21 16,0-1-16,0 1 0,0 0 15,1 0-15,-1 0 0,21 0 16,-21-22-16,-21 1 0,21 0 0,1 20 15,-22-20-15,21 0 0,-21-1 0,0 1 16,0 21-16,0 0 0,0 0 16,-21 21-16,-1 0 0,1 0 15,0 0-15,0 0 0,-21 0 16,20 21-16,1 0 0,0 0 0,21 0 16,0 22-16,-21-22 0,21 21 15,0-21-15,0 0 0,0 22 0,0-22 16,21 21-16,0-21 0,0 1 15,1-1-15,-1 0 0,0 0 16,0 0-16,0-21 0,0 21 16,1-21-16,-1 0 0,0 0 15,0 0-15,0 0 0,0 0 16,-21-21-16,0 0 16,22 21-16,-22-21 15,0 0-15,0 0 16,0-1-1</inkml:trace>
  <inkml:trace contextRef="#ctx0" brushRef="#br0" timeOffset="35869.21">28194 3979 0,'0'0'0,"0"-21"15,-21 42 64,21 1-79,0-1 15,-21 0-15,21 0 16,0 0-16</inkml:trace>
  <inkml:trace contextRef="#ctx0" brushRef="#br0" timeOffset="36087.57">28046 4466 0,'0'0'15,"-21"21"1,-1 1-16,22-1 0,0 0 0,-21-21 15,0 21-15,21 0 0,-21-21 0,0 21 16,0-21-16,-1 22 16,1-1-16,0-21 0,0 21 0,0-21 15,0 0-15,-22 21 0,22-21 0,0 0 16,0 0-16,0 0 0,-22 0 16,22 0-16,0 0 0,0 0 0</inkml:trace>
  <inkml:trace contextRef="#ctx0" brushRef="#br1" timeOffset="42094.86">14457 5736 0,'21'0'15,"0"0"1,0 0-1,0-21-15,-21 0 16,22 21-16,-22-21 0,21 21 16,-21-21-16,21-1 0,-21 1 15,0 0-15,0 0 0,0 0 16,0 0-16,0-1 0,0 1 16,0 0-16,-21 0 0,0 0 0,-1-22 15,1 22-15,21 0 0,-21 21 16,0-21-16,0 0 0,0 21 0,-1 0 15,1 0-15,0 0 0,0 0 16,-21 0-16,20 0 0,-20 21 0,21 0 16,-21 21-16,-1-20 0,22 20 0,0-21 15,-21 21-15,20 1 16,1-1-16,0 0 0,21 1 0,0-1 16,-21 0-16,21 1 0,0-1 15,0-21-15,0 22 0,0-22 0,0 21 16,0-21-16,0 0 0,0 1 0,21-1 15,0-21-15,0 21 0,1-21 16,-1 0-16,0 0 0,21 0 16,-21 0-16,1 0 0,-1 0 15,21-21-15,-21 0 0,22 21 0,-1-22 16,-21 1-16,21-21 0,-20 21 0,20-22 16,-21 22-16,21-21 15,-20 0-15,-1-1 0,0 1 0,0 0 16,0-1-16,0 1 0,-21 0 15,0-1-15,0 22 0,22-21 0,-22 21 16,0-1-16,0 44 16,0-1-1,0 0-15,0 21 0,0-21 16,0 22-16,0-1 0,0 0 16,0-20-16,0 20 0,0 0 0,0-21 15,0 22-15,0-22 0,0 21 16,0-21-16,0 1 0,0-1 15,0 0-15,0 0 0,0 0 0,21 0 16,0-21-16,-21 22 0,21-22 16,0 0-16,0 0 0,1 0 15,-1 0-15,0 0 0,0 0 16,0-22-16,0 22 0,1-21 16,-1 0-16,0 21 0,0-21 0,21 0 15,-20 0-15</inkml:trace>
  <inkml:trace contextRef="#ctx0" brushRef="#br1" timeOffset="42460.23">15896 5630 0,'-21'22'0,"21"-1"31,21-21-15,0 0-1,0 0-15,1 0 0,-1 0 16,0 0-16,0 0 0,0 0 15,0 0-15,1 0 0,-1 0 16,0 0 0,-42 0 31</inkml:trace>
  <inkml:trace contextRef="#ctx0" brushRef="#br1" timeOffset="42728.28">15854 5884 0,'0'0'0,"-21"22"15,-1-22-15,44 0 31,-1 0-31,0 0 0,0 0 16,0 0-16,0 0 16,1 0-16,-1 0 15,0 0-15,0-22 16,0 1 15</inkml:trace>
  <inkml:trace contextRef="#ctx0" brushRef="#br1" timeOffset="43348.63">17568 5376 0,'0'-21'0,"0"42"0,21-63 16,-21 21-16,0 42 47,0 0-47,0 0 15,0 1-15,0-1 0,0 21 0,-21 0 16,21-20-16,0 20 0,-21 0 0,21 1 16,0-1-16,-42 64 15,21-64-15,-1-21 0,22 22 16,-21-22-16,21 0 0,0 0 15,0 0-15,-21 0 0,21 1 16,0-44 47,21 22-63,0-21 0,-21 0 15,22 21-15,-1-21 0</inkml:trace>
  <inkml:trace contextRef="#ctx0" brushRef="#br1" timeOffset="43948.29">18182 5440 0,'0'0'0,"0"-21"0,0 0 16,-21 21 15,0 0-31,0 21 16,-1-21-16,22 42 15,-21-21-15,0 0 0,21 1 0,-21 20 16,0-21-16,21 21 0,-21 1 15,21-22-15,0 21 0,-22-21 0,22 22 16,-21-22-16,21 21 0,0-21 16,0 1-16,0-1 0,21 0 15,1-21-15,-1 21 0,0-21 16,0 0-16,0 0 0,22 0 16,-22 0-16,0-21 0,21 0 0,-21 21 15,22-21-15,-22-1 0,21 22 0,-21-21 16,22 0-16,-22 0 0,0 0 15,0 0-15,0-1 0,1-20 0,-1 21 16,-21 0-16,0-22 0,0 22 16,0-21-16,0 21 0,0-22 0,-21 22 15,21-21-15,-43 21 0,22 0 16,0-1-16,0 22 0,-22-21 0,22 21 16,-21-21-16,21 21 0,-22 0 15,22 0-15,0 0 0,0 0 16,0 21-16,0 0 0,-1-21 0,1 22 15,21-1-15,-21 0 0,21 0 16,0 0-16,0 0 0,0 1 16,0-1-16,0 0 15,21-21-15,0 0 0,1 21 16,-1-21-16,0 0 0,21 0 0,1 0 0</inkml:trace>
  <inkml:trace contextRef="#ctx0" brushRef="#br1" timeOffset="44271.11">19135 5461 0,'0'-21'0,"-22"21"0,1 0 47,21 21 31,21-21-78,-21 21 15,0 0 1</inkml:trace>
  <inkml:trace contextRef="#ctx0" brushRef="#br1" timeOffset="44599.91">19177 5990 0,'0'0'0,"-21"0"0,0 0 16,21 21-1,0 1 16,0-1-15,-22-21-16,22 21 0,-21-21 16,0 21-16,0 0 0,0-21 0,0 21 15,-1 1-15,-20-1 0,0 0 0,-1 0 16,1 0-16,0-21 0,-22 43 16,22-43-16,-22 21 0,1 0 0,-1 0 15,22-21-15,-21 0 0</inkml:trace>
  <inkml:trace contextRef="#ctx0" brushRef="#br1" timeOffset="46171.7">10245 5482 0,'0'-21'0,"-22"21"16,22 21 15,-21 0-31,21 1 16,0-1-16,0 0 0,-21 0 16,21 0-16,0 0 0,-21 1 0,21-1 15,0 0-15,0 0 0,-21 0 16,21 0-16,-21 1 0,21-1 15,0-42 32,0-1-47</inkml:trace>
  <inkml:trace contextRef="#ctx0" brushRef="#br1" timeOffset="46560.79">10287 5228 0,'0'0'16,"-21"0"-16,0 0 0,-1 0 15,1 0-15,0 0 0,21 21 16,-21-21-16,21 22 0,-21-22 16,21 21-16,0 0 0,0 0 15,21-21 1,0 0-1,0 0-15,0 0 0,1-21 16,-1 21-16,0-21 0,-21 0 16,0-1-16,0 1 0,0 0 15,0 0-15,0 0 16,-21 0-16,0 21 0,-1 0 16,1 0-16,0 0 0,0 0 0,0 0 15,0 0-15,-1 21 16,1 0-16,0-21 0,0 21 15,21 0-15,0 0 0,0 1 16,0-1-16,0 0 0,0 0 0,0 0 16,0 0-16,0 1 0,21-1 15,0-21-15,22 21 0,-22 0 0,21-21 16</inkml:trace>
  <inkml:trace contextRef="#ctx0" brushRef="#br1" timeOffset="47107.48">10922 5525 0,'-21'0'0,"0"0"31,21 21-31,0 0 16,0 0-16,-22 0 15,22 0-15,0 1 0,0-1 0,-21 0 16,21 0-16,0 0 0,0 0 16,0 1-16,0-1 0,0 0 0,0 0 15,0 0-15,-21 0 0,21 1 16,-21-22 0,21-22 15,0 1-16,0 0-15,0 0 0,0 0 16,21-22-16,0 22 0,-21-21 16,43 0-16,-22 20 0,21-20 0,-21 21 15,22 0-15,-1 0 0,0-1 0,1 22 16,-1 0-16,0 0 0,1 0 16,-22 0-16,21 22 0,-21-22 0,0 21 15,1 0-15,-1 0 0,-21 21 16,0-20-16,0-1 0,0 21 0,0-21 15,0 22-15,0-22 0,-21 0 16,-1 21-16,1-21 0,21 1 16,0-1-16,-21 0 0,0 0 15,21 0-15,21-21 32,0-21-32,0 0 15,1 21-15,-1-42 0,0 20 16</inkml:trace>
  <inkml:trace contextRef="#ctx0" brushRef="#br1" timeOffset="47455.28">11980 5186 0,'0'0'0,"0"-42"0,0 20 0,0 1 0,0 0 15,0 0-15,0 42 31,0 0-31,0 0 0,-21 1 16,21 20-16,-21-21 0,21 21 0,-21 1 16,21-1-16,0 0 0,-21 1 0,-1-1 15,22 0-15,-21 1 0,0-1 16,21 22-16,-21-22 0,21-21 0,-21 21 16,21 1-16,-21-22 0,21 0 15,0 0-15,0 0 0,0 1 16,0-1-16,21-21 15,0 0-15,0 0 16,0 0-16,0-21 0,1 21 16,-22-22-16,21 22 0,0-21 0,-21 0 15,0 0-15,21 21 0,0-21 16,-21 0-16,0-1 0,0 1 0,21 0 16,-21 0-16</inkml:trace>
  <inkml:trace contextRef="#ctx0" brushRef="#br1" timeOffset="47791.09">11726 5440 0,'0'0'0,"-21"21"16,42-21 0,0 0-1,1 0-15,20 0 0,-21 0 16,0 0-16,22-21 0,-1 21 0,-21 0 15,21 0-15,-20-21 0,20 21 16,-21 0-16,21 0 0,-20-21 16,20 21-16,-21 0 0,21 0 0,-20-22 15,-1 22-15,0 0 0,0 0 16,-42 22 31,42-22 0</inkml:trace>
  <inkml:trace contextRef="#ctx0" brushRef="#br1" timeOffset="50730.96">13991 7345 0,'21'0'0,"0"0"16,1 0-16,-1 0 0,0 0 15,0 0-15,-21-21 16,21 0-16,0 21 0,1-22 0,-1 1 15,0 0-15,-21 0 0,21 0 0,-21 0 16,21-1-16,-21 1 0,0 0 16,0 0-16,0 0 0,0 0 0,0-1 15,-21 1-15,0 0 0,0 0 16,0 0-16,-22 21 0,22-21 0,0 21 16,0 0-16,0 0 0,-22 0 15,22 21-15,0-21 0,0 21 16,-22 0-16,22 21 0,0-20 0,0 20 15,0-21-15,0 21 0,-1 1 0,1-1 16,0 0-16,0 1 0,0-1 16,21 0-16,0 1 0,0-22 0,0 21 15,0-21-15,0 1 0,0-1 0,0 0 16,21-21-16,0 0 0,21 21 16,-20-21-16,-1 0 0,0 0 0,21 0 15,-21-21-15,22 0 0,-1 21 16,-21-21-16,22-1 0,-1-20 0,0 21 15,1 0-15,-1-22 0,-21 22 16,21-21-16,-20 0 0,-1 20 16,0-20-16,0 21 0,0-21 0,-21 20 15,0 1-15,0 0 0,0 0 0,0 42 32,-21 0-17,0 0-15,0 22 0,0-1 0,21-21 16,0 22-16,-22-1 0,22 0 15,0-21-15,0 22 0,0-1 0,0-21 16,0 0-16,22 22 0,-1-22 16,0 0-16,0 0 0,0-21 15,0 21-15,1-21 16,-1 0-16,0 0 0,0 0 0,0 0 16,0-21-16,1 21 0,-1-21 15,0 0-15,0 0 0,21 0 0,-20-1 16</inkml:trace>
  <inkml:trace contextRef="#ctx0" brushRef="#br1" timeOffset="51027.3">15642 7218 0,'0'0'0,"-21"21"16,42-21 15,0 0-31,0 0 16,1 0-16,-1 0 0,0 0 16,0 0-16,0 0 0,0 0 15,1 0-15,-1 0 16,0 0-1</inkml:trace>
  <inkml:trace contextRef="#ctx0" brushRef="#br1" timeOffset="51255.17">15642 7472 0,'0'0'15,"0"21"-15,-42 0 16,21 0-16,42-21 47,0 0-47,0 0 0,0 0 0,0 0 16,1 0-16,-1 0 0,0 0 15,0 0 1,0 0-16,0-21 15,1 21-15,-1-21 0</inkml:trace>
  <inkml:trace contextRef="#ctx0" brushRef="#br1" timeOffset="51762.88">17399 7112 0,'0'0'0,"21"-21"0,-21 0 0,0 0 16,0-1-16,0 1 0,-21 21 31,0 21-15,21 1-16,0-1 0,-21 0 15,21 0-15,-22 21 0,22 1 0,0-22 16,0 21-16,-21 1 0,21-1 16,-21 0-16,21-21 0,-21 22 0,21-22 15,0 21-15,-21-21 0,21 1 16,-21 20-16,21-21 0,-22-21 0,22 21 16,0 0-16,22-21 31,-1 0-31,0-21 15,0 0-15,0 0 0,0 21 0,22-21 16</inkml:trace>
  <inkml:trace contextRef="#ctx0" brushRef="#br1" timeOffset="52599.4">17886 7176 0,'0'0'0,"0"-22"16,0 1-16,-21 21 31,-1 21-31,1 1 16,0-1-16,21 0 0,-21 0 0,0 0 15,21 0-15,0 22 0,0-22 0,-21 0 16,21 21-16,0-20 0,-22 20 16,22-21-16,0 0 0,0 0 0,0 1 15,0-1-15,0 0 0,0 0 0,0 0 16,22-21-16,-1 0 15,-21 21-15,21-21 0,0 0 0,0 0 16,0 0-16,1 0 0,-1 0 16,0-21-16,0 0 0,0 21 15,-21-21-15,21 21 0,-21-21 0,22 0 16,-22-1-16,0 1 0,0 0 0,0 0 16,0 0-16,0 0 0,0-1 15,0 1-15,-22 0 0,1 0 0,0 0 16,21 0-16,-21-1 0,0 1 0,21 0 15,-21 21 1,21-21-16,0 0 16,21 21-16,-21-21 15,21-1-15,0 22 0,21-21 16,-20 0-16,20 21 0,0-21 0,1 21 16,-1 0-16,0-21 0,1 21 0,-22 0 15,21 0-15,0 0 0,-20 0 16,20 0-16,-21 0 0,0 21 0,0 0 15,1-21-15,-22 21 0,0 0 16,0 1-16,0-1 0,0 0 0,0 0 16,-22 0-16,1 0 0,0 1 0,0 20 15,21-21-15,-21 0 0,0 0 16,-1 1-16,1-1 0,21 0 0,0 0 16,0 0-16,0 0 15,0 1-15,21-22 31,1 0-31,-1 0 0,0 0 0,0-22 16,0 1-16,22 0 0,-22 21 0,0-21 16,0 0-16,0 0 0,22-1 15,-22 1-15,0 0 0,-21 0 0,21-21 16,-21 20-16,21-20 0,-21 21 16,0-21-16,0 20 0,0-20 0,-21 21 15,0-21-15,21 20 0,-21 1 0,0 21 16,-22-21-16,22 21 0,0 0 15,-21 0-15,20 0 0,-20 0 16,21 0-16,-21 0 0,20 21 0,1-21 16,0 21-16,21 1 15,0-1-15,0 0 0,0 0 16,21-21 0,0 0-16,1 0 0,-1 0 15,0 0-15,21 0 0</inkml:trace>
  <inkml:trace contextRef="#ctx0" brushRef="#br1" timeOffset="52936.21">19516 7027 0,'-22'0'0,"1"0"0,0 0 16,21-21-1,0 42 48,0 1-48,0-1 17,0 0-17,21-21-15,-21 21 16</inkml:trace>
  <inkml:trace contextRef="#ctx0" brushRef="#br1" timeOffset="53264.03">19473 7599 0,'-63'21'16,"42"-21"-16,21 21 0,-22-21 15,1 0-15,0 0 16,0 21-16,0 1 15,0-22-15,21 21 16,-22-21-16,1 21 0,0 0 16,0-21-16,0 21 0,21 0 0,-21 1 15,-1-1-15,1 0 0,-21-21 16,21 21-16,0 21 0,-1-20 0,1-1 16,-21 0-16,21 0 0,0 0 0,-22 0 15,22 1-15,0-1 0,0 0 16,0-21-16,21 21 0,-22-21 15,22-21 1</inkml:trace>
  <inkml:trace contextRef="#ctx0" brushRef="#br1" timeOffset="78010.58">23326 5800 0,'0'-21'0,"0"-1"16,21 22-16,-21-21 0,21 0 15,-21 0-15,0 0 16,0 0-16,0-1 15,21 22 17,-21 22-32,0-1 0,0 0 15,21 0-15,-21 0 0,0 22 0,0-22 16,0 21-16,0 0 0,0 1 0,0-1 16,0 0-16,0 1 15,0-1-15,0 0 0,0 1 0,0-1 16,0 22-16,-21-22 0,21 21 0,-21-20 15,0-1-15,21 0 0,-21 1 16,-1-1-16,22 0 0,-21 1 0,21-22 16,-21 0-16,21 0 0,-21 0 0,21 1 15,0-1-15,21-21 32,0 0-32,0 0 0,1-21 15,-22-1-15,21 22 0,-21-21 16,0 0-16,21 0 0,-21 0 0,0 0 15,21-22-15,-21 22 0,0 0 16</inkml:trace>
  <inkml:trace contextRef="#ctx0" brushRef="#br1" timeOffset="78680.19">23580 5779 0,'0'-22'16,"-22"22"-1,1 0 1,21 22 0,0-1-16,0 0 15,0 0-15,21 0 0,1 0 16,-1-21-16,0 22 0,21-1 15,1-21-15,-1 21 0,0 0 0,22-21 16,-22 21-16,22 0 0,-1-21 16,1 22-16,-1-1 0,22-21 0,-22 21 15,22-21-15,0 0 0,-22 21 0,22-21 16,-22 0-16,22 21 16,-22-21-16,22 0 0,-21 0 0,-1 0 0,-21 0 15,22 0-15,-22 0 0,1 0 16,-1 0-16,0 0 0,-21 0 15,1 0-15,-1 0 0,0 0 0,0 0 16,-21-21 0,-21 21-1,0 0-15,0 0 0,-1-21 16,1 21-16,-21 0 0,21 0 16,-22 0-16,22-21 0,-21 21 0,-22 0 15,22 0-15,-21 0 0,-1 0 0,1-21 16,-1 21-16,-21 0 0,22 0 15,-22 0-15,1 0 0,-1 0 16,21 0-16,-20 0 0,-1 0 0,22 0 16,-1 0-16,1 0 0,-1 0 15,1 0-15,20 0 0,1 0 0,0 0 16,-1 0-16,22 0 0,-21 0 0,21 0 16,-1 0-16,1 0 15,21 21-15,21-21 31,1 21-31,-1-21 16,21 0-16,-21 0 0,22 0 16,-1 0-16,0 0 0,1 0 15,20 0-15,-21 0 0</inkml:trace>
  <inkml:trace contextRef="#ctx0" brushRef="#br1" timeOffset="79118.94">25315 6054 0,'0'-21'0,"0"-1"31,0 44 16,0-1-47,0 21 0,0-21 15,0 0-15,0 22 0,0-22 16,0 21-16,0-21 0,0 22 0,0-1 16,0-21-16,-21 22 0,21-1 0,-21-21 15,21 21-15,-21-20 0,21 20 16,-21-21-16,-1 21 0,22-20 15,0-1-15,-21 0 0,21 0 0,-21 0 16,21 0-16,0 1 16,0-1-16,0-42 78</inkml:trace>
  <inkml:trace contextRef="#ctx0" brushRef="#br1" timeOffset="79576.19">23622 6731 0,'0'0'0,"-21"21"0,-22-21 0,22 0 15,0 0-15,0 0 0,21 21 16,-21-21-16,21 22 15,21-22-15,0 0 16,0 0-16,22 21 0,-1-21 0,21 0 16,1 0-16,-1 0 0,22 0 15,-21 0-15,20 0 0,1 0 0,0 0 16,-1 0-16,1 0 0,-22 0 0,22 0 16,-21 0-16,-1 0 0,1 0 15,-22 0-15,0 0 0,1 0 0,-1 0 16,0 0-16,-21 0 0,1 0 15,-1 0-15,0 0 0,0 0 0,-42 0 63,0 0-63,0 0 0,-1 0 16</inkml:trace>
  <inkml:trace contextRef="#ctx0" brushRef="#br1" timeOffset="80090.89">24088 6477 0,'0'0'15,"0"-21"-15,0 42 32,0 0-17,0 0-15,-22 1 0,22-1 16,-21 0-16,21 0 15,0 0-15,0 0 0,-21 1 0,0-1 16,21 0-16,-21 0 0,21 0 16,0-42 31,21 21-47,0-21 15</inkml:trace>
  <inkml:trace contextRef="#ctx0" brushRef="#br1" timeOffset="80456.67">24066 6477 0,'0'0'0,"-21"0"31,21-21-31,21 21 31,1-21-31,-1 21 0,0 0 0,0 0 16,0 0-16,0 0 0,1 0 15,-1 0-15,0 0 0,0 0 0,0 0 16,0 21-16,1-21 0,-1 21 16,-21 0-16,0 0 0,0 1 15,21-1-15,-21 0 0,0 0 16,0 0-16,0 0 16,0 1-16,-21-22 0,21 21 15,-21-21-15,-1 21 0,1-21 16,0 0-16,21 21 0,-21-21 15,0 0-15,0 0 0,-1 0 16,1 0-16,0 0 0,0 0 16,0 0-16,21-21 31,0 0-31,21 21 16,0-21-16</inkml:trace>
  <inkml:trace contextRef="#ctx0" brushRef="#br1" timeOffset="81611.92">24596 6456 0,'0'21'16,"0"0"-1,0 0-15,0 1 16,-22-1-16,22 0 0,0 0 0,0 0 15,-21-21-15,21 21 0,0 1 0,0-1 16,0 0-16,0 0 31,0-42 16,21 0-47,1 0 16,-22-1-16,0 1 0,0 0 15,0 0-15,0 0 0,0 0 16,0-1-16,0 1 0,0 0 16,0 0-1,21 21 32,0 0-47,-21 21 16,0 0-16,21-21 0,-21 21 15,21-21-15,-21 22 0,0-1 16,21-21-16,-21 21 16,22-21-16,-22 21 15,0 0 1,0 0 0,-22-21-1,1 22-15,0-22 0,0 21 16,0-21-1,0 0-15,21 21 16,-22-21 0,44 0 31,-1 0-32,0 0 1,0 0-16,0 0 0,-21-21 156,0 0-125,-21-1-15,0 22 0,0-21-16,0 21 0,-1 0 15,1 0-15,0 0 0,0 0 16,-21 0-16,63 0 0,-42 0 15,42 0 79,0 0-63,0 0-31,0 0 47,-21-21-15,0 0-17,21 0 1</inkml:trace>
  <inkml:trace contextRef="#ctx0" brushRef="#br1" timeOffset="87439.41">23601 6265 0,'0'0'0,"-21"0"16,-1 0-16,1 0 0,0 0 16,0 0-1,42 0 32,0 0-31,0 0-1,1 0-15,-1 0 16,0 0 0,0 0-16,0 0 0,0 0 15,1 0-15,-1 0 0,0 0 0,0 0 16,0 0-16,-21-21 16,21 21-16,1-21 0,-1 21 0,-21-21 15,0 0-15,0 0 16,-21 21 15,-1 0-15,1 0-16,21 21 0,-21 0 0,21 0 15,0 0-15,-21 22 0,21-1 16,-21 0-16,21 1 0,-21 20 16,21-21-16,0 22 0,0-22 0,-22 22 15,1-22-15,0 0 0,21 1 16,-21 20-16,0-20 0,21-1 0,-21 0 15,-1 1-15,22-1 0,0-21 0,-21 21 16,21-20-16,-21 20 0,21-21 16,0 0-16,0 0 0,0-42 47,21 0-32,0 21-15,-21-21 0,22 0 16,-1 0-16,0-1 15,0 1-15,-21 0 0,0 0 0,21 21 16,-21-21-16,21 0 0,-21-1 16,0 1-16,0 0 0,0 0 15,0 0-15,0 0 16,0-1-16,-21 1 16,0 21-16,0-21 15,0 21-15,21-21 16,-21 0-16,21 0 15,-22 21-15,22-22 16,0 1 15,22 21 1,-1 0-32,0 0 15,-21-21-15,21 21 0,0 0 16,0-21-16,1 0 0,-1 21 15,0-21-15,21 21 0,-21-22 0,1 1 16,-1 0-16,0 21 0,0-21 16,0 0-16,0 0 0,1-1 0,-1 1 15,-21 0-15,21 0 16,-21 0-16,0 0 16,0 42 30,-21 0-30,21 0-16,0 0 16,0 0-16,0 1 15,21-1 1,0-21-16,0 0 0,0 21 16,1-21-16,-1 0 15,0 0-15,0 0 0,0 0 16,0 0-16,1 0 15,-1 0-15,-21-21 16,21 21-16,0 0 47,-21 21-47,0 0 0,0 0 16,0 0-16,0 1 15,0-1-15,21-21 0,-21 21 16,0 0-16,21-21 15,1 0 1,-1 0-16,0 0 16,0-21-16,0 21 0,0-21 15,1 0-15,-1 21 0,-21-22 16,21 1-16,0 0 0,0 21 16,0-21-16,-21 0 0,22 0 0,-22-1 15,21 22-15,-21-21 16,0 42-1,0 1-15,0-1 16,0 0-16,0 0 16,0 0-16,0 0 0,0 1 0,0-1 15,0 0-15,0 0 0,0 0 16,21 0-16,-21 1 0,21-22 16,0 0-1,0 0-15,1 0 16,-1 0-16,0-22 15,-21 1-15,21 21 0,0-21 0,-21 0 16,21 0-16,-21 0 0,22-1 16,-1 1-16,-21 0 0,0-21 0,21 21 15,0-22-15,-21 1 0,21 0 16,-21 20-16,0-20 0,21 0 0,-21 21 16,22-1-16,-22-20 0,0 21 15,0 0-15,0 0 0,0-1 16,0 1-16,0 42 47,0 1-47,0-1 0,0 0 15,-22 21-15,1-21 0,0 22 0,21-1 16,-21 0-16,21 1 0,0-1 0,-21-21 16,21 22-16,-21-1 0,21-21 15,0 21-15,0-20 0,0-1 0,0 0 16,0 0-16,0 0 0,0 0 15,21-21-15,0 22 0,0-22 16,0 0-16,0 0 0,1 0 16,-1 0-16,0 0 15,0 0-15,0 0 0,0 0 16,1-22-16,-1 1 0,0 21 16,0-21-16,0 0 0,0 21 15,-21-21-15,22 21 0,-1-21 16,-21 42 46,0 0-62,0 0 16,0 0 15,0 0-31,0-42 78,-21 21-78,21-21 16</inkml:trace>
  <inkml:trace contextRef="#ctx0" brushRef="#br1" timeOffset="87702.25">24871 6456 0,'0'0'15,"-21"0"-15,42 0 47,0 0-31,0 0-16,0 0 15,0 0-15,1 0 16,-1 0-16,0 0 16,0 0-1,-21-21 1</inkml:trace>
  <inkml:trace contextRef="#ctx0" brushRef="#br1" timeOffset="116468.28">13293 11621 0</inkml:trace>
  <inkml:trace contextRef="#ctx0" brushRef="#br1" timeOffset="116503.23">13293 11642 0,'-22'0'15</inkml:trace>
  <inkml:trace contextRef="#ctx0" brushRef="#br1" timeOffset="116664.14">14309 11388 0,'63'0'0,"-21"0"0</inkml:trace>
  <inkml:trace contextRef="#ctx0" brushRef="#br1" timeOffset="118026.64">14626 9292 0,'0'-21'62,"0"0"-62,0 0 16,0 0-16,0-1 0,0 1 0,0 0 15,0 0-15,0 0 0,0 0 16,0-1-16,0 1 0,0 0 0,0 0 16,0 0-16,-21 0 0,21-1 0,-21 1 15,0 0-15,-1 0 16,1 21-16,0-21 0,0 21 15,0 0-15,0 0 0,-1 0 0,1 21 16,-21 0-16,21 0 0,0 0 16,-22 22-16,22-22 0,0 21 0,-21 1 15,20-1-15,1 0 0,0 1 16,0-22-16,21 21 0,0 0 16,-21 1-16,21-22 0,0 21 0,0-21 15,0 1-15,0-1 0,0 0 16,0 0-16,21 0 0,0-21 15,0 0-15,0 0 0,1 0 16,-1 0-16,0 0 0,0-21 16,21 0-16,-20 0 0,-1 0 0,21-1 15,-21 1-15,22 0 0,-22 0 0,21-21 16,-21 20-16,0-20 0,22 0 16,-22 21-16,0-22 0,0 1 0,0 21 15,1 0-15,-22-1 0,21 1 16,0 21-16,-21 21 15,0 1 1,0-1-16,0 0 0,0 0 0,0 21 16,0-20-16,0 20 0,0-21 15,0 21-15,0-20 0,21 20 0,-21-21 16,21 0-16,-21 0 0,21 1 0,1-1 16,-1 0-16,0 0 0,0 0 15,0-21-15,0 21 0,1-21 0,-1 0 16,21 0-16,-21 0 0,22 0 0,-1 0 15,0-21-15,-21 0 16,22 21-16,-1-21 0,0 0 0,1 0 16</inkml:trace>
  <inkml:trace contextRef="#ctx0" brushRef="#br1" timeOffset="118259.51">15748 9250 0,'21'0'32,"0"0"-17,0 0-15,1 0 0,-1 0 16,0 0-16,0 0 16,0 0-16,0-21 0,1 21 0,-1 0 15,0 0-15,0 0 0,0 0 0,-42 21 31</inkml:trace>
  <inkml:trace contextRef="#ctx0" brushRef="#br1" timeOffset="118423.42">15769 9440 0,'0'0'0,"-21"22"0,0-22 0,21 42 16,0-21-1,0 0-15,21-21 16,0 0-16,-21 21 15,21-21-15,0 0 0,1 0 16,20 0-16,-21 0 0,0 0 0,22-21 16,-22 21-16,21-21 0,-21 21 0,22-21 15,-1 21-15</inkml:trace>
  <inkml:trace contextRef="#ctx0" brushRef="#br1" timeOffset="119823.58">17780 9017 0,'0'0'0,"0"-21"0,0 0 0,0 0 15,0-1 1,0-20-16,0 21 0,0 0 0,0 0 16,21-22-16,0 22 0,0 0 0,1 0 15,-1 0-15,-21-1 0,42 1 16,-21 21-16,0 0 0,1-21 0,-1 21 15,0 0-15,0 0 0,0 0 16,0 21-16,1 0 0,-22 1 0,21 20 16,-21-21-16,21 21 0,-21 1 0,0-1 15,0 22-15,0-22 16,-21 0-16,0 1 0,-22 20 0,22-21 0,0 1 16,-21-22-16,-1 21 0,22 1 0,-21-22 15,21 21-15,-1-21 16,-20 0-16,21 1 0,0-22 0,-22 21 15,22-21-15,0 0 0,0 0 0,0 0 16,0 0-16,-1 0 0,1 0 16,0 0-16,21-21 0,-21 21 0,21-22 15,-21 1-15,21 0 0,0-21 0,0 21 16,0-1-16,0 1 0,0 0 16,0 0-16,0 0 0,21 0 0,0-1 15,-21 1-15,21 21 0,0 0 16,1 0-16,-1 0 0,0 0 15,0 0-15,0 21 0,0 1 0,1-1 16,-1 0-16,0 0 16,0 0-16,0 0 0,-21 1 0,21-1 15,1 0-15,-1 0 0,0-21 0,-21 21 16,21 0-16,0 1 0,0-22 16,22 21-16,-22-21 0,0 0 0,21 0 15,-20 0-15,20 0 0,-21 0 0,21 0 16,1 0-16,-1-21 0,-21-1 15,22 22-15,-1-21 0,0 0 0,1 0 16,-22 0-16,21 0 0,-21-1 0,22 1 16,-22 0-16,0-21 15,0 21-15,0-1 0,0 1 0,-21 0 16,0 0-16,22 0 0,-22 42 47,-22 0-47,22 0 15,-21 0-15,21 1 0,-21-1 16,21 0-16,0 0 0,0 0 0,0 0 16,0 1-16,0-1 0,0 0 0,0 0 15,21-21-15,0 21 0,1-21 16,-1 21-16,0-21 0,0 0 16,0 0-16,0 0 0,1 0 15,-1 0-15,0-21 16,0 21-16,-21-21 0,21 0 15,-21 0-15,21 0 0,-21-1 16,0 1-16,0 0 0,0 0 16,0-21-16,-21 20 0,0 1 0,0 0 15,0 0-15,21-21 0,-21 20 0,-1 1 16,22 0-16,-21 0 16,21 0-16,0 0 15,0-1-15,21 22 16,1-21-16,-1 21 0,21-21 15,-21 21-15,22-21 0,-22 21 0,21 0 16,0 0-16,-20 0 0,20 0 16,0 0-16,-21 0 0,1 0 0,-1 0 15,0 21-15,0 0 0,-21 0 0,0 1 16,0-1-16,0 0 0,0 21 16,0-21-16,0 22 0,0-22 0,0 21 15,0-21-15,0 1 0,0 20 0,0-21 16,0 0-16,0 0 0,0 1 15,0-1-15,21 0 0,0 0 0,1-21 16,-1 0-16,0 21 0,0-21 0,0 0 16,0 0-16,1 0 15,-1 0-15,0 0 0,0 0 0,0 0 16,0-21-16,1 0 0,-1 21 0,0-21 16,0 0-16,0-1 0,-21 1 15,0 0-15,0 0 0,0 0 0,0-22 16,0 1-16,0 21 0,0-21 0,0-1 15,-21 22-15,0-21 0,0 21 16,0-22-16,-1 22 0,1 0 0,0 21 16,-21 0-16,21 0 0,-1 0 0,-20 0 15,21 0-15,-21 0 0,-1 21 16,22-21-16,0 0 0</inkml:trace>
  <inkml:trace contextRef="#ctx0" brushRef="#br1" timeOffset="119904.53">19812 9038 0,'85'0'16</inkml:trace>
  <inkml:trace contextRef="#ctx0" brushRef="#br1" timeOffset="120175.37">20595 8827 0,'0'0'0,"-21"0"0,0 0 0,0 0 0,-1 0 15,1 0-15,21-22 0,-21 22 16,0 0-16,0 0 16,21 22 30,0-1-46,0 0 16,0 0-16,0 0 0,-21 0 16,21 1-16,0-1 15,0 0-15</inkml:trace>
  <inkml:trace contextRef="#ctx0" brushRef="#br1" timeOffset="120443.22">20447 9335 0,'0'0'0,"-42"21"0,42 0 0,-22-21 15,1 21-15,0-21 0,21 21 0,-21 0 16,21 1-16,0-1 0,-21-21 16,0 21-16,21 0 0,-22 0 0,22 0 15,-21 1 1,0-1-16,0 0 0,21 0 0,-21 0 15,0-21-15,-1 21 0,1 1 0,-21-1 16,21 0-16,0 0 0,-22 0 16,22 0-16,-21 1 0,-1-1 0,22 0 15,-21-21-15,0 21 0,20-21 0,-20 21 16,21-21-16,0 0 0</inkml:trace>
  <inkml:trace contextRef="#ctx0" brushRef="#br0" timeOffset="135095.84">5948 9335 0,'0'21'32,"21"-21"77,0 0-93,0 0-16,0 0 0,1-21 0,-1-1 15</inkml:trace>
  <inkml:trace contextRef="#ctx0" brushRef="#br0" timeOffset="137372.04">5292 10075 0,'0'0'0,"0"-21"0,21 21 0,0-21 15,-21 0-15,0 0 0,21 0 16,-21-1-16,21 1 0,-21 0 15,21 0-15,-21 0 0,0 0 16,0-1-16,0 1 0,0 0 16,0 0-16,0 0 0,0 0 15,-21 21 17,0 21-32,21 0 15,0 0-15,0 0 0,-21 0 16,0 22-16,21-1 0,0 0 0,-21 1 15,21-1-15,0 0 0,0 1 0,0 20 16,0 1-16,0-22 0,0 22 16,0-1-16,0 1 0,0-1 0,0 1 15,0-22-15,0 0 0,0 22 16,0-22-16,0-21 0,0 22 0,0-22 16,21 21-16,0-21 0,-21 0 0,21-21 15,0 22-15,0-22 16,1 0-16,-1 0 0,0 0 15,21 0-15,-21 0 0,1 0 0,-1-22 16,21 1-16,-21 0 0,22 0 16,-22-21-16,0 20 0,21-20 0,-21 0 15,22-1-15,-22 1 0,0-21 16,21 20-16,-20-20 0,-1 20 0,0-20 16,0-1-16,-21 22 0,21-21 0,-21 20 15,21 1-15,-21-22 0,0 22 16,0 0-16,0-1 0,0 1 0,0 21 15,0-21-15,0 20 0,0 1 0,0 0 16,0 0-16,0 0 16,0 42-1,0 0 1,0 0-16,0 22 0,0-22 0,0 21 16,0 0-16,0 1 0,0-1 0,0 0 15,0 22-15,0-22 0,-21 1 16,21 20-16,-21 1 0,0-22 0,21 21 15,0-20-15,0 20 0,0-20 16,-21 20-16,21-21 0,0 1 0,0-22 16,0 21-16,0-21 0,0 1 0,0 20 15,21-42-15,0 21 0,-21 0 16,21-21-16,0 0 0,-21 21 16,22-21-16,-1 0 0,0 0 0,0 0 15,0 0-15,0-21 0,22 0 16,-22 0-16,0 0 0,0 0 0,22-1 15,-22-20-15,21 21 0,-21-21 0,0-1 16,1 1-16,20 0 0,-21-1 16,0-20-16,0 20 0,-21 1 0,22-21 15,-1 20-15,-21 1 0,21 0 0,-21-1 16,0 1-16,21 21 0,-21-22 16,0 22-16,21-21 0,-21 21 0,0-22 15,0 22-15,0 0 0,0 0 16,0-21-16,0 20 0,0 1 15,0 0-15,0 0 0,0 0 0,0 0 16,0-1-16,0 1 16,-21 21-1,21 21-15,0 1 0,0-1 16,0 0-16,-21 0 0,21 21 16,0-20-16,0 20 0,0 0 0,0-21 15,0 22-15,-21-1 0,21 0 16,-21 1-16,21-1 0,-22 22 0,22-22 15,0 21-15,-21-20 0,21 20 16,0-20-16,-21 20 0,21-21 16,0 1-16,0-1 0,0-21 0,0 22 15,0-22-15,0 21 0,21-21 0,0 0 16,1 1-16,-22-1 0,21-21 16,0 21-16,21-21 0,-21 0 0,1 0 15,20 0-15,0 0 0,-21 0 0,22-21 16,-22 0-16,21-1 0,1 1 15,-22 0-15,21-21 0,-21 21 0,0-22 16,1 1-16,20 21 0,-42-22 0,21 1 16,0 0-16,-21-1 15,21 22-15,-21-21 0,0 21 0,0 0 16,0-1-16,0 1 16,0 42-1,0 1-15,0-1 0,0 0 16,0 21-16,0-21 0,0 1 0,0 20 15,-21-21-15,21 21 0,0-20 16,0-1-16,0 21 0,0-21 0,0 0 16,0 1-16,0-1 0,0 0 15,21 0 1,1-21-16,-1 0 16,0 0-1,-21-21-15,21 21 16,-21-21-16,0 0 0,0-1 0,0 1 15</inkml:trace>
  <inkml:trace contextRef="#ctx0" brushRef="#br0" timeOffset="137574.93">7366 10097 0,'0'-22'0,"-21"22"15,0-21-15,-1 21 16,1 0 62,0 0-78</inkml:trace>
  <inkml:trace contextRef="#ctx0" brushRef="#br0" timeOffset="137816.79">6540 10287 0,'0'0'0,"-21"21"0,0-21 16,42 0 15,0 0-31,22-21 0,-22 0 16,21 21-16,-21-21 0,22 0 15,-1 21-15,0-22 0,-20 1 0,20 21 16,0-21-16,1 0 0,-22 21 16,0-21-16,21 21 0,-21 0 0,1-21 15,-1 21-15,-21-22 0,21 22 16,0 0-16</inkml:trace>
  <inkml:trace contextRef="#ctx0" brushRef="#br0" timeOffset="138600.88">8022 9737 0,'0'0'15,"0"-21"-15,0-1 0,0-20 0,0 21 0,0 0 16,-21 0-16,0-1 0,0 1 16,21 0-16,-22 0 0,1 21 0,21-21 15,-21 21-15,0 0 16,0 0-16,21 21 16,-21 0-16,21 0 0,0 0 0,0 22 15,-22-1-15,22 22 0,0-22 16,-21 21-16,21 1 0,0-1 0,0 1 15,-21-1-15,21 1 0,-21-1 16,0 1-16,21-1 0,0 1 0,0-1 16,-21-20-16,21-1 0,0 22 0,0-22 15,0 0-15,0-21 0,0 22 16,0-22-16,0 0 0,0 0 0,0 0 16,21-21-16,0 22 15,0-22-15,0 0 0,0 0 16,1 0-16,-1 0 0,0-22 0,0 1 15,21 0-15,-20 0 0,-1 0 16,21 0-16,-21-22 0,0 1 0,22 21 16,-22-22-16,0 1 0,0 0 0,0-1 15,1 22-15,-1-21 0,0 21 16,0 0-16,-21-1 0,21 1 0,-21 42 31,0 1-31,0-1 0,0 0 16,0 21-16,0-21 0,-21 1 15,21 20-15,-21-21 0,0 0 0,21 22 16,0-22-16,0 0 0,-21 0 0,21 0 16,-22-21-16,22 21 0,0 1 15,0-44 17,0 1-17,0 0-15,0 0 0</inkml:trace>
  <inkml:trace contextRef="#ctx0" brushRef="#br0" timeOffset="138794.76">8361 10224 0,'0'-22'16,"-21"22"-16,-1 0 15,22-21-15,22 21 47,-1 0-31,0 0-16,0 0 0</inkml:trace>
  <inkml:trace contextRef="#ctx0" brushRef="#br0" timeOffset="139439.35">8721 10351 0,'0'-22'47,"21"1"-47,0 21 16,0-21-16,0 21 0,0 0 15,1 0-15,-1 0 0,0 0 0,0 0 16,0 0-16,-21 21 0,0 0 0,21 1 15,-21-1-15,0 0 16,0 0-16,0 0 0,0 22 0,-21-22 16,0 0-16,0 21 0,-21-21 0,20 22 15,-20-22-15,21 0 0,-21 0 16,20 22-16,-20-22 0,21 0 0,-21-21 16,20 21-16,1 0 0,0-21 15,0 0-15,0 0 0,21-21 31,0 0-15,21 21-16,0-21 0,0 21 0,0-21 16,1 21-16,20 0 0,-21 0 0,21 0 15,-20 0-15,20 0 16,0 0-16,1 0 0,-22 0 0,21 0 16,0 0-16,1 21 0,-22-21 0,21 21 15,-21 0-15,22 0 0,-22 0 16,0 1-16,0 20 0,-21-21 0,0 0 15,0 22-15,0-1 0,0 0 0,0 1 16,-21-1-16,0 21 0,-21-20 0,-1-1 16,22 0-16,-42 1 0,20-1 15,1 0-15,-22 1 0,1-22 0,-1 21 16,22-21-16,-21 1 0,-1-1 0,1 0 16,-1 0-16,22-21 0,-22 0 15,22 0-15,0 0 0,-1 0 16,22-21-16,-21 21 0,21-21 0,-22-22 15,22 22-15,21 0 0,-21 0 16,0-21-16,21 20 0,0 1 0,-21-21 16,21 21-16,0-22 0,0 22 0,0-21 15,0 0-15,0 20 0,21-20 16,0 0-16</inkml:trace>
  <inkml:trace contextRef="#ctx0" brushRef="#br0" timeOffset="141551.67">9567 10689 0,'0'-42'16,"0"21"-16,0 0 0,0-1 16,0 1-16,0 0 15,21 21-15,-21-21 0,0 0 0,0 0 16,0-1-16,0 1 0,0 0 15,0 0-15,-21 21 16,21-21-16,-21 21 0,0 0 16,0 0-16,0 0 15,21 21-15,-22 0 0,1 0 0,0 0 16,0 1-16,21-1 0,-21 0 0,21 21 16,-21-21-16,21 1 0,0-1 15,-22 0-15,22 0 0,0 0 16,0 0-16,0 1 0,22-1 0,-1-21 15,-21 21-15,21-21 0,0 0 16,0 0-16,0 0 0,1 0 0,-1 0 16,0 0-16,0 0 0,0 0 0,0 0 15,1 0-15,-1 0 0,0 0 16,0-21-16,0 0 0,0-1 16,1 22-16,-22-21 0,0 0 0,21 0 15,-21 0-15,21 0 0,-21-1 16,0 1-16,0 0 0,0 0 0,0 0 15,0 0-15,21 21 16,-21 21 15,0 0-31,0 0 16,0 0-16,0 22 0,0-22 0,0 0 16,0 0-16,21 0 0,-21 0 0,0 1 15,0-1-15,21 0 0,1-21 16,-22 21-16,21-21 0,0 0 0,0 0 15,0 0-15,0 0 0,22 0 16,-22 0-16,0 0 16,21-21-16,-20 0 0,-1 0 0,21-1 0,-21 1 15,22 0-15,-22-21 0,0 21 16,0-22-16,0 1 0,0 0 16,1-1-16,-1 1 0,-21 0 0,0-1 15,21-20-15,-21 20 0,0 1 0,21-21 16,-21 20-16,0 1 0,0 0 15,0-1-15,0 22 0,0-21 0,0 21 16,0-1-16,-21 1 0,0 21 16,0 0-1,21 21-15,0 1 0,0-1 0,0 21 16,-22 0-16,22-20 0,0 20 16,0 21-16,0-20 0,0-1 15,0 22-15,0-1 0,0-21 0,0 22 16,0-1-16,0-20 0,0 20 0,0-20 15,0-1-15,0 0 0,0-21 16,22 22-16,-22-22 0,0 21 0,21-21 16,0 1-16,0-1 0,0-21 15,0 0-15,1 0 16,-1 0-16,0 0 0,0 0 0,0 0 16,0-21-16,1-1 0,-1 1 0,0 0 15,0 0-15,0-21 0,0 20 16,1-20-16,-1 21 0,0-21 0,0-1 15,0 22-15,0-21 0,-21 21 0,22-1 16,-22 1-16,21 21 16,-21-21-16,0 42 15,0 0 1,0 1-16,0-1 0,0 0 16,0 0-16,0 0 0,0 0 0,0 22 15,0-22-15,0 0 0,0 0 0,0 0 16,0 1-16,0-1 0,0 0 15,21-21-15,0 21 0,0-21 0,0 0 16,1 0-16,-1 0 0,0 0 16,21 0-16,-21 0 0,1 0 15,-1 0-15,21-21 0,-21 21 0,0-21 16,1 0-16,20-1 0,-21 1 16,0 0-16,0 0 0,1 0 0,-1 0 15,-21-1-15,21 1 0,-21 0 16,21 0-16,-21 42 31,0 0-15,0 0-16,-21 1 0,21-1 0,-21 0 15,21 0-15,-21 0 0,21 0 0,0 1 16,0-1-16,0 0 0,0 0 16,0 0-16,0 0 15,21-21-15,0 0 16,0 0-16,0 0 0,0 0 15,1 0-15,-1-21 0,0 0 16,0 21-16,-21-21 0,21 0 0,0 21 16,1-21-16,-1-1 0,-21 1 0,0 0 15,21 0-15,-21-21 0,0 20 16,0 1-16,0 0 0,0 0 0,0 0 16,0 0-16,-21 21 0,0 0 0,21-22 15,-22 22-15,1 0 0,0 0 16,0 0-16,0 0 0,21 22 15,-21-1-15,-1-21 16,44 0 0,-1 0-1,21 0-15,-21-21 0,0 21 16,22-22-16,-22 22 0,0 0 16,21-21-16,-20 21 0,20 0 0,-21 0 15,0 0-15,0 0 0,1 0 0,20 0 16,-21 0-16,0 0 0,-21 21 15,21 1-15,-21-1 16,0 0-16,0 0 0,0 0 0,0 0 16,0 1-16,0-1 0,0 0 15,0 0-15,0 0 0,0 0 16,0 1-16,0-1 0,-21 21 0,0-21 16,0 0-16,21 1 0,-21-1 0,0 0 15,21 0-15,-22 0 0,22 0 16,-21-21-1,21-21 17,0 0-32,0 0 0,0 0 15,21 0-15,1-1 0,-1 1 0,0-21 16,0 0-16,0 20 0,22-20 16,-22 0-16,21-1 0,0 1 0,1 0 15,-22 21-15,21-22 0,1 22 16,-1 21-16,-21-21 0,21 21 0,-20 0 15,-1 0-15,0 0 0,0 21 0,0-21 16,0 21-16,-21 22 0,0-22 16,0 0-16,0 21 0,0-21 0,0 22 15,0-1-15,0-21 0,0 22 0,0-1 16,-21-21-16,21 21 0,-21-20 0,21-1 16,0 0-16,-21 0 0,0 0 15,21 0-15,-21 1 0,21-1 16,-22-21-16,22-21 31,0-1-15,0 1-16,0 0 0,0 0 15,0 0-15,0-22 0</inkml:trace>
  <inkml:trace contextRef="#ctx0" brushRef="#br0" timeOffset="141766.54">12044 10139 0,'-21'0'15,"42"0"-15,-64-21 0,22 21 0,0 0 16,0 0-16,0 0 16,0 0-1</inkml:trace>
  <inkml:trace contextRef="#ctx0" brushRef="#br0" timeOffset="142032.39">10795 10393 0,'0'0'0,"-21"0"0,-22 0 16,22 0-16,-21 0 0,21 0 0,0 0 15,42 0 17,0-21-32,21 21 0,-21 0 15,22-21-15,-22-1 0,21 22 16,1 0-16,-22-21 0,21 21 0,-21 0 15,22 0-15,-22-21 0,0 21 16,-21-21-16,21 21 0,0-21 16</inkml:trace>
  <inkml:trace contextRef="#ctx0" brushRef="#br0" timeOffset="144310.89">18521 8827 0,'0'-22'31,"0"1"-15,0 0 0,0 0-16,0 0 0,0 0 15,0-1-15,0 1 16,0 0-16,0 0 0,0 0 15,0 0-15,0-1 0,0 1 16,0 0-16,0-21 0,0 21 0,0-1 16,0 1-16,-21 0 0,21-21 0,-22 21 15,1-1-15,21-20 0,-21 21 16,0 0-16,0-22 0,21 22 0,-21 0 16,-1 0-16,1-21 0,0 20 15,0 1-15,0 0 0,0-21 0,-1 21 16,1 21-16,0-22 0,0 1 15,0 0-15,0 21 0,-1 0 16,1-21-16,0 21 0,0 0 0,0 0 16,0 0-16,-1 0 0,1-21 15,0 21-15,0 0 0,0 0 0,0 0 16,-1 0-16,1 0 16,0 0-16,0 0 0,0 0 0,0 0 15,-1 0-15,1 0 16,0-21-16,0 21 0,0 0 15,0 0-15,-1 0 0,1 0 16,0 0-16,0 0 0,0 0 0,0 0 16,-1 0-16,1 0 0,-21 0 0,21 0 15,0 0-15,-1 0 16,-20 0-16,21 0 0,0 21 0,-22-21 16,22 21-16,-21-21 0,0 0 15,20 0-15,1 21 0,-21-21 0,21 0 16,0 0-16,-22 0 0,22 21 15,0-21-15,0 0 0,0 0 16,-1 0-16,1 0 0,0 21 16,0-21-16,0 0 0,0 0 15,-1 0-15,1 22 16,0-22-16,0 0 0,0 0 0,0 21 16,-1-21-16,-20 0 0,21 21 15,0-21-15,0 0 0,-1 21 16,1 0-16,0-21 0,0 0 0,0 21 15,0-21-15,-1 0 0,1 22 16,0-22-16,0 21 0,0-21 0,0 21 16,-1-21-16,1 21 0,0-21 15,0 21-15,0-21 0,0 21 0,-1-21 16,1 22-16,0-22 0,0 21 16,0-21-16,0 21 0,-1-21 0,22 21 15,-21-21-15,0 21 0,0-21 16,21 21-16,-21-21 0,0 22 0,21-1 15,-22-21-15,1 21 16,0 0-16,0 0 0,0 0 16,0 1-16,-1-22 0,1 21 15,21 0-15,-21-21 0,21 21 0,-21-21 16,21 21-16,-21-21 0,21 21 16,-21-21-16,21 22 0,-22-1 15,1-21 1,21 21-16,-21-21 0,0 21 15,21 0 1,-21-21-16,0 21 16,-1-21-1,22 22 1,-21-1 0,0-21-1,21 21-15,0 0 16,-21-21-16,21-21 62,0 0-62,21 0 16,0 21-16,-21-22 0,21 1 16,-21 0-16,22 21 0,-1-21 0,-21 0 15,21 0-15,0-1 0,-21 1 16,0 0-16,21 0 0,0 21 15,-21-21-15,0 0 0,0-1 16,22 22-16,-22-21 16,21 0-16,-21 42 78,0 0-63,0 1-15,-21-1 0,-1 0 16,22 0-16,-21 0 0,0 0 16,21 1-16,-21-1 0,0 0 15,0 0-15,-1 0 0,1 22 0,0-22 16,0 0-16,21 0 16,-21-21-16,21 21 0,-21-21 15,42 0 32,0 0-47,0 0 16,21 0-16,-20 0 0,-1 0 15,0 0-15,0 0 0,21 0 0,-20 0 16,-1 0-16,0 0 0,21 0 16,-21 0-16,1 0 0,-1 0 15,0 0-15,0 0 0,0 0 16,-21 21-16,21-21 15</inkml:trace>
  <inkml:trace contextRef="#ctx0" brushRef="#br0" timeOffset="145307.03">13737 11494 0,'21'0'16,"0"0"0,-21-22-16,22 1 0,-1 0 15,-21 0-15,42-43 16,-42 43-16,0 0 0,0 0 16,0-21-16,0 20 0,0 1 0,0 0 15,0 0 1,0 0-16,-21 21 0,0 0 15,0 0-15,-1 0 0,1 21 0,0 0 16,0-21-16,0 21 0,0 0 16,-1 1-16,1-1 0,0 0 0,0 0 15,0 0-15,0 0 0,-1 1 0,1-22 16,21 21-16,0 0 0,0 0 16,0 0-16,0 0 0,0 1 15,0-1-15,0 0 16,21 0-16,1-21 15,-22 21-15,21-21 0,0 21 0,0 1 16,0-22-16,0 21 0,1-21 16,-1 21-16,0 0 0,0-21 15,0 21-15,0 0 0,-21 1 0,22-1 16,-22 0-16,0 0 0,0 0 16,0 0-16,-22 1 0,1-1 15,0 0-15,-21 0 0,21 21 0,-22-20 16,22-22-16,-21 21 0,-1 0 0,1 0 15,0-21-15,-1 0 0,1 0 16,0 0-16,-1 0 0,1 0 0,0-21 16,21 21-16,-22-21 0,1 0 15,21-22-15,0 22 0,-22 0 0,22 0 16,0 0-16,21-22 0,-21 22 16,21 0-16,-21 0 0,21 0 15,0-1-15,0 1 16,0 0-16,21 21 15,0 0 1,0 0-16,0 0 16,0 0-16,1 0 15,-1 0-15,0 0 0</inkml:trace>
  <inkml:trace contextRef="#ctx0" brushRef="#br0" timeOffset="147549.25">14436 11621 0,'0'0'0,"0"-22"16,0 1-16,0 42 31,0 1-15,0-1-16,0 0 0,0 0 0,0 0 15,0 0-15,-22 1 0,22 20 16,-21-21-16,21 0 0,-21 0 0,21 1 16,0-1-16,0 0 0,0 0 15,21-21 1,0 0-1,1-21-15,-1 0 0,0 21 16,0-21-16,0-1 0,0 1 0,1 0 16,-1 0-16,21 0 0,-21 0 0,0-1 15,1 1-15,-1 0 0,0 0 16,0 21-16,0-21 0,0 21 0,-21 21 31,0 0-15,0 0-16,0 22 0,0-22 0,0 21 15,0 0-15,0 1 16,0-1-16,0 0 0,0 22 0,0-1 16,-21-20-16,21 20 0,-21 1 0,0-1 15,21 1-15,0-1 0,-21-20 16,0 20-16,-1 1 0,1-1 0,0 1 16,0-22-16,0 0 0,0 22 0,-1-22 15,1 0-15,0-20 0,0 20 16,0-21-16,0 0 0,-1-21 0,1 0 15,0 0-15,0 0 0,0 0 0,0 0 16,-1-21-16,22-21 0,0 21 16,0-22-16,0 1 0,0-22 0,0 1 15,0-1-15,0 1 0,22-1 16,20 1-16,-21-1 0,21 1 16,1-22-16,-1 22 0,22-22 0,-1 22 15,1-1-15,-1 1 0,22-1 0,-22 1 16,1 20-16,-1-20 0,1 20 15,-1 1-15,-20 0 0,-1 21 0,0-22 16,-21 43-16,1-21 0,-44 21 31,1 21-31,0-21 0,0 21 16,0 1-16,0-1 0,-1 0 16,1 0-16,21 0 0,0 0 15,0 1-15,0-1 0,0 0 16,21-21-16,1 21 0,-1 0 15,21 0-15,-21-21 0,0 22 0,1-1 16,-1-21-16,0 21 0,0-21 0,0 21 16,0-21-16,-21 21 15,-42 0 1,21-21-16,0 0 0,0 0 0,-22 0 16,22 0-16,-21 0 0,21 0 15,-22 0-15,22-21 0,0 21 0,0-21 16,0 0-16,21 0 15,0 0-15,0-1 0,0 1 16,21-21-16,0 21 0,21 0 0,1-22 16,-1 22-16,0-21 0,1-1 15,-1 22-15,21-21 0,-20 0 0,20-22 16,-20 22-16,-1-1 0,21 1 0,-20 0 16,-1-1-16,0 1 0,-20 21 15,20 0-15,-21 0 0,0-1 0,-21 65 47,-21-22-47,0 0 0,0 21 0,21 1 16,-21-1-16,-1 22 0,22-22 15,-21 0-15,0 1 0,0 20 16,21-21-16,0 1 0,-21-1 0,21-21 16,0 22-16,0-1 0,0-21 15,0 0-15,0 0 0,21 1 0,0-1 16,0-21-16,0 0 0,1 0 0,20 0 15,0 0-15,1 0 0,-1 0 16,0 0-16,1-21 0,-1-1 0,0 22 16,1-21-16,-22 0 0,21 0 0,-21 0 15,0 0-15,1-1 0,-22 1 16,0 0-16,0 0 0,0 0 16,-22 21-16,1 0 15,0 0-15,0 0 0,-21 0 16,20 0-16,1 21 0,0 0 0,0 0 15,0 0-15,0 1 0,-1-1 0,22 0 16,0 0-16,0 21 0,0-20 16,0-1-16,0 0 0,0 0 0,22 0 15,-1-21-15,0 21 0,0-21 16,0 0-16,0 0 0,1 0 0,20 0 16,0 0-16,-21 0 0,22 0 0,-1-21 15,-21 21-15,22-21 0,-1 0 16,-21 0-16,21 21 0,-20-21 0,-1-1 15,21 1-15,-21 0 0,0 0 16,-21 0-16,22 0 0,-1 21 16,-21 21 15,0 0-31,0 0 16,0 0-16,0 0 0,0 1 15,0-1-15,0 0 0,0 0 16,0 0-1,0-42 17,21 21-32,0-21 0,-21 0 15,21 0-15,0-1 0,-21 1 16,22 0-16,-1 0 0,-21 0 0,21 0 16,0-1-16,0 1 0,0 21 31,1 0-31,-22 21 15,0 1-15,0-1 16,0 0-16,0 0 0,0 0 16,0 0-16,0 1 0,21-22 15,-21 21-15,21-21 16,0 0-16,0 0 16,0 0-16,1-21 0,-1-1 15,0 22-15,0-21 16,0 0-16,0 0 0,1 21 15,20-21-15,-21 0 0,0-1 0,0 22 16,1 0-16,-1 0 16,-21 22-1,0-1-15,0 0 0,0 0 16,0 0-16,0 0 0,0 1 0,0-1 16,0 0-16,21 0 15,-21 0-15,21-21 0,0 0 16,0 0-16,1 0 15,-1 0-15,0 0 16,0 0-16,-21-21 0,0 0 16,21 21-16,-21-21 0,21 0 0,-21-1 15,0 1-15</inkml:trace>
  <inkml:trace contextRef="#ctx0" brushRef="#br0" timeOffset="147799.1">16002 11494 0,'0'0'0,"-21"0"16,42 0 0,0 0-16,21 0 15,1 0-15,-1 0 0,22 0 0,-1-22 16,1 22-16,-1-21 0,1 21 0,-1 0 15,1-21-15,-1 21 0,-21 0 16,22-21-16,-22 21 0,1 0 0,-1 0 16,0-21-16,-21 21 0,1-21 0,-1 21 15</inkml:trace>
  <inkml:trace contextRef="#ctx0" brushRef="#br0" timeOffset="148218.66">18500 11705 0,'0'-21'16,"0"0"-1,0 42 32,0 0-16,-22-21-31,22 21 16,22-21-16,-1 0 0,0 0 16,0 0-16,0 0 0,22 0 15,-22 0-15</inkml:trace>
  <inkml:trace contextRef="#ctx0" brushRef="#br0" timeOffset="149534.79">19558 11324 0,'0'-21'0,"0"42"0,0-63 0,0 21 0,0 0 16,0-1-16,0 1 0,0 0 15,-21 21 1,0 0-16,-1 0 16,1 21-16,0 0 15,0 1-15,0 20 0,0-21 0,-1 21 16,1 1-16,0-1 0,0 0 0,0 22 16,0-22-16,21 1 0,0-22 15,0 21-15,0-21 0,0 22 0,0-22 16,0 0-16,0 0 0,21-21 15,-21 21-15,21-21 0,21 0 0,-21 0 16,1 0-16,20 0 0,-21 0 0,21 0 16,1-21-16,-1 0 0,0 0 15,1 21-15,-22-21 0,21-22 16,-21 22-16,22 0 0,-22 0 0,0 0 16,-21-1-16,0-20 0,0 21 15,0-21-15,0 20 0,0 1 0,-21-21 16,0 21-16,0 0 0,-1 21 0,1 0 15,0 0-15,-21 0 0,21 0 16,-1 0-16,1 21 0,0 0 0,0 0 16,0 21-16,0-20 0,21 20 15,0-21-15,-22 21 0,22-20 0,0-1 16,0 21-16,0-21 0,0 0 0,22 1 16,-1-1-16,0-21 15,0 0-15,0 0 0,0 0 16,22 0-16,-22 0 0,21 0 0,-21-21 15,22 21-15,-22-22 0,21 1 16,1 0-16,-22 21 0,0-21 0,21 0 16,-21 0-16,1-1 0,-1 1 15,0 0-15,-21 0 0,21 21 16,-21 21 0,0 0-16,0 0 0,0 1 15,0-1-15,0 0 0,0 0 0,0 0 16,0 0-16,0 1 0,0-1 0,0 0 15,0 0-15,21-21 16,0 0 0,1 0-16,-1 0 0,0 0 15,0 0-15,0-21 0,0 0 16,1 21-16,20-21 0,-21-1 0,0 1 16,0 0-16,1 0 0,20 0 15,-21 0-15,0-1 0,0 1 0,1 21 16,-1 0-16,-21 21 15,0 1 1,0-1-16,0 0 0,0 0 16,0 0-16,0 0 0,0 1 0,0-1 15,0 0-15,0 0 16,0 0-16,21-21 16,-21 21-16,21-21 0,0 0 0,0 0 15,1 0-15,-1 0 0,0 0 16,21 0-16,-21-21 0,1 21 0,20-21 15,-21 0-15,21 0 0,-20 0 0,20-1 16,-21 1-16,21-21 0,-20 21 16,-1-22-16,0 1 0,0 0 0,0-1 15,0-20-15,1 21 0,-1-22 0,0 22 16,0-22-16,0 22 16,0-22-16,-21 22 0,0 0 0,22 21 15,-22-1-15,0 1 0,0 0 16,-22 42-1,1 0-15,21 22 0,-21-1 16,0 0-16,0 1 0,21-1 16,-21 22-16,-1-1 0,1-21 0,21 22 15,0-22-15,-21 1 0,21-1 0,-21 0 16,21 1-16,0-1 0,0-21 16,0 0-16,0 0 0,0 1 0,0-1 15,21 0-15,0-21 0,0 0 16,1 0-16,20 0 0,-21 0 15,21 0-15,-20 0 0,20 0 0,0 0 16,-21-21-16,1 0 0,20-1 16,-21 1-16,0 0 0</inkml:trace>
  <inkml:trace contextRef="#ctx0" brushRef="#br0" timeOffset="149727.04">21124 11430 0,'0'0'0,"0"21"0,0 0 32,21-21-17,1 0-15,-1 0 0,0 0 16,0 0-16,21 0 0,-20 0 16,20 0-16,0 0 0,-21 0 0,22 0 15,-1-21-15,-21 21 0,22 0 0</inkml:trace>
  <inkml:trace contextRef="#ctx0" brushRef="#br0" timeOffset="149918.94">22098 11663 0,'0'0'0,"-21"0"16,-22 0-1,22 0 1,21-21 0</inkml:trace>
  <inkml:trace contextRef="#ctx0" brushRef="#br0" timeOffset="150335.7">23177 11155 0,'-21'-21'0,"42"42"0,-63-63 0,21 20 16,21 1-16,-21 0 0,0 21 15,-1 0-15,22 21 0,-21 0 16,0 1-16,21 20 0,0 21 0,-21 1 16,21-1-16,-21 1 15,0-1-15,21 22 0,-22-21 0,22 20 16,-21 1-16,0 0 0,0-1 0,0 1 16,-22 0-16,22-1 0,-21 22 15,21-21-15,-22-1 0,1 1 0,0 0 16,-1-1-16,1 1 0,0-21 0,21-1 15,-22-21-15,22 22 0,0-22 16,0-21-16,21 22 0,0-22 0,0 0 16,0-42-1,0 0 1,0 0-16,21-1 0,0-20 0,0 0 16,-21-1-16,21-20 0</inkml:trace>
  <inkml:trace contextRef="#ctx0" brushRef="#br0" timeOffset="150623.04">22839 11578 0,'0'0'15,"21"-42"-15,-21-22 0,21 22 0,0 0 16,0-1-16,1 1 0,-1 0 0,21-1 16,-21 22-16,22 0 0,-1 0 15,-21 21-15,21 0 0,1 0 0,-22 0 16,21 0-16,-21 21 0,1 0 0,-1 22 15,-21-22-15,0 0 0,0 21 16,0-21-16,-21 1 0,-1 20 16,1-21-16,0 21 0,0-20 15,0-1-15,0 0 0,-22 0 0,22 0 16,0 0-16,0-21 0,21 22 0,0-1 16,-21-21-16,21 21 0,0 0 15,21-21 1</inkml:trace>
  <inkml:trace contextRef="#ctx0" brushRef="#br0" timeOffset="151840.04">23453 11748 0,'21'0'16,"-42"0"-16,63 0 0,-21 0 0,0-22 15,0 22-15,1-21 16,-22 0-16,21 21 0,0-21 0,21-21 15,-21 20-15,1 1 0,-1-21 0,0 21 16,0-22-16,0 1 0,0 21 16,-21-21-16,0 20 0,0 1 0,0 0 15,0 0-15,0 0 0,-42 21 16,21 0-16,0 0 0,0 21 16,-1-21-16,1 21 0,0 0 15,0 0-15,0 1 0,21-1 16,-21 0-16,21 0 0,0 0 0,0 0 15,0 1-15,21-1 0,0-21 0,0 21 16,0 0-16,0-21 0,1 21 16,-1 0-16,0-21 0,0 22 0,0-22 15,0 21-15,1-21 0,-1 0 0,0 21 16,0-21-16,0 0 16,0 0-16,1 0 0,-1 0 15,0 0-15,0 0 0,0 0 16,0 0-16,1-21 15,-1 21-15,0-21 0,-21-1 0,21 1 16,0 21-16,0-21 0,1 0 0,-22 0 16,0-22-16,21 43 0,-21-21 15,21 0-15,-21 42 32,0 0-17,0 1-15,0-1 0,0 0 0,0 0 16,0 0-16,0 0 0,0 1 15,0-1-15,0 0 0,0 0 16,21-21-16,0 0 0,0 21 0,1-21 16,-1 0-16,0 0 15,0 0-15,0 0 0,0 0 16,1-21-16,-1 21 0,0-21 0,0 0 16,0 0-16,0-1 0,1 1 15,-22 0-15,21 0 0,-21 0 16,21 0-16,-21 42 31,-21 0-31,0 0 0,21 0 16,-22 0-16,1 1 0,21-1 15,0 0-15,-21-21 16,21 21-16,21-21 47,0-21-47,1 21 0,-1-21 15,0 0-15,0-1 0,0 1 16,0 21-16,1-21 0,-22 0 16,21 21-16,0 0 0,-21 21 31,0 0-31,0 0 16,0 1-16,21-1 0,-21 0 15,21 0-15,-21 0 0,21-21 0,1 21 16,-1-21-16,0 22 15,0-22-15,0 0 0,0 0 16,1 0-16,-1 0 16,0 0-16,0-22 0,0 22 15,-21-21-15,21 0 0,1 0 0,-22 0 16,21 0-16,0-1 0,-21-20 0,21 21 16,0-21-16,-21-1 0,21-20 15,1 20-15,-22-20 0,21 21 0,0-22 16,-21 22-16,0-1 0,0 1 0,21 0 15,-21 21-15,0-1 0,0 1 16,0 42 0,-21 1-16,21-1 0,-21 21 15,0 0-15,-1 1 0,1-1 16,0 0-16,0 22 0,0-22 16,21 1-16,-21-1 0,-1 0 0,22 1 15,0-1-15,0 0 0,0-21 16,0 22-16,0-22 0,0 0 0,22 0 15,-1 0-15,0 1 0,0-22 16,0 0-16,0 0 0,1 0 16,-1 0-16,0 0 0,0 0 15,0-22-15,0 1 0,1 21 0,-1-21 16,0 0-16,0 0 0,0-22 16,0 22-16,-21 0 0,0 0 15</inkml:trace>
  <inkml:trace contextRef="#ctx0" brushRef="#br0" timeOffset="152038.93">25252 11324 0,'21'0'32,"0"0"-32,0 0 15,0 0-15,1 0 0,-1 0 0,0-21 16,0 21-16,0 0 0,0-21 15,1 21-15,-1-21 0,-21 0 16,0-1 0</inkml:trace>
  <inkml:trace contextRef="#ctx0" brushRef="#br0" timeOffset="152219.82">24659 11049 0,'0'0'16,"-21"0"-16,0 0 0,0 0 0,-1 0 15,1 0-15,21 21 16,21-21 0,1 0-1,20 0-15</inkml:trace>
  <inkml:trace contextRef="#ctx0" brushRef="#br0" timeOffset="152681.53">26882 10626 0,'0'0'0,"0"-21"0,0-1 0,0 1 0,-22 21 16,22-21-16,0 0 0,-21 0 0,21 0 15,-21-1-15,0 22 16,0 0-16,0 0 0,-1 0 15,1 0-15,0 43 0,0-22 16,-21 21-16,20 22 0,1-1 16,-21-20-16,0 41 0,20-20 0,-20-1 15,21 22-15,-21-22 0,20 22 16,1-21-16,-21 20 0,21-20 0,21-1 16,0 1-16,0-1 0,0-20 0,0-1 15,0 0-15,0 1 0,0-1 16,0-21-16,21 0 0,0 22 0,0-43 15,22 21-15,-22 0 0,0-21 0,21 0 16,-21 0-16,22 0 0,-1 0 16,0-21-16,1 0 0,-1-1 0,0 22 15,1-42-15,20 21 0</inkml:trace>
  <inkml:trace contextRef="#ctx0" brushRef="#br0" timeOffset="153132.28">27284 11388 0,'0'0'0,"0"-21"0,0-1 15,0-20-15,0 21 0,-21 0 16,-1 0-16,22-1 0,-21 1 0,0 0 16,0 0-16,0 0 0,0 21 0,-1 0 15,1 0-15,0 0 0,0 0 16,0 21-16,-22 0 0,22 21 0,0-20 16,21 20-16,-21-21 15,0 21-15,21-20 0,0 20 0,0-21 16,0 21-16,0-20 0,0-1 0,0 0 15,21 0-15,0-21 16,21 0-16,-20 0 0,-1 0 16,0 0-16,0 0 0,21 0 0,-20-21 15,-1 0-15,0 0 0,21-1 16,-21 1-16,1 0 0,-1 0 0,0 0 16,0-22-16,0 22 0,-21 0 0,21-21 15,-21 21-15,22-1 0,-22 44 31,0-1-31,0 0 16,-22 21-16,22-21 0,-21 22 16,21-22-16,-21 21 0,21-21 0,0 22 15,0-22-15,0 0 0,0 0 0,0 0 16,0 1-16,0-1 0,21 0 16,0-21-16,1 21 0,-1-21 15,0 0-15,0 0 0,0 0 16,0 0-16,1-21 15,-22 0-15,21 21 0</inkml:trace>
  <inkml:trace contextRef="#ctx0" brushRef="#br0" timeOffset="153523.69">27728 10816 0,'0'0'0,"0"-21"0,-21-21 0,21 21 0,0-22 15,0 22-15,0 0 0,0 0 16,21 0-16,0 21 0,1 0 0,-1 0 16,21 0-16,-21 0 0,22 0 0,-22 42 15,21-21-15,-21 21 0,22-20 16,-22 20-16,21 0 0,-21 22 16,0-22-16,1 22 0,-1-22 0,-21 21 15,0 1-15,0-22 0,0 22 16,0-22-16,0 22 0,-21-22 0,-1 0 15,1 1-15,-21-1 0,21-21 0,-22 21 16,22-20-16,0-1 0,-21 21 16,21-21-16,-22-21 0,22 21 0,0 1 15,0-1-15,0-21 0,-1 21 0,1-21 16,0 0-16,0 0 0,21 21 16,21-42 30,0 21-46,0-21 0,1 0 16,-1 21-16,21-22 0,-21 1 0</inkml:trace>
  <inkml:trace contextRef="#ctx0" brushRef="#br0" timeOffset="153782.06">28617 11430 0,'0'0'0,"0"-21"16,0 0 15,0 42 0,21 0-15,-21 0-1,0 0-15,0 1 16,0-1-16,0 0 16</inkml:trace>
  <inkml:trace contextRef="#ctx0" brushRef="#br0" timeOffset="154014.92">28490 11832 0,'0'0'0,"0"21"0,0 1 15,0-1-15,0 0 16,-21-21-16,21 21 0,0 0 0,0 0 16,-21 1-16,0-1 15,0 0-15,21 0 0,-22-21 16,1 21-16,0 0 0,0-21 0,0 22 16,0-1-16,-1-21 0,1 21 0,-21 0 15,21-21-15,-22 21 0,22 0 16,-21-21-16,21 22 0,-22-22 15,22 0-15,-21 0 0,0 0 0,20 0 0,-20 0 16</inkml:trace>
  <inkml:trace contextRef="#ctx0" brushRef="#br0" timeOffset="155327.1">6604 11155 0,'-21'0'0,"0"0"0,-1 0 0,1 0 16,0 0-16,0 0 0,0 0 16,0 0-16,-1 0 0,1 0 0,0 0 15,0 0 1,42 0 0,0 0-1,22 0-15,-1 0 0,0 0 16,22 0-16,-1 0 0,22 0 0,0 0 15,-1 0-15,1 0 0,21 0 0,-22 21 16,43 0-16,-21-21 0,21 21 16,0-21-16,0 22 0,0-22 0,21 21 15,-21-21-15,22 21 0,-1-21 16,-21 21-16,21 0 0,-21-21 16,21 21-16,-42-21 0,21 22 0,0-22 15,-21 21-15,0-21 0,-22 0 0,22 21 16,-21 0-16,-22-21 0,1 0 15,-1 0-15,1 21 0,-22-21 0,0 0 16,-20 0-16,-1 0 0,0 0 0,0 21 16,-42-21 15,0 0-31,0 0 0,-1 0 0,-20-21 16</inkml:trace>
  <inkml:trace contextRef="#ctx0" brushRef="#br0" timeOffset="155931.03">6562 11430 0,'0'0'0,"-22"0"0,-20 0 0,21 0 16,0-21-16,0 21 0,-1 0 16,1 0-16,42 0 46,1 0-46,-1 0 0,21 0 16,0 0-16,1 0 0,20 0 16,-20 0-16,20 0 0,22 0 15,-22 0-15,22 21 0,0-21 0,20 0 0,-20 0 16,21 0-16,21 21 16,0-21-16,0 0 0,0 0 0,0 0 15,0 0-15,21 0 0,0 0 0,0 0 16,1 0-16,-22 0 0,21 0 15,-21 0-15,0 0 0,0 0 0,-21 0 16,-1 0-16,-20-21 0,0 21 0,-1 0 16,1 0-16,-21 0 0,-1 0 15,-21 0-15,1 0 0,-1 0 0,0 0 16,-20 0-16,-1 0 0,0 0 0,0 0 16,0 0-16,0 0 0,-21-21 62,0 0-46,0 0-16,0-1 15</inkml:trace>
  <inkml:trace contextRef="#ctx0" brushRef="#br0" timeOffset="163655.04">2053 12975 0,'0'0'0,"21"-21"0,0 0 31,-21 0-15,22 0-1,-22-1 1,0 1 0,0 0-16,0 0 15,0 0 1,0 0-16,0-1 16,0 1-16,-22 0 15,1 21-15,0 0 16,0-21-16,0 21 15,0 0-15,-1 0 0,1 0 16,0 0-16,0 21 0,0 0 0,-22 0 16,22 1-16,0-1 0,0 0 15,-21 21-15,20 1 0,1-1 16,0 0-16,0 1 0,0-1 0,0 0 16,21 22-16,0-22 0,0 22 15,-22-22-15,22 21 0,0 1 0,0-1 16,0-20-16,0 20 0,0-20 15,0-1-15,0 0 0,22 1 16,-1-22-16,-21 21 0,21-21 0,0 0 16,21-21-16,-20 22 0,-1-22 15,0 0-15,21 0 0,-21 0 16,22-22-16,-22 22 0,21-21 16,1 0-16,-22 0 0,21-21 0,0 20 15,1 1-15,-1-21 0,-21 21 16,22-22-16,-1 1 0,-21 21 0,21-21 15,-20 20-15,-1 1 0,0-21 16,0 21-16,-21 0 0,0-1 0,21 1 16,-21 0-16,-21 42 47,21 0-47,0 1 0,0-1 15,0 0-15,-21 21 16,21 1-16,0-22 0,0 21 0,0 0 15,0-20-15,0 20 0,0-21 16,0 0-16,0 0 0,21 1 0,-21-1 16,21-21-16,0 0 0,1 0 15,-1 0-15,0 0 0,0 0 0,0 0 16,22-21-16,-22 21 0,0-22 16,21 1-16,-21-21 0,1 21 0,-1 0 15,21-22-15,-21 22 0,0-21 16,-21 21-16,0-22 0,22 1 0,-22 21 15,0-22-15,0 22 0,0 0 16,0 0-16,-22 0 0,1 0 16,0-1-16,0 22 0,0 0 0,0 0 15,-1 0-15,1 0 0,0 0 16,0 0-16,0 22 0,0-1 0,-1 0 16,1 0-16,0 0 15,0 0-15,21 1 0,-21-1 0,21 0 16,0 0-16,0 0 15,21 0-15,0-21 16,0 0-16,0 0 16,1 0-16</inkml:trace>
  <inkml:trace contextRef="#ctx0" brushRef="#br0" timeOffset="164059.34">3408 13377 0,'0'0'0,"0"-21"0,0 0 15,0 0-15,-21 21 16,21-21-16,-22 0 0,22-1 16,0 1-1,-21 21 1,21 21-1,0 1-15,0-1 0,0 21 16,0-21-16,0 22 0,0-1 0,0 21 16,0-20-16,0-1 0,0 22 15,0-1-15,0-21 0,0 22 0,0-22 16,-21 1-16,21 20 0,0-21 16,0 1-16,0-1 0,-21 0 0,21-20 15,0 20-15,-21-21 0,21 0 16,0 0-16,0 1 0,0-1 0,0-42 47,0-1-47,0 1 0,0 0 0,21 0 15,-21-21-15,0-1 0,21 22 16</inkml:trace>
  <inkml:trace contextRef="#ctx0" brushRef="#br0" timeOffset="165008.15">3344 13547 0,'0'0'0,"0"-21"0,0-1 0,0 1 0,0 0 16,0 0-16,-21 0 0,21 0 16,0-1-16,0 1 0,0 0 15,0 0-15,21 21 0,0-21 16,1 0-16,-1 21 0,0-22 16,0 22-16,0 0 0,0 0 0,1 0 15,20 0-15,-21 0 0,0 0 16,0 0-16,1 22 0,-1-1 0,-21 0 15,0 0-15,0 0 16,0 0-16,0 1 0,0 20 0,0-21 16,0 0-16,-21 0 0,21 1 0,-22-1 15,1-21-15,0 21 0,21 0 16,0 0-16,0 0 16,21-42 15,0 0-16,1 21-15,-1-21 0,0 0 0,0 0 16,0-1-16,22 1 0,-22 0 0,0 21 16,0-21-16,-21 0 0,21 0 15,0-1-15,1 1 0,-1 0 0,-21 0 16,21 0-16,0 21 16,-21 21 15,0 0-31,0 0 0,21 0 15,-21 1-15,0-1 16,0 0-16,0 0 0,21 0 16,-21 0-16,22-21 0,-22 22 0,0-1 15,21-21-15,0 0 16,0 0-16,0 0 0,0-21 16,1-1-16,-1 1 0,0 21 0,0-21 15,0 0-15,0 0 0,-21 0 16,22-1-16,-1 1 0,-21 0 0,21 0 15,-21 0-15,0 0 0,0-1 16,21 22-16,-21 22 47,0-1-47,0 0 0,0 0 16,0 21-16,0-20 0,0-1 15,21 21-15,-21-21 0,0 22 0,0-1 16,0 0-16,0 1 0,0-1 0,21 21 15,-21-20-15,22-1 0,-1 22 16,-21-1-16,21-21 0,0 22 0,0-1 16,0 1-16,1-1 0,-1 1 0,0-1 15,0 1-15,-21-1 0,21 1 16,-21-1-16,21-20 0,-21 20 0,0-20 16,0-1-16,0 0 0,0-21 0,0 1 15,-21-1-15,0-21 16,-21 0-16,21 0 0,-22 0 0,22 0 15,-21-21-15,-22-1 0,22 1 0,0-21 16,20 0-16,-20-1 0,0 1 16,21-22-16,-22 22 0,22-21 0,0-1 15,0 1-15,21-1 0,0 1 16,0-1-16,0 1 0,0-1 0,0 1 16,21-1-16,0 1 0,0-1 0,22 1 15,-22 20-15,21-20 16,0 20-16,-20-20 0,20 21 0,0-1 15,1 1-15,-1 0 0,0 20 0</inkml:trace>
  <inkml:trace contextRef="#ctx0" brushRef="#br0" timeOffset="165446.9">6202 12869 0,'0'0'15,"0"-42"-15,0-43 16,0 64-16,0 0 0,0 42 31,0 22-31,0-1 16,0 0-16,0 1 0,0-1 16,0 21-16,21 1 0,-21-22 15,0 22-15,0-22 0,0 22 0,0-22 16,0 21-16,0-20 0,0-1 15,0 0-15,0-20 0,0-1 0,0 21 16,0-21-16,0 0 16,21-21-16,-21-21 31,0 0-31,0 0 0</inkml:trace>
  <inkml:trace contextRef="#ctx0" brushRef="#br0" timeOffset="166314.6">5863 13356 0,'0'0'0,"-21"0"0,42 0 31,0 0-31,22 0 0,-22-21 16,21 0-16,0 21 0,1-21 0,-1 21 16,0-21-16,1-1 0,-1 1 15,22 0-15,-1 0 0,-21 0 0,22 0 16,-22-1-16,22 1 0,-22 0 0,0 0 15,1-21-15,-1 20 0,-21 1 16,0 0-16,1 0 0,-1 0 0,-21 0 16,0-1-16,0 1 0,0 0 15,0 42 17,0 0-32,0 1 15,0-1-15,0 21 0,0-21 0,0 22 16,0-1-16,0 0 0,0-21 0,0 22 15,0-1-15,0 0 0,0-20 16,0 20-16,0 0 0,0-21 0,-21 1 16,21 20-16,-22-21 0,22 0 0,0 0 15,0 1-15,-21-1 0,21 0 16,0 0-16,0-42 31,21 21-31,-21-21 16,22 0-16,-1-1 0,0 1 0,0 0 15,0 0-15,0 0 0,1-22 16,-1 22-16,0 0 0,0 21 0,21-21 16,-20 0-16,-1 21 0,0 0 0,0 0 15,0 0-15,0 0 16,-21 21-16,22 0 0,-1-21 16,-21 21-16,21 0 0,-21 1 0,0-1 15,0 0-15,21 0 0,-21 0 16,21-21-16,-21 21 0,0 1 15,21-22-15,-21 21 0,22-21 0,-1 21 16,0-21-16,0 0 16,0 0-16,0 0 0,1 0 0,-1-21 15,0 0-15,0 21 0,0-22 0,22 1 16,-22 21-16,0-21 0,0 0 16,0 0-16,-21 0 0,21-1 0,-21 1 15,22 0-15,-22 0 0,0 0 0,0 0 16,0-1-16,0 1 0,0 0 15,-22 21 1,1 21-16,21 0 16,-21 1-16,21-1 15,-21 0-15,21 0 0,0 0 0,0 22 16,0-22-16,0 0 0,0 0 0,0 0 16,0 0-16,0 1 0,21-1 15,-21 0-15,21-21 0,-21 21 16,21-21-16,1 0 0,-1 0 15,0 0-15,0 0 0,0 0 16,0 0-16,1 0 0,-1 0 16,0-21-16,21 21 0,-21-21 0,-21 0 15,22-1-15,-1 1 0,0 0 16</inkml:trace>
  <inkml:trace contextRef="#ctx0" brushRef="#br0" timeOffset="166955.37">9334 13039 0,'0'0'0,"0"-21"0,0-1 0,0 1 16,0 0-16,0 0 0,0 0 15,0 0-15,22 21 16,-1 0-1,0 0 1,-21 21-16,21 0 0,0 0 0,0 21 0,1-20 16,-1 20-16,0 0 0,-21 1 15,21-1-15,0 0 0,0-21 16,1 22-16,-22-1 0,0-21 0,0 22 16,0-22-16,0 21 0,0-21 15,0 0-15,0 1 0,0-1 0,0 0 16,0 0-16,21-21 31,-21-21-31,0 0 0,0 0 0,21-1 16,-21 1-16,21 0 0,-21 0 0,21-21 15,-21 20-15,0-20 0,21 0 16,1-1-16,-1 1 0,-21 0 0,21-1 16,-21 1-16,21 21 0,0-21 15,-21-1-15,21 1 0,1 21 16,-22 0-16,0-22 0,21 43 0,-21-21 15,21 21-15,-21-21 16,0 42 15,21-21-31,-21 21 0,21-21 16,-21 21-16,0 1 0,21-22 16,1 21-16</inkml:trace>
  <inkml:trace contextRef="#ctx0" brushRef="#br0" timeOffset="168583.57">10477 13399 0,'0'0'0,"22"-22"16,-22 1-16,21 21 15,-21-21-15,0 0 0,21 21 0,-21-21 0,21 0 16,-21-1-16,0 1 0,0 0 16,0 0-16,0 0 0,0 0 0,0-1 15,-21 1-15,0 21 0,0-21 16,-1 0-16,1 21 0,0 0 16,0 0-16,0 0 0,0 0 15,-1 0-15,-20 21 0,21 0 0,0 0 16,0 1-16,-1-1 0,1 0 15,0 21-15,0-21 0,0 22 0,21-22 16,0 0-16,0 0 0,0 22 0,0-22 16,0 0-16,0 0 15,0 0-15,21 0 0,0-21 16,0 0-16,0 0 0,1 0 0,-1 0 16,0 0-1,0 0-15,0-21 0,0 0 0,1 21 16,-1-21-16,0 0 0,0 0 0,0-1 15,0 1-15,1 0 0,-1 0 16,-21-21-16,21 20 0,-21 1 0,21 0 16,-21-21-16,21 21 0,-21-1 15,0 1-15,0 0 0,0 42 32,0 0-17,0 1-15,0-1 0,0 0 0,0 21 16,0-21-16,21 1 0,-21-1 15,0 0-15,0 0 0,0 0 0,0 0 16,22 1-16,-1-1 0,-21 0 16,21-21-16,-21 21 0,21-21 0,0 0 15,0 0-15,1 0 16,-1 0-16,0 0 0,21 0 0,-21 0 16,1-21-16,20 21 0,-21-21 0,21 0 15,-20-1-15,-1 1 0,21 0 16,-21-21-16,0 21 0,1-1 0,-1-20 15,0 0-15,0-1 0,0 1 0,-21 0 16,0-1-16,0 1 16,0 0-16,0-1 0,0 1 0,0 0 15,0-1-15,0 1 0,0 21 0,0-21 16,0 20-16,0 1 0,0 0 16,-21 21-16,21 21 31,0 0-31,0 22 0,0-1 0,0 0 15,0 1-15,0 20 0,0-20 0,0-1 16,0 21-16,0-20 0,0-1 16,0 0-16,0 1 0,0-1 0,0 0 15,0 1-15,0-22 0,0 21 0,0-21 16,0 1-16,0-1 16,0 0-16,0 0 0,21-21 0,-21 21 15,21-21-15,1 0 0,-1 0 16,0 0-16,-21-21 15,21 21-15,0-21 0,0 0 0,-21 0 16,22-1-16,-1 1 0,0-21 0,0 21 16,-21 0-16,21-22 0,0 22 15,-21-21-15,0 21 0,22-1 0,-22 1 16,21 21-16,-21-21 0,21 21 16,-21 21-1,0 0-15,0 1 16,0-1-16,0 0 15,0 0-15,0 0 0,0 0 16,0 1-16,0-1 0,0 21 0,0-21 16,0 0-16,0 1 0,0-1 15,0 0-15,0 0 16,21-21-16,0 0 0,0 0 16,1 0-16,-1 0 0,0 0 0,0 0 15,0 0-15,22-21 0,-22 21 16,0-21-16,0 0 0,0-1 0,0 1 15,1 0-15,20 0 0,-42 0 0,21 0 16,0-1-16,0 1 0,1 0 16,-22 0-16,0 0 0,21 0 15,-21 42 17,0 0-32,0 0 0,0 0 15,0 0-15,0 1 0,0-1 16,0 0-16,0 0 0,0 0 0,0 0 15,0 1-15,0-1 0,0 0 16,0 0-16,21 0 16,0-21-16,0 0 0,0 21 0,22-21 15,-22 0-15,21 0 0,-21 0 16,22 0-16,-1 0 0,-21 0 0,22-21 16,-1 0-16,-21 0 0,21 21 15,-20-21-15,-1 0 0,21-1 16,-21-20-16,-21 21 0,21 0 0,-21 0 15,22-22-15,-22 22 0,0 0 0,0 0 16,0 0-16,0-1 0,-22 22 16,1 0-16,0 0 0,0 0 15,0 22-15,0-1 0,-1 0 16,1 0-16,0 0 0,21 0 16,0 22-16,-21-22 0,0 0 0,21 0 15,0 22-15,-21-22 0,21 0 0,0 0 16,0 0-16,0 22 15,0-22-15,21 0 16,0-21-16,0 21 0,0-21 0,0 0 16,1 0-16,-1 21 0,21-21 0,-21 0 15,22 0-15,-1 0 0,0 0 16,-21 0-16,22 0 0,-1 0 0,-21-21 16,22 21-16,-22-21 0</inkml:trace>
  <inkml:trace contextRef="#ctx0" brushRef="#br0" timeOffset="170683.7">15071 13653 0,'0'0'0,"0"21"0,21-21 31,0 0-31,21 0 0,-21 0 16,1-21-16,20-1 0,0 1 0,1 0 16,-22 0-16,21 0 0,0-22 15,1 22-15,-1-21 0,-21 21 0,22-22 16,-1 22-16,-21-21 0,21 0 0,-20-1 16,-1 1-16,0 21 0,0-22 15,-21 1-15,0 0 0,0 21 0,0-22 16,0 22-16,0-21 0,0 21 15,0-1-15,0 1 0,-21 21 16,0 0 0,0 0-16,21 43 15,-22-22-15,22 21 0,0-21 0,-21 43 16,21-22-16,-21 0 0,21 22 0,-21-1 16,21 1-16,-21-1 0,0 1 15,-1-1-15,22 22 0,-21-21 0,0-1 16,-21 22-16,21-22 0,-1 22 0,-20-22 15,21 22-15,-21-21 0,20-1 16,1 22-16,-21-22 0,21 1 0,0 20 16,-1-20-16,1-22 0,0 22 15,21-1-15,0-20 0,-21-1 0,21 0 0,0 1 16,0-22-16,0 21 16,0-21-16,0 0 0,0 1 0,0-1 15,21-21-15,0 0 16,0 0-16,1 0 0,-1-21 15,0-1-15,0 1 0,21 0 16,-20-21-16,-1 21 0,21-22 0,-21 1 16,22 0-16,-22-1 0,21-20 0,-21 20 15,0-20-15,22-1 0,-22 22 16,0-21-16,-21-1 0,0 22 0,0-22 16,0 22-16,0 0 0,0-1 0,-21 1 15,0 0-15,0 20 16,-1-20-16,1 21 0,-21 0 0,21 21 15,0-21-15,-1 21 0,1 0 0,0 0 16,0 0-16,21-22 0,0 1 31,21 21-31,21-21 0,-20 0 0,20 21 16,-21-21-16,21 0 0,1-1 16,-1 1-16,0 0 0,1-21 0,-1 21 15,0-22-15,1 22 0,-1-21 0,-21 21 16,22-1-16,-22-20 0,21 21 15,-21 0-15,-21 0 0,0-1 16,0 1-16,-21 21 31,0 0-31,0 0 0,0 21 16,21 1-16,0-1 0,-22 0 0,22 0 16,0 21-16,0-20 0,0 20 15,0-21-15,0 0 0,22 22 0,-22-22 16,21 0-16,0 0 0,0 0 0,0 0 15,0-21-15,1 0 16,20 0-16,-21 0 0,0 0 0,22 0 16,-22 0-16,0 0 0,21 0 15,1-21-15,-22 0 0,21 0 16,-21 0-16,22 0 0,-1-1 0,-21 1 16,21-21-16,-20 21 0,-1-22 0,0 22 15,0 0-15,0-21 0,0 21 16,-21-1-16,0 1 0,0 42 31,0 1-15,0-1-16,0 21 0,0-21 0,0 0 15,0 22-15,0-22 0,0 21 0,-21-21 16,21 22-16,0-22 0,0 0 16,0 0-16,0 0 0,0 1 15,0-1-15,21-21 16,1 0-16,-1 0 15,0 0-15,0 0 0,0 0 0,0 0 16,1 0-16,-1-21 0,0 21 0,0-22 16,0 1-16,0 0 0,1 0 15,-1 0-15,-21 0 0,0-1 0,0 1 16,0-21-16,0 21 0,0 0 0,-21-1 16,-1 1-16,1 0 0,0 0 15,0 21-15,0 0 0,0-21 0,-1 21 16,-20 0-16,21 0 0,0 0 15,0 0-15,-1 0 16,44 0 15,-1 0-31,21-21 0,-21 21 16,0 0-16,22-22 0,-1 22 0,-21 0 16,22 0-16,-22 0 0,21-21 0,0 21 15,-20 0-15,20 0 0,-21 0 16,0 0-16,0 21 0,1-21 0,-1 22 15,0-1-15,0-21 0,0 21 0,0 0 16,-21 0-16,0 0 0,0 1 16,0-1-16,0 0 0,0 21 15,0-21-15,0 1 0,0-1 0,0 0 16,0 0-16,0 0 16,0 0-16,-21 1 0,0-22 15,0 0-15,21-22 31,0 1-15,0 0-16,0 0 0,21-21 16,-21 20-16,21 1 0,0 0 0,1-21 15,-22 21-15,21-22 0,0 22 16,0-21-16,0 21 0,0-1 16,1 22-16,-1-21 0,0 21 0,0 0 15,0 0-15,-21 21 16,21-21-16,-21 22 0,0-1 0,0 0 15,0 0-15,0 0 0,0 0 0,0 1 16,0-1-16,0 0 0,0 0 16,0 0-16,0 0 0,-21 1 0,21-1 15,-21 0-15,0 0 0,21 0 16,0 0 0,0-42 15,0 0-31,21 21 0,0-21 15,0-21-15,1 20 0,-1 1 16,21-21-16,-21 21 0,22-22 0,-22 22 16,21-21-16,-21 21 0,22 0 0,-22-1 15,21 22-15,-21 0 0,0 0 16,1 0-16,-1 0 0,0 0 0,0 22 16,-21-1-16,21 0 0,-21 0 15,0 0-15,0 0 0,0 1 16,0 20-16,0-21 0,0 0 0,-21 0 15,0 1-15,0-22 0,21 21 0,0 0 16,-21 0-16,-1-21 16,22 21-16,0-42 31</inkml:trace>
  <inkml:trace contextRef="#ctx0" brushRef="#br0" timeOffset="171423.44">20595 13504 0,'0'0'0,"-21"0"0,-43 0 16,43 0-16,21-21 15,0 0-15,0 0 0,21 0 16,1 0-16,-1-1 15,0 1-15,0 0 0,0 0 0,0 0 16,22 0-16,-22-22 0,0 22 16,-21 0-16,21 0 0,0-22 0,1 22 15,-22 0-15,0 42 32,0 0-32,0 22 15,0-22-15,0 21 0,0-21 0,0 22 16,0-1-16,0 0 0,-22 1 15,22-1-15,0 0 0,0 1 0,0-1 16,0-21-16,-21 22 0,21-1 0,-21-21 16,21 0-16,0 0 15,0 1-15,-21-1 0,0 0 0,21 0 16,-21 0-16,-1-21 0,22 21 0,-42-21 16,21 0-16,0 0 0,0 0 15,-22 0-15,22 0 0,-21 0 0,-1 0 16,1 0-16,0 0 0,-1 0 0,22 0 15,-21 0-15,0 0 0,20 0 16,1 0-16,0 0 0,0 0 0,42 0 31,0 0-31,0 0 16,22 0-16,-1 0 0,0 0 0,1 0 16,20 0-16,-20 0 0,20 0 15,1-21-15,-22 21 0,21 0 16,-20 0-16,-1 0 0,0 0 0,1 0 15,-22 0-15,0 0 0,0 0 0,0-21 16,1 0 0,-1 0-1</inkml:trace>
  <inkml:trace contextRef="#ctx0" brushRef="#br0" timeOffset="172015.14">22161 13356 0,'0'0'0,"-21"0"0,21-21 0,-21 0 15,21 0-15,0 0 0,0-1 0,0 1 16,-21 0-16,21 0 0,0 0 16,0 0-16,0-1 0,0 1 0,0 0 15,21 0-15,0 21 16,0 0-16,1 0 16,20 0-16,-21 21 0,0 0 0,22 22 15,-1-1-15,-21 0 0,21 1 16,-20-1-16,20 21 0,-21-20 0,0 20 15,0-20-15,1 20 0,-22-21 0,21 22 16,-21-22-16,0 1 0,0-1 16,0-21-16,-21 21 0,-1-20 0,1 20 15,0-21-15,0 0 0,0-21 0,0 21 16,-1 1-16,1-22 0,0 0 16,21-22-1,0 1-15,0 0 0,0 0 16,0 0-16,0-22 0,21 22 15,-21-21-15,21-22 0,22 22 0,-22-21 16,0-1-16,21 22 0,-20-22 0,20 1 16,-21 20-16,21-20 0,1 21 15,-22-22-15,21 22 0,1 21 0,-22-22 16,0 22-16,0 0 0,0 0 0,0 21 16,1-21-16,-1 21 31,0 0-16,-21 21 1</inkml:trace>
  <inkml:trace contextRef="#ctx0" brushRef="#br0" timeOffset="173583.39">23199 13737 0,'21'0'31,"0"0"-15,0-21-16,-21 0 0,21 21 15,0-21-15,1 0 0,-22-1 0,21 1 16,0 0-16,-21 0 0,0 0 0,0 0 16,0-1-16,0 1 0,0 0 15,0-21-15,0 21 0,-21-1 0,0 22 16,-1-21-16,1 21 0,0 0 16,0 0-16,0 0 0,-22 0 15,22 21-15,0 1 0,0-1 0,-21 0 16,20 21-16,1-21 0,0 22 15,0-1-15,0 0 0,0 1 0,21-22 16,0 21-16,-22-21 0,22 22 0,0-22 16,0 0-16,0 0 0,0 0 15,0 1-15,0-1 0,22-21 16,-1 0-16,0 0 0,0 0 0,0 0 16,22 0-16,-22 0 0,0-21 15,21 21-15,-21-22 0,1 1 0,20 0 16,-21 0-16,0 0 0,0-22 0,1 22 15,-1 0-15,0-21 16,0 21-16,-21-22 0,0 22 0,0-21 16,0 21-16,21-1 0,-21 1 15,0 0-15,0 42 32,0 0-32,0 1 15,0-1-15,0 21 0,-21-21 0,21 22 16,0-22-16,0 21 0,0-21 0,0 0 15,0 22-15,0-22 0,0 0 16,21 0-16,0 0 0,1 1 0,-1-1 16,0-21-16,0 0 15,21 0-15,-20 0 0,-1 0 16,0 0-16,21 0 0,-21 0 0,22-21 16,-22 21-16,21-22 0,1 1 0,-22 0 15,21 0-15,-21 0 0,22-22 16,-22 22-16,0-21 0,0 21 0,0-22 15,-21 1-15,21 21 0,-21 0 16,0-22-16,0 22 0,0 0 16,-21 21-1,0 0-15,0 21 0,0-21 16,0 21-16,-1 1 0,22 20 0,-21-21 16,0 0-16,21 0 0,-21 22 0,21-22 15,0 0-15,0 0 16,0 0-16,0 1 0,0-1 0,21 0 15,0 0-15,0 0 0,22-21 0,-22 21 16,0-21-16,21 0 0,-20 0 16,20 0-16,-21 0 0,21 0 0,1 0 15,-1 0-15,-21 0 0,22 0 16,-1 0-16,0-21 0,1 21 0,-22-21 16,21 0-16,-21 0 0,0 0 0,1-1 15,-1 1-15,-21 0 0,21 0 16,-21 0-16,0-22 0,0 22 0,0 0 15,-21 21-15,0-21 0,-1 21 0,1 0 16,0 0-16,0 0 16,0 0-16,0 21 0,-22 0 0,22 0 15,-21 1-15,21-1 0,-1 21 0,-20-21 16,21 0-16,0 1 0,21-1 16,-21 0-16,21 0 0,-22 0 0,22 0 15,0 1-15,0-1 0,22-21 16,-1 0-1,0 0-15,0 0 0,0 0 16,0 0-16,22 0 0,-22-21 16,0-1-16,0 22 0,0-21 15,1 0-15,-1 0 0,0 0 0,0 0 0,0-1 16,-21 1-16,21 0 0,1-21 16,-22 21-16,0-1 0,21 22 15,-21-21-15,21 0 0,-21 42 31,0 0-31,0 1 0,0-1 16,0 0-16,0 0 0,0 0 0,0 0 16,21 1-16,-21-1 15,21 0-15,-21 0 16,21-21-16,1 0 0,-1 0 16,0 0-16,0 0 15,0 0-15,0 0 0,1 0 16,-1 0-16,0-21 0,0 0 0,0 21 15,0-21-15,1-1 0,-1 22 16,0-21-16,0 0 0,0 0 0,-21 0 16,21 0-16,-21-1 0,22 1 0,-22 0 15,0 63 17,0-20-32,0-1 15,0 0-15,0 0 0,0 0 0,0 0 16,0 1-16,-22-1 0,1 0 15,0 0 1,21 0 0,-21-21-16,21-21 31,0 0-15,0 0-16</inkml:trace>
  <inkml:trace contextRef="#ctx0" brushRef="#br0" timeOffset="173755.29">25019 13504 0,'-21'-21'0,"42"42"0,-63-42 16,42 0-1,-22 21-15,1 0 0,42 0 63,1 0-48,-1 0-15,0 0 0</inkml:trace>
  <inkml:trace contextRef="#ctx0" brushRef="#br0" timeOffset="174282.98">25442 13250 0,'0'0'0,"0"-21"0,0 0 16,0 0-16,0 0 15,0 42 17,0 0-32,0 21 0,-21-20 15,21 20-15,-21-21 0,21 21 0,-21 1 16,21-1-16,0 0 0,-21 22 16,-1-22-16,22-21 0,-21 22 0,21-1 15,-21-21-15,21 22 0,0-22 0,0 0 16,0 0-16,-21 0 0,21 0 15,-21 1-15,21-44 47,0 1-47,0 0 16,21 0-16,0 0 0,0 0 16,0-1-16,1-20 0,-1 21 15,21 0-15,-21 0 0,22-1 0,-1 1 16,-21 0-16,0 21 0,22 0 15,-22 0-15,0 0 0,0 0 0,-21 21 16,0 0-16,21 1 0,-21-1 0,0 0 16,0 0-16,0 0 15,0 0-15,0 1 0,-21-1 0,0 0 0,0 0 16,0 0-16,-1-21 0,1 21 16,-21 1-16,21-22 0,0 21 15,-1-21-15,1 0 0,0 21 0,0-21 16,0 0-16,0 0 15,21-21 1,0 0-16,21-1 16,0 1-16</inkml:trace>
  <inkml:trace contextRef="#ctx0" brushRef="#br0" timeOffset="174582.81">26204 13123 0,'0'0'0,"0"-21"0,21 0 16,1 0-16,-22 0 16,21 21-16,0 0 0,0 0 15,-21 21-15,0 0 0,0 0 16,0 22-16,0-1 0,0 0 16,0 1-16,0-1 0,0 0 0,0 22 15,0-22-15,0 0 0,-21 1 0,0-1 16,0 0-16,-1 1 15,22-22-15,-21 21 0,21-21 0,-21 1 16,21-1-16,-21 0 0,21 0 16,0 0-1,0-42 17,21 21-32</inkml:trace>
  <inkml:trace contextRef="#ctx0" brushRef="#br0" timeOffset="174958.76">26395 13653 0,'0'0'0,"21"0"31,0 0-31,-21-22 16,21 22-16,0 0 0,1 0 0,-1-21 16,0 0-16,0 0 0,0 21 15,0-21-15,1 21 0,-22-21 16,0-1-16,21 22 0,-21-21 0,0 0 15,0 0-15,0 0 0,-21 21 16,-1 0-16,1 0 16,0 0-16,0 0 0,0 0 0,0 0 15,-1 21-15,1 0 0,0 0 0,0 0 16,0 1-16,0 20 16,-1-21-16,1 0 0,0 22 0,21-22 15,-21 0-15,21 0 0,0 0 0,0 0 16,0 1-16,0-1 15,21-21-15,0 21 0,0-21 16,1 0-16,-1 0 0,0 0 16,0 0-16,0 0 15,0 0-15,1 0 0,-1 0 0,0-21 16,0 21-16,-21-21 0,21-1 0,0 22 16,1-21-16</inkml:trace>
  <inkml:trace contextRef="#ctx0" brushRef="#br0" timeOffset="175491.49">28279 13123 0,'0'0'0,"42"-63"15,-42 42-15,21 0 16,-21-1-16,21 1 0,-21 0 0,0 0 16,0 0-16,0 0 15,-21 42 1,0 0 0,21 21-16,-21 1 0,0-22 15,-1 42-15,1-20 0,0-1 0,0 21 16,0-20-16,-22 20 0,22 1 15,0-22-15,0 22 0,-21-22 0,20 0 16,1 1-16,0-1 0,21 0 0,0 1 16,-21-22-16,21 0 0,-21 0 15,21 0-15,0 0 0,0 1 16,21-22 15,0 0-31,0-22 0,0 1 16,1 0-16</inkml:trace>
  <inkml:trace contextRef="#ctx0" brushRef="#br0" timeOffset="175851.28">28427 13420 0,'0'21'16,"0"0"-16,0 0 15,0 0-15,0 1 0,0 20 0,-21-21 16,21 21-16,-22 1 0,1-22 15,21 0-15,0 21 0,0-20 0,0-1 16,0 0-16,0 0 0,0 0 0,0 0 16,21-21-1,1 0-15,-1 0 16,0 0-16,0 0 16,0 0-16,0 0 0,1-21 0,-1 0 15,0 0-15,-21 0 0,0 0 0,21-1 16,-21 1-16,0 0 0,0-21 15,0 21-15,0-1 0,0 1 0,0 0 16,0 0-16,-21 0 0,0 0 16,0 21-16,-1 0 0,1-22 15,0 22-15,0 0 16,0 0-16,0 0 16,-1 0-16,1 0 15,0 0-15,0 0 0</inkml:trace>
  <inkml:trace contextRef="#ctx0" brushRef="#br0" timeOffset="176136.17">27749 13420 0,'0'0'0,"22"0"31,-1 0-16,0 0-15,0 0 0,0-21 0,22 21 16,-22 0-16,21 0 16,0 0-16,1 0 0,-1 0 0,0-22 15,-20 22-15,20 0 0,0 0 0,-21 0 16,22 0-16,-22 0 0,0-21 16,0 21-16,0 0 0,1 0 15,-1 0 16,0 0-31</inkml:trace>
  <inkml:trace contextRef="#ctx0" brushRef="#br0" timeOffset="177655.51">29527 13674 0,'0'0'0,"22"0"15,20 0-15,-21 0 16,0 0-16,0 0 15,1-21-15,-1-1 0,0 1 16,0 21-16,-21-21 0,0 0 16,21 0-16,0 0 0,-21-1 0,0 1 15,0 0-15,0 0 0,0 0 16,0 0-16,0-1 0,0 1 16,0 0-16,-21 21 15,0 0-15,0 0 16,-21 0-16,20 21 0,1 0 0,-21 1 15,21-1-15,-22 0 16,1 21-16,21-21 0,-21 22 0,20-22 16,1 21-16,0-21 0,0 22 0,21-22 15,-21 0-15,21 0 0,0 0 16,0 1-16,0-1 0,21-21 0,0 21 16,0-21-16,0 0 15,1 0-15,-1 0 0,21 0 0,-21 0 16,0-21-16,1 21 0,-1-21 15,21-1-15,-21 1 0,0 0 0,1 0 16,-1 0-16,0 0 0,0-22 0,0 22 16,0-21-16,-21 21 15,0-22-15,0 22 0,22 0 0,-22 0 16,0 0-16,0 42 16,0 21-1,0-21-15,-22 0 0,22 22 16,0-22-16,0 21 0,0-21 15,0 1-15,22 20 0,-1-21 0,0 0 16,0 0-16,0 1 0,0-1 16,1-21-16,-1 21 0,21-21 0,-21 0 15,22 0-15,-22 0 0,0 0 0,21 0 16,-21 0-16,1 0 0,-1-21 16,0 0-16,0 21 0,0-22 15,0 1-15,-21 0 0,0 0 16,22 0-16,-1-22 0,-21 22 0,21-21 15,-21 21-15,0 0 0,0-1 16,0 1-16,0 0 0,0 42 16,-21 22-1,21-22-15,0 0 16,0 21-16,-21-21 0,21 1 0,-22 20 16,22-21-16,-21 0 0,21 0 15,0 1-15,0-1 0,-21 0 0,21 0 16,-21-21-1,21 21-15,-21-21 32,21-21-17,0 0-15,0 0 0,0 0 16,0-1-16,0 1 0,21 0 16,0-21-16,0 21 0,0-22 0,22 22 15,-22-21-15,0 21 0,21-1 16,-20 1-16,20 21 0,-21 0 0,0 0 15,0 0-15,1 0 0,-1 0 16,-21 21-16,0 1 0,0-1 0,21 0 16,-21 0-16,0 21 0,0-20 15,0 20-15,0-21 0,0 0 16,0 0-16,0 22 0,0-22 0,0 0 16,0 0-16,0 0 15,0 1-15,0-1 16,21-21-1,0 0-15,0 0 0,1 0 16,-1 0-16,0-21 0,21-1 0,-21 22 16,1-21-16,-1 0 0,0 0 15,0 0-15,21-22 0,-20 22 0,-1 0 16,0-21-16,-21 21 0,21-1 16,-21-20-16,21 42 0,-21-21 15,0 0-15,-21 42 31,0-21-31,0 21 0,21 0 16,-21 0-16,21 1 0,-22-1 0,22 0 16,0 0-16,0 0 0,0 0 0,0 1 15,0-1-15,0 0 0,0 0 16,22 0 0,-1-21-16,0 0 0,0 0 15,0 0-15,0 0 0,1 0 16,-1 0-16,0-21 0,0 21 15,0-21-15,0 0 16,1 0-16,-22-1 0,21-20 0,-21 21 16,0-21-16,0 20 0,0-20 15,0 21-15,0-21 0,0 20 0,0 1 16,0 0-16,0 0 0,-21 21 16,-1 0-16,1 0 0,0 0 0,0 0 15,0 0-15,0 0 0,-1 0 16,1 0-16,21 21 0,-21-21 15,21 21-15,21-21 16,0 0 0</inkml:trace>
  <inkml:trace contextRef="#ctx0" brushRef="#br0" timeOffset="177983.33">31877 13060 0,'0'0'0,"0"-21"0,0 0 0,0-1 0,0 44 31,-21-1-31,0 21 0,-1-21 16,1 22-16,0-1 0,0 0 15,21 1-15,-21-1 0,0 0 16,-1 1-16,22-1 0,0 0 15,-21 1-15,0-1 0,21 0 0,-21 1 16,21-22-16,0 0 0,-21 21 16,21-21-16,-21 1 0,21-1 0,0 0 15,0 0 1,-22-21 0,22-21-1,-21 21-15,21-21 0,0 0 16</inkml:trace>
  <inkml:trace contextRef="#ctx0" brushRef="#br0" timeOffset="179131.18">31390 13504 0,'21'0'16,"0"0"-1,1 0-15,-1 0 0,0 0 16,21 0-16,-21 0 0,22 0 0,-22-21 15,21 21-15,1 0 0,-22-21 16,21 21-16,0-21 0,1 21 16,-22-21-16,21 0 0,1 21 0,-22-22 15,21 1-15,-21 0 0,0-21 16,1 21-16,-1-1 0,0-20 16,0 0-16,-21 21 0,21-22 0,-21 22 15,0 0-15,0 0 0,0 0 16,0-1-16,-21 22 15,0 0-15,21 22 16,-21-1-16,0 0 0,-1 21 16,22 1-16,-21-1 0,0 0 0,0 1 15,0-1-15,0 0 0,21 1 16,-22-1-16,1 0 0,0 1 0,21-1 16,0 0-16,-21 1 0,0-22 15,21 21-15,-21-21 0,-1 0 16,22 1-16,0-1 0,0 0 0,-21 0 15,21-42 32,21 0-47,1 0 0,-22-1 16,21 1-16,0-21 0,0 21 16,0 0-16,0-1 0,1 1 0,-1 0 15,0 0-15,0 0 0,-21 42 31,0 0-31,0 0 16,0 0-16,0 1 0,0-1 16,0 0-16,0 0 0,0 0 15,0 0-15,0 1 0,0-1 0,0 0 16,21 0-16,0-21 16,-21 21-16,22-21 0,-1 0 0,0 0 15,21 0-15,-21 0 0,1 0 16,-1 0-16,21 0 0,-21 0 0,22 0 15,-22 0-15,0 0 0,21-21 16,-21 0-16,22 0 0,-22 0 0,0-1 16,0 1-16,0 0 0,1 0 15,-22 0-15,0 0 0,0-1 16,0 1-16,-22 21 16,1 21-1,0-21-15,0 22 0,-21-1 16,20 0-16,1 0 0,0 0 0,0 0 15,0 1-15,21-1 0,0 0 16,-21 0-16,21 0 16,0 0-16,0 1 15,21-22-15,0 0 16,0 0-16,0 0 0,0 0 16,1 0-16,-1 0 0,21 0 15,-21 0-15,0-22 0,1 1 16,20 0-16,-21 21 0,0-21 15,0 0-15,22 0 0,-22-1 0,0 1 16,0 0-16,-21 0 0,0 0 16,21 21-16,-21 21 31,0 0-31,-21 0 0,21 0 16,0 1-16,0-1 0,0 0 15,0 0-15,0 0 16,21 0-1,1-21-15,-1 0 16,0 0-16,0 0 16,0 0-16,0 0 0,1 0 0,-1 0 15,0 0-15,0-21 0,0 21 16,0-21-16,1 21 0,-1-21 0,-21 0 16,21 21-16,-21-21 15,-21-1 1,0 22-1,-1 0-15,1 0 0</inkml:trace>
  <inkml:trace contextRef="#ctx0" brushRef="#br0" timeOffset="179770.51">27538 14245 0,'0'-42'16,"-21"42"-16,21-21 15,0 42 1,0 0-1,0 0-15,21 22 16,0-22-16,0 21 0,0 0 0,-21 22 16,21-22-16,1 1 0,-1 20 0,-21-21 15,0 1-15,0-1 0,0 0 16,0 1-16,0-1 0,0 0 0,0-20 16,0 20-16,0-21 0,-21 0 0,-1 0 15,22 1-15,-21-1 0,21 0 16,0-42-1,0 0 1,0-1-16,0 1 0,21 0 16,1-21-16,20 21 0,-21-22 0,0 1 15,22 0-15,-22-1 0,21 1 16,-21 0-16,22-1 0,-22 1 16,0 0-16,0-1 0,21 1 0,-20 21 15,-1 0-15,-21-1 0,21 22 0,0 0 16,0 0-1,0 22-15,-21-1 0,0 0 16,22 0-16,-22 0 0</inkml:trace>
  <inkml:trace contextRef="#ctx0" brushRef="#br0" timeOffset="181118.51">28406 14901 0,'0'0'0,"21"0"15,0 0 1,0-21-16,-21 0 16,21 21-16,-21-21 0,21 0 0,-21 0 15,0-1-15,0 1 0,0 0 16,0 0-16,0 0 0,0 0 0,0-1 16,-21 1-16,0 21 15,0 0-15,0 0 0,0 21 16,-1 1-16,-20-22 0,21 21 0,0 21 15,0-21-15,-1 0 0,1 1 16,0-1-16,0 21 0,0-21 16,21 0-16,0 1 0,0-1 0,0 0 15,0 0-15,0 0 0,0 0 16,21-21 0,0 0-16,0 0 0,0 0 15,22-21-15,-22 0 0,0 21 0,0-21 16,22 0-16,-22 0 0,0-1 15,0 1-15,0 0 0,0 0 0,1 0 16,-22 0-16,21-1 0,-21 1 0,21 0 16,-21 42 15,0 0-31,0 1 16,0-1-16,0 0 0,0 0 15,0 0-15,0 0 0,0 1 16,0-1-16,0 0 0,0 0 15,21 0 1,0-21-16,22 21 0,-22-21 0,0 0 16,21 0-16,-21 0 0,22 0 15,-1 0-15,0 0 0,-20 0 0,20-21 16,0 0-16,1 0 0,-22 21 0,21-21 16,-21 0-16,22-1 15,-22 1-15,0 0 0,-21 0 0,21 0 16,-21 0-16,0-22 0,0 22 15,0 0-15,-21 21 16,0 0-16,0 0 16,-1 21-16,1 0 0,21 0 0,-21 1 15,0-1-15,0 0 0,21 0 16,0 0-16,0 0 0,0 1 0,0-1 16,0 0-16,0 0 0,0 0 15,0 0-15,0 1 0,21-22 16,0 0-16,-21 21 0,42-21 0,-20 0 15,-1 0-15,0 0 16,21 0-16,-21 0 0,22 0 0,-1 0 16,-21-21-16,22 21 0,-1-22 0,-21 1 15,21 21-15,-20-21 0,-1 0 16,0 0-16,0 0 0,0 21 0,-21-22 16,0 1-16,0 0 0,0 0 0,0 0 15,-21 21 1,0 0-16,0 0 0,0 21 15,-1-21-15,1 21 0,0 0 16,0 0-16,0 1 0,0-1 16,-1 0-16,1 0 0,21 0 0,-21 0 15,21 1-15,0-1 16,0 0 0,21-21-16,0 0 15,1 0-15,-1 0 0,0 0 16,0-21-16,0 21 0,0-21 0,1-1 15,-1 22-15,0-21 0,0 0 16,0 0-16,0 0 0,1 0 16,-1-1-16,-21 1 0,21 21 0,-21-21 15,0 42 1,0 0 0,0 1-16,0-1 15,0 0 1,0 0-16,21 0 15,0-21 1,0 0-16,1 0 16,-1 0-16,0 0 0,0 0 0,0 0 15,0 0-15,1-21 0,-1 21 0,21-21 16,-21 0-16,0 21 0,1-21 16,-1 21-16,0-22 0,0 22 0,-21 22 31,0-1-16,0 0-15,0 0 16,0 0-16,0 0 16,0 1-1,0-44 32,0 1-31,0 0-16</inkml:trace>
  <inkml:trace contextRef="#ctx0" brushRef="#br0" timeOffset="181278.41">30120 14647 0,'0'-21'31,"0"0"0,21 21-31,0 0 0,-21-21 0,22 21 16</inkml:trace>
  <inkml:trace contextRef="#ctx0" brushRef="#br0" timeOffset="181763.65">30522 14372 0,'0'0'0,"21"0"16,-21 21 15,0 1-31,0 20 0,0-21 16,0 21-16,0-20 0,0 20 15,0-21-15,0 21 0,0 1 0,0-22 16,0 0-16,-21 21 0,21-20 0,-21-1 16,0 0-16,21 0 0,-21 0 15,0 0-15,-1 1 0,22-1 0,-21-21 16,0 21-16,0-21 15,21-21 32,21 21-47,-21-21 0,21-1 0,0 1 16,22 0-16,-22 0 0,0 0 16,21 21-16,-20-21 0,20-1 0,-21 22 15,0 0-15,0 0 0,22 0 0,-22 0 16,0 22-16,-21-1 15,21-21-15,-21 21 0,0 0 0,0 0 16,0 0-16,0 1 16,-21-22-16,0 21 0,0-21 0,0 21 15,-1-21-15,1 0 0,0 21 16,0 0-16,0-21 0,0 0 16,-1 0-16,1 0 0,0 0 0,0 0 15,21-21 1,21 0-1,21 0-15,-20 0 0,20-1 16</inkml:trace>
  <inkml:trace contextRef="#ctx0" brushRef="#br0" timeOffset="182046.49">31221 14436 0,'0'0'0,"0"21"31,0 0-31,0 21 16,0-20-16,-21 20 0,-1-21 16,1 21-16,0 1 0,0-22 0,0 21 15,21-21-15,-21 22 0,-1-22 0,1 0 16,0 0-16,0 0 0,0 1 16,0-1-16,21 0 0,0 0 0,-22-21 15,22 21-15,22-21 31,-1 0-15,0 0-16,0 0 0,0-21 16,-21 0-16,21 21 0,1-21 0,-1 0 15,0 21-15</inkml:trace>
  <inkml:trace contextRef="#ctx0" brushRef="#br0" timeOffset="182414.74">31242 14859 0,'21'0'47,"0"0"-47,0 0 0,1 0 16,-1 0-16,0 0 0,0 0 0,0 0 15,22 0-15,-22 0 16,0 0-16,0 0 0,0-21 0,0 21 16,1 0-16,-22-21 0,21 0 15,-21-1-15,0 1 16,0 0-1,-21 21-15,-1 0 0,1 0 0,0 0 16,0 21-16,-21-21 0,20 21 0,1 1 16,-21-1-16,21 0 0,0 0 15,-1 0-15,1 0 0,0-21 0,21 22 16,0-1-16,0 0 16,0 0-16,21-21 15,0 21-15,1-21 16,-1 0-16,0 0 15,0 0-15,0 0 16,-21-21-16,0 0 16,0 0-16</inkml:trace>
  <inkml:trace contextRef="#ctx0" brushRef="#br0" timeOffset="185163.26">550 14372 0,'21'0'16,"1"0"0,-1 0-16,0 0 15,0 0-15,0 0 16,0 0-16,1 0 0,-1 0 0,21 0 15,-21 0-15,0 0 0,1 0 16,20 0-16,-21 0 0,21 0 16,1 0-16,-1 0 0,-21 0 0,43 0 15,-22 0-15,0 0 0,1 0 16,-1 0-16,22 0 0,-22 0 0,21 0 16,-20 0-16,20 0 0,-20 0 15,-1 0-15,21-21 0,-20 21 0,20 0 16,-20 0-16,-1 0 15,0 0-15,1 0 0,20 0 0,-21-21 16,1 21-16,-1 0 0,22 0 16,-22 0-16,0 0 0,1 0 0,20 0 15,-21 0-15,1 0 0,20 0 16,-20 0-16,-1 0 0,0 0 0,1 0 16,-1 0-16,0 0 0,1 0 15,-1 0-15,0 0 0,1 0 0,-22 0 16,21 0-16,0 0 0,1 0 0,-1 0 15,0 0-15,1 0 0,-1 0 16,0 0-16,22 0 0,-22 0 0,1 0 16,20 0-16,-21 0 15,1 0-15,20 0 0,-20 0 0,-1 0 16,21 0-16,-20 0 0,-1 0 0,22 0 16,-22 0-16,0 0 0,22 0 15,-22 0-15,22 0 0,-22 0 0,21 0 16,1 0-16,-22-21 0,22 21 0,-1 0 15,1 0-15,-22 0 0,22 0 16,-1 0-16,-21-21 0,22 21 0,-1 0 16,-20 0-16,20 0 0,1 0 15,-22 0-15,22 0 0,-1 0 0,1 0 16,-1 0-16,1 0 0,-1 0 0,1 0 16,-1 0-16,1 0 0,-1 0 15,22 0-15,-22 0 0,1 0 16,-1 0-16,1-22 0,-1 22 0,1 0 15,-1 0-15,1 0 0,20 0 0,-20 0 16,-1 0-16,1 0 0,-1 0 16,1 0-16,-1 0 0,1 0 0,-1 0 15,-20 0-15,20 0 0,1 0 0,-22 0 16,0 0-16,22 0 0,-22 0 16,22 0-16,-22 0 0,22 0 0,-22 0 15,21 0-15,-20 0 0,20 0 0,-20 22 16,20-22-16,1 0 0,-22 0 0,21 0 15,-20 0-15,20 0 16,-20 0-16,20 0 0,-21 0 0,22 0 16,-22 0-16,22 0 0,-1 0 0,1 0 15,-1 0-15,1 0 0,-1 0 16,1 0-16,-1 0 0,1 0 0,-1 0 16,22 0-16,-22 0 0,1 0 0,21 0 15,-22 0-15,22 0 0,-22 0 16,22 0-16,0 0 0,-22 0 0,22 0 15,-1 0-15,1 0 0,0 0 0,-1 0 16,1 0-16,-21 0 0,20 0 0,1 0 16,0 0-16,-1 0 0,1 0 15,0 0-15,-1 0 0,1 0 16,0 0-16,-1 0 0,-20 0 0,20 0 16,1 0-16,0 0 0,-22 0 15,22 21-15,0-21 0,-1 21 0,1-21 16,0 0-16,-1 0 0,1 21 0,0-21 15,-1 0-15,1 0 0,0 21 0,-1-21 16,1 0-16,0 0 0,-1 0 16,1 21-16,0-21 0,-1 0 0,1 0 15,21 0-15,-22 22 0,1-22 0,-21 0 16,20 0-16,1 0 0,0 0 16,-1 21-16,1-21 0,0 0 0,-22 0 15,22 0-15,-1 0 0,-20 0 16,21 0-16,-1 0 0,-20 0 0,-1 0 15,22 0-15,-22 0 0,1 21 16,21-21-16,-22 0 0,1 0 0,-1 0 16,1 0-16,20 0 0,-20 0 0,-1 0 15,1 0-15,-1 0 0,1 0 16,-1 0-16,1 0 0,-22 0 0,43 0 16,-22 0-16,1 0 0,-1 0 0,1 0 15,20 0-15,-20 0 0,21 0 16,-22 0-16,22 0 0,-22 0 0,22 0 15,0 0-15,-22 0 0,22 0 0,-22 0 16,22 0-16,-22 0 0,22 21 16,0-21-16,-22 0 0,22 0 15,0 0-15,-1 0 0,-20 0 0,20 0 16,1 0-16,0 21 0,-22-21 0,22 0 16,0 0-16,-1 0 0,-20 21 15,20-21-15,1 0 0,0 0 0,-1 22 16,1-22-16,0 0 0,-1 21 0,1-21 15,-21 21-15,20-21 0,1 0 0,0 21 16,-1-21-16,1 0 0,0 21 16,-1 0-16,1-21 0,0 0 0,-22 22 15,22-22-15,-1 21 0,1-21 16,0 0-16,-22 21 0,22-21 16,0 0-16,-1 21 0,1-21 0,0 21 15,-1-21-15,1 0 0,0 21 0,-22-21 16,22 0-16,-1 22 0,-20-22 0,21 0 15,-1 21-15,-20-21 0,20 0 16,1 0-16,-21 21 0,20-21 0,1 0 16,-22 0-16,22 21 0,0-21 0,-22 0 15,22 0-15,-22 21 0,22-21 16,-21 0-16,20 0 0,-20 0 0,20 21 16,1-21-16,-21 0 0,20 0 15,-20 0-15,20 0 0,-20 22 16,-1-22-16,1 0 0,21 0 0,-22 0 15,1 0-15,-1 0 0,1 21 0,20-21 16,-20 0-16,-1 0 0,1 0 0,20 0 16,-20 0-16,-1 21 0,1-21 15,-1 0-15,1 0 0,-1 0 0,1 0 16,-1 21-16,1-21 0,-1 0 0,1 0 16,-1 0-16,1 0 0,-1 0 15,1 0-15,-1 21 0,22-21 0,-21 0 16,-1 0-16,1 0 0,-1 0 0,1 0 15,-1 0-15,1 0 0,-1 0 16,1 0-16,-1 0 0,1 0 16,-1 0-16,1 0 0,-1 0 0,22 0 15,-22 21-15,1-21 0,-1 0 0,1 0 16,-1 0-16,-20 0 0,20 0 16,1 0-16,-22 0 0,21 0 0,1 0 15,-22 22-15,22-22 0,-22 0 0,0 0 16,1 0-16,-1 0 0,0 0 15,1 0-15,-1 21 0,0-21 0,1 0 16,-1 0-16,0 0 0,1 0 0,-1 0 16,0 21-16</inkml:trace>
  <inkml:trace contextRef="#ctx0" brushRef="#br0" timeOffset="185710.75">28109 15642 0,'0'0'0,"-21"0"0,0 0 15,-21 0-15,20 0 0,1 0 0,-21 0 16,21 0-16,0 0 0,-1 0 0,1 0 16,0 0-16,0 0 0,42 0 31,0 0-31,22 0 15,-1 0-15,0 0 0,1 0 0,20 0 16,1 0-16,-1 0 0,22 0 16,-1 0-16,1 0 0,21 21 0,-21-21 15,20 22-15,22-1 0,-21-21 0,21 21 16,-21 0-16,21 0 0,-21 0 16,21-21-16,-21 22 0,21-1 0,-21 0 15,-1-21-15,1 21 0,0-21 16,-21 21-16,-1-21 0,1 0 0,-21 0 15,-1 0-15,-21 0 0,1 0 16,-1 0-16,-21 0 0,0 0 0,1 0 16,-22-21 15,0 0-31,0 0 16,-22 0-16,22-1 0,0 1 0</inkml:trace>
  <inkml:trace contextRef="#ctx0" brushRef="#br1" timeOffset="192039.48">7154 15155 0,'0'0'16,"0"-21"-16,21 0 0,1 0 0,-22 0 16,21 0-16,-21-1 0,0 1 15,21 21-15,-21-21 0,21 0 0,-21 42 47,0 0-47,0 0 0,0 22 16,0-22-16,0 21 0,0 1 15,0-1-15,0 0 0,-21 1 0,21-1 16,-21 0-16,0 1 0,21-1 16,0 0-16,-22-21 0,1 22 0,21-22 15,-21 0-15,21 0 0,0 0 0,0 1 16,0-1-1,0-42 1,0-1 0,0 1-16,0 0 0,0 0 0</inkml:trace>
  <inkml:trace contextRef="#ctx0" brushRef="#br1" timeOffset="192419.26">7302 14774 0,'0'-21'0,"0"42"0,-21-42 16,0 21-16,0 21 0,21 1 15,0-1 1,0 0-16,0 0 16,0 0-1,21-21-15,0 0 0,0 0 16,1 0-16,-1 0 0,0 0 15,-21-21-15,21 0 16,-21 0-16,0 0 16,0-1-16,0 1 15,-21 21-15,0-21 16,0 21-16,-1 0 16,1 0-16,0 0 15,21 21-15,-21 0 16,21 1-16,0-1 15,-21 0-15,21 0 0,0 0 16,0 0-16,0 1 0,0-1 16,21-21-16,0 21 0,0-21 0,0 0 15</inkml:trace>
  <inkml:trace contextRef="#ctx0" brushRef="#br1" timeOffset="192943.51">7853 15007 0,'-21'43'15,"21"-22"-15,0 0 16,0 0-16,-22 0 0,22 0 16,0 1-16,-21-1 0,21 0 0,-21 21 15,21-21-15,0 1 0,0 20 16,0-21-16,-21 0 0,21 0 0,-21 22 15,21-22-15,0 0 0,0 0 16,-21-21-16,21 21 0,-22-21 0,22 22 16,0-44 15,0 1-31,0 0 16,0 0-16,0 0 0,0 0 15,0-22-15,22 22 0,-1-21 0,0-1 16,0 1-16,0 0 0,0-1 0,1 1 15,-1 0-15,21 21 0,-21-1 16,22 1-16,-22 0 0,0 21 0,0 0 16,21 0-16,-20 0 0,-1 21 15,-21 0-15,21 1 0,0-1 0,-21 0 16,21 21-16,-21-21 0,0 22 0,0-1 16,0 0-16,0 1 15,0-1-15,0-21 0,0 22 0,0-1 16,0-21-16,0 21 0,0-20 15,0-1-15,0 0 0,0 0 0,0 0 16,21-21 15,1-21-31,-22 0 0,21 0 0,0 0 16,-21-22-16,21 22 0</inkml:trace>
  <inkml:trace contextRef="#ctx0" brushRef="#br1" timeOffset="193255.48">8699 14753 0,'0'-21'15,"-21"21"1,0 0-16,21 21 16,0 0-1,0 22-15,0-22 0,0 0 0,-21 21 16,21 1-16,0-1 0,-21 0 0,21 1 15,0-1-15,0 0 0,0 1 16,-21 20-16,21-20 0,0-1 16,-22 0-16,22-21 0,0 22 15,0-22-15,0 0 0,0 0 0,0 0 0,0 1 16,22-22 0,-1 0-16,0 0 15,0 0-15,0 0 0,0-22 16,1 1-16,-1 21 0,0-21 0,0 0 15,-21 0-15</inkml:trace>
  <inkml:trace contextRef="#ctx0" brushRef="#br1" timeOffset="193486.94">8551 15134 0,'0'0'0,"-21"0"0,0 21 15,42-21 1,0 0 0,0-21-16,1 21 0,20 0 15,-21-21-15,21 21 0,-20-21 0,-1 21 16,21 0-16,-21-21 0,0 21 0,1 0 16,-1-21-1</inkml:trace>
  <inkml:trace contextRef="#ctx0" brushRef="#br1" timeOffset="194271.61">10626 15261 0,'21'-21'15,"-42"42"-15,63-42 0,-42 0 0,0 0 16,0 0-16,0-1 16,0 1-16,0 0 0,0 0 0,-21 0 15,0 0-15,-1 21 16,1-22-16,0 1 0,-21 21 0,21 0 15,-22-21-15,22 21 0,-21 0 0,-1 0 16,1 0-16,21 21 0,-21 0 16,-1 1-16,22-1 0,0 0 15,0 21-15,0 1 0,-1-1 0,22 21 16,-21-20-16,21-1 0,0 22 0,0 20 16,0-41-16,0-1 0,0-21 15,21 0-15,-21 0 0,22 1 16,-1-22-16,0 0 0,0 0 15,0 0-15,0 0 0,1 0 16,-1 0-16,0-22 0,0 1 16,21-21-16,-20 0 0,-1 20 15,0-20-15,0 21 0,-21-21 16,21 20-16,0-20 0,-21 0 0,22 21 16,-22-22-16,0 22 0,0 0 0,0 0 15,0 0-15,0-1 0,0 44 31,0-1-31,0 0 0,0 21 16,0-21-16,0 22 0,0-22 0,0 21 16,0 1-16,0-1 0,0-21 15,0 21-15,0-20 0,21 20 16,-21-21-16,21 0 0,0 0 0,0 1 16,0-1-16,1-21 0,-1 0 15,0 0-15,0 0 0,0 0 16,0 0-16,1 0 0,20 0 0,-21-21 15,21-1-15,-20 1 0,20 0 0,0 0 16,-21 0-16</inkml:trace>
  <inkml:trace contextRef="#ctx0" brushRef="#br1" timeOffset="194522.47">11472 15367 0,'0'0'0,"0"21"16,21-21-1,1 0-15,-1 0 0,0 0 16,0 0-16,0 0 0,0 0 0,1 0 16,-1 0-16,0 0 15,0 0-15,0 0 0</inkml:trace>
  <inkml:trace contextRef="#ctx0" brushRef="#br1" timeOffset="194732.37">11409 15600 0,'0'0'0,"-21"21"0,21 0 0,-22-21 15,22 21 1,22-21 0,-1 0-16,0 0 15,0 0-15,0 0 0,0 0 16,1 0-16,-1 0 0,0 0 0,0 0 16,0-21-16,0 21 15,-21-21-15,22 0 0,-1 21 0,0-21 16</inkml:trace>
  <inkml:trace contextRef="#ctx0" brushRef="#br1" timeOffset="195150.95">12234 15071 0,'0'0'0,"0"-21"0,21-1 15,-21 1-15,0 0 16,0 42-1,-21 0 1,21 1-16,-21-1 0,21 0 0,0 21 16,-21-21-16,21 22 0,-21-22 15,21 21-15,-21-21 0,21 22 0,0-22 16,0 21-16,-22-21 0,22 22 0,0-22 16,-21 0-16,21 0 0,0 0 15,0 1-15,0-1 0,0 0 16,21-21-1,1 0 1,-1-21-16,0 0 16</inkml:trace>
  <inkml:trace contextRef="#ctx0" brushRef="#br1" timeOffset="195993.89">12679 15071 0,'0'0'0,"0"-21"16,-21 21 15,21 21-31,-22-21 0,22 21 0,0 0 16,-21 0-16,21 0 0,-21 1 16,21-1-16,0 21 0,0-21 15,-21 0-15,21 22 0,-21-22 0,21 21 16,0-21-16,0 22 0,0-22 0,0 0 15,0 21-15,0-20 0,0-1 16,0 0-16,0 0 0,21-21 16,0 0-16,0 0 0,0 0 0,1 0 15,-1 0-15,0 0 0,0 0 16,0-21-16,0 0 0,1 21 0,-1-21 16,0-1-16,0 22 0,-21-21 0,0 0 15,21 0-15,-21 0 16,0 0-16,0-1 0,0 1 0,0 0 0,0 0 15,-21 0-15,0 0 0,0-1 16,0 1-16,21 0 0,-22 21 16,1-21-16,0 21 0,0-21 15,21 0-15,0-1 16,21 1-16,0 0 16,0 0-16,22 21 0,-22-21 0,21 0 15,1-1-15,-1 22 0,0-21 16,22 21-16,-22 0 0,0 0 0,1 0 15,-1 0-15,-21 0 0,0 21 0,1 1 16,-1-22-16,-21 21 16,0 0-16,0 0 0,0 0 0,0 0 0,-21 1 15,-1 20-15,22-21 0,-21 0 16,0 0-16,0 1 0,0-1 16,0 21-16,21-21 0,0 0 0,0 1 15,0-1-15,0 0 0,0 0 16,21-21-16,0 0 15,0 0-15,0 0 0,0 0 0,1 0 16,-1 0-16,0 0 0,0 0 0,-21-21 16,42 21-16,-42-21 0,22 21 15,-1-21-15,0-1 0,0 1 0,0 0 16,0 0-16,1 0 0,-1 0 0,-21-22 16,0 22-16,21-21 15,-21 21-15,0-22 0,0 22 0,0 0 16,0-21-16,0 20 0,-21 1 0,0 21 15,-1-21-15,1 21 0,0 0 16,0 0-16,0 0 0,0 0 0,-1 0 16,1 0-16,0 21 0,0 0 15,21 1-15,0-1 0,-21 0 16,21 0-16,0 0 16,0 0-16,21 1 15,0-22-15,0 0 16,0 0-16,1 0 0</inkml:trace>
  <inkml:trace contextRef="#ctx0" brushRef="#br1" timeOffset="196278.19">13928 15155 0,'0'0'0,"-22"0"16,1 0-1,21 22 48,0-1-48,0 0 1,0 0-16</inkml:trace>
  <inkml:trace contextRef="#ctx0" brushRef="#br1" timeOffset="196547.03">13928 15558 0,'0'0'0,"-22"21"0,-20 0 16,42 0-16,-21-21 15,0 21-15,21 0 16,-21 1-16,-1-22 16,22 21-16,-21-21 0,21 21 0,0 0 15,-21-21 1,21 21-16,-21-21 0,21 21 0,-21 1 15,0-22-15,-1 0 16,1 0 0,0 0-16,0 0 0,0 0 15</inkml:trace>
  <inkml:trace contextRef="#ctx0" brushRef="#br1" timeOffset="213614.9">7387 16806 0,'0'-21'16,"0"0"-1,0 0 1,0 42 47,0 0-63,0 0 15,0 1-15,-21 20 0,0-21 16,21 21-16,-21-20 0,-1 20 15,22-21-15,-21 21 0,0-20 0,21 20 16,0-21-16,-21 0 0,0 0 16,21 1-16,0-1 0,0 0 0,-21 0 15,21 0-15,-22-21 16,22-21 15,0 0-31,0 0 0,0-22 16,22 22-16,-1 0 0</inkml:trace>
  <inkml:trace contextRef="#ctx0" brushRef="#br1" timeOffset="214031.18">7472 16531 0,'0'0'15,"0"-21"-15,0 0 0,-21 21 16,-1 0-1,22 21-15,-21-21 16,0 21-16,21 0 0,0 1 0,0-1 16,0 0-16,0 0 15,0 0-15,21-21 32,0 0-32,1 0 15,-1 0-15,0-21 16,0 0-16,0 0 0,-21 0 15,21-1-15,-21 1 16,0 0-16,0 0 0,0 0 16,-21 21-16,0 0 0,0-21 0,0 21 15,0 0-15,-1 0 16,1 0-16,21 21 0,-21-21 16,21 21-16,0 0 0,-21 0 15,21 0-15,0 1 16,0-1-16,0 0 0,0 0 15,0 0-15,21 0 0,-21 1 0,21-1 16,0 0-16,-21 0 16,22 0-16</inkml:trace>
  <inkml:trace contextRef="#ctx0" brushRef="#br1" timeOffset="-214636.69">7832 16933 0,'0'0'0,"0"22"47,0-1-47,0 0 16,0 0-16,0 0 16,0 0-16,0 1 0,0-1 15,0 0-15,-22 0 0,22 0 0,0 0 16,0 1-16,0-1 15,-21-21-15,21-21 47,0-1-47,21 22 16,1-21-16,-22-21 0,21 21 16,0 0-16,0-22 0,0 22 0,0 0 15,22 0-15,-22-22 0,0 43 16,0-21-16,0 0 0,1 21 15,-1 0-15,0 0 0,0 0 0,-21 21 16,21 0-16,-21 1 16,0-1-16,21 0 0,-21 21 0,0-21 15,0 22-15,0-22 0,0 21 16,0-21-16,0 1 0,0 20 0,0-21 16,0 0-16,0 0 0,0 1 15,22-22-15,-1 21 0,-21 0 16,21-21-16,0 0 0,0 0 0,0 0 0,1 0 15,-1 0-15,0 0 0,0-21 16,0 0-16,0-1 0,1 1 16,-1 0-16,0 0 0,0 0 15,0-22-15,0 22 0,1-21 0,-22 0 16,21-1-16,-21 1 0,21 0 0,-21-1 16,21 1-16,-21 0 0,0-22 15,0 22-15,0 21 0,21-22 0,-21 1 16,0 21-16,0 0 0,0-1 15,0 1-15,0 42 32,0 1-32,0-1 0,-21 0 15,0 21-15,21 1 0,0-1 0,-21 0 16,0 1-16,21-1 16,-22 0-16,22 1 0,0 20 0,-21-21 15,21 1-15,-21-1 0,21 0 0,0-20 16,0 20-16,0-21 0,0 0 15,0 22-15,0-22 0,0 0 16,0 0-16,21-21 16,-21 21-16,21-21 0,1 0 15,-1 0-15,0 0 0,-21-21 16,21 21-16,-21-21 0,21 0 16,0 0-16,-21-1 0,0 1 15,22 0-15,-22 0 16,21 0-16</inkml:trace>
  <inkml:trace contextRef="#ctx0" brushRef="#br1" timeOffset="-214361.84">8382 17018 0,'0'0'0,"21"0"46,0 0-46,0-21 16,1 0-16,-1 21 0,21-21 0,-21 21 16,0 0-16,22-22 0,-22 22 15,0 0-15,0 0 0,0 0 0,1-21 16,-1 21-16,0 0 62</inkml:trace>
  <inkml:trace contextRef="#ctx0" brushRef="#br1" timeOffset="-213568.78">10477 16976 0,'0'0'0,"0"-21"0,-21-43 16,21 43-16,0 0 15,0 0-15,0-1 0,0 1 16,0 0-16,0 0 0,0 0 0,0 0 16,0-1-16,0 44 31,0-1-31,0 21 0,0-21 15,0 22-15,0-1 16,0 21-16,0-20 0,0-1 0,0 22 16,0-22-16,0 0 0,0 1 15,0 20-15,-21-21 0,21 1 0,0-22 16,-21 21-16,21 1 0,-21-22 0,21 0 16,-21 0-16,21 0 0,0 0 15,0 1-15,-22-22 16,22-22-1,0 1-15,-21 21 16,21-21-16,0-21 0,0 21 16,0-1-16,0 1 0,0-21 0,0 21 15,21 0-15,1-1 0,-1-20 16,0 21-16,0 0 0,21 0 16,1 21-16,-1-22 0,0 22 0,1 0 15,-1 0-15,0 0 0,1 0 16,-1 22-16,0-22 0,1 21 0,-22 0 15,0 0-15,0 0 0,0 0 16,-21 1-16,0-1 0,0 0 0,0 0 16,-21 0-16,0 0 0,0 1 0,-21-1 15,20 0-15,-20 0 0,21-21 16,-21 21-16,-1 0 0,22-21 0,-21 0 16,21 22-16,-22-22 0,1 0 15,21 0-15,0 0 0,-1 0 0,1 0 16,0 0-16,0 0 15,21-22 17,21 1-32,0 21 15,0-21-15,1 21 0</inkml:trace>
  <inkml:trace contextRef="#ctx0" brushRef="#br1" timeOffset="-213200.76">11684 17209 0,'0'0'0,"-21"0"16,42 0 15,0 0-31,-21-22 16,21 22-16,0 0 0,1 0 16,-1 0-16,0 0 0,0 0 0,0 0 15,0 0-15,1 0 0,-1 0 16,0 0-16,0 0 0,0 0 15,-21 22-15,0-1 16,-21 0 0,0-21-16,-21 0 15</inkml:trace>
  <inkml:trace contextRef="#ctx0" brushRef="#br1" timeOffset="-212989.88">11557 17441 0,'0'0'16,"0"22"0,21-22 15,0 0-31,0 0 16,1 0-16,-1 0 0,0 0 15,0 0-15,0-22 0,0 22 0,1 0 16,-1 0-16,0-21 0,21 21 15,-21-21-15,1 21 0,20 0 0</inkml:trace>
  <inkml:trace contextRef="#ctx0" brushRef="#br1" timeOffset="-212191.83">13187 17441 0,'0'0'0,"21"0"16,0 0 0,0 0-1,-21-21-15,21 21 0,1-21 16,-1 0-16,0 0 0,-21 0 15,21 21-15,-21-22 0,0 1 16,21 0-16,-21 0 0,0 0 16,0 0-16,0-1 0,0 1 15,0 0-15,0 0 0,0 0 0,-21 0 16,0-1-16,0 22 0,0 0 16,-1-21-16,1 21 15,0 0-15,-21 0 0,21 0 0,-1 0 16,-20 0-16,21 21 0,-21 1 0,20-1 15,-20 0-15,21 0 0,-21 0 16,20 0-16,1 22 0,-21-22 0,21 21 16,0-21-16,-1 22 0,1-22 15,21 21-15,0-21 0,-21 22 0,21-22 16,0 0-16,0 0 0,0 0 16,0 1-16,0-1 0,0 0 15,21-21-15,0 0 0,1 0 0,-1 0 16,0 0-16,0 0 0,21 0 15,-20 0-15,20 0 0,-21-21 16,21 21-16,1-21 0,-22-1 16,21 1-16,1 0 0,-22 0 0,21 0 15,0 0-15,-20-22 0,20 22 0,-21 0 16,0-21-16,0 20 0,1-20 16,-1 21-16,0 0 0,0 0 0,-21-1 15,0 1-15,0 0 16,21 21-16,-21 21 15,0 0 1,0 1-16,0-1 0,0 0 16,-21 0-16,21 21 0,0-20 0,0-1 15,0 21-15,0-21 0,0 0 16,0 22-16,0-22 0,0 0 16,21 0-16,0 0 0,1 1 0,-22-1 15,21-21-15,0 21 0,0-21 16,0 0-16,0 0 0,1 0 0,-1 0 15,0 0-15,0 0 0,0 0 16,0 0-16,1-21 0,-1 21 0,-21-21 16,21-1-16,0 1 0,0 0 0,0 0 15,1 0-15</inkml:trace>
  <inkml:trace contextRef="#ctx0" brushRef="#br1" timeOffset="-211894">14690 17293 0,'0'-21'16,"-22"21"-16,22-21 15,0 0 1,0 0-1,0-1 1,22 22 0,-1 0-1,-21 22 1,21-1-16,-21 0 16,0 0-16,0 0 15,0 0-15</inkml:trace>
  <inkml:trace contextRef="#ctx0" brushRef="#br1" timeOffset="-211602.17">14711 17590 0,'-21'21'0,"42"-42"0,-42 63 16,21-21-1,0 0 1,-22-21-16,22 21 0,0 1 16,0-1-16,0 0 15,-21-21-15,21 21 0,-21 0 16,21 0-16,0 1 0,-21-1 0,0 0 16,0 0-16,-1 0 0,1-21 15,0 21-15,0 1 0,-21-1 16,20-21-16,1 0 0,0 21 0,-21-21 15,21 0-15,-22 0 0,22 0 0,0-21 16,-21 0-16</inkml:trace>
  <inkml:trace contextRef="#ctx0" brushRef="#br1" timeOffset="-210649.37">12954 17717 0,'-21'0'62,"0"-22"-46,-1 22-1,1 0-15,0 0 0,0 0 16,0 0-16,21-21 0,-21 21 16,-1 0-16,1 0 15,42 0 32,22 0-47,-22 0 0,21 0 16,-21 0-16,22 0 0,-1 0 0,22 0 15,-22 0-15,21 0 16,1 0-16,-1 0 0,-20 0 0,20 0 16,-20 0-16,20 0 0,-21 0 0,1 0 15,-22 21-15,21-21 0,-21 0 16,1 0-16,-1 0 0,-42 0 62,-1 0-62,1 0 0,0 0 16,0 0-16,0 0 0,0 0 16,-1 0-16,1 0 15,0 22-15</inkml:trace>
  <inkml:trace contextRef="#ctx0" brushRef="#br1" timeOffset="-210313.56">12742 17717 0,'0'0'16,"-42"0"-16,-22 0 0,43 0 15,0 0-15,42 0 31,0 0-15,22 0-16,-1 0 0,0 0 0,1 21 16,20-21-16,-20 0 0,20 0 0,1 0 15,-1 21-15,22-21 0,-22 0 16,1 0-16,-1 0 0,1 21 0,-22-21 16,0 0-16,1 0 0,-1 0 15,0 0-15,-20 0 0,-1 21 0,0-21 16,-42 0 31,0 0-47,-1 0 15,1-21-15,0 21 0,0 0 16</inkml:trace>
  <inkml:trace contextRef="#ctx0" brushRef="#br1" timeOffset="-209965.76">12742 17674 0,'0'0'0,"-21"0"0,-21 0 16,42 21 0,21-21-1,21 0-15,-21 0 0,22 0 16,-1 0-16,0 0 0,1 0 15,-1 0-15,22 22 0,-22-22 0,21 0 16,1 0-16,-22 0 0,22 0 16,-22 0-16,0 0 0,22 0 0,-22 0 15,-21 0-15,22 0 0,-22 0 16,0 0-16,0 0 0,-42 0 47,0 0-47,0 0 0,0 0 0,-1 0 15,-20 0-15,21 0 0,-21 0 16,-1 0-16,1 0 0,0 0 16,-22 0-16</inkml:trace>
  <inkml:trace contextRef="#ctx0" brushRef="#br1" timeOffset="-209693.91">12700 17801 0,'21'-21'0,"-42"42"0,-21-21 15,20 21-15,1-21 0,21 22 16,21-22-1,1 0-15,-1 0 16,21 0-16,-21 0 0,22 0 0,-1 0 16,21 0-16,-20 0 0,20 0 15,1 0-15,-22 0 0,22 0 16,-1 0-16,-21 0 0,22 0 0,-22 0 16,1 0-16,-1 0 0,0 0 15,-21 0-15,22 0 0,-22 0 0,0 0 16,0 0-1,-21-22 17,0 1-17,0 0-15</inkml:trace>
  <inkml:trace contextRef="#ctx0" brushRef="#br1" timeOffset="-209148.82">13208 16489 0,'0'-21'16,"0"0"0,0 42 31,0 0-32,0 0-15,0 0 0,-21 0 0,21 1 16,0-1-16,-21 0 0,-1 0 15,1 0-15,21 0 0,0 1 0,-21-1 16,21 0-16,-21 0 0,21 0 16,-21-21-16,21 21 15,21-21 32,0 0-47</inkml:trace>
  <inkml:trace contextRef="#ctx0" brushRef="#br1" timeOffset="-208365.5">13462 16679 0,'0'-21'31,"0"42"32,0 1-63,-21-1 16,21 0-16,-21-21 0,21 21 0,0 0 15,0 0-15,0 1 16,0-1-1,0 0-15,21-21 16,0 0-16,0 0 16,0 0-16,0 0 0,1 0 15,-22-21 1,21 21-16,-21-21 16,0-1-16,0 1 15,0 0-15,-21 0 16,-1 0-16,22 0 15,0-1 1,0 1-16,0 0 16,22 21-16,-1-21 0,0 21 15,0 0-15,0 0 0,0 0 16,1 0-16,-1 0 0,0 0 16,0 0-16,0 0 0,0 21 0,1 0 15,-22 0-15,0 1 16,21-1-16,-21 0 0,0 0 15,0 0-15,0 0 0,-21-21 16,21 22-16,-22-1 0,1 0 16,21 0-16,21-21 31,1 0-15,-1 0-16,0 0 15,0-21-15,0 21 0,-21-21 0,21 0 16,1 21-16,-22-22 0,0 1 0,21 0 15,-21 0-15,0 0 16,0 0-16,0-1 0,0 1 0,0 0 16,0 0-16,-21 0 0,-1 21 15,1 0-15,0 0 16,0 0-16,0 0 16,0 0-1,21 21 1,-22-21-16,1 0 15</inkml:trace>
  <inkml:trace contextRef="#ctx0" brushRef="#br1" timeOffset="-205597.99">12912 16574 0,'0'21'31,"0"-42"16,0-1-31,0 1-1,0 0 1,0 0 0,0 0-1,0 0 1,0-1-1,-22 1-15,1 21 16,21-21-16,-21 21 16,0 0-16,21-21 0,-21 0 15,0 21 1,-1 0-16,22-21 0,-21 21 16,0 0-16,0-22 15,0 22-15,0 0 16,-1-21-16,1 21 15,0 0 1,0 0-16,0 0 0,21-21 0,-21 21 16,-1 0-16,1 0 15,0 0-15,0 0 16,0 0-16,0 0 0,-1 0 16,1 0-16,0 0 15,0 0-15,0-21 0,0 21 16,-1 0-16,1 0 15,0 0-15,0 0 16,0 0-16,0 0 16,-1 0-16,1 0 15,0 0-15,0 0 16,0 0-16,0 0 0,-1 0 16,1 0-16,0 0 15,0 0-15,0 0 0,0 0 16,-1 0-16,1 0 0,0 0 15,0 0-15,0 0 16,0 0-16,-1 0 0,1 0 16,0 0-1,0 0-15,21 21 0,-21-21 16,0 0-16,-1 21 16,1-21-1,0 21 1,0-21-1,0 22-15,0-1 16,-1-21 0,22 21-1,-21-21-15,0 21 16,0-21-16,21 21 16,-21-21-16,0 21 0,-1-21 15,22 22-15,-21-22 0,0 0 16,0 21-16,0-21 15,21 21 1,-21-21-16,-1 0 0,22 21 16,-21-21-1,21 21-15,-21-21 0,21 21 16,-21 1 0,0-22-16,21 21 15,-21 0-15,-1 0 0,1-21 16,0 21-16,0 0 15,0 1-15,0-22 16,-1 21-16,1 0 16,0 0-16,0-21 15,21 21 1,0 0 0,0 1-1,-21-1 1,21 0-1,0-42 48,0 0-63,0-1 0,21 22 16,-21-21-16,21 21 0,-21-21 15,0 0-15,0 0 0,21 21 16,-21-21-16,21-1 0,-21 1 15,0 0-15,0 0 0,22 21 16,-22-21-16,21 0 0,-21-1 31,21 22-15,-21-21-16,0 0 156,0 0-125,21 21 63,-21 21-78,0 0-1,0 0 1,0 1-16,0-1 16,0 0-16,-21-21 15,21 21-15,0 0 16,0 0-16,-21-21 0,21 22 16,-21-1-16,21 0 15,0 0 1,0 0-1,0 0-15,-22-21 0,22 22 16,22-22 109,-22-22-125,21 22 0,0 0 16,0 0-1,0-21-15,0 21 0,1 0 16,-1 0-16,0 0 0,0 0 0,0 0 16,0 0-16,1 0 0,-1 0 15,0 0-15,0 0 0,0 0 0,0 0 16,1 0-1,-44 0 32,22 21-31,-21-21-16,0 0 16,0 0-16,0 0 0,0 22 15,-1-22-15,1 0 0,-21 0 0,21 0 16,0 0-16,-1 0 0,1 21 15,0-21-15,0 0 0,0 0 16,0 0-16,-1 0 109,1 0-93,21-21-16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9T03:56:16.2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2201 1715 0,'0'-22'16,"21"1"-16,-21 0 15,0 0 1,22 0-16,-22 0 16,0-1-16,0 1 0,0 0 15,0 0-15,0 0 16,0 0-16,0-1 15,0 1 1,0 0 0,-22 21-1,22 21-15,0 0 16,0 1-16,0 20 16,0-21-16,0 21 0,0 1 15,0-1-15,0 0 0,0 1 16,0-1-16,0 22 0,0-22 15,0 21-15,0-20 0,0 20 0,-21-20 16</inkml:trace>
  <inkml:trace contextRef="#ctx0" brushRef="#br0" timeOffset="180.89">2201 2519 0,'43'0'0</inkml:trace>
  <inkml:trace contextRef="#ctx0" brushRef="#br0" timeOffset="644.25">2815 2201 0,'-21'0'47,"21"22"-32,-21-1-15,21 0 16,0 0-16,0 0 15,0 0 1,21-21 0,0 0-16,0 0 15,0 0-15,-21-21 16,0 0-16,22 21 0,-22-21 16,0 0-16,0 0 15,0-1 1</inkml:trace>
  <inkml:trace contextRef="#ctx0" brushRef="#br0" timeOffset="680.26">2857 2244 0</inkml:trace>
  <inkml:trace contextRef="#ctx0" brushRef="#br0" timeOffset="6809.49">2180 1630 0,'0'-21'0,"0"0"16,0-1 0,0 1-1,21 0 1,-21 0 0,0 0-16,0 0 15,0-1-15,0 1 16,0 0 15,0 0-31,0 42 47,0 0-47,21 22 16,-21-22-16,22 0 0,-22 21 15,21 1-15,-21-1 0,0 0 0,0 22 16,21-22-16,-21 22 0,21-22 15,-21 21-15,21-20 0,-21-1 16,0 22-16,0-22 0,0 0 0,0 1 16,0-22-16,0 21 15,0 0-15,0-20 0,0-1 0,0 0 16,0 0-16,0 0 0,0 0 16,0-42 15,0 0-31,0 0 15,0-21-15,0 20 0,21-20 16,-21 21-16,0-21 0,0-1 16,0-20-16,22 20 0,-22-20 0,0 21 15,0-22-15,0 1 0,0-1 16,0 1-16,0 20 0,-22-20 0,1 20 16,0 1-16,21 0 15,-21-1-15,21 22 0,0 0 0,-21 0 16,21 0-16,0 63 31,0-21-31,0 22 16,21-1-16,0 0 0,-21 22 15,0-1-15,21 1 0,-21-1 0,0 1 16,0-1-16,0 1 0,0-1 16,0 1-16,0-22 0,0 0 15,0 1-15,21-22 0,-21 21 0,0-21 16,0 1-16,0-1 0,0 0 15,0-42 48,0 0-63,22-1 16</inkml:trace>
  <inkml:trace contextRef="#ctx0" brushRef="#br0" timeOffset="7628.04">2836 2074 0,'0'22'31,"-21"-22"-31,21 21 16,0 0-16,0 0 15,-21 0-15,21 0 0,0 1 16,0-1-16,0 0 16,0 0-1,21-21-15,0 0 16,0 0-16,-21-21 15,22 0-15,-1 0 16,0-1 0,-21 1-16,0 0 0,0 0 15,0 0-15,0 0 0,-21-1 16,0 22-16,-1 0 16,1 0-16,0 0 0,0 0 15,0 22-15,0-1 16,21 0-16,-22 0 0,22 0 15,0 0-15,0 1 0,0-1 16,0 0-16,0 0 16,22 0-16,-1-21 15,0 0-15,0 0 16,0 0-16,0 0 16,1-21-16,-22 0 15,21 0-15,-21 0 16,0-1-16,0 1 15,0 0-15,-21 21 0,-1-21 16,1 21-16,0 0 16,0 0-16,21 21 15,0 0 1,0 0-16,0 1 0,0-1 16,21 0-1,0-21-15,0 0 16,1 0-16,-1 0 15,0 0-15,0 0 16</inkml:trace>
  <inkml:trace contextRef="#ctx0" brushRef="#br0" timeOffset="14771.45">5482 1291 0,'-21'0'15,"0"0"1,21-21-16,-21 21 15,-1 0 1,22 21 15,0 0-31,0 1 0,0-1 0,0 0 16,0 0-16,0 0 0,0 0 16,0 1-16,0-1 0,0 0 0,22 0 15,-1 0-15,0 0 0,0-21 16,0 22-16,0-22 0,1 0 0,-1 0 15,21 0-15,-21 0 0,22 0 16,-22 0-16,21-22 0,0 1 16,-20 21-16,20-21 0,-21 0 15,21 0-15,-20 0 0,-1-1 0,21 1 16,-42 0-16,21 0 0,-21 0 16,21 0-16,-21-1 0,0-20 0,0 21 15,0 0-15,0 0 0,-21-1 16,0 1-16,0 0 0,0 21 15,0 0-15,-22 0 0,1 0 16,21 0-16,-22 21 0,1 0 0,0-21 16,-1 22-16,1 20 0,0-21 15,-1 0-15,22 22 0,-21-22 16,21 21-16,21 0 0,0-20 16,-21 20-16,21 0 0,0 1 0,0-22 15,0 21-15,21-21 0,0 22 16,0-22-16,0 0 0,0 21 0,1-42 15,-1 21-15,21 1 0,-21-1 0,0-21 16,22 21-16,-22-21 0,0 0 16,21 0-16,-20 0 0,-1 0 0,0 0 15,0 0-15,0 0 0,0 0 16,1 0-16,-1 0 0,-21-21 0,0 0 31,-21 21-31,-1 0 16,-20 0-16,21 0 15,-21 21-15,-1-21 0,1 21 0,0 0 16,-1 0-16,-20 22 0,20-22 16,1 0-16,21 21 0,-21-21 0,20 22 15,-20-22-15,42 21 0,0-21 16,-21 22-16,21-22 0,0 21 0,0-21 16,21 1-16,0-1 0,0 21 0,1-42 15,20 21-15,-21 0 0,21 1 16,1-22-16,-1 0 0,22 0 15,-22 0-15,0 0 0,22-22 0,-1 1 16,-20 21-16,20-21 0,-21 0 16,1 0-16,-1-22 0,0 22 15,1 0-15,-1 0 0,0 0 0,-20-22 16,-1 22-16,0 0 0,0 0 0,0 0 16,-21 0-16,0-1 0,0 1 15,0 0-15,-21 21 31,21 21-31,-21 0 16,21 1-16,0-1 0,0 0 16,-21 0-16,21 21 0,-21-20 15,21-1-15,-22 0 0,22 0 0,0 0 16,0 0-16,0 1 0,-21-1 16,21 0-16,0 0 0,0-42 46,0 0-46,0 0 0,21-1 16,-21 1-16,22-21 0,-1 21 16,-21 0-16,21-1 0,0-20 0,0 21 15,-21 0-15,21 0 0,1-1 16,-1 1-16,0 0 0,0 21 0,0 0 16,0 0-16,1 0 15,-1 0-15,0 0 0,0 21 16,0 0-16,-21 1 15,21-1-15,1 0 0,-22 0 16,0 0-16,0 0 0,21 1 0,-21-1 16,21 0-16,-21 0 0,21 0 15,-21 0 1,21-21 0,0-21-1,1 21-15,-22-21 16,21 0-16,0 0 0,0 0 15,-21-22-15,21 22 0,0 0 0,1-21 16,-1 20-16,0 1 0,0 0 16,0 0-16,0 0 0,1 21 15,-1 0-15,-21-21 0,21 21 0,0 0 16,0 21 0,0 0-16,1 0 0,-22 0 15,0 0-15,0 1 0,0-1 0,21 21 16,-21-21-16,0 0 0,0 1 15,21-1-15,0 21 0,0-21 0,-21 0 16,21 1-16,1-1 0,-1-21 16,0 21-16,0-21 0,0 0 15,0 0-15,1 0 0,20 0 0,-21 0 16,0-21-16,22 21 0,-22-21 16,0-1-16,0 1 0,21 0 0,-20 0 15,-22 0-15,21 0 0,0-22 0,-21 22 16,21 0-16,-21-21 0,0 20 15,0 1-15,0 0 0,21 0 16,-21 0-16,0 0 0,21 21 16,-21 21-1,0 0-15,0 0 16,0 0-16,0 22 0,0-22 16,-21 21-16,21 0 0,-21 1 0,21-1 15,-21 22-15,0-22 0,21 21 16,-21 1-16,21 21 0,-22-22 15,22 1-15,0 20 0,0 1 0,0 0 16,0-1-16,0 1 0,0 0 0,0-1 16,0 1-16,0 0 0,0-1 15,0-20-15,0 84 0,0-85 16,0-20-16,0-1 0,0 0 0,0 1 16,0-22-16,0 0 0,0 0 15,0-42 1,0 0-16,0 0 0,0-22 15,22 1-15,-22 0 0,0-1 16,0 1-16,21-21 0,-21-1 0,21-21 16,-21 22-16</inkml:trace>
  <inkml:trace contextRef="#ctx0" brushRef="#br0" timeOffset="15075.92">7747 2307 0,'0'0'0,"-42"-106"15,42 64-15,0 21 0,0 0 16,0-43-16,0 22 0,0 21 16,21 0-16,0-1 0,0 1 15,0 21-15,0 0 0,22 0 16,-1 0-16,-21 0 0,22 0 16,-1 21-16,-21 1 0,21-1 0,-20 0 15,20 21-15,-21-21 0,-21 22 0,0-22 16,0 21-16,0-21 0,0 1 15,0 20-15,-21-21 0,0 0 0,0 0 16,-1 1-16,-20-1 0,21 0 0,-21 0 16,20-21-16,1 21 0,0-21 15,0 0-15,0 21 0,0-21 16,-1 0-16,22-21 16,0 0-16,22 0 15</inkml:trace>
  <inkml:trace contextRef="#ctx0" brushRef="#br0" timeOffset="17116.84">8467 2307 0,'0'0'0,"-22"21"0,1-21 0,0 0 16,0 0-16,21-21 16,0 0-1,0 0-15,21 0 16,0 0-16,0-1 0,22-20 0,-22 21 15,0-21-15,21-1 0,-20 1 16,20-22-16,-21 22 0,21-21 0,-20-1 16,20 1-16,-21-1 0,0 1 15,-21-1-15,0 22 0,0-22 16,0 22-16,0 0 0,-21 20 0,0-20 16,0 21-16,-22 21 0,22-21 15,-21 21-15,0 0 0,-1 0 0,22 21 16,-21 0-16,-1 0 0,22 0 15,0 22-15,-21-1 0,42 0 0,-21 1 16,21 20-16,0 1 0,0 20 16,0-20-16,0-1 0,0 1 0,0-1 15,0 1-15,21-1 16,0-20-16,0-1 0,-21 0 0,21 1 0,22-22 16,-22 21-16,0-21 0,0 1 15,21-22-15,-20 0 0,20 21 0,-21-21 16,21 0-16,-20 0 0,20-21 15,-21-1-15,21 22 0,-20-21 16,20 0-16,-21 0 0,0-21 0,0 20 16,1 1-16,-1 0 0,0 0 15,-21 0-15,21 0 0,-21-1 0,21 1 16,-21 0-16,0 42 31,0 0-31,0 1 0,-21-1 16,21 0-16,-21 0 0,21 0 15,0 0-15,0 22 0,0-22 16,0 0-16,0 0 0,0 0 0,0 1 16,21-1-16,0 0 0,0 0 15,1-21-15,-1 21 0,0-21 16,21 0-16,-21 0 0,1 0 16,-1-21-16,0 21 0,21-21 0,-21 0 15,1 0-15,-1-1 0,0 1 0,0 0 16,0 0-16,0 0 0,1-22 15,-22 22-15,0 0 0,0-21 0,0 21 16,0-22-16,0 22 0,-22 0 16,1 0-16,0 0 0,0-1 0,0 1 15,0 21-15,-1 0 0,1 0 0,-21 0 16,21 0-16,0 21 16,-1 1-16,-20 20 0,42-21 15,0 21-15,-21-20 0,21 20 16,0-21-16,0 21 0,0 1 0,0-22 15,0 0-15,21 21 0,0 1 16,0-22-16,1 0 0,-1-21 16,0 0-16,21 0 0,-21 0 0,1 0 15,20 0-15,-21 0 0,21-21 16,-20 21-16,20-21 0,0 0 16,-21-1-16,22 1 0,-22 0 0,21 0 15,-21-21-15,1 20 0,-1 1 16,0 0-16,0 0 0,-21 0 15,0 42 17,0 0-32,0 0 15,0 0-15,0 1 0,0-1 16,0 0-16,0 0 0,0 0 0,21 0 16,0 1-16,1-22 0,-1 0 15,0 21-15,21-21 0,-21 0 16,1 0-16,62 0 15,-63-21-15,22 21 0,-1-22 0,-21 1 0,22 0 16,-22 21-16,21-21 16,-21 0-16,0 0 0,-21-1 0,22-20 15,-22 21-15,0 0 0,21 0 0,-21-1 16,0 1-16,0 0 0,0 0 16,0 0-16,0 42 31,0 0-31,0 0 0,0 0 15,0 1-15,0-1 0,0 21 0,0-21 16,0 22-16,-21-1 0,21 0 16,0 1-16,0 20 0,-22 1 0,22-22 15,-21 43-15,21-22 0,0 22 16,0-22-16,0 22 0,0 0 16,0 20-16,0-20 0,0 21 0,0 0 15,0-22-15,0 22 0,-21 0 0,21 0 16,-21-21-16,21-1 0,0 1 15,-21 0-15,0-22 0,-1 22 0,1-43 16,0 22-16,0-22 0,-21-21 0,20 21 16,-20-20-16,0-1 0,-1-21 0,1 0 15,0 0-15,-22 0 0,22-21 16,-22-1-16,1-20 0,21 21 0,-64-64 16,63 22-16,-20-43 15,21 42-15,20 1 16,1-1-16,21 1 0,0-1 0,0-20 15,0 20-15,0-20 0,0 20 0,21-21 16,22 22-16,-22-22 0,21 1 16,1 20-16,41-105 0,-20 105 15,-22-20-15,22-1 0,-1 21 16,1-20-16,-1 20 0,1-20 16,-22 20-16,21 1 0,-20-1 0,20 22 15,-20-1-15,-22-20 0,0 42 0,0-22 16,0 22-16,-21 0 0,0 0 15,-21 42 17,21 0-32,0 0 15,0 1-15,0-1 0,-21 0 16,21 0-16,0 0 0,0 0 0,0 1 16,0 20-16,0-21 0,0 0 0,0 0 15,0 1-15,21-22 0,0 21 16,0 0-16,1-21 0,-1 0 0,0 0 15,0 0-15,21 0 0,-20 0 16,20 0-16,0 0 0,-21-21 0,22 0 16,-1-1-16,0 1 0,1 0 15,-22 0-15,21 0 0,1 0 16,-22-1-16,0-20 0,0 21 0,-21 0 16,21-22-16,-21 22 0,0 0 15,0 0-15,0 0 0,-21 0 0,0 21 16,0 0-16,0 0 0,-1 0 15,1 0-15,0 21 0,0 0 16,21 0-16,-21 21 0,21-20 0,-21-1 16,21 21-16,0-21 0,0 22 15,0-22-15,0 0 0,0 0 0,0 0 16,21 0-16,0 1 0,21-22 16,-21 21-16,1-21 0,-1 0 0,0 0 15,21 0-15,-21 0 0,1 0 0,-1 0 16,0-21-16,0 21 0,0-22 15,0 1-15,1 0 0</inkml:trace>
  <inkml:trace contextRef="#ctx0" brushRef="#br0" timeOffset="18425.23">12869 2138 0,'0'0'0,"21"0"0,1 0 15,20 0-15,-21 0 0,0 0 16,0 0-16,1-21 0,-1 21 0,0-21 16,-21-1-16,21 22 0,0-21 0,0 0 15,-21 0-15,0 0 16,0 0-16,0-1 15,-21 1-15,0 21 0,0-21 16,-21 0-16,20 21 0,-20-21 0,0 21 16,21 0-16,-22 0 0,1 0 15,0 0-15,-1 21 0,22 0 0,-21 0 16,21 0-16,-22 1 0,22-1 16,0 21-16,0-21 0,21 22 0,0-1 15,0-21-15,0 21 0,0-20 16,0-1-16,0 0 0,0 0 15,21 0-15,0 0 0,0 1 0,0-22 16,1 0-16,20 0 0,-21 0 0,21 0 16,1 0-16,-22-22 0,21 1 15,1 0-15,-1 21 0,21-42 0,-20 21 16,-1-1-16,0-20 0,1 21 16,-22-21-16,21-1 0,1 1 0,-22-22 15,0 22-15,0-21 0,0 20 0,-21-20 16,0 20-16,0-20 0,0 21 15,0-22-15,0 22 0,0-1 16,0 22-16,0 0 0,0 0 16,-21 0-16,0 21 0,0 0 15,0 0-15,-1 21 0,1 21 16,0-21-16,0 22 0,0 20 0,21-20 16,-21 20-16,21-21 0,0 22 0,0-1 15,0-20-15,0 20 0,0-20 16,0 20-16,21-21 0,0-20 0,0 20 15,0-21-15,22 21 0,-22-20 16,0-22-16,21 21 0,-21 0 0,22-21 16,-1 0-16,-21 0 0,22 0 0,-22 0 15,21 0-15,-21-21 16,0 0-16,22 21 0,-22-22 0,0 1 16,0 0-16,0 0 0,1 0 15,-1-22-15,-21 22 0,0 0 0,0-21 16,0 21-16,0-1 0,0 1 0,0 0 15,-21 0-15,21 0 0,-22 21 16,1 0-16,0 0 0,21 21 16,0 0-16,-21 0 0,0 0 15,21 22-15,0-22 0,0 21 0,0-21 16,-21 22-16,21-22 0,0 21 16,0-21-16,0 1 0,0-1 0,0 0 15,21 0-15,0 0 0,0-21 16,0 0-16,0 0 0,1 0 0,20 0 15,-21 0-15,21 0 0,-20 0 16,20-21-16,0 0 0,-21 0 0,22 0 16,-1-1-16,0 1 0,-20-21 15,20 21-15,-21-22 0,0 1 0,0 0 16,1-1-16,-1 1 0,-21 0 0,21-22 16,-21 22-16,0-22 0,0 22 15,0 0-15,0-1 0,0 22 0,0 0 16,0 0-16,0 0 0,-21 42 31,21 0-31,-21 0 0,21 22 16,-22-1-16,22 0 0,-21 1 15,21 20-15,0-21 0,0 1 0,-21 20 16,21-20-16,0-1 0,-21 0 16,21-21-16,0 22 0,0-22 0,0 0 15,0 21-15,21-20 0,0-1 16,0-21-16,1 0 15,-1 0-15,0 0 0,0 0 0,0 0 16,0 0-16,1-21 0,-1-1 0,0 22 16,0-21-16,0 0 0,-21 0 15,0 0-15,0 0 0,0-1 16,0 1-16,0 0 0</inkml:trace>
  <inkml:trace contextRef="#ctx0" brushRef="#br0" timeOffset="18631.11">14182 1905 0,'0'0'0,"-22"0"0,1 0 16,0 0-16,42 0 31,0 0-31,1 0 0,20 0 0,-21 0 16,0 0-16,22-21 0,-22 21 0,21 0 16,-21-21-16,22 21 0,-22 0 15,21 0-15,-21-21 0,0 21 16,1 0-16,-1 0 0,0 0 15,0 0 1</inkml:trace>
  <inkml:trace contextRef="#ctx0" brushRef="#br0" timeOffset="19440.64">14922 2180 0,'22'0'0,"-1"0"16,0 0-16,0 0 16,0 0-16,-21-21 0,21 21 15,1-21-15,-1 0 0,-21 0 16,21-1-16,-21 1 0,0 0 16,0 0-16,0 0 0,0-22 15,0 22-15,-21 0 0,0 21 0,-1-21 16,1 21-16,0-21 0,0 21 0,-21 0 15,20 0-15,1 21 0,-21-21 16,21 21-16,0 0 0,-1 0 0,-20 22 16,21-22-16,21 0 0,-21 21 15,0-20-15,-1 20 0,22-21 0,0 21 16,0-20-16,0 20 0,0-21 16,0 0-16,0 0 0,22 1 15,-1-1-15,0-21 0,0 0 16,0 0-16,0 0 0,22 0 0,-22 0 15,21-21-15,-21-1 0,22 22 16,-22-21-16,21 0 0,-21 0 0,1 0 16,20 0-16,-21-22 0,0 22 0,0 0 15,-21-21-15,0-1 0,22 22 16,-22-21-16,0-1 0,0 22 16,0 0-16,0 0 0,0 0 15,0 0-15,0 42 16,0 0-16,0 0 15,0 0-15,0 22 0,0-22 16,0 21-16,0-21 0,0 22 0,0-22 16,0 21-16,0-21 0,0 0 0,21 1 15,0-1-15,-21 0 0,21 0 16,0-21-16,0 21 0,1-21 0,-1 0 16,21 0-16,-21 0 0,0 0 15,1 0-15,20 0 0,-21-21 0,0 0 16,22 0-16,-22 21 0,0-21 15,21-1-15,-21-20 0,1 21 0,-1 0 16,-21-22-16,21 22 0,-21-21 16,21 21-16,-21 0 0,0-1 0,0 44 47,0-1-47,0 0 0,0 0 15,0 0-15,0 0 0,0 1 0,0-1 16,0 0-16,0 0 0,0 0 15,0 0-15,0 1 16,21-22 0,-21 21-16,21-21 0,1 0 31,-1 0-31,-21-21 0,21-1 0,0 22 16,-21-21-16,21 0 0</inkml:trace>
  <inkml:trace contextRef="#ctx0" brushRef="#br0" timeOffset="19803.43">15938 1566 0,'0'0'0,"-21"-21"0,0 21 0,0 0 0,0 0 16,0 0-16,21 21 0,-22 1 16,22-1-16,0 0 15,0 0-15,0 0 16,22-21-1,-1 0-15,0 0 0,0 0 0,0 0 16,0-21-16,-21 0 0,22 0 16,-1 21-16,-21-21 0,21-1 0,-21 1 15,0 0-15,0 0 0,0 0 16,0 0-16,-21-1 0,0 1 16,-1 0-16,1 21 0,0 0 0,0 0 15,0 0-15,0 0 0,-1 0 16,1 0-16,21 21 0,-21 0 0,21 1 15,-21-22-15,21 21 16,0 0-16,0 0 0,0 0 0,0 0 16,0 1-16,0-1 15,0 0-15,21 0 16,0-21-16,0 0 0</inkml:trace>
  <inkml:trace contextRef="#ctx0" brushRef="#br0" timeOffset="20169.23">16446 1291 0,'0'0'0,"-21"-21"0,0 21 15,21-21-15,-21 21 16,21 21-1,0 0-15,0 22 16,0-22-16,0 21 0,0 0 0,-21 1 16,21 20-16,0-20 0,0 20 15,-21 1-15,21-22 0,-22 21 0,22 1 16,-21-22-16,21 22 0,-21-22 0,21 0 16,0 1-16,0-1 0,-21 0 15,21-20-15,0-1 0,0 21 16,0-21-16,0 0 0,0 1 15,0-1-15,21-21 32,0-21-32,0-1 0,1 1 15,-1 0-15,21 21 0,-21-21 16</inkml:trace>
  <inkml:trace contextRef="#ctx0" brushRef="#br0" timeOffset="20712.29">16954 1990 0,'0'0'0,"22"-21"16,-22-1-16,0 1 15,21 21-15,-21-21 0,0 0 16,0 0-16,0 0 16,-21 21-1,-1 0-15,1 0 16,0 0-16,0 0 0,0 21 15,0-21-15,-1 21 0,1 0 0,0 0 16,0 0-16,0 1 0,21-1 16,-21 0-16,21 0 0,-22 0 0,22 0 15,0 1 1,22-22 0,-1 21-16,0-21 0,0 0 0,0 0 15,0 0-15,1 0 0,-1 0 0,0 21 16,0-21-16,0 0 0,0 0 15,-21 21-15,22-21 0,-1 21 16,-21 0 0,0 1-16,0-1 15,-21 0-15,-1-21 0,1 21 16,0-21-16,0 0 0,0 21 16,0-21-16,-1 0 0,-20 21 0,21-21 15,0 0-15,0 0 0,-1 22 16,1-22-16,0 0 0,0 0 15,0 0 79</inkml:trace>
  <inkml:trace contextRef="#ctx0" brushRef="#br0" timeOffset="28064.29">2349 4297 0,'0'21'16,"0"0"-1,-21-21 17,21 21-32,-21-21 0,0 0 15,0 0 1,21-21-1,0 0 1,0 0-16,0 0 16,0 0-16,21-1 0,-21 1 15,42 0-15,-21 0 0,1 0 0,-1-22 16,0 22-16,21 0 0,-21 21 16,1-21-16,-1 0 0,0 21 15,21 0-15,-21 0 0,1 0 16,-1 0-16,0 0 0,0 21 0,0 0 15,0 0-15,1 22 0,-22-1 16,21 0-16,-21 1 0,21-1 0,-21 0 16,0 1-16,0-1 0,0 21 15,0-20-15,0-1 0,0 22 0,-21-22 16,0 21-16,-1-20 0,1-1 16,0 22-16,0-22 0,-21 0 0,20 1 15,-20-1-15,0 0 0,21-21 16,-22 22-16,1-22 0,0 0 0,20 0 15,-20 0-15,0 1 16,21-22-16,-22 0 0,22 0 0,-21 0 16,21 0-16,-1 0 0,1-22 15,0 1-15,0 0 0,0 0 0,0-21 16,21 20-16,-22-20 0,22 0 16,-21 21-16,21-22 0,0 1 15,0 0-15,0 20 0,0-20 0,0 21 16,0 0-16,21 0 0,1-1 15,-1 22-15,0 0 0,0 0 0,0 0 16,22 0-16,-22 0 0,21 22 16,0 20-16,-20-21 0,20 21 0,0 1 15,1-1-15,-22 0 16,21 1-16,-21-1 0,0 0 0,1-20 16,-1 20-16,0 0 0,0-21 15,0 1-15,0-1 0,1 0 0,-22 0 16,21-21-16,0 21 0,0-21 15,0 0 1,0 0-16,1 0 16,-22-21-1,21 21-15,-21-21 16,0 0-16,21 0 16,-21-1-16</inkml:trace>
  <inkml:trace contextRef="#ctx0" brushRef="#br0" timeOffset="28750.91">3111 4932 0,'-21'0'31,"0"0"-31,21 21 16,0 0-16,0 0 16,-21-21-16,21 22 0,0-1 15,0 0-15,0 0 16,21-21-1,0 0 1,0 0-16,1 0 0,-1 0 16,0 0-16,0-21 15,-21 0-15,21 0 0,-21-1 16,21 22-16,-21-21 0,0 0 16,0 0-16,0 0 15,0 0-15,0-1 0,-21 22 16,21-21-16,-21 21 15,0 0-15,0 0 16,0 21-16,21 1 16,-22-1-16,22 0 0,0 0 15,0 0-15,0 0 16,0 1-16,22-1 16,-1-21-16,0 0 0,0 0 15,0 0-15,0 0 0,1 0 16,-22-21-16,21 21 0,0-22 15,0 1-15,0 0 0,0 0 16,-21 0-16,0 0 16,0-1-16,-21 1 15,0 21 1,0 0-16,0 0 0,0 0 16,-1 0-16,1 21 15,0 1 1,21-1-1,0 0-15</inkml:trace>
  <inkml:trace contextRef="#ctx0" brushRef="#br0" timeOffset="31304.85">5948 4445 0,'21'0'0,"0"0"15,0 0-15,0 0 16,1-21-16,-1 0 0,0 21 0,0-21 16,0-1-16,0 1 0,1 0 15,-1 0-15,0 0 0,0 0 0,0-1 16,0 1-16,-21 0 0,0 0 16,22 0-16,-22-22 0,0 22 0,0 0 15,0 0-15,0 0 0,0 0 16,0-1-16,-22 22 0,1-21 0,-21 21 15,21 0-15,-22 0 0,1 0 16,0 21-16,-1 1 0,1-1 16,-21 0-16,20 0 0,1 21 0,0-20 15,-1 20-15,22-21 0,0 21 16,0-20-16,21 20 0,0-21 16,0 0-16,0 0 0,0 1 0,21-1 15,0 0-15,21 0 0,-20 0 0,20 0 16,-21 1-16,21-1 0,-20 0 15,20 0-15,-21 0 0,21 0 0,-20 22 16,20-22-16,-21 21 0,21-21 16,-20 22-16,-1-1 0,-21 0 0,0 1 15,21-1-15,-21-21 0,0 22 0,0-1 16,-21 0-16,0-21 16,-1 22-16,1-1 0,-21-21 0,0 22 15,20-22-15,-20 0 0,0 0 0,-1 0 16,1 0-16,0-21 0,-1 0 15,1 0-15,0 0 0,21 0 0,-22 0 16,22-21-16,0 0 0,-21 0 16,20 0-16,1 0 0,0-22 0,0 1 15,0 0-15,0-1 0,-1-20 16,22 20-16,-21-20 0,21 21 16,0-22-16,-21 22 0,21 21 0,0-22 15,0 22-15,0 0 0,21 21 0,0 0 16,1 0-16,-1 0 0,0 21 15,0 21-15,0-20 0,0 20 16,22-21-16,-22 21 0,21 1 0,-21-1 16,1 0-16,-1 1 0,21-1 15,-21 0-15,0 1 0,1-22 0,-1 21 16,21-21-16,-21 1 0,0-1 0,1 0 16,20 0-16,-21 0 0,0-21 15,22 0-15,-22 0 0,0 0 0,21 0 16,-21 0-16,1 0 0,20 0 15,-21 0-15,21-21 0,-20 0 16,-1 0-16,21 0 0,-21-1 0,0 1 16,22-21-16,-22 21 0,0-22 15,0 22-15,0-21 0,1 21 0,-1-22 16,-21 1-16,21 21 0,-21-21 16,0 20-16,0 1 0,0 0 0,0-21 15,-21 63 1,0 0-1,21 0-15,-22 22 0,22-22 16,0 0-16,0 21 0,0-21 16,0 1-16,0 20 0,0-21 15,0 21-15,0-20 0,22-1 0,-1 0 16,-21 0-16,21 0 0,0-21 16,-21 21-16,21 1 0,0-22 0,1 0 15,-1 0-15,0 0 0,0 0 0,0 0 16,22 0-16,-22-22 0,0 22 15,0-21-15,21 0 0,-20 0 0,-1 0 16,0 0-16,0-1 0,0-20 16,0 21-16,1-21 0,-22 20 0,0-20 15,21 0-15,-21 21 0,0-22 0,0 22 16,0-21-16,0 21 0,0-1 16,0 44-1,0-1 1,0 0-16,0 21 15,-21-21-15,21 22 0,0-22 0,0 21 16,0-21-16,0 22 0,0-22 16,0 0-16,0 21 0,0-20 0,0-1 15,21 0-15,0 0 0,-21 0 0,21 0 16,0-21-16,22 0 0,-22 22 16,0-22-16,0 0 0,0 0 0,22 0 15,-22 0-15,0-22 0,21 1 0,-21 21 16,1-21-16,20 0 0,-21 0 15,0-22-15,0 22 0,1-21 16,-1 21-16,0-22 0,-21 1 0,21 0 16,-21-1-16,21-20 0,-21 21 15,0-22-15,0 22 0,0-22 0,0 1 16,0-1-16,0 22 0,0 0 16,0-1-16,0 1 0,0 0 0,0 20 15,-21 44 16,21-1-31,-21 21 0,21 0 0,0-20 16,0 20-16,0 0 0,0 1 16,0-1-16,0 0 0,0 22 15,-21-22-15,21 0 0,0 1 0,-21-1 16,21 0-16,0 1 0,0-1 16,0 0-16,0 1 0,-22-22 0,22 21 15,0-21-15,0 1 0,0-1 0,0 0 16,0 0-16,0 0 0,0 0 15,0-42 17,0 0-17,0 0-15,0 0 0,22 0 0,-22-1 16,0 1-16,21-21 0,0 21 16,0 0-16,0-22 0,0 22 15,1 0-15,-1 0 0,0 0 0,0-1 16,0 1-16,22 21 0,-22 0 15,0-21-15,21 21 0,-21 0 0,1 0 16,20 0-16,-21 0 0,0 21 0,0-21 16,-21 21-16,22 1 0,-22-1 15,0 0-15,0 0 0,0 0 0,0 22 16,0-22-16,0 0 0,-22 0 16,1 21-16,0-20 0,0-1 0,0 0 15,0 0-15,-22-21 0,22 21 0,0 0 16,0 1-16,0-22 0,-22 21 15,22-21-15,0 0 16,0 0-16,0 0 0,21-21 47,-22 21-47,1 0 0</inkml:trace>
  <inkml:trace contextRef="#ctx0" brushRef="#br0" timeOffset="32255.98">2011 6985 0,'0'-21'47,"0"0"-31,21 21-16,-21-21 15,21 21-15,0-22 16,0 22-16,1-21 0,-1 21 16,0 0-16,0 0 0,0 0 15,0 0-15,1 21 0,-1 1 16,-21-1-16,0 21 0,0-21 15,0 22-15,0-22 0,0 21 0,-21 0 16,-1 1-16,-20-1 0,21 0 16,0 1-16,-22-1 0,22-21 15,0 22-15,0-22 0,0 0 16,0 0-16,-1 0 0,22-42 31,0 0-15,0 0-16,22 0 0,-1 21 15,21-22-15,-21 1 0,22 0 0,-22 21 16,21 0-16,0 0 0,-20 0 16,20 0-16,0 0 0,1 0 0,-1 21 15,0-21-15,-21 21 0,22 1 0,-22-1 16,21 21-16,-21-21 0,-21 0 16,0 22-16,0-22 0,0 21 15,0-21-15,0 22 0,-21-22 16,-21 21-16,21 1 0,-22-22 0,1 21 15,0 0-15,-1-20 0,1-1 16,0 21-16,-1-21 0,1-21 0,21 21 16,-21-21-16,20 0 0,1 0 15,0 0-15,0 0 0,0 0 0,0 0 16,-1-21-16,1 0 0,21 0 16,-21 0-16,21 0 0,0-1 15,0 1-15,0 0 16,0 0-16,21 21 15,0-21-15,-21 0 0,43-1 0,-22 1 16,0 0-16</inkml:trace>
  <inkml:trace contextRef="#ctx0" brushRef="#br0" timeOffset="32475.86">3323 7281 0,'-21'0'16,"0"0"-16,0 0 0,21 22 15,-22-22 1</inkml:trace>
  <inkml:trace contextRef="#ctx0" brushRef="#br0" timeOffset="34240.36">5038 7281 0,'0'0'0,"21"-21"16,0 0-16,-21 0 0,0 0 0,0 0 15,0-1-15,0 1 16,0 0-16,0 42 31,0 22-31,0-22 0,0 21 16,0 0-16,0 1 0,0-1 0,0 0 15,0 22-15,0-22 0,0 1 16,-21-1-16,21 0 0,-21 1 0,-1-22 16,22 21-16,0-21 0,0 0 15,0 1-15,0-1 0,0 0 16,0 0-16,0-42 31,22 21-31,-22-21 0,0 0 16,21-22-16,0 22 0,-21 0 0,0-21 15,0-1-15,21 1 0,0 0 16,-21-1-16,0 1 0,21-22 0,1 22 16,-1-21-16,0 20 0,0 1 0,0 21 15,0-22-15,1 22 0,-1 21 16,21 0-16,-21 0 0,22 0 0,-22 21 16,21 1-16,-21 20 15,0-21-15,1 21 0,20-20 0,-21 20 16,-21 0-16,21 1 0,-21-22 0,21 21 15,-21 0-15,0 1 0,0-22 16,0 0-16,0 21 0,0-20 0,0-1 16,0 0-16,0 0 0,0 0 15,22-42 17,-22 0-32,21 0 0,-21 0 15,0-22-15,21 22 0,0-21 16,0-1-16,0 1 0,1 0 0,-1-22 15,0 22-15,21-22 0,1 22 16,-22 0-16,21 21 0,0-22 16,-20 22-16,20 21 0,-21 0 0,21 0 15,-20 0-15,-1 0 0,21 0 16,-21 21-16,0 0 0,-21 22 0,22-22 16,-1 21-16,0 1 0,-21-22 0,0 21 15,21 0-15,0 1 0,-21-1 16,0 0-16,21 1 0,1-22 0,-1 21 15,0-21-15,-21 1 0,21-1 0,0 0 16,-21 0-16,21-21 0,1 0 16,-22 21-16,21-21 0,0 0 0,0 0 15,0-21-15,0 21 0,1-21 16,-1 0-16,0 0 0,0-1 16,0-20-16,0 21 0,22-21 0,-22-1 15,0 1-15,0 0 0,0-22 0,1 22 16,-22-1-16,0 1 0,21 0 15,-21 21-15,0-1 0,0 1 0,0 0 16,0 42 0,0 0-1,0 1-15,0 20 0,0-21 0,0 21 16,0 1-16,0-22 0,0 21 16,0 1-16,0-22 0,0 21 0,0-21 15,0 0-15,21 1 0,0-1 16,-21 0-16,21 0 0,0 0 15,1-21-15,-1 21 0,0-21 16,0 0-16,0 0 0,0 0 0,1 0 16,-1-21-16,0 21 0,0-21 15,0 0-15,0 0 0,1 0 0,-1-1 16,0 1-16,0 0 0,-21-21 0,21 21 16,-21-22-16,21 1 0,-21 21 15,0-22-15,0 1 0,0 0 16,22 21-16,-22-1 0,0 1 0,0 0 0,21 21 31,-21 21-15,0 0-16,0 1 0,0-1 15,0 21-15,0-21 0,0 22 16,0-22-16,0 21 0,0-21 0,0 22 16,0-22-16,0 0 0,0 21 0,0-21 15,0 1-15,0-1 0,0 0 16,0 0-16,21 0 0,0-21 0,0 21 15,0-21-15,1 0 0,-1 0 0,0 0 16,21 0-16,-21 0 0,1 0 16,20 0-16,-21-21 0,21 0 0,1 0 15,-22 0-15,21 0 0,1-22 16,-22 1-16,21 0 0,-21-1 16,22-20-16,-22 20 0,0-20 0,21-1 15,-21 1-15,1-64 0,-22 42 16,21 22-16,-21-1 0,0 1 15,0-1-15,0 1 0,0 20 0,0 1 16,-21 0-16,21 21 0,-22-1 16,22 1-16,-21 21 0,0 0 15,0 0-15,21 21 16,-21 1-16,21 20 0,-21-21 16,21 21-16,0 1 0,0 20 15,0-20-15,0-1 0,0 21 0,0-20 16,0 20-16,0 1 0,0-22 15,0 22-15,0-1 0,0-21 0,0 22 16,21-22-16,-21 1 0,21-1 0,0 0 16,-21 1-16,21-22 0,0 0 15,22 0-15,-22 0 0,21 0 0,1 1 16,-22-22-16,21 0 0,0 0 0,1 0 16,-22 0-16,21-22 0,-21 1 15,22 0-15,-22 0 0,0 0 0,0 0 16,0-22-16,1 22 0,-22 0 0,0-21 15,0 20-15,0-20 0</inkml:trace>
  <inkml:trace contextRef="#ctx0" brushRef="#br0" timeOffset="35428.37">2836 9144 0,'0'0'0,"-21"-21"0,21 0 0,-21 21 15,0 0-15,0 0 16,21 21 0,-22 21-16,22-21 0,0 22 15,0-1-15,-21 0 0,21 22 16,0-22-16,-21 22 0,0-22 0,21 22 15,-21-22-15,0 0 0,21 1 16,-22-1-16,1 0 0,0-21 0,21 22 16,0-22-16,-21 0 15,42-42 17,0 0-17,0 0-15,22 21 0,-22-22 16,21 22-16,1 0 0,-22-21 0,21 0 15,0 21-15,-20 0 0,20-21 16,-21 21-16,21 0 0,-20-21 0,-1 21 16,21-21-16,-21 21 0,0-22 15,1 1-15,-1 21 0,-21-21 0,21 21 16,-21-21-16,21 0 0,-21 0 16,0-1-16,0 1 0,0 0 15,0 0-15,-21 0 16,0 0-16,0 21 15,-1 0-15,22 21 16,-21 0-16,21 0 0,0 21 16,0 1-16,0-1 0,0-21 0,0 43 15,0-22-15,0 0 0,0 1 16,0-1-16,0 0 0,0 1 0,0-22 16,-21 21-16,21 1 0,0-22 15,0 0-15,0 0 0,0 0 0,0 0 16,0-42 31,0 0-32,21 0-15,-21 0 0,21 0 16,-21-1-16,22 1 0</inkml:trace>
  <inkml:trace contextRef="#ctx0" brushRef="#br0" timeOffset="35656.25">3619 9694 0,'0'0'0,"22"0"0,-1-21 15,0 21 79,0-21-78,0 21-16,0-21 15</inkml:trace>
  <inkml:trace contextRef="#ctx0" brushRef="#br0" timeOffset="36776.07">6350 9673 0,'21'0'16,"0"0"-16,0 0 15,1-21 1,-1 0-16,-21 0 16,21 0-16,-21-1 0,21 22 15,-21-21-15,0 0 0,0 0 0,0 0 16,0 0-16,-21-1 16,0 1-16,0 0 0,-22 21 15,22-21-15,0 21 0,-21 0 16,-1-21-16,1 21 0,0 0 0,-1 0 15,1 0-15,0 21 0,-22-21 0,22 21 16,-22 21-16,22-20 0,0 20 16,-22 0-16,22 1 0,21-1 0,-1 0 15,1 1-15,21-1 0,0 21 16,0-41-16,0 20 0,0 0 0,21 1 16,1-22-16,-1 0 0,0 0 15,21 0-15,-21 0 0,1-21 0,20 0 16,-21 22-16,21-22 0,-20 0 0,20 0 15,0 0-15,1-22 16,-1 1-16,-21 0 0,21 0 0,1 0 16,-1-22-16,0 22 0,22-21 0,-22 0 15,1-1-15,-1-20 0,-21 20 16,21 1-16,1-21 0,-22 20 0,0 1 16,0-22-16,0 22 0,-21-21 15,22 20-15,-22 1 0,0-22 0,0 22 16,0-21-16,0 20 0,-22 1 15,1 0-15,0-1 0,0 22 0,0 0 16,0 0-16,-1 21 0,1 21 16,21 0-16,-21 0 15,21 22-15,0 20 0,0-21 16,0 1-16,0 20 0,0 1 16,0-1-16,0 1 0,0-1 0,21 1 15,-21-1-15,21 22 0,-21-22 0,22 1 16,-1-22-16,0 22 0,0-22 15,0 0-15,0 1 0,1-22 0,20 0 16,-21 0-16,0 0 0,22-21 16,-22 0-16,21 0 0,-21 0 0,0 0 15,22 0-15,-22-21 0,21 0 0,-21 0 16,22-21-16,-22 20 0,0-20 16,0 0-16,0-1 0,22 1 0,-22 0 15,-21-1-15,21-20 0,0 21 16,-21-1-16,21 22 0,-21-21 15,0 21-15,0-1 0,0 1 0,0 42 32,0 1-32,0-1 0,0 21 15,-21-21-15,21 22 0,0-1 0,0 0 16,0-21-16,0 22 0,0-1 16,0 0-16,0-20 0,0 20 0,0-21 15,0 0-15,0 0 0,0 1 0,0-1 16,0 0-1,21-21-15,-21-21 16,22 0-16,-1-1 0,-21 1 16,0 0-16,21-21 0,0 21 15</inkml:trace>
  <inkml:trace contextRef="#ctx0" brushRef="#br0" timeOffset="37150.86">7324 9059 0,'0'0'16,"-43"0"0,43 22-16,0-1 0,0 0 15,0 0-15,0 0 0,0 0 16,21-21 0,1 0-1,-1 0-15,0 0 0,0-21 16,-21 0-16,0 0 15,0 0-15,0 0 0,0-1 0,0 1 16,0 0-16,-21 0 0,0 0 16,-22 0-16,22-1 0,0 22 0,0 0 15,0 0-15,0 0 0,-1 0 0,1 0 16,0 22-16,21-1 16,0 0-16,-21 0 0,21 0 0,0 0 15,0 22-15,0-22 0,0 0 16,0 0-16,0 0 0,21 1 0,0-1 15,0 0-15,1 0 0,-1 0 0,0 0 16,0-21-16,21 22 0,-20-22 16,-1 0-16,21 21 0,-21-21 0</inkml:trace>
  <inkml:trace contextRef="#ctx0" brushRef="#br0" timeOffset="37491.66">7853 9271 0,'0'-21'0,"0"0"16,0 0-1,0 42 1,0 0 0,21 0-16,0 0 0,0 0 0,0 1 15,1-1-15,-1 0 0,-21 21 16,21-21-16,0 22 0,-21-1 0,21 0 15,-21-20-15,0 20 0,0 0 0,0 1 16,0-22-16,21 21 0,-21-21 16,0 0-16,22 1 0,-22-1 15,0 0-15,0 0 0,21-21 16,0 0 0,-21-21-1,21 21-15,0-21 0,0 0 0,-21-1 16,22 1-16,-22-21 0,21 21 15,0-22-15,0 22 0,-21-21 0</inkml:trace>
  <inkml:trace contextRef="#ctx0" brushRef="#br0" timeOffset="37800.69">8488 9165 0,'0'0'0,"21"-21"0,-21 0 0,0 0 15,0 0-15,0 42 31,0 0-15,-21 0-16,0 0 0,-1 22 0,1-22 16,0 0-16,21 21 0,-21 1 0,0-22 15,0 21-15,-1 0 0,1 1 16,21-1-16,-21 0 0,0 1 0,0-1 16,0 0-16,21 1 0,-22-22 15,22 21-15,-21-21 0,21 1 0,0-1 16,0 0-16,0 0 0,0 0 15,0-42 17,0 0-17,0 0-15,21 0 0,-21-1 16,22-20-16</inkml:trace>
  <inkml:trace contextRef="#ctx0" brushRef="#br0" timeOffset="42020.84">10943 4995 0,'0'22'0,"0"-1"15,0 0-15,0 0 0,0 0 0,0 0 16,0 1-16,0-1 0,0 0 15,0 0-15,0 0 0,21 0 16,-21 1 0,21-22-16,1 0 15,-1 0-15,0 0 0,0 0 0,21-22 16,1 1-16,-1 0 0,0-21 16,22 21-16,-1-22 0,1 22 0,-1-42 15,1 20-15,21 1 0,-22 0 16,22-22-16,-1 22 0,1-1 0,0 1 15,-1 21-15,1-21 0,0 20 16,-22 1-16,1 0 0,-1 0 0,-20 21 16,-1-21-16,-21 21 0,21 0 15,-20 0-15,-1 0 16,-21 21 46,0 0-46,-21 0-16,-1 0 16,1 1-16,21-1 0</inkml:trace>
  <inkml:trace contextRef="#ctx0" brushRef="#br0" timeOffset="42611.92">10943 6752 0,'0'-21'16,"0"0"-16,0 42 47,0 0-32,0 0-15,0 1 16,0-1-16,0 0 0,0 21 0,0-21 15,0 1-15,0-1 0,0 0 0,0 0 16,21 0-16,0 0 0,-21 1 16,22-1-16,-1-21 0,0 21 0,0-21 15,0 0-15,22 0 0,-22 0 0,21 0 16,0 0-16,22 0 16,-22 0-16,22-21 0,-1 0 0,22-1 15,-22-20-15,22 21 0,0-21 0,-1-1 16,1 1-16,0 0 0,-22-1 15,22 1-15,-22 0 0,1 20 0,-22-20 16,1 21-16,-1 0 0,-21 0 0,21-1 16,-20 22-16,-22-21 15,21 21-15,-21 21 32,0 1-32,0-1 15,0 0-15,0 0 0,0 0 16,-21 0-16,-1 1 0,1-1 15,0 0-15,0 21 0</inkml:trace>
  <inkml:trace contextRef="#ctx0" brushRef="#br0" timeOffset="44196.17">10816 8890 0,'0'-21'0,"-21"0"16,21 0-16,0-1 31,0 44 16,21-1-31,-21 0-16,21-21 0,-21 21 15,0 0-15,21 22 0,-21-22 16,22 0-16,-1 0 0,-21 21 0,0-20 16,0 20-16,0-21 0,21 21 15,-21-20-15,0 20 0,21-21 0,-21 0 16,0 0-16,0 1 0,0-1 15,21 0-15,0-21 0,-21 21 0,22-21 16,-1 21-16,0-21 0,21 0 16,-21 0-16,1 0 0,20-21 0,0 0 15,1 0-15,20 0 0,-21-22 16,22 1-16,-1 21 0,22-22 0,-21 1 16,-1-21-16,22 20 0,-22 1 0,1 0 15,-1 20-15,1-20 0,-1 0 0,-20 21 16,20-1-16,-42 1 0,22 0 15,-22 0-15,0 21 0,0-21 16,-21 0-16,0-1 16,21 22 62,0 0-47,-21-21 0,22 21-15,-1 0 46,0 0 1,0 0 78,0 0-126,0 0 79,-21-21-32,22 21-15,-22-21-15,21 21-17,0 0 173,-42 0-141,0 0-47,-1 21 0,1-21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46179-7FD1-4857-960B-B46DE2495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17119-311D-40F6-AEE7-49413181F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E577A-08E5-4F0F-BEFE-F9D77DFC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CE33-A4EE-49D4-9C6C-8FA43A286963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E6A2F-9BE5-4FE4-8A8E-90961687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5DE22-3BD9-4074-8500-B200B932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5AF0D-7B12-4264-8232-12D93D500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05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8C9BB-35BD-41E3-93BF-90E2190C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ECCDB-40F4-4349-B0CD-9EA51F542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AF9AE-D8F1-4D60-AE06-02BB9E69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CE33-A4EE-49D4-9C6C-8FA43A286963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BDB64-C115-4EDA-9A46-42B57CE41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B103E-60C1-47D7-A5FF-C3ABDD9C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5AF0D-7B12-4264-8232-12D93D500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11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5B5969-7D0A-4B9E-87F1-A09A37C55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605AA-BEF1-4836-9DDD-1D731708E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BADE6-BEF4-4AE5-97B0-EDBF82187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CE33-A4EE-49D4-9C6C-8FA43A286963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2B1EC-197B-4920-9B17-69CA1C78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12638-81D7-4A99-95EC-0CA72B12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5AF0D-7B12-4264-8232-12D93D500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5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B134-020F-4477-A6BC-FEAAB160B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0770C-FC1A-4302-9695-054AA846C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CD734-7CA5-43D0-8D65-6B36C080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CE33-A4EE-49D4-9C6C-8FA43A286963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EB150-40A1-420C-B2C9-CF6514E5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79155-1A6B-4245-A092-05E90994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5AF0D-7B12-4264-8232-12D93D500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15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2690-14B9-4679-8F82-DA33244C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9F222-C71C-48E1-9C72-E3F9F8D26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A0977-D4E9-4DCF-90E3-94A63954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CE33-A4EE-49D4-9C6C-8FA43A286963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D75BC-A5CD-4876-98CD-36C4F98E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86A1A-1798-4C3E-A39E-DAD130DF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5AF0D-7B12-4264-8232-12D93D500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38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EAD0-A1D7-420D-AEA4-4215BB35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4A30C-8A8C-4D20-A2C4-577073370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9A90D-5F2B-476A-A09B-35AD7743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8C67D-D161-460A-8F9F-5653815D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CE33-A4EE-49D4-9C6C-8FA43A286963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88D2C-2FB6-4248-9A76-3CA351FB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03619-2078-40C5-94D5-4235B4E2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5AF0D-7B12-4264-8232-12D93D500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91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6038C-E393-4DE3-B273-3107DC492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3C53A-3D1A-496C-A6FD-DD1F2A74C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8CF87-76BB-48BB-8EE9-5ADC98B09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18951-D13A-48E6-9CB9-3037429F4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B3A31-02A1-447B-A192-0935C2B0C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03F3D1-C661-45DB-A098-65751E47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CE33-A4EE-49D4-9C6C-8FA43A286963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826D1-29C4-4910-BE02-382830806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D36D37-F2CA-424F-93C9-3DB18CDF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5AF0D-7B12-4264-8232-12D93D500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49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0F2CD-32BB-4911-A645-40F564AC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4FB04-7FB2-40B1-8617-9907EF8A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CE33-A4EE-49D4-9C6C-8FA43A286963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78E0E-9BD8-4C5B-AF2C-E17DDD2A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1D23A-CA99-4A64-BA73-9B956998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5AF0D-7B12-4264-8232-12D93D500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38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3B5F98-B1A3-47B7-ABAC-50BBF823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CE33-A4EE-49D4-9C6C-8FA43A286963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C863F-A4EE-428D-B87C-F6F9A1FD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F330D-0AF0-4A73-98EF-7ADFC836E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5AF0D-7B12-4264-8232-12D93D500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63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B50D-78EB-4DCD-BB3E-61BF2ACD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FC11-E296-40A4-8647-98F5F4FBD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6A5E3-C5F8-4A14-8464-27E136645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BD039-F847-4609-9FE8-87D8DADA0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CE33-A4EE-49D4-9C6C-8FA43A286963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01A7E-3B6C-491D-95B1-3AF6C511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7509C-93AE-4BC6-A2DD-87A12400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5AF0D-7B12-4264-8232-12D93D500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01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2F2B-C94E-4E13-8CBC-5C01213D7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5D5BA-C4B9-4068-82C1-E375FA620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26877-75C5-492D-9671-3676637AB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9E1B9-919B-4C0C-84F8-BB40415A4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CE33-A4EE-49D4-9C6C-8FA43A286963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B6B82-C28A-477D-9C8B-B9091C37D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8DD8E-E71E-4ECD-9D03-3B12394C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5AF0D-7B12-4264-8232-12D93D500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64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367425-0ED3-4DD0-A452-ADF1692B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592F7-CBD7-4BA6-9C55-913214E35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30458-F318-40F5-AB08-95D747521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1CE33-A4EE-49D4-9C6C-8FA43A286963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95D95-CBD0-4254-93EA-B5C57B71B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D6A02-EB2B-42D2-A706-D788F98D8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5AF0D-7B12-4264-8232-12D93D500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72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4AD4-EDF7-49A0-BB68-158CF1E3F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2CF44-1438-4499-B383-8EC5470E4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006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7-19EE-45B5-A908-1BD0CD8A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BDCA8-0399-4119-A73B-878D7E46F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1E8C5C-06CA-4812-B9C3-118DD79D8CE3}"/>
                  </a:ext>
                </a:extLst>
              </p14:cNvPr>
              <p14:cNvContentPartPr/>
              <p14:nvPr/>
            </p14:nvContentPartPr>
            <p14:xfrm>
              <a:off x="693360" y="411480"/>
              <a:ext cx="5425920" cy="326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1E8C5C-06CA-4812-B9C3-118DD79D8C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00" y="402120"/>
                <a:ext cx="5444640" cy="328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873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4AD4-EDF7-49A0-BB68-158CF1E3F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2CF44-1438-4499-B383-8EC5470E4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C6D355-5A39-45C8-940E-673E7B172E1F}"/>
                  </a:ext>
                </a:extLst>
              </p14:cNvPr>
              <p14:cNvContentPartPr/>
              <p14:nvPr/>
            </p14:nvContentPartPr>
            <p14:xfrm>
              <a:off x="1066680" y="167760"/>
              <a:ext cx="7628040" cy="435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C6D355-5A39-45C8-940E-673E7B172E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7320" y="158400"/>
                <a:ext cx="7646760" cy="437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352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4AD4-EDF7-49A0-BB68-158CF1E3F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2CF44-1438-4499-B383-8EC5470E4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17AF10-07ED-49CC-90E2-C6A5DAE87278}"/>
                  </a:ext>
                </a:extLst>
              </p14:cNvPr>
              <p14:cNvContentPartPr/>
              <p14:nvPr/>
            </p14:nvContentPartPr>
            <p14:xfrm>
              <a:off x="769680" y="198000"/>
              <a:ext cx="8008920" cy="348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17AF10-07ED-49CC-90E2-C6A5DAE872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320" y="188640"/>
                <a:ext cx="8027640" cy="350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038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4AD4-EDF7-49A0-BB68-158CF1E3F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2CF44-1438-4499-B383-8EC5470E4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07A69A-E644-4E3E-8D21-0B16CD07779E}"/>
                  </a:ext>
                </a:extLst>
              </p14:cNvPr>
              <p14:cNvContentPartPr/>
              <p14:nvPr/>
            </p14:nvContentPartPr>
            <p14:xfrm>
              <a:off x="342720" y="137160"/>
              <a:ext cx="8047080" cy="636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07A69A-E644-4E3E-8D21-0B16CD0777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127800"/>
                <a:ext cx="8065800" cy="63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077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4AD4-EDF7-49A0-BB68-158CF1E3F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2CF44-1438-4499-B383-8EC5470E4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40D598-7DF7-46BC-8AF7-9884FA26B344}"/>
                  </a:ext>
                </a:extLst>
              </p14:cNvPr>
              <p14:cNvContentPartPr/>
              <p14:nvPr/>
            </p14:nvContentPartPr>
            <p14:xfrm>
              <a:off x="952560" y="45720"/>
              <a:ext cx="6629760" cy="638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40D598-7DF7-46BC-8AF7-9884FA26B3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200" y="36360"/>
                <a:ext cx="6648480" cy="640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886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4AD4-EDF7-49A0-BB68-158CF1E3F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2CF44-1438-4499-B383-8EC5470E4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760423-C63D-409C-BAC6-FB396072CA57}"/>
                  </a:ext>
                </a:extLst>
              </p14:cNvPr>
              <p14:cNvContentPartPr/>
              <p14:nvPr/>
            </p14:nvContentPartPr>
            <p14:xfrm>
              <a:off x="99000" y="274320"/>
              <a:ext cx="9007200" cy="523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760423-C63D-409C-BAC6-FB396072CA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264960"/>
                <a:ext cx="9025920" cy="525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836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4AD4-EDF7-49A0-BB68-158CF1E3F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2CF44-1438-4499-B383-8EC5470E4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8EF255-6E86-4D4D-9E9A-39D164E7290E}"/>
                  </a:ext>
                </a:extLst>
              </p14:cNvPr>
              <p14:cNvContentPartPr/>
              <p14:nvPr/>
            </p14:nvContentPartPr>
            <p14:xfrm>
              <a:off x="297000" y="152280"/>
              <a:ext cx="9228240" cy="563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8EF255-6E86-4D4D-9E9A-39D164E729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142920"/>
                <a:ext cx="9246960" cy="565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174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4AD4-EDF7-49A0-BB68-158CF1E3F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2CF44-1438-4499-B383-8EC5470E4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2A099C-351C-4FDB-99B6-85B711221BC5}"/>
                  </a:ext>
                </a:extLst>
              </p14:cNvPr>
              <p14:cNvContentPartPr/>
              <p14:nvPr/>
            </p14:nvContentPartPr>
            <p14:xfrm>
              <a:off x="236160" y="91440"/>
              <a:ext cx="11377080" cy="626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2A099C-351C-4FDB-99B6-85B711221B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82080"/>
                <a:ext cx="11395800" cy="628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228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7-19EE-45B5-A908-1BD0CD8A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BDCA8-0399-4119-A73B-878D7E46F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4555E0-63FB-4B3B-B9EE-17DA6F8D8390}"/>
                  </a:ext>
                </a:extLst>
              </p14:cNvPr>
              <p14:cNvContentPartPr/>
              <p14:nvPr/>
            </p14:nvContentPartPr>
            <p14:xfrm>
              <a:off x="198000" y="243720"/>
              <a:ext cx="11735280" cy="624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4555E0-63FB-4B3B-B9EE-17DA6F8D83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234360"/>
                <a:ext cx="11754000" cy="626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933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2021-01-29T02:05:33Z</dcterms:created>
  <dcterms:modified xsi:type="dcterms:W3CDTF">2021-01-29T03:58:44Z</dcterms:modified>
</cp:coreProperties>
</file>