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62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3T03:12:41.6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 1439 0,'0'-21'172,"-21"21"-172,21-21 16,0 0-16</inkml:trace>
  <inkml:trace contextRef="#ctx0" brushRef="#br0" timeOffset="1803.04">2286 783 0,'0'0'0,"21"0"94,0 0-94,0 0 16,-21-21-16,43 0 0,-22 21 15,0-21-15,21 21 0,-20-21 0,20-1 16,-21 1-16,21 21 0,-20-21 15,-1 0-15,0 0 0,0 21 0,-21-21 16,0-1 0,-21 22-16,0 0 15,0 0-15,-1 0 0,-20 0 0,21 0 16,-21 0-16,-1 22 16,22-22-16,-21 21 0,-1 0 0,22-21 15,-21 21-15,21 0 0,-22 0 16,22 1-16,0-1 0,21 0 15,-21 0-15,21 21 0,0-20 0,0-1 16,0 0-16,0 0 0,0 0 16,0 0-16,0 1 0,21-1 15,0 0-15,-21 0 0,21 0 0,1-21 16,-1 21-16,0 1 0,0-1 16,0 0-16,0 0 0,22-21 0,-22 21 15,0 0-15,-21 1 0,21-1 16,-21 0-16,21 0 0,-21 0 15,0 0-15,0 1 16,-21-1-16,0 0 0,0 0 16,0 0-16,-22 0 0,1-21 0,21 22 15,-21-22-15,-1 0 0,22 21 16,-21-21-16,21 0 0,-22 0 0,22 0 16,0 0-16,0 0 0,0-21 15,-1-1-15,1 1 16,0 0-16,21 0 0,0 0 0,0 0 15,-21-1-15,21 1 0,-21 0 16,21 0-16,0 0 0,0 0 16,0-1-1,0 44 17,21-1-32,0-21 15,-21 21-15,21 0 0,-21 0 0,21 0 16,1 1-16,-22 20 0,21-21 15,-21 0-15,21 0 0,-21 1 16,21-22-16,0 21 0,0 0 0,1-21 16,-1 0-16,0 21 0,0-21 15,0 0-15,0 0 0,22 0 0,-22 0 16,21-21-16,1 0 0,-1 21 16,0-21-16,-21-1 0,22-20 15,-1 21-15,-21 0 0,22-22 16,-22 22-16,0-21 0,0 0 0,0-22 15,0 22-15,-21-22 0,0 22 16,22-22-16,-22 1 0,21 21 16,-21-22-16,21 22 0,-21-1 15,0 22-15,0-21 0,21 21 0,-21 0 16,0-1-16,21 22 16,-21 22-1,0-1-15,0 0 0,0 21 16,0-21-16,0 22 0,-21 20 15,21-20-15,-21 20 0,0-21 16,21 22-16,0-22 0,-21 22 0,21-22 16,-22 0-16,22 1 0,0-22 15,0 21-15,0-21 0,0 1 0,0-1 16,0 0-16,0 0 16,22-21 15,-22-21-16,0 0-15,0 0 16,0-1-16,0 1 0,0-21 0,21 21 16,-21 0-16,0-22 0</inkml:trace>
  <inkml:trace contextRef="#ctx0" brushRef="#br0" timeOffset="2030.42">2667 1080 0,'0'0'16,"-21"0"-16,42 0 31,0 0-31,0 0 0,22 0 16,-22-22-16,21 22 0,-21-21 15,22 21-15,-22 0 0,21 0 0,-21-21 16,0 21-16,22 0 0,-22 0 16,0 0-16,0 0 15,-21 21 32</inkml:trace>
  <inkml:trace contextRef="#ctx0" brushRef="#br0" timeOffset="3691.98">3344 1355 0,'0'0'0,"21"0"0,22 0 16,-22 0-16,0 0 0,0-21 16,0 21-16,1-22 0,-1 1 15,0 21-15,0-21 0,0 0 0,0 0 16,-21 0-16,0-1 0,0 1 16,0-21-16,0 21 0,0 0 15,0-1-15,0-20 0,-21 21 0,0 0 16,0 0-16,0 21 15,-43 0 1,43 0-16,0 21 0,0 0 16,-22 0-16,22 0 0,0 22 0,-21-1 15,21-21-15,-1 21 0,-20 1 16,21-1-16,0-21 0,0 22 16,21-1-16,0-21 0,0 0 0,0 22 15,0-1-15,0-21 16,21 0-16,0-21 0,0 0 15,0 0-15,0 0 0,1 0 16,-1 0-16,0 0 0,0 0 0,0-21 16,22 0-16,-22 0 0,0 0 15,0-1-15,0-20 0,0 21 0,1-21 16,-1-1-16,0 1 16,0 21-16,0-22 0,0 1 0,1 0 15,-22 21-15,21-22 0,0 22 16,-21 0-16,0 0 15,0 42 1,0 0-16,0 0 16,0 22-16,0-22 0,0 21 0,0 0 15,0-20-15,0 20 0,0 0 16,0-21-16,0 22 0,0-22 0,0 21 16,0-21-16,0 1 0,0-1 15,21-21-15,-21 21 0,21 0 0,22-21 16,-22 0-16,0 0 15,0 0-15,0 0 0,22 0 0,-22-21 16,21 0-16,-21 0 0,0-1 16,22 1-16,-22-21 0,0 21 0,21-22 15,-20-20-15,-1 21 0,0-22 16,0 1-16,0-1 0,0 1 0,1-1 16,-1 1-16,-21 20 0,21 1 15,-21-22-15,0 43 0,0-21 16,0 21-16,0-22 0,0 22 0,0 0 15,0 42 17,0 0-32,0 1 15,-21 20-15,21-21 0,-21 21 0,21 22 16,0-22-16,0 1 0,-22 20 16,22 1-16,-21-22 0,21 21 0,0-20 15,0 20-15,0-20 0,0-1 16,0 0-16,0 1 0,0-22 0,0 21 15,0-21-15,0 0 0,21 1 16,1-1-16,-1-21 0,0 0 16,0 0-16,0 0 0,0 0 15,1 0-15,-1-21 0,21 21 16,-21-22-16,0 1 0,1-21 0,-1 21 16,21-22-16,-21 1 0,0 21 15,1-21-15,-1-1 0,0 22 16,-21-21-16,0 21 0,21-1 0,-21 1 15,0 42 17,0 1-32,-21-1 0,21 21 15,0-21-15,0 22 0,-21-22 16,21 21-16,0-21 0,0 0 0,0 22 16,0-22-16,0 0 0,0 21 15,0-20-15,21-1 0,0 0 16,0 0-16,0-21 0,1 0 15,-1 0-15,21 0 0,-21 0 16,0 0-16,22 0 0,-22-21 0,0 0 16,0 21-16,22-43 0,-22 22 15,0 0-15,21-21 0,-21-1 0,1 1 16,-1 0-16,0-1 0,0 1 16,0 21-16,0-21 0,1 20 0,-1-20 15,0 21-15,-21 0 16,21 21-16,0 0 15,0 21 1,-21 0-16,0 0 0,0 0 16,0 1-16,0-1 0,0 0 15,0 0-15,0 0 0,0 0 16,22-21 0,-22-21 15,0 0-31,0 0 15,0 0-15,0 0 16,0-1-16,0 1 16,-22 21-16,22-21 0,-21 21 15,0 0 1,0 0-16,0 21 16,21 0-16,-21 1 15,21-1-15,-22 0 0,1 0 0,21 0 16,0 0-16,-21 22 0,21-22 15,-21 21-15,21-21 0,-21 1 0,21-1 16,0 21-16,0-21 0,0 0 16,0 1-16,21-1 0,0 0 0,0 0 15,0 0-15,1-21 0,-1 21 16,0-21-16,21 0 0,-21 0 0,1 0 16,20 0-16,-21 0 0,21 0 15,-20-21-15,-1 21 0,21-21 0,-21 0 16,0 21-16,1-21 0,20 0 15,-21-1-15,0 1 16,0 0-16,-21 0 0,0 0 0,0 0 16,0-1-16,0 1 0,0 0 15,0 0-15,0 0 0</inkml:trace>
  <inkml:trace contextRef="#ctx0" brushRef="#br0" timeOffset="4122.74">5292 529 0,'-22'21'15,"44"-42"-15,-65 42 0,43 1 0,0-1 16,-21-21-16,21 21 0,-21 0 0,21 0 16,0 0-1,0-42 17,21 21-32,-21-21 15,21 21-15,-21-21 0,0 0 16,0 0-16,0-1 0,0 1 15,-21 0 1,0 21-16,0 0 16,0 0-16,-1 0 15,1 0-15,21 21 16,-21 0-16,0 1 16,21-1-1,-21 0-15,0-21 16</inkml:trace>
  <inkml:trace contextRef="#ctx0" brushRef="#br0" timeOffset="4471.05">3937 847 0,'0'21'16,"21"-21"15,0 0-31,0 0 0,22 0 0,-22 0 16,0 0-16,0-21 0,22 21 16,-22 0-16,0 0 0,0-21 15,0 21-15,0 0 0,1 0 0,-1 0 16,0 0-16,-21-22 15,21 22 48,0 0-47</inkml:trace>
  <inkml:trace contextRef="#ctx0" brushRef="#br0" timeOffset="8923.56">14414 826 0,'0'-22'0,"-21"1"31,21 0-15,0 0-1,0 0 17,0 0-32,0-1 15,0 1 1,0 0 15,0 42 94,0 0-109,0 1-16,0-1 15,0 0-15,0 0 16,0 0-16,0 0 16,0 1-16,0-1 15,0 0-15,0 21 0,-21-21 0,21 1 16,0-1-16,-21 0 0,21 0 16,0 0-16,0 22 0,0-22 0,0 0 15,-21 21-15,21-21 0,0 1 16,-21-1-16,21 21 0,-22-21 0,22 0 15,0 1-15,0-1 0,0 0 16,0 0-16,0 21 0,0-20 0,-21-1 16,21 0-16,0 0 0,0 0 15,0 0-15,0 1 0,0-1 0,0 0 16,0 0-16,-21 0 0,21 0 16,0 1-16,0-1 0,-21 0 15,21 0-15,0 0 0,0 0 16,0 1-16,0-1 0,0 0 15,0 0-15,0 0 0,0 0 16,0 1-16,0-1 0,21 0 16,-21 0-16,0 0 0,0 0 0,0 1 15,0-1-15,0 0 16,0 0-16,0 0 0,0 0 16,0 1-1,0-1-15,0 0 16,0 0-1,21 0 1,-21 0-16,0 1 16,0-1-1,0 0-15,0 0 16,0 0 0,0 0-16,21-21 15,-21 22-15,0-1 16,0 0-16,0 0 15,0 0-15,0 0 0,0 1 16,0-1-16,0 0 0,0 0 16,0 0-16,0 0 0,0 1 15,0-1-15,0 0 16,0 0-16,0 0 0,0 0 16,0 1-16,0-1 15,0 0-15,0 0 16,0 0-16,0 0 15,0 1-15,0-1 0,0 0 16,0 0 0,0 0-16,0 0 0,0 1 15,0-1-15,0 0 0,0 0 16,-21-21-16,21 21 0,0 0 16,0 1-16,0-1 0,0 0 15,0 0-15,0 0 0,0 0 16,0 1-16,0-1 0,-21 0 0,21 0 15,0 0-15,0 0 0,0 1 0,0-1 16,0 0-16,0 0 0,0 21 16,0-20-16,0-1 0,0 0 0,-21 0 15,21 0-15,0 0 16,0 1-16,-21-1 0,21 0 0,0 0 16,0 0-16,0 0 0,0 1 15,0-1-15,-21 0 0,21 0 0,0 0 16,0 0-16,0 1 0,0-1 0,0 21 15,0-21-15,-22 0 16,22 1-16,0-1 0,0 21 0,0-21 16,0 0-16,0 1 0,0 20 15,0-21-15,0 0 0,0 0 0,0 1 16,0 20-16,0-21 0,0 0 0,0 0 16,0 1-16,0-1 0,0 21 15,0-21-15,0 0 0,0 1 0,0-1 16,0 0-16,0 21 0,0-21 15,0 22-15,0-22 0,0 21 16,0-21-16,0 22 0,0-22 0,0 21 16,0-21-16,-21 22 0,21-1 0,0-21 15,0 22-15,0-22 0,0 21 16,0-21-16,0 22 0,0-22 16,0 21-16,0-21 0,0 22 0,0-22 15,0 0-15,0 21 0,0-21 16,0 22-16,0-22 0,0 21 0,0-21 15,0 22-15,0-22 0,0 0 0,0 21 16,0-20-16,0 20 0,-21-21 16,21 0-16,0 0 0,0 22 0,0-22 15,0 0-15,0 0 0,0 0 16,0 1-16,0-1 0,0 0 0,0 0 16,0 0-16,0 0 0,0 1 15,-21-1-15,21 0 0,0 0 16,0 0-16,0 0 0,0 1 15,0-1-15,0 0 0,0 0 16,-21 0-16,21 0 0,0 1 0,0-1 16,0 0-16,0 0 0,0 0 0,0 0 15,0 1-15,0-1 0,0 0 16,-21 0-16,21 0 0,0 0 0,0 1 16,0-1-16,0 0 0,0 0 15,0 0-15,0 0 0,0 1 16,0-1-16,0 0 0,0 0 15,0 0-15,-22 0 16,22 1-16,0-1 0,0 0 16,0 0-16,0 0 0,0 0 15,0 1-15,0-1 16,0 0-16,0 0 0,0 0 0,0 0 16,0 1-16,-21-1 0,21 0 15,0 0-15,0 0 0,0 0 0,0 1 16,0-1-16,0 0 0,0 0 0,0 0 15,-21 0-15,21 22 0,0-22 16,0 0-16,0 0 0,0 0 16,0 1-16,0 20 0,0-21 0,0 0 0,0 0 15,-21 1-15,21-1 16,0 0-16,0 21 0,0-21 0,0 1 16,0-1-16,0 0 0,-21 21 0,21-21 15,0 22-15,-21-22 0,21 21 16,0-21-16,-22 22 0,22-22 0,0 21 15,0-21-15,0 22 0,0-22 16,0 21-16,-21-21 0,21 22 0,0-22 16,0 21-16,0-21 0,0 1 0,0 20 15,-21-21-15,21 0 0,0 22 16,0-22-16,0 0 0,0 21 0,0-21 16,0 1-16,0 20 0,-21 0 15,21-21-15,0 22 0,-21-22 16,21 21-16,0 1 0,0-22 0,0 21 15,0-21-15,0 22 0,0-22 0,0 21 16,0-21-16,0 0 0,0 22 16,0-22-16,0 0 0,0 21 0,0-20 15,0-1-15,0 0 0,0 21 16,0-21-16,0 1 0,0 20 0,-21-21 16,21 0-16,0 22 0,0-22 0,0 21 15,0-21-15,0 22 0,0-22 16,0 0-16,0 21 0,0-21 15,0 1-15,0 20 0,0-21 0,0 0 16,0 0-16,0 22 0,0-22 16,0 0-16,0 0 0,0 0 0,0 22 15,0-22-15,0 0 0,0 0 0,0 0 16,0 1-16,0 20 0,0-21 16,0 0-16,0 0 0,0 22 0,0-22 15,0 0-15,0 0 0,0 22 16,0-22-16,0 0 0,0 0 0,0 0 15,0 22-15,0-22 0,0 0 16,0 0-16,0 0 0,0 0 16,0 22-16,0-22 0,0 0 0,0 0 15,0 0-15,0 1 0,-22-1 0,22 0 16,0 21-16,0-21 0,0 1 16,0-1-16,-21 0 0,21 0 0,0 21 15,0-20-15,0-1 0,0 0 0,0 21 16,0-21-16,0 1 0,0 20 15,0-21-15,0 0 0,0 22 0,0-22 16,0 21-16,0-21 0,0 0 0,0 22 16,0-22-16,0 0 0,0 21 15,0-20-15,0 20 0,0-21 0,0 0 16,0 22-16,0-22 0,0 0 0,0 21 16,0 1-16,0-22 15,0 21-15,0-21 0,0 22 0,0-1 16,0 0-16,0-21 0,0 22 15,0-1-15,-21 0 0,21 1 0,0-22 16,0 21-16,0 1 0,-21-1 0,21 0 16,0 1-16,0-1 0,0-21 15,0 21-15,0 22 0,-21-22 0,21 1 16,0-1-16,-21 0 0,21 22 16,0-22-16,0 0 0,0 22 0,0-22 15,0 1-15,-22-1 0,22 21 0,0-20 16,0-1-16,0 0 15,0 22-15,0-22 0,0 1 0,0 20 16,0-21-16,0 22 0,0-22 16,-21 1-16,21 20 0,0-21 0,0 1 15,0 20-15,0-20 0,0-1 0,0 0 16,0 1-16,0 20 0,0-21 16,0 1-16,0 63 0,0-64 15,0 0-15,0 1 0,0-1 16,0 21-16,0-20 0,0-1 0,0-21 15,0 22-15,0-1 0,0 0 16,0-21-16,0 22 0,0-1 16,0-21-16,0 22 0,0-1 0,0 0 15,0-21-15,0 22 0,0-1 16,0 0-16,0-20 0,0 20 0,0 0 16,0-21-16,0 22 0,0-22 0,0 21 15,0-21-15,0 22 0,0-22 16,0 0-16,0 21 0,0-20 0,0-1 15,0 21-15,0-21 0,0 0 16,0 22-16,0-22 0,0 21 0,0-21 16,0 22-16,0-1 0,0-21 0,0 22 15,0-1-15,0-21 0,0 21 16,0 1-16,0-22 0,0 21 16,0-21-16,0 22 0,0-22 15,0 21-15,0-21 0,0 22 0,0-22 16,0 21-16,0-21 0,0 22 15,0-22-15,0 21 0,0-21 0,0 22 16,0-22-16,0 21 0,0-21 0,0 22 16,21-22-16,-21 21 0,0-21 15,22 22-15,-22-1 0,0-21 0,0 0 16,0 22-16,0-22 0,0 0 16,21 21-16,-21-20 0,0-1 0,0 0 15,0 0-15,21 21 0,-21-20 16,0-1-16,0 0 0,0 0 15,0 0-15,0 0 0,0 1 16,0-1-16,0 0 0,0 0 16,0 0-16,0 0 15,0 1-15,21-22 172,-21-22-141,0 1-15,0 0-16,0-21 0,0 21 16,0-1-16</inkml:trace>
  <inkml:trace contextRef="#ctx0" brushRef="#br0" timeOffset="10634.35">15663 1503 0,'0'0'0,"0"-21"0,0 0 16,0-1-16,0 1 0,21 0 0,-21 0 15,0 0-15,0 0 0,0-1 16,0 1-16,0 0 0,0 0 15,0 0-15,0 0 16,22 21-16,-22 21 31,0 0-15,0 0-16,0 0 0,0 0 16,0 1-16,0 20 0,0-21 0,0 0 15,0 22-15,0-22 0,-22 21 16,22 0-16,0 1 0,0-22 0,-21 21 15,21 1-15,0-22 0,0 21 16,0-21-16,0 0 0,0 1 16,-21-1-16,21 0 15,-21-42 17,21 0-32,0-1 0,0 1 0,0 0 15,0 0-15,0-21 0,0-1 16,0 22-16,0-21 0,0-1 0,21 22 15,0-21-15,-21 21 0,21-22 16,1 22-16,-1-21 0,0 21 0,0 0 16,-21-1-16,42 22 0,-42-21 15,43 21-15,-22 0 0,0 0 16,0 0-16,0 21 16,1 1-16,-1-1 0,0 0 0,0 0 15,0 0-15,-21 22 0,0-22 16,0 0-16,0 21 0,0-21 0,0 1 15,0 20-15,0-21 0,0 0 16,0 0-16,0 1 0,0-1 0,0 0 16,0 0-16,0 0 15,-21-21-15,21 21 0,-21-21 32,21-21-1,0 0-31,21 21 0,0-21 15</inkml:trace>
  <inkml:trace contextRef="#ctx0" brushRef="#br0" timeOffset="11551.02">16637 1439 0,'0'-42'16,"-21"21"-16,0 21 15,-1 0-15,1 0 16,0 0-16,0 0 0,0 0 16,0 21-16,-1-21 15,1 21-15,0 0 0,21 1 0,-21 20 16,21-21-16,-21 0 0,21 22 16,0-22-16,0 0 0,0 21 0,0-21 15,0 1-15,0-1 0,0 0 16,0 0-16,21-21 0,0 21 0,0-21 15,0 0-15,1 0 0,-1 0 16,0 0-16,0 0 0,21 0 0,-20 0 16,-1 0-16,-21-21 0,21 0 15,-21 0-15,21 0 0,-21-1 0,0 1 16,0 0-16,0 0 16,0 0-16,0-22 0,-21 22 0,0 0 15,0 0-15,21 0 0,-22 0 16,1 21-16,0-22 0,0 1 15,21 0 1,0 0 0,21 21-16,0 0 15,0-21-15,22 21 0,-22 0 0,0 0 16,21 0-16,-20 0 0,20 0 16,-21 0-16,0 0 0,0 0 15,1 0-15,-1 0 0,0 21 16,0 0-16,0 0 0,0 0 15,-21 1-15,0 20 0,0-21 16,0 0-16,0 0 0,0 22 16,0-22-16,0 0 0,0 21 0,0-20 15,0-1-15,0 21 0,-21-21 16,21 0-16,0 1 0,0-1 0,-21 0 16,21-42 30,0 0-46,0-22 0,0 22 16,0 0-16,0-21 16,0-1-16,21 1 0,0 21 0,-21-22 15,22 1-15,-1 21 0,0-21 16,0 20-16,0 1 0,0 0 0,1 0 16,-1 0-16,0 0 0,0-1 15,0 22-15,0 0 0,1 0 0,-1 0 16,0 22-16,-21-1 0,21 0 15,0 0-15,-21 0 0,0 22 0,0-22 16,0 0-16,0 21 0,0 1 16,0-22-16,0 21 0,0-21 0,0 22 15,0-22-15,0 0 0,0 0 16,0 0-16,-21 0 0,0 1 16,21-1-16,0 0 15,-21-21-15,21-21 47,0 0-47,21-1 16,0 1-16</inkml:trace>
  <inkml:trace contextRef="#ctx0" brushRef="#br0" timeOffset="12769.81">18203 1947 0,'0'0'0,"-21"22"16,0-22-16,0 0 16,0 0-1,21-22 1,0 1-16,0 0 15,0 0-15,21-21 0,0 20 16,0-20-16,0 21 0,0-21 0,1-1 16,20 1-16,0 0 0,-21-1 0,22 1 15,-1 0-15,-21 20 0,22-20 16,20-21 0,-84 63 15,0 21-31,0 0 0,-1 0 15,1 0-15,0 0 0,21 1 0,-21-1 16,21 0-16,0 21 0,0-21 16,0 1-16,0 20 0,21-21 0,0 0 15,0 22-15,1-22 0,-1 0 16,0 0-16,0 0 0,0 0 0,0 1 16,-21-1-16,22-21 15,-22 21-15,-22-21 16,1 0-1,0 0-15,0 0 0,0-21 16,-22 21-16,22-21 0,0 21 16,0-22-16,-21 22 0,20-21 15,1 21-15,0 0 16,21 21 15,21 1-31,0-22 16,1 21-16,-1-21 0,0 0 0,0 0 15,21 21-15,-20-21 0,-1 0 16,21 0-16,0 0 0,-20 0 0,20 0 16,-21 0-16,21 0 0,-20-21 15,20 21-15,-21-21 0,0-1 0,0 1 16,1 0-16,-1-21 0,0 21 16,0-22-16,0 1 0,-21 0 15,21-22-15,-21 22 0,22-1 16,-22 1-16,0-21 0,0 20 0,0 1 15,0 0-15,0-1 0,0 1 16,0 21-16,0 0 0,0-22 0,0 22 16,0 0-1,0 42-15,0 0 16,0 0-16,-22 22 0,22-22 16,0 21-16,-21 1 0,21-1 15,0 0-15,0 1 0,0 20 0,0-21 16,0 1-16,0-1 0,0 0 15,0 1-15,0-1 0,0-21 16,0 22-16,0-22 0,0 0 0,0 0 16,21 0-16,-21 0 0,22 1 15,-1-22-15,0 0 16,0 0-16,0 0 0,0-22 16,1 22-16,-22-21 15,0 0-15,21 0 0,-21 0 16,0-22-16,0 22 0,0 0 15,0 0-15</inkml:trace>
  <inkml:trace contextRef="#ctx0" brushRef="#br0" timeOffset="12986.67">19008 1461 0,'0'0'0,"21"0"46,0 0-46,0 0 16,0 0-16,0 0 16,1 0-16,-1 0 0,0 0 0,0-22 15,0 22-15,0 0 16,1 0-16,-1 0 16,0 0-1</inkml:trace>
  <inkml:trace contextRef="#ctx0" brushRef="#br0" timeOffset="14631.39">19770 1736 0,'0'0'0,"21"0"16,0 0-16,0 0 15,-21-21-15,21-1 0,0 22 0,1-21 16,-22 0-16,21 0 0,0 21 16,-21-21-16,0 0 0,0-1 0,0 1 15,0-21-15,0 21 0,0 0 16,0-1-16,0 1 0,0 0 16,0 0-16,-21 0 0,0 0 0,-1 21 15,1 0-15,0 0 0,-21 0 16,21 0-16,-1 0 0,1 21 15,0-21-15,0 21 0,0 0 16,-22 0-16,22 0 0,0 22 16,0-22-16,21 0 0,0 21 15,-21-20-15,21 20 0,0-21 0,0 0 16,0 0-16,0 1 0,0-1 16,21 0-16,0 0 0,0-21 15,0 0-15,1 0 0,-1 0 16,0 0-16,0 0 0,0 0 0,0 0 15,1-21-15,-1 0 0,0 0 16,0-1-16,0 1 0,-21 0 0,21 0 16,-21-21-16,22 20 0,-22-20 15,21 21-15,-21-21 0,0 20 16,0 1-16,0 0 0,0 0 16,0 0-16,0 42 31,-21 0-16,21 21-15,0-20 0,0-1 16,0 21-16,0-21 0,0 0 0,0 22 16,0-22-16,0 0 0,0 0 15,0 0-15,0 1 0,21-1 16,0 0-16,0-21 0,0 21 16,0-21-16,1 0 0,-1 0 15,0 0-15,0 0 0,0-21 0,0 21 16,1-21-16,-1 0 15,0-1-15,0-20 0,0 21 0,0-21 16,-21-1-16,22 22 0,-1-21 16,0-22-16,-21 22 0,21 0 0,0-1 15,-21-20-15,0 20 0,0 1 16,21-21-16,-21 41 0,0-20 0,0 21 16,0-21-16,0 20 15,0 1-15,0 42 16,0 1-16,-21-1 15,21 0-15,0 21 0,-21 1 16,21-1-16,-21 0 0,21 1 0,-21-1 16,21 0-16,0 1 15,0-1-15,0 0 0,0 1 0,-21-22 16,21 21-16,0 0 0,0-20 16,0-1-16,0 0 0,21 0 0,-21 0 15,21 0-15,0-21 0,0 0 16,0 0-16,1 0 0,-1 0 0,0 0 15,0 0-15,0 0 0,0 0 16,1-21-16,-1 21 0,0-21 0,0 0 16,-21 0-16,21 0 0,0-22 15,-21 22-15,0 0 0,0 0 0,22-22 16,-22 22-16,0 0 16,0 0-16,0 0 0,0 42 31,0 0-16,0 0-15,0 0 0,0 1 16,0-1-16,0 0 0,0 0 0,0 0 16,0 22-16,0-22 15,0 0-15,0 0 0,21 0 16,0-21-16,0 0 0,-21 21 0,21-21 16,0 0-16,1 0 15,-1 0-15,0-21 0,0 0 16,0 21-16,-21-21 0,21 0 15,1-22-15,-22 22 0,21 0 16,0-21-16,0 21 0,0-1 16,0-20-16,-21 21 0,22-21 0,-1 20 15,0 1-15,0 0 0,-21 0 16,21 21-16,0 0 16,-21 21-1,0 0 1,0 0-1,0-42 48,0 0-47,0 0-16,0 0 15,-21 21 16,0 0-15,0 21-16,21 0 0,-21 0 16,0 0-16,-1 1 0,22-1 15,-21 0-15,0 21 0,21-21 16,0 1-16,-21 20 0,21-21 16,0 0-16,0 0 0,0 1 0,0-1 15,0 0-15,0 0 0,0 0 16,21 0-16,0-21 0,0 22 0,22-22 15,-22 0-15,0 0 16,0 0-16,0 0 0,1 0 0,-1 0 16,0-22-16,0 22 0,0-21 15,0 0-15,1 0 0,-1 21 16,0-21-16,-21 0 0,21-1 0,-21 1 16,21 0-16,-21 0 0,0 0 15,0 0-15,21-1 0,-21-20 16,0 21-16,0 0 0,0 0 0</inkml:trace>
  <inkml:trace contextRef="#ctx0" brushRef="#br0" timeOffset="15023.17">21145 847 0,'0'0'16,"-21"0"0,0 0-16,0 0 0,21 21 31,0-42 31,0 0-46,0-1 0,0 1 15,0 42 0,0 1-31,0-1 16,-21-21-16,21 21 15,-21-21-15,21 21 0,-22-21 0</inkml:trace>
  <inkml:trace contextRef="#ctx0" brushRef="#br0" timeOffset="15319">20193 1101 0,'0'0'0,"-21"21"31,42-21-15,0 0-16,0 0 16,0 0-16,1 0 0,20 0 15,-21 0-15,21 0 0,-20 0 0,-1 0 16,0 0-16,0 0 0,0 0 15,-21-21 17,-21 21-17</inkml:trace>
  <inkml:trace contextRef="#ctx0" brushRef="#br0" timeOffset="16478.25">2053 1715 0,'0'0'0,"-42"0"15,21 0-15,-1 0 16,1 0-1,21 21 17,21-21-17,1 0-15,20 0 0,-21 0 16,21 21-16,22-21 0,-22 0 16,43 0-16,-22 0 0,22 0 15,21 0-15,0 0 0,-22 0 0,43 0 16,-21 0-16,21 0 0,0 0 15,0 0-15,0 0 0,21 0 0,1 0 16,-22 0-16,21 0 16,0 0-16,-21 0 0,0 0 0,21 0 15,-21 0-15,-21 0 0,21 21 16,-21-21-16,0 0 0,-1 0 0,1 0 16,-21 0-16,0 0 0,-1 21 15,-20-21-15,-1 0 0,-20 0 0,-1 0 16,0 0-16,-21 0 0,1 21 15,-1-21-15,-21 22 32,-21-22-17,-1 0 1</inkml:trace>
  <inkml:trace contextRef="#ctx0" brushRef="#br0" timeOffset="17939.58">15811 2138 0,'0'0'0,"-21"0"15,0 0-15,0 0 0,-21 0 0,20 0 16,1 0-16,0 0 0,0 0 15,0 0-15,0 0 16,-1 0 0,44 0 15,-1 0-31,0 0 16,21 0-16,-21 0 0,22 0 15,-1 0-15,0 0 0,1 0 0,-1 0 16,0 0-16,1 0 0,20 0 15,1 0-15,-1 0 0,1 0 0,-1 0 16,1 0-16,20 0 0,-20 0 16,-1 0-16,22 0 0,-21 0 0,-1 21 15,1-21-15,20 0 0,-20 0 16,-1 0-16,1 0 0,20 21 16,-20-21-16,21 0 0,-1 0 0,-20 0 15,20 0-15,-20 0 0,21 21 16,-1-21-16,-20 0 0,20 0 0,-20 0 15,21 0-15,-1 22 0,1-22 16,21 0-16,-22 0 0,1 0 0,0 21 16,-1-21-16,1 0 0,0 0 15,-1 21-15,-20-21 0,21 0 0,-1 0 16,-20 0-16,84 0 16,-85 0-16,22 0 0,42 0 15,-63 0-15,-1 0 16,-21 0-16,22 0 0,-1 0 0,-20 0 0,20 0 15,-20 0-15,-1 0 16,21 0-16,-20 0 0,20 0 0,-20 0 16,-1 0-16,0 0 0,1 0 15,-1 0-15,0 0 0,1 0 0,-1 0 16,0 0-16,-21 0 0,22 0 16,-22 0-16,21 0 0,-21 0 0,1 0 15,-1 0-15,0 0 0,0 0 16,0 0-16,0 0 15,1 0-15,-1 0 16,0 0 15,-21 21 32,-21-21-16,0 0-47,-1-21 15,1 21-15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3T03:17:39.8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487 2985 0</inkml:trace>
  <inkml:trace contextRef="#ctx0" brushRef="#br0" timeOffset="1638.31">296 2942 0,'21'0'31,"-21"-21"-31,43 21 16,-22 0-16,-21-21 0</inkml:trace>
  <inkml:trace contextRef="#ctx0" brushRef="#br0" timeOffset="1854.18">275 2921 0,'-21'0'15,"0"0"-15,0 0 0,-1 0 0,1 0 16,-21 0-16,21 0 16,0 0-16,-1 0 0,1 0 15,42 21-15,-42-21 0,-21 0 16</inkml:trace>
  <inkml:trace contextRef="#ctx0" brushRef="#br0" timeOffset="2048.08">1206 2836 0,'0'0'0</inkml:trace>
  <inkml:trace contextRef="#ctx0" brushRef="#br0" timeOffset="2447.85">910 2773 0</inkml:trace>
  <inkml:trace contextRef="#ctx0" brushRef="#br0" timeOffset="5349.24">275 2963 0,'0'-21'15,"-21"21"32,0 0-31,0 0-16,-1 0 16,1 0-1,0 0-15,0 0 16,0 0-16,0 0 15,-1 0 1,1 0 0,42 0 46,1 0-62,-1 0 0,0 0 0,0 0 16,0 0-16,0 0 0,1 0 15,20 0-15,-21 0 0,21 0 16,-20 0-16,20 0 0,-21 0 0,21 0 16,1 0-16,-22-21 0,21 21 15,1 0-15,-1 0 0,-21 0 16,21 0-16,1 0 0,-1 0 16,0 0-16,1-21 0,-1 21 0,-21 0 15,22 0-15,-1 0 0,0 0 16,1-21-16,-22 21 0,21 0 15,-21 0-15,22 0 0,-22 0 0,0-21 16,0 21-16,0 0 16,0 0-1,-21-22 1,0 1 0,-21 21-16,0 0 15,0-21 1,0 21-16,0-21 0,-1 21 15,1-21-15,0 21 0,0 0 16,0-21-16,0 21 0,-1 0 16,22-22-16,-21 1 0,0 21 0,0 0 15,21-21-15,-21 21 16,0 0 0,42 21 77,0-21-77,0 0-16,0 21 0,0-21 16,1 0-16,-1 22 15,21-22-15,-21 0 0,0 0 16,1 0-16,-1 21 0,0-21 0,0 0 15,21 0-15,-20 0 0,-1 0 16,0 0-16,0 21 16,0-21-1,-21 21 1,0 0 0,-21-21-16,21 21 15,-21-21-15,0 22 0,0-1 0,-1 0 16,-20 0-16,21 0 0,-21 0 15,20 1-15,-20-1 0,0 0 16,-1 0-16,1 0 0,21 22 0,-21-22 16,20 0-16,-20 0 0,21 0 15,0 0-15,21 1 0,-21-22 16,21 21-16,-22-21 16,22 21-16,-21-21 46,21 21-46,-21-21 0,0 0 16</inkml:trace>
  <inkml:trace contextRef="#ctx0" brushRef="#br0" timeOffset="13106.4">2646 2900 0,'0'-21'0,"0"0"32,0-1-32,0 1 15,0 0 1,21 21-16,-21-21 16,21 0-16,-21 0 15,0-1-15,0 1 16,0 0-16,0 0 0,0 0 15,0 0-15,0-1 0,0 1 16,0 0-16,0 0 0,0 0 16,0 0-16,0-1 15,-21 22-15,21 22 32,0-1-17,0 0-15,0 0 0,0 21 0,0 1 16,0-1-16,0 22 0,0-22 15,21 21-15,-21-20 0,0 20 0,0-20 16,0 20-16,0-21 0,0 1 16,0 20-16,0-20 0,0-1 15,0-21-15,0 21 0,0-20 0,0-1 16,0 0-16,0 0 16,0-42 15,0 0-31,0 0 0,0-1 15,0 1-15,0-21 0,0 21 16,21-22-16,-21 22 0,21-21 0,-21 0 16,0-1-16,22 22 0,-1-21 15,-21-1-15,21 22 0,0 0 16,-21 0-16,21 0 0,0 0 0,-21-1 16,22 22-16,-1 0 0,0 0 15,0 0-15,-21 22 0,0-1 16,0 0-16,21 0 0,-21 0 15,0 0-15,0 1 16,0-1-16,0 0 0,0 0 16,-21 0-16,0 0 0,0 1 0,0-1 15,-1 0-15,-20-21 0,21 21 16,0-21-16,0 0 0,-1 0 0,1 0 16,0 0-16,0 0 0,0 0 15,0 0-15,21-21 16,0 0-1,21 21 1,-21 21 0,21 0-16,0 0 0,0 0 15,0 1-15,1-1 0,-22 21 16,21-21-16,0 0 0,0 1 16,0-1-16,0 0 0,1-21 0,-1 21 15,0-21-15,0 0 0,21 0 16,-20 0-16,-1 0 0,21 0 0,-21 0 15,22-21-15,-1 21 0,-21-21 16,64-22-16,-22-20 16,-42 42-16,22 0 15,-22-22-15,0 22 0,-21-21 0,0 21 16,21-1-16,-21-20 0,0 21 0,0 0 16,0 0-16,0-1 15,0 1-15,-21 0 0,0 21 16,0 0-16,0 0 15,-1 0-15,22 21 0,-21-21 0,0 43 16,21-22-16,0 0 0,0 0 16,-21 21-16,21-20 0,0 20 0,0 0 15,0-21-15,0 22 0,0-22 16,0 21-16,0-21 0,0 1 0,21-1 16,-21 0-16,21 0 0,0-21 15,1 0-15,-1 0 0,0 0 16,0 0-16,21 0 0,-20 0 0,-1 0 15,0-21-15,21 21 0,-21-21 16,1 0-16,20-1 0,-21 1 16,0 0-16,0-21 0,1 21 0,-22-1 15,21-20-15,-21 21 0,21 0 16,-21-22-16,0 22 16,0 42 15,0 1-16,0-1-15,0 0 0,0 0 0,0 21 16,0-20-16,0-1 0,0 0 16,0 21-16,0-21 0,21 1 15,-21-1-15,21-21 0,-21 21 16,21-21-16,1 0 0,-1 0 0,0 0 16,0 0-16,0 0 0,0 0 15,1-21-15,-1 0 0,0-1 0,0 1 16,0 0-16,0 0 0,1 0 15,-1 0-15,-21-22 0,21 22 0,-21 0 16,21 0-16,-21-22 0,21 22 16,-21 0-16,0 0 0,0 0 15,0 0-15,0 42 47,0 0-47,0 21 16,0-21-16,0 22 0,-21-1 15,21 0-15,0 1 0,0-1 0,0 22 16,-21-22-16,21 21 0,0 1 16,0-22-16,0 22 0,0-1 0,0 1 15,0-1-15,0-20 0,0 20 16,0 1-16,0-1 0,21 1 16,0-1-16,-21-21 0,21 22 0,1-1 15,-22-20-15,0-1 16,0-21-16,0 0 0,0 1 0,-22-22 0,1 21 15,0-21-15,0 21 16,-21-21-16,20 0 0,1 0 0,-21-21 16,0 0-16,-1-1 0,1 1 0,0 0 15,-1-21-15,1-1 0,-43-41 16,64 41-16,0 1 16,0-21-16,0 20 0,21 1 0,0 0 15,0-1-15,0 1 0,0 0 0,21-1 16,0 22-16,0-21 0,21 21 15,-20-22-15,20 22 0,-21-21 16,21 21-16,-20-1 0,20 1 16,-21 0-16,0 0 0,22-21 0,-22 20 15</inkml:trace>
  <inkml:trace contextRef="#ctx0" brushRef="#br0" timeOffset="13767.02">4466 3048 0,'0'-42'15,"-21"42"-15,21-21 0,-21 21 0,0 0 32,21 21-32,0 0 15,-22 0-15,22 0 0,0 0 0,0 1 16,0 20-16,0 0 0,0-21 15,0 22-15,-21-22 0,21 21 0,0-21 16,0 1-16,0-1 0,0 0 16,0 0-16,0 0 15,21-21 1,-21-21-16,22 0 16,-1 0-16,-21 0 0,0-1 15,21 1-15,0 0 0,-21 0 0,21-21 16,0 20-16,-21 1 0,22-21 15,-1 21-15,-21 0 0,21 21 16,-21-22-16,21 22 0,0 0 16,0 22-1,-21-1-15,0 0 0,0 0 0,22 0 16,-22 0-16,0 22 0,21-22 16,-21 21-16,0-21 0,0 1 0,0-1 15,21 0-15,0 0 0,-21 0 16,21 0-16,0-21 0,1 0 15,-1 0-15,0 0 0,0 0 16,0-21-16,0 0 0,1 21 16,-22-21-16,21 0 0,-21-22 15,21 22-15,-21 0 0,0-21 16,0 21-16,0-22 0,0 1 0,-21-22 16,0 43-16,21 0 15,0 0-15,-22 0 0,1 0 0,21-1 16,-21 22-16,0 0 15,21 22 17,0-1-32,21-21 15,-21 21-15,21-21 16,0 0-16,1 21 0,-1-21 0,0 0 0,0 0 16</inkml:trace>
  <inkml:trace contextRef="#ctx0" brushRef="#br0" timeOffset="14242.75">5292 3006 0,'0'-21'0,"0"42"0,0-64 15,0 22-15,-22 21 47,1 21-47,21 1 16,0-1-16,0 0 0,-21 0 0,0 0 15,21 0-15,-21 22 0,21-22 16,0 21-16,0-21 0,0 1 16,0 20-16,0-21 0,0 0 0,0 0 15,0 1-15,0-1 0,0 0 16,21-21-16,0 0 0,0 0 16,0 0-16,1 0 0,-1 0 15,21 0-15,-21-21 0,0 0 0,1 21 16,20-22-16,-21-20 0,0 21 15,22 0-15,-22 0 0,0-22 0,-21 22 16,21 0-16,-21-21 0,0 20 0,0-20 16,0 21-16,0-21 0,-21 20 15,21 1-15,-21 0 0,0 0 16,-1 0-16,1 21 0,0 0 16,0 0-16,0 0 0,0 0 0,-1 0 15,1 0-15,0 0 0,0 0 16,21 21-16,-21 0 0,0 0 15,21 0 1,0 1 0,21-22-1,0 0-15</inkml:trace>
  <inkml:trace contextRef="#ctx0" brushRef="#br0" timeOffset="14859.51">5842 2985 0,'-21'0'0,"42"0"16,-63 0-16,20 0 0,1 0 15,0 0-15,21-22 16,0 1 0,21 21-1,0 0-15,1 0 0,-1 0 0,0-21 16,0 21-16,0 0 0,0 0 16,22 0-16,-22 0 0,0 0 0,21 0 15,-20 21-15,-1-21 0,0 21 0,21 1 16,-21-1-16,1 0 0,-1 0 15,0 0-15,0 0 0,0 1 0,-21-1 16,0 0-16,0 0 0,0 0 16,0 0-16,0 1 0,0-1 15,0 0-15,-21 0 16,0-21 0,21-21-1,0 0 1,0 0-16,0-1 0,0 1 15,0 0-15,0 0 0,0 0 0,21 0 16,-21-1-16,21-20 0,-21 21 0,0 0 16,0 0-16,0-1 0,21 1 15,-21 0-15,22 21 0,-22-21 0,0 0 16,21 21 0,0 0 30,0 0-30,0 21 0,0-21-1</inkml:trace>
  <inkml:trace contextRef="#ctx0" brushRef="#br0" timeOffset="15635.07">7006 2963 0,'0'0'0,"21"-21"16,0 21 0,-21-21-16,0 0 0,0 0 15,0 0-15,0-1 16,0 1-16,-21 0 0,0 0 15,0 0 1,0 21-16,0 0 16,-1 0-1,1 0-15,0 21 0,0 0 16,0-21-16,0 21 0,-22 0 16,22 22-16,0-22 0,0 0 0,0 0 15,-1 22-15,22-22 0,-21 0 0,21 0 16,-21 21-16,21-20 0,0-1 15,-21 0-15,21 0 0,0 0 16,0 0-16,21-21 16,0 22-16,0-22 0,1 0 15,-1 0-15,0 0 16,0-22-16,0 1 0,22 21 16,-22-21-16,0 0 0,0 0 15,21 0-15,-20-1 0,-1-20 0,21 21 16,-21-21-16,0-1 0,1 22 0,-1-21 15,0-1-15,0-20 0,-21 21 16,0-1-16,21-20 0,-21-1 0,21 22 16,-21-22-16,0 22 0,0 0 15,0-1-15,0 1 0,0 0 0,0 21 16,0-22-16,0 22 0,0 0 16,0 0-16,0 42 31,0 0-31,0 0 0,0 0 15,0 1-15,0 20 0,0 0 16,0 1-16,0 20 0,0-21 0,-21 22 16,21-22-16,0 22 0,0-1 15,0-20-15,0-1 0,0 21 0,0-20 16,0-1-16,0-21 0,0 22 0,0-22 16,21 21-16,1-21 0,-22 0 15,21 1-15,0-1 0,0 0 0,0 0 16,0-21-16,1 0 15,-1 0-15,0 0 0,0 0 16,0 0-16,0-21 0,1 21 16,-1-21-16,0 0 0,0-1 15,0 1-15,0 0 0,-21 0 16,22-21-16,-1 20 0</inkml:trace>
  <inkml:trace contextRef="#ctx0" brushRef="#br0" timeOffset="18154.72">8403 1778 0,'0'-21'31,"0"0"-31,0 0 15,0-1-15,21 1 16,-21 0-16,0 0 16,0 0-16,0 0 0,0-1 15,-21 1-15,21 0 16,-21 0-16,0 21 0,0-21 16,-1 21-16,-20 0 0,21 0 0,0 0 15,0 0-15,-1 0 0,-20 0 16,21 0-16,0 21 0,0 0 15,-22 21-15,22 1 0,0-1 0,0 0 16,0 1-16,-1 20 0,1-20 16,21 20-16,0-21 0,-21 1 0,21 20 15,0-42-15,0 22 0,0-22 16,21 0-16,0 0 0,1 0 0,-1 1 16,0-22-16,0 0 0,0 0 15,0 0-15,22 0 0,-22-22 0,0 1 16,21 0-16,-20 0 0,-1 0 15,21-22-15,-21 22 0,0-21 16,1 21-16,-1-22 0,0 1 0,0 0 16,0-1-16,-21 1 0,0 0 15,0-1-15,0 1 0,0 21 16,0-21-16,0 20 0,0 1 16,0 42-1,0 1-15,0-1 16,0 0-16,0 21 0,0-21 15,0 22-15,0-1 0,0-21 0,0 22 16,0-22-16,21 0 0,-21 21 16,22-21-16,-1-21 0,0 22 15,0-1-15,0-21 0,0 0 0,1 0 16,-1 0-16,21 0 0,-21 0 16,0-21-16,22-1 0,-22 1 0,0 0 15,0 0-15,0 0 0,1 0 16,-1-1-16,0 1 0,-21 0 0,0 0 15,0-21-15,0 20 0,0 1 16,0 0-16,0 0 0,0 42 31,-21 0-15,21 0-16,-21 1 0,21 20 16,-22-21-16,22 0 0,0 22 0,-21-22 15,0 0-15,21 0 0,0 0 16,0 0-16,0 1 0,0-1 0,21-42 47,0-1-32,-21 1-15,22 0 0,-1 0 0,-21 0 16,0 0-16,21-22 0,0 22 16,-21 0-16,21-21 0,-21 20 0,0 1 15,21 0-15,1 21 16,-22 21-1,0 0-15,0 1 0,0-1 16,21 0-16,-21 0 0,0 21 0,0-20 16,21-1-16,-21 0 0,0 21 15,0-21-15,21 1 0,0-22 0,-21 21 16,21 0-16,1-21 0,-1 0 16,0 0-16,0 0 0,0 0 15,0 0-15,1 0 0,-1-21 0,21 0 16,-21-1-16,0 22 0,1-42 15,-1 21-15,0 0 0,-21 0 0,21-1 16,-21 1-16,21-21 0,-21 21 16,0 0-16,0-1 0,0 1 15,0 0-15,0 42 32,0 0-32,0 1 15,0-1-15,0 0 0,0 0 0,0 0 16,0 0-16,0 1 0,0-1 15,0 0-15,0 0 0,0 0 0,21-21 16,1 21-16,-1-21 16,0 0-16,0 0 0,0 0 0,0 0 15,22 0-15,-22-21 0,0 0 16,0 21-16,0-21 0,1 0 0,-1 21 16,0-21-16,-21-1 15,0 1-15,21 0 0,-21 0 0,0-21 16,0 20-16,0 1 0,0 0 15,0 0-15,0 0 0,0 0 0,0-1 16,0 44 0,0-1-1,0 0-15,0 21 0,0-21 0,0 22 16,-21-1-16,21 22 0,0-22 16,0 21-16,0-20 0,0 20 0,0 1 15,0-22-15,0 22 0,0-1 16,0-21-16,0 22 0,0-1 15,0-20-15,0-1 0,0 0 16,0 1-16,0-1 0,0 0 0,0 1 16,0-22-16,0 0 0,0 0 0,-21 0 15,0 1-15,-1-22 16,1 0-16,0 0 0,0 0 16,0-22-16,0 1 0,-1 0 15,22 0-15,-21-21 0,0-1 0,0 1 16,21 0-16,0-22 0,0 22 0,0-22 15,0 22-15,0-22 0,0 22 16,0 0-16,0-1 0,0 1 0,21 0 16,-21 21-16,21-1 0,22 1 15,-22 0-15,0 0 0,21 0 16,-21 0-16,22-1 0,-22 1 16,21 21-16,1-21 0,-1 0 0,0 0 15</inkml:trace>
  <inkml:trace contextRef="#ctx0" brushRef="#br0" timeOffset="18891.62">10456 1651 0,'0'-21'16,"-21"21"-16,0 0 15,0 21-15,21 0 16,0 0-16,0 22 15,0-22-15,0 0 0,0 21 0,0-20 16,0-1-16,0 21 0,0-21 16,0 0-16,0 1 0,0-1 0,0 0 15,0 0-15,0 0 0,0 0 16,-21-21 0,21-21-1,0 0 1,0 0-16,0 0 0,0 0 0,0-1 15,0 1-15,0-21 0,0 0 16,0 20-16,21-20 0,-21 0 16,21 21-16,0-22 0,-21 22 15,21 0-15,0 0 0,1 21 16,-1 0-16,0 0 0,0 0 16,0 21-16,-21 0 0,21 0 15,1 22-15,-22-22 0,0 21 16,21-21-16,-21 22 0,21-22 0,-21 21 15,0-21-15,0 0 0,0 1 16,0 20-16,0-21 0,0 0 16,0 0-16,-21-21 15,0 0 1,-1-21 0,22 0-1,0 0-15,0 0 0,0 0 0,0-1 16,0-20-16,22 0 0,-1 21 15,-21-22-15,42 1 0,-21 0 0,0-1 16,1 22-16,-1-21 0,21 21 16,-21-1-16,0 22 0,1 0 0,-1 0 15,0 0-15,0 22 0,0-1 16,0 0-16,-21 21 0,0-21 0,0 22 16,0-1-16,0 0 0,0 1 15,0-1-15,0-21 0,0 22 16,0-22-16,0 0 0,0 0 0,0 0 15,0 0-15,-21 1 16,21-1-16,21-42 31,1-1-15,-1 1-16,0 21 0,-21-21 16</inkml:trace>
  <inkml:trace contextRef="#ctx0" brushRef="#br0" timeOffset="19922.54">11218 1820 0,'0'22'15,"0"-1"1,21-21-16,1 0 0,-1 0 16,0 0-16,0 0 0,0 0 15,0-21-15,1-1 16,-1 22-16,0-21 0,0 0 0,-21 0 15,0 0-15,0 0 16,0-1-16,0 1 0,0 0 16,0 0-1,-21 21-15,0 0 0,0 0 16,-1 0-16,1 21 0,21 0 16,-21 0-16,0 1 0,21-1 0,0 21 15,0-21-15,0 0 0,0 22 0,0-22 16,0 21-16,0-21 0,0 1 15,0-1-15,0 0 0,21-21 0,0 21 16,0-21-16,1 0 0,-1 0 16,0 0-16,0 0 0,0 0 0,0 0 15,1 0-15,-1-21 0,0 21 16,0-21-16,0 0 0,0-1 0,1 1 16,-1 0-16,0 0 0,-21 0 15,21-22-15,0 22 0,-21-21 16,0 21-16,0 0 0,0-1 0,0 1 15,0 42 17,0 1-32,0 20 15,0-21-15,0 0 0,0 22 0,0-22 16,0 0-16,-21 0 0,21 21 16,0-20-16,0-1 0,0 0 15,0 0-15,0 0 16,-21-21-1,21-21 1,0 0 0,0 0-16,0 0 0,0-1 15,0 1-15,0 0 0,21-21 16,-21 21-16,21-22 0,0 22 0,1-21 16,-22 21-16,21-1 0,0 1 15,0 0-15,0 21 0,0 0 16,1 0-16,-1 0 0,0 21 15,-21 0-15,21 22 0,-21-22 16,21 0-16,-21 21 0,0-20 16,0-1-16,0 21 0,0-21 0,0 0 15,0 1-15,0-1 0,0 0 16,0 0-16,-21-21 31,21-21-15,0 0-1,0 0-15,0-1 0,0 1 16,21 0-16,0-21 0,1 21 16,-1-22-16,0 22 0,21-21 0,-21-1 15,22 22-15,-22-21 0,21 21 16,-21 21-16,22 0 0,-22 0 16,0 0-16,0 0 0,0 21 0,1 0 15,-1 0-15,-21 22 0,0-1 16,0-21-16,0 21 0,0-20 15,0 20-15,0-21 0,0 21 0,0-20 16,0-1-16,0 0 0,-21 0 0,21 0 16,-22 0-16,1-21 0,21 22 15,-21-22 1,42-22 15,-21 1-31,21 0 0,1 0 16</inkml:trace>
  <inkml:trace contextRef="#ctx0" brushRef="#br0" timeOffset="20454.31">12636 1376 0,'0'-21'16,"0"42"-16,0-63 0,0 20 0,-21 44 31,21-1-15,0 0-16,-21 21 0,21-21 0,0 22 15,0-1-15,0 0 0,0 1 16,0-1-16,0 0 0,0 1 0,0-1 16,0 0-16,0 1 0,0-1 15,0-21-15,0 22 0,0-22 16,0 0-16,-21 0 0,21 0 0,0 0 16,-21 1-16,21-1 15,-21-21 1,21-21-1,0-1-15,0 1 0,0-21 16,21 21-16,0 0 0,0-22 16,-21 22-16,21-21 0,0 21 15,1-22-15,-1 22 0,0-21 0,0 21 16,21-1-16,-20 1 16,-1 21-16,0 0 0,0 0 0,0 0 15,0 0-15,-21 21 0,22 1 16,-22 20-16,0-21 0,0 0 15,0 22-15,0-22 0,-22 0 16,1 0-16,0 0 0,0 22 0,0-22 16,0 0-16,-22-21 0,22 21 0,0 0 15,-21-21-15,20 21 0,1-21 16,0 0-16,0 0 0,21 22 0,-21-22 16,42-22 30,0 22-46,0-21 0,0 0 16,1 21-16</inkml:trace>
  <inkml:trace contextRef="#ctx0" brushRef="#br0" timeOffset="20844.09">13017 1926 0,'0'0'0,"22"0"15,-1 0 1,0 0-16,-21-21 0,21 21 0,0-21 16,0 0-1,1 0-15,-1 21 0,0-22 0,-21 1 16,21 21-16,-21-21 0,0 0 16,21 0-16,-21 0 0,0-1 15,0 44 1,-21-1-1,0 0-15,21 0 0,-21 0 0,0 22 16,-1-22-16,1 21 0,0-21 16,21 22-16,0-22 0,-21 0 0,21 0 15,0 0-15,0 0 0,0 1 16,0-1-16,0 0 0,21-21 16,0 0-1,0 0-15,1 0 16,-1 0-16,0 0 0,0 0 0,0-21 15,0 21-15,1-21 0,-1-1 16,0 1-16,0 21 0,0-21 0,-21 0 16</inkml:trace>
  <inkml:trace contextRef="#ctx0" brushRef="#br0" timeOffset="21221.68">13462 1778 0,'0'0'0,"0"-21"15,21 21 16,0 0-31,0 0 16,1 21-16,-1 0 0,0 0 16,-21 1-16,21-1 15,-21 0-15,0 0 0,0 21 0,0-20 16,0-1-16,0 0 0,0 0 16,0 0-16,0 22 0,-21-22 15,0 0-15,21 0 0,-21-21 16,21 21-16,-22-21 0,1 0 15,21-21 17,0 0-32,21 0 15,1 0-15,-1-1 16,0 1-16,0-21 0,0 0 0,0 20 16,22-20-16,-1 0 0,-21-1 0,22 1 15,-22 0-15,21 21 0,-21-1 16,22 1-16,-1 0 0,-21 21 0,0 0 15,0 0-15,1 0 0,-22 21 16,0 0 0</inkml:trace>
  <inkml:trace contextRef="#ctx0" brushRef="#br0" timeOffset="24071.06">8149 3366 0,'0'0'0,"-21"0"0,0 0 16,21 21-16,-21-21 16,21 21-16,0-42 31,0 0-15,21 21-16,0-22 0,0 1 0,0 0 15,0 0-15,1-21 0,-1 20 16,-21-20-16,42 21 0,-42-21 15,42-1-15,-42 22 0,22-21 0,-1-1 16,0 1-16,0 0 0,-21 21 0,0-22 16,0 22-16,0 0 15,0 0-15,-21 21 16,0 21-16,21 0 16,0 21-16,-21-20 0,21 20 15,-22 0-15,22-21 0,0 22 0,0-1 16,0 0-16,0 22 15,0-22-15,22-21 0,-1 43 16,0-43-16,-21 0 0,0 0 16,21 1-16,0-1 0,-21 0 0,0 0 31,-21-21-15,21-21-1,-21 0-15,0 21 0,0 0 16,-1 0-16,22-21 0,-21 21 15,0 0-15,21 21 32,21 0-17,0-21-15,1 0 16,-1 0-16,0 0 0,0 0 16,21 0-16,-20 0 0,20 0 0,0-21 15,1 0-15,-1 21 0,0-22 0,1 1 16,-1-21-16,0 21 0,-21 0 15,22-22-15,-22 1 0,21 21 16,-21-22-16,1 1 0,-22 0 16,21-1-16,-21 1 0,0 0 0,0-1 15,0 1-15,0 0 0,0 21 16,0-22-16,0 22 0,0 0 0,0 0 16,0 42-1,0 21-15,0-21 16,-21 22-16,21-22 0,0 21 0,0 1 15,0-1-15,0 0 0,0 1 16,0 20-16,0-21 0,0-20 0,0 20 16,0 0-16,0 1 0,0-22 15,0 21-15,21-21 0,0 0 16,0 1-16,0-22 0,0 21 16,1-21-16,-1 0 0,21 0 0,-21 0 15,22 0-15,-22 0 0,21-21 0,-21 21 16,22-22-16,-22 1 0,0 0 15,21 0-15,-21-21 0,1 20 0,-1 1 16,0-21-16,-21 21 0,0-22 16,21 22-16,-21-21 0,0 21 0,0 0 15,0-1-15,0 1 0,-21 21 16,0 0-16,0 0 16,-1 0-16,1 0 0,0 21 0,0 1 15,0 20-15,0-21 16,21 0-16,-22 22 0,1-22 0,0 21 15,21-21-15,-21 22 0,21-22 16,0 21-16,0-21 0,0 0 0,0 1 16,0-1-16,21-21 15,0 0 1,0 0-16,1 0 16,-22-21-16,21-1 0,0 1 15,-21 0-15,21-21 0,0 21 0,-21-1 16,0-20-16,21 21 15,1-21-15,-22 20 0,21 1 0,-21 0 16,0 0-16,21 0 0,-21 0 0,0 42 31,0 0-15,0 0-16,0 0 0,0 0 16,0 22-16,0-1 0,0-21 0,0 22 15,0-22-15,0 21 0,0-21 16,21 0-16,0 1 0,0-1 0,-21 0 15,22 0-15,-1-21 0,0 0 0,0 0 16,21 0-16,-20 0 0,-1 0 16,21 0-16,-21 0 0,22-21 0,-22 21 15,0-21-15,21-22 16,-21 22-16,1 0 0,20-21 0,-21 21 16,0-22-16,0 1 0,1 0 15,-1-1-15,0 1 0,0-22 0,-21 22 16,0 0-16,0-1 0,0 1 0,0 0 15,0-1-15,0 22 0,0 0 16,0 0-16,0 0 0,0 42 31,0 0-31,-21 0 0,0 22 0,21-1 16,0-21-16,0 21 0,0 1 16,-21 20-16,21-20 0,0-1 0,-22 0 15,22 1-15,0-1 0,0 0 16,0 1-16,0-1 0,0 0 15,0-21-15,0 1 0,22-1 0,-1 0 16,-21 0-16,21 0 0,0-21 16,0 0-16,0 0 0,1 0 0,-1 0 15,0 0-15,0-21 0,0 0 16,0 0-16,22 0 0,-22-1 0,0 1 16,0-21-16,0 0 0,1 20 15,-1-20-15,0 0 0,0 21 16,-21-22-16,0 22 0,21 0 0,-21 0 15,21 0-15,-21 42 32,0 0-32,0 0 0,0 0 15,0 0-15,0 22 0,0-22 16,0 21-16,0-21 0,0 1 0,0 20 16,22-21-16,-22 0 0,21 0 15,0 1-15,-21-1 0,21 0 0,0-21 16,0 0-16,1 21 0,-1-21 0,0 0 15,0 0-15,0 0 0,0-21 16,1 21-16,-1-21 0,0 0 0,0-1 16,0 1-16,22-21 15,-22 21-15,0-22 0,42-20 16,-41 21-16,-1-1 0,0 22 0,0-21 16,0-1-16,0 22 0,1 0 15,-1 0-15,0 21 0,0 0 16,0 0-1,0 0-15,-21 21 16,0 0-16,0 0 16,22-21-16,-22 22 15,21-22-15,-21-22 47,21 22-31,-21-21-16,0 0 0,0 0 15,0 0 1,0 0 0,-21 21-16,0 0 15,-1 0-15,22 21 16,-21 0-16,0 0 0,0 0 0,21 0 16,-21 1-16,0-1 0,-1 21 0,1-21 15,0 0-15,21 22 16,0-22-16,0 0 0,0 21 0,0-20 15,0-1-15,0 0 0,0 0 16,21-21-16,0 21 0,1-21 0,-1 0 16,0 0-16,0 0 0,0 0 0,22 0 15,-22 0-15,0 0 0,0 0 16,0-21-16,0 0 0,22 0 0,-22 0 16,0-1-16,0 1 0,0 0 15,1 0-15,-1 0 0,0 0 16,-21-22-16,0 22 0,21 0 0,-21-21 15,21 20-15,-21 1 0</inkml:trace>
  <inkml:trace contextRef="#ctx0" brushRef="#br0" timeOffset="24303.55">11303 2561 0,'0'0'0,"-21"0"0,0 0 15,-1 0-15,1 0 0,0 0 32,0 0 30,0 0-62,0 0 16,-1 21-16,1-21 0</inkml:trace>
  <inkml:trace contextRef="#ctx0" brushRef="#br0" timeOffset="24558.41">10160 2900 0,'-21'0'16,"42"0"-16,-42 21 0,0-21 15,42 0 1,0 0-16,0 0 16,0 0-16,0 0 0,1-21 0,-1 21 15,0 0-15,21 0 0,-21 0 0,1-21 16,-1 21-16,-42 0 31,-22 0-15,22 0-16,0 0 0</inkml:trace>
  <inkml:trace contextRef="#ctx0" brushRef="#br0" timeOffset="24771.55">8763 2985 0,'0'0'0,"-42"0"0,20 0 0,-20 0 0,21 21 16,0-21-16,0 0 0,42 0 31,21 0-15,-21 0-16,0 0 0,1 0 0,-1 0 15,0 0-15,0 0 0,0 0 0,0 0 16,1-21 0,-1 21-16</inkml:trace>
  <inkml:trace contextRef="#ctx0" brushRef="#br0" timeOffset="29242.66">15875 3239 0,'0'-22'15,"0"1"1,0 0-16,21 21 16,-21-21-16,21 0 0,-21 0 15,0-1-15,0 1 16,0 0-16,0 0 0,0 0 16,0 0-16,-21-1 15,0 1-15,0 0 0,0 0 0,-1 21 16,1-21-16,0 0 0,0 21 15,0 0-15,0 0 0,-1 0 0,1 0 16,0 0-16,0 0 0,0 21 16,0 0-16,-1 0 0,1 0 0,0 0 15,0 1-15,0 20 0,21-21 0,-21 21 16,21 1-16,0-1 0,0 0 16,0 1-16,0-1 0,0-21 0,0 22 15,21-22-15,0 21 0,0-21 16,0-21-16,0 21 0,1-21 0,-1 22 15,21-22-15,-21 0 16,0 0-16,1-22 0,-1 1 0,21 0 16,-21 0-16,22 0 0,-22-22 15,21 22-15,-21-21 0,0 21 0,22-22 16,-22 22-16,0-21 0,-21 21 0,0-22 16,0 22-16,21 0 0,-21-21 15,0 21-15,0-1 0,0 1 16,-21 21-1,21 21-15,0 1 16,0-1-16,-21 0 0,21 0 16,0 21-16,0-20 0,0-1 0,0 21 15,0-21-15,0 22 16,0-22-16,0 0 0,0 0 0,21 0 16,0 0-16,22-21 15,-22 0-15,0 0 0,0 0 0,21 0 16,-20 0-16,20 0 0,-21-21 15,21 0-15,-20 0 0,20 0 0,-21 0 16,0-1-16,0 1 0,1 0 0,-1 0 16,-21 0-16,0-22 0,0 22 15,0 0-15,0 0 0,0 0 0,0 0 16,0-1 0,-21 22-16,-1 0 15,22 22-15,-21-22 0,21 21 16,-21 0-16,21 0 0,0 0 15,0 22-15,0-22 0,0 0 0,-21 21 16,21-21-16,0 1 0,0-1 16,0 0-16,-21 0 0,21 0 0,0 0 15,0 1 1,0-44 0,0 1-1,21 0-15,-21 0 0,21 0 16,0 0-16,-21-1 0,0 1 15,21-21-15,-21 21 0,22 0 16,-22-1-16,21 1 0,-21 0 0,0 0 16,21 21-1,0 0-15,-21 21 16,21 0 0,-21 0-16,0 22 0,21-22 0,-21 0 15,0 0-15,0 22 0,0-22 16,0 0-16,0 0 0,22 21 0,-22-20 15,21-1-15,0-21 0,-21 21 0,21 0 16,0-21-16,0 0 0,1 0 16,-1 0-16,42-21 15,-20 0-15,-22 0 16,0-1-16,0 1 0,21 0 0,-20 0 16,-1 0-16,0 0 0,0-22 15,-21 22-15,21 0 0,-21 0 0,21 0 16,-21-1-16,0 1 0,0 0 0,0 0 15,0 42 1,0 0 0,0 0-16,0 1 15,0 20-15,0-21 0,0 0 0,0 0 16,0 22-16,0-22 0,0 0 16,22 0-16,-1-21 0,-21 21 15,21-21-15,0 0 0,0 0 0,0 0 16,1 0-16,20 0 15,-21 0-15,0-21 0,0 0 0,1 21 16,-1-21-16,0 0 0,0 0 16,-21-1-16,0 1 0,21 0 0,-21 0 15,0 0-15,0 0 0,0-1 16,0 1-16,0 0 0,0 42 47,0 0-47,0 1 0,-21-1 15,21 0-15,-21 21 16,21-21-16,0 22 0,0-1 0,0 0 16,0 1-16,0-1 0,0 22 15,0-22-15,0 0 0,0 1 0,21 20 16,0-21-16,-21 22 0,21-22 0,1 22 16,-22-22-16,21 22 0,0-1 15,-21 1-15,0-22 0,21 21 0,-21 1 16,21-22-16,-21 1 0,0-1 15,0-21-15,0 21 0,0-20 0,-21-1 16,0 0-16,0-21 0,0 0 0,-1 0 16,1 0-16,-21 0 0,21-21 15,0 0-15,-22-1 0,22-20 16,0 0-16,-21-1 0,42-20 16,0-1-16,-22 1 0,22-1 0,0 1 15,0-22-15,0 22 0,22-1 16,-1 1-16,0-1 0,0 1 0,0-1 15,0 22-15,22 0 0,-22-1 0,21 1 16,1 0-16,-1-1 0,-21 22 16,21 0-16,1 0 0,-22 0 0,21-1 15,-21 22-15</inkml:trace>
  <inkml:trace contextRef="#ctx0" brushRef="#br0" timeOffset="30850.82">18267 3006 0,'0'-21'15,"-21"21"1,-1 21 0,22 0-16,0 0 0,0 0 15,0 0-15,0 1 0,0-1 0,0 0 16,0 21-16,0-21 0,0 1 15,0-1-15,0 21 0,0-21 16,0 0-16,0 1 0,0-1 16,0 0-1,0-42 1,0 0 0,0-1-16,0 1 0,0-21 15,0 21-15,0 0 0,22-22 16,-22 22-16,21-21 0,0 21 0,-21-22 15,21 22-15,0-21 0,0 21 16,1-1-16,-1 1 0,0 0 0,0 21 16,0 0-16,0 21 15,-21 0-15,22 1 16,-22-1-16,21 0 0,-21 21 0,0-21 16,0 22-16,21-1 0,-21-21 15,0 22-15,0-1 0,21-21 0,-21 0 16,0 0-16,0 1 0,0-1 15,0 0-15,0-42 32,0 0-17,0-1-15,0 1 0,0 0 0,21 0 16,0 0-16,-21-22 0,22 1 16,-1 21-16,0-21 0,0-1 0,0 22 15,22-21-15,-22-1 16,0 22-16,0 0 0,0 0 0,0 0 15,22 0-15,-22 21 0,0 0 16,0 21-16,0 0 0,1 0 16,-22 0-16,0 0 0,0 22 15,21-22-15,-21 21 0,0 1 0,0-22 16,0 21-16,0 0 0,0-20 16,0 20-16,0-21 0,0 0 0,0 22 15,0-22-15,21-21 0,-21 21 16,21-21-16,0 0 0,22 0 15,-22 0-15,21 0 0,0 0 16,1-21-16,-1 0 0,0-1 16,1 1-16,-1 0 0,0 0 0,1-21 15,-1 20-15,-21 1 0,0-21 16,1 21-16,-1-22 0,-21 1 0,0 21 16,0 0-16,0-22 0,0 22 15,-21 0-15,-1 21 0,1 0 16,0 0-16,0 0 0,0 0 15,-22 21-15,22-21 0,0 21 0,0 1 16,0 20-16,0-21 0,-22 0 16,43 22-16,-21-22 0,21 21 15,-21-21-15,21 22 0,0-22 0,0 0 16,0 21-16,21-21 0,0 1 16,0-22-16,22 21 0,-22-21 0,21 0 15,1 0-15,-22 0 0,21 0 16,0 0-16,-20 0 0,20 0 0,-21-21 15,21-1-15,-20 22 0,-1-21 0,0 0 16,0-21-16,0 21 0,0-1 16,-21 1-16,0-21 0,0 21 0,0 0 15,0-22-15,22 22 0,-22 0 16,0 0-16,0 0 0,0-1 0,0 44 31,0-1-31,-22 0 16,22 0-16,-21 21 0,21-20 0,0-1 15,-21 21-15,21-21 0,-21 22 16,21-22-16,-21 0 0,21 0 0,0 0 16,0 0-16,0 1 0,0-1 15,0-42 32,0-1-47,0 1 16,0 0-16,0-21 0,0 21 0,21-1 15,0-20-15,0 21 0,0 0 16,1-22-16,-1 22 0,21 0 16,-21 0-16,0 0 0,22 0 0,-22-1 15,21 22-15,-21 0 0,1 0 16,-1 0-16,0 0 0,0 22 0,0-1 16,0 0-16,-21 0 0,0 0 0,22 22 15,-22-22-15,0 0 0,0 21 16,0-21-16,0 1 0,0-1 0,0 0 15,0 0-15,-22 0 0,22 0 16,-21-21-16,21 22 16,-21-22-16,21-22 31,0 1-31,0 0 16,21 0-16,0 0 0,-21 0 15,22-1-15,-1 1 0,0-21 0,21 21 16,-21 0-16,1-22 0,20 22 15,0-21-15,-21 21 0,22-1 0,-22 22 16,21-21-16,-21 21 0,1 0 16,-1 0-16,0 21 0,0-21 0,-21 22 15,0 20-15,0-21 0,0 0 0,0 0 16,0 22-16,0-22 0,0 21 16,0-21-16,0 1 0,-21-1 15,21 0-15,-21 0 0,0 0 16,21 0-16,0-42 47,21 0-47</inkml:trace>
  <inkml:trace contextRef="#ctx0" brushRef="#br0" timeOffset="31398.01">21040 2625 0,'0'0'0,"-43"0"16,22 0-1,0 0-15,21 21 16,0 21-16,-21-21 0,21 22 0,0-22 16,0 21-16,0 1 0,0-1 0,0 0 15,0 1-15,21-1 0,-21 0 16,0 1-16,21-1 0,-21-21 0,0 21 15,0-20-15,0-1 0,0 0 16,0 0-16,0 0 0,0 0 0,0-42 47,0 0-31,0 0-16,0-21 15,21 20-15,0 1 0,1 0 0,-1 0 16,0-21-16,21 20 0,-21 1 15,22 0-15,-22 0 0,21 21 0,-21-21 16,22 21-16,-22 0 0,0 0 16,21 0-16,-20 0 0,-1 21 0,0 0 15,-21 0-15,0 0 0,21 1 0,-21-1 16,0 0-16,0 0 0,-21 0 16,0 0-16,0 1 0,-1-1 0,1-21 15,-21 21-15,21 0 16,-22 0-16,22-21 0,-21 21 0,21-21 15,0 0-15,-1 0 0,-20 22 0,21-22 16,0 0-16,0 0 16,21-22 15,0 1-31,21 0 0,0 21 16,0-21-16,0 21 0</inkml:trace>
  <inkml:trace contextRef="#ctx0" brushRef="#br0" timeOffset="32158.58">21548 3281 0,'21'0'16,"0"0"0,-21-21-1,21 21 1,-21-21-16,21-1 0,0 1 0,1 0 15,-1 0-15,0 0 0,0 0 16,-21-1-16,21 1 0,0 0 16,-21 0-16,22 0 0,-22 0 0,0-1 15,-22 44 17,1-1-32,0 0 0,21 0 15,-21 21-15,0-20 0,21-1 16,0 21-16,0-21 0,0 0 0,0 22 15,0-22-15,0 0 0,0 0 16,0 0-16,21-21 0,0 22 0,0-22 16,0 0-16,1 0 15,-1 0-15,0 0 0,0 0 16,0-22-16,-21 1 0,21 21 16,-21-21-16,0 0 0,22-21 15,-22 20-15,21 1 0,-21 0 16,21-21-16,-21 21 0,0-1 15,21-20-15,0 21 0,0 0 0,-21-22 16,0 22-16,22 0 0,-1 0 16,-21 0-16,21 21 0,0 0 15,0 0-15,-21 21 16,0 0 0,0 0-16,0 0 0,0 1 15,-21-22-15,0 21 0,0 0 16,0 0-16,21 0 15,-22-21-15,22 21 16,22-21 0,-1 0-1,0 0-15,0 0 16,0 0 0,-21 22-16,21-1 15,-21 0-15,0 0 16,0 0-16,0 0 15,0 1-15,0-1 0,0 0 16,0 0-16,0 0 16,0-42 31,0 0-47,0 0 15,0 0-15</inkml:trace>
  <inkml:trace contextRef="#ctx0" brushRef="#br0" timeOffset="33684.06">23516 2879 0,'0'-21'0,"0"42"0,-21-42 0,21-1 15,-21 22-15,0 0 16,-1 0-1,1 22-15,0-1 0,21 0 16,-21 21-16,0-21 0,21 22 16,-21-22-16,-1 21 0,22 1 0,-21-22 15,0 21-15,0 0 0,21-20 16,-21 20-16,0-21 0,-1 0 16,22 0-16,-21 1 0,21-1 0,-21-21 15,0-21 16,21-1-31,0 1 0,0 0 16,0 0-16,0 0 0,0-22 0,21 22 16,0-21-16,0 0 0,1 20 15,-1-20-15,0 21 0,0-21 0,0-1 16,22 22-16,-22 0 0,21 0 16,-21 0-16,22-1 0,-22 22 15,0 0-15,0 0 0,0 0 0,0 22 16,1-22-16,-1 21 0,-21 0 15,0 21-15,0-21 0,0 1 0,0 20 16,0-21-16,0 0 0,0 22 16,0-22-16,0 21 0,0-21 0,0 0 15,0 1-15,0-1 0,0 0 16,21-21-16,0 0 0,0 0 16,0 0-16,22 0 15,-22 0-15,0-21 0,0 21 0,0-21 16,22-1-16,-22 1 0,0 0 15,0-21-15,0 21 0,22-1 16,-22 1-16,0-21 0,0 21 0,-21 0 16,21-1-16,-21 1 0,22 0 15,-22 0-15,0 42 32,-22 0-32,1 0 15,0 1-15,0-1 0,21 0 0,-21 0 16,21 0-16,-21 22 0,21-22 15,-22 0-15,22 0 0,0 21 0,0-20 16,0-1-16,0 0 0,22 0 16,-1-21-16,0 21 0,0-21 15,0 0-15,0 0 0,1 0 16,-1 0-16,0 0 0,21 0 0,-21-21 16,1 21-16,-1-21 0,21 0 15,-21 0-15,0-1 0,1 1 0,-1-21 16,0 21-16,0 0 0,-21-1 0,21-20 15,-21 21-15,0-21 0,0 20 16,0 1-16,0 0 0,0-21 0,-21 21 16,0-1-16,0 22 15,-22 0-15,22 0 0,0 0 0,-21 22 16,21-1-16,-22-21 16,22 21-16,0 0 0,0 21 0,0-20 0,-1-1 15,22 0-15,0 21 16,0-21-16,0 1 0,0-1 0,22 21 15,-1-21-15,0 0 0,0 1 0,0-22 16,22 21-16,-22-21 0,21 0 16,-21 0-16,22 0 0,-22 0 0,21 0 15,0 0-15,-20-21 0,20-1 16,-21 1-16,0 0 0,22 0 0,-22 0 16,0-22-16,0 22 0,0-21 15,0 21-15,-21-22 0,22 1 0,-1 0 16,-21-1-16,0 1 15,21 0-15,-21-1 0,0 1 0,0 21 16,0-21-16,0 20 0,-21 22 16,0 0-1,-1 0-15,22 22 0,-21-1 0,0 21 16,0-21-16,21 22 0,0-1 16,-21 0-16,21-21 0,-21 22 0,21-1 15,0 0-15,0-20 0,0 20 16,0 0-16,0-21 0,0 22 0,0-22 15,0 21-15,0-21 0,0 1 16,21-1-16,0 0 0,0 0 16,0-21-16,0 0 0,1 0 15,20 0-15,-21 0 0,0 0 16,0 0-16,1-21 0,-1 21 0,0-21 16,0 0-16,0-1 0,0 1 15,1 0-15,-1 0 0,0-21 0,-21 20 16,21 1-16,-21 0 0</inkml:trace>
  <inkml:trace contextRef="#ctx0" brushRef="#br0" timeOffset="33889.94">24744 2836 0,'0'0'0,"-21"0"0,-1 0 15,44 0 16,-1 0-31,0-21 16,0 21-16,0-21 0,0 21 0,22 0 16,-22 0-16,0-21 0,0 21 15,0 0-15,1-21 0,-1 21 0,0 0 16,0-21-16,0 21 0</inkml:trace>
  <inkml:trace contextRef="#ctx0" brushRef="#br0" timeOffset="40411.85">26289 2921 0,'0'21'15,"21"-21"17,0 0-17,0 0-15,1-21 0,-22 0 16,21 21-16,0-21 16,-21 0-16,0-1 0,0 1 15,0 0-15,0 0 16,0 0-16,0 0 15,-21-1-15,0 22 0,21-21 0,-22 21 16,1 0-16,0 0 16,0 0-16,0 0 0,0 0 0,-1 0 0,1 0 15,0 0-15,0 21 16,-21 1-16,20-1 0,1 0 0,0 0 16,0 21-16,0-20 0,21 20 15,0-21-15,0 21 0,0-20 0,0 20 16,0-21-16,0 21 0,0-20 0,0-1 15,21 0-15,0 0 0,0 0 16,0 0-16,1-21 0,-1 0 0,0 0 16,0 0-16,0 0 0,0 0 15,1 0-15,-1 0 0,0-21 0,21 0 16,-21 0-16,1 0 0,-1 0 16,0-1-16,0 1 0,0 0 0,-21 0 15,21-21-15,1-1 0,-1 22 16,0-21-16,-21-1 0,21 1 15,0 0-15,-21-1 0,0-20 0,0 21 16,21-1-16,-21-20 0,0 20 16,0 1-16,0 0 0,0-1 0,0 22 15,0 0-15,0-21 0,0 21 16,-21 21 0,0 0-16,21 21 0,-21 0 15,0 21-15,21 1 0,0-1 0,-21 0 16,-1 1-16,22-1 0,-21 21 15,21-20-15,0 20 0,0-20 16,0 20-16,0-21 0,0 1 0,0-1 16,0 0-16,0-20 0,0 20 15,0-21-15,21 0 0,1 0 0,-1 1 16,0-1-16,0-21 0,21 0 16,-20 0-16,20 0 0,-21 0 0,21 0 15,1-21-15,-1-1 0,0 22 16,-20-21-16,20 0 0,0 0 0,-21 0 15,1-22-15,-1 22 0,0 0 0,0-21 16,-21-1-16,0 22 16,0-21-16,0 21 0,0-22 0,0 22 15,0 0-15,0 0 16,-21 21 0,0 21-16,21 0 0,-21 0 15,21 1-15,0 20 0,0-21 0,0 21 16,-22-20-16,22 20 0,0-21 15,0 21-15,0-20 0,0-1 0,22 21 16,-22-21-16,21 0 0,0-21 0,0 22 16,0-22-16,0 0 0,22 0 15,-22 0-15,0 0 0,0 0 0,22 0 16,-22 0-16,0 0 0,21-22 16,-21 1-16,1 0 0,-1 21 0,0-21 15,0-21-15,0 20 16,0 1-16,1 0 0,-1-21 0,0 21 15,0-22-15,0 22 0,0 0 0,1 0 16,-1 0-16,0-1 0,0 1 16,0 21-1,0 0 1,-21 21-16,0 1 0,0-1 16,0 0-16,0 0 15,22-21 32,-22-21-31,21 21-16,-21-21 0,0 0 15,0-1-15,0 1 0,0 0 16,0 0-16,-21 21 16,-1 0-16,1 0 15,0 0-15,0 0 0,0 21 16,0 0-16,-1 0 0,1 22 0,0-22 15,0 21-15,0 1 0,0-22 16,-1 21-16,22 0 0,0-20 16,0 20-16,0-21 0,0 0 0,0 0 15,0 1-15,22-1 0,-1-21 16,0 21-16,21-21 0,-21 0 16,22 0-16,-1 0 0,0 0 0,1 0 15,20 0-15,-20-21 0,-1 0 0,0-1 16,1 1-16,-22 0 15,21 0-15,0-21 0,-20 20 0,20-20 16,-21 0-16,0-1 0,0-20 16,1 21-16,-1-22 0,0 22 0,0-22 0,0 1 15,-21-1-15,21 22 0,-21-22 16,0 22-16,0 0 0,0-1 0,0 1 16,0 21-16,0 0 15,0 42 1,0 0-16,-21 0 15,21 22-15,0-1 0,-21 0 0,21 22 16,-21-22-16,0 22 0,21-22 16,0 21-16,0 1 0,-21-22 0,21 1 15,0 20-15,0-21 0,0 1 16,0-22-16,0 21 0,0-21 0,0 22 16,0-22-16,21 0 0,0 0 0,0-21 15,0 21-15,0-21 16,1 0-16,20 0 0,-21 0 0,21 0 15,-20 0-15,20 0 0,0-21 16,-21 21-16,22-21 0,-22 0 0,21 0 16,-21 0-16,22-1 0,-22 1 15,0 0-15,0 0 0,-21-21 0,0 20 16,21-20-16,-21 21 0,0-21 0,0 20 16,0 1-16,0 0 0,-21 21 15,0 0-15,0 0 0,0 0 0,0 0 16,-1 0-16,1 21 0,-21-21 15,21 43-15,0-22 0,-1 0 16,-20 21-16,21-21 0,0 22 0,21-22 16,-21 21-16,21-21 0,-22 1 15,22-1-15,0 0 0,0 0 16,0 0-16,0 0 0,22-21 16,-1 22-16,0-22 0,0 0 15,0 0-15,0 0 0,1 0 16,-1-22-16,21 22 0,-21-21 0,0 0 15,1 0-15,-1 0 0,0 0 16,0-1-16,0 1 0,0 0 0,1 0 16,-1-21-16,-21 20 0,0 1 15,21 0-15,-21 0 0,0 0 16,0 42 0,0 0-1,0 0-15,0 0 0,-21 22 16,21-22-16,0 0 0,0 0 15,0 0-15,0 1 0,0-1 0,0 0 16,0 0-16,0 0 16,0 0-16,21-21 15,0 0-15,0 0 16,0 0-16,1 0 0,-1 0 0,0-21 16,21 0-16,-21 21 0,1-21 0,-1 0 15,0 0-15,0-1 16,0-20-16,0 21 0,1 0 0,-1-22 0,-21 22 15,21 0-15,-21 0 16,21 21-16,-21-21 0,0 42 31,0 0-31,0 0 16,0 0-16,0 1 0,0-1 16,0 0-16,0 0 0,0 0 0,0 0 15,0 1-15,0-1 16,0 0-16,21-21 0,-21 21 0,21-21 15,1 21-15,-1-21 0,0 0 16,0 0-16,0 0 0,0 0 16,1 0-16,-1 0 0,0 0 15,0-21-15,0 0 0,0 21 16,1-21-16,-1 0 0,0-1 0,0 1 16,0 0-16,-21 0 0,21 0 15,-21-22-15,22 22 0,-22 0 0,21 0 16,-21 0-16,0 0 0,0-1 15,-21 22 1,-1 22-16,1-22 16,0 21-16,0 0 0,21 0 15,-21 0-15,0 22 0,21-22 0,-22 0 16,22 0-16,0 0 0,0 0 16,0 1-16,0-1 0,0 0 15,0 0-15,22 0 0,-1-21 16,0 21-16,0-21 0,0 0 0,0 22 15,22-22-15,-1 0 0,0 0 16,1 0-16,-1 0 0,0 0 0,22 0 16,-22-22-16,1 22 0,-1-21 0,0 21 15,1-21-15,-22 0 16,21 0-16,-21 0 0,0-1 0,1-20 16,-1 21-16,0 0 0,-21 0 0,0-22 15,0 22-15,0 0 0,0 0 16,0 0-16,-21 21 15,0 0-15,-1 0 0,-20 0 0,21 0 0,-21 0 16,20 21-16,-20 0 16,0 0-16,21 0 0,-1 0 0,-20 1 15,21 20-15,0-21 0,21 0 16,0 0-16,0 1 0,0-1 0,0 0 16,0 0-16,0 0 0,21-21 15,0 21-15,0-21 0,0 0 0,1 0 16,-1 0-16,0 0 0,0 0 0,21 0 15,-20 0-15,-1-21 0,0 0 16,0 21-16,0-21 0,0 0 0,1-22 16,-1 22-16,0-21 0,0 21 15,0-22-15,0-20 0,1 21 16,-1-1-16,0-20 0,21-1 16,-42 22-16,21-22 0,1 22 0,-1 0 15,0-1-15,0 1 0,-21 21 16,0 0-16,0 0 0,0 42 31,-21 0-31,0 21 0,0 1 0,21-1 16,-22 21-16,22-20 0,-21 20 15,21 1-15,0-22 0,0 22 0,0-22 16,0 21-16,0-41 16,0 20-16,0 0 0,0-21 0,21 22 15,-21-22-15,0 0 0,22-21 16,-1 21-16,0-21 0,0 21 15,0-21-15,0 0 16,1 0-16,-1 0 0,0 0 16,-21-21-16,21 21 15,-21-21-15,0 0 32,0 0-32,-21 21 0,0 0 15</inkml:trace>
  <inkml:trace contextRef="#ctx0" brushRef="#br0" timeOffset="42672.16">18521 4403 0,'0'0'0,"21"0"0,-21-21 16,0-1-16,0 1 0,0 0 16,0 0-16,21 0 15,-21 0-15,0-1 16,0 44 0,0-1-1,0 21-15,0-21 16,0 22-16,-21-1 0,21 0 0,-21-21 15,21 22-15,-21-1 0,-1 0 0,22 1 16,-21-1-16,21 0 0,0-20 16,0 20-16,0-21 0,0 0 0,0 0 15,21-21 17,1 0-32,-1-21 0,-21 0 0,21 0 15,0 0-15,0 0 0,0-22 16,1 22-16,-1-21 0,-21 21 0,21-22 15,0 22-15,0 0 0,-21-21 16,0 20-16,21 1 0,1 21 16,-22 21-1,0 1-15,0-1 16,21 0-16,-21 0 0,21 0 16,-21 0-16,0 1 0,21-1 0,0-21 15,-21 21-15,21 0 0,1-21 16,-1 0-16,0 21 0,0-21 0,0 0 15,0 0-15,1 0 0,-1 0 16,21 0-16,-21 0 0,0-21 0,1 0 16,-1 21-16,0-21 0,0 0 15,0-1-15,0 1 0,-21-21 0,22 21 16,-22-22-16,0 22 0,0-21 16,0 0-16,0-1 0,0 22 0,0-21 15,0 21-15,0-1 0,0 1 16,0 42-1,0 1-15,0 20 16,0-21-16,0 21 0,0-20 16,0 20-16,0-21 0,0 21 15,0-20-15,0 20 0,0-21 16,0 0-16,0 0 0,0 1 0,21-1 16,0 0-16,0 0 0,0-21 0,0 0 15,1 0-15,-1 0 0,0 0 16,0 0-16,0 0 0,0 0 0,1 0 15,-1-21-15,0 0 0,0 21 16,0-21-16,0-1 0,-21 1 0,0 0 16,22 0-16,-22 0 0,21 0 0,-21-22 15,0 22-15,0 0 0,0-21 16,0 20-16,0 1 0,0 0 16,0 42-1,0 0 1,0 1-16,0 20 0,-21-21 0,21 21 15,0-20-15,0-1 0,0 21 16,0-21-16,0 0 0,0 1 0,0-1 16,0 0-16,0 0 0,21 0 15,0-21-15,0 21 0,0-21 16,0 0-16,1 0 0,-1 0 0,0 0 16,0-21-16,0 0 0,22 0 15,-22 0-15,0 0 0,0-1 16,0 1-16,22-21 0,-22 21 0,0-22 15,0 1-15,0-21 16,0 20-16,1 1 0,-22-22 0,21 22 0,0-21 16,-21 20-16,0 1 0,21 0 15,-21 20-15,0 1 0,0 0 0,0 0 16,0 42 0,-21 21-16,21-20 15,-21 20-15,0 0 0,-1 1 16,1-1-16,21 0 0,-21 22 0,0-22 15,21 0-15,0 1 0,0-1 0,0 0 16,0 1-16,0-1 0,0 0 16,0-20-16,0-1 0,0 0 15,21 0-15,0 0 0,0 0 0,1 1 16,-1-22-16,0 0 0,0 0 16,0 0-16,22 0 0,-22 0 0,0-22 15,21 1-15,-21 0 0,1 0 16,20 0-16,-21 0 0,0-1 0,0-20 15,1 0-15,20-1 0,-21 1 0,0-21 16,0 20-16,-21-20 16,22-1-16,-1-42 0,-21 64 15,0-21-15,0 41 0,0-20 0,0 21 16,0 0-16,0 42 16,0 0-1,-21 21-15,-1 1 0,22-1 0,0 0 16,0 22-16,-21-22 0,0 22 0,21-22 15,-21 0-15,21 22 0,-21-22 16,21 1-16,-21-22 0,-1 21 0,22-21 16,0 0-16,0 1 0,-21-1 15,21 0-15,0-42 32,21 21-17,1-21-15,-22-1 0,21 1 16,0 0-16,0 0 0,0-21 0,0 20 0,-21 1 15,22 0-15,-1 0 0,0 0 16,0 21 0,0 0-16,-21 21 15,0 0-15,0 0 16,0 0-16,0 1 0,0-1 0,0 0 0,21 0 16,-21 0-16,0 0 0,22 1 15,-22-1-15,0 0 0,21-21 16,0 21-16,0-21 0,0 0 15,0 0-15,1 0 16,-1 0-16,0 0 0,0-21 0,-21 0 16,21 21-16,0-21 0,-21-1 15,22 1-15,-22 0 16,0 0-16,0 0 0,0 0 0,0-1 16,0 1-16,0 0 0,0 0 15,-22 0-15,1 0 0,0-1 16</inkml:trace>
  <inkml:trace contextRef="#ctx0" brushRef="#br0" timeOffset="42944.64">19981 4170 0,'0'-21'31,"21"0"-31,1 21 16,-1-22-16,0 22 0,0-21 15,0 21-15,0 0 0,1 0 0,-1-21 16,0 21-16,0-21 0,0 21 16,-21-21-1,-21 21 1,0 0-1,0 0-15</inkml:trace>
  <inkml:trace contextRef="#ctx0" brushRef="#br0" timeOffset="43129.1">19791 4022 0,'21'0'93,"0"0"-93,0 0 0,0 0 16,1 0-16</inkml:trace>
  <inkml:trace contextRef="#ctx0" brushRef="#br0" timeOffset="43494.05">21484 3789 0,'21'0'0,"-42"0"0,63 0 0,-42-21 15,22 21 1,-1 0-1,-21 21 1,0 0-16,0 0 0,0 22 0,0-1 16,0 0-16,0 22 0,0-22 15,0 22-15,21-1 0,-21 1 0,0-22 16,0 21-16,0-20 0,0-1 16,0 0-16,0 1 0,0-22 15,0 0-15,0 21 0,0-20 0,0-1 16,0 0-16,-21-21 47,0-21-47,21 0 15,-22-1-15,1 22 0,0-21 0</inkml:trace>
  <inkml:trace contextRef="#ctx0" brushRef="#br0" timeOffset="44331.6">21230 4339 0,'0'0'0,"0"-21"31,21 21-31,0 0 0,1 0 16,20-21-16,-21 21 15,21-21-15,1 21 0,-1-21 0,0-1 16,1 1-16,20 0 0,-20 0 16,-1 0-16,21 0 0,-20-1 0,-1-20 15,-21 21-15,22-21 0,-22 20 16,0-20-16,0 21 0,-21-21 0,0 20 15,0 1-15,0 0 0,0 0 0,0 0 16,0 0 0,0 42-1,0 0 1,0 0-16,0 0 0,0 22 0,0-1 0,-21 0 16,21 43-1,0-22-15,0-20 0,-21-1 0,21 64 16,-21-64-16,21-21 0,0 22 15,-22-1-15,22-21 0,-21 0 16,21 22-16,0-22 0,0 0 16,0 0-1,0-42 1,21 0 0,1 0-16,-1 0 15,-21-1-15,42-41 16,-21 42-16,-21 0 0,21-1 15,1 1-15,-1 0 0,-21 0 0,0 0 16,21 21-16,0 0 0,-21 21 31,21 0-31,-21 0 0,21 0 16,-21 1-16,0-1 0,0 0 16,22 0-16,-22 0 0,21 0 0,0-21 15,-21 22-15,21-1 0,0-21 16,0 0-16,1 0 0,-1 0 15,0 0-15,0 0 0,0 0 16,0 0-16,1-21 0,-1-1 16,0 1-16,-21 0 0,21 0 15,-21 0-15,0-22 16,21 22-16,-21-21 0,0 21 0,0-22 16,0 22-16,0 0 0,0 0 0,0 0 15,0 42 1,-21 0-1,21 0-15,-21 22 0,21-22 16,0 0-16,0 0 0,0 21 16,0-20-16,0-1 0,0 0 0,0 0 0,0 0 15,0 0-15,0 1 16,21-1-16,0-21 16,0 0-1,-21 21-15,22-21 0,-1 0 16,0 0-16,0-21 0,-21 0 15,21-1-15,0 1 0,1 0 16,-1 0-16</inkml:trace>
  <inkml:trace contextRef="#ctx0" brushRef="#br0" timeOffset="46160.76">23728 4170 0,'0'0'0,"0"-21"0,0-22 0,0 1 16,0 21-16,0-21 0,0 20 15,0-20-15,0 21 0,0-21 0,0 20 16,0 1-16,0-21 0,0 21 16,0 0-16,0-1 0,0 44 31,0-1-31,0 0 15,0 21-15,0 1 0,0 20 0,0-21 16,0 22-16,0-1 0,0 1 16,0-1-16,0 1 0,0-1 0,0-20 15,0 20-15,0-20 0,0-1 16,0-21-16,0 21 0,-21-20 0,21-1 16,0 0-16,0 0 15,-22 0-15,22-42 47,0 0-47,22 0 0,-22 0 16,21-22-16,0 22 0,0 0 0,0-21 15,0-1-15,1 1 0,-1 21 16,0-22-16,0 1 0,0 21 0,22 0 16,-22-22-16,0 43 0,0-21 15,0 21-15,0 0 0,1 21 16,-22 1-16,0-1 15,0 0-15,0 0 0,0 0 0,0 0 16,-22 1-16,1-1 0,0-21 0,0 21 16,-21 0-16,20 0 15,1-21-15,-21 21 0,21-21 0,-22 0 16,22 0-16,0 0 0,0 0 16,0 0-16,0 0 15,-1 0-15,22 22 47,22-1-31,-1 0-16,-21 0 0,21 0 0,0-21 15,0 21-15,0 1 0,-21-1 0,43-21 16,-22 21-16,0-21 0,21 0 16,-20 21-16,20-21 0,-21 0 15,21 0-15,1 0 0,-1 0 16,0 0-16,1 0 0,-1-21 0,0 21 15,1-21-15,-1 21 0,0-21 0,1-1 16,-22 22-16,21-21 0,-21 0 16,1 0-16,-1 0 0,0-22 0,0 22 15,-21 0-15,0-21 0,0 21 16,0-1-16,0-20 0,0 21 0,0 0 16,0 0-16,-21 21 0,0 0 15,0 0-15,-1 21 16,1 0-16,21 0 0,-21 0 0,0 0 15,21 1-15,0 20 16,0-21-16,0 0 0,0 0 0,0 1 16,0 20-16,0-21 0,0 0 15,0 0-15,21-21 0,0 0 16,0 22-16,1-22 0,20 0 0,-21 0 16,21 0-16,-20 0 0,20 0 15,0-22-15,1 22 0,-22-21 0,21 0 16,-21 21-16,22-21 0,-22 0 0,0 0 15,0-1-15,0 1 0,0 0 16,1-21-16,-22 21 0,0-1 16,21 1-16,-21 0 0,0 42 31,0 0-15,0 1-16,0-1 0,-21 0 15,21 21-15,0-21 0,0 1 0,0-1 16,0 0-16,0 0 15,21-21-15,0 21 0,0-21 0,0 0 16,0 0-16,1 0 0,-1 0 0,0 0 16,21 0-16,-21 0 0,1-21 15,-1 21-15,0-21 0,21 0 0,-21 0 16,1-1-16,-1 1 16,0 0-16,-21 0 0,21 0 0,0-22 0,-21 22 15,0-21-15,0 21 0,0 0 16,21-1-16,-21 1 15,0 42 1,0 1-16,-21-1 16,21 0-16,0 21 0,-21-21 0,21 1 15,-21 20-15,0-21 0,21 21 16,0 1-16,0-22 0,0 21 0,0 1 16,0-1-16,0 0 0,0 1 0,0-1 15,0 21-15,0-20 0,0-1 16,0 0-16,0 1 0,0-1 15,0 0-15,0 1 0,0-1 0,0 0 16,0 1-16,0-22 0,0 21 16,-21-21-16,21 22 0,-22-22 0,1 0 15,0 21-15,0-20 0,-21-1 16,20 0-16,1-21 0,0 0 16,-21 0-16,21 0 0,-1 0 0,-20 0 15,0 0-15,21 0 0,-22-21 0,22 0 16,-21-1-16,21 1 0,-22 0 15,22 0-15,0-21 0,21 20 0,0 1 16,-21 0-16,21 0 0,0 0 0,0 0 16,0-1-16,0 1 15,21 21 1,0-21-16,0 0 0,0 21 16,1-21-16,20 0 0,-21-1 15,21 1-15</inkml:trace>
  <inkml:trace contextRef="#ctx0" brushRef="#br0" timeOffset="46779.92">25971 4233 0,'0'-63'15,"0"126"-15,0-147 0,-21 84 16,21 21-1,-21 0-15,21 0 0,-21 22 16,21-22-16,-21 21 0,21-21 16,0 22-16,0-22 0,0 21 0,-21-21 15,21 22-15,0-22 0,0 0 16,0 0-16,0 0 0,0 0 16,21-21-16,0 0 15,0 0-15,-21-21 16,21 0-16,0 21 0,-21-21 15,22 0-15,-22 0 0,21-1 16,0 1-16,-21 0 0,21 0 0,-21 0 16,0 0-16,21-1 0,0 22 15,-21 22 1,0-1-16,0 0 16,0 0-16,0 0 0,0 0 15,22 1-15,-22-1 0,21 0 0,0 0 16,0 0-16,0-21 0,0 0 15,1 21-15,-1-21 0,0 0 16,21 0-16,-21 0 0,1 0 0,-1 0 16,0 0-16,0-21 15,0 0-15,0 21 0,1-21 0,-1 0 16,-21-22-16,0 22 0,0 0 0,21-21 16,-21-1-16,0 22 0,0-21 15,0 0-15,0-1 0,0 1 0,0 21 16,0 0-16,-21-1 0,21 1 15,-21 0-15,-1 21 16,22 21-16,-21 0 16,21 1-16,0-1 0,0 0 15,0 0-15,0 0 0,0 0 0,0 1 16,0-1-16,21-21 0,1 21 16,-1-21-16,0 0 0,0 0 15</inkml:trace>
  <inkml:trace contextRef="#ctx0" brushRef="#br0" timeOffset="47215.54">27030 4170 0,'0'-21'15,"0"42"-15,0-63 0,0 20 16,-21 1-16,-1 21 16,1 0-16,0 0 0,0 21 0,0-21 15,0 22-15,-1-1 0,1 0 16,0 21-16,0-21 0,21 1 15,-21 20-15,0-21 0,21 21 16,0-20-16,0-1 0,0 0 0,0 21 16,0-21-16,21 1 0,-21-1 15,21-21-15,0 0 0,0 0 16,0 0-16,1 0 0,20 0 0,-21 0 16,0 0-16,0 0 0,22-21 15,-22-1-15,0 22 0,-21-21 0,21-21 16,0 21-16,-21 0 0,0-22 0,0 22 15,0-21-15,0-1 0,0 1 16,0 0-16,0 21 0,0-22 16,0 22-16,0 0 0,-21 0 0,0 0 15,0 21-15,0 0 0,0 0 16,-1 21-16,1 0 16,0 0-16,0 0 0,0 0 0,21 1 15,0-1-15,0 0 0,0 0 0,0 0 16,0 0-16,0 1 0,0-1 15,21-21-15,0 21 0,0-21 16,0 0-16,1 0 0,-1 0 0</inkml:trace>
  <inkml:trace contextRef="#ctx0" brushRef="#br0" timeOffset="47647.96">27390 4149 0,'0'0'0,"0"-21"0,0-1 16,0 1-16,21 21 0,-21-21 0,21 21 16,-21-21-16,21 21 15,0 0-15,-21 21 16,21 0-16,1 0 0,-22 1 0,21 20 16,-21-21-16,0 21 0,21-20 15,-21-1-15,21 21 0,-21-21 0,0 0 16,0 22-16,0-22 15,0 0-15,0 0 0,0 0 16,-21-21-16,0 0 16,21-21 15,0 0-31,0 0 16,0 0-16,0 0 0,21-22 0,0 22 15,0 0-15,0-21 0,1 20 16,-22 1-16,21 0 0,0 0 0,0 0 15,-21 0-15,21-1 0,0 22 16,1 0 0,-1 0-16,0 0 15,0 22 1,0-22-16,0 0 0,-21 21 0,22-21 16,-1 21-16,0-21 0</inkml:trace>
  <inkml:trace contextRef="#ctx0" brushRef="#br0" timeOffset="48260.69">28427 4360 0,'21'-21'0,"-21"-21"16,21 21-1,-21 0-15,0-1 0,0 1 16,0 0-16,0 0 0,0 0 0,0 0 15,-21 21-15,21-22 16,-21 22-16,0 0 0,-1 0 0,1 0 16,0 0-16,-21 22 0,21-1 15,-1 0-15,-20 0 0,21 21 0,-21-20 16,20-1-16,-20 21 0,21-21 16,0 0-16,0 22 0,-1-22 0,22 0 15,0 0-15,0 0 0,0 1 16,0-1-16,0 0 0,43-21 15,-22 21-15,0-21 0,0 0 16,0 0-16,1 0 0,-1 0 16,21-21-16,-21 21 0,0-21 0,22 0 15,-22-1-15,0 1 0,21 0 16,-20-21-16,-1 21 0,21-22 0,-21 1 16,0-22-16,1 22 0,-1-21 0,0-1 15,0 22-15,0-22 0,-21 22 16,21-22-16,-21 22 0,22 21 0,-22-21 15,0 20-15,0 1 0,0 42 32,-22 1-32,1-1 15,21 0-15,-21 21 0,21 1 16,-21-1-16,21 0 0,-21 1 16,21-1-16,0 0 0,0 1 0,0-1 15,0 0-15,21 1 0,0-22 16,0 21-16,0-21 0,1 0 0,-1 1 15,0-1-15,21 0 0,-21-21 0,22 0 16,-22 0-16,0 0 0,21 0 16,-20 0-16,-1 0 0,21 0 0,-21 0 15,0 0-15,22 0 0,-22 0 16,0-21-16,0 21 0</inkml:trace>
  <inkml:trace contextRef="#ctx0" brushRef="#br0" timeOffset="51118.36">677 6519 0,'0'0'0,"-21"0"109,0 0-109,0 0 31,0 0-31,-1 0 0,1 0 16,0 0-16,0 0 15,0 0 1,0 0-16,-1 0 16,1 0-16,0 0 15,0 0 1,0 0 0,0 0-16,-1 0 0,1 0 15,0 0 1,0 0-16,0 0 31,0 0-15,42 0 62,0 0-63,21 0-15,-21 0 16,22 0-16,-22 0 0,21 0 16,1 0-16,-1 0 0,0 0 0,22 0 15,-22 0-15,0 0 16,22 0-16,-22 0 0,1 0 0,-1 0 16,0 0-16,22-21 0,-22 21 0,22 0 15,-22 0-15,0 0 16,22 0-16,-22 0 0,0-21 0,1 21 15,-1 0-15,-21 0 0,22 0 16,-22 0-16,0-21 0,0 21 0,0 0 16,-21-21-1,21 21-15,-21-21 16,0-1 0,0 1-16,-21 21 15,21-21-15,-21 21 16,0 0-16,0-21 0,0 0 15,-1 21-15,1 0 0,0-21 16,-21 21-16,21 0 0,-1-22 0,1 22 16,-21-21-16,21 21 0,0 0 15,-1-21-15,1 21 0,0 0 16,0 0-16,0-21 16,0 21-1,21 21 48,21-21-48,0 0-15,-21 21 16,21-21-16,0 21 0,0-21 0,1 0 16,20 0-16,-21 22 0,0-22 15,22 0-15,-22 0 0,0 21 16,21-21-16,-21 0 0,1 0 0,-1 21 15,0-21-15,0 0 0,0 0 16,0 0-16,1 0 0,-22 21 0,21-21 16,0 0-1,-42 0 48,21 21-63,-21-21 0,-1 0 15,1 21-15,0 1 0,0-22 16,0 21-16,-22 0 0,22 0 0,0 0 16,-21 0-16,21 1 0,-22-1 15,22 21-15,-21-21 0,21 0 0,-1 1 16,-20 20-16,21-21 0,0 0 16,0 0-16,21 1 15,-22-22-15,22 21 0,0 0 31,-21-21 63,0 0-31,21-21-63,-21 21 15</inkml:trace>
  <inkml:trace contextRef="#ctx0" brushRef="#br0" timeOffset="57370.78">2371 6519 0,'0'22'16,"0"-1"-1,0 0 17,-22-21-32,22 21 31,-21-21-15,21-21 30,21 0-46,1 21 0,-1-21 0,0-1 16,21-20-16,-21 21 0,22-21 16,-22 20-16,21-20 0,1 21 0,-1-21 15,0-1-15,-21 22 16,22-21-16,-22 21 0,21-22 0,-21 22 16,-21-21-16,22 21 0,-22-1 15,0 1-15,0 0 0,-22 21 31,1 0-31,0 21 0,0-21 0,0 21 16,0 22-16,21-22 0,0 0 16,0 0-16,0 22 0,0-22 0,0 0 15,0 21-15,0-21 0,0 22 16,21-22-16,0 0 0,0 21 0,0-20 16,0-1-16,-21 0 15,22 0-15,-1 0 0,-21 0 0,0 1 16,0-1-16,0 0 0,0 0 15,0 0-15,-21-21 16,-1 0-16,1 0 16,0 0-16,0 0 0,0 0 15,0-21-15,-1 0 0,1 0 16,0 0-16,0-1 0,21 1 16,-21 0-16,0 21 15,21 21 16,0 0-31,0 1 16,0-1-16,0 0 0,0 0 16,21 0-16,0 22 0,-21-22 0,21 0 15,0 0-15,0-21 0,1 21 16,-1 0-16,0-21 0,0 0 0,0 0 16,22 0-16,-22 0 0,0 0 15,0 0-15,21 0 0,-20-21 0,-1 0 16,21 0-16,-21 21 0,0-42 15,1 20-15,-1 1 0,21-21 0,-21 0 16,0 20-16,1-20 0,-1 0 16,0-1-16,0-20 0,0 21 15,0-1-15,-21 1 0,22 0 16,-22-22-16,21 22 0,-21-1 0,0 1 16,0 0-16,0-1 0,0 1 15,0 21-15,0 0 0,-21 0 0,21-1 16,-22 1-16,1 21 15,0 21-15,21 1 16,-21 20-16,21 0 0,-21 1 16,21-1-16,-21 0 0,21 22 0,0-22 15,0 22-15,0-22 0,0 21 16,0-20-16,0 20 0,0-20 0,0-1 16,0-21-16,0 21 0,0-20 15,21-1-15,-21 0 0,21 0 16,0 0-16,0-21 0,0 0 15,1 0-15,-1 0 16,0 0-16,-21-21 0,21 21 16,-21-21-16,21 0 0,-21 0 0,0-1 15,21 1-15,-21 0 0,0 0 0</inkml:trace>
  <inkml:trace contextRef="#ctx0" brushRef="#br0" timeOffset="57598.64">3302 6287 0,'0'-22'15,"21"22"-15,0 0 16,0-21-16,1 21 0,-1 0 0,0 0 16,21-21-16,-21 21 0,1-21 15,-1 21-15,21 0 0,-21 0 0,0-21 16,1 21-16,-1 0 0,0 0 15,0-21-15,0 21 0,0 0 16,1 0-16,-1 0 16</inkml:trace>
  <inkml:trace contextRef="#ctx0" brushRef="#br0" timeOffset="59135.76">4191 6562 0,'21'0'16,"0"-21"-1,-21-1-15,21 1 16,-21 0-16,22-21 0,-22 21 16,0-1-16,0 1 15,0-21-15,0 21 0,0 0 0,0-1 16,0-20-16,0 21 0,0 0 15,-22 0-15,22-1 0,0 1 0,-21 21 16,0 0-16,0 0 16,0 0-16,0 0 0,-1 21 15,1 22-15,0-22 0,21 21 0,-21-21 16,0 22-16,0-1 0,21 0 16,0 1-16,0-1 0,-22 0 0,22 1 15,0-22-15,0 21 0,0-21 16,0 1-16,22-1 0,-1-21 15,0 0-15,0 0 0,0 0 16,0 0-16,1-21 16,-1-1-16,0 1 0,0 0 15,0 0-15,0-21 0,1-1 0,-1 22 16,-21-21-16,0-1 0,21 1 0,-21 21 16,0-21-16,21-1 0,-21 22 15,0-21-15,0 21 0,0-1 0,0 1 16,0 42-1,0 1 1,0-1-16,0 0 0,0 21 16,-21-21-16,21 22 0,0-1 15,0 0-15,0-20 0,0 20 16,0 0-16,0 1 0,0-22 0,21 21 16,-21-21-16,21 0 0,0 1 0,1-1 15,-1-21-15,0 0 0,21 0 16,-21 0-16,1 0 0,20 0 0,-21 0 15,21-21-15,-20-1 0,20 1 16,-21-21-16,0 0 0,0 20 0,1-20 16,-1 0-16,0-22 0,-21 22 15,0 0-15,21-1 0,-21-20 0,0 20 16,21-20-16,-21 21 0,0-1 16,0-20-16,0 42 0,0-22 15,0 1-15,0 21 0,0 0 0,-21 21 31,21 21-31,0 0 0,-21 0 0,21 21 16,0-20-16,0 20 0,0 0 16,0 1-16,0-1 0,0 0 0,0 1 15,0-1-15,0 0 0,0 1 16,0-1-16,0 0 0,0 1 0,0-1 16,21-21-16,0 0 0,-21 0 0,0 1 15,21-1-15,1 0 0,-1-21 16,0 0-16,0 0 15,0 0-15,0-21 0,1 0 16,-22-1-16,21 1 0,0 0 0,0 0 16,-21 0-16,0-22 0,21 22 0,-21 0 15,21-21-15,-21 21 0,0-1 16,0 1-16,0 0 0,0 0 16,0 42-1,0 0-15,0 0 16,0 22-16,0-22 15,0 0-15,0 0 0,0 22 0,0-22 16,0 0-16,22 0 0,-1 21 0,-21-20 16,21-1-16,0 0 15,0-21-15,-21 21 0,21-21 0,1 0 16,-1 0-16,0 0 0,0 0 16,21 0-16,-20 0 0,-1-21 0,0 0 15,0 21-15,0-21 0,0-22 0,1 22 16,-1 0-16,0-21 0,0 20 15,0-20-15,0 21 0,1-21 16,-1-1-16,0 22 0,0-21 0,0 21 16,0-1-16,-21 1 0,22 0 15,-1 0-15,0 21 16,0 0-16,-21 21 16,0 0-1,0 0-15,0 1 16,0-1-16,21 0 15,0-21 17,-21-21-17,0 0 1,0-1-16,0 1 16,-21 21-16,21-21 0,-21 21 15,0 0 1,0 0-16,0 0 0,-1 0 0,22 21 15,-21 0-15,0-21 0,0 22 16,21 20-16,-21-21 0,0 0 16,-1 22-16,22-22 0,0 21 0,-21-21 15,21 22-15,0-22 0,0 21 16,0-21-16,0 0 0,0 1 0,21-1 16,1-21-16,-1 21 0,0-21 0,21 0 15,-21 0-15,22 0 0,-1 0 16,-21 0-16,22 0 0,-1 0 0,0-21 15,-21 21-15,22-21 0,-22-1 16,21 1-16,-21 0 0,1 0 16,-1 0-16,0-22 0,-21 22 0,21 0 0,-21-21 15,21 21-15,-21-1 16,0-20-16,0 21 0,0 0 0</inkml:trace>
  <inkml:trace contextRef="#ctx0" brushRef="#br0" timeOffset="59358.64">6032 5736 0,'-21'0'16,"0"0"-16,0 0 0,0 0 15,0 0 48,-1 0-48</inkml:trace>
  <inkml:trace contextRef="#ctx0" brushRef="#br0" timeOffset="59570.51">4953 6075 0,'0'21'0,"0"0"15,21-21 1,0 0-16,0 0 16,1 0-16,-1 0 0,0 0 15,0 0-15,21-21 0,-20 21 0,-1 0 16,21-21-16,-21 0 0,22 21 15,-1 0-15,-21-21 0</inkml:trace>
  <inkml:trace contextRef="#ctx0" brushRef="#br0" timeOffset="59934.31">7324 5927 0,'0'0'0,"0"-21"16,0-22 0,0 22-16,0 0 0,0 0 15,0 42 16,0 0-31,0 0 0,0 0 0,0 22 16,0-22-16,0 0 0,0 21 16,0-20-16,-22 20 0,22-21 0,0 0 15,-21 0-15,21 22 0,0-22 0,0 0 16,0 0-16,0 0 16,21-21 15,1 0-31,-1 0 15</inkml:trace>
  <inkml:trace contextRef="#ctx0" brushRef="#br0" timeOffset="60338.07">7916 5821 0,'0'0'0,"0"-21"0,0 0 15,-42 21-15,21 0 16,0 0-16,-1 0 0,-20 0 0,21 21 15,0-21-15,-22 21 0,22 0 16,0 0-16,0 0 0,0 1 0,21-1 16,-21 0-16,21 0 15,0 0-15,0 0 0,0 1 0,0-1 16,21-21-16,0 21 0,0-21 16,0 21-16,0-21 0,1 0 15,20 0-15,-21 21 0,21-21 0,-20 0 16,-1 0-16,0 21 0,0-21 15,0 0-15,0 22 0,-21-1 16,0 0-16,0 0 0,0 0 16,-21 0-1,-21 1-15,21-22 0,0 0 16,-1 0-16,1 21 0,0-21 0,0 0 16,0 0-16,0 0 15,-1 0-15,1 0 16,0 0-16,0 0 15,0 0-15,21-21 16,-21-1-16,-1 1 0</inkml:trace>
  <inkml:trace contextRef="#ctx0" brushRef="#br0" timeOffset="60517.98">7175 5757 0,'-21'0'0,"42"0"0,-63-21 16,21 0-16,21 0 16,-21 21-1,0 0 1</inkml:trace>
  <inkml:trace contextRef="#ctx0" brushRef="#br0" timeOffset="61338.51">9504 6202 0,'0'-21'15,"0"0"-15,0-1 16,0 1-16,0 0 16,0 0-16,0 0 0,0 0 0,0-1 15,0 1-15,0 0 0,0 0 16,0 0-16,-21 0 0,21-1 0,-22 1 15,1 0-15,0 0 0,0 0 16,0 0-16,0 21 0,-1 0 16,1 0-16,0 0 0,-21 21 15,21 0-15,-1 0 0,1 21 16,0-20-16,0 20 0,21 0 0,-21 1 16,0-1-16,21 0 0,-22 1 0,22-1 15,0 0-15,0-21 0,0 22 16,0-22-16,0 0 0,0 0 0,22 0 15,-1-21-15,0 0 0,0 0 0,0 0 16,0 0-16,1-21 0,-1 0 16,0 0-16,0 21 0,21-42 0,-20 20 15,-1 1-15,0 0 0,0-21 16,21 21-16,-20-22 0,-1 22 16,0-21-16,0-1 0,0 1 0,0 0 15,1-1-15,-1 22 0,-21-21 16,0 21-16,0 0 0,0-1 0,0 44 31,0-1-31,0 0 0,0 21 16,-21 1-16,21-22 0,0 21 0,0 0 15,0 1-15,0-22 0,0 21 0,0-21 16,0 22-16,0-22 0,0 0 16,21 0-16,0 0 0,0 1 0,-21-1 15,21-21-15,0 0 0,1 0 16,-1 0-16,0 0 0,0 0 15,0 0-15,22-21 0,-22-1 0,0 1 16,0 0-16,0 0 0,0 0 0</inkml:trace>
  <inkml:trace contextRef="#ctx0" brushRef="#br0" timeOffset="63642.82">10160 5525 0,'0'0'15,"0"-43"-15,0 22 0,0-21 0,0 21 0,0-1 16,0 44 15,0 20-31,0 0 0,0 1 0,0-1 16,0 0-16,0 22 0,-21-22 15,21 22-15,-21-22 0,21 0 0,0 22 16,-22-22-16,22 0 0,0 1 16,0-1-16,0-21 0,0 0 0,0 22 15,0-22-15,0 0 0,0 0 16,22-21-1,-1 0-15,0 0 16,0-21-16,0 0 0,-21 0 16,21 0-16,1-1 0,-1 1 15,0 0-15,0-21 0,-21 21 0,21-1 16,0 1-16,1 0 0,-22 0 16,21 21-1,-21 21 1,0 0-16,0 0 0,0 1 0,0 20 15,0-21-15,0 0 0,0 0 16,0 1-16,0-1 0,0 0 0,0 0 16,0 0-16,0 0 15,21-21 1,0 0-16,0 0 16,0-21-16,1 0 0,-1 0 15,-21 0-15,21 0 16,-21-1-16,21 1 0,0-21 0,0 21 15,-21-22-15,22 22 0,-22-21 16,21 21-16,-21 0 0,0-1 0,0 1 16,21 0-16,-21 42 31,0 0-31,0 1 0,0-1 0,0 21 16,0-21-16,0 0 0,0 22 0,0-22 15,0 0-15,0 0 0,0 0 16,0 1-16,0-1 0,0 0 15,0 0-15,0 0 0,21-21 16,0 0-16,0 0 16,1 0-16,-1 0 0,0 0 0,0 0 15,0-21-15,0 0 0,1 21 0,-1-21 16,0 0-16,0-1 0,0-20 16,0 21-16,1 0 0,-22-22 0,21 22 15,-21-21-15,21 21 0,-21-22 0,0 22 16,0 0-16,0 0 0,0 0 15,21 21-15,-21 21 32,0 0-32,0 21 15,0-20-15,-21-1 0,21 0 0,0 21 16,0-21-16,0 1 0,0-1 16,0 0-16,0 0 0,0 0 0,0 0 15,21 1-15,0-1 0,0 0 0,1-21 16,20 0-16,-21 0 0,0 0 15,22 0-15,-1 0 0,-21 0 0,21 0 16,1 0-16,-22 0 0,21-21 0,-21 0 16,22 21-16,-22-22 0,0 1 15,0 0-15,0-21 0,1 21 16,-22-1-16,0-20 0,0 21 0,0-21 0,0-1 16,0 22-16,0-21 15,0 21-15,0-1 0,0 1 0,-22 0 16,1 21-16,0 0 15,0 0-15,0 0 0,0 0 0,-1 21 16,1 0-16,0 22 0,0-22 0,0 0 16,0 21-16,-1-20 0,1 20 15,0-21-15,0 21 0,21-20 0,0 20 16,0-21-16,0 0 0,0 0 0,0 1 16,0-1-16,0 0 0,0 0 15,21-21-15,0 0 16,0 0-16,1 0 0,-1 0 0,0 0 15,0-21-15,0 0 16,0 21-16,-21-21 0,22-1 0,-1 1 16,0 0-16,0 0 0,0 0 0,-21-22 15,21 22-15,-21-21 0,0 21 16,22-22-16,-22 22 0,0 0 0,0 0 16,0 0-16,0 0 0,0 42 31,0 0-31,0 0 0,0 0 15,0 0-15,0 22 0,0-22 16,0 0-16,0 21 0,0-20 0,0-1 16,0 21-16,0-21 0,0 0 0,0 1 15,21-22-15,-21 21 16,21 0-16,0-21 0,0 0 0,0 0 16,1 0-16,20 0 0,-21 0 0,0 0 15,0 0-15,1 0 0,-1 0 16,0 0-16,0-21 0,0 0 0,0-1 15,1 1-15,-22 0 0,0 0 0,21 0 16,0 0-16,-21-22 0,0 22 16,0 0-16,0-21 0,0 20 0,0 1 15,0 0-15,0 42 32,0 0-32,0 1 15,-21-1-15,21 0 16,0 21-16,0-21 0,0 1 0,0-1 15,0 0-15,0 0 0,0 0 0,0 0 16,0 1-16,21-1 16,0-21-16,0 0 0,0 0 0,1 0 15,-1 0-15,0 0 0,0 0 0,0 0 16,0 0-16,1-21 0,-1 21 16,0-22-16,0 1 0,0 21 0,0-21 15,1-21-15,-1 21 0,-21-1 0,21 1 16,-21-21-16,21 21 0,-21-22 15,0 22-15,0-21 0,0 21 0,0 0 16,0-1-16,0 1 0,-21 42 47,21 1-47,0-1 0,-21 0 0,21 21 16,-21-21-16,21 1 0,-22 20 15,22 0-15,0-21 0,0 22 0,0-22 16,0 21-16,0 1 0,0-1 0,0-21 15,0 21-15,0 1 0,0-1 16,0 22-16,0-22 0,0 0 0,0 1 16,22-1-16,-22 21 0,21-20 15,0-1-15,0 0 0,-21 1 16,21 20-16,0-20 0,-21-1 0,0 0 16,22-21-16,-22 22 0,21-1 0,-21 0 15,0-20-15,0 20 0,0-21 16,0 0-16,0 0 0,0 1 0,-21-22 15,-1 0-15,1 0 0,0 0 16,0 0-16,0 0 0,0-22 0,-1 1 16,1 0-16,0 0 15,-21 0-15,42-22 0,-21 22 0,-1-21 0,22 0 16,0-1-16,0 1 0,0 0 0,0-22 16,22 22-16,-1-22 15,0 1-15,21-1 0,-21 1 0,22-1 16,-1 1-16,0-1 0,1 1 0,-1-1 15,22 22-15,-22-22 0,0 1 16,22 21-16,-22-1 0,0 1 0,1 0 16,-22-1-16,21 1 0,-21 21 15,1 0-15,-1-1 0,0 1 0,-21 0 16,-42 21 0,20 0-16,1 0 15,0 21-15,0-21 0,0 21 16,0 1-16,21-1 0,0 0 15,0 0-15,0 0 16,0 0-16,0 1 0,0-1 16,0 0-16,21 0 0,0-21 0,0 21 15,0 0-15,0-21 0,1 22 16,-1-1-16,0-21 0,-21 21 0,21 0 16,-21 0-1,0 0-15,-21-21 16,0 0-16,0 22 15,-1-22-15,1 0 16,0 0 0,0 0-16,0 0 15,0 0-15,-1 0 16,1 0-16,-21 21 16</inkml:trace>
  <inkml:trace contextRef="#ctx0" brushRef="#br0" timeOffset="68026.78">1312 8107 0,'0'0'0,"21"0"0,1 0 16,-22-21-16,21 21 0,0-21 15,0 21-15,0-22 0,-21 1 16,21 0-16,1 0 0,-22 0 0,0 0 16,0-1-16,0 1 0,0 0 15,0 0-15,0 0 0,-22 0 0,22-22 16,-21 22-16,-21 0 0,21-21 16,0 20-16,-1 1 0,-20-21 15,21 21-15,-21 0 0,20-1 16,-20 22-16,21-21 0,0 21 15,0 0-15,-22 0 0,22 0 0,0 0 16,0 21-16,0 1 0,-1-1 16,1 0-16,0 0 0,21 21 0,0 1 15,-21-1-15,21 0 0,0 22 16,0-22-16,0 22 0,0-22 16,0 0-16,0 22 0,0-22 0,21-21 15,0 22-15,-21-22 0,21 0 16,1 0-16,-1 0 0,0-21 0,0 0 15,0 0-15,0 0 16,1 0-16,-1 0 0,0-21 0,0 0 16,21 0-16,-20 0 0,-1 0 15,0-22-15,0 22 0,0-21 0,0 21 16,1-22-16,-1 1 0,-21 21 16,21-22-16,-21 1 0,0 21 0,0-21 15,0-1-15,0 22 0,0 0 16,0 0-16,0 0 0,0-1 15,-21 44 1,21-1 0,-21 0-16,21 21 0,0-21 0,0 22 15,0-1-15,0-21 16,0 22-16,0-1 0,0 0 0,0-21 16,0 22-16,21-22 0,0 0 15,0 0-15,0 0 0,0-21 0,1 0 16,-1 0-16,0 0 0,21 0 15,-21 0-15,1 0 0,20-21 16,-21 0-16,0 0 0,22 0 0,-22 0 16,0-1-16,21 1 0,-21 0 15,1-21-15,-1 21 0,0-1 16,0-20-16,0 21 0,-21-21 0,0 20 16,0 1-16,0 0 0,0 0 0,0 42 46,0 0-46,0 0 0,0 1 16,-21-1-16,21 21 0,0 0 0,-21-20 16,21 20-16,0-21 0,0 0 15,0 0-15,0 22 0,21-22 0,0-21 16,0 21-16,-21 0 0,22-21 16,-1 0-16,-21 21 0,21-21 15,-21-21 1,-21 0-1,0 0-15,-1 21 16,1-21-16,0 21 16,0-21-16,0 21 0,0 0 15,-1 0-15,1 0 16,21 21-16,0 0 16,0 0-16,0 0 0,0 0 15,0 1-15,21-22 0,1 21 16,-22 0-16,21-21 0,0 21 0,0-21 15,0 0-15,0 0 0,1 0 16,-1 0-16,0 0 0,21 0 0,-21 0 16,1-21-16,20 21 0,-21-21 15,0 0-15,22-1 0,-22 1 0,21-21 16,-21 21-16,22-22 0,-22 22 16,0-21-16,21 0 0,-21-1 15,-21 22-15,22-21 0,-22 21 0,0-22 16,0 22-16,0 0 0,0 0 15,-22 21 1,22 21 0,0 0-16,0 0 0,0 0 0,-21 22 15,21-22-15,0 21 0,0-21 16,0 22-16,0-22 0,21 21 0,-21-21 16,22 22-16,-22-22 0,21 0 15,-21 0-15,21 0 0,0-21 0,-21 22 16,0-1-1,-21-21 17,0 0-32,0-21 0,-1 21 15,1-22-15,0 22 0,0-21 0,0 21 16,0-21-16,-1 21 16,1 0-16,21 21 31,21 0-31,1 1 0,-1-22 15,-21 21-15,21 0 0,21-21 16,-21 0-16,1 21 0,-1-21 0,0 0 16,21 0-16,-21 0 15,22 0-15,-1 0 0,0 0 0,-20-21 16,20 0-16,0 21 0,1-21 0,-1-1 16,-21 1-16,0 0 0,0 0 15,1-21-15,-1 20 0,0 1 0,-21-21 16,0 21-16,0-22 0,0 22 15,0 0-15,0-21 0,0 21 0,0-1 16,0 1-16,0 42 31,-21 1-15,21-1-16,0 21 0,-21-21 16,21 0-16,0 1 0,0 20 0,0-21 15,0 0-15,0 22 0,0-22 16,0 0-16,0 0 0,21 0 15,0 0-15,0-21 0,0 0 16,0 0-16,1 0 0,-1 0 16,0 0-16,0-21 0,0 21 15,22-21-15,-22 0 0,0 0 0,0 0 16,0-1-16,0-20 0,-21 21 16,0 0-16,22-22 0,-22 22 0,0-21 15,0 21-15,0-22 0,0 22 16,0-21-16,-22 21 0,1-22 15,0 22-15,0 0 0,0 0 0,0 21 16,-1 0-16,1 0 0,0 0 0,0 0 16,0 21-16,0 0 0,-1 0 15,1 1-15,0 20 0,0 0 0,21 1 16,0-1-16,0 0 0,0 1 16,0-1-16,0 0 0,0-21 0,0 22 15,21-22-15,0 21 0,0-21 16,1 1-16,-1-1 0,0-21 15,21 0-15,-21 0 0,1 0 0,20 0 16,-21 0-16,21 0 0,1 0 16,-22-21-16,21-1 0,-21 1 0,22 0 15,-1 0-15,-21-21 0,22 20 16,-22-20-16,0 21 0,0-21 16,0 20-16,0-20 0,1 21 0,-1 0 0,-21 0 15,0-1-15,21 1 0,-21 0 16,21 21-16,-21 21 31,0 0-31,0 1 0,0-1 16,0 0-16,21 0 15,-21 0-15,0 0 16,21-21 0,1 0-1,-22-21-15,0 0 16,21 21-16,-21-21 0,0 0 15,0 0-15,0-1 0,0 1 16,0 0-16,0 0 16,-21 21-16,-1 0 15,1 0-15,0 21 16,21 0-16,-21 0 0,21 1 16,-21-1-16,21 21 15,-21-21-15,21 22 0,0-1 0,0-21 16,0 21-16,0 1 0,0-22 15,0 21-15,0-21 0,0 22 0,0-22 16,21 0-16,0 0 0,0 0 0,0-21 16,0 0-16,1 0 0,20 0 15,-21 0-15,21 0 0,-20 0 0,-1-21 16,21 21-16,-21-21 0,0 0 16,1 0-16,-1-22 0,0 22 0,0-21 15,0 0-15,-21-1 0,21 22 16,-21-21-16,22-1 0,-22 22 0,0-21 15,0 21-15,0 0 0,0-1 16,0 1-16,0 42 31,0 1-31,0-1 0,0 0 0,0 0 16,0 21-16,0-20 0,0 20 16,0-21-16,0 21 0,0-20 0,0 20 15,0-21-15,21 21 0,-21-20 0,21-1 16,0-21-16,21 21 0,-20 0 15,-1-21-15,21 0 0,0 0 0,1 0 16,-1 0-16,0 0 0,1 0 16,-1-21-16,0 0 0,1 0 0,-22-1 15,21 1-15,-21 0 0,22 0 16,-22-21-16,0-1 0,0 22 16,0-21-16,-21-1 0,0 1 0,0 21 15,0-21-15,0 20 0,0 1 0,0 0 16,0 0-16,-21 0 0,0 21 15,-21 0-15,21 0 0,-1 0 16,-20 21-16,21 0 0,-21 0 16,20 0-16,1 1 0,0 20 0,0 0 15,21-21-15,0 22 0,-21-1 0,21-21 16,0 22-16,0-1 16,0-21-16,0 0 0,0 0 0,21 1 15,-21-1-15,21 0 0,0-21 0,0 0 0,1 0 16,-1 0-16,0 0 15,0 0-15,0 0 0,0-21 0,1 0 16,-22-1-16,21 1 0,0 0 0,0 0 16,-21 0-16,0-22 0,0 22 15,21-21-15,-21 21 0,0 0 0,0-22 16,0 22-16,0 0 0,0 0 16,0 0-16,0-1 0,0 1 0,0 42 31,-21 1-31,21-1 15,0 21-15,-21-21 0,21 22 0,0-22 0,0 21 16,-21 0-16,21-20 0,0 20 16,0 0-16,0-21 0,0 1 15,21-1-15,0 0 0,0 0 0,0 0 16,1-21-16,-1 0 0,21 0 16,-21 0-16,0 0 0,22 0 15,-22 0-15,0-21 0,0 0 0,22 0 0,-22 0 16,0-1-16,0 1 0,0-21 15,0 0-15,1-1 0,-22 22 0,0-21 16,21-1-16,-21-20 0,21 21 0,-21 20 16,0-20-16,0 0 15,0 21-15,0-1 0,0 1 0,0 0 0,0 0 16,0 42 0,0 0-16,0 0 15,0 1-15,0 20 0,-21-21 0,21 21 16,0 1-16,0-1 0,0 0 0,0-20 15,0 20-15,0 0 0,0 1 16,0-22-16,0 21 0,21-21 0,0 0 16,-21 1-16,21-1 0,0 0 0,22-21 15,-22 0-15,21 0 0,-21 0 16,22 0-16,-1 0 0,-21 0 16,22 0-16,-22-21 0,21 0 0,-21 21 15,0-22-15,1 1 0,-1-21 0,-21 21 16,0 0-16,21-1 0,-21-20 15,0 21-15,0 0 0,0-22 16,0 22-16,0 0 0,0 0 0,-21 0 16,0 21-1,-1 0-15,1 21 16,21 0-16,0 0 0,-21 0 0,21 22 16,0-22-16,0 0 0,0 21 0,0-20 15,0-1-15,0 0 0,0 21 16,0-21-16,21 1 0,0-1 15,1-21-15,20 0 0,-21 21 16,21-21-16,1 0 0,-1 0 16,0 0-16,1 0 0,-1-21 0,0 21 15,1-21-15,-22-1 0,21 1 0,1 0 16,-1 0-16,-21-21 0,21 20 16,-20 1-16,-1-21 0,0 21 0,0-22 15,-21 22-15,0 0 0,0-21 16,0 21-16,0-1 0,-21 1 15,0 21-15,0 0 0,-1 0 0,1 0 16,0 0-16,-21 0 0,21 0 0,-1 21 16,-20 1-16,21-1 15,0 0-15,0 21 0,-1-21 0,22 22 16,-21-22-16,21 21 0,-21-21 0,21 22 16,0-22-16,0 0 0,0 21 15,0-20-15,21-1 0,0 0 16,1-21-16,-1 0 0,21 0 15,-21 0-15,0 0 0,22 0 16,-22 0-16,0 0 0,0-21 0,0 0 16,1-1-16,-1 1 0,0 0 15,0 0-15,0-21 0,-21 20 16,0-20-16,21 0 0,-21-1 0,0 1 0,0 21 16,0-21-16,0-22 0,0 22 15,0-1-15,0 1 0,0 21 16,0-21-16,0-1 0,0 22 0,0 0 15,0 0-15,0 0 0,0 42 16,-21 0 0,21 21-16,-21 1 0,0-22 0,21 42 15,-21-20-15,0-1 0,-1 0 0,22 22 16,-21-22-16,21 0 16,-21 22-16,21-22 0,0 1 0,0-1 0,0-21 15,0 21-15,0-20 0,0 20 16,21-21-16,0-21 0,1 21 0,-1-21 15,0 0-15,21 0 0,-21 0 16,1 0-16,20 0 0,-21 0 0,21 0 16,-20-21-16,20 0 0,-21 0 15,21 0-15,-20-1 0,20 1 16,0-42-16,-21 42 0,1-22 16,-1 22-16,-21-21 0</inkml:trace>
  <inkml:trace contextRef="#ctx0" brushRef="#br0" timeOffset="68263.64">5524 7726 0,'0'0'0,"-21"0"15,0 0-15,42 0 31,0 0-31,1 0 0,20 0 0,-21-21 16,21 0-16,1 21 0,-1-22 0,0 22 16,1-21-16,-1 21 0,0-21 15,-20 21-15,-1-21 0,0 0 16,-21 0-16,0-1 16</inkml:trace>
  <inkml:trace contextRef="#ctx0" brushRef="#br0" timeOffset="68375.59">4762 7472 0,'0'0'16,"-42"0"-16</inkml:trace>
  <inkml:trace contextRef="#ctx0" brushRef="#br0" timeOffset="68567.5">8636 7747 0,'42'0'15,"85"0"-15</inkml:trace>
  <inkml:trace contextRef="#ctx0" brushRef="#br0" timeOffset="70424.62">8445 7684 0,'0'0'0,"0"-22"0,0 1 16,-21 0-16,21 0 0,0 0 16,0 0-16,-21 21 0,21-22 15,-21 22-15,0 0 16,0 0-16,21 22 15,0-1-15,0 21 16,0-21-16,-22 22 0,22-22 0,0 21 16,-21-21-16,21 22 0,0-1 0,0-21 15,0 21-15,0-20 0,0-1 16,0 0-16,-21 0 0,21 0 0,0 0 16,0 1-16,0-44 31,0 1-31,0 0 15,0 0-15,21 0 16,-21-22-16,0 22 0,21 0 0,-21 0 16,22 0-16,-22-22 0,0 22 0,0 0 15,0 0-15,21 21 16,-21-21-16,21 21 0,-21 21 16,0 0-16,21 0 15,-21 0-15,21 1 0,-21-1 16,21 0-16,-21 21 0,0-21 0,0 1 15,22-1-15,-22 0 0,21 0 16,-21 0-16,21 0 0,0-21 16,0 0-16,0 0 0,1 0 15,-1 0 1,0-21-16,-21 0 0,21 0 0,0 0 16,0 0-16,-21-1 0,22 1 0,-22-21 15,21 21-15,-21 0 0,0-22 16,0 22-16,0-21 0,0-1 0,0 22 15,0 0-15,0-21 0,0 21 0,0-1 16,0 44 0,0-1-1,0 0-15,0 0 0,0 0 16,0 22-16,0-22 0,0 0 0,0 21 16,0-21-16,0 22 0,0-22 0,0 0 15,0 0-15,0 0 0,0 1 16,21-1-16,0 0 0,0-21 15,0 0-15,1 0 0,-1 0 16,0 0 0,0-21-16,0 21 0,-21-21 0,21-1 15,1 1-15,-1 0 0,0 0 16,-21 0-16,0 0 0,21-1 0,-21 1 16,21 0-16,-21-21 0,0 21 0,0-1 15,0 1-15,0 0 0,0 0 16,0 42-1,0 0-15,0 0 16,0 1-16,0-1 0,0 0 16,0 0-16,0 21 0,0-20 0,0-1 15,0 0-15,0 21 0,0-21 0,0 1 16,0-1 0,21-21-16,1 0 0,-1 0 0,0 0 15,0 0-15,0 0 0,0 0 16,1-21-16,-1 21 0,0-22 15,0 1-15,0 0 0,0 0 0,-21 0 16,22-22-16,-1 22 0,-21-21 0,0 0 16,21-1-16,-21 1 0,21 0 15,-21-1-15,0 1 0,0 0 0,0-1 16,0 1-16,0 0 0,0-1 0,0 22 16,0 0-16,0 63 31,0-21-31,0 22 0,0-1 15,0 0-15,-21 1 0,21-1 16,-21 0-16,21 1 0,0-1 0,0 0 16,0 1-16,0-1 0,0 0 0,0-20 15,0 20-15,0-21 0,0 21 16,0-20-16,21-1 0,0-21 0,0 21 16,0-21-16,1 0 0,-1 0 0,0 0 15,0 0-15,21 0 0,-20-21 16,-1 21-16,0-21 0,21-1 15,-21 1-15,1-21 0,-1 21 0,0 0 16,0-22-16,0-20 16,-21 20-16,21 1 0,-21 0 0,0-1 15,22 1-15,-22 0 0,0-1 0,0 1 16,0 21-16,0-21 0,0 20 16,-22 44-1,22-1 1,-21 21-16,21-21 0,0 22 0,0-1 15,0 0-15,0 1 0,0-1 0,0-21 16,0 21-16,-21 1 0,21-1 16,0-21-16,0 22 0,0-22 0,0 0 15,0 0-15,0 0 0,0 0 16,0 1-16,0-44 31,0 1-15,0 0-16,0 0 15,21 0-15,-21 0 0,0-22 0,21 22 16,1 0-16,-22-21 0,21 20 0,0-20 16,0 21-16,0 0 0,0 0 15,22-1-15,-22 22 0,21 0 0,-21 0 16,1 0-16,-1 0 0,0 0 0,0 22 16,0-1-16,0 0 0,1 21 15,-22-21-15,0 1 0,0-1 16,21 21-16,-21-21 0,0 0 0,0 1 15,0-1-15,0 0 0,0 0 0,0 0 16,0 0-16,0 1 0,-21-22 16,21 21-16,-22-21 31,1-21-15,21-1-16,0 1 0,-21 21 15,0-21-15,0 0 0,0 0 0,21 0 16</inkml:trace>
  <inkml:trace contextRef="#ctx0" brushRef="#br0" timeOffset="70642.5">9377 7493 0,'42'0'15,"-42"-21"1,0 0-1,21 21-15,0 0 16,1-21-16,-1 21 0,0 0 16,0-22-16,0 1 0,0 21 0,1 0 0,-1 0 15,-21-21-15,21 21 0,-21-21 16</inkml:trace>
  <inkml:trace contextRef="#ctx0" brushRef="#br0" timeOffset="70819.39">9059 7366 0,'0'0'15,"-21"0"-15,0 0 0,21 21 32,21 0-17,0-21-15,0 0 16,1 0-16,-1 0 15,0 0-15,0 22 0</inkml:trace>
  <inkml:trace contextRef="#ctx0" brushRef="#br0" timeOffset="72708.03">11366 7853 0,'-21'0'0,"21"-21"16,-21 21-16,21-21 0,0-1 0,0 1 16,0 0-16,0 0 0,0 0 15,0 0-15,0-22 0,0 22 16,21 0-16,-21-21 0,21 20 0,1-20 15,-22 21-15,21-21 0,0 20 0,-21 1 16,21 0-16,0 0 0,0 21 16,1 0-16,-1 0 15,-21 21-15,21 0 16,-21 0-16,0 1 16,0-1-16,0 0 0,0 0 15,0 0 1,0-42 15,0 0-31,0 0 16,-21 0-16,0-1 15,21 1-15,-22 21 16,1 0-16,0 0 16,0 0-1,0 21-15,0 1 16,21-1-16,0 0 0,-22 0 0,22 0 15,-21 22-15,0-22 0,21 21 16,0-21-16,0 22 0,0-22 0,0 0 16,0 0-16,0 21 0,0-20 0,21-1 15,0-21-15,1 21 0,-1 0 16,0-21-16,0 0 0,0 21 0,0-21 16,22 0-16,-22 0 0,0 0 0,0 0 15,0-21-15,1 21 16,-1-21-16,0 0 0,0 0 0,0-1 0,0 1 15,1 0-15,-1-42 16,0 20-16,-21 1 0,0 0 16,21-22-16,-21 22 0,21-1 0,-21-20 15,0 21-15,0-1 0,0 1 0,0 0 16,21 20-16,-21-20 0,0 21 16,-21 42-1,21 0 1,-21 0-16,21 22 0,0-1 15,0 0-15,0 1 0,0-1 0,0 0 16,0 1-16,0-1 0,0 0 0,0 1 16,0-22-16,0 21 0,21 1 15,0-22-15,1 0 0,-1 0 16,0 0-16,0 0 0,0 1 0,0-22 16,1 0-16,20 0 0,-21 0 15,0 0-15,22 0 0,-22 0 0,0 0 16,0-22-16,0 22 0,0-21 0,1 0 15,-22 0-15,0 0 0,0 0 0,21-1 16,-21 1-16,0-21 0,0 21 16,0 0-16,0-22 0,0 22 0,0 0 15,0 0-15,0 0 0,-21 21 16,-1 0-16,1 0 16,0 0-16,0 21 0,0 0 15,0 0-15,21 0 0,-22 0 0,1 22 16,21-22-16,0 0 0,-21 21 15,21-20-15,-21-1 0,21 0 0,0 0 16,0 0-16,0 0 0,0 1 0,0-1 16,21 0-16,0-21 15,0 0-15,1 0 16,-1 0-16,0 0 0,0 0 16,-21-21-16,21 0 0,-21-1 15,21 1-15,-21 0 0,22-21 16,-22 21-16,0-1 0,21 1 0,-21 0 15,0 0-15,0 0 16,0 0-16,0-1 0,0 44 31,0-1-15,0 0-16,0 0 0,0 0 0,0 0 16,0 1-16,0-1 0,0 0 0,0 21 15,0-21-15,0 1 16,0-1-16,21 0 0,0-21 15,0 0-15,0 0 0,1 0 16,-1 0-16,0 0 0,21 0 16,-21 0-16,1 0 0,-1-21 0,21 0 15,-21-1-15,0 1 0,1 21 16,-1-42-16,0 21 0,0 0 0,0-1 16,22-41-16,-43 42 15,0 0-15,0-1 0,0 1 0,-22 21 16,1 0-1,0 21-15,0-21 16,21 22-16,-21 20 0,21 0 16,0-21-16,0 1 0,0-1 15,0 0-15,21 21 0,0-21 0,0 1 16,0-1-16,1 0 0,-22 0 16,21-21-16,-21 21 0,21-21 15,0 0-15,-42 0 47,0 0-47,0 0 0,-1-21 16,1 21-16,0 0 0,0 0 15,42 0 17,0 0-17,0 0-15,1 0 0,-1 0 16,0 0-16,0 0 0,0 0 15,0 0-15,1 0 0,-1-21 16,0 21-16,0-21 0,0 21 0,0-21 16,-21-1-16,22 1 0,-22 0 15,21 0-15,-21 0 0,0 0 16,0-1-16,0 1 0,0 0 0,0 0 16,0 0-16,0 0 0,-21 21 0,-1 0 15,1 0-15,21 21 16,0 0-1,0 0-15,0 0 0,0 0 0,0 1 16,21-1-16,-21 0 0,22 0 16,-1 0-16,0 0 0,-21 1 15,21-1-15,-21 0 0,21-21 0,-21 21 16,0 0 0,-21-21-16,0 0 0,0 0 15,0 0-15,-1 0 0,1 0 0,0 0 16,0 0-16,0 0 0,0 0 0,21-21 15,0 0-15,0 0 16,0 0-16</inkml:trace>
  <inkml:trace contextRef="#ctx0" brushRef="#br0" timeOffset="73492.78">15875 6350 0,'0'0'0,"0"-21"0,0 0 0,0 0 16,0-1-16,0 1 0,0 0 15,-21 21-15,0 0 0,-1 0 16,1 0-16,0 0 16,0 0-16,0 21 0,0 0 0,-1 22 15,1-1-15,-21 0 0,21 1 16,0-1-16,-1 22 0,1-1 0,0-21 15,0 1-15,21 20 0,0-20 0,0-1 16,0 0-16,0-21 0,0 1 16,21 20-16,0-21 0,0-21 0,1 21 15,20-21-15,-21 0 0,43 0 16,-22 0-16,-21 0 0,21-21 16,1 21-16,-1-21 0,-21 0 15,22 0-15,-1-1 0,0-20 0,-21 0 16,1 21-16,20-22 0,-42-20 15,0 20-15,0-20 0,0 21 0,0-22 16,0 22-16,-21-1 0,0 1 0,-1 0 16,-41-22-16,-22 64 15,64 0-15,-21 0 0,-1 0 16,22 21-16,-21 1 0,21-1 0,0 21 16,-1 0-16,1 1 0,21-1 15,0 0-15,0 1 0,0-1 16,0-21-16,0 22 0,0-1 0,0-21 15,21 0-15,1 0 0,-1 1 16,0-1-16,21-21 0,-21 0 0,22 0 16,-1 0-16,0 0 0,1 0 15,-1 0-15,0-21 0</inkml:trace>
  <inkml:trace contextRef="#ctx0" brushRef="#br0" timeOffset="75473.78">16595 6117 0,'0'0'0,"0"-21"0,0-21 0,0 21 16,0-1-16,-22 22 16,22 22-1,0-1-15,-21 0 0,0 0 16,21 0-16,-21 22 0,21-1 16,0 0-16,0 1 0,-21-1 0,21 21 15,0-20-15,-21-1 0,21 22 16,0-22-16,0 0 0,0 1 0,0-1 15,0 0-15,0-21 0,0 22 0,0-22 16,0 0-16,0 0 0,0 0 16,0 1-16,21-44 31,-21 1-15,21 0-16,-21 0 0,21 0 0,-21 0 15,21-1-15,0-20 0,-21 21 16,22-21-16,-1-1 0,0 22 0,0 0 15,0 0-15,0 0 0,1 21 16,-1 0-16,0 0 0,0 0 0,0 0 16,0 21-16,1 0 15,-22 0-15,0 21 0,21-20 0,-21 20 16,0-21-16,0 0 0,0 22 0,0-22 16,0 21-16,0-21 0,0 0 15,-21 1-15,-1-1 0,1 0 0,0 0 16,0 0-16,0 0 0,-22-21 0,1 22 15,21-1-15,-21-21 0,20 0 16,-20 0-16,0 0 0,21 0 16,-1 0-16,-20 0 0,21 0 0,0 0 15,21-21-15,-21 21 0,21-22 16,-22 22-16,44 0 31,-1 0-31,0 0 16,0 0-16,0 0 0,0 0 15,1 0-15,20 22 0,-21-22 0,21 0 16,1 0-16,-1 0 0,0 0 0,1 0 16,-1 0-16,0 0 0,22 0 15,-22-22-15,22 22 0,-22-21 16,22 21-16,-22-21 0,-21 0 0,21 0 16,1 0-16,-22-1 0,21-20 0,-21 21 15,1-21-15,-1 20 0,0-20 16,-21 21-16,0-43 0,0 22 15,0 21-15,0 0 0,0 0 16,0-1-16,0 1 0,0 42 31,0 1-31,0-1 16,0 0-16,0 0 0,-21 21 0,0 1 16,21-22-16,0 21 0,-22 1 15,1-1-15,21 0 0,-21 1 0,21-1 16,0 0-16,0 1 0,0 20 15,21-21-15,0 22 0,1-1 0,-1-20 16,-21 20-16,21 1 0,0-1 16,0 1-16,-21-22 0,21 22 0,1 84 15,-1-21-15,0-64 16,-21 1-16,0-22 0,0 22 0,0-22 16,0-21-16,0 21 0,-21-20 15,0-22-15,-1 21 0,-20-21 0,21 0 16,0 0-16,-22 0 0,22-21 15,-21-1-15,0-20 0,-1 21 16,1-21-16,0-1 0,-1 1 0,1 0 16,21-1-16,0 1 0,-1-22 0,22 22 15,0-21-15,0 20 0,0-20 0,22 20 16,20-20-16,21-64 16,-20 85-16,-1-43 0,0 21 0,1 1 15,20-1-15,1 1 0,-22 21 0,22-22 16,-1 1-16,-21-1 0,22 1 15,-22 20-15,-21 1 0,22 0 0,-22-1 16,0 1-16,-21 21 0,0 0 16,0-1-16,-21 1 15,0 21-15,0 0 0,-1 0 0,1 21 16,0 1-16,0-1 16,0 0-16,0 0 0,-1 21 0,1-20 15,21 20-15,0-21 0,0 21 0,0-20 16,0-1-16,0 21 0,0-21 15,21 0-15,1 1 0,-1-22 0,0 21 16,21-21-16,-21 0 0,22 0 16,-22 0-16,21 0 0,1 0 0,-22 0 15,21-21-15,-21-1 0,0 1 0,22 0 16,-22 0-16,0 0 0,0-22 16,22 22-16,-43-21 0,21 0 15,0-1-15,0 1 0,-21 21 0,21-22 16,-21 22-16,0 0 0,0 0 15,21 21-15,1 0 16,-22 21-16,0 0 16,0 0-16,0 1 15,0-1-15,0 0 16,0-42 46,0 0-62,0-1 0,0 1 16,0 0-16,0 0 16,-22 21-1,1 0 1,21 21-16,-21-21 0,0 21 0,21 0 16,0 22-16,0-22 0,-21 0 15,21 21-15,0-20 0,-21 20 0,21-21 16,0 21-16,0-20 0,0-1 15,0 21-15,21-21 0,0 0 0,0 1 16,0-1-16,0 0 0,1-21 16,-1 0-16,21 21 0,-21-21 0,0 0 15,22 0-15,-22 0 0,21 0 0,-21-21 16,1 0-16,-1 0 0,0-1 16,0 1-16,0-21 0,22 0 15,-22-1-15,0 1 0,0-22 16,0 22-16,-21-21 0,21-1 0,1 1 0,-1-1 15,-21 22-15,21-22 0,-21 22 16,0 0-16,0-1 0,0 22 0,0-21 16,0 21-16,0-1 0,-21 22 15,21 22 1,-21-1-16,-1 0 0,1 21 16,21-21-16,0 22 0,-21 20 15,21-20-15,-21 20 0,21 1 16,0-1-16,0-21 0,0 22 0,0-1 15,0-20-15,0 20 0,0-20 16,0-1-16,21 0 0,0-21 0,-21 1 16,21 20-16,1-21 0,-1-21 0,0 21 15,0-21-15,0 21 0,0-21 16,1 0-16,-1 0 0,0 0 0,0 0 16,0-21-16,0 0 0,1 21 15,-1-21-15,0 0 0,0 0 16,0-1-16,0 1 0,1 0 15,-1 0-15,-21 0 0,0 0 0,0-1 16,0 1-16,0 0 0,0 0 16,0 0-16,0 0 0</inkml:trace>
  <inkml:trace contextRef="#ctx0" brushRef="#br0" timeOffset="75767.13">18605 6519 0,'-42'-21'16,"42"0"-16,0 0 16,21 21-16,0-21 15,1 0-15,20 21 0,-21-22 0,21 1 16,1 0-16,-1 0 0,0 0 16,1 21-16,20-21 0,-20-1 0,-1 22 15,0-21-15,1 0 0,-1 21 16,0 0-16,-21-21 0,22 21 0,-22 0 15,0 0-15,-21-21 0,0 0 16,0-1 0,-21 22-16,0-21 15,0 21-15,-1 0 0,1 0 0,-21-21 16,0 21-16,-1 0 0,1 0 16</inkml:trace>
  <inkml:trace contextRef="#ctx0" brushRef="#br0" timeOffset="76224.38">17187 6054 0,'-21'0'0,"42"0"0,-63 0 16,21 0-16,21 21 0,-21-21 15,21 21-15,0 0 16,-22-21-16,22 21 0,22-21 16,-1 0-1,0 0-15,0 0 0,0 0 16,0 0-16,1 0 0,-1 0 0,0-21 15,-21 0-15,0 0 16,0 0-16,-21 0 16,0 21-16,-1 0 0,1 0 15,0 0-15,0 0 16,0 0-16,0 0 16,21 21-16,0 0 0,-22 0 15,22 0-15,0 0 0,0 1 16,0-1-16,22 0 15,-1 0-15,-21 0 16,0 0-16,0 1 16</inkml:trace>
  <inkml:trace contextRef="#ctx0" brushRef="#br0" timeOffset="124451.68">1228 10499 0,'-22'0'0,"1"0"16,0 0-16,0 21 0,0-21 15,0 0-15,-1 0 0,1 0 16,0 0-16,0 0 16,0 0-16,0 0 15,-1 0-15,1 0 0,0 0 16,0 0-16,0 0 0,0 0 15,-1-21-15,1 21 0,0 0 16,0 0-16,0 0 16,0 0-16,-1 0 15,1 0 1,0 0 0,42 21 30,0-21-46,1 0 0,-1 21 16,0-21-16,0 0 0,21 0 16,-20 0-16,20 0 0,-21 0 15,21 0-15,1 0 0,20 0 0,-20 0 16,20 0-16,1 0 0,-1 0 16,1 0-16,20 0 0,-20 0 0,20-21 15,-20 21-15,-1 0 0,1 0 16,-1-21-16,1 21 0,-1 0 15,-20 0-15,-1 0 0,0 0 0,-20 0 16,-1 0-16,0 0 0,0 0 16,0 0-16,0 0 0,-21-21 15,0-1 17,-21 1-17,0 0-15,0 21 0,0-21 0,0 21 16,-1-21-16,1 21 0,0-21 15,0 21-15,0-22 0,0 22 0,-1 0 16,1-21-16,0 21 0,0 0 16,21-21-16,-21 21 15,21-21-15,-21 21 0,-1 0 16,22 21 46,22-21-46,-1 0-16,0 0 0,-21 21 16,21-21-16,0 0 0,0 0 0,1 0 15,-1 0-15,0 0 16,0 0-16,0 0 0,0 0 0,1 0 16,-1 0-16,0 0 0,0 21 15,0-21-15,0 0 0,1 0 0,-1 0 16,0 22-1,0-22-15,-21 21 16,0 0-16,0 0 16,-21 0-16,0 0 0,0 1 15,-22-1-15,22 0 0,-21 21 16,-22-21-16,22 22 0,-22-1 0,1-21 16,-1 22-16,1-22 0,-1 21 15,1-21-15,-1 0 0,43 1 16,-21-1-16,21 0 0,0-21 15,-1 21-15,22 0 32,22-21-1,-22 21 0,21-21 0</inkml:trace>
  <inkml:trace contextRef="#ctx0" brushRef="#br0" timeOffset="130700.87">3408 10224 0,'0'0'0,"0"21"0,0 0 16,-21-21 0,21 21-16,-22 0 15,22 0-15,-21 1 16,0-1 0,21-42 46,0-1-46,0 1-16,21 0 0,0 0 15,1 0-15,20 0 0,-21-22 16,21 1-16,1 0 0,-1 20 0,0-20 16,1 0-16,-1-22 0,-21 22 15,22 0-15,-1-1 0,0 1 16,-21 0-16,1 20 0,20-20 15,-42 21-15,21 0 0,-21 0 0,21 21 16,-21-22-16,-21 44 31,0-22-31,21 21 0,-21 0 16,0 0-16,-1 0 0,1 22 16,0-22-16,0 0 0,21 0 0,0 0 15,-21 0-15,21 1 0,-21-1 16,21 0-16,0 0 0,0 0 15,0 0-15,0 1 0,21-22 16,0 21-16,0 0 16,0-21-16,0 21 0,1 0 15,-1-21-15,-21 21 16,21 1-16,0-1 0,0-21 16,-21 21-16,0 0 0,0 0 15,21-21-15,-21 21 0,0 1 16,0-1-16,-21 0 15,0-21-15,21 21 0,-21-21 0,0 0 16,-22 21-16,22-21 0,0 0 16,0 0-16,-21 0 0,20 0 15,1 0-15,0 0 0,0 0 16,0 0-16,0-21 0,-1 0 0,1 0 16,0 0-16,21-1 0,0 1 15,0 0-15,21 21 47,0 21-31,1-21-16,-22 21 0,0 1 15,21-1-15,0 0 0,0 0 16,-21 0-16,21-21 0,0 21 0,1 1 16,-22-1-16,21-21 15,0 21-15,0-21 0,0 0 0,22 0 0,-22 0 16,0 0-16,21 0 0,-21-21 15,22 21-15,-22-21 0,21-1 16,-21 1-16,22 0 0,-22 0 0,21 0 16,-21-22-16,22 22 0,-22 0 15,0-21-15,0-1 0,0 1 0,1 0 16,-1-1-16,-21 1 0,0 0 0,21-1 16,-21-20-16,0 21 0,21-1 15,-21 1-15,0 21 0,0-22 0,0 22 16,0 0-16,0 0 0,0 42 31,0 0-31,0 0 16,0 22-16,0-1 0,0-21 15,0 22-15,0-1 0,0 0 16,-21 1-16,0 20 0,21-42 16,-21 22-16,21-1 0,0 0 0,0-21 15,0 1-15,0-1 0,0 0 0,0 0 16,0 0-16,0 0 0,0 1 15,21-22-15,0 0 0,-21 21 16,21-21-16,0 21 0,0-21 16,1 0-16,-1 0 0,0 0 15,0 0-15,0 0 0,0 0 16,1 0-16,-1 0 0,0-21 0,0 0 16,0 21-16,22-22 0,-22 22 15,0-21-15,0 0 0,0 0 16,0 0-16,1 0 0,-22-1 15,0 1-15,0 0 0,0 0 0,0-21 16,0 20-16,0 1 0,0 0 0,0 0 16,0 0-16,-22 0 15,1 21-15,0 0 0,0 0 0,0 0 16,0 0-16,-1 0 0,1 0 16,0 0-16,0 21 0,0 0 0,0 0 15,-1 0-15,22 0 0,-21 1 16,21-1-16,-21 0 0,21 21 15,0-21-15,-21 1 0,21-1 0,0 0 16,0 0-16,0 0 0,0 0 0,0 1 16,21-1-16,0-21 0,-21 21 15,21-21-15,1 0 0,-1 0 16,0 0-16,0 0 0,0 0 0,0 0 16,1 0-16,-1-21 15,0 21-15,0-21 0,0-1 0,0 1 16,-21 0-16,22 0 0,-22 0 15,0 0-15,21-1 0,-21 1 0,21-21 16,-21 21-16,0 0 0,21-1 16,-21 1-16,0 42 47,0 1-47,0-1 0,0 0 15,0 0-15,-21 0 0,21 0 0,0 22 16,0-22-16,0 0 0,0 0 0,0 0 15,0 1-15,0-1 0,0 0 16,21-21-16,-21 21 0,21-21 0,0 0 16,1 0-16,-1 0 0,0 0 15,0 0-15,0 0 0,0 0 16,1 0-16,-1-21 0,0 21 0,0-21 16,-21 0-16,21 21 0,0-22 15,1 1-15,-1 0 0,-21 0 0,21-21 16,0 20-16,-21-20 0,21 0 0,0-1 15,-21 1-15,0 0 0,22-1 16,-1 1-16,-21-21 0,0 41 0,0-20 16,0 0-16,0 21 0,0-1 0,0 1 15,0 0-15,0 42 32,0 0-32,0 1 15,0 20-15,-21-21 0,21 21 0,-22 1 16,1-1-16,21 0 0,-21 22 0,21-22 15,0 1-15,-21-1 16,0 0-16,21-21 0,0 22 0,0-22 16,0 21-16,0-21 0,0 1 0,0-1 15,0 21-15,0-21 0,0 0 16,0 1-16,21-22 0,0 0 16,0 21-16,0-21 0,1 0 15,-1 0-15,0 0 0,0-21 16,0 21-16,0-22 0,1 1 0,-1 21 15,0-21-15,0 0 0,0 0 16,0 0-16,1-1 0,-1-41 16,0 42-16,0-22 0,-21 22 15,0 0-15,0 0 0,21 0 16,-21 0-16,0 42 31,0 0-31,0 0 16,0 0-16,0 0 0,-21 1 0,21 20 15,0-21-15,0 0 0,0 0 0,0 1 16,0-1-16,0 0 16,0 0-16,0 0 0,21-21 15,0 0-15,1 0 0,-1 0 0,0 0 16,0 0-16,0 0 16,22 0-16,-22 0 0,0 0 0,0-21 15,0 21-15,0-21 0,1 0 16,-1 21-16,0-21 0,0-1 15,-21 1-15,21 0 0,0 0 0,-21 0 16,22-22-16,-1 22 0,0 0 0,-21 0 16,21 0-16,0 0 0,0-1 15,1 1-15,-1 21 0,0 0 16,0 0 0,0 0-16,-21 21 15,21-21-15,1 22 0,-1-22 47,-21-22-16,0 1-15,0 0-16,0 0 16,0 0-1,-21 21-15,-1 0 16,1 0-16,0 0 15,0 0-15,0 21 16,0 0-16,-1 0 0,1 0 16,0 1-16,21 20 0,-21-21 0,0 0 15,0 22-15,-1-22 0,22 21 16,0-21-16,-21 0 0,21 22 0,0-22 16,0 0-16,0 0 0,0 0 0,0 1 15,21-1-15,1 0 0,-22 0 16,21 0-16,0-21 0,0 21 0,0-21 15,0 0-15,1 0 0,-1 0 0,0 0 16,21 0-16,-21 0 0,1 0 16,-1 0-16,0 0 0,0 0 0,0-21 15,0 0-15,1 21 0,-1-21 0,0 0 16,0 0-16,0-1 16,0 22-16,-21-21 0,0 0 15,22 0-15,-1 0 0,-21 0 16,0-1-16,0 1 15,0 0-15,0 0 0</inkml:trace>
  <inkml:trace contextRef="#ctx0" brushRef="#br0" timeOffset="131200.58">6075 9419 0,'0'21'47,"21"-21"-16,0 0-15,-21-21-1,21 21-15,-21-21 16,-21 21 15,0 0-15,0 0-16,0 0 15,-1 0 17,1 0-1,21 21-16</inkml:trace>
  <inkml:trace contextRef="#ctx0" brushRef="#br0" timeOffset="131593.7">5228 9694 0,'21'0'15,"0"0"-15,1 0 0,-1 0 16,0 0-16,0 0 16,0 0-16,0 0 0,1 0 0,-1 0 15,0 0-15,0 0 0,0-21 16,0 21-16,1 0 16,-44 0 46</inkml:trace>
  <inkml:trace contextRef="#ctx0" brushRef="#br0" timeOffset="132267.8">4445 9673 0,'0'0'0,"-21"0"15,42 0 63,0 0-62,0 0-16,0 0 0,1 0 16,-1-21-16,0 21 0,0-21 0,0 21 15,0 0-15,1 0 0,20 0 16,-42-21-16,21 21 0,0 0 0,0 0 16,1 0 62,-22-21-47</inkml:trace>
  <inkml:trace contextRef="#ctx0" brushRef="#br0" timeOffset="135022.46">7493 9843 0,'0'0'0,"0"-22"0,0 1 16,0 0-16,0 0 15,0 0-15,0 0 0,0 63 47,0-21-47,0 21 16,-21-20-16,21 20 0,0 0 0,-21 1 16,21-22-16,-22 21 0,22 0 15,-21-20-15,0 20 0,21-21 0,-21 0 16,0 22-16,21-22 0,0 0 15,-21 0-15,21 0 0,-22-21 16,22-21 15,0 0-31,0 0 16,0 0-16,0-1 0,0 1 16,0 0-16,0 0 0,0 0 15,22-22-15,-22 22 0,21 0 0,-21-21 16,21 21-16,-21-22 0,21 22 15,0 0-15,0 0 0,1 0 0,-1-1 16,0 22-16,21 0 0,-21 0 16,1 0-16,-1 22 0,21-1 0,-21 0 15,0 21-15,-21-21 0,0 22 16,22-22-16,-22 21 0,0 1 0,0-22 16,0 21-16,0-21 0,0 22 15,-22-22-15,22 0 0,0 21 0,0-21 16,-21-21-16,21 22 0,0-1 0,-21-21 15,21-21 17,0-1-32,0 1 15,21 0-15,0 0 0,-21 0 16,22-22-16,-1 22 0,0 0 0,0-21 16,0-1-16,0 22 0,1-21 0,20 0 15,-21 20-15,0-20 0,22 21 16,-22 0-16,0 0 0,21 21 15,-21 0-15,1 0 0,-1 0 16,0 0-16,0 21 0,-21 0 0,0 0 16,0 21-16,0-20 0,0-1 15,0 21-15,0-21 0,0 0 16,0 22-16,21-22 0,-21 0 0,0 0 16,0 0-16,21 1 0,-21-1 15,22-21-15,-22 21 0,21 0 16,0-21-16,0 0 0,0 0 0,0 0 15,1 0-15,-1 0 0,0-21 16,0 0-16,0 21 0,22-21 0,-22-1 16,21 1-16,-21 0 0,0 0 15,22 0-15,-22-22 0,0 22 16,0 0-16,0-21 0,-21 21 0,0-22 16,0 22-16,0 0 0,0 0 15,0 0-15,0-1 0,0 1 0,-21 21 16,0 0-16,0 0 0,0 21 15,0 1-15,-1-1 16,22 0-16,0 0 0,-21 0 0,21 22 16,-21-22-16,21 21 0,0-21 15,0 22-15,0-22 0,0 0 0,0 21 16,21-21-16,-21 1 0,21-1 0,1-21 16,-1 21-16,21-21 0,-21 0 15,22 0-15,-22 0 0,21 0 16,0 0-16,-20 0 0,20 0 0,0 0 15,1-21-15,-1 0 0,0 21 16,-21-22-16,22 1 0,-22 0 0,0 0 16,0 0-16,0-22 0,-21 22 15,0 0-15,0 0 0,22-21 0,-22 20 16,0 1-16,0 0 0,0 42 31,0 0-31,0 1 16,0-1-16,0 0 0,-22 0 15,22 21-15,-21-20 0,21-1 0,0 0 16,0 21-16,0-21 0,-21 1 16,21-1-16,0 0 15,0 0-15,0-42 47,0 0-47,0 0 0,0-1 16,21 1-16,-21 0 0,0 0 0,0 0 15,21 0-15,1-22 0,-22 22 16,21 0-16,-21-21 0,21 20 0,0 1 16,-21 0-16,21 0 0,0 21 15,1 0-15,-1 0 0,0 0 16,0 21-16,-21 0 16,0 0-16,21 1 0,0-1 15,-21 21-15,0-21 0,22 0 0,-1 1 16,-21 20-16,21-21 0,-21 0 15,0 0-15,21-21 0,-21 22 0,0-1 16,0 0-16,0-42 47,0 0-47,0-1 16,0 1-16,0 0 0,0 0 15,21 0-15,-21-22 0,21 22 0,1-21 16,-1 21-16,0-22 0,0 1 15,0 21-15,0 0 0,1 0 16,-1-1-16,0 22 0,0 0 0,0 0 16,0 0-16,1 22 0,-22-1 15,0 0-15,21 21 0,-21-21 0,21 1 16,-21 20-16,0-21 0,0 21 0,0-20 16,0-1-16,0 21 0,0-21 15,0 0-15,0 1 0,21-1 16,0 0-16,-21 0 15,21-21-15,1 0 16,-1 0-16,0 0 0,0-21 16,0 0-16,0 21 0,1-21 15,-1-1-15,0 1 0,0 0 16,0 0-16,22-21 0,-22 20 0,21-20 16,-21 0-16</inkml:trace>
  <inkml:trace contextRef="#ctx0" brushRef="#br0" timeOffset="136353.8">10499 9504 0,'0'-42'0,"0"84"0,0-106 0,0 43 16,-22 0-16,1 0 0,0 21 0,0 0 16,0 0-16,0 21 15,-1 0-15,22 22 0,0-22 16,0 21-16,-21 0 0,21 1 0,0 20 16,-21-20-16,21-1 0,0 21 15,-21-20-15,21-1 0,0 0 0,0 1 16,0-1-16,0-21 0,-21 22 15,21-22-15,0 0 0,0 0 0,-21 0 16,21 0-16,0 1 16,0-44 15,0 1-31,0 0 0,0 0 16,21-21-16,0 20 0,0 1 15,-21 0-15,21-21 0,0 21 16,1-1-16,-1 1 0,21 0 0,-21 0 15,0 21-15,1 0 0,-1 0 16,0 0-16,0 0 0,0 0 0,0 21 16,1 0-16,-1 0 0,0 1 15,0-1-15,-21 0 0,0 0 0,0 0 16,0 0-16,0 1 0,0-1 0,0 0 16,0 0-16,0 0 15,0 0-15,-21-21 16,0 0-16,0 0 15,-1 0-15,1 0 16,0 0-16,21-21 0,-21 21 0,0-21 0,21 0 16,-21 0-16,-1 0 15,22-1-15,-21 22 0,21-21 16,-21 21 0,21 21-1,0 1-15,0-1 16,0 0-16,0 0 0,0 0 15,0 0-15,0 1 16,21-22-16,-21 21 0,21-21 0,1 0 16,-1 21-16,21-21 0,-21 0 15,0 0-15,22 0 0,-1 0 0,-21 0 16,22 0-16,-1 0 0,-21 0 0,21-21 16,-20 21-16,20-21 0,-21 21 15,0-22-15,0 1 0,22-21 16,-22 21-16,0-22 0,0 22 15,-21-21-15,0 21 0,0 0 16,0-22-16,0 22 0,0 0 0,0 0 16,-21 21-1,0 21 1,21 0-16,0 0 0,-21 0 0,21 22 16,-21-22-16,21 0 0,-22 21 0,22-20 15,0-1-15,0 0 0,0 0 16,0 0-16,0 0 0,0 1 0,22-1 15,-1-21 1,0 0-16,0 0 16,0 0-16,0 0 0,1 0 15,-1-21-15,0-1 0,0 22 16,0-21-16,0 0 0,1 0 0,-1 21 16,-21-21-16,21 0 0,0-1 0,0 1 15,0 0-15,-21 0 0,0 0 16,22 0-16,-1 21 0,-21 21 31,0 0-31,0 0 16,0 0-16,0 0 0,0 1 0,0-1 0,0 0 15,0 0-15,0 0 0,-21 0 16,21 1-16,0-1 16,0 0-16,0 0 0,21-21 0,0 21 15,21-21-15,-21 0 0,1 0 16,20 0-16,-21 0 15,43 0-15,-43-21 0,0 21 16,21-21-16,-21 0 0,1 0 16,-1 21-16,0-22 0,21 1 15,-21-21-15,1 21 0,-1-22 16,-21 22-16,21-21 0,-21 21 16,0 0-16,0-1 0,0 1 0,-21 21 31,0 0-31,21 21 0,-22 1 15,1-22-15,21 21 0,0 42 16,0-42-16,-21 1 0,21-1 0,0 0 16,0 0-16,0 0 15,0 0-15,0 1 0,0-1 16,0 0 0,0 0 15,-21-21 0,0 0-15,21-21-16</inkml:trace>
  <inkml:trace contextRef="#ctx0" brushRef="#br0" timeOffset="138717.48">1291 11705 0,'-21'0'15,"0"0"-15,21-21 0,-21 21 16,21-21-16,0 0 16,-22 0-16,22-1 15,0 1-15,0 0 16,0 0-16,0 0 15,0 0 1,22 21 0,-1 0-16,0 0 0,0 21 15,-21 0-15,42 0 0,-20 21 16,-1-20-16,0 20 0,0 0 0,0-21 16,0 22-16,-21-1 0,22 0 15,-22 1-15,0-1 0,21 0 16,-21 1-16,0-22 0,0 21 0,0-21 15,0 22-15,0-22 0,0 0 16,0 0-16,0 0 16,0-42 15,21 0-15,-21 0-16,0 0 0,21-22 15,-21 22-15,0-21 0,0 0 0,21-1 16,-21 1-16,21 0 0,-21-1 15,0 1-15,0 0 0,22-22 0,-22 22 16,21-1-16,-21-20 0,21 21 16,-21 20-16,0-20 0,21 21 0,-21-21 15,21 20-15,-21 1 16,21 21 0,-21 21-1,0 1 1,0-1-16,0 0 15,0 0-15,0 0 0,0 0 16,0 1-16,0-1 0,0 0 0</inkml:trace>
  <inkml:trace contextRef="#ctx0" brushRef="#br0" timeOffset="141577.04">2053 12044 0,'21'-21'0,"0"21"0,1-64 15,-1 43 1,-21 0-16,0 0 0,0 0 16,0-1-16,0 1 0,0 0 15,0 0-15,0 0 0,0 0 0,-21-1 16,-1 1-16,22 0 0,-21 21 15,0 0-15,0-21 0,0 21 16,0 0-16,-1 21 0,1 0 16,0 0-16,21 22 15,0-22-15,-21 0 0,21 21 16,-21 1-16,21-22 0,-21 21 0,21 1 16,-22-1-16,22-21 0,0 0 15,0 22-15,0-22 0,0 0 0,0 0 16,22-21-1,-1 0-15,0 0 0,0 0 16,-21-21-16,21 0 0,0 21 16,1-21-16,-1-1 0,-21 1 0,21-21 15,0 21-15,-21 0 16,0-1-16,21-20 0,0 21 0,-21-21 16,22 20-16,-22 1 0,0-21 15,0 21-15,0 0 0,0-1 16,0 44 15,0-1-31,0 0 16,21 21-16,-21-21 0,0 1 15,0 20-15,0 0 0,0-21 0,0 22 16,21-22-16,-21 0 0,0 0 16,0 0-16,21 1 0,0-1 0,0-21 15,1 21 1,-1-21-16,0 0 0,0 0 0,0 0 0,0 0 15,1-21-15,-1 21 16,0-21-16,0-1 0,0 1 0,0 0 16,22 0-16,20-64 15,-20 64-15,-22 0 0,-21-21 16,21 20-16,-21-20 0,0 21 16,0 0-16,0 0 0,0-1 0,0 1 15,-21 21-15,0 0 16,-1 0-16,1 0 0,0 0 15,0 0 1,21 21-16,-21-21 0,21 22 0,0-1 16,0 0-16,0 0 15,0 0-15,21 0 0,0 1 16,0-1-16,-21 0 16,21 0-16,1 0 0,-1 0 15,-21 1-15,0-1 0,0 0 16,21-21-16,-21 21 0,0 0 0,0 0 15,21 1-15,0-1 16,-21 0 0,21-21-16,1 0 0,-1 0 15,0 0-15,0 0 0,21 0 16,-20 0-16,-1 0 0,0 0 16,0-21-16,21 0 0,-20-1 15,-1 22-15,0-21 0,21 0 0,-21 0 16,-21 0-16,22-22 0,-22 22 15,21 0-15,-21 0 0,0-21 0,0 20 16,0 1-16,0 0 0,0 0 16,0 0-16,0 0 0,-21 21 0,-1 0 15,22-22-15,-21 22 16,0 0-16,0 0 0,0 22 0,21-1 16,-21 0-16,-1 0 0,1 0 15,0 0-15,0 22 0,0-1 16,21-21-16,0 22 0,0-22 15,0 21-15,0-21 0,0 0 0,0 1 16,0-1-16,0 0 0,0 0 0,21-21 16,0 0-1,0 0-15,0 0 0,1-21 16,-1 0-16,0 21 16,-21-21-16,21-1 0,0 1 0,-21 0 15,0 0-15,21 0 0,-21 0 16,22-22-16,-22 22 0,0 0 0,0 0 15,0 0-15,0-1 0,21 1 16,-21 42 15,0 1-31,0-1 16,0 0-16,0 0 0,0 21 16,0-20-16,0-1 0,0 21 0,0-21 15,0 0-15,0 1 0,21-1 16,-21 0-16,0 0 0,21-21 0,0 0 15,0 21-15,1-21 16,-1 0-16,0 0 0,0 0 0,0-21 16,0 21-16,1-21 0,-1 0 0,0 21 15,0-21-15,0-1 0,0 1 16,1 0-16,-1 0 0,-21 0 16,21 0-16,-21-1 0,0 1 15,0 0-15,0 0 0,0 0 0,0 0 16,0 42 15,0 0-31,0 0 16,0 0-16,0 0 0,0 22 0,0-22 15,0 0-15,0 0 0,0 22 0,0-22 16,21 0-16,-21 0 16,21 0-16,0-21 0,1 0 0,-1 0 15,0 0-15,0 0 0,0 0 16,0 0-16,22 0 0,-22-21 15,0 0-15,21 0 0,-20 0 16,-1-1-16,0 1 0,21-21 0,-21 21 16,1-22-16,-22 22 0,21-21 0,-21 0 15,21-1-15,-21 1 0,0 21 16,0-22-16,0 1 0,0 0 0,0-1 16,0 22-16,0-21 0,0 21 15,0 0-15,0-1 0,-21 22 0,21 22 31,0-1-31,0 0 0,0 21 0,0-21 16,0 22-16,0-1 0,0 0 0,0 1 16,0-1-16,-21 0 15,21 1-15,0-22 0,0 21 0,-22 1 16,22-22-16,0 21 0,0-21 16,0 0-16,0 1 0,0-1 0,0 0 15,0 0 1,0-42-1,0 0 1,0 0-16,0-1 16,0 1-16,0 0 0,0 0 0,0-21 15,22 20-15,-1 1 0,0 0 16,-21 0-16,21 0 0,-21 0 0,21-1 16,0 22-16,1 0 15,-1 0-15,0 0 16,0 0-16,0 0 0,0 22 0,1-1 15,-22 0-15,21-21 0,0 21 16,-21 0-16,0 0 0,21 1 0,-21-1 16,21-21-16,-21 21 0,0 0 15,0 0-15,0 0 0,-21 1 16,0-1-16,0 0 16,0-21-16,-1 0 0,1 0 15,0 0-15,0 21 0,0-21 16,0 0-16,-1 0 0,1 0 15,0 0-15,0-21 0,0 21 16,0 0-16,21-21 16,0 42 15,0 0-15,21-21-16,0 21 15,0-21-15,0 0 0,0 0 16,1 0-16,-1 0 0,0 0 15,21 0-15,-21 0 0,1-21 0,20 0 16,-21 21-16,0-21 16,22 0-16,-22-1 0,0 1 0,21 0 15,-21 0-15,1 0 0,20-22 16,0-20-16,-21 42 0,-21-22 16,22 22-16,-22-21 0,21 0 0,-21-1 15,0 22-15,0-21 0,0-1 16,0 1-16,0 0 0,0-1 0,0 1 15,0 21-15,0-21 0,0 20 16,0 1-16,0 0 0,0 0 0,-21 42 31,21 21-15,-22-20-16,1 20 0,21 0 16,0 1-16,0-1 0,-21 0 15,21 1-15,-21-1 0,21 0 0,-21 22 16,21-22-16,-21 0 0,21 1 0,0-22 15,0 21-15,0 1 0,0-22 16,0 0-16,0 0 0,0 0 0,0 0 16,21 1-16,0-1 0,0 0 15,0-21-15,0 0 0,1 0 16,-1 0-16,21 0 0,-21 0 16,0-21-16,1 21 0,20-21 15,-21-1-15,0 1 0,22 0 0,-22 0 16,0 0-16,0 0 15,0-22-15,0 22 0,1 0 0,-1-21 16,0 20-16,-21 1 0,0 0 0,0 0 16,0 0-16,0 0 0,-21 21 47,21 21-47,0 0 0,-21 0 0,-1 21 15,22-20-15,0-1 0,0 21 0,-21-21 16,21 22-16,0-22 0,0 0 15,0 0-15,0 0 0,0 0 0,0 1 16,0-1-16,21-21 16,1 0-16,-1 0 15,0 0-15,0 0 0,0 0 0,22 0 16,-22 0-16,0-21 0,0 21 16,0-22-16,0 22 0,1-21 0,-1 0 15,0 0-15,0 0 0,0 0 16,0-1-16,-21 1 0,0 0 0,22 0 15,-22 0-15,0 0 0</inkml:trace>
  <inkml:trace contextRef="#ctx0" brushRef="#br0" timeOffset="141840.95">3852 11663 0,'-21'0'0,"42"0"15,-63-21-15,21 21 0,0 0 16,-1 0-16,1 0 16,42 0 46,1 0-62,-1 0 0</inkml:trace>
  <inkml:trace contextRef="#ctx0" brushRef="#br0" timeOffset="144594.16">7154 12086 0,'0'0'0,"-42"0"15,21 0 1,21 21-16,-21-21 0,-1 0 16,1 0-16,0 0 15,21-21-15,0 0 16,0 0-16,0 0 16,0 0-16,0-1 0,0-20 0,21 21 15,-21-21-15,21 20 0,1-20 0,-1 0 16,0-1-16,0 1 0,0 0 15,0-1-15,1 1 0,-1-21 16,0 20-16,-21 1 0,0 21 16,21-22-16,-21 22 0,0 0 0,0 0 15,0 0-15,-21 21 16,0 21 0,0 0-16,21 0 0,-22 22 0,22-22 15,-21 21-15,21 0 0,0 1 16,0-1-16,0 0 0,0-20 0,0 20 15,0 0-15,0-21 0,0 22 16,0-22-16,21 21 0,1-21 0,-22 1 16,21-1-16,-21 0 0,0 0 0,0 0 15,0 0-15,0 1 0,0-1 16,-21 0 0,-1-21-16,1 0 15,0 0-15,0 0 0,0 0 16,0-21-16,-1 0 0,1 21 0,0-22 15,0 1-15,-21 0 0,20 0 16,1 0-16,0 0 0,0-1 0,0 1 16,21 0-16,-21 21 15,21-21-15,0 42 16,0 0-16,21 0 16,-21 1-16,21-1 0,0 0 15,0 21-15,-21-21 0,21 1 0,1 20 16,-1-21-16,0 0 15,0 22-15,0-22 0,0 0 0,1 0 16,-1 0-16,0-21 0,0 0 16,0 0-16,22 0 0,-22 0 15,0 0-15,0-21 0,0 0 0,22 0 16,-22 0-16,21-1 0,-21-20 16,22 21-16,-1-21 0,0-1 0,-21 22 15,22-21-15,-1-1 0,-21 1 16,22-21-16,-22 20 0,0 1 15,0 0-15,0-22 0,-21 22 0,0-1 16,0 1-16,0 0 0,0-1 16,0 22-16,0 0 0,0 0 0,0 0 15,0 42 1,0 0-16,0 0 16,0 22-16,0-1 0,0 0 0,-21 1 15,21-1-15,0 0 0,-21 1 16,21-1-16,-21 0 0,21 1 0,0-1 15,0 0-15,0-21 0,0 22 16,0-22-16,0 0 0,21 0 0,0 0 16,0 1-16,0-1 0,1-21 0,-1 0 15,0 0-15,0 0 0,0 0 16,22 0-16,-22 0 0,0 0 16,21 0-16,-21-21 0,1-1 15,20 22-15,-21-21 0,0 0 0,22 0 16,-22 0-16,0-22 0,0 22 0,0 0 15,0 0-15,-21 0 0,0-22 16,0 22-16,0 0 0,0-21 0,0 21 16,0-1-16,0 1 0,-21 21 15,0-21-15,0 21 0,0 0 16,0 0-16,-1 21 0,1 0 16,0 1-16,0-1 0,0 21 15,21-21-15,0 0 0,-21 22 0,21-22 16,-22 21-16,22-21 0,0 1 15,0 20-15,0-21 0,0 0 16,0 0-16,22-21 0,-1 0 16,0 0-16,0 0 15,0 0-15,0 0 0,1 0 0,-22-21 16,21 0-16,0 21 0,0-21 16,0 0-16,-21 0 0,0-1 0,21 1 15,-21 0-15,0-21 0,0 21 16,0-1-16,0 1 0,0 0 15,0-21-15,0 21 0,0-1 16,0 44 15,0-1-31,0 0 0,0 0 16,0 0-16,0 0 0,22 1 16,-22 20-16,0-21 0,0 0 0,21 0 15,0 1-15,-21-1 0,21-21 0,-21 21 16,21-21-16,0 0 0,1 0 15,-1 0-15,0 0 0,0 0 16,21 0-16,-20 0 0,-1-21 16,0 0-16,0-1 0,0 22 0,0-42 15,22 21-15,-22 0 0,-21 0 16,21-22-16,0 22 0,0-21 16,1-1-16,-22 1 0,0 0 0,0-22 15,0 22-15,0 0 0,0-1 0,21 1 16,-21 0-16,0-1 0,0 22 15,0 0-15,0 0 0,0 63 32,0-21-32,0 22 0,0-1 15,0 0-15,0 1 0,0-1 16,0 0-16,0 22 0,-21-22 0,21 0 16,-22 1-16,22-1 0,0 0 0,0 1 15,0-1-15,0-21 0,0 22 16,0-22-16,0 0 0,0 0 15,0 0-15,22 0 0,-1-21 0,0 22 16,0-22-16,0 0 16,0 0-16,1 0 0,-1 0 0,0 0 15,0-22-15,0 1 0,0 0 16,22 21-16,-22-21 0,0 0 0,0 0 16,-21-1-16,21 1 0,-21-21 0,22 21 15,-22 0-15,21-1 0,-21-20 16,0 21-16,0 0 0,0 0 0,0-1 15,0 44 17,0-1-32,0 0 0,0 0 15,0 0-15,0 0 0,0 1 16,0 20-16,0-21 0,0 0 0,0 0 16,0 1-16,0-1 0,21 0 0,0 0 15,-21 0-15,21-21 0,0 0 16,1 21-16,-1-21 0,0 0 0,0 0 15,0 0-15,0 0 0,1 0 16,-1-21-16,0 21 0,0-21 0,0 0 16,0 0-16,1 21 0,-22-21 0,21-1 15,0 1-15,0 0 0,0-21 16,0 21-16,-21-1 0,22-20 0,-1 21 16,0 0-16,0 0 0,0-1 15,-21 1-15,21 0 0,1 21 16,-1 0-16,0 0 15,0 0 1,-21 21-16,0 0 16,21-21-16,0 0 47,-21-21-32,0 0 1,0 0-16,0 0 15,0 0 1,0-1-16,-21 22 16,0 0-16,0 0 15,0 0-15,21 22 0,-21-1 16,-1 0-16,1 0 0,0 0 0,0 0 16,0 1-16,21 20 0,-21-21 15,-1 21-15,1-20 0,21-1 0,0 0 16,0 21-16,0-21 0,0 1 15,0-1-15,0 0 0,21-21 16,1 0-16,-1 0 0,0 0 16,0 0-16,0 0 0,0 0 0,22 0 0,-22 0 15,0-21-15,21 0 16,-20 21-16,20-22 0,-21 1 0,0 21 16,0-21-16,1 0 0,-1 21 0,0-21 15,-21 0-15,21-1 16,-21 1-16,0 0 15,0 0-15,0 0 16,0 0-16,0-1 0</inkml:trace>
  <inkml:trace contextRef="#ctx0" brushRef="#br0" timeOffset="144862.52">9864 11049 0,'0'0'0,"-22"0"0,1-21 15,0 21 1,0 0 0,0 0 62,0 0-78,-1 0 0,1 0 15</inkml:trace>
  <inkml:trace contextRef="#ctx0" brushRef="#br0" timeOffset="145105.38">8869 11367 0,'21'0'31,"0"0"-15,0 0-16,22 0 0,-22-22 15,0 22-15,21 0 0,-21-21 16,22 21-16,-22 0 0,0-21 0,0 21 15,22 0-15,-22-21 16,0 0-16</inkml:trace>
  <inkml:trace contextRef="#ctx0" brushRef="#br0" timeOffset="145433.31">7853 11494 0,'21'0'32,"0"0"-32,0 0 0,0 0 0,1-22 15,-1 22-15,0 0 0,0 0 0,0 0 16,0-21-16,1 21 0,-1 0 16,0 0-16</inkml:trace>
  <inkml:trace contextRef="#ctx0" brushRef="#br0" timeOffset="148186.37">1355 13229 0,'21'0'31,"0"0"-31,-21-21 16,21 21-16,-21-21 16,0 0-16,0 0 15,0-1-15,0 1 16,-21 21-16,0-21 0,0 21 0,-1-21 15,1 21-15,-21-21 0,21 21 16,0 0-16,-1 0 0,-20-21 16,21 21-16,0 0 0,0 0 0,-1 0 15,1 0-15,0 0 0,0 21 16,0 0-16,0 0 0,-1 0 16,22 0-16,0 22 0,-21-22 0,21 21 15,0 1-15,0-22 16,0 21-16,0 0 0,0 1 0,0-1 15,0 0-15,0 1 0,0-22 16,21 21-16,-21-21 0,22 22 16,-1-22-16,0 0 0,-21 0 0,21-21 15,0 21-15,0-21 0,1 22 16,-1-22-16,21 0 0,-21 0 16,0-22-16,22 1 0,-1 21 0,0-42 15,1 21-15,-1 0 0,0-22 16,22 1-16,-22 0 0,22 20 0,-22-20 15,0 0-15,1-1 0,-1 1 16,-21 0-16,22-1 0,-22 1 16,0 0-16,0-1 0,-21 1 15,0 0-15,0-1 0,21 22 16,-21-21-16,0 21 0,0 0 0,0-1 16,0 1-1,0 42 1,0 1-16,0-1 15,0 0-15,0 21 0,-21-21 0,21 22 16,0-1-16,0 0 0,-21 1 16,21-22-16,-21 21 0,21 1 15,0-1-15,-21-21 0,21 21 16,0 1-16,0-22 0,0 21 0,0-21 16,0 1-16,0 20 0,21-21 15,0 0-15,0 0 0,0-21 16,-21 22-16,21-22 0,1 0 0,-1 0 15,0 0-15,0 0 0,0 0 16,22 0-16,-22 0 0,0 0 0,21-22 16,1 1-16,-22 0 0,21 0 15,0 0-15,1 0 0,-1-1 16,-21 1-16,22 0 0,-22 0 0,0 0 16,0 0-16,-21-1 0,0 1 15,0 0-15,0 0 0,0 0 0,0 0 16,0-1-16,-21 1 15,0 0-15,0 0 0,-1 21 0,1 0 16,0 0 0,0 0-16,0 0 0,0 0 0,-1 0 15,1 0-15,21 21 0,-21 0 16,0 0-16,0 1 0,0 20 0,21-21 16,0 0-16,-22 22 0,22-22 15,0 21-15,-21-21 0,21 22 0,0-22 16,0 0-16,0 0 0,0 0 15,0 0-15,0 1 0,21-22 0,1 0 16,-1 0 0,0 0-16,0 0 0,0 0 15,0 0-15,1-22 0,-1 1 16,0 0-16,0 21 0,0-21 0,0 0 16,1 0-16,-1-22 0,-21 22 15,21 0-15,-21 0 0,21 0 0,-21-1 16,0-20-16,0 21 0,0 0 15,0 0-15,0-1 0,0 1 16,0 42 31,0 1-31,0-1-16,0 0 0,0 0 15,0 0-15,0 0 0,0 1 16,0-1-16,0 0 0,21 0 0,-21 0 15,0 0-15,21 1 0,-21-1 16,0 0-16,0 0 0,22 0 16,-1-21-16,-21 21 15,21-21-15,0 0 0,0 0 16,0 0-16,1 0 0,-1 0 16,-21-21-16,21 0 0,0 21 0,0-21 15,0 0-15,1 0 0,-1-1 16,0 1-16,0 0 0,0 0 15,0 0-15,-21 0 0,22-1 16,-1 1-16,-21-21 0,0 21 0,21 0 16,-21-1-16,0 1 0,0 0 15,21 0-15,-21 0 16,-21 42 0,21 0-1,-21 0-15,21 0 0,0 1 16,0-1-16,0 0 15,0 0-15,0 0 0,0 0 0,0 1 16,21-22-16,0 21 0,-21 0 16,21-21-16,0 21 0,1 0 15,-1-21-15,0 21 16,0-21-16,-21 22 16,-21-22 30,0 0-46,0-22 16,-1 22-16,1 0 0,0-21 16,0 21-16,0 0 15,0-21-15,-1 21 16,22 21 15,0 0-31,0 1 16,0-1-16,0 0 15,22 0-15,-1-21 16,0 21-16,0-21 0,0 0 16,-21 21-16,21-21 0,1 0 15,-1 0-15,0 0 0,0 0 0,0 0 16,0 0-16,22-21 0,-22 21 16,0-21-16,21 21 0,-20-21 0,20 0 15,-21 0-15,0-1 0,22 22 0,-22-21 16,0 0-16,21 0 0,-21 0 15,1 0-15,-22-1 0,21 1 16,-21 0-16,0 0 0,0 0 16,0 0-16,0-1 0,0 1 15,-21 21 1,-1 0-16,1 0 0,21 21 16,-21 1-16,21-1 15,0 0-15,0 0 0,0 0 16,0 0-16,21 1 15,-21-1-15,21 0 0,1-21 0,-22 21 16,21 0-16,0-21 0,0 21 16,0 1-16,0-22 0,-21 21 15,22 0-15,-1-21 16,-21 21-16,0 0 16,-21-21-1,-1 21-15,1-21 0,0 0 16,0 0-16,0 0 0,0 0 0,-1 0 15,1 0-15,0 0 0,0 0 16,0 0-16,0 0 16,21-21 31,21 0-32,0 0-15,0 0 0,0 0 16,0-1-16</inkml:trace>
  <inkml:trace contextRef="#ctx0" brushRef="#br0" timeOffset="148577.39">4191 12975 0,'21'-21'0,"-42"42"0,42-63 0,-21 21 0,0 0 15,0 42 17,-21 0-32,0 21 0,21-21 15,0 1-15,0 20 0,0-21 16,0 21-16,0 1 0,0-1 0,0 0 16,-21-20-16,21 20 0,-22 0 15,22 1-15,-21-22 0,21 21 0,0 0 16,0-20-16,-21 20 15,21-21-15,0 21 0,-21-20 0,21 20 16,0-21-16,0 0 31,0-42 16,0 0-47,0 0 16,0 0-16,0-1 0,0 1 15,0 0-15,0 0 0</inkml:trace>
  <inkml:trace contextRef="#ctx0" brushRef="#br0" timeOffset="149169.9">3895 13229 0,'0'0'16,"-22"-21"-16,22 0 0,-21 21 0,21-21 15,0 0-15,0-1 0,0 1 16,0 0-16,0 0 16,0 0-16,21 0 0,1 21 15,-1 0-15,0 0 0,0 0 16,21 0-16,-20 0 0,-1 0 16,0 21-16,21 21 0,-21-21 0,1 0 15,20 22-15,-21-22 16,0 0-16,0 21 0,1-20 0,-1 20 15,0-21-15,0 0 0,0 22 16,-21-22-16,0 21 0,0-21 0,0 0 16,21 22-16,-21-1 0,0-21 15,0 0-15,0 1 0,0-1 16,0 0-16,0-42 47,0 0-32,0-1-15,22 1 0,-22-21 0,0 21 16,0-22-16,21 22 0,-21-21 0,21 0 16,-21-1-16,0 1 15,21 0-15,-21-1 0,21 1 0,0 0 16,-21-1-16,0 1 0,22 0 16,-22-1-16,21 22 0,-21 0 0,21-21 15,-21 20-15,0 1 0,21 21 16,-21-21-16,21 21 15,0 0 17,1 21-32,-22 0 15,21-21 1,0 0-16,0 0 31</inkml:trace>
  <inkml:trace contextRef="#ctx0" brushRef="#br0" timeOffset="151349.63">5038 13335 0,'21'0'32,"0"-21"-32,-21 0 15,21 0 1,-21-1-16,0 1 0,0 0 16,0 0-16,0 0 15,0 0-15,-21 21 0,0-22 16,0 22-16,-1 0 15,1 0-15,0 0 16,0 0-16,0 22 0,0-1 16,-1 0-16,1 0 0,21 0 15,0 0-15,0 1 0,-21-1 0,21 0 16,0 0-16,0 0 0,0 22 16,0-22-16,0 0 0,0 0 0,0 0 15,0 0-15,0 1 16,21-22-16,-21 21 0,21-21 0,1 21 15,-1-21-15,0 0 16,0 0-16,0 0 0,0 0 0,1 0 16,-1-21-16,0 0 0,0-1 15,0 1-15,0 0 16,1 0-16,-1 21 0,-21-21 0,21 0 16,0-1-16,-21 1 0,0 0 15,0-21-15,21 42 0,-21-21 16,0-1-16,0 1 0,0 0 0,0 0 15,-21 21 1,21 21 0,0 0-16,0 0 0,0 1 15,0-1-15,0 21 0,0-21 0,0 22 16,0-22-16,0 21 0,0-21 16,0 22-16,0-22 0,0 0 0,21 0 15,0 0-15,-21 0 0,22-21 16,-1 22-16,0-22 0,0 0 15,0 0-15,0 0 0,1 0 0,-1 0 16,0-22-16,0 1 0,0 0 16,0 21-16,1-21 0,-1 0 0,0 0 15,0-1-15,0-20 0,0 21 16,1 0-16,-22 0 0,0-1 0,0 1 16,0 0-16,0 0 0,0 0 15,0 0-15,0 42 31,-22 0-15,22 0-16,0 0 0,-21 0 0,21 1 16,0-1-16,0 0 0,0 21 0,0-21 15,0 1-15,0-1 0,0 0 16,0 0-16,0 0 16,0-42 30,0 0-46,0 0 16,0 0-16,21-1 16,1 1-16,-22 0 0,21-21 0,0 21 15,-21-1-15,21 1 16,-21 0-16,21 21 0,0-21 0,-21 0 16,22 21-16,-1 0 15,0 0-15,0 21 16,0 0-16,-21 0 0,21 0 15,-21 1-15,22-1 0,-22 21 16,0-21-16,0 0 0,0 1 0,0-1 16,0 0-16,0 0 15,0 0-15,0 0 0,0-42 47,21 21-31,-21-21-16,21 0 0,-21 0 15,0 0-15,21-1 0,0 1 0,0 0 16,-21 0-16,22 0 0,-1-22 16,0 22-16,-21 0 0,21 0 0,0 21 15,0-21-15,1 0 0,-1 21 16,0 0 0,-21 21-16,21 0 15,-21 0-15,0 0 0,0 0 16,0 1-16,0-1 0,0 0 0,0 0 15,0 21-15,0-20 0,0-1 16,0 0-16,0 0 0,0 0 16,0 0-16,0 1 0,21-1 15,0 0-15,1-21 16,-1 0-16,0 0 0,0 0 16,0 0-16,0-21 0,1 21 0,-1-21 15,0-1-15,0 22 0,21-21 0,-20 0 16,-1 0-16,0 0 0,0 0 15,0-1-15,0 1 0,1 0 0,-1 0 16,-21 0-16,0 0 0,0-1 16,0 1-16,0 0 0,0 0 0,0 0 15,-21 21-15,-1-21 16,1 21-16,0 0 16,0 0-16,21 21 0,-21-21 0,0 21 15,-1 0-15,22 0 0,-21 22 16,21-22-16,0 0 0,0 21 0,0-21 15,0 22-15,0-22 0,0 0 0,0 0 16,21 0-16,1 1 0,-1-1 16,0 0-16,0-21 0,0 0 15,0 21-15,1-21 0,-1 0 16,0 0-16,0 0 0,0 0 16,0 0-16,1 0 15,-1 0-15,-21-21 0,21 21 16,0-21-16,0 0 15,0-1-15,1 1 16,-1 0-16,0 21 0,0-21 16,0 21-16</inkml:trace>
  <inkml:trace contextRef="#ctx0" brushRef="#br0" timeOffset="151803.65">7429 13420 0,'-21'0'16,"21"21"-16,0 0 16,-21-21-16,21 21 0,0 0 15,21-21 16,0 0-15,1 0-16,-1 0 16,-21-21-16,0 0 15,0 0-15,0 0 16,0 0-16,0-1 16,0 1-16,-21 21 15,-1 0 1,1 0-1,0 0-15,21 21 16,0 1-16,0-1 16,0 0-1,21-21 17,0 0-32,1 0 15,-22-21-15,21 21 0,0 0 16</inkml:trace>
  <inkml:trace contextRef="#ctx0" brushRef="#br0" timeOffset="152209.41">8128 12933 0,'-21'-21'0,"42"42"0,-63-42 0,42 0 16,-22 21 0,22 21-1,0 0 1,0 0-16,0 21 0,0-20 16,22-1-16,-22 21 0,0-21 15,21 22-15,0-22 0,-21 21 0,0-21 16,21 22-16,0-22 0,-21 21 0,21-21 15,-21 22-15,0-22 0,0 0 16,0 21-16,22-21 0,-22 1 0,0-1 16,0 0-16,0 0 0,0 0 15,0-42 48,0 0-63,21 21 0,-21-21 15,21 0-15,0-1 0,-21 1 16,21 0-16,0 0 0</inkml:trace>
  <inkml:trace contextRef="#ctx0" brushRef="#br0" timeOffset="152603.33">8657 12954 0,'0'0'0,"0"-21"16,-21 0 0,0 21-1,0 0-15,-1 0 16,22 21 0,-21 0-16,0 0 0,21 0 0,0 1 15,-21-1-15,0 21 0,21-21 0,-21 22 16,-1-22-16,22 21 0,-21-21 15,0 22-15,21-1 0,-21-21 0,0 21 16,21-20-16,0-1 0,-21 21 16,-1-21-16,22 0 0,-21 1 15,0 20-15,21-21 16,0 0 0,21-42 30,0 21-30,-21-21-16,22 0 0,-1 21 0,0-21 16,0-1-16</inkml:trace>
  <inkml:trace contextRef="#ctx0" brushRef="#br0" timeOffset="152989.27">8890 13039 0,'0'0'0,"0"-21"0,0-1 0,0 1 16,0 0-1,-21 21 17,21 21-32,0 0 0,0 1 15,0-1-15,0 0 0,-21 0 0,21 0 16,0 22-16,0-22 15,-22 0-15,22 21 0,0-21 0,0 22 16,0-22-16,0 0 0,-21 21 0,21-20 16,0-1-16,-21 0 0,21 0 15,0 0-15,0 0 0,0 1 0,-21-1 16,21 0-16,0 0 16,0 0-16,-21-21 0,21 21 15,0-42 32,21 21-47,-21-21 0,21 0 16,0 0-16,0 0 15,1-1-15</inkml:trace>
  <inkml:trace contextRef="#ctx0" brushRef="#br0" timeOffset="153377.05">9038 13018 0,'0'0'0,"0"-22"0,0 1 31,0 42-15,0 1-16,0-1 16,21 0-1,0 0-15,1 0 0,-22 0 0,21 1 16,0-1-16,-21 0 0,21 21 15,0-21-15,-21 1 0,21-1 0,-21 0 16,22 21-16,-22-21 0,21 1 0,-21-1 16,21 0-16,-21 0 15,21 0-15,-21 0 0,0 1 16,0-1 0,21-21 15,0 0-16,-21-21-15,0-1 16,0 1 0,0 0-16,22 0 15,-22 0-15,21 21 16</inkml:trace>
  <inkml:trace contextRef="#ctx0" brushRef="#br0" timeOffset="153821.8">9610 12806 0,'0'0'0,"0"-21"0,0 0 16,0-1-16,-22 22 31,1 22-31,21-1 16,0 21-16,-21-21 15,21 0-15,-21 22 0,21-1 0,0 0 16,-21 1-16,21-1 0,-21-21 16,-1 22-16,22-1 0,0 0 0,0 1 15,-21-22-15,0 21 16,0-21-16,21 22 0,0-22 0,-21 0 0,21 21 16,-21-21-16,-1 1 0,22-1 15,0 0-15,0 0 0,-21 0 16,21 0-16,-21 1 0,21-1 15,0 0 1,0 0 15,-21-21 47,0 0-78</inkml:trace>
  <inkml:trace contextRef="#ctx0" brushRef="#br0" timeOffset="157689.69">1630 14711 0,'0'-21'16,"0"0"-16,0-1 15,0 1-15,0 0 16,0 0 0,0 0-16,0 0 0,0-1 15,0 1 16,-21 21-31,-1 0 0,1 0 16,0 0-16,0 0 16,0 21-16,0-21 0,-1 22 15,1-1-15,0 0 16,0 0-16,0-21 0,21 21 16,-21-21-16,21 21 0,0 1 15,-22-22-15,22 21 16,0 0 31,0 0 31,0 0-63,0 0-15,0 1 16,0-1 0,0 0-16,0 0 15,0 0-15,0 0 16,0 1-16,0-1 16,0 0-16,0 0 0,0 0 15,0 0 1,22-21-1,-22 22-15,0-1 16,21-21 0,-21 21-1,21-21 1,-21 21 0,0 0 30,21-21-46,0 0 16,-21 21 0,21-21-16,1 0 0,-22 22 15,21-22-15,0 0 16,-21 21-16,21-21 0,-21 21 16,21-21-16,0 0 0,1 21 15,-1-21-15,0 0 0,0 0 16,0 0-16,0 0 15,1 0-15,-1 0 0,0-21 0,0 21 16,21-21-16,-20 0 0,-1-1 16,21 1-16,-21 0 0,22 0 0,-22 0 15,0 0-15,21-1 16,-21-20-16,22 21 0,-22 0 0,0-22 16,0 22-16,0-21 0,1 21 15,-1-22-15,0 1 0,-21 0 16,0-1-16,0 1 0,21 21 0,-21-21 15,0-1-15,0 1 0,0 21 16,0 0-16,0-1 0,0 1 16,0 42-1,0 1 1,0-1-16,-21 21 0,21-21 16,0 22-16,0-1 0,-21 0 15,21 1-15,-21-22 0,-1 21 16,22 0-16,0 1 0,-21-22 0,21 21 15,-21-21-15,21 22 0,0-22 0,0 21 16,0-21-16,0 1 16,0 20-16,0-21 0,0 0 0,0 0 15,21-21-15,0 22 0,1-1 16,-1-21-16,0 0 0,0 21 16,21-21-16,-20 0 0,20 0 0,-21 0 15,21 0-15,1 0 0,-22 0 16,21-21-16,1 21 0,-22-21 0,21 21 15,-21-22-15,22 1 0,-22 21 16,0-21-16,0 0 0,0 0 16,0 21-16,1-21 0,-22-1 15,0 1-15,0 0 0,0 0 0,0 0 16,0 0-16,0-1 16,-22 1-16,22 0 0,-21 21 0,0-21 15,0 21-15,0 0 16,0 0-16,-1 0 0,1 0 15,0 21-15,21 0 16,-21-21-16,21 21 0,0 1 0,-21-1 16,21 0-16,-21 0 0,21 0 15,-22 0-15,22 1 0,0-1 0,0 21 16,0-21-16,0 0 16,0 1-16,0-1 0,0 0 15,22-21 1,-1 0-16,0 0 0,0 0 15,0 0-15,-21-21 16,21 0-16,1 21 0,-1-22 0,-21 1 16,21 0-16,0 0 0,0 0 15,-21 0-15,21-1 0,-21 1 0,22-21 16,-22 21-16,0 0 0,0-1 16,0 1-16,0-21 0,0 21 15,0 0-15,0-1 16,0 44 15,0-1-31,0 0 16,0 0-16,0 0 0,0 0 15,0 1-15,0-1 0,0 21 0,0-21 16,0 0-16,0 1 0,21-1 16,0 21-16,0-21 15,0 0-15,0-21 0,1 0 0,-1 22 16,0-22-16,0 0 0,0 0 15,22 0-15,-22 0 0,0-22 0,0 1 16,21 21-16,-20-21 0,-1 0 16,0 0-16,21 0 0,-21-1 15,1 1-15,-1 0 0,-21 0 0,21 0 16,-21 0-16,0-1 0,0 1 16,0 0-16,0 0 0,0 0 0,0 0 15,-21-1-15,0 22 16,-1 0-1,1 22-15,21-1 16,0 0-16,0 0 0,0 0 0,0 0 16,0 1-16,21-1 15,-21 0-15,22 0 0,-22 0 0,0 0 16,21-21-16,-21 22 0,0-1 16,0 0-16,0 0 31,-21-21 0,-1 0-31,1 0 0,0 0 16,0-21-16,0 21 0,21-21 15,-21 21-15,-1 0 0,1 0 16,21 21 0,0 0-1,0 0-15,0 0 16,21 1-16,1-22 0,-1 0 15,0 21-15,0-21 0,0 0 16,0 0-16,1 0 0,20 0 16,-21 0-16,21-21 0,-20-1 15,20 22-15,-21-21 0,21 0 0,1 0 16,-22 0-16,21 0 0,-21-1 0,1 1 16,20 0-16,-21 0 0,-21 0 15,21 0-15,-21-1 0,21 1 0,-21 0 16,0 0-16,0 0 0,0 0 15,0-1-15,-21 22 16,0 0 0,0 22-16,21-1 0,0 0 15,0 0-15,0 0 16,0 0-16,0 1 0,0-1 0,0 0 16,0 0-16,0 0 0,0 0 15,0 1-15,0-1 0,21-21 0,-21 21 16,21 0-16,-21 0 15,-21-21 17,0 0-32,0 0 0,0 0 15,-1 21-15,1-21 0,0 0 16,0 0 0,21-21 15,0 0-31,0 0 0,21 0 15</inkml:trace>
  <inkml:trace contextRef="#ctx0" brushRef="#br0" timeOffset="158009.57">4085 14605 0,'0'0'0,"0"-21"0,0 0 0,0 0 15,0-1-15,0 1 0,0 0 16,0 42-1,0 0 1,0 1-16,0-1 0,0 0 0,21 21 16,-21 1-16,21-22 0,-21 21 15,0 0-15,0-20 0,0 20 0,0-21 16,0 21-16,0-20 0,0 20 16,0-21-16,0 0 0,0 22 0,0-22 15,0 0-15,0 0 0,0 0 16,0 0-16,0 1 0,0-44 47,0 1-32,0 0-15,0 0 0,-21 0 16,21 0-16,0-22 0</inkml:trace>
  <inkml:trace contextRef="#ctx0" brushRef="#br0" timeOffset="158514.79">3958 14605 0,'0'0'0,"0"-21"0,-21 0 16,21 0-16,0-1 0,0 1 16,0 0-16,0 0 0,0 0 15,21 0-15,0 21 0,0 0 16,1-22-16,-1 22 16,0 0-16,0 0 0,21 22 0,-20-1 15,20 21-15,-21 0 0,21-20 16,1 20-16,-22 0 0,21 1 0,-21-1 15,1 0-15,-1-21 0,0 22 16,0-22-16,0 21 0,-21-21 0,0 1 16,0-1-16,0 0 0,0 0 0,0 0 15,0 0-15,0 1 0,0-44 63,0 1-63,0 0 0,0 0 15,0 0-15,0 0 0,0-1 0,0-20 16,0 0-16,0-1 0,0 1 0,0 0 16,21-1-16,-21 1 0,0 0 15,22-1-15,-22 1 0,0 0 0,0-1 16,0 22-16,0-21 0,0 21 16,0 0-16,0-1 0,-22 22 62,1 0-46,21 22-16,0-1 15,-21 0-15,21 0 16,0 0-16</inkml:trace>
  <inkml:trace contextRef="#ctx0" brushRef="#br0" timeOffset="160130.08">4995 14944 0,'0'0'0,"0"-43"16,0 22-16,21 0 15,-21 0-15,22 0 0,-1 0 0,-21-1 16,0 1-16,21 0 0,-21 0 16,21 0-16,-21 0 0,0-1 0,0 1 15,0 0-15,0 0 0,0 0 16,0 0-16,-21 21 15,0 0-15,0 0 16,-1 21-16,22 0 0,-21 0 16,0 0-16,21 0 0,-21 22 0,21-22 15,-21 21-15,0-21 0,21 22 16,0-22-16,0 21 0,0-21 0,0 1 16,0 20-16,0-21 15,0 0-15,21-21 16,0 0-16,0 0 0,0 0 15,0 0-15,1 0 0,-1-21 16,0 0-16,0 0 0,0 0 16,0-1-16,-21 1 15,0 0-15,22 0 0,-22 0 0,0 0 16,0-1-16,0-20 0,0 21 16,0 0-16,0 0 0,0 42 31,0 0-16,0 0-15,0 0 0,21 0 0,-21 1 16,0-1-16,21 0 0,0 0 16,0 0-16,0 0 0,1-21 0,-1 22 15,0-22-15,0 0 0,0 0 16,0 0-16,1 0 0,20 0 0,-21 0 16,0 0-16,0-22 0,1 22 15,-1-21-15,0 0 0,0 21 16,0-21-16,0 0 0,-21-22 15,22 22-15,-22 0 0,21 0 16,-21 0-16,0 0 0,0-1 0,0 1 16,0 0-16,0 0 0,0 42 31,0 0-31,0 0 0,0 1 0,0-1 16,0 0-16,0 0 0,0 0 15,0 22-15,0-22 0,0 0 0,0 0 16,0 0-16,0 0 15,0 1-15,21-22 32,0-22-17,-21 1 1,0 0-16,21 0 16,-21 0-16,21 0 0,-21-1 0,22 1 15,-22 0-15,0-21 0,21 21 0,0-1 16,-21 1-16,0-21 0,21 21 15,0 0-15,0 21 16,1 0 0,-1 21-16,-21 0 0,21 0 15,-21 0-15,0 0 0,0 22 16,21-22-16,-21 0 0,21 0 0,-21 0 16,21 1-16,-21-1 0,0 0 0,0 0 15,0 0-15,22-21 16,-1 0 15,0 0-31,0-21 0,-21 0 16,21 21-16,0-21 0,-21 0 0,22 21 15,-1-22-15,-21 1 0,21 0 16,0 0-16,-21 0 0,21-22 0,0 22 16,-21 0-16,22 0 15,-1 0-15,0 21 16,-21 21-1,0 0-15,0 0 0,0 0 16,0 1-16,0-1 0,0 0 0,0 0 16,0 0-16,0 0 15,0 1-15,0-1 0,0 0 0,21-21 16,-21 21-16,21-21 16,0 21-16,1-21 0,-1 0 0,0 0 15,0 0-15,0 0 0,0 0 16,1 0-16,-1 0 0,0 0 15,0-21-15,21 21 0,-20-21 0,-1 21 16,0-21-16,-21 0 0,21 21 0,0-22 16,0 1-16,1 0 0,-22 0 15,0 0-15,21 0 0,-21-1 0,0-20 16,0 21-16,0 0 0,0 0 16,0-1-16,-21 22 15,-1 0-15,1 22 16,21-1-16,-21 0 0,0 0 15,21 0-15,-21 0 0,21 1 16,-21-1-16,21 0 0,0 0 0,0 0 16,0 0-16,0 1 0,0-1 15,0 0-15,0 0 0,0 0 16,21-21 0,0 21-16,0-21 15,0 0 1,0 0-16,1 0 15,-1 0 1,0 0 0,0 0-16,0 0 0,-21-21 15,21 0-15,1 21 0,-1-21 0,0 21 16</inkml:trace>
  <inkml:trace contextRef="#ctx0" brushRef="#br0" timeOffset="160496.88">7260 14774 0,'21'0'63,"0"0"-48,-21-21-15,0 0 32,0 42 15,-21-21-47,21 21 0,-21-21 15,21 22 1,0-44 31,21 22-47,0-21 15</inkml:trace>
  <inkml:trace contextRef="#ctx0" brushRef="#br0" timeOffset="163473.28">7916 14669 0,'0'0'0,"0"-22"0,0 1 15,0 0-15,0 0 16,-21 21-1,21-21-15,0 42 32,0 0-32,0 0 15,0 0-15,0 1 0,0 20 0,0-21 16,0 21-16,0-20 0,0 20 16,0-21-16,0 0 0,-21 0 0,21 1 15,0-1-15,0 0 0,-21-21 16,0 0 15,21-21-15,0 0-16,0-1 0,0 1 0,0 0 15,0 0-15,0 0 0,0 0 16,21-22-16,-21 22 0,21-21 16,-21 21-16,0-22 0,21 22 0,0-21 15,0 21-15,-21-1 16,22 22-16,-1 0 0,0 22 15,-21-1-15,21 0 16,0 21-16,-21-21 0,0 22 0,0-22 16,21 21-16,-21-21 0,0 22 0,0-22 15,22 0-15,-22 0 0,0 0 16,0 1-16,0-1 0,21-21 31,0 0-15,-21-21-16,0-1 15,21 22-15,0-21 0,0 0 16,-21 0-16,22 0 0,-1 0 0,-21-1 16,21 1-16,-21-21 0,21 21 15,0 0-15,-21-22 0,0 22 0,0 0 16,21 21-16,-21-21 0,22 21 16,-22 21-1,0 0-15,0 0 0,0 0 16,0 1-16,0-1 0,0 0 0,0 0 15,0 0-15,0 22 0,0-22 0,0 0 16,0 0-16,21 0 16,0 0-16,0 1 0,0-22 15,0 21-15,1-21 0,-1 0 16,0 0-16,0 0 0,0 0 16,0 0-16,1 0 0,20 0 0,-21-21 15,21-1-15,-20 22 0,-1-21 16,21 0-16,-21 0 0,0 0 0,1 0 15,-22-1-15,0 1 0,21 0 0,-21 0 16,0 0-16,0-22 0,0 22 16,0 0-16,0 0 0,0 0 0,0 0 15,-21-1-15,-1 22 16,1 0-16,0 22 16,0-1-16,21 0 0,0 21 15,-21-21-15,21 1 0,-21 20 16,21-21-16,0 0 0,0 22 0,0-22 15,0 0-15,0 0 0,0 0 16,0 0-16,0 1 0,21-1 0,0-21 16,-21 21-16,21-21 0,0 0 0,0 0 15,1 0-15,20 0 16,-21 0-16,0 0 0,0 0 0,1-21 16,-1 0-16,21-1 0,-21 22 0,0-21 15,1-21-15,-1 21 0,21 0 16,-21-1-16,0-20 0,1 0 15,-22-1-15,21 1 0,0 0 16,-21-1-16,0 1 0,0 0 0,0-22 16,0 22-16,0 0 0,0 20 0,0-20 15,0 21-15,0 0 0,0 0 16,-21 63 15,21-21-31,-21 21 0,21 1 0,0-1 16,0 0-16,0 1 0,0 20 15,0-20-15,0-1 0,0 21 0,0-20 16,0-1-16,0-21 0,0 22 16,0-1-16,21-21 0,0 0 15,-21 0-15,21 1 0,0-1 0,0-21 16,1 0-16,-1 0 0,0 0 0,0 0 16,0 0-16,0 0 0,1 0 15,-1-21-15,0 21 0,0-22 0,0 1 16,0 0-16,1 0 0,-1 0 0,0-22 15,0 22-15,0-21 0,0 0 16,1-1-16,-22 1 0,0 0 0,21-1 16,-21-20-16,21-1 0,-21 22 15,0 0-15,0-1 0,0 1 0,0 0 16,0 20-16,0 1 0,-21 21 31,21 43-31,-21-22 0,21 21 16,0 0-16,0 1 0,-22-1 15,22 0-15,-21 1 0,21 20 0,-21-20 16,21-1-16,0 0 0,0 1 16,0-22-16,-21 21 0,21 0 0,0-20 15,0-1-15,-21 0 0,21 0 0,0 0 16,0 0-16,21-21 47,0-21-47,-21 0 0,21 21 15,0-21-15,-21 0 0,22 0 16,-1-1-16,-21 1 0,21 0 0,0 0 16,-21 0-16,21 0 15,0 21-15,1 0 16,-22 21-16,0 0 16,0 0-16,0 0 15,0 0-15,0 1 0,0-1 16,0 0-16,0 0 0,0 0 15,21 0 1,0-21-16,-21 22 0,21-22 16,0 0-16,0 0 15,1 0-15,-1 0 0,0 0 16,0-22-16,0 1 0,0 21 0,1-21 16,-22 0-16,21 21 0,0-21 15,-21 0-15,21-1 0,0 1 0,-21 0 16,21 0-16,-21 0 0,22 0 0,-22-1 15,0 1-15,21 0 0,-21 42 32,0 0-17,0 1-15,0-1 16,0 0-16,-21 0 0,21 0 0,0 0 0,0 1 16,0-1-16,0 0 15,0 0 1,21-21-16,0 0 0,0 0 0,0 0 15,0 0-15,1 0 16,-1 0-16,0 0 0,0-21 0,0 0 16,0 21-16,-21-21 15,22 21-15,-22-22 0,0 1 0,0 0 16,0 0-16,0 0 0,0 0 16,0-1-16,-22 1 0,22 0 15,-21 21-15,0-21 0,0 21 16,0 0-16,0 0 0,-1 0 15,44 21 17,-1-21-17,0 0-15,0 0 0,21 0 16,-20 0-16,41-21 16,-42 21-16,22-21 0,-22 21 15,21-21-15,-21-1 0,22 22 0,-22-21 16,0 21-16,0-21 0,0 21 0,-21-21 15,21 0-15,-42 42 47,21 0-47,-21 0 0,0-21 16,0 21-16,21 1 0,-21-1 0,-1 0 16,22 0-16,-21 0 0,0 0 15,0 1-15,21-1 0,0 0 0,-21 0 16,21 0-16,-21 0 0,21 1 15,0-1-15,0 0 0,0 0 16,21-21 0,0 0-16,0 0 15,0 0-15,0 0 0,1-21 16,-1 21-16,0-21 0,0 21 16,-21-21-16,21-1 0,0 1 15,1 0-15,-1 0 0,0 0 0,-21-22 16,21 22-16,0-21 0,-21 0 0,21-1 15,-21 1-15,22 0 0,-22-1 16,21-20-16,-21 20 0,0 22 0,0-21 16,0 0-16,0 20 0,0 1 15,0 0-15,0 0 0,-21 42 32,-1 0-32,1 22 15,21-22-15,0 0 0,-21 21 0,0-21 16,21 22-16,0-1 0,0 0 15,-21 1-15,21-22 0,0 21 16,-21 1-16,21-22 0,0 21 0,0-21 16,0 0-16,0 1 0,0-1 15,0 0-15,0 0 0,0 0 0,21 0 16,0-21-16,0 0 16,0 0-16,0 0 0,1 0 15,-1 0-15,0 0 0,0 0 0,0 0 16,0 0-16,1 0 0,-22-21 15,21 21-15,0-21 0,0 21 0,-21-21 16,0 0-16,21 0 0,-21-1 16</inkml:trace>
  <inkml:trace contextRef="#ctx0" brushRef="#br0" timeOffset="163798.23">9334 14393 0,'0'0'0,"-42"0"15,21 0 1,42 0-1,0 0 1,0 0-16,1 0 0,20 0 0,-21 0 16,0 0-16,22 0 0,-22 0 15,21 0-15,-21 0 0,0 0 0,22 0 16,-22 0-16,0-21 0,0 21 16,0 0-16,22 0 0,-22-21 0,21 21 15,-21 0-15,22 0 0,-1-21 0</inkml:trace>
  <inkml:trace contextRef="#ctx0" brushRef="#br0" timeOffset="164297.48">11832 14224 0,'-21'0'15,"42"0"-15,-42-21 0,0 21 0,0 0 16,-1 0-1,22 21 1,-21 0-16,21 0 16,0 1-16,-21-1 0,21 0 15,0 0-15,0 21 0,-21-20 16,21 20-16,0-21 0,0 0 16,0 22-16,0-22 0,-21 21 0,21-21 15,0 0-15,-21 22 0,21-1 16,0 0-16,0-20 15,0-1-15,0 0 0,-22 0 16,22-42 47,0 0-63,22 21 0,-22-21 0,21 21 15,-21-22-15,21 1 0,0 0 0</inkml:trace>
  <inkml:trace contextRef="#ctx0" brushRef="#br0" timeOffset="164922.92">11726 14224 0,'-21'-21'0,"0"0"15,21 0-15,-21 21 16,21 21 31,21 0-47,0-21 0,-21 21 15,21 0-15,0 0 0,1 1 0,-1-1 16,0 21-16,0-21 0,-21 0 16,21 1-16,0-1 0,1 21 0,-1-21 15,-21 0-15,21 1 0,0-1 0,-21 0 16,21 0-16,-21 0 0,0 0 15,21 1-15,1-1 0,-1 0 16,-21 0-16,21 0 16,-21 0-16,21-21 0,-21 22 15,0-44 48,0 1-48,0 0-15,0 0 0,0 0 0,21 0 16,-21-1-16,21 1 0,1-21 0,-22 21 16,21-22-16,0 1 0,0 0 15,0-1-15,0 22 0,1-21 16,-1 0-16,0-1 0,0 22 0,21-42 16,-20 41-16,-1 1 15,-21 0-15,21 0 0,0 21 0,-21-21 16,21 21-1,0 0-15,-21 21 16,0 0-16,22-21 16,-1 21-1,0-21 17,-21-21-17,0 0 1</inkml:trace>
  <inkml:trace contextRef="#ctx0" brushRef="#br0" timeOffset="214370.39">15346 9589 0,'0'-22'15,"-21"1"1,-1 21-1,1 0-15,0 21 32,0 1-32,0-1 0,21 0 15,0 0-15,-21 21 0,21-20 16,0 20-16,-22-21 0,22 21 0,0 1 16,0-1-16,0 0 0,0-20 0,0 20 15,0 0-15,0-21 0,0 22 16,0-22-16,0 0 0,0 0 0,22 0 15,-1 1-15,0-1 0,0 0 16,0-21-16,0 0 0,1 21 0,20-21 16,-21 0-16,0 0 0,22 0 0,-22 0 15,0 0-15,0 0 0,43-42 16,-43 42-16,0-21 16,0-1-16,0 22 0,0-21 0,-21 0 15,22 0-15,-1-21 0,-21 20 16,0 1-16,21-21 0,-21 21 0,21-22 15,-21 1-15,0 0 0,0 21 16,0-22-16,0 1 0,0 21 0,0-22 16,-21 22-16,0 0 0,21-21 15,-21 42-15,-1-21 0,1-1 0,0 22 16,0 0-16,0 0 0,0 0 16,-1 0-16,1 0 0,0 0 15,0 0-15,0 22 0,0-22 16,-1 21-16,22 0 0,-21 21 15,0-21-15,21 1 0,0-1 16,0 0-16,0 0 16,0 0-16,0 0 0,21-21 0,0 0 15,1 22-15,-1-22 0</inkml:trace>
  <inkml:trace contextRef="#ctx0" brushRef="#br0" timeOffset="-213895.22">16087 9356 0,'0'21'47,"0"0"-47,0 0 0,0 22 16,0-22-16,0 21 0,0 0 15,0 1-15,0-1 0,0 0 0,0 22 16,0-22-16,0 1 0,-22 20 16,22-21-16,0 1 0,0-1 15,0 43-15,0-43 16,0-21-16,0 0 0,0 1 0,0-1 16,0 0-16,0 0 15,0-42 16,0 0-31,0 0 16,0-1-16,0 1 16,0 0-16,22 0 0,-22-21 0,21 20 15,-21 1-15,21 0 0,0 0 0,0 0 16,22-43 0,-22 43-16,0 21 0,21 0 15,1 0-15,-22 0 16,0 0-16,0 0 0,0 0 15,0 21-15,-21 0 0,22 1 0,-22 20 16,42 0 0,-42-21-16,21-21 0,-21 22 0,0-1 15,0 0-15,0 0 0,0 0 16,0 0-16,0 1 0,0-1 0,-63 42 31,41-63-31,1 21 0,0-21 16,0 0-16,0 22 0,0-22 0,-1 0 0,1 0 15,0 0-15,0 0 0,0 0 16,0 0 0,42 0 31,0 0-47,0 0 0,0-22 0,0 22 15,1 0-15,20-21 0,-21 21 16,21 0-16,1-21 0,-1 21 0,0 0 15,1-21-15,-1 0 0,0 21 16,1-21-16,-22 21 0,21-22 0,-21 1 16,22 0-16,-22 21 0,0-21 0,0 0 15,0 0-15,-21-1 0,0 1 16,22 0-16,-22 0 0,21 0 0,-21 0 16,0-1-16,0 1 0,0 0 15,0 0-15,0 42 47,0 0-47,0 22 16,0-22-16,-21 0 15,21 0-15,0 21 0,0-20 0,0 20 16,0-21-16,0 21 0,0 1 16,0-1-16,0-21 0,0 43 0,0-22 15,0 0-15,0 1 0,0-1 0,0 22 16,0-22-16,21 0 0,-21 1 15,0 20-15,0-21 0,0 1 16,0-1-16,0 0 0,0 1 0,0-1 16,0-21-16,0 22 0,0-22 0,0 21 15,0-21-15,-21 0 0,21 1 16,-22-22-16,22 21 0,0 0 16,-21-21-16,0 0 15,21-21-15,0 0 16,0-1-16,0-20 0,0 21 15,0 0-15,0 0 0,0-22 0,0 1 16,0 21-16,0-22 0,0 1 16,0 0-16,21-1 0,-21 1 15,21 0-15,1 21 0,-22-22 0,21 1 16,-21 21-16,21-22 0,0 22 16,-21-21-16,0 21 0,21 0 0,-21-1 15,21 1-15,-21 0 0,22 0 16,-22 0-16,0 0 0,0-1 0,0 1 15,21 0-15,-21 0 0,0 0 0,0 0 16,0-1-16,0 1 16</inkml:trace>
  <inkml:trace contextRef="#ctx0" brushRef="#br0" timeOffset="-213614.74">17124 9673 0,'-21'-21'16,"-1"0"-16,22 42 78,22 0-78,-1-21 15,-21 21-15,0 1 16</inkml:trace>
  <inkml:trace contextRef="#ctx0" brushRef="#br0" timeOffset="-213157">17357 10033 0,'21'0'0,"-42"0"0,63 0 16,-21 0-16,0 0 0,0 0 15,1 0-15,-1-21 0,0 21 16,0-21-16,0 0 0,0 21 0,1-22 15,-1 1-15,0 0 0,0 0 16,0 0-16,0 0 0,-21-1 0,0 1 16,0 0-16,22 0 0,-22 0 0,0 0 15,-22 21 1,1 0-16,0 0 16,0 0-16,0 0 15,0 0-15,-1 21 0,1 0 16,21 0-16,0 0 0,-21 0 0,21 22 15,-21-22-15,21 0 0,0 21 16,0-20-16,0 20 0,0-21 0,0 21 16,0-20-16,0-1 0,0 0 15,21 0-15,-21 0 0,0 0 0,21 1 16,-21-1-16,21-21 0,1 21 0,-1 0 16,0-21-1,0 0-15,0 0 16,0 0-16,1 0 0,-1 0 0,0 0 0,0-21 15,-21 0-15,42 21 16,-20-21-16,-1-1 0</inkml:trace>
  <inkml:trace contextRef="#ctx0" brushRef="#br0" timeOffset="-212199.53">18182 9821 0,'0'-21'0,"0"42"0,21-42 15,0 0-15,1 21 16,-1 0 0,0 0-16,0 0 15,0 0-15,0 0 16,1 0 0,-22 21-16,21-21 15,-21 21 1,21-21-16,-42-21 47,0 0-32,21 0 1,-22 21 0,22-21-16,-21 21 0,0 0 31,0 0-31,0 21 0,21 0 0,-21 0 15,21 0-15,0 1 0,-22-1 0,1 0 16,21 0-16,0 21 0,-21-20 16,21-1-16,-21 21 0,21-21 0,-21 0 15,21 1-15,0 20 0,0-21 16,0 0-16,0 0 0,0 1 0,0-1 16,21-21-16,0 21 0,0 0 0,0-21 15,1 21-15,20-21 16,-21 0-16,0 0 0,22 0 0,-22 0 15,21 0-15,-21 0 0,0 0 0,22 0 16,-22 0-16,21-21 0,-21 21 16,1-21-16,-1 0 0,0 0 0,42-22 15,-63 22-15,22-21 0,-1 21 16,0-22-16,0 1 0,0 21 16,0-22-16,-21 1 0,22 0 0,-22-1 15,21-20-15,0 21 0,-21-1 16,0 1-16,21 0 0,-21-1 0,0 1 15,21 21-15,-21-22 0,0 22 0,0 0 16,0 0-16,0 0 16,0 0-16,0-1 0,0 44 47,0-1-47,0 0 0,0 0 0,0 0 15,0 22-15,-21-1 0,21 0 16,-21 1-16,21-1 0,-21 0 0,21 1 15,0-1-15,-21 0 0,21 1 16,-22-1-16,22 0 0,0 1 16,0-22-16,-21 21 0,21-21 0,0 22 0,0-22 15,0 0-15,0 0 0,0 0 16,0 0-16,0 1 16,21-22-16,1 0 15,-1 21-15,0-21 16,0 0-16,0 0 0,0 0 15,1 0-15,-1 0 16,0 0-16,0-21 16,0 21-16,0 0 0,-21-22 0,22 22 15,-1-21-15,0 21 0,-21-21 16,21 21-16,-21-21 16,0 0-16,0 0 15,0-1-15</inkml:trace>
  <inkml:trace contextRef="#ctx0" brushRef="#br0" timeOffset="-211682.82">18775 9610 0,'21'0'0,"0"0"15,-21-21-15,21 21 0,0 0 16,1 0-16,-1-22 0,0 22 0,0 0 16,0 0-16,22-21 0,-22 0 0,21 21 15,-21 0-15,22-21 16,-22 21-16,21 0 0,-21 0 0,22-21 0,-22 21 16,0-21-16,0 21 0,0 0 0,22 0 15,-22-22-15,0 22 16,0 0-16,0 0 15,-42 22 110</inkml:trace>
  <inkml:trace contextRef="#ctx0" brushRef="#br0" timeOffset="-210706.41">14880 11642 0,'0'-21'15,"0"-1"-15,0 1 0,0 0 16,-21 0 0,21 0-16,-21 21 31,0 0 0,21 21-31,-22-21 0,22 21 0,0 0 16,0 0-16,0 22 0,0-22 0,0 21 15,0-21-15,0 22 0,-21-1 16,21 0-16,0 1 0,-21-1 0,21 0 16,-21 1-16,21-1 15,0 0-15,0 1 0,-21-1 0,21-21 16,-21 22-16,21-22 0,0 0 0,0 0 15,0 0-15,0 0 0,-22-21 16,22 22-16,0-1 0,0-42 47,0-1-47,0 1 16,0 0-16,0-21 0,22 21 15,-22-1-15</inkml:trace>
  <inkml:trace contextRef="#ctx0" brushRef="#br0" timeOffset="-210010.3">14774 11769 0,'0'-21'15,"0"42"-15,-21-42 0,21-1 0,0 1 0,0 0 16,-21 21-16,21-21 0,0 0 15,0 0-15,0-1 16,0 1-16,0 0 0,21 0 16,0 0-16,0 0 0,1-1 0,20 1 15,0 0-15,1 21 0,-1-21 16,0 0-16,1 21 0,-1 0 16,0 0-16,1 0 0,-1 0 0,0 0 15,1 21-15,-22 0 0,21 0 16,-21 0-16,0 1 0,1-1 0,-22 0 15,0 21-15,0-21 0,0 1 0,0 20 16,0-21-16,-22 0 0,1 0 16,0 1-16,0 20 0,-21-21 0,20 0 15,-20 0-15,21 1 0,-21-1 16,-1-21-16,22 21 0,-21 0 16,21 0-16,-1-21 0,1 21 0,0-21 15,0 0-15,0 0 0,0 0 16,-1 0-1,1-21-15,21 0 16,0 0-16,0 0 16,0 0-1,0 42 17,0 0-32,21 0 0,1 0 0,-1 0 15,0 1-15,0-1 16,0 0-16,0 0 0,1 21 0,-1-20 15,0-1-15,0 0 0,0 0 16,0 21-16,1-20 0,-1-1 0,0-21 16,21 21-16,-21 0 0,1 0 0,-1-21 15,0 21-15,0-21 0,0 0 16,0 0-16,1 0 0,-22 22 0,21-22 16,0 0-16,0 0 15,0 0 1,-21-22-16,21 1 15,1 0-15,-22 0 16,0 0-16,21 21 16,0-21-16,-21-1 0,21 1 15</inkml:trace>
  <inkml:trace contextRef="#ctx0" brushRef="#br0" timeOffset="-209615.02">15981 11578 0,'-21'-21'0,"42"42"0,-42-63 16,-1 21-16,1 21 16,21-21-16,0 42 31,0 0-31,0 0 0,0 0 0,0 0 15,21 1-15,1 20 0,-22-21 16,21 21-16,0-20 0,-21 20 0,21 0 16,-21 1-16,21-22 0,-21 21 0,0 0 15,21-20-15,-21 20 0,22-21 16,-22 0-16,0 0 0,0 1 0,0-1 16,0 0-16,0 0 0,0 0 0,0 0 15,0-42 48,0 0-63,21 21 15,-21-21-15,21 0 0,-21 0 0,21-1 16</inkml:trace>
  <inkml:trace contextRef="#ctx0" brushRef="#br0" timeOffset="-208822.47">16616 11578 0,'0'0'0,"0"-21"16,0 0 0,0 0-1,0 0 1,-21 21-1,-1 0-15,22 21 16,-21 0-16,0 0 0,0 0 16,21 0-16,-21 1 0,0 20 15,-1-21-15,1 21 0,0 1 0,-21-1 16,21 0-16,-1-20 0,-20 20 16,21 0-16,-21 1 0,20-1 15,1 0-15,-21-21 0,21 22 0,0-22 16,-1 21-16,1-21 0,0 1 0,21-1 15,0 0-15,-21 0 0,0 0 16,21 0-16,0 1 31,0-44 376,0 1-392,21 0-15,0 0 0,0 0 16</inkml:trace>
  <inkml:trace contextRef="#ctx0" brushRef="#br0" timeOffset="-207663.1">17335 11811 0,'-21'0'15,"0"0"-15,0 0 16,0 0-16,21 21 31,0 0-31,0 1 16,0-1-16,0 0 16,0 0-1,21-21 16,0 0-31,0 0 0,0 0 16,1-21-16,-1 0 16,-21 0-1,0-1-15,0 1 0,0 0 16,0 0-16,-21 21 16,-1 0-1,1 0-15,0 0 16,0 21-16,21 0 15,0 0-15,0 1 0,0-1 16,0 0-16,0 0 16,0 0-1,21-21-15,0 0 16,0 0-16,1 0 0,-1 0 16,0-21-1,-21 0-15,21 21 0,-21-21 16,21 21-16,-21-21 0,0-1 0,0 1 15,0 0-15,0 0 16,-21 21 0,0 0-16,0 0 15,0 0 1,21 21-16,0 0 0,0 0 16,0 1-16,0-1 0,0 0 15,0 0-15,0 0 16,21-21 15,0 0-15,-21-21-16,21 0 15,-21 0-15,0 0 16,0-1-16,0 1 16,0 0-16,-21 21 31,21 21-16,0 0-15,-21-21 16,21 22-16,0-1 16,0 0-1,0 0 17,0 0 14</inkml:trace>
  <inkml:trace contextRef="#ctx0" brushRef="#br0" timeOffset="-206773.41">18775 11367 0,'0'0'0,"0"-22"0,0 1 15,21 0-15,-21 0 0,0 0 16,0 0-16,0-1 0,0 1 0,0 0 16,21 21-16,-21 21 15,0 0 1,21 1-16,0 20 0,1 0 15,-1 1-15,0-1 0,0 21 16,-21 1-16,21-22 0,0 22 0,1-22 16,-22 22-16,21-22 0,0 0 0,-21 1 15,21-1-15,-21 0 0,0-21 16,0 22-16,21-22 0,-21 0 0,0 0 16,0 0-16,0 1 0,0-1 15,21-21 1,-21-21-1,0-1 1,0 1-16,22 0 0,-22 0 16,21 0-16,-21 0 0,0-1 15,0-20-15,21 21 0,0 0 16,-21-22-16,21 22 0,0-21 0,-21 0 16,22 20-16,-1-20 0,-21 0 0,21-1 15,0 1-15,0 0 0,-21-1 16,21 1-16,1 0 0,-1-1 0,0 22 15,0-21-15,0 0 0,-21 20 0,21 1 16,-21 0-16,22 0 0,-22 0 16,0 42 15,0 0-31,0 0 16,0 0-1,0 1-15,0-1 16,0 0-16,21 0 15,0-21 1,0 21-16,0-21 0,0 21 16</inkml:trace>
  <inkml:trace contextRef="#ctx0" brushRef="#br0" timeOffset="-206403.62">20129 11409 0,'0'-21'16,"0"0"-16,0-1 0,-21 22 31,0 0-15,21 22-16,0-1 0,0 0 0,-21 21 15,21-21-15,-21 22 0,0-22 16,21 21-16,-22 1 0,22-22 0,0 21 15,-21 0-15,21 1 0,-21-1 0,21-21 16,0 22-16,0-1 0,0-21 16,-21 21-16,21-20 0,0-1 0,0 0 15,0 0-15,0 0 0,0 0 16,0 1-16,0-1 16,0-42 15,0-1-16,0 1-15,0-21 0,0 21 16,0 0-16,0-1 0,21-20 0</inkml:trace>
  <inkml:trace contextRef="#ctx0" brushRef="#br0" timeOffset="-206050.81">20235 11303 0,'0'-21'16,"21"42"0,-21 0-1,22-21-15,-1 43 0,0-22 0,-21 0 16,21 21-16,0 1 0,0-22 0,1 21 16,20 0-16,-21 1 0,0-22 15,22 21-15,-22 1 0,0-22 16,0 0-16,21 21 0,-42-21 0,22 22 0,-1-22 15,0 0-15,0 0 16,-21 0-16,0 1 0,21-1 0,0 0 16,-21 0-1,0-42 17,22 21-17,-22-21-15,0 0 0,21-1 16,-21 1-16,0 0 0,21-21 0,0 21 15,-21-1-15</inkml:trace>
  <inkml:trace contextRef="#ctx0" brushRef="#br0" timeOffset="-205735">21145 11218 0,'0'-21'0,"0"42"0,0-84 15,0 42-15,0 0 0,0-1 0,0 1 16,0 0-1,0 42 1,-21 0-16,21 22 16,-21-22-16,0 21 0,21 1 0,0-1 15,-21 21-15,21-20 0,-21 20 0,-1-20 16,22-1-16,-21 21 16,0-20-16,21-1 0,-21 0 0,0-20 15,0 20-15,21 0 0,-22-21 0,22 1 16,-21-1-16,0 21 0,21-21 15,0 0-15,-21 1 0,21-1 16,-21-21-16,21-21 47,0-1-47</inkml:trace>
  <inkml:trace contextRef="#ctx0" brushRef="#br0" timeOffset="-204863.29">14436 13483 0,'21'0'0,"-42"0"0,42-21 0,0 21 16,-21-21-1,0 42 16,0 0-31,-21 0 0,21 1 16,-21 20-16,21 0 0,-22 1 16,22-1-16,0 21 0,0-20 0,-21-1 15,21 22-15,0-22 0,-21 0 16,21 1-16,0-1 0,0 0 16,0 1-16,0-22 0,0 0 0,0 21 15,0-21-15,0 1 0,0-1 16,0 0-16,0 0 0,0 0 15,0-42 17,0 0-32,0 0 15,0 0-15,21-1 0,-21-20 16,21 21-16</inkml:trace>
  <inkml:trace contextRef="#ctx0" brushRef="#br0" timeOffset="-204229.66">14414 13547 0,'-21'-21'0,"42"42"0,-63-64 0,42 22 16,0 0-16,0 0 0,0 0 16,21 0-16,0-1 0,-21 1 15,43-21-15,-22 21 0,0 0 0,0-1 16,22 1-16,-22 0 0,21 0 15,0 21-15,-20-21 0,20 21 16,0 0-16,1 0 0,-1 0 0,-21 0 16,21 21-16,-20-21 0,-1 21 15,0 0-15,-21 0 0,0 22 0,0-22 16,0 0-16,0 21 0,0-20 16,-21 20-16,0-21 0,-1 21 0,1-20 15,-21-1-15,21 21 0,-22-21 0,1 0 16,21 1-16,-21-1 0,20 0 15,-20 0-15,21 0 0,0-21 0,0 0 16,-1 21-16,1-21 16,0 0-16,0 0 15,21-21-15,-21 21 0,21-21 16,0 0-16,0 0 16,0 42 15,21 0-31,0 0 0,0 0 0,0 1 15,1 20-15,20-21 0,-21 0 0,0 22 16,0-22-16,22 21 0,-22-21 16,0 0-16,21 22 0,-20-22 15,-1 0-15,0 0 0,0 0 0,0 1 16,0-1-16,1 0 0,-1-21 0,0 21 16,0-21-16,0 21 15,0-21-15,-21 21 0,22-21 31,-22-21-15,21 21 0,-21-21-16,0 0 15,0 0-15,21 0 0,0 21 0,0-43 16,-21 22-16,21 0 0,1 0 0</inkml:trace>
  <inkml:trace contextRef="#ctx0" brushRef="#br0" timeOffset="-203901.84">15388 13462 0,'0'-21'0,"0"42"0,0-63 15,0 21 1,21 21 0,-21 21-16,0 0 0,21 0 0,-21 0 15,0 22-15,22-22 0,-22 21 16,21 0-16,-21 1 0,21-1 0,0 0 15,-21 1-15,0-22 0,21 21 16,0-21-16,-21 22 0,22-22 0,-22 0 16,0 0-16,0 0 0,21 1 0,-21-1 15,0 0-15,0 0 16,0 0-16,0 0 16,0-42 30,21 0-46,-21 0 16,21 0-16,-21 0 16</inkml:trace>
  <inkml:trace contextRef="#ctx0" brushRef="#br0" timeOffset="-203471.58">16108 13356 0,'0'-21'0,"0"42"0,0-63 0,0 21 0,0 0 16,-21 21 15,-1 21-15,22 0-16,-21 0 0,0 0 0,0 22 16,21-1-16,-21-21 0,0 21 0,-1 22 15,1-22-15,0 1 16,0-1-16,21 0 0,-21 1 0,0-1 15,-1 0-15,1 1 0,21-1 0,-21-21 16,0 21-16,21-20 0,-21 20 16,21-21-16,-21 0 0,21 0 15,0 1-15,0-1 16,21-21 31,-21-21-32,21 21-15,-21-22 16,21 22 0,-21-21 15,21 0-15</inkml:trace>
  <inkml:trace contextRef="#ctx0" brushRef="#br0" timeOffset="-203111.68">16446 13949 0,'22'0'0,"-1"0"31,0 0-31,0-21 16,-21 0 0,21 21-16,-21-22 15,0 1-15,0 0 0,0 0 16,0 0 0,0 42 30,-21-21-46,21 21 0,-21-21 16,21 21-16,0 0 0,0 1 31</inkml:trace>
  <inkml:trace contextRef="#ctx0" brushRef="#br0" timeOffset="-199947.53">18203 13631 0,'0'0'0,"0"-21"16,0 0-16,0 0 0,21 21 16,-21-21-16,22 21 0,-22 21 31,21 0-31,-21 0 0,0 22 0,0-22 16,0 21-16,0 0 0,0 1 0,0-1 15,0 0-15,0-20 0,0 20 16,0-21-16,0 21 0,0-20 0,-21-1 15,21 0-15,0 0 0,0 0 16,-22 0-16,1-21 16,21-21 31,0 0-47,0 0 0,0-21 15,0 20-15,0 1 0,0 0 16,0-21-16,0-1 0,21 1 0,1 21 15,-22-21-15,21-1 0,0 1 16,21 0-16,-21-1 0,1 22 16,20-21-16,-21 21 0,0-1 0,22 22 15,-22 0-15,21 0 0,-21 0 0,0 0 16,22 43-16,-22-22 0,0 0 16,-21 21-16,21 1 0,0-1 15,-21 0-15,0-20 0,0 20 0,0 0 16,0-21-16,0 22 0,0-22 15,0 0-15,0 0 0,0 0 0,0 1 16,0-1-16,-21-21 16,21 21-16,0-42 31,0 0-15,0-1-16,0 1 0,0-21 15,21 21-15,-21 0 0,22-22 16,-1 22-16,0-21 0,0-1 0,0 22 15,0-21-15,1 0 0,-1-1 16,0 22-16,0 0 0,21 0 16,-20 0-16,-1-1 0,0 22 0,0 0 15,0 0-15,0 22 0,1-1 16,-22 0-16,0 21 0,21-21 0,-21 22 16,0-22-16,0 21 0,0 1 15,0-22-15,0 21 0,0-21 0,0 0 16,0 22-16,0-22 0,0 0 0,0 0 15,21 0-15,-21 1 0,21-1 16,-21 0-16,21-21 0,0 21 16,1-21-16,20 0 0,-21 0 0,0 0 15,0 0-15,22 0 16,-22 0-16,21 0 0,-21 0 0,22-21 16,-1 0-16,-21 21 0,22-21 0,-22-1 15,21 1-15,-21 0 0,0 0 16,1 0-16,-1-22 0,-21 22 0,0 0 15,21-21-15,-21 21 0,0-22 16,0 22-16,0 0 0,0 0 0,0 0 16,-21-1-16,0 22 15,-1 0-15,1 0 0,0 22 16,0-1-16,0 0 0,0 21 0,21-21 16,-22 22-16,22-22 15,-21 21-15,21-21 0,0 22 0,0-22 16,0 21-16,0-21 0,0 1 0,0-1 15,0 0-15,21 0 0,1-21 16,-1 21-16,0-21 0,0 0 0,0 0 16,0 0-16,1 0 0,20 0 15,-21 0-15,0 0 0,22 0 0,-22-21 16,0 0-16,21 21 0,-21-21 0,1 0 16,-1-1-16,0 1 15,0-21-15,0 21 0,0-22 0,1 22 16,-1-21-16,-21-22 0,21 22 0,0 0 15,-21-1-15,0-20 0,21 21 16,-21-1-16,0 1 0,0 0 0,0 20 16,0-20-16,0 21 0,0 0 15,0 42 1,0 0-16,0 0 0,-21 0 16,21 22-16,-21-1 0,21 0 15,0 1-15,0 20 0,-21-20 0,21 20 16,0-21-16,0 1 0,0-1 15,0 0-15,0 1 0,0-1 0,0-21 16,0 22-16,0-22 0,21 0 16,0 0-16,-21 0 0,21 0 0,0-21 15,1 0-15,-1 22 0,0-22 16,0 0-16,0 0 0,0 0 16,1 0-16,-1-22 0,21 22 15,-21-21-15,0 0 0,1 0 0,-1 0 16,-21 0-16,21-1 0,0-20 0,0 21 15,-21-21-15,0-1 0,21-20 16,-21 20-16,22-20 0,-22 21 0,0-1 16,0 1-16,0 0 0,0-1 15,0 22-15,0 0 0,0 0 16,0 42-16,0 0 16,-22 21-16,22-20 0,0 20 15,-21 0-15,0 22 0,21-22 16,-21 0-16,21 1 0,0-1 15,0 0-15,0 1 0,-21-22 0,21 21 16,0-21-16,0 1 0,-21-1 0,21 0 16,0 0-16,0 0 0,0 0 15,0 1-15,21-44 47,0 1-47,0 21 0,-21-21 0,21 0 16,0 0-16,1 0 0,-22-1 15,21 1-15,0 0 0,0 0 16,0-21-16,0 20 0,-21 1 0,22 21 16,-1-21-16,0 42 15,-21 0 1,0 1-16,0-1 0,0 0 0,0 0 16,0 0-16,0 0 0,0 1 15,0-1-15,0 0 0,0 0 0,21 0 16,-21 0-16,21-21 15,0 0-15,1 22 0,-1-22 0,0 0 16,0 0-16,0 0 16,0 0-16,1 0 0,-1 0 15,0-22-15,21 22 0,-21-21 0,1 21 16,-1-21-16,0 0 0,0 0 0,0 0 16,0-1-16,1 1 0,-1-21 15,0 21-15,0-22 0,0 22 0,0-21 16,1 21-16,-22 0 0,0-1 15,21 1-15,-21 42 32,0 1-32,0 20 0,0-21 15,0 0-15,-21 0 0,21 22 0,0-22 16,0 0-16,0 0 0,0 0 0,0 1 16,0-1-16,0 0 15,0 0-15,21-21 16,0 0-16,0 21 0,0-21 15,0 0-15,1 0 16,-1 0-16,0 0 0,0-21 0,0 0 16,0 21-16,1-21 0,-1 21 15,-21-21-15,0-1 0,21 1 0,-21 0 16,0 0-16,0 0 0,0 0 0,0-1 16,0-20-16,-21 21 0,0 0 15,-1 21-15,1-21 0,0-1 16,0 22-16,0 0 0,0 0 15,21 22 1,0-1-16,21-21 31,21 0-31,-21 0 0,0 0 16,22 0-16,-1 0 0,0 0 0,-20 0 16,20-21-16,0 21 0,-21-22 15,22 1-15,-1 21 0,-21-21 0,22 0 16,-1 0-16,-21 21 0,0-21 15,22-1-15,-22 1 0,0 21 0,-21-21 16,21 21-16,-42 21 31,0 0-31,0 1 16,-1-1-16,-20 0 0,21 0 16,0 21-16,-22-20 0,22 20 0,-21-21 15,21 0-15,-22 43 0,22-43 16,0 21-16,21-21 0,0 1 15,0-1-15,0 0 0,0 0 0,0 0 16,0 0-16,21-21 16,0 0-1,1 0-15,-1 0 0,0 0 16,0 0-16,0 0 0,0-21 16,1 21-16,-1-21 0,0 0 15,-21 0-15,21-22 0,0 22 16,0-21-16,1 21 0,-1-22 0,0-20 15,0 21-15,-21-1 0,21-20 0,0 20 16,1-20-16,-22 21 0,0-1 16,21-20-16,-21 20 0,21 1 0,-21 21 15,0-21-15,0 20 0,0-20 16,0 21-16,21 0 0,-21 0 16,0 42-1,0 0-15,0 0 16,0 0-16,0 22 0,-21-1 0,21 0 15,0 1-15,-21 20 16,21-21-16,-21 22 0,21-22 0,-22 22 16,22-22-16,0 0 0,-21 1 0,21-1 15,-21 0-15,21-20 0,0 20 16,0-21-16,0 0 0,0 0 0,0 1 16,0-1-16,0 0 0,0 0 0,21-21 15,-21 21-15,21-21 16,1 0-16,-1 0 0,0 0 0,21 0 15,-21 0-15,22 0 0,-22-21 16,21 0-16,1 0 0,-22 0 0,21-1 16,0 1-16,-20 0 0,20 0 15,0 0-15,-21 0 0,22-22 16,-22 22-16,0 0 0,0 0 0,-21 0 16,0-1-16,0 1 15,-21 0-15,-21 21 0,21-21 16</inkml:trace>
  <inkml:trace contextRef="#ctx0" brushRef="#br0" timeOffset="-199431.25">19918 13610 0,'21'0'32,"0"0"-17,0 0-15,0 0 0,1 0 16,-1 0-16,0 0 0,0 0 16,0 0-16,0 0 0,22 0 0,-22-21 15,21 21-15,-21 0 0,22 0 16,-22 0-16,21-21 0,1 21 0,-22-21 15,21 21-15,0 0 0,-20-21 0,-1 21 16,0 0-16,0 0 16,0 0-16,-21-22 0,21 22 31,1 0-15,-1 0-16,0 0 0,0 0 15,0 0-15,0 0 0,22 0 16,-1 0-16,0 0 0,1 0 0,20 0 15</inkml:trace>
  <inkml:trace contextRef="#ctx0" brushRef="#br0" timeOffset="-198287.89">23072 13272 0,'21'-22'16,"-42"44"-16,42-65 0,-21 22 0,0 0 15,0 0-15,21 21 16,-21 21-1,0 0 1,0 0-16,0 22 16,-21-22-16,21 21 0,0 0 0,-21 1 15,21 20-15,0-20 0,0-1 16,-22 21-16,1-20 0,21-1 0,-21 0 16,21 1-16,0-1 0,0-21 15,0 22-15,0-22 0,-21 0 0,21 0 16,0 0-16,0 0 0,-21-21 15,21 22-15,0-1 0,0 0 16,0-42 47,21 21-63,-21-21 0,21 21 0,-21-22 15,0 1-15,21 0 0,0 0 16,-21 0-16,22 0 0,-22-22 0,21 22 15,-21-21-15,21 21 0,-21-22 16,0 1-16,0 21 0,0-22 0,0 1 16,0 0-16,21 21 0,-21-22 15,0 1-15,0 21 0,21 0 0,-21-1 16,0 1-16,0 0 0,0 0 16,0 0-16,21 21 0,-21-21 15,22 21 1,-22 21 15,0 0-31,0 0 0,0 0 16,21 0-16,-21 1 0,0-1 15,21 21-15,-21 0 0,0-20 0,0 20 16,21 0-16,-21-21 0,21 22 16,-21-22-16,0 21 0,0-21 0,21 1 15,-21-1-15,22 0 0,-22 0 16,21 0-16,-21 0 0,0 1 15,0-1-15,0 0 16,0 0 0,21-42 46,-21 0-46,0 0-16,0-1 15,0 1-15,0 0 0,0 0 0,0 0 16,0 0-16,21-22 0,-21 22 16,21-21-16,0 21 0,-21-22 0,22 22 15,-1-21-15,0 21 0,-21-22 16,21 22-16,0 0 0,0 0 16,-21 0-16,22-1 0,-1 1 0,-21 0 15,0 0-15,21 0 0,0 21 16,-21-21-16,21 21 0,-21-22 15,21 22-15,1 0 16,-22-21 0,21 21 15,0 0-15,-21-21-1,0 0 16,0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3T03:19:09.3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5101 572 0,'0'0'15,"0"-22"-15,0 1 0,0 0 16,0 0-16,0 0 0,0 0 15,0-1-15,0 1 0,0 0 16,0 0-16,-21 21 16,0 0-16,0-21 0,-1 21 15,1 0-15,0 0 16,0 21-16,0 0 0,21 0 16,-21 0-16,-1 1 0,1-1 15,0 21-15,0 0 0,0 1 0,0-1 16,21 22-16,-22-1 0,1 1 15,0-1-15,0 1 0,21-1 0,0 1 16,-21 20-16,21-20 0,0-1 16,0-20-16,0 20 0,0 1 15,0-1-15,21-21 0,-21 22 16,42-22-16,-21 1 0,1-1 0,-1-21 16,21 0-16,0 22 0,-20-43 15,20 21-15,0-21 0,1 0 0,-1 0 16,0 0-16,1 0 0,-1-21 15,0-1-15,1 1 0,-1 0 0,21-21 16,-20 21-16,-1-22 0,22 1 16,-22 0-16,0-1 0,1 1 0,-22-22 15,21 22-15,-21-21 0,0-1 16,1 1-16,-22-22 0,0 21 0,0-20 16,0 20-16,0-20 15,-22 20-15,1 1 0,0-1 0,0 1 16,-21-1-16,-1 1 0,1-1 15,0 22-15,-1-1 0,1 22 16,0-21-16,-22 42 0,22 0 0,-1 0 16,1 0-16,0 0 0,21 21 15,-22 21-15,22-20 0,0 20 0,0 0 16,0 22-16,-1-22 0,22 0 16,-21 22-16,21-22 0,0 22 0,0-1 15,0-20-15,0 20 0,0-21 16,0 1-16,21-1 0,1 0 15,-1-20-15,0 20 0,21-21 16,-21-21-16,22 21 0,-1-21 0,0 0 16</inkml:trace>
  <inkml:trace contextRef="#ctx0" brushRef="#br0" timeOffset="1184.53">6138 402 0,'0'0'0,"0"-21"0,0 0 16,0 0-16,0 0 0,0-1 0,0 1 15,-21 42 17,21 1-32,-21 20 15,21 0-15,0-21 0,0 43 0,0-22 16,0 1-16,0 20 0,0 1 15,0-1-15,0 1 0,0-1 0,0 1 16,0-1-16,0 1 0,0-1 16,0 1-16,0-22 0,0 21 0,0-20 15,0-1-15,0 0 0,0-20 16,0 20-16,0-21 0,0 0 0,0 0 16,0-42 15,0 0-16,0 0-15,21 0 0,-21 0 0,0-1 16,0-20-16,0 21 0,21-21 16,-21-1-16,21 1 0,-21 0 0,22-1 15,-1 1-15,0 0 0,-21 20 16,21-20-16,0 21 0,22 0 0,-22 0 16,0 21-16,21 0 0,-21 0 15,22 0-15,-1 0 0,-21 21 0,22-21 16,-1 21-16,0 21 0,-21-21 15,22 1-15,-22 20 0,21-21 16,-21 21-16,1-20 0,-22 20 16,0-21-16,0 21 0,0-20 0,0 20 15,-22-21-15,1 21 0,0-20 16,-21-1-16,-1 21 0,1-21 0,0 0 16,21 1-16,-22-1 0,1-21 15,0 21-15,20-21 0,1 0 0,0 0 16,0 0-16,0 0 0,42 0 47,0 0-47,0-21 0,22 21 15,-22 0-15,21-21 16,0 21-16,-20 0 0,41-22 0,-21 1 16,1 21-16,-1-21 0,22 21 15,-22-21-15,21 0 0,-20 0 0,-1-1 16,0 1-16,1 0 0,-1-21 15,0 21-15,-20-1 0,-1-20 0,0 21 16,0-21-16,-21 20 0,0-20 16,0 21-16,0 0 0,0 0 0,0-1 15,0 1-15,0 0 0,0 0 16,0 42 15,0 0-31,21 0 0,-21 1 16,0 20-16,0-21 0,21 21 15,-21 1-15,0-1 0,0-21 0,0 22 16,0 20-16,0-21 0,22 1 16,-22 20-16,0-20 0,0 20 0,0 1 15,21-1-15,-21 22 0,21-22 16,-21 1-16,21 20 0,0-20 0,0 21 16,1-22-16,-1 22 0,0-1 15,0 1-15,0 0 0,0-22 0,1 22 16,-22-22-16,21 1 0,-21-1 0,21 1 15,-21-1-15,0-20 0,0 20 16,0-20-16,0-22 0,-21 21 16,0-21-16,-1 0 0,1 1 0,0-22 15,0 0-15,0 0 0,0 0 16,-1-22-16,22 1 0,-21 0 0,0 0 16,21-21-16,0-1 0,0 1 15,-21-22-15,21 22 0,0-21 0,0-1 16,0-21-16,0 22 0,0-22 0,21 1 15,-21 20-15,21-21 0,-21 22 16,21-1-16,1 1 0,-1-1 0,0 1 16,-21-1-16,21 22 15,0-21-15,0 20 0,1 1 0,-22 0 0,21-1 16,-21 1-16,21 0 16,-21-1-16,0 1 0,0 0 0,0-1 15</inkml:trace>
  <inkml:trace contextRef="#ctx0" brushRef="#br0" timeOffset="1562.35">7302 762 0,'0'0'0,"-42"21"16,42 0-1,0 1-15,0-1 0,0 0 16,0 0 0,21-21-1,0 0-15,1 0 0,-1-21 0,0 0 16,0 21-16,0-21 0,0-1 16,-21 1-16,0 0 0,0 0 15,0 0-15,0 0 16,-21 21-16,0 0 15,0 0-15,0 0 16,0 0-16,21 21 0,-22 0 16,22 0-16,0 0 15,0 0-15,0 1 16,0-1-16,0 0 0,22 0 0,-1-21 16,-21 21-16,21-21 0,21 21 15,-21-21-15</inkml:trace>
  <inkml:trace contextRef="#ctx0" brushRef="#br0" timeOffset="1934.14">7705 1291 0,'0'0'0,"0"21"0,0 1 16,21-22 0,0 0-1,0 0-15,0-22 0,22 1 16,-22 21-16,0-21 0,0 0 15,0 0-15,0 21 0,22-21 0,-43-1 16,21-20-16,0 21 0,-21 0 16,0 0-16,0-1 0,0 1 0,0 0 15,0 0-15,-21 21 0,0 0 16,0 0-16,-1 0 0,1 0 16,0 21-16,0 0 0,-21 0 15,20 1-15,1 20 0,0-21 0,-21 21 16,21 1-16,-1-22 0,22 21 15,0-21-15,-21 22 0,21-22 0,0 0 16,0 0-16,0 0 0,0 1 16,21-1-16,1 0 0,-1-21 0,0 0 15,21 21-15,-21-21 0,22 0 16,-22 0-16,21 0 0,1 0 0,-1 0 16,-21-21-16,21 21 0,1-21 15</inkml:trace>
  <inkml:trace contextRef="#ctx0" brushRef="#br0" timeOffset="2503.33">8509 1101 0,'0'0'0,"0"-21"0,0-1 0,0 1 16,-21 21-16,0 0 16,-1 0-16,1 21 0,0-21 15,21 22-15,-21 20 0,0-21 16,21 0-16,-21 22 0,21-22 0,-22 21 15,1-21-15,21 22 0,0-22 16,0 21-16,0-21 0,0 22 0,0-22 16,0 0-16,0 0 0,21 0 15,1 0-15,-1 1 0,21-22 16,-21 0-16,22 0 0,-1 0 16,-21 0-16,21 0 0,1 0 0,-1-22 15,0 1-15,1 0 0,-1 0 16,0 0-16,-20-22 0,20 22 0,-21-21 15,0 0-15,22-1 0,-22-20 16,0 20-16,0-20 0,0-1 0,-21 1 16,21-1-16,1 1 0,-22-1 15,0 1-15,0 21 0,21-22 16,-21 22-16,0 21 0,0-1 0,0 1 16,0 0-16,0 42 31,0 0-31,-21 22 0,21-1 0,0 0 15,-22 22-15,1-1 0,0-20 16,21 20-16,-21 1 0,21-1 0,-21 1 16,21-1-16,-21-20 0,21 20 15,0-21-15,0-20 0,0 20 0,0 0 16,0-21-16,0 1 0,21-1 16,0 0-16,0 0 0,0-21 0,0 0 15,1 0-15,-1 0 0,0 0 0,0 0 16,0 0-16,22-21 0,-22 21 15,0-21-15,0 0 0,0-1 16,0-20-16,1 21 0,-22-21 16,21-1-16,-21 22 0</inkml:trace>
  <inkml:trace contextRef="#ctx0" brushRef="#br0" timeOffset="2722.2">8911 847 0,'0'0'0,"0"-43"16,21 43-16,0-21 16,1 21-16,20 0 0,0 0 15,-21 0-15,22-21 0,-1 21 16,0 0-16,-20 0 0,20 0 0,0 0 16,-21 0-16,22 0 0,-22 0 15,0 0-15,0 0 0,-42 21 31</inkml:trace>
  <inkml:trace contextRef="#ctx0" brushRef="#br0" timeOffset="3322.88">4318 2286 0,'-42'0'0,"84"0"0,-127 0 0,64 0 16,-21 0-16,21 0 0,-1 0 16,-20 0-16,21 0 0,0 0 15,0 0-15,21-21 16,21 21 15,0 0-31,21-21 0,1 21 0,-1 0 16,21 0-16,22-21 0,21 21 15,0-22-15,0 22 0,21 0 0,21-21 16,0 0-16,0 21 0,21-21 0,1 21 16,-22-21-16,42 21 0,-20-21 15,-1 21-15,22-22 0,-1 22 16,1-21-16,-22 21 0,21-21 16,1 21-16,-1-21 0,-20 21 0,-1-21 15,-21 0-15,0 21 0,-21-22 16,0 22-16,0-21 0,-21 21 0,0 0 15,-21-21-15,-22 21 0,22 0 16,-43-21-16,1 21 0,-1 0 0,-21 0 16,0 0-16,0-21 0,-42 21 31,0 0-31,-21 0 0,-1 0 16,-20 0-16,-1 0 0,1 0 15,-1 0-15,-20 0 0,-1 0 16</inkml:trace>
  <inkml:trace contextRef="#ctx0" brushRef="#br0" timeOffset="4410.18">4445 2392 0,'0'0'0,"-42"0"0,20 0 16,1 0-16,-21 0 0,21 0 15,0 0-15,-1 0 0,1 0 0,0-21 16,0 21-16,0 0 16,0 0-16,-1 0 15,44 0 16,-1-21-31,0 21 0,21 0 16,22 0-16,-22-22 0,43 22 0,-22 0 16,43-21-16,-21 21 0,21-21 0,21 21 15,0-21-15,0 21 16,21-21-16,0 21 0,0-21 0,21 21 16,1-22-16,-1 22 0,0 0 15,22-21-15,-22 21 0,1-21 0,-1 0 16,0 21-16,-21-21 0,1 21 15,-1-21-15,0 21 0,-21-22 0,0 22 16,0-21-16,-21 21 0,-22 0 0,1-21 16,0 21-16,-22-21 0,1 21 15,-1 0-15,-20 0 0,-1 0 0,0 0 16,1 0-16,-22 0 16,0 0-16,0 0 0,0 0 0,0 0 31,-21 21 109,22-21 220,-1 0-313,0 0-32</inkml:trace>
  <inkml:trace contextRef="#ctx0" brushRef="#br0" timeOffset="6039.01">1228 10435 0,'0'-21'0,"0"0"15,0 0 1,0 0-16,0-22 16,0 22-1,-22 0-15,1 0 16,0 21-16,0 0 16,0-21-16,0 21 0,-1 0 0,1 0 15,0 0-15,-21 0 0,21 0 16,-1 21-16,1 0 0,-21 0 15,21 0-15,0 22 0,-1-1 0,1 0 16,0 22-16,0-22 0,21 22 16,0-1-16,0-21 0,-21 22 15,21-22-15,0 22 0,0-22 16,0 22-16,0-22 0,0 0 0,0 1 16,21-22-16,-21 21 0,21-21 15,0 22-15,0-22 0,1-21 0,20 21 16,-21-21-16,21 0 0,-20 0 15,20 0-15,-21 0 0,21-21 16,1 21-16,-1-21 0,-21-1 0,22-20 16,-1 21-16,0 0 0,-21-22 15,22 1-15,-22 21 0,21-21 0,-21-1 16,22 1-16,-22-22 0,0 22 16,0-21-16,0-1 0,22 1 15,-22-1-15,-21 1 0,21-1 16,0 1-16,-21 20 0,21 1 0,-21 0 15,0-1-15,0 1 0,0 21 16,0-22-16,0 22 0,0 0 16,-21 21-16,0 21 15,0 0-15,21 22 16,-21-22-16,0 21 0,21 1 16,-22 20-16,22-21 0,0 22 15,0-1-15,-21 1 0,21-1 0,-21 1 16,21-1-16,-21-20 0,21 20 15,0-20-15,0-1 0,0 0 16,0 1-16,0-22 0,0 21 16,0-21-16,0 0 0,21 1 0,-21-1 15,21-21-15,0 0 0,1 0 16,-1 0-16,0 0 0,21 0 0</inkml:trace>
  <inkml:trace contextRef="#ctx0" brushRef="#br0" timeOffset="7385.84">2349 10774 0,'0'0'0,"22"-21"16,-22-22-16,0 22 0,0 0 0,0 0 16,0 0-16,0 0 0,0-1 15,-22 1-15,1 21 0,0 0 0,0 0 16,0 0-16,0 0 0,-1 0 15,-20 21-15,21 1 0,0-1 0,0 21 16,-22-21-16,22 22 0,0-1 16,0-21-16,0 21 0,-1 1 0,1-1 15,0 0-15,21 1 0,-21-1 16,21 0-16,0 1 0,0-22 0,0 21 16,0-21-16,0 1 15,0-1-15,21-21 0,0 0 0,0 0 16,1 0-16,20 0 15,-21-21-15,0-1 0,0 1 0,22 0 16,-22-21-16,0 21 0,21-1 16,-20-20-16,-1 21 0,0-21 0,-21 20 15,21-20-15,-21 0 0,21-1 16,-21 22-16,0-21 0,0 21 0,0-22 16,0 22-16,0 0 0,0 0 15,0 42 16,-21 0-31,21 0 0,-21 1 16,21 20-16,0-21 0,0 21 0,0-20 16,0 20-16,0-21 0,0 21 15,0-20-15,0-1 0,0 21 0,0-21 16,0 0-16,21 1 0,0-1 16,0 0-16,1 0 0,20-21 0,-21 0 15,0 0-15,22 0 0,-1 0 16,-21 0-1,170-85-15,-149 64 16,-21 0-16,21 0 0,-20 0 0,20-22 16,-21 22-16,-21 0 0,21-21 15,-21 21-15,21-1 0,-21 1 16,0 0-16,0 0 0,-21 21 31,0 21-15,21 0-16,0 0 0,0 22 15,0-22-15,0 0 0,0 0 0,0 0 16,0 1-16,0-1 0,0 0 0,21 0 16,0 0-16,-21 0 0,22 1 15,-1-22-15,-21 21 0,21 0 16,0-21 0,-21 21-16,-21-21 31,0 0-31,0 0 0,-1 0 15,1-21-15,0 21 0,0-21 16,0 21-16,0 0 0,-1 0 16,22-21-16,-21 21 0,0 0 15,0 0 1,21 21-16,0 0 0,0 0 16,0 0-16,0 0 15,0 1-15,0-1 16,21-21-16,0 21 15,0-21-15,1 0 0,-1 0 16,0 0-16,0 0 0,21 0 0,-20 0 16,-1 0-16,21-21 0,-21 0 15,22-1-15,-1 22 0,-21-21 0,21 0 16,1-21-16,-22 21 0,21-1 0,1 1 16,-1-21-16,-21 21 0,21-22 15,-20 1-15,20 21 0,-21-21 0,0 20 16,0-20-16,1 21 0,-22 0 15,0 0-15,0-1 0,-22 22 16,1 0 0,0 0-16,0 22 15,21-1-15,0 0 0,-21 0 0,21 0 16,0 22-16,0-22 16,0 0-16,0 0 0,0 21 0,0-20 15,0-1-15,0 0 0,21 0 0,-21 0 16,21 0-16,0 1 0,0-1 15,-21 0-15,22-21 0,-22 21 16,0 0 0,0 0-16,-22-21 15,1 0-15,0 22 16,0-22-16,0 0 16,0 0-16,-1 0 0,1 0 0,0 0 15,0 0 1,21-22-1,0 1-15,0 0 16,21 0-16,0 21 0,0-21 16,1 0-16,20-1 0,-21 1 0</inkml:trace>
  <inkml:trace contextRef="#ctx0" brushRef="#br0" timeOffset="8072.25">4868 10859 0,'0'0'0,"-21"0"0,0 0 16,0 0-16,0 0 0,-1 0 15,1 0-15,0 0 0,0 0 0,42 0 31,0 0-15,0 0-16,22 0 0,-22 0 0,21 0 16,22 0-16,-22 0 0,22 0 0,-1 0 15,1 0-15,-1 0 16,22 0-16,-22 0 0,1 0 0,-1 0 16,1-22-16,-1 22 0,1 0 0,-22-21 15,0 21-15,1 0 0,-1-21 16,-21 21-16,22-21 0,-22 21 0,-21-21 15,0 0-15,0-1 16,0 1-16,-21 21 0,-1-21 16,1 21-16,-21-21 0,21 21 0,-22 0 15,1-21-15,0 21 0,-1 0 16,1 0-16,21 0 0,-21 0 0,20 0 16,1 0-16,42 0 31,1 0-16,-1 0-15,21 0 0,-21 0 0,22 0 16,-1 0-16,-21 0 0,21 0 16,1-21-16,-22 21 0,0 0 0,21 0 15,-20 0-15,-1 0 0,0 0 16,-21 21-16,0 0 16,0 0-16,0 0 0,-21 0 15,0-21-15,21 22 0,-43-1 16,22 0-16,0 21 0,0-21 15,0 1-15,-1-1 0,1 0 0,0-21 16,0 21-16,0 0 0,0 0 16,-1 1-16,22-1 0,-21-21 15,21 21-15,-21-21 16,21-21 15,0 0-31</inkml:trace>
  <inkml:trace contextRef="#ctx0" brushRef="#br0" timeOffset="10270.94">7387 10287 0,'-21'0'0,"42"0"0,-63 21 15,21-21 1,21-21 15,21 21-31,0-21 16,0 0-16,0 0 0,22-1 0,-22 1 15,21 0-15,0-21 0,-20 21 16,20-22-16,0 1 0,1 0 0,-22-1 16,21 1-16,-21-22 0,0 22 15,1-21-15,-22 20 0,0 1 0,0 0 16,0-1-16,0 22 0,0-21 16,0 21-16,-22-1 0,1 22 0,0 0 15,0 0-15,0 0 16,0 0-16,-1 22 0,22 20 0,-21 0 15,0 1-15,0 20 0,21 1 16,0-1-16,-21 1 0,0-1 0,21 22 16,0-22-16,-22 22 0,22-22 0,-21 22 15,21-21-15,0 20 0,0-20 16,0 20-16,0-20 0,0-22 0,0 22 16,0-22-16,0 0 0,0 1 15,0-22-15,0 0 0,-21 0 16,21 0-16,-21-21 15,0 0-15,0 0 16,21-21-16,-22 0 16,22 0-16,0-21 0,0 20 0,0-20 15,0 0-15,0-1 0,0 1 16,0 0-16,22-1 0,-1 1 0,0 0 16,0-1-16,0 1 0,22 0 0,-22 21 15,21-1-15,0 1 0,1 21 16,-1 0-16,0 0 0,1 0 0,-1 0 15,0 0-15,1 21 0,-1 1 16,-21-1-16,22 21 0,-22-21 16,0 22-16,0-22 0,-21 21 0,0 0 15,0-20-15,0 20 0,0-21 0,-21 21 16,0 1-16,-22-22 0,22 0 16,-21 0-16,21 22 0,-22-43 0,1 21 15,0 0-15,-1-21 0,1 0 0,0 0 16,-1 0-16,1 0 0,21 0 15,-21 0-15,20-21 0,1 0 16,0-1-16,0 1 0,21-21 0,0 21 0,-21-22 16,21 22-16,0 0 0,0 0 15,0 0-15,0 0 0,0-1 0,0 44 32,0-1-17,21 0-15,0 0 0,-21 0 0,21 0 16,-21 1-16,0 20 0,21-21 15,1 0-15,-1 0 0,0 1 0,-21-1 16,21 0-16,0 0 0,0 0 0,1-21 16,20 21-16,-21-21 0,0 0 15,22 0-15,-1 0 0,-21 0 0,21 0 16,1-21-16,20 0 0,-20 21 16,-1-21-16,21-21 0,-20 20 0,-1-20 15,22 21-15,-22-21 0,43-43 16,-43 21-16,-21 1 0,21 21 15,-20-22-15,-1 1 0,0 20 16,0-20-16,0-1 0,-21 1 0,0-1 16,0 1-16,0-1 0,0 22 0,0-22 15,0 22-15,0 0 0,0 21 16,0-1-16,0 1 0,0 0 0,-21 21 16,0 0-16,0 21 0,0 0 0,-1 22 15,22-1-15,-21 0 0,0 1 16,21 20-16,0 1 0,-21-22 0,0 22 15,21-1-15,-21 1 0,-1-1 16,22 1-16,0-1 0,0 1 16,0-1-16,0-21 0,0 64 15,0-85-15,0 22 0,0-1 16,0-21-16,0 0 0,22 1 0,-1-1 16,0 0-16,0-21 0,0 0 15,0 0-15,1 0 16,-1-21-16,-21 0 0,21 21 0,0-22 15,0 1-15,0 0 0,-21 0 0,22 0 16,-1-22-16,0 22 0,-21-21 16,21 21-16,-21 0 0,0-1 15,21 1-15,0 0 0,-21 0 0,22 21 16,-22 21 0,0 0-1,0 0-15,0 1 0,0-1 0,0 0 16,0 0-16,0 0 0,0 0 0,0 1 15,0-1-15,-22 0 0,22 0 16,0 0-16,0 0 0,0 1 0,0-1 16,22-21-16,-1 0 15,0 0 1,0 0-16,0 0 0,0 0 0,1-21 0,-1-1 16,0 1-16,21 0 15,1-21-15,-22 21 0,0-1 16,0 1-16,0-21 0,-21 21 0,21-22 15,1 22-15,-1 0 0,-21 0 0,0 0 16,21 0-16,-21-1 0,21 22 16,-21 22-1,0-1 1,0 0-16,0 0 16,0 21-16,-21-20 0,21-1 0,0 0 15,0 0-15,0 21 0,0-20 0,0-1 16,0 0-16,0 0 0,0 0 15,21 0-15,0-21 16,0 0-16,1 22 0,-1-22 0,0 0 16,0 0-16,21 0 0,-20 0 15,20-22-15,0 1 0,-21 21 0,22-21 16,-1 0-16,0 0 0,-20 0 0,20-22 16,-21 22-16,0 0 0,0-21 0,1-1 15,-1 22-15,0-21 0,-21-1 16,0 22-16,0-21 0,0 21 0,0 0 15,0-1-15,-21 22 16,0 0-16,-1 0 0,-20 0 16,21 0-16,0 22 0,0-1 0,21 21 15,-22-21-15,22 0 0,-21 22 16,21-1-16,0-21 0,0 22 16,0-22-16,0 0 0,0 21 0,21-21 15,1 1-15,-1-1 0,0 0 0,21 0 16,-21-21-16,22 21 0,-22-21 15,21 0-15,-21 0 0,22 0 0,-1 0 16,-21 0-16,22 0 0,-1-21 0,0 0 16,-21 0-16,22 0 0,-22-1 15,21-20-15,1 21 0</inkml:trace>
  <inkml:trace contextRef="#ctx0" brushRef="#br0" timeOffset="10490.41">11239 9948 0,'0'0'0,"-42"0"0,0 0 16,21 22-16,-22-22 0,22 0 15,-21 0-15,21 0 0,-1 0 16,1 0-16,-21 0 0</inkml:trace>
  <inkml:trace contextRef="#ctx0" brushRef="#br0" timeOffset="10906.84">10880 9991 0,'21'-21'32,"0"-1"-32,0 1 0,0 0 15,0 0-15,1-21 0,-1 20 0,0-20 16,0 0-16,0-1 0,0 1 15,-21 0-15,0-1 0,22 1 0,-22 0 16,0-1-16,0 1 0,0 0 16,0 21-16,0-1 0,0-20 15,-22 42-15,22-21 0,-21 21 0,0 21 16,21 0-16,0 0 0,0 22 16,-21 20-16,21 1 0,0 20 15,0 1-15,0 0 0,0 21 0,-21-22 16,21 22-16,0 0 0,0 0 15,-21 0-15,-1-1 0,1 1 0,0 0 16,0 0-16,-21 0 0,20 0 0,1-1 16,-21 22-16,21-21 0,0 0 0,-1 0 15,1-21-15,0 20 0,0-20 16,0 21-16,0-21 0,-1-22 16,1 22-16,21-22 0,0-20 0,0 20 0,-21-21 15,21 1-15,0-22 16,0 0-16,0 0 0,21-42 15,-21 0 1,21-21-16,-21 20 0,22-20 0,-1 0 16,0-22-16,-21 1 0,21-1 15,-21 1-15,21-22 0,0 0 0,1 1 16,-22-22-16</inkml:trace>
  <inkml:trace contextRef="#ctx0" brushRef="#br0" timeOffset="11252.33">10710 10329 0,'-21'-42'16,"42"84"-16,-63-105 0,21 42 0,21 0 0,-21-1 15,21 1-15,0 0 0,0 0 16,21 0-16,0 0 0,21-1 0,1 1 16,-1 0-16,0 21 0,22 0 0,-1 0 15,1 0-15,84 0 16,-85 21-16,-20 0 0,20 1 15,-20-1-15,-22 0 0,21 21 0,-42-21 0,0 1 16,0 20-16,0-21 0,0 21 16,-21-20-16,0 20 0,-22-21 15,1 21-15,21-20 0,-21-1 0,-22 0 16,22 0-16,-1 0 0,22 0 16,-21-21-16,0 22 0,20-22 0,1 0 15,0 21-15,42-21 31,0 0-15,1 0-16,20 0 0,-21 0 0,0 0 16,22-21-16</inkml:trace>
  <inkml:trace contextRef="#ctx0" brushRef="#br0" timeOffset="12584.16">11388 10583 0,'0'0'0,"0"-21"31,21 21-31,-21-21 0,21 0 0,21 0 16,-42 0-16,21-1 0,1-20 16,-1 21-16,0 0 0,0-22 15,0 22-15,0-21 0,1 21 0,-22-22 16,0 22-16,0-21 0,0 21 16,0 0-16,0-1 0,0 1 0,0 0 15,-22 21-15,1 0 0,0 0 16,0 21-16,21 0 15,0 1-15,-21-1 0,21 0 0,0 0 16,0 0-16,0 0 0,0 1 16,0-1-16,0 21 0,21-21 0,-21 0 15,21 1-15,0-1 0,0 0 16,1 0-16,-1 21 0,0-20 0,0-1 16,0 0-16,-21 0 0,21 0 0,1 0 15,-1-21-15,-21 22 0,0-1 16,21-21-16,0 0 0,-21 21 15,21-21-15,0 0 0,1 0 16,-1-21-16,0 0 0,-21-1 16,42 22-16,-21-21 0,1 0 15,-1-21-15,0 21 0,0-1 0,0-20 16,0 21-16,1-21 0,-22-1 0,0 22 16,21-21-16,-21 21 0,0-22 15,0 22-15,0 0 0,0 0 16,0 42-1,0 0 1,0 0-16,0 22 0,-21-22 16,21 0-16,-22 21 0,22-21 0,-21 1 0,21 20 15,0-21-15,0 0 0,0 0 16,0 1-16,0-1 0,0 0 16,0 0-16,21-21 0,1 0 0,-1 0 0,0 0 15,0 0-15,0 0 0,22 0 16,-22 0-16,0 0 0,0-21 15,21 21-15,-20-21 0,-1 0 0,0-1 16,0 1-16,-21 0 0,21 0 0,-21 0 16,21 0-16,-21-22 0,22 22 15,-22 0-15,0 0 0,0 0 0,0-1 16,0 44 0,0-1-1,0 0-15,0 0 16,-22 21-16,22-20 0,-21-1 0,21 0 15,-21 0-15,21 0 0,0 0 16,-21 1-16,21-1 0,-21-21 16,21 21-16,0-42 31,21 21-15,0-21-16,-21-1 0,21 1 15,-21 0-15,21 0 0,1 0 0,-1-22 16,-21 22-16,21-21 0,0 21 0,0-22 15,0 22-15,1 0 0,20 0 0,-21 0 16,0 0-16,0-1 16,1 22-16,-1 0 0,-21 22 15,0-1-15,0 0 0,0 0 16,0 0-16,0 22 0,0-22 16,0 21-16,0-21 0,0 22 0,0-22 15,0 0-15,0 21 0,0-21 0,0 1 16,0-1-16,0 0 0,21-21 0,0 21 15,0-21-15,0 0 16,1 0-16,-1 0 0,0 0 0,0 0 16,0 0-16,0-21 0,1 0 0,20 21 15,-21-21-15,0-22 0,0 22 0,1 0 16,-1-21-16,0 20 0,0-20 16,0 0-16,0-1 0,-21 1 0,22-21 15,-1 20-15,0 1 0,-21-22 16,0 22-16,21-21 0,-21 20 15,21 1-15,-21 0 0,0 20 0,0 1 16,0 0-16,0 0 0,0 42 16,-21 0-1,0 22-15,0-22 0,21 21 0,-21 0 16,-1 1-16,1-1 0,21 22 0,-21-22 16,21 0-16,-21 1 0,21-1 15,0 0-15,0 1 0,0-1 0,0 0 16,0-21-16,0 22 0,0-22 15,0 0-15,0 21 0,21-20 16,0-22-16,0 0 16,1 0-16,-1 0 0,0 0 15,0 0-15,0 0 0,0-22 0,1 22 16,-1-21-16,0 0 0,0 0 0,0 0 16,-21 0-16,21-1 0,-21 1 15,22 0-15,-22 0 0,0-21 0,0 20 16,0 1-16</inkml:trace>
  <inkml:trace contextRef="#ctx0" brushRef="#br0" timeOffset="12782.15">13208 10054 0,'0'0'0,"21"0"31,0 0-31,0 0 16,1 0-16,-1 0 0,0 0 0,0 0 15,21 0-15,-20 0 0,-1 0 16,0-21-16,0 21 0,0 0 0,-21-21 16,0 0-16,0 0 15,0-1-15,-21 22 16</inkml:trace>
  <inkml:trace contextRef="#ctx0" brushRef="#br0" timeOffset="12950.64">12679 9864 0,'0'0'0,"-21"0"15,-43 0 1,43 0-16,21-21 31</inkml:trace>
  <inkml:trace contextRef="#ctx0" brushRef="#br0" timeOffset="13855.03">15346 10054 0,'0'0'0,"21"-42"0,-21 21 0,0 0 0,0-22 15,0 22-15,0 0 0,0 0 0,0-22 16,-21 43-16,21-21 0,-21 0 16,-1 21-16,1 0 0,-21 0 15,21 0-15,0 21 0,-1 0 0,-20 1 16,21-1-16,0 21 0,0 0 15,-1 1-15,1-1 0,0 0 0,0 1 16,21-1-16,-21 0 0,21 1 16,0-1-16,0 0 0,0 1 0,0-22 15,0 21-15,21-21 0,0 1 0,0-1 16,22 0-16,-22-21 0,0 0 16,21 0-16,-21 0 0,1 0 0,20 0 15,-21-21-15,21 0 0,-20-1 16,20 1-16,-21 0 0,21 0 0,-20 0 15,-1-22-15,-21 22 0,0-21 16,0 21-16,0-22 0,0 22 0,0-21 16,0 0-16,0 20 0,-21-20 15,-1 21-15,-20-21 0,21 20 0,0 22 16,-22-21-16,22 21 0,-21 0 0,21 0 16,-22 21-16,22-21 0,0 22 15,0-1-15,0 0 0,0 21 0,21-21 16,-22 1-16,22-1 0,0 21 0,0-21 15,0 0-15,22-21 0,-1 22 16,0-1-16,0-21 0,0 0 16,22 0-16,-1 0 0,-21 0 0,21 0 15,1 0-15,-1-21 0,0-1 0,1 22 16,-1-21-16,0 0 0,1 0 16,-1 0-16,-21 0 0,22-1 15,-22-20-15,0 21 0,0 0 0,0 0 16,0-1-16,-21 1 0,0 42 31,0 1-31,0 20 16,0-21-16,0 0 0,0 0 0,0 1 15,22 20-15,-22-21 0,0 0 16,0 0-16,0 1 0,0-1 0,0 0 16,21-21-16,-21 21 0,21-21 15,0 0 1,0 0-16,0 0 15,1 0-15,-1 0 0</inkml:trace>
  <inkml:trace contextRef="#ctx0" brushRef="#br0" timeOffset="14293.96">16891 10266 0,'0'0'0,"0"-21"0,0 0 16,0-1-16,0 1 15,21 0-15,-21 0 0,21 0 0,-21 0 16,21-22-16,1 22 0,-22-21 16,21-1-16,0-20 0,-21 21 0,21-22 15,0 22-15,-21-22 0,21 1 0,1-1 16,-1 1-16,-21-1 0,21 22 15,0 0-15,-21-1 0,21 1 0,-21 21 16,21 0-16,-21-1 0,0 44 16,0-1-1,-21 21-15,0 0 0,0 1 0,0-1 16,21 22-16,-21-22 16,-1 21-16,1 1 0,0-1 0,21 1 15,0-1-15,-21-20 0,21-1 0,0 22 16,0-22-16,0 0 0,0-21 15,0 22-15,0-22 0,0 0 0,21 0 16,0 0-16,0-21 0,1 0 16,-1 0-16,0 0 15,0 0-15,-21-21 16,0 0-16,21 21 0,-21-21 0,0 0 16</inkml:trace>
  <inkml:trace contextRef="#ctx0" brushRef="#br0" timeOffset="14487.88">16870 9927 0,'0'0'16,"21"0"0,0 0-1,0 0-15,0 0 0,1-21 16,41 21-16,-42-21 0,0 21 15,22 0-15,-22-21 0,0 0 16,0 21-16,0 0 0</inkml:trace>
  <inkml:trace contextRef="#ctx0" brushRef="#br0" timeOffset="15512.32">17420 10139 0,'0'21'0,"0"-42"32,21 21-32,0-21 15,1 0-15,-1 21 0,0-22 16,21 1-16,-21 0 0,1 0 0,-1 0 16,0-22-16,0 22 0,-21 0 0,0-21 15,21 21-15,-21-1 0,0 1 16,0 0-16,-21 21 15,0 0 1,0 21-16,0 0 0,-1 1 0,1 20 16,0-21-16,0 0 0,0 22 0,21-22 15,0 21-15,-21-21 0,21 22 16,0-22-16,0 0 0,0 0 0,0 0 16,0 0-16,21 1 0,0-1 15,0-21-15,0 0 0,22 0 16,-22 0-16,21 0 0,-21 0 15,22 0-15,-22 0 0,0-21 0,21-1 16,-21 1-16,1 21 0,-1-21 0,0 0 16,0 0-16,0-22 0,0 22 15,-21 0-15,0-21 0,22 21 0,-22-22 16,0 22-16,0 0 0,0 42 31,0 0-15,0 0-16,0 1 0,-22 20 15,22-21-15,0 0 0,0 0 16,0 22-16,0-22 0,-21 0 0,21 0 16,0 0-16,0 1 0,0-1 0,-21 0 15,21 0-15,0 0 16,0-42 15,0 0-31,21 0 16,-21 0-16,21-1 0,1-20 15,-22 21-15,21-21 0,0 20 0,0-20 16,0 21-16,0-21 0,1 20 16,-22 1-16,21 0 0,0 0 15,0 0-15,0 21 0,0 0 16,-21 21-16,22 0 16,-22 0-16,21 0 0,-21 1 0,21 20 15,0-21-15,-21 0 0,21 0 0,0 22 16,-21-22-16,22 0 0,-1 0 15,-21 0-15,0 1 0,21-1 16,-21-42 15,0-1-15,0 1-16,21 0 0,-21 0 16,21 0-16,0 0 15,1-22-15,-1 22 0,-21-21 0,21 21 16,0-1-16,0-20 0,0 21 0,1 21 15,-1-21-15,0 21 0,0 0 16,-21 21-16,21-21 16,-21 21-16,0 0 0,0 0 0,0 1 15,0 20-15,0-21 0,0 0 16,0 0-16,21 1 0,-21-1 0,22 0 16,-1 0-16,-21 0 0,21 0 0,0 1 15,0-1-15,0-21 16,1 0-16,-1 0 15,0 0-15,0 0 0,0 0 16,0 0-16,1-21 0,-1 21 16,0-22-16,0 1 0,0 0 15</inkml:trace>
  <inkml:trace contextRef="#ctx0" brushRef="#br0" timeOffset="15859.02">19262 9800 0,'0'0'0,"0"-21"0,-22 0 16,65 21-16,-64 0 15,21 21-15,-22 0 16,1 0-16,0 1 0,0-1 0,21 0 16,-21 21-16,21-21 0,0 22 15,0-1-15,-21 0 0,21 1 16,-22-1-16,22 0 0,0 22 0,0-1 16,0 1-16,0-1 0,0 1 0,0 21 15,0-22-15,0 22 0,0-22 0,0 22 16,0-22-16,0 22 0,0 0 15,0-1-15,0 1 0,0-21 0,0 20 16,0-20-16,0-1 0,0 1 0,0-1 16,0-20-16,0-1 0,0 0 15,22 1-15,-22-22 0,0 0 0,0 0 16,0 0-16,21-42 16,-21 0-1,0 0-15,21 0 0,-21-1 0,0 1 16,21-21-16,0 0 0,0-1 15,-21-20-15,22 20 0,-1-20 0,0-1 16,0 1-16</inkml:trace>
  <inkml:trace contextRef="#ctx0" brushRef="#br0" timeOffset="17430">19325 10224 0,'-42'-43'0,"84"86"0,-84-107 0,42 22 0,0 21 0,0-1 16,0 1-16,21 0 15,0 21-15,21-21 0,-20 21 16,20-21-16,0 21 0,1 0 0,-22 0 16,21 0-16,0 0 0,1 21 15,-1 0-15,-21 0 0,22 0 0,-22 1 16,0-1-16,-21 0 0,0 0 0,0 0 16,0 0-16,0 1 0,-21-1 15,0 0-15,-1 0 0,1 0 0,-21-21 16,0 21-16,20-21 0,-20 0 0,0 22 15,21-22-15,-1 0 0,1 0 16,0 0-16,0 0 16,42 0-1,0 0-15,0 0 16,1 21-16,-1-21 0,0 0 0,21 0 16,-21 0-16,22 21 0,-22-21 0,21 0 15,1 0-15,-22 0 0,21 0 16,-21 0-16,22 0 0,-1-21 0,-21 0 15,21-1-15,-20 1 0,-1 0 16,0 0-16,21 0 0,-21-22 0,1 22 16,-1-21-16,0-43 15,0 22-15,0 20 0,0-20 0,-21-1 16,0 1-16,0-1 0,0 1 0,0 21 16,0-1-16,0 1 0,0 0 0,0 20 15,0 1-15,0 0 0,0 0 16,-21 21-16,21 21 15,-21 0-15,0 0 0,21 22 0,-21-1 16,21 22-16,-21-1 0,21-21 16,0 22-16,0-1 0,0-20 0,0 20 15,0-20-15,0-1 0,0 21 0,0-41 16,21 20-16,0 0 0,-21 1 16,21-22-16,0 0 0,0 0 0,1 0 15,-1 0-15,0 1 0,21-22 16,1 0-16,-1 0 0,-21 0 0,21 0 15,1 0-15,-1-22 0,0 1 0,1 21 16,-22-42-16,21 21 0,-21 0 16,1-1-16,-1-20 0,0 21 15,0-21-15,-21 20 0,0-20 0,0 21 16,0 0-16,0 0 0,-21-1 0,0 22 16,0 0-16,-1 0 0,-20 0 15,21 0-15,-21 0 0,20 0 0,-20 22 16,21-1-16,0 0 0,0 21 0,-22-21 15,43 1-15,-21-1 0,0 42 16,21-42-16,0 1 16,0-1-16,0 0 0,0 0 0,21 0 15,0 0-15,0-21 16,1 0-16,-1 0 0,0 0 0,0 0 16,0 0-16,0 0 0,-21-21 0,22 21 15,-1-21-15,0 0 0,0 0 16,0 0-16,-21-22 0,21 22 0,1-21 15,-22 21-15,21-22 0,-21 22 0,21-21 16,-21 21-16,21-1 0,-21 1 16,0 0-16,0 42 31,0 22-15,0-22-16,-21 0 0,21 0 15,0 21-15,0-20 0,0-1 0,0 21 16,0-21-16,21 0 0,0 22 15,0-22-15,1 0 0,-1 0 0,0-21 16,21 21-16,-21 1 0,1-22 0,-1 0 16,0 0-16,0 0 0,0 0 15,0-22-15,1 1 0,-1 0 0,0 21 16,0-42-16,0 21 0,0-1 0,1-20 16,-22 0-16,21-1 0,0 1 15,0 0-15,-21-22 0,21 1 0,0-1 16,1 1-16,-22-1 0,21 22 15,-21-22-15,21 22 0,-21 0 16,0-1-16,0 1 0,0 21 0,0 0 16,0 0-16,0 42 31,0 0-31,0 21 0,0 1 0,0-1 16,-21 0-16,21 1 0,0 20 15,-21 1-15,21-22 0,0 21 0,0-20 16,0 20-16,0-20 0,0-1 0,0 0 15,0-21-15,0 22 0,0-22 16,21 21-16,0-21 0,0 1 0,0-22 16,0 21-16,22-21 0,-22 21 15,0-21-15,21 0 0,-20 0 16,20 0-16,-21 0 0,21-21 0,-20 0 16,20-1-16,-21 22 0,0-21 0,22-21 15,-22 21-15,0 0 0,0-22 16,-21 22-16,0 0 0,21-21 0,-21 20 15,0 1-15,0 0 0,0 0 0,0 0 16,-21 21-16,0 0 0,0 0 16,0 0-16,-1 21 0,1 0 15,0 0-15,21 0 0,0 22 16,0-22-16,0 0 0,0 21 0,0-20 16,0-1-16,0 0 0,0 0 15,0 0-15,21 0 0,0 1 16,1-22-16,-1 21 0,0-21 0,0 0 15,0 0-15,0 0 0,1 0 0,20 0 16,-21 0-16,0 0 0,0 0 16,1-21-16,-1 21 0,0-22 0,0 22 15,0-21-15,0 0 0,-21 0 0,0 0 16,22-22-16,-22 22 0,0 0 16,0 0-16,0-21 0,0 20 0</inkml:trace>
  <inkml:trace contextRef="#ctx0" brushRef="#br0" timeOffset="17697.98">21188 9652 0,'-21'0'16,"-1"0"-1,22-21-15,22 0 16,-1 21-16,0 0 15,21 0-15,-21-21 0,22 21 16,-22 0-16,21 0 0,1 0 0,-22 0 16,21-22-16,-21 22 0,0 0 15,22 0-15,-22-21 0,0 21 16,0 0-16,0 0 0,1 0 16</inkml:trace>
  <inkml:trace contextRef="#ctx0" brushRef="#br0" timeOffset="18697.97">23728 9906 0,'0'0'0,"-21"0"0,21-21 31,0 0-31,0 0 16,0-22-16,0 22 0,21 0 0,0-21 15,0-1-15,-21 1 0,21 0 16,0-1-16,-21 1 0,22-22 16,-1 1-16,-21-1 0,21 1 0,0-1 15,-21 1-15,0-1 0,21 1 16,-21-1-16,21 22 0,-21 0 0,0-1 16,0 22-16,0 0 0,-21 63 31,0-20-31,0 20 0,0 0 15,21 22-15,-21-1 0,-1-20 0,1 20 16,0 1-16,0-1 0,21 1 0,-21-1 16,21 1-16,0-1 0,0 1 15,0-22-15,0 0 0,0 22 0,21-43 16,0 21-16,0-21 0,0 1 0,1-1 16,-1 0-16,0 0 0,0-21 15,0 0-15,0 0 0,22 0 16,-22 0-16,0-21 0,0 0 0,0 0 15,22-1-15,-22 1 0,0 0 16,0-21-16,0-1 0,1 22 0,-1-21 16,0 0-16,0-1 0,-21 1 0,0 0 15,21 20-15,-21 1 0,0 0 16,0 0-16,0 0 0,0 42 16,0 0-1,0 21-15,0-20 0,-21-1 16,21 21-16,-21 0 0,21-20 0,-21 20 15,21 0-15,0-21 0,0 1 16,0 20-16,0-21 0,0 0 16,0 0-16,21 1 0,0-22 15,0 0-15,0 0 0,1 0 0,20 0 16,-21-22-16,0 22 0,0-21 16,1 0-16,-1 0 0,-21 0 0,0 0 15,21-1-15,-21-20 0,0 21 0,0-21 16,0 20-16,0-20 0,0 21 15,-21 0-15,21-22 0,-21 43 0,-1-21 16,1 0-16,0 21 0,0 0 16,0 0-16,0 0 15,-1 0-15,22 21 16,-21-21-16,0 21 0,21 1 16,-21-22-16,0 0 15</inkml:trace>
  <inkml:trace contextRef="#ctx0" brushRef="#br0" timeOffset="18910.84">23495 9356 0,'-21'0'0,"42"0"16,-63 0-16,42-21 0,21-1 15,0 22-15,0-21 16,21 21-16,1 0 0,-1 0 0,0-21 15,22 21-15,-22 0 0,22 0 0,-1-21 16,-20 21-16,-1 0 0,21 0 16,-20-21-16,-1 21 0,-21 0 0,22 0 15,-22 0-15,21-21 0,-21 21 0,0 0 16,22 0-16</inkml:trace>
  <inkml:trace contextRef="#ctx0" brushRef="#br0" timeOffset="20274.77">25866 9800 0,'0'0'0,"0"21"0,-22-21 15,1 0-15,0 0 0,0 0 0,0 0 16,0-21-16,-1 0 0,1 0 15,21 0-15,-21 0 0,21-1 16,0-20-16,0 21 0,0 0 16,0-22-16,21 1 0,-21 21 0,21-21 15,22-1-15,-22 22 0,0-21 0,21-1 16,-20 1-16,-1 21 0,21-21 16,-21 20-16,0 1 0,22 0 0,-22 21 15,0 0-15,0 0 0,0 21 16,-21 0-16,0 1 15,0-1-15,0 0 0,0 0 16,0 0-16,0 0 0,0 1 16,0-1-16,0 0 15,0-42 17,0 0-17,0-1-15,-21 1 16,0 0-16,21 0 0,-21 0 0,21 0 15,0-1-15,-21 1 0,0 0 16,-1 21-16,1 0 16,0 0-16,0 21 15,0 0-15,-22 1 0,22-1 0,0 0 16,0 21-16,-21-21 0,20 22 16,1-1-16,-21 0 0,21-20 0,0 20 15,-1 0-15,22 1 0,-21-22 0,21 21 16,0-21-16,0 22 15,21-22-15,1 0 0,-1 0 0,21 0 0,-21-21 16,22 21-16,-22-21 0,21 0 16,0 0-16,-20 0 0,20 0 15,0 0-15,1-21 0,-22 21 0,21-21 16,-21 0-16,22 0 0,-22 0 0,0-1 16,0-20-16,21 0 0,-42 21 15,22-22-15,-1 22 0,-21-21 0,21 21 16,-21-1-16,0 1 0,0 0 0,0 42 31,0 0-15,0 1-16,0-1 0,0 0 15,0 0-15,0 21 0,21-20 16,-21-1-16,21 0 0,-21 0 0,0 0 16,0 0-16,21 1 0,1-1 15,-1 0-15,0-21 0,0 0 16,0 21-16,22-21 0,-22 0 15,0 0-15,0 0 0,0 0 16,0 0-16,22 0 0,-22-21 0,0 0 16,0 21-16,0-21 0,1-1 0,-1 1 15,0 0-15,0 0 0,-21-21 16,0 20-16,21-20 0,-21 21 0,21-21 16,-21 20-16,0 1 0,0-21 15,0 21-15,0 0 0,-21 21 31,0 0-31,0 0 0,21 21 16,0 0-16,-21 0 0,21 0 16,-21 0-16,21 22 0,0-22 0,0 0 15,0 21-15,0-20 0,0-1 0,0 0 16,0 0-16,21 0 0,0 0 16,21 1-16,-21-22 0,22 21 0,-1-21 15,0 0-15,1 0 0,20 21 0,43-21 16,-64 0-16,1 0 15,-1 0-15,0-21 0,1 21 16,-1-21-16,-21-1 0,0 1 0,1 0 16,-1-21-16,0 21 0,0-22 15,-21 22-15,0-21 0,0-1 0,0 22 16,0-21-16,0 21 0,0 0 16,0-1-16,-21 1 0,21 0 0,-21 21 15,0 0-15,-22 0 0,22 0 0,0 0 16,-21 21-16,20-21 0,-20 21 0,21 22 15,0-22-15,-22 0 0,22 21 16,0-20-16,21 20 0,0-21 0,-21 21 16,21-20-16,0 20 0,0-21 0,0 0 15,0 0-15,21 1 16,0-22-16,0 0 16,1 0-16,-1 0 0,0 0 0,0 0 15,0-22-15,0 22 16,1-21-16,-22 0 0,21 0 0,0 0 15,-21 0-15,21-22 0,-21 22 16,21-21-16,0 21 0,-21-22 0,22 22 16,-22 0-16,0 0 0,21 0 0,-21-1 15</inkml:trace>
  <inkml:trace contextRef="#ctx0" brushRef="#br0" timeOffset="20931.68">27559 9377 0,'0'42'16,"0"-84"-16,0 105 0,0-41 15,0-1-15,0 0 0,0 0 16,0 0-16,0 22 0,0-22 0,0 0 15,0 0-15,21 0 0,21 22 16,-20-22-16,-1-21 0,0 21 16,0-21-16,0 0 0,22 0 0,-22 0 15,0 0-15,0 0 0,0-21 0,0 0 16,1-1-16,-1 1 0,0 0 16,0 0-16,0-21 0,0-1 0,1 1 15,-1 0-15,-21-1 0,21 1 16,0-22-16,0 22 0,-21-21 0,21-1 15,-21 1-15,0-1 0,22 22 0,-22-1 16,0 1-16,0 0 0,0 21 16,0-1-16,-22 44 15,22-1-15,-21 0 16,0 21-16,0 1 0,0-1 16,21 0-16,-21 22 0,21-22 0,-22 0 15,22 22-15,0-22 0,0 1 0,0 20 16,0-21-16,0 1 0,0-1 15,0 0-15,22-20 0,-1 20 0,0-21 16,0 0-16,0 0 0,0 1 16,1-1-16,20-21 0,-21 0 15,0 0-15,22 0 0,-22 0 0,21 0 16,-21 0-16,0-21 0,1-1 16,-1 1-16,21 0 0,-21 0 0,-21 0 15,21 0-15,1-22 0,-22 22 0,21-21 16,-21 21-16,0-1 0,0 1 15,0 0-15,0 0 0,0 0 0,-21 21 16,-1 0 0,22 21-16,0 0 0,-21 0 15,0 0-15,21 1 0,0-1 0,-21 0 16,21 21-16,0-21 0,0 1 0,0-1 16,0 0-16,21 0 0,0-21 15,0 21-15,1-21 0,-1 21 16,0-21-16,0 0 0,43 0 15,-43 0-15,0 0 0,0 0 16,0 0-16,0 0 0,22-21 0,-22 0 16,0 21-16,0-21 0,0 0 0,1-22 15,-1 22-15,0 0 0,-21 0 16,0-21-16,0 20 0,0 1 0,0 0 16,0 0-16,-42 0 0,20 0 0</inkml:trace>
  <inkml:trace contextRef="#ctx0" brushRef="#br0" timeOffset="21159.07">27961 9144 0,'0'0'0,"21"0"31,0 0-31,1 0 16,-1 0-16,21 0 0,0 0 15,-20-21-15,20 21 0,0 0 0,1-21 16,-1 0-16,21 21 0,-20-22 0,-1 22 16,0-21-16,1 21 15,-1-21-15,0 0 0,1 21 0,-1-21 16,22 0-16,-22 21 0</inkml:trace>
  <inkml:trace contextRef="#ctx0" brushRef="#br0" timeOffset="21823.07">30649 9440 0,'21'0'0,"1"-21"16,-1 21-1,0-21-15,-21 0 0,21 21 0,0-21 16,0 0-16,-21-1 0,22 1 16,-1 0-16,-21 0 0,0 0 15,21 0-15,-21-22 0,0 22 0,0 0 16,0 0-16,0 0 0,0-1 0,-21 22 16,0 0-16,-22 0 0,22 0 15,-21 0-15,-22 0 0,22 22 16,0-1-16,-22 21 0,22-21 0,-22 22 15,22-1-15,0-21 0,-1 21 16,22 1-16,-21-22 0,21 21 16,21 1-16,0-22 0,0 21 0,0-21 15,0 0-15,21 1 0,0-1 16,0 0-16,0 0 0,0-21 0,1 0 16,-1 0-16,0 0 0,21 0 15,-21 0-15,1 0 0,20-21 0,-21 0 16,0 21-16,0-21 0,1-22 0,-1 22 15,0 0-15,0 0 0,21-22 16,-20 22-16,-1-21 0,0 0 16,0 20-16,-21 1 15,0 0-15,0 42 16,0 0-16,0 1 16,0-1-16,0 0 0,0 0 0,0 0 15,0 0-15,0 1 0,0 20 0,0-21 16,0 0-16,21 0 0,0 1 15,22-1-15,-22 0 0,0 0 0,0 0 16,22-21-16,-22 21 0,0-21 16,21 0-16,-21 0 0,22 0 0,-22 0 15,0 0-15,21 0 0,-20 0 16,-1 0-16,0 0 0,0-21 0,0 21 16,0-21-16,-21 0 0,0 0 15,0 0-15,0-22 0,0 22 16</inkml:trace>
  <inkml:trace contextRef="#ctx0" brushRef="#br0" timeOffset="22918.9">13631 11684 0,'0'-21'0,"0"42"0,0-63 15,0 21-15,0-1 0,0-20 16,0 21-16,-21-21 0,0 20 0,0 1 16,0 0-16,-1 0 0,1 0 0,0 21 15,-21 0-15,21 0 0,-22 21 16,1 0-16,21 21 0,-22 1 0,22-1 15,-21 0-15,21 22 0,0-22 0,-1 22 16,1-1-16,0 22 0,0-22 16,0 1-16,21-1 0,0 1 0,0-1 15,0 1-15,0-22 0,0 1 16,0-1-16,21 0 0,21-21 16,-21 1-16,22-1 0,-1 0 0,-21-21 15,22 0-15,20 0 0,-21 0 16,1-21-16,-1 0 0,0-1 0,1 1 15,-1 0-15,-21-21 0,22-1 0,-22 1 16,21 0-16,-21-1 0,0-20 16,-21 21-16,0-22 0,0 1 0,0-1 15,0 1-15,0-1 0,0 1 0,-21-1 16,21 1-16,-21-1 0,0 22 16,0-1-16,21 1 0,-43 0 0,22 21 15,0-1-15,0 1 0,0 21 16,-22 0-16,22 0 0,-21 21 15,21 1-15,0-1 0,-22 21 0,22-21 16,0 22-16,0-1 0,0 0 0,21-21 16,0 22-16,0-1 0,0-21 15,21 22-15,0-22 0,0 0 0,0 0 16,22-21-16,-1 21 0,-21-21 16</inkml:trace>
  <inkml:trace contextRef="#ctx0" brushRef="#br0" timeOffset="23939.44">14139 11388 0,'0'0'0,"21"-43"0,-21 1 0,0 0 15,22-22-15,-22 22 16,0 21-16,0 0 0,0 42 16,0 0-16,0 0 15,0 21-15,0 1 0,0 20 16,0-20-16,0 20 0,0 1 0,0-22 15,0 21-15,-22 1 0,22-22 0,0 22 16,0-1-16,-21-20 0,21-1 16,-21 21-16,21-20 0,-21-1 0,21 0 15,0-20-15,-21 20 0,21-21 16,-21 0-16,21 0 0,0 1 16,0-44-1,0 1 1,0 0-16,0 0 0,0 0 15,0 0-15,21-22 0,0 22 0,0-21 16,0 21-16,0-22 0,22 22 16,-22 0-16,0 0 0,21 0 0,-20 21 15,-1 0-15,0 0 0,21 0 0,-21 0 16,1 0-16,-22 21 0,21 0 16,-21 0-16,21 0 0,-21 0 0,0 1 15,0 20-15,0-21 0,0 0 16,0 0-16,-21 1 0,0-1 15,-1 0-15,1 0 0,0 0 0,0 0 16,-21 1-16,20-1 0,1-21 0,0 21 16,0 0-16,0-21 0,0 0 15,-1 21-15,1-21 0,42 0 32,1 0-17,-1 0-15,0 0 0,21-21 0,-21 21 16,22-21-16,-1 0 0,0 0 0,1-1 15,-1 1-15,0 0 0,1 0 16,-1 0-16,0-22 0,1 22 16,-22-21-16,21 21 0,-21-22 0,1 22 15,-1 0-15,-21-21 0,21 21 16,-21-1-16,0 1 0,0 0 16,0 42-1,0 0 1,0 1-16,0-1 0,0 0 0,-21 21 15,21 1-15,0-1 0,-21 0 16,21 1-16,0 20 0,0-21 0,0 22 16,0-22-16,-22 22 0,22-22 0,0 22 15,0-1-15,0-21 0,0 22 16,0-22-16,0 22 0,0-1 16,0-20-16,0 20 0,0 1 0,22-22 15,-22 0-15,0 22 0,0-22 0,0 0 16,0 1-16,0-1 0,0 0 15,0 1-15,0-1 0,0 0 0,0-20 16,0 20-16,0-21 0,0 0 0,0 0 16,0 1-16,-22-1 0,1-21 15,0 0-15,0 0 16,0 0-16,0-21 0,-1-22 16,1 22-16,21-21 0,-21 21 0,21-22 15,-21-20-15,21 20 16,0 1-16,0-21 0,0-1 0,0 1 15,21-22-15,0 21 0,0 1 0,1-1 16,-1 1-16,21-1 0,-21 22 16,0-21-16,1 20 0,-1 1 0,0 0 15,0-1-15,0 1 0,0 0 0,-21-1 16,22 22-16,-22-21 0,0-1 16,0 1-16,21 0 0,-21-1 0,21 1 15,-21 0-15</inkml:trace>
  <inkml:trace contextRef="#ctx0" brushRef="#br0" timeOffset="24154.83">14901 11536 0,'0'0'16,"-21"0"-16,0 0 0,21-21 15,-21 21-15,42 21 63,0 0-63,0-21 0,-21 21 15,21-21-15,1 21 16,-1 1-16</inkml:trace>
  <inkml:trace contextRef="#ctx0" brushRef="#br0" timeOffset="25220.73">15346 11917 0,'0'0'0,"21"0"0,0 0 16,0 0-16,0 0 31,1-21-31,-1 0 0,-21-1 16,21 1-16,-21 0 0,0 0 15,21 21-15,-21-21 16,0 0-16,0-1 0,0 1 15,-21 21-15,0 0 16,0 0-16,-1 21 16,1 1-16,21-1 0,-21 0 0,21 21 15,0 1-15,0-22 0,0 21 0,0 0 16,0 1-16,0-22 0,0 21 16,0-21-16,0 1 0,0-1 0,21 0 15,0 0-15,1-21 0,-1 0 16,0 0-16,0 0 0,21 0 0,-20 0 15,-1-21-15,21 21 0,-21-21 0,0 0 16,22-1-16,-22 1 0,0 0 16,0 0-16,0-21 0,1 20 15,-1-20-15,0 0 0,0 21 0,0-22 16,-21 1-16,21 21 0,1 0 0,-1-22 16,0 43-16,0-21 0,0 21 15,0 0 1,-21 21-16,0 0 0,0 1 15,0-1-15,0 0 16,0 0-16,0 0 0,0 0 16,22-21 15,-22-21-15,21 0-16,-21 0 15,0 0-15,0 0 16,0-1-16,0 1 0,0 0 15,0 0-15,0 0 0,-21 0 0,-1 21 16,1 0 0,0 0-16,0 21 15,21 0-15,-21 0 0,0 0 0,21 22 16,-22-22-16,22 21 0,-21 0 16,21-20-16,0 20 0,0 0 15,0-21-15,0 22 0,0-22 0,0 21 16,0-21-16,0 1 0,21-1 15,1 0-15,-1 0 0,0 0 0,0-21 16,0 0-16,22 0 0,-22 0 0,21 0 16,0 0-16,-20 0 0,20 0 0,-21 0 15,21-21-15,-20 0 0,-1 0 16,21 0-16,-21-1 0,0 1 0,1-21 16,-1 0-16,0-1 0,0 1 0,-21 0 15,21-1-15,0-20 0,1 20 16,-1-20-16,0-1 0,0 22 0,-21-21 15,0 20-15,21-20 0,-21 20 16,21 22-16,-21 0 0,0 0 16,0 0-16,0 42 15,0 0-15,-21 0 0,21 22 16,-21-22-16,21 21 0,-21 0 16,21 1-16,0-1 0,0 22 0,0-22 15,-21 0-15,21 1 0,0-1 0,-21 0 16,21 1-16,0-1 0,0 0 15,0 1-15,0-22 0,0 0 0,0 21 16,0-21-16,0 1 0,0-1 0,0 0 16,21-21-1,0 21-15,0-21 16,0 0-16,0 0 0,1 0 16,-1-21-16,0 21 0,0-21 15,-21 0-15,21-1 0,0 1 0,1 0 16,-22 0-16,21 0 0,-21 0 0,0-22 15,0 22-15</inkml:trace>
  <inkml:trace contextRef="#ctx0" brushRef="#br0" timeOffset="25467.59">16362 11748 0,'0'0'0,"-21"21"0,-1-21 16,44 0-1,-1 0-15,21 0 0,-21 0 0,22 0 16,-1 0-16,0 0 0,22-21 16,-22 21-16,0-22 0,22 22 0,-22 0 15,1-21-15,20 21 0,-21-21 0,1 21 16,-22 0-16,21 0 0,-21-21 16,1 21-16,-22-21 15,-22 21 1,1 0-16,0 0 0,0 0 15</inkml:trace>
  <inkml:trace contextRef="#ctx0" brushRef="#br0" timeOffset="38515.79">2984 4170 0,'0'21'16,"-21"-21"-1,21 21 1,0 0-1,0-42 48,21 0-47,1 21-16,-22-21 15,21 0-15,0-22 0,0 22 0,0-21 16,0 21-16,1-22 0,-1 1 15,0 0-15,0-1 0,0 1 0,0 21 16,1-21-16,-22-1 0,0 1 16,21 0-16,-21 20 0,0-20 0,0 21 15,0 0-15,0 0 0,-21-1 16,-1 22-16,1 0 16,0 0-16,0 22 0,0-1 15,-22 0-15,22 0 0,0 0 16,0 22-16,0-1 0,0 0 15,-1 22-15,1-22 0,21 22 0,0-22 16,0 21-16,0-20 0,0 20 0,0-20 16,0-1-16,21 0 0,1-21 15,20 1-15,-21 20 0,0-21 16,22-21-16,-22 21 0,21-21 0,0 0 16,1 0-16,-1 0 0,0 0 15,1-21-15,20 0 0,-20 0 0,-1 0 16,0-1-16,1 1 0,-1 0 15,0 0-15,-21-21 0,22 20 0,-22 1 16,0 0-16,-21-21 0,0 21 16,21-22-16,-21 22 0,0 0 15,0 0-15,0 0 0,0-1 16,0 1-16,0 42 31,-21 1-31,21-1 0,0 0 16,-21 21-16,21-21 0,0 22 0,0-22 15,-21 21-15,21-21 0,-21 22 16,21-22-16,-22 0 0,22 0 0,-21 0 16,21 1-16,0-1 15,0-42 17,0-1-32,0 1 15,0 0-15,21-21 0,1 21 0,-22-1 16,21-20-16,0 21 0,-21-21 15,21-1-15,0 22 0,0-21 0,1-1 16,-1 22-16,21-21 0,-21 21 16,0 0-16,1-1 0,20 22 0,-21 0 15,0 0-15,0 0 0,1 0 16,-1 0-16,0 22 0,0-1 0,0 0 16,-21 21-16,21-21 0,-21 22 15,0-1-15,0 0 0,0-20 0,0 20 16,0 0-16,0 1 0,0-22 15,0 21-15,0-21 0,0 0 16,0 1-16,0-1 0,0 0 16,22-21-16,-1 0 15,0 0-15,0 0 0,21-21 0,-20 0 16,-1 21-16,21-22 0,-21-20 16,22 21-16,-22-21 0,21 20 0,-21-20 15,0 0-15,1-1 0,-1 1 16,0 0-16,-21-1 0,0 1 0,21 0 15,-21-1-15,0-20 0,0 21 16,0-1-16,0 1 0,0 0 0,0 20 16,0-20-16,0 21 0,0 0 0,0 0 15,-21 21 1,21 21-16,0 0 16,0 0-16,-21 21 0,21 1 15,-21-1-15,21 0 0,0 1 0,0-1 16,-22 22-16,22-22 0,-21 0 15,21 22-15,0-22 0,0 0 0,0 1 16,0-1-16,0 0 0,0 1 0,0-22 16,0 0-16,0 0 0,21 0 15,1-21-15,-1 0 0,0 0 0,0 0 16,0 0-16,0 0 0,1 0 16,-1 0-16,0-21 0,0 0 15,0 21-15,22-21 0,-22-21 0,0 20 16,0 1-16,0-21 0,0 21 15,-21-22-15,22 22 0,-22 0 0,21 0 16,-21 0-16,0 0 0,0 42 31,0 0-31,0 0 0,0 0 16,0 0-16,0 22 0,0-22 16,-21 0-16,21 0 0,-22 22 0,22-22 15,-21 0-15,21 0 0,0 0 16,0 0-16,0-42 47,0 0-47,0 0 15,0-21-15</inkml:trace>
  <inkml:trace contextRef="#ctx0" brushRef="#br0" timeOffset="38698.69">5207 3429 0,'0'0'0,"0"-21"0,-21 21 31,0 0-15,-1 0-16,22 21 16,-21 0-1,21 0-15,-21-21 16</inkml:trace>
  <inkml:trace contextRef="#ctx0" brushRef="#br0" timeOffset="38904.57">4530 3768 0,'0'0'0,"-43"21"15,64-21 16,1 0-31,20-21 16,-21 21-16,21 0 0,1-21 0,-1 21 16,0 0-16,1-22 0,-1 22 15,0-21-15,1 21 0,-1-21 0,0 21 16</inkml:trace>
  <inkml:trace contextRef="#ctx0" brushRef="#br0" timeOffset="39791.12">5736 3196 0,'0'0'0,"0"-21"0,0 0 0,0 0 15,0 0-15,-21 21 0,0 0 16,0 0-16,21 21 16,-22 0-16,1 21 0,21-21 15,-21 22-15,21 20 0,-21-20 16,21 20-16,0 1 0,0-22 0,-21 21 15,21 1-15,-21-1 0,21-20 16,0 20-16,-22 1 0,22-22 0,-21 22 16,21-22-16,0 0 0,0-21 15,0 22-15,0-22 0,0 21 0,21-42 16,-21 21-16,22 1 0,-1-22 16,0 0-16,0 0 0,21 0 0,-20-22 15,-1 1-15,0 0 0,21 0 16,-21 0-16,1 0 0,-1-1 0,0-20 15,0 21-15,0-21 0,-21 20 16,0-20-16,21 21 0,-21 0 0,22-22 16,-22 22-16,0 0 0,0 42 31,0 0-31,0 1 16,0-1-16,0 0 0,-22 21 0,22-21 15,0 1-15,0-1 16,0 21-16,0-21 0,0 0 0,0 1 15,22-22-15,-1 21 0,0-21 16,0 0-16,0 0 0,0 0 0,22 0 16,-22 0-16,0 0 0,21-21 0,-20-1 15,-1 22-15,0-21 0,0 0 16,0 0-16,0 0 0,1 0 0,-22-1 16,0 1-16,0 0 0,0 0 15,21 0-15,-21 0 0,0-1 16,0 44 15,0-1-31,-21 21 16,21-21-16,0 0 0,0 22 0,-22-22 15,1 21-15,21 1 0,-21-1 16,0 21-16,21-20 0,0-1 0,-21 22 16,0-22-16,-1 21 0,22 1 0,-21-22 15,0 22-15,0-1 0,21 1 16,-21-22-16,0 22 0,-1-1 0,1-21 15,21 22-15,0-22 0,-21 1 0,21-22 16,-21 21-16,21 0 0,-21-20 16,21-1-16,0 0 0,0-42 31,0 0-31,0-1 16,0-20-16,0 21 0,0-21 15,0-1-15,0-20 0,0 20 0,21-20 16,0 21-16,-21-1 0,21-20 15,0 20-15,1 1 0,-22 0 0,21-1 16,0 1-16,0 21 0,0-21 0,-21 20 16,21 1-16,-21-21 0,22 21 15,-22 0-15,0-22 0,21 22 0,-21-21 16,0 21-16,0-22 0,0 22 0</inkml:trace>
  <inkml:trace contextRef="#ctx0" brushRef="#br0" timeOffset="40034.98">5461 3598 0,'0'0'0,"-21"0"16,21-21-1,21 21 1,21-21-16,-21 21 0,1 0 0,20-21 15,-21 0-15,21 21 16,-20-21-16,20 21 0,0-22 0,-21 22 16,22-21-16,-22 21 0,21-21 15,-21 21-15,22-21 0,-22 21 0,0-21 16,0 0-16,0 21 0</inkml:trace>
  <inkml:trace contextRef="#ctx0" brushRef="#br0" timeOffset="41622.55">7705 3598 0,'0'0'0,"21"-21"0,-21-21 0,0 21 16,21-22-16,-21 1 0,21 21 0,-21-21 16,0-1-16,0 1 0,0 0 0,0 20 15,0 1-15,0 0 0,0 42 32,0 22-32,-21-22 0,21 21 15,-21 22-15,21-22 0,-21 0 16,21 22-16,-22-22 0,1 0 0,0 1 15,0-1-15,21 0 0,-21 1 16,21-22-16,-21 0 0,21 0 16,0 0-16,21-21 15,0 0 1,0 0-16,0-21 0,0 0 16,1 0-16,-1 0 0,0-22 15,21 22-15,-21-21 0,1 21 0,-22-22 16,21 22-16,0 0 0,-21 0 15,0 0-15,21 21 0,0 0 16,0 0-16,-21 21 0,0 0 16,0 0-16,0 22 15,22-22-15,-22 0 0,21 21 0,-21-21 16,0 1-16,0-1 0,21 0 0,0 0 16,0 0-16,-21 0 0,21 1 15,1-22-15,-1 0 0,0 0 0,0 0 16,0 0-16,0 0 0,1 0 15,-1-22-15,0 22 0,0-21 16,0 0-16,0 0 0,1 0 0,-1 0 16,-21-22-16,21 22 0,-21-21 15,21 21-15,-21-22 0,21 1 0,-21 0 16,0-1-16,0 22 0,0-21 16,0 21-16,0-1 0,0 1 15,0 42 1,0 22-1,0-22-15,0 21 0,0-21 0,0 22 16,0-22-16,0 21 0,0 1 16,0-22-16,0 21 0,0-21 0,21 0 15,-21 1-15,22-1 0,-1 0 16,-21 0-16,21 0 0,0-21 0,0 0 16,0 0-16,22 0 0,-22 0 0,0 0 15,0 0-15,22-21 0,-22 0 16,21 0-16,-21 21 0,22-43 0,-22 22 15,0 0-15,21-21 0,-21 21 0,1-22 16,-22 1-16,21 0 16,0-1-16,-21 1 0,0-22 0,0 22 15,0-21-15,0 20 0,0 1 16,0 0-16,0-1 0,0 1 0,0 21 16,0 0-16,0-1 0,0 1 0,0 42 15,0 1 1,-21-1-16,21 21 0,0 0 0,0 1 15,0-1-15,-21 22 0,21-1 16,0-21-16,0 22 0,0-22 0,0 1 16,0-1-16,0 0 0,-22 1 15,22-1-15,-21-21 0,21 21 0,0-20 16,0-1-16,0 0 16,0-42 15,0 0-31,0-1 0,21 1 15,1-21-15,-22 21 16,21 0-16,0-22 0,-21 22 0,21 0 16,-21-21-16,21 20 0,0 1 15,-21 0-15,0 0 0,22 0 0,-1 21 16,0 0-16,-21 21 0,0 0 16,0 0-1,21 22-15,-21-22 0,0 0 0,0 21 16,0-21-16,0 22 0,0-22 0,0 21 15,0-21-15,21 1 0,-21-1 16,0 0-16,21 0 0,1 0 0,-1-21 16,0 0-16,0 21 0,0-21 0,0 0 15,1 0-15,-1 0 0,0 0 16,0-21-16,0 0 0,0 21 0,1-21 16,-1 0-16,0 0 0,-21-1 15,21 1-15,-21-21 0,21 21 0,-21-22 16,21 22-16,-21-21 0,0 21 0,0-22 15,0 22-15,0 0 16,0 42 0,0 0-16,0 1 0,0-1 15,0 0-15,0 0 0,0 0 16,-21 22-16,21-22 0,0 0 0,-21 0 16,21 0-16,0 0 0,0 1 0,0-1 15,0 0-15,0 0 16,0-42 15,0 0-31</inkml:trace>
  <inkml:trace contextRef="#ctx0" brushRef="#br0" timeOffset="41798.44">9673 3196 0,'0'0'0,"0"-21"15,-21 21-15,0 0 0,0 0 16,-1 0 0,22 21 15,22-21-31,-22 21 0,21-21 16,0 22-16</inkml:trace>
  <inkml:trace contextRef="#ctx0" brushRef="#br0" timeOffset="42570.82">10245 3366 0,'0'0'0,"0"-22"0,0 1 16,-22 0-16,1 21 0,21-21 15,-21 21-15,0 0 0,0 0 0,0 0 16,-1 0-16,1 0 0,0 0 15,0 21-15,0 0 0,0 0 0,-1 22 16,1-22-16,21 21 0,-21 1 16,21-22-16,-21 21 0,21 0 0,0-20 15,0 20-15,0-21 0,0 21 16,0-20-16,21-1 0,0 0 0,22-21 16,-22 21-16,21-21 0,0 0 0,-20 0 15,20 0-15,0 0 0,1 0 16,-1 0-16,0 0 0,1-21 0,-22 0 15,21 21-15,-21-43 0,22 22 0,-22 0 16,0-21-16,0 21 0,0-22 16,0 1-16,1 0 0,-1-22 15,-21 22-15,0-22 0,21 1 16,-21 20-16,0-20 0,0 21 0,0-1 16,0 1-16,0 0 0,0-1 0,0 22 15,0 0-15,0 42 16,0 0-16,-21 0 15,21 1-15,0 20 0,0 0 16,0 22-16,0-22 0,-21 22 0,21-22 16,-22 21-16,22 1 0,0-22 0,-21 1 15,21 20-15,0-21 0,0-20 16,0 20-16,0-21 0,0 0 0,0 0 16,0 1-16,0-1 0,0-42 46,0-1-46,0 1 16,0 0-16,0 0 0,21 0 0,1-22 16,-22 1-16,21 21 0,0-21 0,0-1 15,0 1-15,0 21 0,1-22 16,-1 22-16,0 0 0,0 21 0,0 0 16,0 0-16,22 0 0,-22 21 0,-21 0 15,21 1-15,0-1 0,0 0 16,-21 21-16,0-21 0,0 22 0,0-1 15,0 0-15,0-20 16,0-1-16,0 0 0,0 0 16,0 0-16,0 0 0,0 1 15,0-1-15,0 0 16,-21-21-16,0 0 16,21-21-1,21 0-15</inkml:trace>
  <inkml:trace contextRef="#ctx0" brushRef="#br0" timeOffset="43471.82">12404 3556 0,'21'0'0,"0"0"16,0 0-16,-21-21 16,0 0-16,21 21 0,0-21 15,-21-1-15,22 1 0,-22 0 0,0 0 16,21 0-16,-21 0 0,21-22 0,-21 22 16,0 0-16,0-21 0,0-1 15,0 22-15,0-21 0,0-1 16,0 22-16,0-21 0,0 21 0,-21 0 15,0-1-15,21 1 0,-22 21 16,1 0-16,0 0 0,0 0 0,-21 21 16,20 22-16,1-22 0,-21 21 15,21 1-15,-22-1 0,22 21 0,-21-20 16,21 20-16,0-20 0,-1 20 0,1-21 16,21 1-16,0-1 0,0 0 15,0-20-15,0-1 0,0 0 0,0 0 16,21 0-16,1 0 0,-1-21 0,0 0 15,0 0-15,0 0 0,0 0 16,22 0-16,-22-21 0,0 0 16,0 21-16,0-21 0,1 0 0,-1-22 15,0 22-15,0 0 0,0-21 16,0-1-16,1 1 0,-22 21 0,0-21 16,21-1-16,-21 1 0,21 21 15,-21-22-15,0 22 0,0 42 31,0 1-31,0-1 0,-21 0 16,21 21-16,-21-21 0,21 22 16,0-22-16,0 21 0,0 1 15,0-22-15,0 21 0,0-21 0,0 0 0,0 1 16,21-1-16,0 0 0,0-21 16,-21 21-16,21-21 0,0 0 15,22 0-15,-22 0 0,0 0 0,21 0 16,1-21-16,-22 21 0,21-21 0,22-22 15,-22 22-15,-21-21 16,22 21-16,-1-22 0,-21 1 16,21 0-16,-20-1 0,-1 1 0,0 0 15,21-22-15,-42 43 0,0 0 16,0 0-16,0 0 0,-21 21 31,0 21-31,0 0 0,0 0 0,-1 0 0,22 0 16,0 22-16,0-22 0,0 21 15,0-21-15,0 1 0,0 20 16,0-21-16,22 0 0,-1 22 0,-21-22 16,21 0-16,-21 0 0,21-21 0,-21 21 15,0 0-15,-21-21 32,0 0-17,0 0-15,-1 0 0,1 0 16,21-21-16,-21 21 0,21-21 0,0 0 15,0 0-15</inkml:trace>
  <inkml:trace contextRef="#ctx0" brushRef="#br0" timeOffset="44539.21">14139 3598 0,'-42'0'16,"42"-21"0,0 0-16,0 0 15,0 0-15,0 0 16,0-22-16,0 22 0,0 0 0,21-21 15,0 20-15,0-20 0,-21 0 16,22 21-16,-22-22 0,21 1 0,-21 21 16,0 0-16,0-1 0,0 1 0,-21 42 47,-1 22-47,22-22 0,-21 0 15,21 21-15,0 1 0,0-22 0,0 21 16,0 1-16,0-22 0,0 21 0,0-21 15,0 22-15,0-22 0,0 0 16,21 0-16,1-21 0,-22 21 16,21 0-16,0-21 0,0 0 0,0 0 15,22 0-15,-22 0 0,0 0 16,0-21-16,43 0 16,-43 0-16,0 0 0,0-22 0,0 22 0,22 0 15,-22-21-15,-21-1 0,21 1 16,0 0-16,0-22 0,0 22 0,-21-22 15,22 22-15,-1-21 0,-21-1 16,21 22-16,-21-22 0,0 22 0,0-22 16,21 22-16,-21 0 0,0 21 15,0-1-15,0 1 0,0 42 16,0 1 0,-21-1-16,0 21 0,21 0 15,-21 1-15,-1 20 0,1-20 0,21 20 16,-21-21-16,21 22 0,-21-22 0,21 22 15,0-22-15,0 22 0,0-22 16,0 0-16,0 1 0,0-22 0,0 0 16,21 0-16,0 0 0,0 0 0,-21 1 15,22-22-15,-1 0 0,0 0 16,0 0-16,21 0 0,-20 0 0,-1-22 16,21 1-16,-21 21 0,22-21 15,-22 0-15,0 0 0,0 0 0,21-1 16,-20-20-16,-22 21 0,0 0 15,21 0-15,-21-1 0,0 1 16,-21 21 0,21 21-16,-22-21 0,1 22 15,0-1-15,21 0 0,0 0 16,0 21-16,-21-20 0,21-1 0,0 0 16,0 0-16,0 0 0,0 0 0,0 1 15,0-1-15,0 0 0,0 0 16,0 0-16,-21-21 15,21 21-15,-21-21 0,-1 0 16,1 0-16,0 0 16,0 0-16,0 0 0,0-21 15,-1 0-15,1 0 0,21 0 16,0 0-16,-21-22 0</inkml:trace>
  <inkml:trace contextRef="#ctx0" brushRef="#br0" timeOffset="44746.09">14520 2985 0,'0'-22'0,"43"22"15,-43-21-15,21 21 0,0-21 16,0 21-16,21-21 0,-20 21 16,20-21-16,-21 0 0,21 21 0,1-22 15,-1 22-15,0-21 0,-20 21 0,20-21 16,-21 21-16,0 0 0,0 0 15,-21-21-15,0 0 0,-21 21 16,0-21 0</inkml:trace>
  <inkml:trace contextRef="#ctx0" brushRef="#br0" timeOffset="44934.98">14351 2773 0,'-21'21'15,"42"-42"-15,-63 42 0,20 0 0,1-21 0,21 21 47,21-21-31,1 0-16,-1 0 16,0 0-16,21 0 0,-21 0 0,22 0 15</inkml:trace>
  <inkml:trace contextRef="#ctx0" brushRef="#br0" timeOffset="46614.67">16827 2815 0,'0'-21'0,"-21"0"0,42 63 0,-63-105 0,42 20 15,0 22-15,-21 0 0,21-21 16,-21 21-16,21-1 0,-21-20 0,21 21 16,0 0-16,0 0 0,-22 21 15,1 0 1,0 21-16,0 21 0,0-21 15,0 22-15,-1 20 0,1-21 16,-21 1-16,21 20 0,0 1 0,-22-22 16,22 22-16,0-22 0,0 21 15,0-20-15,-1 20 0,22-20 0,0-1 16,0 0-16,0-21 0,0 22 0,22-22 16,20 0-16,-21 0 0,21 0 15,1 1-15,-1-22 0,22 0 0,-22 0 16,21 0-16,-20 0 0,20 0 15,1 0-15,-22-22 0,22 1 16,-22 0-16,0-21 0,1 21 0,-1-22 16,0 1-16,1 0 0,-22-1 15,0-20-15,0 20 0,0-20 0,-21-1 16,0 1-16,0-22 0,0 22 0,0-22 16,0 22-16,0-1 0,-42 1 15,21 20-15,0-20 0,-22 42 0,1-22 16,0 22-16,-1 21 0,1 0 15,0 0-15,-1 0 0,1 21 0,-22 0 16,22 22-16,0-1 0,21 22 16,-22-1-16,22 1 0,-21-1 15,42 1-15,-21-1 0,21 1 0,0-1 16,0 1-16,0-1 0,0-21 16,0 22-16,21-22 0,-21 1 0,42-1 15,-21-21-15,22 21 0,-22-20 0,21-1 16,0-21-16,1 0 0,-1 0 15,0 0-15,1 0 0,-1 0 16,0 0-16,1-21 0,20-1 0,-20 1 16,-22 0-16,21 0 0,0-21 15,-20 20-15,20-20 0,-21 21 0,0-21 16,0-1-16,1 22 0,-1-21 16,0 21-16,-21-1 0,21 1 0,-21 0 15,0 42 1,0 0-1,-21 1-15,21-1 0,-21 0 0,0 21 16,21-21-16,-22 1 0,22 20 16,0-21-16,0 0 0,0 22 0,0-22 15,0 0-15,0 0 0,0 0 0,0 0 16,22-21-16,-1 0 16,0 0-16,0 0 15,0 0-15,0 0 0,1 0 0,-1 0 16,0-21-16,-21 0 0,21 0 15,0 0-15,0 0 0,1-1 0,-1 1 16,-21-21-16,21 21 0,0-22 16,-21 22-16,21 0 0,-21 0 0,0 0 15,0 0-15,21 21 0,-21 21 32,0 0-32,0 0 0,0 0 0,0 0 15,0 22-15,0-22 0,0 0 16,0 0-16,0 22 0,0-22 0,0 0 15,0 0-15,0 0 0,0 0 16,0 1-16,22-1 0,-1-21 16,-21 21-16,21-21 0,0 0 0,0 0 15,0 0-15,1 0 0,-1 0 16,0 0-16,0 0 0,0 0 0,0-21 16,1 0-16,-1 21 0,0-22 0,0 1 15,-21 0-15,0 0 0,0-21 16,0 20-16,0 1 0,0-21 0,0 21 15,0 0-15,-21-22 0,0 22 0,0 0 16,-1 0-16,1 0 0,0 21 16,0-22-16,0 22 0,21-21 15,0 0 1,0 0-16,21 21 16,0-21-16,0 21 0,0 0 15,22-21-15,-22 21 0,21 0 16,-21 0-16,1 0 0,20 0 0,-21 0 15,0 21-15,22-21 0,-22 21 16,0 0-16,0 0 0,0 0 0,-21 1 16,21 20-16,-21-21 0,22 0 15,-22 22-15,0-22 0,0 21 0,0-21 16,0 22-16,0-22 0,0 21 0,0-21 16,0 0-16,0 1 0,0-1 15,0 0-15,0 0 16,0 0-16,0-42 31,0 0-15,0 0-16,0 0 15,0-22-15,0 22 0,21-21 0,-21 21 16,21-22-16,0 1 0,0 0 16,22-1-16,-22 1 0,0 0 0,0-1 15,21 22-15,-20-21 0,-1 21 16,21 21-16,-21 0 0,0 0 0,1 0 15,-1 0-15,0 0 0,-21 21 0,21 0 16,0 0-16,-21 21 16,21-20-16,-21 20 0,0-21 0,0 21 15,0-20-15,0 20 0,0-21 0,0 21 16,0-20-16,0-1 0,0 0 16,0 0-16,-21 0 0,21 0 0,0 1 15,-21-22-15,21 21 16,0-42-1,0-1 1,0 1-16</inkml:trace>
  <inkml:trace contextRef="#ctx0" brushRef="#br0" timeOffset="47714.95">19791 3387 0,'0'-21'16,"0"-1"-16,0 1 16,0 0-16,0 0 15,21-21-15,0 20 0,-21-20 0,21 0 16,0-1-16,1 1 0,20 0 16,-21-22-16,0 22 0,22-22 0,-22 1 15,0 21-15,0-22 0,-21 22 0,0-1 16,0 1-16,0 21 0,0 0 15,0 0-15,-21 21 0,0 0 16,0 21-16,21 21 0,-22-21 16,22 22-16,0-1 0,0 21 15,0-20-15,0 20 0,0-20 16,22-1-16,-22 21 0,21-20 0,0-1 16,0 0-16,21 1 0,-20-1 15,-1 0-15,0-20 0,0 20 0,0-21 16,0 0-16,-21 0 0,0 1 0,0-1 15,-21-21 1,0 0-16,0 0 16,0 0-16,0 0 0,-1-21 15,1-1-15,-21 1 0,21 0 0,0 0 16,-1 0-16,1 21 16,21-21-16,0 42 31,21 0-16,1 0-15,-1-21 0,0 21 0,0 0 16,0-21-16,22 22 0,-22-1 0,0-21 16,21 0-16,-21 21 0,1-21 15,20 0-15,0 0 0,-21 0 0,22 0 16,-1 0-16,-21 0 0,22-21 16,-22 0-16,0-1 0,0 1 0,0 0 15,0 0-15,1 0 0,-1-22 16,0 1-16,0 0 0,21-1 0,-20 1 15,-1 0-15,0-22 0,0 1 16,0-1-16,0 1 0,1-1 16,-1 1-16,0 20 0,-21 1 0,0 0 15,0-1-15,0 22 0,0 0 16,0 42-16,-21 0 16,0 22-16,-1-1 0,22 0 15,-21 22-15,0-1 0,0-20 0,0 20 16,21 1-16,0-22 0,0 22 0,0-22 15,0 21-15,0-20 0,0-1 16,0-21-16,0 22 0,0-1 0,21-21 16,0 0-16,0 0 0,0 1 15,1-1-15,-1-21 0,0 0 16,0 0-16,0 0 0,0 0 16,1 0-16,-1 0 0,-21-21 15,21 21-15,0-22 0,-21 1 0,0 0 16,0-21-16,0 21 0,21-1 15</inkml:trace>
  <inkml:trace contextRef="#ctx0" brushRef="#br0" timeOffset="47895.84">20807 2921 0,'0'0'0,"-43"0"0,22 0 0,42 0 46,22 0-46,-22 0 0,0 0 16,21 0-16,1 0 0,-22 0 16,21 0-16,1-21 0,-22 21 0,21-21 15,0 21-15,-20 0 0</inkml:trace>
  <inkml:trace contextRef="#ctx0" brushRef="#br0" timeOffset="49278.69">21717 3260 0,'0'0'0,"0"21"0,21-21 0,0-21 32,0 21-32,-21-21 0,22-1 15,-22 1-15,0 0 0,21 0 0,-21 0 16,21 0-16,-21-1 0,0 1 15,0 0-15,0-21 0,0 21 0,0-22 16,0 22-16,0-21 0,-21 21 0,0-22 16,-1 22-16,1 0 0,0 0 15,0 21-15,0 0 0,0 0 16,-22 0-16,22 21 0,0 0 16,-21 21-16,20-20 0,-20 20 0,21-21 15,-21 21-15,20-20 0,1 20 0,0 0 16,21-21-16,0 22 0,0-22 15,0 21-15,0-21 0,0 1 0,0 20 16,0-21-16,21-21 0,0 21 16,1-21-16,-1 0 0,0 0 0,0 0 15,21 0-15,-20 0 0,-1 0 0,21 0 16,-21-21-16,0 0 0,22 0 16,-22 0-16,0-1 0,0 1 0,0-21 15,1 21-15,-1 0 16,0-22-16,0 22 0,-21-21 0,0 21 15,21-22-15,-21 1 0,21 21 0,-21 0 16,0-1-16,0 1 0,0 42 31,0 1-31,0-1 0,0 21 16,0-21-16,0 22 0,0-22 0,0 21 16,0-21-16,0 0 0,0 22 0,0-22 15,0 0-15,0 0 16,22 0-16,-1-21 0,0 22 0,0-22 0,0 21 15,0-21-15,1 0 0,20 0 16,-21 0-16,0-21 0,0-1 16,22 1-16,-22 0 0,0 21 0,0-42 15,0 21-15,1-1 0,-1 1 16,0-21-16,-21 0 0,21-1 0,-21 1 16,21-22-16,-21 1 0,0 21 15,21-22-15,-21 1 0,22-1 0,-22 1 16,0-1-16,0 22 0,0 21 0,0-22 15,0 22-15,0 42 16,0 0 0,0 22-16,0-1 0,0 0 15,0 1-15,0 20 0,-22-20 0,22 20 16,-21-21-16,21 1 16,0 20-16,0-20 0,0-1 0,0 0 15,0-21-15,0 22 0,0-22 0,0 0 16,0 21-16,0-20 0,21-1 15,1-21-15,-1 21 0,0-21 0,0 0 16,0 0-16,22 0 16,-22 0-16,0 0 0,0 0 0,21-21 15,-20 0-15,-1 21 0,0-22 0,0 1 16,0 0-16,0 0 0,1 0 16,-22 0-16,0-22 0,21 22 15,-21 0-15,0-21 0,0 20 0,0 1 16,0 0-16,-21 21 15,21 21 1,-22 0-16,22 1 0,-21-1 16,21 0-16,-21 0 0,21 0 0,0 22 15,0-22-15,0 0 0,0 0 16,0 0-16,0 0 0,0 1 0,21-1 16,0 0-16,1-21 0,-1 0 15,0 21-15,21-21 0,-21 0 16,1 0-16,20 0 0,0 0 0,-21 0 15,22-21-15,-1 21 16,0-21-16,-20 0 0,20-1 0,0 1 16,-21 0-16,22 0 0,-22-21 0,0 20 15,21-20-15,-20 21 0,-22-21 16,0 20-16,21 1 0,-21-21 0,0 21 16,-64 42-1,43 0 1,0 0-16,0 0 0,21 1 15,0-1-15,-21 21 0,21-21 0,0 0 16,0 1-16,0-1 0,0 0 0,21 21 16,0-21-16,0 1 0,-21-1 15,21 0-15,-21 0 16,21 0-16,-21 0 0,0 1 16,0-1-16,0 0 15,-21-21-15,0 0 16,0 0-16,0 0 15,0 0-15,-1 0 16,1 0 0,21-21-16,0 0 15,0-1-15,-21 22 0,0-21 0,0 0 16</inkml:trace>
  <inkml:trace contextRef="#ctx0" brushRef="#br0" timeOffset="49506.56">22267 2731 0,'0'0'0,"0"-22"16,43 1 0,-22 21-16,21-21 15,0 21-15,1 0 0,-1-21 16,22 21-16,-22-21 0,0 21 0,1 0 15,-22 0-15,21 0 0,-21 0 16,0-21-16,-21-1 16,0 1-16</inkml:trace>
  <inkml:trace contextRef="#ctx0" brushRef="#br0" timeOffset="51409.95">24892 3302 0,'0'-21'15,"0"0"-15,0 0 16,0-1-16,0 1 16,21 0-16,-21 0 0,21 0 0,0 0 15,-21-1-15,22 1 0,-22 0 16,21 0-16,-21 0 0,0 0 0,0-1 16,0-20-16,0 21 0,-21 0 15,-1-22-15,1 22 0,0 0 0,0 0 16,0 21-16,-22-21 0,22 21 15,-21 0-15,21 0 0,-22 0 0,22 21 16,-21 0-16,0 0 0,20 22 16,-20-22-16,21 21 0,-21 0 15,20-20-15,1 20 0,0 0 0,21 1 16,0-1-16,0 0 0,0 1 0,0-22 16,0 21-16,21-21 0,0 0 15,22 1-15,-22-22 0,21 21 0,-21-21 16,22 0-16,-1 0 0,0 0 15,1 0-15,-22-21 0,21-1 0,1 1 16,-22 0-16,21 0 0,-21 0 0,0 0 16,1-1-16,-1 1 0,0-21 15,-21 21-15,0-22 0,21 22 0,-21-21 16,21 0-16,-21 20 16,21 1-16,-21-21 0,0 21 0,0 0 15,0 42 1,0 0-16,0 0 15,0 0-15,0 0 0,0 1 0,0 20 16,0-21-16,0 21 0,0-20 16,0 20-16,0-21 0,22 21 0,-1-20 15,0-1-15,0 0 0,0 0 16,0-21-16,1 21 0,-1-21 0,21 0 16,-21 0-16,0 0 0,22 0 0,-22-21 15,0 21-15,0-21 16,0 0-16,1 0 0,-1-1 0,0 1 15,-21-21-15,21 21 0,-21-22 16,21 22-16,-21-21 0,0 21 0,21 0 16,-21-22-16,22 22 0,-22 0 0,0 0 15,0 42 1,0 0-16,-22-21 16,1 21-16,21 22 0,-21-22 15,0 0-15,21 0 0,0 21 0,-21-20 16,21-1-16,0 0 0,0 21 15,0-21-15,0 1 0,0-1 16,0 0 0,21-42-1,-21 0 1,0-1-16,0 1 0,21 21 0,0-42 16,-21 21-16,21 0 0,1-1 15,-22-20-15,21 21 0,0-21 0,0 20 16,0 1-16,22-21 0,-22 21 15,0 21-15,0-21 0,0 21 0,0 0 16,1 0-16,-1 21 16,0 0-16,-21 0 0,21 0 15,0 0-15,-21 22 0,0-22 0,21 0 0,1 0 16,-1 22-16,-21-22 16,21 0-16,0 0 0,0 0 0,-21 0 15,21 1-15,1-22 0,-1 0 0,-21 21 16,21-21-16,0 0 15,0-21-15,0-1 16,1 22-16,-22-21 0,21 0 16,0 0-16,0 0 0,0-22 0,0 22 15,1 0-15,20-21 0,-21 21 16,21-22-16,1 22 0,-1-21 16,0 21-16,-20-1 0,20 1 0,0 21 15,1 0-15,-22 0 0,0 0 16,0 21-16,0-21 0,0 22 0,-21-1 15,0 0-15,0 0 0,0 0 16,0 0-16,0 1 0,0-1 0,0 0 16,0 0-16,0 0 0,0 0 15,0-42 32,0 0-47,0 0 16,0 0-16,0 0 15,0-1-15,0 1 0,0 0 16,0 0-16,0 0 0,-21 0 0,0-1 16,0 1-16,0 21 15,0 0-15,-1 0 0,-20 0 0,21 0 16,0 21-16,-22 1 0,22-1 0,-21 0 16,21 21-16,-22-21 0,22 22 15,0-22-15,0 21 0,0 1 0,0-22 16,21 0-16,0 21 0,0-21 15,0 1-15,0-1 0,0 0 0,21 0 16,0-21-16,0 0 0,0 0 16,0 0-16,1 0 0,20 0 15,-21 0-15,21-21 0,-20 0 0,-1 0 16,0-1-16,21 1 0,-21 0 16,1 0-16,-1-21 0,0 20 0,0-20 15,0 0-15,-21-1 0,21 1 0,1 0 16,-1-22-16,-21 22 0,21-22 15,-21 1-15,21 21 0,-21-1 0,21 1 16,-21 0-16,0 20 0,0-20 16,0 63-1,-21 0-15,0 1 0,0 20 16,0 0-16,21 22 0,-22-22 0,1 22 16,21-22-16,0 0 15,0 1-15,0-1 0,0 0 0,0 1 16,0-1-16,0 0 0,0-21 0,0 1 15,0 20-15,0-21 0,21-21 16,1 21-16,-22 0 0,21-21 16,0 0-16,0 0 15,0 0-15,-21-21 0,21 0 0,22 0 16,-22 21-16,0-21 0</inkml:trace>
  <inkml:trace contextRef="#ctx0" brushRef="#br0" timeOffset="54762.87">28469 2244 0,'0'0'16,"0"-21"-16,0-1 0,0 1 0,-21 42 31,21 1-31,-21 20 15,21 0-15,-21 1 0,21-1 16,-22 21-16,22 1 0,0-22 0,0 22 16,0-22-16,0 22 0,0-22 0,0 0 15,0 1-15,0-1 16,0 0-16,0-21 0,0 22 0,0-22 16,0 0-16,0 0 0,-21-21 0,21 21 15,0-42 16,0 0-15,0 0-16,0-21 0,21 20 16,1 1-16,-1 0 0,0-21 15,0 21-15,0-22 0,0 22 0,22 0 16,-22 0-16,0 0 0,21-1 0,-20 22 16,-1 0-16,0 0 15,0 0-15,0 0 0,22 0 0,-22 22 16,-21-1-16,21 0 0,0 21 15,-21-21-15,21 1 0,-21 20 0,0-21 16,0 21-16,0-20 0,0-1 16,0 21-16,0-21 0,-21 0 0,0 1 15,0-22-15,0 21 0,-1 0 0,1-21 16,0 0-16,0 0 0,-21 0 16,20 0-16,1 0 0,0 0 0,0 0 15,0 0-15,0 0 0,-1-21 16,1 0-16,0 21 0,21-22 0,0 1 15,0 0 1,21 21 15,0 0-31,1 0 0,-1 21 16,0-21-16,0 21 0,21-21 16,-20 0-16,-1 0 0,21 22 15,-21-22-15,22 0 0,-22 0 0,21 0 16,0 0-16,1 0 0,-1 0 0,-21 0 15,22-22-15,-1 22 0,-21-21 16,0 0-16,22 21 0,-22-21 0,0 0 16,0-22-16,0 22 15,0 0-15,1-21 0,-1 21 0,-21-22 16,0 22-16,0 0 0,0-21 16,0 20-16,-21 22 15,-1 0-15,22 22 16,-21-1-16,0 0 0,21 0 15,0 0-15,-21 22 0,21-22 0,-21 0 16,21 21-16,0-21 0,0 1 16,0-1-16,0 21 0,0-21 0,21 0 15,0 1-15,0-1 0,0-21 16,22 21-16,-22-21 0,0 0 0,21 0 16,-20 0-16,-1 0 15,21 0-15,-21 0 0,0-21 0,22 0 0,-22 21 16,0-22-16,0 1 0,0-21 15,1 21-15,-1-22 0,0 1 16,21 0-16,-21-1 0,1-20 0,-1-1 16,0 1-16,0-1 0,0 22 15,0-21-15,-21-1 0,22 22 0,-22-1 16,0 22-16,0 0 0,0 0 16,-22 21-16,1 0 0,0 0 15,0 21-15,0 0 0,0 22 16,-1-1-16,1 0 0,21 1 15,-21 20-15,21 1 0,-21-22 0,21 21 16,-21-20-16,21-1 0,0 22 16,0-22-16,0 0 0,0-21 0,0 22 15,0-22-15,0 21 0,0-21 16,0 1-16,0-1 0,0-42 47,0-1-47,0 1 15,0 0-15,0 0 0,0 0 0,21 0 16,0-22-16,-21 22 0,21-21 0,0 21 16,1-1-16,-1 1 15,0 0-15,0 0 0,0 21 0,0 0 16,1 0 0,-1 21-16,-21 0 0,0 0 0,0 1 15,21-1-15,-21 21 0,0-21 16,0 0-16,21 1 0,0-1 0,0 0 15,1 0-15,-1 0 0,0 0 16,0-21-16,21 22 0,-20-22 0,-1 0 16,21 0-16,-21 0 0,22 0 0,-22 0 15,0 0-15,21 0 0,-21 0 16,22 0-16,-22-22 0,0 1 16,0 0-16,0 0 0,1 0 15,-1 0-15,0-22 0,0 22 0,0-21 16,-21-1-16,0 1 0,0 21 15,0-21-15,0 20 0,0 1 0,0 0 16,-21 0-16,0 0 0,0 21 16,-22 0-16,22 0 0,-21 21 0,0 0 15,-1 0-15,22 0 0,-21 22 16,21-22-16,-1 21 0,1 1 0,0-22 16,0 21-16,21-21 0,0 22 15,0-22-15,0 0 0,0 0 16,0 0-16,0 0 0,21 1 0,0-22 15,0 21-15,1-21 16,-1 0-16,0 0 0,0 0 0,0 0 16,0-21-16,1 21 0,-1-22 15,0 1-15,0 21 0,0-21 0,-21 0 16,21 0-16,1-22 0,-1 22 16,0 0-16,-21 0 0,0-21 0,21 20 15,-21 1-15,21 0 16,-21 42-1,0 0 1,-21 1-16,21-1 0,-21 0 0,21 0 16,0 0-16,0 0 0,0 1 15,0-1-15,0 0 0,0 0 16,21-21-16,0 21 0,-21 0 16,21-21-16,1 22 0,-1-22 0,0 0 15,0 0-15,0 0 0,0 0 16,1 0-16,-1 0 0,0 0 0,0 0 15,0 0-15,-21-22 0,21 1 16,1 0-16,-1 0 0,0 0 0,0 0 16,0-22-16,0 22 0,1-21 15,-22 21-15,0-1 0,21 1 16,-21 0-16,-21 21 31,21 21-31,-22 0 0,22 1 16,0 20-16,-21-21 0,21 0 15,-21 0-15,21 1 0,0-1 0,0 0 16,0 0-16,0 0 0,0 0 16,0 1-16,0-1 0,21 0 15,0-21-15,1 0 16,-1 0-16,0 0 0,0 0 0,0 0 16,0 0-16,1-21 15,-1 21-15,-21-21 0,21-1 0,0 1 16,0 0-16,-21 0 15,21 0-15,1 0 0,-1-22 0,-21 22 16,21 0-16,0 0 0,-21 0 16,0-1-16,21 22 15,-21 22 1,0-1-16,-21 0 16,0 0-16,21 0 0,0 0 15,0 1-15,-21-1 0,21 0 0,0 0 16,0 0-16,0 0 0,0 1 15,21-1-15,0-21 16,0 21-16,0-21 0,1 0 16,-1 0-16,0 0 0,0 0 0,0 0 15,0 0-15,1-21 16,-1 21-16,0-21 0,0-1 0,-21 1 16,21 0-16,0 0 0,1 0 15,-1 0-15,0-22 0,-21 22 0,21 0 16,-21 0-16,21 0 0,-21-1 15,0 44 17,0-1-32,0 0 0,-21 0 0,0 0 15,21 0-15,0 1 0,0-1 16,0 0-16,0 0 0,0 0 0,0 0 16,0 1-16,0-1 0,21 0 15,0-21-15,0 0 16,-21 21-16,22-21 0,-1 0 15,0 0-15,0 0 0,0 0 0,22 0 16,-22-21-16,0 21 0,0-21 16,0 0-16,0-1 0,1 1 0,-1 0 15,0 0-15,0 0 0,0 0 16,0-1-16,-21 1 16,0 42-1,0 1 1,0-1-16,-21 0 0,21 0 15,0 0 1,0 0-16,0 1 0,0-1 0,0 0 16,21 0-1,1 0-15,-1-21 0,0 0 16,0 0-16,0 0 0,0 0 16,1 0-16,-1 0 0,0 0 0,0-21 15,0 0-15,0 0 0,1 0 16,-1-1-16,0 1 0,-21 0 15,0-21-15,21 21 0,-21-22 0,0 22 16,0-21-16,0 21 0,0-1 16,0 1-16,0 0 0,-21 0 0,0 0 15,0 0-15,-1 21 16,-20 0-16,21 0 0,0 0 0,0 21 16,-22 0-16,22 0 0,0 0 15,0 22-15,0-22 0,21 0 16,0 0-16,-22 21 0,22-20 0,0 20 15,0-21-15,0 0 16,0 0-16,22 1 0,-1-1 16,0-21-16,0 0 15,0 0-15,22 0 0,-22 0 0,0 0 16,0 0-16,0 0 0,22 0 16,-22-21-16,0 21 0,21-22 0,-21 1 15,22 0-15,-22 0 16,0 0-16,0 21 0,0-21 0,1-1 15,-1 1-15,0 21 0,0-21 16,-21 42 0,-21 0-1,0 1-15,21-1 16,-21 0-16,21 0 0,0 0 16,0 0-16,0 1 0,0-1 15,0 0-15,21-21 16,0 21-16,0-21 0,0 21 0,0-21 15,1 0-15,-1 0 16,0 0-16,0-21 16,0 21-16,0-21 0,1 0 15,-22 0-15,21 21 0,0-22 16,0-20-16,0 21 0,0 0 0,1 0 16,-1-1-16,-21 1 15,21 21-15,-21 21 31,0 1-31,-21-22 0,21 21 16,-21 0-16,21 0 0,0 0 16,0 0-16,0 1 15,0-1-15,0 0 0,21-21 16,0 21 0,0 0-16,0-21 15,0 0-15,1 0 16,-1 0-16,0-21 15,-21 0-15,0 0 16,0 0-16,0-1 16,0 1-16,0 0 0,0 0 0,0 0 15</inkml:trace>
  <inkml:trace contextRef="#ctx0" brushRef="#br0" timeOffset="54992.73">31729 2286 0,'0'0'0,"-21"0"0,-1 0 47,1 0-32,0 0-15,0-21 16,0 21-16,0 0 0</inkml:trace>
  <inkml:trace contextRef="#ctx0" brushRef="#br0" timeOffset="67235.6">20532 3725 0,'-22'0'0,"1"0"16,0 0-16,0 0 16,0 0-1,0 0 1,-1 0 15,1 0-31,0 0 16,0 0-1,0 0 1,0 0-16,-1 0 0,1 0 16,0 0-1,0 0-15,0 0 16,0 0 31,-1 0-32,44 0 63,-1 0-78,0 0 16,0 0-16,0 0 16,0 0-16,1 0 0,-1 0 15,0 0-15,21 0 0,-21 0 16,22 0-16,-1 0 0,0 0 0,1 0 16,20 0-16,1 0 0,-22 0 0,22 0 15,20 0-15,-20 0 0,-1 0 16,1 0-16,-1 0 0,22 22 0,-22-22 15,22 0-15,-21 0 0,20 0 16,1 0-16,-22 0 0,1 0 16,21 0-16,-22 0 0,1 0 15,-1 0-15,1 0 0,-22 0 0,21 0 16,1 0-16,-22 0 0,1 0 0,-1 0 16,0 0-16,1 0 0,-1 0 15,-21 0-15,21 0 0,-20 0 0,-1 0 16,0 0-16,0 0 15,0 0 1,-42 0 78,0 0-94,0 0 0,0 0 0,-1 0 15,1 0-15,-21 0 0,21 0 16,-22 21-16</inkml:trace>
  <inkml:trace contextRef="#ctx0" brushRef="#br0" timeOffset="67958.06">20828 3895 0,'-64'0'15,"43"-21"-15,0 21 16,0 0-16,0-22 15,0 22-15,-1 0 16,1 0 0,21-21-16,-21 21 0,42 0 78,0-21-78,1 21 15,-1 0-15,0 0 0,0 0 16,0 0-16,0 0 0,1 0 0,-1 0 16,21 0-16,0 0 0,1 0 15,-1 0-15,0 0 0,22 0 16,-22 21-16,22-21 0,84 0 16,-63 0-16,-22 21 0,22-21 15,-1 0-15,1 0 0,0 22 0,-1-22 16,1 0-16,-21 0 0,20 0 15,-20 0-15,-1 21 0,1-21 0,-1 0 16,-20 0-16,20 0 0,-21 0 0,1 0 16,-22 0-16,21 0 0,1 0 15,-22 0-15,0 0 0,0 0 0,0 0 16,0 0-16,1 0 16,-22 21 109,-22-21-125,1 0 15,0 21-15,0-21 16,0 0-16</inkml:trace>
  <inkml:trace contextRef="#ctx0" brushRef="#br0" timeOffset="76614.27">29591 3662 0,'-21'0'16,"0"0"0,-1 0-16,22-21 15,-21 21-15,0 0 16,0 0-1,0-21-15,0 21 16,-1 0-16,1 0 16,0 0-16,0 0 0,0 0 15,0 0-15,-1 0 16,1 0-16,0 21 16,0-21-16,0 0 15,0 0-15,-1 0 16,1 0-1,42 0 32,1 0-47,-1 0 0,0 0 16,21 0-16,-21 0 0,22 0 16,-1 0-16,22 0 0,-22 0 15,21 0-15,1 0 0,21 0 0,-1 0 16,1 0-16,0 0 0,20 0 15,-20 0-15,21-21 0,-21 21 16,-1 0-16,1 0 0,0-22 0,20 22 16,-20 0-16,0 0 0,-1-21 15,1 21-15,-21 0 0,20 0 0,1 0 16,-22 0-16,22 0 0,-21 0 16,-1 0-16,-21 0 0,22 0 0,-22 0 15,1 0-15,-1 0 0,0 0 16,1 0-16,-22 0 0,0 0 15,0 0-15,0 0 0,0 0 0,1 0 16,-44 0 47,1 0-48,0 0-15,0 0 16,0 0-16,0 0 15,-1 0-15,1 0 0,-21 0 16,21 0-16,-22 0 0</inkml:trace>
  <inkml:trace contextRef="#ctx0" brushRef="#br0" timeOffset="77257.71">29210 3725 0,'-21'0'0,"42"0"0,-63 0 16,20 0-16,1 0 16,0 0-16,0 0 15,0 0 1,0 0-1,42 0 17,0 0-32,0 0 15,0 0-15,22 0 0,-1 0 0,21 0 16,1 0-16,-1 0 0,1 0 16,21 0-16,-1 0 0,22 0 0,0 0 15,21 0-15,0-21 0,0 21 16,0-21-16,21 0 0,0 21 0,0-21 15,1 0-15,-1 21 0,0-22 16,-21 1-16,0 21 0,0-21 0,-21 21 16,0 0-16,-22 0 15,1-21-15,-22 21 0,1 0 0,-1 0 16,-20 0-16,-1 0 0,-21 0 0,0 0 16,1 0-16,-1 0 15,-21-21-15,21 21 0,0-21 47,-21-1-31</inkml:trace>
  <inkml:trace contextRef="#ctx0" brushRef="#br0" timeOffset="84862.98">19367 4805 0,'-21'-21'0,"21"0"16,-21 21-16,21-22 0,0 1 0,-21 0 15,21 0-15,-21 0 0,21 0 16,-21-1-16,21 1 0,0 0 0,0 0 16,0 0-16,0-22 0,0 22 15,0-21-15,0 21 0,0-22 0,0 1 16,0 21-16,0-21 0,0 20 16,0 1-16,0 0 0,0 0 15,0 0-15,0 42 16,0 0-16,0 21 15,0 1-15,0-1 0,0 0 16,21 22-16,0-1 0,-21 1 0,21-1 16,-21 22-16,0-21 0,0-1 0,0 22 15,0-22-15,0 1 0,-21-1 16,0-20-16,0-1 0,21 0 16,0 1-16,-22-1 0,1-21 0,0 0 15,21 0-15,0 1 0,0-1 0,-21-21 16,0 0 15,21-21-31,0-1 0,0-20 16,0 21-16,0 0 0,0-22 15,21 1-15,0 0 0,0 21 0,0-22 16,1 22-16,-1-21 0,0 21 16,21-1-16,-21 1 0,22 21 0,-1 0 15,0 0-15,-20 0 0,20 21 16,-21 1-16,21-1 0,-20 0 0,-1 0 15,-21 21-15,0-20 0,0-1 16,0 21-16,0-21 0,0 0 16,0 1-16,-43 20 0,22-21 0,0 0 15,-21 0-15,21 1 0,-22-22 16,1 21-16,0 0 0,20-21 0,-20 0 16,21 21-16,-21-21 0,20 0 15,1 0-15,0 0 0,0 0 0,0 0 16,21-21-16,21 21 31,0 0-31,0 0 16,0 0-16,1 0 0,-1 0 15,21 0-15,-21 0 0,22 21 0,-1-21 16,0 0-16,1 0 0,-1 0 16,0 0-16,1-21 0,-1 0 15,0 0-15,1 21 0,20-22 0,-21 1 16,-20 0-16,20-21 0,0 21 15,1-1-15,-1 1 0,-21-21 0,21 21 16,-20-22-16,-1 1 0,0 0 16,-21-1-16,0 1 0,0 21 0,0-21 15,0-1-15,0 22 0,0 0 16,-21 0-16,0 0 0,-1 21 16,1 21-16,0 0 0,0 0 15,21 0-15,-21 22 0,0-22 0,-1 21 16,1 0-16,0 1 0,21-1 15,0 0-15,-21 1 0,21-1 16,0 0-16,0-20 0,0 20 0,0-21 16,21 0-16,0 0 0,0-21 15,1 0-15,-1 0 0,21 0 0,0 0 16,1 0-16,-1 0 0,0 0 0,1-21 16,20 0-16,-20 0 0,-1 0 15,0-22-15,1 1 0,-1 21 0,0-43 16,1 22-16,-22 0 0,0-22 15,0 1-15,0-1 0,-21 22 16,21-22-16,-21 22 0,0 0 16,0-22-16,0 43 0,0-21 0,0 21 15,0-1-15,0 1 0,-21 21 16,0 21-16,21 1 16,0 20-16,-21-21 0,0 21 0,21 22 15,-21-22-15,-1 22 0,1-1 16,0 1-16,0-1 0,21-20 0,-21 20 15,0-21-15,-1 22 0,1-22 16,0 1-16,0-22 0,0 21 0,21-21 16,0 0-16,-21 1 0,21-1 15,21-42 17,0-1-17,-21 1-15,21-21 0,0 21 0,0-22 16,1 22-16,20-21 0,-21 21 15,0 0-15,0-1 0,1 22 16,-1 0-16,0 0 0,0 0 0,0 22 16,0-1-1,-21 21-15,22-21 0,-22 0 0,21 1 16,-21-1-16,0 0 0,21 0 16,0 0-16,0 0 0,0 1 15,1-1-15,20-21 0,-21 0 16,0 0-16,22 0 0,-22 0 15,21 0-15,0-21 0,1-1 0,-1 22 16,0-21-16,1 0 0,-1 0 16,-21 0-16,22 0 0,-22-1 0,21-20 15,-21 21-15,-21-21 0,0 20 16,0-20-16,0 0 0,0 21 0,0-1 16,0-20-16,-21 42 0,0-21 0,0 21 15,0 0-15,-1 0 0,-20 0 16,21 21-16,-21 0 0,20 0 0,1 1 15,-21 20-15,21-21 16,0 21-16,-1-20 0,1 20 0,0 0 16,21-21-16,0 1 0,0 20 15,0-21-15,0 0 0,0 0 0,0 1 16,21-1-16,0-21 0,1 0 16,-1 0-16,0 0 0,0 0 15,0 0-15,0 0 0,1-21 0,20 21 16,-21-22-16,0 1 0,0 0 15,1 0-15,-1 0 0,0 0 0,0-1 16,0 1-16,0 0 0,-21-21 0,0 21 16,0-1-16,0 1 15,0 0-15,0 42 32,0 0-32,0 1 0,0 20 15,-21-21-15,21 21 0,0-20 0,0 20 16,0-21-16,0 0 0,0 0 15,0 1-15,0-1 0,0 0 0,21 0 16,1-21-16,-1 0 16,0 0-16,21 0 0,-21 0 0,1 0 15,20 0-15,-21-21 0,0 21 0,22-21 16,-22 0-16,0-1 0,0 1 16,0 0-16,0 0 0,1 0 15,-1-22-15,-21 22 0,0 0 16,0-21-16,21 21 0,-21-1 0,0 1 15,0 42 17,0 1-32,0-1 0,0 21 15,0-21-15,-21 0 0,21 1 16,0-1-16,0 21 0,0-21 0,0 0 16,0 1-16,0-1 0,21-21 31,0 0-31,0 0 0,0 0 0,1 0 15,-1 0-15,0-21 16,0 21-16,0-22 0,0 1 16,1 0-16,-1 0 0,0 0 0,0 0 15,-21-1-15,0 1 0,21-21 16,-21 21-16,0 0 0,0-1 0,0 1 16,21 0-16,-21 42 31,0 0-31,0 1 0,0 20 15,-21-21-15,21 0 0,0 0 16,0 22-16,0-22 0,0 0 0,0 0 16,0 0-16,0 1 0,0-1 15,21 0 1,1-21-16,-1 0 0,0 0 16,0 0-16,21 0 0,-20 0 15,-1 0-15,0-21 0,21 21 0,-21-21 16,1-1-16,-1 22 0,0-21 15,0 0-15,0 0 0,0 0 0,1 0 16,-22-1-16,21-20 0,-21 21 0,21 0 16,-21 0-16,0-1 0,0 44 31,0-1-15,0 21-16,-21-21 0,0 0 0,-1 1 15,22 20-15,-21-21 0,21 0 16,-21 0-16,21 1 0,0-1 15,0 0-15,0 0 0,0 0 0,0 0 16,21-21-16,22 0 0,-22 0 16,0 0-16,21 0 0,1 0 15,-22 0-15,21 0 0,0-21 0,-20 0 16,20 21-16,43-42 16,-64 21-16,0-1 0,0 1 15,0 0-15,-21 0 0,21 0 16,-21 0-16,22-1 0,-22 1 15,0 0-15,0 42 32,0 0-32,-22 1 15,22-1-15,-21 0 0,0 0 0,21 0 16,0 0-16,0 1 0,0-1 16,0 0-16,0 0 0,0 0 0,0 0 15,21-21 1,0 0-16,1 0 0,-1 0 0,0 0 15,21 0-15,-21 0 0,1-21 0,-1 21 16,0-21-16,0 0 0,0 21 16,0-21-16,1 0 0,-22-1 0,0 1 15,0 0-15,21 0 0,-21 0 0,0-22 16,0 22-16,0-21 16,0 0-16,-21 20 0,21-20 0,-22 21 15,1-21-15,21 20 0,-21 22 16,0 0-16,0 0 0,0 0 15,21 22-15,-22 20 0,1-21 0,0 0 16,0 22-16,0-22 0,0 21 16,-1 0-16,1-20 0,21 20 15,-21-21-15,21 0 0,0 22 0,0-22 16,0 0-16,0 0 0,0 0 16,21-21-16,0 0 0,1 21 0,-1-21 15,0 0-15,0 0 16,21 0-16,-20 0 0,20 0 0,-21-21 15,21 21-15,-20-21 0,20 0 0,-21 0 16,0 21-16,0-21 0,1-1 16,-1 1-16,0 0 0,0-21 0,0 21 15,0-22-15,1 22 0,-22-21 16,0 21-16,21-1 0,-21 1 0,21 0 16,-21 0-16,0 42 31,0 0-31,0 0 0,0 1 15,0-1-15,0 21 0,-21-21 16,0 0-16,21 1 0,-22-1 0,22 21 16,0-21-16,0 0 0,0 1 15,0-1-15,0 0 16,22-21-16,-1 0 0,0 0 16,0 0-16,0 0 0,22 0 0,-22 0 15,0-21-15,0 0 0,21 21 16,-20-22-16,-1 1 0,0 0 0,0 0 15,0 0-15,0 0 0,22-1 16,-22-41-16,0 42 0,0 0 16,-21-1-16,21 1 0,-21 0 15,0 42 17,0 0-32,0 1 15,-21-1-15,21 0 0,0 0 0,-21 0 16,0 0-16,21 1 0,0-1 0,0 0 15,0 0-15,0 0 16,0 0-16,0 1 16,21-22-16,0 0 0,0 0 15,1 21-15,-1-21 0,0 0 16,0 0-16,0 0 0,0 0 0,1 0 16,-1 0-1,0 0-15,-21-21 16,0-1-16,0 1 15,0 0 1,0 0-16</inkml:trace>
  <inkml:trace contextRef="#ctx0" brushRef="#br0" timeOffset="85178.79">22860 4720 0,'0'0'0,"-21"0"0,0 0 0,21-21 16,-22 21-1,44 0 48,-1 0-47,21 0-16,-21 0 0</inkml:trace>
  <inkml:trace contextRef="#ctx0" brushRef="#br0" timeOffset="85830.41">24299 5376 0,'0'22'0,"21"-22"31,1-22-15,-1 1-16,0 0 0,0 21 15,0-21-15,0 21 0,1-21 0,-22 0 16,21-1-16,0 1 0,0 0 16,0 0-16,0 0 0,1 0 0,-22-1 15,0 1-15,0 0 16,21 21-16,-21 21 31,0 0-31,0 1 16,0-1-16,-21 0 0,21 21 0,0-21 15,0 1-15,0-1 0,0 0 16,0 0-16,0 0 0,0 0 0,0 1 16,0-1-16,21 0 15,0-21 1,0 0 0,0-21-1,-21 0-15,21 21 0,1-22 16,-22 1-16</inkml:trace>
  <inkml:trace contextRef="#ctx0" brushRef="#br0" timeOffset="88566.9">28427 4741 0,'-21'0'16,"-1"0"-16,1 0 15,21-21 1,0 0-16,0 0 15,0 0-15,0 0 0,0-1 0,0 1 16,21 0-16,1-21 0,-22 21 16,21-22-16,0 1 0,0 21 0,0-22 15,0 1-15,-21 0 0,0-1 16,22 1-16,-22 0 0,0-1 0,0 1 16,0 21-16,0-21 0,0 20 15,0-20-15,-22 21 0,1 0 0,0 0 16,0 21-1,0 0-15,21 21 0,-21 0 0,21 21 16,-22 22-16,22-1 16,0 1-16,0 20 0,0 1 0,0 0 15,0 21-15,0-1 0,0 1 16,0 0-16,0 0 0,0 0 0,0 0 16,-21-1-16,21 1 0,0 0 0,-21 0 15,21 0-15,-21 0 0,21-22 16,-21 22-16,21-21 0,-21 21 0,21-22 15,-22-20-15,1 20 0,21-20 16,0-1-16,0 1 0,0-1 0,0-20 16,0-1-16,0-21 0,0 22 0,21-43 15,-21 21-15,22-21 16,-1 0-16,21 0 0,-21-21 0,0-1 16,1 1-16,20 0 0,-21-21 0,0-1 15,0-20-15,1 21 0,-1-22 16,-21 1-16,0-1 0,0 1 0,0-1 15,0-21-15,0 1 0,0 20 0,-21-20 16,-1 20-16,-20-21 0,21 22 16,0-1-16,-22 1 0,1-1 0,21 1 15,-21 21-15,-1-1 0,-20-20 16,42 42-16,-1-1 0,1 1 16,0 21-16,21-21 15,0 0 1,21 21-16,0-21 0,1 21 15,-1-21-15,21 21 0,-21-22 16,0 22-16,22-21 0,-22 0 0,21 0 16,-21 0-16,22 0 0,-22-1 15,0 1-15,0-21 0,22 21 0,-22-22 16,0 22-16,0-21 0,-21 21 16,0 0-16,21-22 0,-21 22 0,21 0 15,-21 0-15,0 42 31,0 0-15,0 0-16,0 22 0,0-22 16,0 21-16,0-21 0,0 0 0,22 22 15,-1-22-15,-21 0 0,21 0 16,0 0-16,0-21 0,0 22 0,1-22 16,-1 21-16,0-21 0,0 0 15,0 0-15,22 0 0,-22 0 0,0 0 16,0-21-16,0-1 0,0 22 15,1-21-15,-1 0 0,0 0 0,0 0 16,0 0-16,-21-1 0,0 1 0,21 0 16,-21 0-16,0 0 0,0 0 15,0-1-15,0 44 32,0-1-17,0 0-15,22 21 0,-22-21 16,0 22-16,0-22 0,21 42 15,0-41-15,0-1 0,-21 0 16,21 0-16,0-21 0,1 21 0,-1-21 16,0 0-16,0 0 0,0 0 15,0 0-15,1 0 0,-1 0 16,-21-21-16,21 21 0,0-21 16,0 0-16,-21 0 0,0-1 0,21 1 15,-21 0-15,22 0 0,-22 0 0,0-22 16,0 22-16,0 0 15,0-21-15,0 21 0,0-1 0,0 1 16,0 42 0,0 1-1,0-1-15,0 0 0,0 21 0,0-21 16,0 22-16,0-22 0,0 21 16,-22-21-16,22 1 0,0 20 0,0-21 15,0 0-15,0 0 16,0 1-16,22-22 47,-22-22-47,0 1 15,21 0-15,0 21 0,-21-21 0,21 0 16,0-22-16,-21 22 0,0 0 0,21-21 16,1 21-16,-22-1 0,21 1 15,0 0-15,-21 0 0,21 21 16,0 0-16,0 21 15,-21 21-15,0-20 0,22-1 16,-22 0-16,21 0 0,-21 0 16,0 0-16,0 1 0,21-22 0,-21 21 15,21 0-15,0-21 16,0 0-16,1 0 16,-1 0-16,0 0 15,0 0-15,-21-21 0,21 0 16,0 21-16,1-22 0,-1 1 0,-21 0 15,21 0-15,0-21 0,0 20 16,0 1-16,1-21 0,-1 21 16,-21 0-16,21-1 0,0-20 0,0 21 15,-21 42 17,0 0-17,0 0 1,0 1-16,0-1 15,21-21 17,-21-21-17,0-1 1,0 1-16,0 0 16,0 0-1,-21 21 1,0 0-16,0 21 15,21 0-15,-21 0 16,0 1-16,21-1 0,0 21 16,0-21-16,-22 22 0,22-22 0,0 21 15,-21 0-15,21-20 0,0 20 16,0-21-16,0 0 0,0 0 0,21 1 16,1-1-16,-1 0 0,0 0 15,0-21-15,0 0 0,22 0 0,-22 0 16,0 0-16,21 0 0,-21 0 15,1 0-15,20-21 0,-21 21 0,0-21 16,22 0-16,-22-1 0,0 1 16,0-21-16,0 21 0,0-22 0,1 1 15,-22 0-15,21-1 0,0 1 16,-21-21-16,21 20 0,-21 1 16,0 0-16,0-22 0,0 22 0,0-1 15,0 1-15,0 0 0,0 21 16,0-22-16,0 22 0,0 0 15,0 42 1,0 0-16,0 22 16,0-1-16,0 0 0,-21 1 0,21-1 15,-21 21-15,21-20 0,0-1 16,-21 22-16,21-22 0,0 0 0,0 1 16,0-1-16,0 0 0,0-21 15,0 22-15,0-22 0,0 0 16,0 0-16,21-21 15,0 0-15,0 0 16,0 0-16,0-21 16,1 0-16,-22 0 0,0 0 15,21-1-15,0 1 0,-21 0 0,0-21 16,21 21-16,-21-1 0,21 22 16,-21-21-16,0 42 15,0 1-15,0-1 16,0 0-16,0 0 0,0 0 15,0 0-15,0 1 16,0-1-16,0 0 0,-21-21 0,21 21 16,0 0-16,0-42 47,0 0-32,0 0-15</inkml:trace>
  <inkml:trace contextRef="#ctx0" brushRef="#br0" timeOffset="88782.9">31030 4530 0,'-21'0'16,"0"0"-16,0 0 15,21 21 48,-21-21-32,-1 0-31</inkml:trace>
  <inkml:trace contextRef="#ctx0" brushRef="#br0" timeOffset="88966.8">30543 4657 0,'0'0'0,"22"0"31,-1 0-31,0 0 0,0 0 16,0 0-16,22 0 15,-22 0-15,0 0 0,21 0 0,-21 0 16,22 0-16,-22 21 0,21-21 15</inkml:trace>
  <inkml:trace contextRef="#ctx0" brushRef="#br0" timeOffset="89811.01">31454 4847 0,'0'0'0,"-22"0"16,1 0-1,0 21-15,0-21 16,0 0-16,21 22 0,-21-22 16,-1 21-16,1 0 0,0-21 0,0 21 15,0 0-15,21 0 0,-21-21 16,21 22-16,-22-1 0,22 0 16,0 0-16,0 0 0,0 0 0,0 1 15,0-1-15,22-21 16,-1 0-16,0 21 0,0-21 0,0 0 15,0 0-15,1 0 0,-1 0 16,0 0-16,0 0 0,0 0 16,-21-21-16,0 0 0,0-1 15,0 1-15,0 0 16,0 0-16,0 0 0,0 0 16,-21-1-16,0-20 0,21 21 0,-21 0 15,0 0-15,-1-1 16,1 1-16,0 0 0,0 0 0,21 0 15,0 0 1,21 21 0,0 0-16,0 0 15,1 0-15,-1 0 0,0 0 0,0 21 16,0-21-16,0 21 0,1 0 16,-1 0-16,0 0 0,0 1 0,0-1 15,0 0-15,1 0 0,-22 0 16,21 0-16,-21 1 0,21 20 15,-21-21-15,0 0 16,0 0-16,0 1 0,0-1 0,0 0 16,0 0-1,0-42 17,0 0-17,0 0-15,0-1 16,0 1-16,21 0 0,-21-21 15,21 21-15,0-1 0,1-20 16,-1 0-16,0 21 0,21-22 0,-21 22 16,1-21-16,-1 21 15,0 21-15,0 0 0,0 0 0,0 0 16,1 0-16,-22 21 0,0 21 16,0-21-16,0 22 0,0-22 0,0 21 15,0 0-15,0-20 0,0 20 16,0-21-16,-22 21 0,22-20 0,-21-1 15,21 0-15,0 0 0,0 0 16,-21 0-16,0-21 16,21 22-16,0-44 62</inkml:trace>
  <inkml:trace contextRef="#ctx0" brushRef="#br0" timeOffset="91624.14">32406 5101 0,'0'0'0,"-21"-42"16,21 21-16,0 0 0,-21-1 16,0-20-16,21 21 0,-22 0 15,22 0-15,-21-22 0,0 43 0,0-21 16,21 0-16,-21 21 0,0 0 16,-1 0-16,1 21 0,21 0 15,-21 0-15,0 1 0,0 20 0,0 0 16,-1 1-16,22-22 0,0 21 15,-21 0-15,21-20 0,0 20 0,0-21 16,0 0-16,0 0 0,0 1 16,0-1-16,0 0 0,21-21 15,1 0 1,-1 0-16,0 0 0,0 0 16,0 0-16,0 0 15,1-21-15,-1 0 0,0 21 0,0-22 16,0 1-16,0 0 0,-21 0 15,22 0-15,-1 0 0,0-1 0,0 1 16,-21 0-16,21 0 0,-21 0 16,0 42-1,0 0-15,0 0 0,0 0 16,0 1-16,0-1 0,0 21 0,0-21 16,-21 0-16,21 1 0,0 20 15,0-21-15,0 0 16,0 0-16,0 1 0,0-1 15,21-21-15,0 0 16,1 0-16,-1 0 0,0 0 16,0 0-16,0-21 0,0 21 15,1-22-15,-1 1 0,0 0 16,0-21-16,0 21 16,0-1-16,-21-20 0,22 21 0,-1-21 15,-21-1-15,21 1 0,0 0 16,-21-1-16,21 1 0,0-22 15,-21 43-15,0-21 0,0 21 0,22 0 16,-22-1-16,0 1 0,0 42 16,0 22-1,-22-22-15,1 21 16,0 1-16,21-22 0,-21 21 0,0 0 16,21 1-16,0-1 0,-21 0 15,21-20-15,-22-1 0,22 21 0,0-21 16,0 0-16,0 1 15,0-1-15,22-21 32,-1 0-17,0 0-15,0 0 0,0-21 16,-21-1-16,21 1 16,1 0-16,-1 21 15,-21 21 1,0 0-1,0 1-15,0-1 16,0 0-16,0 0 0,0 0 16,0 0-16,0 1 15,21-22 17,0 0-32,0 0 15,0 0-15,1-22 16,-1 1-16,0 0 15,0 0-15,-21 0 0,21 0 16,0-22-16,1 22 0,-1-21 16,-21-1-16,21 22 0,0-21 0,0 0 15,0-1-15,-21 1 0,0 21 16,22-22-16,-22 22 16,0 42-1,-22 1-15,22-1 0,-21 21 16,0 0-16,0 1 0,0-22 0,0 21 15,-1 1-15,22-22 16,0 21-16,-21-21 0,21 0 0,0 1 16,0-1-16,0 0 0,0 0 15,0 0-15,21-21 16,1 0 0,-1 0-1,0 0-15,0 0 16,0 0-16,-21-21 0,21 21 15,1-21-15,-22 0 0,21 21 16,0 0-16,-21-21 0,21 21 16,-21 21 31,0 0-47,0 0 31,21-21-16,0 0 1,1 0-16,-1 0 0,0 0 16,0 0-16,-21-21 15,21 0-15,0 21 16,-21-21-16,22 21 0,-22-22 0,0 1 16,0 42 30,-22 1-46,22-1 0,-21 0 16,21 0-16,-21 0 0,21 0 16,0 1-16,-21-1 0,0 0 15,21 21-15,-21-21 0,21 22 0,0-1 16,0 0-16,0 1 0,0 20 16,0-20-16,0 20 0,0 1 0,0-22 15,0 0-15,0 22 0,0-22 16,0 0-16,0 22 0,0-22 15,0 1-15,0-1 0,-22 0 0,1-21 16,21 22-16,-21-22 0,21 21 16,0-21-16,-21 1 0,21-1 15,-21-21-15,21 21 0,-21-21 16,-1 0 0,1 0-16,21-21 15,0 0-15,0-1 16,0 1-16,0 0 0,0 0 15,0 0-15,21 0 0,1-1 16,-1 1-16,0-21 0,0 21 0,-21 0 16</inkml:trace>
  <inkml:trace contextRef="#ctx0" brushRef="#br0" timeOffset="91946.95">33105 4974 0,'-22'0'16,"44"0"-16,-65 0 0,22 0 15,21-21 1,21 21-16,0 0 15,22 0-15,-22 0 16,0 0-16,21 0 0,-20 0 0,20 0 16,-21 0-16,21 0 0,-20 0 15,20 0-15,-21 0 0,0 0 0,0 0 16,1 0-16,-22-21 16,0 0-1,-22 21-15</inkml:trace>
  <inkml:trace contextRef="#ctx0" brushRef="#br0" timeOffset="92199.8">32427 4636 0,'0'0'0,"0"21"0,-21-21 31,0 0 1,0 0-17,0 0-15,-1 0 16</inkml:trace>
  <inkml:trace contextRef="#ctx0" brushRef="#br0" timeOffset="106292.02">17399 6541 0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3T03:21:15.4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3556 2794 0,'0'-21'0,"21"21"0,-21-21 15,21 0-15,-21-1 16,0 1-16,0 0 15,0 0-15,21 21 16,-21-21-16,22 0 16,-22-1-16,0 44 62,0-1-46,0 0-16,0 0 0,0 21 15,0-20-15,0 20 0,0 0 0,0 1 16,-22-22-16,22 42 0,-21-20 16,0-1-16,21 0 0,-21 22 0,0-22 15,21 22-15,-21-22 0,-1 21 16,22-20-16,-21-1 0,0 22 0,21-22 16,0-21-16,-21 21 0,0 1 15,21-22-15,-21 21 0,21-21 0,0 1 16,0-1-16,0 0 15,0 0-15,0 0 16,0-42 31,0 0-31,0 0-16,0 0 15,0-1-15,0 1 16,21 21-16,-21-21 31,21 0-15,-21 0-1,0 0 1,0-1-16,21 22 16</inkml:trace>
  <inkml:trace contextRef="#ctx0" brushRef="#br0" timeOffset="558.87">3641 2815 0,'0'-21'0,"0"42"0,0-63 16,0 21-16,0 0 16,0-1-16,0 1 15,0 0 1,21 21 0,0 0-1,0 21-15,-21 0 16,0 1-16,21 20 0,0-21 15,-21 21-15,22-20 0,-22 20 0,0 0 16,0 1-16,0-1 16,21 0-16,-21 1 0,0 20 0,0-21 15,0 22-15,0-22 0,0 22 16,0-22-16,0 0 0,0 1 0,0-1 16,0 0-16,0 1 0,0-22 15,0 21-15,0-21 0,0 1 0,0-1 16,0 0-16,21-21 0,-21 21 15,21-21 17,-21-21-1,0 0-31,0 0 16,0-1-16,0 1 15,0 0 1,0 0-1</inkml:trace>
  <inkml:trace contextRef="#ctx0" brushRef="#br0" timeOffset="4250.56">3535 3429 0,'0'0'0,"-21"21"15,21 0 1,-22-21-16,1 0 0,0 0 16,21 22-1,-21-22-15,21 21 0,-21-21 16,0 0-1,42 0 32,0 0-31,0 0-16,0 0 0,0 0 16,1 0-16,-1-21 0,0 21 0,0 0 15,0 0-15,-21-22 0,21 22 16,1 0-16,-1 0 0,0 0 15,0-21-15,0 21 16,0 0-16,1 0 16,-22-21-1,21 21 1,-21-21-16</inkml:trace>
  <inkml:trace contextRef="#ctx0" brushRef="#br0" timeOffset="4886.56">4233 3323 0,'0'0'0,"0"-21"15,0 0 1,-21 42 31,21 0-31,0 0-16,-21 1 0,21-1 15,0 0-15,0 0 0,0 21 0,0-20 16,0 20-16,-21 0 0,21 1 15,-21-1-15,21 0 0,-22 22 16,22-22-16,-21 22 0,0 20 0,0-20 16,21 20-16,-21-20 0,0 21 15,-1-22-15,1 22 0,21-22 0,-21 22 16,0-22-16,21 22 0,-21-21 16,21 20-16,-21-20 0,-1-1 0,22 1 15,0-1-15,0 1 0,0-22 16,-21 22-16,21-22 0,0 0 15,0-21-15,0 22 0,0-22 0,0 0 16,0 0-16,21-21 31,-21-21-31,0 0 16,0-21-16,22 20 0,-22-20 0,21 0 16,-21-22-16,0 22 0,0-22 0</inkml:trace>
  <inkml:trace contextRef="#ctx0" brushRef="#br0" timeOffset="5362.6">4064 3662 0,'0'0'15,"-21"-21"-15,21 0 0,-21 21 0,21-22 0,-22 1 16,22 0-16,0 0 0,0 0 16,0 0-16,0-1 0,0 1 15,0 0-15,0 0 16,0 0-16,22 0 0,-1 21 16,0-22-16,0 1 0,0 0 0,22 21 15,-22-21-15,21 21 0,-21 0 16,22 0-16,-1 0 0,0 0 15,-21 21-15,22 0 0,-22 0 16,0 1-16,0 20 0,0-21 0,-21 21 16,0 1-16,0-22 0,0 21 15,-21 1-15,0-1 0,0-21 0,-21 21 16,20-20-16,-20-1 0,0 21 16,21-21-16,-1 0 0,-20-21 0,21 22 15,0-1-15,0-21 0,21 21 16,-22-21-16,22-21 31,0 0-15,22 21-16,-1-22 0,0 1 15,0 21-15,0-21 0,0 0 16,22 0-16</inkml:trace>
  <inkml:trace contextRef="#ctx0" brushRef="#br0" timeOffset="5835.39">4911 3344 0,'0'-21'0,"0"0"16,0 42 30,-22 0-46,22 1 16,0 20-16,-21-21 0,21 21 0,0 1 16,0-1-16,-21 0 0,0 22 15,21-22-15,-21 22 0,21-22 0,0 22 16,-21-1-16,21 1 0,-22 20 16,1-20-16,0-1 0,21 1 0,-21-1 15,0 22-15,0-22 16,-1 1-16,1-1 0,0 1 0,0-1 15,0 22-15,21-21 0,0-1 0,0 1 16,0-1-16,0 1 0,0-1 16,0-21-16,0 1 0,0-1 0,0-21 15,21 22-15,-21-22 0,21 0 16,-21 0-16,0 0 0,21-21 0,0 0 16,1 0-16,-1 0 15,-21-21 1,21 0-16,-21 0 0,0 0 0,0-22 15,0 1-15,21 0 16,-21-1-16,0 1 0,0 0 0,21-22 16,-21 1-16,0 20 0</inkml:trace>
  <inkml:trace contextRef="#ctx0" brushRef="#br0" timeOffset="6306.63">4805 3683 0,'0'-21'0,"0"42"0,0-63 0,0 21 16,-21-1-16,21 1 0,-22 0 16,22 0-16,0-21 0,0 20 0,0 1 15,0 0-15,0 0 0,0-21 16,22 20-16,-1 1 0,0 0 0,0 0 15,0 21-15,22-21 0,-22 0 16,0 21-16,21 0 0,-21-22 16,22 22-16,-22 0 0,21 0 0,-21 0 15,1 22-15,20-1 0,-21-21 16,0 42-16,0-21 0,1 0 0,-1 22 16,0-1-16,-21-21 0,0 22 15,0-22-15,0 21 0,0 0 16,-21-20-16,0-1 0,-1 21 0,-20-21 15,21 0-15,-21 1 0,20-1 16,-20 0-16,0 0 0,21-21 0,-22 21 16,22-21-16,0 0 0,-21 21 15,20-21-15,1 0 0,0 0 16,21-21 15,0 0-31,0 0 16,0 0-16,0 0 15,21 21-15,0-22 0,1 1 0</inkml:trace>
  <inkml:trace contextRef="#ctx0" brushRef="#br0" timeOffset="6774.79">5736 2667 0,'0'-21'0,"0"42"0,-21-63 15,21 21-15,0 42 31,-21 0-31,21 0 0,0 0 16,-21 22-16,21-22 0,0 21 16,0 0-16,0 22 0,-22-22 0,1 22 15,0-1-15,0 1 0,0-1 16,0 1-16,-1-1 0,-20 1 0,21-1 16,21 1-16,-21-22 0,0 0 15,21 1-15,0-1 0,0-21 16,0 22-16,0-22 0,0 0 15,0 0-15,0 0 0,21-21 32,0 0-17,0-21 1,-21 0-16,21 21 0,-21-21 16,0 0-16,21-1 0,-21 1 15,22 0-15,-22 0 0</inkml:trace>
  <inkml:trace contextRef="#ctx0" brushRef="#br0" timeOffset="7254.28">5757 3556 0,'0'0'16,"0"21"-16,21-21 15,1 0 1,-1 0-16,0 0 16,0 0-16,0-21 0,22 0 15,-22 21-15,0-21 0,0 0 16,0-1-16,22 1 0,-22 21 16,0-21-16,0-21 0,0 21 0,0-1 15,1 1-15,-22 0 0,0 0 16,0 0-16,0 0 0,0-1 0,0 1 15,0 0-15,-22 21 0,1 0 16,0 0-16,0 0 0,-21 0 16,20 0-16,1 21 0,-21 0 15,21 22-15,-22-22 0,22 21 16,0-21-16,0 22 0,21-1 0,0 0 16,0 1-16,0-22 0,0 21 15,0-21-15,0 22 0,0-22 16,21 0-16,21 0 0,-20 0 0,-1 1 15,21-22-15,0 21 0,1-21 0,-1 0 16,0 0-16,1 0 0,-1 0 16,0 0-16,1 0 0,-22 0 0,21 0 15,-21 0-15,22 0 0,-22-21 16,0-1-16,0 1 0,0 0 0,1 0 16,-22 0-16</inkml:trace>
  <inkml:trace contextRef="#ctx0" brushRef="#br0" timeOffset="13091.27">9123 3429 0,'0'0'0,"0"21"16,0-42 30,0 0-30,0 0-16,0 0 16,0-1-16,0 1 0,0 0 15,-21 0-15,21 0 0,0-22 16,-22 22-16,1 0 0,0 0 0,21 0 16,-21 0-16,0-1 0,0 1 15,-1 21-15,1-21 0,-21 0 16,21 21-16,0 0 0,-22 0 15,22 0-15,-21 0 0,21 0 0,-22 0 16,22 0-16,-21 21 0,21 0 16,-22-21-16,22 43 0,0-22 0,0 21 15,0 0-15,-1 1 0,1 20 16,0-20-16,0 20 0,0-21 0,0 22 16,21-22-16,0 22 0,0-22 15,0 0-15,0-20 0,0 20 0,0-21 16,0 0-16,21 0 0,0 1 0,0-22 15,0 0-15,22 0 0,-22 0 16,21 0-16,-21 0 0,22 0 16,-1-22-16,-21 1 0,21 0 15,1 0-15,-1 0 0,0 0 0,-20-22 16,20 1-16,0 0 0,-21 20 0,1-41 16,20 21-16,-21-1 0,0 1 15,-21 0-15,21-1 0,-21 1 0,22 0 16,-22-1-16,0 22 0,0 0 15,0 42 17,0 0-32,0 22 0,0-1 0,0 0 15,0 1-15,0-1 0,-22 0 16,22 1-16,0-1 0,0 0 16,0 1-16,0-1 0,0-21 0,0 0 15,0 0-15,0 1 0,22-1 16,-22 0-16,21 0 0,0 0 15,0-21-15,0 0 16,0 0-16,1 0 0,-1 0 0,0 0 16,0-21-16,0 0 0,0 0 0</inkml:trace>
  <inkml:trace contextRef="#ctx0" brushRef="#br0" timeOffset="13403.09">10477 3323 0,'0'0'0,"0"21"0,-21-21 0,42 0 46,1 0-46,-1 0 16,0 0-16,0-21 0,0 21 16,0-21-16,22 21 0,-22 0 0,0 0 15,0 0-15,0 0 16,-42 21 15,0 0-31,0-21 0</inkml:trace>
  <inkml:trace contextRef="#ctx0" brushRef="#br0" timeOffset="13611.29">10287 3598 0,'0'0'0,"0"22"0,-21-22 0,42 0 47,0 0-47,0 0 0,0 0 15,1 0-15,-1-22 0,0 22 16,0 0-16,0-21 0,0 21 16,1 0-16,-1-21 0,0 21 0,21-21 15,-21 21-15,1-21 0,-1 21 0,21-21 16</inkml:trace>
  <inkml:trace contextRef="#ctx0" brushRef="#br0" timeOffset="14327.45">12023 3281 0,'0'0'0,"-22"-21"0,1 0 0,0 21 16,0-22-16,0 1 0,0 0 0,21 0 15,0 0-15,0 0 0,0-1 0,0 1 16,0 0-16,21 21 16,0 0-16,0-21 0,0 21 0,0 0 15,1 0-15,-1 0 0,0 0 16,0 0-16,0 0 0,0 21 0,1 0 15,-1 0-15,0 22 0,0-1 16,-21 0-16,0 1 0,21-1 0,-21 0 16,0 1-16,0 20 0,0-20 0,0-1 15,0 0-15,0 1 0,-21-22 16,0 21-16,21-21 0,-21 0 16,21 1-16,-21-1 0,21 0 15,-22-21-15,22-21 31,0 0-15,0-1-16,0 1 0,0 0 0,22 0 16,-1 0-16,-21-22 0,21 1 15,0 21-15,0-21 0,0-1 0,1 1 16,-1 0-16,21-1 0,-21 22 16,0-21-16,1 21 0,-1-1 0,21 1 15,-21 0-15,0 21 0,1 0 0,-1 21 16,0 0-16,0 1 15,-21 20-15,21-21 0,-21 21 0,21 1 16,-21-1-16,0 0 0,0 1 16,0-1-16,0 0 0,0-20 0,0 20 15,0-21-15,0 0 0,0 0 0,0 1 16,0-1-16,0 0 16,0-42 30,22 21-46,-1-21 0,-21-1 16,21 1-16,0 0 16</inkml:trace>
  <inkml:trace contextRef="#ctx0" brushRef="#br0" timeOffset="14694.44">13060 3514 0,'0'0'15,"0"-21"-15,21 21 0,0-22 0,0 1 16,0 0-16,1 0 0,-22 0 16,21 0-16,0-1 0,-21 1 15,0 0-15,21 0 0,-21-21 0,0 20 16,21 1-16,-21 0 16,0 0-16,0 0 0,-21 21 15,0 0 1,0 0-16,0 0 0,-1 21 15,1 0-15,0 21 0,0-20 0,0 20 16,-22 0-16,22 1 0,0-1 16,0 0-16,21 1 0,0-1 0,-21-21 15,21 21-15,0-20 0,0-1 16,0 21-16,0-21 0,21 0 16,-21 1-16,21-22 0,0 0 15,0 21-15,1-21 0,20 0 16,-21 0-16,0 0 0,0 0 0,1 0 15,-1-21-15,0-1 0,21 22 16,-21-21-16,1 0 0</inkml:trace>
  <inkml:trace contextRef="#ctx0" brushRef="#br0" timeOffset="15354.73">13652 3260 0,'0'0'0,"0"-21"0,0-1 15,0 1-15,0 0 0,0 42 47,0 0-47,0 1 0,0-1 0,0 21 16,-21-21-16,21 22 0,-21-1 15,21-21-15,-21 21 0,21 1 0,0-22 16,-21 21-16,21-21 0,0 1 16,-21-1-16,21 0 0,0 0 0,0 0 15,0 0-15,21-21 31,0 0-31,0-21 16,0 0-16,0 0 16,1 0-16,-22 0 0,21-1 0,0 1 15,0-21-15,-21 21 0,21 0 16,0-22-16,-21 22 0,22 0 0,-22 0 16,0 0-16,0 42 31,0 0-31,0 0 15,0 0-15,0 0 0,0 1 16,0-1-16,0 21 0,-22-21 0,22 0 16,0 22-16,0-22 0,0 0 0,0 0 15,0 0-15,22 1 16,-22-1-16,21-21 0,0 0 0,0 0 16,0 0-16,0 0 0,1 0 15,-1 0-15,0-21 0,21-1 16,-21 22-16,1-21 0,-1 0 0,-21 0 15,21-21-15,0 20 0,-21 1 16,21-21-16,-21 0 0,0-1 0,0 22 16,0-21-16,0-1 0,0 1 15,0 21-15,-21-21 0,0 20 0,0 1 16,0 0-16,-1 0 16,44 21 30,-1 0-46,0 21 0,0-21 16,0 0-16,0 0 16,1 0-1,-1-21-15</inkml:trace>
  <inkml:trace contextRef="#ctx0" brushRef="#br0" timeOffset="16380.63">16362 2582 0,'0'-21'0,"0"42"0,-21-63 16,21 0-16,-22 21 0,22-1 0,0-20 15,0 21-15,0 0 0,0 0 16,0-1-16,0 1 0,-21 0 16,0 21-16,21-21 15,-21 21-15,0 0 16,0 0-16,-1 21 0,1 0 16,0 0-16,0 22 0,0-1 15,21 0-15,-21 22 0,-1 21 16,1-22-16,21 22 0,-21-22 0,0 22 15,21 0-15,-21-22 0,0 22 16,-1-22-16,1 1 0,0-1 0,0 1 16,0-1-16,21-20 0,0-1 15,-21-21-15,21 21 0,-22-20 16,22-1-16,0 0 0,0 0 16,0-42 15,0 0-31,0 0 15,0-22-15,0 22 0,0-21 0,0-1 16,22 1-16,-1-21 0,-21 20 16,21-20-16,0-1 0,0 1 0,0-1 15,22-20-15,-22-1 0,21 0 16,-21 1-16,22 20 0,-22-21 0,21 1 16,-21 20-16,1 1 15,-1-1-15,0 22 0,0 0 0,-21-1 0,0 22 16,21-21-16,-21 21 15,21 21-15,-21-22 0,22 22 16,-22 22-16,0-1 0,0 0 16,21 21-16,-21 22 0,21-1 0,-21 22 15,0 0-15,0-1 0,0 1 16,0 0-16,0 20 0,0-20 0,0 0 16,0-22-16,0 22 0,0-22 15,0 1-15,0-22 0,0 22 0,0-22 16,0-21-16,0 22 0,0-22 15,0 0-15,0 0 0,0 0 0,0 0 16,-21-21 15,0-21-31,-1 0 16,1 0-16,0 0 0,0 0 16,0-1-16</inkml:trace>
  <inkml:trace contextRef="#ctx0" brushRef="#br0" timeOffset="16582.5">15769 3323 0,'0'0'0,"0"21"15,21-21 17,0 0-32,1 0 0,20 0 15,-21-21-15,21 21 0,-20 0 0,20-21 16,0 0-16,1 21 0,-1-21 15,0 21-15,-21-21 0,22-1 0,-22 22 16,21-21-16,1 0 0,-22 0 16,21 0-16</inkml:trace>
  <inkml:trace contextRef="#ctx0" brushRef="#br0" timeOffset="16927.34">16722 2858 0,'0'0'0,"0"-22"0,-22 22 31,22 22-31,-21-1 0,21 21 16,0-21-16,0 22 0,0-1 15,0 21-15,0-20 0,0 20 0,0 1 16,-21-1-16,21 1 0,-21-1 0,21 1 16,-21-1-16,21 1 0,-21-22 15,-1 22-15,22-1 0,-21 1 0,0 20 16,0-20-16,0 20 0,0-20 15,-1-1-15,1 1 0,0 21 16,0-43-16,0 21 0,0 1 0,21-22 0,0 1 16,0-1-16,0-21 15,0 21-15,0-20 0,0-1 0,21-21 16,0-21 0,-21-1-1,21-20-15,-21 21 0,0-21 0,0-1 16,0 1-16,21 0 0,-21-22 15,0 1-15</inkml:trace>
  <inkml:trace contextRef="#ctx0" brushRef="#br0" timeOffset="17258.75">16595 3260 0,'0'0'0,"0"-43"15,0 22-15,0 0 0,0 0 16,21 0-16,-21 0 0,21-1 0,0 22 15,0-21-15,0 0 0,1 21 16,-1-21-16,0 21 0,21 0 0,-21 0 16,22 0-16,-22 0 0,21 0 0,1 0 15,-22 0-15,0 0 0,21 21 16,-21 0-16,1 0 0,-22 22 0,0-22 16,0 21-16,0-21 0,0 22 15,-22-22-15,1 21 0,-21-21 16,21 22-16,-22-22 0,22 21 15,-21-21-15,21 1 0,0-1 0,-1 0 16,1-21-16,0 21 0,0-21 16,42 0 15,0 0-31,0-21 0,22 0 16,-22 0-16,21-1 0</inkml:trace>
  <inkml:trace contextRef="#ctx0" brushRef="#br0" timeOffset="17594.57">17568 3069 0,'21'-21'15,"-42"42"17,0 0-32,0 1 0,21 20 15,-21-21-15,0 21 0,21 22 16,-22-22-16,1 22 0,0-22 0,21 22 15,-21-1-15,0 1 0,0-1 16,-1 1-16,1-1 0,-21 1 0,21 20 16,0-20-16,21-1 0,-22 1 0,1-1 15,21 1-15,0-22 0,0 0 16,0 22-16,0-43 0,0 21 16,0 1-16,0-22 0,0 0 15,0 0-15,0 0 0,0 1 0,0-1 16,21-21-1,1 0-15,-22-21 16,0-1-16,21 1 0,-21 0 16,21-21-16,-21 21 0,21-22 0,-21 1 15</inkml:trace>
  <inkml:trace contextRef="#ctx0" brushRef="#br0" timeOffset="17947.87">17420 3281 0,'0'0'0,"0"-42"16,-21-1-16,21 22 0,0-21 16,0-1-16,0 22 0,21-21 0,0 21 15,0 0-15,22-1 0,-22 1 16,21 0-16,1 21 0,-1 0 0,0 0 16,1 0-16,-1 0 0,0 0 15,-21 21-15,22 22 0,-1-22 0,-21 0 16,0 21-16,1 1 0,-22-1 15,0 0-15,0 1 0,0-1 0,-22 0 16,1-21-16,0 22 16,0-1-16,-21-21 0,-1 22 0,1-22 15,21 0-15,-22 0 0,1 0 16,0 0-16,21-21 0,-1 22 0,-20-1 16,21-21-16,0 0 0,21-21 31,21 21-16,0-22-15,0 1 0,0 0 16,1-21-16,-1 21 0</inkml:trace>
  <inkml:trace contextRef="#ctx0" brushRef="#br0" timeOffset="18281.68">18436 2413 0,'0'0'0,"0"-42"16,21 21-16,-21 42 15,0 0 1,0 0-16,-21 21 0,0 1 0,0 20 16,0 1-16,-1-1 15,1 1-15,-21 20 0,21-20 0,0-1 0,-1 22 16,1-21-16,0-1 15,0 1-15,21-1 0,0-21 0,-21 1 16,21-1-16,0 0 0,0-20 16,0-1-16,0 21 0,0-21 15,0 0-15,21-21 16,0 0 0,0 0-16,-21-21 0,21 0 0,1 0 15,-1-21-15,0 20 0</inkml:trace>
  <inkml:trace contextRef="#ctx0" brushRef="#br0" timeOffset="18671.46">18521 3133 0,'21'0'31,"0"0"-31,0 0 0,0 0 16,1 0-16,-1 0 0,0 0 15,0 0-15,0 0 0,22 0 0,-22-21 16,21 21-16,-21-22 0,0 22 16,22-21-16,-22 0 0,0 21 15,-21-21-15,0 0 0,0 0 0,0-1 16,0 1 0,-21 21-16,0 0 0,0 0 15,-1 0-15,1 0 0,-21 0 16,21 21-16,-22 1 0,22-1 0,-21 21 15,21-21-15,-22 22 0,22-1 16,0 21-16,0-20 0,21-1 0,0 0 16,0 1-16,0-22 0,0 21 15,0-21-15,21 1 0,0-1 0,0 0 16,1 0-16,-1-21 0,21 0 16,-21 0-16,22 0 0,-22 0 15,21 0-15,0 0 0,-20 0 0,20 0 16,0-21-16,1 0 0,-1 0 15</inkml:trace>
  <inkml:trace contextRef="#ctx0" brushRef="#br0" timeOffset="19007.25">20362 2667 0,'0'-42'0,"0"84"0,-21-84 16,0 42-16,0 0 15,0 21-15,-1 0 0,1 0 0,0 0 16,0 22-16,0-22 0,0 21 16,-1 1-16,1-1 0,0 0 0,21 22 15,0-22-15,-21 0 0,21 1 16,0-1-16,0 0 0,0 1 0,0-1 15,0 0-15,0-20 0,0 20 16,21-21-16,-21 0 0,21 0 0,0 1 16,1-1-16,-1 0 0,0-21 0,0 0 15,0 0-15,0 0 16,22 0-16,-22 0 0,21 0 0,1 0 16,-1-21-16,21 0 0</inkml:trace>
  <inkml:trace contextRef="#ctx0" brushRef="#br0" timeOffset="19367.04">21272 2667 0,'0'0'0,"0"-21"0,0 0 16,0 0-16,22 21 15,-1 0-15,0 0 16,0 0-16,0 0 0,0 21 15,1-21-15,-1 21 0,21 0 0,0 21 16,-20-20-16,20 20 0,-21 0 16,21 1-16,-20 20 0,-22-21 0,0 1 15,0-1-15,0 22 0,0-22 0,0 21 16,0-20-16,-22-1 0,1 0 16,0 1-16,0-22 0,-21 21 0,20-21 15,1 1-15,0-1 0,0 0 16,0-21-16,0 21 0,-1-21 0,1 0 15,0 0 1,21-21 15,21 0-31,0 0 16,1-1-16,20-20 0</inkml:trace>
  <inkml:trace contextRef="#ctx0" brushRef="#br0" timeOffset="19630.61">22860 2963 0,'-21'-21'0,"0"21"0,-1 0 15,1 0-15,0-21 16,21 42 31,21-21-47,-21 21 15,0 1-15,21-22 0,-21 21 16,0 0-16,0 0 16,0 0-16</inkml:trace>
  <inkml:trace contextRef="#ctx0" brushRef="#br0" timeOffset="19870.47">22754 3556 0,'0'0'0,"0"21"0,-21-21 0,0 21 0,0 1 16,-1-22-16,1 21 0,0-21 0,0 21 15,0 0-15,0 0 16,-1 0-16,1 1 0,0-1 0,0-21 15,21 21-15,-21 0 16,0 0-16,-1 0 0,1 1 16,0-1-16,0 0 0,0-21 15,0 21-15,-1-21 0,1 0 16,0 21-16,-21-21 0,21 0 0</inkml:trace>
  <inkml:trace contextRef="#ctx0" brushRef="#br0" timeOffset="20914.7">15473 4445 0,'0'0'16,"-21"0"-16,-1 0 0,-20 0 15,21 0-15,0 0 0,0 0 16,-1 0 0,44 0 30,-1 0-46,21 0 16,-21 0-16,0 0 0,22 0 0,-22 0 16,21-21-16,1 21 0,-1 0 0,21 0 15,-20 0-15,20 0 16,-20-21-16,20 21 0,1 0 0,20 0 16,-20 0-16,20 0 0,1-21 0,-21 21 15,20 0-15,1 0 0,21 0 16,-22 0-16,1-22 0,21 22 0,0 0 15,0 0-15,-1 0 0,1-21 16,21 21-16,0 0 0,-21 0 0,21 0 16,-21-21-16,21 21 0,-21 0 0,21 0 15,-21 0-15,-1-21 0,22 21 16,-42 0-16,21 0 0,0 0 16,0 0-16,-1 0 0,1 0 0,0 0 15,0 0-15,21 0 0,-21 0 16,0 0-16,-1 0 0,1 0 0,0 0 15,0 0-15,0 0 0,-22 0 16,22 0-16,0 0 0,-21 0 0,21 0 16,-22 0-16,1 0 0,0-21 15,-22 21-15,22-21 0,-22 21 0,1 0 16,-22-22-16,22 22 0,-1 0 16,-21-21-16,22 21 0,-22 0 0,1-21 15,-1 21-15,-21 0 0,21 0 0,-20 0 16,-1 0-16,0 0 0,0-21 15,0 21-15,0 0 16,1 0 0,-22 21 15,0 0-15,-22 0-1,-20-21 1,21 0-16,0 0 0</inkml:trace>
  <inkml:trace contextRef="#ctx0" brushRef="#br0" timeOffset="21871.15">15219 5694 0,'0'0'0,"21"-21"16,0 0-16,-21-1 16,21 22-1,-21-21-15,21 21 0,-21-21 0,0 0 16,0 0-16,0 0 15,-21 21 1,0 0-16,0 0 16,-21 0-16,20 21 0,1 0 15,0 0-15,-21 0 0,21 22 0,-1-1 16,1-21-16,0 21 0,0 1 16,0-1-16,21 0 0,0 1 0,-21-1 15,21 0-15,0-20 0,0 20 16,0-21-16,0 0 0,0 22 0,21-22 15,0 0-15,0 0 16,0-21-16,0 0 0,1 21 16,20-21-16,-21 0 0,21 0 0,-20 0 15,20 0-15,0 0 0,-21 0 0,1-21 16,20 0-16,-21 21 0</inkml:trace>
  <inkml:trace contextRef="#ctx0" brushRef="#br0" timeOffset="22299.85">15790 5800 0,'0'0'0,"-21"-21"16,0 21-1,0 0-15,0 0 0,-1 0 16,1 0-16,0 21 0,0 0 16,0-21-16,0 42 0,-1-21 0,22 1 15,-21-1-15,0 21 0,21-21 16,-21 0-16,21 22 0,0-22 0,0 0 15,0 0-15,0 0 0,21 1 16,0-1-16,0-21 0,1 0 16,-1 0-16,0 0 0,0 0 0,21 0 15,-20 0-15,-1 0 0,0 0 16,0 0-16,21-21 0,-20 21 0,-1-22 16,0 1-16,0 0 0,-21 0 0,21 0 15,-21-22-15,21 22 16,-21 0-16,0-21 0,0 21 0,0-22 15,0 22-15,-21 0 0,0 0 16,0 21-16,0-21 0,0 21 0,-1 0 16,1 0-16,0 0 0,0 0 0,0 0 15,0 0-15,-1 21 0,1 0 16,21 0-16,-21-21 0,21 21 16,0 0-16,0 1 15,21-22-15,0 0 16,1 0-16,-1 0 0,0 0 15</inkml:trace>
  <inkml:trace contextRef="#ctx0" brushRef="#br0" timeOffset="22799.57">16214 5779 0,'-22'0'16,"1"21"-16,21 0 15,-21 0-15,0 0 0,21 0 16,-21 22-16,21-22 0,0 0 0,0 0 16,-21 0-16,21 1 15,-22-1-15,22 0 0,0 0 0,-21 0 0,21 0 16,0 1-16,0-1 16,0-42 15,0-1-16,0 1-15,0 0 16,0 0-16,0 0 0,0 0 0,21-1 16,1 1-16,-22-21 0,21 21 15,0 0-15,0-22 0,0 22 0,22-21 16,-22 21-16,21-1 0,0 1 16,-20 0-16,20 21 0,0 0 15,1 0-15,-22 0 0,0 0 0,21 0 0,-21 0 16,-21 42-16,22-20 15,-22-1-15,21 0 0,-21 21 0,0-21 16,0 22-16,0-22 0,0 21 16,0-21-16,-21 1 0,21 20 0,-22-21 15,1-21-15,21 21 0,0 0 0,-21 1 16,0-22-16,42-22 62,0 1-62</inkml:trace>
  <inkml:trace contextRef="#ctx0" brushRef="#br0" timeOffset="23286.29">17124 5736 0,'0'0'16,"21"0"-16,-21-21 0,0 0 0,0 0 15,0 0-15,0-1 16,-21 1-16,0 21 0,-1 0 16,1 0-16,0 0 15,-21 0-15,21 21 0,-22-21 0,22 22 0,-21-1 16,21 0-16,-1 0 16,1 0-16,0-21 0,21 21 0,-21 1 15,21-1-15,0 0 0,0 0 16,0 0-16,21-21 0,0 21 15,0 1-15,1-22 0,-1 21 16,0-21-16,21 21 0,-21-21 16,1 21-16,-1-21 0,0 21 0,0-21 15,0 0-15,0 21 0,-21 1 16,22-22-16,-22 21 0,0 0 16,-22 0-1,1-21-15,0 0 16,0 0-16,0 0 0,-22 21 15,22-21-15,0 0 0,0 0 0,0 0 16,0 0-16,-1 0 0,1 0 16,0 0-16,0 0 0,0 0 0,0 0 15,-1 0-15,1 0 0,0 0 16,0-21-16,0 21 16,21-21-1,0 0-15</inkml:trace>
  <inkml:trace contextRef="#ctx0" brushRef="#br0" timeOffset="23659.07">17738 5292 0,'0'-21'0,"-22"-43"16,1 43-16,21 0 0,0 0 0,-21 21 31,0 0-31,0 21 16,21 0-16,0 0 0,0 21 15,-21 1-15,-1-1 0,22 0 0,-21 1 16,0-1-16,21 22 0,-21-22 0,0 21 15,21-20-15,-21-1 0,21 0 16,0 1-16,0-1 0,-22-21 0,22 22 16,0-22-16,-21 0 0,21 0 15,0 0-15,0-42 47,0 0-31,0 0-16</inkml:trace>
  <inkml:trace contextRef="#ctx0" brushRef="#br0" timeOffset="23870.95">17420 5609 0,'0'0'0,"-21"0"0,21-21 16,21 21-1,0 0 1,0-21-16,1 21 0,-1 0 15,0 0-15,21 0 0,-21 0 0,22 0 16,-22 0-16,0 0 0,0 0 16,0 0-16,1 0 15,-1 0-15</inkml:trace>
  <inkml:trace contextRef="#ctx0" brushRef="#br0" timeOffset="24443.43">17822 5652 0,'0'-22'16,"0"1"-16,21 21 16,-21-21-16,22 21 0,-1 0 15,0 0-15,0 0 16,0 21-16,-21 0 15,21 1-15,1-1 0,-22 21 0,21-21 16,-21 22-16,21-1 0,-21 0 0,0-21 16,21 22-16,-21-1 0,21-21 15,-21 22-15,0-22 0,0 0 0,0 0 16,0 0-16,-21-21 16,0 0-16,0 0 15,0 0-15,-1-21 0,22 0 16,0 0-16,0 0 15,0-1-15,0 1 0,0 0 16,0-21-16,0 21 0,22-1 0,-1 1 16,-21-21-16,21 21 0,0 0 15,-21-22-15,21 22 0,0 0 16,1 0-16,-1 0 0,0-1 0,0 22 16,0-21-16,0 21 15,1 0-15,-1 0 0,-21 21 16,0 1-1,21-1-15,-21 0 16,21-21-16</inkml:trace>
  <inkml:trace contextRef="#ctx0" brushRef="#br0" timeOffset="24974.12">18690 5630 0,'0'0'16,"0"-42"-16,-21 42 16,0 0-1,21 21 1,-21 0-16,21 1 0,-22-1 0,22 0 16,0 21-16,0-21 15,-21 22-15,21-22 0,0 21 0,0-21 16,0 1-16,0 20 0,0-21 15,0 0-15,21 0 0,1 1 0,-22-1 16,21-21-16,0 21 0,0-21 0,0 0 16,0 0-16,1 0 0,-1 0 15,0 0-15,0 0 0,0-21 0,0 21 16,1-21-16,-1-1 0,0 1 16,0 0-16,-21-21 0,21 21 0,0-22 15,1 22-15,-22-21 0,0-1 0,21 1 16,0 0-16,-21 21 0,0-22 15,0 22-15,0 0 0,0 0 16,0 0-16,0 42 31,0 0-31,0 21 16,-21-21-16,21 22 0,0-22 0,0 21 16,0 1-16,0-22 0,0 21 0,0-21 15,0 22-15,0-22 0,0 0 16,0 0-16,0 0 0,0 0 15,21-21-15,0 0 16,0 0-16,0 0 0,1 0 16,-1 0-16,0 0 0,0 0 0,21-21 15</inkml:trace>
  <inkml:trace contextRef="#ctx0" brushRef="#br0" timeOffset="25267.05">19685 5567 0,'0'0'0,"0"-21"0,0 0 16,0-1-16,0 1 0,-21 21 16,0-21-16,-1 21 0,1 0 15,0 0-15,0 0 0,0 0 16,0 0-16,-1 21 0,1 0 0,0 1 16,0-1-16,0 21 0,21-21 15,0 22-15,0-1 0,0-21 16,0 21-16,0 1 0,0-22 0,0 0 15,0 21-15,0-20 0,0-1 16,21 0-16,0 0 0,0-21 0,0 21 16,1-21-16,-1 0 0,0 0 15,21 0-15,-21 0 0,1 0 0,-1 0 16,21 0-16,-21 0 0,0 0 0,1-21 16,-1 0-16,0 0 0,0 0 15</inkml:trace>
  <inkml:trace contextRef="#ctx0" brushRef="#br0" timeOffset="25583.87">20193 4995 0,'0'0'0,"0"-42"0,0 0 0,0-1 16,0 22-16,0-42 16,0 42-16,0 42 15,0 21 1,0 0-16,0 1 0,0-1 15,-21 22-15,21-1 0,-21-21 0,21 22 16,0-1-16,-22-20 0,1 20 16,21 1-16,0-22 0,0 0 15,0 22-15,-21-22 0,21 1 16,0-1-16,0 0 0,0 1 0,0-1 16,0-21-16,0 0 0,0 0 0,0 22 15,0-22-15,0 0 16,21-21-1,0 0 1,1-21-16,-1 0 16,0 0-16</inkml:trace>
  <inkml:trace contextRef="#ctx0" brushRef="#br0" timeOffset="25997.08">20574 5503 0,'0'0'0,"-21"0"15,0 0 1,-1 22-16,1-1 0,21 0 0,-21 0 16,0 21-16,21-20 0,0-1 15,0 21-15,0-21 0,0 0 0,0 22 16,0-22-16,0 0 0,0 0 16,0 0-16,21 1 0,0-1 0,0 0 15,1-21-15,-1 0 0,0 0 16,0 0-16,0 0 0,22 0 15,-22 0-15,0 0 0,0 0 0,0-21 16,0 0-16,22-1 16,-22 1-16,0 0 0,0 0 0,0-21 15,1 20-15,-22-20 0,0 0 16,21-1-16,-21 1 0,0 0 0,0 21 16,0-22-16,-21 22 0,-1-21 0,1 42 15,0-21-15,0-1 0,0 22 16,-22 0-16,22 0 0,0 0 0,0 0 15,0 22-15,0-1 0,-1 0 16,1 0-16,21 0 0,-21 0 0,21 1 16,0-1-16,0 0 15,0 0-15,21 0 0,0-21 16,1 21-16,-1-21 0,21 22 0</inkml:trace>
  <inkml:trace contextRef="#ctx0" brushRef="#br0" timeOffset="26506.8">21378 5482 0,'0'0'0,"-21"0"16,21-21-16,0 0 0,-21 21 0,21-21 15,0 0-15,0-1 16,21 22-1,0 0-15,0 0 0,1 0 0,20 0 16,-21 0-16,0 0 0,22 0 0,-22 0 16,21 22-16,-21-1 0,0 0 15,-21 0-15,0 0 0,22 22 0,-22-22 16,0 21-16,0-21 0,0 22 16,0-22-16,-22 0 0,1 21 0,0-21 15,21 1-15,-21-1 0,0 0 16,0 0-16,-1-21 15,22-21 17,0 0-32,0 0 15,0-1-15,0 1 0,0-21 16,22 21-16,-1-22 0,0 22 0,0-21 16,0 0-16,0-1 0,1 1 15,20 21-15,-21-22 0,0 1 0,0 21 16,1-21-16,-1 20 0,0 1 0,0 0 15,-21 0-15,21 21 16,-21-21-16,21 21 0,-21 21 31,0 0-15,0 0 0,0 0-16</inkml:trace>
  <inkml:trace contextRef="#ctx0" brushRef="#br0" timeOffset="26931.07">20383 5017 0,'22'0'31,"20"0"-31,-21 0 0,21 0 0,1 0 16,-1 0-16,22 0 0,-22 0 15,21-22-15,-20 22 0,20 0 0,-20 0 16,-1 0-16,0-21 0,1 21 15,-22 0-15,21 0 0,-21-21 16,0 21-16,1 0 0,-1 0 16,-21-21-16,21 21 15,-42 0 48,0 0-63,21 21 15,-22-21-15</inkml:trace>
  <inkml:trace contextRef="#ctx0" brushRef="#br0" timeOffset="31213.92">12128 4318 0,'-21'0'0,"0"0"15,0 0-15,0 0 16,0-21-16,-1 21 16,1 0-16,0 0 0,0 0 15,0 0-15,0 0 16,-1 0-16,1 0 0,0 0 16,0 0-1,0 0-15,42 0 78,0 0-78,0 0 16,0 0-16,1 0 0,20 0 0,-21 0 16,21 0-16,1 0 0,-1 0 15,22 0-15,-22 0 0,21 0 0,-20 0 16,20 0-16,1 0 0,-22 0 15,22 0-15,-1 0 0,1 0 0,-1 0 16,1 0-16,-1 0 0,1 0 16,20 0-16,-20 0 0,-1 0 15,22 0-15,-22 0 0,1 0 16,-1 0-16,1 0 0,-22 0 0,22 0 16,-22 0-16,0 0 0,1-21 0,-1 21 15,0 0-15,-20 0 0,20 0 16,-21 0-16,0-21 0,0 21 0,1 0 15,-1-22-15,0 22 32,-42 0 171,0 0-188,-1 0-15,1 22 16,0-22-16,0 0 0,0 21 16,0-21-16,-22 0 0</inkml:trace>
  <inkml:trace contextRef="#ctx0" brushRef="#br0" timeOffset="32383.77">11197 6160 0,'0'-22'0,"0"1"31,-21 21 0,0 0-15,0 0-16,-1 21 0,22 1 0,-21-1 16,-21 0-16,21 0 0,0 0 0,-1 22 15,1-22-15,0 21 0,0 0 16,0 1-16,0-1 0,-1 0 0,1-20 16,21 20-16,0 0 15,0-21-15,0 1 0,0-1 0,0 0 0,21-21 16,1 21-16,-1-21 0,0 0 15,21 0-15,1 0 0,-22 0 16,21 0-16,-21 0 0,22-21 0,-1 0 16,-21 21-16,21-21 0,1-1 0,-22 1 15,0-21-15,0 21 0,0-22 16,1 22-16,-22-21 0,0 21 0,0-22 16,0 22-16,0-21 0,0 21 15,0-22-15,-22 22 0,1 0 0,0 0 16,0 21-16,0-21 0,0 21 0,-1 0 15,1 0-15,0 0 0,-21 0 16,21 0-16,-1 0 0,1 21 16,0-21-16,0 21 0,0 0 15,21 0-15,-21-21 0,21 22 0,0-1 16,0 0-16,21 0 0,0-21 16,0 0-16</inkml:trace>
  <inkml:trace contextRef="#ctx0" brushRef="#br0" timeOffset="32766.06">11811 6138 0,'0'-21'16,"-21"21"-16,0 0 15,-1 0-15,1 21 16,21 1-16,0 20 0,0-21 15,0 21-15,0 1 0,0-1 0,0 0 16,0 22-16,0-1 0,-21-20 16,21 41-16,0-20 0,-21-1 0,0 22 15,0 0-15,-1-1 0,1 1 0,-21 0 16,21-1-16,-22 1 0,22 0 16,-21-1-16,21-20 0,0 21 0,-22-22 15,22 1-15,21-22 0,-21 21 16,21-20-16,-21-1 0,21-21 0,-21 22 15,21-22-15,0 0 0,0 0 16,0-42 0,0 0-1,0 0-15,21-1 0,0 1 0,0 0 16,-21-21-16,21-1 0,0 1 16,1 0-16,-1-1 0,0-20 0,0-1 15</inkml:trace>
  <inkml:trace contextRef="#ctx0" brushRef="#br0" timeOffset="33131.24">11642 6181 0,'0'0'0,"0"-21"0,0-1 0,0 1 0,0 0 16,21 21-16,0-21 0,0 21 15,0 0-15,0-21 0,1 21 0,-1 0 16,21 0-16,-21 0 0,0 0 0,22 0 16,-22 21-16,0 0 15,0 0-15,0 0 0,1 1 0,-22-1 16,0 0-16,0 0 0,0 21 0,0-20 16,0 20-16,-22-21 0,22 0 15,-21 22-15,-21-22 0,21 0 0,0 0 16,-22 0-16,22 0 0,0 1 15,0-22-15,0 21 0,-1-21 0,1 0 16,21-21 15,0-1-31,21 22 16,1-21-16,-1 21 0,0-21 16</inkml:trace>
  <inkml:trace contextRef="#ctx0" brushRef="#br0" timeOffset="33487.03">12171 6308 0,'0'0'0,"42"-21"16,-42-1-16,21 1 0,0 21 15,-21-21-15,0 0 0,22 0 16,-22 0-16,21 21 0,-21-22 0,0 1 15,0 0-15,0 0 16,-21 21-16,-1 0 16,1 0-16,0 0 0,0 21 15,0 0-15,0 0 0,-1 1 16,22-1-16,0 0 0,-21 0 0,21 21 16,0-20-16,0-1 0,0 0 0,0 0 15,0 21-15,0-20 0,0-1 16,21 0-16,-21 0 0,22-21 15,-1 0-15,-21 21 0,21-21 16,0 0-16,0 0 0,0 0 16,1 0-16,-1-21 0,0 21 15,0-21-15,0 0 16,-21 0-16</inkml:trace>
  <inkml:trace contextRef="#ctx0" brushRef="#br0" timeOffset="33903.26">12531 6138 0,'0'-21'16,"0"0"-1,21 21 1,0 0 0,0 0-1,0 0-15,-21 21 0,21 0 0,1-21 16,-22 22-16,0-1 0,21 0 0,0 0 15,-21 0-15,0 0 0,0 22 16,0-22-16,0 0 0,0 0 16,0 0-16,0 1 0,-21-1 15,0-21-15,21 21 16,0-42 15,0 0-31,0-1 0,0 1 16,0 0-16,0 0 0,0 0 15,0 0-15,0-1 0,0 1 16,21 0-16,-21 0 0,21 0 16,-21 0-16,0-1 0,0 1 0,21 0 15,0 21-15,-21-21 16,21 21-16,1 0 16,-1 0-1,0 0-15</inkml:trace>
  <inkml:trace contextRef="#ctx0" brushRef="#br0" timeOffset="34474.47">13250 6181 0,'0'0'0,"0"-21"15,0-1 1,0 1-16,0 0 16,-21 0-16,0 0 15,0 21-15,0 0 16,-1 0-16,1 0 0,0 0 0,0 0 16,0 0-16,0 21 0,-1 0 15,-20 0-15,21 0 0,0 1 16,0-1-16,-1 0 0,22 0 0,-21 0 15,21 22-15,-21-22 0,21 0 16,0 0-16,0 0 0,0 0 0,0 1 16,0-1-16,0 0 15,21-21-15,0 0 0,1 0 16,-1 0-16,0 0 0,0-21 16,0 21-16,0-21 0,1-1 15,-1 1-15,0 0 0,0 0 16,0 0-16,-21 0 0,21 21 15,-21-22-15,22 1 0,-22 0 0,21 0 16,-21 0-16,0 0 0,0-1 16,0 1-1,0 42 1,-21 1-16,-1-1 16,22 0-16,0 0 15,-21 0-15,21 0 0,0 1 0,0-1 16,0 0-16,0 0 0,0 0 15,0 0-15,0 1 16,21-22-16,1 0 16,-1 0-16,0-22 15,0 1-15</inkml:trace>
  <inkml:trace contextRef="#ctx0" brushRef="#br0" timeOffset="34862.24">13610 5567 0,'0'-21'0,"0"42"0,0-63 16,0 20-16,0 44 31,-21-1-31,21 21 16,-21-21-16,21 22 0,0-22 0,-21 21 0,-1 0 15,1 1-15,21-1 16,0 22-16,-21-22 0,0 0 0,0-21 16,21 22-16,0-1 0,-21-21 0,21 22 15,-22-22-15,22 0 0,0 0 16,0 0-16,0 0 0,0 1 0,0-1 16,-21 0-16,42-42 62,-21 0-46,22 21-16,-1-22 15,-21 1 1,21 0-16</inkml:trace>
  <inkml:trace contextRef="#ctx0" brushRef="#br0" timeOffset="35302.42">13674 6117 0,'-22'0'15,"22"21"-15,-21-21 16,21 22-16,-21-22 16,0 21-16,0 0 0,21 0 15,0 0-15,-21 0 0,21 1 16,0-1-16,0 0 15,0 0-15,21 0 16,0-21 0,0 0-16,0 0 0,0 0 15,1 0-15,-1-21 16,0 21-16,-21-21 0,21 0 16,-21 0-16,21 21 0,-21-22 15,0 1-15,0 0 0,0 0 16,0 0-16,0 0 0,0-1 15,0 1-15,0 0 0,-21 21 16,0-21-16,0 21 16,0 0-16,-1 0 0,1 0 15,0 21 1,21 0-16,-21-21 0,21 21 16,0 1-16,0-1 15,21-21 16</inkml:trace>
  <inkml:trace contextRef="#ctx0" brushRef="#br0" timeOffset="35818.11">13801 6096 0,'21'0'31,"-21"-21"-31,21 21 31,-21 21-15,21 0-16,-21 0 16,0 1-16,0-1 15,0 0-15,0 0 0,0 0 16,0 0-16,0 1 15,0-1-15,21 0 0,-21 0 16,0 0-16,0 0 0,0-42 63,21 0-48,1 0-15,-22 0 0,0 0 16,21 21-16,0-22 0,0 1 15,-21 0-15,21 0 0,0 0 0,-21 0 16,22-1-16,-1 1 0,0 0 0,0 0 16,0 21-1,-21-21-15,21 21 32</inkml:trace>
  <inkml:trace contextRef="#ctx0" brushRef="#br0" timeOffset="36245.87">13420 5821 0,'-22'0'0,"44"0"0,-65 0 16,22 0-16,63 0 46,-20 0-46,-1 0 16,0 0-16,0 0 0,0 0 0,22-21 16,-22 21-16,0 0 0,0 0 15,0-21-15,0 21 0,1 0 0,-1 0 16,0 0-16,0-22 0,0 22 16,-42 0 93,0 0-109,21 22 0</inkml:trace>
  <inkml:trace contextRef="#ctx0" brushRef="#br0" timeOffset="42846.02">10329 3979 0,'-21'0'0,"0"0"0,0 0 16,0 0-16,-1 0 0,1 0 16,0 0-16,0 0 0,0 0 15,0 0-15,-1 0 0,1 0 0,0 0 16,0 0-16,0 0 0,0 0 16,-1 0-1,22 22 16,22-22-15,-1 0-16,0 0 16,21 0-16,-21 0 0,22 0 0,-1 0 15,-21 0-15,22 0 0,-1 0 16,0 0-16,22 0 0,-22 0 0,0 0 16,1 0-16,-22 0 0,21 0 15,1 0-15,-22 0 0,0 0 0,0 0 16,0 0-16,-42 0 47,-21 0-47,21 0 0,-1 0 0,-20 0 15,0 0-15,-1 0 0,1 0 16,0 0-16,-22 0 0,22 0 16,0 0-16,-22 0 0,22 0 0,-1 21 15,1-21-15,0 0 0,21 0 16,-1 0-16,1 0 0,0 0 15,42 0 17,0 21-32,22-21 0,-22 0 15,21 0-15,1 0 0,-1 0 0,0 0 16,1 0-16,-1 0 0,0 0 0,1 0 16,-1 0-16,21 0 0,-41 0 15,20 0-15,0 0 0,1 0 16,-22 0-16,21 0 0,-21-21 15,0 21-15,1 0 0,-1 0 0,-42 0 47,-1 0-47,1 0 0,-21 0 16,21 0-16,0 0 0,-1 0 16,1 0-16,0 0 0,0 0 0,0 0 15,0 21 1,-1-21-16,22 21 15,0 0 17</inkml:trace>
  <inkml:trace contextRef="#ctx0" brushRef="#br0" timeOffset="43950.35">10393 4297 0,'0'-21'0,"21"21"15,-21-21-15,0-1 16,0 1 15,-21 21 16,0 21-47,21 1 0,0-1 16,-22 0-16,1 0 0,0 0 15,21 22-15,-21-22 0,0 21 0,0 0 16,-1 1-16,1-1 0,0 0 15,-21 22-15,-1-1 0,22-20 16,-21 20-16,0 22 0,20-22 0,-20 1 16,0-1-16,21 1 0,-22-1 15,1 22-15,21-21 0,-22-1 0,22 1 16,-21 20-16,-22 64 0,43-84 16,0 21-16,0-22 0,0 22 15,0-22-15,-1 22 0,1 0 0,21-1 16,-21-20-16,21 20 0,-21 1 0,21 0 15,0-1-15,0 1 0,0-21 16,0 20-16,0 1 0,0-22 0,0 1 16,21 21-16,-21-22 0,21-21 0,-21 22 15,21-1-15,-21-20 16,0-1-16,0 0 0,0-20 0,0 20 16,0-21-16,0 0 0,0 0 0,0 1 15,0-1-15,-21-42 47,21-1-47,-21 1 16,21 0-16,-21 0 15,0 0-15,0 21 16,21-21-16,0-1 16,-22 22-16,22-21 0,-21 21 15,21-21 1,-21 21-1,0 21 1,21 0 0,0 1-16,0-1 15,0 0-15,-21 0 0,21 0 0,0 0 16,0 1-16,0-1 0,0 0 16,0 0-16,0 0 15,0 0-15,0 1 16,21-22-16,0 0 15,0 0 1,0 0-16,1 0 0,-1-22 0,-21 1 16,21 21-16,0-21 0,0 0 15,0 21-15,1-21 0,-1 21 0,-21-21 16,21-1-16,0 22 0,0 0 0,-21-21 16,21 21-16,-21-21 15,22 21-15,-22-21 31,21 21-15</inkml:trace>
  <inkml:trace contextRef="#ctx0" brushRef="#br0" timeOffset="44771.03">9271 9292 0,'0'0'0,"0"-21"0,0 0 16,0 0-16,0 0 0,0-22 0,0 22 15,0 0-15,0 0 16,0 0-16,0-1 15,0 44 1,0-1 0,-21 0-16,21 0 0,-21 0 15,21 22-15,0-22 0,-22 21 0,22 0 16,-21-20-16,21 20 0,0 0 16,-21 1-16,0 20 0,0-21 0,21 1 15,-21-1-15,21 0 0,-22 1 0,22-22 16,-21 21-16,21-21 0,0 1 15,0-1-15,0 0 0,0 0 0,0-42 32,0 0-17,21 0-15,-21-1 0,22 1 16,-22-21-16,0 21 0,21-22 0,0-20 16,-21 21-16,0-1 0,21 1 15,-21-22-15,21 22 0,-21 0 0,21-1 16,-21-20-16,0 21 0,22-1 0,-1 22 15,-21-21-15,0 21 0,0-1 16,21 1-16,-21 0 0,21 21 0,0 21 31,-21 22-31,0-22 16,21 21-16,-21-21 0,0 22 0,22-1 16,-22 0-16,0 1 0,0 20 15,0-21-15,0 1 0,0-1 16,0 22-16,0-22 0,0 0 0,0-21 15,0 22-15,0-1 0,0-21 16,0 0-16,0 1 0,0-1 0,0 0 16,0-42 15,0 0-15,0-1-16,0 1 0,-22 0 15,22 0-15</inkml:trace>
  <inkml:trace contextRef="#ctx0" brushRef="#br0" timeOffset="44982.03">9059 9673 0,'21'0'16,"1"0"-1,-1 0-15,0 0 0,21 0 16,-21 0-16,1 0 0,-1 0 15,21 0-15,-21-21 0,0 21 0,1 0 16,-1 0-16,0-21 0,0 21 16,0-21-1,-21 0-15</inkml:trace>
  <inkml:trace contextRef="#ctx0" brushRef="#br0" timeOffset="45367.81">9758 9546 0,'0'21'32,"-21"-21"-32,21 22 15,0-1-15,0 0 16,21-21-1,0 0 1,0 0-16,0-21 16,-21 0-16,21 21 0,-21-22 15,22 22-15,-22-21 0,0 0 16,0 0 0,-22 0-1,1 21-15,0 0 16,0 0-16,0 0 15,21 21-15,-21-21 16,21 21-16,0 0 16,21-21 15,0 0-31</inkml:trace>
  <inkml:trace contextRef="#ctx0" brushRef="#br0" timeOffset="45880.52">10287 9250 0,'0'0'0,"0"-21"0,0 0 15,0-1 1,-21 22 15,21 22-31,0-1 0,-21-21 16,-1 21-16,1 0 0,21 0 15,-21 22-15,21-22 0,-21 0 0,21 21 16,0-21-16,-21 22 0,21-1 0,-21-21 16,21 22-16,0-1 0,-22-21 15,22 21-15,0 1 0,0-22 0,0 21 16,0-21-16,0 1 0,0 20 0,22-21 16,-1 0-16,0-21 15,0 0-15,0 0 0,0 0 16,1 0-16,-1 0 0,0-21 15,0 0-15,0 21 0,0-21 0,1 0 16,-1-1-16,0-20 0,0 21 16,0-21-16,-21 20 0,21-20 0,1 0 15,-22-1-15,21 1 0,-21 0 0,0-1 16,0 1-16,0 0 0,0-1 16,0 1-16,0 21 0,0-21 0,0 20 15,0 1-15,0 0 0,-21 21 0,-1-21 16,1 21-16,0 0 15,0 0-15,0 0 0,0 0 16,-1 0-16,1 0 0,0 0 0,21 21 0,-21-21 16,0 0-1,21-21 1,0 0-16,0 0 0,0-1 16,0 1-16</inkml:trace>
  <inkml:trace contextRef="#ctx0" brushRef="#br0" timeOffset="46771.02">9102 7535 0,'0'-21'31,"0"0"-15,21 21 0,0 0 15,0 21-31,0 0 0,0 1 16,-21-1-16,22 0 0,-1 0 15,0 0-15,0 22 0,-21-22 0,21 0 16,0 0-16,-21 0 0,22 0 0,-1 1 15,-21-1-15,0 0 0,21 0 16,-21 0-16,21-21 0,-21 21 16,21-21-1,0 0 1,-21-21-16,0 0 0,0 0 16,22 0-16,-1 0 0,-21-1 15,21 1-15,0 0 0,-21 0 16,21-21-16,-21 20 0,21 1 0,1 0 15,-22 0-15,21 0 0,-21 0 16,21-1-16,0 22 0,-21-21 0,0 0 16,21 21 15,-21-21 0</inkml:trace>
  <inkml:trace contextRef="#ctx0" brushRef="#br0" timeOffset="47878.26">7980 4170 0,'-43'21'31,"22"-21"-31,0 21 16,21 0-1,0 1 1,21-22 0,22 0-16,-22 0 0,0 0 15,21 0-15,1 0 0,20 0 0,-21 0 16,22 0-16,-22 0 0,22 0 15,-1 0-15,1 0 0,-1 0 0,1 0 16,-1 0-16,-20 0 0,20 0 16,-21 0-16,1 0 0,-1 0 0,0 0 15,-20 0-15,-1 0 0,0 0 16,0 0-16,0 0 0,-21-22 16,-21 22 46,0 0-62,0 0 0,0 0 0,-22 0 16,22 0-16,-21 0 0,-1 0 15,22 0-15,-21 0 0,21 22 0,-22-22 16,1 0-16,21 0 0,-21 0 0,20 0 16</inkml:trace>
  <inkml:trace contextRef="#ctx0" brushRef="#br0" timeOffset="48207.27">8001 4318 0,'0'0'0,"-21"0"0,0 0 15,-1 0-15,22 21 0,-21-21 16,42 0 0,1 0-1,20 0-15,-21 0 0,21 0 16,1 0-16,-1 0 0,22 0 0,-22 0 15,0 0-15,22 0 0,-22 0 0,22 0 16,-22 0-16,21 0 0,-20-21 16,-1 21-16,0 0 0,1 0 0,-22 0 15,0 0-15,21 0 0,-20 0 16,-1 0-16,0 0 16,-42 0 30,0 0-46,-1 21 16,1-21-16,0 21 0,-21-21 16,21 22-16</inkml:trace>
  <inkml:trace contextRef="#ctx0" brushRef="#br0" timeOffset="49218.61">7260 5122 0,'0'0'16,"-21"-21"-1,21 0-15,-21 21 0,0 21 32,21 0-17,-22 1-15,22 20 0,0-21 16,0 0-16,0 0 0,0 22 15,0-22-15,0 21 0,-21 1 0,21-22 16,0 21-16,-21 0 0,21 1 16,-21-1-16,21 0 0,0 1 0,-21-1 15,0 0-15,21 1 0,-22-22 0,22 0 16,0 0-16,0 0 0,0 1 16,-21-22-16,0 0 31,21-22-31,0 1 15,0 0-15,0 0 0,0 0 16,0-22-16,0 22 0,0-21 16,0 0-16,0-1 0,0 1 0,21 0 15,0 20-15,1-20 0,-22 0 16,21-1-16,0 1 0,0 0 0,0-1 16,0 22-16,1-21 0,-1 0 0,0 20 15,0-20-15,0 21 0,0 0 16,1 0-16,20-1 0,-21 1 15,0 21-15,0 0 0,1 0 0,-1 0 16,0 0-16,0 0 0,0 0 0,0 21 16,-21 1-16,0-1 0,22 0 15,-22 0-15,0 0 0,0 0 16,0 22-16,0-22 0,0 0 0,-22 0 16,1 22-16,0-22 0,-21 0 15,21 0-15,-1 0 0,1 0 0,0 1 16,-21-1-16,21-21 0,-1 21 0,1-21 15,0 0-15,0 0 16,0 0-16,0-21 16,21 0-1,0-1-15,0 1 16,21 21 15,-21 21-15,0 1-16,21-1 0,0 0 15,-21 0-15,21 0 0,-21 0 16,0 1-16,0-1 0,21 0 0,1 0 16,-22 0-16,21 0 0,-21 1 15,0-1-15,21 0 0,0 0 16,0-21-16,0 0 16,1 0-16,-1 0 15,0 0 1,0 0-1,-21-21-15,21 21 16,-21-21-16,21 21 0,-21-21 0,0-1 16,22 1-16,-1 21 15</inkml:trace>
  <inkml:trace contextRef="#ctx0" brushRef="#br0" timeOffset="49577.4">7853 5376 0,'-21'0'31,"21"22"-31,21-22 47,0 0-47,0 0 0,0 0 16,0 0-16,-21-22 0,0 1 15,0 0 1,0 0-16,0 0 16,-21 21-1,0 0-15,0 0 0,0 0 16,0 0 0,-1 0-16,22 21 15,0 0 1,0 0-16,22-21 31,-1 0-31</inkml:trace>
  <inkml:trace contextRef="#ctx0" brushRef="#br0" timeOffset="49928.36">8170 5080 0,'0'0'15,"0"-21"-15,0 0 16,21 42 15,1 0-31,-22 0 16,0 22-16,0-22 0,0 0 16,0 0-16,21 21 0,-21-20 0,0-1 15,0 21-15,0-21 0,0 22 16,0-22-16,0 0 0,0 0 0,0 0 15,0 0-15,0 1 0,0-1 0,0 0 16,0 0 0,0-42 31,0 0-47,21 21 15,-21-21-15,21-1 16,-21 1-16,0 0 0,0 0 0,21 0 15,-21 0-15</inkml:trace>
  <inkml:trace contextRef="#ctx0" brushRef="#br0" timeOffset="50239.18">8678 4953 0,'0'0'0,"0"-21"16,0 0-16,0 42 31,-21 0-31,0 21 16,0-20-16,21-1 0,-21 21 0,-1 0 15,1-20-15,0 20 0,0 0 16,0 1-16,0-22 0,-1 21 0,1 0 16,0-20-16,0 20 0,0-21 15,21 0-15,-21 22 0,-1-22 16,22 0-16,-21-21 0,21 21 0,0 0 15,-21-21-15,21 21 16,-21-21-16,0 0 31</inkml:trace>
  <inkml:trace contextRef="#ctx0" brushRef="#br0" timeOffset="51231.61">6604 13293 0,'0'-21'0,"0"-1"0,0 44 47,-21-1-47,21 0 0,-21 0 0,21 0 15,-22 22-15,22-22 0,0 21 16,0 0-16,-21-20 0,21 20 0,-21-21 16,21 21-16,0-20 0,0-1 15,-21 21-15,21-21 0,-21 0 0,21 1 16,-21-1-1,21-42 17,0-1-17,0 1-15,0 0 0,0-21 0</inkml:trace>
  <inkml:trace contextRef="#ctx0" brushRef="#br0" timeOffset="51450.49">6519 12996 0,'0'0'0,"0"-42"15,-21 42-15,21-21 16,-21 21-16,21-21 16,-21 21-16,0 0 0,21 21 31,21-21-16,-21 21-15,21 0 0,0 0 0,0 1 16,0-22-16,1 21 0</inkml:trace>
  <inkml:trace contextRef="#ctx0" brushRef="#br0" timeOffset="52194.57">7112 13208 0,'0'21'16,"0"0"0,0 1-16,-21-1 0,21 0 15,-21 0-15,21 0 0,0 0 16,0 1-16,-22-1 0,22 0 0,-21 0 16,21 0-16,-21 0 0,21 1 15,0-1-15,-21 0 16,21 0-16,-21-21 15,21-21 1,0 0 0,0 0-16,0-1 15,0 1-15,21 0 0,-21-21 0,21 21 16,-21-1-16,21 1 0,0-21 16,-21 21-16,22 0 0,-1-1 0,0 1 15,-21 0-15,21 0 0,0 21 0,0 0 16,1 0-16,-1 0 15,-21 21-15,21 0 0,-21 0 0,21 22 16,-21-22-16,0 0 16,0 21-16,0-20 0,0-1 0,0 21 15,0-21-15,21 22 0,-21-22 0,0 0 16,21 0-16,-21 0 0,0 0 16,22-21-16,-1 0 0,0 0 0,0 0 15,0 0-15,0-21 16,1 0-16,-1 0 0,0 0 15,-21 0-15,21-1 0,0 1 0,-21-21 16,0 21-16,0-22 16,21 1-16,-21 0 0,22-1 0,-22 1 0,0 0 15,0-22-15,0 22 0,0 0 16,0-1-16,0 22 0,0 0 16,0 0-16,0 0 0,0 42 15,0 0 1,0 0-16,0 21 0,0-20 0,0 20 15,0 0-15,0 1 0,0-1 16,0 0-16,0 1 0,0-1 0,0-21 16,0 21-16,0 1 0,0-1 15,0-21-15,0 0 0,0 22 0,0-22 16,21 0-16,0 0 16,0-21-1,0 0-15,-21-21 16,0 0-1,0 0-15,0 0 0,0-1 16,0 1-16,0 0 0</inkml:trace>
  <inkml:trace contextRef="#ctx0" brushRef="#br0" timeOffset="52360.48">7556 13272 0,'22'0'16,"-1"0"-1,0 0-15,0 0 16,0 0-16,0 0 0,22 0 0,-22-22 16,0 22-16,21-21 0,-20 21 15,20-21-15,0 21 0,1-21 16</inkml:trace>
  <inkml:trace contextRef="#ctx0" brushRef="#br0" timeOffset="52947.57">9144 13314 0,'0'0'0,"0"-21"0,0 0 15,0-1-15,0 1 0,0 0 16,0 0-16,0 0 0,0 0 15,0-1-15,-21 1 0,21-21 0,-21 21 16,-1 0-16,1 21 0,21-22 16,-21 22-16,0 0 0,0 0 0,0 0 15,-1 22-15,-20-22 0,21 42 0,0-21 16,-22 0-16,22 22 0,0-22 16,0 21-16,0 0 0,0 1 15,-1-1-15,1-21 0,21 22 16,0-1-16,0 0 0,0-21 0,0 1 15,0 20-15,0-21 0,21-21 0,1 21 16,-1-21-16,0 0 0,0 0 16,0 0-16,0 0 0,1-21 0,20 0 15,-21 21-15,0-21 0,-21-22 16,21 22-16,1 0 0,-1-21 0,-21 21 16,21-22-16,-21 1 0,0 21 0,0-22 15,0 22-15,0-21 0,0 21 16,0 0-16,0 42 31,0 0-31,0 0 0,0 0 0,0 22 16,0-22-16,0 0 0,0 21 15,0-21-15,0 1 0,21 20 16,-21-21-16,21 0 0,0 0 0,1 1 16,-1-1-16,0-21 0,0 21 15,0-21-15,0 0 0,1 0 0,-1 0 16,0 0-16,0 0 0,0 0 0,0-21 15,1 0-15,-1 21 0,0-22 16,0 1-16,-21 0 0</inkml:trace>
  <inkml:trace contextRef="#ctx0" brushRef="#br0" timeOffset="53194.44">9885 13208 0,'0'0'15,"0"21"-15,0 0 16,21-21-16,0 0 16,0 0-16,0 0 15,1 0-15,20 0 0,-21 0 0,0 0 16,0 0-16,1 0 0,-1 0 0,0 0 16,0 0-16,0 0 0,-42 0 62,0 0-62</inkml:trace>
  <inkml:trace contextRef="#ctx0" brushRef="#br0" timeOffset="53378.33">9885 13420 0,'0'21'15,"21"-21"1,0 0-1,0 0-15,0 0 0,1 0 16,-1 0-16,0 0 0,0 0 16,0 0-16,0 0 0,1 0 15,-1 0-15,0 0 0,0-21 16,0 0-16,0 21 0,1-22 0,20 22 16</inkml:trace>
  <inkml:trace contextRef="#ctx0" brushRef="#br0" timeOffset="53703.14">10880 12933 0,'0'0'0,"0"-21"0,0 0 0,-22 21 16,22-22-16,-21 22 15,0 22 1,21-1-16,0 0 0,0 21 15,0-21-15,0 1 0,0 20 0,0-21 16,0 21-16,0 1 0,0-22 16,0 21-16,0 1 0,0-22 0,0 0 15,0 21-15,0-21 0,0 1 0,0-1 16,0 0-16,0 0 0,0 0 16,0 0-16,0 1 15,21-22 1,0-22-1,1 22-15,-1-21 16,0 0-16,0 0 0,0 0 0,0-22 16</inkml:trace>
  <inkml:trace contextRef="#ctx0" brushRef="#br0" timeOffset="54166.88">11239 13081 0,'0'0'0,"0"-21"0,22 21 15,-22-21-15,0 0 0,0-1 16,0 1-1,-22 42 17,22 1-32,0-1 0,0 0 0,-21 0 15,21 0-15,-21 0 0,21 1 16,0 20-16,-21-21 0,21 0 0,0 22 16,0-22-16,0 0 0,0 0 15,0 0-15,0 0 0,0 1 0,21-1 16,0-21-16,0 0 0,1 0 15,-1 0-15,0 0 0,0 0 16,0 0-16,0 0 0,1-21 0,-1 21 16,0-22-16,0 1 0,0 0 0,0 0 15,1 0-15,-22 0 16,21-1-16,-21-20 0,21 21 0,-21-21 16,0-1-16,0 1 0,0 0 0,0 20 15,0-20-15,0 21 0,0 0 16,-21 0-16,0-1 0,-1 1 0,1 21 15,0 0-15,0 0 0,0 0 0,-22 0 16,22 0-16,-21 0 0,21 0 16,0 0-16,-1 21 0,1 1 0,0-1 31</inkml:trace>
  <inkml:trace contextRef="#ctx0" brushRef="#br0" timeOffset="55898.91">11303 12848 0,'0'-21'31,"0"0"-15,0 0 0,0 0-16,0-1 0,0 1 15,0 0-15,0 0 0,0 0 16,0 0-16,0-1 0,0 1 0,0 0 16,0 0-16,0-21 0,0 20 0,0-20 15,0 21-15,0-21 0,-21 20 16,21-20-16,-21 0 0,21-1 0,-22 1 15,22 0-15,-21 21 0,0-22 16,21 1-16,-21 21 0,0-22 0,21 22 16,-21 0-16,-1-21 0,1 21 0,0-1 15,21 1-15,-21 0 0,0 21 16,0-21-16,21 0 0,-22 0 16,1-1-16,0 22 0,0-21 15,21 0-15,-21 0 0,0 21 0,21-21 16,-22 0-16,1-1 0,0 22 0,21-21 15,-21 0-15,0 21 0,0-21 16,-1 21-16,1 0 0,0-21 0,0 21 16,0 0-16,0 0 0,-1-21 15,1 21-15,0 0 0,0 0 0,21-22 16,-21 22-16,0 0 0,-1 0 16,1 0-16,0 0 0,0 0 15,0 0-15,0 0 0,-1 0 16,1 0-16,0 0 0,0 0 15,0 0-15,0 0 0,-1 0 0,-20 0 16,21 0-16,0 0 0,0 0 16,-1 0-16,1 0 0,0 0 0,0 0 15,0 0-15,0 0 0,-22 0 16,22 22-16,0-22 0,0 0 0,0 21 16,-1-21-16,1 21 0,0-21 15,0 21-15,0-21 0,0 21 0,-1-21 16,1 21-16,0-21 0,0 22 0,0-22 15,0 0-15,-1 21 0,1-21 16,0 21-16,0 0 0,0-21 16,0 21-16,-1-21 15,22 21-15,-21-21 0,0 22 0,0-1 16,0 0-16,0-21 16,21 21-16,-22 0 0,1-21 0,21 21 15,-21 1-15,21-1 0,0 0 16,-21 0-16,0-21 0,21 21 0,0 0 15,0 1-15,-21-1 0,-1 0 0,22 0 16,-21 0-16,21 0 0,-21 1 16,21-1-16,0 0 0,-21 0 15,21 0-15,-21 0 0,21 1 0,-21-1 16,21 0-16,0 0 0,0 0 16,-22 0-16,22 1 0,-21-1 15,21 0-15,-21 0 0,21 0 16,0 0-16,0 1 0,0-1 15,-21 0-15,21 0 16,-21 0-16,21 0 0,0 1 16,-21-1-16,21 0 15,-22 0-15,22 0 0,0 0 0,0 1 16,-21-1-16,21 0 16,-21 0-16,21 0 15,0 0 16,-21-21 32,21-21-63,-21 21 0,21-21 16,-21 21-16,21-21 0,0 0 15,-22 0-15,22-1 0,-21 1 16,21 0-16,-21 0 0,21 0 0,0 0 15,0-1-15,-21 1 0,21 0 16,-21 0-16,21 0 0,-21 0 16,21-1-16,0 1 0,0 0 15,0 0-15,-22 0 0,22 0 0,0-1 16,-21 22-16,21-21 0,0 0 16,0 0-16,21 42 62,-21 0-62,22-21 0,-22 21 0,21 1 16,-21-1-16,21 0 0,0 0 15,-21 0 1,21 0-16,-21 1 0,21-1 16,-21 0-16,22 0 0,-22 0 15,0 0-15,21 1 0,0-1 16,-21 0-16,0 0 0,0 0 15,0 0-15,21 1 0,-21-1 16,21 0-16,-21 0 31,21-21-15,1-21 0,-22 0-16,21 0 15,0 21-15,0-22 16,0 1-16,0 0 0,1 0 0,-1 0 15,0 0-15,0-1 0,0 22 16,0-21-16,1 0 0,-1 0 0,0 21 16,0-21-16,0 21 0,0 0 0,-21-21 15,22 21-15,-1 0 16,-42 0 140</inkml:trace>
  <inkml:trace contextRef="#ctx0" brushRef="#br0" timeOffset="59126.26">12234 2434 0,'0'-21'31,"0"0"16,0 0-31,0 0-1,0-1-15,0 1 16,0 0-1,0 0-15,0 0 0,0 0 16,0-1-16,21 22 16,-21-21-16,0 0 0,22-21 15,-1 21-15,-21-1 16,0 1-16,21 0 0,0 0 0,-21 0 16,21 0-16,0-1 0,-21 1 15,22 0-15,-1 0 0,-21 0 16,21 0-16,0-1 0,0 1 15,0 0-15,1 0 0,-1 0 16,21 0-16,-21-1 0,0 1 16,1 0-16,-1 0 0,0 0 0,21 21 15,-21-21-15,1-1 0,-1 22 16,0-21-16,0 21 0,0 0 0,0-21 16,1 21-16,-1 0 0,0-21 15,0 21-15,0 0 0,0 0 0,1-21 16,-1 21-16,21 0 0,-21 0 15,0-21-15,22 21 0,-22 0 0,0 0 16,21 0-16,-20 0 0,20-22 16,-21 22-16,21 0 0,-20 0 15,-1 0-15,21 0 0,-21 0 0,0 0 16,22 0-16,-22 0 0,0 0 16,21 0-16,-20 0 0,20 0 0,-21 0 15,21 22-15,1-22 0,-22 0 16,21 0-16,1 0 0,-1 0 0,0 21 15,-21-21-15,22 0 0,-1 0 16,0 21-16,1-21 0,-22 0 0,21 0 16,1 21-16,-22-21 0,21 0 15,0 0-15,-20 21 0,20-21 16,-21 0-16,21 21 0,-20-21 0,20 22 16,-21-22-16,21 0 0,-20 21 15,-1-21-15,21 21 0,-21-21 16,0 21-16,22-21 0,-22 21 0,0-21 15,21 0-15,-20 0 0,20 21 16,-21 1-16,0-22 0,22 0 0,-22 21 16,21-21-16,-21 0 0,22 21 15,-22-21-15,21 0 0,-21 0 0,22 0 16,-22 21-16,21-21 0,-21 0 16,22 0-16,-22 0 0,0 0 15,0 0-15,21 0 0,-20 0 0,-1 0 16,0 0-16,0 0 0,0 0 15,0 0-15,1 0 0,-1 0 16,0 0-16,0 0 0,0 0 16,0 0-16,1 0 0,-1 0 0,21 0 15,-21 0-15,0 0 0,1-21 16,20 21-16,-21 0 0,0-21 0,0 21 16,1 0-16,20-21 0,-21 21 15,0-22-15,0 22 0,1 0 0,-22-21 16,21 21-16,0-21 0,0 21 15,0-21-15,0 0 16,1 0-16,-1-1 16,-21 1-16,21 21 0,0-21 15,-21 0 1,21 21-16,-21-21 0,21 21 16,-21-21-1,0-1 16,0 44 32,-21-1-47,21 0-1,0 0 1,0 0-16,0 0 15,0 1 1,21-22-16,-21 21 16,22-21-16,-1 21 15,0-21-15,0 0 0,0 21 16,0-21-16,1 0 16,-1 0-16,0 21 0,0-21 15,0 0-15,0 0 0,1 0 16,-1 0-16,0 0 0,0 0 0,0 0 15,0 0-15,1 0 0,-1 0 16,0 0-16,0 0 0,0 0 16,0 0-16,22 0 0,-22 0 15,0 0-15,0 0 0,0 0 0,22 0 16,-22 0-16,0 0 0,21 0 16,-20 0-16,20 0 0,0 0 0,-21 0 15,22 0-15,-1 0 0,-21-21 16,22 21-16,-1-21 0,-21 21 0,21 0 15,-20 0-15,20-21 0,-21 21 16,0 0-16,22-21 0,-22 21 16,0 0-16,21-22 0,-21 22 0,1-21 15,-1 21-15,21 0 0,-21 0 16,0-21-16,1 21 0,20 0 0,-21 0 16,0-21-16,22 21 0,-22-21 15,0 21-15,21 0 0,-21-21 0,22 21 16,-1 0-16,0 0 0,1 0 15,20 0-15,-20 0 0,-1 0 0,21 0 16,-20 0-16,-1 0 0,0 0 16,1 0-16,-1 0 0,0 0 0,1 0 15,-1 0-15,-21 0 16,22 0-16,-22 0 0,0 0 0,21 0 16,-21 0-16,1-22 0,20 22 15,-21 0-15,0 0 0,0 0 0,22 0 16,-22 0-16,0-21 0,21 21 15,-20 0-15,20 0 0,-21 0 0,0 0 16,0 0-16,22 0 0,-22 0 16,0 0-16,0 0 0,0 0 0,22 0 15,-22 0-15,0-21 0,0 21 16,0 0-16,22 0 0,-22 0 0,0 0 16,0 0-16,0 0 0,1 0 15,-1 0-15,0 0 0,0 0 0,0 0 16,0 0-16,1 0 15,-1 0-15,0 0 0,0 0 16,0 0-16,0 0 16,1 0-16,-1 21 0,0-21 0,0 0 15,0 21-15,0-21 16,1 0-16,-1 0 0,0 22 0,0-22 16,0 0-16,0 0 0,-21 21 15,22-21-15,-1 0 0,0 0 0,-21 21 16,21-21-16,0 0 0,0 21 15,1 0-15,-1-21 16,0 21-16,0 1 16,0-22-16,-21 21 0,21 0 15,-21 0-15,22-21 16,-22 21-16,21 0 0,-21 1 16,0-1-16,21 0 0,0 0 15,-21 0-15,0 0 0,0 1 16,21-1-16,0 0 15,-21 0-15,0 0 0,22 0 0,-22 1 16,21-1-16,-21 0 0,0 0 16,0 0-16,21 0 0,-21 1 15,0-1-15,21 0 0,-21 0 16,0 0-16,0 0 16,0 1-16,0-1 15,-21-21-15,0 21 0,21 0 16,-21-21-1,-1 0 1,1-21 31,0 0-47,0 0 0,0-1 16</inkml:trace>
  <inkml:trace contextRef="#ctx0" brushRef="#br0" timeOffset="60699.67">12721 1545 0,'0'21'15,"-21"-21"1,0 0 15,0 0-31,21-21 16,-22 21-1,22-21 1,-21 21-16,0-21 16,21 0-16,-21 21 0,0-21 15,0-1-15,-1 22 16,1-21-16,0 0 0,0 21 15,0-21-15,0 21 0,21-21 16,-22 0-16,1 21 0,0-22 0,0 22 16,0 0-16,0-21 0,-1 21 15,1-21-15,0 21 0,0 0 0,0-21 16,0 21-16,-1-21 0,1 21 16,-21 0-16,21-21 0,0 21 0,-1 0 15,-20 0-15,21-22 0,0 22 16,0 0-16,-22 0 0,22 0 15,0 0-15,0 0 0,0 0 0,-1 0 16,1 0-16,0 0 0,0 0 16,0 0-16,0 0 0,-1 0 15,1 0-15,0 0 0,0 0 16,0 0-16,0 0 0,-1 0 16,1 0-16,0 0 0,0 0 0,0 22 15,-22-22-15,22 0 0,0 0 16,0 21-16,0-21 0,0 0 0,-1 0 15,1 21-15,0-21 0,0 0 16,0 21-16,0-21 0,-1 0 16,1 21-16,-21-21 0,21 0 0,0 21 15,-1 1-15,1-22 0,0 21 16,0-21-16,0 21 0,-22-21 0,22 21 16,0 0-16,0-21 0,0 21 15,0 1-15,-22-1 0,22-21 0,0 21 16,0 0-16,0 0 0,-1 0 15,22 22-15,-21-22 0,0 0 0,0 0 16,21 22-16,-21-22 0,0 0 16,21 21-16,-22-21 0,1 1 0,21-1 15,-21 0-15,21 21 16,-21-21-16,21 1 0,-21-1 0,0 0 16,21 0-16,0 0 0,-22 0 15,1 1-15,0-1 0,21 0 0,-21 0 16,0-21-16,21 21 0,-21 0 15,-1 1-15,22-1 0,-21 0 0,0-21 16,0 21-16,21 0 0,-21 0 16,0 1-16,21-1 15,-22-21-15,22 21 16,0-42 46,22 0-62,-22-1 16,21 22-16,0-21 0,0 0 0</inkml:trace>
  <inkml:trace contextRef="#ctx0" brushRef="#br0" timeOffset="62526.97">12509 1545 0,'22'-21'16,"-1"21"0,-21-21-16,0 0 31,0 0-31,0-1 15,-21 1 1,-1 0-16,1 21 16,0-21-16,0 21 0,0 0 15,0 0-15,-1-21 16,1 21-16,0 0 0,0 0 16,-21 0-16,20 0 0,1 0 0,-21 0 15,21 0-15,-22 0 0,1 0 0,0 0 16,21 0-16,-22 0 15,1 0-15,0 21 0,-1-21 0,1 0 16,0 0-16,-1 21 0,1-21 16,21 0-16,-22 21 0,22-21 0,-21 0 15,21 21-15,0-21 0,-22 22 16,22-22-16,0 0 0,-21 21 0,20-21 16,-20 21-16,21 0 0,-21-21 15,20 21-15,-20-21 0,21 21 0,-21-21 16,20 22-16,1-22 0,-21 21 15,21 0-15,0-21 0,-1 21 16,1 0-16,-21-21 0,21 21 16,0 1-16,-1-1 0,-20 0 0,21 0 15,0-21-15,0 21 0,-1 0 16,1 1-16,0-1 0,0 0 0,21 0 16,-21 0-16,0 0 0,21 1 15,-22-22-15,1 21 0,21 0 0,-21 0 16,0 0-16,21 0 0,-21 1 15,0-1-15,-1 0 0,1 0 16,0-21-16,21 21 0,-21-21 16,21 21-16,-21-21 0,0 22 15,-1-22-15,22 21 0,-21-21 0,0 21 16,0-21-16,21 21 16,-21-21-16,0 21 0,-1 0 15,1-21-15,0 22 0,0-1 16,0-21-16,21 21 15,-21-21-15,21 21 0,-22-21 16,1 21-16,0 0 0,0 1 16,0-22-16,21 21 15,-21-21-15,-1 21 0,1 0 16,0-21-16,0 21 16,0-21-1,0 0 1,-1 0-1,1 0-15,0 0 16,0 0-16,0 0 16,0 0-1,-1 0-15,1 0 32,21-21-32,0 0 15,-21 21 1,21-21-16,0 0 15,0-1-15,0 1 16,0 0-16,0 0 16,0 0-16,0 0 0,0-1 15,0 1-15,0-21 0,0 21 0,0 0 16,0-22-16,0 22 0,0 0 16,0 0-16,0 0 0,0-1 15,21 1-15,-21 0 0,21 0 0,-21 0 16,0 0-16,22-1 15,-1 1-15,0 21 16,-21-21-16,0 0 31,0 42 1,0 0-32,0 0 0,0 1 15,0-1-15,-21 0 0,0 0 0,21 21 16,-22-20-16,22-1 0,0 21 15,-21-21-15,0 0 0,21 22 0,-21-22 16,21 0-16,0 21 0,0-20 16,-21-1-16,21 21 0,-21-21 0,21 0 15,0 1-15,0-1 0,-22 0 16,22 0-16,-21-21 0,21 21 0,0 0 16,0 1-16,-21-22 15,42 0 48,-21-22-63,21 22 0,1 0 15,-1 0-15,-21-21 0,21 21 16,0 0-16,0 0 0,0 0 0,22 0 16,-22 0-16,21 0 0,-21 0 0,22 0 15,-1 0-15,0 0 16,1 0-16,-1 0 0,0 21 0,1 1 0,-1-22 15,0 21-15,22-21 16,-22 21-16,1-21 0,-1 21 0,0-21 16,43 21-16,-43-21 15,1 21-15,-22-21 0,21 0 0,-21 0 16,0 22-16,1-22 0,-1 0 0,0 0 31,-42 0 79</inkml:trace>
  <inkml:trace contextRef="#ctx0" brushRef="#br0" timeOffset="64775.72">4022 4445 0,'0'0'0,"-22"0"16,1 0 0,0 0-16,0 0 0,0 0 15,0 0-15,-1 0 16,1 0-16,0 0 15,0-21-15,0 21 0,0 0 0,-1 0 16,1-21-16,0 21 16,-21 0-16,21 0 0,-1 0 0,1 0 15,0 0-15,-21 0 0,21 0 16,-1 0-16,1 0 0,0-21 0,0 21 16,0 0-16,0 0 0,-1 0 15,1 0-15,0 0 0,0 0 16,0 0-16,0 0 15,42 0 17,0 0-17,21 0-15,1 0 16,-1 0-16,0 0 0,22 21 0,-1-21 16,22 0-16,-22 0 0,22 0 15,0 0-15,-1 0 0,1 0 0,21 21 16,-21-21-16,20 0 0,1 0 15,0 21-15,0-21 0,-21 21 0,20-21 16,-20 0-16,0 0 0,-1 0 16,-20 0-16,21 0 0,-22 0 0,1 0 15,-1 0-15,-21 0 0,1 0 0,-1 0 16,0 0-16,1 0 0,-22 0 16,21 0-16,-21 0 0,1 0 0,-1 0 15,0 0 1,-42 0 46,0 0-62,-1 0 16,1 0-16,0 0 0,0 0 0,-21 0 16,-1 0-16,1 0 0,-22 0 15,22 0-15,-21 0 0</inkml:trace>
  <inkml:trace contextRef="#ctx0" brushRef="#br0" timeOffset="65243.31">3387 4487 0,'-22'0'15,"44"0"-15,-65 0 0,22 0 0,0 0 16,21 22 15,42-22-15,-21 0-16,22 21 0,-1-21 16,0 0-16,22 0 0,-1 0 15,22 21-15,-21-21 0,41 0 0,-20 0 16,0 21-16,21-21 0,21 0 15,-22 0-15,22 0 0,0 0 0,0 0 16,-21 0-16,0 0 0,0 0 16,0 0-16,0 0 0,-22 0 0,1 0 15,0 0-15,-22 0 0,1 0 0,-1 0 16,-21-21-16,1 21 0,-1 0 16,-21 0-16,0 0 0,1 0 0,-1-21 15,0 21 1,-42 0 31,0 0-32,-1 0-15,1 21 16,0-21-16,0 21 0</inkml:trace>
  <inkml:trace contextRef="#ctx0" brushRef="#br0" timeOffset="67443.28">974 6138 0,'0'0'0,"0"-21"0,21 0 15,-21 0-15,21 0 0,0 21 16,-21-21-16,0-1 0,0 1 15,0 0-15,0 0 0,0 0 0,0 0 16,0-1-16,0 1 0,-21 21 16,21-21-16,-21 21 0,0 0 15,-1 0-15,-20 0 0,21 0 16,0 21-16,-22 0 0,22 1 16,-21 20-16,21-21 0,-22 21 0,22 1 15,0 20-15,-21-20 0,21-1 16,-1 21-16,1-20 0,0 20 15,0-20-15,21-1 0,0 0 0,0 1 16,0-1-16,0-21 0,0 21 16,21-20-16,21-1 0,-20-21 15,-1 0-15,21 0 0,0 0 16,1 0-16,-1 0 0,0 0 0,1-21 16,20-1-16,-20 1 0,20-21 15,-21 21-15,22-22 0,-1 1 16,-20 0-16,20-1 0,1 1 0,-1-21 15,-20 20-15,20-20 0,-21-1 16,1 22-16,-1-22 0,0 1 0,-20-1 16,-1 22-16,0-21 0,0 20 15,-21 1-15,0 0 0,0 20 16,0 1-16,-21 42 31,0 22-31,0-1 0,-1 0 16,-20 1-16,21-1 0,0 22 0,-22-1 15,22-21-15,-21 22 16,21-1-16,0-20 0,-1 20 0,22-20 16,0 20-16,0-21 0,0 1 15,0-1-15,22-21 0,-1 22 0,0-22 16,21 0-16,1 0 0,-1-21 16,0 0-16,1 0 0,-1 0 0,0 0 15,1 0-15,20 0 0,-21-21 16,1 21-16,-1-21 0,0 0 15,1-22-15,-1 22 0,-21 0 16,22-21-16,-1-1 0,-21 22 0,0-21 16,0-1-16,1 22 0,-22-21 15,0 0-15,0 20 0,0 1 16,-22 0-16,1 0 0,0 0 0,0 21 16,0 0-16,0 0 0,-22 0 15,22 0-15,0 21 0,-21 0 0,20 0 16,1 22-16,0-22 0,0 21 15,0 0-15,0 1 0,-1-1 0,1 0 16,21-20-16,0 20 0,0 0 16,0-21-16,0 1 0,0-1 0,0 0 15,0 0-15,21 0 16,1-21-16,-1 0 0,0 0 16,0 0-16,0 0 0,-21-21 15,21 0-15,1 0 0,-1 0 0,21-1 16,-21-20-16,0 21 0,1 0 15,-1-22-15,0 22 0,-21-21 0,21 21 16,0-22-16,-21 22 0,21 0 16,-21 0-16,0 42 31,-21-21-31,21 21 16,-21 0-16,0 1 0,21 20 15,-21-21-15,21 21 0,0-20 0,0-1 16,0 21-16,0-21 0,0 0 15,0 1-15,0-1 0,21-21 16,0 21-16,0-21 0,0 0 0,1 0 16,20 0-16,-21 0 0,0 0 15,22 0-15,-22 0 0,21-21 0,0 0 16,-20 21-16,20-22 0,0 1 16,-21-21-16,22 21 0,-1 0 0,-21-22 15,22 22-15,-22-21 0,0 21 16,0-22-16,0 22 0,-21 0 0,0 0 15,-21 21 1,0 0-16,0 0 16,0 0-16,-22 21 0,22 0 0,0 0 15,0 0-15,0 1 0,21 20 16,0-21-16,0 0 0,0 0 0,0 1 16,21-1-16,0 0 0,0 0 15,0 0-15,0 0 0,1 1 0,-1-1 16,0-21-16,0 21 0,0-21 15,-21 21-15,-21-21 47,0 0-47,0 0 16,0 0-16,-1-21 0,1 0 0,0 21 16,0-21-16,0 21 0,0 0 0,-1 0 15,1 0-15,0 0 16,0 0-16,21 21 15,0 0-15,0 0 16,0 0-16,0 0 0,21 1 16,0-22-16,22 0 15,-22 21-15,21-21 0,-21 0 0,22 0 16,-1 0-16,0 0 0,-21 0 16,22 0-16,-1-21 0,-21 21 0,22-22 15,-22 22-15,21-21 16,-21 0-16,0 0 0,1 0 0,20 0 15,-21-1-15,0 1 0,0 0 16,1 0-16,-1 0 0,-21 0 0,21-22 16,-21 22-16,21 21 0,-21-21 15,-21 21 1,0 21 0,0 0-16,21 0 0,-22 1 15,22-1-15,-21 0 0,21 0 0,0 0 16,0 0-16,0 1 0,0-1 15,0 0-15,21 0 0,1 0 16,-22 0-16,0 1 0,21-22 16,-21 21-16,21-21 0,-21 21 15,-21 0 17,0-21-32,-1 0 0,1 0 0,0 0 15,0 0-15,0 0 16,0 0-16,-1 0 0,1 0 31</inkml:trace>
  <inkml:trace contextRef="#ctx0" brushRef="#br0" timeOffset="67894.85">2371 7493 0,'-22'-42'0,"44"84"0,-65-105 0,22 20 15,0 1-15,0 21 0,21-22 16,-21 22-16,21 0 0,-22 21 0,1 0 16,21 21-16,0 0 15,0 1-15,-21 20 0,21 0 0,0 22 16,0-22-16,0 22 0,0-1 16,0-21-16,0 22 0,0-22 0,0 22 15,0-22-15,0 22 0,0-22 16,0 0-16,0-21 0,0 22 0,0-22 15,0 0-15,0 0 16,0 0-16,0-42 31,0 0-15,0 0-16,-21 0 0,0 0 0,21-22 16,-21 22-16,-1 0 0,1-21 15,0-1-15</inkml:trace>
  <inkml:trace contextRef="#ctx0" brushRef="#br0" timeOffset="68331.6">1884 7599 0,'0'0'0,"0"-42"0,0-1 16,0 1-16,0 0 0,0-1 16,0 1-16,0 0 0,0-1 0,21 22 15,0-21-15,0 42 0,22-21 16,-22 21-16,21 0 0,22 21 16,-22 0-16,21 0 0,1 0 15,-1 22-15,1-1 0,-1-21 0,1 21 16,-22 1-16,22-1 0,-22 0 0,0 1 15,-20-22-15,20 21 0,-21 1 16,-21-22-16,0 21 0,0 0 0,0 1 16,0-22-16,0 21 0,0-21 15,0 22-15,0-22 0,0 0 0,0 0 16,0 0-16,0-42 31,0 0-31,0 0 0,0 0 16,0-22-16,21 22 15,-21-21-15,21 0 0,1-1 0,-22 1 16,21-22-16,0 22 0,0-21 0,-21-1 16,21 1-16,0 20 0,1-20 15,-22-1-15,21 22 0,0 0 0,-21 20 16,0-20-16,0 21 0,21 21 16,-21-21-16,21 21 15,-21 21 1,0 21-1,21-21-15,-21 22 0,0-22 16,0 21-16,0 1 0,22-1 0,-22 0 16</inkml:trace>
  <inkml:trace contextRef="#ctx0" brushRef="#br0" timeOffset="69794.39">3408 7938 0,'0'0'0,"0"21"15,21-21 1,0-21 0,0-1-16,0 1 15,-21 0-15,0 0 0,22 0 16,-1 0-16,-21-1 0,0 1 0,0-21 16,0 21-16,0-22 15,0 22-15,0 0 0,0-21 0,0 21 16,-21-1-16,-1 22 0,1-21 0,0 21 15,-21 0-15,21 21 16,-1-21-16,1 22 0,0 20 0,0-21 16,-21 0-16,20 22 0,1-1 0,0-21 15,21 21-15,0-20 0,0 20 16,0-21-16,0 21 0,0-20 0,0-1 16,21-21-16,0 21 0,1-21 15,-1 0-15,21 0 0,-21 0 16,22 0-16,-22-21 0,0 21 0,21-21 15,-21-1-15,1 1 0,20 0 16,-21 0-16,0 0 0,0 0 0,1-22 16,-22 22-16,21 0 0,-21-21 0,21 20 15,-21 1-15,0-21 0,0 21 16,0 0-16,0-1 0,0 44 31,0-1-31,0 0 0,0 0 16,0 21-16,0-20 15,0-1-15,0 0 0,0 0 0,0 0 16,21 0-16,0 1 0,-21-1 16,21 0-16,1 0 0,-1-21 15,0 21-15,0-21 0,0 0 16,0 0-16,1 0 0,-1 0 0,0 0 16,0 0-16,0-21 0,0 0 0,1 21 15,-1-21-15,-21 0 0,0-1 16,21 1-16,0 0 0,-21-21 0,21 21 15,-21-1-15,0-20 0,0 21 0,0 0 16,21 0-16,-21 42 31,0 0-15,0 0-16,0 0 0,0 0 16,0 1-16,0-1 0,0 0 0,0 21 15,0-21-15,0 1 0,0-1 16,0 0-16,-21-21 0,21 21 0,0 0 15,0 0-15,21-42 32,-21 0-17,22 21-15,-22-21 0,0 0 0,21 0 16,0-1-16,-21 1 0,21 0 16,-21-21-16,0 21 0,21-1 0,0 1 15,-21 0-15,0 0 0,22 0 0,-22 0 16,21 21-16,0 0 15,0 0 1,0 21-16,-21 0 0,0 0 16,0 0-16,0 0 0,0 1 15,0-1-15,0 0 0,0 0 0,0 0 16,0 0-16,0 1 0,0-1 0,0 0 16,0 0-16,21-21 15,1 0-15,-1 0 16,0 0-1,-21-21-15,0 0 16,21 21-16,0-21 0,-21-1 16,21 1-16,-21 0 0,22 0 0,-22 0 15,21-22-15,0 22 0,-21 0 0,21-21 16,0 21-16,0-1 0,-21 1 16,22 0-16,-1 0 0,0 21 0,0 0 15,-21-21-15,21 21 0,0 0 16,-21 21-16,0 0 15,0 0-15,0 0 0,0 1 16,0-1-16,0 0 0,0 0 0,0 0 16,0 0-16,0 1 0,0-1 15,0 0-15,0 0 0,0 0 16,0 0-16,0 1 0,0-1 16,22-21-16,-1 0 0,0 0 15,0 0-15,0 0 0,0 0 0,1 0 16,-1 0-16,0 0 0,21 0 0,-21 0 15,1 0-15,-1-21 0,0-1 16,0 22-16,0-21 0,0 0 0,1 0 16,-1 0-16,-21 0 0,0-22 0,21 22 15,-21 0-15,21 0 0,-21 0 16,0-1-16,0 1 0,0 0 0,-21 21 16,0 0-1,0 0-15,-1 21 16,1 0-16,21 1 0,0-1 0,-21 0 15,21 0-15,0 0 0,0 0 0,0 1 16,0-1-16,0 0 0,21 0 16,-21 0-16,21-21 0,1 0 15,-22 21-15,21-21 0,0 0 0,0 0 16,0 0 0,0 0-16,1 0 15,-1 0-15,-21-21 16,21 21-16,-21-21 0,21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3T03:22:53.4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1714 1566 0,'0'0'0,"0"-21"0,22 21 0,-22-21 16,0 0-16,0 0 0,0 0 16,21-22-16,-21 22 0,0-21 15,0 21-15,21-1 16,-21-20-16,0 21 0,0 0 0,21 0 15,-21-22-15,0 22 16,0 0-16,0 42 31,0 0-31,0 22 16,0-22-16,0 21 0,0 0 0,0 22 16,0-22-16,0 22 0,-21-1 15,0 1-15,0 20 0,-1-20 16,1 21-16,0-1 0,0-20 0,0-1 15,-22 1-15,22-1 0,-21 1 16,21-1-16,-22-20 0,22-1 16,0 0-16,0 1 0,-21-22 15,42 0-15,-22 0 0,1-21 0,21 21 16,-21-21-16,21-21 16,-21 0-1,21 0-15,0 0 0,0-22 0,0 22 16,0-21-16,0-1 0,0 1 15,0 0-15,21-22 0,-21 22 16,21 0-16,0-1 0,1 1 0,-1 21 16,0 0-16,0-1 15,0 1-15,0 21 0,1 0 0,-1 21 16,0 1-16,0 20 16,0-21-16,-21 21 0,21-20 15,1 20-15,-22 0 0,21 1 0,-21-1 16,21 0-16,0 1 0,0-1 15,-21 0-15,21-21 0,22 1 0,-22-1 16,0 0-16,21 0 0,-20-21 16,20 0-16,0 0 0,1 0 15,-1-21-15,0 0 0,1 0 0,41-43 16,-41 43-16,-1-21 16,0-1-16,1 1 0,-1 0 15,-21-1-15,0-20 0,22 20 0,-22-20 16,0-1-16,-21-20 0,0 20 15,0 1-15,0-22 0,0 22 16,0-1-16,0 1 0,-42 20 0,20-20 16,1 20-16,-21-20 0,0 21 15,-1-1-15,1 22 0,0-21 0,-1 21 16,1-1-16,0 1 0,-1 0 16,1 21-16,0 0 0,-1 21 15,22 0-15,-21 1 0,21 20 0,-22 0 16,22 1-16,0 20 0,21 1 15,0-1-15,0 1 0,0-1 16,0 1-16,0-1 0,21-21 0,0 22 16,0-22-16,1 1 15,-1-22-15,21 21 0,-21-21 0,0-21 16,1 21-16,20-21 0,-21 0 16,0 0-16,0 0 0,1 0 0,-1 0 15,0-21-15,0 0 16,0 21-16,-21-21 0,21 21 15,-21-21-15,22 0 0</inkml:trace>
  <inkml:trace contextRef="#ctx0" brushRef="#br0" timeOffset="577">2646 2307 0,'21'0'31,"0"-21"-31,0 0 16,0 21-16,43-64 16,-43 64-16,21-21 0,-20 0 15,-1 0-15,-21 0 0,21 0 0,-21-22 16,21 22-16,-21 0 0,0 0 15,0 0-15,0-1 16,-21 22 0,0 0-16,0 0 15,-1 22-15,1-1 0,0 21 16,0-21-16,0 0 0,21 22 0,-21-1 16,21-21-16,-22 22 0,22-22 15,0 0-15,0 21 0,0-21 0,0 1 16,0-1-16,0 0 0,22 0 15,-22 0-15,21-21 0,0 0 0,0 21 16,21-21-16,-20 0 0,-1 0 16,21 0-16,-21 0 0,22-21 0,-22 0 15,0 21-15,21-21 16,-21 0-16,22 0 0,-22-1 0,0 1 0,0 0 16,0 0-16,1-21 15,-1 20-15,0 1 0,-21 0 0</inkml:trace>
  <inkml:trace contextRef="#ctx0" brushRef="#br0" timeOffset="1293.09">3323 1990 0,'0'0'16,"0"-21"-16,-21 42 47,21 0-47,-21 0 0,21 0 0,0 0 16,0 1-16,0 20 0,0-21 15,0 0-15,-21 0 0,21 1 16,-22-1-16,22 0 0,0 0 15,0 0-15,-21 0 0,21 1 16,0-1 0,0-42 15,0-1-31,0 1 16,0 0-16,0 0 15,0 0-15,0 0 0,0-1 0,21-20 16,1 21-16,-1 0 0,-21 0 15,21-22-15,0 22 0,0 0 0,0 0 16,1 0-16,-1 21 16,0-22-16,0 22 0,0 0 0,0 0 15,1 0-15,20 0 0,-21 0 16,0 22-16,0-1 0,1-21 0,-1 21 16,0 0-16,0 21 0,-21-20 15,0-1-15,21 0 0,-21 0 0,0 0 16,0 0-16,0 22 0,0-22 15,0 0-15,0 0 0,0 0 16,-21 1-16,0-22 16,0 0-1,21-22 17,0 1-32,0 0 0,0 0 15,0 0-15,0 0 0,0-22 16,0 22-16,21 0 0,0-21 0,0 20 15,0 1-15,1-21 0,20 21 16,-21 0-16,21-1 0,-20 1 0,20 21 16,-21 0-16,21 0 0,-20 0 15,-1 0-15,21 21 0,-21-21 0,0 22 16,-21-1-16,22 21 0,-22-21 16,21 0-16,-21 1 0,0 20 0,0-21 15,0 0-15,0 0 0,0 1 16,0-1-16,-21 0 0,21 0 15,-22 0-15,22 0 0,-21 1 16,21-1-16,-21-21 16,21-21 15</inkml:trace>
  <inkml:trace contextRef="#ctx0" brushRef="#br0" timeOffset="1876.51">4805 1884 0,'-21'0'31,"-1"0"-31,1 0 0,0 0 15,0 21-15,0 0 0,0 0 16,-1 1-16,1-1 0,0 0 16,21 21-16,-21-21 0,21 1 0,-21 20 15,0-21-15,21 0 16,0 0-16,0 22 0,0-22 0,0 0 16,0 0-16,0 0 0,0 1 0,0-1 15,0 0-15,21-21 16,0 0-16,0 0 0,0 21 0,0-21 15,1 0-15,-1 0 0,21 0 16,-21 0-16,0-21 0,22 21 0,-22-21 16,0 0-16,21 21 0,-20-22 15,-1 1-15,21 0 0,-21 0 0,0 0 16,1-22-16,-1 22 0,0 0 16,0-21-16,-21 21 0,0-22 15,0 22-15,0-21 0,0 21 0,0-1 0,0-20 16,-21 21-16,21 0 15,-21 0-15,0 21 0,-22-22 0,22 22 16,0 0-16,-21 0 0,-1 0 16,1 0-16,21 22 0,-22-1 0,1 0 15,21 0-15,-21 21 0,20-20 16,1 20-16,-21-21 0,21 21 0,21-20 16,-21 20-16,-1-21 0,22 0 15,-21 0-15,21 22 0,0-22 0,0 0 16,0 0-16,0 0 0,21-21 15,1 22-15,-1-22 16,0 0 0</inkml:trace>
  <inkml:trace contextRef="#ctx0" brushRef="#br0" timeOffset="49471.77">7281 2244 0,'0'-21'0,"0"-1"15,0 1-15,0 0 16,0 0-16,0 0 0,0 0 16,0-1-16,0 1 0,0 0 0,-21 0 15,0 0-15,0 0 16,0 21-16,-1-22 0,1 22 15,0 0-15,0 0 16,0 22-16,0-1 0,-1 0 0,1 0 16,0 21-16,0-20 0,0 20 15,0 0-15,-1-21 0,1 22 0,0-1 16,0 0-16,21-20 0,0 20 16,-21 0-16,21-21 0,0 1 15,0-1-15,0 0 0,0 0 0,21 0 16,0-21-16,0 0 15,0 0-15,1 0 0,-1 0 0,0-21 16,21 0-16,-21 0 0,1 0 16,-1-22-16,0 22 0,21-21 0,-21 21 15,1-22-15,-1 1 0,0-22 16,0 22-16,0-21 0,-21-1 0,21 1 16,-21-1-16,22 1 0,-22-1 15,0 1-15,0-22 0,0 21 0,0 22 16,0-21-16,0-1 15,0 22-15,-22-1 0,1 1 0,21 21 16,0-21-16,-21 20 0,0 22 16,0 0-1,21 22-15,0 20 0,-21-21 16,21 21-16,0 22 0,0-22 16,0 22-16,0-1 0,0 22 0,0-22 15,21 22-15,-21-21 0,0 20 16,21-20-16,-21-1 0,21 1 0,0-22 15,0 0-15,-21 22 16,22-43-16,-1 21 0,0 1 0,0-22 16,0 0-16,0 0 0,1 0 15,-1-21-15,0 0 0,0 0 0,0 0 16,0 0-16,1 0 0,-1 0 0,0 0 16,-21-21-16,21 21 0,0-21 15,0 0-15,1 0 0,20 0 0,-21-1 16,0-20-16,0 21 0,22 0 15</inkml:trace>
  <inkml:trace contextRef="#ctx0" brushRef="#br0" timeOffset="49760.23">8763 2032 0,'0'0'0,"-21"0"0,42 0 47,0-21-47,0 0 16,0 21-16,22 0 0,-22-21 0,0 21 15,0 0-15,0-22 0,1 22 16,-1 0-16,0 0 0,0 0 15,-42 0 17,0 22-32,0-1 0</inkml:trace>
  <inkml:trace contextRef="#ctx0" brushRef="#br0" timeOffset="49927.65">8763 2138 0,'0'21'0,"0"-42"0,0 63 15,-21-42-15,21 21 16,21-21 15,0 0-31,0 0 0,0 0 16,1 0-16,-1 0 0,21-21 15,-21 21-15,0 0 0,22-21 0,-22 21 16,21-21-16,-21 21 0,1-21 16,20 21-16</inkml:trace>
  <inkml:trace contextRef="#ctx0" brushRef="#br0" timeOffset="50540.16">10372 1842 0,'0'0'0,"0"-22"0,-22 1 16,22 0-16,-21 0 0,0 21 16,0-21-16,0 42 15,21 0 1,0 0-16,0 0 0,0 1 16,0 20-16,0-21 0,0 21 0,0 1 15,0-22-15,0 21 0,0 1 16,0-22-16,0 21 0,0-21 15,0 0-15,0 1 0,0-1 0,0 0 16,0 0-16,0 0 16,-21-21-1,21-21 1,0 0-16,0 0 16,0 0-16,0-1 0,0 1 0,0-21 15,0 21-15,0-22 0,21 1 16,0 21-16,0-21 0,-21-1 0,21 1 15,0 0-15,1 20 16,20 1-16,-21 0 0,0 0 0,0 21 0,1 0 16,20 0-16,-21 0 15,0 21-15,22 0 0,-22 22 0,0-22 16,0 21-16,0 0 0,-21 1 0,0-1 16,0 0-16,0 1 0,0-22 15,0 21-15,0-21 0,0 22 0,0-22 16,0 0-16,0 0 0,0 0 15,0 1-15,0-1 16,-21-21-16,21-21 16,21-1-1,0 22-15,-21-21 0,22 0 0,-1 0 16</inkml:trace>
  <inkml:trace contextRef="#ctx0" brushRef="#br0" timeOffset="51567.1">11070 2138 0,'0'21'0,"21"-21"47,0 0-47,-21-21 0,22 0 0,-1 21 15,0-21-15,0-1 0,0 1 16,0 21-16,1-21 0,-22 0 15,21 0-15,-21 0 0,21-1 16,-21 1-16,0 0 0,0 0 0,0 0 16,-21 21-1,0 0-15,-1 21 16,1 0-16,0 21 0,0-20 16,0-1-16,0 21 0,21 0 15,-22-20-15,1 20 0,21-21 0,-21 21 16,21-20-16,0-1 0,0 0 15,0 21-15,0-21 0,0 1 16,0-1-16,0 0 0,21-21 16,0 0-16,1 0 15,-1 0-15,0 0 0,0 0 0,0 0 16,22 0-16,-22-21 0,0 21 16,0-21-16,21-1 0,-20 1 0,-1 0 15,21 0-15,-21 0 0,0-22 0,1 22 16,20 0-16,-21-21 0,0 21 15,0-22-15,22 22 0,-22 0 0,0 0 16,-21-22-16,21 22 0,0 0 16,1 0-16,-22 42 47,0 0-47,0 0 0,0 1 15,0 20-15,-22-21 0,1 21 16,21-20-16,-21 20 0,21-21 0,0 21 15,0-20-15,0-1 0,-21 0 16,21 0-16,0 0 0,0 0 0,0 1 16,21-22-16,0 0 15,0 0-15,1 0 0,-1 0 16,0-22-16,21 1 0,-21 0 0,22 21 16,-22-21-16,21 0 0,-21 0 15,22-22-15,-22 22 0,0 0 16,21 0-16,-20 0 0,-1-1 0,0 1 15,0 21-15,-21 21 32,0 1-32,0-1 15,0 0-15,0 0 0,0 0 0,0 0 16,0 1-16,0-1 0,0 0 0,0 0 16,0 0-16,0 0 15,21-21-15,0 0 0,1 0 16,-1 0-16,0 0 0,0 0 15,0 0-15,0 0 0,1 0 0,-1-21 16,0 21-16,0-21 0,0 0 16,-21 0-16,0 0 15,0-1-15,0 1 0,0-21 0,0 21 16,0 0-16,0-1 0,0 1 0,0 0 16,0 0-16,-21 0 0,0 21 15,0-21-15,0 21 16,-1 0-1,22 21 17,22-21-32,-1 0 15,0 0-15,0 0 0,0 0 16,0 0-16,1 0 16,-1-21-16,0 21 0,0 0 15,0-22-15</inkml:trace>
  <inkml:trace contextRef="#ctx0" brushRef="#br0" timeOffset="53932.51">15092 1503 0,'0'0'0,"0"-21"0,0 0 0,0-43 16,0 43-16,0-21 0,0 20 15,-21 1-15,21-21 0,0 21 0,-22 21 16,1-21-16,0 21 16,0 0-16,0 21 0,0 0 15,21 21-15,0 1 0,-22 20 16,1 1-16,21-1 0,-21 1 0,21 20 16,-21-20-16,0 20 0,0-20 15,-1 21-15,1-22 0,0 1 16,0-1-16,0-21 0,0 1 0,-1-1 15,22 0-15,0-20 0,-21-1 16,21 0-16,0 0 0,-21-21 0,0-21 31,21 0-31,0 0 0,0-22 16,0 22-16,0-21 0,0-1 0,0 1 16,0 0-16,0-1 0,0-20 15,0 21-15,0-1 0,0 1 0,0 0 16,0-1-16,0 22 15,0 0-15,0 42 16,0 0-16,0 0 16,21 22-16,0-1 0,-21 0 0,21 1 15,1-1-15,-22 0 0,21 1 0,0-1 16,-21 0-16,21 1 0,0-1 16,0 0-16,1-20 0,-1-1 0,0 0 15,0 0-15,0 0 0,22-21 16,-22 0-16,21 0 0,-21 0 0,22 0 15,-1 0-15,0-21 0,1 0 0,20 0 16,-21-22-16,1 22 16,-1-21-16,0 0 0,1-1 0,-1 1 15,-21 0-15,22-22 0,-22 1 16,0 20-16,-21-20 0,0-1 0,0-20 16,0 20-16,0 1 0,0-1 15,0 1-15,-21-1 0,-22 1 0,22 20 16,-21-20-16,0 20 0,-1 1 15,1 21-15,0-21 0,-22 42 0,22 0 16,-22 0-16,22 0 0,-22 0 16,1 42-16,21 0 0,-1 1 0,1-1 15,0 21-15,20-20 0,-20 20 16,21 22-16,0-22 0,21 22 0,0-21 16,0 20-16,0-20 0,0-1 15,0 1-15,21-22 0,0 22 16,0-22-16,0-21 0,22 21 0,-1-20 15,0 20-15,1-21 0,-1-21 16,22 21-16,-1-21 0,1 0 0,-1 0 16,1 0-16,-1 0 0,22-21 15,-22 0-15,1 0 0,20 0 0,-20-1 16,21 1-16,-22 0 0,1-21 0,-1 21 16,1-22-16,-22 22 0,0-21 15,-21 21-15,1-22 0,-1 22 16,-21 0-16,0 0 0,0 0 15,0-1-15,-21 22 0,-1 0 16,1 0-16,0 0 0,-21 22 16,21-1-16,-1 0 0,1 21 0,-21-21 15,42 1-15,-21 20 0,0-21 16,21 21-16,0-20 0,0 20 0,0-21 16,0 0-16,0 0 0,21 1 0,0-1 15,21 0-15,-21-21 0,22 0 16,-1 0-16,0 0 0,1 0 0,-1 0 15,22 0-15,-22 0 16,0-21-16,1 0 0,-1-1 0,0 22 16,1-21-16,-22 0 0,21 0 0,-21 0 15,0-22-15,1 22 0,-1 0 16,-21 0-16,0 0 0,0 0 0,0-1 16,21 22-16,-21 22 31,0-1-31,-21 0 15,21 21-15,-21-21 0,21 1 0,0-1 16,0 0-16,-22 21 0,22-21 0,0 1 16,-21-22-16,21 21 0,0 0 15,0 0-15,0-42 47,0 0-31,0 0-16,0-1 0,0 1 15,0 0-15,0-21 0,0 21 0,21-22 16,1 22-16,-22-21 0,21-1 16,0 1-16,-21 21 0,21 0 0,0 0 15,-21-1-15,21 1 0,1 21 16,-1 0-16,0 0 0,0 21 16,-21 1-16,21-1 0,0 0 0,-21 21 15,0-21-15,22 22 0,-22-22 16,21 0-16,-21 21 0,0-20 15,0-1-15,0 0 0,0 0 16,21 0-16,-21 0 0,0 1 0,0-1 16,0-42 15,0-1-31,0 1 16,21 0-16,-21 0 15,21-21-15,0 20 0,1 1 0,-22-21 16,21 0-16,0 20 0,21-20 15,-21 0-15,1 21 0,-1-1 16,21 1-16,-21 0 0,0 0 0,1 21 16,-1 0-16,0 0 0,0 21 15,-21 0-15,21 0 0,-21 1 16,0 20-16,0-21 0,0 21 16,0-20-16,0-1 0,0 21 0,0-21 15,0 0-15,0 1 0,21-1 16,-21 0-16,22 0 0,-22 0 0,21-21 15,-21 21-15,21-21 0,0 0 0,0 0 16,0 0-16,1 0 0,-1 0 16,0 0-16,0 0 0,21-21 0,-20 0 15,-1 21-15,0-21 0,0 0 16,0 0-16,0-1 0,-21 1 16,22 0-16,-22 0 0,21 0 0,-21 0 15,0-1-15,0 44 31,0-1-15,0 0-16,0 0 0,0 0 0,0 0 16,0 1-16,0-1 0,0 0 15,0 0-15,0 0 0,0 0 16,21 1-16,0-1 16,0-21-16,0 0 0,1 0 15,20 0-15,-21 0 0,21 0 16,-20 0-16,20 0 0,-21-21 15,21-1-15,-20 1 0,-1 21 0,21-21 16,-21 0-16,-21-21 0,21 20 0,-21 1 16,22-21-16,-22 0 0,0-1 15,0 1-15,0 21 0,0-22 0,-22 1 16,22 21-16,-21-21 0,0 20 16,0 22-16,0-21 0,-22 21 0,22 0 15,0 0-15,0 0 0,-21 21 16,20 1-16,1-1 0,-21 0 0,21 0 15,0 0-15,-1 0 0,1 1 16,0-1-16,21 0 16,-21 0-16,21 0 0,0 0 15,-21-21-15,21 22 0,0-1 16,21-21 0,0 0-16,21 0 0</inkml:trace>
  <inkml:trace contextRef="#ctx0" brushRef="#br0" timeOffset="54292.33">19135 1609 0,'0'0'0,"0"-21"0,0-1 15,0 1-15,-22 21 31,1 21-31,21 1 0,-21-1 0,0 0 16,0 0-16,0 21 0,21-20 16,-22 20-16,1 0 0,0 1 0,0-1 15,0 0-15,21 1 0,0-1 16,-21 0-16,21 1 0,0-1 16,0-21-16,0 21 0,0-20 0,0-1 0,0 21 15,21-42-15,0 21 16,-21 0-16,21-21 0,0 0 0,0 22 15,1-22-15,-1 0 0,0 0 16,0 0-16,0 0 0,0 0 0,1-22 16,-1 22-16,21-21 0,-21 21 0,0-21 15,22 0-15,-22 21 0,21-21 16,-21 0-16,1-1 0</inkml:trace>
  <inkml:trace contextRef="#ctx0" brushRef="#br0" timeOffset="54643.95">19833 1630 0,'21'-21'0,"-21"0"15,0-1-15,21 22 0,1 0 16,-1 0-16,0 0 16,0 22-16,0-22 0,0 21 15,22 0-15,-22 21 0,0-21 0,0 1 16,0 20-16,1 0 0,-1-21 15,0 22-15,0-1 0,-21 0 0,0-20 16,0 20-16,0 0 0,0-21 0,0 22 16,0-22-16,0 21 0,0-21 15,-21 1-15,0-1 0,0 0 16,-1 0-16,1 0 0,0 0 16,0-21-16,0 22 0,0-1 0,-1-21 15,1 21-15,0-21 16,0 0-16,21-21 31,0 0-31,21 21 16,0-22-16,0 1 0,1 0 0,20 0 15</inkml:trace>
  <inkml:trace contextRef="#ctx0" brushRef="#br0" timeOffset="54907.87">20934 1905 0,'21'-21'15,"-21"0"1,0 42 62,21-21-62,-21 21-16,0 0 15,0 0-15,0 1 16</inkml:trace>
  <inkml:trace contextRef="#ctx0" brushRef="#br0" timeOffset="55131.32">20997 2371 0,'0'0'16,"0"21"-16,-21-21 0,0 21 15,21 0-15,-21-21 0,0 21 0,-1-21 16,1 22-16,0-22 16,0 21-16,0-21 0,0 21 0,-1 0 15,1-21-15,0 21 16,21 0-1</inkml:trace>
  <inkml:trace contextRef="#ctx0" brushRef="#br0" timeOffset="65651.75">1524 4763 0,'0'0'0,"-21"0"16,21 21-16,21-21 62,0-21-62,0-1 16,0 1-16,1 21 0,-1-21 15,21-21-15,-21 21 0,22-1 0,-22 1 16,0 0-16,0-21 0,21 21 16,-42-1-16,22 1 0,-22-21 0,0 21 15,0 0-15,0-1 0,0 1 16,-22 0-16,1 0 0,0 0 15,-21 0-15,21-1 0,-22 22 0,1 0 16,0 0-16,-1 0 16,-20 22-16,20-1 0,1 0 0,0 21 15,-1-21-15,22 22 0,-21-1 16,21 22-16,0-22 0,21 0 16,0 22-16,0-22 0,0 22 0,0-22 15,0 0-15,21 22 0,0-22 16,21 0-16,-21-20 0,1 20 0,20 0 15,0-21-15,-21 22 0,22-1 16,-1-21-16,0 22 0,-20-22 16,20 21-16,-21-21 0,0 22 0,0-22 15,1 21-15,-22-21 16,0 22-16,0-22 0,0 21 0,-22-21 16,-20 0-16,21 1 0,-21-1 15,-1 0-15,1 0 0,-22-21 0,22 0 16,-21 0-16,-1 0 0,22 0 15,-1 0-15,1 0 0,0-21 16,-1-21-16,1 20 0,21 1 0,0-21 16,0 0-16,-1-1 0,1 1 15,0 21-15,0-22 0,21 1 16,0 0-16,-21-1 0,21 22 0,-21 0 16,21 0-16,0 0 0,0 42 31,0 0-31,21 0 0,0 22 15,0-22-15,0 21 0,0 0 16,1-20-16,20 20 0,-21 0 0,0 1 16,22-22-16,-1 21 0,-21-21 15,21 0-15,1 22 0,-1-43 16,22 21-16,-22 0 0,21-21 0,-20 0 16,20 0-16,-20 0 0,20-21 15,1 0-15,-22 0 0,21-1 0,-20 1 16,20-21-16,-20 21 0,20 0 15,-21-22-15,22 1 0,-22 21 16,1-22-16,-22 1 0,21 21 16,-21-21-16,-21-1 0,0 1 0,0 0 15,0-1-15,0 1 0,0 0 16,-21 20-16,0-20 0,0 42 16,0-21-16,-22 21 0,22 0 0,0 0 15,-21 21-15,20 0 0,1 0 16,0 22-16,0-1 0,0 0 0,0 1 15,21-1-15,0 0 0,-22 1 16,22-1-16,0 0 0,-21-20 0,21 20 16,0-21-16,0 0 15,0 0-15,0 1 0,21-1 0,1-21 16,-1 0-16,0 0 16,0 0-16,0 0 0,0-21 15,22-1-15,-1 1 0,-21 0 16,0 0-16,1 0 0,-1 0 15,-21-1-15,0-20 0,21 21 0,-21 0 16,0 0-16,0-1 0,0 1 16,0 0-16,21 42 31,-21 0-31,0 1 0,0-1 16,0 0-16,0 0 0,21 0 0,-21 22 15,21-22-15,-21 0 0,22 0 16,-1 0-16,0 0 0,0-21 15,0 0-15,0 22 0,1-22 16,20 0-16,-21 0 0,0 0 16,22-22-16,-22 22 0,21-21 0,-21 0 15,22 21-15,-22-21 0,21 0 16,-21 0-16,0-1 0,1 1 0,-22 0 16,0 0-16,0-21 0,0 20 15,0 1-15,0 0 0,0 0 0,0 0 16,0 0-16,0 42 15,-22 0 1,22 21 0,0-21-16,-21 22 0,0-22 0,21 21 15,-21-21-15,21 22 0,-21-22 16,21 21-16,-21-21 0,21 1 0,0-1 16,0 0-16,21-42 31,0 0-16,-21-1-15,21 1 0,0 0 0,0 0 16,-21 0-16,22 0 0,-22-1 16,21 1-16,-21-21 0,0 21 0,21 0 15,-21-1 1,21 22-16,-21 22 16,0-1-16,0 0 15,21 0-15,-21 0 0,0 0 0,21 1 16,-21-1-16,0 21 0,0-21 15,22-21-15,-22 21 0,21 1 0,-21-1 16,21-21-16,0 0 16,0 0-16,0 0 0,1 0 0,-1 0 15,0-21-15,0-1 16,0 22-16,0-21 0,1 0 0,-1 0 16,0 0-16,0 0 0,-21-1 15,0-20-15,21 21 0,-21 0 0,21 0 16,1-1-1,-22 44 1,0-1-16,0 0 0,21 0 16,-21 0-16,0 0 0,0 1 15,21-1-15,-21 0 0,21 0 0,0 0 16,0-21-16,1 0 16,-1 0-16,0 0 0,21 0 0,-21 0 15,22 0-15,-1 0 0,-21-21 16,22 0-16,-1 21 0,-21-21 0,21 0 15,-20-22-15,-1 22 0,0 0 16,0 0-16,0 0 0,-21-22 0,21 22 16,-21-21-16,0 21 0,0-1 0,0 1 15,0-21-15,0 21 16,0 42 0,0 0-16,0 0 15,0 22-15,-21-1 0,21 0 0,-21 1 16,0 20-16,21-21 0,0 22 15,0-1-15,-21 1 0,21-1 0,0 1 16,-21 21-16,21-22 0,0 1 0,0-1 16,0 22-16,0-22 0,0 22 15,0 0-15,0-1 0,0 1 16,0-22-16,21 22 0,0 0 16,0-22-16,-21 1 0,0-1 0,21-20 15,-21-1-15,21 0 0,1-21 0,-22 1 16,0-1-16,0 0 0,21-21 15,0-21 1,-21 0-16,0-1 0,0-20 16,21 21-16,-21-21 0,21-22 15,-21 22-15,0-22 0</inkml:trace>
  <inkml:trace contextRef="#ctx0" brushRef="#br0" timeOffset="65992.2">4022 5313 0,'0'0'0,"-22"-42"0,1 20 0,21-20 16,-21 21-16,21 0 0,0-22 15,0 22-15,0 0 0,21 0 16,0 0-16,1 21 0,20 0 16,-21-21-16,21 21 0,1 0 0,20 0 15,-20 21-15,-1 21 0,21-21 16,-20 22-16,-1-22 0,0 21 0,-20 0 15,-22 1-15,0-1 0,0 0 0,0 1 16,-22-1-16,-20 0 16,21 1-16,-21-1 0,-1-21 0,1 22 15,0-22-15,-1 0 0,22 0 16,-21 0-16,21 0 0,-22-21 0,22 0 16,21 22-16,-21-22 0,0 0 15,21-22-15,0 1 16,0 0-16,21-21 0,0 21 15,0-22-15,0 1 0,22 0 16,-22-1-16</inkml:trace>
  <inkml:trace contextRef="#ctx0" brushRef="#br0" timeOffset="66290.64">4995 4297 0,'0'-21'0,"0"42"0,0-85 16,0 43-16,0 42 15,0 22-15,-21-1 16,21 0-16,-21 22 0,0-1 16,0 22-16,21 0 0,-22-1 0,1 1 15,21 21-15,0-21 0,0-1 16,-21-20-16,21-1 0,-21 1 0,21-1 16,0 1-16,0-22 0,0 0 15,-21 1-15,21-1 0,0-21 0,0 0 16,0 1-16,0-1 0,0 0 15,0 0-15,21-21 0,0 0 16,0 0-16,0 0 16,1-21-16,-1 0 0,0 0 0,-21-22 15,21 22-15,0-21 0,0-43 16</inkml:trace>
  <inkml:trace contextRef="#ctx0" brushRef="#br0" timeOffset="66621.53">5080 5228 0,'0'0'16,"21"0"-16,-21 21 15,21-21 1,0 22-16,1-22 16,-1 0-16,0 0 0,0 0 15,0 0-15,0 0 0,1-22 16,-1 22-16,21-21 0,-21 0 0,0 21 16,1-21-16,-22 0 0,21 0 15,-21-1-15,0 1 0,0 0 0,0 0 16,0 0-16,-21 21 15,-1 0-15,1 0 0,-21 21 16,21 0-16,-22 21 0,22-20 0,-21 20 16,21 0-16,0 1 0,-1-1 15,1 0-15,21-21 0,0 22 16,0-1-16,0-21 0,0 22 16,21-22-16,1 0 0,-1 0 0,21-21 15,-21 21-15,22-21 0,-1 0 0,0 0 16,1 0-16,-1 0 0,0 0 15,1-21-15,-1 0 0,0 0 0,1 0 16,-22-1-16,0 1 0</inkml:trace>
  <inkml:trace contextRef="#ctx0" brushRef="#br0" timeOffset="84884.91">7662 5038 0,'0'21'0,"21"-21"0,1 0 31,-1 0 0,-21-21-31,21 0 16,-21-1-16,0 1 15,0 0 1,0 0 0,-21 0-16,0 21 15,-1-21-15,1 21 0,21-22 0,-21 22 16,0-21-16,0 21 0,0 0 15,-1 0-15,1 0 0,0 0 16,0 21-16,0 1 0,0-22 16,-1 21-16,-20 0 0,21 0 15,0 0-15,0 22 0,21-22 0,-22 0 16,1 0-16,21 21 0,-21-20 16,21-1-16,0 21 0,0-21 0,0 0 15,0 1-15,0-1 0,0 0 16,0 0-16,0 0 0,0 0 15,0 1-15,0-1 47,21 0-15,0-21-32,1 0 0,-1 0 15,0 0-15,0 0 16,0 0-16,0 0 0,1-21 0,-1 21 15,21-21-15,-21 21 0,22-22 16,-1 1-16,-21 21 0,21 0 0,-20 0 16,20 0-16,-21 0 0,21 0 15,-20 0-15,-1 0 0,0 0 0,-21 21 16,0 1-16,0-1 16,0 0-16,-21 0 15,-22 0-15,22 0 0,-21 1 0,21-22 16,-22 21-16,1 0 15,0-21-15,21 21 0,-22-21 0,1 0 16,0 0-16,20 0 0,-20 21 16,0-21-16,-1 0 0,22 0 0,-21 0 15,21 0-15,0 0 0,-22 0 0,22 0 16,0 0-16,0 0 0,0-21 16,-1 21-16,1 0 15,42 0 32,1 0-47,-1-21 0,21 21 0,-21-21 16,22 0-16</inkml:trace>
  <inkml:trace contextRef="#ctx0" brushRef="#br0" timeOffset="85168.34">9186 5080 0,'21'0'16,"22"0"-16,-22 0 15,0 0-15,0 0 0,0 0 16,1 0-16,-1 0 15,0 0-15,0 0 0,0 0 16,0 0-16,1 0 16,-44 0 15</inkml:trace>
  <inkml:trace contextRef="#ctx0" brushRef="#br0" timeOffset="85343.82">9292 5313 0,'0'0'16,"0"21"-16,0 0 16,21-21-16,0 0 15,1 0 1,-1 0-16,0 0 0,0 0 16,0 0-16,22 0 0,-22-21 15,21 0-15,-21 21 0,22-21 16,-1 21-16,0-21 0,1 21 0</inkml:trace>
  <inkml:trace contextRef="#ctx0" brushRef="#br0" timeOffset="85964.72">10837 4953 0,'-21'-21'0,"42"42"15,-63-63-15,21 21 0,0-1 0,-1 1 16,1 0-16,0 0 0,21 0 16,-21 21-1,21 21-15,0 0 16,0 0-16,0 0 0,0 22 0,0-22 15,0 21-15,0 1 0,0-1 0,0 0 16,0 1-16,0-22 0,0 21 16,0 0-16,0-20 0,-21 20 0,21-21 15,0 0-15,0 0 0,0 1 16,-21-1-16,-1-21 31,22-21-15,0-1-16,0 1 0,0 0 0,0 0 15,0 0-15,0-22 0,0 22 0,0-21 16,22 0-16,-1-1 0,0 1 16,-21 0-16,21-1 0,21-20 0,-20 20 15,-1 1-15,0 21 0,21-21 16,-21 20-16,22 1 0,20 21 16,-20 0-16,-1 21 0,-21 1 15,21-1-15,-20 21 0,-1 0 0,21 1 16,-21-1-16,-21 0 0,0 1 0,21-1 15,-21 0-15,0 1 0,0-1 16,0 0-16,0-20 0,0-1 16,0 21-16,0-21 0,-21 0 0,21 1 15,0-1 1,0-42 0,0-1-1,0 1-15,0 0 16,21 0-16,1 0 0</inkml:trace>
  <inkml:trace contextRef="#ctx0" brushRef="#br0" timeOffset="86353.65">11430 5122 0,'0'22'16,"42"-22"-16,-42 21 15,21-21-15,1 0 0,-1 0 16,0 0-16,0-21 15,21-1-15,-20 1 0,-1 0 16,0 21-16,0-21 0,21 0 16,-20 0-16,-1-1 0,0-20 0,0 21 15,0 0-15,-21 0 0,0-1 0,0-20 16,0 21-16,0 0 0,0 0 16,-21 21-16,0 0 15,0 0-15,0 21 16,-1 0-16,1 0 0,0 0 0,-21 22 15,21-1-15,-1 0 0,1 1 0,0-1 16,0 0-16,0 1 0,21-1 16,0-21-16,0 21 0,0-20 0,0 20 15,0-21-15,0 0 0,0 0 16,0 1-16,21-22 16,0 0-16,0 0 0,0 0 0,1 0 15,-1 0-15,0-22 0,21 22 16,-21-21-16,22 0 0,-1 0 0,0 0 15,1 0-15</inkml:trace>
  <inkml:trace contextRef="#ctx0" brushRef="#br0" timeOffset="86984.52">12382 4826 0,'22'-21'16,"-44"42"-16,44-63 0,-22 63 15,0 0 1,-22 0-16,22 0 0,-21 1 15,21 20-15,0-21 0,-21 21 16,0 1-16,21-22 0,-21 21 0,21-21 16,-21 22-16,21-22 0,0 0 0,0 0 15,0 0-15,0 1 0,0-1 0,0 0 16,21-21 0,0 0-1,0 0-15,0-21 0,0 21 16,1-21-16,-1-1 0,-21 1 15,21 0-15,0 0 0,0 0 0,0 0 16,-21-1-16,22 1 0,-1 0 16,-21 0-16,0 0 0,21 21 15,-21 21-15,0 0 16,0 0-16,0 22 16,0-22-16,0 0 0,0 0 0,0 0 15,0 22-15,0-22 0,21 0 0,-21 0 16,21 0-16,0-21 15,-21 21-15,22-21 0,-1 0 0,0 22 16,0-22-16,0 0 0,0 0 0,22 0 16,-22 0-16,0-22 0,21 22 15,-20-21-15,20 0 0,-21 0 0,0 0 16,0 0-16,1-1 0,-1-20 0,0 21 16,-21-21-16,0-1 0,0 1 15,0 0-15,0-1 0,0 1 0,0 21 16,0-22-16,-21 22 0,21-21 15,-21 42-15,-1-21 0,1 0 0,0 21 16,0 0 0,42 0 15,0 0-31,0 0 16,1 0-16,-1 0 0,0 0 0,0 0 15,0 0-15,22 0 0,-22-22 0,0 22 16,0 0-16,0-21 0,0 0 15,1 21-15,-1 0 0</inkml:trace>
  <inkml:trace contextRef="#ctx0" brushRef="#br0" timeOffset="89148.76">15938 4995 0,'0'0'0,"0"-21"0,0 0 16,0 0-16,0 0 16,22 0-16,-1-1 0,0 1 15,0 0-15,0 0 0,22 0 16,-22 0-16,21-22 0,0 22 0,1 0 15,-1-21-15,0 20 0,1-20 16,-1 21-16,-21-21 0,22 20 0,-22-20 16,0 0-16,0 21 0,0-22 15,-21 1-15,0 21 0,0-22 16,0 22-16,-21-21 0,0 21 0,-21 0 16,20 21-16,-41 0 0,21 0 15,-22 0-15,22 0 0,-22 0 0,1 0 16,20 21-16,-20 21 0,21-21 15,20 22-15,-20-1 0,21 0 0,21 1 16,0-1-16,0 0 0,0 22 0,21-1 16,0-20-16,22 20 0,-1 1 15,0-1-15,1 1 0,-1-22 16,0 21-16,22-20 0,-22 20 16,-21-20-16,22-1 0,-22 0 0,0-21 15,0 22-15,-21-22 0,0 0 0,0 0 16,-21 0-16,0 1 0,-22-1 15,22 0-15,-21-21 0,0 0 0,-1 0 16,1 0-16,0 0 0,-1 0 16,1 0-16,0-21 0,-1 0 0,1-1 15,0 1-15,20 0 0,1-21 0,0 21 16,-21-22-16,42 1 16,-21-22-16,-1 22 0,22-21 0,-21 20 0,21 1 15,0 0-15,0-1 16,0 1-16,0 21 0,0 0 0,21 63 31,1-21-31,-1 21 0,0 1 0,21 20 16,-21-20-16,1 20 0,-1-21 0,21 1 15,-21 20-15,0-20 0,22-1 16,-22 0-16,21-21 0,1 22 0,-22-22 16,21 0-16,0 0 0,64-21 15,-63 0-15,20 0 0,1 0 16,-22 0-16,21 0 0,-20-21 0,20 0 15,1 0-15,-22 0 0,0-1 16,1 1-16,20 0 0,-42-21 0,43-22 16,-43 43-1,0-21-15,-21-1 0,0 1 0,0 0 16,0-1-16,0 22 0,-21-21 0,0 21 16,-21 0-16,20-1 0,1 22 15,-21 0-15,21 0 0,0 0 0,-22 22 16,22-1-16,-21 21 0,21-21 15,-1 22-15,1-1 0,0 21 16,21-20-16,0-1 0,0-21 16,0 0-16,0 1 0,0-1 0,0 0 15,0 0-15,21-21 0,0 0 16,1 0-16,-1 0 16,21 0-16,-21 0 0,0 0 0,1 0 15,-1-21-15,0 0 0,0 21 16,0-21-16,0-1 0,1-20 0,-1 21 15,0 0-15,0 0 0,-21-22 0,21 22 16,-21 0-16,0 0 0,0 0 16,0-1-16,0 44 15,0-1 1,0 0-16,0 0 0,0 21 0,0-20 16,0-1-16,0 21 0,0-21 15,0 0-15,0 1 0,0-1 0,21 0 16,1 0-16,-1-21 0,0 0 0,0 21 15,0-21-15,22 0 16,-22 0-16,21 0 0,-21 0 0,22-21 16,-22 0-16,21 0 0,-21 21 0,0-21 15,22-1-15,-22 1 0,0-21 16,0 21-16,-21 0 0,0-1 0,0-20 16,0 21-16,21 0 0,-21 0 15,0 42 1,-21-21-1,21 21-15,0 21 0,-21-21 0,0 1 16,21-1-16,-21 0 0,21 21 16,0-21-16,0 1 0,0-1 15,0 0-15,0 0 16,21-42 15,0 21-31,-21-21 16,0 0-16,21-1 0,0 1 15,1 0-15,-1 0 0,-21 0 16,21-22-16,0 22 0,0 0 0,0 0 16,1 0-16,-1 0 0,0 21 15,0 0-15,0 0 0,-21 21 16,0 0-16,0 0 16,0 0-16,0 0 0,21 1 0,-21 20 15,0-21-15,0 0 0,0 0 0,0 1 16,0-1-16,0 0 0,0 0 15,22-21-15,-22 21 0,21-21 16,0 0 0,0 0-16,0 0 0,0-21 15,-21 0-15,22 21 0,-1-21 0,0 0 16,0-1-16,0 1 16,0 0-16,1 0 0,-1-21 0,0 20 15,21 1-15,-21 0 0,1 0 0,-1 0 16,0 21-16,0 0 15,0 21-15,-21 0 16,0 0-16,0 0 0,0 1 16,0-1-16,0 0 0,0 0 0,0 0 15,21 0-15,1 1 0,-1-1 16,0-21-16,-21 21 0,42-21 16,-21 0-16,1 0 0,-1 0 0,21 0 15,-21 0-15,0 0 0,22 0 16,-22 0-16,0 0 0,0-21 0,0 21 15,1-21-15,-1-1 0,0 1 16,-21 0-16,21-21 16,-21 21-16,21-1 0,-21-20 0,21 21 15,1 0-15,-22 0 0,21-1 16,0 1-16,0 21 0,-21 21 16,0 1-16,0-1 0,0 0 15,0 21-15,0-21 0,0 22 16,0-1-16,0 0 0,0 1 0,0-1 15,0 0-15,0 22 0,0-22 16,0 22-16,0-1 0,21 1 0,-21-1 16,0 22-16,0-22 0,0 1 0,0-1 15,0 22-15,0-21 16,0-1-16,0 22 0,0-22 0,0 1 0,0-1 16,0 1-16,0-22 0,0 0 15,0 1-15,0-22 0,0 0 16,0 0-16,0 0 0,0-42 15,0 0-15,0-21 16,21 21-16,-21-22 0,22 1 16,-22-22-16,0 22 0,0-21 0,21-1 15,-21-21-15</inkml:trace>
  <inkml:trace contextRef="#ctx0" brushRef="#br0" timeOffset="89452.19">19071 5249 0,'0'-63'0,"0"126"0,-21-190 0,21 85 15,0-21-15,0 20 0,0 22 16,0-21-16,0 21 0,0-1 0,0 1 16,21 21-16,0-21 15,0 21-15,1 0 0,20 0 0,-21 21 16,0 0-16,22 1 0,-22-1 16,0 21-16,21-21 0,-21 22 0,-21-1 15,22 0-15,-22 1 0,0-1 0,0-21 16,0 21-16,0 1 0,-22-22 15,1 0-15,0 21 0,0-42 16,-21 22-16,-1-1 0,22 0 0,-21-21 16,21 0-16,-1 0 0,1 21 15,0-21-15,0 0 0,21-21 16,0 0-16,0 0 16,21-1-16,-21-20 0,42 21 15,-20-21-15,20-1 0,-21 1 0</inkml:trace>
  <inkml:trace contextRef="#ctx0" brushRef="#br0" timeOffset="89711.67">19981 4106 0,'0'43'15,"-21"-22"-15,21 21 0,-21 1 0,0 20 16,0-21-16,21 22 0,-22-1 0,1 1 15,21-1-15,-21 1 0,0-1 16,21 1-16,0-1 0,-21-20 0,0 20 16,21-20-16,-22-1 0,22 0 15,0-21-15,0 22 0,0-22 0,0 0 16,0 0-16,0 0 0,22-42 47,-1 0-47</inkml:trace>
  <inkml:trace contextRef="#ctx0" brushRef="#br0" timeOffset="90060.11">19981 4932 0,'0'0'16,"21"0"-16,1 0 16,-1 0-16,0 0 15,0-21-15,21 21 0,-20 0 16,-1-21-16,0 21 0,21-22 0,-21 1 15,22 21-15,-22-21 16,0 0-16,0 0 0,0 21 0,1-21 0,-1-1 16,-21 1-16,0 0 15,0 0-15,0 0 0,-21 21 16,-1 0-16,1 21 16,-21 0-16,21 0 0,0 22 15,-22-1-15,22 0 0,0 1 0,-21-1 16,20 0-16,1 1 0,21 20 15,0-42-15,-21 22 0,21 20 16,0-42-16,0 0 0,0 1 16,21-1-16,0 0 0,1-21 0,-1 0 15,0 0-15,21 0 0,1 0 0,-22 0 16,21 0-16,0 0 0,22-21 16,-22 0-16</inkml:trace>
  <inkml:trace contextRef="#ctx0" brushRef="#br0" timeOffset="90311.57">21294 4572 0,'0'-21'15,"0"42"-15,0-63 0,0 21 0,-22 21 0,1 0 16,0 0-16,0 21 0,-21 0 0,20 0 16,1 21-16,-21-20 0,21 20 0,0 0 15,-1 1-15,1 20 0,0-21 16,21 22-16,0-22 0,0 1 15,0-1-15,0 0 0,0 1 16,0-22-16,0 21 0,0-21 0,0 22 16,0-22-16,0 0 0,21 0 15,0 0-15,1-21 16,-1 0-16,0 0 0,0 0 0,0 0 16,0-21-16,1 21 0</inkml:trace>
  <inkml:trace contextRef="#ctx0" brushRef="#br0" timeOffset="90563.54">21802 4487 0,'21'-21'0,"-42"42"0,63-63 0,-21 21 16,0 21-16,0 0 0,1 21 16,-1 0-16,0 0 0,0 22 15,-21-22-15,21 21 0,0 1 0,-21-1 16,22 21-16,-1-20 0,-21 20 15,0 1-15,0-22 0,0 0 0,0 1 16,0-1-16,0 0 0,-21 1 16,-1-22-16,1 21 0,0-21 0,0 1 15,0-22-15,-22 21 0,22 0 16,0-21-16,0 0 0,0 0 16</inkml:trace>
  <inkml:trace contextRef="#ctx0" brushRef="#br0" timeOffset="90769.02">22945 4509 0,'0'-22'0,"21"22"0,-21-21 15,0 42 32,0 1-31,0-1-16,0 0 0,0 0 15</inkml:trace>
  <inkml:trace contextRef="#ctx0" brushRef="#br0" timeOffset="90972.96">22923 5313 0,'0'42'0,"0"-84"0,0 105 16,-21-20-16,21-22 16,-21 21-16,0-21 0,0 22 0,0-22 15,-22 42-15,22-41 0,0-1 16,-21 21-16,20-21 0,-20 0 16,21 1-16,-21-1 0,-1 0 0,1 0 15,0-21-15,-1 21 0,1 0 0,0-21 16,20 22-16,-20-1 0,0-21 15</inkml:trace>
  <inkml:trace contextRef="#ctx0" brushRef="#br0" timeOffset="91528.87">16531 5990 0,'-85'0'0,"170"0"0,-233 0 0,84-21 0,22 21 16,-21 0-16,20 0 0,1-21 15,0 21-15,-1 0 0,22 0 0,-21-21 16,21 21-16,-1 0 0,1 0 0,0-21 16,0-1-16,0 22 0,0 0 15,-1-21-15,721 106 78,-572-85-78,21 21 16,21-21-16,1 21 0,20-21 0,-20 21 16,41-21-16,-20 22 0,20-22 15,-20 21-15,21 0 0,-22-21 0,22 21 16,-22 0-16,-20-21 0,-1 21 0,0-21 16,-21 0-16,-21 22 0,0-22 15,-21 0-15,0 0 0,-21 0 0,-22 0 16,1 0-16,-1 0 0,-20 0 15,-1-22-15,0 22 0,-21 0 0,1-21 16,-1 0-16,-21 0 16,0 0-16,-43 21 15,22-21-15,-21 21 0,0-22 0</inkml:trace>
  <inkml:trace contextRef="#ctx0" brushRef="#br0" timeOffset="92081.35">11790 5652 0,'-43'0'0,"86"0"0,-128 21 0,43-21 16,21 21-16,-1-21 0,1 0 15,21 21-15,0 0 16,21-21-16,1 0 0,20 21 0,21-21 0,1 0 16,21 0-16,20 22 0,22-22 15,0 0-15,0 0 0,22 0 0,-1 0 16,21 0-16,-21 0 0,22 0 16,-22 0-16,-21-22 0,0 22 15,-21 0-15,-22 0 0,1 0 0,-43-21 16</inkml:trace>
  <inkml:trace contextRef="#ctx0" brushRef="#br0" timeOffset="92606.27">8297 5969 0,'0'0'16,"21"0"-16,1 0 0,-1 0 0,0 0 15,21 0-15,1 0 0,-1 0 0,21 0 16,1 0-16,-1 0 0,1 0 16,21 0-16,-22-21 0,22 21 0,-22 0 15,22-21-15,-22 21 0,1-21 16,-22 21-16,1-22 0,-1 22 0,-21 0 15,0-21-15,0 21 0</inkml:trace>
  <inkml:trace contextRef="#ctx0" brushRef="#br0" timeOffset="92894.28">7027 6202 0,'0'0'0,"21"0"16,22 0-16,-22 0 15,21 0-15,-21-21 0,22 21 16,-1-21-16,22 21 0,-22-22 0,0 22 16,1-21-16,-1 0 0,0 21 15</inkml:trace>
  <inkml:trace contextRef="#ctx0" brushRef="#br0" timeOffset="93368.72">1333 6033 0,'22'0'0,"-1"0"16,0 0-16,21 0 0,1 0 16,20 21-16,22-21 0,-22 0 0,43 0 15,0 0-15,0-21 0,42-1 16,0 22-16,0-21 0,0 0 0,22 0 15,-22-21-15,21 20 0,1 1 16,-22-21-16</inkml:trace>
  <inkml:trace contextRef="#ctx0" brushRef="#br0" timeOffset="114252.33">16912 6816 0,'0'-21'0,"0"-1"15,0 1-15,0 0 16,0 0-16,0 0 0,-21 0 15,0-1-15,21 1 0,-21 0 16,21 0-16,-22 0 0,1 21 16,0-21-16,0 21 0,0 0 15,0 0-15,-1 0 0,1 0 16,0 21-16,-21 0 16,21 0-16,-1 21 0,1-20 0,0 20 15,0 0-15,21-21 0,-21 22 16,21-1-16,-21 0 0,21 1 0,0-22 15,0 21-15,0 1 0,0-22 16,0 21-16,0-21 0,0 22 0,0-22 16,0 0-16,0 0 0,0 0 0,0 0 15,21 1-15,0-22 16,0 21-16,0-21 0,0 0 0,1 0 16,-1 0-16,0 0 0,0-21 15,21 21-15,-20-22 0,-1 1 0,0 0 16,0 0-16,0 0 0,0 21 15,1-21-15,-1-1 0,0 1 16,-21 0-16,0 0 0,21 0 0,0 21 16,-21-21-16,0 42 31,0 0-31,0 0 16,0 0-16,0 0 0,-21 1 15,21-1-15,0 0 0,0 0 0,0 0 16,0 0-16,0 1 0,0-1 15,0 0-15,21-21 16,0 0 0,1 0-16,-1 0 15,0-21-15,0 0 0,21-1 0,-20 1 16,-1 0-16,0 0 0,0 0 16,-21 0-16,0-1 0,21 1 0,-21 0 15,0 0-15,0 0 0,0 0 0,0-1 16,-21 1-16,0 21 0,21-21 15,-21 21-15,0 0 0,-1 0 0,1 0 16,-21 0-16,21 0 0,0 21 16,-1 0-16,1 1 0,21-1 15,-21 0-15,21 0 0,0 0 16,0 0-16,0 1 0,0-1 16,21-21 15,0 0-31,1 0 0,-1 0 0,0-21 15,0-1-15,0 1 0,22 21 16,-22-21-16,0 0 0,21 0 0,-21 0 16,1 21-16,20-22 0,-21 1 0,0 21 15,0 0-15,1-21 0,-1 21 16,0 0-16,0 21 16,0 0-16,-21 1 15,0-1-15,0 0 0,0 0 16,0 0-16,0 0 0,0 22 0,0-22 0,0 0 15,0 0-15,0 0 16,0 1-16,0-44 47,0 1-47,21 21 16,1-21-16,-22 0 0,21 0 15,0-22-15,-21 22 0,21 0 0,0 0 16,-21 0-16,21 0 0,1-1 15,-22 1-15,21 21 16,0 0-16,0 0 16,-21 21-16,0 1 15,21-1-15,-21 21 0,0-21 0,0 22 16,0-22-16,0 21 0,0-21 0,0 0 16,0 1-16,0 20 0,21-42 15,-21 21-15,22 0 0,-1-21 0,0 0 16,0 0-16,0 0 15,0 0-15,1 0 0,-1 0 0,0-21 16,0 0-16,0 0 0,22 0 0,-22-1 16,0-20-16,21 21 15,-21 0-15,1-22 0,-22 22 0,21 0 16,-21-21-16,21 21 0,-21-1 16,0 1-16,0 0 0,0 0 0,-21 21 31,0 21-16,21 0-15,0 0 0,0 1 0,0-1 16,0 0-16,0 0 0,21 0 16,0 22-16,0-22 0,0 0 0,0 0 15,1 0-15,-1 0 0,-21 1 0,21-22 16,0 21-16,-21 0 0,21-21 16,-21 21-16,0 0 15,-21-21 1,0 0-16,0 0 0,0 0 15,-1 0-15,1 0 0,0 0 0,0 0 16,-21-21-16,-1 0 0,1 21 16</inkml:trace>
  <inkml:trace contextRef="#ctx0" brushRef="#br0" timeOffset="115157.33">11430 6773 0,'0'0'16,"0"-21"-1,0 0-15,-21 21 0,0 0 16,-1 0-16,22 21 0,-21 0 15,0-21-15,21 22 0,0-1 16,0 0-16,-21 21 0,21-21 16,0 1-16,0 20 0,0-21 15,0 0-15,0 22 0,0-22 0,21 0 16,-21 0-16,21 0 0,0 0 0,1 1 16,-1-22-16,0 0 0,21 0 15,-21 0-15,1 0 0,20-22 0,-21 22 16,21-21-16,1 0 0,-22-21 15,21 21-15,-21-1 0,1 1 0,-1-21 16,0 21-16,-21 0 0,0-22 0,0 22 16,0 0-16,0 0 0,-21-22 15,0 22-15,-1 0 0,1 0 0,0 0 16,0 0-16,0 21 16,0 0-16,-1 0 0,1 0 0,0 0 15,0 0-15,0 0 0,21 21 16,-21 0-16,21 0 0,0 0 15,0 0-15,0 1 0,0-1 0,21 0 16,0 0-16,0-21 16,0 0-16,0 0 0,1 0 0,-1 0 15,21 0-15,-21 0 0,0 0 0</inkml:trace>
  <inkml:trace contextRef="#ctx0" brushRef="#br0" timeOffset="115747.99">12001 6689 0,'22'-21'15,"-1"21"17,-21 21-32,0 0 0,0 0 15,21 21-15,-21-20 0,0 20 16,0-21-16,0 21 0,21 22 0,-21-22 16,21 1-16,-21 20 0,0 1 0,0-22 15,21 21-15,-21 1 0,0-1 16,0 1-16,0-22 0,0 22 0,0-1 15,0-20-15,0 20 0,0-21 0,0 1 16,0-1-16,0 0 16,0-20-16,0 20 0,0-21 0,0 0 15,0 0-15,-21-21 0,21-21 32,0 0-17,0-21-15,0 21 0,0-1 0,0-20 16,0 0-16,0-1 0,0 1 15,-21 0-15,21-22 0,0 1 0,0 20 16,-21-20-16,21-1 0,0 1 0,0-1 16,0 1-16,-21-1 0,21 1 15,-21 21-15,21-1 0,0-20 0,0 20 16,0 22-16,0-21 0,0 21 16,0-22-16,0 22 15,0 0-15,21 21 0,0 0 16,0 0-16,0 0 0,0 21 15,1 0-15,-1 1 0,0-1 0,0 0 16,-21 0-16,21 0 0,-21 0 0,0 1 16,0-1-16,0 0 0,0 0 15,0 0-15,0 0 0,0 1 0,-21-22 16,21 21-16,0 0 0,-21-21 0,0 21 16,0-21-16,21-21 46,0 0-30,0 0-16,0-1 0</inkml:trace>
  <inkml:trace contextRef="#ctx0" brushRef="#br0" timeOffset="116399.61">12404 6964 0,'0'0'15,"21"-21"-15,0 21 16,0-21-16,-21-1 0,21 1 16,-21 0-1,0 0-15,0 0 16,0 0-16,-21 21 16,0 21 15,21 0-31,-21 0 0,21 0 0,0 0 15,0 1-15,0-1 0,0 0 16,0 0-16,0 0 0,0 0 0,0 1 16,0-1-16,21-21 15,0 0-15,0 0 16,0 0-16,1 0 16,-1 0-16,0-21 15,0-1-15,0 22 0,0-21 16,-21 0-16,22 0 0,-1 21 0,-21-21 15,21 0-15,0-1 0,-21 1 0,21 0 16,0 21 0,1 0-16,-1 0 15,0 21-15,0 0 16,-21 1-16,0-1 0,21 0 16,-21 0-16,0 0 0,0 0 15,0 1-15,0-1 0,0 0 16,0-42 31,0 0-47,0-1 15,0 1-15,0 0 0,0 0 16,0 0-16,0 0 0,0-1 16,0 1-16,0 0 0,0 0 0,0 0 15,21 21-15,-21-21 0,22-1 16,-1 22-16,0 0 0,0 0 15,0 0-15,0 0 0,1 0 16,-1 0-16,0 0 16,0 22-16,0-1 0,0-21 0,1 21 15,-1 0-15</inkml:trace>
  <inkml:trace contextRef="#ctx0" brushRef="#br0" timeOffset="117523.07">13420 6943 0,'0'0'0,"21"0"0,-21-21 16,0-1 0,0 1-16,0 0 15,0 0-15,0 0 16,-21 21 0,-1 0-16,1 0 15,0 21-15,0-21 0,21 21 16,-21 0-16,21 0 0,-21 1 15,-1-1-15,22 0 0,0 21 0,0-21 16,0 1-16,0-1 0,0 0 16,0 0-16,0 0 15,22-21 17,-22-21-32,21 21 0,0-21 0,-21 0 15,21 0-15,0-1 16,-21 1-16,21 21 0,-21-21 15,0 0-15,0 0 0,22 0 0,-22-1 16,21 1-16,0 42 31,0 1-15,-21-1-16,0 0 0,21 0 16,-21 0-16,21-21 0,-21 21 15,22-21-15,-1 0 16,0 0-16,0 0 0,0 0 15,0 0-15,1-21 16,-1 21-16,0-21 0,-21 0 16,21 0-16,0 0 0,0-1 15,1-20-15,-22 21 0,21-21 0,-21 20 16,21-20-16,-21 0 0,0-1 0,0 1 16,0 0-16,0-1 0,0 1 15,0 0-15,0 21 0,0-22 0,0 22 16,-21 0-16,0 21 15,-1 21-15,22 21 16,0-20-16,0 20 0,0 0 16,0 1-16,-21 20 0,21-21 15,0 22-15,0-22 0,0 1 16,0-1-16,0 0 0,0 1 0,0-22 0,0 0 16,0 0-16,0 0 15,21 0-15,1 1 0,-1-1 16,0-21-16,0 0 15,0 0-15,0-21 16,1 21-16,-22-22 0,21 1 0,0 0 16,0 21-16,-21-21 0,21 0 15,-21-22-15,21 22 0,-21 0 0,0 0 16,22 0-16,-1 0 0,-21-1 0,21 22 16,0 0-1,-21 22-15,0-1 16,0 0-16,0 0 0,0 0 15,0 0-15,0 1 0,0 20 16,0-21-16,21 0 0,-21 0 16,21-21-16,-21 22 0,22-22 15,-1 0-15,0 0 16,0 0-16,0 0 16,0-22-16,1 1 0,-22 0 0,21 21 15,0-21-15,0 0 0,0 0 16,0-1-16,-21 1 0,22 0 0,-1 0 15,0 0-15,0 21 0,-21-21 16,21 21-16,-21 21 16,0 0-16,0 0 15,0 0-15,0 0 0,0 1 0,0-1 16,0 0-16,0 0 0,0 0 16,0 0-16,0 1 0,21-22 15,1 0-15,-1 0 16,0 0-1,0 0-15,-21-22 0,0 1 16,0 0-16,0 0 0,0 0 16,0 0-16,0-1 0,0 1 15</inkml:trace>
  <inkml:trace contextRef="#ctx0" brushRef="#br0" timeOffset="117732.3">13991 6604 0,'-21'0'0,"42"0"0,-84 0 0,41 21 0,1-21 16,0 0-16,42 0 31,0 0-31,22 0 0,-22 0 0,21 0 16,-21 0-16,22 0 0,-1 0 16,0 0-16,-20-21 0,20 21 0,0-21 15,1 21-15,-22 0 0,0-21 16,0 21-16,21 0 0,-42-21 15,22-1-15</inkml:trace>
  <inkml:trace contextRef="#ctx0" brushRef="#br0" timeOffset="118908.62">9419 6541 0,'0'-22'0,"0"1"16,0 0-16,0 0 15,-21 21 16,21 21-31,-21 21 16,21-20-16,0-1 0,0 21 16,0 0-16,0 1 0,-21-1 15,21 0-15,-22 1 0,22 20 0,-21-20 16,21-1-16,-21 0 0,0 1 16,21-22-16,-21 21 0,21-21 0,0 22 15,0-22-15,0 0 0,0 0 0,-21-21 16,21 21-16,0-42 31,0 0-15,0 0-16,0 0 0,0-1 0,0 1 15,0 0-15,0 0 0,21-21 0,-21 20 16,0-20-16,0 0 0,0-1 16,0 1-16,0 0 0,21-1 15,-21 1-15,21 0 0,-21 21 0,21-22 0,-21 1 16,0 21-16,21 0 0,-21-1 15,22 1-15,-1 21 0,-21 21 16,21 1-16,0-1 0,-21 0 16,21 0-16,-21 21 0,21 1 15,-21-22-15,0 21 0,22 1 16,-22-1-16,21 0 0,-21-21 0,21 22 0,-21-22 16,0 21-16,0-21 0,0 1 15,0 20-15,0-21 0,0 0 0,0 0 16,0 1-16,0-1 15,-21-21 17,0 0-17,-1 0-15,1-21 0,0-1 16</inkml:trace>
  <inkml:trace contextRef="#ctx0" brushRef="#br0" timeOffset="119115.5">9165 7006 0,'21'0'16,"0"0"-16,1 0 0,-1 0 15,0 0-15,0 0 16,0 0-16,0 0 0,1 0 0,-1 0 16,0-21-16,0 21 0,0 0 15,0-21-15,1 21 0,-1 0 0,0 0 16,-21-21-16,21 21 0,0 0 15,-21-21-15,21-1 16</inkml:trace>
  <inkml:trace contextRef="#ctx0" brushRef="#br0" timeOffset="119328.38">9631 6879 0,'0'-21'31,"21"21"16,0 0-31,0 0-1</inkml:trace>
  <inkml:trace contextRef="#ctx0" brushRef="#br0" timeOffset="119873.1">10223 6604 0,'0'-21'16,"0"42"-1,0 0 1,0 0-16,0 1 0,-21-1 16,21 0-16,-21 0 0,21 21 0,0-20 15,0 20-15,0-21 0,0 21 16,0-20-16,0 20 0,0-21 16,0 0-16,0 22 0,0-22 0,0 0 15,0 0-15,0 0 0,21-21 16,0 0-1,1 0-15,-1 0 0,0 0 16,0-21-16,0 0 0,0 21 0,-21-21 16,22 0-16,-1-22 0,0 22 15,0 0-15,0 0 0,-21-22 0,0 1 16,21 21-16,-21-21 0,0-1 16,0 22-16,0-21 0,0 21 0,0-22 15,0 22-15,0 0 0,-21 0 0,0 0 16,0-1-16,0 22 15,0 0-15,-1 0 0,1 0 16,0 0-16,0 0 0,0 0 0,0 0 16,21 22-16,-22-22 0,22 21 0,-21-21 15,21 21-15,21-21 78,-21-21-62</inkml:trace>
  <inkml:trace contextRef="#ctx0" brushRef="#br0" timeOffset="120752.6">7281 6117 0,'-21'0'15,"0"21"1,0-21-16,0 0 0,-1 0 16,1 0-16,-21 0 0,21 0 0,0 0 15,-22 0-15,22 0 0,0 0 16,0 0-16,0 0 16,21 22 15,21-22-31,0 0 15,0 0-15,21 0 0,-20 0 16,-1 0-16,21 0 0,0 0 0,-20 0 16,20-22-16,-21 22 0,21 0 0,1 0 15,-22-21-15,21 21 0,-21 0 16,22 0-16,-22-21 0,0 21 0,0 0 16,0 0-16,1 0 0,-1 0 15,-42 0 16,-1 21-15,1-21-16,-21 0 0,21 21 0,0 1 16</inkml:trace>
  <inkml:trace contextRef="#ctx0" brushRef="#br0" timeOffset="121508.41">6308 6879 0,'0'0'15,"-22"0"-15,22-21 0,-21 21 16,0 0-1,21 21-15,0 0 16,0 1-16,0-1 0,0 21 16,0-21-16,0 0 0,0 22 15,0-22-15,0 21 0,0-21 16,0 22-16,-21-22 0,21 21 0,0-21 0,0 22 16,-21-22-16,21 0 15,0 0-15,0 0 0,0-42 31,0 0-15,0 0-16,0-21 0,0 20 16,0-20-16,0 21 0,0-21 0,0-1 15,0 1-15,0 0 0,0-1 16,21 1-16,-21 0 0,21 20 0,0-20 16,-21 21-16,21 0 0,1 0 15,-1 21-15,0 0 0,0 0 16,0 0-16,0 0 0,-21 21 15,0 0-15,22 0 0,-22 0 16,0 0-16,0 1 0,0-1 16,0 0-16,0 0 0,-22 0 0,1 0 15,21 1-15,-21-1 0,0-21 16,0 21-16,0-21 0,-1 21 16,1-21-16,0 0 15,0 0-15,0 0 16,21 21 31,21-21-47,0 21 0,0 1 0,0-1 15,1 0-15,-1 0 0,0 0 16,-21 0-16,21 1 0,0-1 0,0 0 16,1-21-16,-22 21 0,21 0 0,0-21 15,-21 21-15,21-21 0,0 0 16,0 22-1,1-22-15,-22-22 16,0 1 0</inkml:trace>
  <inkml:trace contextRef="#ctx0" brushRef="#br0" timeOffset="121708.3">6625 7176 0,'0'0'16,"0"-22"-16,0 1 15,21 21 64,0 0-79,1 0 15,-1 0 1</inkml:trace>
  <inkml:trace contextRef="#ctx0" brushRef="#br0" timeOffset="121976.14">6985 6943 0,'0'0'16,"0"-21"-16,0 42 31,0 0-31,21 0 15,-21 0-15,21 0 0,0 1 16,-21-1-16,0 0 0,22 0 0,-1 0 16,-21 0-16,0 1 0,21-22 15,-21 21-15,0 0 0,21 0 0,-21 0 16,0 0-16,0 1 0,0-1 16,0-42 30,0-1-46</inkml:trace>
  <inkml:trace contextRef="#ctx0" brushRef="#br0" timeOffset="122200.15">7302 6795 0,'0'0'0,"43"-22"15,-43 44 1,0-1-16,0 0 15,0 0-15,0 0 0,0 0 0,0 22 16,0-22-16,0 21 0,0-21 16,-21 22-16,-1-22 0,22 21 0,-21-21 15,0 1-15,21 20 0,0-21 0,0 0 16,-21 0-16,21 1 16</inkml:trace>
  <inkml:trace contextRef="#ctx0" brushRef="#br0" timeOffset="123248.57">1418 6244 0,'0'0'0,"-21"0"0,0 0 0,0 0 16,-22 0-16,22 0 0,0 0 15,0 0-15,0 0 0,-1 0 0,1 21 16,0-21-16,42 0 31,22 0-31,-1 0 0,0 0 16,22 0-16,20 0 0,1 0 16,0-21-16,21 21 0,-1 0 15,1 0-15,21-21 0,0 21 0,21-21 16,1 21-16,-22 0 0,21 0 15,0-21-15,-21 21 0,21 0 0,-21-21 16,0 21-16,0 0 0,-21 0 16,0-22-16,0 22 0,-43-21 0,22 21 15,-43 0-15,22 0 0,-22 0 0,-21 0 16,21-21-16,-20 21 0,-1 0 16,-42 0 15,-1 0-16,1 0-15,0 0 0,0 0 0,0 0 16,-22 0-16,22 0 0</inkml:trace>
  <inkml:trace contextRef="#ctx0" brushRef="#br0" timeOffset="124085">2032 6985 0,'0'0'0,"0"-21"0,0 0 15,21 0-15,-21-1 0,0 1 0,0 0 16,0 0-16,21 0 0,-21 42 31,0 0-15,0 0-16,0 22 0,0-1 0,0 0 15,0 22-15,0-1 0,-21 1 16,0-1-16,0 1 0,0-1 0,21 1 16,-22-1-16,1-20 0,0 20 15,0-21-15,0-20 0,21 20 0,-21-21 16,21 0-16,-22-21 0,22 21 16,-21-21-16,0-21 31,21 0-31,0 0 0,0 0 0,0 0 15,0-1-15,0-20 0,0 21 16,0-21-16,0-1 0,0 22 16,0-21-16,0-1 0,21 1 15,-21 21-15,21 0 0,1 0 0,-22-1 16,21 22-16,0 0 0,0 0 16,0 0-16,-21 22 0,21-1 0,1 0 15,-1 21-15,0-21 0,-21 22 16,21-22-16,0 21 0,0-21 0,-21 22 15,22-22-15,-1 0 0,-21 0 16,21 0-16,-21 1 0,21-22 16,0 0-1,0 0-15,1 0 0,-1 0 16,0 0-16,0-22 16,-21 1-16,21 0 15,0 0-15,1 0 0,-22 0 16</inkml:trace>
  <inkml:trace contextRef="#ctx0" brushRef="#br0" timeOffset="124421.34">2752 6985 0,'0'0'0,"-22"-21"16,22 0-16,-21 21 16,21 21 15,0 0-15,0 0-16,0 0 0,0 1 0,0 20 15,0-21-15,0 0 0,0 22 16,0-22-16,0 21 0,0-21 0,-21 22 15,21-22-15,-21 21 0,21-21 0,-21 22 16,21-22-16,0 21 16,-21-21-16,21 0 0,-22 1 0,1-1 15,21 0-15,-21-21 16</inkml:trace>
  <inkml:trace contextRef="#ctx0" brushRef="#br0" timeOffset="125643.84">2667 7070 0,'21'0'16,"0"21"-1,0 0-15,1 0 0,-22 0 16,21 1-16,21-1 0,-21 21 0,0-21 16,1 22-16,-1-22 0,21 21 15,-21-21-15,0 22 0,1-1 0,-1-21 16,0 21-16,-21-20 0,0-1 16,21 21-16,-21-21 0,0 0 0,21 1 15,-21-1-15,0 0 16,0 0-1,0-42 1,0 0 0,0 0-16,0-1 15,0-20-15,0 21 0,0-21 0,0-1 16,0 1-16,21 0 0,-21-22 16,22 22-16,-1-22 0,-21 22 0,0 0 15,21-1-15,-21 1 0,21 21 16,-21 0-16,0-1 0,0 1 15,0 0-15,21 21 407,0 0-392,-21-21 1,22 21 250,-22 21-251,21-21-15,0 0 31,-21 21-15,0 0-16,-21 1 16,0-1-16,-1 0 15</inkml:trace>
  <inkml:trace contextRef="#ctx0" brushRef="#br0" timeOffset="128338.3">2032 9356 0,'0'0'0,"0"-21"0,0-1 16,0-20-16,21 0 0,-21 21 0,0-22 15,21 1-15,0-22 0,1 22 16,-22 0-16,0 21 0,21-22 0,-21 22 15,21 0-15,-21 0 0,0 0 16,0 42 0,0 21-1,0 0-15,0 1 0,0-1 16,21 22-16,-21-1 0,0 1 0,0-1 16,0 22-16,0-22 0,0 22 15,0 0-15,0-1 0,-21-20 16,0 20-16,0-20 0,-1 21 15,1-22-15,0 1 0,0-1 0,0-21 16,0 22-16,-1-22 0,1 1 16,21-1-16,0 0 0,0-21 0,-21 1 15,21-1-15,0-42 16,0-1 0,0-20-16,0 21 15,0-21-15,0-1 0,0 1 0,0 0 16,0-22-16</inkml:trace>
  <inkml:trace contextRef="#ctx0" brushRef="#br0" timeOffset="128708.09">1736 9335 0,'0'0'0,"0"-22"0,-22 1 16,1-21-16,21 21 0,0-22 15,0 22-15,0-21 0,0 21 16,0-22-16,0 1 0,21 0 0,1 21 15,20-22-15,-21 1 0,21 21 16,1-22-16,20 22 0,-20 0 16,20 0-16,1 0 0,20 21 0,-20 0 15,20 0-15,1 21 0,-21 0 0,-1 0 16,1 22-16,-1-1 16,-21 21-16,1-20 0,-22 20 0,-21-20 15,0 20-15,0-21 0,-21 22 16,-22-22-16,1 22 0,-21-22 0,-1 0 15,1 1-15,-1-1 0,1 0 16,-1 1-16,1-1 0,20-21 0,1 0 16,0 22-16,20-43 0,-20 21 15,21 0-15,21 0 0,-21 0 16,42-21 0,0 0-1,0 0-15,0 0 0,22 0 16</inkml:trace>
  <inkml:trace contextRef="#ctx0" brushRef="#br0" timeOffset="129564.81">2582 10075 0,'0'0'0,"43"0"15,-22 0-15,0 0 16,0 0-16,0 0 0,0-21 15,1 21-15,-1-21 0,0 0 0,21 0 16,-21 0-16,1-1 0,-1 1 16,-21 0-16,21 0 0,-21-21 0,21 20 15,-21 1-15,0-21 0,0 21 16,0 0-16,0-1 0,0 1 0,-21 21 16,0 0-16,0 0 15,-1 0-15,1 21 0,0 1 0,0-1 16,0 21-16,21-21 0,-21 22 15,-1-22-15,22 21 0,0 0 0,0-20 16,0 20-16,0-21 0,0 21 16,0-20-16,0-1 0,0 0 0,22 0 15,-1 0-15,0 0 0,0-21 16,0 22-16,0-22 0,22 0 16,-22 0-16,21 0 0,-21 0 0,22 0 15,-22 0-15,21-22 0,1 22 16,-1-21-16,0 0 0,1 0 0,-1 0 15,0-22-15,1 22 0,-1-21 16,-21 21-16,21-22 0,-20 22 0,-22-21 16,0 21-16,0 0 0,0-22 15,0 22-15,0 0 0,-22 21 32,1 21-32,0-21 15,21 21-15,0 0 0,0 1 0,-21 20 0,21-21 16,-21 0-16,21 22 15,0-22-15,0 0 0,0 21 0,0-21 16,-21 1-16,21-1 0,0 0 16,-22 0-16,22 0 0,0 0 0,0 1 15,0-44 32,0 1-47,0 0 0,0 0 16,0 0-16,0 0 0,0-1 0,0-20 15,0 0-15,22-1 0,-1 1 16,0 0-16,0-1 0,21 1 0,1 21 16,-22-21-16,21 20 0,1 1 15,20 0-15,-21 0 0,1 21 16,-1 0-16,-21 0 0,22 21 0,-22 0 16,21 0-16,-21 22 0,0-22 15,-21 21-15,0 1 0,22-22 0,-22 21 16,0 0-16,0-20 0,0 20 0,0-21 15,0 21-15,-22-20 0,22-1 16,0 0-16,0 0 0,0 0 0,0 0 16,-21-21 15,0 0-31,0-21 16,0 0-1</inkml:trace>
  <inkml:trace contextRef="#ctx0" brushRef="#br0" timeOffset="143560.67">7091 9525 0,'0'0'0,"0"-21"16,0 0-16,-21 0 0,21-1 15,-22 22-15,22-21 0,0 0 16,0 0-16,0 0 16,0 0-16,-21-1 15,0 44 16,21 20-15,0 0-16,0 1 0,-21 20 16,0 1-16,21-1 0,-21 22 0,-1-1 15,1 1-15,0 0 0,0-1 0,0 22 16,0-21-16,-1 21 0,1-22 16,0 1-16,0 21 0,-21-21 0,-1 63 15,22-85-15,0 22 0,0-22 16,21-20-16,-21 20 0,-1-20 15,22-1-15,0-21 0,0 21 0,0-20 16,-21-22-16,21 21 0,0-42 31,0-1-31,0 1 0,0-21 0,0 0 16,0-1-16,0-20 0,0-1 16,21 1-16,-21-1 0</inkml:trace>
  <inkml:trace contextRef="#ctx0" brushRef="#br0" timeOffset="143913.1">6562 9843 0,'0'-22'0,"0"44"16,0-86-16,0 43 0,0-21 0,21-1 16,0 1-16,0 21 0,0-22 15,22 22-15,-1-21 0,0 21 16,1 0-16,-1-1 0,0 1 15,1 0-15,20 21 0,-21 0 0,22 0 16,-22 0-16,1 21 0,-1 0 0,0 1 16,-21 20-16,1 0 0,-1 1 15,-21-1-15,0 0 0,0 1 0,-21-1 16,-1 21-16,-20-20 0,0-1 16,21 0-16,-22-20 0,1 20 15,0-21-15,-1 21 0,1-20 0,21-1 0,0-21 16,-1 21-16,1-21 0,42 0 47,1-21-47,-1 21 0,0-21 15,21-1-15,-21 1 0,22 21 0,-1-21 16,0 0-16</inkml:trace>
  <inkml:trace contextRef="#ctx0" brushRef="#br0" timeOffset="144122.6">8213 9864 0,'0'0'0,"63"0"16,-42 0-16,0-21 16,1 21-16,-1 0 0,0-22 15,0 22-15,0 0 0,22-21 16,-22 21-16,21 0 0,-21 0 0,0 0 15</inkml:trace>
  <inkml:trace contextRef="#ctx0" brushRef="#br0" timeOffset="144293.1">8424 10075 0,'0'0'0,"0"22"16,21-22-1,1 0 1,-1 0-16,0 0 0,21 0 16,-21-22-16,22 22 0,-1-21 15,0 0-15,1 21 0,20-21 16,1 0-16,-22 0 0</inkml:trace>
  <inkml:trace contextRef="#ctx0" brushRef="#br0" timeOffset="145529.6">10139 9398 0,'0'21'0,"0"0"15,0 1-15,0 20 0,-21-21 0,-1 21 16,1 1-16,21-1 0,-21-21 0,0 22 15,0-1-15,0 0 0,-1-21 16,22 1-16,-21 20 0,21-21 16,-21 0-16,21 0 0,-21-21 0,21 22 0,0-44 47,21 1-47,0 0 15,-21 0-15,21 0 0,1-22 0,-22 22 16,21-21-16,0 21 0,0-22 15,0 22-15,-21-21 0,21 21 0,1 0 16,-1-1-16,0 1 0,0 21 16,0 0-16,-21 21 15,0 1-15,21-1 0,1 0 0,-22 0 16,21 0-16,-21 22 0,0-22 0,21 0 16,0 0-16,-21 21 0,21-20 15,0-1-15,-21 0 0,22 0 16,-1 0-16,0-21 0,0 21 0,0-21 15,22 0-15,-22 0 0,0 0 16,21 0-16,1 0 0,-22 0 0,21-21 16,0 21-16,1-21 0,-1 0 0,22 0 15,-22-22-15,0 22 0,1-21 16,-1 21-16,-21-22 0,21 1 0,-20 0 16,20-1-16,-21 1 0,-21 21 0,21-21 15,-21 20-15,0-20 0,0 21 16,0 0-16,-21 21 15,0 0-15,0 0 16,0 21-16,-1 0 0,1 0 0,0 22 16,-21-22-16,21 21 0,-1 0 15,1-20-15,21 20 0,-21-21 0,21 21 16,0-20-16,0 20 0,0-21 16,0 0-16,0 0 0,21-21 15,22 0-15,-22 0 0,0 0 16,21 0-16,1 0 0,-22-21 0,21 0 15,0 0-15,1 0 16,-1 0-16,0-1 0,-20-20 0,20 21 0,-21 0 16,0 0-16,0-1 0,1 1 0,-1 0 15,-21 0 1,21 21-16,-21 21 16,0 0-1,0 0-15,0 1 0,0-1 16,0 0-16,0 0 0,-21 21 0,21-20 15,0-1-15,0 0 0,0 0 0,0 0 16,0 0-16,0 1 0,0-1 16,21-21-1,0 0-15,0 0 0,0 0 0,1-21 16,-1-1-16,0 22 16,0-21-16,0 0 0,0 0 0,1 0 15,-1 0-15,0-1 0,0 1 16,0 21-16,0-21 0,1 0 0,-1 42 31,-21 0-31,0 0 16,0 1-16,0 20 0,0-21 15,0 0-15,0 0 0,0 1 16,0-1-16,0 0 16,21-21-1,0 0-15,0 0 0,0 0 16,1 0-16,-1 0 0,0-21 0,0 0 15,21-1-15,-20 22 0,-1-21 16,0 0-16,0 0 0,-21 0 0,0-22 16,21 22-16,-21 0 0,0-21 0,0 21 15,0-1-15,-21-20 0,0 21 16,0 0-16,0 21 0,-1-21 0,1-1 16,0 22-16,0 0 0,0 0 15,42 0 32,0 0-47,0 0 0,0-21 16,1 21-16,20-21 15,-21 21-15,21-21 0,-20 0 0</inkml:trace>
  <inkml:trace contextRef="#ctx0" brushRef="#br0" timeOffset="146073.01">14965 8827 0,'0'42'16,"-21"0"-16,21 22 16,-22-1-16,1 1 0,0-1 15,0 22-15,0 0 0,0-1 0,-1 22 16,-20-21-16,21-1 0,0 1 0,0-21 15,-1 20-15,1-41 0,0 20 16,0-21-16,21 1 0,-21-22 0,21 21 16,0-21-16,0 1 15,0-44 17,0 1-32,0 0 0,0 0 15,0-21-15,0-1 0</inkml:trace>
  <inkml:trace contextRef="#ctx0" brushRef="#br0" timeOffset="146379.97">14436 9292 0,'0'-63'0,"0"126"0,-43-274 15,22 147-15,21-21 16,0 43-16,0-21 16,0 20-16,21 1 0,22 0 0,-22 20 15,21-20-15,0 21 0,22 0 16,-1 0-16,1 21 0,-1 0 15,22 0-15,0 21 0,-22 0 0,22 0 16,-22 21-16,1-20 0,-22 20 0,1 0 16,-22 1-16,0-1 0,-21 0 15,0 1-15,0-1 0,-21 0 0,-22 1 16,1-1-16,0 0 0,-1-21 0,1 22 16,-21-1-16,20-21 0,1 22 15,-22-22-15,43 0 0,-21 21 16,0-21-16,20 1 0,1-1 0,0 0 15,0 0-15,21 0 0,0 0 16,0 1-16,0-1 16</inkml:trace>
  <inkml:trace contextRef="#ctx0" brushRef="#br0" timeOffset="147103.9">14965 9885 0,'0'21'0,"0"-42"0,0 63 0,21-42 16,-21 21-16,21 1 0,0-22 15,0 0-15,1 0 16,-1 0-16,0-22 0,0 1 16,21 21-16,-20-21 0,20 0 0,0-21 15,1 20-15,-1 1 0,0-21 16,-21 21-16,22-22 0,-22 1 16,0 21-16,-21 0 0,0-22 0,0 22 15,0 0-15,-21 21 16,0 0-16,0 0 0,-22 0 0,22 21 15,-21 0-15,21 1 0,-1-1 0,1 21 16,0-21-16,0 22 0,21-22 16,0 21-16,0 0 0,0-20 0,0 20 15,0-21-15,21 0 0,0 0 0,0 1 16,1-1-16,20 0 0,-21-21 16,21 0-16,-20 0 0,20 0 0,0 0 15,1 0-15,-22 0 0,21 0 0,0-21 16,1 0-16,-1-1 15,-21 1-15,22 0 0,-1 0 0,-21 0 16,0-22-16,22 22 0,-22-21 0,0 21 16,-21-22-16,21 22 0,-21 0 15,21 21-15,-21 21 16,-21 0 0,0 1-16,21-1 0,-21 0 15,0 0-15,21 21 0,-22-20 0,1-1 16,21 0-16,0 0 0,-21 0 0,21 0 15,-21-21 1,42-21 15,0 0-15,-21 0-16,21 0 0,1 0 0,-1-1 16,0-20-16,0 21 0,0-21 15,22-1-15,-22 22 0,0 0 0,21 0 16,-21 0-16,1-1 0,-1 22 0,0 0 15,0 0-15,-21 22 0,0-1 16,21 0-16,-21 0 0,21 0 0,-21 22 16,0-22-16,0 21 0,0-21 0,0 0 15,0 22-15,0-22 0,0 0 16,22 0-16,-1 0 16,0 1-16,0-22 0,0 0 0,0 0 15,1 0-15,20 0 0,-21 0 16,21 0-16,1 0 0,-1-22 0,-21 22 15,22-21-15,-1 0 0</inkml:trace>
  <inkml:trace contextRef="#ctx0" brushRef="#br0" timeOffset="147372.37">17484 9313 0,'0'0'0,"0"-21"15,0 0-15,-22 21 16,1 21-16,0 0 15,0 1-15,0-1 0,0 21 16,-22-21-16,22 22 0,0-1 16,0 0-16,0-21 0,-1 22 0,1-1 15,0 0-15,21 1 0,-21-1 0,21-21 16,0 22-16,0-22 0,0 21 16,0-21-16,0 0 0,21 1 0,0-22 15,0 21-15,1 0 0,20-21 0,-21 0 16,21 0-16,-20 0 0,20 0 15,-21 0-15,21 0 0,1-21 0,-1 0 16,-21-1-16</inkml:trace>
  <inkml:trace contextRef="#ctx0" brushRef="#br0" timeOffset="147638.32">18034 9313 0,'21'-21'0,"-42"42"0,63-42 0,-21 21 0,1 0 16,-1 0-16,0 0 0,0 0 0,0 0 15,43 43-15,-43-22 16,21 21-16,1-21 0,-22 22 0,21-1 16,-21 0-16,0 1 0,-21-1 15,0 0-15,0 22 0,0-22 16,0 0-16,-21 1 0,-21-1 0,21 0 16,-22-20-16,22 20 0,-21-21 0,0 21 15,20-20-15,-20-1 0,21 0 0,0 0 16,0 0-16,-1-21 0,22 21 15,-21-21-15,42 0 16,1-21 0,20 0-16,-21 0 0</inkml:trace>
  <inkml:trace contextRef="#ctx0" brushRef="#br0" timeOffset="147874.35">19431 9440 0,'-21'0'15,"0"0"1,-1 0-16,1 0 16,21 22-1,-21-22-15,21 21 31,0 0-15,0 0-16</inkml:trace>
  <inkml:trace contextRef="#ctx0" brushRef="#br0" timeOffset="148068.32">19304 10245 0,'0'0'0,"0"21"0,0 0 15,0 0-15,0 0 0,0 1 0,0-1 16,0 0-16,-21 0 16,0-21-16,21 21 0,-22-21 15,1 0-15,0 21 0,0-21 16,-21 22-16,20-22 0,1 0 0,-21 0 16,0 0-16,-43 0 15</inkml:trace>
  <inkml:trace contextRef="#ctx0" brushRef="#br0" timeOffset="170400.83">1947 12150 0,'0'0'0,"21"0"0,-21-21 0,22 21 16,-22-22-16,21 1 0,-21 0 0,0 0 15,21 0-15,-21 0 16,21-1-16,-21 1 0,21 0 0,-21 0 16,0 0-16,0 0 0,0-1 15,0 1-15,0 0 0,21 0 16,-21 0-16,0 0 16,0 42-1,0 0 1,0 0-16,0 0 0,-21 22 15,21 20-15,0-21 0,0 22 16,0-1-16,-21-20 0,21 20 0,-21 1 16,0-1-16,21 1 0,0-1 15,-21 1-15,21-1 0,-22-20 0,1 20 16,21-21-16,0 1 0,0-1 16,-21 0-16,0 1 0,21-1 0,-21-21 15,21 0-15,0 1 0,0-1 16,-21 0-16,21 0 0,-22-21 15,22-21 1,0 0 0,0 0-16,0-22 0,0 22 15,0-21-15,0-1 0</inkml:trace>
  <inkml:trace contextRef="#ctx0" brushRef="#br0" timeOffset="171104.75">1672 12086 0,'0'-42'15,"0"84"-15,0-105 0,21 20 16,-21 22-16,21 0 0,1 0 0,20 0 16,-21-22-16,0 22 0,22 0 15,-22 0-15,21-21 0,0 20 0,1 1 16,-1 21-16,0-21 0,1 0 15,-1 21-15,0 0 0,22 0 0,-22 0 16,-21 21-16,22 0 0,-22 22 16,0-22-16,0 21 0,-21 0 0,0 1 15,0 20-15,0-20 0,-21-1 16,0 21-16,-21-20 0,20 20 0,-20-20 16,21-1-16,-21 0 0,-1 1 15,22-1-15,-21-21 0,21 0 0,-1 0 16,1 1-16,0-1 15,21 0 1,0-42 0,0 0-1,21 21-15,0-22 0,1 22 16,-1-21-16,21 0 0,-21 21 0,22 0 16,-1-21-16,0 21 0,-21 0 15,22 0-15,-1 0 0,0 0 0,1 0 16,-1 21-16,0 0 0,-20 0 15,20 1-15,-21-1 0,0 0 16,-21 21-16,0-21 0,0 22 16,0-1-16,0 0 0,-21 1 0,0-1 15,0 0-15,-22 1 0,1-22 16,21 21-16,-21-21 0,-1 22 0,1-22 16,0 0-16,-1-21 0,1 21 15,0-21-15,-1 0 0,22 0 0,-21 0 16,-1 0-16,22 0 0,-21 0 15,21 0-15,-22 0 0,22-21 0,-21 21 16,21-21-16,0 0 0,-1 0 16,1-1-16,0 1 0,0 0 0,0 0 15,0 0-15,21 0 16,0-1-16,0 1 31,21 21-15,0 0-16,0 0 0,21 0 15,-20 0-15,20 0 0</inkml:trace>
  <inkml:trace contextRef="#ctx0" brushRef="#br0" timeOffset="171999.24">3323 12552 0,'-21'-21'15,"0"21"-15,0 0 16,-1 0-16,1 0 0,0 0 16,0 0-16,0 0 0,0 21 15,-1 0-15,22 0 0,-21 0 0,0 1 16,0 20-16,21 0 0,0-21 15,-21 22-15,21-1 0,-21 0 16,21-20-16,0 20 0,0 0 0,0-21 0,0 22 16,0-22-16,0 0 0,0 0 15,0 0-15,21-21 0,0 0 16,-21 22-16,21-22 16,0 0-16,-21-22 15,0 1 1,21 0-16,-21 0 0,0 0 0,0 0 15,0-1-15,22-20 0,-22 0 16,0 21-16,0-22 0,0 1 0,0 0 16,21-1-16,0 1 0,0 21 0,0-22 15,0 22-15,1 0 16,-1 0-16,21 0 0,-21 21 0,22 0 16,-22 0-16,21 0 0,0 0 0,-20 0 15,20 0-15,0 0 0,-21 21 16,1 0-16,-1 21 0,0-20 0,0-1 15,-21 21-15,0-21 0,0 22 16,0-1-16,0-21 0,-21 21 0,0 1 16,0-22-16,-1 21 0,-20-21 15,21 22-15,0-22 0,0 0 0,-1 0 16,1-21-16,21 21 0,-21-21 16,21-21 15,21 0-16,0 0-15,-21-21 0,22 20 0,-1-20 16,21 0-16,-21-1 0,0 1 16,1 0-16,-1-22 0,0 22 0,21 0 15,1-22-15,-22 22 0,0 21 16,0-1-16,-21 1 0,21 0 16,-21 42-1,0 0-15,0 1 16,-21-1-16,0 21 0,0 0 0,0 1 15,21-1-15,-22 22 0,1-22 16,21 0-16,-21 1 0,21-1 16,0 0-16,0-21 0,0 22 0,0-22 15,0 0-15,21 0 0,0-21 16,1 21-16,-1-21 0,21 0 0,-21 0 16,22 0-16,-22 0 0,21 0 15,-21 0-15,22 0 0,-22 0 0,0-21 16,21 21-16,-21 0 0,-21-21 0,22 21 15,-22-21-15,0 0 16</inkml:trace>
  <inkml:trace contextRef="#ctx0" brushRef="#br0" timeOffset="198135.92">6964 12107 0,'0'-21'0,"0"0"15,0 0 1,0 0-16,0 0 15,0-1-15,0 1 16,0 0-16,0 0 0,0 0 0,0 0 16,0-1-16,0 1 0,0 0 0,0 0 15,0 0 1,0 42 0,0 0-1,0 0-15,0 0 0,0 22 0,0-1 16,0 0-16,0 1 0,0 20 15,0 1-15,-21-22 0,-1 22 16,1-1-16,0 1 0,0-1 0,0 1 16,0-1-16,-22-21 0,22 22 0,0-22 15,-21 22-15,20-22 0,1-21 16,0 22-16,21-22 0,-21 21 0,0-21 16,21 0-16,0-42 31,0 0-31,0 0 15,0-21-15,21 20 16,0 1-16,-21-21 0,21 0 0,0 20 16,1-20-16,-1 0 0,0 21 15,21-22-15,-21 22 0,22 0 16,-1 0-16,-21 0 0,22-1 0,-1 22 16,-21 0-16,21 0 0,-20 0 0,-1 22 15,0-1-15,0 0 0,0 0 16,0 0-16,-21 0 0,0 22 0,0-22 15,0 21-15,0-21 0,0 43 16,-21-43-16,-42 43 16,42-43-16,-22 0 0,22 0 0,-21 0 15,21 0-15,-22 1 0,22-22 16,-21 21-16,21-21 0,-1 0 0,1 0 16,-21 0-16,21 0 15,0 0-15,-22 0 0,43-21 31,0-1-31,0 1 16,0 0-16,21 0 0,22 21 16,-22-21-16,21 0 0</inkml:trace>
  <inkml:trace contextRef="#ctx0" brushRef="#br0" timeOffset="198400.77">8297 12510 0,'21'0'47,"1"0"-47,-1 0 0,0 0 16,0 0-16,0 0 15,0-22-15,1 22 0,-1 0 16,0 0-16,0 0 16,0 0-16</inkml:trace>
  <inkml:trace contextRef="#ctx0" brushRef="#br0" timeOffset="198568.67">8340 12679 0,'-22'42'0,"22"-21"15,0 1 1,0-1 0,22-21-16,-1 0 15,0 0-15,0 0 0,0 0 16,22 0-16,-22-21 0,21-1 0,22 22 16,-22-21-16,21 0 0,1 0 15,-1 0-15</inkml:trace>
  <inkml:trace contextRef="#ctx0" brushRef="#br0" timeOffset="199893.31">10096 12383 0,'0'0'0,"-21"0"0,0 0 0,0 0 16,0 0-16,0 0 0,21 21 0,-22 0 15,22 0-15,-21 0 0,0 0 16,0 1-16,21-1 0,-21 21 0,-22 0 16,22 1-16,0-22 0,0 21 15,0-21-15,21 1 0,-21-1 16,21 21-16,-22-42 0,22 21 0,-21 0 15,21-42 17,21 0-17,1 0-15,-1 0 0,-21 0 0,21-1 16,0-20-16,0 21 0,0-21 16,1 20-16,20-41 0,-21 42 15,0-22-15,0 22 0,1 0 0,-1 21 16,0 0-16,0 0 15,0 21 1,-21 0-16,21 1 0,-21-1 0,0 21 16,0-21-16,0 0 0,0 22 15,0-22-15,22 0 0,-22 21 16,21-20-16,-21-1 0,21 0 0,0 0 16,0 0-16,0-21 0,1 21 0,20-21 15,-21 0-15,21 0 0,-20 0 16,20 0-16,0-21 0,1 21 0,-1-21 15,0 0-15,-21 0 0,22-22 0,-1 22 16,0 0-16,-20-21 0,20 21 16,-21-22-16,0 22 0,0-21 0,1 21 15,-22-22-15,0 22 0,21-21 0,-21 21 16,0-1-16,0 1 0,0 0 16,-21 21-1,-1 21-15,1 0 16,0 1-16,0-1 0,0 0 15,0 21-15,-1-21 0,1 22 0,0-1 16,21-21-16,0 22 0,0-22 0,0 0 16,0 21-16,0-21 0,0 1 0,0-1 15,21-21-15,0 21 0,1-21 16,-1 0-16,0 0 0,0 0 0,21 0 16,-20 0-16,-1 0 0,21-21 0,-21 0 15,22-1-15,-1 1 0,-21 21 16,0-21-16,22-21 0,-22 21 0,0-1 15,0 1-15,0 0 0,0-21 16,1 21-16,-1-1 0,0 1 16,-21 0-16,21 21 0,-21 21 15,0 0 1,0 1-16,0-1 0,0 21 16,0-21-16,-21 0 0,21 22 15,0-22-15,-21 21 0,21-21 0,-21 1 16,21 20-16,0-21 0,0 0 0,0 0 15,0 1-15,0-1 16,21-21-16,0 0 0,0 0 16,0 0-16,0 0 0,1 0 15,-1 0-15,0-21 0,0-1 0,21 22 16,-20-21-16,-1 0 0,0 0 16,42-64-16,-41 64 15,20-21-15,-42 21 0,-21 42 47,0 0-47,-1-21 0,22 21 0,-21 0 16,21 0-16,-21 1 0,21-1 15,0 0-15,0 0 0,0 0 0,0 0 16,21-21 0,0 0-16,1 0 0,-1 0 15,0 0-15,0 0 0,0-21 0,22 0 16,-22 0-16,0 0 0,0 0 15,0-1-15,0 1 0,1 0 0,-1-42 16,-21 41-16,0 1 16,0-21-16,0 21 0,0 0 0,0-1 15,0 1-15,0 0 0,-21 0 0,-1 21 16,22-21-16,-21 21 0,42 0 47,1 0-47,-1-21 15,0 21-15,0 0 0,0-22 16,22 22-16,-1-21 0,0 0 16,1 21-16,-1-21 0,0 0 0,1 0 15</inkml:trace>
  <inkml:trace contextRef="#ctx0" brushRef="#br0" timeOffset="200376.04">14753 12150 0,'0'0'16,"-21"-43"-16,21 1 0,-21 0 0,21-1 16,0 22-16,0 0 0,0 0 0,0 42 15,0 21 1,0 1-16,0 20 0,-21 1 15,21-1-15,0 1 0,-22 20 0,22 1 16,-21-21-16,0 20 0,0 1 16,0-22-16,0 1 0,-1-1 0,1 1 15,0-22-15,0 1 0,21-1 16,-21-21-16,21 0 0,-21 0 0,21 1 16,-22-22-16,1 0 15,0-22 1,21 1-16,0 0 0,0 0 0,0-21 15,0-1-15,0 1 0,0 0 0,0-22 16,0 1-16,21 20 16</inkml:trace>
  <inkml:trace contextRef="#ctx0" brushRef="#br0" timeOffset="201788.98">14436 12213 0,'0'0'16,"0"-63"-16,21-22 0,-21 22 0,21 20 16,-21-20-16,0 20 0,0-20 15,21 21-15,-21 20 0,21-20 0,-21 0 16,21 21-16,1-1 0,-1 1 0,0 21 15,0-21-15,21 21 0,-20 0 0,20 0 16,0 0-16,1 21 0,-1 0 16,0 1-16,1 20 0,-22-21 15,0 21-15,0 22 0,-21-22 16,0 1-16,-21-1 0,0 21 0,-22-20 16,-41 41-16,41-41 0,1-1 15,0-21-15,-1 0 0,22 1 16,-21-1-16,21-21 0,42-21 31,21-1-31,-21 1 16,22 0-16,-1 0 0,0 0 0,1 21 15,-1-21-15,0 21 0,1 0 16,20 0-16,-20 0 0,-1 0 0,0 21 16,1 0-16,-1 21 0,-21-21 15,21 22-15,-20-1 0,-22-21 0,0 22 16,0-1-16,0 0 0,0 1 0,0-1 15,-43-21-15,22 21 0,-21 1 16,-1-1-16,-20-21 0,-1 22 16,22-22-16,-21 0 0,-1 0 0,1 0 15,-1 0-15,22 1 0,-22-1 0,22-21 16,-22 0-16,22 0 0,0 0 16,-1 0-16,22 0 0,-21 0 0,21-21 15,0 21-15,-1-64 16,1 43-16,21-21 0,0 20 15,0 1-15,0 0 0,0 0 0,0 0 16,0 42 15,21 0-31,1 0 16,-1 22-16,-21-22 0,21 0 0,0 21 16,0-21-16,0 1 0,1-1 15,-1 21-15,0-21 0,0 0 16,21 1-16,-20-1 0,20-21 0,0 21 0,-21-21 15,22 0-15,-1 0 0,22 0 16,-22 0-16,21 0 0,1 0 0,-22 0 16,22-21-16,-1 0 0,1-1 15,-22 1-15,22 0 0,-22 0 16,0 0-16,1-22 0,-1 22 0,-21-21 0,0 0 16,0 20-16,1-20 0,-1 21 15,0 0-15,-21 0 0,0-1 16,0 1-16,0 42 15,0 1-15,0-1 0,0 0 16,-21 21-16,0-21 0,21 22 16,-22-22-16,22 21 0,-21-21 0,21 22 15,0-22-15,0 0 0,0 0 0,0 0 16,0 1-16,0-1 0,21-21 16,1 0-16,-1 21 0,0-21 15,0 0-15,0 0 0,0 0 0,1-21 16,-1 21-16,-21-21 15,21-1-15,0 22 0,0-21 0,-21 0 16,21-21-16,-21 21 0,0-1 0,0 1 16,0-21-16,0 21 0,0-22 15,0 22-15,0-21 0,-21 0 0,21 20 16,0 1-16,-21-21 0,21 21 0,0 0 16,0-1-16,0 1 15,21 0-15,0 21 0,1 0 0,-1 0 16,0 0-16,0 0 0,21 0 0,1 0 15,-22 0-15,21 0 0,1 21 16,-22 0-16,21 1 0,-21-1 16,0 0-16,22 0 0,-22 21 0,-21-20 15,21-1-15,-21 21 0,0-21 16,0 0-16,0 22 0,0-22 0,0 0 16,0 0-16,0 0 0,0 1 0,-21-22 15,0 21-15,21 0 0,0 0 16,0-42 15,0 0-31,0 0 16,21-1-16,0 1 0,0-21 15,0 21-15,1-22 0,-1 1 0,0 21 16,0-21-16,21-1 0,-20 1 16,-1 21-16,21-22 0,-21 22 15,0 0-15,-21 0 0,0 0 0,0 42 31,0 0-31,-21 0 0,0 0 16,0 22-16,0-22 0,21 0 0,-21 21 16,-1-20-16,1 20 0,0-21 0,21 21 15,-21-20-15,21 20 0,0-21 16,0 0-16,21 22 0,0-22 16,0 0-16,1-21 0,-1 0 0,0 21 15,0-21-15,21 0 0,-20 0 16,-1 0-16,21 0 0,-21-21 15,0 21-15,22-21 0,-22 21 0,0-21 16,0-1-16,0 22 0,1-21 0,-1 0 16,0 0-16,21 21 0,-21-21 15,1 0-15,20-1 0,-21 22 0,43-42 16</inkml:trace>
  <inkml:trace contextRef="#ctx0" brushRef="#br0" timeOffset="202084.81">17865 12150 0,'0'0'0,"-22"0"16,22 21-16,-21 0 0,0 0 16,-21 0-16,21 22 0,-1-22 15,1 21-15,0 1 0,-21-22 0,21 21 16,-1 0-16,1 1 0,0-22 0,0 21 15,0-21-15,0 22 0,21-22 16,-22 0-16,22 0 0,0 22 0,0-22 16,0 0-16,0 0 0,22 0 0,-1-21 15,0 21-15,0 1 0,0-22 16,0 21-16,1-21 0,20 0 0,0 0 16,1 0-16,-1 0 0,0 0 15,1 0-15,-1 0 0,0-21 0,22-1 16,-22 1-16</inkml:trace>
  <inkml:trace contextRef="#ctx0" brushRef="#br0" timeOffset="202431.24">18859 12213 0,'0'0'0,"22"-21"0,-22 0 15,21 21 1,0 0-16,0 0 15,0 0-15,0 0 0,22 0 0,-22 0 16,21 21-16,-21 0 0,22 0 16,-22 22-16,21-22 0,-21 21 0,1-21 15,-1 22-15,0-1 0,-21 0 0,0 1 16,0-22-16,0 21 0,0 1 16,-21-1-16,0 0 0,-1 1 0,1-22 15,-21 21-15,21 0 0,0-20 0,-22 20 16,22-21-16,0 0 0,-21 0 0,20 1 15,1-1-15,0 0 0,21 0 16,-21-21-16,0 21 0,0-21 16,-1 0-16,22-21 31,0 0-31,0 0 16,43 0-16</inkml:trace>
  <inkml:trace contextRef="#ctx0" brushRef="#br0" timeOffset="202771.71">19706 12446 0,'0'0'0,"21"0"0,0-21 0,1 21 16,-1 0-16,0-21 0,0 21 16,0 0-16,0 0 15,-21 21 63</inkml:trace>
  <inkml:trace contextRef="#ctx0" brushRef="#br0" timeOffset="203032.69">19685 13081 0,'0'0'0,"-21"0"0,0 21 0,-1-21 16,1 21-16,0-21 0,0 22 16,0-22-16,0 0 0,-1 21 15,1-21-15,0 0 0,0 0 0,-21 0 16,20 21-16,1-21 0,-21 0 0,21 0 15,0 0-15,-22 0 0,22 21 0,-21-21 16,21 0-16,-22 0 0,22 0 16,-21 21-16,-1-21 0,22 0 0,-21 0 15,21 0-15,-22 0 0,1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3T03:14:24.7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5778 2244 0,'0'0'0,"0"-21"16,0-1 156,0 1-157,0 0 1,0 0 15,22 21-31,-1 0 16,0 0 15,0 0-15</inkml:trace>
  <inkml:trace contextRef="#ctx0" brushRef="#br0" timeOffset="531.29">5863 2286 0,'-21'0'16,"0"0"15,21-21 0,0 0 0,0 0 1,21 21-17</inkml:trace>
  <inkml:trace contextRef="#ctx0" brushRef="#br0" timeOffset="3683.76">5821 2328 0,'0'0'16,"-21"0"0,-1 0-1,22-21 32,0 0-31,0 0-1,22 21-15,-1 0 16,-21-21-16,21 21 16,0 0-16,0-21 15,0 21-15,1 0 16,-22-22-16,21 22 0,0 0 15,0 0-15,0 0 0,0 0 16,1 0-16,-1 0 16,0 0-16,0 0 15,0 0-15,0 0 16,1 0-16,-1 0 16,-21 22-16,21-22 0,-21 21 15,21-21-15,0 21 16,-21 0-1,0 0-15,0 0 16,0 1-16,0-1 0,0 0 16,0 0-16,0 0 0,0 0 15,-21 1-15,0-1 0,21 0 16,-21 0-16,0 0 0,-1 0 16,1-21-16,21 22 0,-21-1 0,0 0 15,0-21-15,0 21 0,-1 0 16,1-21-16,0 21 0,0-21 0,0 22 15,0-22-15,-1 0 0,1 21 16,0-21-16,21 21 0,-21-21 16,0 0-1,21-21 95,21 0-95,0 21-15,0 0 16,0-22-16,1 22 16,-1 0-16,-21-21 15,21 21-15,0 0 0,0 0 0,0-21 16,1 21-16,-1 0 15,0 0-15,0 0 16,0 0-16,0 0 16,1 0-16,-1 0 15,0 21 1,0-21-16,-21 21 16,21-21-16,-21 22 15,21-22-15,-21 21 0,0 0 16,0 0-1,22-21 1,-22 21-16,0 0 16,0 1-16,0-1 15,0 0-15,0 0 16,0 0-16,-22-21 16,22 21-16,-21-21 15,0 22-15,0-22 0,21 21 16,-21-21-16,21 21 0,-21-21 15,-1 0-15,1 21 16,0-21-16,0 0 0,21 21 16,-21-21-16,0 0 15,-1 0-15,1 0 16,0 0-16,0 21 0,0-21 16,0 0-16,-1 0 0,1 0 15,0 0-15,0 0 0,0 0 16,0 0-16,-1 0 0,1 0 15,0 0-15,0 0 16,0 0-16,0 0 16,-1 0-16,1 0 15,0-21 1,0 21-16,0 0 0,0 0 16,21-21-16,-22 21 0,1 0 31,0 0-16,42 0 110,0 0-93,1 0 61,-22 21-46,21-21-31,0 0-16,0 0 31,0 0-15,0 0-1,1 0 1,-1 0 0,0 0-1,0 0-15,0 0 16,0 0 0,-21 21-16,22-21 15,-1 0 1,0 0 15,0 0-31,0 0 16,0 0-16,1 0 15,-1 0-15,0 0 16,0 0-16,-21-21 0,21 21 16,0 0-16,-21-21 0,22 21 15,-1 0-15,-21-21 16,21 21-16,0-21 15,0 0-15,0-1 16,1 22 0,-1-21-16,0 0 15,0 21-15,-21-21 16,0 0-16,0 0 16,0-1-1,0 1 1,0 0-1,0 0-15,0 0 16,-21 21 0,21-21-1,-21 21-15,21-22 16,0 1 0,-21 0 15,-1 21-16,1 0 1,0 0 0,0 0-16,0 0 15,0 0 1,-1 0-16,44-21 172,-1 21-172,0 0 15,-21-21-15,21 21 16,0 0-16,-21-21 0,21-1 0,1 22 16,-22-21-16,21 21 0,-21-21 15,21 21-15,-21-21 0,21 0 16,-21 0-16,21-1 16,-21 1-16,0 0 0,0 0 15,0 0-15,0 0 16,0-1-16,0 1 0,0 0 15,0 0 1,0 0-16,0 0 16,-21 21-1,0-22 1,0 1 0,0 0-16,-1 21 15,1 0 1,0 0-16,21-21 15,-21 21-15,0 0 0,0 0 16,-1 0 0,1 0-1,0 0-15,0 0 16,0 0 0,0 0-1,-1 0 16,1 0 1,21 21-1</inkml:trace>
  <inkml:trace contextRef="#ctx0" brushRef="#br0" timeOffset="4607.31">6710 2709 0,'21'-21'0,"-21"0"15,0 0 1,0 42 15,0 0-31,0 0 16,0 1-16,0 20 0,0-21 15,0 21-15,0-20 0,0 20 0,21-21 16,-21 21-16,21-20 0,-21-1 0,0 21 16,21-21-16,22 43 15,-22-43-15,0-21 16,-21 21-16,21-21 0,0 21 16,1-21-16,-1 0 15,0 0-15,0-21 16,0 0-1,-21 0-15,21 0 0,-21-1 0,0-20 16,0 21-16,0-21 0,0-1 16,0 1-16,0 0 0,0-22 0,0 22 15,0-22-15,0 22 0,0-22 16,0 1-16,0 21 0,0-107 16,0 107-1,0 0-15,0-1 0,0 22 0,0-21 16,0 21-16,22 0 0,-1-22 0,0 22 15,0 0-15,0 0 0,0 0 16,22 21-16,-1-22 0,-21 1 16,22 0-16,20 21 0,-21-21 0,1 21 15,-1-21-15,22 21 0,-22-21 16,64-1-16,-64 22 0,0 0 16,1-21-16,-1 21 0,0 0 15,1 0-15,-22 0 0,21 0 16,-21-21-16,1 21 0,-1 0 0,0 0 15,-21 21 32,-21 0-31,0 1-16,21-1 16,-22 0-16,1 0 15,21 0-15,0 0 0,0 1 16</inkml:trace>
  <inkml:trace contextRef="#ctx0" brushRef="#br0" timeOffset="5367.67">7620 2477 0,'-21'0'16,"0"0"-16,-1 0 15,22-22-15,0 1 16,0 0 0,0 0-16,0 0 0,22 21 15,-22-21-15,21 21 16,0 0-16,0-22 0,21 22 16,-20 0-16,-1 0 0,21 0 15,-21 0-15,0 0 0,1 0 0,20 0 16,-21 0-16,0 22 0,0-1 15,-21 0-15,22 21 0,-22-21 16,0 1-16,0 20 0,0-21 16,-22 21-16,1-20 0,0-1 0,-21 21 15,21-21-15,-22 0 0,1 1 0,21-1 16,-22 0-16,22 0 0,0-21 16,0 21-16,0-21 0,0 0 0,-1 0 15,1 0 1,21-21-1,0 0 1,21 21-16,1-21 16,-1 21-16,0-21 0,21 21 0,-21 0 15,1 0-15,20 0 0,0 0 16,-21 0-16,22 0 0,-1 0 0,-21 0 16,22 0-16,-1 0 0,-21 21 15,21 0-15,-20 0 0,-1-21 0,0 21 16,0 0-16,-21 1 0,0-1 0,0 0 15,0 0-15,0 0 0,0 0 16,-21 1-16,-21-22 0,-1 21 16,22 0-16,-21 0 0,-1-21 15,-20 21-15,21-21 0,-1 21 0,1-21 16,0 0-16,-1 0 0,22 0 0,-21 0 16,21 0-16,-1 0 0,1 0 15,0 0-15,0 0 0,0 0 0,0 0 16,-1 0-1,1 0 1,21-21 47,0 0-48,0 0 1</inkml:trace>
  <inkml:trace contextRef="#ctx0" brushRef="#br0" timeOffset="5655.5">9144 2879 0,'0'0'0,"-21"0"0,0 0 16</inkml:trace>
  <inkml:trace contextRef="#ctx0" brushRef="#br0" timeOffset="9417.09">9186 2498 0,'0'0'0,"21"-21"16,-21-1-16,22 22 0,-22-21 15,0 0-15,21 21 0,-21-21 16,21 21-16,-21-21 0,0 0 0,0-1 16,21 22-16,-21-21 0,0 0 15,21 21-15,-21-21 0,0 0 16,0 0-16,21 21 0,-21-22 16,22 1-16,-44 21 46,-20 21-30,21 1-16,-21-1 0,20 0 16,-20 42-16,-21-20 0,20 20 0,-20 1 0,-22 20 15,22 1-15,-1 0 16,-21-1-16,22 1 0,-22 0 0,1 21 16,20-22-16,-21 1 0,1 0 15,20-22-15,1 22 0,-1-22 0,1-20 16,20-1-16,1 0 0,0 1 15,-1-22-15,22 21 0,0-21 0,0-21 16,21 21-16,-21-21 0,21 22 16,0-44 62,0 1-63,21 21 1,-21-21-16,21 21 16,0 0-16,0-21 0</inkml:trace>
  <inkml:trace contextRef="#ctx0" brushRef="#br0" timeOffset="10239.54">8721 3175 0,'0'0'0,"-22"0"16,22-21-16,0 0 15,0 0 1,22-1-16,-1 22 16,0 0-16,-21-21 0,21 21 15,0 0-15,0-21 0,1 21 0,20-21 16,-21 21-16,0 0 0,0 0 15,22 0-15,-22 0 0,0 0 0,0 0 16,0 21-16,1 0 0,-22 0 0,0 1 16,0-1-16,0 21 0,0 0 15,0 1-15,0-1 0,0 0 0,-22 1 16,-20-1-16,21 0 0,-21 1 16,-1-22-16,1 21 0,0 1 15,-1-22-15,1 0 0,0 21 16,-1-21-16,1 1 0,21-22 0,0 21 15,-1-21-15,1 0 0,0 21 16,21-42 0,0 0-1,0-1-15,21 22 16,0-21-16,1 0 0,-1 0 0,0 21 16,0-21-16,0 0 0,0 21 0,22 0 15,-22-22-15,21 22 0,-21 0 16,22 0-16,-22 0 0,21 0 0,-21 0 15,22 0-15,-22 22 16,0-1-16,0 0 0,0 0 0,-21 0 16,0 0-16,22 1 0,-22-1 15,0 0-15,0 0 0,0 0 0,0 0 16,-22 1-16,1-1 0,0 0 0,-21 0 16,21 0-16,-22 0 0,1 1 15,0-22-15,-1 21 0,1 0 0,0-21 16,-1 0-16,1 0 0,0 0 15,-1 0-15,22 0 0,-21 0 16,21 0-16,-1 0 0,1 0 0,0 0 0,0 0 16,0 0-16,21-21 15,-21 21-15,21-21 16,0-1-16,0 1 16,0 0-1,0 0-15,21 21 0,0-21 0,0 0 16,21-1-16</inkml:trace>
  <inkml:trace contextRef="#ctx0" brushRef="#br0" timeOffset="11427.68">10626 2413 0,'0'0'0,"0"-21"15,0 42 17,0 0-32,0 0 0,0 1 15,-22-1-15,1 21 0,0 0 16,0-20-16,0 20 0,-22 0 0,22 1 15,0-22-15,-21 21 0,21-21 16,-22 0-16,22 22 0,-42-22 16,63 0-16,-22 0 0,1-21 15,0 0 1,42-21 15,0 0-31,22 0 0,-22 0 0,0-1 16,21 1-16,-20 0 0,20-21 15,-21-1-15,21 22 0,1-21 0,-22 0 16,21-1-16,-21 22 0,1-21 16,20 21-16,-21-1 0,0 1 0,0 0 15,-21 0-15,22 21 16,-44 21 15,1 0-31,0-21 16,0 21-16,-21 1 0,-1-1 0,1 0 15,0 21-15,-22-21 0,22 1 16,-1-1-16,-20 0 0,21-21 0,-1 21 16,1 0-16,21-21 0,-22 21 15,22-21-15,0 0 0,0 0 0,0 0 32,21 22-32,21-22 15,0 0 1,0 0-16,22 0 0,-22 0 15,21 0-15,-21 0 0,22 0 0,-22 0 16,21 21-16,-21-21 0,0 0 16,22 0-16,-22 0 0,21 21 0,-21-21 15,1 0-15,-1 0 0,0 0 16,0 21-16,0-21 16,-42 0 30,0-21-46,0 21 16,21-21-16,-21 0 0,-1 21 16,1-22-16,21 1 0,-21 0 15,0 0-15,0 0 0,21 0 0,-21-22 16,-1 22-16,22 0 0,0 0 16,0-22-16,-21 22 0,21 0 0,0 0 15,0 0-15,-21 0 16,21 42 15,0 0-31,0 21 0,0 1 16,0-22-16,0 21 0,0 0 15,0 1-15,0-1 0,0 0 16,0 1-16,0-22 0,-21 21 0,21-21 16,-21 22-16,21-22 0,0 0 15,0 0-15,-21 0 0,21 1 16,-22-1-16,22 0 0,-21-21 0,21 21 15,0-42 32</inkml:trace>
  <inkml:trace contextRef="#ctx0" brushRef="#br0" timeOffset="13835.7">11515 2434 0,'21'0'0,"0"0"31,0 0-31,0 0 16,0 0-16,-21-21 16,22 0-16,-1 21 0,0-21 0,0 0 15,0 21-15,-21-22 16,21 22-16,-21-21 0,22 21 0,-1-21 15,-21 0-15,0 0 16,-21 21 0,-1 0-1,1 0-15,-21 0 0,21 0 16,0 21-16,-22-21 0,22 21 16,0 0-16,-21 0 0,20 1 0,1-1 15,-21 0-15,21 0 0,0 0 16,21 0-16,-22 1 15,22-1-15,0 0 16,0 0 0,22-21-16,-1 21 0,0-21 15,0 21-15,0-21 0,0 22 16,1-22-16,-1 21 0,21-21 0,-21 21 16,22 0-16,-1-21 0,-21 21 15,21 0-15,-20-21 0,20 22 0,-21-1 16,0 0-16,0-21 0,1 21 15,-1 0-15,0 0 0,-21 1 0,0-1 16,0 0-16,0 0 16,0 0-16,-21-21 0,0 21 15,-1 1-15,1-1 0,-21-21 0,21 21 16,-22-21-16,22 21 0,-21 0 16,0-21-16,20 0 0,-20 0 0,21 21 15,-21-21-15,20 0 0,1 0 0,0 0 16,0 0-16,0 0 15,0 0-15,-1 0 16,22-21 0,0 0-16,0 0 15,0 0 1,0 0-16,22-1 0,-1 1 16,0-21-16</inkml:trace>
  <inkml:trace contextRef="#ctx0" brushRef="#br0" timeOffset="14420.36">12531 1609 0,'0'-21'0,"0"42"0,0-64 0,0 22 15,0 0-15,0 0 16,21 0-16,-21 0 0,0-1 16,21 1-16,0 0 0,0 21 15,0 0-15,1 0 16,-1 0-16,0 0 0,0 0 15,0 21 1,0 0-16,-21 1 0,22-1 0,-22 0 16,0 21-16,0 1 0,0-1 0,0 0 15,0 1-15,-22-1 0,-20 0 16,21 1-16,0-1 0,-22-21 16,1 21-16,21 1 0,-21-22 0,20 21 15,-20-21-15,21 1 0,0-1 16,0-21-16,-1 21 0,1-21 15,21 21-15,21-21 32,1 0-17,-1 0-15,0 0 16,0 0-16,21 0 0,-20 0 0,-1 0 0,21 0 16,-21 0-16,22-21 15,-22 21-15,21 0 0,-21 0 0,0 0 16,1-21-16,-1 21 0,0 0 15,0 0-15,0 0 0,0-21 0,1 21 32,-22-22-32,21 22 15</inkml:trace>
  <inkml:trace contextRef="#ctx0" brushRef="#br0" timeOffset="20659.46">6667 3471 0,'0'0'0,"0"22"16,-21-22-16,0 0 0,0 0 0,0 21 15,0-21-15,-1 0 16,1 0-16,0 0 0,0 0 16,0 0-16,0 0 15,21 21 16,21-21 1,0 0-32,0 0 0,0 0 15,0 0-15,1 0 0,20 0 0,0 0 16,1 0-16,-1 0 0,21 0 16,-20 0-16,20 0 0,1 0 0,-1 0 15,1 0-15,-1 0 0,-20 0 16,20 0-16,1 0 0,-1 0 0,1 0 15,-1 0-15,-21 0 16,22 0-16,-22 0 0,1 0 0,-1 0 16,-21 0-16,21 0 0,-20 0 15,-1 0-15,0 0 0,0 0 16,0 0 0,-42 0 30,0 0-46,0 21 0,0-21 16,-22 0-16,22 0 0,-21 0 0,21 0 16,-22 0-16</inkml:trace>
  <inkml:trace contextRef="#ctx0" brushRef="#br0" timeOffset="21064.23">6604 3662 0,'-21'0'0,"21"21"16,0 0 0,21-21-1,0 0-15,0 0 0,0 0 16,1 0-16,20 0 0,0 0 0,1 0 16,-1 0-16,0 0 0,1 0 15,-1 0-15,21 0 0,-20-21 16,-1 21-16,0 0 0,1 0 15,-22 0-15,21 0 0,-21 0 0,22 0 16,-22 0-16,0 0 0,0 0 16,0 0-16</inkml:trace>
  <inkml:trace contextRef="#ctx0" brushRef="#br0" timeOffset="36230.33">3302 6371 0,'0'21'16,"0"1"-1,0-1 1,-21-21 15,21-21 0,0-1-31,0 1 16,0 0-16,0 0 16,21 21-16,-21-21 0,21 21 0,0-21 15,0-1-15,1 22 16,-1-21-16,0 21 0,0 0 0,0-21 16,22 21-16,-22 0 0,0 0 0,21 0 15,-21 0-15,22 0 0,-22 0 16,21 0-16,-21 21 0,1 0 0,-1 1 15,0 20-15,-21-21 0,0 21 16,0 1-16,0-22 0,-21 21 0,0 1 16,-1-1-16,-20 0 0,0 1 15,-1-1-15,1-21 0,0 21 0,-1-20 16,1-1-16,21 0 0,-21 0 16,20 0-16,1-21 0,0 0 15,0 0-15,0 0 16,0 0-16,21-21 15,0 0 1,0 0-16,21 0 16,0-1-16,0 22 0,0-21 0,0 0 15,1 21-15,20-21 0,-21 21 16,21 0-16,1 0 0,-22 0 0,21 0 16,1 0-16,-22 0 0,21 0 15,-21 21-15,22-21 0,-22 21 0,0 0 16,0 1-16,-21-1 0,0 0 15,21 0-15,-21 0 0,0 22 0,0-22 16,0 0-16,0 0 0,-21 21 16,0-20-16,-21 20 0,-1-21 15,-20 21-15,20-20 0,-20-1 0,-1 21 16,-20-21-16,20 0 0,1 1 16,20-22-16,-20 0 0,21 21 0,-1-21 15,1 0-15,21 0 16,-22 0-16,22-21 0,0-1 0,0 1 0,0 21 15,0-21-15,21 0 0,-22 0 16,22 0-16,-21 21 16,21-22-16,-21 22 15,21-21-15,0 0 32,21 21-17,0 0-15,1-21 0</inkml:trace>
  <inkml:trace contextRef="#ctx0" brushRef="#br0" timeOffset="36729.56">4635 6562 0,'0'0'15,"22"0"-15,-1 0 0,0 0 16,0 0-1,0 0-15,0 0 0,1 0 16,-1 0-16,0 21 0,0-21 0,0 21 16,0 0-16,1 0 0,-1 1 0,0-1 15,0 0-15,0 0 0,0 0 16,1 0-16,-1 22 0,0-22 0,0 0 16,0 0-16,-21 22 0,21-22 15,1 0-15,-22 0 0,0 0 0,21 0 16,-21 1-16,21-1 0,0 0 15,-21 0 1,0-42 31,0 0-31,0 0-16,0-1 15,0 1-15,0 0 0,0 0 0</inkml:trace>
  <inkml:trace contextRef="#ctx0" brushRef="#br0" timeOffset="37512.14">5397 6477 0,'0'-21'0,"0"42"0,0-63 31,-21 42 0,21 21-31,-21 0 16,0 0-16,0 0 0,0 1 0,-22-1 15,22 21-15,-21 0 0,21-20 16,-22 20-16,1 0 0,21-21 0,-22 22 16,1-22-16,0 21 0,-1-21 15,1 1-15,21 20 0,-21-21 0,20 0 16,1-21-16,0 21 0,0 1 15,0-1-15,0-21 0,-1 21 16,22-42 15,22 0-15,-1-1-16,21 1 0,-21 0 16,0 0-16,22 0 0,-1-22 0,0 22 15,-20-21-15,20 21 0,0-22 0,1 1 16,-1 21-16,-21 0 0,21-22 15,-20 22-15,-1 0 0,0 0 0,-21 0 16,21 0 0,-42 42 15,0 0-31,0 21 0,-22-21 16,1 22-16,0-1 0,-1-21 0,-20 22 15,-1-1-15,1 0 0,20 1 16,-20-1-16,21-21 0,-1 21 0,1-20 15,0-1-15,20-21 0,1 21 16,21 0-16,-21-21 0,42 0 31,0-21-31,1 0 0,-1 0 16,21-1-16,0-20 0,-20 21 16,20-21-16,0 20 0,22-20 15,-22 0-15,0-1 0,1 1 0,-1 0 16,0-1-16,1 22 0,-22 0 0,0 0 15,0 21-15,-21 21 16,0 0 0,-21 0-16,0 22 0,-21-22 15,20 21-15,-20-21 0,21 22 0,-21-22 16,20 21-16,-20-21 0,21 1 16,0-1-16,0 0 0,-1 0 15,1 0-15,0 0 0,42-42 31,0 0-15</inkml:trace>
  <inkml:trace contextRef="#ctx0" brushRef="#br0" timeOffset="39471.23">10901 6541 0,'0'0'0,"21"-22"16,0 1-16,0 0 0,0 21 16,-21-21-16,0 42 31,0 0-31,0 22 0,0-22 15,0 0-15,0 21 0,-21-21 16,0 22-16,0-22 0,0 0 0,0 21 16,-1-20-16,1-1 0,-21 0 15,21-21-15,21 21 0,-21 0 0,-1-21 16,22 21-16,0-42 31,0 0-15,22 0-16,-1 0 0,0 0 15,21-1-15,-21-20 0,22 0 0,-22 21 16,21-22-16,1 1 0,-1 0 0,0-1 16,-21 1-16,22 0 0,-1 20 15,-21-20-15,0 21 0,1 21 0,-1-21 16,0 21-16,-42 0 31,0 21-31,-22 0 16,22 0-16,-21 22 0,-22-22 15,22 0-15,0 21 0,-22-21 0,22 1 16,-22-1-16,22 0 0,0 0 16,-1 0-16,22-21 0,0 21 0,0-21 15,0 0-15,42 0 32,0 0-32,0 0 15,21 0-15,1 0 0,-1 0 0,22 0 16,-22 0-16,0 0 0,22 0 0,-22 0 15,22 0-15,-22 0 0,0 0 16,-21-21-16,22 21 0,-22 0 0,-42 0 47,0-21-47,-1 21 0,-20 0 16,21-21-16,-21 0 0,-1 21 0,22-21 15,-21-1-15,-1 1 0,22 0 0,0 0 16,-21 0-16,21 0 0,-1-1 15,22-20-15,-21 21 0,21 0 0,-21 21 16,21-21-16,0-1 0,0 1 16,0 42 15,0 1-31,0-1 16,21 21-16,0 0 0,-21-20 0,0 20 15,0 0-15,22 1 0,-22-1 16,0 0-16,21 1 0,-21-1 0,0 0 15,0 1-15,0-22 0,0 0 16,0 21-16,0-21 0,0 1 0,0-1 16,0 0-16,0 0 0,0 0 15,0-42 17,0 0-32,0 0 15</inkml:trace>
  <inkml:trace contextRef="#ctx0" brushRef="#br0" timeOffset="40229.79">12700 6308 0,'0'0'0,"21"0"0,0-21 0,0 21 16,1-22-16,-1 22 0,0-21 16,0 21-16,0-21 0,0 0 0,1 0 15,-22 0-15,0-1 16,-22 22 0,-20-21-16,21 21 0,0 0 0,-22 0 15,1 0-15,21 0 0,-21 0 16,-1 21-16,1 1 0,21-22 0,-22 21 15,22 0-15,0 0 0,-21 0 0,42 0 16,-21 1-16,21-1 0,-22 0 16,22 0-16,0 0 0,0 0 15,0 1-15,22-1 0,-1 0 16,0-21-16,0 21 0,0 0 0,22-21 16,-22 21-16,0 1 0,0-22 15,21 21-15,-20 0 0,-1 0 0,21-21 16,-21 21-16,0 0 0,22-21 15,-22 22-15,0-1 0,0 0 16,0 0-16,-21 0 0,0 0 0,0 1 16,0-1-16,0 0 0,0 0 15,-21-21-15,0 21 0,0 0 16,-21-21-16,20 22 0,-20-22 0,0 0 16,-1 21-16,1-21 0,0 0 15,-1 21-15,1-21 0,0 0 0,-1 0 16,1 0-16,21 0 0,-21 0 0,-1 0 15,22-21-15,0 0 0,0 21 16,-22 0-16,22-22 0,0 22 16,0 0-16,21-21 0,-21 21 15,21-21-15,21 21 32,0 0-32,0 0 15,22-21-15,-1 0 0,0 21 0</inkml:trace>
  <inkml:trace contextRef="#ctx0" brushRef="#br0" timeOffset="41119.57">14690 6350 0,'0'0'0,"21"0"0,-21-21 16,0 42 15,-21 0-31,-1 0 0,1 1 16,0 20-16,0-21 0,0 0 15,0 22-15,-1-22 0,1 0 0,-21 0 16,21 0-16,0 0 0,-1 1 15,1-1-15,0-21 0,21 21 16,-21-21-16,42 0 31,0-21-31,0 0 0,1-1 16,-1 1-16,0 0 0,21-21 16,1 21-16,-22-1 0,21-20 0,-21 21 15,22-21-15,-22 20 0,21 1 16,-21 0-16,0 21 0,1-21 0,-1 21 15,-21-21-15,-21 21 32,-1 0-32,1 0 15,0 21-15,-21-21 0,-1 0 16,1 21-16,21 0 0,-21-21 0,-1 0 16,1 0-16,0 21 0,20-21 0,-20 0 15,21 0-15,-21 0 0,20 0 16,1 22-16,0-22 15,42 0 1,0 0-16,1 0 16,20 21-16,-21-21 0,21 0 15,-20 0-15,-1 21 0,21-21 0,-21 0 16,22 0-16,-22 0 16,0 21-16,0-21 15,-42-21 16,0 21-31,21-21 16,-21 0-16,-1 21 0,22-22 16,0 1-16,-21 0 0,21 0 0,-21 21 15,21-21-15,0 0 0,0-1 16,-21 1-16,21 0 0,0 0 0,-21 0 16,21 42 15,0 0-16,0 0-15,0 0 16,0 1-16,0 20 0,0 0 0,0 1 16,0-1-16,0 0 0,0-21 0,0 22 15,0-1-15,0-21 0,0 22 16,0-22-16,0 0 0,0 0 0,0 0 16,0 0-16,0 1 15,21-22-15,0 0 0,0 0 16,0 0-16,22 0 0,-22 0 0</inkml:trace>
  <inkml:trace contextRef="#ctx0" brushRef="#br0" timeOffset="41787.3">16404 6371 0,'42'-42'16,"-84"84"-16,106-84 0,-64 21 0,21 21 16,-21-21-16,21-1 0,-21 1 15,0 0 1,-21 21-1,-22 0-15,22 0 0,0 0 0,-21 0 16,-1 0-16,1 21 0,0 0 0,-1 1 16,1-1-16,0 0 0,-1 0 15,1 21-15,0-20 0,-1 20 0,22-21 16,0 0-16,0 0 0,21 1 16,0-1-16,0 0 0,0 0 0,0 0 15,42-21 1,-21 21-16,1-21 0,-1 0 15,21 0-15,-21 0 0,22 0 0,-1 0 0,-21 0 16,21 22-16,1-22 16,-22 0-16,21 0 0,1 0 0,-22 0 15,21 21-15,-21-21 0,0 21 16,22-21-16,-22 0 0,0 21 0,0 0 16,0 0-16,1 1 15,-22-1-15,0 0 0,0 0 16,-22 0-16,1-21 0,0 21 15,0 1-15,-21-22 0,20 21 16,-20-21-16,0 0 0,-1 0 16,22 21-16,-21-21 0,0 0 0,20 0 15,-20 0-15,21 0 0,0 0 16,-22 0-16,22 0 0,0 0 0,0 0 16,0 0-16,0 0 0,-1 0 15,1 0-15,0 0 16,0 0-16</inkml:trace>
  <inkml:trace contextRef="#ctx0" brushRef="#br0" timeOffset="42348.61">12150 7451 0,'0'0'0,"-22"21"15,44-21 32,-1 0-31,0 0-16,0 0 0,21-21 0,22 21 16,-1-21-16,1-1 0,42 1 15,0 0-15</inkml:trace>
  <inkml:trace contextRef="#ctx0" brushRef="#br0" timeOffset="42853.68">15515 7408 0,'0'0'0,"0"22"0,0-1 16,21-21 0,0 21-1,1-21-15,-1 0 0,0 0 16,0 0-16,0 0 0,22 0 0,-22 0 16,21 0-16,-21-21 15,0 21-15,22-21 0,-1 21 0</inkml:trace>
  <inkml:trace contextRef="#ctx0" brushRef="#br0" timeOffset="46833.12">571 2625 0,'0'-21'0,"0"-1"31,0 44 0,0-1-31,0 0 0,0 0 16,0 0-16,0 0 0,0 22 16,0-22-16,0 0 0,0 21 15,0-20-15,0-1 0,22 21 16,-22-21-16,0 0 0,0 1 0,21-1 15,-21 0-15,0 0 0,0 0 16,0 0-16,21-21 31,0 0-15,0 0 0,-21-21-16,21 0 0,1 0 0,-22 0 15,21 0-15,-21-1 0,21 1 16,-21-21-16,0 21 0,21-22 15,0 1-15,-21 0 0,21-22 16,-21 22-16,0 0 0,22-22 16,-1 1-16,-21 20 0,21 1 0,-21-22 15,0 22-15,21 0 0,0-1 16,0 1-16,-21 21 0,0 0 16,0-22-16,22 22 0,-22 0 0,21 21 15,-21-21-15,21 21 0,0-21 16,0 21-16,0 0 15,1 0-15,20 0 0,-21 0 0,21 0 16,1 0-16,20 0 0,1 0 16,-1 0-16,1 0 0,-1 0 15,1 0-15,-1 0 0,1 0 16,-1 0-16,1 0 0,-22 0 16,22 0-16,-22 0 0,-21 0 0,21 0 15,-20 0-15,20 0 0,-21 0 16,0 21-16,0-21 15,-42 21 48,0-21-47,0 21-16,0-21 0</inkml:trace>
  <inkml:trace contextRef="#ctx0" brushRef="#br0" timeOffset="47760.59">1524 2540 0,'-21'0'15,"21"-21"-15,0 0 16,0 0-16,0-1 16,0 1-16,0 0 15,21 0-15,-21 0 16,21 21-16,0 0 0,0 0 0,1-21 16,-1 21-16,21 0 0,-21 0 15,0 0-15,22 0 0,-22 0 16,21 0-16,-21 0 0,1 21 0,-1 0 15,0-21-15,0 21 0,-21 21 16,0-20-16,0-1 0,0 0 16,0 21-16,0-21 0,0 22 15,-21-22-15,-21 21 0,20-21 16,1 1-16,-21-1 0,0 0 0,20 0 16,-20 0-16,0 0 0,21 1 15,-1-1-15,-20-21 0,21 0 16,0 0-16,21-21 47,21-1-47,0 22 15,0 0-15,0-21 0,22 21 16,-22-21-16,0 21 0,0 0 0,22 0 16,-22 0-16,0 0 15,21 0-15,-21 0 0,1 0 0,-1 0 16,0 0-16,0 0 0,0 0 15,0 21-15,1 0 16,-22 1-16,21-22 0,-21 21 0,0 0 16,0 0-16,0 0 15,0 0-15,0 1 0,0-1 16,-21 0-16,-1-21 0,1 21 16,0-21-16,0 21 0,0-21 15,0 0-15,-1 21 0,1-21 0,-21 0 16,21 0-16,-22 0 0,22 0 15,0 0-15,-21 0 0,21 0 16,-22 0-16,22 0 0,0 0 16,0 0-16,-22-21 0,43 0 15,-21 21-15,0 0 0,0 0 0,21-21 16,-21 21 0,0 0 155</inkml:trace>
  <inkml:trace contextRef="#ctx0" brushRef="#br0" timeOffset="52901.4">2371 2858 0,'21'0'15,"0"-22"-15,0 22 0,0-21 16,-21 0-16,21 21 0,1-21 16,-1 0-16,0 0 15,-21-1-15,21 1 0,0 0 16,-21 0-16,0 0 15,21 21-15,-21 21 32,-21 21-17,0-21-15,0 1 0,-21 20 16,20 0-16,-20 1 0,0-1 16,-1 0-16,1 22 0,0-22 0,-1 22 15,1-22-15,21 21 0,-64 43 16,43-63-16,21-1 15,-22 0-15,22-21 0,-21 22 0,21-22 16,0 21-16,-1-21 16,22 1-16,-21-22 0,21 21 0,-21-21 0,21 21 15,0-42 48,21 0-48,0-1-15,1 1 16,-1 0-16,0 0 0</inkml:trace>
  <inkml:trace contextRef="#ctx0" brushRef="#br0" timeOffset="53672.17">2625 3217 0,'0'0'0,"-22"0"0,1 0 16,0-21-16,21 0 15,0 0 1,0 0-16,21 0 31,0 21-31,1 0 0,-1 0 16,21 0-16,-21-22 0,0 22 15,22 0-15,-22 0 0,21 0 0,-21 0 16,22 0-16,-22 0 0,0 22 16,0-22-16,0 21 0,-21 0 15,22 0-15,-22 0 0,0 0 0,0 22 16,0-22-16,0 0 0,0 0 15,0 22-15,-22-22 0,1 0 0,0 0 16,-21 0-16,21 0 0,-22-21 16,22 22-16,-21-1 0,21-21 0,-1 0 15,1 0-15,0 0 0,0 0 16,0 0-16,0 0 16,21-21-1,0-1-15,21 1 16,0 21-1,0 0-15,0 0 0,0 0 0,1 0 16,-1 0-16,0 0 0,21 0 16,-21 0-16,1 0 0,20 0 0,-21 0 15,0 21-15,0-21 0,1 22 16,-1-22-16,0 21 0,-21 0 16,0 0-16,21 0 0,-21 0 15,0 1-15,0-1 16,-21 0-16,0 0 0,-22-21 0,22 21 15,-21 0-15,0-21 0,-1 22 16,1-22-16,0 0 0,-1 21 16,1-21-16,0 0 0,-1 0 15,22 0-15,-21 0 0,21 0 0,-1 0 16,1 0-16,0 0 0,0 0 16,0 0-16,21-21 46,-21-1-30,21 1-16,0 0 16,0 0-1,0 0-15</inkml:trace>
  <inkml:trace contextRef="#ctx0" brushRef="#br0" timeOffset="59812.24">4720 9864 0,'0'-21'47,"0"-1"0,21 22 0,0 0 62,1 0-62,-1 0 62,-21-21-109,21 21 31,-21-21-15,0 0 172,21 21-173,-21-21 63</inkml:trace>
  <inkml:trace contextRef="#ctx0" brushRef="#br0" timeOffset="60635.76">4805 9906 0,'0'0'0,"21"0"31</inkml:trace>
  <inkml:trace contextRef="#ctx0" brushRef="#br0" timeOffset="60935.59">4847 9821 0,'0'0'0,"0"-21"16,0 0-16,0 0 15,0 0 1,0 42 0,0 0-1,0 0-15,0 22 16,0-22-16,-21 85 16,0-85-16,0 21 15,21 0-15,0-20 0,-22-1 0,1 21 16,21-21-16,-21 0 0,21 1 0,0-1 15,0 0-15,0 0 16,-21-21-16,21-21 31,0 0-31,0 0 0,0-1 16</inkml:trace>
  <inkml:trace contextRef="#ctx0" brushRef="#br0" timeOffset="61310.83">4911 9398 0,'0'0'0,"-22"0"16,1 0-16,0 0 16,21 21-16,0 0 0,0 1 15,0-1 1,0 0-16,21-21 15,0 0-15,1 0 16,-1 0-16,0 0 0,0 0 0,0-21 16,0 21-16,-21-21 0,22 21 0,-22-22 15,0 1-15,0 0 16,0 0-16,-22 0 0,1 21 16,0 0-16,0 0 0,0 0 15,0 0-15,-1 0 0,1 0 0,0 0 16,21 21-16,-21-21 15,21 21-15,0 0 0,0 0 0,0 1 16,0-1-16,0 21 0,0-21 0,0 0 16,21 1-16,0-1 0,0 0 15,-21 0-15,22 0 0,-1 0 0</inkml:trace>
  <inkml:trace contextRef="#ctx0" brushRef="#br0" timeOffset="62064.4">5292 9758 0,'0'21'32,"0"0"-32,-22-21 0,22 21 15,0 1-15,-21-1 0,21 0 0,-21 0 16,21 0-16,0 22 0,0-22 0,0 0 16,-21 0-16,21 0 0,0 0 15,-21 1-15,21-1 0,0 0 0,0 0 16,0 0-1,-21-21-15,21-21 32,0 0-32,0 0 0,0-22 15,0 22-15,0 0 0,0-21 16,21 21-16,0-22 0,0 1 0,0 0 16,0-1-16,1 1 0,-1 0 15,21 20-15,-21 1 0,22 0 0,-22 0 16,0 21-16,21 0 0,-21 0 15,1 0-15,-1 21 0,0 0 0,-21 0 16,0 22-16,0-1 0,0 0 16,0-20-16,0 20 0,0 0 0,0 1 15,0-22-15,0 21 0,0-21 16,0 22-16,0-22 0,0 0 16,0 0-16,0 0 0,21-21 15,0 0-15,0 0 0,1 0 0,-1 0 16,0 0-16,0 0 0,21-21 15,-20 0-15,20 21 0,-21-42 0,21 20 16,-20 1-16,20-21 0,-21 0 0,21-1 16,-20 1-16,-1-22 0,21 1 15,-21-1-15,0 1 0,1-1 16,-1 1-16,0 21 0,-21-22 16,0 1-16,21-1 0,0 22 0,-21-1 0,0 1 15,0 21-15,0 0 0,0 0 16,0 42-1,0 21-15,0-21 16,0 22-16,-21-1 0,21 21 16,-21-20-16,0 20 0,21 1 0,-21-1 15,-1 1-15,1-1 0,0 1 0,21-1 16,0 1-16,-21-22 0,21 0 16,-21 1-16,21-1 0,0-21 15,0 22-15,0-22 0,0 0 0,0 0 16,21-21-16,0 0 0,0 0 15,0 0-15,1 0 0,-1 0 16,0-21 0,-21 0-16,21 21 0,0-21 0,0-1 15,-21 1-15,22-21 0,-1 21 0,-21 0 16,0-22-16</inkml:trace>
  <inkml:trace contextRef="#ctx0" brushRef="#br0" timeOffset="62343.23">6054 9610 0,'0'-21'16,"0"-1"-16,21 1 16,21 21-16,-21-21 0,0 21 0,22 0 15,-22-21-15,21 21 0,1 0 16,-1-21-16,-21 21 0,21 0 0,-20 0 15,20 0-15,-21 0 0,21-21 16,-20 21-16,-1 0 0,0 0 0,0 0 16,0 0-1,0 0 1,-21 21 0,22-21-16</inkml:trace>
  <inkml:trace contextRef="#ctx0" brushRef="#br0" timeOffset="65135.85">7768 9970 0,'0'0'0,"0"21"63,21-21-48,0-21 1,1 21-16,-1-22 16,0 22-16,0-21 0,0 0 15,0 0-15,1 0 0,-22 0 0,21-1 16,0 1-16,0-21 0,-21 21 15,0-22-15,21 22 0,-21 0 0,0-21 16,0 21-16,0-1 0,0 1 16,-21 21-16,0-21 0,0 21 15,0 0-15,-1 0 0,1 0 0,0 21 16,0 0-16,0 1 16,21-1-16,0 0 15,0 0-15,21 0 16,0 0-16,0 1 0,0-22 15,1 21-15,-1 0 0,0 0 0,0 0 16,0 0-16,0 1 0,1-1 16,-1 0-16,0 0 0,0 0 0,-21 0 15,0 1-15,0-1 0,21 0 16,-21 0-16,21 0 16,-21 0-16,22-21 15,-1 0-15,0 0 16,0 0-16,0 0 0,0 0 15,1-21-15,-1 21 0,0-21 0,0 0 16,0 0-16,0 0 0,1-1 16,-1 1-16,0-21 0,0 21 15,0-22-15,-21 22 0,0-21 0,21 0 16,-21 20-16,22 1 0,-22 0 16,0 0-16,0 42 31,0 0-31,-22 0 15,1 22-15,21-22 0,0 21 0,-21-21 16,21 22-16,-21-22 0,21 0 16,0 21-16,0-20 0,0-1 0,0 0 15,0 0-15,21-21 0,0 21 0,0 0 16,1-21-16,-1 0 16,0 0-16,0 0 0,0 0 15,0 0-15,1 0 0,-1 0 16,0-21-16,-21 0 15,21 0-15,-21 0 0,0 0 16,0-1-16,0 1 0,0 0 0,-21 0 16,0-21-16,0 20 0,-1 22 15,1-21-15,0 0 0,0 21 0,21-21 16,-21 21-16,21-21 31,0 0-31,21 21 16,21 0-16,-21-22 0,22 22 15,-1 0-15,-21-21 0,22 21 16,-1 0-16,21 0 0,-20-21 0,-1 21 16,0 0-16,-20 0 0,20 0 15,-21 0-15,0 0 0,0 21 0,1-21 16,-22 21-16,0 1 0,0-1 0,0 0 16,0 0-16,-22 0 15,1 0-15,21 1 0,0-1 0,0 0 16,-21 0-16,21 0 0,0 0 15,0 1-15,0-1 16,21-21 0,0 0-1,1 0-15,-1 0 0,0 0 16,0-21-16,-21-1 0,21 1 16,-21 0-16,0 0 15,0 0-15,0-22 0,0 22 0,-21 0 16,0-21-16,0 21 0,0-1 0,-1 1 15,1 0-15,0 0 0,0 21 16,21-21-16,-21 21 0,42 0 47,0 21-47,0-21 0,0 0 16,1 0-16,20 0 0,-21 0 15,0 0-15,22 0 0,-22-21 0,21 0 16,-21-1-16,22 1 0,-22 0 0,21 0 15,-21 0-15,22-22 0,-22 22 16,0-21-16,0 0 0,0-1 0,0 1 16,1 0-16,-1-1 0,0 1 15,-21 21-15,0-22 0,0 22 0,0 0 16,0 0-16,0 0 0,0 42 16,-21 0-1,0 0-15,21 22 0,0-1 0,-22-21 16,1 21-16,0 1 0,0-1 15,21 22-15,-21-22 0,0 0 16,-1 1-16,22 20 0,-21-21 0,21 1 16,-21 20-16,21-20 0,0-22 15,0 21-15,0 0 0,0-20 0,0-1 16,0 0-16,0 0 0,0 0 0,0 0 16,21-21-1,0 0-15,1 0 16,-1-21-16,0 0 0,0 0 15,-21 0-15,0-22 0</inkml:trace>
  <inkml:trace contextRef="#ctx0" brushRef="#br0" timeOffset="65311.76">9546 9462 0,'-21'0'16,"42"0"-1,0 0 1,0 0-16,22 0 16,-22 0-16,0 0 0,21 0 0,-20 0 15,20-22-15,-21 22 0,21 0 16</inkml:trace>
  <inkml:trace contextRef="#ctx0" brushRef="#br0" timeOffset="66025.85">10287 9419 0,'-21'0'0,"0"21"16,-1-21-16,1 22 0,-21-1 15,21 0-15,0 0 0,-1 0 0,-20 0 16,21 1-16,0-1 0,0 21 0,-1-21 16,1 0-16,21 1 0,0-1 15,0 0-15,0 0 0,0 0 16,0 0-16,21-21 0,1 0 0,-1 0 15,0 0-15,0 0 16,0 0-16,0 0 0,1-21 16,-1 21-16,-21-21 0,0 0 0,0 0 15,0 0-15,0-1 0,0 1 16,0-21-16,0 21 0,0-22 0,0 22 16,-21-21-16,21 21 0,-22 0 0,22-1 15,0 1-15,0 0 0,0 0 16,0 0-16,22 21 15,-1 0-15,0-21 0,0 21 16,0 0-16,22-22 0,-22 1 16,21 21-16,-21-21 0,22 21 0,-22-21 0,0 21 15,0 0-15,0-21 16,0 21-16,1 0 0,-22 21 31,0 0-31,-22 0 16,1 22-16,21-22 0,-21 21 0,0-21 15,21 22-15,-21 20 0,0-21 16,-1 22-16,1-22 0,0 22 0,21-1 16,0 1-16,-21-1 0,21-20 0,0 20 15,0 1-15,0-22 0,0 21 16,0 1-16,0-22 0,0 22 16,21-1-16,-21-20 0,0-1 0,0 0 15,0 1-15,21-1 0,-21 0 0,0 1 16,0-22-16,0 0 0,0 0 15,-21 0-15,0 0 0,0-21 16,0 0-16,-1 0 0,1 0 0,0 0 16,0 0-16,0-21 0,0 0 15,-1 0-15,1-21 0,0-1 0,21 1 16,-21 0-16,21-1 0,0-20 0,0-1 16,0 1-16,21 20 15,0-20-15,0-1 0,1 22 0,20-21 16,-21 20-16,21 1 0,-20 0 0,20-1 15,0 22-15,-21-21 0,22-1 16,-1 22-16,0 0 0,1-21 0</inkml:trace>
  <inkml:trace contextRef="#ctx0" brushRef="#br0" timeOffset="66259.72">11049 9292 0,'0'0'15,"0"-21"-15,0 0 0,0 0 16,0 0-16,-21 21 15,0 21 1,21 0-16,0 0 0,0 0 16,-22 22-16,1-22 0,21 21 15,-21 0-15,21 1 0,0-1 0,-21 0 16,0 1-16,0-1 0,21 22 16,-22-43-16,1 21 0,21 0 0,-21-20 15,21 20-15,0-21 0,-21 0 16,0-21-16,0 21 0,-1-21 0,1 0 15,0 0-15,0 0 0,0 0 0</inkml:trace>
  <inkml:trace contextRef="#ctx0" brushRef="#br0" timeOffset="67385.12">10541 9610 0,'42'0'0,"-84"0"0,105-21 0,-20 21 0,-1 0 16,0-22-16,1 22 0,20-21 0,-20 21 15,20-21-15,1 0 0,-22 21 16,21-21-16,1 0 0,-1-1 0,-20 1 16,-1 0-16,0 0 0,-20 0 0,-1 0 15,0-1-15,-21-20 0,21 21 16,-21 0-16,0 0 0,0-22 16,-21 43-16,0 0 0,0-21 15,-1 21-15,1 0 0,-21 0 16,21 21-16,0 0 0,-1 1 0,-20-1 0,21 21 15,0-21-15,0 22 16,-1-1-16,1-21 0,0 21 0,0 1 16,0-1-16,0 0 0,21 1 0,0-1 15,0-21-15,0 22 0,0-22 16,0 0-16,0 0 0,0 0 0,0 0 16,0 1-16,21-22 15,0 0-15,0 0 16,-21-22-16,21 22 0,0-21 0,1 0 15,-22 0-15,21 0 16,0 0-16,-21-22 0,21 22 0,-21 0 16,21 0-16,-21 0 0,0-1 0,21 22 0,1 0 15,-22 22 1,0-1-16,0 0 16,0 0-16,0 0 0,0 0 0,21 1 15,-21-1-15,21 0 0,-21 0 16,21 0-16,0 0 0,0 1 15,22-22-15,-22 0 0,0 0 0,21 0 16,1 0-16,-22 0 0,21 0 16,-21 0-16,1-22 0,20 1 0,-21 0 15,0 21-15,-21-42 0,21 21 16,-21-1-16,22 1 0,-22-21 16,0 21-16,0-22 0,0 22 0,0 0 0,0 0 15,0 0-15,-22 21 16,1 0-1,0 21-15,21 21 16,0-21-16,0 1 0,0-1 16,0 21-16,0-21 0,0 0 0,0 22 15,0-22-15,0 0 0,0 0 0,21 0 16,0-21-16,1 22 0,-1-1 16,0-21-16,0 0 0,0 0 0,0 21 15,1-21-15,-1 0 0,0 0 16,21 0-16,-21-21 0,1 0 15,-1-1-15,0 22 0,0-21 0,0 0 16,-21-21-16,21 21 0,1-1 16,-22 1-16,0 0 0,0 0 15,0 0-15,21 0 0,-21 42 32,-21-21-32,21 21 0,0 0 15,0 0-15,0 0 0,0 1 0,0-1 16,0 0-16,0 0 0,0 0 0,0 0 15,0 1-15,21-22 0,0 21 16,21-21-16,-21 0 0,22 0 0,-22 0 16,21 0-16,1 0 0,-22 0 15,21 0-15,0 0 0,-20 0 16,-1 0-16,21-21 0,-21-1 0,0 1 16,1 0-16,-22 0 0,0-21 0,21 20 15,-21-20-15,0 0 0,0 21 16,0-22-16,0 22 0,0 0 0,0 0 15,-21 21-15,-1 0 0,1 0 16,0 0-16,21 21 0,-21 0 16,21 0-16,-21 22 0,21-22 0,0 21 15,0-21-15,0 0 0,0 22 16,0-22-16,0 0 0,0 0 16,21 0-16,0 1 0,-21-1 0,21-21 15,0 0-15,1 21 0,-1-21 16,0 0-16,0 0 0,0 0 0,22-21 15,-22 21-15,0-21 0</inkml:trace>
  <inkml:trace contextRef="#ctx0" brushRef="#br0" timeOffset="67643.97">13864 9567 0,'21'0'15,"0"0"1,1 0-16,-1 0 0,0 0 16,21 0-16,-21 0 0,1 0 0,-1 0 15,0 0-15,0 0 0,-42 0 31,0 0-15</inkml:trace>
  <inkml:trace contextRef="#ctx0" brushRef="#br0" timeOffset="67792.89">13737 9779 0,'0'0'0,"0"21"16,0 0-16,0 1 15,21-22-15,0 21 0,1-21 0,-1 21 16,0-21-16,0 0 0,0 0 0,0 0 15,22 0-15,-22 0 0,21 0 16,-21-21-16,22 21 0,-1-21 0,0 21 16,1-22-16,-1 1 0,22 21 0</inkml:trace>
  <inkml:trace contextRef="#ctx0" brushRef="#br0" timeOffset="68183.66">15240 9906 0,'42'0'16,"-21"21"-1,1-21-15,20 0 0,0 0 16,1 0-16,20 0 0,1 0 0,20 21 0,1-21 15,21 0-15,0 0 16,-1 0-16,22 0 0,0 0 0,0-21 16,0 0-16,-21 21 0,0-21 15,0 0-15,-21 21 0,-1 0 0,-20-21 16,-22 21-16,22 0 0,-43 0 0,21 0 16,-21 0-16,0 0 0,1 0 15,-1 0-15,0 0 16,0 0-1,0 0 1</inkml:trace>
  <inkml:trace contextRef="#ctx0" brushRef="#br0" timeOffset="73571.47">4593 9821 0,'21'0'16,"0"0"-16,1-21 15,-22 0-15,21 0 16,0 0-16,-21 0 0,0-1 0,0 1 16,0 0-16,0-21 0,0 21 15,0-1-15,-21 1 0,0 0 0,-1 0 16,1 0-16,0 21 0,-21 0 0,-1 0 15,1 0-15,0 0 0,21 0 16,-22 0-16,1 21 0,0 0 0,-1 0 16,22 22-16,-21-1 15,21 0-15,-22 1 0,22-1 0,0 0 0,0 1 16,21-1-16,0-21 16,0 21-16,0-20 0,0 20 0,0-21 15,21 0-15,0 0 0,0-21 0,0 0 16,22 0-16,-1 0 0,-21 0 15,22 0-15,-1 0 0,0-21 0,1 21 16,-1-42-16,0 21 0,1 0 16,-1-22-16,0 1 0,1 0 0,-22-1 15,21-20-15,0 20 0,-20-20 16,-1-1-16,21 1 0,-21-1 16,0 1-16,1-1 0,-1 1 0,0-22 15,-21 22-15,0-1 0,21 1 0,-21-1 16,0 1-16,0 20 0,0 22 15,0-21-15,-21 42 16,0 0-16,0 21 0,-1 0 16,1 43-16,0-22 0,0 22 15,21-1-15,-21 22 0,0-22 0,-1 1 16,1 20-16,0 1 0,0-21 16,21 20-16,0-20 0,-21 63 15,21-85-15,0 0 0,0 1 0,0-1 16,0 0-16,0-20 0,21-1 15,-21 0-15,21 0 0,0-21 16,-21 21-16,21-21 0,1 0 16,-1 0-16,0-21 15,0 0-15,0 0 0,0 0 0,1-1 16,-1 1-16,0 0 0</inkml:trace>
  <inkml:trace contextRef="#ctx0" brushRef="#br0" timeOffset="75304.67">5207 9589 0,'0'0'0,"0"21"31,0 0-31,-21 0 0,0 0 16,-1 0-16,22 1 0,-21 20 16,0-21-16,21 21 0,0-20 0,-21-1 15,21 21-15,-21-21 0,21 0 16,0 1-16,0-1 0,0 0 0,0 0 15,21-21-15,0 0 16,0 0-16,0 0 0,1 0 16,-1 0-16,21-21 0,-21 0 0,0 21 15,22-21-15,-22-1 0,0 1 16,0 0-16,0-21 0,1 21 16,-22-22-16,0 22 0,0-21 0,0 21 15,0-1-15,-22-20 0,1 42 16,0-21-16,0 0 0,0 21 0,0 0 15,-22 0-15,22 0 0,0 21 16,-21-21-16,20 21 0,1 0 0,0 22 16,0-22-16,0 0 0,21 21 15,0-21-15,-21 1 0,21 20 0,0-21 16,0 0-16,0 0 0,21 1 16,0-22-16,0 0 15,0 0-15,0 0 0,1 0 0,20 0 16,-21 0-16,21 0 0,-20-22 15,20 1-15,-21 0 0,21 21 0,-20-21 16,-1 0-16,0 0 0,0-1 0,-21 1 16,0 0-16,21 0 0,-21 0 15,21 0-15,-21-1 16,0 44 0,0-1-16,0 0 15,0 0-15,0 0 0,-21 0 0,21 1 16,-21 20-16,21-21 0,0 0 15,0 0-15,0 1 0,0-1 0,0 0 16,0 0-16,21-21 16,0 0-1,1 0-15,-1 0 0,0-21 16,0 21-16,0-21 0,0 0 16,1-1-16,-1 1 0,0 0 0,0 0 15,-21 0-15,21 0 0,-21-1 16,0 1-16,0 0 0,0 0 15,0 42 1,0 0 0,-21 0-16,0 22 0,21-22 15,-21 0-15,21 0 0,0 0 16,0 1-16,0-1 0,0 0 16,0 0-16,21-21 15,-21 21 1,21-21-16,0 0 0,22 0 0,-22 0 15,0 0-15,0 0 0,0 0 0,0 0 16,1 0-16,-1 0 0,0 0 16,0-21-16,-21 0 0,21 0 15,0 0-15,-21-1 16,0 1-16,0 0 0,0 0 0,0 0 16,0 0-16,0-1 0,0 1 0,-21 21 31,0 0-31,0 21 15,0 1-15,0-1 16,-1 0-16,22 0 0,-21 0 16,21 0-16,-21 1 0,21-1 0,0 0 15,0 0-15,0 0 16,0 0-16,21-21 0,0 0 16,-21 22-16,22-22 0,-1 0 0,0 0 15,0 0-15,0 0 16,0-22-16,1 22 0,-1-21 0,0 0 15,0 0-15,0 0 0,-21 0 16,21-22-16,1 1 0,-1 0 0,0-1 16,0 1-16,-21-22 0,21 22 15,0-21-15,-21-1 0,0 1 16,22 20-16,-22-20 0,0 20 0,0-20 16,0 21-16,0-1 0,0 22 0,0 0 15,0 0-15,0 42 16,-22 0-16,22 21 15,-21-20-15,0 20 0,0 21 16,0-20-16,0 20 0,21 1 0,-22-1 16,1 1-16,0-22 0,21 22 15,-21-1-15,21-21 0,0 1 0,0-1 16,0 0-16,0 1 0,21-22 0,0 0 16,0 0-16,1-21 15,-1 21-15,0-21 0,0 0 0,0 0 16,22 0-16,-22 0 0,0-21 0,21 0 15,-21 0-15,22 0 0,-22 0 16,21-22-16,-21 1 0,22 0 0,-22-1 16,0 1-16,0 0 0,0-1 15,1-20-15,-1 20 0,-21 1 0,21 21 16,-21-21-16,0 20 0,0 1 0,-21 42 31,0 1-31,-1-1 16,1 21-16,0-21 0,0 22 15,-21 84 1,42-85-16,-22 0 0,22 1 0,0-1 16,0-21-16,0 21 0,0-20 15,0-1-15,22 0 0,-1 0 0,0 0 16,0-21-16,0 0 0,22 0 0,-22 0 16,21 0-16,-21 0 0,22 0 15,-1 0-15,0 0 0,-21-21 0,22 0 16,-1 0-16,-21 0 0,22-1 0,-22 1 15,21 0-15,-21 0 0,-21 0 16,0-22-16,21 22 0,-21 0 16,0 0-16,-21 21 15,0 21-15,0 0 16,0-21-16,21 21 0,-21 1 0,21 20 16,-22-21-16,22 0 0,0 0 0,0 1 15,0-1-15,0 0 0,0 0 16,22 0-16,-1 0 0,0-21 0,0 0 15,0 0-15,0 0 0,1 0 16,-1 0-16,0 0 0,0 0 0,0 0 16,0-21-16,1 0 0,-1 21 0,21-42 15,0 21-15,1-1 0</inkml:trace>
  <inkml:trace contextRef="#ctx0" brushRef="#br0" timeOffset="75980.31">15981 9419 0,'0'-21'0,"0"42"0,-21-63 0,-1 42 0,22-21 16,0 0-16,0-1 0,0-20 16,0 21-16,0 0 0,0 0 0,0-1 15,0 1-15,0 0 0,0 0 0,22 21 32,-1 21-32,-21 0 15,0 0-15,0 22 0,0-1 16,0 0-16,0 1 0,0-1 15,0 0-15,0 1 0,0-1 0,-21 0 16,21 1-16,-22-1 0,22 0 0,-21-20 16,21-1-16,0 21 0,0-21 15,0 0-15,0 1 16,21-44 15,1 1-31,-1 0 0,0 0 16</inkml:trace>
  <inkml:trace contextRef="#ctx0" brushRef="#br0" timeOffset="76152.21">16383 9483 0,'0'0'0,"0"-21"0,-21-1 16,0 22 0,21-21 30,21 21-46,0 0 0,0 0 16,0 0-16,0 0 0,1-21 16</inkml:trace>
  <inkml:trace contextRef="#ctx0" brushRef="#br0" timeOffset="76631.72">16827 9313 0,'0'-21'0,"0"42"0,0-63 16,0 21-1,0 0-15,0 0 0,22-1 16,-1 1-16,0 21 16,0 0-16,0 0 0,0 0 0,1 0 15,-1 0-15,0 0 0,0 21 0,0 1 16,-21-1-16,0 0 16,0 0-16,0 0 0,0 0 0,0 1 15,-21-1-15,0 0 0,-21 0 16,20 0-16,1 0 0,-21 1 15,0-1-15,20-21 0,-20 21 0,0-21 16,21 21-16,-1-21 0,-20 0 0,21 0 16,0 0-16,21 21 0,21-42 31,0 21-15,21 0-16,-20 0 0,20 0 15,0 0-15,1 0 0,-1 0 16,0 0-16,22 0 0,-22 21 0,0 0 15,1-21-15,-1 22 0,-21-1 16,22-21-16,-43 21 0,0 0 0,0 0 16,0 0-16,0 1 0,-22-1 0,1 0 15,0 0-15,-21 0 0,21 0 16,-22-21-16,1 22 0,0-22 0,20 21 16,-20-21-16,0 0 0,21 21 0,-1-21 15,-20 0-15,21 0 0,-21 0 16,20 0-16,-20 0 0,21 0 0,-21 0 15,-1 0-15,1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3T03:55:33.2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1312 3493 0,'-21'0'78</inkml:trace>
  <inkml:trace contextRef="#ctx0" brushRef="#br0" timeOffset="4550.47">15198 2180 0,'0'-21'0,"0"0"31,0 0-31,21 21 16,0-21-16,-21 42 62,0 0-46,0 0-16,0 0 15,-21 0-15,21 1 0,-21-22 16,21 21-16,0 0 16,0 0-16,-22 0 0,22 0 0,-21 1 0,21-1 15,0 0-15,0 21 16,-21-21-16,21 1 0,0-1 0,0 0 15,0 21-15,0-21 0,0 1 16,0-1-16,0 0 0,0 0 0,0 21 16,0-20-16,0-1 0,0 0 15,0 0-15,0 0 0,-21 0 0,21 1 16,0-1-16,-21 0 0,21 0 16,-21 0-16,21 0 0,0 1 0,0-1 15,0 0-15,0 0 0,0 0 16,-22 0-16,22 1 0,-21-1 15,21 21-15,-21-21 0,21 0 0,0 1 16,0 20-16,-21-21 0,21 0 16,-21 0-16,21 22 0,-21-22 0,21 0 15,0 21-15,0-20 0,-22-1 16,22 21-16,-21-21 0,21 0 0,0 1 16,0 20-16,0-21 0,-21 0 15,21 0-15,0 22 0,0-22 0,0 0 16,0 0-16,0 0 0,-21 22 0,21-22 15,0 0-15,0 21 0,0-20 16,0 20-16,0-21 0,0 21 16,0-20-16,0 20 0,0-21 0,0 21 15,0-20-15,0 20 0,0-21 16,0 21-16,0-20 0,0 20 16,0-21-16,0 21 0,0-20 0,0-1 15,0 21-15,0-21 0,0 22 0,0-22 16,0 21-16,0-21 0,0 22 15,0-22-15,0 21 0,0-21 0,0 22 16,0-1-16,0 0 0,0-21 16,0 22-16,0-22 0,0 21 0,0 1 15,0-22-15,0 21 0,0-21 16,0 22-16,0-22 0,0 21 0,0-21 16,0 22-16,0-22 0,0 21 15,0-21-15,0 22 0,0-22 16,0 21-16,0-21 0,0 22 0,0-22 15,0 21-15,0-21 0,0 22 16,0-22-16,0 21 0,0-21 0,0 22 16,0-22-16,0 21 0,0-21 15,0 22-15,0-22 0,0 0 0,0 21 16,0-21-16,0 1 0,0 20 0,0-21 16,0 0-16,0 22 0,0-1 15,0-21-15,0 21 0,0 1 16,0-1-16,0 0 0,0-20 15,0 20-15,-21 0 0,21 1 0,0-1 16,0 0-16,0 1 0,-21-1 0,21 0 16,0-21-16,0 22 0,0-1 15,0 0-15,0 1 0,0-1 0,0 0 16,-22 1-16,22-1 0,0 0 16,0 1-16,0 20 0,0-20 0,0-1 15,0 0-15,0 1 0,0-1 0,0 0 16,0 1-16,0-1 0,0 0 15,0 1-15,0 20 0,0-21 0,0 1 16,0-1-16,0 22 0,0-22 0,0 21 16,0-20-16,0-1 15,0 22-15,0-22 0,0 0 0,0 1 16,0 20-16,0 22 0,0-22 16,0-20-16,0 20 0,0-21 15,0 22-15,0-22 0,0 22 0,0-22 16,0 22-16,0-22 0,0 21 15,0-20-15,0-1 0,0 22 0,0-22 16,22 0-16,-22 22 0,0-22 0,0 22 16,0-22-16,0 21 0,0-20 15,0 20-15,21-20 0,-21 20 0,0-21 16,0 1-16,0 20 0,0-20 16,0-1-16,0 0 0,0 22 0,0-22 15,0 0-15,0 22 0,21-22 16,-21 22-16,0-22 0,0 0 0,0 22 15,0-22-15,21 22 0,-21-22 16,0 0-16,0 22 0,0-22 0,0 1 16,0 20-16,0-21 0,0 1 0,0 20 15,0-20-15,0 20 0,21 1 16,-21-22-16,0 0 0,0 22 0,0-22 16,0 22-16,0-22 0,21 0 15,-21 22-15,0-22 0,0 0 16,0 22-16,0-22 0,0 22 0,0 42 15,0-43-15,0-21 16,0 22-16,0-22 0,0 22 0,0-22 16,0 0-16,0 22 0,0-22 0,0 22 15,0-22-15,0 22 0,0-22 16,0 21-16,0 1 0,0-22 0,0 22 16,0-22-16,0 22 0,0-22 0,0 0 15,0 22-15,0-22 0,0 0 16,0 22-16,0-22 0,0 22 0,0-22 15,0 22-15,0-22 0,0 21 16,0 1-16,0-22 0,0 22 16,0-22-16,0 22 0,0-22 0,0 0 15,0 22-15,0-22 0,0 22 16,22-22-16,-22 0 0,21 22 0,-21-22 16,0 0-16,0 22 0,21-22 15,-21 1-15,21-1 0,-21 21 0,0-20 16,0-1-16,21 43 0,0-43 15,-21 0-15,22 22 0,-22-22 0,21 1 16,-21 20-16,0-21 0,0 1 16,21 20-16,0-20 0,-21-1 0,21 21 15,-21-20-15,21-1 0,-21 0 16,22 22-16,-22-22 0,21 1 16,-21 20-16,21-21 0,-21 1 0,0-1 15,21 22-15,-21-22 0,21 0 0,-21 1 16,21-1-16,-21 0 0,0 1 15,0-1-15,0 0 0,0 1 0,0-22 16,22 0-16,-22 0 0,0 0 0,0 0 16,0-42-1,0-21-15,0 0 16</inkml:trace>
  <inkml:trace contextRef="#ctx0" brushRef="#br0" timeOffset="9752.16">15557 2032 0,'0'0'0,"-21"0"0,0 0 15,21 21-15,-21-21 16,0 0-16,0 0 16,-1 0-16,1 0 15,0 0-15,0 0 16,0 0 0,0 0-16,42 0 46,0 0-46,0-21 0,21 21 0,-20 0 16,20 0-16,-21-21 0,21 21 16,1-21-16,-1 21 0,0 0 0,-20 0 15,20 0-15,0 0 0,1 0 16,-1 0-16,0 0 0,1 0 16,20 0-16,-21 0 0,22 0 0,-1 0 15,1 0-15,-1 0 0,1 0 16,-1 0-16,1 0 0,-1 0 0,1 0 15,-1 0-15,-20 0 0,20 0 16,1 0-16,-1 0 0,1 0 0,20 0 16,-20 0-16,21 0 15,-1 0-15,22 0 0,-21 0 0,-1 0 16,22 0-16,0 0 0,0 0 16,21 0-16,-21 0 0,21 0 0,0 0 15,0 0-15,0 0 0,-21 0 16,21 0-16,0 0 0,0 0 0,0 0 15,0 0-15,0 0 0,0 0 16,0 0-16,0 0 0,21 0 0,-21 0 16,21 0-16,-21 0 0,0 0 15,21 0-15,-21 0 0,0 0 0,0 0 16,21 0-16,-21 0 0,0 0 16,0 0-16,0 0 0,-21 0 0,21 0 15,0 0-15,0 0 16,0 0-16,0 0 0,0 0 0,0 0 15,-21 0-15,21 21 0,0-21 16,-21 0-16,21 0 0,0 0 0,0 21 16,0-21-16,-21 0 0,21 0 15,-22 21-15,22-21 0,-21 0 16,21 0-16,-21 21 0,21-21 0,0 0 16,-21 0-16,0 22 0,21-22 15,-21 21-15,-1-21 0,22 0 16,-21 0-16,21 21 0,-21-21 0,21 0 15,-21 0-15,0 21 0,0-21 16,21 0-16,-22 0 0,1 0 16,21 0-16,-21 21 0,21-21 0,-21 0 15,0 0-15,0 0 0,-1 0 16,22 0-16,-21 0 0,21 0 0,-21 0 16,0 0-16,21 0 0,-21 0 15,0 0-15,-22 0 0,22 0 0,0 0 16,0 0-16,0 0 0,-1 0 15,1 0-15,0 0 0,-21 0 0,21 0 16,-22 0-16,1 0 0,21-21 16,-22 21-16,1 0 0,21 0 15,-21-21-15,-1 21 0,1-21 16,0 21-16,-1 0 0,1-21 16,0 21-16,-22 0 0,22-22 0,-1 22 15,-20-21-15,21 21 0,-1 0 16,1 0-16,0-21 0,-1 0 0,1 21 15,0 0-15,-1-21 0,-20 21 16,-1 0-16,1-21 0,-1 21 16,22-22-16,-22 22 0,1 0 0,-1 0 15,1-21-15,-1 21 0,1 0 16,21 0-16,-22 0 0,-21 0 16,22-21-16,-1 21 0,-20 0 0,20 0 15,-20 0-15,-1 0 16,-21 0-16,21 0 0,-20 0 15,-1 0-15,0 0 0,0 0 0,0 0 16,-21 21 31,0 0-31,0 1-16,0-1 15,0 0-15,0 0 16,0 0-16,0 0 0,0 1 0,0-1 15,0 0-15,0 0 0,0 0 16,0 0-16,0 1 0,0 20 16,0-21-16,0 21 0,0-20 15,0 20-15,0 0 0,0 1 16,0-1-16,0 21 0,0-20 0,0-1 16,0 0-16,21 22 0,-21-22 15,22 1-15,-1-1 0,-21 21 16,0-20-16,21-1 0,0 22 0,0-1 15,0-21-15,-21 22 0,22-1 16,-1 1-16,0-1 0,0 1 16,-21-1-16,21-20 0,0 20 15,1 1-15,-1-1 0,-21 1 16,21-1-16,0 1 0,-21-1 16,0 1-16,21-1 0,-21-20 0,21 20 15,-21 1-15,0-1 0,22 1 16,-1-1-16,-21-21 0,21 22 15,0-1-15,-21 1 0,0-1 0,21 1 16,-21-1-16,21 1 0,-21-1 16,0 1-16,0-1 0,0-20 15,0 20-15,0 1 0,0-1 0,0 1 16,0-1-16,0 1 16,0-1-16,-21 1 0,21-1 0,-21 1 15,0-1-15,21-20 0,0 20 16,-21 1-16,0-22 0,21 21 15,-22 1-15,1-1 0,21-20 0,0 20 16,-21 1-16,21-1 0,-21 1 16,21-22-16,0 22 0,-21-1 15,21-21-15,-21 22 0,21-22 0,-22 22 16,22-1-16,-21 1 0,21-1 16,0 1-16,0-1 0,-21 1 0,21-22 15,0 22-15,-21-1 0,21 1 16,0-22-16,0 21 15,0 1-15,0-1 0,-21-20 0,21 20 16,0 1-16,-21-1 0,21 1 16,0-1-16,0 1 0,0-22 0,0 22 15,-22-1-15,22-21 0,0 22 16,0-1-16,-21 1 0,21-1 16,0 1-16,0-1 0,0-20 0,0 20 15,0 1-15,0-1 0,0-20 16,0 20-16,0-21 0,0 22 0,0-1 15,0-20-15,0 20 0,0 1 16,0-1-16,0 1 0,-21-22 0,21 22 16,0-1-16,0 1 15,-21-22-15,21 21 0,0-20 0,0 20 16,0-20-16,0 20 0,-21 1 16,21-1-16,-21 1 0,21-22 15,0 21-15,0 1 0,-22-22 0,22 22 16,0-1-16,-21-20 0,21 20 15,0-21-15,0 22 0,0-1 0,-21 1 16,21-1-16,-21 1 0,21-1 16,-21 1-16,21-1 0,0 1 15,-21-22-15,-1 22 0,22-1 0,-21 1 16,0-1-16,21 1 0,-21-1 16,0 1-16,21-1 0,-21 1 15,21-1-15,-22 1 0,22-1 16,-21 1-16,21-22 0,-21 22 15,0-1-15,21 22 0,0-22 0,-21 1 16,0-1-16,-1 1 0,22 20 16,-21-20-16,21-1 0,-21 1 0,0-1 15,21 1-15,-21-1 0,21 1 16,-21-1-16,-1 1 0,1-1 0,21 1 16,-21-1-16,0 1 0,0-1 15,21 1-15,-21-1 16,-1-20-16,22 20 0,0 1 0,-21-1 0,21 1 15,-21-22-15,21 22 0,0-1 16,-21 1-16,21-1 0,0-21 16,0 22-16,0-22 0,0 22 15,0-22-15,0 0 0,0 1 0,21 20 16,-21-20-16,21-1 0,-21 0 16,21 22-16,-21-22 0,0 0 0,22 1 15,-22-1-15,21 0 0,-21 1 16,0-22-16,21 21 0,0 1 0,-21-1 15,21-21-15,-21 21 16,21-20-16,1 20 0,-22-21 0,21 0 16,0 43-16,0-22 15,-21-21-15,21 22 0,0-22 16,-21 0-16,0 21 0,22-21 0,-1 1 16,-21 20-16,21-21 15,-21 0-15,21 22 0,0-22 0,-21 0 16,21 0-16,1 0 0,-22 22 0,0-22 15,21 0-15,-21 0 0,21 0 16,-21 0-16,0 1 0,21-1 16,-21 0-16,21 0 0,-21 0 0,0 0 15,0 1-15,0-1 16,0 0-16,0 0 16,0 0-1,0 0 1,-21-21 15,0 0-31,0 0 16,0 0-16,-1 0 0,1 0 15,0 0-15,0 0 16,0 0-16,0 0 0,-1 0 16,1 0-16,0 0 0,0 0 15,0 0-15,0 0 16,-1 0-16,22-21 0,-21 21 0,0 0 0,0 0 15,0 0-15,0 0 16,-1 0-16,-20 0 0,21 0 16,0 0-16,-22 0 0,22 0 0,-21 0 15,21 0-15,-22 0 0,22 0 16,-21 0-16,21 0 0,-22 0 0,22 0 16,-21 0-16,21 0 0,-22 0 15,22 0-15,-21 0 0,21 0 0,-22 0 16,1 0-16,21 0 0,-21 0 15,-1 0-15,1 0 0,-22 0 0,22 0 16,0 0-16,-22 0 0,22 0 16,-22 0-16,22 0 0,-21 0 0,20 0 15,-20 0-15,20 0 16,-20 0-16,-1 0 0,22 0 0,-21 0 16,20 0-16,-20 0 0,-1 0 15,1 0-15,-1 0 0,1 0 0,-1 0 16,1 0-16,-1 0 0,1 0 15,-1 0-15,1 0 0,-1 0 0,1 0 16,-1 0-16,-20 0 0,20 0 16,1 0-16,-1 0 0,1 0 0,-1 0 15,1 0-15,-22 0 0,21 0 16,1 0-16,-1 0 0,-20 0 0,20 0 16,1 0-16,-1 0 0,1-21 15,-1 21-15,1 0 0,-1 0 16,1 0-16,-1 0 0,1 0 0,-1 0 15,1 0-15,-1 0 0,-20-21 16,-43 21-16,63 0 0,1 0 16,-1 0-16,22 0 0,-22 0 15,1 0-15,-1 0 0,1 0 0,-1 0 16,-20 0-16,20 0 0,1-21 16,-1 21-16,-21 0 0,22 0 0,-1 0 15,-20 0-15,-43 0 16,63 0-16,1 0 0,-1 0 15,1 0-15,-22 0 0,22 0 0,-1 0 16,1 0-16,-22 0 0,21 0 16,1 0-16,-1 0 0,-20 0 0,20 0 15,1 0-15,-1 0 0,1 0 0,-1 0 16,1 0-16,-22 0 0,22 0 16,-1 0-16,-21 0 0,22 0 0,-1 0 15,-20 0-15,20 0 0,-20 0 16,20 0-16,1 0 0,-22 0 0,21 0 15,1 0-15,-22 0 0,22 0 0,-1 0 16,-20 0-16,20 0 16,-21 0-16,22 0 0,-22 0 0,1 0 15,20 0-15,-21 0 0,22 0 16,-22 0-16,22 0 0,-1 0 16,-20 0-16,20 0 0,-84 0 0,63 0 15,1 0-15,20 0 0,1 0 16,-22 0-16,21 0 0,1 21 0,-1-21 15,1 0-15,-22 0 0,22 0 0,-1 0 16,1 0-16,-1 0 0,1 0 16,-22 0-16,22 0 0,-1 0 0,-21 0 15,22 0-15,-1 0 0,1 0 16,-1 0-16,1 0 0,-1 0 0,-20 0 16,20 0-16,1-21 0,-1 21 15,1 0-15,-1 0 0,-20 0 16,20 0-16,1-21 0,-22 21 0,21 0 15,1 0-15,-22 0 0,22-22 16,-1 22-16,1 0 0,-1 0 0,1 0 16,-22 0-16,22-21 0,-1 21 0,-21 0 15,22 0-15,-22 0 0,22 0 16,-22-21-16,22 21 0,-1 0 0,1 0 16,-1 0-16,1-21 0,-1 21 0,1 0 15,-1 0-15,1 0 0,-1-21 16,-21 21-16,22 0 0,-1 0 15,1 0-15,-1-21 0,1 21 0,-1 0 16,1 0-16,-1 0 0,1-22 16,-1 22-16,1 0 0,21 0 0,-22 0 15,22 0-15,-22-21 0,1 21 16,20 0-16,-20 0 0,21 0 0,-22 0 16,22 0-16,-1-21 0,-20 21 0,21 0 15,-1-21-15,-20 21 0,20 0 16,1 0-16,0 0 0,-1 0 15,1 0-15,0-21 0,-1 21 0,22 0 16,-21 0-16,0 0 0,-1 0 0,22 0 16,-21 0-16,21 0 0,-22 0 15,22 0-15,0 0 0,-21 0 16,20 0-16,1 0 0,0 0 0,0 0 16,0 0-16,0 0 0,-1 0 15,1 0 1,0 0-16,0 0 0,0 0 15,0 0 1,-1 0-16,22 21 0,-21-21 16,0 0-16,0 0 0,0 21 15,0-21-15,-1 0 16,1 21-16,0-21 0,0 0 0,0 0 16,0 21-16,-1-21 15,1 0-15,0 0 16,0 22-16,0-22 0,0 0 0,-1 0 15,1 0-15,0 0 16,0 0 0,0 21-16,0-21 15,-1 0-15,1 0 16,0 0-16,0 21 0,0-21 16,0 0-16,-1 0 0,-20 21 15,21-21-15,0 0 16,0 0-16,-22 21 0,22-21 0,-21 21 15,21-21-15,-22 0 0,22 0 16,0 22-16,0-22 0,0 0 16,-1 0-16,1 0 0,0 0 0,21 21 15,-21-21 1,0 0-16,0 0 16,21-21 15,0-1-31,0 1 0,21 0 15,0 0-15,0-21 0,0 20 0,22-20 16</inkml:trace>
  <inkml:trace contextRef="#ctx0" brushRef="#br0" timeOffset="14292.6">24066 2117 0,'22'0'141,"-22"21"-110,0 0-15,0 0 0,0 0-1,0 1-15,0-1 16,0 0-16,0 0 15,0 0-15,0 0 16,0 1-16,0-1 0,0 0 16,0 0-16,0 0 15,0 0-15,0 1 0,0-1 0,0 0 16,0 0-16,0 0 16,0 0-16,0 22 0,0-22 0,0 0 15,0 0-15,0 0 0,0 1 16,0-1-16,0 0 0,0 0 0,0 0 15,0 0-15,0 1 0,0-1 16,0 0-16,0 0 0,0 0 0,0 0 16,-22 1-16,22-1 0,0 0 15,0 0-15,-21 0 16,21 0-16,0 1 0,0-1 0,0 0 16,0 0-16,-21 0 0,21 0 15,0 1-15,-21-1 0,21 0 0,0 0 16,0 0-16,0 0 0,0 1 0,-21-1 15,21 0-15,-21 0 0,21 0 16,0 0-16,0 1 0,0-1 0,0 0 16,-22 0-16,22 0 0,0 0 15,0 1-15,-21-1 0,21 0 16,0 0-16,0 0 0,0 0 16,0 1-16,0-1 0,0 0 15,0 0-15,0 0 0,0 0 16,0 1-16,0-1 15,0 0-15,0 0 0,0 0 16,0 0-16,0 1 0,0-1 16,0 0-16,0 0 0,0 0 0,0 0 15,0 1-15,0-1 0,0 0 0,0 0 16,0 0-16,0 0 16,0 1-16,0-1 0,0 0 0,0 0 15,0 0-15,0 0 0,0 1 16,0-1-16,0 0 0,0 0 15,0 0-15,0 0 0,0 1 16,0-1-16,0 0 0,0 0 16,0 0-16,21 0 0,-21 1 15,0-1-15,0 0 0,0 0 16,0 0-16,22 0 0,-22 1 16,0-1-16,0 0 0,0 0 0,0 0 15,21 0-15,-21 1 0,0-1 16,0 0-16,0 0 0,0 0 15,21 0-15,-21 1 0,0-1 0,0 0 16,0 0-16,0 0 0,0 0 16,0 1-16,0-1 15,0 0-15,21 0 0,-21 0 0,0 0 16,0 1-16,0-1 0,0 0 16,0 0-16,0 0 0,0 0 15,0 1-15,0-1 0,21 0 0,-21 0 16,0 0-16,0 0 15,0 1-15,21-1 0,-21 0 0,0 0 16,0 0-16,0 0 0,0 1 0,0-1 16,0 0-16,0 21 0,0-21 15,0 1-15,0-1 0,0 0 0,22 0 16,-22 0-16,0 0 0,0 1 16,0 20-16,0-21 0,0 0 15,0 0-15,0 1 0,0-1 0,0 0 16,0 0-16,0 0 0,0 0 15,0 22-15,21-22 0,-21 0 0,0 0 16,0 0-16,0 1 0,0-1 0,0 0 16,0 0-16,0 43 15,0-43-15,0 0 0,0 0 0,21 0 16,-21 22-16,0-22 0,0 0 0,0 0 16,0 0-16,0 0 0,0 1 15,0-1-15,0 0 0,0 0 0,0 0 16,0 22-16,0-22 15,0 0-15,0 0 0,0 0 16,0 0-16,0 1 0,0-1 16,0 0-16,0 0 0,0 0 15,0 0-15,0 1 0,0-1 16,0 0-16,0 0 0,0 0 16,0 0-16,0 1 15,0-1-15,0 0 0,0 0 16,0 0-16,0 0 15,0 1-15,0-1 0,0 0 16,0 0-16,0 0 16,0 0-16,0 1 15,0-1-15,0 0 0,0 0 16,0 0-16,0 0 16,0 1-16,0-1 0,0 0 15,0 0-15,0 0 0,0 0 16,0 1-16,0-1 0,0 0 15,0 0-15,0 0 0,0 0 0,0 1 16,0-1-16,0 0 0,-21 0 0,21 21 16,0-20-16,0-1 0,0 0 15,-21 21-15,21-21 0,0 22 0,0-22 16,0 21-16,0-21 0,0 22 16,0-22-16,0 21 0,-22-21 15,22 22-15,0-22 0,0 21 0,0 1 16,-21-22-16,21 21 0,0-21 0,0 22 15,0-22-15,0 21 0,0 0 16,0-20-16,0 20 0,0 0 0,0-21 16,0 22-16,0-1 0,0 0 0,0 1 15,0-22-15,0 21 0,0 1 16,0-1-16,-21 0 0,21-21 16,0 22-16,0-1 0,0 0 0,-21-20 0,21 20 15,0 0-15,0-21 0,0 22 0,0-1 16,0 0-16,0 1 15,0-1-15,0 0 0,0-20 0,0 20 16,0 0-16,0 1 0,0-1 0,0 0 16,0-21-16,0 22 0,0 20 15,0-20-15,0-1 0,0-21 16,0 21-16,0 1 0,0-1 0,0-21 16,0 22-16,0-1 0,0 0 15,0-21-15,0 22 0,0-1 0,0 0 16,0-20-16,0 20 0,0 0 0,0 22 15,0-22-15,0-21 16,0 22-16,0-1 0,0-21 0,0 21 16,0-20-16,0 20 0,0-21 15,-21 21-15,21 1 0,0-1 0,-21-21 16,21 22-16,0-1 0,0-21 16,0 21-16,0 1 0,0-22 0,0 21 15,0-21-15,0 22 0,0-1 0,0-21 16,0 22-16,0-22 0,0 21 15,0-21-15,0 22 0,0-22 0,0 0 16,0 21-16,0 1 0,0-22 0,0 21 16,0-21-16,0 22 0,0-22 0,0 21 15,0 0-15,0-20 16,0 20-16,0-21 0,0 21 0,0-20 0,0 20 16,0-21-16,0 0 0,0 22 0,0-22 15,0 21-15,0-21 16,21 0-16,-21 22 0,0-22 0,0 0 15,0 21-15,0-20 0,0-1 0,0 21 16,0-21-16,0 22 0,0-22 16,0 42-16,0-20 0,0-22 15,0 42-15,0-20 0,0-22 16,0 21-16,0-21 0,0 0 16,0 22-16,0-22 0,0 0 0,0 21 15,0-20-15,0-1 0,0 0 16,0 21-16,0-21 0,0 1 0,0-1 15,0 21-15,0-21 0,0 0 16,0 22-16,21-22 0,-21 0 0,21 43 16,-21-43-16,0 0 0,0 21 15,0-21-15,0 1 0,0-1 16,21 21-16,-21-21 0,0 0 0,0 1 16,21-1-16,-21 0 0,0 0 0,0 21 15,0-20-15,0-1 0,0 0 16,0 0-16,22 0 0,-22 0 0,0 1 15,0-1-15,0 0 0,21 0 0,-21 0 16,0 0-16,0 1 0,0-1 16,0 0-16,0 0 0,0 0 15,0 0-15,0 1 0,0-1 0,0 0 16,21 0-16,-21 0 0,0 0 0,0 1 16,0-1-16,21 0 15,-21 0-15,0 0 0,0 0 16,0 1-16,0-1 0,0 0 0,0 0 0,0 0 15,0 0-15,0 1 16,21-1-16,-21 0 0,0 0 0,0 0 16,0 0-16,0 1 0,0-1 15,0 0-15,0 0 16,21 0-16,-21 0 0,0 1 16,0-1-16,0 0 0,0 0 0,0 0 15,0 0 1,0 1-16,0-1 0,0 0 0,0 0 15,0 0-15,0 0 0,0 1 0,0-1 16,0 0-16,0 0 0,22 0 16,-22 0-16,0 1 0,0-1 15,0 0-15,0 0 0,0 0 0,0 0 16,0 1-16,0-1 0,0 0 16,0 0-16,0 0 0,0 0 15,0 1-15,0-1 0,0 0 0,0 0 16,21 0-16,-21 0 15,0 1-15,0-1 0,0 0 16,0 0-16,0 0 0,0 0 16,0 1-16,0-1 0,0 0 0,0 0 15,0 0-15,0 0 0,0 1 16,0-1-16,0 0 0,0 0 0,0 0 16,0 0-16,0 1 0,0-1 0,0 0 15,0 0-15,0 0 0,0 0 16,0 1-16,0-1 0,0 0 0,0 0 15,0 0-15,0 0 0,0 1 16,0-1 0,0 0-16,0 0 0,0 0 15,0 0 1,0-42 343,21 0-327,-21 0 30,-21 21-46,21-21-16,-21 21 15,21-21-15</inkml:trace>
  <inkml:trace contextRef="#ctx0" brushRef="#br1" timeOffset="26523.94">18796 17103 0,'0'-21'16,"21"-1"-1,0 1-15,0 21 0,-21-21 16,22 0-16,-1 0 0,0 0 0,0-1 16,0 1-16,0 0 0,1 0 15,-1 0-15,-21 0 0,0-1 16,-21 22-16,-22 0 15,1 0-15,0 22 0,-1-1 16,-20 0-16,-1-21 0,22 42 16,-22-21-16,1 1 0,21-1 0,-1 0 15,1 21-15,21-21 0,-22 1 16,43-1-16,0 0 0,0 21 16,0-21-16,0 1 0,22-1 0,-1 0 15,21 0-15,0 0 0,-20 0 16,20 1-16,0-1 0,1 0 0,-1 0 15,-21 0-15,21 0 0,-20 1 16,-1-1-16,-21 0 0,0 0 0,0 0 16,-21 0-16,-22 1 15,22-22-15,-21 21 0,-1-21 0,-20 0 16,21 0-16,-1 0 16,1 21-16,0-21 0,-1 0 0,22 0 0,0 0 15,-21 0-15,20 0 16,22-21-1,0 0-15,22-1 16,-1 22-16,21-21 0,-21 0 16,22 0-16,-1 0 0</inkml:trace>
  <inkml:trace contextRef="#ctx0" brushRef="#br1" timeOffset="26814.77">19283 16976 0,'0'0'0,"0"-21"16,21 21-16,-42 0 31,0 21-15,21 0-16,-22 21 0,1-21 0,0 22 16,21-22-16,-21 21 0,0 1 15,0-22-15,-1 21 0,1 22 16,21-22-16,-21-21 0,21 21 15,0-20-15,0-1 0,0 0 0,0 0 16,0 0-16,21 0 16,0-21-16,1 0 15,-1 0 1,-21-21-16,0 0 16</inkml:trace>
  <inkml:trace contextRef="#ctx0" brushRef="#br1" timeOffset="26988.67">18902 17357 0,'0'0'16,"0"-21"-16,0-1 15,21 22-15,0 0 16,0 0-16,0 0 0,22 0 16,-22 0-16,21 0 0,1 0 15,-1-21-15,0 21 0,1 0 0,-1 0 16,0 0-16,1 0 0,-1 0 15,0 0-15</inkml:trace>
  <inkml:trace contextRef="#ctx0" brushRef="#br1" timeOffset="27566.34">20087 17378 0,'0'-21'31,"0"0"-15,0-1-16,0 1 15,-21 0-15,0 0 16,0 21-16,-1-21 0,1 0 16,0 21-16,-21 0 0,21-22 0,-22 22 15,22 0-15,-21 0 0,-1 0 16,1 0-16,21 22 0,-21-1 0,20-21 15,-20 21-15,21 0 0,0 21 16,0-20-16,-1-1 0,22 21 0,0-21 16,0 0-16,0 22 15,0-22-15,0 0 0,0 0 0,22 0 16,-1 1-16,0-22 0,0 21 16,0-21-16,0 0 0,22 0 0,-22 0 15,21 0-15,-21 0 0,22 0 16,-22 0-16,0-21 0,21-1 0,-20 22 15,-1-21-15,0 0 0,0 0 16,-21 0-16,21 0 0,0-1 16,-21 1-16,0 0 0,0 0 0,22 21 15,-22-21-15,0 0 0,0 42 32,0 0-32,0 0 15,0 0-15,0 0 0,0 1 16,0-1-16,0 21 0,0-21 0,21 0 15,-21 1-15,21-1 0,0 0 16,0 0-16,0 0 0,1-21 16,-1 0-16,0 0 0,0 0 15,0 0-15,22 0 0,-22 0 0,0-21 16,0 21-16,21-21 0,-20 0 16</inkml:trace>
  <inkml:trace contextRef="#ctx0" brushRef="#br1" timeOffset="28348.4">20616 17357 0,'0'0'0,"0"-64"16,0 43-16,0 0 16,-21 21-16,0 0 15,0 0-15,0 0 0,21 21 16,-22 0-16,1 0 0,21 1 16,0-1-16,0 0 0,-21 0 15,21 0-15,0 0 0,0 1 0,0-1 16,0 21-16,21-21 0,-21 0 15,21 1-15,1-22 0,20 0 16,-21 21-16,21-21 0,-20 0 0,20 0 16,-21 0-16,21 0 0,-20 0 15,20-21-15,-21-1 0,0 1 0,0 0 16,22 0-16,-43 0 0,21 0 16,0-1-16,0-20 0,0 21 15,-21-21-15,0-1 0,22 1 0,-22-22 16,21 22-16,-21 0 0,21-22 15,-21 22-15,0 0 0,0-1 0,0 1 16,0 21-16,0 0 0,0-1 16,0 44-1,0-1 1,0 21-16,-21 0 0,21 1 16,0-1-16,0 0 0,0 1 15,-21-1-15,21 0 0,0 1 0,-22-22 16,22 21-16,0 1 0,0-22 15,0 0-15,0 21 0,0-21 0,-21 1 16,21-1-16,-21 0 16,21-42 31,0 0-47,0-1 0,0 1 0,21 0 15,0 0-15,1 0 16,-1 0-16,0 21 0,0-22 15,0 1-15,0 21 0,1 0 0,-1 0 16,0 0 0,-21 21-1,-21 1-15,0-22 16,-1 21-16,1-21 0,0 0 16,0 0-16,-21 21 0,20-21 15,1 0-15,0 21 0,0-21 0,0 0 16,0 0-16,21 21 0,0 0 15,0 1-15,0-1 16,21 0-16,0-21 16,0 21-16,0 0 0,22-21 15,-22 21-15,21-21 0,-21 0 16,43 22-16,-43-22 0,21 0 16,-21 0-16,1 0 0,-1 0 15,0 0-15,0-22 0,0 1 16</inkml:trace>
  <inkml:trace contextRef="#ctx0" brushRef="#br1" timeOffset="30160.24">26818 17082 0,'0'-22'0,"0"1"0,0 0 16,0 0-16,0 0 0,0-43 15,0 43-15,0 0 16,-21 0-16,21 0 0,0-1 16,0 1-16,-21 21 15,21 21-15,-21 1 16,21 20-16,0 0 0,0 1 15,0-1-15,-22 0 0,22 22 0,0-22 16,0 22-16,0-22 0,0 0 16,0 22-16,-21-22 0,21 0 0,0 1 15,0-1-15,-21 0 0,21-20 16,0 20-16,0-21 0,-21 21 16,21-20-16,0-44 46,0 1-46,0 0 0,0 0 16,0-21-16,0 20 0,21-20 16,0 21-16,-21-21 0,21 20 0,1-20 15,-1 21-15,0 0 0,0 0 16,0-1-16,0 22 16,1 0-16,-22 22 15,21-1-15,-21 0 0,0 0 16,21 0-16,-21 0 0,0 22 0,0-22 15,0 0-15,21 0 16,0 22-16,-21-22 0,21 0 0,1 0 16,-1 0-16,0 0 15,0-21-15,0 0 0,0 0 0,22 0 16,-22 0-16,0 0 0,21 0 16,-20 0-16,-1 0 0,21-21 0,-21 0 15,0 0-15,1 0 0,-1 0 16,0-1-16,0 1 0,-21-21 15,0 21-15,21-22 0,-21 22 16,0 0-16,0 0 0,0 0 16,0 0-16,-21 21 15,0 0 1,0 0-16,0 21 0,21 0 16,-22 21-16,22-21 0,0 1 15,0-1-15,0 21 0,0-21 0,0 0 16,0 1-16,22-1 0,-22 0 15,21 0-15,0 0 0,21 0 16,-21 1-16,22-22 0,-22 0 0,21 0 16,1 0-16,-1 0 0,0 0 15,1 0-15,-1 0 0,0 0 0,1-22 16,-1 1-16,-21 0 0,0 0 16,22 0-16,-22 0 0,0-22 0,-21 22 15,21-21-15,-21 21 16,0-1-16,0-20 0,0 21 0,0 0 15,-21 0-15,0 21 16,0 0-16,-1 0 0,1 0 0,0 0 16,-21 21-16,21 0 0,-1 0 15,1 0-15,0 0 0,0 22 0,0-22 16,0 0-16,-1 0 0,22 22 16,0-22-16,0 0 0,0 0 15,0 0-15,0 0 0,0 1 16,22-22-16,-1 0 0,0 0 15,0 0-15,0 0 0,0 0 16,1 0-16,-1-22 16,0 22-16,0-21 0,0 0 0,-21 0 15,0 0-15,0 0 0,21-1 16,-21-20-16,0 21 0,0 0 0,0 0 16,0-1-16,0 44 31,0-1-16,0 0-15,22 0 0,-22 0 0,0 0 16,0 1-16,21-1 0,0 0 16,0 0-16,0-21 0,0 21 0,1 0 15,-1-21-15,21 0 16,-21 0-16,0 0 0,1 0 0,-1 0 16,0 0-16,0 0 0,0-21 15,0 0-15,1 21 0,-22-21 16,0 0-16,21 0 0,-21-1 0,21-20 15,-21 21-15,0 0 0,0 0 16,0-1-16,21 1 0,-21 0 16,0 42-1,0 0 1,0 1-16,-21 20 0,21-21 16,-21 21-16,21-20 0,0 20 15,-21 0-15,-1-21 0,22 22 16,-21-22-16,21 21 0,0 1 15,0-1-15,-21-21 0,0 21 0,21-20 16,-21 20-16,21 0 0,0-21 16,-21 1-16,21 20 0,0-21 0,0 0 15,0 0-15,0 1 0,0-1 16,21-21 15,-21-21-15,21-1-16,0 1 15,-21 0 1,21 0-16,-21 0 0,0 0 0,0-22 16,21 22-16,-21-21 0,22 21 15,-22-22-15</inkml:trace>
  <inkml:trace contextRef="#ctx0" brushRef="#br1" timeOffset="30492.05">28427 17717 0,'0'0'0,"0"-43"0,0 1 0,0 21 15,0-22-15,21 1 0,-21 21 0,21-21 16,-21 20-16,0 1 0,21 0 15,-21 0-15,21 0 0,1 0 0,-22-1 16,21 22-16,0-21 0,0 21 16,0-21-16,0 21 15,1 0-15,-1 0 0,0 0 16,21 0-16,-21 0 0,1 0 0,-1 21 16,0 0-16,0 1 0,0-22 15,-21 21-15,0 0 0,0 0 0,0 0 16,0 0-16,0 1 0,-21-1 15,-21 0-15,21 0 0,-1-21 0,1 21 16,-21 0-16,21-21 0,0 22 16,-1-22-16,1 0 0,0 21 15,0-21-15,0 0 0,21 21 16</inkml:trace>
  <inkml:trace contextRef="#ctx0" brushRef="#br1" timeOffset="35663.67">3725 4022 0,'0'0'0,"21"0"0,1 0 0,-1 0 15</inkml:trace>
  <inkml:trace contextRef="#ctx0" brushRef="#br1" timeOffset="39240.17">18309 15431 0,'-21'-22'0,"0"22"15,0 0-15,-1 0 16,1 0-1,42 0 32,1 0-47,-1 0 0,0 0 16,0 0-16,0 0 0,0 0 0,22 0 16,-22 0-16,21 0 0,1 0 15,-22 0-15,21 0 0,0 0 0,-20 0 16,20 0-16,-21 0 0,21 0 15,-20 0-15,-1 0 0,0 0 16,0 0-16,0 0 0,0 0 16,-42 0 31,0 0-47,0 0 0,0 0 15,0 0-15,21 22 0,-22-22 16,1 0-16,0 0 15,0 0-15</inkml:trace>
  <inkml:trace contextRef="#ctx0" brushRef="#br1" timeOffset="39712.9">18605 15431 0,'-21'0'15,"0"0"1,21 21-16,0 0 15,0 0 1,0 0-16,0 0 16,0 1-16,0-1 15,0 0-15,0 0 0,0 0 16,0 0-16,0 1 0,0-1 16,0 0-16,21 0 0,-21 0 0,0 0 15,0 22-15,21-22 0,-21 0 16,0 0-16,0 0 0,0 22 15,0-22-15,0 0 0,0 0 0,0 0 16,0 1-16,0-1 16,-21-21-16,0 0 0,0 21 15,0 0-15,-22-21 16,22 0-16,0 0 0,0 0 0,0 0 16,0 0-16,-1 0 0,1 0 0,0-21 15,0 21-15,0-21 0,0 21 16,21-21-16,-22 21 0,1 0 15,21-22-15,21 22 63,1-21-47,-1 21-16,0 0 0,21-21 15,-21 21-15,1-21 0</inkml:trace>
  <inkml:trace contextRef="#ctx0" brushRef="#br1" timeOffset="40133.58">19029 15600 0,'0'0'0,"0"-21"0,0 0 15,0-1-15,0 1 16,0 42 15,0 1-15,0-1-16,0 0 0,0 0 16,0 0-16,21 0 0,-21 1 0,0 20 15,0-21-15,21 0 0,-21 0 16,0 22-16,21-22 0,-21 0 15,0 0-15,0 0 0,21 1 0,-21-1 16,0 0-16,22 0 0,-22 0 16,0 0-16,0 1 0,21-22 31,-21-22 16,0 1-47,0 0 15,0 0-15,0 0 0,21 21 16,-21-21-16</inkml:trace>
  <inkml:trace contextRef="#ctx0" brushRef="#br1" timeOffset="40498.9">19452 15600 0,'0'0'15,"0"-21"-15,0 0 0,0-1 16,0 1 0,0 42 31,-21-21-47,21 22 0,0-1 15,-21 0-15,0 0 0,-1 0 0,22 0 16,-21 22-16,0-22 0,0 0 0,21 0 15,-21 22-15,0-22 0,21 0 16,-22 0-16,1 0 0,21 22 0,-21-43 16,21 21-16,0 0 0,0 0 15,-21-21-15,21 21 0,0-42 63,0 0-48,0 0-15,21 21 0,-21-21 0</inkml:trace>
  <inkml:trace contextRef="#ctx0" brushRef="#br1" timeOffset="40885.21">19643 15579 0,'0'0'0,"0"-21"16,-22 21 31,22 21-31,0 0-16,0 0 0,0 0 15,0 0-15,0 1 0,0-1 16,0 0-16,0 21 0,0-21 0,-21 1 15,21-1-15,0 0 0,0 0 16,0 21-16,0-20 0,0-1 0,0 0 16,0 0-16,0 0 15,0 0-15,0 1 16,0-44 46,0 1-62,0 0 16,0 0-16,0 0 0</inkml:trace>
  <inkml:trace contextRef="#ctx0" brushRef="#br1" timeOffset="41252.99">19643 15536 0,'0'0'0,"-22"0"0,22-21 16,22 42 46,-1 1-62,0-1 0,0 0 0,-21 0 16,21 0-16,0 0 0,1 1 15,-22-1-15,21 0 0,0 0 16,0 0-16,-21 0 0,0 1 16,21-22-16,-21 21 15,0-42 48,0-1-48,0 1-15,0 0 16</inkml:trace>
  <inkml:trace contextRef="#ctx0" brushRef="#br1" timeOffset="41956.1">20108 15558 0,'0'-22'15,"0"1"1,-21 21 0,0 0-1,0 21 1,0 1-16,-1-22 0,22 21 0,-21 0 0,0 0 16,0-21-16,21 21 0,-21 0 15,0 1-15,-1-1 0,22 0 16,-21 0-16,21 0 0,-21-21 15,21 21-15,21-21 47,0 0-47,1 0 0,-1-21 16,0 21-16,-21-21 0,21 0 16,0 21-16,0-21 0,-21 0 15,22-1-15,-1 1 0,0 0 0,0-21 16,0 21-1,-21-1-15,21 22 0,-21-21 0,0 0 16,22 0-16,-22 0 16,21 21-16,-21 21 47,0 0-47,0 0 0,0 0 15,0 1-15,0-1 0,0 0 16,0 21-16,0-21 0,0 1 0,0-1 15,0 0-15,0 0 0,0 0 16,0 22-16,0-22 0,0 0 0,0 0 16,0 21-16,0-20 0,0-1 0,0 0 15,0 21-15,0-21 16,0 1-16,0-1 0,0 0 0,0 0 16,0 0-16,0 0 15,0 1-15,0-1 0,0 0 16,21-21 15,-21-21 16,-21 21-47,21-21 16,-21 21-16,21-22 15,-22 22-15</inkml:trace>
  <inkml:trace contextRef="#ctx0" brushRef="#br1" timeOffset="48955.99">24913 11197 0,'0'-21'0,"0"0"16,-21 0-16,21 0 15,0-1-15,0 1 31,0 0-31,0 0 16,0 42 47,0 0-48,0 0-15,0 1 16,0-1-16,0 0 0,0 0 0,0 0 15,0 0-15,0 22 0,0-22 0,0 0 16,0 21-16,0-20 0,0-1 16,0 21-16,0-21 0,-21 22 15,21-22-15,0 21 0,0-21 16,0 22-16,0-22 0,0 0 0,0 21 16,0-21-16,0 1 0,0 20 0,0-21 15,0 21-15,-21-20 0,21 20 16,-22-21-16,22 21 0,0 1 0,-21-22 15,21 21-15,0-21 0,0 22 0,0-1 16,-21-21-16,21 22 0,0-1 16,0-21-16,0 21 0,0-20 0,0 20 15,-21-21-15,21 21 0,0-20 16,0 20-16,0-21 0,0 21 0,0-20 16,0 20-16,0-21 0,0 21 15,0-20-15,0 20 0,0-21 16,0 21-16,0-20 0,0-1 0,0 21 15,0-21-15,0 0 0,0 1 0,0 20 16,0-21-16,0 0 0,0 0 16,0 1-16,0-1 0,0 0 0,0 0 15,0 0-15,-21 0 0,21 1 16,0-1-16,-21 0 0,21 0 0,0 0 16,0 0-16,0 1 0,0 20 0,0-21 15,0 0-15,0 0 0,0 1 16,0 20-16,0-21 0,0 0 0,0 22 15,0-22-15,0 21 0,0-21 16,0 0-16,0 22 0,0-22 16,0 21-16,0-21 0,0 1 0,0 20 15,0-21-15,0 21 0,0-20 0,0 20 16,0-21-16,0 21 0,0-20 16,0 20-16,0 0 0,0-21 0,0 22 15,0-1-15,0-21 0,0 22 0,0-1 16,0-21-16,0 21 0,0-20 15,0 20-15,0 0 0,0-21 0,0 22 16,0-22-16,0 21 0,0-21 0,0 22 16,0-22-16,0 21 0,0 1 15,0-22-15,0 21 0,0-21 16,0 22-16,0-1 0,0-21 0,0 21 16,0 1-16,0-1 0,0 0 15,0-20-15,0 20 0,0 0 0,0 1 16,0-22-16,0 21 0,0-21 0,0 22 15,0-22-15,0 21 0,0-21 16,21 0-16,-21 1 0,0-1 16,0-42 15,0-1-31,0 1 0,0 0 16,0-21-16,0 21 0,0-22 0,0 1 15</inkml:trace>
  <inkml:trace contextRef="#ctx0" brushRef="#br1" timeOffset="52151.53">25019 10922 0,'-21'0'31,"0"0"-31,-1 0 16,1 0-16,0 0 15,0 0-15,0 0 16,0 0-16,21 21 31,0 0 0,21-21-15,0 0-16,0 0 16,0 0-16,0 0 0,22 0 15,-22 0-15,21 0 0,-21 0 0,22 0 16,-1 0-16,0 0 0,1 0 16,-22 0-16,21 0 0,1 0 0,-1 0 15,-21 0-15,21 0 0,-20 0 0,20 0 16,0 0-16,1 0 0,-1 0 15,0 0-15,1 0 0,-1-21 0,21 21 16,-20 0-16,-1 0 16,22 0-16,-22 0 0,21-21 0,-20 21 0,20 0 15,-20 0-15,20 0 0,1-21 16,-22 21-16,21 0 0,1-21 16,-1 21-16,1 0 0,-1 0 0,1 0 15,-1 0-15,22 0 0,-21 0 16,-1-21-16,1 21 0,-1 0 0,1 0 15,-1 0-15,1 0 0,-1 0 16,-21 0-16,22 0 0,-1 0 0,1 0 16,42 0-16,-43 0 0,1 0 15,-1 0-15,1 0 0,-1 0 16,1 0-16,-22 0 0,22 0 0,-1 0 16,-21-22-16,22 22 15,-1 0-15,-20 0 0,20 0 0,1-21 16,-22 21-16,22 0 0,-1 0 15,1 0-15,-22-21 0,21 21 0,1 0 16,-1 0-16,1-21 0,-1 21 16,-20 0-16,20 0 0,-20 0 0,20 0 15,-21 0-15,1 0 0,-1 0 0,0 0 16,1-21-16,20 21 0,-20 0 16,-1 0-16,21 0 0,-20 0 0,20 0 15,-20 0-15,-1 0 0,21 0 16,-20 0-16,-1-21 0,0 21 0,1 0 15,-1 0-15,0 0 16,1 0-16,-1 0 0,0 0 0,1 0 16,-1 0-16,0 0 0,1-22 15,-1 22-15,0 0 0,1 0 0,20 0 16,-20 0-16,-1 0 0,21 0 16,-20 0-16,-1 0 0,0 0 0,1 0 15,-1 0-15,0 0 0,1 0 16,-1 0-16,-21 0 0,22-21 15,-22 21-15,0 0 0,0 0 16,0 0-16,0 0 0,1 0 0,-1 0 0,0 0 16,0 0-16,-21 21 62,0 1-62,0-1 16,0 0-16,0 0 15,0 0-15,0 0 16,0 1-16,0-1 16,0 0-16,0 0 0,0 0 0,0 0 15,-21 1-15,21-1 0,0 0 16,-21 21-16,21-21 0,0 22 0,0-22 16,0 21-16,-21-21 0,21 22 15,0-1-15,-22-21 0,22 22 16,0-1-16,0-21 0,0 21 15,0 1-15,-21-22 0,21 21 0,0-21 16,-21 22-16,21-22 0,0 21 16,0 1-16,0-22 0,0 21 15,0 0-15,0 1 0,0-1 0,0 0 16,0 1-16,0-1 0,0-21 16,0 22-16,0-1 0,0 0 0,0 1 15,0-22-15,0 21 0,0 0 16,0 1-16,0-22 0,0 21 0,0 1 15,0-22-15,0 21 0,-21-21 16,21 22-16,0-1 0,0 0 16,-21-21-16,0 22 0,21-1 15,0 0-15,-22 1 0,1-1 0,0 0 16,21-20-16,-21 20 0,21 0 16,0 1-16,-21-22 0,21 21 0,-21 0 15,21-20-15,-22 20 0,22 0 16,0 1-16,0-22 0,0 21 0,0 0 15,0 1-15,0-1 0,0 0 16,0 1-16,22-1 0,-1 0 0,-21 1 16,21-1-16,-21-21 15,21 22-15,0-1 0,-21-21 0,0 21 16,21-20-16,-21 20 0,22-21 16,-22 0-16,0 0 0,0 22 0,0-22 15,0 0-15,0 0 0,0 22 16,0-22-16,0 0 0,0 21 0,0-21 15,0 22-15,0-22 0,0 0 16,0 21-16,0-20 0,0 20 0,0-21 16,0 0-16,0 22 0,0-22 15,0 0-15,21 21 0,-21-21 0,0 1 16,0 20-16,0-21 0,21 0 16,-21 0-16,0 22 0,0-22 15,0 0-15,0 21 0,0-20 16,0 20-16,0-21 0,0 21 0,0-20 15,0 20-15,0-21 0,0 0 16,0 22-16,0-22 0,0 0 0,0 21 16,0-21-16,0 1 0,0-1 15,0 0-15,0 0 0,0 0 0,0 0 16,0 1-16,0-1 0,0 0 16,0 0-16,0 0 0,0 0 15,-21-21-15,21 22 0,0-1 16,-21-21-16,21 21 0,0 0 15,0 0-15,0 0 16,0 1 0,-22-22-16,22 21 0,0 0 15,0 0 1,-21 0 0,21 0 15,-21-21-16,0 0-15,0 0 32,0 0-32,-1 0 0,1 0 0,0 0 15,0 0-15,0 0 0,0 0 16,-1 0-16,-20 0 0,21 0 16,-21 0-16,20 0 0,-20 0 0,21 0 15,-21 0-15,20 0 0,-20 0 16,21 0-16,-21 0 0,-1 0 0,22 0 15,-21 0-15,-1 0 0,22 0 16,-21 0-16,0 0 0,-1 0 0,1 0 16,0 0-16,-22 0 0,22 0 15,-1 0-15,-20 0 0,21 0 0,-22 0 16,1 0-16,20 22 0,-20-22 16,-1 0-16,22 21 0,-22-21 0,22 0 15,-21 0-15,-1 21 0,1-21 16,-1 0-16,1 21 0,-1-21 15,1 0-15,-22 0 0,21 21 0,1-21 16,-22 0-16,22 21 0,-1-21 16,-20 0-16,20 0 0,1 0 0,-1 0 15,-21 0-15,22 0 0,-1 0 0,-20 0 16,20 0-16,1 0 0,-22 0 16,22 0-16,-1 0 0,1 0 0,-1 0 15,1 0-15,-1 22 0,1-22 16,-1 0-16,22 0 0,-22 0 15,1 0-15,-1 0 0,22 0 0,-22 0 16,1 0-16,21 0 0,-22 0 16,1 0-16,20 0 0,-20 0 0,20 0 15,-20 0-15,21 0 0,-22 0 0,22 0 16,-1 0-16,1 0 0,-21 0 16,20 0-16,1 0 0,0 0 0,-1 0 15,1 0-15,0 0 0,-1 0 16,1 0-16,-22 0 0,22 0 0,0 0 15,-1 0-15,1-22 0,-21 22 0,20 0 16,1-21-16,0 21 0,-1 0 16,1 0-16,0-21 0,-1 21 15,1 0-15,0 0 0,-1 0 0,1 0 16,0-21-16,-1 21 0,-20 0 16,20 0-16,1 0 0,0 0 0,-1 0 15,1 0-15,-21-21 0,20 21 0,1 0 16,0 0-16,-1 0 0,1-21 15,0 21-15,-1 0 0,1 0 0,0-22 16,20 22-16,-20 0 0,21 0 0,0-21 16,0 21-16,-22-21 0,22 21 15,0 0-15,0-21 0,0 21 16,-1 0-16,22-21 0,-21 21 0,0 0 16,0-21-16,21-1 15,0 1 16,0 0 1,21 21-1,-21-21-31,21 21 47,-21-21-47,0 0 31,21 21-15,-21-22-16</inkml:trace>
  <inkml:trace contextRef="#ctx0" brushRef="#br1" timeOffset="54788.67">25400 11451 0,'0'-21'16,"21"21"-16,0-21 16,0 21-16,1-21 15,-22 0-15,21 21 0,0-22 0,0 22 16,-21-21-16,21 21 0,-21-21 15,0 0-15,-42 21 16,0 0 0,20 0-16,1 0 0,0 0 0,0 21 15,-21-21-15,20 21 0,1 0 16,0-21-16,0 22 0,21-1 0,0 0 16,0 0-16,0 0 0,0 0 0,0 1 15,0-1-15,0 0 0,21-21 16,0 21-16,0 0 0,1 0 15,-1 1-15,0-1 0,21 0 16,-21 0-16,1 0 0,-1-21 0,0 21 16,0 1-16,-21-1 0,0 0 15,-21 0 1,0-21-16,0 0 0,-1 0 0,-20 0 16,21 21-16,-21-21 0,20 0 15,-20 0-15,21 0 0,0 0 0,0 0 16,-1 0-16,1 0 0,21-21 31,0 0-31,0 0 16,21 21-1,22-21-15,-22 21 0</inkml:trace>
  <inkml:trace contextRef="#ctx0" brushRef="#br1" timeOffset="55046.68">25887 11409 0,'0'0'0,"0"-21"0,0 0 16,0 42 15,0 0-15,0 0-16,0 0 0,0 0 0,0 22 15,0-22-15,0 0 0,0 0 16,0 22-16,0-22 0,0 0 0,0 0 15,0 0-15,0 0 0,0 1 16,0-1-16,0 0 0,21 0 16,0-21-16,0 0 15,0 0-15</inkml:trace>
  <inkml:trace contextRef="#ctx0" brushRef="#br1" timeOffset="55228.57">25675 11663 0,'0'0'0,"0"-21"16,21 21-1,0 0-15,1 0 16,-1 0-16,0 0 0,21 0 0,-21 0 16,1 0-16,20 0 0,-21 0 0,21 0 15,-20-21-15,-1 21 0,0 0 16,21 0-16</inkml:trace>
  <inkml:trace contextRef="#ctx0" brushRef="#br1" timeOffset="55768.26">26416 11726 0,'0'-21'31,"0"0"-31,0 0 16,0 0-16,0 0 16,0-1-16,0 1 0,-21 0 15,0 0-15,-1 21 0,1 0 16,0 0-16,0 0 0,0 0 16,0 0-16,-1 21 0,1 0 15,0-21-15,0 21 0,-21 22 16,20-22-16,22 0 0,-21 0 0,0 22 15,21-22-15,-21 0 0,21 0 16,0 0-16,0 0 0,0 1 0,0-1 16,21 0-16,0-21 0,0 0 15,1 0-15,-1 0 0,0 0 16,0 0-16,0 0 0,0 0 0,1-21 16,-1 0-16,0 21 0,0-22 15,0 1-15,0 0 0,-21 0 0,22 0 16,-1 0-16,-21-1 0,0 1 15,0 0-15,21 0 0,-21 0 16,0 0-16,21 21 0,-21-22 16,0 44-1,0-1-15,-21 0 16,21 0-16,0 0 16,0 0-16,-21 1 0,21-1 0,0 0 15,0 0-15,0 0 16,0 0-16,0 1 0,0-1 15,21-21-15,0 0 16,0 0 0</inkml:trace>
  <inkml:trace contextRef="#ctx0" brushRef="#br1" timeOffset="56639.76">26691 11472 0,'0'0'0,"0"-84"15,0 63-15,0-1 0,0 1 0,0 42 47,-21 1-47,21 20 0,0-21 16,-21 21-16,0-20 0,21 20 0,-22 0 16,22-21-16,0 22 0,0-22 15,0 21-15,-21-21 0,21 1 16,0-1-16,0 0 0,0 0 0,0 0 15,21-21 17,1 0-32,-1 0 0,0 0 15,0 0-15,-21-21 0,21 0 0,0 21 16,1-21-16,-22 0 0,21-1 0,0 1 16,-21 0-16,0 42 46,0 0-46,0 1 16,0-1-16,0 0 0,0 0 16,0 0-16,0 0 0,0 1 15,0-1-15,21-21 0,0 0 16,-21 21-16,21-21 0,1 0 16,-1 0-16,0 0 15,0 0-15,0 0 0,0-21 16,1 0-16,-1-1 0,0 22 15,0-21-15,0 0 0,0 0 16,1 0-16,-1 0 0,0-1 16,0 1-16,0 0 0,0 0 0,1 21 15,-1 0 17,0 0 14,-21-21 1,-21 21-15,0 0-32,-1 0 15,1 0-15,0 0 16,0 21-16,0 0 0,0 0 15,-1 0-15,1 1 0,21-1 0,0 0 16,0 0-16,0 0 0,0 0 16,0 1-16,0-1 0,0 0 15,0 0-15,21-21 16,1 0-16,-1 21 0,0-21 16,0 0-16,0 0 0,0 0 15,1 0-15,-1 0 0,0-21 0,0 0 16,0 21-16,-21-21 15,21 0-15,1-1 0,-22 1 0,0 0 16,21 0-16,0 0 0,-21 0 0,21-1 16</inkml:trace>
  <inkml:trace contextRef="#ctx0" brushRef="#br1" timeOffset="56845.65">27432 11367 0,'-21'0'0,"42"0"0,-63 0 16,20 0 0,1 0 46,0 0-62</inkml:trace>
  <inkml:trace contextRef="#ctx0" brushRef="#br1" timeOffset="57056.3">26501 11557 0,'0'0'0,"-22"0"0,1 21 0,64-21 47,-22 0-47,0 0 0,21 0 16,1 0-16,-1 0 0,0 0 0,1 0 15,-1 0-15,0 0 0,22-21 0,-22 21 16,0 0-16</inkml:trace>
  <inkml:trace contextRef="#ctx0" brushRef="#br1" timeOffset="57372.12">28257 11663 0,'0'-21'0,"-21"21"31,21 21-15,0 0-16,-21 0 0,21 0 15,0 1 1,0-1-16,0 0 0,-21-21 0,21 21 16,-21 0-16,21 0 15,0 1 1</inkml:trace>
  <inkml:trace contextRef="#ctx0" brushRef="#br1" timeOffset="57552.02">28152 11557 0,'0'-21'15,"0"42"-15,-22-63 0,22 21 0,0-1 0,0 1 16,0 0-1,0 42 32,0 0-47</inkml:trace>
  <inkml:trace contextRef="#ctx0" brushRef="#br1" timeOffset="58039.73">28406 11621 0,'0'21'15,"0"0"1,0 0 0,-22-21-16,22 21 0,0 0 15,0 1 1,0-1-16,-21-21 0,21 21 15,-21-21-15,21 21 0,0 0 32,-21-21-1,21-21-15,0 0-1,0 0-15,0 0 16,21 21-16,0-22 0,-21 1 15,21 0-15,1 0 0,-1 21 0,0-21 16,0 0-16,0 21 0,0 0 0,1-22 16,-1 22-16,0 0 0,0 0 15,0 0-15,-21 22 0,21-1 16,-21 0-16,0 0 0,0 0 16,0 0-16,0 1 0,0-1 0,0 0 15,0 0-15,0 0 16,0 0-16,0 1 0,-21-22 0,21 21 15,-21-21 1,21-21 15</inkml:trace>
  <inkml:trace contextRef="#ctx0" brushRef="#br1" timeOffset="58303.58">28892 11367 0,'0'-22'0,"0"44"0,0-65 0,0 22 16,0 42-1,0 0 1,-21 1-16,0 20 0,0-21 16,21 21-16,0 1 0,0-22 0,-21 21 15,21 1-15,0-22 0,0 21 16,0-21-16,0 0 0,0 1 0,0-1 15,0 0-15,0 0 0,0 0 16,0 0-16,21-21 47</inkml:trace>
  <inkml:trace contextRef="#ctx0" brushRef="#br1" timeOffset="58479.48">28765 11642 0,'0'0'0,"22"0"47,-1 0-47,0 0 0,0 0 15,0 0-15,0 0 0,1 0 16,-1-21-16,21-1 0</inkml:trace>
  <inkml:trace contextRef="#ctx0" brushRef="#br1" timeOffset="59027.74">29464 11282 0,'0'0'0,"0"-21"16,0 42 15,-21 0-31,21 0 0,-21 0 16,21 1-16,0 20 0,-22-21 0,22 21 15,-21-20-15,21 20 0,-21-21 16,21 21-16,0-20 0,0-1 16,0 21-16,-21-21 0,21 0 0,0 1 15,-21-1-15,21 0 0,0 0 16,0 0-1,-21-21-15,21-21 32,0 0-17,21 21-15,-21-21 16,21 0-16,0-1 0,0 22 0,0-21 16,1 0-16,-1 0 0,0 21 0,0-21 15,0 21-15,0-21 0,1 21 16,-1 0-16,0 0 0,0 21 15,-21 0-15,0 0 16,0 0-16,0 0 0,0 1 16,0-1-16,0 0 15,0 0-15,-21-21 0,0 21 0,0-21 16,-1 0-16,1 21 16,0-21-16,0 22 0,0-22 0,-22 0 15,22 0-15,0 0 0,0 0 16,0 0-16,0 0 15,21-22 1,21 1 0,0 0-16</inkml:trace>
  <inkml:trace contextRef="#ctx0" brushRef="#br1" timeOffset="59247.62">29781 11621 0,'22'0'0,"-22"-22"15,21 1 1,0 21-16,0 0 0,0 0 16,0 0-16,1 0 15,-1 0-15,0 0 0,0 0 16,0 0-16,0 0 0,-21-21 15</inkml:trace>
  <inkml:trace contextRef="#ctx0" brushRef="#br1" timeOffset="59427.51">29824 11705 0,'-21'0'15,"42"0"-15,-42 21 0,42-21 63,0 0-63,0 0 15,0 0-15,22-21 0,-22 21 0,0 0 16,21 0-16</inkml:trace>
  <inkml:trace contextRef="#ctx0" brushRef="#br1" timeOffset="59952.57">30438 11472 0,'0'-63'16,"0"42"-16,21 0 16,-21-1-16,21 22 15,0 0-15,0 0 16,0 0-16,-21 22 15,22-1-15,-22 0 16,0 0-16,0 0 16,0 22-16,0-22 0,-22 0 0,22 21 15,-21-21-15,0 22 0,21-22 16,-21 0-16,0 21 0,0-20 0,-1-1 16,1 0-16,0-21 0,0 21 15,0 0-15,-22-21 0,22 21 16,0-21-16,0 0 15,0 0 1,21-21 0,0 0-16,0 0 15,21 0-15,-21 0 0,21 21 16,0-22-16,0 22 16,1 0-1,-1 0 1,0 22-1,0-1-15,0-21 16,0 21-16,1-21 16,-1 0-16,-21 21 0,21-21 0,0 21 15,0-21-15,0 0 0,1 0 16,-1 0-16,0 0 16,0 0-1</inkml:trace>
  <inkml:trace contextRef="#ctx0" brushRef="#br1" timeOffset="60399.72">30861 11578 0,'0'0'0,"0"-42"16,0 21-16,0 42 47,0 0-32,-21 0-15,0 0 0,21 1 16,-22-1-16,22 0 0,0 0 16,0 0-16,0 0 0,0 1 15,0-1-15,0 0 16,0 0-16,22-21 16,-1 0-16,0 0 15,0 0-15,0 0 0,0 0 16,1-21-16,-22 0 15,0 0-15,21-1 0,-21 1 0,0 0 16,0 0-16,0 0 0,0 0 16,0-1-16,0 1 0,0 0 0,0 0 15,0 0-15,-21 21 16,-1 0 0,1 0-16,0 0 15,0 21 1,0 0-1,21 0-15,0 0 16,21-21 0,0 0-16</inkml:trace>
  <inkml:trace contextRef="#ctx0" brushRef="#br1" timeOffset="60651.57">31327 11494 0,'0'0'0,"0"-22"0,-22 22 31,22 22 63</inkml:trace>
  <inkml:trace contextRef="#ctx0" brushRef="#br1" timeOffset="60932.79">31221 11811 0,'0'0'16,"0"21"-16,-21 0 15,21 1-15,0-1 16,0 0-16,0 0 16,0 0-16,0 0 15,0 1-15,-22-22 0,22 21 16,0 0-16,-21 0 0,0 0 15,0 0-15,21 1 0,-21-1 16,0 0-16,-1-21 0,22 21 16,-21 0-16,0-21 0,0 21 0,21 1 15,-21-22-15,0 0 0,-1 0 16,22 21-16,-21-21 0</inkml:trace>
  <inkml:trace contextRef="#ctx0" brushRef="#br1" timeOffset="62260.35">25231 12637 0,'0'-22'31,"0"44"0,0-1-15,0 0-16,-22 21 0,22 1 16,0-1-16,0 0 0,-21 1 0,0-1 15,21 0-15,0 1 0,0-1 0,-21 0 16,21-21-16,-21 22 0,21-22 16,0 0-16,0 21 0,0-20 0,0-1 15,0 0-15,0 0 16,0-42 15</inkml:trace>
  <inkml:trace contextRef="#ctx0" brushRef="#br1" timeOffset="62569.18">25082 12891 0,'0'-22'0,"0"44"0,-21-86 16,0 43-16,21 0 0,0-22 0,0 22 15,0 0-15,0 0 0,0 0 16,0 0-16,21 21 0,0 0 16,1-22-16,-1 22 0,0 0 15,0 0-15,21 0 0,-20 0 0,-1 0 16,0 0-16,0 22 0,21-1 16,-42 0-16,22 0 0,-22 0 15,0 0-15,0 22 0,0-22 16,0 0-16,0 0 0,0 0 0,-22 1 15,1-1-15,0-21 0,0 21 16,0-21-16,0 21 0,-1-21 0,1 21 16,0-21-1,21-21 1,21 21-16,-21-21 16</inkml:trace>
  <inkml:trace contextRef="#ctx0" brushRef="#br1" timeOffset="62976.33">25485 12679 0,'0'0'0,"0"-21"0,21 21 16,0-21-1,-21 42 1,0 0-16,0 0 16,0 0-16,0 0 0,-21 1 15,21 20-15,-21-21 0,21 0 0,0 0 16,0 1-16,0-1 0,0 0 15,0 0-15,0 0 0,21-21 32,0 0-32,0 0 15,0 0-15,0-21 16,1 0-16,-1 0 0,-21 0 16,21-1-16,-21 1 0,21 0 15,-21-21-15,0 21 0,0-1 0,0 1 16,0 0-16,0 42 31,0 0-31,0 1 0,0-1 16,-21 0-16,21 0 0,-21 0 0,21 22 15,0-22-15,0 0 0,0 0 0,0 0 16,0 0-16,0 1 16,21-22 15,0 0-31</inkml:trace>
  <inkml:trace contextRef="#ctx0" brushRef="#br1" timeOffset="63427.07">25929 12573 0,'0'0'0,"0"-21"0,0 0 16,0 0-16,0 42 31,0 0-31,-21 21 15,21-21-15,-21 1 0,21 20 16,0-21-16,0 21 0,-21-20 16,21 20-16,0-21 0,-22 0 0,22 22 15,0-22-15,0 0 0,0 0 16,0 0-16,-21-21 0,21-21 47,21 0-32,1 21-15,-22-21 16,21 0-16,0 21 0,0-22 0,0 1 0,0 21 16,1 0-16,-1-21 0,0 21 15,0 0-15,0 0 16,-21 21-16,0 0 16,0 1-16,0-1 0,0 0 15,-21 0-15,0 0 0,0 0 16,-22 1-16,22-1 0,-21 0 0,21-21 15,0 21-15,-22-21 0,22 21 16,0-21-16,0 0 0,21 21 16,21-21-1,0-21 1</inkml:trace>
  <inkml:trace contextRef="#ctx0" brushRef="#br1" timeOffset="64289.49">26395 12552 0,'0'0'0,"0"-21"0,0 0 0,-21 21 31,-1 21-15,22 0-16,-21 21 0,0-21 15,0 22-15,0-22 0,21 21 0,0 1 16,-21-22-16,21 21 0,0-21 15,0 22-15,0-22 0,0 0 0,0 0 16,0 0-16,0 0 0,21 1 16,0-22-1,0 0-15,0 0 0,0 0 16,1 0-16,-1-22 16,0 1-16,-21 0 0,21 0 15,0 0-15,-21 0 16,21-1-16,-21 1 0,22 21 0,-22-21 15,0 42 1,0 0 0,0 1-16,0-1 0,0 0 15,0 0-15,0 0 0,0 0 16,0 1-16,0-1 0,0 0 16,21-21-1,0 0 1,0 0-1,0 0-15,0-21 16,1 0-16,-1-1 0,0 1 16,0 0-16,0 0 0,-21 0 15,21-22-15,1 22 0,-1 0 0,0 0 16,-21 0-16,21 21 16,0 0-16,-21 21 46,0 0-30,0-42 47,0 0-48,0 0-15,-21 21 31,0 0-31,0 21 16,0-21-16,-1 21 16,22 0-16,-21 0 0,0 0 0,0 1 15,21 20-15,0-21 0,0 0 16,0 0-16,0 1 0,0-1 16,0 0-16,0 0 0,0 0 15,21-21-15,0 0 16,0 0-16,1 0 0,-1 0 15,0 0-15,21 0 16,-21 0-16,-21-21 16,0 0-16,22 21 0,-1-21 15,-21 0-15,0-1 0</inkml:trace>
  <inkml:trace contextRef="#ctx0" brushRef="#br1" timeOffset="64485.74">26818 12679 0,'0'0'16,"-21"0"-16,0 0 0,42 0 62,0 0-46,21 0-16,-20 0 0,20 0 15</inkml:trace>
  <inkml:trace contextRef="#ctx0" brushRef="#br1" timeOffset="64936.01">27728 12785 0,'21'0'0,"1"0"15,-22-21-15,21-1 16,-21 1-16,21 21 0,-21-21 16,0 0-16,0 0 15,-21 21-15,0 0 16,-1 0-16,1 0 0,0 0 0,0 0 16,0 0-16,0 0 0,-1 0 15,22 21-15,-21 0 0,21 0 16,0 0-16,0 1 15,0-1-15,21 0 0,1 0 16,-1 0-16,0-21 0,0 21 16,0 1-16,0-1 0,1 0 0,20-21 15,-21 21-15,0 0 0,-21 0 16,21-21-16,-21 22 0,0-1 16,-21-21-1,0 0-15,0 0 0,0 0 16,0 0-16,-22 0 0,22 0 0,0 0 15,-21 0-15,20 0 0,1 0 16,0 0-16,0 0 16,21-21-1,0-1-15,0 1 16,21 21-16,0-21 0</inkml:trace>
  <inkml:trace contextRef="#ctx0" brushRef="#br1" timeOffset="65195.86">27982 12637 0,'0'-22'16,"0"44"-16,21-44 0,-21 1 0,22 21 15,-22-21-15,0 42 32,0 0-32,0 1 15,0-1-15,0 0 0,0 21 16,0-21-16,0 22 0,0-22 0,0 21 15,0-21-15,0 22 0,0-22 16,0 0-16,0 0 0,0 0 16,0 1-16,0-1 0,0 0 0,0 0 15</inkml:trace>
  <inkml:trace contextRef="#ctx0" brushRef="#br1" timeOffset="65360.99">27855 12933 0,'0'0'16,"0"-21"-16,-21 21 0,21-21 0,0-1 16,21 22 15,0-21-31,1 21 16,-1 0-16,0 0 0,21 0 0,-21 0 15,1 0-15,-1 0 0,21 0 16,-21-21-16,0 21 0,1 0 0,-1 0 15</inkml:trace>
  <inkml:trace contextRef="#ctx0" brushRef="#br1" timeOffset="65820.1">28363 12827 0,'0'0'0,"0"-21"31,0 0-31,0 0 16,0-1-1,-21 22-15,0 0 0,0 0 16,0 0-16,-1 22 16,1-1-16,0 0 0,21 0 0,-21 0 15,0 0-15,0 1 0,-1-1 16,22 0-16,0 0 0,-21 0 16,21 0-16,0 1 0,0-1 15,21-21 1,1 0-1,-1 0-15,0 0 16,0-21-16,0-1 0,-21 1 16,21 0-16,1 0 15,-22 0-15,0 0 0,21-1 0,0 1 16,-21 0-16,0 42 31,0 0-15,0 1-16,0-1 0,0 0 0,0 0 15,0 0-15,0 0 16,0 1-16,0-1 0,0 0 16,21-21 15,0 0-31,0 0 16</inkml:trace>
  <inkml:trace contextRef="#ctx0" brushRef="#br1" timeOffset="66662.13">28575 12573 0,'0'0'15,"0"-21"-15,0 0 0,0 42 32,-21 0-32,21 0 15,-21 0-15,21 1 16,0 20-16,0-21 0,-22 21 0,22-20 15,0 20-15,0-21 0,0 21 16,0-20-16,0-1 0,0 0 0,0 21 16,0-21-16,0 1 15,0-1-15,22 0 16,-1-21 0,0 0-16,-21-21 15,21 0 1,-21-1-16,21 22 0,-21-21 15,0 0-15,21 0 0,-21 0 16,0 42 15,0 0-31,0 0 16,0 0-16,0 1 0,0-1 16,0 0-16,0 0 15,0 0-15,22-21 16,-1 0-16,0 0 15,0 0-15,0 0 16,0 0 0,-21-21-16,22 0 0,-1 21 0,-21-21 15,21 0-15,0-1 0,0 1 16,0 0-16,1 0 16,-22 0-16,21 0 0,0-1 0,-21 1 15,0 42 32,0 1-31,0-44 31,0 1-32,0 0 1,-21 42 15,0-21-15,21 21-16,-22 1 0,22-1 0,0 0 15,-21-21-15,21 21 0,0 0 16,-21 0-16,21 1 0,0-1 0,0 0 16,0 0-16,21 0 15,0-21 1,1 0-16,-1 0 15,0 0-15,0 0 0,0 0 0,0 0 16,1 0-16,-1-21 0,0 21 0,0-21 16,0 0-16,0 0 0,1-1 15,-22 1-15</inkml:trace>
  <inkml:trace contextRef="#ctx0" brushRef="#br1" timeOffset="66843.55">29146 12594 0,'0'0'16,"-21"0"-16,0 0 0,0 0 0,0 0 31,42 0 16</inkml:trace>
  <inkml:trace contextRef="#ctx0" brushRef="#br1" timeOffset="67030.45">28533 12658 0,'0'0'15,"-22"0"-15,22 21 16,22-21-1,-1 0-15,21 0 16,-21 0-16,22 0 0,-1 0 16,21 0-16,-20 0 0</inkml:trace>
  <inkml:trace contextRef="#ctx0" brushRef="#br1" timeOffset="67348.25">29633 12785 0,'0'0'0,"0"-21"0,0-1 16,21 22-16,1 0 16,-1 0-16,0 0 15,-21 22-15,21-1 16,-21 0-16,21 0 0,-21 0 0,0 0 15,0 22-15,0-22 0,0 0 16,21 0-16,-21 0 0,0 1 0,0-1 16,0 0-1,0 0-15,0-42 47,0 0-47,0 0 16</inkml:trace>
  <inkml:trace contextRef="#ctx0" brushRef="#br1" timeOffset="67560.14">29951 12785 0,'0'0'0,"21"-21"15,-21-1-15,0 1 0,0 0 0,0 0 16,0 42 15,-21 0-31,0 0 0,21 1 16,-22-1-16,1 0 0,21 21 15,0-21-15,-21 1 0,0-1 0,21 0 16,-21 0-16,21 0 0,0 0 16,-21 1-16,42-22 31</inkml:trace>
  <inkml:trace contextRef="#ctx0" brushRef="#br1" timeOffset="67926.92">30057 12806 0,'0'0'0,"21"-42"16,-42 42 15,-1 21-31,1 0 0,0 0 16,21 0-16,-21 0 0,21 1 15,-21-1-15,21 0 0,0 0 0,0 0 16,0 0-16,0 1 15,0-1-15,21-21 16,0 0-16,0 0 0,0 0 16,1 0-16,-1 0 15,0 0-15,0-21 0,-21-1 0,21 22 16,0-21-16,-21 0 0,0 0 16,0 0-16,22 0 0,-22-22 0,0 22 15,0 0-15,0 0 0,0 0 16,0-1-16,-22 22 15,1 0-15,0 0 0,0 0 16,0 0-16,21 22 16,-21-22-16,21 21 0,-22 0 0,22 0 15,0 0 1</inkml:trace>
  <inkml:trace contextRef="#ctx0" brushRef="#br1" timeOffset="68160.8">30438 12869 0,'0'0'0,"21"-21"16,-21 0-16,0 42 31,-21 0-15,21 1-16,-22-1 0,22 0 15,0 0-15,0 0 16,-21 0-16,21 1 15,0-1-15</inkml:trace>
  <inkml:trace contextRef="#ctx0" brushRef="#br1" timeOffset="68328.7">30459 12679 0,'0'-21'0,"0"42"0,0-63 0,0 20 16,0 1 0,-21 21-16,-1 0 15,22 21 1,0 1 0,0-1-16,22 0 15</inkml:trace>
  <inkml:trace contextRef="#ctx0" brushRef="#br1" timeOffset="68831.92">30840 12869 0,'0'0'16,"0"-21"-16,0 0 0,0 0 15,0 0-15,0 0 0,-21-1 16,-1 22-16,1 0 15,0 0-15,0 22 0,0-1 16,0-21-16,-1 21 0,22 0 16,-21 0-16,0 22 0,0-22 0,21 0 15,0 0-15,0 0 0,0 0 16,0 1-16,0-1 0,0 0 16,21-21-16,0 0 15,0 0-15,1 0 16,-1 0-16,0-21 15,-21 0-15,21 21 0,-21-22 16,21-20-16,-21 21 0,0 0 16,21-22-16,1 1 0,-22 0 0,21 21 15,0-22-15,0 1 0,0 0 16,-21-1-16,21 22 0,1 0 16,-22 0-16,0 0 0,0-1 0,0 44 31,0-1-31,-22 0 0,1 0 0,0 0 15,0 22-15,21-1 0,0 0 16,-21 1-16,21-1 0,0-21 0,0 21 16,0 1-16,0-1 15,0-21-15,21 22 0,0-22 0,0 0 16,0 0-16,1 0 0,20 0 16,-21-21-16,0 0 0,22 0 0,-22 0 15,0 0-15</inkml:trace>
  <inkml:trace contextRef="#ctx0" brushRef="#br1" timeOffset="69477.14">27876 13610 0,'22'-21'16,"-1"21"0,-21-21-16,21 21 0,-21-21 0,21 21 15,-42 0 1,0 0-1,0 0-15,-1 0 0,-20 0 16,21 0-16,0 21 0,0-21 0,-1 21 16,1-21-16,0 21 0,21 0 15,0 1-15,0-1 16,21 0-16,0-21 16,22 21-16,-22 0 0,21-21 15,-21 21-15,22-21 0,-1 22 0,-21-1 16,0-21-16,22 21 0,-43 0 15,0 0 1,-21-21-16,-1 0 16,1 0-16,0 0 0,-21 0 0,21 0 15,-1 0-15,-20 0 0,21 0 0,0 0 16,0 0 0,21-21-1,21 0 1,0 21-16,0 0 0</inkml:trace>
  <inkml:trace contextRef="#ctx0" brushRef="#br1" timeOffset="70476.23">28406 13674 0,'21'-21'16,"-42"42"-16,63-64 0,-42 22 0,0 0 16,-21 21-1,0 0-15,-1 0 16,1 0-16,-21 21 0,21 0 15,0-21-15,-1 22 0,1-1 16,0 0-16,21 0 0,-21 0 16,21 0-16,0 1 15,21-22 1,0 0-16,0 0 0,1 0 16,-1 0-16,0 0 0,0 0 15,0 0-15,0 0 0,-21-22 16,22 22-16,-22-21 0,21 0 0,-21 0 15,0 0-15,0 0 16,0-1-16,0 1 0,0 42 31,0 1-15,0-1-16,0 0 0,0 0 0,0 0 16,0 0-16,0 1 15,21-1-15,0-21 0,0 0 16,0 21-16,1-21 0,-1 0 15,0 0-15,0 0 0,0 0 0,0 0 16,1 0-16,-1-21 0,0 21 16,0-21-16,-21-1 0,21 1 15,-21 0-15,21 0 0,-21 0 16,0 0-16,0-22 0,0 22 16,0 0-16,0 0 0,0 42 31,0 0-31,0 0 15,0 0-15,0 1 0,0-1 16,-21 0-16,21 0 0,0 0 0,-21 0 16,21 1-16,0-1 15,0 0-15,0-42 47,0 0-31,0-1-16,0 1 0,21 21 0,-21-21 15,21 0-15,1 0 0,-1 0 16,0-1-16,0 1 0,-21 0 16,21 21-16,0 0 0,1-21 0,-1 21 15,-21 21 1,0 0-16,0 0 16,0 1-16,0-1 0,0 0 15,0 0-15,0 0 0,0 0 16,-21-21-1,21 22-15,0-44 47,0 1-47,0 0 16,21 0-16,0 0 0,0 0 16,0 21-16,0-43 0,1 43 0,20-21 15,-21 0-15,21 0 0,-20 21 16,-1 0-16,0 0 0,0 0 0,0 0 15,0 21-15,-21 0 16,0 0-16,0 0 0,0 22 16,0-22-16,0 0 0,0 0 15,0 0-15,0 1 0,0-1 16,0 0-16,0 0 16</inkml:trace>
  <inkml:trace contextRef="#ctx0" brushRef="#br1" timeOffset="70765.07">29549 13547 0,'0'0'0,"-22"21"47,22 0-47,-21 0 0,0 0 0,21 1 15,-21-1-15,21 21 0,0-21 16,0 22-16,0-1 0,0-21 16,0 21-16,0 1 0,0-1 0,0-21 15,0 22-15,0-1 0,21-21 16,-21 0-16,21 22 0,-21-22 0,0 0 16,0 0-16,0 0 0,0 0 15,0 1-15,0-44 31,0 1-15,0 0 0</inkml:trace>
  <inkml:trace contextRef="#ctx0" brushRef="#br1" timeOffset="71027.91">29506 13780 0,'0'0'0,"0"-43"0,0 22 15,0-21-15,0 21 0,0-22 16,0 22-16,21 0 0,1 21 0,-22-21 15,21 21-15,0 0 0,0 0 16,0 0-16,0 0 0,1 0 16,-1 0-16,0 0 0,0 21 0,0 0 15,-21 0-15,21 0 0,-21 1 0,0-1 16,0 21-16,0-21 0,-21-21 16,21 21-16,-21 1 0,0-22 0,0 21 15,0-21-15,-1 0 16,1 0-16,0 0 0,-21 0 15,21 0-15,21-21 16,0-1 0,0 1-16,21 21 0</inkml:trace>
  <inkml:trace contextRef="#ctx0" brushRef="#br1" timeOffset="71252.78">29908 13335 0,'0'0'0,"0"-21"15,0 42 1,0 0-16,0 0 0,0 1 16,-21-1-16,21 21 0,0 0 0,0 1 15,0-22-15,0 21 0,0 1 16,0-22-16,0 21 0,0-21 0,0 0 16,0 1-16,0-1 0,0 0 15,0 0-15,21-21 31,-21-21-31,22 21 0,-22-21 16</inkml:trace>
  <inkml:trace contextRef="#ctx0" brushRef="#br1" timeOffset="71567.61">30014 13631 0,'21'0'0,"1"0"16,-1 0-1,0 0-15,0 0 0,0 0 0,0 0 16,1 0-16,-1 0 0,0 0 16,0 0-16,-21-21 0,0 0 15,0 0-15,0 0 16,-21 21-16,0 0 0,0 0 16,-1 0-16,-20 0 15,21 0-15,0 21 0,0-21 0,-1 21 0,1 0 16,0 0-16,21 22 15,0-22-15,0 0 0,0 0 0,0 0 16,0 1-16,0-1 0,0 0 16,21 0-16,0 0 0,1-21 15,-1 0-15,0 21 0,0-21 16,21 0-16,-20 0 0,-1 0 0,21 0 16,-21 0-16</inkml:trace>
  <inkml:trace contextRef="#ctx0" brushRef="#br1" timeOffset="71804.41">30565 13504 0,'0'0'0,"0"-21"0,-22 21 16,1 0-16,0 0 16,21 21-16,-21 1 0,0-1 0,21 0 15,-21 21-15,21-21 0,0 1 16,0-1-16,0 21 0,0-21 0,0 0 15,0 1-15,0-1 0,0 0 16,0 0-16,21-21 0,0 21 0,0-21 16,0 0-1,0 0-15,1 0 0,-1 0 16,0 0-16</inkml:trace>
  <inkml:trace contextRef="#ctx0" brushRef="#br1" timeOffset="72068.25">30840 13441 0,'0'-21'0,"0"42"0,0-63 0,0 20 15,21 22 1,-21 22 0,21-1-1,-21 0-15,21 0 0,-21 0 0,0 0 16,0 1-16,0 20 0,0-21 15,0 21-15,0-20 0,0-1 0,0 21 16,-21-21-16,0 0 0,21 1 16,-21-1-16,0 0 0,-1-21 0,22 21 15,-21-21-15,0 21 16</inkml:trace>
  <inkml:trace contextRef="#ctx0" brushRef="#br1" timeOffset="72280.14">31094 13631 0,'0'-21'15,"0"42"48</inkml:trace>
  <inkml:trace contextRef="#ctx0" brushRef="#br1" timeOffset="72492.02">31030 13864 0,'-21'0'0,"42"0"0,-63 0 16,21 0-1,21 21-15,-21 1 0,21-1 16,0 0 0,0 0-16,0 0 0,0 0 15,-22 1 1,22-1-16,-21 0 0,0-21 15</inkml:trace>
  <inkml:trace contextRef="#ctx0" brushRef="#br1" timeOffset="73075.59">25675 14436 0,'0'-21'0,"0"42"0,21-64 15,-21 22-15,21 21 0,-21-21 16,22 21-16,-1 21 16,-21 0-16,0 1 0,0 20 15,0 0-15,0-21 0,0 22 16,0-1-16,0 0 0,0-20 15,0 20-15,-21 0 0,-1-21 0,22 1 16,-21-1-16,0 0 0,21 0 0,-21 0 16,21 0-16,-21-21 0,21 22 15,-21-22-15,21 21 0,0-42 32</inkml:trace>
  <inkml:trace contextRef="#ctx0" brushRef="#br1" timeOffset="73364.42">25612 14647 0,'0'0'0,"0"-63"16,0 42-1,-22 0-15,22-1 0,0 1 0,0 0 16,22 21 0,-1-21-16,0 21 0,21-21 0,-21 21 15,22 0-15,-22 0 0,21 0 16,-21 0-16,22 0 0,-22 21 0,0 0 15,0 0-15,0 0 0,-21 1 16,0-1-16,0 0 0,0 0 0,0 0 16,0 0-16,-21 22 0,0-43 15,0 21-15,0 0 0,-22 0 16,22 0-16,-21-21 0,0 22 0,20-22 16,-20 0-16,21 21 0,0-21 15,0 0-15,-1 0 0,44-21 31</inkml:trace>
  <inkml:trace contextRef="#ctx0" brushRef="#br1" timeOffset="73781.19">26268 14626 0,'21'0'0,"-42"0"0,42-21 16,-21 0-1,0 0 1,-21 21-16,0 0 0,-1 0 0,1 0 16,0 0-16,0 0 0,0 21 15,0-21-15,-1 21 0,1 0 0,21 0 16,0 1-16,0-1 16,0 0-16,0 0 0,0 0 15,21 0-15,1-21 0,-1 22 16,0-1-16,0-21 0,0 21 0,22 0 15,-22-21-15,0 21 0,0 0 16,0-21-16,-21 22 0,0-1 16,0 0-16,-21-21 15,21 21-15,-42-21 16,21 0-16,-1 0 0,1 0 0,0 0 16,-21 0-16,21 0 0,-1 0 15,1 0-15,0 0 0,0 0 0,0 0 16,0 0-16,-1-21 15,1 0-15,21 0 16,21 21 0,1-22-16,-1 22 15</inkml:trace>
  <inkml:trace contextRef="#ctx0" brushRef="#br1" timeOffset="74048.03">26479 14669 0,'0'0'0,"0"-22"0,22 22 0,-1-21 16,0 21-1,0 0-15,0 21 16,-21 1-16,21-1 0,1 0 16,-22 0-16,21 0 0,0 22 15,-21-22-15,21 0 0,-21 0 16,0 0-16,0 0 15,0 1-15,0-1 0,0 0 16,0 0-16,-21 0 16,0-21-1,0 0-15</inkml:trace>
  <inkml:trace contextRef="#ctx0" brushRef="#br1" timeOffset="74287.89">26882 14669 0,'0'-22'16,"0"44"-16,0-65 0,0 22 15,0 42 1,0 0 0,0 1-16,0-1 0,-22 0 15,22 0-15,-21 0 0,0 0 0,21 1 0,0-1 16,-21 0-16,0 0 0,21 0 15,-21 0-15,-1 1 0,22-1 16,-21-21-16,21 21 0,-21-21 16</inkml:trace>
  <inkml:trace contextRef="#ctx0" brushRef="#br1" timeOffset="75031.47">27157 14690 0,'0'-21'0,"0"42"0,0-64 0,21 22 16,-21 0-16,0 42 31,0 0-31,0 1 0,0-1 16,-21 0-16,0 0 0,21 0 15,-22 22-15,22-22 0,0 0 16,-21 0-16,21 0 0,-21 0 15,21 1-15,0-1 0,0 0 16,-21-21-16,21 21 0,-21 0 16,0-21-1,21-21 17,0 0-32,0 0 0,0 0 15,0-1-15,0 1 0,0 0 16,21 0-16,0 0 0,0-22 0,0 22 15,0 0-15,1-21 0,-1 21 16,0-1-16,21 1 0,-21 0 16,1 0-16,-1 21 0,0 0 0,0 0 15,0 0-15,0 21 16,1 0-16,-22 0 0,21 22 16,-21-22-16,0 0 0,0 21 15,0-20-15,0-1 0,0 0 16,0 0-16,0 0 0,0 0 15,0 1-15,-21-22 16,-1 0 15,22-22-15,0 1-16,0 0 16,0 0-16,0 0 0,0 0 0,22-1 15,-1 1-15,0 0 0,0 0 16,0-21-16,22 20 0,-22 1 0,21 0 15,0 0-15,-20 0 0,20 21 16,-21 0-16,21 0 0,-20 21 0,20 0 16,-21 21-16,0-20 0,0-1 15,-21 21-15,0-21 0,0 22 0,0-22 16,0 0-16,0 0 0,0 0 16,-21 0-16,0 1 0,21-1 15,-21 0-15,0-21 0,21 21 0,-21-21 16,-1 0-16,22 21 15,-21-21 1,21-21 0,21 21-16,1-21 15</inkml:trace>
  <inkml:trace contextRef="#ctx0" brushRef="#br1" timeOffset="75552.71">28511 14647 0,'0'-21'0,"0"42"0,0-63 16,-21 42-1,0 0 1,0 0-16,0 0 0,-22 0 16,1 21-16,0-21 0,21 21 0,-22-21 15,22 22-15,0-22 0,0 21 16,21 0-16,0 0 0,0 0 15,21-21 1,0 0-16,-21 21 0,21-21 0,0 0 16,1 0-16,-1 0 0,0 22 15,0-22-15,-21 21 16,0 0 0,0 0-1,0 0-15,-21-21 16,21 21-16,-21-21 15,42 0 17,0 0-17,0 0 1,0 0-16,-21 22 31,0-1-15,-21 0-16,0 0 15,0-21-15,21 21 0,0 0 16,-21 1-16,21-1 0,0 0 16,0 0-16,0 0 15,21-21 1,0 21-16</inkml:trace>
  <inkml:trace contextRef="#ctx0" brushRef="#br1" timeOffset="75931.49">28448 15367 0,'21'-21'63,"0"21"-63,-21-21 15,-21 42 17,0 0-32,0-21 15,0 21-15,21 0 0,-22-21 0,1 22 16,21-1-16,-21 0 0,21 0 16,0 0-16,0 0 0,0 1 15,0-1-15,0 0 0,21-21 16,0 21-16,1-21 0,-22 21 0,21-21 15,0 0-15,-21 21 16,-21-21 15,-22 0-31,22 0 0,0 0 16,0 0-16,0 0 0</inkml:trace>
  <inkml:trace contextRef="#ctx0" brushRef="#br1" timeOffset="80426.37">25866 9673 0,'0'21'0,"0"-42"0,0 0 15,0 0-15,0 0 0,-22 0 16,22-1-16,0 44 31,0-1-31,0 0 16,0 21-16,0 1 15,-21-1-15,21 0 0,0 1 0,-21-1 16,21 0-16,0 1 0,0-1 16,-21 0-16,21 1 0,-21-22 0,21 21 15,0-21-15,0 0 0,0 1 16,0 20-16,0-21 0,0 0 15,0 0-15,0 1 16,0-44 0,0 1-1,0 0-15,0 0 16</inkml:trace>
  <inkml:trace contextRef="#ctx0" brushRef="#br1" timeOffset="80752.17">25696 9800 0,'0'0'0,"-42"-42"0,0 0 16,-1 20-16,22 1 16,0 0-16,0 0 0,21 0 15,0 0-15,0-1 0,0 1 16,21 21-16,0 0 0,0-21 0,22 21 16,-1 0-16,-21 0 0,43 0 15,-22 0-15,0 21 0,22 0 0,-22 1 16,0-1-16,-20 21 0,-1-21 15,0 22-15,-21-1 0,0 0 16,0-21-16,-21 22 0,0-22 16,-22 0-16,22 21 0,-21-20 0,-1-1 15,1 0-15,0 0 0,-1-21 16,22 21-16,0 0 0,-21-21 0,21 0 16,-1 0-16,44 0 31,-1 0-16,0 0-15,0 0 0,0 0 16</inkml:trace>
  <inkml:trace contextRef="#ctx0" brushRef="#br1" timeOffset="81820.71">26098 10012 0,'0'0'15,"22"0"-15,-22 21 47,0 0-47,-22-21 0,1 21 0,21 1 16,-21-1-16,0 0 0,0 0 15,21 0-15,-21 0 0,21 1 0,-22-1 16,22 0-16,0 0 0,0 0 16,0 0-16,0 1 0,0-1 0,0 0 15,22 0-15,-1-21 16,0 0-16,0 0 0,0 0 15,0 0-15,1 0 0,-1 0 0,0 0 16,0 0-16,-21-21 0,21 0 16,-21 0-16,0-1 0,0 1 15,0 0-15,0 0 0,0 0 16,0-22-16,-21 22 0,0 0 0,0 0 16,0 21-16,-1-21 0,1 0 0,0 21 15,0 0-15,21-22 0,21 1 31,0 21-15,22 0-16,-1 0 0,0 0 16,1 0-16,-1 0 0,0 0 15,1 0-15,-1 0 0,0 0 0,-21 0 16,22 0-16,-22 21 0,21-21 0,-21 22 16,-21-1-16,0 0 15,0 0-15,0 0 0,0 0 16,-21-21-16,0 22 0,0-1 15,0 0-15,0 0 0,21 0 0,-22-21 16,22 21-16,-21 1 0,21-1 16,0 0-16,0 0 0,0 0 15,21-21 1,1 0-16,-1 0 0,0 0 16,0 0-16,0 0 0,0 0 0,22 0 15,-22-21-15,0 21 0,0-21 16,0 0-16,1 0 0,-1-1 0,-21 1 15,21 0-15,-21 0 0,0 0 16,0 0-16,0-22 0,0 22 0,-21 0 16,0 0-16,-1 0 0,1-1 0,0 1 15,0 21-15,0 0 0,0 0 16,-1 0-16,1 0 0,0 0 16,0 0-16,21 21 15,0 1 1,21-1-16,0-21 15,0 0-15,1 0 0,20 0 16,0 0-16,-21 0 0,22 0 0,-1 0 16,0 0-16,1 0 0,-1-21 15,0-1-15,-20 22 0,-1-21 0,21 0 16,-21 0-16,0-21 0,-21 20 16,22 1-16,-22-21 0,21 0 0,-21 20 15,0-20-15,0 0 0,0-1 16,0 1-16,0 21 0,0-21 0,0 20 15,0 1-15,0 42 32,-21 1-32,-1 20 0,22 0 0,-21 1 15,0-1-15,0 0 0,0 22 16,21-22-16,-21 0 0,-1 22 0,22-22 16,-21 1-16,21-1 0,0-21 15,0 64-15,0-43 0,0-21 16,0 22-16,0-22 0,0 0 15,21 0-15,1 0 0,-22 0 16,21-21-16,0 22 16,0-22-16,0 0 15,0 0-15,1-22 0,-1 1 16,0 0-16,0 0 0,0 0 16,0 0-16,22-1 0</inkml:trace>
  <inkml:trace contextRef="#ctx0" brushRef="#br1" timeOffset="82428.36">28152 10245 0,'21'0'0,"0"0"15,-21-21-15,21 21 0,0-22 16,0 22-16,-21-21 0,22 21 0,-1-21 16,-21 0-16,0 0 0,0 0 15,0-1-15,0 1 0,0 0 16,0 0-16,-21 21 16,-1 0-16,1 0 0,-21 0 0,21 0 15,-22 0-15,22 21 0,-21 0 0,21 0 16,-22 1-16,22-1 15,0 0-15,0 21 0,0-21 0,0 1 16,-1-1-16,22 21 0,0-21 16,0 0-16,0 1 0,0-1 0,0 0 15,22 0-15,-22 0 0,21-21 16,0 0-16,0 21 0,0-21 0,0 0 16,1 0-16,-1 0 0,21-21 0,-21 0 15,0 0-15,1 21 0,-1-21 16,0 0-16,0-22 0,0 22 0,0 0 15,1 0-15,-1-22 0,0 22 16,0 0-16,0 0 0,0 0 0,-21 0 16,0 42 15,0 0-15,0 0-16,0 0 0,0 0 0,0 1 15,0-1-15,22 0 0,-22 0 0,21 0 16,-21 0-16,0 1 0,0-1 15,21 0-15,-21 0 0,21-21 0,-21 21 16,21-21 0,0 0-16,1 0 15,-1-21-15,0 21 16,-21-21-16</inkml:trace>
  <inkml:trace contextRef="#ctx0" brushRef="#br1" timeOffset="82859.22">28744 10118 0,'0'-21'16,"0"-1"0,0 1-16,0 0 0,0 0 15,0 0-15,21 21 16,1-21-16,-1-1 0,21 22 16,-21 0-16,0 0 0,22 0 15,-22 0-15,0 0 0,0 22 0,0-1 16,-21 0-16,0 0 0,0 21 15,0-20-15,0-1 0,0 21 16,0-21-16,0 22 0,0-22 0,0 0 16,0 21-16,-21-21 0,0 1 15,21-1-15,-21-21 0,21 21 0,-21-21 16,0 0 0,21-21-1,0 0-15,0-1 16,0 1-16,0 0 0,21-21 0,0 21 15,0-1-15,0 1 0,0-21 16,1 21-16,-1 0 0,42-43 16,-42 43-16,1 0 0,-1 0 15,0 21-15,0 0 0,0-22 16,0 22-16,1 0 0,-1 22 16,0-22-16,-21 21 15,0 0-15,0 0 0,0 0 16,0 0-16</inkml:trace>
  <inkml:trace contextRef="#ctx0" brushRef="#br1" timeOffset="83600.24">29485 10224 0,'21'0'15,"0"0"-15,1 0 0,-1-22 16,0 22-16,-21-21 0,21 0 15,0 21-15,-21-21 0,0 0 16,21 0-16,1-1 0,-22 1 16,0 0-16,0 0 0,0 0 15,-22 21 1,1 0-16,0 21 16,0 0-16,0 0 0,-22 0 0,22 1 15,0-1-15,0 0 0,0 0 16,0 0-16,-1 0 0,1 22 0,21-22 15,0 0-15,0 0 0,0 0 16,0 22-16,0-22 0,43 0 16,-22 0-16,0 0 0,21 1 0,1-22 15,-1 21-15,-21 0 0,21-21 16,1 0-16,-1 0 0,0 0 0,1 0 16,-1 0-16,-21-21 0,22 0 15,-1-1-15,-21 1 0,21 0 0,-20-21 16,20 21-16,-21-22 0,0 22 15,0-21-15,1-1 0,-1 22 0,-21-21 16,0 21-16,0 0 0,0-1 16,0 1-16,-21 21 15,-1 0-15,-20 0 16,21 21-16,-21 1 0,20-1 0,-20 0 16,21 0-16,-21 21 0,20-20 15,1-1-15,0 21 0,0-21 0,21 0 16,-21 22-16,21-22 0,0 0 15,0 0-15,0 0 0,21-21 16,0 0-16,0 0 16,0 0-16,1 0 15,-1-21-15,0 0 0,0 0 0,0 0 16,0 0-16,1-1 0,-1-20 16,0 21-16,0 0 0,21 0 15,-20-1-15,-1 1 0,-21 0 16,0 42 15,0 0-31,0 1 0,0-1 16,0 0-16,0 0 0,0 0 15,0 0-15,21 1 0,21-1 0,-21 0 16,22 0-16,20-21 0,-20 21 16,-1-21-16,0 21 0,1-21 0,-1 0 15,0 0-15,-21 0 0,22 0 16,-1-21-16</inkml:trace>
  <inkml:trace contextRef="#ctx0" brushRef="#br1" timeOffset="96952.6">783 10964 0,'0'22'0,"-21"-22"0,0 0 31,0 0-31,-1 0 16,1 0-16,0 0 16,0 0-16,0 0 15,0 0-15,-1 0 0,1 0 16,0 0-16,-21 0 0,21 0 0,-1 0 15,1 0-15,0 0 0,-21 21 0,21-21 16,-1 0-16,1 0 16,0 0-16,0 0 15,42 0 32,0 0-47,22 0 0,-1 0 16,0 0-16,1 0 0,20 0 15,-21 0-15,22 0 0,-1 0 0,1 0 16,-1 0-16,1 0 16,-22-21-16,22 21 0,-1 0 0,-20 0 15,20 0-15,-21 0 0,1-22 16,-1 22-16,0 0 0,-20 0 0,-1 0 16,0 0-16,0 0 0,0 0 15,-42 0 63,0 0-78,0 0 0,0 0 32,-1 0-32,1 0 0,0 0 0</inkml:trace>
  <inkml:trace contextRef="#ctx0" brushRef="#br1" timeOffset="98552.7">571 11049 0,'-42'0'15,"84"0"-15,-105 0 0,42 0 0,-22 0 0,22 0 16,-21 0-16,21 0 0,0 0 15,-1 0-15,1 0 0,0 0 0,0 21 32,21 0-17,21 1 1,0-22-16,22 0 0,-1 0 16,0 0-16,22 0 0,-1 0 0,1 0 15,-1 0-15,22 0 0,-22 0 16,22 0-16,0-22 0,-1 22 0,-20-21 15,21 21-15,-1 0 0,-20-21 16,-1 21-16,1 0 0,-1-21 16,-20 21-16,-1 0 0,-21 0 15,0 0-15,0 0 0,1-21 0,-1 21 16,-21-21 46,-21 21-62,-1 0 0,1 0 16,0 0-16,0-22 16,0 22-16,0 0 0,-1 0 0,-20-21 15,21 21-15,-21-21 0,-1 21 16,1-21-16,0 21 0,-1-21 0,1 21 16,21-21-16,-22-1 15,1 22-15,21 0 0,0-21 0,0 21 16,-1 0-16,1 0 0,0 0 15,21 21 17,0 1-17,21-22-15,0 21 0,1-21 0,-1 0 16,0 21-16,21-21 0,-21 0 16,22 21-16,-22-21 0,21 0 15,1 0-15,-1 21 0,0-21 0,1 0 16,-1 0-16,-21 0 15,21 21-15,1-21 0,-22 0 0,0 0 16,21 0-16,-20 22 16,-1-22-16,-21 21 15,0 0 1,-21 0-16,-1-21 0,1 21 16,0 0-16,-21 1 0,21-1 15,-22 0-15,1 0 0,0 21 16,-1-20-16,1 20 0,0-21 0,-1 0 15,1 22-15,0-22 0,-1 0 16,22 0-16,-21 0 0,21 0 16,-1 1-16,1-1 0,0-21 15,21 21-15,21-21 47,0-21-47,1 0 16,20-1-16,-21 1 0,0 0 15,22 0-15,-1 0 0,-21 0 0,21-1 16,1-20-16,-1 21 0,0-21 16,-20 20-16,20-20 0,0 21 0,-21 0 15,1 0-15,20-1 0,-21 22 16,-21-21-16,21 0 0,0 21 16,1 0-16,-22-21 15,0 42 16,-22-21-15,22 21-16,-21-21 0,0 21 16,0-21-16,21 22 0,-21-22 15,0 21-15,-1-21 0,22-21 63,0-1-48,0 1-15,0 0 16,22 0-16,-22 0 16,0 0-16,0-1 15,0 1-15,-22 21 0,1-21 16,0 21-16,-21 0 0,21-21 16,-1 21-16,-20 0 0,0 0 15,21 0-15,-22 0 0,1 0 0,0 0 16,20 0-16,1 0 0,-21 0 15,21 0-15,0 0 0,-1 0 16,1 0 0,21-21-1,21 21 17,1 0-32,-1 0 15,0 21-15,0-21 0,0 21 16,22-21-16,-1 21 0,0-21 0,1 21 15,-1 1-15,21-22 0,-20 21 16,-1 0-16,22 0 0,-22-21 0,0 21 16,1 0-16,-1 1 0,0-22 15,-21 21-15,1 0 0,20-21 16,-21 21-16,0-21 16,-42 0 62,0 0-63,0-21-15,21 0 16</inkml:trace>
  <inkml:trace contextRef="#ctx0" brushRef="#br0" timeOffset="105296.01">16743 9800 0,'-21'-21'0,"21"0"31,0 0-15,0 0-1,0-1-15,0 1 16,0 0-16,-22 0 16,22 0-16,-21 0 15,21-1-15,0 1 0,0 0 32,0 42-17,0 0 1,0 1-16,0-1 0,0 0 15,0 0-15,0 21 0,0-20 16,0 20-16,0 0 0,0-21 16,0 22-16,0-1 0,0 0 0,0-20 15,0 62-15,0-63 0,0 22 16,0-22-16,0 0 0,0 0 16,-21 0-16,21 1 0,-21-1 0,21 0 15,0 0-15,0 0 16,-21-21-1,21-21 17,0 0-32,0 0 0,0 0 15,0-1-15,0 1 0,21 0 16</inkml:trace>
  <inkml:trace contextRef="#ctx0" brushRef="#br0" timeOffset="105755.81">16722 9631 0,'0'0'0,"-64"-42"16,43 42-16,21-22 0,-21 22 15,21-21-15,0 0 16,0 0-16,0 0 15,0 0 1,21 21-16,0 0 0,21-22 16,-20 22-16,-1 0 0,0 0 0,21 0 15,-21-21-15,22 21 16,-1 0-16,-21 0 0,22 0 0,-1 21 0,0-21 16,-21 22-16,22-1 0,-22 21 0,0-21 15,-21 22-15,0-22 16,0 21-16,0 0 0,-21-20 0,-21 20 15,-1-21-15,22 21 0,-21-20 16,-1-1-16,1 0 0,0 0 0,21 0 16,-22-21-16,22 21 0,0-21 0,0 0 15,21 22 1,21-22 31,0 0-47,0-22 0,0 22 15,-21-21-15,22 21 0,-1 0 16,0-21-16</inkml:trace>
  <inkml:trace contextRef="#ctx0" brushRef="#br0" timeOffset="106325.25">17695 9821 0,'0'0'16,"21"-21"-16,-21 0 15,0 0-15,22 0 16,-22 0-16,0-1 16,0 1-16,-22 21 15,-20 0 1,21 0-16,0 0 15,-22 0-15,22 0 0,-21 21 0,21 1 16,-22-1-16,1 0 0,21 0 0,-21 0 16,20 0-16,-41 22 15,42-22-15,21 0 0,0 0 16,0 0-16,0 1 0,0-1 16,21-21-16,0 21 15,0-21-15,0 0 0,22 21 0,-22-21 16,0 21-16,21-21 15,-20 21-15,20-21 0,-21 22 0,0-22 16,0 21-16,22-21 0,-22 21 0,-21 0 16,21-21-16,-21 21 15,-21 22 1,0-43-16,0 21 0,-1-21 0,-20 0 16,21 21-16,-21-21 0,-1 0 15,1 21-15,21-21 0,-22 0 0,1 0 16,0 0-16,21 0 0,-1 0 15,-20 0-15,21 0 0,0 0 16,0 0-16,-1 0 16,22-21-1,22 0 1,-1 21-16,0-21 0,0 21 16,0 0-16,22-22 0</inkml:trace>
  <inkml:trace contextRef="#ctx0" brushRef="#br0" timeOffset="106671.72">18013 9737 0,'0'0'0,"0"-21"16,0 42 15,0 0-15,21 0-16,-21 0 0,0 0 0,0 22 15,0-22-15,21 0 0,-21 21 0,21-20 16,-21-1-16,0 21 0,0-21 16,0 0-16,0 1 0,0-1 0,0 0 15,0 0-15,0 0 0,0 0 0,0 1 16,0-1-1,21-21 17,1-21-17,-1-1-15,0 1 16</inkml:trace>
  <inkml:trace contextRef="#ctx0" brushRef="#br0" timeOffset="106972.19">18521 9694 0,'0'0'0,"0"-21"0,0 0 16,-21 21 15,-1 21-31,1 0 0,21 1 0,-21-1 16,0 0-16,-21 64 15,20-64-15,1 21 0,0-21 0,-21 22 16,21-22-16,-1 21 0,1-21 15,0 0-15,0 1 0,21-1 0,0 0 16,-21 0-16,21 0 0,-21-21 0,21 21 16,0 1-16,21-22 47,0 0-32,0-22-15,-21 1 0,21 21 0,0-21 16,1 0-16</inkml:trace>
  <inkml:trace contextRef="#ctx0" brushRef="#br0" timeOffset="107489.52">18817 9737 0,'0'-21'16,"0"42"-16,0-64 0,0 65 78,-21-22 15</inkml:trace>
  <inkml:trace contextRef="#ctx0" brushRef="#br2" timeOffset="113661.71">16764 9504 0,'21'0'31,"-21"-21"-31,0 0 16,0-1-1,0 1 1,-21 0-16,0 21 16,0 0-1,-1 21 1,22 0-16,0 1 0,-21-1 0,21 21 15,-21 0-15,21 1 0,-21-1 16,21 0-16,0 1 0,0 20 0,0-20 16,-21-1-16,21 0 0,0 22 0,0-43 15,0 21-15,0 1 0,0-22 16,0 21-16,0-21 0,0 0 0,0 1 16,0-1-16,0 0 0,0 0 15,-21-21 1,21-21-1,0 0 1,0 0-16,0-22 16,0 22-16,0 0 0,0-21 15,0 20-15</inkml:trace>
  <inkml:trace contextRef="#ctx0" brushRef="#br2" timeOffset="114003.52">16679 9525 0,'0'-21'0,"0"42"0,-21-63 0,21 21 16,0-1 0,0 1-16,21 21 15,0 0 1,1-21-16,-1 21 0,0 0 0,21 0 16,1 0-16,-22 0 0,21 0 0,0 0 15,-20 21-15,20-21 0,-21 21 16,21 1-16,-20-1 0,-22 0 0,0 21 15,0-21-15,0 1 0,0 20 16,-22-21-16,1 0 0,-21 22 0,21-22 16,-22 0-16,1 0 0,0 0 15,-1 0-15,1-21 0,0 22 0,21-1 16,-22-21-16,22 21 0,0-21 16,0 0-16,0 0 0,42 0 46,0 0-46,0-21 0,0 21 0,0-21 16,1 21-16</inkml:trace>
  <inkml:trace contextRef="#ctx0" brushRef="#br2" timeOffset="114587.69">17420 9779 0,'0'0'0,"21"-21"15,0 21-15,1 0 16,-22-21-16,21 0 16,-21-1-1,-21 22 16,-1 0-31,1 0 0,0 0 16,-21 0-16,21 22 0,-22-1 16,22 0-16,-21 0 0,-1 0 0,1 0 15,21 1-15,-21 20 0,20-21 16,1 0-16,-21-21 0,42 21 0,0 1 16,-21-1-16,21 0 15,21-21-15,0 21 16,21-21-16,1 0 0,-1 0 0,0 0 15,1 21-15,-1-21 0,22 0 16,-22 0-16,0 21 0,1-21 0,-1 0 16,0 22-16,1-22 0,-22 21 15,0-21-15,-21 21 0,0 0 16,0 0-16,-21-21 0,0 21 16,-1-21-16,-20 22 0,0-22 15,-22 0-15,22 21 0,-22-21 16,22 21-16,0-21 0,-22 0 0,22 0 15,21 21-15,-22-21 0,22 0 16,-21 0-16,21 21 0,0-21 16,-1 0-16,44 0 31,-1-21-31,0 21 16,0-21-16,21 0 0,-20 21 15,20-21-15</inkml:trace>
  <inkml:trace contextRef="#ctx0" brushRef="#br2" timeOffset="115119.39">18013 9800 0,'0'0'0,"-21"-21"0,21 0 16,0 0-1,0 42 17,0 0-32,0 0 15,21 0-15,-21 1 0,21-1 16,0 0-16,-21 0 0,0 21 0,21-20 16,-21-1-16,21 21 0,-21-21 15,0 0-15,0 1 0,0-1 0,0 0 16,22 21-16,-22-21 0,0 1 15,0-1-15,0 0 0,0 0 16,0-42 31,0 0-47,0 0 16,0-1-16,0 1 0,21 0 0,0 0 15,-21 0-15,21-22 0,0 22 16,0-21-16,1 0 0,20 20 0,-21-20 15,0 21-15,22-21 0,-22 20 16,0-20-16,0 21 0,0 0 0,0 21 16,-21-21-16,0 42 31,0 0-15,0 0-1,0 0-15,0 0 16,0 1-1</inkml:trace>
  <inkml:trace contextRef="#ctx0" brushRef="#br2" timeOffset="115912.36">18965 9821 0,'-21'-21'15,"0"21"-15,0 0 0,0 0 16,-1 0 0,1 21-1,21 1-15,0-1 0,0 0 0,0 0 16,0 0-16,0 0 16,0 1-16,0-1 0,0 0 0,0 0 15,0 0-15,0 0 0,-21 1 0,21-1 16,0 0-16,-21-21 0,21 21 15,0 0-15,0 0 0,0-42 63,0 0-63,0 0 0,0 0 16,0 0-16,0-1 0,0 1 15,21-21-15,-21 21 0,0-22 0,21 22 16,0-21-16,-21 21 0,22-22 15,-1 22-15,0 0 0,-21 0 0,21 0 16,0 21-16,0 0 0,1 0 16,-22 21-16,21-21 15,0 21-15,-21 21 0,0-20 0,0-1 16,21 21-16,-21-21 16,0 22-16,0-22 0,0 0 0,0 0 15,0 21-15,0-20 0,0-1 0,0 0 16,0 0-16,0 0 15,0-42 32,0 0-47,0 0 16,0 0-16,0-1 0,0 1 16,21-21-16,-21 21 0,21 0 0,1-22 15,-1 22-15,0-21 0,21 21 16,-21-1-16,1 1 0,20 0 0,-21 0 15,0 0-15,22 21 0,-22 0 0,0 0 16,0 21-16,0 0 16,0 0-16,-21 0 0,22 22 15,-22-22-15,21 21 0,-21-21 0,0 1 16,0 20-16,0-21 0,0 0 16,0 0-16,0 1 0,0-1 15,0 0-15,-21-21 0,21 21 16,-22-21-16,1 0 15,0 0-15,0 0 16,21-21 0,0 0-16,0 0 15</inkml:trace>
  <inkml:trace contextRef="#ctx0" brushRef="#br2" timeOffset="116832.13">20468 9504 0,'0'-21'15,"0"0"1,0-1-1,0 1 17,-21 21-17,0 0-15,0 0 0,-1 0 16,-20 0-16,21 0 0,-21 21 0,20 1 16,-20-22-16,21 21 0,0 0 15,-22 0-15,22 0 0,21 0 0,-21 1 16,0-22-16,21 21 0,-21 0 0,21 0 15,0 0 1,0 0 0,21-21-16,0 22 15,0-22-15,0 0 0,1 21 16,-1-21-16,0 0 0,0 21 0,0-21 16,0 0-16,1 21 0,-1 0 15,0 0-15,-21 1 16,0-1-16,0 0 15,0 0-15,0 0 16,-21 0-16,0 1 0,-1-22 16,1 0-16,0 21 0,0-21 15,0 0-15,0 21 0,-1-21 0,1 0 16,0 0-16,0 0 16,0 0-16,0 0 15,42 0 32,0 0-47,0 0 16,0 0-16,-21-21 0,21 21 0,1 0 15,-1 0-15,0 0 0,0 0 16,0 0-16,-21 21 16,21 0-16,-21 0 15,0 0-15,0 1 16,0-1-16,-21 0 0,0 0 15,0-21-15,21 21 0,-21 0 16,0 1-16,-1-1 0,1 0 0,0 0 16,21 0-16,0 0 0,0 1 15,0-1-15,0 0 0,0 0 0,0 0 16,0 0-16,21-21 16,-21 22-16,21-22 15,1 0-15,-1 0 0,0 0 16,0 0-16,0-22 0,0 22 15,1-21-15,-1 0 0,0 21 16,-21-21-16,21 21 16</inkml:trace>
  <inkml:trace contextRef="#ctx0" brushRef="#br2" timeOffset="118120.92">21124 14415 0,'0'0'0,"-21"0"0,0 0 15,0 0 1,21-22-16,0 1 15,0 0-15,0 0 16,0 0 0,21 0-1,0-1-15,0 22 0,0 0 16,1-21-16,-1 21 0,0 0 16,21 0-16,-21 0 0,1 0 15,20 0-15,-21 0 0,0 0 0,0 21 16,1 1-16,-1-1 0,-21 0 15,0 21-15,0-21 16,0 1-16,-21-1 0,-1 0 0,-20 0 16,21 21-16,-21-20 0,20-1 0,-20 0 15,21 0-15,-21 0 0,-1 22 16,1-22-16,21 0 0,0 0 0,-1-21 16,1 21-16,0 0 0,21 1 15,-21-22-15,21 21 0,0 0 16,21-21-16,0 0 15,0 0-15,1 0 16,-1 0-16,0 0 0,0 0 0,0 0 16,0 0-16,1-21 0,-22 0 15,21 21-15,-21-22 16,-21 22 15,-1 22-15,22-1-16,-21 0 0,0 0 15,21 0-15,0 0 16,0 1-16,0-1 0,0 0 16,21 0-16,0 0 0,1 22 0,-1-22 15,0 0-15,0 21 0,21-21 16,-20 1-16,-1 20 0,0-21 16,0 0-16,0 0 0,-21 1 0,0-1 15,0 0-15,0 0 0,0 0 16,0 0-16,-21-21 0,0 0 15,0 0-15,0 0 0,-1 0 0,1 0 16,0 0-16,0 0 0,0 0 16,0 22-16,-1-22 0,1 0 15,0 0-15,0 0 0,0 0 16,21-22 31,0 1-47,0 0 15,0 0-15</inkml:trace>
  <inkml:trace contextRef="#ctx0" brushRef="#br2" timeOffset="120956.13">1206 12615 0,'0'0'0,"-21"0"0,0 0 15,0 0-15,0 0 0,0 0 16,-1 0-16,1 0 0,0 0 16,0 0-16,0 0 0,0 0 15,-1-21-15,1 21 16,42 0 31,1 0-47,-1 0 0,21 0 0,0 0 0,1 0 15,20 0-15,-20 0 16,20 0-16,-21 0 0,22 0 0,-22 0 16,22 0-16,-22 0 0,0 0 15,1-21-15,-22 21 0,0 0 0,0 0 16,0 0-16,-21-21 16,-21 21-1,0 0-15,0 0 0,-21 0 16,20-21-16,1 21 0,0 0 15,-21 0-15,21 0 0,-1-21 0,1 21 16,0 0-16,21-22 16,21 22 15,0 0-31,22 0 0,-22 0 16,0 0-16,21 0 0,-20 0 15,-1 22-15,0-1 0,0-21 0,-21 21 16,21 0-16,-21 0 15,0 0-15,0 1 0,-21-1 0,0 0 16,0-21-16,0 21 0,-1 0 16,1 0-16,0-21 0,0 22 15,0-22-15,21 21 0,21-21 47,0 0-47</inkml:trace>
  <inkml:trace contextRef="#ctx0" brushRef="#br2" timeOffset="121796.65">1968 12764 0,'0'0'0,"-21"0"16,0 0-16,0 0 0,0 0 0,0 0 15,-1 0-15,1 0 0,0 0 16,0 0-16,21 21 31,21-21-15,0 0-1,0 21-15,1-21 0,-1 0 16,0 0-16,0 0 0,0 21 16,0-21-16,1 0 0,-1 0 0,21 0 15,-21 0-15,22 0 16,-1 0-16,0 0 0,22 0 0,-22 0 16,22 0-16,-1 0 0,1 0 15,-1 0-15,1 0 0,-1 0 0,1 0 16,20 0-16,-20 0 0,-1 0 15,-20-21-15,20 21 0,1 0 0,-1 0 16,1 0-16,-1 0 0,-21 0 16,22 0-16,-1 0 0,1 0 0,-1 0 15,-20 0-15,20 0 0,1 0 0,-22 0 16,22 0-16,-1 0 0,1 0 16,-22 0-16,21 0 0,1 0 0,-1 0 15,1 0-15,-1 21 16,1-21-16,-1 0 0,-20 0 0,20 0 15,1 0-15,-1 0 0,1 0 0,-22 0 16,22 0-16,-1 0 0,-21 0 16,1 0-16,20 0 0,-20 0 15,20 0-15,-21 0 0,1 0 0,20 0 16,-20 0-16,20 0 0,1-21 0,-22 21 16,21 0-16,1 0 0,-22 0 0,22-21 15,-22 21-15,22 0 0,-1 0 16,-21 0-16,22 0 0,-22 0 0,22 0 15,-22 0-15,22 0 0,-22 0 0,21 0 16,-20 0-16,-1 0 16,22 0-16,-22 0 0,0 0 0,1 0 15,20 0-15,-21 0 0,1 0 0,-1 0 16,-21 0-16,22 0 0,-1 0 16,-21-21-16,21 21 0,-20 0 0,-1 0 15,0 0-15,21-22 0,-21 22 16,1-21-16,-1 21 0,0 0 15,0 0-15,0-21 0,-21 0 32,21 21-32,1-21 15</inkml:trace>
  <inkml:trace contextRef="#ctx0" brushRef="#br2" timeOffset="122820.6">15452 11113 0,'-22'0'16,"44"0"31,-1 0-47,0 0 0,21 0 16,-21 0-16,22 0 0,-1 0 0,-21 0 15,22 0-15,-1 0 0,0 0 16,1 0-16,-1 0 0,0 0 0,1 0 15,-22 0-15,21 0 0,-21 0 16,-42 0 15,0 0-31,-21 0 16,20 0-16,1 0 0,0 21 16,0-21-16</inkml:trace>
  <inkml:trace contextRef="#ctx0" brushRef="#br2" timeOffset="123112.47">15706 11155 0,'0'21'0,"0"0"16,0 0 0,0 1-16,0-1 15,0 0-15,0 0 0,0 0 16,0 22-16,0-22 0,0 21 0,0-21 15,0 0-15,0 22 0,-22-1 0,22-21 16,0 0-16,0 22 0,0-22 16,0 0-16,0 21 0,0-20 0,0-1 15,0 0-15,0 0 0,0 0 16,0-42 15,22 21-15,-22-21-16,21 0 15</inkml:trace>
  <inkml:trace contextRef="#ctx0" brushRef="#br2" timeOffset="123525.2">16023 11557 0,'21'0'16,"0"0"0,1 0-16,-1 0 0,0 0 15,0 0-15,0-21 16,0 21-16,1-21 0,-22 0 16,21 21-16,-21-22 0,0 1 15,0 0-15,0 0 16,-21 21-1,-1 0-15,1 0 16,0 0-16,0 0 0,21 21 0,-21 0 16,0 0-16,-1 1 0,1-1 0,21 0 15,0 0-15,-21 0 0,21 0 16,-21 1-16,21-1 0,0 0 0,0 0 16,0 0-16,0 0 0,0 1 15,0-1-15,0 0 16,21-21-1,0 0-15,0 0 0,1 0 0,20 0 16,-21-21-16,0 21 16,0-21-16,1 21 0</inkml:trace>
  <inkml:trace contextRef="#ctx0" brushRef="#br2" timeOffset="123938.48">16616 11472 0,'0'-21'15,"-21"21"17,-1 0-32,1 0 15,0 0-15,21 21 0,-21 1 0,0-22 16,21 21-16,-21 0 16,21 0-16,-22 0 15,22 0-15,0 1 16,22-22-16,-1 21 15,0-21-15,0 21 0,0-21 16,0 21-16,1-21 0,-22 21 16,21 0-1,-21 1 1,0-1-16,-21-21 16,-1 21-16,1-21 0,0 0 15,-21 0-15,21 0 0,-1 21 0,1-21 16,0 21-16,0-21 0,0 0 0,0 0 15,-1 0 1,22-21 0,0 0-1,22 21-15,-1-21 16,0 21-16,0-21 0</inkml:trace>
  <inkml:trace contextRef="#ctx0" brushRef="#br2" timeOffset="124271.28">16912 11324 0,'0'0'0,"0"-21"0,0 0 16,0 0-16,0 0 0,21 21 16,-21 21 15,0 0-16,0 0-15,-21 0 0,21 0 16,-21 1-16,21 20 0,0-21 0,-21 21 16,21 1-16,-21-22 0,-1 21 15,22-21-15,0 22 0,-21-22 0,21 0 16,-21 0-16,21 0 0,0 1 0,0-1 16,0 0-16,0 0 15,21-21 1,0 0-16,1 0 15,-1 0-15,-21-21 16,21 0-16,0 21 0,0-21 16,-21-1-16</inkml:trace>
  <inkml:trace contextRef="#ctx0" brushRef="#br2" timeOffset="124504.66">16806 11515 0,'0'0'0,"21"0"31,1 0-15,-1 0-16,0 0 0,0 0 16,0 0-1,0 0-15,1 0 0,-1 0 16,0-21-16,0 21 0,0 0 15,0 0-15,1 0 0,-1 0 16,0-22-16</inkml:trace>
  <inkml:trace contextRef="#ctx0" brushRef="#br2" timeOffset="125328.61">17780 11367 0,'0'-22'15,"0"44"-15,0-65 16,21 43 0,0 0-16,0 0 15,1 0-15,-1 0 0,21 0 0,-21 0 16,0 0-16,1 0 0,-1 0 15,0 0-15,0 0 0,-42 0 47,0 0-47,0 0 0,-1 0 16,1 0-16,0 0 0,0 0 16,0 0-16,0 0 15,-1 0-15,1 0 16,0 0-1,0 0-15,21 21 16,-21-21-16,0 22 0,21-1 16,-22-21-16,1 21 15,0 0-15,0 0 0,21 0 0,-21 1 16,0-22-16,21 21 0,-22 0 16,22 0-16,-21-21 0,21 21 15,-21-21-15,21 21 0,21-21 47,0 0-31,1 0-16,-1-21 15,0 21-15,0 0 0,-21-21 16,21 21-16,0 0 0,1 0 16,-1 0-16,0 0 0,0 0 15,0 0-15,0 0 0,1 0 16,-1 0-16,0 21 0,-21 0 15,21-21-15,-21 22 0,0-1 16,0 0 0,0 0-16,0 0 0,-21-21 15,0 21-15,0-21 0,-1 22 16,1-22-16,0 0 0,0 21 0,0-21 16,0 0-16,-1 21 0,1-21 15,0 0 1,0 0-16,0 0 15,0 0 1,42 0 47,0 0-63,0-21 0,0 0 15</inkml:trace>
  <inkml:trace contextRef="#ctx0" brushRef="#br2" timeOffset="126280.09">18521 11240 0,'0'0'0,"21"0"0,-21-22 15,0 1 1,0 0-16,0 42 47,0 0-47,0 1 0,0 20 15,-21-21-15,0 21 0,21-20 0,-22 20 16,1 0-16,21 1 0,-21-22 16,21 21-16,-21 0 0,0-20 0,21 20 15,0-21-15,0 0 0,0 0 16,0 1-16,0-1 0,0 0 0,0 0 16,0 0-16,21-21 0,0 0 15,0 0-15,0 0 0,1 0 16,-1 0-16,0 0 0,0 0 15,0 0-15,0-21 0,1 21 0,-1-21 16,0 21-16,0-21 0,-21 0 16,21-1-16,0 1 0</inkml:trace>
  <inkml:trace contextRef="#ctx0" brushRef="#br2" timeOffset="126486.33">18457 11515 0,'0'0'0,"-21"0"0,0 0 16,21-21 0,21 21-1,0 0 1,0 0-16,1 0 0,-1 0 0,0 0 16,21 0-16,-21 0 0,1 0 15,-1 0-15,21 0 0,-21 0 16,0 0-16,22-22 0,-22 22 0,21 0 15</inkml:trace>
  <inkml:trace contextRef="#ctx0" brushRef="#br2" timeOffset="126729.34">19240 11472 0,'-21'0'16,"42"0"15,1 0-15,-1 0-16,0 0 16,0 0-16,0 0 15,-21 22 1</inkml:trace>
  <inkml:trace contextRef="#ctx0" brushRef="#br2" timeOffset="126904.24">19156 11642 0,'0'0'0,"0"21"0,-21-21 0,21 21 16,21-21-1,0 0-15,0 0 16,0 0-16,0 0 0,1 0 15,-1 0-15,0 0 0,0 0 16,0 0-16,0 0 16,1-21-16,-1 21 0</inkml:trace>
  <inkml:trace contextRef="#ctx0" brushRef="#br2" timeOffset="127640.29">19516 11324 0,'21'-21'0,"-21"-21"16,0 63 31,0 0-47,0 0 15,0 0-15,0 1 0,0-1 16,0 0-16,0 0 0,-21 0 0,21 0 16,0 1-16,-22-1 0,22 0 15,0 0-15,0 0 0,0 0 0,-21-21 16,21 22-16,-21-1 0,0-21 31,21-21-15,0-1-1,0 1-15,0 0 0,0 0 16,21 0-16,0-22 0,0 22 0,1 0 16,-1 0-16,0-21 0,21 20 15,-21 1-15,1 0 0,20 0 16,-21 0-16,0 21 0,22 0 0,-22 0 15,0 0-15,0 0 0,0 0 16,0 0-16,-21 42 0,0-21 0,22 0 16,-22 1-16,0 20 0,0-21 0,0 21 15,0-20-15,0 20 0,0-21 16,0 0-16,0 0 0,0 1 0,0-1 16,-22 0-16,22 0 0,-21-21 15,21 21-15,0-42 31,21 21-15,1-21-16,-1 0 0,0 21 16</inkml:trace>
  <inkml:trace contextRef="#ctx0" brushRef="#br2" timeOffset="128019.08">20151 11472 0,'-22'0'16,"1"0"-16,42 0 47,1-21-32,-1 21-15,0-21 16,21 0-16,-21 21 0,1-21 0,-1 0 16,0-1-16,0 22 0,-21-21 15,0 0-15,0 0 16,-21 21-1,0 0-15,0 0 0,-1 0 16,1 21-16,-21 0 16,21 0-16,0 1 0,-1 20 0,22-21 15,-21 0-15,0 22 0,21-22 16,-21 0-16,21 0 0,0 0 0,0 22 16,0-22-16,0 0 15,0 0-15,0 0 16,21-21-16,0 0 0,0 0 15,1 0-15,-1 0 0,0 0 0,21 0 16,-21 0-16,1 0 0,20-21 16</inkml:trace>
  <inkml:trace contextRef="#ctx0" brushRef="#br2" timeOffset="128591.75">20701 11409 0,'0'0'0,"21"-21"0,-21 0 16,0-1-16,-21 22 31,0 22-31,21-1 16,0 0-16,-21 0 0,21 0 15,-22 0-15,22 1 0,-21 20 0,21-21 16,0 0-16,0 0 0,0 1 0,0-1 16,0 0-16,0 0 15,21-21 1,1 0-1,-1-21 1,0 0-16,0 21 0,-21-21 0,21-1 16,0 22-16,-21-21 0,22 0 0,-1 21 15,-21-21-15,21 0 16,0 21 0,-21 21-1,0 0-15,0 0 16,0 0-16,0 1 0,0-1 15,0 0-15,0 0 0,0 0 16,21-21 0,0 0-16,1 0 15,-1 0-15,21 0 0,-21 0 0,0 0 16,-21-21-16,22 21 0,-1-21 16,-21 0-16,21 21 0,-21-21 0,0-1 15,0 1-15,0 0 0,0-21 16,0 21-16,0-1 0,0-20 15,0 21-15,0 0 0,0 0 0,0-1 16,0 1-16,0 0 0,0 0 16,0 42 31,21-21-32,0 0-15</inkml:trace>
  <inkml:trace contextRef="#ctx0" brushRef="#br2" timeOffset="128891.71">21611 11070 0,'0'0'0,"-21"0"0,21-21 0,-21 21 16,21-21-16,0 0 31,21 21-31,0 0 0,21 0 0,-20 0 16,20 0-16,-21 0 0,21 0 15,1 0-15,-22 0 0,21 0 16,1 0-16,-1 0 0,0 0 0,1 0 16,-22 0-16,0 0 0,0 0 0,-21-21 15,-21 21 16,0 0-31,0 0 16,-1-22-16,1 22 0,0 0 0</inkml:trace>
  <inkml:trace contextRef="#ctx0" brushRef="#br2" timeOffset="129135.57">21865 11007 0,'0'0'0,"-21"42"15,21-21-15,-21 0 16,21 22-16,0-22 0,0 0 15,0 21-15,0-20 0,0-1 16,0 21-16,0-21 0,0 22 0,-21-22 16,21 0-16,0 21 0,0-21 0,0 1 15,-22-1-15,22 21 0,0-21 16,0 0-16,0 1 0,0-1 16,-21-21-16,21 21 0,0 0 31,0-42 0,21 21-31,1-21 0</inkml:trace>
  <inkml:trace contextRef="#ctx0" brushRef="#br2" timeOffset="129764.71">22098 11367 0,'0'0'0,"21"0"0,-21-22 15,0 1-15,21 21 16,-21-21-16,0 0 0,21 0 16,1 0-1,-1 21-15,-21-22 0,0 1 0,0 0 16,-21 21 15,21 21-31,-22 0 16,1 1-16,0-1 0,21 0 15,-21 0-15,0 21 0,21-20 0,0-1 16,0 0-16,0 0 0,-21 0 0,21 0 16,0 1-16,0-1 0,0 0 15,21 0-15,0-21 16,0 0 0,0 0-16,0 0 0,1 0 15,-1-21-15,0 21 0,0-21 0,0 0 16,0-1-16,1 1 0,20 21 15,-21-21-15,0-21 0,-21 21 0,21-1 16,1 1-16,-22 0 0,0 0 0,0 0 16,0 0-16,0-1 15,-22 44 1,1-1 0,21 0-16,0 0 15,0 0-15,0 0 0,0 1 0,0-1 16,0 0-16,0 0 0,21 0 15,-21 0-15,22 1 16,-22-1-16,21-21 0,-21 21 0,0 0 16,-21 0 15,-1-21-31,1 0 0,0 0 16,0 0-16,0 0 15,0 0-15,-1 0 16,22-21 15,22 21-15</inkml:trace>
  <inkml:trace contextRef="#ctx0" brushRef="#br2" timeOffset="130072.54">22796 11113 0,'0'0'15,"0"-22"-15,0 1 16,-21 21 0,0 0-1,21 21-15,-21 1 0,0 20 0,21-21 16,0 21-16,-21-20 0,-1 20 16,22-21-16,-21 21 0,21 1 0,0-22 15,0 21-15,0-21 0,0 1 16,0 41-16,0-42 0,0 0 15,0 1-15,0-1 16,21-21 0,1 0-16,-1 0 15,0-21 1,0-1-16,-21 1 0,21 0 16,0 0-16</inkml:trace>
  <inkml:trace contextRef="#ctx0" brushRef="#br2" timeOffset="130320.7">22627 11282 0,'-21'0'16,"42"0"-16,-63 0 0,63 0 31,0 0-15,0 0-16,0 0 0,1 0 15,-1 0-15,0 0 0,0 0 0,0 0 16,0 0-16,1 0 16,-1-21-16,0 0 0,0 21 15,0 0-15,0-22 0,1 22 16,-1 0 0,-21-21-16,21 21 0</inkml:trace>
  <inkml:trace contextRef="#ctx0" brushRef="#br2" timeOffset="130912.36">23156 11155 0,'0'0'0,"0"-21"15,21 21 16,1-21-31,-1 21 16,0 0-16,0 0 16,-42 0 31,0 0-32,0 0-15,-1 0 0,1 0 0,0 0 16,0 0-16,0 21 0,0 0 15,-1-21-15,1 21 16,21 0-16,-21 0 16,21 1-1,0-1 1,21-21-16,0 0 16,-21 21-16,22 0 0,-1-21 15,-21 21-15,0 0 0,21-21 16,-21 22-16,21-22 0,-21 21 15,0 0-15,0 0 0,0 0 16,0 0 0,-21-21-1,0 22-15,0-22 0,-1 0 0,1 0 16,0 0-16,21 21 0,-21-21 16,0 0-16,0 0 0,-1 0 15,1 0 1,42 0 46,-21-21-62</inkml:trace>
  <inkml:trace contextRef="#ctx0" brushRef="#br2" timeOffset="131292.14">23537 11155 0,'0'0'0,"-21"0"0,21-21 16,-21 21-1,0 0 1,0 0-16,21 21 0,0 0 15,-22 0-15,1 0 16,21 1-16,-21-1 0,21 0 16,0 0-16,0 0 0,-21 0 0,21 1 15,-21-22-15,21 21 0,0 0 16,0 0-16,0 0 0,0 0 16,0 1-1,0-1 1,21-21-1,0 21-15,0-21 16,0 0-16,1 0 16,-1 0-16,0 0 0,0 0 15</inkml:trace>
  <inkml:trace contextRef="#ctx0" brushRef="#br2" timeOffset="131699.42">23770 11155 0,'0'0'0,"0"-21"16,0 0 0,0-1-16,21 22 15,0 0 1,1 0-16,-1 0 15,0 22-15,-21-1 16,21 0-16,-21 0 0,0 0 0,0 0 16,0 1-16,0 20 0,0-21 15,0 0-15,0 22 0,-21-22 0,0 0 16,0 0-16,21 21 0,-22-20 16,1-1-16,0 0 0,0 0 0,0 0 15,21 0-15,-21 1 0,21-1 0,-22-21 16,22 21-16,0 0 0,-21-21 15,21 21-15,-21-21 0,0 21 16,0-21 0</inkml:trace>
  <inkml:trace contextRef="#ctx0" brushRef="#br2" timeOffset="133644.67">20637 10922 0,'0'21'15,"-21"-21"-15,0 21 16,0-21 0,21 22-1,-21-22-15,0 0 0,-1 21 16,1-21-1,21 21-15,-21-21 16,21-21 62,0 0-62,21 21-16,0-22 0,1 22 15,-1-21-15,0 21 16,0 0-16,-21-21 0,21 0 0,0 21 16,1-21-16,-1 21 0,0-21 0,0-1 15,0 1-15,0 21 16,1-21-16,-22 0 0,21 21 16,21-42-16,-21 42 0,-21-22 15,21 1-15,1 0 0,-1 21 16,-21-21-16,21 0 0,0 0 0,-21-1 15,0 1-15,21 21 0,0-21 16,-21 0-16,22 0 0,-1 0 16,0 21-16,0-22 0,-21 1 15,21 0-15,0 0 0,1 21 16,-22-21-16,21 0 0,-21-1 16,21 22-16,-21-21 0,21 0 0,0 0 15,0 0-15,-21 0 0,22-1 16,-1 1-16,0 0 15,-21 0-15,21 21 16,0-21-16,-21 0 0</inkml:trace>
  <inkml:trace contextRef="#ctx0" brushRef="#br2" timeOffset="133743.6">21484 9991 0,'42'-21'16,"1"-22"0,-128 107-16,191-128 0,-106 43 0,21 21 0,0-21 15,0 0-15,1 0 0,-1-1 0,0 1 16,0 0-16,0 0 0,0 0 15</inkml:trace>
  <inkml:trace contextRef="#ctx0" brushRef="#br2" timeOffset="135037.24">22140 9335 0,'0'-22'0,"21"22"0,1-21 16,-1 0-16,0-21 0,0 21 16,21-1-16,-20-20 0,-1 0 0,0 21 15,21-22-15,-21 1 0,22 0 16,-22-1-16,21 1 0,-21 0 0,1 20 15,20-20-15,-21 0 0,21-1 16,-20 1-16,20 0 0,-21 21 0,21-22 16,-20 1-16,20 0 0,-21-1 15,21 1-15,-20 0 0,-1-1 0,21 1 16,-21 0-16,0-1 0,22 1 16,-22 0-16,21-1 0,-21 1 0,1 0 15,20-1-15,-21 1 0,0 21 16,22-22-16,-22 1 0,0 0 0,21-1 15,-21 1-15,1 21 0,-1-21 16,21-1-16,-21 1 0,0 0 0,22-1 16,-22 1-16,0 0 0,21-1 0,-20 1 15,20 21-15,-21-22 0,0 1 16,22 21-16,-22-21 0,21 20 0,-21-20 16,0 21-16,22-21 0,-22 20 15,0 1-15,21-21 0,-20 21 0,-1-22 16,21 22-16,-21-21 0,0 21 15,1-22-15,20 22 0,-21-21 16,0 21-16,0-22 0,22 1 0,-22 21 16,0-21-16,0 20 0,22 1 0,-22-21 15,0 21-15,21-22 0,-21 22 16,1 0-16,20 0 0,-21-21 0,0 20 16,0 1-16,22-21 0,-22 21 15,0 0-15,0-22 0,22 22 0,-22 0 16,0-21-16,0 20 0,21-20 0,-20 21 15,-1-21-15,21-1 0,-21 22 16,0-21-16,1 21 0,-1-22 0,21 1 16,-21 21-16,0 0 0,1-22 15,-1 22-15,0-21 0,0 21 16,0-1-16,0-20 0,1 21 0,20 0 16,-21-22-16,0 22 0,0-21 15,1 21-15,-1-22 0,0 22 0,0-21 16,0 21-16,22-22 0,-22 22 0,0-21 15,0 21-15,21-22 0,-20 22 16,-1 0-16,0-21 0,21-1 16,-21 22-16,1 0 15,-1 0-15,-21 0 0,21 0 0,0 21 0,-21-22 16,0 1-16,21 0 16,0 0-16,1 0 15,-22 0 1,21 21-16,-21-22 15,-21 22 48,21 22-63,-22-22 16,1 0-16,0 0 0,0 0 15,0 21-15,0-21 0,-1 0 16,1 0-16,0 21 0,-21-21 15,21 0-15,-1 0 0,-20 0 0,21 0 16,0 0-16,0 0 0,-1 21 16,1-21-1,42 0 17,1 0-32,-1 0 15,0 0-15,21 0 0,-21-21 16,1 21-16,-1 0 0,21 0 0,-21-21 15,0 21-15,22 0 0,-22 0 16,0-21-16,0 21 0,0 0 0,-21-22 16,22 22-16,-1 0 15,0 0 32,-21 22-31,0-1-16,0 0 15,0 0-15,0 0 0,0 0 16,0 1-16,0-1 0,0 0 16,0 0-16,0 0 0,-21 22 0,21-22 15,0 0-15,0 0 0,0 0 0,-21 0 16,21 1-16,0-1 0,0 0 16,0 0-16,0 0 15,0-42 48,21 0-63,-21 0 0,21 0 0,0-1 15,21 1-15</inkml:trace>
  <inkml:trace contextRef="#ctx0" brushRef="#br2" timeOffset="138005.59">28554 3408 0,'0'0'0,"0"-21"0,0 0 16,0-1-1,0 1-15,0 0 16,0 0 0,0 0-16,-21 21 15,-1-21-15,1 21 16,21-22-16,-21 22 0,0 0 15,0-21-15,0 21 16,-1 0-16,1 0 0,0 0 0,0-21 16,0 21-16,0 0 0,-1 0 15,1 0-15,0 0 0,0 0 16,0 0-16,0 0 0,-1 21 0,1-21 16,0 21-16,-21-21 0,21 22 15,-1-22-15,1 21 0,-21-21 0,21 21 16,0 0-16,-22-21 0,22 21 15,-21 0-15,21 1 0,-1-1 16,-20 0-16,21 0 0,0-21 16,0 21-16,-22 0 0,22 22 0,0-22 15,0 0-15,0 0 0,-1 0 16,1 1-16,0-1 0,21 0 0,-21 21 16,0-21-16,0 1 0,-1-1 15,1 0-15,0 0 0,0 21 0,0-20 16,0-1-16,-1 21 0,1-21 0,0 0 15,0 22-15,0-22 16,21 0-16,-21 21 0,-1-20 0,1-1 16,21 21-16,-21-21 0,0 0 0,21 1 15,-21 20-15,0-21 0,21 0 16,-22 0-16,1 1 0,21 20 16,-21-21-16,0 0 0,0 0 0,21 1 15,-21 20-15,-1-21 0,22 0 0,-21 0 16,21 22-16,-21-22 0,0 0 15,21 0-15,0 22 0,0-22 0,-21 0 16,21 21-16,0-21 0,-21 1 16,21 20-16,0-21 0,-22 0 0,22 22 15,0-22-15,0 0 0,0 21 0,0-21 16,-21 1-16,21-1 0,0 21 16,0-21-16,0 0 0,0 1 0,0-1 15,0 0-15,0 0 16,0 0-16,0 0 0,0 1 0,0-1 15,0 0-15,0 0 0,21 0 0,1 0 16,-22 1-16,21-1 0,0 0 16,0 0-16,-21 0 0,21 0 0,0 1 15,1-1-15,-1 21 0,-21-21 0,21 0 16,0 1-16,0-1 0,0 0 16,1 0-16,-1 0 0,0 0 15,0 1-15,21-1 0,-20 0 0,-1 0 16,0 0-16,21 0 0,-21 1 15,1-1-15,20 0 0,-21 0 0,21 0 16,-20-21-16,-1 21 0,21 1 16,-21-1-16,0 0 0,1-21 0,41 42 15,-42-21-15,22-21 0,-22 22 16,0-1-16,21 0 0,-21 0 16,1-21-16,20 21 0,-21 0 0,21 1 15,-20-22-15,20 21 0,-21 0 0,21-21 16,-20 21-16,20-21 0,-21 21 15,21 0-15,1-21 0,-1 22 0,-21-22 16,22 21-16,-1 0 0,0-21 16,-21 21-16,22-21 0,-22 0 15,21 0-15,-21 21 0,1-21 0,20 0 16,-21 0-16,0 0 0,22 21 16,-22-21-16,0 0 0,0 0 0,0 0 15,22 0-15,-22 0 0,0 0 0,21 0 16,-21 0-16,1 0 0,20 0 15,-21 0-15,21 0 0,22 0 16,-43 0-16,21 0 0,-20 0 16,-1 0-16,21 0 0,-21 0 0,22 0 15,-22 0-15,21 0 0,-21 0 0,22 0 16,-22 0-16,0 0 0,21 0 16,-21 0-16,1 0 0,41 0 15,-42 0-15,0 0 0,22 0 16,-22 0-16,0 0 0,0 0 15,22 0-15,-22 0 0,0 0 0,21 0 16,-21 0-16,1-21 0,-1 21 16,21 0-16,-21 0 0,0-21 0,22 0 15,-22 21-15,0 0 0,0-21 0,22 21 16,-22-21-16,0 21 0,0-22 16,0 1-16,0 21 0,1-21 15,-1 0-15,0 21 0,0-21 0,0 0 16,0-1-16,-21 1 0,22 0 15,-1 0-15,0 0 0,0 0 0,-21-1 16,21 1-16,0 21 0,22-42 16,-22 21-16,0 0 0,-21-1 15,21 1-15,0 0 0,1 0 16,-1 0-16,0 0 0,0-1 0,0 1 16,0 0-16,-21 0 0,22 0 15,-1 0-15,0-1 0,0 1 0,0-21 16,0 0-16,1 20 15,-1-20-15,0 21 0,-21 0 0,21 0 16,0-1-16,-21 1 0,21-21 16,1 21-16,-22 0 0,21-1 0,-21 1 15,21 0-15,0 0 0,-21 0 16,0 0-16,21-1 0,0 1 16,-21 0-16,0 0 0,22 0 0,-1 0 15,0-1-15,-21 1 0,0 0 16,21 0-16,0-21 0,-21 20 15,0 1-15,21 0 0,1 0 0,-22 0 16,21-22-16,-21 22 0,0 0 0,21 0 16,-21 0-16,21 0 0,-21-22 15,0 22-15,21 0 0,0 0 0,-21 0 16,22-1-16,-22 1 0,0 0 16,0 0-16,0 0 0,0 0 15,21-22-15,-21 22 16,0 0-16,0 0 0,0 0 0,0-1 15,0 1-15,0 0 0,0 0 16,0 0-16,0 0 0,0-1 0,0 1 16,0 0-16,-21 0 0,21 0 15,-22 0-15,1-1 0,21 1 0,-21 0 16,0 0-16,0 0 0,21 0 16,-21-22-16,-1 22 0,22 0 15,-21 0-15,0 0 0,0-1 16,21 1-16,-21 21 0,21-21 0,-21 0 15,-1 21-15,1-21 16,0 0-16,21-1 0,-21 22 0,0-21 16,0 0-16,-1 0 0,1 21 0,0-21 15,0 0-15,0-1 0,0 22 16,-1-21-16,1 21 0,0-21 0,0 0 16,0 21-16,0-21 15,-1 21-15,22-21 0,-21 21 16,0-22-16,0 22 15,0-21-15,0 0 0,-1 21 16,22-21-16,-21 21 0,0-21 0,0 21 16,0 0-16,0-21 0,-1 21 0,1-22 15,0 22 1,0 0-16,0-21 0,0 0 0,-1 21 16,1-21-16,0 21 15,0 0-15,0-21 0,0 21 0,-1-21 16,1-1-16,0 22 15,0 0-15,0 0 0,0-21 0,-1 0 16,1 0-16,0 21 16,0 0-16,0 0 0,0 0 15,-1 0-15,1 0 16,0 0-16,0-21 0,0 21 0,0 0 16,-1 0-16,1 0 0,0 0 15,0 0 1,0-21-16,0 21 0,-1 0 15,1 0-15,0 0 16,0 0-16,0 0 0,0 0 16,-1-22-16,1 22 15,0 0-15,0 0 16,0 0-16,0 0 16,-1 0-16,1 0 0,0 0 15,0 0 1,0 0-16,0 0 0,-1 0 15,1 0-15,0 0 16,21-21-16,-21 21 16,0 0-16,0 0 15,-1 0 1,1 0-16,0 0 16,0 0-1,0 0-15,0 0 16,-1 0-16,1 0 15,0 0-15,0 0 16,0 0 0,0 0-16,-1 0 15,1 0 1,0 0 0,0 0-1,0 0-15,0 0 16,-1 0-16,1 0 15,0-21-15,0 21 16,0 0-16,0 0 16,-1 0-16,1 0 15,0 0-15,0 0 0,0 0 16,-22 0 0,22 0-16,0 0 15,0 0-15,0 0 0,0 0 16,-1 0-16,1 0 0,-21 0 15,21 21-15,-22-21 0,1 21 0,0-21 16</inkml:trace>
  <inkml:trace contextRef="#ctx0" brushRef="#br2" timeOffset="138044.57">27961 3366 0,'-21'42'15</inkml:trace>
  <inkml:trace contextRef="#ctx0" brushRef="#br2" timeOffset="139875.76">22204 9335 0,'0'21'125,"-21"-21"-125,21 21 16,-22-21-16,22 21 0,-21-21 0,21 21 16,-21-21-16,21 21 15,-21 1-15,0-22 0,21 21 16,-21 0-16,-1-21 0,1 21 15,0 0-15,0-21 0,21 21 16,-21 1-16,0-22 0,-1 21 16,22 0-16,-21-21 0,0 21 0,0 0 15,0 0-15,0 1 16,-1-1-16,1 0 0,0-21 0,0 21 16,21 0-16,-21-21 0,0 21 0,-1 1 15,22-1-15,-21-21 16,0 21-16,21 0 0,-21-21 0,21 21 15,0 0-15,-21-21 0,0 22 0,-1-1 16,1 0-16,0 0 16,0-21-16,21 21 0,-21-21 0,0 21 15,-1 1-15,1-1 0,0-21 16,0 21-16,0-21 16,0 21-16,-1-21 0,1 0 15,0 21-15,0-21 0,0 0 16,0 21-16,-1-21 0,1 22 0,0-22 15</inkml:trace>
  <inkml:trace contextRef="#ctx0" brushRef="#br2" timeOffset="141116.44">22881 11007 0,'-21'0'16,"0"0"-1,0-21-15</inkml:trace>
  <inkml:trace contextRef="#ctx0" brushRef="#br2" timeOffset="142524.14">22796 10964 0,'0'-21'15,"0"42"-15,0-63 0,22 42 16,-22-21-16,21 21 0,-21-21 0,21 0 16,0-1-16,0 1 0,-21 0 15,21 0-15,1 21 0,-1-21 16,0 0-16,0-1 0,21 1 0,-20-21 15,-1 21-15,0 0 0,0-1 0,0 1 16,0 0-16,1-21 0,-1 21 16,0-1-16,0-20 0,-21 21 15,21 0-15,0 0 0,1-22 0,-1 22 16,0 0-16,21 0 0,-21-22 16,22 22-16,-22-21 0,21 21 0,1-22 15,-22 1-15,21 21 0,0-21 16,1-1-16,-1 1 0,0 0 0,1-1 15,-1 1-15,0 0 0,1-1 0,-1 1 16,0 0-16,1-1 0,-1 1 16,0 0-16,1-1 0,-1 1 0,22 0 15,-22-22-15,0 22 0,1-1 16,-1-20-16,21 21 0,-20-22 0,-1 22 16,22-22-16,-22 22 0,0-22 15,22 22-15,-22-21 0,0 20 0,1 1 16,20-22-16,-20 22 0,-1-21 15,0 20-15,1-20 0,-1 20 0,0-20 16,1 21-16,-1-22 0,0 22 0,1-22 16,-1 22-16,0-22 0,1 22 15,-1-21-15,0 20 0,1 1 0,-1-22 16,0 22-16,1-21 0,-1 20 16,0 1-16,1-22 0,-22 22 0,21-21 15,0 20-15,22-41 16,-43 41-16,0 1 0,0 0 0,22-1 15,-22 22-15,0-21 0,0-1 16,0 22-16,1-21 0,-1 21 0,0-22 16,0 22-16,0-21 0,0 21 15,1-22-15,20 22 0,-21-21 0,0 21 16,0 0-16,1-1 0,-22-20 16,21 21-16,0 0 0,-21 0 0,0-1 15,21 22-15,0-21 0,-21 0 0,21 21 16,-21-21-16,22 21 15,-22-21-15,21 21 0,-21-21 16,21 21-16,0 0 16,0-22-1,0 22-15,1 0 16,-1-21-16,0 21 16,0 0-16,0 0 0,0-21 15,1 21-15,-1-21 0,0 21 16,0 0-16,0-21 0,0 21 15,1-21-15,-1 21 16,-21-22 0,0 1-1,-21 21 17,-1 0-32,1 0 0,0 0 15,0 0-15,0 0 0,0 0 16,-1 0-16,1 21 0,-21-21 0,21 0 15,-22 22-15,22-22 0,-21 0 0,21 21 16,-22-21-16,22 21 0,-21-21 16,21 21-16,0-21 0,-1 0 0,1 0 15,0 21-15,0 0 16,42-21 46,0 0-46,0-21-16,1 21 0,-1-21 16,0 21-16,0 0 0,21 0 0,-20-21 15,20 21-15,-21 0 0,21-21 16,-20 21-16,20 0 0,-21 0 0,21 0 16,-20-21-16,-1 21 0,0 0 15,0 0-15,0 0 0,0 0 0,1 0 16,-1 0-16,0 0 31,-21 21-15,0 0-1,0 0-15,0 0 16,0 0-16,0 1 0,0-1 0,0 21 16,-21 0-16,21-20 15,0 20-15,0-21 0,-21 21 0,21-20 16,-22 20-16,22-21 0,-21 21 15,21-20-15,-21 20 0,21 0 16,0 1-16,-21-22 0,21 0 16,-21 0-16,21 0 0,0 0 15,0 1-15,0-1 0,0 0 16,-21-21-16,21 21 16,0 0-1,-22-21 1,22-21 31</inkml:trace>
  <inkml:trace contextRef="#ctx0" brushRef="#br2" timeOffset="145087.18">27601 4001 0,'0'-22'16,"21"22"0,-21 22 31,0-1-47,22-21 15,-22 21-15,0 0 0,0 0 16,0 0-16,0 1 0,0-1 0,0 0 15,0 0-15,0 0 0,0 0 16,-22 1-16,1-1 16,21 0-16,0-42 47,0 0-32,0-1-15</inkml:trace>
  <inkml:trace contextRef="#ctx0" brushRef="#br2" timeOffset="145309.06">27622 3874 0,'0'0'0,"-21"0"16,21-22-16,-21 22 31,42 0 16</inkml:trace>
  <inkml:trace contextRef="#ctx0" brushRef="#br2" timeOffset="146127.62">27940 4022 0,'-21'21'0,"0"0"15,21 0-15,0 0 16,0 1-1,0-1-15,0 0 16,0 0-16,0 0 16,0 0-1,-22-21 1,1 0 0,0 0-1,21-21 1,0 0-1,0 0-15,0 0 16,0 0-16,0-1 0,21 1 16,0 0-16,1 0 0,-1 0 0,0 0 15,0-1-15,0 1 0,0 21 0,1-21 16,-1 21-16,0 0 0,0 0 0,21 0 16,-20 0-16,-1 21 15,-21 0-15,0 1 0,0-1 16,0 0-16,0 0 0,0 0 15,0 0-15,0 1 0,0-1 16,0 0-16,0 0 0,0 0 0,0 0 16,0 1-16,0-1 0,0 0 15,0 0-15,21-21 16,0 0-16,0 0 16,0 0-1,1 0-15,-22-21 0,0 0 0,21 0 16,-21-1-16,21 1 0,-21 0 15,0 0-15,0 0 0,0 0 0,21-22 16,-21 22-16,0-21 0,21 21 0,-21-22 16,0 22-16,0-21 0,0 21 0,0-1 15,0-20-15,0 21 0,21 0 16,-21 0-16,0-1 16,0 44-1,0-1 1,-21-21-16,21 21 0,0 0 0,0 21 15,0-20-15,0-1 0,0 0 0,-21 21 16,21-21-16,0 1 0,0 20 0,0-21 16,0 0-16,0 0 0,0 1 0,0-1 15,0 0-15,0 0 0,0 0 0,0 0 16,21-21 0,0 0-1,1 0-15,-1 0 16,0-21-1,0 0-15,0 0 16</inkml:trace>
  <inkml:trace contextRef="#ctx0" brushRef="#br2" timeOffset="146333.66">28342 3937 0,'0'-21'15,"21"21"1,0 0 0,1 0-16,-1 0 0,0-21 15,0 21-15,0 0 16,0 0-16,1 0 0,-1-21 16,0 21-16,0 0 0,0 0 15</inkml:trace>
  <inkml:trace contextRef="#ctx0" brushRef="#br2" timeOffset="147011.71">29295 4149 0,'0'-21'32,"0"-1"-32,0 1 15,0 0-15,0 0 0,0 0 16,0 0-16,0-1 0,0 1 16,0 0-16,0 0 0,0 0 15,0 0-15,0-1 16,-22 22-16,1 0 0,21-21 15,-21 21-15,21-21 0,-21 21 0,0 0 16,0 0-16,-1 0 0,1 21 16,0 0-16,0 1 0,0-22 15,0 21-15,-1 21 0,1-21 16,21 0-16,-21 1 0,0-1 0,21 21 16,0-21-16,-21 0 0,21 1 0,-21-1 15,21 0-15,0 0 0,0 0 16,0 0-16,21 1 15,0-22-15,0 0 0,0 0 16,0 0-16,1 0 0,-1 0 0,0 0 16,0 0-16,0-22 0,-21 1 0,21 21 15,1-21-15,-1 0 0,0 21 0,0-21 16,-21 0-16,21-1 0,0 1 16,-21 0-16,0 0 0,0 0 0,22 0 15,-22-1-15,0 1 16,0 0-16,0 0 15,0 42 1,0 0-16,0 0 16,0 1-16,0-1 0,0 21 15,0-21-15,0 0 0,0 1 0,0-1 16,0 0-16,0 0 16,0 0-16,0 0 0,21-21 0,-21 22 15,21-22 1,0 0-16,0 0 15,0 0-15,1 0 0,-1-22 16,0 22-16,0-21 0</inkml:trace>
  <inkml:trace contextRef="#ctx0" brushRef="#br2" timeOffset="147311.53">29697 3979 0,'-21'0'15,"42"0"17,0 0-17,0 0 1,0 0-16,0 0 15,1 0 1,-1 0-16,-21 22 47</inkml:trace>
  <inkml:trace contextRef="#ctx0" brushRef="#br2" timeOffset="147527.42">29654 4149 0,'0'0'0,"0"21"15,22-21 17,-1 0-32,0 0 15,0 0-15,0 0 0,0 0 16,1 0-1,-1 0 1,-21-21-16,21 0 16,0 21-16</inkml:trace>
  <inkml:trace contextRef="#ctx0" brushRef="#br2" timeOffset="147944.66">30247 3895 0,'0'-21'16,"0"-1"-16,0 1 15,0 42 32,0 1-47,0-1 0,-21 0 16,21 0-16,0 0 0,-21 0 0,21 1 16,0-1-16,0 0 0,-21 0 15,21 0-15,-22 0 0,22 1 16,0-1-16,0 0 0,-21 0 15,21 0 17,0-42 15,21 21-47</inkml:trace>
  <inkml:trace contextRef="#ctx0" brushRef="#br2" timeOffset="148471.87">30522 3958 0,'0'0'0,"0"-21"15,0 42 32,0 0-47,-21 1 16,21-1-16,-21 0 0,21 0 16,-21 0-16,21 0 0,0 1 15,0-1-15,-21 0 0,21 0 16,0 0-16,21 0 31,0-21-31,0 0 0,0 0 16,0 0-16,1-21 15,-1 21-15,0-21 0,0 0 16,0 21-16,-21-21 16,21 0-16,-21-1 0,22 1 0,-22 0 15,21 0-15,-21 0 0,0-22 16,0 22-16,0 0 0,0 0 0,0 0 15,0 0-15,-21 21 16,-1-22-16,1 22 16,0 0-16,0 0 0,0 0 15,0 22-15,21-1 0,-22-21 0,22 21 16,-21-21-16,21 21 0,-21-21 16,21 21-16,0 0 15</inkml:trace>
  <inkml:trace contextRef="#ctx0" brushRef="#br2" timeOffset="149104.81">31178 4043 0,'-21'0'31</inkml:trace>
  <inkml:trace contextRef="#ctx0" brushRef="#br2" timeOffset="149371.65">31136 4297 0,'-21'0'0,"21"21"15,0 0-15,0 0 32,0 1-17,0-1 1,0 0 0,-21 0-1,21 0-15,-21-21 0,-1 0 0,22 21 16,-21-21-16,0 0 0,0 22 15</inkml:trace>
  <inkml:trace contextRef="#ctx0" brushRef="#br2" timeOffset="150528.6">27072 4974 0,'0'-21'0,"0"42"47,0 0-47,0 1 16,0-1-16,0 0 0,0 21 15,0-21-15,0 22 0,0-22 0,-21 0 16,21 0-16,-21 0 0,21 1 16,0-1-16,0 0 0,-21-21 15,21 21-15,-22-21 0,22 21 0,0 0 16,0-42 31</inkml:trace>
  <inkml:trace contextRef="#ctx0" brushRef="#br2" timeOffset="150853.45">27030 5059 0,'0'-21'15,"0"42"-15,0-63 0,0 20 0,0 1 16,0 0-16,21 21 16,-21-21-16,21 21 0,0 0 0,0-21 15,22 21-15,-22 0 0,0 0 0,21 0 16,-20 0-16,-1 0 0,21 0 0,-21 0 16,0 21-16,1-21 0,-1 21 0,-21 0 15,0 0-15,0 1 0,0-1 0,0 0 16,0 0-16,0 0 0,0 0 0,-21 1 15,-1-1-15,1-21 0,0 21 16,0-21-16,0 0 0,0 0 0,-1 21 16,1-21-16,0 0 15,0 0-15,21 21 16,0-42 0,21 21-1,-21-21-15,21 21 0,0 0 0,1-21 16,-22 0-16,21 21 0</inkml:trace>
  <inkml:trace contextRef="#ctx0" brushRef="#br2" timeOffset="151259.21">27517 4974 0,'0'0'0,"0"-21"0,0 42 16,0 0 0,0 1-1,0-1-15,0 0 0,-22 21 16,22-21-16,0 1 0,0-1 15,0 0-15,0 0 16,0 0 0,22-21-1,-1 0 1,0 0-16,0 0 0,-21-21 0,21 21 16,0 0-16,-21-21 0,22 0 0,-1 21 15,-21-21-15,21-1 0,-21 1 16,21 0-16,-21 0 0,0 0 15,0 42 17,0 0-17,0 0-15,0 0 16,0 1-16,-21-1 0,21 0 16,-21 0-1,42-21 16,0 0-15,-21-21-16,21 21 0</inkml:trace>
  <inkml:trace contextRef="#ctx0" brushRef="#br2" timeOffset="151736.45">27898 4868 0,'0'0'15,"0"-21"-15,0 0 0,0 0 0,0 0 16,0 42-1,0 0 1,0 0-16,0 0 0,0 1 0,0 20 16,0-21-16,0 0 0,0 0 0,-22 1 15,22-1-15,0 0 0,-21 0 0,21 0 16,0 0-16,0 1 16,0-1-16,0 0 0,0 0 0,0-42 62,0 0-46,21 0-16,1-1 15,-1 1-15,0 0 16,0 21-16,-21-21 0,21 21 0,0 0 16,1 0-16,-1-21 0,0 21 0,0 0 15,-21 21-15,21-21 16,-21 21-16,0 0 15,0 0-15,0 1 0,0-1 16,-21 0-16,0 0 16,0-21-16,0 0 0,-1 21 0,1-21 15,0 0-15,0 0 0,0 0 0,21 21 16,-21-21-16,-1 0 0,1 0 0,0 0 16,21-21 15,0 0-31,21 21 0,0-21 15</inkml:trace>
  <inkml:trace contextRef="#ctx0" brushRef="#br2" timeOffset="151884.37">28384 4784 0,'0'21'31,"-21"-21"-31</inkml:trace>
  <inkml:trace contextRef="#ctx0" brushRef="#br2" timeOffset="154661.32">28300 4805 0,'0'-21'0,"0"0"16,0-1 0,0 1-1,0 0-15,0 0 16,0 42 62,0 0-78,0 0 0,0 1 16,-21-1-16,21 0 0,0 21 0,-22-21 15,22 22-15,-21-22 0,21 21 16,0-21-16,0 1 0,0 20 0,-21-21 15,21 0-15,0 0 0,0 1 16,0-1-16,0 0 0,0 0 16,21-21-16,-21 21 0,21-21 15,1 0 1,-1 0 0,-21-21-1,21 21-15,-21-21 0,21 21 0,-21-21 16,21 0-16,0-1 15,-21 1-15,0 0 0,22 21 16,-1-21-16,-21 42 31,0 0-15,0 0-16,0 1 16,0-1-16,0 0 0,0 0 0,0 0 15,0 0-15,21-21 16,0 0-1,0 0 1,0 0 0,1 0-16,-1 0 0,-21-21 0,21 21 15,-21-21-15,21 0 0,0 0 0,0 0 16,1-1 0,-22 1-16,21 0 0,0 0 0,-21 0 15,21 21-15,-21-21 16,21 21-16,0 0 15,-21 21 17,0-42 30,0-1-46,-21 22-1,0 0 1,0 0-16,21 22 0,-21-1 0,0-21 16,21 21-16,0 0 0,-22 0 0,1 0 15,21 1-15,-21-1 0,21 0 16,0 0-16,0 0 0,0 0 16,0 1-16,0-1 15,21-21-15,0 0 0,1 0 16,-1 0-16,0 0 15,0 0-15,0 0 0,0 0 16,1 0-16,-1-21 0,0-1 16,0 22-16,0-21 0,0 21 15,1-21-15</inkml:trace>
  <inkml:trace contextRef="#ctx0" brushRef="#br2" timeOffset="155115.64">29400 4847 0,'0'0'0,"-21"-63"16,0 63-16,0 0 15,21 21 16,0 0-31,0 0 0,0 0 0,0 22 16,0-22-16,0 0 0,0 21 16,0-20-16,0-1 0,0 0 0,0 0 15,0 0-15,0 0 0,0 1 16,0-1-16,0 0 0,21-21 16,0 0-16,0 0 31,1-21-31,-22 0 15,0-1-15,0 1 16,21 0-16,-21 0 0,21-21 0,-21 20 16,0 1-16,0 0 0,21 0 15,-21 0-15,21 0 0,-21-1 0,0 1 16,21 21 0,1 21 15,-1 1-31</inkml:trace>
  <inkml:trace contextRef="#ctx0" brushRef="#br2" timeOffset="155487.69">29739 4953 0,'0'0'0,"-21"0"31,0 0-31,0 0 0,-1 0 15,22 21-15,-21 0 16,0-21-16,21 22 0,0-1 0,0 0 16,-21 0-16,21 0 0,0 0 15,0 1-15,0-1 16,0 0-16,21-21 16,0 0-1,0 0-15,1 0 0,-1 0 16,0-21-16,0 0 15,0-1-15,-21 1 0,21 0 16,-21 0-16,0 0 0,0 0 16,0-1-16,0 1 0,0 0 15,0 0-15,-21 21 32,0 0-32,0 0 0,21 21 0,-21 0 15,21 0 1,0 1-16,0-1 15</inkml:trace>
  <inkml:trace contextRef="#ctx0" brushRef="#br2" timeOffset="155753.54">30014 5017 0,'-21'0'31,"21"21"-15,0 0-16,-21 0 16,21 0-16,-21 0 0,21 1 15,0-1-15,0 0 16,0 0 0,0-42 30,0 0-46,21 21 16</inkml:trace>
  <inkml:trace contextRef="#ctx0" brushRef="#br2" timeOffset="155920.44">30035 4847 0,'0'0'0,"0"-21"15,0-21 1,0 21-16,-21 21 15,0 0 1,21 21-16,0 0 16,0 0-1,0 0-15,0 0 0</inkml:trace>
  <inkml:trace contextRef="#ctx0" brushRef="#br2" timeOffset="156499.62">30501 5080 0,'0'-21'0,"0"0"16,0 0-16,-21-1 16,21 1-16,-21 21 0,21-21 15,-21 21-15,-1 0 0,1 0 16,0 0-1,0 0-15,0 0 0,21 21 0,-21 0 0,-1 1 16,22-1-16,0 0 16,-21 0-16,21 0 0,-21 0 15,21 1-15,0-1 0,0 0 16,0 0-16,21 0 16,0-21-16,1 0 15,-1 0-15,0 0 0,0 0 16,0 0-16,0-21 0,1 0 15,-1 0-15,0 0 16,-21-22-16,21 22 0,0 0 0,-21-21 16,21-1-16,1 1 0,-22 0 15,21-1-15,0 1 0,-21 21 16,0-22-16,21 1 0,-21 21 16,0 0-16,21 0 0,-21-1 0,0 44 31,-21-1-31,0 0 0,0 0 15,0 21-15,-1 1 0,1-1 16,21 0-16,-21 1 0,21-22 0,0 21 16,0 1-16,0-22 0,0 21 15,0-21-15,0 0 0,21 1 0,0-1 16,1-21-16,-1 0 16,0 0-16,0 0 0,0 0 0,0 0 15,1 0-15,-1 0 0,0 0 16,0 0-16,21-21 0,-20 21 15,-1-22-15,0 22 0,0 0 0,0-21 16</inkml:trace>
  <inkml:trace contextRef="#ctx0" brushRef="#br2" timeOffset="157900.9">31263 5186 0,'0'0'0,"-21"-21"0,21 0 16,0-1-16,-21 1 0,21 0 16,-21 0-16,21 0 0,-22 0 15,1 21-15,0 0 16,0 0-16,0 0 0,0 21 15,-1-21-15,-20 21 0,21 0 16,0 0-16,21 0 0,-21 1 0,-1-1 16,22 0-16,0 0 15,-21 0-15,21 0 0,0 1 16,21-1 0,1-21-16,-1 0 0,0 0 0,0 0 15,0 0-15,0 0 16,1-21-16,-1-1 0,0 22 0,0-21 15,0 0-15,0 0 0,1 0 16,-1-22-16,0 22 0,0-21 0,0 21 16,0-22-16,-21 1 0,22 0 15,-1-1-15,0 1 0,-21 21 0,21-21 16,-21 20-16,0 1 0,0 0 16,-21 21-1,0 21 1,0 0-16,21 1 0,-22-1 0,1 21 15,0-21-15,0 22 0,0-22 16,0 21-16,21-21 0,0 22 0,0-22 16,0 0-16,0 0 0,0 21 15,0-20-15,21-1 0,0 0 16,0-21-16,0 0 0,0 0 16,1 0-16,-1 0 0,0 0 0,0 0 15,0 0-15,0 0 0,1 0 16,-1-21-16,0 0 0,0 21 15,0-22-15,-21 1 0,0 0 16,0 0-16,0 0 0,0 0 0,0-1 16,0 1-1,-21 21-15,0 0 16,21 21-16,-21 1 0,0-1 16,-1 0-16,22 0 0,-21 0 15,21 0-15,0 1 0,0-1 16,0 0-16,0 0 15,21-21-15,1 0 16,-1 0-16,0 0 0,0 0 16,0 0-16,0 0 15,1 0-15,-1 0 0,-21-21 16,21 0-16,0 21 0,0-21 0,-21-1 16,0 1-16,21 0 0,-21 0 15,0 42 32,0 0-47,-21-21 0,21 21 16,-21 1-16,0-1 15,21 0-15,0 0 16,0-42 46,21 0-62,0 0 0,-21-1 16,21 1-16,1 0 16,-22 0-16,21 21 0,-21-21 15,21 21-15,0 0 16,0 0 0,-21 21-16,0 0 15,0 0-15,0 0 16,0 1-16,0-1 0,0 0 15,-21 0 17,21-42-1,0 0-15,21 0-16,0-1 15,1 1-15,-1 0 0,0 21 16,0-21-16,21 21 0,-20-21 15,-1 21-15,0 0 0,0 0 0,-21 21 32,0 0-32,0 0 15,0 0-15,-21 1 16,21-1-16,-21 0 0,0-21 0,21 21 16,0 0-16,-22-21 15,1 21-15,42-21 63,1 0-63</inkml:trace>
  <inkml:trace contextRef="#ctx0" brushRef="#br2" timeOffset="158248.7">32216 5101 0,'0'0'0,"-22"0"15,1 0 1,0 21-16,0-21 16,0 22-16,0-22 0,21 21 0,-22-21 15,22 21-15,-21-21 0,21 21 16,0 0-16,0 0 16,21-21-1,1 0-15,-1 0 16,0 0-1,0 0-15,0 0 0,0-21 0,-21 0 16,22 0 0,-1 21-16,-21-21 0,0 0 0,0-1 15,0 1-15,21 0 0,-21 0 16,0 0-16,0 0 16,-21 21-1,0 21 1,21 0-1,0 0-15</inkml:trace>
  <inkml:trace contextRef="#ctx0" brushRef="#br2" timeOffset="158551.53">32660 5080 0,'0'-21'16,"0"42"-16,0-63 0,0 21 16,-21 21-16,0 0 15,0 0-15,-1 21 16,1 0-16,21 0 0,-21 0 16,0 0-16,0 1 0,21-1 0,-21 0 15,-1 0-15,1-21 0,21 21 0,0 0 16,0 1-16,-21-22 15,21 21-15,0 0 0,0 0 16,21-21 0,0 0-16,1 0 15,-1 0-15,0 0 0,0 0 16,0 0-16</inkml:trace>
  <inkml:trace contextRef="#ctx0" brushRef="#br2" timeOffset="158880.34">32851 5101 0,'0'-21'16,"21"21"-16,0 0 16,-21 21-16,0 0 15,0 1-15,0-1 16,0 0-16,0 0 15,0 0-15,0 0 0,0 1 16,0-1-16,0 0 16,-21 0-16,0 0 15,-1 0 1,1-21-16,0 0 0,0 22 0,0-22 31,0 0-15,42 0 15</inkml:trace>
  <inkml:trace contextRef="#ctx0" brushRef="#br2" timeOffset="160275.9">28744 5567 0,'0'0'0,"-21"0"0,0-21 32,0 21-32,42 21 93,0-21-77,-21 21-16,0 0 0,0 0 16,0 1-16,0-1 0,0 0 0,0 0 15,0 0-15,-21-21 0,0 21 16,0 1-16,21-1 0,-22 0 0,1 0 15,0-21 1,42 0 31,0 0-31,1 0-1,-22 21 1,21-21-1,-21 21-15,0 1 16,0-1 0</inkml:trace>
  <inkml:trace contextRef="#ctx0" brushRef="#br2" timeOffset="160608.7">28681 6160 0,'0'21'16,"-21"-21"-16,21 21 15,-22 0-15,1 0 16,21 0 0,0 1-16,0-1 15,0 0 1,21-21-16,-21 21 0,22-21 0,-22 21 15,0 0-15,0 1 16,0-1 0,-22 0-16,1-21 15,0 21-15,0-21 16,0 0-16,0 0 16,-1 0-16,22-21 31,22 0-16</inkml:trace>
  <inkml:trace contextRef="#ctx0" brushRef="#br2" timeOffset="160904.54">28998 5884 0,'0'0'0,"-21"0"16,42 0 15,0 0-31,1 0 16,-1 0-16,0 0 0,0 0 0,0 0 16,0 0-16,1 0 0,-1 0 0,0 0 15,0 0-15,0 0 16,-42 22 15,0-22-15,0 21-16,0-21 0,-1 21 15</inkml:trace>
  <inkml:trace contextRef="#ctx0" brushRef="#br2" timeOffset="161125.41">28892 6033 0,'22'0'31,"-1"0"-31,0 0 16,0 0-16,0 0 0,0 0 0,1 0 15,-1 0-15,21 0 0,-21 0 16,0 0-16,1 0 0,-1 0 0,0 0 16,0 0-16,0 0 15,-42 0 16,0 0-15</inkml:trace>
  <inkml:trace contextRef="#ctx0" brushRef="#br2" timeOffset="166900.54">27093 4170 0,'0'0'0,"21"0"0,1 0 16,-1 0 0,-21-21-1,0 0 1,0-1 0,0 1-16,0 0 15,-21 0 1,-1 21-16,22-21 0,-21 0 0,0 21 15,21-22-15,-21 22 0,0-21 16,0 0-16,-1 0 0,1 0 16,0 21-16,0-21 15,0 21-15,0-22 0,-1 22 0,1 0 16,0-21-16,0 21 0,0 0 0,0-21 16,-1 21-16,-20 0 0,21 0 15,0 0-15,0-21 0,-1 21 0,1 0 16,-21 0-16,21-21 0,0 21 15,-1 0-15,1 0 0,0 0 16,0 0-16,0 0 0,0 0 16,-1 0-16,1 0 0,0 0 0,0 0 15,-21 0-15,20 0 0,1 0 16,0 0-16,0 0 0,0 0 0,-22 0 16,22 0-16,0 0 0,-21 0 15,21 0-15,-1 0 0,1 21 0,0-21 16,-21 0-16,21 0 0,-1 21 0,1-21 15,-21 0-15,21 0 0,0 21 16,-1 0-16,1-21 0,0 0 0,0 22 16,0-22-16,0 0 15,-1 21-15,1-21 0,-21 0 0,42 21 16,-42-21-16,42 21 0,-22-21 16,1 21-16,0-21 0,0 21 0,-21-21 15,20 22-15,1-22 0,0 21 16,0-21-16,0 21 0,0-21 0,-1 21 15,-20 0-15,21-21 0,0 21 16,0-21-16,-1 22 0,1-22 0,0 21 16,0-21-16</inkml:trace>
  <inkml:trace contextRef="#ctx0" brushRef="#br2" timeOffset="167039.46">24828 4255 0,'-21'0'16,"-42"42"15,147-84-31,-189 105 0,83-63 0,1 21 0,0-21 16,0 21-16,0-21 0,0 22 0,-1-1 15,1-21-15,0 21 16,0-21-16,0 0 0,0 21 0,-1-21 16,1 21-16,0 0 15,0-21-15</inkml:trace>
  <inkml:trace contextRef="#ctx0" brushRef="#br2" timeOffset="167085.44">24215 4593 0,'-64'21'31</inkml:trace>
  <inkml:trace contextRef="#ctx0" brushRef="#br2" timeOffset="167189.38">23897 7557 0,'-42'42'16,"21"-42"-16,-1-148 16,107 254-16,-191-593 0,85 85 0,-21 42 15,21 63-15,-22 65 0,22 62 0,0 43 16,-21 21-16,20 43 0</inkml:trace>
  <inkml:trace contextRef="#ctx0" brushRef="#br2" timeOffset="167273.07">23029 8213 0,'0'21'16</inkml:trace>
  <inkml:trace contextRef="#ctx0" brushRef="#br2" timeOffset="167370.34">22627 5842 0,'0'21'15,"-42"-21"-15</inkml:trace>
  <inkml:trace contextRef="#ctx0" brushRef="#br2" timeOffset="167417.82">22458 6011 0,'0'43'31</inkml:trace>
  <inkml:trace contextRef="#ctx0" brushRef="#br2" timeOffset="167472.79">22331 6160 0,'127'-149'16,"-318"340"-1,255-233 1</inkml:trace>
  <inkml:trace contextRef="#ctx0" brushRef="#br2" timeOffset="167579.73">21950 6541 0,'0'21'16,"-21"-21"15</inkml:trace>
  <inkml:trace contextRef="#ctx0" brushRef="#br2" timeOffset="167622.7">21759 6752 0</inkml:trace>
  <inkml:trace contextRef="#ctx0" brushRef="#br2" timeOffset="167681.67">21653 6879 0,'0'21'31,"106"-169"-31,-233 318 0</inkml:trace>
  <inkml:trace contextRef="#ctx0" brushRef="#br2" timeOffset="167867.56">21526 6985 0,'127'-106'31,"-254"212"-16,127-85-15,-21-21 16,21 21 0,-21-21-1,21 22-15,0-1 16,-21-21 0,0 21-16,0 0 15,-1 0-15,1-21 0,21 21 16,-21 1-16,0-1 0,0-21 15</inkml:trace>
  <inkml:trace contextRef="#ctx0" brushRef="#br2" timeOffset="168131.42">21145 7366 0,'0'42'31,"0"-84"-31,-931 973 203</inkml:trace>
  <inkml:trace contextRef="#ctx0" brushRef="#br2" timeOffset="168698.1">20045 8467 0,'0'0'0,"-21"0"16,-699 698 93,699-677-93,0 1-16,-1-1 16,1 0-16,0 0 0,0 0 0,0 0 15,0 1-15,-1-1 0,1 0 0,0 0 16,0 0-16,0 0 0,0 1 15,21-1-15,-43 0 0,-274 550 125,317-549-93,-21-22-17,21 21 1,0 0 0,0 0 15,0 0 0,0 0-15,0 1-1,0-1-15,-22-21 0,22 21 16,-21 0-16,21 0 16,-21 0-16</inkml:trace>
  <inkml:trace contextRef="#ctx0" brushRef="#br2" timeOffset="168734.08">18500 10456 0,'-22'43'16</inkml:trace>
  <inkml:trace contextRef="#ctx0" brushRef="#br2" timeOffset="168787.05">18436 10647 0</inkml:trace>
  <inkml:trace contextRef="#ctx0" brushRef="#br2" timeOffset="169556.46">18415 10774 0,'0'85'47,"21"-85"-31,43-403-16,-128 594 0,43-64 15,42-21 1,-42-127 109,0 21-109,0-22-16,-1 22 15,1-21-15,0 21 16,21-21-16,-21 0 0,0 21 16,0-21-16,-1 0 0,1-1 15,21 1-15,-21 0 0,21 0 16,-21 21-16,21-21 0,-21 21 15,21-21-15,0 42 79,0 0-79,21 0 15,-21 0-15,21-21 0,0 21 0,-21 1 16,21-1-16,1 0 0,-1 0 0,21 43 15,-21-43 1,0 0-16,-21 0 0,22 0 0,-1 0 16,0 1-16,0-1 0,0 0 15,0-21 1,1 21-16,-1-21 31,0 0 32,0 0-32,0-21-31,0 21 16,-21-21-16,22 21 0,-1-21 15,0 21-15,0-22 0,0 1 16,0 0-16,22 0 0,-22 0 0,0 0 15,21-1-15,-20 1 0,20 0 0,-21 0 16,0 0-16,0 21 0,1 0 16,-1-21-16,0 21 0</inkml:trace>
  <inkml:trace contextRef="#ctx0" brushRef="#br2" timeOffset="169633.42">18986 10774 0,'-21'0'31,"127"-127"-31,-233 233 0</inkml:trace>
  <inkml:trace contextRef="#ctx0" brushRef="#br2" timeOffset="170572.88">18521 10795 0,'0'21'16,"0"-42"46,0 0-62,0 0 16,0 0-16,0-1 16,0 1-16,0 0 15,0 0-15,0 0 16,21 0-16,-21-1 0,0 1 15,0 0-15,0 0 0,21 0 0,-21 0 16,21-1-16,-21 1 16,0 0-16,0 0 0,21 21 0,-21-21 15,22 0-15,-22-1 0,0 1 16,21 0-16,0 21 0,0-42 16,0-1-16,0 43 15,-21-21-15,22 0 0,-1 0 16,-21 0-16,21 0 0,0 21 0,-21-22 15,21 1-15,-21 0 16,21 0-16,1 0 16,-22 0-16,21-1 0,-21 1 15,0 0-15,21 0 0,-21 0 16,0 0-16,21-1 0,-21 1 16,21 0-16,0-21 0,-21 21 15,0-1-15,-21 22 0,21-21 16,21 0-16,1 21 0,-1-21 0,0 0 0,-21 0 15,21-1-15,0 1 0,-21 0 16,21 0-16,1 0 0,-22 0 0,21 21 16,0-22-16,0 1 0,-21 0 0,21 0 15,43 0-15,-43 0 16,0 21-16,-21-22 0,21 1 0,-21 0 16,21 0-16,1 0 0,-1 0 15,0-1-15,0 1 0,0 0 16,0 0-16,1 0 0,-22 0 0,21-1 15,0 1-15,0 0 0,0 21 16,0-21-16,1 0 0,-1 0 0,0-1 16,0 1-16,0 0 0,0 0 15,1 0-15,-1 0 0,-21-1 16,21 1-16,0 0 16,0 0-16,0 0 0,-21 0 15,22 21 1,-1 0-16,-21-22 0,21 22 0,0-21 15,0 0-15,0 21 0,1-21 16,-1 21-16,-21-21 0,21 21 16,0-21-16,0 21 0,-21-22 15,43 1-15,-22 0 16,0 21-16,-21-21 0,21 21 16,0-21-16</inkml:trace>
  <inkml:trace contextRef="#ctx0" brushRef="#br2" timeOffset="171252.09">20341 8361 0,'42'-42'31,"85"-64"-15,-296 254-16,360-317 0,-170 147 16,0 1-16,21 0 0,-21 0 15,1 0-15,-1 0 0,0-1 0,0 1 16,0 0-16,0 0 0,1 0 0,-1 0 16,0-1-16,0 1 0,0 0 15,0 0-15,-21 0 0,22 0 0,-1-1 16,0 1-16,0 0 0,0 21 15,0-21-15,-21 0 0,22 0 0,-1-1 16,0 1-16,0 0 0,0 21 0,-21-21 16,21 0-16,1 0 0,-1-1 15,0 1-15,0 0 0,0 0 0,0 0 16,1 0-16,-1-1 0,0 1 16,0 0-16,0 0 0,0 0 15,1 0-15,-1-1 0,0 1 16,0 0-16,0 0 0,0 0 15,1 0-15,-22-1 0,21 1 0,0 0 16,0 0-16,0 21 0,0-21 16,1 0-16,-1-1 0,0 1 0,0 0 15,0 0-15,22-21 16,-22 20-16,0 1 16,0 0-16,-21 0 0,21 21 15,0-21-15,1 0 0,-22-1 0,21 22 16,-21-21-16,21 0 0,-21 0 15,21 21-15,-21-21 0,21 0 0,-21-1 16,21 1-16,1 0 0,-22 0 16,21 21-1,-21-21-15,21 21 0,-21-21 16,0-1 0,21-20-16,0 21 15,-21 0-15,21 0 16,1-1-1,-22 1-15,0 0 16,21 21 0,0 0-16,-21-21 0,21 21 15,-21-21-15,0 0 16,21 21 0,0-22-16,-21 1 15,22 21-15,-22-21 16,21 21-16,21-21 0,-21 0 15,0 0-15</inkml:trace>
  <inkml:trace contextRef="#ctx0" brushRef="#br2" timeOffset="172208.23">22500 6054 0,'42'0'15,"43"-85"1,-212 170-16,275-191 16,-127 85-16,22 0 0,-22-1 0,0 1 15,0 0-15,43-21 0,-43 21 16,0-1-16,21 1 0,-20 0 15,-1 0-15,21 0 0,-21 0 16,0-1-16,1-20 0,20 21 0,-21 0 16,0 0-16,22-22 15,-22 43-15,21-21 0,-21 0 0,0 0 16,1 0-16,-1-1 0,0 22 16,0-21-16,0 0 0,0 0 0,43-21 15,-43 42-15,0-22 16,0 1-16,1 0 0,-1 0 0,0 21 15,0-21-15,0 0 0,22-1 0,-22 1 16,0 21-16,0-21 0,0 0 16,-21 0-16,21 21 0,1-21 0,-1-1 15,0 22-15,-21-21 0,21 0 16,0 21-16,0-21 0,-21 0 0,22 21 16,-1-21-16,-21-1 0,21 22 0,0-21 15,0 21-15,0-21 0,-21 0 16,22 21-16,-22-21 15,21 21-15,-21-21 16,21 21 0,-21-22-16,21 22 15,-21-21-15,21 21 16,0 0-16,-21-21 16,22 21-1,-1-21-15,0 21 0,0-21 16,-21 0-16,21 21 15,0-22-15,1 22 16,-22-21-16,21 21 16,0-21-1,-21 0-15,21 21 0,0-21 0,0 21 16,1-21-16,-1-1 0,0 22 0,0-21 16,0 21-16,0-21 0,1 0 15,-1 21-15,0-21 0,0 0 0,0 21 16,0-22-16,1 1 15,20 0-15,-21 21 0,0 0 16,-21-21-16,21 21 0,1 0 16,-1-21-16,0 21 0,0-21 15,0-1-15,0 22 0,1 0 16,-1-21-16,0 21 0,0 0 0,0-21 16,0 21-16,1-21 0,-1 21 15,0-21-15,0 21 16,0 0-16,0-21 0,1 21 15,-1-22 1,0 22-16,0 0 0,0-21 16,0 21-16,1-21 15,-1 0-15,0 21 0,0-21 16,0 21-16,-21-21 0,21 21 16,1 0-16,-22-22 0,21 22 0,0 0 15,0-21-15,0 0 0,0 21 16,1-21-16,-1 21 0,0 0 15,21-21-15,-21 21 0,1 0 16,-1-21-16,0-1 0,0 22 16,21-21-16,-20 21 0,-22-21 0,21 21 15,0-21-15,0 0 16,-21 0-16,21 21 16,0 0-16,1 0 15</inkml:trace>
  <inkml:trace contextRef="#ctx0" brushRef="#br1" timeOffset="188121.7">17992 12129 0,'21'0'47,"-21"-22"-32,21 22-15,0-21 16,0 21-16,-21-21 31,-21 21 0,0 0-31,0 0 0,0 0 16,-1 21-16,1 0 0,0-21 16,0 22-16,0-22 0,21 21 0,-21-21 15,21 21-15,-22 0 16,22 0-16,0 0 16,0 1-16,0-1 31,0 0-31,22-21 15,-1 21-15,0-21 16,0 21-16,0-21 0,0 21 16,1-21-16,-1 22 15,0-22-15,-21 21 0,0 0 16,0 0-16,0 0 16,-21 0-1,0-21-15,-1 0 0,1 22 16,0-22-16,0 0 0,0 0 15,0 21-15,-1-21 0,1 0 0,0 0 16,0 0-16,0 0 0,0 0 16,-1 0-16,22-21 0,-21-1 15,0 22 1,21-21-16,0 0 31,21 21 0,0 0-31</inkml:trace>
  <inkml:trace contextRef="#ctx0" brushRef="#br1" timeOffset="188635.41">18415 12213 0,'0'-21'15,"0"0"-15,-21 21 0,0 0 16,-1 0-16,1 0 16,0 0-16,0 0 15,21 21-15,-21 0 0,0-21 0,21 21 16,0 1-16,-22-1 0,22 0 15,-21 21-15,21-21 0,-21 1 0,21-1 16,0 0-16,0 0 0,0 0 0,0 0 16,0 1-16,0-1 15,21 0-15,0-21 0,1 0 0,-1 21 16,0-21-16,0 0 0,0 0 0,0 0 16,1 0-16,20 0 15,-42-21-15,21 0 0,0 21 16,0-21-16,1-1 0,-22 1 15,0 0-15,21-21 0,-21 21 16,0-1-16,0 1 0,0 0 0,0-21 16,0 21-16,-21-1 0,-1 1 15,22 0-15,-21 0 0,0 21 16,0-21-16,0 21 16,0 0-16,-1 0 0,1 21 15,21 0-15,0 0 16,-21-21-16,21 21 0,0 1 15,0-1-15,21 0 16</inkml:trace>
  <inkml:trace contextRef="#ctx0" brushRef="#br1" timeOffset="189004.2">18986 12150 0,'-21'0'15,"0"0"-15,0 21 32,21 0-32,-21 0 0,21 0 15,0 1-15,0 20 0,0-21 16,0 0-16,0 0 0,0 1 0,0-1 15,0 0-15,0 0 0,0 0 0,0 0 16,0 1-16,0-1 0,0 0 16,0 0-16,0 0 0,0 0 15,0-42 48,0 0-63,0 0 15,0 0-15,0 0 0</inkml:trace>
  <inkml:trace contextRef="#ctx0" brushRef="#br1" timeOffset="189379.98">18923 12213 0,'0'-21'0,"0"0"16,0 0-16,0 0 16,21 21-16,-21-22 15,21 22-15,0 0 0,1 0 16,-1 0-16,0 0 16,0 0-16,0 0 0,0 0 15,-21 22-15,22-1 0,-22 0 16,0 0-16,0 0 0,0 0 15,0 1-15,0-1 0,0 0 16,-22-21-16,22 21 0,-21 0 0,0 0 16,0-21-16,21 22 0,-21-22 0,0 21 15,-1-21 1,22 21-16,-21-21 0,0 0 16,42-21 46,0 21-62</inkml:trace>
  <inkml:trace contextRef="#ctx0" brushRef="#br1" timeOffset="189756.28">20066 11917 0,'0'0'0,"0"-21"15,-21 21 1,21 21 0,0 0-16,-21 0 0,-1 0 15,22 1-15,-21 20 0,0-21 0,0 21 16,0 1-16,0-22 0,21 21 0,-22 1 15,1-1-15,0 0 0,0-21 16,0 22-16,21-1 0,0 0 16,0-20-16,-21 20 0,21-21 15,0 0-15,0 22 0,0-22 0,0 0 16,0 0-16,0 0 0,21-21 0,-21 21 16,0 1-16,21-22 0,0 0 15,0 0-15,0 0 0,1 0 16,-1 0-16,0 0 15,0-22-15,0 22 0,0-21 16,1 0-16</inkml:trace>
  <inkml:trace contextRef="#ctx0" brushRef="#br1" timeOffset="190115.07">20574 12107 0,'0'-21'16,"0"0"-16,-21 21 16,0 0-1,-1 21-15,22 0 16,-21 1-16,21 20 0,0-21 0,-21 0 0,0 22 16,0-22-16,21 21 15,0-21-15,-21 22 0,21-22 0,-22 0 16,22 0-16,-21 21 0,21-20 0,0-1 15,0 0-15,0 0 16,0 0-16,0 0 0,21-21 31,1 22-31,-1-22 0,0 0 16,0 0-16,0 0 0,0 0 16,1-22-16,-1 1 15,-21 0-15,21 21 0,0-21 16,0 0-16,-21 0 0</inkml:trace>
  <inkml:trace contextRef="#ctx0" brushRef="#br1" timeOffset="190339.46">20256 12404 0,'0'0'0,"0"-21"31,22 21-31,-1 0 16,0 0-16,0 0 16,0 0-16,0-22 0,1 22 15,-1 0-15,0 0 0,0 0 16,0 0-16,0 0 16,1 0-16,-1 0 15,-21-21-15,21 21 0,0 0 0</inkml:trace>
  <inkml:trace contextRef="#ctx0" brushRef="#br1" timeOffset="190575.33">20976 12361 0</inkml:trace>
  <inkml:trace contextRef="#ctx0" brushRef="#br1" timeOffset="191151.79">21653 12298 0,'0'0'0,"0"-21"0,-21 0 15,0-1-15,21 1 16,0 0-16,-21 21 0,0 0 16,0 0-16,-1 0 15,1 0-15,0 21 0,0 0 16,-21 1-16,20-1 0,1 0 0,0 0 16,0 0-16,-21 0 0,20 1 15,1-1-15,21 0 0,-21 0 0,21 0 16,0 0-16,-21-21 0,21 22 15,0-1-15,0 0 16,21-21-16,0 0 0,0 0 0,1 0 16,-1 0-16,0 0 15,0 0-15,0 0 0,0-21 16,1 0-16,-1-1 0,0 1 16,-21 0-16,21 0 0,0 0 15,-21 0-15,21-1 0,-21 1 0,0 0 16,22 21-16,-22-21 0,0 0 15,0 42 1,0 0 0,0 0-16,0 0 0,0 1 0,-22-1 15,22 0-15,0 0 0,0 0 0,0 0 16,0 1-16,0-1 16,22-21-16,-22 21 0,21-21 0,0 0 15,0 0-15,0 0 0,-21 21 16,21-21-16,1 0 0,-1 0 15,0 0-15,0-21 0,0 0 16,0 21-16,1-21 16,-22-1-16,21 22 0</inkml:trace>
  <inkml:trace contextRef="#ctx0" brushRef="#br1" timeOffset="191528.74">21992 11959 0,'0'0'0,"0"-21"0,21 0 0,0 21 15,1 0 1,-1 0 0,0 0-16,0 21 0,0 0 0,0 0 15,1 1-15,20-1 0,-21 21 0,0 0 16,22 1-16,-22-1 0,0-21 15,-21 22-15,0-1 0,21 0 0,-21 1 16,0-22-16,0 21 0,0-21 16,0 22-16,0-22 0,-21 0 0,0 0 15,21 21-15,-21-20 0,-1-1 0,1 0 16,-21 0-16,21-21 16,0 21-16,-1 0 0,1 1 0,0-1 15,0-21-15,21 21 0,-21-21 16,21 21-1</inkml:trace>
  <inkml:trace contextRef="#ctx0" brushRef="#br1" timeOffset="195248.04">12488 3112 0,'0'0'0,"0"-22"15,-21 22-15,21-21 0,0 0 16,0 0 0,0 0 15,-21 21 16,21 21-47,0 0 15,0 0-15,0 0 0,0 22 16,0-22-16,0 0 0,0 21 0,0-20 16,0 20-16,0 0 0,0-21 15,-21 22-15,21-1 0,0-21 0,-21 22 16,21-22-16,0 0 0,0 21 15,0-21-15,0 1 0,0-1 16,-22 0-16,22 0 16,0 0-16,0-42 62,0 0-62,0 0 16,0 0-16,22-1 15,-1 1-15,-21 0 16</inkml:trace>
  <inkml:trace contextRef="#ctx0" brushRef="#br1" timeOffset="197468.86">12890 3133 0,'0'-21'0,"0"-1"15,0 1 1,-21 21 15,0 0-15,21 21-1,-21 1-15,21-1 16,0 0-16,-21 21 0,21-21 0,-21 1 16,21-1-16,-22 21 0,22-21 15,0 0-15,0 22 0,-21-22 0,21 0 16,0 21-16,-21-20 0,21-1 0,0 0 16,0 0-16,0 0 0,0 0 15,0 1-15,21-1 16,0-21-16,1 0 0,-1 0 15,0 0-15,0 0 0,0 0 16,22 0 0,-22 0-16,0 0 0,0 0 0,0-21 15,22-1-15,-22 22 0,0-21 0,0 0 16,21-21 0,-20-1-16,-1 22 0,0 0 0,0-21 0,-21 21 15,0-22-15,0 1 0,0 21 16,0-22-16,0 22 0,0-21 15,0 21-15,0 0 0,0-1 0,0 1 16,-21 0-16,0 0 0,0 21 0,21-21 16,-22 21-16,1 0 0,0 0 15,0 0-15,-21 0 16,20 0-16,1 21 0,0-21 16,0 21-16,0 0 0,-22-21 0,22 21 15,0 22-15,0-22 0,0 0 0,0 0 16,-1 22-16,1-22 0,0 0 15,21 21-15,0-21 0,0 1 0,-21-1 16,21 21-16,0-21 0,0 0 16,0 1-16,0-1 0,0 0 0,0 0 15,0 0-15,21 0 0,0 1 16,0-1-16,1 0 0,-1-21 16,0 0-16,21 21 0,-21-21 15,1 0-15,20 0 0,-21 0 16,21 0-16,1 0 0,-22 0 15,21 0-15,-21 0 0,1-21 0,-1 21 16,0-21-16,0 0 0,0 21 0,0-22 16,1 1-16,-22 0 0,0-21 15,0 21-15,0-22 0,0 22 0,0-21 16,0-1-16,0 1 0,0 21 16,0-21-16,0-1 0,0 22 0,0-21 15,-22 21-15,1-1 0,0 1 16,0 0-16,0 21 0,0-21 15,-1 21-15,1 0 0,0 0 16,0 0-16,0 0 0,0 0 0,-1 0 16,1 0-16,0 21 0,-21-21 0,21 21 15,-1 0-15,1 1 0,-21-1 16,21 0-16,0 0 0,-1 21 0,1-20 16,0 20-16,-21 21 15,42-20-15,0-22 0,-21 21 16,21-21-16,0 1 0,0 20 15,0-21-15,0 0 0,0 0 0,0 1 16,21-1-16,0 0 0,21 0 16,-21-21-16,1 0 15,-1 0-15,0 0 0,0 0 16,0 0-16,22 0 0,-22 0 0,0 0 16,0 0-16,0 0 0,22 0 0,-22-21 15,0 0-15,0 0 0,0 21 16,0-22-16,1-20 0,-22 21 0,21 0 15,-21-22-15,21 22 0,-21-21 16,0 21-16,0-22 0,0 1 0,0 21 16,0-21-16,0 20 0,0 1 15,0-21-15,-21 21 16,0 0-16,21-1 0,-22 22 16,1 0-16,0 0 0,0 0 0,0 0 15,0 0-15,-22 0 0,22 0 0,0 0 16,-21 0-16,20 22 0,-20-1 15,21 0-15,0 0 0,0 0 0,-22 22 16,22-22-16,21 21 0,-21 22 16,21-43-16,0 21 0,0-21 15,0 0-15,0 22 0,0-22 16,0 0-16,21 0 0,0-21 0,-21 21 16,21 1-16,1-22 0,-1 21 15,21-21-15,-21 0 0,0 0 0,1 0 16,-1 0-16,0 0 15,0 0-15,0 0 0,0 0 0,1 0 16,-1 0-16,0 0 0,0 0 0,0 0 16,0-21-16,-21-1 0,22 22 15,-22-21-15,21-21 0,-21 21 16,21 0-16,-21-1 0,21 1 16,-21-21-16,0 21 0,0-22 0,0 22 15,0-21-15,0 21 0,0-22 16,0 22-16,0-21 0,0 21 0,0 0 15,-21-1-15,0 1 0,0 0 16,-1 21-16,1-21 0,0 21 16,0 0-16,0 0 0,0 0 15,-1 0-15,-20 0 0,21 0 0,0 0 0,-43 42 16,43-42-16,0 21 16,-21 1-16,20 20 0,1-21 15,0 21-15,0-20 0,21 20 0,0-21 16,-21 21-16,21-20 0,0 20 15,0-21-15,0 21 0,0-20 0,0-1 16,0 0-16,0 0 0,21 0 16,0 0-16,-21 1 0,21-1 0,0-21 15,22 21-15,-22 0 0,0-21 16,0 0-16,22 0 0,-22 0 16,0 0-16,21 0 0,-21 0 0,1 0 15,20 0-15,-21 0 0,0 0 0,0-21 16,1 21-16,-1-21 0,0 0 15,0 21-15,43-106 16,-64 85 0,21-22-16,-21 22 0,0-21 0,0-1 15,0 22-15,0-21 0,0 0 0,0 20 16,0 1-16,0 0 0,0 0 16,-21 0-16,-1 0 0,1-1 0,0 22 15,0 0-15,0-21 0,0 21 16,-22 0-16,22 0 0,-21 0 0,21 0 15,-22 21-15,22-21 0,-21 22 0,21-1 16,-1 0-16,-20 0 16,21 21-16,0-20 0,0 20 0,-1-21 15,1 21-15,21-20 0,0-1 16,0 21-16,0-21 0,0 0 0,0 1 16,0-1-16,0 0 0,21 0 15,1 0-15,-1 0 0,0 1 0,0-22 16,21 21-16,-20-21 0,20 0 15,-21 21-15,0-21 0,22 0 0,-22 0 16,0 0-16,21 0 0,-21 0 16,1 0-16,-1 0 0,0-21 15,0 21-15,0-21 0,0-1 0,-21 1 16,0 0-16,22 0 0,-22-21 16,21 20-16,-21-20 0,0 0 0,0-1 15,0 22-15,0-21 0,0 0 16,0 20-16,0 1 0,0-21 0,0 21 15,-21 21-15,-1-21 0,1 21 16,0 0-16,0 0 0,0 0 16,0 0-16,-22 21 0,22-21 15,0 21-15,0 0 0,0 0 16,-1 0-16,1-21 0,0 22 0,21-1 16,0 0-16,0 0 31</inkml:trace>
  <inkml:trace contextRef="#ctx0" brushRef="#br1" timeOffset="203112.3">18161 13208 0,'21'0'16,"-21"-21"-1,21 21-15,0-21 16,1 0-16,-22-1 15,21 22-15,-21-21 16,-21 0 0,-1 21-1,1 0-15,-21 0 0,21 0 16,0 0-16,-22 21 0,22-21 0,-21 21 16,21-21-16,-22 22 0,22-1 15,0 0-15,0-21 0,21 21 0,0 0 16,-21-21-16,21 21 0,0 1 0,0-1 15,21 0 1,0-21-16,0 0 0,21 21 0,-20-21 16,20 21-16,-21-21 0,21 21 15,1-21-15,-22 22 0,0-22 0,21 21 16,-20-21-16,-22 21 0,21-21 16,-21 21-16,0 0 15,0 0-15,-21-21 0,-1 22 16,1-22-16,-21 0 0,21 21 15,0-21-15,-22 0 0,22 0 0,-21 21 16,21-21-16,-1 0 0,1 0 16,0 0-16,0 0 0,0 0 0,0 0 15,21-21-15,-22 21 16,22-21 0,0-1-16,0 1 15,22 21 1,-22-21-16,21 21 0,0 0 0,0-21 15</inkml:trace>
  <inkml:trace contextRef="#ctx0" brushRef="#br1" timeOffset="203563.6">18669 13208 0,'0'-21'15,"-21"21"1,0 0 0,-1 0-16,1 21 0,0-21 15,0 21-15,0 0 0,0 1 16,-1-1-16,1 0 0,21 0 16,-21 0-16,0 0 0,0 1 0,21-1 15,0 0-15,0 0 0,0 0 16,0 0-16,0 1 0,21-1 0,0-21 15,0 21-15,0-21 0,1 0 0,-1 0 16,0 0-16,21 0 0,-21 0 16,1 0-16,-1 0 0,21-21 0,-21 21 15,0-21-15,1-1 0,-22 1 16,21 0-16,-21 0 0,0-21 0,0 20 16,0 1-16,0 0 0,0-21 0,0 21 15,0-1-15,-21 1 0,-1 0 16,22 0-16,-21 0 0,0 21 15,0 0-15,0 0 16,0 0-16,21 21 16,-22-21-16,22 21 0,0 0 0,0 0 15,0 1-15,0-1 16,22-21-16,-1 21 16</inkml:trace>
  <inkml:trace contextRef="#ctx0" brushRef="#br1" timeOffset="203864.43">19177 13166 0,'0'-21'16,"0"42"-16,0-21 47,0 21-47,0 0 0,-21 0 15,21 0-15,0 1 0,0-1 0,0 0 16,-21 0-16,21 21 0,0-20 16,0-1-16,0 0 0,0 0 15,0 0-15,-22 0 0,22 1 0,0-1 16,0 0-16,0 0 16,0-42 30,0 0-46</inkml:trace>
  <inkml:trace contextRef="#ctx0" brushRef="#br1" timeOffset="204195.74">19219 13145 0,'0'0'0,"0"-22"0,0 1 0,0 0 16,0 0-1,21 21-15,1-21 0,-1 21 16,0 0-16,21 0 0,-21 0 0,1 0 16,20 0-16,-21 0 0,21 0 15,-20 0-15,-1 21 0,0-21 0,0 21 16,-21 0-16,0 0 0,0 1 16,0-1-16,0 0 0,0 0 0,-42-21 15,21 21-15,-1 0 0,1 1 16,-21-22-16,0 21 0,20-21 15,-20 21-15,21-21 0,0 21 0,0-21 0,-1 0 16,1 0-16,0 0 16,0 21-16,0-21 0,21-21 47,21 21-47,0-21 0</inkml:trace>
  <inkml:trace contextRef="#ctx0" brushRef="#br1" timeOffset="204596.51">20362 12954 0,'0'0'16,"0"-21"-16,0 0 15,-21 21-15,0 0 16,0 0-16,0 0 16,-1 21-16,1 0 0,0 0 15,0 0-15,21 22 0,-21-22 16,0 21-16,-1-21 0,22 22 0,-21-1 16,0-21-16,21 22 15,-21-1-15,21-21 0,-21 21 0,0 1 0,21-22 16,0 21-16,0-21 0,0 22 15,0-22-15,0 0 0,0 0 16,0 0-16,0 1 0,0-1 16,0 0-16,21-21 15,0 0-15,0 0 16,0 0-16,0 0 0,1-21 16,-1 21-16,0-21 0,0 21 15,0-22-15,0 1 0,1 0 0,-1 0 16</inkml:trace>
  <inkml:trace contextRef="#ctx0" brushRef="#br1" timeOffset="204999.35">20447 13166 0,'0'0'0,"0"-21"31,21 21-15,0-22 0,0 22-16,1 0 0,-1 0 15,0 0-15,0 0 0,-21-21 16,21 21-16,0 0 0,1 0 0,-1 0 31,-42 0 16</inkml:trace>
  <inkml:trace contextRef="#ctx0" brushRef="#br1" timeOffset="205236.21">20595 13102 0,'21'0'0,"-42"0"0,0 0 0,0 0 31,0 21-31,21 1 16,0-1-16,-22 0 0,22 0 15,-21 0-15,21 0 0,0 1 16,0-1-16,-21 0 0,21 0 16,0 0-16,-21 22 0,21-22 0,0 0 15,0 0-15,0 0 0,0 0 16,0 1-16,21-22 47,0 0-47,0-22 0,1 22 15</inkml:trace>
  <inkml:trace contextRef="#ctx0" brushRef="#br1" timeOffset="205775.59">20680 13335 0,'0'-21'15,"21"21"1,-21-21-1,21 21-15,0 0 0,0-21 0,1 21 16,-22-22-16,21 1 16,-21 0-1,-21 21 1,-1 0 0,1 21-16,21 0 0,-21-21 0,0 22 15,21-1-15,-21 0 16,21 0-16,0 0 0,0 0 15,0 1-15,0-1 0,0 0 16,0 0 0,21-21-16,0 0 0,0 0 15,0 0-15,1 0 16,-1 0-16,0-21 0,-21 0 0,21 21 16,0-21-16,0-1 0,1 1 15,-22 0-15,21 21 0,-21-21 16,21 21-16,-21-21 0,0 42 47,0 0-47,0 0 15,0 0-15,0 1 16,0-1-16,0 0 16,0 0-16,0 0 15,-21-21 1,21-21 31,0 0-47</inkml:trace>
  <inkml:trace contextRef="#ctx0" brushRef="#br1" timeOffset="206043.44">21188 13081 0,'0'0'0,"0"-21"0,0 0 15,0 42 17,-21 0-32,21 0 15,0 0-15,0 1 0,-22-1 16,22 21-16,-21-21 0,21 0 0,0 1 16,0 20-16,0-21 0,0 0 15,0 0-15,-21-21 0,21 22 16,0-1-16,0 0 0,0-42 62,0 0-62</inkml:trace>
  <inkml:trace contextRef="#ctx0" brushRef="#br1" timeOffset="206225.26">21082 13229 0,'-21'0'16,"42"0"15,0 0-31,0 0 16,0-21-16,1 21 0,-1 0 16,0 0-16,0-21 0,0 21 15,0-21-15,1 21 0,-1 0 16,0 0-16</inkml:trace>
  <inkml:trace contextRef="#ctx0" brushRef="#br1" timeOffset="206799.45">21484 13102 0,'21'0'31,"0"0"-15,1 0-16,-1 0 16,0 0-16,0-21 0,-42 21 47,0 0-32,0 0-15,-1 0 0,1 0 16,0 0-16,0 0 0,0 21 0,0-21 15,-1 0-15,1 21 0,0-21 16,21 22-16,-21-22 0,21 21 16,0 0-1,0 0 1,21-21-16,0 21 16,0-21-16,-21 21 15,22-21-15,-1 22 0,-21-1 16,21-21-16,-21 21 15,21-21-15,-21 21 16,0 0 0,-21-21-1,0 0-15,21 21 0,-21-21 16,-1 22-16,1-22 16,0 0-16,0 21 15,0-21 1,0 0-1,42-21 48,0 21-63</inkml:trace>
  <inkml:trace contextRef="#ctx0" brushRef="#br1" timeOffset="207024.32">21696 13314 0,'0'0'0,"0"-21"47,21 21 0,0 0-47,0 0 16,0 0-16</inkml:trace>
  <inkml:trace contextRef="#ctx0" brushRef="#br1" timeOffset="207520.6">22077 13250 0,'0'0'0,"21"-21"0,0 21 16,-21-21-16,0 0 16,21 21-16,-21-21 15,-21 21 1,0 0 0,0 21-16,0-21 15,-1 21-15,22 0 0,-21 0 0,0-21 16,21 22-16,-21-1 0,21 0 0,0 0 15,0 0-15,0 0 16,0 1 0,21-22-1,0 0-15,0 0 16,1 0-16,-1-22 16,0 1-1,-21 0-15,21 21 0,0-21 0,-21 0 16,0 0-16,21 21 15,-21-22-15,22 22 16,-22 22 0,0-1-1,0 0-15,-22 0 0,22 0 16,0 0-16,0 1 16,0-1-16,0 0 15,22-21 16,-1 0-31,0 0 16,0-21-16,0 0 16</inkml:trace>
  <inkml:trace contextRef="#ctx0" brushRef="#br1" timeOffset="207887.92">22500 12891 0,'-21'0'0,"42"21"31,0 0-15,0-21-16,1 21 0,-1-21 16,0 21-16,0 0 0,0 1 0,0-1 15,-21 0-15,0 0 0,0 21 0,0-20 16,0-1-16,0 0 0,0 21 15,0-21-15,-21 1 0,0-1 0,0 0 16,0 0-16,0 0 0,-1 0 16,1 1-16,0-22 0,0 21 0,0 0 15,21 0-15,-21-21 0,-1 21 16,22 0-16,-21-21 0,21 22 16,-21-1-1,42-42 16,-21-1-15,21 1-16,1 21 0</inkml:trace>
  <inkml:trace contextRef="#ctx0" brushRef="#br1" timeOffset="208163.66">22923 13250 0,'-21'0'62,"0"22"-30,21-1-32,0 0 15</inkml:trace>
  <inkml:trace contextRef="#ctx0" brushRef="#br1" timeOffset="208355.56">22881 13441 0,'0'21'16,"0"0"-16,0 0 16,-21-21-16,21 22 0,0-1 15,-21-21-15,0 0 0,21 21 16,-22-21-16,22 21 16</inkml:trace>
  <inkml:trace contextRef="#ctx0" brushRef="#br1" timeOffset="209495.44">28871 12192 0,'-21'0'0,"42"0"0,-63 0 0,21 0 16,0 0-16,-1 0 0,1 0 15,0 0-15,0 0 0,63 0 47,-21 0-47,22-21 16,-1 21-16,22 0 16,-1 0-16,1 0 0,-1 0 0,22 0 15,-22 0-15,1 0 0,-1 0 16,1-21-16,-1 21 0,-20 0 0,20 0 15,-21 0-15,-20 0 0,20 0 0,-21 0 16,0 0-16,0 0 0,-42 0 47,0 0-47,0 0 16,0 0-1,0 0-15,-1 0 0,1 0 0,-21 21 16,21-21-16,0 0 0,-1 0 0,-20 0 15,21 21-15,0-21 0</inkml:trace>
  <inkml:trace contextRef="#ctx0" brushRef="#br1" timeOffset="209587.39">28914 12277 0,'0'0'0,"-43"0"0,22 0 0,0 0 15,21-21-15</inkml:trace>
  <inkml:trace contextRef="#ctx0" brushRef="#br1" timeOffset="209776.28">28871 12298 0,'85'0'31,"127"0"-15,-509 0-16,657 0 0,-296 0 0,-22 0 0,21 0 15,1 0-15,-22 0 0,1 0 16,-1 0-16,0 0 0,-21 0 0,1 0 16,-1 0-16,0 0 0,0 0 15,-42 0 16,0 0-31,0 0 16,-1 0-16,-20 0 0,21 0 0,-21 0 16,-1 0-16</inkml:trace>
  <inkml:trace contextRef="#ctx0" brushRef="#br1" timeOffset="211312.95">12975 4339 0,'0'0'0,"-21"0"15,0 0-15,0 0 16,-1 0-1,1 0-15,0 0 32,0 0-32,21-21 15,0 0 1,0 0 0,21 0-16,0 21 15,0-22-15,1 22 16,-1 0-16,0 0 0,0 0 15,0 0-15,-21 22 0,21-1 16,1 0-16,-22 0 0,21 0 16,-21 0-16,21 1 0,-21-1 0,0 21 15,0-21-15,0 0 0,0 22 16,0-22-16,0 21 0,0-21 0,0 22 16,-42-22-16,20 21 0,1-21 15,0 22-15,0-1 0,-21-21 0,20 0 16,-20 22-16,21-22 0,-21 0 15,-1 0-15,22 0 0,-21-21 16,-1 22-16,22-22 0,0 0 0,-21 0 16,21 0-16,-1 0 0,1-22 0,0 1 15,0 0-15,0 0 0,21 0 16,-21-22-16,21 22 0,0-21 0,0 0 16,0 20-16,0-20 0,0 21 15,21 0-15,0-22 0,0 22 0,0 0 16,0 0-16,1 21 15,-1 0-15,0 0 0,0 0 16,0 0-16,0 21 0,1 0 0,-1-21 16,0 21-16,-21 1 15,21-1-15,0 0 0,0 0 0,1 0 16,-1 0-16,0 22 0,0-22 0,0 0 16,0 0-16,1 0 0,-1 22 15,0-43-15,0 21 0,-21 0 0,21 0 16,0-21-16,-21 21 0,22-21 15,-22 22-15,21-22 0,0 0 16,0 0 0,0-22-1,-21 1-15,21 21 0,1-21 0,-22 0 16,21 0-16,0 0 0,0-22 16</inkml:trace>
  <inkml:trace contextRef="#ctx0" brushRef="#br1" timeOffset="212220.43">13652 4445 0,'0'-21'0,"0"42"0,-21-42 0,21 0 16,-21 21-1,0 0-15,0 0 16,21 21-16,-21-21 15,-1 21-15,1 0 0,0 0 0,21 1 16,-21-1-16,0 0 0,0 0 0,21 0 16,0 0-16,-22 1 0,22-1 15,-21 21-15,21-21 0,0 0 16,0 22-16,0-22 0,0 0 0,0 0 16,0 22-16,0-22 0,21-21 0,22 42 15,-22-21-15,0-21 16,0 0-16,0 0 0,1 0 0,-1 0 15,0 0-15,21 0 0,-21 0 0,1-21 16,-1 21-16,0-21 16,0 0-16,0 0 0,0-1 0,-21-20 15,22 21-15,-22 0 0,21-22 0,-21 22 16,21-21-16,-21 21 0,0-22 16,0 22-16,0-21 0,0 21 0,0 0 15,0-1-15,0 1 0,0 0 16,-21 0-16,0 21 0,-1-21 0,1 21 15,0 0-15,0 0 0,0 0 16,0 0-16,-1 0 0,1 0 16,0 0-16,0 0 0,0 21 0,0-21 15,-1 21-15,1 0 0,0 0 0,0 1 16,0-22-16,0 42 0,-1-21 16,1 0-16,0 0 0,21 1 15,0-1-15,-21 0 0,21 21 0,0-21 16,0 1-16,0 20 0,0-21 0,0 0 15,0 22-15,21-22 0,0 0 16,0 0-16,1-21 0,-1 21 0,0 0 16,0-21-16,21 22 0,-20-22 15,-1 0-15,0 0 0,0 0 0,0 0 16,0 0-16,1 0 0,-1 0 16,0 0-16,0-22 0,0 22 0,-21-21 15,0 0-15,0 0 0,21 0 16,-21-22-16,0 22 0,0-21 15,0 0-15,0 20 0,0-20 0,0 0 16,0-1-16,0 22 0,0-21 0,0 0 16,0 20-16,-21 1 0,0 0 15,21 0-15,-21 21 0,0 0 0,21-21 16,-21 21-16,-1 0 0,1 0 16,0 0-16,0 21 0,0-21 15,0 21-15,-1 0 0,-20-21 16,21 21-16,0 1 0,0-1 15,-1 0-15,1 0 0,21 0 16,-21 0-16,21 1 0,-21-22 16,21 21-16,0 0 0,0 0 0,0 0 15,0 0-15,0 1 16,0-1-16,0 0 16,21 0-16,0-21 0,-21 21 15,21 0-15,-21 1 16</inkml:trace>
  <inkml:trace contextRef="#ctx0" brushRef="#br1" timeOffset="-209088.6">27686 13991 0,'0'0'0,"-21"0"0,0 0 0,-1 21 0,-20-21 16,21 0-16,0 0 16,0 0-16,-1 0 0,1 0 15,0 0-15,0 0 16,42 0 15,0 0-31,0 0 16,22 0-16,-1 0 0,0 0 0,22 0 15,21 0-15,-1 0 0,1 0 0,21 0 16,-22 0-16,22 22 0,-21-22 16,21 0-16,-22 0 0,22 0 15,-21 0-15,0 0 0,-1 0 16,1 0-16,-22 0 0,1 0 0,-1 0 15,1 0-15,-22 0 0,-21 0 16,1 0-16,-1 0 0,0 0 0,0 0 16,-42 0-1,0 0 1,-22 0-16,1 21 0,0-21 0,-22 0 16,1 0-16,-1 0 0,-20 0 15,20 0-15,-21 0 0,-20 21 0,20-21 16,-21 0-16,21 0 0,-20 0 0,-1 0 15,21 0-15,-21 0 16,43 0-16,-22 0 0,43 21 0,-22-21 16,22 0-16,21 0 0,0 0 0,-1 0 15,1 0-15,42 0 32,1 0-32,20 0 0,0 0 15,1 0-15,20 0 0,1 0 0,-1 0 16,22 0-16,-1 0 0,1 0 15,0 0-15,-1 0 0,1 0 0,0 0 16,-1 0-16,1 0 0,0 0 0,-22 0 16,1 0-16,-1 0 0,-20 0 15,-1 0-15,-21 0 0,21 0 16,-63 0 15,0 0-31,0 0 16,0 0-16,0 0 0,-1 0 15,1 0-15,0 0 0,0 0 0,-21 0 16,20 0-16,-20 0 0,0 0 16,21 0-16,-22 0 0,1 0 0</inkml:trace>
  <inkml:trace contextRef="#ctx0" brushRef="#br1" timeOffset="-208288.41">26395 13758 0,'0'22'31,"-21"-22"-15,-1 21-16,1-21 0,0 0 16,0 21-16,0-21 0,0 0 15,-1 0-15,1 0 0,0 21 16,0-21-16,0 0 0,0 0 0,-1 0 16,1 0-16,0 0 15,0 0-15,0 0 0,0 0 16,-1-21-16,1 0 0,0 21 15,0-21-15,0 21 0,0-22 16,-1 1-16,1 21 0,0-21 16,0 0-16,0 0 0,0 0 15,-1 21-15,1-22 0,0 1 16,0 0-16,0 21 0,0-21 0,-1 0 16,1 0-16,0-1 0,0 1 15,0 0-15,0 21 0,-1-21 0,1 0 16,0 0-16,0-1 0,0 1 15,0 0-15,21 0 0,-22 0 16,1 0-16,0-1 0,0 1 0,21 0 16,-21 0-16,0-21 0,-1 20 0,1 1 15,21-21-15,-21 21 0,0-22 16,21 22-16,-21-21 0,21 0 0,0-1 16,-21 1-16,21 0 0,-22-22 15,22 22-15</inkml:trace>
  <inkml:trace contextRef="#ctx0" brushRef="#br1" timeOffset="-207204.03">16108 3133 0,'0'0'0,"-21"0"0,-1 0 15,1 0-15,21-21 0,-21 21 0,0 0 16,0 0-1,42 0 17,21 0-32,-21 0 15,22 0-15,-1 0 0,0 0 16,22 0-16,-22 0 0,22 0 0,-22 0 16,22 0-16,-22 0 0,0 0 0,1 0 15,-1 0-15,-21 0 0,0 0 16,0 0-16,-42 0 31,0 0-15,-21 0-16,21 0 0,-22 0 15,22 0-15,0 0 0</inkml:trace>
  <inkml:trace contextRef="#ctx0" brushRef="#br1" timeOffset="-206560.01">16383 3112 0,'0'21'47,"-21"0"-47,21 0 0,0 0 0,0 22 15,0-22-15,0 0 0,-21 21 16,21-21-16,-22 22 0,22-1 0,-21-21 16,21 0-16,0 22 15,0-22-15,-21 21 0,21-21 0,-21 1 16,21-1-16,0 0 0,0 0 15,0 0-15,0 0 0,0 1 0,0-1 16,0-42 312,0-1-281,0 1-31,0 0-1,0 0-15,0 0 16,0 0-16</inkml:trace>
  <inkml:trace contextRef="#ctx0" brushRef="#br1" timeOffset="-203493.92">16658 3112 0,'21'0'16,"-42"0"-16,63 0 0,-20-22 16,-1 1-16,-21 0 15,-21 21 1,-1 0-16,1 0 15,0 0-15,-21 0 0,21 0 16,-1 0-16,-20 0 0,0 21 16,21 0-16,-22-21 0,22 22 15,0-1-15,0 0 0,0 0 0,-1-21 16,1 21-16,21 0 0,0 1 16,0-1-1,0 0 1,0 0-1,0 0 189,0 0-189,21-21-15,1 22 0,-22-1 16,21-21-16,0 21 0,0-21 15,0 21-15,-21 0 0,21 0 0,1-21 16,-1 22-16,0-1 0,0 0 16,0 0-16,-21 0 0,0 0 0,21-21 15,-21 22-15,0-1 0,0 0 16,0 0-16,-42 0 16,0 0-16,21-21 0,-64 0 15,43 0-15,-1 22 0,-20-22 16,20 0-16,-20 0 0,21 0 0,-1 0 15,1 0-15,0-22 0,20 22 16,1 0-16,0 0 0,0 0 16,21-21-16,-21 21 0,42 0 31,-21 21-15,21-21-16,0 0 0,0 22 15,22-22-15,-22 21 0,0-21 0,21 21 16,-20-21-16,20 21 0,-21-21 15,21 0-15,1 21 0,-1-21 0,0 0 16,1 0-16,-1 0 0,0 0 0,1 0 16,-1 0-16,0 0 15,1 0-15,-1 0 0,-21 0 0,22 0 16,-1 0-16,-21-21 0,0 21 16,22-21-16,-22 0 0,0 21 0,0-21 15,0-1-15,0 1 0,1 0 0,-22 0 16,0 0-16,0 0 0,0-1 15,0 1-15,0 0 0,0 0 0,0 0 16,-22 0-16,1 21 16,0 0-16,0 0 0,0 0 0,0 0 15,-1 21-15,1-21 0,0 21 16,0 0-16,0 0 0,-22 0 16,43 1-16,-21-1 0,0 0 15,21 0-15,-21 0 0,21 0 0,0 1 16,0-1-16,21 0 15,0-21-15,0 0 16,1 0-16,-1 0 0,0 0 16,0 0-16,0 0 0,0-21 15,1 0-15,-1 21 0,0-22 16,0 1-16,-21 0 0,0 0 16,21 0-16,-21 0 0,0-1 15,0 44 32,0-1-47,0 0 0,0 0 16,0 0-16,0 0 0,0 1 15,0-1-15,0 0 16,21 0-16,1-21 0,-1 0 16,0 0-16,0 0 0,0 0 15,0 0-15,1 0 0,-1 0 16,0 0-16,21 0 0,-21-21 0,1 21 15,-1-21-15,0 0 0,0-1 16,0 22-16,0-42 16,-21 21-16,22 0 0,-22 0 15,0-1-15,0 1 16,-22 42 0,1 1-16,21-1 15,-21 0-15,21 0 0,-21 0 16,21 0-16,0 1 0,-21-1 15,21 0-15,0 0 0,0 0 0,0 0 16,0 1 0,0-44 15,0 1-15,0 0-16,0 0 15,0 0-15,21 0 0,0-1 16,-21 1-16,21 0 0,22-21 15,-43 21-15,21-1 0,0 1 16,0 0-16,0 21 0,0 0 0,1 0 16,-1 0-16,-21 21 15,21 0-15,-21 1 0,21-22 16,-21 21-16,0 0 0,0 0 0,0 0 16,0 0-16,0 1 0,0-1 15,0 0-15,0 0 0,0 0 16,21-21 15,0 0-31,1 0 16,-22-21-16,21 21 0,0-21 15,0 0-15,0 21 0,-21-21 0,21-1 16,1 1-16,-1 0 0,0 21 16,0-21-16,21-21 0,-20 42 15,-1 0 1,-21 21-1,0 0-15,0 0 16,0 0-16,0 0 0,0 1 16,0-1-16,0 0 0,0 0 15,0 0-15,21 0 16,0-21-16,0 0 16,0 0-16,1 0 15,-1 0-15,0 0 0,0 0 0,0 0 16,0-21-16,1 0 0,-1 21 0,-21-21 15,21 0-15,0 21 0,-21-21 16,21-1-16,-21 1 0,0 0 0,0 0 16,0-21-16,0 20 0,0 1 15,0 0-15,0 0 0,0 0 16,0 0-16,0 42 31,0 0-31,-21 0 0,21 0 16,0 22-16,0-22 0,-21 21 15,21 0-15,-21-20 0,0 20 0,21 0 16,0 1-16,0-1 0,-22 0 16,22 22-16,0-1 0,-21-20 0,21 84 15,0-64 1,-21 43-16,21-64 0,-21 1 0,21-1 16,0 0-16,0 1 0,0-22 0,0 0 15,0 0-15,0 0 0,0 0 16,0-42-1,0 0-15,0 0 16,0 0-16,0-22 16,0 22-16,0-21 0,0 0 0,0-1 15,0-20-15,21 20 0,-21-20 16,21-1-16,-21 1 0,21-1 0,1 1 16,-22-1-16,21 1 0,0-1 0,0 22 15,43-127 1,-43 126-16,0 1 0,0 0 0,0-1 15,22 22-15,-22 0 0,0 21 16,0 0-16,0 0 0,0 0 0,1 21 16,-1 22-16,-21-22 15,0 21-15,0-21 0,0 22 0,0-1 16,0-21-16,0 21 0,0-20 16,-21-1-16,-1 0 0,1 0 0,-21-21 15,21 21-15,0-21 0,-1 0 0,1 0 16,0 0-16,0 0 0,0 0 15,0 0-15,-1 0 0,22-21 0,-21 0 16,0 0-16,0 0 16,21-1-16,0 1 0,0 42 47,0 1-47,0-1 15,21 0-15,0 0 0,0-21 16,1 21-16,-1 0 0,21-21 0,0 22 15,-20-1-15,126-21 16,-64 0-16,-41 0 16,-1 0-16,0-21 0,1 21 15,-1-22-15,0 1 0,1 0 0,-22 0 16,21 0-16,-21-22 0,1 1 16,-1 0-16,21-1 0,-21-41 15,22-43-15,-22 84 16,-21-20-16,0 21 0,0-1 15,0 1-15,0 21 0,0 0 16,0-1-16,0 44 16,0-1-16,-21 21 15,-1 0-15,1 1 0,21-1 0,-21 0 16,0 22-16,0-22 16,21 1-16,-21 20 0,21-21 0,0 1 15,0-1-15,0 0 0,0-20 0,0 20 0,0-21 16,0 21-16,21-20 0,0-22 15,0 21-15,0 0 0,0-21 0,1 0 16,-1 0-16,0 0 16,21 0-16,-21 0 0,22-21 0,-22 21 15,21-21-15,-21-1 0,22 1 16,-22 0-16,21 0 0,-21 0 0,1-43 16,-1 43-16,-21-21 0,0 21 15,0-1-15,-21 22 16,-1 0-16,1 22 15,0-22-15,0 21 0,-21 0 16,20 0-16,1 21 0,21-20 16,0-1-16,0 0 0,0 0 0,0 21 15,0 1-15,0-22 16,21 0-16,1-21 0,-1 0 16,0 21-16,0-21 0,0 0 0,0 0 15,1 0-15,-1 0 0,0-21 16,0 21-16,21-21 0,-20 0 15,-1 0-15,63-22 0,-62 22 16</inkml:trace>
  <inkml:trace contextRef="#ctx0" brushRef="#br1" timeOffset="-202944.46">20405 3154 0,'21'-21'0,"-42"42"0,42-63 15,-21 20-15,-21 22 32,-1 0-32,1 0 0,0 22 15,-21-22-15,21 21 0,-1 0 0,1 0 16,-21 0-16,21 0 0,0 1 16,21-1-16,-22 0 0,22 0 15,0 0-15,0 0 16,22 1-1,-1-22-15,0 21 16,0-21-16,0 21 16,0-21-16,-21 21 0,22 21 15,-22 1 1,0-22-16,0 0 0,0 0 16,-22 0-16,1 1 0,-21-1 0,21 0 15,-22 0-15,1 0 0,21 0 0,-21 1 16,-1-22-16,22 0 0,0 21 15,0-21-15,42 0 32,0 0-32,0 0 0,0 0 0,22 0 15,-22 0-15,0-21 0,0 21 16,0 0-16,1 0 0,-1 0 0,-21 21 16,0 0-16,0 0 15,0 0-15,0 0 0,-21 1 16,-1-1-16,1 0 0,0 21 0,0-21 15,21 1-15,-21 20 0,0-21 16,21 0-16,0 0 0,0 1 0,0-1 16,0 0-16,0 0 0,21-21 15,0 21-15,0 0 0,21 1 0,1-22 16,20 21-16</inkml:trace>
  <inkml:trace contextRef="#ctx0" brushRef="#br1" timeOffset="-202468.03">19304 4763 0,'-21'0'0,"42"0"0,-63 0 15,-1-22-15,22 22 0,0 0 0,0 0 0,0-21 16,-1 21-16,44 0 31,-1 0-31,21 0 0,22 0 16,-1 0-16,1 0 0,20 0 15,1 0-15,0 0 0,20 0 0,-20 0 16,21 0-16,0 0 0,-22 0 16,22-21-16,0 21 0,-21 0 0,-1 0 15,1 0-15,0 0 0,-22 0 16,1 0-16,-22 0 0,0 0 16,1 0-16,-22 0 0,0 0 0,0 0 15,-42 0 1,0 0-1,0 0-15,-22 0 0,1 0 0,21 0 16,-21 0-16,-64 0 16,63 0-16,-20 0 0,21 0 0</inkml:trace>
  <inkml:trace contextRef="#ctx0" brushRef="#br1" timeOffset="-202145.08">19473 4995 0,'466'-105'0,"-932"210"0,424-105 0,0 22 16,20-22-16,1 0 0,42 0 31,1 0-31,20 0 0,0 0 0,22 0 16,-22 0-16,43 0 0,-22 0 0,1 0 16,20 0-16,1-22 0,0 22 15,21 0-15,-22 0 0,1-21 0,21 21 16,-22 0-16,1 0 0,-21-21 15,20 21-15,-20 0 0,-22-21 0,0 21 16,1 0-16,-1 0 0,-21 0 16,0 0-16,-42 0 47,-21 0-47,21 0 0,0 0 0,-22 0 15,1 0-15,0 21 0,-1 0 0,1-21 16,-22 21-16</inkml:trace>
  <inkml:trace contextRef="#ctx0" brushRef="#br1" timeOffset="-201846.12">19748 5186 0,'-21'0'16,"339"-64"-16,-657 128 0,381-64 0,-105 0 0,84 0 31,21 0-31,1 0 16,-1 0-16,0 0 0,22 0 15,-1 0-15,22 0 0,-21 0 0,20 0 16,1 0-16,0 0 0,20 0 16,-20 0-16,-21 0 0,20-21 0,-20 21 15,-1 0-15,-20 0 0,20-21 0,-42 21 16,22 0-16,-22 0 0,0 0 16,-42 0 30,0 0-46,-1 0 0,-20 0 0,21 0 16,0 0-16,0 0 16,-22 0-16,22 0 0</inkml:trace>
  <inkml:trace contextRef="#ctx0" brushRef="#br1" timeOffset="-201536.66">19854 5271 0,'0'0'16,"-21"0"-16,0 0 0,42 0 16,0 0-16,0 0 15,22 0-15,-1 0 0,0 0 16,1 0-16,20 21 0,1-21 16,20 0-16,-20 0 0,21 0 0,-22 0 15,22 0-15,-1 0 0,-20 0 16,-1 0-16,1 0 0,-22 0 0,1 0 15,-1 0-15,0 0 0,-21 0 16,22 0-16,-22 0 0,0 0 16,-42 0 15,0 0-31,21 21 0,-21-21 16,-1 0-16,1 21 15,0-21-15</inkml:trace>
  <inkml:trace contextRef="#ctx0" brushRef="#br1" timeOffset="-200920.71">20320 5715 0,'-21'0'15,"21"-21"1,21 21 0,-21-21-16,21 21 0,0 0 0,0 0 15,1 0-15,-1 0 16,-21 21 15,-21 0-31,-1 0 16,-20 0-16,21 1 0,0-1 15,0 0-15,-1 0 0,-20 0 16,21 0-16,0 1 0,0-1 0,21 0 16,0 0-16,0 0 0,0 0 0,0 1 15,21-1-15,0-21 16,0 21-16,0-21 0,22 0 0,20 21 16,-42-21-16,22 0 0,-22 0 15,0 0-15,21 0 0,-21 0 16,-42 0 15,0 0-15,0 21-16,21 0 0,-21-21 0,21 22 15,-21-1-15,21 0 0,-22-21 0,22 21 16,0 0-16,0 0 16,0 1-16,0-1 0,0 0 0,0 0 15,0 0-15,0 0 0,0 1 16,0-1-1,0 0-15,0 0 16,-21-21-16,0 0 0,0 0 16,0 21-16,0-21 0,-1 0 0,1 0 15,0 0-15,-21 0 16,21 0-16,-1 0 0,1 0 0,0 0 16,0 0-16,-21 0 0,20 21 0</inkml:trace>
  <inkml:trace contextRef="#ctx0" brushRef="#br1" timeOffset="-197807.35">7154 15579 0,'0'0'0,"21"0"0,-21 21 16,22-21-16,-1 0 15,-21 21-15,21-21 0,0 0 16,0 21-16,0-21 16,1 0-16,20 0 15,-21 21-15,21-21 0,-20 0 0,41 0 16,-21 0-16,1 22 0,20-22 15,1 0-15,-1 0 0,22 0 0,-22 0 16,22 21-16,0-21 0,-1 0 0,-20 0 16,21 0-16,-1 0 0,1 0 0,0 0 15,20 0-15,-20 0 0,0 0 16,-1 0-16,1 0 0,0 0 0,-1 0 16,1-21-16,0 21 0,21-22 15,-22 1-15,1 21 0,0-21 0,-1 0 0,22 21 16,-21-21-16,-1 0 0,1-1 15,0 1-15,-1 0 0,1 0 16,0-21-16,-1 20 0,1 1 0,0-21 16,-22 21-16,22-22 0,-22 1 0,22 0 15,-21-1-15,20 22 0,-20-21 16,-1 0-16,1-1 0,-1-20 0,1 20 16,-1 1-16,1 0 0,-1-1 0,-20-20 15,20 21-15,1-22 0,-22 22 0,21-22 16,-20 22-16,-1-22 0,22 1 15,-22 21-15,0-22 0,1 1 0,20 20 16,-21-20-16,1-1 0,-1 1 16,0-1-16,1 1 0,-1-1 0,0 1 15,1-1-15,-1 1 0,0-1 0,1 1 16,-1-1-16,0-20 0,1 20 16,-22 1-16,21-22 0,1 21 0,-22-20 15,21 20-15,0 1 0,-20-22 0,20 22 16,-21-22-16,21 21 0,1-20 0,-22 20 15,21-20-15,-21 20 0,22-21 16,-22 22-16,21-22 0,-21 22 0,22-1 16,-22-20-16,0 20 0,21-21 0,-20 22 15,-1-22-15,0 22 0,0-22 0,0 0 16,0-42-16,1 43 16,-1 20-16,0-20 0,-21 20 15,21-21-15,0 1 0,-21 20 0,21-20 16,-21 20-16,22-21 0,-22 22 0,0-22 15,21 1-15,0-65 0,-21 86 16,21-22-16,-21 1 0,0 20 16,0-21-16,0 22 0,0-22 0,0 22 15,0-22-15,0 22 0,0-22 0,0 21 16,0-20-16,0-1 0,0-42 16,0 42-16,-21 22 0,21-22 0,-21 22 15,21-22-15,-21 22 0,21-1 16,-22-21-16,1 22 0,0-22 15,21 22-15,-21-1 0,0 1 0,0-22 0,-1 22 16,1-1-16,0-21 0,0 22 16,0-1-16,0-20 0,-1 20 15,1 1-15,0-22 0,0 22 0,0-1 16,-43-84-16,43 84 0,0 1 16,0-22-16,-22 22 0,22-1 15,0 1-15,-21-1 0,21 1 0,-22-1 16,1 1-16,-22-43 15,43 42-15,-21 1 0,0-1 0,20 22 16,-20-21-16,21-1 0,-21 1 16,-1 20-16,1-20 0,21-1 0,-22 22 15,1-22-15,0 22 0,-1-21 0,1 20 16,0 1-16,-64-64 16,42 64-16,1-22 0,-1 22 15,1-22-15,-1 22 0,1 0 0,-22-1 0,22 1 16,-1 0-16,1-1 0,-43-41 15,42 41-15,22 22 0,0-21 16,-22 0-16,22-1 0,0 22 0,-1-21 16,1-1-16,-22 22 0,22-21 15,0 0-15,-1-1 0,-20 22 0,21-21 16,-1-1-16,-20 22 0,20-21 16,-20 21-16,21 0 0,-22-22 0,22 22 15,-22 0-15,1 0 0,20 0 16,-20 21-16,-1-22 0,1 1 15,21 21-15,-22 0 0,1 0 0,20 0 16,-20 0-16,20 0 0,1 0 0,0 0 16,-1 0-16,1 0 0,0 21 15,-1 1-15,22-22 0,-21 21 0,0-21 16,20 21-16,-20 0 0,21 0 16,-21 0-16,20 1 0,1-1 0,0 0 15,-21 21-15,21-21 0,-1 22 16,1-22-16,21 21 0,-21 1 0,0-1 15,0-21-15,21 21 0,0 1 0,-21-1 16,21-21-16,-22 22 0,1-1 16,21-21-16,0 0 0,0 22 15,-21-22-15,21 21 0,-21-21 0,21 0 16,-21 1-16,21-1 0,0 0 0,0 21 16,0-21-16,0 1 0,0-1 15,0 0-15,0 0 0,0 0 16,0 0-16,0 1 15,0-1-15,0 0 16,-21-21 15,-1 0-31,1 0 16,21-21-16,-21 21 0,0-21 16,0-1-16,0 1 0,-1 0 15,22 0-15,-21 0 0,0 0 0,0-1 16,0 1-16,0-21 0,21 21 0,0 0 15,-22-1-15,22 1 0,-21 0 16,21 0-16,0 0 16,0 42-1,0 0 1,21 0-16,1 0 0,-1 1 16,0 20-16,-21-21 0,21 21 15,0 1-15,0-1 0,1-21 0,-1 22 16,0-1-16,0 0 0,0-21 0,-21 22 15,21-22-15,22 21 16,-43-21-16,21 1 0,0-1 0,0-21 16,0 0-16,1 0 15,-1 0-15,0 0 0,0 0 16,0-21-16,0-1 0,22 1 0,-22 0 16,0 0-16,0 0 0,0 0 15,1-1-15,-1-20 0,0 21 16,21-21-16,-42-1 0,21 43 15,-21-21-15,22 0 0,-1 21 47,0 0-31,0 0-16,21 0 0,1 0 16</inkml:trace>
  <inkml:trace contextRef="#ctx0" brushRef="#br1" timeOffset="-193414.04">11938 5652 0,'0'0'0,"21"-22"15,0 22-15,0 0 0,1 0 0,-1-21 16,0 21-16,-21-21 0,21 21 16,0 0-16,0-21 0,-21 0 15,-21 21 1,0 0-1,0 0-15,-21 0 0,20 0 16,-20 0-16,21 21 0,-21 0 0,20-21 16,1 21-16,-21 0 0,21 1 0,21-1 15,-21 0-15,21 0 0,0 0 16,0 0-16,0 1 0,0-1 0,0 0 16,21 0-16,0 0 15,0-21-15,0 21 0,0 1 0,1-1 16,-1-21-16,0 21 0,0 0 0,0-21 15,0 21-15,1-21 0,-22 21 16,21-21-16,-21 22 0,0-1 16,-21-21-16,-22 0 15,22 21-15,-21-21 0,21 0 0,-22 0 16,1 0-16,21 0 0,-22 0 0,22 0 16,-21 0-16,21 0 0,0 0 15,-1 0-15,1 0 0,0 0 16,21 21-1,21 0 1,0-21-16,1 0 0,-1 21 16,0-21-16,0 0 0,21 22 15,-20-22-15,20 0 0,0 0 0,1 0 16,-1 0-16,0 0 0,1 0 16,20 0-16,-21 0 0,1 0 0,20 0 15,-20-22-15,-1 22 0,0-21 0,1 21 16,-1-21-16,0 0 0,-21 0 15,22 21-15,-22-21 0,0-1 0,-21 1 16,0-21-16,0 21 0,0 0 0,0-1 16,0 1-16,0 0 0,-21 0 15,0 21-15,0 0 16,-1 0-16,1 0 0,0 0 16,0 0-16,0 21 0,0-21 0,-1 21 15,1 0-15,21 1 0,-21-1 0,0 0 16,21 0-16,-21 0 0,21 0 15,0 1-15,0-1 0,0 0 16,21 0 0,0-21-16,0 0 0,0 0 0,1 0 15,-1 0-15,0 0 0,0-21 0,0 21 16,0-21-16,1 21 0,-1-21 16,0-1-16,0 22 0,0-21 0,-21 0 15,0 0-15,21 0 16,-21 0-16,0-1 15,-21 44 17,21-1-32,0 0 0,0 0 15,-21 0-15,21 0 0,0 1 16,0-1-16,0 0 16,21 0-16,0-21 0,-21 21 15,22-21-15,-1 0 0,0 0 0,0 0 16,0 0-16,0 0 15,1-21-15,-1 21 0,0-21 0,0 0 16,0 21-16,0-21 0,1-1 16,-22 1-16,21 0 0,0 0 15,-21 0-15,0 0 0,21-1 16,-21 1-16,0 0 0,21 21 16,-21 21-1,0 0 1,0 1-16,-21-1 0,21 0 15,-21 0-15,21 0 0,0 0 0,0 1 16,0-1-16,0 0 16,0 0-16,0 0 0,0 0 15,0-42 17,0 0-17,0 0-15,21 21 0,0-21 16,-21 0-16,21-1 0,-21 1 15,22 0-15,-1 0 0,0 0 0,0 0 16,0-1-16,0 1 0,22 21 16,-22 0-16,0-21 0,0 21 0,0 0 15,1 21-15,-22 0 16,21 1-16,-21-1 16,0 0-16,0 0 0,0 0 0,0 0 15,0 1-15,0-1 0,0 0 16,0 0-16,0 0 15,21-21 1,0 0 0,0 0-16,0 0 0,1 0 15,-1-21-15,0 0 0,0 0 16,0 0-16,0 21 0,-21-22 16,22 1-16,-22 0 0,21 0 0,0 0 15,-21 0-15,0 42 47,0 0-47,-21 0 16,21 0-16,-21 0 0,21 1 15,0-1-15,0 0 0,0 0 16,0 0-16,0 0 16,21-21-16,0 0 0,0 0 15,21 0-15,-20 0 16,-1 0-16,0 0 15,-21-21-15,21 21 0,0-21 0,-21 0 16,21 0-16,-21 0 16,22-1-16,-22 1 0,0 0 15,0 0-15,0 0 0,21 0 0,-21-1 16,21 1-16,-21 0 16,0 42-1,0 0 1,0 1-16,-21 20 15,0-21-15,21 0 0,-22 22 0,22-22 16,0 21-16,0 0 0,0 1 16,0 20-16,0-20 0,0 20 0,0 1 15,0-1-15,0 1 0,0-1 0,0 1 16,0-1-16,0 1 0,0-22 16,0 0-16,0 1 0,0-1 0,0-21 15,0 21-15,0-20 0,0-1 16,0 0-16,0-42 47,0 0-47,0-1 15,0 1-15,0 0 16,0 0-16,0 0 0,0-22 0,0 22 16,0-21-16,0 0 0,22-1 0,-1 1 15</inkml:trace>
  <inkml:trace contextRef="#ctx0" brushRef="#br1" timeOffset="-193084.23">13864 6075 0,'0'-21'0,"0"42"0,0-63 0,0 20 16,21 1-16,0 0 0,1 21 16,-1 0-16,0-21 0,0 21 15,21 0-15,-20 0 0,20 0 0,-21 0 16,0 0-16,0 0 0,1 0 15,-1 21-15,-21 0 0,0 0 16,0 1-16,0-1 0,0 0 0,-21 0 16,-1 0-16,-20 0 0,21 1 15,0-1-15,-22-21 0,22 21 0,0-21 16,-21 21-16,21-21 0,-1 0 16,-20 21-16,21-21 0,0 0 15,0 0-15,21 21 0,-22-21 16,44-21 15,-1 21-31,-21-21 16,42 21-16,-21-21 0,0 0 15,22 0-15</inkml:trace>
  <inkml:trace contextRef="#ctx0" brushRef="#br1" timeOffset="-192780.34">14647 5567 0,'0'0'0,"0"-21"16,21 21-16,-21 21 15,0 0-15,0 0 16,0 0-16,0 22 0,-21-22 16,0 21-16,21 1 0,0-1 0,0 0 15,-21 1-15,21-22 0,0 21 0,0 0 16,0-20-16,0-1 15,0 0-15,0 0 0,0 0 0,0 0 16,0 1-16,0-1 0,21-21 63,0-21-63,0-1 15,1 22-15,-22-21 0</inkml:trace>
  <inkml:trace contextRef="#ctx0" brushRef="#br1" timeOffset="-192433.54">14774 6075 0,'-21'0'16,"42"0"-1,0 0-15,1 0 16,-1 0 0,0-21-16,0 21 15,0 0-15,-21-21 0,21-1 16,1 22-16,-22-21 0,0 0 15,0 0-15,0 0 16,0 0-16,-22 21 16,1 0-16,0 0 0,0 0 15,0 21-15,0-21 0,-1 21 0,1 0 16,21 0-16,-21 22 0,21-22 16,-21 0-16,21 0 0,0 0 15,-21 22-15,21-22 0,0 0 0,0 0 16,0 0-16,21 0 15,0 1-15,0-22 0,0 0 0,1 21 16,-1-21-16,0 0 0,0 0 16,0 0-16,0 0 0,1 0 15,-1-21-15,0 21 16,-21-22-16</inkml:trace>
  <inkml:trace contextRef="#ctx0" brushRef="#br1" timeOffset="-191248.99">19727 14203 0,'0'0'0,"0"-21"15,21 0-15,-21-1 0,22 22 16,-22-21-16,0 0 0,0 0 16,21 21-16,-21 21 31,-21 0-31,21 22 15,-22-22-15,1 21 0,21-21 16,-21 22-16,21-1 0,-21 0 16,21-21-16,-21 22 0,21-1 15,0-21-15,0 0 0,0 1 0,0-1 16,0 0-16,21-21 0,0 21 16,0-21-16,0 0 0,1 0 15,-1 0-15,0 0 0,-21-21 16,0 0-16,21 21 0,-21-21 15,0-1-15,0 1 0</inkml:trace>
  <inkml:trace contextRef="#ctx0" brushRef="#br1" timeOffset="-191086.07">19600 14415 0,'106'21'0,"-212"-42"0,127 21 31,1 0-31,20 0 0,-21 0 15,0 0-15,22-22 0,-22 22 0,21 0 16,-21 0-16,0 0 0,43-21 16,-43 0-16,0 21 0,-21-21 15</inkml:trace>
  <inkml:trace contextRef="#ctx0" brushRef="#br1" timeOffset="-190908.09">20299 14330 0,'-21'0'16,"42"0"46,0 0-62</inkml:trace>
  <inkml:trace contextRef="#ctx0" brushRef="#br1" timeOffset="-189236.95">21145 14415 0,'0'-22'16,"0"1"-16,0 0 15,0 0-15,0 0 0,-21 0 0,0 21 16,0-22-16,21 1 0,-21 21 0,0-21 16,-1 21-16,1 0 15,0 0-15,0 0 0,-21 0 0,20 0 0,1 0 16,0 21-16,0 0 16,-21 1-16,20 20 0,1-21 0,0 0 15,21 22-15,0-22 0,-21 21 16,21-21-16,0 0 0,0 1 0,0-1 15,21 0-15,0-21 16,0 0-16,1 0 0,-1 0 16,21 0-16,-21-21 0,0 21 0,22-21 15,-22-1-15,0 1 0,0 0 16,0-21-16,22 21 0,-43-22 16,21 1-16,0 0 0,0-1 0,-21 1 15,0 21-15,21-22 0,-21 1 16,0 0-16,0-1 0,0 22 0,0-21 15,0 21-15,0 0 0,-21 21 32,21 21-32,0 0 0,-21 0 15,0 0-15,21 22 0,0-22 0,0 21 16,0 0-16,0 1 0,0-22 16,0 21-16,0 1 0,0-1 0,0-21 15,0 21-15,21 1 0,0-22 16,0 0-16,1 0 0,-1 0 0,0-21 15,0 0-15,21 0 0,-20 0 16,20 0-16,-21 0 0,21-21 16,-20 21-16,20-21 0,-21 0 0,21 0 15,-20 0-15,-1-22 0,-21 22 16,0-21-16,21 21 0,-21-1 0,0-41 16,0 42-16,-21 0 15,0 21-15,-1 0 16,1 0-16,0 21 0,0 0 15,0 0-15,21 0 0,-21 0 16,21 1-16,0-1 0,0 21 0,0-21 16,0 0-16,0 1 15,0-1-15,21 0 0,0 0 0,0-21 0,0 21 16,22-21-16,-22 0 16,0 0-16,0 0 0,21 0 0,-20 0 15,20 0-15,-21 0 0,21 0 0,-20-21 16,-1 0-16,0 0 0,-21 0 15,21-1-15,-21 1 0,0 0 16,21 0-16,-21 0 0,-21 42 31,0-21-31,0 21 16,21 0-16,-21 0 0,-1 1 0,22-1 16,0 0-16,-21 0 0,0 0 15,21 0 1,0-42 15,21 21-15,0-21-16,1 0 0,-1 0 15,-21 0-15,21-1 0,0 1 0,0 0 16,0 0-16,-21 0 0,22-22 16,-1 43-16,0-21 0,-21 0 0,21 21 15,0 0-15,-21 21 31,0 0-31,0 1 0,0-1 0,0 0 16,0 0-16,0 0 0,0 0 16,0 1-16,0-1 15,0 0 1,21-21 15,-21-21-15,22 0-16,-1 21 0,-21-22 0,21 1 15,0 0-15,-21 0 0,21 21 16,0-21-16,-21 0 0,22 21 0,-22 21 47,0 0-47,0 0 16,0 0-16,0 0 0,0 1 0,0-1 15,0 0-15,0 0 0,0 0 16,0 0-16,0 1 0,0-1 15,21-21-15,0 0 0,0 0 16,0 0-16,0 0 0,1 0 16,-1 0-16,0 0 0,0 0 0,0-21 15,0 21-15,1-22 0,-1 1 16,0 21-16,0-21 0,-21 0 0,0 0 16,21 0-16,-21-1 0,21 1 15,-21 0-15,0 0 0,0 42 31,-21 0-15,21 0-16,-21 1 0,21-1 16,-21 0-16,21 0 0,0 0 15,0 0-15,0 1 0,21-22 32,0 21-32,0-21 0,1 0 15,-1 0-15,0-21 16,0-1-16,-21 1 0,0 0 15,21 0-15,-21 0 0,0 0 16,0-1-16,0 1 0,0 0 16,0-21-16,0 21 0,0-1 0,-21 1 15,0 0-15,0 21 0,0-21 16,-1 21-16,1 0 16,0 0-16,0 0 0,21 21 0,-21 0 15,0 0-15,21 1 16,0-1-16,0 0 0,0 0 15,0 0-15,21-21 0,0 0 16,0 21-16,21-21 0</inkml:trace>
  <inkml:trace contextRef="#ctx0" brushRef="#br1" timeOffset="-188975.09">22945 14266 0,'0'0'0,"0"-21"0,0 0 15,-22 21 1,1 0-16,21 21 16,-21 0-16,21 1 0,-21 20 0,0-21 15,21 21-15,-21 1 0,21-22 16,0 21-16,0-21 0,-22 22 0,22-22 16,0 0-16,0 0 0,0 0 15,0 1-15,22-1 0,-1-21 16,0 21-16,0-21 0,-21 21 0,21-21 15,0 0-15,1 0 0,-1 0 16,0 0-16,0-21 16,0 0-16</inkml:trace>
  <inkml:trace contextRef="#ctx0" brushRef="#br1" timeOffset="-188724.23">23283 14182 0,'0'0'0,"21"0"31,-21 21-31,0 0 0,0 0 16,22 0-16,-22 22 15,0-1-15,0-21 0,21 22 0,-21-1 16,0 0-16,0 1 0,0-1 16,0 0-16,0-21 0,-21 22 0,21-22 15,-43 21-15,22-21 0,0 1 0,-21-1 16,20-21-16,1 21 0,-21 0 15,21-21-15,0 0 0,-1 0 16,22-21 0</inkml:trace>
  <inkml:trace contextRef="#ctx0" brushRef="#br1" timeOffset="-187372.33">30374 5461 0,'0'0'0,"-21"0"15,0 0-15,-22 0 0,22 0 0,0 0 16,0 0-16,0 0 0,63 0 47,-21 0-47,43 0 0,-22 0 0,22 0 16,-1 0-16,22 0 0,-1 0 15,1 0-15,0 0 0,-1 21 16,22-21-16,-21 0 0,21 0 15,-22 0-15,-20 0 0,-1 0 0,1 0 16,-22 0-16,-21 0 0,22 0 16,-22 0-16,-42 0 47,0 0-47,-1 0 15,1 0-15,-21 21 0,21-21 16,-22 0-16,-20 0 0,21 22 15,-22-22-15,22 0 0,-22 21 16</inkml:trace>
  <inkml:trace contextRef="#ctx0" brushRef="#br1" timeOffset="-187091.93">30438 5715 0,'0'0'0,"-22"0"0,1 21 0,0-21 15,0 0-15,42 0 16,0 0-16,22 21 15,-1-21-15,0 0 0,22 0 0,-1 22 16,1-22-16,20 0 0,1 0 16,0 21-16,-1-21 0,1 0 15,0 0-15,-22 0 0,22 0 16,-22 0-16,1 0 0,-1 0 16,-20-21-16,-1 21 0,-21 0 0,22 0 15,-22 0-15,-64 0 31,22 0-31,-42 0 16,20 0-16,-41 0 0,20 0 0,-20 0 16,-1 0-16,-21 0 0</inkml:trace>
  <inkml:trace contextRef="#ctx0" brushRef="#br1" timeOffset="-181985.01">12382 7260 0,'0'21'16,"22"-21"31,-22-21-32,0 0-15,0 0 16,0 0 0,0 0-16,0-1 0,0 1 15,-22 21-15,1 0 16,0-21-16,0 21 16,0 0-16,0 0 0,-1 0 0,1 21 15,0 0-15,0 1 0,0-1 16,0 0-16,21 21 0,-22-21 15,22 22-15,-21-1 0,21-21 0,0 22 16,0-22-16,0 21 0,0-21 16,0 0-16,0 1 0,21-1 0,1 0 15,-1 0-15,0-21 0,0 0 16,0 0-16,0 0 0,1 0 16,41 0-1,-42-21-15,0 0 0,1 0 0,-1-1 16,0 1-16,0 0 0,0 0 15,0-21-15,-21 20 0,22-20 0,-22 0 0,21 21 16,-21-22-16,0 1 0,0 0 16,0-1-16,0 1 0,0 0 15,0-1-15,0 1 0,0 0 0,0-1 16,0 22-16,0 0 0,0 0 16,-21 21-1,-1 21-15,22 0 0,0 21 16,0-20-16,-21 20 0,21-21 15,-21 21-15,21 1 0,0-1 0,0 0 16,0 1-16,0 20 0,0-20 16,0-1-16,0-21 0,21 21 0,0 1 15,-21-1-15,22-21 0,-1 0 16,0 1-16,0-1 0,0 0 16,0-21-16,22 0 0,-22 0 0,21 0 15,1 0-15,-22 0 0,21-21 0,0 21 16,-20-21-16,20-1 0,-21 22 15,21-21-15,-20 0 0,-1 0 0,-21 0 16,0 0-16,21-22 0,-21 22 16,0 0-16,0-21 0,0 20 0,0 1 15,-21 0-15,21 0 0,-21 0 0,-1 21 16,1 0-16,21 21 16,-21 0-16,0 0 0,21 0 0,0 22 15,-21-22-15,21 0 0,0 21 16,-21-20-16,21 20 0,0-21 15,0 0-15,0 0 0,0 1 0,21-1 16,0 0-16,0 0 16,0-21-16,0 0 0,1 0 0,-1 0 15,0 0-15,0 0 0,21 0 0,-20-21 16,-1 21-16,0-21 0,0 21 16,0-21-16,0-1 0,-21 1 15,22 0-15,-22 0 0,0 0 0,0 0 16,0-1-16,0 1 0,0 0 15,0 42 17,0 0-32,0 1 15,0-1-15,0 0 0,0 0 0,0 0 16,0 0-16,0 1 16,0-1-16,0 0 15,0-42 16,21 21-31,-21-21 16,0-1-16,21 22 0,-21-21 16,21 0-16,-21 0 0,21 0 0,-21 0 15,0-1-15,21 1 0,1-21 16,-22 21-16,21 0 0,0-1 16,-21 1-16,21 0 0,0 21 15,0 0-15,1 21 16,-22 0-16,21 1 15,-21-1-15,0 0 0,0 21 0,0-21 16,0 1-16,0-1 0,0 0 16,0 0-16,0 0 0,21-21 31,0 0-15,0 0-16,-21-21 15,21 21-15,-21-21 0,22 21 0,-22-21 16,21 0-16,0-1 0,-21 1 15,21 0-15,0 0 0,0 0 0,-21 0 16,22-1-16,-1 1 0,0 0 16,-21 42-1,0 0-15,0 1 16,0-1-16,0 0 0,0 0 16,0 21-16,0-20 0,0-1 0,0 0 15,0 0-15,0 21 0,0-20 16,0-1-16,0 0 0,0 0 31,21-21-31,0 0 0,0 0 0,1 0 16,-1 0-16,0-21 0,21 0 15,-21 21-15,1-21 0,-1 21 0,0-22 16,21 1-16,-21 0 0,1 21 16,-1-21-16,0 0 0,-21 0 0,21-1 15,-21 1-15,0 42 31,0 1-31,0-1 0,0 0 16,0 0-16,-21 0 0,21 0 16,0 1-16,0-1 15,0 0 1,21-21-16,0 0 0,0 0 16,1 0-16,-1 0 15,-21-21-15,21 21 0,0-21 0,-21-1 16,0 1-16,21 21 0,-21-21 15,21 0-15,-21 0 0,0-22 0,0 22 16,0 0-16,0 0 0,0 0 0,0 0 16,-21 21-16,21-22 0,-21 22 15,0 0-15,0 0 0,0 0 16,-1 0-16,22 22 0,-21-22 0,0 21 16,0 0-1,21 0-15,0 0 16,-21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3T04:01:27.91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4085 2159 0,'0'21'0,"-21"-21"31,21 21-15,-21-21 93,21-21-109</inkml:trace>
  <inkml:trace contextRef="#ctx0" brushRef="#br0" timeOffset="799.15">4170 847 0,'0'-21'0,"0"42"0,0-64 0,0 22 15,0 0-15,0 0 16,0 0 0,0 42 15,0 0-31,0 0 0,0 0 15,0 22-15,0-1 0,0 0 0,0 1 16,0 20-16,0 1 0,-21-1 16,21 1-16,-22-1 0,1 22 15,0-22-15,21 22 0,-21-21 0,0 20 16,0-20-16,-1-1 16,1 1-16,21-1 0,0-20 0,0-1 15,-21 0-15,21-21 0,0 22 16,0-22-16,0 0 0,0 0 15,0-42 17,0 0-32,0 0 15,0 0-15,0-1 0,0-20 0,0 0 16,0-1-16</inkml:trace>
  <inkml:trace contextRef="#ctx0" brushRef="#br0" timeOffset="1531.73">3789 1080 0,'0'0'0,"0"-22"0,0 1 16,0 0-16,0 0 0,0-21 15,0 20-15,0-20 0,21 21 16,0-21-16,21-1 0,-20 22 0,20-21 15,-21 21-15,21-22 0,1 22 16,20 0-16,-20 0 0,-1 0 16,21 21-16,1 0 0,-22 0 15,22 0-15,-22 21 0,22 21 0,-22-21 16,0 22-16,1-1 0,-22 21 16,0 1-16,0-1 0,0 1 15,0-1-15,-21 1 0,0 21 0,0-22 16,0 1-16,0-1 0,0-21 15,-21 22-15,0-1 0,21-20 0,-21 20 16,0-20-16,21-1 0,0 0 16,-21-21-16,21 22 0,-22-22 0,22 0 15,0 0 1,0-42 0,0 0-1,22 0-15,-1-22 0,0 1 0,0 0 16,0-1-16,0-20 0,1 21 15,-1-22-15,0 1 0,21-22 0,-21 21 16,22-20-16,-1 20 0,0-20 16,1 20-16,-1-21 0,0 43 15,1-21-15,-1 20 0,0 22 0,1-21 16,-1 21-16,-21 21 0,0 0 16,22 0-16,-22 0 0,0 21 15,0 21-15,0 0 0,1 1 16,-22-1-16,0 22 0,0-1 0,0 1 15,0-1-15,0 1 0,0-1 16,0 1-16,-22-1 0,1 1 0,21-1 16,-21 1-16,0-1 0,0 1 15,0-22-15,-1 21 0,1-20 0,21-1 16,-21 0-16,21-20 0,-21 20 16,21-21-16,0 0 0,0 0 0,0 1 15,-21-22-15,21 21 0,-21-21 16,-1 0-1,1-21 1,21-1 0,0 1-16,0 0 0,0-21 15,0 21-15</inkml:trace>
  <inkml:trace contextRef="#ctx0" brushRef="#br0" timeOffset="1972.47">5651 1820 0,'0'22'0,"22"-22"0,-1 0 31,0 0-31,0 0 16,0 0-16,0-22 15,22 1-15,-22 0 0,0 0 0,0 0 16,22-22-16,-22 22 0,0 0 15,0-21-15,0 21 0,0-1 0,-21-20 16,0 21-16,0 0 0,0 0 16,0-1-16,0 1 0,-21 21 0,0 0 15,0 0-15,0 0 0,0 0 16,-1 0-16,1 0 0,0 21 0,0 1 16,0 20-16,0-21 0,-1 21 15,22 1-15,0-1 0,0 0 16,0 1-16,0 20 0,0-20 15,0-22-15,0 21 0,0 0 0,0-20 16,0-1-16,0 21 0,22-21 16,-1-21-16,0 21 0,-21 1 0,21-22 15,0 0-15,0 0 0,1 0 16,-1 0-16,0 0 0,21 0 0,-21-22 16,1 1-16,-1 0 0,21 0 15,-21 0-15,0 0 0,22-22 0,-22 1 16,0 0-16</inkml:trace>
  <inkml:trace contextRef="#ctx0" brushRef="#br0" timeOffset="2279.52">6710 783 0,'0'0'0,"0"-21"0,-21 0 15,-1 21-15,1 0 16,21 21-16,-21 0 15,21 22-15,0-1 0,-21 0 0,21 22 16,-21-1-16,21 1 0,0-1 16,-21 1-16,21-1 0,0 1 0,-22-1 15,1 1-15,21-1 16,-21 1-16,21-22 0,0 22 0,-21-22 16,0 0-16,21 1 0,-21-1 15,21-21-15,0 21 0,0-20 0,0-1 16,0 0-16,0 0 15,0-42 1,0-21 0,21 20-16,0-20 0,-21 21 15</inkml:trace>
  <inkml:trace contextRef="#ctx0" brushRef="#br0" timeOffset="2813.21">6985 699 0,'0'42'0,"0"-21"0,0 21 16,0 1-16,0-1 0,0 22 0,0-1 16,0 1-16,0-1 0,-21-21 15,21 22-15,0-1 0,-21 1 0,-1-22 16,1 22-16,21-22 0,-21 22 15,0-22-15,0 0 0,21 1 0,-21-1 16,21 0-16,-22-21 0,22 1 16,-21-1-16,21 0 0,0 0 15,0 0-15,0-42 32,0 0-32,0 0 15,21-22-15,-21 22 0,22-21 16,-1 0-16,0-1 0,0 1 15,0 0-15,0-1 0,22 1 0,-22 21 16,21 0-16,-21-1 0,1 1 0,20 0 16,-21 21-16,0 0 0,22 0 15,-22 21-15,0 0 0,0 22 16,-21-22-16,21 0 16,-21 21-16,0-20 0,0 20 0,0-21 15,0 21-15,0-20 0,0-1 16,0 0-16,0 21 0,0-21 0,-21 1 15,21-1-15,-21-21 0,21 21 16,0 0-16,-21-21 0,0 0 16,-1 0-1,1-21 1,0 0-16,21 0 0,-21-1 16</inkml:trace>
  <inkml:trace contextRef="#ctx0" brushRef="#br0" timeOffset="3045.27">6413 1482 0,'22'0'16,"-1"0"0,0 0-16,21 0 0,-21-21 0,22 21 15,-1 0-15,0 0 0,-20-22 16,20 22-16,0 0 0,1 0 0,-1-21 15,-21 21-15,21 0 0,-20 0 16,-1 0-16,0 0 0,0 0 16,0-21-1</inkml:trace>
  <inkml:trace contextRef="#ctx0" brushRef="#br0" timeOffset="3545.98">7662 1503 0,'-21'0'0,"21"-21"16,-21 21-16,0 0 15,0 0-15,-1 21 16,1 0-16,21 0 0,-21 0 16,0 22-16,0-22 0,21 21 15,0 1-15,-21-22 0,-1 21 0,22 0 16,-21-20-16,21 20 0,0-21 16,0 21-16,0-20 0,0-1 0,0 0 15,21 0-15,1-21 0,-1 0 16,0 0-16,0 0 15,0 0-15,22 0 0,-22 0 0,0-21 16,21 21-16,-21-21 0,1 0 16,-1-1-16,0 1 0,21 0 0,-42 0 15,21 0-15,-21-22 0,22 22 16,-22-21-16,0 0 0,0-1 0,0 22 16,-22-21-16,1 21 0,21-1 15,-21 1-15,0 0 0,0 21 0,0 0 16,-1 0-16,1 0 15,0 0-15,0 0 16,0 21-16,21 0 0,0 1 16,-21-22-16,21 21 0,0 0 15,0 0-15,21 0 16</inkml:trace>
  <inkml:trace contextRef="#ctx0" brushRef="#br0" timeOffset="4188.02">8318 1609 0,'0'0'0,"0"-21"0,-21-1 16,0 22-1,0 0-15,0 0 0,0 22 16,-1-1-16,1-21 15,0 21-15,21 0 0,-21 0 0,0 0 16,0 1-16,21-1 0,0 0 16,-22 21-16,22-21 0,-21 1 0,21-1 15,0 21-15,0-21 0,0 0 16,0 1-16,0-1 0,0 0 16,0 0-16,21-21 0,1 21 15,-1-21-15,0 0 16,0 0-16,0 0 0,0 0 15,1-21-15,-1 0 0,21 21 16,-21-21-16,0 0 0,1-1 0,-1 1 16,0 0-16,0-21 0,21-1 15,-20 22-15,-1-42 0,0 20 0,0 1 16,0-21-16,0 20 0,1-20 16,-1 20-16,-21-20 0,21-1 0,-21 22 15,21-21-15,-21 20 0,21 1 16,-21 0-16,0-1 0,0 22 0,0 0 15,0 0-15,0 0 0,0 42 32,0 0-32,0 21 0,0-21 15,0 22-15,0-1 0,0 22 0,0-22 16,0 21-16,-21-20 0,21 20 0,0-20 16,0 20-16,-21 1 0,21-22 15,0 21-15,0-20 0,0-1 0,0 0 16,0-20-16,0 20 0,0-21 15,0 0-15,0 0 0,0 1 0,0-1 16,21-21-16,0 0 16,0 0-16,1 0 15,-1 0-15,0-21 0,0-1 16,0 1-16,0 0 0,1 0 16,-1 0-16</inkml:trace>
  <inkml:trace contextRef="#ctx0" brushRef="#br0" timeOffset="5024.42">11366 1143 0,'0'0'16,"0"-42"-16,0 21 0,0-1 0,0-20 0,0 21 15,0 0-15,-21 0 0,0-1 16,0 1-16,0 21 0,0 0 0,-1 0 15,-20 0-15,0 0 0,-1 0 16,1 21-16,0 22 0,-1-22 16,1 21-16,-21 1 0,20-1 0,22 21 15,-21-20-15,21 20 0,-22 1 16,22-1-16,21 22 0,0-22 16,0 1-16,0 21 0,0-22 0,0-21 15,0 22-15,0-22 0,0 1 16,21-1-16,0-21 0,22 0 0,-22 0 15,21 1-15,-21-1 0,22-21 16,-1 0-16,0 0 0,-20 0 0,20 0 16,0 0-16,1-21 0,-1 21 15,0-22-15,1 1 0,-1 0 0,-21 0 16,21-21-16,1 20 0,-1-20 0,0 0 16,1-1-16,-22 1 0,0-21 15,0-1-15,0 22 0,1-22 16,-22 1-16,0-1 0,0 1 15,0-1-15,-22 1 0,1-1 0,-21 1 16,21 20-16,0-20 0,-22 21 16,22 20-16,-21-20 0,-1 21 15,22 21-15,-21 0 0,21 0 0,-22 0 16,1 21-16,21 21 0,-21 1 16,20-1-16,1 0 0,0 22 0,0-22 15,0 22-15,0-22 0,21 22 16,-22-22-16,22 0 0,0 1 0,0-1 15,0 0-15,0 1 0,0-22 16,0 21-16,22-21 0,-1 0 16,21 1-16,-21-22 0,0 21 0</inkml:trace>
  <inkml:trace contextRef="#ctx0" brushRef="#br0" timeOffset="8636.36">11705 1630 0,'21'21'16,"0"0"0,-21 0-16,22 1 15,-22-1-15,21 0 0,0 21 16,-21-21-16,0 1 0,0-1 15,21 0-15,-21 0 0,0 0 0,0 0 16,0 1-16,0-1 0,0 0 0,0 0 16,0 0-16,21-21 15,0 0 1,1 0 0,-1-21-16,0 21 0,0-21 15,0 0-15,0 0 0,1-1 16,-1-20-16,0 21 0,0-21 15,0-1-15,-21 22 0,21-21 0,1 21 16,-1-22-16,0 22 0,-21 0 16,0 0-16,0 0 15,0 42 1,0 0-16,0 0 16,0 0-16,0 0 0,0 22 15,-21-22-15,21 0 0,-21 0 0,21 22 16,-22-22-16,22 0 15,0 21-15,0-21 0,0 1 0,0-1 0,0 0 16,0 0-16,22 0 16,-1-21-16,-21 21 0,21-21 15,0 0-15,0 0 0,0 0 0,1 0 16,-1 0-16,0 0 0,21 0 16,-21 0-16,1-21 0,-1 21 0,0-21 15,0 0-15,21 0 0,-20 0 16,-1-1-16,0 1 0,-21 0 0,21 0 15,-21 0-15,21-22 0,-21 22 16,0-21-16,0 21 0,0 0 0,0-1 16,0 1-16,0 0 0,-21 21 31,21 21-15,-21 0-16,0 1 0,21-1 15,0 0-15,-21 0 0,-1 21 0,22-20 16,0-1-16,0 0 0,0 21 15,-21-21-15,21 1 0,0-1 0,0 0 16,0 0-16,0 0 0,0 0 16,0 1-1,21-22-15,1 0 0,-1 0 16,0 0-16,0 0 16,0 0-16,0-22 15,1 22-15,-1-21 0,0 0 16,0 0-16,21 0 0,-20 0 0,-1-1 15,0-20-15,21 21 0,-21-21 16,-21 20-16,22-20 0,-22 21 0,0 0 16,0 0-16,0-1 0,0 1 15,-22 21-15,1 0 16,0 0-16,21 21 16,0 1-16,0-1 15,0 0-15,0 0 0,0 0 0,0 0 16,21 1-16,-21-1 15,21 0-15,1 0 0,-22 0 16,0 0-16,21 1 0,0-1 16,-21 0-16,0 0 0,0 0 15,0 0-15,21 1 0,-21-1 16,21-21-16,-21 21 0,21-21 16,1 21-16,-1-21 15,0 0-15,0 0 16,0 0-16,0 0 0,1-21 0,-1 21 15,0-21-15,21 0 0,-21-1 0,1 1 16,20 0-16,-21 0 0,21-21 16,-20-1-16,-1 1 0,21 0 15,-21-22-15,0 1 0,22 20 16,-22-20-16,0-1 0,-21 1 0,21-1 16,-21 1-16,0-1 0,0 1 15,0 20-15,0-20 0,0 21 0,0 20 16,0-20-16,0 21 0,0 0 15,-21 21-15,0 0 16,0 21-16,21 21 0,-21-21 16,-1 22-16,1-1 0,0 22 0,21-22 15,-21 0-15,21 22 0,-21-22 16,0 22-16,21-1 0,0-21 0,0 22 16,-22-1-16,22-20 0,-21 20 15,21-20-15,0-1 0,-21 0 16,21 1-16,0-22 0,0 21 0,0-21 15,0 0-15,0 22 0,0-22 16,21-21-16,0 21 0,1 0 0,-1-21 16,0 0-16,0 0 15,21 0-15,-20 0 0,-1 0 0,21 0 16,-21-21-16,0 0 0,22 21 16,-22-21-16,0 0 0,21-1 0,-20 1 15,-1-21-15,0 21 0,21-43 16,-21 43-16,1-21 0,-22 21 15,0-1-15,0 1 0,0 0 16,21 0-16,-21 42 31,0 0-31,-21 0 0,21 1 0,-22-1 16,22 0-16,0 0 0,-21 0 16,0 22-16,21-22 0,-21 0 0,21 0 15,0 0-15,0 0 0,0 1 16,0-1-16,0 0 15,21-21-15,0 0 16,0 0-16,1 0 0,20 0 16,-21 0-16,21 0 0,1 0 0,-22 0 15,21-21-15,1 0 0,-22-1 16,21 1-16,-21 0 0,0 0 16,1 0-16,-1 0 0,-21-22 0,0 22 15,0-21-15,0-1 0,0 22 16,0-21-16,0 0 0,0 20 0,-21 1 15,-22 0-15,22 0 0,0 21 16,0 0-16,-22 0 0,22 0 0,-21 0 16,21 0-16,0 21 0,-22 0 15,22 0-15,-21 1 0,21-1 0,-1 21 16,1-21-16,0 22 0,0-22 16,21 21-16,0-21 0,0 0 15,-21 22-15,21-22 0,0 0 0,0 0 16,0 0-16,21 1 15,0-1-15,0-21 0,0 0 0,1 21 16,20-21-16,0 0 0,1 0 16,-1 0-16,0 0 0,22 0 0,-22 0 15,22 0-15,-22 0 0,21-21 0,-20 21 16,-1-21-16,0-1 0,1 1 16,-1 0-16,-21 0 0,0 0 0,22-22 15,-43 22-15,21-21 0,0 0 16,-21-1-16,0 22 0,0-21 0,0-1 15,0 22-15,0 0 0,-21 0 16,0 21-16,0 0 0,-1 0 16,1 0-16,0 21 0,-21-21 0,21 42 15,-1-20-15,1-1 0,-21 21 16,21-21-16,0 22 0,-1-22 0,1 21 16,0-21-16,0 0 0,21 1 15,0-1-15,0 0 0,0 0 0,0 0 16,0 0-16,21-21 15,0 0-15,0 0 0,1 0 0,-1 0 16,0 0-16,21 0 0,-21 0 0,1 0 16,-1-21-16,0 21 0,0-21 15,0 0-15,0 21 0,1-21 16,-1 0-16,0-1 0,-21-20 16,0 21-16,21 0 0,0-22 0,-21 22 15,0 0-15,21 0 0,-21 0 0,0 0 16,0 42 15,0 0-31,0 21 16,-21-21-16,21 1 0,-21-1 0,21 21 15,-21-21-15,21 0 0,0 1 16,0 20-16,0-21 0,0 0 16,21 0-16,21 1 0,-20-22 15,20 21-15,-21-21 0,21 0 16,22 0-16,-22 0 0,1 21 0,20-21 15,-21 0-15,1 0 0,-1 0 16,22 0-16,-43-21 0,21 21 0,0-21 16,-20-1-16,20 22 0,-21-21 15,0 0-15,0-21 0,1 21 0,-22-1 16,21-20-16,-21 21 0,0-21 0,0 20 16,0 1-16,0 0 0,0 0 15,-21 0-15,-1 21 0,1 0 0,0 0 16,0 0-16,0 0 0,0 0 15,-1 21-15,1 0 0,0 0 0,-21 0 16,21 1-16,-1-1 0,-20 21 16,21-21-16,0 0 0,0 1 15,21-1-15,0 0 0,-22 0 0,22 0 16,0 0-16,0 1 16,22-22-16,-1 0 15,0 0-15,0 0 0,0 0 16,22 0-16,-22 0 0,21-22 0,0 22 15,-20-21-15,20 0 0,-21 0 16,21 0-16,1 0 0,-22-1 0,21-20 16,-21 0-16,22-1 0,-22-20 0,0 21 15,0-22-15,0 1 16,1-1-16,-22 1 0,0-1 0,21-21 16,-21 22-16,21-1 0,-21 1 15,0 21-15,0-22 0,0 43 0,0-21 16,0 20-16,0-20 0,0 21 15,0 0-15,0 42 16,0 0 0,0 21-16,-21 1 0,21-1 0,-21 0 15,21 22-15,0-1 0,-22 1 16,22-1-16,0 1 0,0-1 0,0 1 16,0-1-16,0-20 15,0 20-15,0-20 0,0 20 0,0-21 0,0 1 16,0-22-16,0 21 0,0-21 15,0 1-15,0-1 0,0 0 16,22 0-16,-1-21 0,0 21 16,0-21-16,0 0 15,0 0-15,1 0 0,20 0 0,-21-21 16,0 0-16,0 21 0,22-21 16,-22 0-16,0-1 0,0 1 0,0 0 15,1 0-15,20-21 0,-42 20 0,21 1 16,0 0-16,0-21 0,1 21 15,-22-1-15,0 44 32,0-1-17,0 0-15,-22 21 0,22-21 16,-21 1-16,21-1 0,-21 21 0,21-21 16,-21 0-16,21 1 15,0-1-15,0 0 0,21 0 16,0-21-16,0 0 0,1 0 15,20 0-15,-21 0 0,0 0 16,0 0-16,1 0 0,-1 0 0,21-21 16,-21 21-16,0-21 15,1 0-15,-1-1 0,0 1 16,-21 0-16,21 0 0,-21 0 0,21 0 16,0-22-16,-21 22 0,0 0 15,0 0-15,22 0 0,-22-1 16,21 22-16,-21 22 15,0-1 1,0 0-16,0 0 0,0 0 16,0 0-16,-21 22 0,-1-22 0,22 0 15,-21 0-15,21 0 0,0 1 16,-21-1-16,0 0 0,21 0 16,-21-21-16,21 21 0,0 0 15,0 1 1,0-44 15,0 1-15,0 0-16,21 0 15,-21 0-15,21 0 0,21-22 0,-20 22 16,20-21-16,-21-1 0,21 1 0,1 0 16,-1-1-16,0 1 15,1 0-15,-1 21 0,-21-1 0,22 1 16,-22 21-16,0 0 0,0 21 15,0 1-15,-21-1 0,0 0 0,0 21 16,0 1-16,0-22 0,0 21 16,0 0-16,-21-20 0,0 20 0,21-21 15,0 21-15,-21-20 0,21-1 0,-21 0 16,21 0-16,0 0 16,-22-21-16,1 0 31,21-21-16,0 0 1,0 0 0</inkml:trace>
  <inkml:trace contextRef="#ctx0" brushRef="#br0" timeOffset="9568.35">17716 1736 0,'22'-21'16,"-44"42"-16,65-64 0,-43 22 0,21 0 16,-21 0-16,21 0 0,-21 0 15,0-1-15,0 1 0,0 0 0,0 0 16,0 0-16,0 0 0,-21 21 15,0 0-15,0 0 0,-1 0 16,-20 0-16,21 0 0,-21 21 0,20 0 16,-20 0-16,0 0 0,-1 22 15,22-1-15,-21-21 0,21 21 16,0 1-16,-1-22 0,22 21 0,0-21 16,0 1-16,0 20 0,0-21 0,0 0 15,22 0-15,-1 1 16,0-22-16,0 0 0,0 0 0,22 0 15,-22 0-15,0 0 0,21 0 0,-21 0 16,22 0-16,-1 0 0,-21-22 16,0 22-16,22-21 0,-22 0 15,0 0-15,0 0 0,0 0 16,1-1-16,-1 1 0,-21 0 16,21 0-16,-21 42 31,0 0-31,0 0 15,-21-21-15,0 43 0,-1-22 0,1 0 16,21 0-16,-21 22 0,0-22 0,21 0 16,0 21-16,-21 1 15,21-22-15,-21 21 0,21 0 0,-22 1 0,22 20 16,0-20-16,0 20 16,0-21-16,-21 22 0,21-1 0,0 1 15,-21-1-15,21 1 0,-21-1 0,21 22 16,0-21-16,-21-1 0,21 1 15,-21-1-15,21 1 0,0-1 0,0 1 16,-22-1-16,22-21 0,0 22 0,-21-22 16,21 1-16,0-1 0,0 0 15,-21 1-15,21-22 0,0 0 0,0 0 16,-21 0-16,0 0 0,0-21 0,-1 0 16,1 0-16,0 0 0,0 0 15,-21 0-15,-1 0 16,43-21-16,-21 0 0,0 0 15,0 0-15,0 0 0,-1-1 16,1-20-16,21 0 0,-21-1 0,0-20 16,21-1-16,0 1 0,-21-1 0,21 1 15,0-22-15,0 22 0,0-22 16,0 22-16,21-22 0,0 0 0,0 22 16,22-22-16,-22 0 0,0 22 0,21-22 15,1 22-15,-1-1 0,-21 22 16,21-22-16,1 22 0,-1 0 0,-21-1 15,22 22-15,-22-21 0,21 21 16,-21 0-16,0-1 0,1 1 16,-1 0-16,-21 0 0,0 0 15,0 0-15,0-1 0,0 1 0,0 0 16,0 0-16,-21 0 0,-1 0 0,-20-1 16,0 1-16</inkml:trace>
  <inkml:trace contextRef="#ctx0" brushRef="#br0" timeOffset="9820.2">16341 1312 0,'0'-21'16,"21"21"78</inkml:trace>
  <inkml:trace contextRef="#ctx0" brushRef="#br0" timeOffset="12800.32">5186 2392 0,'0'0'0,"-21"0"15,-22 0-15,22 0 0,-21 0 0,21 0 16,-1 0-16,1 0 0,0 0 16,0 0-16,42 21 31,21-21-31,-20 0 0,20 0 16,21 21-16,1-21 0,-1 0 15,22 0-15,21 0 0,0 0 0,0 0 16,-1 0-16,1 0 0,21 0 15,0 0-15,0 0 0,21 0 16,-21 0-16,22 0 0,-1 0 0,-21-21 16,21 21-16,-21-21 0,0 21 0,0 0 15,0-21-15,-21 21 0,0 0 0,-1 0 16,-20 0-16,-21-21 16,-1 21-16,-21 0 0,1 0 0,-1 0 15,-21 0-15,0 0 0,1 0 16,-1 0-1,0 0 17,0 0-17,0 0-15,0 0 0,1 0 16,20-22-16</inkml:trace>
  <inkml:trace contextRef="#ctx0" brushRef="#br0" timeOffset="13595.86">11620 2836 0,'-21'-21'0,"42"42"0,-84-42 15,42 0-15,0 0 0,-1 21 0,1-21 16,-21 0-16,21-1 0,0 22 16,-22-21-16,22 21 0,0-21 0,0 21 15,0 0-15,-1 0 0,1-21 16,0 21-16,0 0 15,21 21 17,21-21-32,0 21 15,0-21-15,22 0 0,-1 21 16,-21-21-16,43 0 0,-22 22 0,0-22 16,22 0-16,21 0 15,-22 21-15,22-21 0,21 0 0,-22 0 16,22 0-16,0 0 0,0 0 0,21 0 15,0 0-15,0 0 0,21 0 16,0 0-16,0 0 0,0 0 0,22 0 16,-22 0-16,21 0 0,1 0 15,-1 0-15,0 0 0,1 0 0,-1 0 16,0 0-16,1 0 0,-1 0 16,-21 0-16,0 0 0,0 0 0,-21-21 15,-21 21-15,0 0 0,0 0 16,-21 0-16,-22 0 0,1 0 0,-22 0 15,-21 0-15,21 0 16,-20 0-16,-1 0 0,0 0 16,-21-22-1,-21 22 17,0 0-17,21-21 1</inkml:trace>
  <inkml:trace contextRef="#ctx0" brushRef="#br0" timeOffset="18755.41">3492 3979 0,'0'0'0,"0"-21"0,0 0 16,0 0-1,-21 0 1,0 0-16,0 21 0,0 0 16,0-22-16,-1 22 0,-20-21 15,21 21-15,-21 0 0,-1 0 16,22 0-16,-21 0 0,-1 21 0,1 1 16,0-1-16,-1 0 0,1 21 15,21-21-15,-21 22 0,-1 20 0,22-20 16,0 20-16,0-21 0,0 22 15,21-22-15,-22 22 0,22-22 0,0 22 16,0-22-16,0 0 0,22 1 16,-1-1-16,0 0 0,0-21 0,21 22 15,-20-22-15,-1 0 16,21 0-16,-21 0 0,0-21 0,22 22 16,-22-22-16,21 0 0,-21 0 15,22 0-15,-22 0 0,21 0 0,1-22 16,-1 22-16,-21-21 0,21 0 15,1 21-15,-1-21 0,0 0 0,-20 0 16,20 21-16,0-22 0</inkml:trace>
  <inkml:trace contextRef="#ctx0" brushRef="#br0" timeOffset="19287.82">3958 4403 0,'0'0'0,"0"-21"0,0-1 16,0 1-16,0 0 15,0 0-15,-21 21 0,-21 0 16,20 0-16,1 0 0,0 0 0,-21 0 16,21 0-16,-1 0 0,1 21 0,-21 0 15,21 0-15,0 1 0,21-1 16,-22 0-16,22 21 0,0-21 0,-21 1 16,21 20-16,0-21 0,0 0 15,0 0-15,0 22 0,0-22 0,0 0 16,21 0-16,1-21 0,-1 21 15,-21 1-15,21-22 0,0 0 16,0 0-16,0 0 0,1 0 16,-1 0-16,0 0 0,0 0 0,0-22 15,0 22-15,1-21 0,-1 0 0,0 0 16,0 21-16,-21-21 0,21 0 16,0-1-16,-21 1 0,0-21 0,0 21 15,0 0-15,0-1 0,0-20 16,0 21-16,0 0 0,0 0 0,0-1 15,0 44 1,0-1 0,0 0-16,0 0 15,0 0-15,0 0 0,0 43 16,0-43-16,0 43 16,0-43-16,0 21 0,0-21 15,0 0-15,0 1 0,0-1 0,22 0 16,-1 0-16,0 0 15,0-21-15,0 0 16,0 0-16,1-21 16,-1 21-16,0-21 0,0 0 0,0 0 15,0-1-15,1-20 0</inkml:trace>
  <inkml:trace contextRef="#ctx0" brushRef="#br0" timeOffset="19670.59">4530 3937 0,'-22'-21'32,"1"21"-32,0 0 15,21-21 1,0 42 15,-21 0-15,21 0-16,0 0 0,0 22 0,0-1 15,0 0-15,0 1 0,0 20 16,0-20-16,0 20 0,0-21 0,0 1 16,-21-1-16,21 0 0,0 1 15,-21-1-15,21 0 0,-22 1 0,22-1 16,-21-21-16,21 22 0,0-22 15,0 0-15,0 0 0,0 0 0,0 0 16,0-42 15,0 0-31,21 0 0,1 0 16</inkml:trace>
  <inkml:trace contextRef="#ctx0" brushRef="#br0" timeOffset="20788.07">4889 4382 0,'0'0'0,"0"-22"0,0 1 16,0 0-16,-21 21 15,0 0-15,0 0 16,0 0-16,0 0 15,-1 21-15,1 0 0,21 1 16,-21-1-16,21 0 0,-21 21 16,21-21-16,0 22 0,-21 20 15,0-20-15,21-1 0,-22-21 16,22 21-16,0-20 0,0 20 16,0-21-16,0 0 0,22 0 0,-1 1 15,0-1-15,21-21 16,1 0-16,-22 0 0,0 0 15,21 0-15,-21-21 0,1 21 0,20-22 16,-21 1-16,0 0 0,22 0 16,-22 0-16,0 0 0,0-1 0,0 1 15,0 0-15,1-21 0,-22 21 16,0-1-16,0 1 0,0 0 0,0-21 16,0 21-16,0-1 15,0 1-15,0 42 16,0 1-1,0 20-15,0-21 16,-22 0-16,22 0 0,0 22 0,0-22 16,0 21-16,0-21 0,0 22 15,0-22-15,0 0 0,0 0 0,0 0 16,0 1-16,22-22 0,-22 21 16,21-21-16,0 0 0,0 0 15,0 0-15,0 0 0,1 0 16,-1-21-16,0 21 0,0-22 0,0 1 15,0 0-15,1 0 0,-22 0 16,21 0-16,0-1 0,-21 1 0,0 0 16,0-21-16,0 21 0,21-1 15,-21-20-15,0 21 0,0 0 0,0-22 16,0 22-16,0 0 0,0 0 16,0 42-1,0 0 1,0 0-1,0 1-15,0 20 0,0-21 0,0 0 16,0 0-16,0 1 0,0 20 0,0-21 16,0 0-16,0 0 0,0 1 15,0-1-15,0 0 0,64 21 16,-43-42 0,0 0-16,0 0 0,0 0 15,0 0-15,1 0 0,-1 0 0,0-21 16,0 21-16,0-21 0,0-21 15,1 20-15,20-20 16,-42 21-16,0-21 0,21 20 16,-21-20-16,21 0 0,-21-1 15,0 1-15,0 0 0,0-1 0,0 1 16,0-43-16,0 43 16,0-21-16,0 41 0,0 1 15,0-21-15,0 63 31,0 21-31,0-20 0,0 20 16,0 0-16,0 1 0,0-1 16,0 0-16,0 1 0,0-1 0,0 0 15,0 1-15,0-1 0,0-21 16,0 21-16,0 1 0,0-22 0,0 21 16,0-21-16,0 1 0,-21 20 15,21-21-15,0 0 0,0 0 16,0 1-16,21-22 47,-21-22-47,21 1 15,1 0-15,-1 0 0</inkml:trace>
  <inkml:trace contextRef="#ctx0" brushRef="#br0" timeOffset="21455.2">6498 4593 0,'0'0'0,"21"0"31,-21-21-31,21 21 16,-21-21-16,0 0 0,0 0 15,0-1-15,0 1 16,0 0-16,0 0 0,-21 0 16,0 0-16,0-1 0,0 22 15,0 0-15,-22 0 0,22 0 16,0 0-16,0 0 0,0 0 16,-1 22-16,1-1 0,0 0 0,21 21 15,-21-21-15,21 22 0,-21-22 16,21 21-16,-21-21 0,21 22 0,0-1 15,0-21-15,0 0 0,0 22 0,0-22 16,0 0-16,0 0 0,0 0 16,0 1-16,21-22 0,0 0 0,0 21 15,0-21-15,0 0 16,1 0-16,-1-21 16,0 21-16,-21-22 0,21 1 0,0 0 15,0 0-15,1 0 0,-22 0 0,21-1 16,0 1-16,-21-21 0,0 21 15,21-22-15,-21 22 0,21 0 0,-21-21 16,0 21-16,21-1 0,-21 1 16,0 0-16,0 42 31,0 0-15,0 1-16,0-1 0,0 0 0,0 21 15,0-21-15,0 1 0,0 20 0,22-21 16,-22 0-16,21 0 15,-21 1-15,0-1 0,21 0 0,0 0 16,0 0-16,0-21 31,1 0-15,-1-21-16,-21 0 16,0 0-16,21 0 0,-21-1 15,21-20-15</inkml:trace>
  <inkml:trace contextRef="#ctx0" brushRef="#br0" timeOffset="21796.52">7154 3747 0,'0'0'0,"0"21"15,-21 0 1,21 0-16,-21 0 15,21 22-15,0-1 0,0 21 0,-21-20 0,21 20 16,-21-20-16,21 20 0,0 1 0,-22-22 16,22 0-16,0 43 15,0-43-15,0 1 0,0-1 16,-21-21-16,21 21 0,-21 43 16,21-64-16,0 0 15,0 1-15,0-1 0,0 0 16,0 0-16,0-42 31,21 21-31,0-21 16,-21 0-16,22-1 0,-1 1 0,-21 0 15,21 0-15,0 0 0,-21 0 16</inkml:trace>
  <inkml:trace contextRef="#ctx0" brushRef="#br0" timeOffset="22204.28">7324 4382 0,'0'-22'16,"0"44"0,0-1-16,0 0 15,-22 0-15,22 0 16,-21 0-16,21 22 0,0-22 0,0 0 16,0 0-16,0 0 0,0 1 0,0-1 15,0 0-15,0 0 0,0 0 16,0 0-16,21-21 0,1 0 15,-1 0-15,0 0 16,0 0-16,0 0 16,0 0-16,1-21 0,-22 0 0,21 21 15,0-21-15,-21 0 0,0 0 0,21-1 16,-21 1-16,0 0 0,0 0 16,0 0-16,0-22 0,0 22 0,0 0 15,-21-21-15,21 21 0,-21-1 0,0 1 16,-1 21-16,1-21 15,0 21-15,0 0 0,0 0 16,21 21-16,-21-21 0,-1 21 16,22 1-16,0-1 15,22-21 17,-1 0-32,0 0 0,0 0 15,21 0-15</inkml:trace>
  <inkml:trace contextRef="#ctx0" brushRef="#br0" timeOffset="22667.76">7853 4318 0,'0'-21'16,"0"0"15,21 42 0,0 0-15,0 0-16,0 0 16,-21 1-16,0-1 0,22 42 15,-1-42-15,-21 22 16,0-22-16,0 0 0,0 0 0,0 0 16,0 1-16,0-1 0,0 0 15,-21-21-15,-1 0 16,1 0 15,21-21-31,0 0 16,0-1-16,0 1 0,0 0 0,0 0 15,0 0-15,0 0 0,0-22 16,21 22-16,-21-21 0,22 21 0,-1-22 16,0 22-16,-21 0 0,21 0 15,0 0-15,-21-1 0,0 1 0,21 21 16,-21-21-16,22 21 0,-1 0 15,-21-21-15,0 0 32,0 0-32,-21 21 15,-1-22 1</inkml:trace>
  <inkml:trace contextRef="#ctx0" brushRef="#br0" timeOffset="22895.64">6964 4064 0,'-21'0'0,"42"0"32,0 0-32,0 0 0,0 0 0,22 0 15,-1 0-15,0 0 16,-21-21-16,22 21 0,-1-21 0,0 21 15,1-21-15,-1 21 0,0 0 16,1-22-16,-22 22 0,21-21 16,-21 21-16,1 0 0</inkml:trace>
  <inkml:trace contextRef="#ctx0" brushRef="#br0" timeOffset="23677.19">9334 4339 0,'-21'0'0,"0"0"16,0 0 0,0 0-16,0 0 0,-1 0 15,1 0 1,42 0 15,22 0-31,-22 0 0,21 0 16,1 0-16,-1 0 0,21 0 0,1 0 15,-1 0-15,22 0 0,0-21 16,-1 21-16,1 0 0,0-21 0,-22 21 16,22 0-16,0-21 0,-22 21 0,1 0 15,-22-21-15,21 21 0,-20-22 16,-22 22-16,0 0 0,21 0 15,-42-21-15,0 0 16,-21 0 0,0 21-16,0-21 0,0 21 15,0 0-15,-1-21 0,-20 21 0,21 0 16,0-22-16,0 22 0,-1 0 16,1 0-16,42 0 46,1 0-46,-1 0 0,0 0 16,0 0-16,0 0 0,0 0 16,-21 22-16,22-22 0,-1 0 15,0 0-15,0 21 0,0-21 0,-21 21 16,0 0-16,0 0 0,0 0 16,0 1-16,0 20 0,-21-21 15,0 0-15,0 0 0,0 1 0,-22-1 16,22 0-16,-21 0 0,21 0 15,-22 0-15,22 1 0,0-1 16,-21-21-16,20 21 0,1-21 0,21 21 16,-21-21-16,21-21 31</inkml:trace>
  <inkml:trace contextRef="#ctx0" brushRef="#br0" timeOffset="24687.61">11917 3979 0,'0'0'0,"0"-21"0,0 0 0,0 0 16,0 0-16,0 0 0,0-1 0,-21 1 16,21 0-16,0 0 15,0 0-15,0 42 32,0 0-32,0 0 0,0 0 0,0 1 15,0 20-15,0 0 0,0 1 16,-22-22-16,22 21 0,0 0 0,0 1 15,-21-22-15,21 21 0,0-21 16,-21 1-16,21 20 0,0-21 16,0 0-16,0 0 0,0 1 15,0-44 17,0 1-17,0 0-15,0 0 0,21 0 16,-21 0-16,21-22 0,-21 22 15,22-21-15,-22 21 0,21-22 0,-21 1 16,21 0-16,0 20 0,0-20 16,0 21-16,1 0 0,-22 0 0,42-1 15,-21 22-15,0 0 0,0 0 0,1 0 16,-1 22-16,0-22 0,0 21 16,0 21-16,0-21 0,1 0 0,-1 22 15,-21-22-15,0 21 0,0-21 16,0 22-16,21-22 0,-21 21 15,0-21-15,0 1 0,0-1 0,0 0 16,0 0-16,0 0 0,0 0 16,-21-21-1,21-21 1,0 0 0,0 0-16,0 0 0,0 0 15,0-1-15,21-20 0,0 21 0,-21-21 16,21 20-16,0-20 0,1 0 15,-1 21-15,0-22 0,0 1 0,21 21 16,22-22-16,-43 43 16,21 0-16,-20 0 0,20 0 15,-21 0-15,0 0 0,0 22 0,1-1 16,-1 21-16,0-21 0,-21 22 16,21-22-16,-21 21 0,0 0 0,0-20 15,0 20-15,0 0 0,0-21 0,-21 1 16,0 20-16,0-21 0,-1 0 15,22 0-15,0 1 0,-21-22 16,21 21-16,0-42 31,21 21-15,1-22-16,-1 1 0,0 21 0,0-21 16</inkml:trace>
  <inkml:trace contextRef="#ctx0" brushRef="#br0" timeOffset="27047.56">13568 3958 0,'0'-21'0,"0"42"0,0-63 16,0 21-16,-21 0 0,-1-1 16,1 22-16,0 0 0,-21-21 15,21 21-15,-1 0 0,-20 0 0,0 0 16,21 0-16,-22 21 0,22 1 15,-21-1-15,21 0 0,-22 0 0,22 21 16,0-20-16,0 20 0,0 0 16,21 1-16,0-1 0,-22-21 0,22 21 15,0 1-15,0-22 0,0 0 16,0 0-16,0 0 0,22 1 0,-22-1 16,21-21-16,0 0 0,0 0 0,0 0 15,22 0-15,-22 0 0,0 0 16,0 0-16,21 0 0,-20-21 0,-1-1 15,21 22-15,-21-21 0,0 0 16,1 0-16,-1 0 0,21-22 16,-42 22-16,21-21 0,0 21 0,1-22 15,-22 1-15,21 0 0,-21 21 0,0-22 16,0 22-16,0 0 0,0 0 16,0 0-16,-21 21 15,21 21-15,-22-21 16,22 21-16,-21 0 0,21 21 15,0-20-15,0-1 0,0 21 0,0-21 16,0 22-16,0-22 0,0 21 16,0-21-16,0 0 0,0 1 0,0-1 15,21 0-15,1 0 0,-1 0 16,0-21-16,0 21 16,21-21-16,-20 0 0,-1 0 0,0 0 15,21 0-15,-21-21 0,1 21 0,20-21 16,-21 0-16,21 0 0,-20 0 15,-1-1-15,0 1 0,0 0 0,0 0 16,0-21-16,-21 20 0,22-20 0,-22 21 16,0 0-16,0-22 0,0 22 15,0 0-15,0 0 0,-22 21 16,1 0 0,21 21-1,0 0-15,-21 0 0,0 1 0,21-1 16,-42 42-16,42-20 0,0-22 15,-22 0-15,22 21 0,-21-21 16,21 1-16,-21-1 0,21 0 16,0 0-16,0 0 0,-21-21 15,21 21-15,0-42 32,0 0-17,0 0-15,0 0 0,21 0 16,0-1-16,-21-20 0,21 21 0,1 0 15,-22-22-15,21 22 16,0-21-16,0 21 0,0 0 0,0-1 16,1 1-16,-1 0 0,0 0 0,21 21 15,-21 0-15,1 0 0,-1 0 16,0 0-16,0 0 0,0 0 0,-21 21 16,21 21-16,-21-20 0,22-1 0,-22 0 15,0 21-15,0-21 0,0 22 16,0-22-16,0 21 0,0-21 0,0 1 15,21-1-15,-21 0 0,21 0 0,0 0 16,-21 0-16,21-21 16,0 0-16,1 0 0,-1 0 15,0 0-15,0 0 0,0 0 16,0-21-16,1 0 0,-1 0 16,0 0-16,0 0 0,21-22 15,-42 1-15,22 21 0,-1-22 16,-21 22-16,0 0 0,21-21 15,-21 21-15,21-1 0,-21 1 0,0 0 16,0 0-16,0 0 0,0 42 31,0 0-31,-21 0 0,21 0 16,-21 22-16,21-22 0,0 0 16,0 21-16,0-20 0,0-1 0,0 0 15,0 21-15,0-21 16,0 1-16,0-1 0,0 0 15,21-21-15,0 0 0,0 21 16,0-21-16,1 0 0,-1 0 16,0 0-16,0 0 0,0-21 15,0 21-15,1-21 0,20 21 0,-21-21 16,0-1-16,0 1 0,-21 0 0,22 0 16,-1-21-16,0 20 0,0 1 15,-21-21-15,21 21 0,0-22 0,-21 22 16,0 0-16,22 0 0,-22 0 0,21 21 15,-21-21 1,0 42 0,0 0-16,0 0 0,0 0 15,-21 0-15,21 22 0,-22-22 16,22 0-16,0 21 0,-21-20 0,21-1 16,0 21-16,0-21 15,0 0-15,0 1 0,0-1 0,21 0 16,22 0-16,-22 0 0,0-21 15,0 0-15,0 0 0,1 0 16,20 0-16,-21 0 0,0 0 0,22 0 16,-1 0-16,-21 0 0,21-21 0,1 21 15,-22-21-15,21 0 16,1 21-16,-22-21 0,21-1 0,-21 1 16,22 0-16,-22-21 0,0 21 0,0-1 15,-21-20-15,0 21 0,0 0 16,0-22-16,0 22 0,0 0 0,0 0 15,0 0-15,-21 21 0,0-21 0,0 21 16,-1 0-16,1 0 0,0 0 16,0 0-16,-21 0 0,20 21 0,1-21 15,-21 42-15,0-21 0,20 22 16,1-22-16,0 0 0,21 21 16,-21-21-16,21 1 0,0 20 0,-21-21 15,21 0-15,0 0 0,0 1 16,0-1-16,0 0 0,21 0 15,0-21-15,0 0 16,0 0-16,1 0 0,-1 0 0,0 0 16,0 0-16,0 0 0,0 0 15,1-21-15,-1 21 0,0-21 0,0 0 16,0-1-16,0 1 0,1 0 16,-22-21-16,21 21 0,-21-1 0,21-20 15,-21 21-15,21-21 0,-21 20 0,0 1 16,0 0-16,0 0 15,0 42 1,0 0 0,-21 0-16,21 1 15,-21-1-15,0 21 0,21-21 0,-22 0 16,22 1-16,0 20 0,-21-21 0,21 0 16,-21 22-16,21-22 0,0 0 15,0 0-15,0 0 0,0 0 16,0 1-16,21-22 0,0 0 15,1 0-15,-1 0 16,0 0-16,0 0 0,0 0 0,0 0 16,1 0-16,-1 0 0,0 0 0,0-22 15,0 1 1,0 0-16,1 21 0,-1-21 0,-21 0 16,21-22-16,0 22 0,0 0 0,0-21 15,-21-1-15,22 1 0,-1 0 16,0-1-16,0 1 0,0-21 15,0 20-15,1 1 0,-1 0 0,-21-1 16,21 1-16,-21 0 0,21 20 0,0-41 16,-21 42-16,0 0 0,0 42 31,-21 0-15,0 21-16,0-21 0,21 22 0,-21-1 15,21 0-15,0 1 16,-22-1-16,22-21 0,0 22 0,-21-1 15,21 0-15,0 22 0,0-22 16,0 22-16,0-43 16,0 21-16,0-21 0,0 0 0,0 1 15,0-1-15,0 0 16,21-21-16,-21 21 0,22-21 16,-1 0-16,0 0 15,0 0-15,0 0 16,0 0-16,1 0 15,-1-21-15,0 0 16,-21 0 0,0-1-16,0 1 15,0 0-15,0 0 16,0 0-16</inkml:trace>
  <inkml:trace contextRef="#ctx0" brushRef="#br0" timeOffset="31159.48">9779 5503 0,'-21'0'62,"0"0"-31,-1 0-15,22-21 15,0 0-15,0 0-16,0 0 15,0 0-15,0-1 16,22 22-16,-1-21 16,0 21-1,0 0-15,0 0 0,0 0 16,1 0-16,-1 0 16,0 0-16,0 0 0,0 0 0,0 21 15,1-21-15,-1 22 0,0-1 0,0 0 16,0 0-16,0 0 15,-21 0-15,0 1 0,22-1 0,-22 0 16,0 21-16,0-21 0,0 1 16,0 20-16,0-21 0,-22 21 0,1-20 15,0 20-15,0-21 0,0 21 16,-22-20-16,22 20 0,-21-21 0,21 0 16,-22 22-16,22-22 0,-21 0 15,21 0-15,-22 0 0,1 0 16,21 1-16,0-22 0,-22 21 0,22-21 15,0 21-15,0-21 0,0 0 16,0 0 0,21-21-16,0 0 0,0-1 15,0 1-15,0 0 0,0 0 16,0 0-16,0 0 0,0-1 0,0 1 16,0 0-16,0-21 0,0 21 0,0-1 15,0 1-15,0 0 16,21 0-16,0 21 0,0 0 15,0 0-15,0 0 16,1 0-16,-1 0 0,21 21 16,-21 0-16,0 0 0,1 1 0,20-22 15,-21 21-15,0 0 0,0 0 16,1 0-16,20 0 0,-21 1 0,0-1 16,0 0-16,1 0 0,-1-21 15,0 21-15,0-21 16,0 21-16,0-21 31,1 0-31,-1 0 16,-21-21-16,0 0 0,21 21 0,0-21 15</inkml:trace>
  <inkml:trace contextRef="#ctx0" brushRef="#br0" timeOffset="31531.27">10880 5440 0,'0'-21'15,"0"42"1,0 0-1,0 0-15,0 0 0,0 1 16,0-1-16,0 21 0,0-21 16,0 22-16,0-1 0,0-21 0,0 21 15,-22 1-15,22-22 0,0 21 0,0-21 16,-21 1-16,21-1 0,0 0 16,0 0-16,0 0 0,0 0 0,0 1 15,0-1 1,-21-21 15,21-21-15,-21 21-16,21-22 15,0 1-15</inkml:trace>
  <inkml:trace contextRef="#ctx0" brushRef="#br0" timeOffset="31851.11">10626 5800 0,'21'0'16,"0"0"0,0 0-16,0-21 15,0 21-15,1 0 0,-1 0 0,0 0 16,0-22-16,0 22 0,0 0 15,1 0-15,-1 0 0,0 0 0,0-21 16,0 21-16,0 0 0,1-21 16,-1 21-16,0 0 0,0 0 15,0 0 17,-21-21-17,21 21 1</inkml:trace>
  <inkml:trace contextRef="#ctx0" brushRef="#br0" timeOffset="32690.61">11790 5482 0,'0'-21'15,"0"0"1,0 0 0,0 0-1,21 21-15,0-22 16,0 22-16,0 0 15,1-21-15,-1 21 0,0 0 0,0 0 16,0 0-16,0 0 0,1 0 16,-1 0-16,0 0 0,0 21 31,-21 1-31,0-1 0,0 0 16,0 21-16,0-21 0,0 1 15,0-1-15,-21 0 0,0 0 16,0 21-16,-1-20 0,1-1 0,0 0 15,0 0-15,0-21 0,-22 21 16,22 0-16,0-21 0,21 22 0,-42-22 16,21 0-16,21 21 0,-22-21 31,22-21 0,0-1-15,22 22-16,-1-21 0,0 21 15,0 0-15,0-21 0,0 21 16,1 0-16,-1-21 0,0 21 0,0 0 16,0 0-16,22 0 0,-22 0 15,0 0-15,0 0 0,0 21 0,0-21 16,1 21-16,-1 0 0,-21 1 16,21-1-16,-21 0 0,0 0 15,0 0-15,0 0 16,0 1-16,-21-22 0,0 21 15,21 0-15,-22-21 0,1 21 0,-21-21 16,21 21-16,0-21 0,-1 21 16,1-21-16,0 0 0,0 22 15,0-22-15,0 0 0,-1 0 0,1 21 16,0-21-16,0 0 0,0 0 16,0 0-16,-1 0 15,1 0 1,0 0 15,21-21 32</inkml:trace>
  <inkml:trace contextRef="#ctx0" brushRef="#br0" timeOffset="33212.37">9610 6668 0,'0'21'15,"21"-21"1,0 0-16,0 0 15,0 0-15,43 0 0,-43 0 16,0 0-16,21 0 0,-20 0 16,-1 0-16,0 0 0,-21-21 0,21 21 15,-42 0 17,0 0-17,0 0-15</inkml:trace>
  <inkml:trace contextRef="#ctx0" brushRef="#br0" timeOffset="33719.08">9631 6668 0,'-43'42'16,"43"-21"-16,-21-21 0,21 21 0,0 0 15,0 1-15,0-1 16,-21-21-16,21 21 0,0 0 15,0 0 1,0 0-16,21-21 63,0 0-48,1 0-15,-1 0 0,0 0 16,0 0-16,0 0 0,22 0 15,-22 0-15,0 0 0,0 0 0,21 0 16,-20 0-16,20 0 0,-21 0 0,0 22 16,0-22-16,1 21 15,-1-21-15,0 21 0,0-21 0,-21 21 16,0 0-16,0 0 16,0 1-16,-21-1 15,0-21-15,0 21 0,-1-21 16,1 0-16,-21 0 0,0 21 0,20 0 0,-20-21 15,0 0-15,-1 0 0,1 21 16,0-21-16,-1 0 0,22 0 0,-21 0 16,21 0-16,0 0 0,-1 0 15,1 0-15,21-21 32,0 0-32,0 0 15,21 21-15,1-21 16,-1 21-16</inkml:trace>
  <inkml:trace contextRef="#ctx0" brushRef="#br0" timeOffset="34075.91">10816 6625 0,'-21'21'31,"21"1"-31,0-1 16,0 0-16,0 21 16,0-21-16,0 1 0,0-1 0,0 21 15,0-21-15,0 0 0,0 1 0,0 20 16,0-21-16,0 0 0,0 0 0,0 1 15,21-1-15,-21 0 16,0 0-16,0 0 0,0 0 16,21-21-16,-21 22 15,0-44 17,0 1-32</inkml:trace>
  <inkml:trace contextRef="#ctx0" brushRef="#br0" timeOffset="34331.76">10647 6964 0,'0'0'0,"21"0"16,0 0-16,0 0 0,0 0 15,1 0-15,-1-21 0,0 21 16,21 0-16,-21 0 0,22 0 15,-22 0-15,21 0 0,1-21 0,-1 21 0,0 0 16,-21 0-16,22 0 0,-22 0 16,21 0-16,-21-22 0,1 22 0,-1 0 15,0 0-15,0 0 0,0 0 0,-21-21 16,21 21 0,1 0-16,-22-21 15,0 0-15</inkml:trace>
  <inkml:trace contextRef="#ctx0" brushRef="#br0" timeOffset="34951.46">12531 6604 0,'0'-21'15,"0"42"-15,0-63 0,0 21 16,-22 21 15,1 0-31,0 21 16,0-21-16,0 21 0,0 21 0,-1-21 15,1 1-15,-21-1 0,21 21 16,0-21-16,-1 22 0,-20-22 0,21 21 16,0 0-16,0-20 0,-1 20 0,1-21 15,0 21-15,21-20 0,-21-1 16,21 0-16,0 21 0,0-21 16,0 1-16,0-1 0,21-21 0,0 21 15,0 0-15,22-21 0,-22 0 0,0 21 16,0-21-16,22 0 0,-22 0 15,0 0-15,0 0 0,21 0 0,-20 0 16,-1 0-16,-21-21 0,21 21 0,0-21 16,0 0-16,-21 0 15,21-1-15,-21 1 0,0 0 16,0 0-16,0 0 0,0 0 0,0-1 16,-21 22-16,0 0 15,0 0-15,0 0 16,0 0-16,-1 0 0,22 22 0,-21-22 15,0 21-15,0 0 0,21 0 16,-21 0-16,21 0 0,-21 1 16,21-1-16,0 0 0,0 0 15,0 0-15,21-21 32,0 0-32</inkml:trace>
  <inkml:trace contextRef="#ctx0" brushRef="#br0" timeOffset="51664.99">5122 6244 0,'0'-21'78,"21"0"-78,1 0 16,-22 0-1,0-1-15,21 22 0,-21-21 16,0 0-16,0 0 16,0 0-16,0 0 0,0-1 15,0 1-15,-21 21 16,-1-21-16,22 0 0,-21 21 15,0-21-15,0 21 0,0 0 16,0-21-16,-1 21 0,1 0 16,-21 0-16,21 0 0,0 0 0,-1 0 15,1 21-15,0-21 0,0 21 16,0 0-16,0 0 0,-22 0 0,22 1 16,0-1-16,0 0 0,0 0 15,21 21-15,-22-20 0,-20 41 16,42-42-16,0 22 0,-21-1 15,21-21-15,0 21 0,0-20 16,0 20-16,0-21 0,0 21 0,0-20 16,0-1-16,21 0 0,-21 0 15,21 0-15,0 0 0,-21 1 0,43-1 16,-22 0-16,0-21 16,0 0-16,0 0 0,1 0 15,-1 0-15,0 0 0,0-21 16,0 0-16,0 21 0,1-22 15,-1 1-15,0 0 0,0 0 0,0-21 16,0 20-16,1 1 0,-1-21 16,0 0-16,0 20 0,0-20 0,-21 21 15,21-21-15,1-1 0,-22 22 16,0 0-16,0-21 0,21 20 16,-21 1-16,0 0 0,21 21 0,-21-21 15,0 42 16,0 0-31,0 0 16,0 1-16,0-1 0,0 21 16,-21-21-16,21 22 0,0-22 0,0 21 15,0 0-15,0 1 0,0-22 16,0 21-16,0-21 0,0 22 0,0-22 16,0 0-16,0 0 0,0 0 15,21 1-15,0-1 0,-21 0 16,21-21-16,22 21 0,-22-21 15,0 0-15,21 0 0,-21 0 16,1 0-16,20 0 0,-21 0 0,0 0 16,22 0-16,-22-21 0,21 21 0,0-21 15,-20 0-15,20-1 0,0 1 16,-21 0-16,22 0 0,-22 0 0,0 0 16,0-1-16,0 1 0,1 0 15,-1-21-15,-21 21 0,21-1 0,-21 1 16,0 0-16,0 0 0,0 0 15,0 0-15,0-1 0,-21 1 16,0 21 0,-1 0-16,1 0 0,0 0 15,0 0-15,0 21 0,21 1 16,-21-1-16,-1-21 0,1 42 0,0-21 16,0 0-16,21 1 0,-21 20 15,0-21-15,21 0 0,-22 0 0,22 1 16,0 41-16,0-42 15,0 0-15,0 1 16,22-22-16,-1 0 16,0 0-16,0 0 15,0 0-15,0 0 0,1 0 16,-1-22-16,0 22 0,0-21 0,21-21 16,-20 21-1,20 0-15,-21-1 0,0-20 0,0 21 16,1-21-16,-1-1 0,0-20 0,0 20 15,0 1-15,0 21 0,1-21 16,-22-1-16,0 22 0,21-21 0,-21 21 16,0-1-16,21 1 0,-21 0 15,0 0-15,0 0 0,0 42 32,0 0-17,0 21-15,-21-20 16,21-1-16,0 21 0,0-21 15,-21 22-15,21-22 0,-22 21 0,22-21 16,0 22-16,0 20 16,0-42-16,0 22 0,0-22 0,0 0 15,0 21-15,0-21 0,0 1 0,0-1 16,0 0-16,22 0 0,-1-21 16,-21 21-16,21 0 0,0-21 15,0 0-15,0 0 0,22 0 16,-22 0-16,0 0 0,0 0 0,0 0 15,22-21-15,-22 21 0,21-21 0,-21 0 16,1 21-16,20-21 0,0-22 16,22-20-1,-43 42-15,-21 0 0,0-1 16,21 1-16,-21 0 0,0 0 0,0 0 16,0 0-16,0-1 0,0 1 15,-21 21 1,0-21-16,0 21 0,-1 0 15,1 0-15,0 0 16,0 21-16,0-21 0,21 21 0,-21 1 16,-1-22-16,1 21 0,21 0 15,-21 0-15,21 0 0,-21 0 0,21 1 16,-21-1-16,21 21 0,0-21 16,0 0-16,0 1 15,0-1-15,0 0 0,0 0 16,21-21-16,0 0 15,0 0 1,0 0-16,1 0 0,-1 0 0,0 0 16,-21-21-16,21 0 0,0 21 15,0-21-15,1-1 0,-1 1 0,0 0 16,0 0-16,0-21 0,-21 20 0,21-20 16,1 21-16,-1-21 0,0 20 15,-21-20-15,21 21 0,0-21 0,-21-1 16,0 22-16,21-21 0,-21 21 15,22-22-15,-22 22 0,0-21 16,0 21-16,0-1 0,0 1 0,0 0 16,0 0-16,0 0 0,0 0 15,0 42 17,0 0-32,0 0 15,-22 21-15,22-20 0,-21 20 0,0 0 16,21 1-16,-21-1 0,0 0 15,21 1-15,0-1 0,-21 0 0,21 1 16,0-1-16,0 0 0,0 1 16,0-22-16,0 21 0,0-21 15,0 0-15,0 1 0,0-1 0,21-21 16,0 21-16,-21 0 0,21-21 0,0 0 16,0 0-16,1 0 0,-1 0 15,0 0-15,0 0 0,0 0 0,0 0 16,1 0-16,-1 0 0,0 0 0,0-21 15,0 0-15,-21 0 16,0-22-16,0 22 16,0 0-16,0 0 0,-21 0 15,0-1-15,0 22 0</inkml:trace>
  <inkml:trace contextRef="#ctx0" brushRef="#br0" timeOffset="55051.26">9927 7832 0,'21'0'16,"0"0"-16,-21-21 15,0-1 17,0 1-1,-21 21-31,0 0 31,0 0-31,21 21 16,21-21-1,0 22-15,0-22 16,1 0-16,-1 0 0,21 0 16,0 0-16,-20-22 0,20 22 0,0-21 15,1 21-15,-1-21 0,-21 21 0,21-21 16,1 0-16,-22 21 0,0-21 16,21 21-16,-20-22 0,-1 22 15,0 0-15,-42 22 47,0-1-47,-1 0 16,22 21-16,-21 1 0,21-1 15,-21 0-15,0 1 0,21 20 0,-21 1 16,21-22-16,0 21 0,-21-20 0,21-1 16,0 43-1,0-64-15,0 21 0,0-21 0,0 1 16,0-1-16,0 0 0,0 0 0,0 0 31,-22-21-15,22-21-1,0 0-15,-21 0 0,0 0 0,0-1 16</inkml:trace>
  <inkml:trace contextRef="#ctx0" brushRef="#br0" timeOffset="55275.66">9906 8255 0,'0'0'0,"-21"21"16,42-21 0,0 0-16,0 0 0,22 0 0,-22 0 15,21 0-15,0 0 0,22 0 16,-22-21-16,1 21 0,20-21 0,-21 21 16,1-21-16,-1 0 0,0 21 15,1-22-15,-1 22 0,0-21 16,-20 21-16,-1-21 0,0 21 0,0 0 15,0-21-15,0 21 0,1 0 16,-22-21-16,21 21 16,0 0-16,0-21 0</inkml:trace>
  <inkml:trace contextRef="#ctx0" brushRef="#br0" timeOffset="55563.01">11388 7747 0,'0'0'0,"21"-21"0,0 21 0,0 0 16,-21 21-1,21 0-15,-21 0 16,0 1-16,0 20 0,0 0 0,0-21 16,0 22-16,-21-1 0,21 0 15,-21 1-15,0-1 0,21 0 0,-21 1 16,-1-22-16,22 21 0,-21-21 0,21 1 15,0-1-15,0 0 0,0 0 16,-21 0-16,21 0 16,-21-21 15,21-21-31,0 0 16</inkml:trace>
  <inkml:trace contextRef="#ctx0" brushRef="#br0" timeOffset="55806.87">11134 8192 0,'0'-22'31,"21"22"-15,0 0-16,0 0 0,21-21 15,-20 21-15,-1-21 0,0 21 16,21 0-16,-21-21 0,22 21 0,-22-21 15,0 0-15,0 21 0,22 0 0,-22-22 16,0 22-16,0 0 16,0-21-16,0 21 0,1 0 15,-1 0-15,0-21 0,0 21 16,0 0-16</inkml:trace>
  <inkml:trace contextRef="#ctx0" brushRef="#br0" timeOffset="56351.06">12446 8043 0,'-21'0'16,"0"0"-1,-1 0-15,1 0 0,0 0 0,-21-21 16,21 21-16,-1 0 0,1-21 15,0 0-15,0 21 0,0-21 16,21 0-16,0-1 0,0 1 0,0 0 16,0 0-16,21 0 0,0 0 15,0-1-15,22 1 0,-22 0 16,21 21-16,-21-21 0,0 0 0,22 21 16,-22 0-16,0 0 0,0 0 0,0 0 15,1 21-15,-22 0 0,0 0 16,0 22-16,0-22 0,0 21 0,-22 0 15,-20 1-15,0-1 0,21 0 0,-43 1 16,22-1-16,21 0 0,-22 1 16,1-1-16,21-21 0,0 22 15,-1-22-15,22 0 0,0 0 0,0 0 16,22-21 0,-1 0-16,0 0 0,0 0 15,0 0-15,0-21 0,22 21 0,-22-21 16,0 0-16,0 0 0,0 21 0,-21-22 15,22 1-15,-22 0 0,21 21 16,-21-21-16,0 0 0,0 0 0,0-1 16,-21 22-16,-1 0 15,1 0-15,0 0 16,0 0-16,0 0 0,0 0 16,-1 0-16,22 22 0,-21-22 15,21 21-15</inkml:trace>
  <inkml:trace contextRef="#ctx0" brushRef="#br0" timeOffset="61055.39">15092 5228 0,'0'0'0,"-21"-21"15,21 0-15,-22 21 16,22-21-16,0 0 16,0-1-16,22 22 0,-1-21 15,0 0-15,0 21 0,21 0 16,-20-21-16,20 21 0,0 0 16,-21 0-16,22 0 0,-1 21 0,-21 0 15,0 0-15,1 1 0,-1-1 16,-21 21-16,0-21 0,0 22 0,-21-1 15,-22-21-15,22 21 0,-21-20 16,-1 20-16,1-21 0,0 21 16,-1-20-16,1-1 0,21 0 0,-21 0 15,20-21-15,1 0 0,21 21 0,21-42 32,22 21-32,-22-21 15,21 21-15,-21 0 0,22-21 16,-1 21-16,0 0 0,1 0 0,-1 0 15,0 0-15,-20 0 0,20 21 16,-21-21-16,0 21 0,0 0 0,1 0 16,-22 1-16,0-1 0,0 0 15,0 0-15,-22 0 0,1 0 0,-21 1 16,21-1-16,-22 0 0,1 0 0,0 0 16,-1 0-16,1 1 0,0-22 15,-1 21-15,1-21 0,0 0 0,-1 0 16,1 0-16,21 0 0,0 0 15,0 0-15,-1 0 0,1 0 0,21-21 16,0-1 0,0 1-1,21 0-15,1 0 0,-1 21 16,0-21-16,21 0 0,-21 21 0</inkml:trace>
  <inkml:trace contextRef="#ctx0" brushRef="#br0" timeOffset="61255.41">15684 5588 0,'22'0'94,"-1"0"-94,-21-21 0</inkml:trace>
  <inkml:trace contextRef="#ctx0" brushRef="#br0" timeOffset="61844.07">16277 5313 0,'0'0'16,"0"-21"-16,21 21 0,0 0 0,1-21 16,-1 21-16,0 0 0,0-22 15,0 22-15,0-21 0,1 21 0,20 0 16,-21-21-16,21 21 0,-20 0 0,20 0 16,-21-21-16,0 21 0,0 0 15,1 0-15,-44 0 31,-20 0-31,21 0 16,-21 21-16,-1-21 0,-20 21 16,20 0-16,1 1 0,-21-22 0,20 21 15,1 0-15,21 0 0,-22 0 0,22-21 16,0 21-16,21 1 0,0-1 16,0 0-1,21-21 1,0 21-16,1-21 0,-1 0 15,0 0-15,21 0 0,1 21 0,-22-21 16,21 0-16,0 21 0,1-21 16,-1 22-16,-21-22 0,22 21 0,-22 0 15,21 0-15,-21 0 16,-21 0-16,0 1 0,0-1 16,0 0-16,-21 0 0,0-21 15,0 21-15,-22 0 0,22 1 16,-21-22-16,21 21 0,-22 0 0,1-21 15,0 21-15,-1 0 0,22-21 0,0 0 16,0 0-16,0 21 0,0-21 16,-1 0-16,22-21 47,0 0-47,22 21 0,-1-21 0,0 0 15,0 21-15,21-21 0,-20-1 16</inkml:trace>
  <inkml:trace contextRef="#ctx0" brushRef="#br0" timeOffset="62211.86">17357 5165 0,'-22'0'15,"1"0"-15,0 0 16,0 21-16,0 0 0,-22 0 0,22 0 15,0 1-15,0 20 16,0 0-16,0-21 0,21 22 0,-22-1 0,22 0 16,-21 1-16,21-22 0,0 21 15,0-21-15,0 22 0,0-22 16,0 0-16,21 0 0,1-21 0,-1 21 16,0-21-16,21 0 0,-21 0 15,22 0-15,-22 0 0,21 0 0,-21-21 16,22 21-16,-22-21 0,0 21 0,0-21 15,0 0-15,-21 0 16,0-1-16,-21 22 16,0 0-16,0 0 0,0 0 15,0 0-15,-1 0 0,1 0 16,-21 0-16,21 0 0,0 22 0,-1-22 16,44 0-1</inkml:trace>
  <inkml:trace contextRef="#ctx0" brushRef="#br0" timeOffset="62610.74">18754 5017 0,'-22'-85'16,"44"170"-16,-44-191 0,22 85 15,0 42 1,0 0-16,0 0 15,22 21-15,-22 1 0,0-1 16,0 0-16,21 22 0,-21-22 16,0 22-16,21-22 0,-21 0 0,0 22 15,0-22-15,0 1 0,0-1 16,0 0-16,0-21 0,0 22 0,-21-22 16,0 21-16,21-21 0,0 1 0,-22-1 15,22 0-15,-21-21 16,0 0-16</inkml:trace>
  <inkml:trace contextRef="#ctx0" brushRef="#br0" timeOffset="62827.62">18436 5503 0,'-21'-21'0,"42"42"0,-21-42 16,21 0-1,0 21-15,22-21 0,-1 21 0,-21 0 16,22 0-16,-1-21 0,21 21 16,-20 0-16,-1 0 0,0-21 0,1 21 15,-1-22-15,0 22 0,-20 0 0,20 0 16,0-21-16,-21 21 0,22 0 16,-22-21-16,21 21 0,-21 0 0,22-21 15</inkml:trace>
  <inkml:trace contextRef="#ctx0" brushRef="#br0" timeOffset="63383.81">20087 5144 0,'0'0'0,"-21"-43"16,21 22-16,0 0 15,0 0-15,21 0 0,0 21 0,0 0 16,1-22-16,-1 22 0,21 0 16,-21 0-16,0 0 0,22 0 15,-22 22-15,0-1 0,0-21 0,0 21 16,-21 21-16,0-21 0,0 1 16,0 20-16,0-21 0,-21 0 0,0 22 15,-21-22-15,-1 21 0,1-21 16,0 0-16,-1 1 0,1 20 0,0-21 15,21 0-15,-22 0 0,22-21 0,-21 22 16,21-22-16,21 21 16,21-21-1,0 0-15,0 0 16,0 0-16,0-21 0,22 21 16,-22 0-16,21 0 0,-21 0 15,22 0-15,-22 0 0,21 0 0,-21 21 16,1 0-16,20 0 0,-42 0 0,21 0 15,-21 1-15,0-1 0,0 0 0,0 21 16,0-21-16,-21 1 0,21 20 16,-42-21-16,20 0 0,-20 0 0,21 1 15,-21-1-15,20 0 0,-20 0 0,21 0 16,-21-21-16,20 21 0,1-21 16,0 0-16,0 22 0,0-22 0,0 0 15,21-22 16,0 1-31,21 0 16,0 0-16,0 0 0,0 0 0</inkml:trace>
  <inkml:trace contextRef="#ctx0" brushRef="#br0" timeOffset="63595.69">20722 5546 0,'0'-43'16,"-21"43"0,42 0 46,21-21-46</inkml:trace>
  <inkml:trace contextRef="#ctx0" brushRef="#br0" timeOffset="63990.97">21188 5355 0,'0'-21'0,"0"42"0,0-63 16,0 21-1,21 21-15,0 0 16,0-21-16,0 21 0,1 0 15,-1 0-15,21 0 0,-21 0 0,22 0 16,-22 21-16,21 0 0,0 0 16,-20 0-16,-1 0 0,0 1 0,-21-1 15,0 0-15,0 0 0,0 21 16,-21-20-16,-22 20 0,22-21 0,-21 0 16,0 22-16,-1-22 0,-20 21 0,-1-21 15,22 0-15,-22 22 16,22-22-16,-21 0 0,41-21 0,-20 21 15,21 0-15,0 1 0,0-22 0,21 21 16,21-21 0,0 0-16,0 0 15,21 0-15,-20 0 0,20-21 0,0 21 16,-21-22-16,22 1 0,-1 21 16,0-21-16,-20 0 0,20 0 0,0 0 15,-21 21-15,22-22 0,-22 22 0,0 0 16,0-21-16</inkml:trace>
  <inkml:trace contextRef="#ctx0" brushRef="#br0" timeOffset="89262.9">5143 7049 0,'0'0'0,"-21"0"0,0 0 16,-21 0-16,21 0 0,-1 0 15,1 0-15,0 21 0,0-21 0,0 21 16,0-21-16,-1 21 0,1 0 16,0-21-16,21 21 0,0 1 15,0-1 16,21-21-15,0 0-16,22 0 0,-22 0 16,21-21-16,1 21 0,20-22 15,-21 1-15,43 21 0,-21-21 0,20 0 16,22 0-16,-21 21 0,21-21 16,-1-1-16,1 1 0,-21 21 15,21-21-15,-22 21 0,22 0 0,-21-21 16,0 21-16,-1 0 0,1 0 0,-22 0 15,1 0-15,-1 0 0,-20 0 16,-1 0-16,0 0 0,-20 0 0,20 0 16,-21 0-16,0 0 15,0 0 1,-42 0 46,0 0-46,0 0 0</inkml:trace>
  <inkml:trace contextRef="#ctx0" brushRef="#br0" timeOffset="90035.43">7789 6562 0,'-21'0'0,"42"0"0,-84 21 0,20 0 16,-20 0-16,42-21 0,0 0 15,-1 21-15,1-21 16,0 0-16,42 0 47,0-21-47,22 21 0,-22-21 16,21-21-16,22 21 0,-1-1 0,1-20 15,-1 0-15,22 21 0,0-22 16,-22 1-16,22 0 0,-1-1 0,1 22 15,21-21-15,-21-1 0,-1 22 16,1-21-16,-22 21 0,1-22 0,-1 22 16,1 0-16,-22 0 0,1 0 15,-22 0-15,21-1 0,-21 22 16,0-21-16,-21 0 16,-21 21 15,0 0-31,0 0 15,0 0-15,0 0 0,-1 0 0,-20 0 16,21 0-16,0 0 0,0 21 16,-1-21-16,44 0 62,-1 0-62,0 0 0,0-21 16,0 21-16,0 0 15,1-21-15,-1 21 16,0 0-16,0 0 16,-21 21-1,0 0 1,0 0-16,0 1 0,0-1 16,0 0-16,-21-21 0,0 21 15,0 0-15,-1 0 0,22 1 16,-21-1-16,0-21 15,21 21-15,-21 0 0,21 0 16,-21-21-16,21 21 0,-21-21 16,21 22-16,-22-22 15</inkml:trace>
  <inkml:trace contextRef="#ctx0" brushRef="#br0" timeOffset="90647.94">7705 6773 0,'-22'0'0,"1"0"16,21 22 0,21-1-1,22-21-15,-22 0 0,21 0 16,22 0-16,-22 0 0,22 0 16,20 0-16,-20 0 0,-1 0 0,22 0 15,-22 0-15,22 0 16,-21 0-16,20 0 0,1 0 0,-22 0 15,1 0-15,-1 0 0,1 0 16,-1 0-16,-20 0 0,-1 0 0,0 0 16,-20 0-16,-1 0 0,21 0 0,-21 0 15,0 0-15,-21-21 47,0-1-47,-21 22 0,0-21 0,0 21 16,0 0-16,0-21 0,-1 21 15,1 0-15,0 0 0,21-21 16,-21 21-16,42 0 31,0 0-15,0 0-16,1 21 16,-1-21-16,-21 21 0,21 0 15,0 1-15,-21-1 16,0 0-1,0 0 1,-21-21-16,0 0 0,0 0 16,-1 0-16,1 0 0</inkml:trace>
  <inkml:trace contextRef="#ctx0" brushRef="#br0" timeOffset="91118.94">7408 6943 0,'0'0'0,"-84"0"16,62 0-16,1 0 15,0 0-15,0 0 0,21 21 16,21-21-1,0 21-15,22-21 0,-1 21 16,0-21-16,1 21 0,-1-21 16,21 22-16,1-22 0,-1 21 0,1 0 15,84 21-15,-84-21 16,-1 22-16,22-22 0,-22 21 0,1 1 16,20 20-16,1-21 0,-21 1 0,41-1 15,-20 0-15,0 1 0,-1-1 16,1 0-16,0 1 0,-1-1 0,1-21 15,-21 22-15,-1-22 0,1 21 16,-1 0-16,-21-20 0,22-1 16,-43 21-16,21-21 0,-20 0 0,-1 1 15,-21-1-15,0 0 16,0 0-16,-21-21 31,-1 0-31,1 0 0,21-21 16,0 0-16,0 0 0,0-22 15,0 22-15,0-21 0</inkml:trace>
  <inkml:trace contextRef="#ctx0" brushRef="#br0" timeOffset="92135.35">13144 6265 0,'-21'22'0,"42"-44"0,-63 44 0,21-22 16,0 21-16,0-21 0,-1 0 15,1 0-15,0 0 0,0 21 0,42-21 47,21 0-47,1-21 0,-1 21 0,22-21 16,-1 21-16,1-22 0,-1 1 15,1 21-15,-1-21 0,22 21 16,-22-21-16,22 0 0,0 21 16,-1-21-16,1 21 0,0-22 0,-1 1 15,-20 21-15,20-21 0,-20 21 16,-22-21-16,22 0 0,-22 21 0,-21-21 15,22 21-15,-22-22 0,0 22 16,0-21-16,0 21 0,-21-21 0,0 0 16,0 0-1,0 0-15,0-1 16,-21 22-16,0 0 16,0 0-16,0 0 15,-1 0-15,1 0 0,0 0 0,0 0 16,0 0-16,0 0 0,-1 0 15,1 0-15,0 22 0,0-22 16,21 21 0,21-21-1,0 0-15,0 0 16,1 0-16,-1-21 0,21 21 0,-21-22 16,0 22-16,1 0 0,-1-21 15,0 21-15,0 0 31,-21 21-31,0 1 16,0-1-16,-21 0 16,0 0-16,0 0 0,21 22 0,-22-22 15,1 21-15,0-21 0,0 0 16,0 1-16,21-1 0,0 0 0,-21 0 16,-1 0-16,22 0 15,-21-21 16,0 0-15</inkml:trace>
  <inkml:trace contextRef="#ctx0" brushRef="#br0" timeOffset="98110.73">4805 11875 0,'0'21'15,"0"0"17,-21-21-32,21 21 15,-22 0 1,1 0-16,0 1 16,0-1-16,21 0 15,-21-21-15,21 21 0,-21-21 16,-1 21-16,22 0 15,-21-21-15,21-21 47,21 0-31,1-21-16,-1 21 0,0-1 16,21-20-16,-21 0 0,22-1 0,-1 1 15,0-21-15,1-1 0,-1 22 16,0-22-16,1-20 0,-1 20 0,0 1 15,1-22-15,-22 21 0,21 1 0,1-1 16,-1 1-16,0 21 16,1-1-16,-22 1 0,21 0 0,-21 20 15,0 1-15,-21 0 0,0 0 16,-21 42 0,0 0-16,-21 0 15,21 1-15,-22 20 0,1-21 0,21 21 16,-22 1-16,1-22 0,21 21 15,0 1-15,-22-1 0,43-21 0,-21 0 16,21 22-16,0-22 0,0 0 16,0 0-16,0 0 0,0 0 15,21 1-15,1-1 0,-1-21 16,0 21-16,0 0 0,21 0 16,1-21-16,-22 21 0,21 1 0,1-1 15,-22 0-15,21 0 0,-21 0 16,0 0-16,1 1 0,-1-1 0,-21 0 15,0 0-15,0 0 0,0 22 16,0-22-16,-21 0 0,-1 0 0,1 0 16,0 0-16,0 1 0,0-1 15,0 0-15,-22-21 0,22 21 0,-21 0 16,21-21-16,-1 0 0,-20 0 16,21 0-16,0 0 0,0 0 0,-1-21 15,1 0-15,0 0 0,0 0 16,0-1-16,0 1 0,-1-21 15,1 21-15,0 0 0,0-22 0,0 22 16,21 0-16,0 0 0,0 0 16,0-1-16,21 44 31,-21-1-31,21-21 16,0 42-16,0-21 0,1 0 0,-1 1 15,0-1-15,0 21 0,0-21 16,0 0-16,1 1 0,-1-1 15,21 0-15,-21 0 0,0 0 0,22-21 16,-22 0-16,21 21 0,1-21 0,-1 0 16,0 0-16,22-21 15,-22 21-15,0-21 0,22 0 0,-22 0 16,1 0-16,20-1 0,-21 1 16,1 0-16,-22-21 0,21 21 0,1-1 15,-22-20-15,0 21 0,0-21 0,0-1 16,-21 22-16,0-21 15,0-1-15,0 1 0,0 21 0,0 0 0,0-22 16,0 22-16,0 0 16,-21 21-16,0 0 15,0 0-15,21 21 0,-21 0 0,-1 1 16,1-1-16,21 21 0,-21-21 16,0 22-16,21-1 0,0 0 15,-21-21-15,21 22 0,0-1 16,0-21-16,0 22 0,0-22 0,0 21 15,21-21-15,0 0 0,0 1 0,0-22 16,1 21-16,-1-21 0,21 0 16,-21 0-16,22 0 0,-22 0 0,21 0 15,-21 0-15,22 0 0,-22-21 16,21 21-16,0-22 0,1 1 0,-22 0 16,21 0-16,1 0 0,-22-22 15,21 22-15,-21 0 0,0-21 16,1 21-16,-1-22 0,0 22 0,-21-21 15,21 21-15,-21-1 0,0 1 16,0 0-16,0 42 31,0 0-31,0 1 0,0-1 16,-21 0-16,21 21 0,-21-21 0,21 22 16,0-22-16,0 0 0,-21 21 15,21-20-15,-22-1 0,22 0 0,-21 0 16,21 0-16,0 0 0,0 1 15,0-1-15,0-42 47,0-1-47,0 1 16,21 0-16,1 0 0,-22-21 0,21 20 16,0-20-16,0 21 0,-21-21 15,21 20-15,0-20 0,1 21 16,-22 0-16,21 0 0,0-1 0,0 1 15,0 21-15,0 0 0,1 0 16,-1 21-16,0 1 0,0-1 0,0 0 16,0 0-16,1 0 0,20 43 15,-42-43-15,21 0 0,0 0 16,0 22-16,-21-22 0,22 0 16,-1 0-16,0-21 0,0 21 15,0 0-15,0-21 0,1 0 16,-1 22-16,0-22 0,0 0 15,0 0-15,0-22 0,1 22 16,-1-21-16,0 0 0,0 0 0,0 0 16,22 0-16,-22-22 0,0 22 15,0-21-15,21-1 0,-20 1 0,20 0 16,-21-1-16,0 1 0,22 21 16,-22-21-16,21 20 0,-21 1 15,22 0-15,-22 0 0,0 21 0,42 0 16,-41 21-16,-1 0 15,0 0-15,0 1 0,-21-1 0,21 0 16,-21 0-16,21 21 0,-21-20 0,0-1 16,0 0-16,0 0 0,0 0 15,0 0-15,0 1 0,22-22 16,-22 21-16,0-42 62,-22-1-62,22 1 0,-21 21 16,21-21-16,-21 0 0,0 0 0,0 0 16,0-1-16,-1 1 15,1 0-15,0 21 0,0-21 0,0 21 16,0 0-16,-1 0 0,1 0 0,0 0 16,0 0-16,0 21 0,0-21 15,-1 21-15,1 0 0,21 22 0,-21-22 16,0 0-16,21 21 0,-21-20 15,0-1-15,21 21 0,-22-21 0,22 0 16,0 22-16,0-22 0,0 0 0,0 0 16,0 0-16,0 1 0,0-1 15,0 0-15,0 0 0,22-21 16,-1 0-16,-21 21 0,21-21 16,0 0-16,0 0 0,22 0 15,-22-21-15,0 21 0,21-21 0,-21 0 16,43-22-16,-22 1 0,-21 21 15,22-21-15,-22 20 0,0-20 16,0 0-16,22-64 16,-22 64-16,0-22 0,-21 1 0,21-1 15,-21 1-15,0-1 0,0 22 0,0-22 16,21 22-16,-21 0 0,0-1 0,0 1 16,0 0-16,0-1 15,0 22-15,0 0 0,0 0 16,0 0-16,0 42 31,0 0-31,0 0 16,0 0-16,0 22 0,0-1 15,-21 0-15,21 1 0,0-1 0,0 21 16,-21 1-16,21-1 0,-21-20 0,21 20 16,0 1-16,0-22 0,0 22 15,0-22-15,0 0 0,0 1 0,0-1 16,0-21-16,0 21 0,0-20 15,0-1-15,21 0 0,0 0 0,-21 0 16,21 0-16,0-21 0,1 22 16,-1-22-16,0 0 0,0 0 15,0 0-15,0 0 0,22 0 16,-22 0-16,0-22 0,0 22 0,0-21 16,1 0-16,-1 0 15,-21 0-15,0 0 16,0-1-16,0 1 15</inkml:trace>
  <inkml:trace contextRef="#ctx0" brushRef="#br0" timeOffset="99239.1">9864 11430 0,'-22'0'0,"44"0"0,-65 0 15,1 0-15,21 0 0,0 0 16,-1 21-16,1-21 0,0 0 15,0 0-15,21 21 0,-21-21 16,0 0 0,63 0-1,-21 0 1,0 0-16,22 0 0,-1 0 16,21 0-16,-20 0 0,20 0 0,1-21 15,-1 0-15,22 21 0,-22-21 0,22 21 16,-21-21-16,20 21 0,1-21 15,21 21-15,-22 0 0,1-22 0,0 22 16,-1 0-16,1 0 0,0 0 0,-22 0 16,1 0-16,-1 0 0,-20 0 15,-1 0-15,21 0 0,-41 0 0,20 0 16,0 0-16,-21 0 0,22 0 16,-22 0-16,0 0 0,21-21 15,-42 0-15,22 21 16,-22-21-16,0 0 0,0 0 15,0-1-15,0 1 16,-22 0-16,1 21 16,0-21-16,0 0 0,-21 0 0,20-1 15,1 1-15,-21 21 0,21-21 0,-22 0 16,1 21-16,0-21 0,21 21 16,-22 0-16,22-21 0,-21 21 15,21 0-15,-1 0 0,1 0 0,0 0 0,0 0 16,42 0 31,0 0-47,0 0 0,22 0 15,-22 21-15,21-21 0,1 0 16,-1 0-16,0 0 0,1 21 0,-1-21 16,0 0-16,1 0 0,-1 0 0,0 0 15,1 0-15,-22 0 0,21 0 16,0 21-16,-20-21 15,-1 0-15,0 0 0,0 0 0,-21 21 32,0 0-32,-21 1 15,0-1-15,0-21 0,-22 42 0,22-21 16,-21 0-16,-1 22 0,1-1 16,0-21-16,-1 22 0,1-1 0,0-21 15,-1 21-15,1 1 0,0-1 16,-1-21-16,1 22 0,21-22 0,-43 42 15,43-42-15,0 1 0,0-1 16,0 0-16,0-21 0,21 21 16,-22 0-16,22 0 0,0 1 31,0-1-15,-21-21 30</inkml:trace>
  <inkml:trace contextRef="#ctx0" brushRef="#br0" timeOffset="116004.18">13906 10414 0,'0'0'0,"-21"-21"15,0 21 1,21-21 15,-21 21-31,21-21 0,0-1 16,0 1-1,0 0-15,0 0 16,0 0-16,0 0 0,0-1 16,0 1-16,0 0 31,0 42 31,21-21-62,0 0 16,0 21-16,1-21 0,-1 0 16,0 0-16,0 0 0,0 0 15,22 0-15,-22 0 16,0 0-16,21 0 0,-21-21 0,1 0 15,20 0-15,-21 0 0,0 0 16,0-1-16,1 1 0,-1 0 0,-21 0 16,21 0-16,-21 0 0,0-1 0,0 1 15,0 0-15,0 0 0,-21 21 16,0 0-16,-1 0 0,1 0 16,0 21-16,0 0 15,21 22-15,0-1 0,-21 0 0,21 1 16,-21 20-16,21 1 0,-22-1 0,22 1 15,0-1-15,0 1 16,-21-1-16,21 1 0,-21-22 0,21 21 0,0-20 16,0-1-16,0 0 0,0-20 15,0-1-15,0 0 0,-21 0 16,21 0-16,0 0 0,-21-21 0,0 0 16,-1 0-1,1 0-15,0 0 0,21-21 16,-21 0-16,0 0 0,0 21 0,-1-21 15,-20 0-15,21-22 0,0 22 0,0 0 16,-1 21-16,1-21 0,21 0 16,-21 21-16,21 21 15,0 0-15,0 0 16,21 0-16,0 0 0,1 1 16,-1-1-16,0 0 0,0 0 0,0 0 15,0 0-15,22 1 0,-22-1 0,0-21 16,0 21-16,22-21 0,-22 0 15,21 0-15,-21 0 0,0 0 0,22 0 16,-22 0-16,21-21 0,-21 21 0,1-21 16,-1-1-16,21 1 0,-21 0 15,0 0-15,-21 0 0,22 0 0,-1-22 16,-21 22-16,0 0 0,0 0 0,21 0 16,-21-1-16,0 1 0,21 21 15,-21 21 1,0 1-1,0-1-15,0 21 0,0-21 16,0 0-16,0 1 0,0-1 0,0 0 16,-21 0-16,21 0 0,0 0 15,0 1-15,0-1 16,0-42 0,0-1-1,0 1-15,21 0 0,-21 0 16,21 0-16,-21 0 0,21-1 0,1 1 15,-22 0-15,21 0 0,0 21 16,0 0-16,0 0 16,0 0-16,-21 21 0,22-21 15,-1 21-15,-21 0 0,0 22 16,21-22-16,0 0 0,-21 0 0,21 0 16,-21 1-16,21-22 0,1 21 0,-1 0 15,0-21-15,0 0 16,0 0-16,0 0 0,1 0 0,-1 0 15,0 0-15,0-21 0,0 21 0,0-21 16,1 21-16,-1-22 0,0 1 16,-21 0-16,21 21 0,-21-21 0,21 0 15,-21 0-15,0-1 0,21 1 16,1 0-16,-22 0 0,21 21 16,0 0-16,0 0 15,0 0-15,-21 21 0,21 0 16,1 0-16,-1 1 0,-21-1 15,21 0-15,0 0 0,0-21 0,-21 21 16,21 0-16,1 1 0,-1-22 0,21 21 16,-21-21-16,0 0 0,1 0 15,20 0-15,-21 0 0,21 0 0,-20 0 16,20 0-16,21-21 16,-20-1-16,-22 1 0,21 0 0,-21 0 15,1 0-15,-1 0 0,0-1 16,-21 1-16,0-21 0,0 21 0,0 0 15,0-22-15,-42 22 0,20 0 16,-20-21-16,21 42 16,0 0-16,-22 0 0,22 0 0,0 0 0,0 21 15,0 0-15,0 0 0,-1 0 16,1 22-16,21-22 0,0 21 0,0-21 16,0 22-16,0-22 0,0 0 0,0 0 15,0 0-15,0 0 0,0 1 16,21-22-16,1 0 0,-1 0 15,0 0-15,0 0 0,0 0 0,0 0 16,22 0-16,-22-22 16,0 1-16,21 21 0,-20-21 0,-1 0 15,21 21-15,-21-21 0,22 0 0,-22 21 16,0 0-16,0 0 0,0 0 0,0 0 16,1 0-16,-1 0 0,0 0 15,0 0-15,-21 21 0,21 0 0,0-21 16,-21 21-16,22 0 0,-1-21 0,0 21 15,0 1-15,0-22 16,0 0-16,1 0 0,-1 0 0,21 0 16,-21 0-16,0 0 0,22 0 0,-22 0 15,21 0-15,1-22 0,-22 22 16,21-21-16,-21 0 0,22 0 16,-22 0-16,0 0 0,-21-1 0,0 1 15,0 0-15,0 0 0,0-21 16,0 20-16,0-20 0,0 21 0,-21-21 15,0-1-15,-22 22 0,22 0 0,0-21 16,0 42-16,0-22 0,-1 22 16,1 0-16,21 22 0,-21-1 15,21 0-15,0 0 0,-21 21 0,21 1 16,0-22-16,0 21 0,0 1 16,0-1-16,0-21 0,0 21 15,0 1-15,0-1 0,0 0 0,0 1 16,21-1-16,0 0 0,-21 22 0,0-22 15,21 22-15,-21-1 0,22 43 16,-22-42-16,0-1 0,0 1 16,0-1-16,0 1 0,0-1 0,-22 1 15,1-22-15,21 0 0,-42 64 16,42-85-16,0 22 0,-21-22 16,0 0-16,21 0 0,-22-21 15,1-21 1,21 0-1,0-22-15,0 1 0,0 0 0,0-22 16,0 1-16</inkml:trace>
  <inkml:trace contextRef="#ctx0" brushRef="#br0" timeOffset="116375.01">17124 10732 0,'21'-22'0,"0"1"16,0 21-16,0-21 16,1 0-16,-1 0 0,0 0 15,0-1-15,0 1 0,0 0 0,-21 0 16,22 0-16,-22 0 0,0-1 0,0 1 16,0 0-16,0 0 0,-22 21 15,1 0 1,0 0-16,0 21 0,0 0 0,0 22 15,-22-22-15,22 21 0,0 0 0,0 1 16,0-1-16,21 0 0,-22-20 16,22 20-16,0 0 0,0-21 0,0 1 15,22-1-15,-1 0 0,0 0 0,0-21 16,0 21-16,0-21 0,1 0 16,20 0-16,-21 0 0,0 0 15,22 0-15,-22 0 0,0-21 0,0 21 0,0-21 16,0 0-16,-21 0 15,0-1-15,0 1 0</inkml:trace>
  <inkml:trace contextRef="#ctx0" brushRef="#br0" timeOffset="116799.77">13420 12467 0,'0'0'15,"0"-42"-15,21 21 0,-21-22 0,0 22 0,0-21 16,0 21-16,0 0 0,0-22 0,0 22 15,0 0-15,0 42 16,21 0 0,-21 22-16,0-22 0,0 21 0,0 22 15,21-22-15,-21 21 16,21 1-16,-21-1 0,0 22 0,0-21 16,0 20-16,21-20 0,-21 20 0,0-20 15,0-1-15,0 1 0,0-1 16,0 1-16,0-22 0,0 22 0,0-22 15,0-21-15,0 22 0,0-22 0,0 0 16,0 0-16,0-42 16,0 0-1,0 0-15,0-1 0,0-20 0,0 0 16,-21-1-16</inkml:trace>
  <inkml:trace contextRef="#ctx0" brushRef="#br0" timeOffset="117120.58">13398 12383 0,'0'0'0,"0"-64"0,0 22 0,0-1 16,0 1-16,0 0 0,0-1 16,22 22-16,-1 0 0,0-21 0,0 21 15,0-1-15,22 1 0,-22 21 0,21-21 16,0 0-16,1 21 0,20 0 16,-20 0-16,-1 0 0,21 0 0,-20 0 15,-1 0-15,0 21 0,-20 0 0,20 0 16,-42 1-16,0 20 0,0-21 15,0 21-15,0-20 0,-21 20 0,0 0 16,-1-21-16,1 22 0,-21-1 16,21-21-16,0 0 0,-22 22 15,43-22-15,-21-21 0,21 21 0,0 0 16,21-42 0,0 0-16,1 0 15,-1 0-15,21-1 0,0-20 0,-20 0 16,20 21-16,0-43 0,1 22 0,-1-1 15,-21-20-15,21 21 0</inkml:trace>
  <inkml:trace contextRef="#ctx0" brushRef="#br0" timeOffset="118292.42">14351 11896 0,'21'-43'0,"43"-62"16,-64 83-16,-85 192 0,191-361 15,-106 212 1,0 1-16,0 20 16,0-21-16,0 21 0,0 1 0,0-1 15,0 0-15,0 1 0,0 20 16,0-20-16,0-1 0,0 0 0,0 1 15,0-1-15,0-21 0,0 21 0,0-20 16,0-1-16,0 0 0,0 0 0,21-21 31,0 0-31,-21-21 16,21-21-16,0 20 0,1 1 0,-1 0 16,0-21-16,0 21 0,-21-22 15,21 22-15,22 0 16,-22 21-16,0 0 15,0 21 1,-21 0-16,21 0 0,-21 1 0,0 20 16,0-21-16,21 0 0,-21 0 0,22 1 15,-22-1-15,0 0 0,0 0 16,21-21-16,0 21 0,0-21 0,0 0 16,0 0-16,1 0 0,-1 0 15,0 0-15,0-21 0,0 0 0,0 0 16,1 0-16,-1 21 15,0-22-15,0 1 0,0 0 0,0 0 0,1 21 16,-22-21-16,21 21 16,0 0-1,-21 21-15,0 0 16,0 0-16,0 0 0,0 1 16,0-1-16,21-21 0,-21 21 15,21 0-15,0 0 0,1-21 16,-1 0-16,0 0 0,0 0 15,0 0-15,0 0 0,1 0 16,-1 0-16,0-21 0,0 0 0,0 21 16,-21-21-16,21 0 0,-21-1 15,0 1-15,0 0 0,0 0 16,0 0-16,-21 0 0,0-1 16,0 1-16,-21 0 0,20 21 0,-20 0 15,21-21-15,0 21 0,-22 0 0,22 0 16,-21 42-16,42-21 0,0 1 15,0-1-15,0 0 0,0 0 16,0 0-16,0 0 0,0 1 0,21-1 16,0 0-16,0 0 0,22-21 0,-22 21 15,21-21-15,-21 0 0,22 0 16,-1 0-16,0 0 0,1 0 16,-1-21-16,0 0 0,-20 0 0,20 0 0,0-1 15,1 1-15,-22 0 0,21 0 16,-21-21-16,0-1 0,1 22 15,-1-21-15,-21-1 0,0 1 16,0 0-16,0-1 0,0 1 0,0 21 0,0-21 16,0 20-16,0 1 0,0 42 31,0 1-31,0-1 0,0 21 0,0-21 16,0 22-16,0-1 0,0 0 15,0 1-15,0-1 0,0 0 0,0 1 16,0-22-16,0 21 0,0-21 0,21 0 15,0 22-15,0-22 0,0 0 16,1-21 0,-1 0-16,0 0 0,0 0 0,0 0 15,0-21-15,1 0 0,-1 0 16,0-1-16,0 1 0,0 0 0,0 0 16,1 0-16,-22 0 0,21-22 15,0 43-15,0-21 0,21 0 16,-20 21-16,-1 0 0,0 21 15,-21 0-15,21 0 0,-21 1 16,0-1-16,0 0 0,21 0 16,-21 0-16,21 0 0,-21 1 0,22-1 15,-1 0-15,0-21 0,0 21 16,0-21-16,0 0 16,1 0-16,-1 0 0,0 0 0,0-21 15,0 0-15,22 21 0,-22-21 0,0 21 16,42-43-16,-41 43 15,-1-21-15,0 0 0,0 0 16,0 0-16,-21-1 16,0 1-16,0 0 0,-21 21 15,0-21-15,0 0 0,-22 0 0</inkml:trace>
  <inkml:trace contextRef="#ctx0" brushRef="#br0" timeOffset="118539.28">15833 11959 0,'0'0'16,"-22"0"-16,22-21 15,22 0-15,20 0 0,-21 0 16,21-1-16,-20 1 0,41 0 16,-21 0-16,1 0 0,20 0 0,1-1 15,-1 22-15,1-21 0,-22 0 0,22 21 16,-1 0-16,-21 0 0,22 0 15,-22-21-15,1 21 0,-22 0 0,21 0 16,-21 0-16,0 0 0,-21 21 16,0 0-16,-21 0 15,0-21-15,0 22 0</inkml:trace>
  <inkml:trace contextRef="#ctx0" brushRef="#br0" timeOffset="119068.55">14647 13420 0,'0'0'16,"-21"-21"-16,21-1 0,0 44 31,0 20-31,21 0 0,0 22 0,-21-22 0,22 43 16,-1-22-16,-21 1 15,0-1-15,21-20 0,-21 20 0,21-21 16,-21 1-16,21-1 0,0-21 0,1 22 16,-1-22-16,0-21 15,0 0-15,0 0 0,0 0 0,1-21 16,20-1-16,-21 1 0,0 0 0,0 0 16,22-21-16,-22-1 0,0 22 15,0-21-15,0-22 0,-21 22 0,0 0 16,22-22-16,-22 1 0,0-1 15,21 22-15,-21-1 0,0 1 0,0 0 16,0 21-16,0 42 31,0 0-31,-21 0 0,-1 21 16,1-20-16,0 20 0,0-21 0,21 21 16,0-20-16,0 20 0</inkml:trace>
  <inkml:trace contextRef="#ctx0" brushRef="#br0" timeOffset="119298.41">15769 13653 0,'0'42'16,"0"-21"0,0 0-16,-21 0 0,21 1 15,0-1-15,0 21 0,0-21 0,0 0 16,-21 1-16,21-1 0,0 21 15,-21-21-15,21 0 0,0 1 0,0-1 16,-22 0-16,22 0 0,-21-21 16,21-21-1,0 0 1</inkml:trace>
  <inkml:trace contextRef="#ctx0" brushRef="#br0" timeOffset="119440.33">15896 13568 0,'21'-21'0,"-42"42"0,42-63 16,0 63 15,-21 0-31,0 0 16,22 0-16,-1 0 16,0 1-16</inkml:trace>
  <inkml:trace contextRef="#ctx0" brushRef="#br0" timeOffset="120275.37">16870 13631 0,'0'-21'0,"0"42"0,0-63 16,0 21-16,0 0 0,-21 21 15,-1-21-15,1 21 0,0 0 16,0 0-16,0 21 0,0 0 0,-1 0 15,1 21-15,0-20 0,0-1 0,0 21 16,-22 0-16,43-20 0,-21 20 16,0-21-16,21 21 0,-21-20 15,21-1-15,0 0 0,0 0 0,0 0 16,21-21-16,0 21 0,0-21 0,1 0 16,20 0-16,-21 0 0,21 0 15,1 0-15,-1 0 0,0-21 0,1 0 16,-1 0-16,0 0 0,1 0 0,-22-1 15,21 1-15,-21-21 0,1 0 16,20-1-16,-42 1 0,21 0 0,-21-22 16,0 22-16,0-22 0,0 22 0,0 0 15,0-1-15,-21 1 0,21 0 16,-21 20-16,0 1 0,-1 0 0,1 21 16,0 0-16,21 21 15,-21 0-15,0 1 0,0-1 0,21 21 16,0 0-16,-22 1 0,22-1 15,-21 0-15,21 22 0,0-22 16,0 1-16,0 20 0,0-21 0,0 1 16,0-22-16,21 21 0,1-21 0,-1 1 15,0-1-15,21 0 0,-21-21 0,1 0 16,20 0-16,0 0 0,43 0 16,-43 0-16,1 0 0,-22-21 15,21 21-15,0-21 0,1-1 0,-22 1 16,21 0-16,-21 0 0,1 0 15,-1 0-15,0-22 0,0 22 16,-21 0-16,0 0 0,0 0 0,0 42 31,0 0-15,0 0-16,0 0 0,0 0 0,-21 1 16,21-1-16,0 0 0,-21 0 15,21 0-15,0 0 0,0 1 0,0-1 16,21-21-16,0 0 15,0 0-15,0 0 0,1 0 16,-1 0-16,0 0 0,0 0 16,0-21-16,0 21 0,22-22 0,-22 1 15,0 21-15,0-21 0,0 0 16,1 0-16,-1 0 0,0-1 0,0 1 16,0 21-16,0 0 15,-21 21 1,0 1-16,0-1 15,0 0-15,0 0 0,-21 0 16,21 0-16,0 1 0,0-1 16</inkml:trace>
  <inkml:trace contextRef="#ctx0" brushRef="#br0" timeOffset="120472.25">18246 13949 0,'0'0'16,"21"0"-16,0-21 16,21 21-16,-21-21 0,1-1 15,-1 22-15,0-21 0,0 0 0,0 0 0,-21 0 16,0-22-16,0 22 15,0-21-15,0 21 0,-21-22 0,0 22 16,0-21-16,0 21 0,-22 0 0,22 21 16,-21 0-16,-1 0 0,22 0 15,0 0-15,-21 0 0,21 21 0,-1 0 16,1 0-16,-21 0 0,21 0 0,0 1 16,-1-1-16,1 21 0,0-21 15,0 0-15,21 1 0,-21-1 0,0 0 16,21 0-16</inkml:trace>
  <inkml:trace contextRef="#ctx0" brushRef="#br0" timeOffset="121056.92">15367 15304 0,'0'0'16,"0"21"0,42-21-1,-21 0-15,22 0 16,-1 0-16,0 0 0,22 0 0,-1 0 16,22 0-16,-21 0 0,20 0 0,22 0 15,0-21-15,0-1 16,0 22-16,21-21 0,0 0 0,0 21 15,0-21-15,0 21 0,21-21 0,-21 21 16,21 0-16,-21-21 0,0 21 0,0 0 16,0 0-16,-21 0 0,0-22 15,-1 22-15,-20 0 0,0 0 0,-1 0 16,-20 0-16,-1 0 0,-20 0 0,-1 0 16,0-21-16,-20 21 0,-1 0 15,0 0-15,-21-21 16,0 0-1,-21 21-15,0 0 16,-1 0-16,1-21 0,0 21 0,0 0 16,0 0-16,0 0 0,-22 0 15,1 0-15,21 0 0,-22 21 0,1 0 16,-21-21-16,-43 42 0</inkml:trace>
  <inkml:trace contextRef="#ctx0" brushRef="#br0" timeOffset="121449.69">15409 16214 0,'64'21'16,"-43"-21"-16,21 0 0,-21 0 0,22 0 15,-22 0-15,21 0 0,22-21 0,-1 0 16,1 21-16,84 0 0,-85 0 16,22 0-16,21 0 0,0 0 15,0-22-15,-1 22 0,1-21 16,21 21-16,-21-21 0,0 21 0,21-21 15,-21 21-15,-22-21 0,22 21 0,-21 0 16,0 0-16,-22 0 0,1 0 16,-22 0-16,0 0 0,1 0 15,-43 21-15,-22 0 16,-20-21-16,0 21 0,-1 0 0,1 1 16,-21-1-16,-1 0 0</inkml:trace>
  <inkml:trace contextRef="#ctx0" brushRef="#br0" timeOffset="121843.49">14901 16933 0,'0'0'0,"0"22"0,0-1 16,0 0-16,21-21 16,1 21-16,-1-21 0,-21 21 15,21-21-15,0 21 0,0-21 0,22 22 16,-22-22-16,21 21 16,-21-21-16,22 0 0,20 21 0,-21-21 15,22 0-15,-22 0 0,22 0 0,20 0 16,-20 0-16,-1 0 0,22 0 15,0-21-15,-1 21 0,-20-21 0,21-1 16,-1 22-16,1-21 0,0 0 0,-22 21 16,1-21-16,-1 21 0,1 0 15,-22 0-15,0 0 0,1 0 0,-22-21 16,0 21-16,0 0 0,-42 0 16,0 0-1,-22 0-15,22 0 16,-21 21-16</inkml:trace>
  <inkml:trace contextRef="#ctx0" brushRef="#br0" timeOffset="122375.18">15071 17928 0,'0'0'0,"21"0"0,21 21 0,-21-21 15,22 0-15,-1 0 0,21 0 0,-20 0 16,-1 0-16,22 0 0,-1-21 16,1 21-16,-1-21 0,1 0 15,-1 21-15,1-21 0,20 0 0,-20-1 16,20 1-16,-20 0 0,21 0 16,-1 0-16,-20 0 0,-1 21 0,85-43 15,-105 43-15,20-21 0,-20 0 16,-1 21-16,-21 0 0,21 0 15,1-21-15,-22 21 16,0 0 78,-21-21-63</inkml:trace>
  <inkml:trace contextRef="#ctx0" brushRef="#br0" timeOffset="124183">5376 12552 0,'0'0'0,"-42"0"0,21 0 15,0 0-15,-1-21 0,-20 21 16,21 0-16,0 0 16,0 0-16,-1 0 15,22-21 16,-21 21-31,42 0 110,1 0-95,20 0-15,-21 0 0,21 0 0,-20 0 16,20-22-16,0 22 0,1 0 0,20 0 16,-21 0-16,22 0 0,-1-21 15,1 21-15,-1 0 0,22 0 0,-21 0 16,20 0-16,1-21 0,0 21 16,-1 0-16,22 0 0,0 0 0,0 0 15,-22-21-15,22 21 0,0 0 16,169 0-1,-169 0-15,63 0 0,-84 0 16,0 0-16,-1 0 0,-20 0 16,21 0-16,-22 0 0,22 0 0,-22 0 15,-20 0-15,20 0 0,-21 0 16,1 0-16,-1 0 0,0 0 0,-20 0 16,-1 0-16,0 0 0,0 0 0,0 0 15,-42 0 32,0 0-47,0 0 16,0 0-16,-1 0 0,-20 0 15,21 0-15,0 0 0,0 0 16,-22 0-16,1 0 0,21 0 0,-22 0 16</inkml:trace>
  <inkml:trace contextRef="#ctx0" brushRef="#br0" timeOffset="124556.53">5736 12764 0,'0'0'0,"-21"0"0,0 0 0,0 0 15,-1 0-15,1 0 0,0 0 0,0 0 16,0 0-16,0 0 16,-22 0-16,64 0 0,-42 0 15,0 0-15,0 0 0,-43 0 16,22 0-16</inkml:trace>
  <inkml:trace contextRef="#ctx0" brushRef="#br0" timeOffset="124988.83">5630 1270 0,'43'0'15,"20"0"-15,43 0 16,-21 0-16,-1 6138 0,1-4952 16,21-2033-16,0-635 0,-1-42 15,22 149-15,-21 232 0,21 254 0,0 169 16,-21 191-16,0 444 0,0 85 0,0 0 15,-22 0-15,1 0 0,21 0 16,-43 0-16,22 0 0,-22 0 0,1 0 16,-1 0-16,-20 0 0,-1 0 0,-21 0 15,22 0-15,-22 0 0,0 0 0,0 0 32,0 0 139</inkml:trace>
  <inkml:trace contextRef="#ctx0" brushRef="#br0" timeOffset="126985.99">9186 0 0,'0'0'0,"-21"0"0,0 0 0,0 0 16,0 0-16,-1 0 0,1 0 15,0 0-15,0 0 16,42 0 31,0 0-47,22 0 0,-22 0 0,21 0 16,0 0-16,1 0 0,-1 0 0,22 0 15,-22 0-15,21 0 0,22 0 0,-21 0 16,20 0-16,1 0 0,0 0 0,-1 0 15,1 0-15,0 0 0,-1 0 16,1 0-16,63 0 0,-63 0 16,-1 0-16,-20 0 0,21 0 0,-1 0 15,86 0-15,-86 0 0,530 12129 282,-635-12129-267,0 0-15,0 0 16,-22 0-16,1-22 0,-43 1 0,43 21 15,0-21-15,-1 21 0,1-21 0,-22 21 16,-20-42-16,-22 42 16,64-22-16,-1 22 0,-20 0 0,-43 0 15,64 0-15,-22 0 0,-84 0 16,106 0-16,-1 0 0,-41 0 16,62 0-16,-20 0 0,0 22 15,-22-22 1,22 0-16,21 0 0,-22 0 0,22-22 15,0 22-15,-21-42 0,21 21 16,-1 0-16,22 0 0,-21-1 16,0-20-16,21 21 15,-21 0-15,0 0 0,0-1 16,-1 22 0,1-21-16,0 21 0,0 0 0,0 0 15,0 0-15,-1 0 16,1-21-16,0 21 0,0 0 0,0 0 15,0 0-15,-1 0 0,22-21 16,-21 21-16,0 0 16,0 0-16,21-21 0,-21 21 15,21-21 1,0-1 0,0 1-1,21 21 1,0-21-16,0 0 15,0 21-15,2329-11536 16,-4678 23072-16,2328-11557 16,21 21-16,-21 0 0,0-21 15,0-1 17,-21 22-32,-1 0 15,1 0 1,42 22 15,1-1-31,-1-21 16,0 21-16,21 0 0,1 0 0,41 43 15,-20-43-15,-1 21 0,1-21 16,20 22-16,-20-1 0,-1 0 16,22 1-16,-21-1 0,20 0 15,1 1-15,0-1 0,-1 0 0,1 1 0,84 41 16,-84-62-16,0 20 15,-22-21-15,22 21 0,-22-20 0,1 20 16,-1-21-16,1 0 0,-1 0 0,1 1 16,-22-1-16,0 0 0,22 0 15,-1 0-15,-41 0 16,20-21-16,-21 0 0,-42 0 47,0-21-47,0 21 0,-1-21 15,1 21-15,0-21 0,0 0 16,0 0-16,-22 21 0,22-22 0,0 1 16,-21 0-16,-1 0 0,22 0 15,-21 0-15,0-1 0,20 1 0,-20 0 16,21-21-16,-21 21 0,20-1 0,1 1 16,0 0-16,0 0 0,0 0 15,42 21 16,0 0-31,21 21 0,-20 0 16,20 0-16,0 0 0,1 1 0,-1 20 16,0-21-16,22 0 0,-22 22 15,22-22-15,-22 0 0,0 0 0,22 0 16,-22 0-16,0 1 0,22-1 16,-22 0-16,-21 0 0,22-21 0,-1 21 15,-21-21-15,0 0 0,1 21 16,-1-21-16,-42 0 31,-1 0-31,1 0 16,-21 22-16,21-22 0,-22 0 0,22 21 15,-21-21-15,0 21 0,20-21 0,-20 21 16,0 0-16,-1-21 0,22 21 0,-21-21 16,0 22-16,-1-22 0,22 0 15,-21 0-15,21 0 0,-1 0 0,-20 0 16,21 0-16,-21 0 0,20 0 0,1-22 15</inkml:trace>
  <inkml:trace contextRef="#ctx0" brushRef="#br0" timeOffset="127780.78">10012 11875 0,'0'0'0,"-21"-22"0,21 1 0,-22 0 0,1 0 16,0 0-16,21 0 15,0-1-15,0 44 31,0-1-31,21 0 16,0 0-16,1 0 0,-1 22 0,21-22 16,-21 42-16,22-20 0,-1-1 15,21 21-15,-20-20 0,20 20 0,-20 1 16,20-1-16,1-20 0,-1 20 0,1 1 16,-1-22-16,22 21 0,-22 1 0,22-22 15,0 22-15,-1-22 16,-20 22-16,20-22 0,1 0 0,0 22 0,-1-22 15,-20 0-15,21 1 0,20-22 16,-20 21-16,0 1 0,-1-22 16,1 21-16,21 0 0,-21-20 0,-22 20 15,22-21-15,-1 21 0,-20 1 0,-1-22 16,1 21-16,-22-21 0,22 1 0,-22 20 16,0-21-16,1 0 0,-1 0 15,-21-21-15,22 22 0,-22-22 0,0 21 16,0-21-1,-21-21 17,0-1-32,-21 22 0,0-21 0,0 0 15,-1 21-15,1-21 0,0 0 0,0 0 16,-21-1-16,20-20 0,1 21 16,-21 0-16,21 0 0,-22-1 0,22 1 15,0 0-15,0 0 0,0 21 16,21-21-16,0 42 31,21-21-31,0 21 0,0 0 0,22 0 16,-22-21-16,0 22 0,21-1 15,1 0-15,-22-21 0,21 21 16,0 0-16,1 0 0,-1-21 0,22 43 16,-43-22-16,21 0 0,-21 0 15,-21 0-15,0 1 0,0-1 16,0 0-16,0 0 0,-21 0 0,0 0 15,0 1-15,-22-22 0,1 21 0,0 0 16,-1 0-16,1-21 0,-21 0 16,20 0-16,-20 0 0,20 0 0,-20 0 15</inkml:trace>
  <inkml:trace contextRef="#ctx0" brushRef="#br0" timeOffset="128616.56">10160 12171 0,'-21'0'0,"42"0"0,-42-21 16,0 21-16,42 0 31,0 21-15,0 0-16,0 0 0,22 22 0,-1-22 16,0 21-16,1 0 0,-1 22 15,21-22-15,-20 22 0,20-1 0,1 22 16,-1 0-16,1-22 0,-1 22 0,1-1 15,20 1-15,-20 0 0,-1 21 0,22-22 16,-21 1-16,-1 0 0,22-1 16,-1 1-16,-20 0 0,21-1 0,-1 1 15,1-22-15,0 22 0,-1-21 16,1-1-16,-22 1 0,22-1 0,-21 1 16,20-1-16,-20 1 0,-1-22 15,43 43-15,-42-43 0,-22 0 16,21 1-16,-20-22 0,-1 21 0,0-21 15,1 0-15,-22 1 0,21-1 0,-21 0 16,22 0-16,-22 0 0,0-21 16,0 21-16,0-21 0,1 0 15,-22-21 17,0 0-32,-22 21 15,1-21-15,21 0 0,-21 0 16,0-22-16,0 22 0,21 0 0,-21 0 15,-1 0-15,1-1 0,0 1 0,0 0 16,0-21-16,0 42 0,-1-21 16,1-1-16,0 1 0,0 0 15,42 42 17,0 0-17,-21 1-15,21-1 0,1-21 0,20 21 16,-21 0-16,0 0 0,0 0 15,1 1-15,-1-22 0,0 21 0,0 0 16,0-21-16,0 21 0,1-21 0,-1 0 16,0 0-16,-21 21 0,0 0 31,0 1-15,-42-1-16,20-21 0,-20 21 15,0-21-15,-1 21 0,-20 0 16,21-21-16,-22 0 0,1 21 0,-22-21 0,21 0 15,-20 0-15,20 0 0</inkml:trace>
  <inkml:trace contextRef="#ctx0" brushRef="#br0" timeOffset="129606.88">10096 12869 0,'0'0'0,"0"-21"16,-21 0-16,21 0 0,0 0 0,0 0 15,21 42 16,1 0-31,-1 0 0,0 0 16,0 0-16,0 22 0,0-1 16,22 22-16,-1-22 0,0 21 0,1 1 15,-1-1-15,0 22 0,22 0 0,-1-22 16,1 22-16,21 0 0,-1-1 16,-20 1-16,20 0 0,1-1 0,0 1 15,-1 21-15,1-22 0,21 1 0,-21 21 16,-1-21-16,1-1 0,21 22 0,-22-21 15,22-1-15,-21 1 0,0 21 16,20-21-16,-20-1 0,0 1 16,21 0-16,-22-1 0,1-20 0,21 20 15,-22-20-15,1 21 0,0-22 0,-1 1 16,1-1-16,0-21 0,-1 22 16,1-22-16,-21 22 0,-1-22 15,1 0-15,-1 1 0,-21-1 0,22 0 0,-22-20 16,1 20-16,-22 0 0,21-21 15,-21 1-15,0-1 0,1 21 0,-1-21 16,0 0-16,-21 1 16,0-1-16,-21-21 15,0 0 1,-1 0-16,1 0 0,0 0 0,0 0 16,-21 0-16,20 0 0,1 0 15,-21-21-15,21 21 0,-22-22 16,22 22-16,0-21 0,0 21 0,-21-21 15,20 0-15,1 21 0,0-21 0,0 0 16,0-22-16,0 22 0,-1 0 16,22 0-16,-21 0 0,21-22 15,0 22-15,0 0 0,0 0 0,0-22 16,0 22-16,0 0 0,0 0 0,0-21 16,0 20-16,0 1 0,0 0 15,21 21-15,1 0 16,-1 21-1,0-21-15,-21 21 0,21 1 0,0 20 16,0-21-16,1 0 0,-22 22 16,21-22-16,21 21 0,-21-21 0,0 22 15,1-22-15,-1 21 0,21-21 0,0 43 16,1-43-16,-22 0 0,0 0 16,0 0-16,22 1 0,-22-1 15,0 0-15,-21 0 0,21-21 0,-21 21 16,0 0-16,0 1 0,0-1 15,0 0-15,-21-21 16,0 21-16,0-21 0,-22 21 16,22 0-16,0-21 0,-21 22 0,-1-22 15,22 21-15,-21-21 0,-1 0 0,22 0 16,-21 21-16,0-21 0,20 0 16,-20 0-16,21 0 0,-21 0 0,20 0 15,1 0-15,0 0 0,0 0 0,0 0 16,0 0-16,-1-21 0</inkml:trace>
  <inkml:trace contextRef="#ctx0" brushRef="#br0" timeOffset="135336.49">19791 2074 0,'-21'0'32,"21"22"-32,0-1 15,-22 0 1,1 0 0,21 0-1,-21-21-15,0 21 16,0-21-1,21 22-15,0-1 0,-21-21 16,-1 21-16,1-21 16,21 21-16,-21-21 15,21-21 48,0 0-63,21 0 15,0-1-15,-21 1 16,22 0-16,-1 0 0,0-21 0,0 20 16,0-20-16,0 0 0,1-1 15,-1 1-15,0 0 0,0-1 0,0-20 16,0 21-16,1-1 0,-1 1 16,-21 0-16,0 20 0,21-20 15,-21 21-15,21 0 0,-21 0 16,0-1-16,0 44 31,-21 20-31,0-21 16,0 0-16,21 0 15,0 22-15,-22-22 0,22 0 0,0 21 16,-21-20-16,21-1 0,0 21 16,0-21-16,0 0 0,0 1 0,0-1 15,0 0-15,21 0 0,1 0 16,-1 0-16,-21 1 0,21-1 15,0-21-15,-21 21 0,21 0 16,-21 0-16,21-21 0,1 21 0,-22 1 16,0-1-16,0 0 15,0 0-15,0 0 0,0 0 16,0 1 0,-22-22-16,1 21 0,0-21 15,0 0 1,0 0-16,0 0 0,-1 0 15,22-21-15,-21-1 16,0 22-16,21-21 0,0 0 0,-21 0 16,21 0-16,-21 21 15,21-21-15,0 42 32,21 0-32,0 0 15,0 0-15,0 0 0,1-21 0,-1 22 16,-21-1-16,21 0 15,0-21-15,0 21 0,0 0 0,1-21 16,20 21-16,-21-21 0,0 0 16,22 0-16,-22 0 0,21 0 0,-21 0 15,22 0-15,-1 0 0,0 0 16,1 0-16,-1-21 0,0 0 0,1 21 16,-22-21-16,21 0 0,0 0 15,-20-1-15,20 1 0,-21 0 0,0 0 16,0 0-16,-21 0 0,0-1 15,0-20-15,0 21 0,0 0 0,0 0 16,0-1-16,0 1 0,-21 0 16,0 0-16,0 0 0,0 21 15,0 0-15,-1 0 16,1 0-16,0 0 0,0 21 0,0 0 16,0 0-16,-1 0 0,1 22 15,0-22-15,21 0 0,-21 21 16,21-20-16,0 20 0,0-21 0,0 0 0,0 0 15,0 1-15,0-1 0,0 0 16,21 0-16,0-21 0,0 0 0,1 21 16,-1-21-16,0 0 15,0 0-15,0 0 0,0 0 16,1 0-16,-1-21 0,-21 0 16,21 21-16,0-21 0,0 0 0,0-1 15,-21 1-15,0 0 0,0 0 16,0 0-16,0-22 0,0 22 0,0 0 15,0 0-15,0 0 0,0 0 16,22 21 0,-22 21-16,21-21 15,0 21-15,-21 0 0,0 0 0,0 0 16,21 22-16,0-1 0,-21-21 16,0 0-16,21-21 15,1 22-15,-1-1 0,0 0 0,0 0 16,0-21-16,0 0 0,1 0 15,-1 0-15,0 0 0,0 0 16,0 0-16,0-21 16,1 21-16,-1-21 0,-21 0 0,21-1 15,0 1-15,-21 0 16,0 0-16,0 0 0,0 0 0,0-1 16,0 1-16,0 0 0,0 0 15,-21 0-15,0 21 0,21-21 16,-21 21-16,21 21 15,0 0 1,0 0-16,0 0 0,0 22 16,0-22-16,0 0 0,0 0 15,-22 0-15,22 0 0,0 1 0,0-1 16,0 0-16,0 0 16,0 0-16,0 0 15,-21-42 16,21 0-15,0 0-16,0 0 0,0 0 16,0-1-16,0-20 0,0 21 15,0 0-15,0-22 0,21 22 16,1 0-16,-22-21 0,21 21 0,0-1 16,0 22-16,-21-21 0,21 21 15,0 0-15,1 0 0,-1 0 0,0 0 16,21 21-16,-21-21 0,1 22 15,-22-1-15,21 0 0,0 0 0,0 0 16,-21 0-16,0 1 0,0-1 16,0 0-16,0 0 0,0 0 0,0 0 15,0 1-15,0-1 16,0 0-16,0-42 62,21 0-62,-21-1 0,21 1 16,1 0-16,-22 0 0,0 0 0,21 0 16,0-22-16,-21 22 0,21 0 15,0-21-15,0 20 0,1 1 0,-1 0 16,0 0-16,0 21 16,0 0-16,0 0 0,1 0 15,-22 21-15,21 0 16,-21 0-16,0 1 0,0-1 0,0 0 15,0 0-15,0 0 0,0 0 16,0 1-16,0-1 0,0 0 16,0 0-16,21-21 0,-21 21 0,21 0 15,0 1-15,0-22 16,1 21-16,-1-21 0,0 0 16,0 0-16,0 0 15,0 0-15,22 0 0,-22-21 0,0 21 16,0-22-16,0 1 0,1 21 15,-1-21-15,0 0 0,0 0 0,0 0 16,-21-1-16,0 1 0,0 0 16,0 0-16,0-21 0,0 20 0,0 1 15,0 0-15,0 0 0,0 0 16,-21 21 0,0 0-16,21 21 15,-21 0-15,21 0 0,0 22 16,0-22-16,0 0 0,0 0 0,0 21 15,0-20-15,0-1 0,0 0 16,0 0-16,0 0 0,21 0 16,0 1-16,0-1 15,0-21-15,1 0 0,-1 0 16,-21 21-16,21-21 0,0 0 16,0 0-16,0 0 0,1-21 15,-1 21-15,0-21 0</inkml:trace>
  <inkml:trace contextRef="#ctx0" brushRef="#br0" timeOffset="135555.37">23241 1503 0,'0'0'0,"0"-21"0,-21 0 16,0 21-16,-1 0 0,1 0 0,0 0 15,0 0-15,0 0 0,0 0 16,-1 21-16,1 0 0</inkml:trace>
  <inkml:trace contextRef="#ctx0" brushRef="#br0" timeOffset="135936.16">22860 1884 0,'0'21'16,"0"21"-16,0-20 15,0-1-15,0 21 0,0-21 0,0 22 16,0-22-16,0 0 0,21 0 0,-21 0 16,21 0-16,0 1 0,1-1 15,-1 0-15,0-21 0,0 0 16,21 0-16,-20 0 16,-1 0-16,0 0 0,21 0 0,-21 0 15,22-21-15,-22 0 0,0 21 0,21-22 16,-20 1-16,20 0 0,-21-21 15,0 21-15,22-1 0,-43-20 0,21 0 16,0-1-16,-21 22 0,0-21 16,0-22-16,0 22 0,0 0 0,-42-1 15,-1 1-15,22 0 0,0 21 16,0-1-16,0 1 0,-1 0 0,1 0 16,0 21-16,0 0 0,0 0 15,0 0-15,-1 0 0,1 0 0,0 21 16,0-21-16,0 21 15,0 0-15,21 1 0,-22-1 0,22 0 16,-21 0-16,21 0 0,0 0 16,0 1-16,0-1 0,0 0 15,0 0-15,0 0 0,0 0 16,0 1 0</inkml:trace>
  <inkml:trace contextRef="#ctx0" brushRef="#br0" timeOffset="136404.89">23664 2350 0,'0'42'16,"0"0"-16,0 1 0,0-1 0,-21 43 15,21-43-15,-21 0 0,0 1 16,21-1-16,0 0 0,-21 1 16,21-1-16,-22 0 0,22-21 0,0 1 15,0 20-15,-21-21 0,21 0 0,0 0 16,-21 1-16,21-1 0,0 0 16,0-42 15,0 0-16,0-1-15,21 1 0,-21 0 16,0 0-16,21-21 0,-21 20 16,0-20-16,0 0 0,0-1 0,0 1 15</inkml:trace>
  <inkml:trace contextRef="#ctx0" brushRef="#br0" timeOffset="136563.79">23685 1905 0</inkml:trace>
  <inkml:trace contextRef="#ctx0" brushRef="#br0" timeOffset="136596.78">23728 1863 0,'0'0'16,"0"-21"-16</inkml:trace>
  <inkml:trace contextRef="#ctx0" brushRef="#br0" timeOffset="136874.62">23897 1778 0,'21'0'16,"0"0"-16,1 0 0,-1 0 16,0 0-16,0 0 0,0 0 15,-254 381 110,255-381-93,-1 0-17,0 0 1,0 0-16,0 0 15,0 0-15,1 0 0,-1 0 0,0 0 16</inkml:trace>
  <inkml:trace contextRef="#ctx0" brushRef="#br0" timeOffset="136990.54">24215 2053 0,'21'-21'0,"-42"42"0,42-63 0,0 21 16,-21 0-16,21-1 16,-21 1-16,0 0 0,0 0 0,0 0 15,0 0-15,0-1 16,-21 1-1</inkml:trace>
  <inkml:trace contextRef="#ctx0" brushRef="#br0" timeOffset="138239.74">24172 2032 0,'0'21'16,"0"0"-16,0 1 0,0-1 16,0 0-16,21-21 0,1 21 15,-1-21 1,0 0-16,0 0 15,0 0-15,0 0 16,1 0-16,-1-21 0,0 0 16,0 0-16,0-1 0,-21 1 15,21 0-15,-21 0 0,0 0 16,22 21-16,-22-21 0,0-1 16,0 1-16,0 0 15,21 21-15,0 0 16,-21 21-1,21 0-15,-21 1 0,0-1 16,21-21-16,-21 21 0,0 0 16,0 0-16,21 0 0,-21 1 0,22-1 15,-1 0-15,0-21 0,0 21 16,0-21 0,0 0-16,1 0 0,-1 0 15,0 0-15,0 0 0,0 0 16,0-21-16,-21 0 15,0 0-15,0-1 16,0 1-16,0 0 0,0 0 16,0 0-16,0 0 0,0-1 15,-21 22 1,0 0-16,0 0 16,0 22-16,0-22 0,-1 21 15,1 0-15,0 0 0,21 0 16,-21 0-16,21 1 0,0-1 15,0 0-15,0 0 0,0 0 16,0 0-16,21-21 16,0 0-1,0 0-15,1 0 16,-1 0-16,0 0 16,0-21-16,0 0 0,0 0 15,-21 0-15,22 0 16,-22-1-16,0 1 0,21 0 0,-21 0 15,0 0-15,0 0 0,21-1 16,-21 1-16,0 0 31,21 21 16,0 0-31,0 0-1,1 0-15,-1-21 0,-21 0 16,21 0-16,0-1 0,-21 1 16,0 0-16,0 0 15,0 0-15,21-22 0,-21 22 0,0 0 16,0 0-16,0 0 0,0 0 16,0-1-16,0 1 0,0 0 15,-21 21 1,21 21-16,0 0 15,-21 1-15,21 20 16,-21-21-16,0 21 0,21-20 0,0 20 16,0 0-16,-22 1 0,22-22 15,0 21-15,0 0 0,0-20 0,0-1 16,0 21-16,0-21 0,0 0 16,0 1-16,0-1 0,0 0 15,22-21 1,-1 0-1,0 0-15,0 0 0,-21-21 16,21 0-16,0-1 16,-21 1-16,22 0 15,-22 0-15,21 0 0,-21 0 16,0-1-16,21 22 16,-21 22-1,0-1-15,0 0 16,21 0-16,-21 0 0,0 0 15,0 1-15,0-1 0,0 0 16,21-21-16,-21 21 0,21-21 0,-21 21 16,22-21-1,-1 0-15,0 0 16,0 0 0,0-21-16,0 0 15,-21 0-15,0 0 16,0-1-16,0 1 0,0 0 15,0 0-15</inkml:trace>
  <inkml:trace contextRef="#ctx0" brushRef="#br0" timeOffset="138503.59">24934 1715 0,'0'-22'0,"0"1"31,21 21-31,1 0 16,-1 0-16,0-21 0,0 21 15,0 0-15,0 0 0,1-21 0,-1 21 16,0 0-16,0-21 0,0 21 16,0 0-16,1 0 0,-1 0 0,-21-21 15,21 21-15,-21-22 31,-21 22-15</inkml:trace>
  <inkml:trace contextRef="#ctx0" brushRef="#br0" timeOffset="139300.64">20849 2646 0,'-21'0'0,"42"0"0,-63 0 0,21 0 16,-1 0-16,1 0 16,0 0-16,0 0 15,42 0 32,21 0-47,1 0 0,-1 0 16,22 0-16,-1 0 0,1 0 0,20 21 15,1-21-15,21 0 0,0 0 16,-22 0-16,43 0 0,-21 0 16,0 0-16,0 0 0,21 0 15,-21 0-15,21 0 0,0 0 0,0 0 16,0 0-16,0 0 0,0 0 16,-22 0-16,22 0 0,-21 0 0,-21 0 15,21 0-15,0 0 0,-22 0 0,1 0 16,0 0-16,-22-21 0,22 21 15,-22 0-15,1 0 0,-1 0 0,1 0 16,-22-21-16,22 21 0,-22 0 16,21 0-16,-20-21 0,-1 21 0,-21 0 15,22 0-15,-1 0 16,-21 0-16,0 0 0,0-22 0,1 22 16,-1 0-16,0 0 0,-42 0 46,0 0-46,-1 0 0,1 0 16,0 0-16,0 0 0,-21 0 0,20 0 16,1 0-16,-21 0 0,0 0 15,20 0-15,-20 0 0,0-21 0,-22 21 16,22 0-16</inkml:trace>
  <inkml:trace contextRef="#ctx0" brushRef="#br0" timeOffset="139823.85">20807 2794 0,'-64'0'0,"128"0"0,-255 21 15,149-21-15,21 0 16,0 0-16,-1 0 0,22 21 0,22-21 31,-1 0-31,21 0 16,0 0-16,1 0 0,20 0 16,1 0-16,-1 0 0,1 0 0,20 0 15,1 0-15,21 0 0,0 0 16,0 0-16,21 0 0,0 0 0,0 0 15,0 0-15,21-21 0,0 21 0,0 0 16,0 0-16,0-21 0,1 21 16,-22 0-16,0 0 0,0 0 0,-22 0 15,1-21-15,-21 21 0,0 0 16,-1 0-16,1 0 0,-22 0 16,1-21-16,-22 21 0,1 0 15,-1-21-15,0 21 0,1 0 0,-22 0 16,21 0-16,-21 0 0,0 0 0,1 0 15,-1 0-15,0 0 16,-21-22 15,-21 22-15,0 0-16,-1 0 0,1-21 16,0 21-16,0 0 0,0-21 0</inkml:trace>
  <inkml:trace contextRef="#ctx0" brushRef="#br0" timeOffset="140551.39">18711 2053 0,'0'0'0,"-21"0"0,0 0 0,-21 0 16,20 0-16,1 0 0,-21 0 0,21 0 15,0 0-15,42-21 32,21 21-32,-21 0 15,22 0-15,-1 0 0,0 0 0,1 0 16,-1 0-16,0 0 0,1 0 16,-1 0-16,21 0 0,-20 0 0,-1-21 15,0 21-15,1 0 0,-22 0 16,21 0-16,-21 0 0,1 0 0,-1 0 15,0 0-15,-42 0 63,0 0-63,-1 0 0</inkml:trace>
  <inkml:trace contextRef="#ctx0" brushRef="#br0" timeOffset="140872.21">18203 2117 0,'-21'0'15,"42"0"1,0 0-16,1 0 0,20 0 15,0 0-15,1 0 0,-1-21 16,21 21-16,1 0 0,-1 0 0,1-22 16,-22 22-16,22-21 0,-1 21 15,1 0-15,-22 0 0,0-21 0,22 21 16,-22 0-16,-21 0 0,22 0 16,-22 0-16,0 0 0,0 0 0,0 0 15,1 0-15,-22-21 31,-22 21-31,1 0 0,0 0 0,0 0 16</inkml:trace>
  <inkml:trace contextRef="#ctx0" brushRef="#br0" timeOffset="141367.06">18902 1524 0,'21'0'0,"-21"21"16,0 0-1,0 1-15,0-1 0,-21 0 16,0 0-16,-1 0 0,1 0 15,-21 22-15,21-22 0,-22 21 0,1-21 16,0 22-16,-1-22 0,1 21 16,0-21-16,-1 1 0,1-1 15,21-21-15,0 21 0,0-21 16,-1 21-16,44-21 31,-1 0-31,0 0 0,21 0 16,1 0-16,-1 21 0,0-21 15,22 21-15,-22-21 0,22 22 0,-22-1 16,21-21-16,-20 21 0,-1 0 16,0 0-16,1 0 0,-1-21 0,0 22 15,-20-1-15,-1 0 0,0 0 16,0-21-16,-21 21 0,0 0 0,0 1 16,0-1-16,0 0 15,0 0-15,0 0 0,0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3T03:44:12.6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1355 1397 0,'0'0'0,"21"0"15,0 0 1,0 0-1,0-21-15,-21 0 16,21 21-16,1-21 0,-1-1 16,21 22-16,-21-21 0,0 0 0,1 0 15,-1 0-15,0 0 0,0-1 16,-21 1-16,21 0 16,-21 0-16,0 0 0,0 0 0,-21 21 15,-21-22-15,21 22 0,-22 0 16,1 0-16,0 0 0,-22 22 15,22-1-15,-22 0 0,22 0 0,-22 0 16,22 0-16,0 1 0,-1 20 16,1-21-16,21 21 0,0-20 15,0-1-15,21 21 0,0-21 0,0 22 16,0-22-16,0 0 0,21 21 16,0-21-16,0 1 0,21-1 15,-20 21-15,20-21 0,-21 0 16,21 1-16,1 20 0,-1-21 15,-21 0-15,22 0 0,-22 22 16,21-22-16,-21 0 0,0 0 0,-21 22 16,0-22-16,0 0 0,0 0 15,-21 0-15,0 0 0,0 1 16,-21-1-16,-1 0 0,1 0 0,0-21 16,-1 0-16,1 0 0,0 0 15,20 0-15,-20 0 0,0 0 16,21 0-16,-22-21 0,22 0 0,0 0 15,0-1-15,0 1 0,21 0 16,0 0-16,0 0 0,-22 0 16,22-1-16,22 22 31,-1 0-31,0 22 16,0-1-16,0 0 0,0 0 0,1 0 15,-1 0-15,21 1 0,-21-1 16,0 0-16,22 0 0,-1-21 15,-21 21-15,22-21 0,-1 0 0,0 0 16,1 0-16,-1 0 0,0-21 16,22 0-16,-22 0 0,0 0 15,1-22-15,-1 22 0,-21-21 0,22-1 16,-22 1-16,21-21 0,-21-1 16,0 22-16,1-22 0,-22 1 15,0 20-15,0-20 0,0 21 16,0-22-16,0 1 0,0 20 15,0 1-15,0-22 0,0 22 0,0 21 16,0 0-16,0 0 0,0-1 16,0 65-1,0-22-15,0 21 16,0-21-16,0 22 0,0 20 16,0-20-16,0-1 0,0 21 0,0 1 15,0-22-15,0 22 0,0-22 16,0 22-16,0-22 0,21 0 15,-21 1-15,21-1 0,0-21 16,-21 0-16,0 0 0,0 1 16,21-22-16,0 21 0,-21-42 31,0-1-15,0 1-16,0 0 0,0-21 0,0 21 15,0-22-15</inkml:trace>
  <inkml:trace contextRef="#ctx0" brushRef="#br0" timeOffset="195.88">1757 1609 0,'0'0'15,"-21"0"-15,42 0 16,0 0 0,0-21-16,0-1 0,0 22 15,1-21-15,20 0 0,-21 0 16,21 0-16,-20 0 0,-1 21 0,21-22 15,-21 22-15,0 0 0,1-21 16,-1 21-16,0 0 16</inkml:trace>
  <inkml:trace contextRef="#ctx0" brushRef="#br0" timeOffset="1763.51">3006 1969 0,'21'0'0,"-42"0"16,63-22-16,-21 22 0,-21-21 0,21 0 16,0-21-16,-21 21 0,0-22 15,0 22-15,22-21 0,-22-1 16,0 1-16,0 21 0,0-21 0,0-1 15,-22 22-15,1-21 0,0 21 16,0-1-16,0 1 0,0 0 16,-1 21-16,1 0 0,0 0 15,-21 0-15,21 0 0,-22 21 0,22 0 16,-21 1-16,-1 20 0,22 0 16,-21 1-16,0-1 0,20 21 15,1 1-15,0-22 0,0 1 0,21 20 16,0-21-16,0-20 0,0 20 15,0-21-15,21 0 0,0 0 0,0 1 16,1-22-16,-1 0 0,0 0 16,21 0-16,-21 0 0,22-22 15,-22 1-15,21 0 0,-21 0 16,1 0-16,20-22 0,-21 22 16,0-21-16,0 0 0,1-1 0,-22 1 15,0 0-15,21-1 0,-21 1 16,0 0-16,0 20 0,0-20 0,0 21 15,0 0-15,0 0 0,0-1 16,0 44 0,0-1-1,-21 0-15,21 21 0,0-21 16,0 22-16,0-1 0,0 0 16,0 22-16,0-22 0,0-21 15,0 22-15,0-1 0,21-21 0,0 22 0,-21-22 16,21 0-16,0-21 15,0 21-15,1-21 0,20 0 0,-21 0 16,0 0-16,22 0 0,-22-21 16,21 0-16,-21 0 0,22-1 15,-22-20-15,21 21 0,-21-21 0,22-1 16,-22-20-16,0 20 0,21-20 16,-21 21-16,1-22 0,-22 1 0,21-1 15,0 1-15,-21 20 0,21-20 16,-21-1-16,0 22 0,0 0 0,0-1 15,0 1-15,0 21 16,0 0-16,0 42 16,0 0-16,0 0 15,0 0-15,0 22 0,0-1 16,-21 21-16,21-20 0,-21 20 0,21-20 16,-21 20-16,21 1 0,-22-1 15,22 1-15,0-1 0,0-21 0,0 22 16,0-1-16,0-20 0,0-1 15,0 0-15,0 1 0,22-22 16,-22 0-16,21 0 0,0 0 0,0-21 16,0 0-16,0 0 0,1 0 15,-1 0-15,0-21 0,21 0 16,-21 0-16,1 0 0,-1 0 0,0-22 16,21 22-16,-21-21 0,1-1 15,-1 1-15,0 0 0,-21-1 16,21 1-16,0 21 0,-21-21 0,21 20 15,-21 1-15,0 42 16,0 22 0,0-22-16,0 0 15,0 21-15,22-20 0,-22 20 0,0 0 16,21-21-16,-21 1 0,21 20 16,-21-21-16,21 0 0,0 0 0,0-21 15,1 22-15,-1-22 16,0 0-16,0 0 0,0 0 0,0 0 15,1 0-15,-1-22 0,21 1 16,-21 0-16,0 0 0,1 0 0,-1 0 16,21-22-16,-21 22 0,0-21 15,1-1-15,-1 1 0,21 0 16,-21-1-16,0 1 0,1 21 0,20-43 16,-21 43-16,0 0 15,-21 0-15,21 21 16,1 0-16,-22 21 15,0 0 1,21-21 0,-21 21-16,21-21 31,0 0-31,-21-21 16,0 0-1,0 0-15,0 0 16,0 0-1,-21 21-15,0 0 16,21 21 0,-21 0-16,-1 0 0,1 0 15,0 0-15,0 1 0,0 20 16,21 0-16,-21 1 0,-1-1 0,1 0 16,21 1-16,0-1 0,0-21 15,0 21-15,0-20 0,0-1 0,0 0 16,21 0-16,22 0 0,-22 0 15,21-21-15,1 0 0,-22 0 0,21 0 16,0 0-16,1 0 0,-1-21 16,0 0-16,1 21 0,-1-21 0,-21 0 15,22 0-15,-22-1 0,0 1 16,21 0-16,-42-21 0,21 21 16,-21-1-16,0-20 0,0 21 15,0-21-15,0-1 0,0-20 16,0 20-16,0 1 0</inkml:trace>
  <inkml:trace contextRef="#ctx0" brushRef="#br0" timeOffset="1980.38">4953 910 0,'0'0'0,"-21"0"0,0 0 31,-1 0 16,1 0-31,0 0-16,0 0 16</inkml:trace>
  <inkml:trace contextRef="#ctx0" brushRef="#br0" timeOffset="2219.25">3471 1482 0,'0'0'16,"-42"21"-16,21 0 0,0-21 0,21 21 16,21-21-1,21 0-15,-21-21 16,22 21-16,20-21 0,-21 0 0,1 21 15,20-21-15,-20-1 0,-1 22 16,0-21-16,1 0 0,-1 21 16,-21 0-16,21-21 0,-20 21 0,-1 0 15,-21-21-15,21 21 0,0-21 16,0 21-16,0-22 0</inkml:trace>
  <inkml:trace contextRef="#ctx0" brushRef="#br0" timeOffset="6003.06">16933 1101 0,'0'0'0,"0"-21"15,0-1-15,-21 1 0,21 0 16,-21 0-16,21 0 0,-21 0 15,21-1-15,0 1 0,0 0 16,-21 0-16,21 0 0,-22 21 0,22-21 16,3070 761 31,-6140-1459-47,3070 740 0,0 42 15,0-41-15,0 20 16,0-21-16,0 21 0,0 1 0,0-1 15,0 0-15,22 1 0,-22-1 16,21 0-16,-21 1 0,0 20 16,0-20-16,0 20 0,0-21 0,0 22 15,0-1-15,0-20 16,0 20-16,0-20 0,0 20 0,0-21 0,0 22 16,21-22-16,-21 1 0,0 20 0,0-21 15,0 1-15,0 20 0,0-20 16,0 20-16,0-21 0,0 22 0,0-22 15,0 22-15,0-22 0,0 0 16,0 22-16,0-22 0,21 1 0,-21 20 16,0-21-16,0 1 15,0-1-15,0 0 0,0 1 0,0 20 16,0-20-16,0-1 0,21 0 16,-21 22-16,0-22 0,0 0 0,0 22 15,0-22-15,0 1 0,0-1 16,0 0-16,0 1 0,0-1 0,0 0 15,0 1-15,0 20 0,0-21 0,0 1 16,0-1-16,0 0 0,0 22 16,0-22-16,0 1 0,0-1 0,0 21 15,0-20-15,0-1 0,0 0 16,-21 1-16,21-1 0,0 22 16,0-22-16,0 0 0,-21 1 0,21 20 15,0-21-15,0 22 0,0-22 16,0 22-16,0-22 0,0 22 0,0-22 15,0 21-15,0-20 0,0 20 16,0-20-16,-21 20 0,21-21 0,0 22 16,0-1-16,0-20 0,0 20 15,0 1-15,0-22 0,0 22 0,0-1 16,0 1-16,0-1 0,0-21 0,0 22 16,0 21-16,0-22 0,0 1 15,0-1-15,0 22 0,0-22 0,0 22 16,0-22-16,0 1 0,0-1 0,0 22 15,0-21-15,-21 20 16,21-20-16,0 20 0,0-20 0,0 21 16,0-22-16,0 22 0,0-22 0,0 22 15,0 0-15,0-22 0,0 22 16,0-22-16,0 22 0,0 0 0,0-1 16,0-20-16,0 20 0,0 1 0,0 0 15,0-22-15,0 22 16,0 0-16,0-1 0,0 1 0,0 0 0,0-1 15,0 1-15,0 0 0,0-1 0,0 22 16,0-21-16,0-1 16,0 1-16,0 21 0,0-21 0,0-1 15,0 1-15,0 0 0,0 20 0,0-20 16,0 0-16,0 21 0,0-22 16,0 1-16,0 21 0,0-22 0,0 1 15,21 21-15,-21-21 0,0 20 0,0-20 16,0 21-16,0-21 0,0 20 15,0-20-15,0 21 0,0-21 0,21 20 16,-21 1-16,0-21 0,0 0 0,0 20 16,0-20-16,0 21 0,0-21 15,21-1-15,-21 22 0,0-21 0,21 21 16,-21-22-16,0 1 16,0 21-16,0-22 0,0 1 0,21 0 15,-21 21-15,0-22 0,22 1 0,-22 0 16,0-1-16,0 1 0,0 0 15,0-1-15,21-20 0,-21 20 0,21 1 16,-21-21-16,0 20 0,0-20 0,21 20 16,-21-20-16,21-1 0,-21 22 15,0-21-15,0-1 0,21 1 0,-21-1 16,22 22-16,-22-22 0,0-20 0,0 20 16,0 1-16,21-1 0,-21-21 15,0 22-15,0-1 0,0-20 0,0 20 16,21-20-16,-21 20 0,0-21 15,0 1-15,0-1 0,0 22 16,0-22-16,0 0 0,0-21 0,0 22 16,0-1-16,0-21 0,0 0 15,0 1-15,0-1 0,0 0 0,0 0 16,0 0-16,0 0 0,0-42 31,0 0-31</inkml:trace>
  <inkml:trace contextRef="#ctx0" brushRef="#br0" timeOffset="6946.93">19706 1482 0,'0'-21'16,"0"42"-16,21-42 0,0 21 0,1-22 0,-1 1 15,0 0-15,0 0 0,0 21 16,-21-21-16,0 0 0,0-1 16,0 1-16,0 0 15,0 0-15,-21 21 16,0 0-16,0 0 15,21 21-15,-21 0 0,-1 22 0,1-22 16,0 21-16,0 0 0,0 1 16,0 20-16,-1 1 0,1-1 0,0 1 15,0-22-15,0 22 0,0-1 16,21 1-16,-22-22 0,22 0 0,-21 1 16,21-1-16,-21 0 0,21-21 15,0 1-15,0-1 0,0 0 0,0 0 16,0 0-1,0-42 1,0 0-16,0 0 16,0 0-16,0-22 0,21 1 15,0 0-15</inkml:trace>
  <inkml:trace contextRef="#ctx0" brushRef="#br0" timeOffset="7354.88">19537 1715 0,'0'-43'0,"0"86"0,0-149 0,0 63 15,0 1-15,0 0 16,0-1-16,0 22 0,0 0 0,0 0 0,0 0 15,0 0-15,21 21 16,0 21-16,0 0 16,0 0-16,1 21 15,20-20-15,-21 20 0,0 0 0,22 1 16,-22-1-16,0 0 0,21 1 16,-21 20-16,1-21 0,-1 1 0,0-22 15,0 21-15,0 1 0,-21-22 16,21 21-16,1-21 0,-22 0 0,21 1 15,-21-1-15,21-21 32,-21-21-32,0-1 15,0-20-15,0 21 0,0-21 16,0-1-16,0 1 16,0 0-16,0-22 0,0 1 0,0 20 0,0-20 15,0-1-15,0 1 16,0 20-16,0 1 0,0 0 0,0-1 15,0 22-15,0-21 0,0 21 16,0 0-16,0 42 31,0 0-31,0 0 0,0 0 16,21 0-16,0 1 0,0-1 16,1 0-16</inkml:trace>
  <inkml:trace contextRef="#ctx0" brushRef="#br0" timeOffset="7796.82">20955 1524 0,'0'0'0,"42"-21"0,-42 0 16,21 0-16,-21-22 0,0 22 16,0 0-16,0 0 15,-21 21-15,0 0 0,0 0 0,0 0 16,0 21-16,-22-21 0,1 21 15,21 0-15,-22 0 0,1 22 0,21-22 16,-21 0-16,20 21 16,1-20-16,0 20 0,21-21 0,0 0 15,0 22-15,0-22 0,0 0 16,21 21-16,0-21 0,1-21 16,20 22-16,0-1 0,-21 0 15,22 0-15,-1-21 0,0 21 0,-20 0 16,20-21-16,-21 22 0,0-1 15,0 0-15,1-21 0,-22 21 0,0 0 16,0 0-16,0 1 16,-22-1-16,1 0 0,-21 0 0,21-21 15,-43 21-15,22 0 0,0 1 16,-22-22-16,22 21 0,-22-21 16,22 0-16,-22 0 0,22 0 0,0 0 15,-1 0-15,1 0 0,0 0 16,21 0-16,-22 0 0,22 0 0,-21 0 15,-1 0-15,22-21 0,-21 21 16,-22 0-16,22 0 0</inkml:trace>
  <inkml:trace contextRef="#ctx0" brushRef="#br0" timeOffset="8996.35">1714 2921 0,'0'0'16,"-21"0"-16,0 0 0,0 21 0,0-21 15,0 0-15,-1 0 0,1 0 16,0 21-16,-21-21 0,21 0 0,-1 0 15,1 0 1,42 0 15,1 0-31,20 0 16,0 0-16,1 0 0,-1 0 16,0-21-16,22 0 0,-22 21 0,22 0 15,20-21-15,1 21 0,0-21 16,20 21-16,1-21 0,21 21 15,0-22-15,0 22 0,0-21 16,21 21-16,1 0 0,20-21 0,0 0 16,-21 21-16,22 0 0,-1 0 15,0-21-15,1 21 0,-1 0 0,-21 0 16,22-21-16,-22 21 0,-21 0 16,0 0-16,-21-22 0,-1 22 0,1-21 15,-21 21-15,-22 0 0,1-21 16,-22 21-16,1 0 0,-1-21 15,-21 21-15,0 0 0,0 0 16,-21-21-16,22 21 16,-44 0 15,1 21-15,0-21-16,-21 21 0,-1 0 0,1 0 15,-21 22-15</inkml:trace>
  <inkml:trace contextRef="#ctx0" brushRef="#br0" timeOffset="10245.45">804 4466 0,'0'21'16,"21"-21"15,1 0-31,-1-21 15,0 0-15,0 0 0,0 0 16,0 0-16,1-22 0,20 22 16,-21 0-16,0 0 0,0-22 15,1 22-15,-22 0 0,0 0 16,0 0-16,0 0 0,0-1 0,0 1 16,0 0-16,-22 21 0,1 0 15,0 0-15,0 0 0,-21 0 16,20 0-16,-20 21 0,0-21 0,21 43 15,-22-22-15,1 0 0,0 21 16,20-21-16,-20 22 16,21-22-16,0 21 0,21-21 0,0 22 0,0-22 15,0 0-15,21 21 16,0-20-16,21-1 0,-20 0 16,20 0-16,0 0 0,-21 0 0,22 1 15,-1-22-15,-21 21 0,22 0 16,-1 0-16,-21 0 0,0 0 15,22-21-15,-43 22 0,0-1 0,0 0 16,0 0-16,0 0 0,0 0 16,-22 1-16,1-1 0,0 0 15,-21 0-15,21 0 0,-22 0 16,1-21-16,0 22 0,-1-22 0,1 0 16,0 0-16,-1 0 0,1 0 15,0 0-15,-1 0 0,1-22 16,0 22-16,-1-21 0,22 0 15,-21 0-15,21 0 0,-1 0 16,1-1-16,21 1 0,21 21 31,1 0-31,-1 0 16,21 21-16,0 22 0,1-22 0,-1 0 16,0 0-16,1 0 0,-1 1 15,0 20-15,1-42 0,-1 21 16,0 0-16,-20 0 0,20-21 15,0 0-15,-21 0 0,22 0 16,-1 0-16,-21 0 0,22-21 0,-22 0 16,21 0-16,0 0 0,-20 0 15,20-22-15,-21 22 0,21-21 16,-20-1-16,-1 22 0,21-21 0,-21 0 16,0-1-16,1 22 0,-1-21 15,-21-1-15,0 1 0,21 0 16,-21-1-16,0 1 0,0 21 0,0-21 15,0-1-15,0 22 0,0 0 16,0 0-16,0 0 0,-21 21 16,21 21-1,0 0-15,0 21 16,0-21-16,0 22 0,0-1 16,0 0-16,0-20 0,0 20 15,0 0-15,0 1 0,0-1 16,0 0-16,0-21 0,0 22 0,0-22 15,0 21-15,21-21 0,-21 1 16,21-1-16,-21 0 16,21-21-16,0 0 15,-21-21 1,22 0-16,-22-1 0,21 1 0,-21 0 16,0-21-16,0 21 0,0-1 15</inkml:trace>
  <inkml:trace contextRef="#ctx0" brushRef="#br0" timeOffset="10467.33">1376 4551 0,'-21'0'0,"42"0"0,-64 0 0,22 0 15,42 0 17,1 0-32,20 0 0,-21 0 15,21-21-15,-20 21 0,20-21 16,0 21-16,1-22 15,-1 22-15,-21-21 0,21 21 0,-20-21 16,20 21-16,-21 0 0,0 0 16,-21-21-16,21 21 0</inkml:trace>
  <inkml:trace contextRef="#ctx0" brushRef="#br0" timeOffset="12147.48">2201 4763 0,'0'0'0,"21"0"0,-21-22 15,0 1-15,0 0 16,0 0-16,0 0 0,0 0 15,0-1-15,0 1 0,0 0 16,-21 0-16,21 0 0,-21 0 16,0-1-16,0 1 0,0 0 15,-1 0-15,1 21 16,0 0 0,0 21-16,21 0 0,-21 0 15,21 1-15,0-1 0,-21 0 16,21 21-16,-22-21 0,22 22 0,0-22 15,0 21-15,0 1 0,0-22 16,0 21-16,0-21 0,0 0 16,0 1-16,0-1 0,22 0 0,-1-21 15,0 0-15,0 0 16,0 0-16,-21-21 0,21 21 16,1-21-16,-1-1 0,-21 1 15,21-21-15,0 21 0,-21 0 0,0-1 16,21 1-16,-21-21 0,21 21 15,-21 0-15,0-1 0,0-20 16,0 21-16,0 0 0,0 0 16,0-1-16,0 1 15,0 42 1,0 1-16,0-1 16,0 21-16,0-21 0,0 0 15,0 1-15,0 20 0,0-21 16,0 0-16,0 22 0,0-22 0,0 0 15,22 21-15,-1-21 16,-21 1-16,21-22 0,0 21 0,0-21 16,0 0-16,1 0 0,20 0 15,-21 0-15,0 0 16,0 0-16,1-21 0,20-1 0,-21 1 16,0 0-16,22-21 0,-22 21 15,0-1-15,21-20 0,-21 21 0,1-21 16,-1-1-16,0 1 0,-21 0 15,0-1-15,21 1 0,-21 0 0,0-22 16,0 22-16,0-1 0,0 1 16,0 0-16,0 21 0,0-22 0,0 22 15,0 0-15,0 0 16,-21 21 0,21 21-16,0 0 15,0 0-15,0 22 16,0-1-16,0-21 0,0 21 0,0 1 15,0-1-15,0 0 0,0 1 16,0-1-16,0 0 0,0 1 0,0-1 16,0 0-16,0 1 0,0-22 15,0 21-15,0-21 0,0 22 0,0-22 16,0 0-16,21 0 0,0-21 16,-21 21-16,21-21 0,1 0 0,-1 0 15,0 0 1,0-21-16,0 21 0,-21-21 15,21 0-15,1 0 0,-22 0 16,21-22-16,-21 22 0,21 0 0,0 0 16,-21-22-16,0 22 0,0 0 15,0-21-15,21 21 0,-21-1 0,0 1 16,0 0-16,0 0 16,0 42-1,21 0 1,-21 0-16,0 1 0,22-1 15,-22 0-15,0 21 0,0-21 16,21 1-16,0-1 0,0 0 16,-21 0-16,21 0 0,0 0 15,1-21-15,-22 22 0,21-22 0,0 21 16,0-21-16,0 0 0,0 0 16,1 0-16,-1-21 0,0-1 15,0 22-15,0-21 0,0 0 16,-21 0-16,22 0 0,-1 0 0,0-1 15,0 1-15,0-21 0,0 21 16,1-22-16,-1 22 0,0-21 16,0 0-16,0 20 0,-21 1 0,21-21 15,1 21-15,-22 0 0,0-1 16,21 22-16,0 0 16,-21 22-1,0-1-15,0 0 16,0 0-16,0 0 15,0 0 1,0-42 15,0 0-15,0 0-16,0 0 16,0 0-16,0-1 15,-21 1 1,0 21-16,-1 0 15,1 0 1,0 21-16,0 1 0,21-1 0,-21 0 16,0 0-16,21 0 0,0 22 15,-22-22-15,22 21 0,-21-21 0,21 22 16,0-22-16,0 21 0,0-21 16,0 0-16,0 1 0,0-1 0,21 0 15,1 0-15,-1-21 0,0 21 16,0-21-16,0 0 0,22 0 0,-22 0 15,21 0-15,-21 0 0,0 0 16,22 0-16,-22 0 0,0-21 0,0 0 16,0 21-16,1-21 0,-1 0 15,-21-1-15,21 22 0,-21-21 16,0 0-16,0 0 0,0 0 16,0 0-16,0-1 15,0 1-15,0 0 0,0 0 0,0 0 16,0 0-16,0-1 0,-21 1 15</inkml:trace>
  <inkml:trace contextRef="#ctx0" brushRef="#br0" timeOffset="12370.86">3852 3958 0,'0'0'0,"-21"0"16,0 0-16,0 0 15,0 0-15,-1 0 32,22-21-17,-21 21 17,0 0-32,0 0 15,0 0-15</inkml:trace>
  <inkml:trace contextRef="#ctx0" brushRef="#br0" timeOffset="12711.67">2709 4255 0,'0'0'0,"0"21"15,21-21 17,1 0-32,20 0 0,-21-21 0,0 21 15,22-22-15,-1 22 16,-21-21-16,21 0 0,-20 21 0,20-21 16,-21 21-16,0 0 0,0 0 15,1-21-15,-1 21 0,0 0 16</inkml:trace>
  <inkml:trace contextRef="#ctx0" brushRef="#br0" timeOffset="15331.26">5588 4022 0,'0'0'16,"0"-43"0,-21 22-16,0 21 15,-1-21-15,22 42 32,0 0-17,0 1-15,0 20 0,0-21 0,0 21 16,0-20-16,0 20 0,0 0 15,0 1-15,0-22 0,0 21 0,0-21 16,0 22-16,0-22 0,0 21 16,0-21-16,0 0 0,0 1 0,0-1 15,0 0-15,-21-42 32,21 0-17,0-1-15,-21 1 0,21 0 16,0 0-16,0 0 0,0-22 0,0 1 15,0 0-15,0 21 0,0-43 16,21 22-16,0-1 0,1 1 16,-22 21-16,21-21 0,0 20 15,0 1-15,0 0 0,-21 0 0,21 21 16,1 0-16,-1 0 0,0 0 16,-21 21-16,21 0 0,0 0 0,0 1 15,1 20-15,-22-21 0,21 21 0,0-20 16,-21 20-16,0 0 0,21 1 15,0-22-15,-21 21 0,21-21 0,-21 0 16,0 1-16,0-1 0,0 0 16,0 0-1,0-42 17,0 0-32,0 0 15,0-1-15,0-20 0,0 21 0,0 0 16,0-22-16,22 1 0,-22 0 0,21-1 15,-21 1-15,21 0 0,-21 21 16,21-22-16,0 1 0,0 21 0,-21-22 16,22 22-16,-1 21 0,0-21 15,0 0-15,0 21 0,0 0 16,1 0-16,-1 21 16,-21 0-16,21 0 0,-21 1 0,21-1 15,-21 21-15,0 0 0,0-20 16,0 20-16,21 0 0,-21 1 0,0-1 15,0 0-15,21 1 0,-21-22 16,0 21-16,0-21 0,22 0 0,-1 1 16,0-1-16,0 0 0,0-21 0,0 0 15,1 0-15,-1 0 0,21 0 16,0 0-16,1-21 0,-1 21 0,0-21 16,1-1-16,-1 1 0,0 0 15,1-21-15,-1 21 0,-21-22 0,43-20 16,-22 20-16,-21 22 15,-21-21-15,0 0 0,0 20 16,0-20-16,0 21 0,0 0 0,0 0 16,0-1-16,-21 1 0,0 21 15,0 0-15,0 0 0,-1 0 16,1 0-16,0 0 0,0 0 16,0 21-16,0 1 0,-1-1 0,1 0 15,21 21-15,0-21 0,-21 22 16,21-22-16,0 21 0,0-21 15,0 22-15,0-22 0,0 21 0,21-21 0,0 1 16,1-1-16,-22 0 16,42-21-16,-21 21 0,0-21 0,0 0 15,1 0-15,20 0 0,-21 0 16,21 0-16,-20-21 0,-1 21 0,21-21 16,-21 0-16,0-1 0,1 1 15,-1 0-15,0-21 0,0 21 0,0-22 16,0 22-16,-21-21 0,0 21 0,22-22 15,-22 22-15,0-21 0,0 21 16,21-1-16,-21 1 0,0 0 16,0 42-1,0 0 1,0 1-16,-21-1 16,21 0-16,0 21 0,-22-21 0,22 1 15,0 20-15,0-21 0,0 21 0,0-20 16,0 20-16,0-21 15,0 0-15,-21 0 0,21 1 0,0-1 16,0 0-16,-21-21 16,21 21-16,0-42 31,0 0-31,0 0 16,0-1-16,0 1 0,0 0 0,0-21 15,0 21-15,0-22 0,0 22 16,21-21-16,-21-1 0,21 22 0,-21 0 15,22 0-15,-1 0 0,0 0 16,-21-1-16,21 22 0,0 0 16,0 0-16,1 0 0,-1 0 15,0 22-15,0-22 0,0 21 16,-21 0-16,21 0 0,-21 0 0,22 0 16,-22 22-16,0-22 0,0 0 15,0 0-15,21 22 0,-21-22 0,0 0 16,0 0-16,0 0 0,0 0 15,0 1-15,0-1 0,0 0 16,0-42 15,0 0-31,0-1 16,0 1-16,0 0 0,0-21 16,0 21-16,21-22 0,0 22 0,0-21 15,0-1-15,1 1 0,-1 21 0,0-21 16,0 20-16,0 1 0,22 0 15,-22 0-15,0 21 0,0 0 0,21 0 16,-20 0-16,-1 0 0,0 21 16,0 0-16,-21 0 0,21 1 0,-21-1 15,21 21-15,-21-21 0,22 22 16,-22-22-16,0 0 0,0 21 0,0-21 16,0 1-16,0 20 0,0-21 15,0 0-15,0 0 16,0 1-16,21-44 47,-21 1-47,21 0 0,-21 0 0,0 0 15,21 0-15,0-22 0</inkml:trace>
  <inkml:trace contextRef="#ctx0" brushRef="#br0" timeOffset="16847.11">8382 3239 0,'0'-22'0,"0"1"0,0 42 31,0 1-31,0 20 0,0-21 0,0 21 16,0 1-16,0 20 0,0-20 15,0-1-15,0 21 0,0-20 0,0-1 16,0 0-16,0 1 0,-21-1 15,21 0-15,0 1 0,0-1 0,0 0 16,-21-20-16,21 20 0,0-21 0,-22 0 16,22 0-16,0 1 15,0-1-15,0-42 32,0-1-17,0 1-15,0 0 0,0 0 0,0 0 16,0-22-16,0 22 0,0 0 15,22-21-15,-22 21 0,21-1 0,-21-20 16,21 21-16,0 0 0,0 0 16,0-1-16,1 1 0,-1 0 0,0 21 15,0 0-15,0-21 0,0 21 16,1 0-16,-1 0 0,0 0 0,0 21 16,21 0-16,-20 0 0,-1 1 0,-21-1 15,21 0-15,-21 0 16,21 0-16,-21 0 0,0 1 0,0-1 15,0 0-15,0 0 0,0 0 16,0 0-16,-21 1 0,0-1 0,0 0 16,-1 0-16,1-21 0,0 0 0,0 21 15,0-21-15,0 0 0,-1 0 16,1 0-16,0 0 0,0 0 0,0 0 16,21-21-16,-21 0 0,-1 21 15,22-21-15,-21 21 0,0-21 16,21 42 31,0 0-32,0 0-15,21-21 16,0 21-16,1 0 16,-1-21-16,0 0 0,0 0 0,21 0 15,-20 0-15,-1 0 0,21 0 16,0 0-16,-20 0 0,20 0 15,0 0-15,1 0 0,-1-21 0,0 21 0,1-21 16,-1 0-16,0 0 0,-21 0 16,22-1-16,-22 1 0,21 0 0,-21 0 15,1 0-15,-1 0 0,0-1 16,0-20-16,-21 21 0,0 0 16,0-22-16,0 22 0,0 0 0,0 0 15,0 0-15,-21 21 16,0 0-1,0 0-15,-1 0 16,22 21-16,0 0 0,-21 0 0,21 0 16,-21 1-16,21-1 0,0 0 0,0 0 15,0 0-15,0 0 0,0 1 16,0-1-16,0 0 0,0 0 16,0 0-16,0 0 15,21 1-15,0-1 0,1-21 16,-1 0-16,0 0 15,0 0-15,0 0 16,0 0-16,1-21 0,-1-1 16,0 1-16,0 0 0,-21 0 15,21 0-15,0 0 0,1-1 0,-1 1 16,0 0-16,0 0 0,0 0 16,0 0-16,1-1 0,-22 1 0,21 0 15,0 21-15,-21-21 0,21 21 16,0 0-1,-21 21-15,0 0 16,0 0-16,0 1 0,0-1 16,0 0-16,0 0 0,0 0 15,0 0-15,0 1 0,0-1 0,0 0 16,0 0-16,21 0 16,1-21-16,-22 21 0,21-21 0,0 0 15,0 0-15,21 0 0,-20 0 0,-1 0 16,21 0-16,-21 0 0,22 0 15,-1 0-15,-21-21 0,21 0 0,1 21 16,-22-21-16,21 0 0,-21 0 16,1-1-16,-1 1 0,0-21 15,0 21-15,0 0 0,-21-22 0,0 22 16,0-21-16,0 21 0,0-1 16,0 1-16,0 0 0,-21 21 15,0 0-15,0 0 16,0 21-16,21 0 15,-22 1-15,22 20 0,0-21 0,0 0 16,0 0-16,0 1 0,0-1 16,0 0-16,22 0 0,-22 0 0,21 0 15,0 1-15,-21-1 0,21-21 0,-21 21 16,21 0-16,-21 0 16,0 0-16,0 1 15,-21-22 1,0 0-16,0 21 0,0-21 15,-1 0-15,1 0 0,0 0 0,0 0 16,0 0-16,0 0 16,-1 0-16,22-21 15,0-1-15,0 1 16,0 0-16,0 0 0</inkml:trace>
  <inkml:trace contextRef="#ctx0" brushRef="#br0" timeOffset="18091.5">11790 3725 0,'-21'0'0,"21"22"16,21-22-1,0-22 1,0 22-16,0-21 0,0 21 15,1-21-15,-1 0 0,0 0 0,-21 0 16,21-1-16,-21 1 16,0 0-16,0 0 0,0 0 0,0 0 15,-21-22-15,0 22 0,21 0 0,-21 0 16,-22 0-16,22-1 0,0 22 16,0 0-16,0 0 0,-1 0 15,-20 0-15,21 0 0,0 22 16,0-1-16,-22 0 0,22 0 0,0 21 15,0 1-15,0-1 0,-1 0 0,1 1 16,21 20-16,0-20 0,-21-1 16,21 0-16,0 1 0,0-22 0,0 21 15,0-21-15,0 0 0,0 1 16,0-1-16,21-21 0,0 0 16,1 0-16,-1 0 0,0 0 15,0-21-15,0 21 0,0-22 0,1 1 16,-1 0-16,0 0 0,21-21 0,-21 20 15,1 1-15,-1-21 16,0 21-16,0-22 0,0 22 0,0-21 16,1 0-16,-1 20 0,-21-20 15,0 21-15,0 0 0,21 0 0,-21-1 16,0 44 15,0-1-31,21 0 0,-21 0 16,0 21-16,0-20 0,0-1 15,0 0-15,0 0 0,21 0 0,0 0 16,-21 1-16,22-1 0,-22 0 16,21-21-16,0 21 0,0-21 0,0 0 15,0 0-15,1 0 0,-1 0 16,0 0-16,0 0 16,21-21-16,-20 21 0,-1-21 0,0 0 15,0-1-15,0 1 0,0 0 0,-21 0 16,22 0-16,-1-22 0,0 22 15,-21 0-15,0 0 0,0 0 0,21 0 16,-21-1-16,0 1 0,0 42 47,0 1-47,0-1 0,0 21 16,0-21-16,0 0 0,0 1 15,0-1-15,0 21 0,0-21 16,21 0-16,-21 1 0,21-1 0,1-21 15,-22 21-15,21-21 0,0 0 16,0 0-16,0 0 0,22 0 0,-22 0 16,21 0-16,-21 0 0,22 0 0,-22-21 15,21 21-15,-21-21 0,22-1 16,-1 1-16,-21 0 0,21 0 0,-20-21 16,20 20-16,-21-20 0,-21 21 15,21-21-15,-21-1 0,0 22 0,0-21 16,0 21-16,0-1 0,0 1 0,0 0 15,-21 21-15,0 0 16,0 0-16,0 0 0,-1 0 16,1 21-16,0 22 0,0-22 15,21 0-15,0 21 0,-21-21 0,21 22 16,0-22-16,0 0 0,0 21 16,0-20-16,0-1 0,0 0 0,21 0 15,0 0-15,0 0 0,0-21 16,22 0-16,-22 22 0,0-22 15,0 0-15,22 0 0,-22 0 0,0 0 16,0 0-16,21 0 0,-20-22 0,-1 22 16,0-21-16,0 0 15,0 21-15,0-21 0,1 0 0,-1 0 16,0-1-16,0-20 0</inkml:trace>
  <inkml:trace contextRef="#ctx0" brushRef="#br0" timeOffset="19278.25">14224 3514 0,'21'0'15,"0"0"-15,0 0 16,1-21-16,-22-1 15,0 1-15,21 21 0,0-21 0,-21 0 16,21 0-16,-21 0 0,0-22 16,0 22-16,0 0 0,0 0 0,0-22 15,0 22-15,0 0 0,0-21 16,0 21-16,0-1 0,0 1 0,0 0 16,0 0-16,-21 21 0,21-21 15,-21 21-15,0 21 16,21 0-16,0 0 15,0 0-15,0 22 0,0-22 16,0 21-16,0 1 0,0-1 0,0 0 16,0 1-16,0-1 15,0 0-15,0 1 0,0-22 0,0 21 16,0-21-16,21 0 0,0 1 0,-21-1 16,21-21-16,0 21 0,0-21 15,1 0-15,-1 0 0,0 0 0,0 0 16,0 0-16,0-21 0,22 21 15,-22-21-15,0-1 0,0 1 0,0 0 16,1 0-16,-1-21 0,-21 20 16,21-20-16,0 0 0,-21 21 0,0-22 15,0 1-15,21 0 0,-21 20 0,0-20 16,0 21-16,0-21 0,0 20 16,0 1-16,0 0 15,0 42 1,0 0-1,0 1-15,0-1 16,0 0-16,-21 0 0,21 0 0,0 0 16,0 1-16,0-1 0,0 0 0,0 0 15,0 0-15,0 0 16,0 1-16,0-1 0,21-21 16,-21 21-1,21-21 1,-21-21 312,-21 21-312,0 0-1,0 0-15,0 0 16,0 0-16,-1 0 0,1-21 15,0 21-15</inkml:trace>
  <inkml:trace contextRef="#ctx0" brushRef="#br0" timeOffset="19794.95">14203 3281 0,'-21'-42'15,"21"20"-15,0 1 16,0 0-16,21 0 0,-21 0 16,21 0-16,0 21 0,-21-22 0,21 1 15,0 0-15,-21 0 0,0 0 16,22 21-16,-22-21 0,21 21 16,-42 0-1,-1 0 1,1 0-16,0 21 0,0 0 15,0 0-15,0 0 0,-1 0 0,22 1 16,0 20-16,0-21 0,0 0 16,0 22-16,0-22 0,0 0 0,0 0 15,0 21-15,22-20 0,-1-1 16,0 0-16,0-21 0,0 21 16,22 0-16,-22 0 0,0 1 0,0-22 15,21 21-15,-20-21 0,-22 21 16,21-21-16,0 21 0,-21 0 15,-21-21 1,0 0-16,-1 21 0,-20-21 16,21 22-16,-21-22 0,-1 0 0,1 0 15,21 0-15,-22 0 0,22 0 16,0 21-16,0-21 0,0 0 0,0 0 16,21-21 15,0-1-31,21 22 0,21-21 0,-21 21 15,0-21-15,1 0 0,20 0 16,-21 0-16,21-1 0</inkml:trace>
  <inkml:trace contextRef="#ctx0" brushRef="#br0" timeOffset="20479.07">14753 2963 0,'0'0'0,"0"-21"0,21-21 0,-21 21 0,21 0 16,-21-1-16,0 1 0,0 0 15,0 0-15,0 42 32,0 21-17,0-20-15,0-1 0,0 21 16,0 0-16,0 1 0,0-1 16,-21 0-16,21 1 0,0-1 0,-21 22 15,21-22-15,0 0 0,0 1 16,0-1-16,0 0 0,-21 1 0,21-22 15,0 0-15,0 21 0,0-21 16,0 1-16,0-1 16,21-21 15,0-21-31,0-1 0,1 22 16,-1-21-16,0-21 0,0 21 15,0 0-15,0-1 0,1 1 0,-1-21 16,0 21-16,-21 0 0,21-1 0,-21 1 15,21 0-15,-21 0 0,0 42 47,0 0-47,0 0 0,-21 1 16,21 20-16,0-21 16,-21 0-16,21 0 0,0 1 15,0-1-15,0 0 0,0 0 16,0 0-16,21-21 15,0 0-15,0 0 0,1 0 16,-1 0-16,0 0 0,0 0 0,0-21 16,0 0-16,1 21 0,-1-21 15,0 0-15,0-1 0,-21 1 0,21 0 16,-21-21-16,21 21 0,-21-22 16,0 22-16,0-21 0,0 21 0,-21-1 15,0 1-15,0 0 0,0 0 16,0 21-16,-1 0 0,1 0 0,0 0 15,0 0-15,0 0 16,0 21-16,21 0 0,-22 0 16,22 1-16,0-1 0,0 0 15,0 0-15,0 0 16,22-21-16,-1 0 0,0 21 0,0-21 16,0 0-16</inkml:trace>
  <inkml:trace contextRef="#ctx0" brushRef="#br0" timeOffset="20894.83">15515 3239 0,'0'0'0,"0"-22"16,0 44 31,0-1-47,21-21 0,-21 21 0,21 0 15,-21 0-15,0 0 16,0 1-16,0-1 0,0 0 16,0 0-16,0 0 0,0 0 31,22-21-31,-22-21 16,0 0-1,21 21-15,-21-21 16,0 0-16,0 0 0,0-1 0,0 1 15,0 0-15,0 0 0,0 0 16,0 0-16,0-1 0,0 1 0,0 0 16,0 0-1,21 21 1,0 0 0,-21 21-16,21 0 15,0-21-15,-21 21 16</inkml:trace>
  <inkml:trace contextRef="#ctx0" brushRef="#br0" timeOffset="21202.66">15833 3323 0,'0'0'16,"21"0"0,0-21-1,0 0 1,0 0-16,0 0 0,1-1 15,-22 1-15,21 21 16,-21-21-16,21 21 0,-21-21 0,-21 21 47,0 21-47,-1 0 0,22 0 16,-21-21-16,0 22 0,21-1 15,0 0-15,-21 0 0,0 0 0,21 0 16,0 1-16,0-1 0,-21 0 15,21 0-15,0 0 0,21-21 32,0 0-32,0 0 15,0 0-15,0 0 0</inkml:trace>
  <inkml:trace contextRef="#ctx0" brushRef="#br0" timeOffset="21739.38">16425 3175 0,'0'0'0,"0"-21"0,-21 0 16,0 21-16,0 0 0,0 0 15,-1 0-15,1 0 0,0 0 0,0 0 16,0 0-16,0 21 0,-1 0 16,1 0-16,21 0 0,-21 1 0,21-1 15,-21 0-15,21 0 0,0 0 16,0 0-16,0 1 0,0-1 0,0 0 15,21-21 1,0 0-16,0 0 16,1 0-16,-1 0 0,0 0 15,0-21-15,0 0 16,0-1-16,1-20 0,-22 21 16,21 0-16,-21-22 0,0 22 15,21-21-15,-21 21 0,21-22 0,-21 1 16,0 0-16,0 21 0,0-22 0,0 1 15,0 0-15,0 20 0,0 1 16,0 0-16,0 0 0,0 0 0,0 42 31,0 0-31,0 0 16,0 22-16,0-22 0,0 21 16,0-21-16,0 22 0,0-1 0,0 0 15,0 1-15,0-1 0,0-21 0,0 21 16,0 1-16,0-22 0,0 0 15,0 21-15,0-20 0,0-1 0,0 0 16,0 0-16,21-42 47,-21 0-31,0 0-16,0-1 0,0 1 15</inkml:trace>
  <inkml:trace contextRef="#ctx0" brushRef="#br0" timeOffset="22028.21">15155 3048 0,'0'0'0,"-63"0"0,42 21 15,-22-21-15,22 0 0,0 0 0,42 0 31,0 0-31,22-21 16,-22 21-16,21-21 0,0 21 16,1-21-16,-1 21 0,0-21 0,22-1 15,-22 22-15,1-21 0,-1 21 16,-21 0-16,21-21 0,-20 21 0,-1 0 16,0 0-16,0 0 0,-42 0 31,0 21-31,-22-21 0,22 21 15,-21 1-15</inkml:trace>
  <inkml:trace contextRef="#ctx0" brushRef="#br0" timeOffset="23136.22">1037 6160 0,'0'-22'0,"21"22"16,-21-21-16,0 0 16,0 42 15,0 0-16,0 1-15,0-1 0,0 0 0,0 0 16,0 0-16,0 22 0,0-22 16,0 21-16,0-21 15,0 0-15,0 1 0,0 20 0,0-21 16,0 0-16,0 0 16,0-42 15,0 0-31</inkml:trace>
  <inkml:trace contextRef="#ctx0" brushRef="#br0" timeOffset="23361.09">1101 6011 0,'0'0'16,"-22"-21"-16,1 21 0,21-21 15,-21 21-15,0 0 0,21-21 16,0 0-16,-21 21 15,0 0-15,21 21 47,21-21-47,-21 21 16,21-21-16,0 0 0,21 21 16,-20-21-16,-1 21 0</inkml:trace>
  <inkml:trace contextRef="#ctx0" brushRef="#br0" timeOffset="23861.81">1609 6138 0,'0'0'0,"0"22"0,0-1 16,-22 0-16,1 0 15,21 0-15,-21 0 0,21 1 16,0-1-16,0 0 0,0 0 15,0 0-15,0 0 0,0 1 16,0-1-16,0 0 0,0 0 0,0 0 16,0 0-16,0 1 0,0-1 15,0-42 32,0-1-47,0 1 16,0 0-16,0 0 0,0 0 15,0-22-15,0 22 0,0-21 0,0 21 16,21-22-16,0 1 0,-21 21 16,22-21-16,-1-1 0,0 22 0,21 0 15,-21 0-15,22 21 0,-1 0 16,-21 0-16,22 0 0,-1 0 16,-21 0-16,21 21 0,-20 0 0,-1 21 15,21-20-15,-21-1 16,0 21-16,1-21 0,-22 22 0,0-22 15,0 21-15,0-21 0,0 0 16,0 1-16,0 20 0,0-21 16,0 0-16,0 0 0,0 1 15,0-44 17,0 1-32</inkml:trace>
  <inkml:trace contextRef="#ctx0" brushRef="#br0" timeOffset="24895.1">3408 6350 0,'0'21'0,"0"-42"0,-21 42 15,-1-21-15,22-21 31,0 0-15,0 0-16,0 0 0,22-1 0,-1 1 16,0 0-16,0-21 0,0 21 15,0-22-15,1 1 0,20 0 0,-21-1 16,0-20-16,0 20 0,1 22 16,-1-21-16,-21 0 0,21 20 15,-21 1-15,-21 21 16,0 0-16,-1 21 15,1-21-15,0 43 0,0-22 16,0 21-16,21-21 0,0 22 0,0-1 16,0-21-16,0 22 0,0-1 15,0-21-15,21 0 0,0 22 0,0-22 16,0 0-16,1 0 0,-1 0 16,0 0-16,0-21 0,0 22 0,0-1 15,1-21-15,-22 21 16,-22-21 15,1 0-31,-21-21 0,21 0 16,0 21-16,-22-22 0,22 22 0,-21-21 15,21 21-15,-1 0 0,1-21 16,0 21-16,0 0 0,0 0 16,21 21-1,21 0-15,0-21 16,21 22-16,-20-22 0,-1 21 15,0-21-15,21 0 0,-21 21 0,22-21 16,-22 0-16,21 0 16,1 0-16,-22 0 0,21 0 0,0 0 0,-20 0 15,20-21-15,0 0 16,-21-1-16,22 22 0,-1-21 0,-21-21 16,22 21-16,-22 0 0,21-22 15,-21 22-15,0-21 0,1-1 0,-1 1 16,0 0-16,-21-22 0,0 22 0,21 0 15,-21-22-15,0 22 0,0-1 16,0-20-16,0 21 0,0-1 16,0 22-16,0-21 0,0 21 0,0-1 15,-21 22-15,21 22 16,-21-1 0,21 0-16,0 21 0,0 1 15,0 20-15,0-21 0,0 22 16,0-22-16,0 22 0,0-22 0,0 22 15,0-22-15,0 0 0,0 1 16,0-22-16,0 21 0,21-21 0,-21 0 16,0 1-16,0-1 0,21-21 15,0 0-15,0 0 16,1 0 0,-1 0-16,-21-21 0,0-1 0,0 1 15,21 0-15,-21-21 16,0 21-16,0-1 0</inkml:trace>
  <inkml:trace contextRef="#ctx0" brushRef="#br0" timeOffset="25134.97">4212 5800 0,'0'0'16,"-21"0"-16,21-21 16,0-1-1,21 1 1,0 21-16,0 0 0,1-21 0,-1 0 15,21 21-15,0-21 0,1 21 16,-1-21-16,0 21 0,1-22 16,-1 22-16,-21 0 0,22 0 0,-22-21 15,0 21-15,0 0 0,-21 21 47,0 1-31</inkml:trace>
  <inkml:trace contextRef="#ctx0" brushRef="#br0" timeOffset="26711.07">5038 6054 0,'21'0'16,"0"0"-16,0 0 0,-21-21 15,21 21-15,-21-22 16,21 1-16,-21 0 0,22 21 0,-22-21 16,0 0-16,0 0 0,0-22 15,0 22-15,0 0 0,0 0 0,0 0 16,0-22-16,0 22 0,0 0 16,-22 0-16,1 21 0,0 0 0,0 0 15,0 0-15,0 0 0,-1 0 16,1 0-16,-21 21 0,21 0 15,0 0-15,-1 0 0,1 22 0,0-22 16,0 0-16,0 21 0,21-20 16,0-1-16,0 0 0,0 0 0,0 0 15,0 0-15,0 1 0,0-1 16,21-21-16,0 0 0,0 0 16,0 0-16,1 0 0,-1 0 15,0 0-15,0 0 0,0-21 0,0 21 16,1-22-16,-1 1 0,0 21 0,0-21 15,-21 0-15,21 0 0,0 0 16,-21-1-16,0 1 0,0 0 16,0 0-16,0 0 0,0 0 15,0-1-15,0 1 0,0 0 16,0 42 31,0 0-47,0 1 0,0-1 0,0 0 15,0 0-15,0 0 0,0 0 0,0 1 16,0-1-16,0 21 0,0-21 16,22 0-16,-22 1 0,21-1 15,0-21-15,0 21 16,0-21-16,0 0 0,1 0 16,-1 0-16,0 0 15,0 0-15,0-21 0,0 0 0,22 21 16,-22-22-16,0 1 0,0 0 0,22 0 15,-22-21-15,0 20 0,21-20 16,-21 0-16,1-1 0,-1-20 0,0 21 16,0-1-16,-21-20 0,0 20 15,21 1-15,-21-21 0,0 20 0,0 1 16,0 0-16,0 20 0,0-20 16,0 21-16,0 0 0,0 0 15,0 42 1,-21 0-16,21 0 15,-21 21-15,21-20 0,0 20 16,0 0-16,-21 1 0,21-1 16,0 0-16,-21 1 0,21-1 0,0 21 15,0-20-15,0-1 0,0 0 16,0 1-16,0-1 0,0-21 0,0 22 16,0-22-16,21 0 0,0 0 15,0 0-15,0-21 0,0 0 16,1 0-16,-1 0 0,0 0 0,0 0 15,0 0-15,0-21 0,1 0 16,-1 21-16,0-21 0,0 0 0,0-22 16,0 22-16,1-21 0,-22 21 15,21-22-15,-21 22 0,21-21 16,-21 21-16,21-22 0,-21 22 16,0 0-16,0 0 0,0 0 0,0 42 31,0 0-31,0 0 15,0 21-15,0-20 0,0 20 0,0-21 16,0 21-16,0-20 0,0 20 16,0-21-16,21 0 0,0 0 0,-21 1 15,22-1-15,-1 0 0,-21 0 0,21-21 16,0 0-16,0 0 0,0 0 16,1 0-16,-1 0 15,21-21-15,-21 21 0,0-21 16,1 0-16,-1-1 0,21-20 0,-21 21 15,0 0-15,22-22 0,-22 1 0,0 21 16,0-21-16,22-1 0,-22 22 16,0-21-16,-21 21 0,21-22 0,0 22 15,-21 0-15,0 42 47,0 0-47,0 0 16,21-21 15,1 0-15,-22-21-1,0 0 1,0 0-16,0 0 16,-22 21-1,1 0-15,0 0 16,0 0-16,0 21 15,0 0-15,-1 0 0,22 0 16,-21 1-16,0-1 0,21 21 0,-21-21 16,21 22-16,0-1 15,0-21-15,0 21 0,0-20 0,0-1 16,0 21-16,0-21 0,21 0 16,-21 1-16,42-22 0,-20 21 0,-1 0 15,0-21-15,21 0 0,-21 0 0,1 0 16,-1 0-16,21 0 0,-21 0 15,0 0-15,1-21 0,-1 21 0,-21-21 16,21-1-16,0 22 0,-21-21 16,21 0-16,-21 0 0,0 0 0,0-22 15,0 22-15,0 0 0,0-21 0,0 21 16</inkml:trace>
  <inkml:trace contextRef="#ctx0" brushRef="#br0" timeOffset="26923.01">6413 5249 0,'-21'0'0,"42"0"0,-63 0 0,21 0 15,0 0-15,0 0 16,21 22 31,0-1-32,21-21 1</inkml:trace>
  <inkml:trace contextRef="#ctx0" brushRef="#br0" timeOffset="27302.79">8086 5757 0,'0'0'0</inkml:trace>
  <inkml:trace contextRef="#ctx0" brushRef="#br0" timeOffset="27664.62">5863 5546 0,'0'0'0,"21"0"32,0 0-17,1 0-15,-1 0 0,0 0 16,21 0-16,-21 0 0,22 0 0,-1 0 16,-21 0-16,22 0 0,-22 0 0,21-21 15,-21 21-15,22 0 0,-22 0 16,21 0-16,-21 0 0,22 0 0,-1 0 15,0 0-15,1 0 0,-1 0 16</inkml:trace>
  <inkml:trace contextRef="#ctx0" brushRef="#br0" timeOffset="28548.11">8128 5503 0,'0'0'15,"0"-21"-15,0 0 0,21-42 16,-21 41-16,0 1 0,0 42 31,0 1-31,0 20 16,0 0-16,-21 1 0,21-1 15,0 21-15,-21 1 0,21-1 16,0 22-16,0-21 0,-21-1 0,-1 1 16,1-1-16,21 22 0,-21-22 15,0 22-15,21-22 0,-21 1 0,21-1 16,0 1-16,0-1 0,0 1 16,0-22-16,0 1 0,0-22 0,0 0 15,0 0-15,0 0 0,0-42 31,0-21-31,0 21 0,0-22 16,0 1-16,0 0 0</inkml:trace>
  <inkml:trace contextRef="#ctx0" brushRef="#br0" timeOffset="30003.11">7832 5842 0,'0'0'0,"-22"-42"0,1-1 0,21 1 0,-21 0 16,21 21-16,0-22 0,0 22 15,0-21-15,0 21 0,0-1 0,21 1 16,22 0-16,-22 0 0,21 0 0,0 0 16,1 21-16,20 0 0,-20 0 15,20 0-15,1 0 0,-22 21 0,21-21 16,-20 21-16,-1 21 0,0-21 16,1 1-16,-22 20 0,-21-21 15,0 21-15,0 1 0,0-22 0,-21 21 16,-22-21-16,22 22 0,-21-22 15,21 0-15,-22 0 0,1 0 0,0 1 16,21-1-16,-22-21 16,1 0-16,21 0 0,0 0 0,-1 0 0,1 0 15,0 0-15,0 0 16,21-21-16,21 21 16,0 0-16,0 0 15,1 0-15,20 0 0,-21 0 16,0 0-16,0 21 0,1-21 0,-1 21 15,0-21-15,0 21 16,21-21-16,-20 0 0,-1 0 0,0 0 16,0 0-16,0 0 0,0 0 0,1 0 15,-1 0-15,21 0 0,-21-21 16,0 0-16,1 0 0,20 21 0,-21-43 16,0 22-16,22 0 0,-22 0 15,21-22-15,-21 1 0,22 21 0,-22-21 16,0-1-16,0 22 0,0 0 15,0-21-15,-21 20 0,0 1 16,0 42 0,0 1-16,0-1 15,-21 0-15,21 0 0,0 0 16,-21 22-16,0-1 0,21-21 16,0 0-16,0 22 0,0-22 0,0 0 15,0 0-15,0 0 0,0 0 0,0 1 16,21-22-16,0 0 0,0 0 15,1 0-15,-1 0 0,0 0 0,0 0 16,21 0-16,-20-22 0,20 1 16,-21 0-16,0 0 0,22 0 0,-22 0 15,0-22-15,-21 22 0,0 0 0,0-21 16,0 20-16,0 1 0,0-21 16,0 21-16,-21 0 0,0-1 0,-22 22 15,22-21-15,-21 21 0,21 0 16,-22 0-16,22 0 0,-21 0 15,21 0-15,-1 0 0,44 0 32,20 0-32,-21 0 15,21 0-15,1 0 0,-22-21 16,21 21-16,22-21 0,-22 0 0,0 21 16,1-21-16,-1 21 0,22-22 0,-22 1 15,21 21-15,-20 0 0,20-21 16,-42 21-16,22 0 0,-22 0 0,0 0 15,0 0-15,-21 21 16,0 0-16,0 1 0,0-1 0,-21 0 16,0 21-16,0-21 0,0 1 15,-1 20-15,1 0 0,0-21 16,0 22-16,0-22 0,21 0 0,0 21 16,0-20-16,0-1 0,0 0 15,0 0-15,21-21 0,0 0 16,0 0-16,0 0 0,22 0 0,-22 0 15,21 0-15,1-21 0,-1 0 16,0 0-16,1-1 0,-22 1 0,21 0 16,-21 0-16,0 0 0,1 0 15,-1-1-15,-21 1 0,0 0 16,0 0-16,0 0 0,-21 0 0,-1-1 16,1 1-16,-21 0 0,21 0 15,-22 21-15,1 0 0,21 0 0,-21 0 16,-1 0-16,22 0 0,0 0 0,0 0 15,0 0-15,21 21 16,21-21 0,0 0-16,0 0 0,21 0 15,1 0-15,-1 0 0,0 0 0,22 0 16,-22-21-16,22 21 0,-1-21 0,-20 0 16,20 21-16,1-22 15,-22 1-15,21 0 0,1-21 0,-22 21 16,1-1-16,-1-20 0,0 0 0,-21 21 15,22-22-15,-22 22 0,-21-21 16,0-1-16,0 1 0,0 21 0,0-21 16,0 20-16,-21 1 0,21 0 15,-21 0-15,-1 21 0,1 0 16,0 0-16,0 0 16,21 42-16,0-21 0,-21 22 0,21-1 15,0 0-15,-21 22 0,21-22 16,0 22-16,0-22 0,0 22 0,0-22 15,0 0-15,0 1 0,0-1 16,0 0-16,0 1 0,0-22 16,0 21-16,0-21 0,0 0 0,0 1 15,21-22-15,0 21 0,0-21 16,0 0-16,0 0 16,1 0-16,-1 0 0,0 0 0,0-21 15,21-1-15,-20 1 0</inkml:trace>
  <inkml:trace contextRef="#ctx0" brushRef="#br0" timeOffset="31637.99">12361 5122 0,'0'0'0,"0"-21"0,0 0 0,0 0 0,0 0 15,0 0-15,-21-1 0,0-20 16,0 21-16,21 0 0,-21-22 0,-22 22 16,22 0-16,0 21 0,-21-21 15,20 21-15,-20 0 0,21 0 0,-21 21 16,20-21-16,-20 42 0,21-20 0,-21 20 16,20 0-16,1 1 0,0-1 15,0 21-15,21-20 0,0-1 16,0 0-16,0 1 0,0-22 0,0 21 15,0-21-15,0 1 0,0-1 16,21 0-16,0 0 0,0-21 0,1 0 16,20 0-16,-21 0 0,21 0 15,-20 0-15,20 0 0,-21-21 0,21 0 16,-20 21-16,-1-21 0,21-1 0,-21-20 16,0 21-16,1 0 0,-22-22 15,21 22-15,-21-21 0,21 0 0,-21-1 16,0 1-16,21 21 0,-21-22 15,0 22-15,0 0 0,0 0 16,0 0-16,0 42 31,-21 0-31,21 0 0,-21 22 0,21-22 16,0 21-16,0 0 0,0-20 16,0 20-16,0-21 0,0 21 0,0-20 15,0 20-15,0-21 0,0 0 0,0 0 16,0 1-16,0-1 0,21 0 15,0-21-15,0 0 0,0 0 16,1 0-16,-1 0 16,0 0-16,0-21 0,0 0 15,0 21-15,-21-22 0,22-20 0,-1 21 16,0 0-16,0-22 0,-21 22 16,21-21-16,0 0 0,1-1 0,-1 1 15,0 0-15,0-1 0,-21 1 0,0 21 16,21 0-16,-21-1 0,0 1 15,-21 21 1,0 21 0,0 1-16,0-1 0,21 0 0,-22 0 15,22 0-15,-21 0 0,21 1 16,21-22 15,1 0-15,-1 0-16,0 0 0,0-22 0,0 22 15,0 0-15,1 0 16,-1 0-16,0 0 16,-21 22-16,0-1 15,0 0-15,0 0 0,0 0 16,0 0-16,0 1 0,0-1 0,0 0 16,0 0-16,0 0 0,0 0 0,0 1 15,0-1 1,21 0-16,0 0 0,0-21 15,1 0-15,-1 0 0,0 21 16,0-21-16,21 0 0,-20 0 0,20 0 16,0 0-16,-21 0 0,22-21 0,-1 21 15,-21-21-15,22 0 0,-1 21 16,-21-21-16,21-1 0,-20-20 0,-1 21 16,21 0-16,-21-22 0,0 1 0,1 0 15,-22-1-15,21 22 0,-21-21 16,0 0-16,21 20 0,-21 1 0,0 0 15,0 0-15,-21 21 16,0 0-16,-1 21 16,1 0-16,0 0 0,0 22 15,21-22-15,-21 21 0,21-21 16,-21 22-16,21-1 0,0-21 0,0 22 16,0-22-16,0 0 0,0 0 15,0 0-15,0 0 0,21 1 0,0-1 16,21-21-16,-21 21 0,22-21 0,-1 21 15,0-21-15,1 0 0,-1 0 16,0 0-16,1 0 0,20 0 0,-20 0 16,-1 0-16,0-21 0,1 0 15,-1 0-15,0-1 0,1 22 0,-1-21 16,-21-21-16,21 21 0,-20 0 16,-1-22-16,0 1 0,0 21 0,0-22 15,-21 1-15,21 0 0,-21 21 16,0-22-16,0 22 0,-21 0 15,0 21-15,0 0 0,0 0 16,-22 21-16,22 0 0,0 0 0,-21 1 16,21-1-16,-1 21 0,1-21 15,0 22-15,0-22 0,0 21 0,21-21 16,-21 0-16,21 22 0,0-22 0,0 0 16,0 0-16,0 0 15,21-21-15,0 22 0,0-22 16,0 0-16,0 0 0,1 0 15,-1 0-15,0 0 0,0-22 16,21 1-16,-20 21 0,-22-21 0,21 21 16,0-21-16,0 0 0,0 0 15,-21-1-15,21 1 0,-21 0 0,22 0 16,-22 0-16,0 0 0,0-1 0,21 22 31,0 22-31,-21-1 16,0 0-16,0 0 0,0 0 15,21 0-15,-21 1 0,21-1 0,-21 0 16,0 0-16,21 0 0,-21 0 16,22-21-16,-22 22 0,21-22 15,-21-22 48</inkml:trace>
  <inkml:trace contextRef="#ctx0" brushRef="#br0" timeOffset="48874.71">18648 4424 0,'0'-21'109,"21"21"-15,0 0-63,0 0 141,0 0-156,-42 0 1187,0 0-1187,0 0-16,0 0 0,21 21 0,-21-21 15</inkml:trace>
  <inkml:trace contextRef="#ctx0" brushRef="#br0" timeOffset="50768.45">18796 4530 0,'0'0'0,"0"-21"0,0-1 15,0 1-15,0 0 0,0 0 16,0 0-16,0 0 16,0-22-16,0 22 0,0 0 15,0 0-15,0-22 0,0 22 16,0-21-16,0 0 0,0 20 0,0-20 16,0 0-16,0-1 0,0 22 15,21-21-15,-21 21 0,0-22 0,21 22 16,-21 0-16,0 0 0,0 0 15,0 0-15,0-1 16,0 44 0,0-1-1,0 21-15,21-21 16,-21 0-16,0 22 0,22-1 0,-22 0 16,0 1-16,0 20 15,0-20-15,0 20 0,0-21 0,0 22 16,0-1-16,0-20 0,0 20 15,0-20-15,0-1 0,-22 0 0,22 1 16,0-1-16,-21 0 0,21 1 0,0-22 16,0 21-16,0-21 0,0 0 15,0 1-15,0-1 0,0 0 16,-21-21 0,21-21-16,0 0 15,0-1-15,0 1 0,0 0 16,0 0-16,0-21 0,0 20 0,0-20 15,21 0-15,-21-1 0,21 1 16,1 0-16,-1-1 0,0 1 16,0 21-16,0-21 0,0 20 0,1-20 15,-1 21-15,0 0 0,0 21 16,0-21-16,0 21 0,1 0 16,-1 0-16,0 0 0,0 21 15,-21 0-15,0 0 0,0 0 0,0 0 16,0 22-16,0-22 0,0 21 15,0-21-15,0 22 0,0-22 0,0 21 16,0-21-16,0 22 0,0-22 16,0 0-16,0 21 0,0-20 15,0-1-15,0 0 0,21 0 16,0-21-16,1 0 0,20 0 16,-21 0-16,21 0 0,1 0 0,-1 0 15,0-21-15,1 0 0,-1 21 16,0-21-16,1-1 0,-1 1 15,0 0-15,1-21 0,-1 21 0,-21-1 0,22-20 16,-22 21-16,0-21 0,0 20 16,0-20-16,0 21 0,-21 0 0,0 0 15,0-1-15,0 1 0,0 0 16,-21 21 0,0 0-16,0 21 15,0-21-15,0 21 0,-1 1 0,22-1 16,-21 0-16,0 21 0,0-21 0,21 1 15,-21 20-15,21-21 0,0 0 16,0 0-16,0 22 0,0-22 0,0 0 16,0 0-16,0 0 0,21-21 15,0 22-15,0-1 0,0 0 0,22-21 16,-22 0-16,21 21 0,-21-21 16,22 0-16,-1 0 0,0 0 0,1 0 15,-1 0-15,0-21 0,1 0 0,-1 0 16,0 21-16,1-22 15,-1 1-15,-21 0 0,22 0 0,-22 0 16,0 0-16,0-1 0,0-20 0,0 21 16,-21 0-16,0 0 0,0-1 15,0 1-15,0 0 0,0 0 0,0 0 16,-21 21-16,0 0 16,0 0-16,0 0 0,0 0 0,-1 21 15,1 0-15,-21 0 0,21 0 16,21 1-16,-21-1 0,-1 21 0,22-21 15,-21 0-15,21 1 0,0-1 0,0 0 16,0 21-16,0-21 0,0 1 16,0-1-16,21 0 15,1 0-15,-1-21 0,0 0 0,0 0 16,21 0-16,-20 0 0,20 0 16,-21 0-16,21 0 0,1 0 0,-22 0 15,21-21-15,-21 0 0,22 21 16,-22-21-16,0-1 0,21 1 0,-20 0 15,-1 0-15,0 21 0,0-21 0,0 0 16,0-1-16,-21 1 0,22 21 16,-22-21-16,0 0 0,0 0 15,0 0-15,0-1 16,0 1 0,0 0 109,0 0-94,21 21-31,-21 21 78,0 0-78,-21 0 16,21 1-16,-22-1 0,1 0 0,21 21 15,-21-21-15,21 1 0,-21 20 16,0-21-16,0 21 0,21 1 15,-22-1-15,1 22 0,0-22 0,21 21 0,-21-20 16,21 20-16,-21 1 16,21-1-16,-21-20 0,21 20 0,0 22 15,0-22-15,-22 1 0,22-1 0,-21 1 16,21 20-16,0-20 0,0-1 16,-21-20-16,0 20 0,21-20 0,-21-1 15,21 0-15,-21 1 0,-1-22 0,22 0 16,0 21-16,-21-42 0,0 21 15,21 1-15,-21-22 0,21 21 16,-21-21-16,0 0 16,21-21-1,0-1-15,0 1 0,0-21 16,0 21-16,0 0 0,21-1 16,0-20-16,0 0 15,0-1-15,22 1 0,-22-21 0,21 20 16,-21-20-16,22-1 0,-1 1 0</inkml:trace>
  <inkml:trace contextRef="#ctx0" brushRef="#br0" timeOffset="51138.83">21018 4784 0,'0'-21'15,"0"42"-15,0-85 0,0 43 0,0 0 0,0-21 0,0 20 16,0-20-16,0 21 15,0 0-15,0 0 0,22-22 0,-1 22 16,0 0-16,0 0 0,0 0 16,0-1-16,1 1 0,-1 21 0,0 0 15,21-21-15,-21 21 0,1 0 0,-1 0 16,0 21-16,0 0 0,0 1 16,0-1-16,-21 0 0,0 0 0,0 21 15,0-20-15,0 20 0,-21-21 16,-21 0-16,21 22 0,0-22 0,-22 0 15,1 0-15,21 0 0,-22 0 16,22 1-16,-21-22 0,21 21 0,0 0 16,-1-21-16,1 0 0,0 0 31,42-21 0,0 0-31,1 21 0,-1-22 16,0 1-16,0 0 0</inkml:trace>
  <inkml:trace contextRef="#ctx0" brushRef="#br0" timeOffset="54490.6">22606 4170 0,'0'0'0,"0"-21"0,0 0 0,0-22 16,0 22-16,0 0 0,0 0 0,0 0 15,0-1-15,-21 22 16,21-21-16,-21 21 15,21 21 1,0 1-16,0-1 16,0 0-16,0 21 0,-22-21 0,22 22 15,0-1-15,0 0 0,-21 1 0,21-1 16,0 0-16,0 1 0,0-1 16,0-21-16,0 22 0,-21-1 15,21-21-15,0 0 0,0 0 0,0 1 16,0-1-16,-21 0 15,0-42 17,21 0-32,0-1 15,0-20-15,0 21 0,0 0 16,0-22-16,0 1 0,0 0 16,21-1-16,0 1 0,0 0 0,0-1 15,1-20-15,-1 21 16,0-1-16,0 22 0,21-21 0,-20 42 15,-1-21-15,21 21 0,-21 0 0,0 0 16,1 21-16,20 0 0,-21 21 16,0-21-16,0 22 0,-21-1 0,0 0 15,22 1-15,-22-1 0,0 0 16,0-20-16,0 20 0,0 0 0,0-21 16,0 1-16,0 20 0,0-21 15,0 0-15,-22-21 16,22-21 15,0 0-31,0 0 16,0 0-16,22-1 0,-1-20 15,-21 21-15,21-21 0,0-1 0,0 1 16,0 0-16,22-1 0,-22 1 16,0 0-16,0 20 0,22-20 0,-22 21 15,0 0-15,0 21 0,0 0 16,0 0-16,-21 21 0,22 0 15,-22 21-15,0-20 0,0 20 16,0 0-16,0-21 0,0 22 0,0-1 16,0 0-16,0-20 0,0 20 15,0-21-15,0 0 0,0 0 16,0 1-16,21-1 0,0 0 0,0-21 16,0 0-16,0 0 15,22 0-15,-22 0 0,21 0 0,-21 0 16,22 0-16,-1-21 0,0 0 0,1-1 15,-1 1-15,0 0 0,-20-21 16,20-1-16,-21 22 0,0-21 0,0 0 16,1-1-16,-22 1 0,0 0 15,0-1-15,0 22 0,0 0 0,0 0 16,-22 21-16,1 0 16,0 0-16,-21 0 0,21 21 15,-1 0-15,-20 21 0,21-20 16,0 20-16,0-21 0,-1 21 0,1 1 15,21-1-15,0-21 0,0 22 0,0-22 16,0 21-16,21-21 0,1 0 16,-1 1-16,0-1 0,0 0 0,21-21 15,1 0-15,-1 21 0,0-21 16,1 0-16,-1 0 0,0 0 0,1-21 16,20 21-16,-20-21 0,-1 0 0,-21-1 15,21 1-15,1-21 0,-22 21 16,21-22-16,-21 1 0,1 21 0,-22-21 15,21-1-15,-21 1 16,0 0-16,0 20 0,0 1 0,0 0 16,0 0-16,0 0 0,0 42 15,-21 0 1,21 0-16,0 0 0,-22 1 0,22 20 16,-21-21-16,21 21 0,-21 1 15,21-22-15,0 21 0,0-21 0,0 22 16,0-22-16,0 0 0,0 0 15,0 0-15,0 1 0,0-1 0,0 0 16,0 0-16,-21-21 31,21-21-15,0 0-16,0 0 16,0-22-16,0 22 0,0 0 15,0-21-15,21-1 0,0 1 0,0 0 16,1-1-16,-1 1 0,0 0 15,0 20-15,0-20 0,22 21 0,-22 0 16,0 0-16,0 21 0,21 0 16,-20 0-16,-1 0 0,-21 21 0,21 0 15,0 0-15,-21 0 0,0 22 16,0-22-16,0 21 0,0 0 0,0-20 16,0 20-16,0-21 0,0 0 0,0 22 15,0-22-15,-21 0 16,0-21-16,21 21 0,-21-21 15,-1 0-15,1 0 16,21-21 0,0 0-16,0 0 15,21-1-15,1-20 0,-1 21 16,0-21-16,21 20 0,-21-20 0,22 0 16,-22-1-16,21 1 0,1 0 15,-22-1-15,21 22 0,0 0 16,-20 0-16,20 21 0,-21 0 0,0 0 0,0 0 15,1 0-15,-1 21 16,-21 0-16,0 22 0,21-22 0,-21 21 16,0 0-16,0-20 0,0 20 15,0 0-15,0 1 0,0-22 0,0 21 16,0-21-16,21 0 0,-21 1 0,21-1 16,0 0-16,1 0 0,-1-21 15,0 21-15,0-21 0,0 0 16,0 0-16,1 0 0,20 0 15,-21-21-15,0 0 0,0 21 0,22-42 16,-22 20-16,0 1 0,0 0 0,0-21 16,1-1-16,-1 1 0,0 0 15,0-1-15,0 1 0,0 21 16,-21-21-16,0 20 0,0 1 16,0 0-16,0 42 15,-21 0 1,0 1-16,0-1 0,0 21 15,21-21-15,-21 22 0,21-22 0,-22 21 16,22-21-16,0 22 0,0-22 16,0 0-16,0 21 0,0-21 0,0 1 15,0-1-15,22 0 0,-1-21 16,-21 21-16,21-21 0,0 0 0,0 21 16,0-21-16,22 0 0,-22 0 0,0 0 15,21 0-15,-20-21 16,-1 21-16,21-21 0,-21 0 0,0 0 15,1-1-15,-1-20 0,0 0 0,0-1 16,0 1-16,0 0 0,-21-1 16,0 1-16,0 0 0,0-1 0,0 22 15,0-21-15,0 21 0,-21 0 16,0-1-16,0 22 0,0 0 0,-22 0 16,22 0-16,-21 0 0,0 0 15,-1 0-15,22 22 0,-21-1 0,-1 0 16,22 0-16,-21 21 0,21-20 15,0 20-15,-1-21 0,22 21 0,0-20 16,0 20-16,0-21 0,0 21 16,22-20-16,-1-1 0,0 0 15,0 0-15,21 0 0,1 0 0,-1-21 16,0 0-16,1 0 0,-1 0 0,22 0 16,-22 0-16,21 0 0,-20-21 15,-1 21-15,0-42 0,-20 21 0,20 0 16,-21-22-16,0 1 0,0 21 15,1-22-15,-22 1 0,21 0 0,-21 21 16,0-1-16,0 1 0,0 0 16,-21 21-1,-1 0-15,1 0 0,0 21 16,21 0-16,0 1 0,-21 20 16,21-21-16,0 0 0,0 22 0,0-1 15,0-21-15,0 21 0,0-20 16,21-1-16,-21 21 0,0-21 0,21 0 15,0 1-15,-21-1 0,22 0 0,-1-21 16,-21 21-16,21-21 0,0 21 16,0-21-16,0 0 15,1 0-15,-1 0 0,0 0 16,0-21-16,0 0 0,0 21 0,1-21 16,20 0-16,0-22 0,-21 22 15,22-21-15,-22 21 0,21-22 16,-21 22-16,1 0 0,-1-21 0,0 20 15,-21 1-15,0 42 32,-21 1-17,0-1-15,-1 0 0,22 0 0,-21 0 16,0 22-16,21-22 0,0 0 16,0 0-16,0 0 0,0 0 0,0 1 15,0-1-15,0 0 0,21-21 16,0 21-16,1 0 0,-1-21 0,0 0 15,0 0-15,21 0 0,-20 0 16,-1 0-16,21 0 0,-21 0 0,0 0 16,1-21-16,-1 0 0,0 0 15,0 0-15,-21-1 0,21-20 0,0 0 16,-21 21-16,0-22 0,22 1 16,-1 21-16,-21-22 0,21 22 0,-21 0 15,0 0-15,0 0 0,21 0 16,-21 42 15,0 0-31,0 0 0,0 0 0,0 22 16,0-22-16,-21 21 0,21-21 15,-21 22-15,0-1 0,21 0 16,-22 1-16,1-1 0,0 0 16,21 22-16,-21-22 0,0 0 0,0 22 15,-1-1-15,1 1 0,0-1 0,0 1 16,0-1-16,21 1 0,-21-1 15,21 1-15,-22-1 0,22 22 0,0-21 16,0-1-16,0 22 0,0-22 16,0 22-16,0-22 0,0 1 0,22 84 15,-1-84-15,-21-1 0,21-21 16,0 22-16,-21-22 0,21 1 16,-21-1-16,21 0 0,-21-21 0,0 1 15,0-1-15,-21-21 31,0 0-31,0 0 0,-21-21 0,-1-22 16,22 22-16,-42-21 0,20 21 0,1-22 16,-22-20-16,1 20 0,-1-20 15,22-1-15,-21 1 0,20-1 0,22 1 16,-21-22-16,21 22 0,21-1 0,0-20 16,0 20-16,0-21 0,21 22 15,0-22-15,0 1 0,21 20 16,1-21-16,-1 22 0,0-1 0,22 1 15,-1-1-15,-20 22 0,20 0 16,1-1-16,-22 22 0,22-21 0,-1 21 16,-21 0-16,1-1 0,-1 22 15,0-21-15,1 21 0,-22-21 0,-42 21 32,0 0-32,-22 0 0</inkml:trace>
  <inkml:trace contextRef="#ctx0" brushRef="#br0" timeOffset="55347.11">19431 2604 0,'0'0'0,"-21"-22"16,0 22-16,-1 0 0,1 0 15,0 0-15,0 0 16,0 0-16,21-21 0,-21 21 0,42 0 31,21 0-31,0 0 16,1 0-16,20 0 0,22-21 15,0 21-15,-22 0 0,43-21 0,-21 21 16,-1-21-16,22 21 0,-21-21 16,21 21-16,-1-22 0,-20 22 15,21 0-15,-21 0 0,-22-21 16,22 21-16,-22 0 0,-20 0 0,-1 0 15,0 0-15,-21 0 0,1 0 16,-1 0-16,0 0 0,0 0 16,0 0-1,-21 21 1,0 1-16</inkml:trace>
  <inkml:trace contextRef="#ctx0" brushRef="#br0" timeOffset="69414.23">1841 9208 0</inkml:trace>
  <inkml:trace contextRef="#ctx0" brushRef="#br0" timeOffset="70578.77">1079 9313 0,'0'0'0,"-21"0"0,0 0 15,0 0 1,0 0-16,0 0 0,-1 0 16,1 0-16,0 0 15,0 0 1,0 0-16,0 0 0,-1 0 31,1 0-31,0 0 0,21 22 16,21-22 31,0 0-47,1 0 0,-1 0 0,21 0 15,-21 0-15,22 0 0,-1 0 16,0 0-16,1 0 0,20-22 15,1 22-15,-1 0 0,1-21 0,-1 0 16,1 21-16,-1 0 0,1-21 16,-1 21-16,1 0 0,-1-21 0,-21 21 15,1-21-15,-1 21 16,0 0-16,1 0 0,-22-22 0,0 22 16,0 0-16,0 0 0,1 0 15,-22-21 1,0 0-1,-22 21-15,1 0 16,0-21-16,0 0 16,0 21-16,0 0 0,-22-21 0,22 21 15,0 0-15,0-22 16,0 22-16,42 0 78,0 0-78,0 0 0,0 0 16,0 0-16,1 0 15,-1 0-15,0 0 0,0 0 0,0 0 16,0 0-16,1 0 0,-1 0 16,0 0-16,0 0 15,-21 22 1,0-1-16,0 0 15,0 0 1,0 21-16,-21-20 0,0-1 0,0 0 16,-22 21-16,22-21 0,0 22 15,0-22-15,-22 0 0,22 21 0,-21-20 16,21-1-16,0 0 0,-1 0 16,-20 0-16,21 0 0,0 1 0,21-1 15,-21-21-15,21 21 16,21-21 31,-21-21-47,21 0 0,21-1 15,-21 22-15,22-21 0</inkml:trace>
  <inkml:trace contextRef="#ctx0" brushRef="#br0" timeOffset="73115.23">3196 9440 0,'0'22'16,"0"-44"62,0 1-78,0 0 15,0 0-15,0 0 16,0 0-16,21-1 0,-21 1 16,21-21-16,-21 21 0,0 0 0,22-22 15,-1 1-15,0 21 0,0-22 0,0 22 16,0-21-16,1 21 0,20 0 15,-21-1-15,0 22 0,22 0 0,-22 0 16,0 0-16,0 0 0,0 0 16,0 0-16,1 0 0,-1 22 15,-21-1-15,0 0 16,21 0-16,-21 0 0,0 0 31,0-42 0,0 0-31,0 0 16,0 0 0,0 0-16,-21-1 0,21 1 15,-21 21-15,21-21 0,-22 0 0,1 0 16,0 21-16,0 0 16,0 0-1,0 0-15,-1 0 16,1 21-16,0 0 0,0 0 0,21 0 15,-21 1-15,21 20 0,-21 0 16,21-21-16,-22 22 0,22-1 0,0 0 16,0-20-16,0 20 0,0 0 15,0-21-15,0 1 0,0 20 0,0-21 16,22 0-16,-1 0 0,0 1 16,0-22-16,0 21 0,0-21 0,1 0 15,20 0-15,0 0 0,-21 0 16,22 0-16,-1 0 0,0-21 0,1 21 15,-1-22-15,0 1 0,1-21 16,-1 21-16,0-22 0,-20 22 16,20-21-16,-21 0 0,21-1 0,-20-20 15,-1 20-15,0-20 0,0-1 16,0 1-16,0 21 0,-21-22 0,0 22 16,22-22-16,-22 22 0,21 0 15,-21-1-15,0 22 0,0 0 0,0-21 16,0 20-16,0 44 31,0-1-31,-21 21 0,-1-21 0,22 22 16,0-1-16,-21 21 0,0-20 15,21 20-15,-21 1 0,21-1 16,0 1-16,0-22 0,0 22 16,0-22-16,0 21 0,0-20 0,0-22 15,21 21-15,-21-21 0,21 22 16,0-22-16,1 0 0,20-21 0,-21 21 15,0-21-15,0 21 0,22-21 0,-22 0 16,0 0-16,21 0 0,-20-21 16,20 0-16,-21 0 0,21 21 0,-20-42 15,-1 20-15,21 1 0,-21-21 16,0 21-16,22-22 0,-22 1 0,21 0 16,-21-1-16,1 1 0,20 21 0,-21-21 15,0 20-15,0 1 16,1 0-16,-1 0 0,0 0 0,0 21 15,0 0-15,0 0 16,1 0-16,-22 21 0,0 0 16,0 0-16,21-21 0,-21 21 0,0 1 15,21-1-15,-21 0 16,0 0-16,0-42 47,0 0-32,0 0 1,0-1-16,-21 22 0,21-21 0,-21 0 16,-1 0-16,22 0 0,-21 0 15,0 21-15,21-22 0,-21 22 0,0 0 16,0 0-16,-1 0 16,1 0-16,0 22 0,0-22 0,0 21 15,0 0-15,-1 21 0,1-21 0,0 1 16,0 20-16,0-21 0,0 21 15,-1 1-15,1-22 0,21 21 16,0-21-16,0 22 0,0-22 0,0 0 16,0 21-16,0-20 0,21-1 15,1 0-15,-1-21 0,0 0 16,0 0-16,0 0 0,0 0 16,22 0-16,-22 0 0,0 0 0,0 0 15,-21-21-15,21 21 0,1-21 0,-1-1 16,0 1-16,-21 0 0,21 0 15,0 0-15,-21 0 0,21-1 0,1-20 16,-22 21-16,0-21 0,21 20 16,0-20-16,-21 21 0,21-21 0,-21 20 15,0 1-15,0 0 0,0 0 16,0 42 0,0 0-1,0 0-15,0 22 16,0-22-16,0 21 0,0-21 0,0 22 15,-21-1-15,21-21 0,-21 22 0,21-22 16,0 21-16,-21-21 0,21 0 16,0 1-16,0-1 0,0 0 0,0 0 15,21-21-15,0 0 0,0 0 16,0 0-16,0 0 0,1 0 16,20 0-16,-21 0 0,0-21 0,22 0 15,-22 0-15,0-1 0,21 1 16,-21 0-16,22 0 0,-22-21 15,0 20-15,0-20 0,0 21 0,1-21 16,-22-1-16,0 22 0,0 0 16,0-21-16,0 20 0,0 1 0,0 0 15,-22 21 1,1 21-16,0 0 16,0 1-16,21-1 0,0 0 0,0 0 15,0 0-15,0 22 0,0-22 16,0 0-16,21 0 0,0 0 0,-21 0 15,21 1-15,1-22 0,-1 21 16,0 0-16,0 0 0,0 0 16,0-21-16,-21 21 15,-21-21 17,0 0-32,0 0 0,0 0 0,0 0 15,-1 0-15,1-21 0,0 21 16,0-21-16,0 0 0,0 21 0,-1-21 15,1 21-15,21-21 0,-21 21 16,21 21 15,0 0-31,0 0 16,21 0-16,-21 0 0,21 1 16,1-22-16,-1 21 0,0-21 15,0 21 1,0-21-16,0 0 0,22 0 0,-22 0 15,21 0-15,-21 0 0,22 0 0,-22 0 16,21-21-16,1 0 0,-22 21 16,21-22-16,0 1 0,-20 0 0,20-21 15,-21 21-15,0-1 0,22-20 16,-22 0-16,0 21 0,0-22 0,-21 1 16,21 21-16,-21-22 0,0 22 0,0 0 15,0 0-15,0 0 0,-21 21 31,21 21-31,0 0 0,0 0 0,-21 0 16,21 1-16,0-1 16,0 0-16,0 21 0,0-21 0,0 1 15,0-1-15,0 0 0,0 0 0,21 0 16,-21 0-16,0 1 0,0-1 16,21 0-16,-21 0 0,21-21 0,-21 21 15,0 0-15,0 1 16,0-1-1,-21-21-15,0 0 16,0 0-16,0 0 0,0 0 16,-1 0-16,1 0 0,0 0 15,21-21 1,0-1 0,21 22-16,0-21 0,22 0 15</inkml:trace>
  <inkml:trace contextRef="#ctx0" brushRef="#br0" timeOffset="74505.03">8064 9208 0,'-21'0'16,"21"-22"-1,0 1-15,21 0 0,1 21 16,-1-21-16,0 0 15,0 0-15,0-22 0,0 22 0,1 0 16,-22 0-16,0-22 0,21 22 0,-21-21 16,0 21-16,0-22 0,0 22 15,-21-21-15,-1 21 0,1 21 0,0-21 16,0-1-16,0 22 0,-22 0 16,1 0-16,0 0 0,21 22 0,-43-1 15,22 0-15,-1 0 0,1 21 0,0 1 16,-1-1-16,1 0 0,0 1 15,21-1-15,-1 22 0,1-22 0,21 0 16,0-21-16,0 22 0,0-22 16,0 0-16,43 21 0,-22-42 15,0 22-15,21-1 0,-21-21 0,22 0 0,-1 0 16,43 0-16,-43-21 16,22-1-16,-43 1 0,21 21 15,0-21-15,-20 0 0,20 0 0,-21 0 16,0-22-16,0 22 0,-21 0 0,0 0 15,0 0-15,0-1 0,0 1 16,0 0-16,0 0 0,0 0 0,0 0 16,-21 42 15,21 0-31,0 0 16,-21 0-16,21 0 0,0 22 0,0-1 15,0 0-15,0 1 0,0-1 16,0 0-16,0 1 0,21-1 0,0 22 15,-21-22-15,22 21 0,-1 1 16,-21-1-16,21 1 0,-21-22 0,21 22 16,-21-1-16,21 1 0,0-22 0,-21 0 15,0 22-15,0-22 0,0 1 16,0-1-16,0-21 0,0 21 0,0-20 16,0-1-16,-21 0 0,0 0 0,0 0 15,0 0-15,0-21 0,-22 0 0,22 0 16,-21 0-16,21 0 15,-22-21-15,22 0 0,-21 0 0,-1-21 16,22-1-16,0 1 0,0 0 0,0-1 16,21 1-16,0-22 0,0 22 15,0-21-15,0-1 0,21 1 0,0-1 16,21 1-16,-20-1 0,20 1 0,0-1 16,22 1-16,-22-1 0,0 1 15,22 20-15,-22-20 0,22 20 0,-22-20 16,0 21-16,1-22 0,-1 22 0,-21-1 15,0 1-15,1 21 0,-22-21 16,0 20-16,0 1 0,0 0 0,-22 21 16,1-21-16,0 21 15,0 0-15,0 0 0,0 0 0,-1 21 16,-20-21-16,21 21 0,0 0 0,0 1 16,-1-1-16,22 21 0,0-21 15,0 22-15,0-22 0,0 21 0,0-21 16,0 0-16,22 22 0,-1-22 0,0 0 15,0-21-15,0 21 0,22 0 16,-22-21-16,21 0 0,0 0 0,-20 0 16,20 0-16,0 0 0,1-21 15,-1 0-15,-21 0 0,21 0 0,1 0 16,-22-1-16,21 1 0,-21-21 0,22 0 16,-22 20-16,0-20 15,0 0-15,0-1 0,1 1 0,-22 0 16,21-1-16,0 1 0,-21 0 0,0-1 15,21 1-15,-21 0 0,21 21 16,-21-22-16,0 22 0,0 0 0,-21 42 31,0 0-31,21 0 16,-21 1-16,0 20 0,-1 0 0,22 1 16,0 20-16,-21-21 0,0 22 15,21-22-15,0 1 0,0 20 16,0-21-16,0 1 0,0-1 0,0-21 0,0 22 15,0-22-15,21 0 16,0 0-16,1 0 0,-22 0 0,21-21 16,0 0-16,0 0 0,0 0 0,0 0 15,1 0-15,-1 0 0,-21-21 16,21 21-16,0-21 0,0 0 0,0-21 16,1 20-16,-1-20 0,-21 21 0,0-21 15,21-1-15,-21 1 0</inkml:trace>
  <inkml:trace contextRef="#ctx0" brushRef="#br0" timeOffset="74707.91">9123 8678 0,'0'0'0,"-21"0"0,-22 0 15,22 0-15,0 0 0,0 0 16,42 0 0,0 0-1,0 0-15,22 0 0,-22 0 0,21 0 16,0 0-16,1 0 0,-1 0 0,0 0 15,1-21-15,-1 21 0,0-21 16,-20 21-16,20 0 0,-21 0 16,0-21-16,0 21 0,1 0 0,-1-21 15,0 21-15,0-21 0,0 21 16</inkml:trace>
  <inkml:trace contextRef="#ctx0" brushRef="#br0" timeOffset="77319.81">10477 8996 0,'0'0'0,"-21"21"0,0 0 0,21 0 15,0 1 1,0-44 15,21 1-31,0 0 16,-21 0-16,22 0 0,-1-22 0,0 22 15,0-21-15,0 0 0,0-1 0,-21 1 16,22 0-16,-1-1 0,-21-20 16,0 20-16,21 1 0,-21-21 0,21 20 15,-21 1-15,0-22 0,0 43 0,0-21 16,0 21-16,0-22 0,0 22 15,0 42 1,0 1 0,-21-1-16,21 21 0,-21 0 15,0 1-15,21 20 0,0-20 0,-22 20 16,1-21-16,21 22 0,0-1 16,0 1-16,0-22 0,0 22 0,0-22 15,0 0-15,0 1 0,0-1 16,21-21-16,1 22 0,-1-22 0,0 0 15,0-21-15,21 0 0,-20 0 0,20 0 16,0 0-16,-21 0 0,22 0 16,-1-21-16,0 0 0,-20-1 0,20 1 15,-21 0-15,21 0 0,-20-21 16,20 20-16,-21-20 0,0 0 0,0-1 16,1 22-16,-1-21 0,-21 21 0,0 0 15,21-1-15,-21 1 0,0 0 16,0 42-1,-21 0 1,21 1-16,-21 20 0,-1-21 0,22 0 16,-21 22-16,21-1 0,-21-21 15,21 21-15,0-20 0,0-1 0,0 21 16,0-21-16,0 0 0,21 1 0,0-22 16,1 21-16,-1-21 0,21 0 15,-21 0-15,0 0 0,22 0 16,-22 0-16,21 0 0,-21-21 0,22-1 0,-1 1 15,-21 21-15,22-42 16,-22 21-16,0 0 0,0-22 0,0 22 16,0-21-16,1-1 0,-22 22 0,0-21 15,0 0-15,0 20 0,0-20 16,0 21-16,-22 0 0,1 0 0,-21-1 16,21 1-16,-22 21 0,22 0 0,-21 0 15,0 0-15,-1 0 0,1 21 16,0-21-16,-1 22 0,1-1 0,0 21 15,-1-21-15,22 22 0,0-1 0,0-21 16,0 21-16,21 1 16,0-22-16,0 21 0,0-21 0,21 22 0,21-22 15,-21 0-15,22 0 0,-1 0 16,0 1-16,1-1 0,20-21 16,-21 0-16,22 0 0,-22 0 0,22 0 15,-22 0-15,22 0 0,-1-21 0,1-1 16,-1 1-16,1 0 0,-1 0 15,1 0-15,-22-22 0,0 22 0,1-21 16,-1 21-16,-21-22 0,0 22 16,0-21-16,-21 21 0,0 0 0,0-1 15,0 1-15,0 0 0,0 0 0,-21 21 16,0 0-16,0 0 16,-21 0-16,20 0 0,1 21 15,-21 0-15,21 0 0,0 1 0,-22-1 16,22 21-16,0-21 0,0 0 15,21 22-15,0-22 0,-21 21 0,21-21 16,0 1-16,0-1 0,0 0 0,0 0 16,21 0-16,0-21 15,0 0-15,0 0 0,0 0 0,1 0 16,-1 0-16,0 0 0,0 0 0,0-21 16,0 0-16,1 21 0,-1-21 15,0-22-15,-21 22 0,21 0 0,-21-21 16,0 21-16,21-1 0,-21-20 0,21 21 15,-21 0-15,0 0 16,0-1-16,0 1 0,22 21 0,-22 21 31,0 1-15,0-1-16,0 0 0,0 0 16,0 0-16,0 0 0,0 1 0,0-1 15,21 0-15,0 0 0,0 0 16,0 0-16,22-21 0,-1 22 0,0-22 15,1 0-15,20 0 0,1 0 0,-22 0 16,21 0-16,1 0 0,-22-22 16,22 1-16,-22 21 0,0-21 15,1 0-15,-1 0 0,-21-22 0,0 22 16,1 0-16,-1-21 0,-21 21 16,0-1-16,0-20 0,0 21 0,0 0 15,0 0-15,-21-1 0,-1 1 0,-20 21 16,21 0-16,0 0 0,-22 0 15,22 0-15,-21 0 0,0 21 0,20 1 16,-20-1-16,21 0 0,0 21 16,0-21-16,-1 22 0,22-22 0,-21 21 15,21-21-15,0 22 0,0-22 0,0 0 16,0 0-16,0 0 0,21 1 16,1-1-16,-1-21 0,0 0 0,0 0 15,0 0-15,0 0 0,1 0 16,20 0-16,-21 0 0,0 0 15,22-21-15,-22-1 0,0 1 0,0 0 16,0-21-16,22 21 0,-22-1 0,0-20 16,-21 0-16,21 21 0,0-22 15,0 1-15,-21 0 0,0-1 0,22 1 16,-1 0-16,-21-1 0,0 1 0,21 0 16,-21 20-16,0-20 0,0 21 15,0 0-15,0 0 0,0-1 16,0 44-1,-21-1-15,0 0 0,21 21 16,-22-21-16,22 22 0,0-1 0,0 0 16,0 1-16,0-1 0,0-21 15,0 22-15,0-1 0,0 0 0,0-21 16,0 22-16,22-22 0,-1 21 0,0-21 16,-21 1-16,21-1 0,0 0 15,0 0-15,1-21 0,-1 0 0,21 0 16,-21 0-16,0 0 0,1 0 0,20 0 15,-21 0-15,0 0 0,22-21 16,-22 0-16,21 0 0,-21-1 0,0 1 16,22 0-16,-22 0 0,0-21 15,0 20-15,0 1 0,-21 0 16,0 0-16,0-21 0,0 20 16,0 1-16,-21 21 0,0 0 15,0 0-15,0 0 0,0 0 16,-1 0-16,1 21 0,21 1 15,-21-22-15,21 21 0,0 0 0,0 0 16,0 0-16,0 0 0,0 1 16,0-1-16,21 0 0,0 0 0,1 0 15,20-21-15,-21 21 0,21 1 16,-20-22-16,20 0 0,21 21 0,-20-21 16,-1 0-16,0 0 0,22 0 15,-22 0-15,1 0 0,-1-21 0,0-1 16,1 22-16,-1-21 0,0 0 0,-21 0 15,22-21-15,-22 20 0,21 1 16,-21 0-16,1 0 0,-1 0 0,-21 0 16,0-1-16,0 1 0,0 0 0,0 0 15,0 0-15,-21 21 0,-1 0 16,1-21-16,0 21 0,0 0 0,0 0 16,-22 0-16,22 21 0,-21 0 0,21 0 15,0-21-15,-1 21 0,-20 0 16,42 1-16,-21-1 0,0 0 15,21 0-15,0 0 0,0 0 0,0 1 16,0-1-16,0 0 0,0 0 16,21 0-16,0-21 0,0 21 15,0-21-15,1 0 0,-1 0 16,0 0-16,0 0 0,0 0 16,0-21-16,1 21 0,-1-21 0,0 0 15,0 0-15,0 0 0,-21-1 0,21 1 16,-21-21-16,22 21 0,-22-22 15,0 22-15,21-21 0,-21 0 0,21-22 16,-21 22-16,21-1 0,-21 1 0,0-21 16,21 20-16,-21 1 0,21 0 15,-21 20-15,0 1 0,0-21 16,0 21-16,0 0 0,0 42 31,0 0-31,-21 0 0,21 0 16,-21 22-16,0-1 0,21 0 15,-21 1-15,21 20 0,0-21 0,0 1 16,-21-1-16,21 22 0,0-22 16,0 0-16,0-21 0,0 22 0,0-1 15,0-21-15,0 0 0,0 1 0,21 20 16,0-42-16,-21 21 0,21 0 0,0-21 16,0 21-16,1-21 15,-1 0-15,0 0 16,0 0-16,0 0 0,0-21 15,1 0-15,-1 0 0,0 21 16,0-21-16,-21 0 0,21 21 16,-21-22-16,0 1 0</inkml:trace>
  <inkml:trace contextRef="#ctx0" brushRef="#br0" timeOffset="79146.86">1439 10732 0,'0'0'0,"21"0"15,-21 21-15,22-21 0,-1 0 31,-21-21-31,0-1 16,0 1-16,21 21 16,-21-21-16,0 0 0,0 0 0,0 0 15,0-22-15,0 22 0,-21 0 16,0 0-16,-1 0 0,1-1 0,-21 22 16,21-21-16,0 21 15,-22 0-15,1 0 0,21 0 16,-22 0-16,1 0 0,0 21 0,-1 22 15,1-22-15,21 21 0,-21-21 16,20 22-16,-20-1 0,21 22 0,0-22 16,0 0-16,21 22 0,0-22 15,0 0-15,0 1 0,0-1 0,0 0 16,0-20-16,21-1 0,0 0 16,0 0-16,0 0 0,22-21 15,-22 0-15,21 0 0,0-21 16,1 0-16,-1 0 0,0 0 15,1-1-15,-1 1 0,0-21 0,1 21 0,-1-22 16,-21 22-16,22-21 16,-22 21-16,0-22 0,0 1 0,0 21 15,-21-21-15,0-1 0,0 22 16,0-21-16,0 21 0,0-22 0,0 22 16,0 0-16,-21 21 15,0 21-15,21 0 16,-21 0-16,21 22 0,0-1 15,0-21-15,0 22 0,0-1 0,0 0 16,0 1-16,0-1 0,0-21 16,0 21-16,21-20 0,0-1 15,0 21-15,0-42 0,1 21 0,20 0 16,-21-21-16,0 0 0,22 0 16,-22 0-16,21 0 0,-21-21 15,22 0-15,-22 0 0,21 0 0,-21 0 16,0-1-16,22 1 0,-22-21 15,0 0-15,0 20 0,0-20 0,1-21 16,-1 20-16,0 1 0,-21-22 16,0 22-16,0 0 0,0-22 0,0 22 15,0 0-15,0 20 0,0 1 16,0 0-16,0 0 0,0 0 0,0 42 31,-21 0-31,0 21 0,21 1 0,-22-1 16,1 0-16,21 22 15,-21-22-15,21 1 0,-21 20 0,21-21 16,0 1-16,0-1 0,0 0 16,0 1-16,0-22 0,0 21 0,0-21 15,0 1-15,0-1 0,21-21 16,0 21-16,0-21 0,1 0 0,-1 0 16,21 0-16,-21 0 0,22-21 15,-22 0-15,21-1 0,0 1 0,1 0 16,-22 0-16,21-21 15,1 20-15,-1-20 0,-21 0 0,21-1 16,-20 1-16,-1 0 0,0-22 16,0 22-16,0-22 0,-21 22 0,0 0 15,0-22-15,0 43 0,0-21 0,0 21 16,0-22-16,0 22 16,-21 21-16,21 21 15,0 0-15,-21 22 0,0-1 16,21 0-16,-21 22 0,21-1 0,0 1 15,0-1-15,0 1 0,0-1 16,0 1-16,0-22 0,0 1 0,0-1 16,21 0-16,0 1 0,0-22 15,0 0-15,0 0 0,22 0 16,-22 0-16,21-21 0,-21 0 16,22 0-16,-1 0 0,-21 0 0,22 0 15,-1 0-15,21-21 0,-20 0 0,20 0 16,-20 0-16,20-22 0,1 22 15</inkml:trace>
  <inkml:trace contextRef="#ctx0" brushRef="#br0" timeOffset="80086.38">4614 10986 0,'0'0'0,"-42"21"16,42-42 15,0-1-31,21 1 0,0 0 16,0 0-16,1-21 0,-1 20 15,0-20-15,0 0 0,21-22 16,-20 22-16,-1-22 0,21 22 0,-21-21 16,0 20-16,1-20 0,-22 20 15,0 1-15,0 0 0,0 21 0,0-1 16,0 1-16,-22 21 16,1 0-16,0 21 0,-21 1 15,21 20-15,-1 0 0,1 1 0,0-1 16,21 21-16,0-20 0,0 20 15,0-20-15,0-1 0,0 0 0,21 1 16,-21-1-16,43 0 0,-22 1 16,0-22-16,0 0 0,21 0 15,-20 0-15,-1 0 0,0 1 0,0-22 16,0 0-16,0 21 0,-42-21 31,0-21-15,0 21-16,0-22 0,0 22 15,-22-21-15,22 0 0,0 21 0,0 0 16,0 0-16,-1 0 0,1 0 16,0 0-16,21 21 15,0 0-15,0 1 0,21-1 16,0 0-16,1-21 0,-1 21 16,21-21-16,-21 21 0,0-21 15,22 0-15,-22 0 0,21 0 0,1 0 16,-22 0-16,21 0 0,-21 0 15,22-21-15,-1 21 0,0-21 0,1 0 16,-22 0-16,21-1 0,0 1 16,1-21-16,-1 21 0,-21-22 0,0 1 15,22 0-15,-22-22 0,0 22 0,-21-22 16,0 22-16,21-21 0,-21 20 16,0-20-16,0 20 0,0 1 0,0 0 15,0-1-15,0 22 0,0 0 16,0 0-16,0 0 0,-21 21 0,21 21 15,0 0-15,-21 0 16,21 22-16,-21-1 0,21 0 16,-21 22-16,21-1 0,0 1 0,-22-1 15,22 1-15,-21-1 0,0-20 0,21 20 16,0-21-16,0 1 0,0-22 16,0 21-16,0-21 0,0 1 0,0-1 15,0 0-15,21-21 0,0 0 16,1 0-16,-1 0 0,0 0 15,0 0-15,0-21 0,0 21 0,1-21 16,-1-1-16,0 1 0,0-21 16,0 21-16,-21 0 0,0-22 0,0 22 15,0 0-15,0-21 0,0 20 16,-21 1-16</inkml:trace>
  <inkml:trace contextRef="#ctx0" brushRef="#br0" timeOffset="80270.99">5503 10626 0,'0'0'0,"-21"0"0,-21 0 16,21 0-16,-1 0 0,1 0 15,0 0-15,21 21 0,21-21 32,0 0-32,1 0 0,20 0 15,-21 0-15,21 0 0,1-21 0,-1 21 16,0-21-16,1 21 0,-1-22 16,0 1-16,1 21 0,-22-21 15,21 21-15,1-21 0,-1 21 0,-21 0 16,21-21-16,1 21 0,-22 0 15</inkml:trace>
  <inkml:trace contextRef="#ctx0" brushRef="#br0" timeOffset="81791.17">6392 10880 0,'0'0'0,"0"21"15,0 0-15,21-42 31,1 21-15,-1-21-16,0 21 0,0-21 0,0-1 16,-21 1-16,21 0 0,-21 0 15,0 0-15,0-22 0,0 22 0,0-21 16,0 21-16,0-22 0,0 22 0,0 0 16,-21 0-16,0 0 0,0 0 15,0 21-15,0 0 0,-1 0 0,-20 0 16,21 21-16,0 0 0,0 21 15,-1-21-15,-20 22 0,21-1 0,0-21 16,0 22-16,-1-1 0,1 0 0,21-21 16,0 22-16,0-22 0,0 0 15,0 0-15,0 0 0,0 1 16,0-1-16,21-21 0,1 0 16,-1 0-16,0 0 0,0 0 15,0 0-15,0 0 0,1-21 0,-1-1 16,0 22-16,0-21 0,0 0 0,0 0 15,1 0-15,-1-22 0,0 22 16,-21 0-16,0-21 0,21 21 0,-21-22 16,0 22-16,0 0 0,0 0 0,0 0 15,0 42 17,0 0-17,0 21-15,0-21 0,0 1 0,0-1 16,0 21-16,0-21 0,0 0 0,0 1 15,0-1-15,0 0 0,21 0 16,0 0-16,1 0 0,-1-21 16,0 0-16,0 0 0,0 0 0,0 0 15,1 0-15,-1 0 0,0 0 16,21 0-16,-21-21 0,1 0 0,-1 0 16,0 0-16,21 0 0,-21-22 0,1 1 15,-22 21-15,21-22 0,0-20 16,0 21-16,0-1 0,-21-20 0,21 20 15,-21-20-15,22 21 0,-22-1 16,0 1-16,0 21 0,0 0 16,0-1-16,0 1 0,-22 42 31,22 1-31,-21 20 0,21 0 16,-21-21-16,21 43 0,0-22 0,0 1 15,-21-1-15,21 0 0,-21 22 16,21-22-16,0 0 0,0-20 0,0 20 15,0-21-15,0 21 0,0-20 0,0-1 16,21-21-16,0 21 0,0 0 16,0-21-16,1 0 0,-1 0 0,0 0 15,0 0-15,0 0 0,0-21 16,1 0-16,-1 21 0,0-21 16,0-1-16,-21 1 0,21 0 0,-21 0 15,21-21-15,-21 20 0,0-20 0,0 21 16,0-21-16,22 20 0,-22 1 15,0 0-15,0 0 0,0 0 0,0 42 32,0 0-32,0 0 0,0 0 15,0 1-15,0 20 0,0-21 0,0 0 16,-22 22-16,22-22 0,0 0 0,0 0 16,0 0-16,0 0 0,0 1 15,0-1-15,22-21 0,-1 21 16,0-21-16,0 0 0,0 0 15,0 0-15,1 0 0,20 0 16,-21-21-16,0 21 0,0-21 0,1-1 16,20 1-16,-21 0 0,0 0 0,22 0 15,-22 0-15,0-22 0,21 22 16,-21-21-16,1 21 0,-1-22 0,0 22 16,-21-21-16,0 21 0,21-1 0,0 1 15,-21 42 16,0 1-31,0-1 16,0 0-16,0 0 16,0 0-1,21-21 17,-21-21-32,0 0 15,0 0 1,0 0-16,0-1 0,0 1 15,0 0 1,-21 21-16,0 0 16,0 21-1,21 0-15,-21 1 0,0-1 0,21 21 16,-22-21-16,1 22 0,21-22 16,-21 21-16,21-21 0,-21 22 0,21-22 15,0 21-15,0-21 0,0 0 0,0 1 16,21-1-16,0 0 15,0-21-15,1 0 0,-1 0 0,0 0 16,0 0-16,21 0 0,-20 0 0,-1 0 16,0 0-16,21 0 0,-21-21 15,1 21-15,-1-21 0,0-1 0,0 22 16,-21-21-16,21 0 0,-21 0 0,21 0 16,-21 0-16,0-1 15,0 1-15,0 0 0,0 0 0,0 0 16,0 0-16,0-1 0,0 1 0,0 0 15,0 0-15,0 0 0,0 0 16,-21 21-16</inkml:trace>
  <inkml:trace contextRef="#ctx0" brushRef="#br0" timeOffset="81999.05">7937 10181 0,'-21'0'0,"42"0"0,-63 0 0,21 0 15,21-21-15,-21 21 0,0 0 16,-1 0 47,1 0-48,0 0-15</inkml:trace>
  <inkml:trace contextRef="#ctx0" brushRef="#br0" timeOffset="82231.42">6731 10478 0,'0'0'0,"-21"21"0,42-21 31,21 0-31,-21 0 15,22 0-15,-1 0 0,0 0 0,1-21 16,-1 21-16,0-22 0,1 22 16,-22 0-16,21-21 0,1 21 0,-22-21 15,0 21-15,0 0 0,0-21 0,0 21 16,1-21 0,-22 0-16,21 21 0</inkml:trace>
  <inkml:trace contextRef="#ctx0" brushRef="#br0" timeOffset="85711.14">9059 10499 0,'0'0'0,"-21"0"0,0-21 0,0 21 0,0-22 16,21 1-16,0 0 0,0 0 0,-22 0 15,22 0-15,0-1 0,-21 1 16,21 0-16,0 0 16,-21 21-16,21 21 31,0 0-31,0 0 0,0 1 0,0 20 16,0-21-16,-21 21 0,21-20 15,0 20-15,0 0 0,0 1 0,0-22 16,0 21-16,-21-21 0,21 22 0,-21-22 15,21 0-15,-22 0 0,22 0 16,0 0-16,0 1 0,-21-22 16,21-22 15,0 1-31,0 0 0,0 0 16,0 0-16,0-22 0,0 22 0,21-21 15,1 21-15,-22-22 16,21 1-16,0 0 0,0-1 0,0 1 15,0 0-15,1 21 0,20-22 0,-21 22 16,0 21-16,0-21 0,1 21 16,-1-21-16,0 21 0,0 0 15,0 21-15,-21 0 0,0 0 16,0 0-16,21 22 0,-21-22 0,0 21 16,22-21-16,-22 22 0,0-1 0,0-21 15,0 22-15,0-22 0,0 0 16,0 0-16,0 0 0,0 0 15,0 1-15,-22-22 0,22 21 0,-21-21 0,0 0 32,0 0-17,21-21-15,0-1 0,0 1 16,0-21-16,0 21 16,21 0-16,0-1 0,-21-20 0,21 0 15,1 21-15,-1-22 0,0 1 16,0 21-16,0 0 0,0-22 0,1 22 15,-1 0-15,0 21 0,0 0 0,21-21 16,-20 21-16,-1 0 0,0 0 16,0 21-16,0 0 0,-21 0 15,21 0-15,-21 22 0,22-22 0,-22 21 16,0-21-16,0 22 0,0-22 16,0 21-16,0-21 0,0 1 0,0-1 15,0 0-15,21 0 0,0 0 0,0 0 16,0-21-16,0 0 15,1 0-15,-1 0 0,21 0 16,-21 0-16,22 0 0,-1-21 0,-21 21 0,21-21 16,1 0-16,-1 0 0,0 0 15,1-1-15,-22 1 0,21-21 0,-21 21 16,1-22-16,-1 1 0,0 21 16,-21-21-16,0-1 0,0 22 15,0-21-15,0 21 0,0-1 0,0 1 16,-21 21-16,0 0 0,-1 0 15,1 0-15,0 0 16,-21 21-16,21 1 0,-1-1 0,1 0 16,21 21-16,-21-21 0,0 22 15,21-1-15,-21-21 0,21 22 0,0-22 16,0 21-16,0-21 0,21 0 0,0 1 16,0-1-16,0 0 0,1-21 15,20 21-15,-21-21 0,21 0 0,-20 0 16,20 0-16,0 0 0,-21 0 15,22-21-15,-22 21 0,21-21 16,-21 0-16,22-1 0,-22 1 0,0 0 16,0 0-16,0 0 0,-21-22 0,0 22 15,22-21-15,-22 21 0,0-22 16,0 22-16,0 0 0,0 0 0,0 0 16,0 0-16,0 42 15,-22-21 1,22 21-16,-21 21 0,21-21 0,0 1 15,0 20-15,-21-21 0,21 21 16,-21-20-16,21 20 0,0-21 16,-21 21-16,21-20 0,0-1 0,0 0 0,0 0 15,0 0-15,0 0 16,0-42 15,0 0-15,0 0-16,0 0 0,0 0 0,0-1 15,0 1-15,21-21 0,0 21 0,0-22 16,-21 1-16,21 21 0,1-21 16,-22 20-16,21 1 0,0 0 0,0 0 15,0 0-15,0 21 0,1 0 16,-1 0-16,-21 21 16,21 0-16,0 0 0,0 0 0,-21 1 15,21-1-15,1 21 0,-22-21 0,0 22 16,0-22-16,0 21 0,0-21 15,0 0-15,0 1 0,0-1 0,0 0 16,0 0-16,0 0 16,0-42 15,0 0-31,0 0 0,0 0 16,0-1-16,0 1 0,21-21 15,0 21-15,0-22 0,0 1 0,0 21 16,1-21-16,-1-1 0,21 1 15,-21 21-15,22-22 0,-22 22 16,21 0-16,-21 0 0,22 21 0,-22 0 16,0 0-16,0 0 0,0 0 0,-21 21 15,21 0-15,-21 0 0,22 1 16,-22-1-16,0 21 0,0 0 0,0-20 16,0 20-16,0-21 0,0 21 0,0-20 15,0 20-15,0-21 0,0 0 16,0 0-16,0 1 0,21-22 15,0 0-15,0 0 16,0 0-16,0 0 0,1-22 16,-1 1-16,0 0 15,0 0-15,0 0 0,0-22 0,1 22 16,-22-21-16,21 21 0,0-22 16,-21 1-16,0 0 0,0-22 0,21 22 15,-21 0-15,0-1 0,0-20 0,0 42 16,0-22-16,0 1 0,0 21 15,0 0-15,0 42 32,0 0-32,0 21 0,-21 1 0,21-22 15,0 21-15,0 22 0,0-22 0,0 0 16,0 1-16,0-1 16,0 0-16,0 22 0,0-43 0,0 21 0,0 1 15,0-22-15,0 0 0,0 21 16,0-21-16,0 1 15,21-22 1,-21-22 0,21 1-16,-21 0 0,0 0 15,0 0-15,21 0 0,-21-22 0,22 22 16,-1 0-16,-21-21 0,21 20 16,0-20-16,0 21 0,0 0 0,1 0 15,-1-1-15,0 22 0,0 0 0,0-21 16,22 21-16,-22 0 15,0 0-15,0 0 0,0 21 0,0 1 16,1-22-16,-1 21 0,0 0 0,0 0 16,-21 0-16,0 0 0,0 1 0,0-1 15,0 0-15,0 0 0,0 0 16,0 0-16,-21 1 0,0-1 0,0 0 16,-22-21-16,22 21 0,0 0 0,0-21 15,0 0-15,-1 21 0,1-21 16,0 0-16,0 0 0,0 0 15,0-21-15,21 0 16,-22 21-16,22-21 0,0 0 16,0 42 31,0 0-47,0 0 15,0 0-15,22 1 0,-1-1 16,0-21-16,0 21 0,0-21 15,0 0-15,1 21 0,-1-21 0,21 0 16,-21 0-16,22 0 0,-22 0 0,21 0 16,-21 0-16,22-21 0,-1 0 15,-21 0-15,21 21 0,-20-22 0,-1-20 16,21 21-16,-21 0 0,0-22 16,1 22-16,-1-21 0,-21 21 0,0-22 15,21 22-15,-21-21 0,0 21 16,0 0-16,0-1 0,0 1 0,-21 21 31,0 21-31,-1-21 16,22 22-16,0-1 0,-21 0 0,0 21 15,21-21-15,-21 1 0,21-1 0,0 0 16,0 0-16,0 21 0,0-20 16,0-1-16,0 0 0,0 0 15,0 0-15,21-21 16,0 21-16,0-21 15,1 0 1,-1 0-16,0 0 16,0 0-1,-21-21 1,21 21 0,-21-21 46,21 21-46,1-21-1,-1 21-15,-21-21 0,21 21 0,0-21 16,-21-1-16,21 22 0,0-21 16,1 0-16,-1 0 0,0 0 15,0-22-15,0 22 0,0 0 0,1 0 16,-1 0-16,0 0 0,-21-1 0,0 1 15,0 0-15,0 0 0,-21 21 32,0 0-32,-1 0 0,1 21 15,0 0-15,21 0 0,-21 1 16,21-1-16,0 0 16,0 0-16,0 0 15,0 0-15,0 1 0,21-1 16,-21 0-1,21-21-15,0 21 0,1-21 16,-22 21-16,21 0 0,0-21 0,-21 22 16,0-1-16,0 0 15,0 0-15,0 0 16,21-21 15,0 0-31,0 0 16,1 0-16,-1 0 15,0 0-15,21 0 0,-21-21 0,22 0 16,-22 21-16,21-21 0,1 0 16,-22-1-16,21 1 0,0 0 0,1 0 15,-22-21-15,21 20 0,-21-20 0,1 21 16,-1 0-16,0 0 0,-21-1 16,0 1-16,0 0 0,0 0 0,-21 21 15,0 0-15,-1 0 16,1 0-16,0 0 0,0 21 0,0-21 15,0 21-15,21 0 0,0 1 16,0-1-16,0 0 0,0 0 16,0 0-16,0 0 0,21-21 15,0 22-15,0-1 0,0 0 16,0-21-16,1 21 0,-1 0 0,0-21 16,-21 21-16,0 1 15,0-1 1,-21-21-16,0 21 15,-1-21-15,1 0 0,0 0 16,0 0-16,0 0 0,-22 0 0,22 0 16,-21 0-16,21 0 0,-22 0 15,1 0-15,0 21 0,-22-21 0,22 21 16</inkml:trace>
  <inkml:trace contextRef="#ctx0" brushRef="#br0" timeOffset="87769.48">1016 12361 0,'0'-21'0,"0"0"0,0 0 0,0 0 16,0 0-16,0-1 15,0 1-15,0 0 0,0 0 16,0 0-16,0 0 15,-21 21-15,21 21 32,-21 0-32,21 0 0,0 21 0,0 1 15,0-22-15,0 21 0,-22 1 16,22-1-16,-21 0 0,21-21 16,0 22-16,0-1 0,0-21 0,0 0 15,0 1-15,0-1 0,0 0 16,0 0-1,0-42 1,21 21-16,-21-21 16,22 0-16,-1-1 0,0 1 0,0 0 15,0 0-15,-21 0 0,21 0 16,1-1-16,-1 1 0,-21 0 16,0 0-16,21 21 0,0 0 15,-21 21 1,0 0-16,0 0 0,21 1 15,-21-1-15,0 0 0,21 0 16,-21 0-16,0 0 0,22 1 16,-1-22-16,-21 21 0,21 0 0,0-21 15,0 0-15,0 0 0,1 0 16,-1 0-16,0 0 0,0 0 0,0-21 16,22 21-16,-22-21 15,0-1-15,21 1 0,-21 0 0,22 0 0,-22 0 16,21 0-16,-21-1 15,1-20-15,-1 21 0,0 0 0,0-22 16,-21 22-16,0-21 0,0 21 16,0 0-16,0-1 0,0 1 0,-21 42 31,21 1-15,0-1-16,-21 0 0,21 0 15,0 21-15,0-20 0,0-1 0,0 21 16,0-21-16,0 0 0,21 1 15,0-1-15,-21 0 0,21-21 16,0 21-16,1 0 0,-1-21 16,0 0-16,0 0 0,0 0 15,0 0-15,1 0 0,-1 0 16,0-21-16,21 0 0,-21 21 0,1-21 16,-1 0-16,0-1 0,21 1 15,-21 0-15,-21 0 0,22 0 0,-22 0 16,21-1-16,-21-20 0,0 21 15,0 0-15,0 0 0,0-1 16,0 44 15,-21-1-31,21 0 0,-22 0 16,22 0-16,-21 0 0,21 22 0,0-22 16,0 0-16,0 0 0,0 0 15,0 1-15,0-1 0,0 0 0,0 0 16,21 0-16,1-21 15,-1 21-15,0-21 0,0 0 0,0 0 16,0 0-16,22 0 0,-22 0 16,21-21-16,-21 0 0,22 0 0,-1 0 15,-21 0-15,22-1 0,-1 1 16,-21 0-16,21-21 0,1 21 0,-22-22 16,0 1-16,21 0 15,-20-1-15,-22 1 0,21 0 0,0-22 16,-21 22-16,0-1 0,0 22 15,0-21-15,0 21 0,0 0 0,0-1 16,0 44 0,0-1-1,-21 21-15,21 0 0,-21 1 0,21-1 16,0 0-16,-22 1 0,22-1 16,-21 0-16,21 1 0,0-1 0,0 0 15,0-20-15,0 20 0,0-21 16,0 0-16,21 0 0,1 1 15,-22-1-15,21-21 0,0 0 16,0 0-16,0 0 0,0 0 0,22 0 16,-22 0-16,0-21 0,0-1 15,22 1-15,-22 0 0,21 0 0,-21 0 16,0-22-16,22 22 0,-22-21 16,0 0-16,0-1 0,0 1 0,-21-43 15,22 43-15,-22 0 0,0-22 16,21 22-16,-21 21 0,0-22 15,0 22-15,0 0 0,0 0 0,0 0 16,-21 21 0,21 21-16,-22 0 15,22 21-15,0 1 0,0-1 16,0 0-16,-21 22 0,21-22 16,0 22-16,-21-1 0,21-21 0,0 22 15,0-22-15,0 1 0,0-1 16,0-21-16,0 21 0,21-20 0,0-1 15,1 0-15,-1 0 0,0-21 16,0 0-16,21 0 0,-20 0 0,-1 0 16,21 0-16,-21 0 0,22 0 0,-22-21 15,21 21-15,-21-21 0,0 0 16,22-1-16,-22 1 0,-21 0 16,21 0-16,-21 0 0,0 0 15,0-1-15,0 1 0,0-21 0,-21 21 0,0 0 16,0-1-16,-1 1 0</inkml:trace>
  <inkml:trace contextRef="#ctx0" brushRef="#br0" timeOffset="87968.37">2349 12129 0,'-21'0'15,"42"0"-15,-84 21 0,42-21 0,0 0 16,42 0 15,0 0-15,0 0-16,0 0 15,0 0-15,1 0 0,-1 0 0,0 0 16,21-21-16</inkml:trace>
  <inkml:trace contextRef="#ctx0" brushRef="#br0" timeOffset="89243.1">5884 12425 0,'-21'0'0,"42"0"0,-63 0 0,21 0 16,0 0-16,-1 0 15,22-21-15,0 0 16,0-1-16,0 1 16,0 0-16,22-21 0,-1 21 0,-21-1 15,0 1-15,21-21 0,-21 21 16,0 0-16,0-22 0,0 22 15,0 0-15,-21 0 0,0 0 0,-1-1 16,1 22-16,0 0 0,-21 0 0,21 0 16,-22 0-16,1 22 0,21-1 15,-22 21-15,1-21 0,21 22 0,0-1 16,-22 0-16,22 1 0,0-1 16,21 0-16,0 1 0,0-22 0,0 21 15,0-21-15,0 22 0,0-22 16,21-21-16,0 21 0,1-21 0,-1 0 15,21 0-15,0 0 0,-20 0 0,20-21 16,0 21-16,1-21 16,-1-1-16,0 1 0,1 0 0,-22 0 15,21 0-15,-21 0 0,0-1 0,1 1 16,-1 0-16,-21 0 0,0 0 16,0 0-16,0-1 0,0 1 15,0 42 1,0 1-16,0 20 15,0-21-15,0 21 0,0 1 0,0-1 16,0 22-16,0-22 0,0 21 16,0-20-16,21 20 0,-21 1 15,21-1-15,0 1 0,0-1 0,-21 1 16,22-22-16,-1 22 0,-21-1 16,21-21-16,-21 1 0,0 20 0,0-20 15,0-22-15,0 21 0,0 0 0,-21-20 16,0-1-16,-1 0 0,1 0 15,0-21-15,-21 0 0,21 0 0,-1 0 16,-20 0-16,21-21 0,-21 21 16,20-21-16,-20-22 0,21 22 0,0-21 15,0 21-15,-1-43 0,22 22 0,0 0 16,0-22-16,0 22 0,0-22 16,22 1-16,-1-1 0,0 1 15,21-1-15,1 1 0,-1-1 0,21 1 16,-20 20-16,-1-20 0,22 21 15,-22-22-15,21 22 0,-20-1 0,-1 1 16,-21 0-16,0 21 0,1-22 0,-1 22 16,-21 0-16,0 0 15,0 0-15,-21 21 0,-1 0 16,1 0-16,0 21 16,0 0-16,0 0 0,0-21 0,-1 21 15,22 22-15,0-22 0,0 0 0,0 0 16,0 0-16,0 0 15,0 1-15,0-1 0,22 0 0,-1 0 16,21-21-16,-21 21 0,0-21 0,22 0 16,-22 0-16,21 0 0,1 0 15,-1 0-15,0 0 0,1-21 0,-1 0 16,0 21-16,1-21 0,-1-22 16,-21 22-16,21 0 0,1 0 0,-22-21 15,0-1-15,0 22 0,0-21 0,1-1 16,-22 1-16,0 0 0,0-1 15,0 1-15,0 0 0,0-1 0,0 1 16,0 21-16,0 0 0,0 0 0,0-1 16,-22 22-1,22 22 1,0 20-16,0-21 0,0 21 16,0 1-16,0-1 0,-21 0 15,21 1-15,0-1 0,0 22 0,0-43 16,0 21-16,0 0 0,0-20 15,0 20-15,21-21 0,-21 0 0,22 0 16,-1 1-16,0-22 0,0 0 0,0 0 16,0 0-16,1 0 0,-1 0 15,0 0-15,0 0 0,0-22 0,0 1 16,1 21-16,-1-21 0,-21 0 0,0 0 16,0 0-16,0-22 15,0 22-15</inkml:trace>
  <inkml:trace contextRef="#ctx0" brushRef="#br0" timeOffset="89451.98">6879 12065 0,'0'0'15,"-21"0"-15,0 0 0,42 0 32,21-21-32,-21 21 0,1-21 15,20 21-15,-21-21 0,21-1 0,1 22 16,-1-21-16,-21 21 0,22-21 15,-1 21-15,-21 0 0,0 0 16,0-21-16,1 21 0,-1 0 16,-21-21-16</inkml:trace>
  <inkml:trace contextRef="#ctx0" brushRef="#br0" timeOffset="89854.75">8234 12129 0,'0'-22'0,"0"-20"15,0 21-15,0 0 0,-21 0 0,21-1 16,0 1-16,0 0 0,0 42 31,0 0-15,0 1-16,0-1 0,21 0 0,-21 21 15,0-21-15,0 1 0,0-1 16,0 0-16,0 0 0,0 0 0,0 0 16,0 1-16</inkml:trace>
  <inkml:trace contextRef="#ctx0" brushRef="#br0" timeOffset="90042.64">8255 11832 0,'0'0'0,"0"-21"16,0 0-16,-21 21 16,21-21-16,21 21 46,0 0-46,0 21 16,0-21-16</inkml:trace>
  <inkml:trace contextRef="#ctx0" brushRef="#br0" timeOffset="91090.84">8996 11853 0,'-21'0'16,"-1"0"-16,1 0 16,0 0-16,0 0 15,21 22-15,0-1 0,-21 0 16,21 21-16,-21-21 0,21 22 16,0-22-16,-22 21 0,22 1 15,0-22-15,0 21 0,0-21 0,-21 0 16,21 1-16,-21-1 0,21 0 0,0 0 15,0 0 1,-21-21-16,0-21 31,21 0-31,0 0 0,0 0 16,0-1-16,0 1 0,0 0 0,21 0 16,0-21-16,0-1 0,0 22 15,1-21-15,-1-1 0,21 22 0,-21-21 16,0 21-16,22 0 0,-22-1 15,0 1-15,21 21 0,-20 0 16,-1 0-16,0 0 0,0 21 0,-21 1 16,0-1-16,0 0 0,21 21 15,-21-21-15,21 22 0,-21-1 16,0-21-16,0 22 0,0-1 0,22-21 16,-22 0-16,21 22 0,-21-22 0,21 0 15,0-21-15,-21 21 0,21-21 16,0 0-16,1 0 0,-1 0 0,0 0 15,0 0-15,0 0 0,0-21 16,22 21-16,-22-21 0,21 0 0,-21-1 16,22 1-16,-22 0 0,21-21 15,-21 21-15,22-22 0,-22 22 16,0-21-16,0 21 0,22-22 0,-43 1 16,21 21-16,0 0 0,-21-1 0,21 1 15,-21 42 16,0 1-31,-21-1 0,0 0 0,21 0 16,-21 21-16,21-20 0,0 20 16,-22-21-16,22 21 0,0-20 0,0 20 15,0-21-15,0 0 0,0 0 0,0 1 16,22-1-16,-1-21 16,0 0-16,21 0 15,-21 0-15,1 0 0,-1 0 0,0-21 16,21 21-16,-21-22 0,1 1 15,20 0-15,-21 0 0,0 0 0,0 0 16,1-22-16,-1 22 0,0-21 0,0-1 16,0 1-16,-21 0 0,21-1 15,-21 1-15,22 0 0,-22-1 0,21-20 16,-21 21-16,0-1 0,0 1 0,0 0 16,0-1-16,0 22 0,0-21 15,0 21-15,0 42 16,0 0-1,0 0-15,0 21 0,0 1 0,-21-1 16,21 0-16,0 1 0,0-1 16,-22 22-16,1-22 0,21 0 15,0 1-15,-21-1 0,21 0 0,0 1 16,0-1-16,0-21 0,0 21 0,0-20 16,0-1-16,21 0 0,-21 0 15,21-21-15,1 21 0,-1-21 16,0 0-16,0 0 0,0 0 15,0 0-15,1-21 0,-22 0 16,21 21-16,0-21 0,0 0 0,-21-1 16,0 1-16,21 0 0,-21 0 15,0-21-15,0 20 16,0 1-16,0 0 0</inkml:trace>
  <inkml:trace contextRef="#ctx0" brushRef="#br0" timeOffset="91302.75">10414 11748 0,'0'0'0,"-21"0"0,0 0 0,-1 0 16,44 0 15,-1 0-31,0 0 16,0 0-16,0-22 0,22 22 0,-22-21 16,21 21-16,0-21 0,-20 21 15,20-21-15,0 21 0,-21 0 0,22-21 16,-22 0-16,0 21 0,0 0 15,-42 0 1,0 0-16,-21 0 0</inkml:trace>
  <inkml:trace contextRef="#ctx0" brushRef="#br0" timeOffset="91485.65">9927 11663 0,'0'21'15,"21"-21"32,0 0-47,1-21 16,-22 0 0,21 21-16</inkml:trace>
  <inkml:trace contextRef="#ctx0" brushRef="#br0" timeOffset="92668.47">11409 11938 0,'21'0'15,"-21"-21"-15,21 21 0,-21-21 16,21 0-1,-21-1-15,0 1 0,0 0 16,0 0-16,0 0 0,-21 0 16,0-1-16,0 22 0,0-21 15,-22 0-15,22 21 0,-21 0 0,-1 0 16,1 0-16,0 0 0,-1 0 0,1 0 16,0 21-16,21 0 0,-22 1 15,1-1-15,21 21 0,-22-21 0,22 22 16,0-1-16,0 0 0,0 1 0,21-1 15,0-21-15,0 21 16,0-20-16,0 20 0,0-21 0,0 0 0,21-21 16,0 21-16,0-21 0,0 0 15,1 0-15,-1 0 0,21 0 16,-21 0-16,0 0 0,22-21 0,-22 0 16,21 0-16,-21 0 0,22 0 0,-22-1 15,0-20-15,0 21 0,0 0 16,22-43-16,-43 43 15,21-42-15,-21 41 0,0-20 0,0 21 16,0 0-16,0 42 31,0 0-15,0 0-16,-21 0 0,21 22 16,0-22-16,0 0 0,0 21 0,0-20 15,0 20-15,0-21 0,21 0 0,0 0 16,-21 1-16,21-22 15,0 21-15,22-21 0,-22 0 0,0 0 0,0 0 16,22 0-16,-22 0 0,21 0 16,-21-21-16,22-1 0,-22 1 0,21 0 15,-21 0-15,22-21 0,-22 20 0,21-20 16,-21 21-16,0-21 0,1-1 16,-1 1-16,-21 0 0,21-1 15,-21 1-15,21-22 0,-21 22 0,21-21 16,-21 20-16,0-20 0,0-1 0,0 22 15,0 0-15,0 20 0,0-20 16,0 21-16,0 0 0,-42 21 16,21 0-16,21 42 15,-21-21-15,21 0 0,-22 22 0,22-1 16,0 22-16,-21-22 0,21 0 0,-21 22 16,21-22-16,0 0 0,0 1 15,0 20-15,0-20 0,0-1 0,0 0 16,21-21-16,0 22 0,1-1 0,-1-21 15,0 0-15,0 1 0,0-1 16,22 0-16,-22-21 0,0 0 16,21 0-16,-21 0 0,22 0 0,-22 0 15,0-21-15,21 0 0,-20 21 16,-1-22-16,0 1 0,0 0 0,0 0 16,0-21-16,-21 20 0,0 1 0,22 0 15,-22-21-15,0 21 0,21-1 16,-21 1-16,0 0 15,0 42 1,0 0 0,0 1-16,-21-1 0,21 0 0,-22 0 15,22 0-15,0 0 0,0 1 16,0-1-16,0 0 0,0 0 16,0 0-16,22-21 46,-22-21-46,21 0 16</inkml:trace>
  <inkml:trace contextRef="#ctx0" brushRef="#br0" timeOffset="92843.37">12552 11536 0,'0'0'0,"0"-21"16,-21 21-16,21-21 31,21 21 16,0 0-47</inkml:trace>
  <inkml:trace contextRef="#ctx0" brushRef="#br0" timeOffset="94238.75">13187 11642 0,'-43'0'16,"22"0"-16,0 0 0,0 0 16,21-21-1,21 21 1,-21-22-16,21 22 0,0 0 15,1 0-15,-1 22 16,-21-1-16,0 0 16,0 0-16,0 0 0,0 0 0,0 1 15,-21-1-15,-1 0 0,1 0 0,0 0 16,0 22-16,-21-22 16,-1 21-16,22-21 0,-21 0 0,-1 1 15,22 20-15,-21-21 0,21-21 0,0 21 16,-22 0-1,64-21 1,1 0-16,-1 0 16,0 0-16,21-21 0,-21 21 15,22 0-15,-22 0 0,21 0 16,1 0-16,-1 0 0,-21 0 0,43 0 16,-22 21-16,-21-21 15,21 22-15,-20-1 0,-1 0 0,0 0 16,0 0-16,0 43 0,-21-22 15,21 0-15,-21-20 0,0 20 16,0 0-16,0 1 0,0-22 0,0 21 16,0 0-16,-21 1 0,0-1 0,0 0 15,0 1-15,0-22 0,-22 21 16,22-21-16,-21 1 0,-1-1 0,1 0 16,0-21-16,-1 0 0,1 0 0,0 0 15,21 0-15,-22 0 0,1-21 16,21 21-16,-22-21 0,22-22 15,-21 22-15,21 0 0,21-21 0,0 20 0,0-20 16,0 0-16,0-22 16,21 22-16,21 0 0,-21-1 15,22-20-15,-1 20 0,0-20 0,22 21 16,-22-22-16,22 1 0,-1-1 0,-20 22 16,20-22-16,1 1 0,-22-1 15,21 22-15,-20-22 0,-1 22 0,-21 0 16,0-1-16,1 22 0,-1-21 0,-21 21 15,0 0-15,-21 21 16,-1 21 0,1 0-16,0 0 0,0 0 0,21 0 15,-21 22-15,21-22 0,-21 0 16,21 21-16,0-20 0,0-1 16,0 0-16,0 21 0,0-21 0,0 1 15,21-22-15,0 21 0,21 0 16,-21-21-16,22 0 0,-1 21 0,0-21 15,1 0-15,20 0 0,1 0 0,-22 0 16,22-21-16,-1 0 0,1 21 16,-1-21-16,1 21 0,-1-22 0,-21 1 15,1 0-15,-1 0 0,-21 0 0,22 0 16,-22-1-16,-21 1 0,0 0 16,0 0-16,0 0 0,0 0 15,0-1-15,-21 1 0,-1 21 16,1 0-16,0 0 0,-21 0 15,21 0-15,-1 0 0,-20 21 0,21 1 16,-21-1-16,20 0 0,1 0 0,-21 0 16,21 0-16,0 22 0,21-22 15,0 0-15,-22 0 0,22 0 0,0 1 16,0-1-16,0 0 0,22 0 0,-1 0 16,0-21-16,0 0 0,0 21 15,0-21-15,1 0 0,20 0 0,-21 0 16,0 0-16,22-21 0,-22 0 0,0 21 15,0-21-15,0 0 16,0 0-16,1-1 0,-1 1 0,-21-21 16,0 21-16,21-22 0,-21 1 0,21 0 15,-21-1-15,0 1 0,0 0 16,0-22-16,21 22 0,0-22 0,-21 22 16,22-21-16,-22 20 0,0 1 0,0 0 15,21-1-15,-21 1 0,0 21 16,0 0-16,0-1 0,0 1 0,-21 21 31,-1 21-15,1 22-16,0-22 0,0 21 0,0 22 15,0-22-15,-1 22 0,22-22 16,0 21-16,0-20 0,0 20 16,0-20-16,0-1 0,0 0 0,22 1 15,-22-1-15,21-21 0,0 21 16,21-20-16,-21-1 0,1 0 0,-1-21 15,21 21-15,-21 0 0,22-21 0,-22 0 16,21 0-16,-21 0 0,22 0 16,-22 0-16,21 0 0,-21 0 0,0 0 15,1-21-15,-1 21 0,0-21 0,0 0 16,0 21-16,0-21 0,-21-1 16,0 1-16</inkml:trace>
  <inkml:trace contextRef="#ctx0" brushRef="#br0" timeOffset="95011.51">2752 14203 0,'0'-21'0,"-43"0"15,22-1-15,21 1 16,-21 21-16,0-21 0,21 42 47,0 0-47,0 1 15,0-1-15,0 0 0,0 0 0,0 0 16,0 0-16,0 1 16,0-1-16,0 0 0,0 0 0,0 0 15,-21-21-15,-1 21 16,1-21 0,0 0-1,21-21-15,-21 21 16,21-21-16</inkml:trace>
  <inkml:trace contextRef="#ctx0" brushRef="#br0" timeOffset="95175.93">2540 14012 0,'0'-21'0,"0"42"0,-21-84 0,21 21 0,0 20 16,0-20-16,0 21 0,-21 0 16,21 0-16,0-1 0,0 1 15,0 42 1,21 1-1,0-1-15,0 0 16,0 0-16,0-21 0</inkml:trace>
  <inkml:trace contextRef="#ctx0" brushRef="#br0" timeOffset="95667.83">3133 13970 0,'0'21'16,"0"0"-16,0 1 16,0-1-16,0 0 0,0 0 0,0 0 15,0 0-15,-22 1 0,22 20 16,0-21-16,0 0 0,0 0 0,-21 22 16,21-22-16,-21 0 0,21 0 15,0 0-15,0 1 0,-21-1 0,21 0 16,-21-21-16,21 21 15,0-42 17,0 0-32,0 0 0,0-22 15,0 22-15,0 0 0,0-21 16,21 20-16,-21-20 0,21 0 0,0-1 16,0 1-16,1 21 0,-1-21 15,0-1-15,0 22 0,21 0 0,-20 0 16,20 0-16,0-1 0,-21 22 15,22 0-15,-22 0 0,0 22 0,21-1 16,-20 0-16,-1 21 0,-21-21 16,21 1-16,-21 20 0,0-21 0,0 21 15,0-20-15,0 20 16,0-21-16,0 0 0,0 22 0,0-22 16,0 0-16,-21 0 15,21 0-15,0 0 0,21-21 47,0 0-47</inkml:trace>
  <inkml:trace contextRef="#ctx0" brushRef="#br0" timeOffset="96622.28">5355 14182 0,'-21'0'0,"42"0"0,-63 0 0,21 0 0,-1 0 15,1 0-15,0 0 0,0 0 16,21-21-1,0-1-15,0 1 0,0-21 16,0 21-16,21-22 0,0 22 16,0-21-16,1-22 0,-1 22 0,21-21 15,-21 20-15,22-20 0,-22 20 16,0-20-16,0 21 0,0-1 0,0 1 16,-21 21-16,0 0 0,0-1 15,-21 22 1,0 0-16,0 22 0,0-1 15,21 0-15,-21 21 0,21 1 0,-22-1 16,22 0-16,0 1 0,0 20 16,0-21-16,22 1 0,-1-1 0,0 0 15,21 1-15,-21-22 0,1 21 16,20-21-16,-21 1 0,0-1 16,0 0-16,1 0 0,-22 0 0,0 0 15,21 1-15,-42-22 31,-1 0-31,1 0 0,0 0 16,0 0-16,0 0 0,0-22 16,-1 1-16,1 21 0,0-21 0,0 21 15,0 0-15,21-21 0,-21 21 16,21 21 0,0 0-16,0 0 15,21 1 1,0-1-16,0-21 0,21 21 15,-20-21-15,20 0 0,-21 0 0,21 0 16,1 0-16,-22 0 0,21 0 16,1 0-16,-1-21 0,0 0 0,-21 21 15,22-22-15,-1 1 0,-21 0 16,22 0-16,-22 0 0,0 0 0,0-22 16,0 22-16,0-21 0,1-1 0,-1 1 15,0 0-15,-21-1 0,0 1 16,21-21-16,-21 20 0,0 1 15,0-22-15,0 22 0,0 21 0,0-21 16,0-1-16,0 22 0,0 0 16,-21 21-1,21 21 1,0 21-16,-21-20 0,21 20 0,0 0 16,0 22-16,0-22 0,0 0 15,0 22-15,0-22 0,0 1 0,0-1 16,0 0-16,0 1 0,0-1 15,0-21-15,0 0 0,0 0 0,0 1 16,21-1-16,-21 0 0,21-21 0,0 0 16,0 0-1,1 0-15,-1 0 0,0 0 16,0-21-16,-21 0 0,21 21 0,-21-22 16,0 1-16,21 0 0,-21 0 15,0 0-15,0 0 0</inkml:trace>
  <inkml:trace contextRef="#ctx0" brushRef="#br0" timeOffset="96839.16">6117 13801 0,'-21'0'0,"42"0"0,-63 0 0,63 0 47,0 0-47,0-21 15,22-1-15,-22 22 0,21-21 0,0 21 16,1-21-16,-1 0 0,0 21 0,1-21 15,-1 0-15,0 21 0,1 0 16,-22-22-16,21 22 0,-21 0 0,1 0 16,-1 0-16,0 0 0,0 0 15,0 0 1</inkml:trace>
  <inkml:trace contextRef="#ctx0" brushRef="#br0" timeOffset="98443.48">6689 13949 0,'0'0'0,"21"21"0,0-21 0,0 0 16,21 0-16,-20 0 0,-1 0 15,21 0-15,0-21 0,-20 21 0,20-21 16,-21 21-16,21-21 0,-20-1 15,-1 1-15,0 0 0,0 21 0,0-21 16,-21 0-16,0 0 0,0-1 0,0 1 16,0-21-16,0 21 0,0 0 15,-21-1-15,0 1 0,0 0 0,0 0 16,-1 0-16,1 0 0,0 21 16,0 0-16,0 0 0,0 0 15,-1 0-15,1 0 0,0 21 0,0 0 16,-21 0-16,20 21 0,1-20 15,0 20-15,0 0 0,0 1 0,0-22 16,-1 21-16,1 0 0,21 1 0,0-22 16,0 21-16,0-21 0,0 1 15,0-1-15,0 0 0,21 0 0,1-21 16,-1 0-16,0 0 0,0 0 0,21 0 16,-20 0-16,-1 0 15,21-21-15,-21 0 0,22 21 0,-22-21 0,21-1 16,-21 1-16,0 0 0,1 0 15,-1 0-15,-21-22 0,0 22 16,21 0-16,-21-21 0,0 21 0,0-1 16,0 1-16,0 0 0,0 0 15,0 0-15,0 42 16,-21 0 0,21 21-16,0-20 15,0-1-15,0 0 0,0 21 0,0-21 16,0 1-16,0 20 0,0-21 0,0 0 15,21 0-15,0 1 0,0-1 16,0 0-16,1-21 0,-1 0 16,0 0-16,0 0 0,21 0 15,-20 0-15,-1 0 0,0-21 16,0 0-16,21-1 0,-20 22 0,-1-21 16,0 0-16,0-21 0,0 21 15,-21-1-15,21-20 0,1 0 0,-22-1 16,0 1-16,21 0 0,0-22 0,-21 22 15,0-22-15,21 22 0,0-21 16,-21 20-16,21-20 0,-21 20 0,0 1 16,22 0-16,-22-1 0,0 22 0,0 0 15,0 0-15,0 42 16,0 0 0,-22 0-16,1 22 0,21-1 15,-21 0-15,21 1 0,-21-1 0,21 22 16,0-22-16,-21 21 0,21-20 0,-21 20 15,21-20-15,0-1 0,0 0 16,0 1-16,0-1 0,0-21 0,0 21 16,21-20-16,0-1 0,0 0 15,0 0-15,22-21 16,-22 0-16,0 0 0,0 0 0,43 0 16,-43-21-16,21 21 0,-21-21 15,0 0-15,1-1 0,-1 1 16,0 0-16,0 0 0,0 0 0,-21 0 15,0-1-15,21-20 0,-21 21 16,0 0-16,0-22 0,0 22 0,0 0 16,0 0-16,0 42 31,-21 0-31,21 0 0,0 22 0,0-22 16,0 21-16,0-21 0,0 22 15,0-22-15,0 21 0,0-21 0,0 1 16,21-1-16,1 0 0,-22 0 0,21-21 15,0 21-15,0-21 0,0 0 16,0 0-16,1 0 16,-1 0-16,0 0 0,0-21 0,0 0 15,0 0-15,1 21 16,-1-21-16,0-22 0,0 22 0,0 0 16,0-21-16,1 20 0,-1-20 0,0 21 15,0-21-15,0 20 0,0-20 16,1 21-16,-1 0 0,-21 0 15,0-1-15,0 44 32,0-1-32,0 0 0,0 0 15,0 0-15,0 0 16,21-21-16,-21 22 16,21-22-16,0 0 15,0 0 1,1-22-16,-22 1 15,0 0-15,0 0 16,0 0 0,0 0-16,0-1 0,0 1 15,-22 21-15,1 0 16,0 0 0,0 0-16,0 0 0,0 21 0,-1 1 15,22-1-15,-21 0 0,0 0 16,21 21-16,0-20 0,-21 20 15,21-21-15,-21 21 0,21-20 0,0 20 16,0-21-16,0 0 0,0 0 16,0 1-16,0-1 0,21 0 0,0 0 15,0-21-15,0 21 0,22-21 16,-22 0-16,0 0 0,0 0 16,0 0-16,1 0 0,20 0 0,-21-21 15,0 0-15,0 21 0,1-21 0,20 0 16,-21-1-16,0 1 15,0 0-15,-21 0 0,22 0 0,-22 0 16,21-1-16,-21-20 0,0 21 0,0-21 16,0 20-16,0 1 0,0-21 15</inkml:trace>
  <inkml:trace contextRef="#ctx0" brushRef="#br0" timeOffset="98647.37">8763 13166 0,'0'0'0,"-42"0"16,20 0 0,1 0-16,0 0 15,21 21 17,-21-21-1,0 21-31,0-21 15</inkml:trace>
  <inkml:trace contextRef="#ctx0" brushRef="#br0" timeOffset="98863.24">7578 13653 0,'42'-22'0,"-84"44"0,20-1 0,-20 0 0,21 0 16,0 0-16,0-21 0,42 0 31,0 0-31,21 0 0,-21-21 0,22 21 16,-1-21-16,0 0 0,1 21 15,20-21-15,-20-1 0,-22 22 0,21-21 16,-21 21-16,22-21 0,-22 0 0,0 0 16,0 21-16</inkml:trace>
  <inkml:trace contextRef="#ctx0" brushRef="#br0" timeOffset="99502.92">9821 13716 0,'-21'0'63</inkml:trace>
  <inkml:trace contextRef="#ctx0" brushRef="#br0" timeOffset="100078.59">9800 13653 0,'0'0'0,"0"-22"0,0 1 47</inkml:trace>
  <inkml:trace contextRef="#ctx0" brushRef="#br0" timeOffset="102339.35">9800 13631 0,'0'0'0,"0"-21"0,0 0 15,0 0-15,0 0 16,0 0-16,0-1 0,0 1 16,0 0-16,0 0 0,0 0 15,0 42 32,0 21-47,0 1 0,0 20 0,0-21 16,0 22-16,0-1 0,0 22 15,0-21-15,0-1 0,0 1 16,0-1-16,0 22 0,0-22 0,0 1 16,0-1-16,0 1 0,0-1 15,0 1-15,0-22 0,0 22 0,0-22 16,-21 21-16,21-20 0,0-22 0,-21 21 15,21-21-15,0 22 0,0-22 16,0 0-16,0-42 16,0 0-1,-21 21-15,21-43 0,0 22 16,0 0-16,-22-21 0,22-1 0,0-20 16,0 21-16,0-22 0,0 1 15,0-1-15,0 1 0,0-1 16,-21-21-16,21 22 0,0-1 0,0 1 15,0-22-15,0 22 0,21-1 16,1-20-16,-1 20 0,0 22 0,0-22 16,21 22-16,-20 0 0,20 20 15,0-20-15,-21 21 0,22 21 0,-1 0 16,0 0-16,-20 0 0,20 21 0,0 21 16,-21-20-16,22 20 0,-22 0 15,0 1-15,0-1 0,0 0 0,-21 1 16,0-22-16,0 21 0,0 0 15,0-20-15,0-1 0,-21 21 16,0-21-16,0-21 0,0 21 0,0 1 16,-1-22-16,1 0 0,0 0 15,0 0-15,0 0 0,0 0 16,-1-22-16,1 22 0,0-21 16,21 0-16,-21 0 0,0 0 15,21 0-15,-21-1 16,21 44-1,21-1 1,0 0-16,0 0 0,0 0 16,0 0-16,-21 1 0,22-1 0,-1 0 15,0-21-15,0 21 0,21-21 16,-20 0-16,-1 21 0,0-21 16,21 0-16,-21 0 0,1 0 0,20 0 15,-21-21-15,0 21 0,22-21 16,-22 0-16,21 0 0,0-1 0,-20 1 15,20 0-15,-21 0 0,21-21 0,-20 20 16,-1-20-16,0 21 0,0-21 16,0 20-16,-21-20 0,0 0 0,21 21 15,-21-1-15,0 1 0,0 0 16,0 42 15,0 0-31,-21 1 0,21-1 16,-21 21-16,21-21 0,-21 22 0,21-22 15,0 21-15,0-21 0,0 22 16,0-22-16,0 0 0,0 0 0,0 0 16,21 0-16,0-21 0,0 22 0,1-22 15,-1 0-15,0 0 0,0 0 16,21 0-16,-20 0 0,-1 0 0,21-22 16,-21 22-16,0-21 0,1 0 15,20 0-15,-21 0 0,0 0 0,0-1 16,-21 1-16,0-21 0,22 21 0,-22 0 15,0-22-15,0 22 16,0-21-16,-22 21 0,1-22 0,0 22 0,0 0 16,0 0-16,-22 0 15,1-1-15,0 22 0,-1 0 0,1 0 16,0 0-16,-1 22 0,1-1 0,0 0 16,21 0-16,-22 0 0,22 22 15,0-1-15,0-21 0,21 21 0,0 1 16,0-22-16,0 21 0,21-21 15,0 1-15,0-1 0,0 0 0,22 0 16,-1-21-16,0 0 0,22 0 0,-22 0 16,1 0-16,20 0 15,-21 0-15,22-21 0,-22 21 0,1-21 16,20 0-16,-21-1 0,1 1 16,-1 0-16,0-21 0,1 21 0,-1-1 15,0-20-15,-20 21 0,20-21 0,-21 20 16,-21-20-16,21 21 0,-21 0 15,0 0-15,0-1 0,0 1 0,-21 21 32,0 21-32,21 1 0,-21-1 15,0 21-15,21-21 0,-22 22 0,22-22 16,-21 21-16,21-21 16,0 22-16,0-22 0,0 0 0,0 21 0,0-21 15,0 1-15,21-1 16,1 0-16,-1-21 0,0 0 15,0 0-15,0 0 0,0 0 0,1 0 16,-1 0-16,21 0 0,-21-21 16,22 0-16,-22 21 0,0-22 0,21 1 15,-21 0-15,1 0 0,20 0 0,-42 0 16,21-1-16,-21 1 0,0-21 16,0 21-16,0-22 0,0 22 0,-21 0 15,21-21-15,-42 21 0,20-1 0,1 1 16,0 0-16,-21 0 15,21 21-15,-1 0 0,-20 0 0,21 0 16,-21 0-16,20 21 0,1 0 16,0 0-16,0 1 0,-21 41 15,42-21-15,-22 1 0,22-22 16,0 21-16,0-21 0,0 22 0,0-22 16,22 0-16,-1 0 0,0 0 0,21 1 15,-21-22-15,22 0 0,-22 21 16,21-21-16,-21 0 0,22 0 0,-22 0 15,21 0-15,-21-21 0,1 21 0,20-22 16,-21 1-16,21 0 0,-20 0 16,-1 0-16,21-22 0,-21 22 15,0-21-15,1 0 0,-1-1 0,21 1 16,-42 0-16,21 20 0,0-41 16,1 42-16,-1-22 0,0 1 0,0 0 15,-21-1-15,0 22 0,21-21 0,-21 21 16,0 0-16,0 42 31,0 0-31,0 21 16,0-21-16,0 22 0,0-1 0,0 0 15,-21 1-15,21-1 0,-21 0 0,0 1 16,21-1-16,0 0 16,-21 1-16,21-1 0,-22-21 0,22 22 15,0-22-15,0 0 0,0 0 0,0 0 16,0 0-16,22-21 0,-1 0 15,0 0-15,0 0 0,0 0 0,0 0 16,1 0-16,-1 0 0,0-21 16,0 21-16,0-21 0,0 0 0,1 0 15,-1 0-15,0-1 0,0 1 0,21-21 16,-20 21-16</inkml:trace>
  <inkml:trace contextRef="#ctx0" brushRef="#br0" timeOffset="103107.92">18500 9292 0,'0'0'0,"21"-21"0,0 0 0,-21 0 15,21 0 1,-21 42 0,0 0-1,0 21-15,0-21 0,0 22 16,0-22-16,0 21 0,-21 1 0,0-1 15,0 0-15,-1-21 0,22 22 16,-21-1-16,0-21 0,0 0 0,0 1 16,0-1-16,21 0 0,0-42 47,0 0-47</inkml:trace>
  <inkml:trace contextRef="#ctx0" brushRef="#br0" timeOffset="103289.81">18457 9144 0,'0'0'15,"0"-21"-15,-21 0 0,0 0 0,0-1 16,21 1-16,-21 0 0,-1 0 16,22 42 15,0 0-16,22 0-15,-1 1 16</inkml:trace>
  <inkml:trace contextRef="#ctx0" brushRef="#br0" timeOffset="104320.23">19092 9271 0,'-21'0'0,"0"0"15,0 0-15,0 0 0,21 21 32,-22 0-32,22 1 0,-21-1 15,21 0-15,0 0 0,0 0 0,0 0 16,0 1-16,-21-1 0,21 0 16,0 21-16,-21-21 0,21 1 0,-21-1 15,21 0-15,0 0 0,0 0 16,-21 0-16,21 1 0,-22-1 15,22-42 17,-21-1-32,21 1 0,0 0 15,0 0-15,0 0 0,0-22 16,0 1-16,21 21 0,1-21 16,-1-1-16,-21 22 0,42-21 0,-21-1 15,0 1-15,1 0 0,20 21 16,-21-1-16,21-20 0,1 42 0,-22-21 15,21 21-15,-21 0 0,22 0 0,-22 21 16,0 0-16,0 0 0,-21 1 16,0 20-16,21-21 0,-21 21 0,0 1 15,0-1-15,0-21 0,0 22 0,0-1 16,0 0-16,0-21 16,0 1-16,0 20 0,0-21 0,22-21 0,-22 21 15,21-21-15,0 0 0,0 0 16,0 0-16,0 0 0,1 0 15,20 0-15,-21-21 0,21 0 0,-20 0 16,20 0-16,0-1 0,-21 1 16,1-21-16,20 21 0,-21 0 0,0-22 15,0 22-15,-21-21 0,22 21 0,-22-22 16,21 22-16,-21-21 0,0 21 16,0-1-16,0 1 0,0 0 15,0 42 1,0 0-16,0 22 15,0-22-15,0 0 0,-21 21 16,21-20-16,-22 20 0,22 0 16,0-21-16,0 22 0,0-22 0,0 21 15,0-21-15,0 1 0,0-1 0,22-21 16,-1 21-16,0-21 0,0 0 16,0 0-16,0 0 0,1 0 0,-1 0 15,0-21-15,0 0 0,21-1 0,-20 1 16,-1 0-16,0 0 0,0 0 15,0-22-15,0 22 0,1-21 0,-1 21 16,0-22-16,-21 1 0,21 0 0,0-22 16,0 22-16,-21 0 0,22-22 15,-1 1-15,0 20 0,-21 1 16,0 0-16,0-1 0,0 22 16,0 0-16,0 0 0,0 0 0,0 42 15,0 0-15,0 0 16,0 21-16,-21-20 0,21 20 15,-21 21-15,-1-20 0,22-1 0,0 0 16,-21 1-16,21-1 0,-21 22 16,21-43-16,0 21 0,0 0 15,0 1-15,0-22 0,0 21 0,0-21 0,0 1 16,0-1-16,0 0 0,21 0 16,0 0-16,1-21 0,-1 0 15,0 21-15,0-21 0,0 0 0,22 0 16,-22 0-16,0 0 0,0-21 15,0 0-15,0 0 0,-21 0 16,22 21-16,-22-21 0,0-1 0,0 1 16,0 0-16,0 0 15</inkml:trace>
  <inkml:trace contextRef="#ctx0" brushRef="#br0" timeOffset="104519.12">20405 9208 0,'0'0'0,"-22"0"0,1 0 16,0 0-16,0 0 0,21-22 15,0 1-15,0 0 16,21 0-16,0 21 16,22-21-16,-22 0 0,0 21 0,21-22 15,1 22-15,-1-21 0,0 0 16,1 21-16,-22-21 0,21 21 0,-21 0 16,0 0-16,1 0 0,-22-21 0</inkml:trace>
  <inkml:trace contextRef="#ctx0" brushRef="#br0" timeOffset="104703.02">20108 8996 0,'0'0'0,"-63"0"0,20 0 15,1 0-15,21 0 0,-21 0 0,20 21 16,44 0 15,-1-21-15,0 0-16,0 0 0,0 0 0,0 0 15,1 0-15</inkml:trace>
  <inkml:trace contextRef="#ctx0" brushRef="#br0" timeOffset="105734.48">21442 9440 0,'21'0'16,"0"-21"0,-21 0-16,0 0 15,0 0-15,0 0 0,0-1 16,0 1-16,0 0 0,0 0 15,-21 0-15,0 0 0,0-22 16,-1 22-16,1 0 0,0 0 0,0 0 16,0 21-16,0 0 0,-1 0 15,1 0-15,-21 0 0,21 0 0,0 0 16,-1 21-16,1 0 0,0 21 0,0-21 16,0 22-16,21-1 0,-21 0 15,-1-20-15,22 20 0,-21 0 16,21 1-16,0-22 0,0 21 0,0-21 15,0 22-15,0-22 0,21 0 16,1-21-16,-1 0 0,0 0 0,0 0 16,0 0-16,0 0 0,1 0 15,20-21-15,-21 0 0,0-1 16,0 1-16,1 0 0,-22 0 0,21 0 16,0 0-16,0-22 0,-21 22 15,0 0-15,21-21 0,-21 20 0,21 1 16,-21-21-16,0 21 0,22 0 0,-22-1 15,0 1-15,0 42 32,0 1-32,0 20 0,0-21 15,0 0-15,0 22 0,0-22 16,0 0-16,0 0 0,0 21 16,0-20-16,0-1 0,21 0 0,0-21 0,0 21 15,-21 0-15,21-21 16,0 0-16,1 0 0,-1 0 0,21 0 15,-42-21-15,21 0 0,0 21 16,1-21-16,-1 0 0,-21-1 16,21-20-16,-21 21 0,21 0 0,-21-22 15,0 1-15,0 0 0,21-1 16,-21 1-16,21-21 0,-21 20 0,22-20 16,-22 20-16,0-20 0,0 21 0,0-1 15,21 1-15,-21 21 0,0-22 16,0 22-16,0 42 15,0 1 1,0-1-16,0 21 0,-21 0 16,21 1-16,0 20 0,0-20 0,0 20 15,0-21-15,0 1 0,0 20 16,0-20-16,0-1 0,0 0 0,21-21 16,0 22-16,0-22 0,0 0 0,0 0 15,1 0-15,-1 1 0,0-22 16,0 0-16,0 0 0,0 0 15,1 0-15,-1 0 0,0 0 0,0-22 16,-21 1-16,21 0 0,0 21 16,-21-21-16,0 0 0,0 0 0,22-1 15,-22 1-15,21-21 0,-21 21 16,0 0-16,0-1 16,0 44-1,0-1 1,0 0-16,0 0 0,0 0 0,-21-21 15,21 21-15,0 1 0,0-1 0,0 0 16,0 0-16,0 0 16,0-42 31</inkml:trace>
  <inkml:trace contextRef="#ctx0" brushRef="#br0" timeOffset="105950.35">22183 9038 0,'0'0'0,"-22"0"0,1 0 16,0 0 0,42 0 46,0 0-62,1 0 16,-1 0-16,0 0 0,0 0 15,0 0-15,22 0 0</inkml:trace>
  <inkml:trace contextRef="#ctx0" brushRef="#br0" timeOffset="107271.13">22585 9186 0,'0'22'0,"0"-44"0,-21 44 0,-1-22 16,22 21 0,22-21 15,-1 0-31,0 0 0,0 0 16,0 0-16,0 0 0,1 0 0,-1 0 15,0 21-15,0 0 0,0-21 0,-21 21 16,0 0-16,0 1 0,0-1 15,0 0-15,0 0 0,-21 0 16,0 0-16,-21 1 0,20-1 0,1 0 16,0 0-16,-21 0 0,21-21 15,-1 21-15,1 1 0,0-22 0,0 0 16,0 0-16,42 0 47,0 0-47,0-22 0,0 22 15,1 0-15,-1 0 0,0 0 16,0 0-16,0 0 0,22 0 0,-22 0 16,0 0-16,0 22 0,21-22 0,-20 21 15,-1 0-15,0 0 0,0 0 16,0 0-16,0 22 0,1-22 0,-1 21 16,0-21-16,-21 22 0,0-1 0,21 0 15,-21 1-15,0-22 0,0 21 16,0 1-16,0-1 0,0 0 0,0 1 15,-21-1-15,0 0 0,0 1 16,-22-22-16,22 21 0,-21-21 16,-1 0-16,1 1 0,0-22 0,-1 21 15,1-21-15,0 0 0,-1 0 0,1 0 16,21 0-16,-21 0 0,-1-21 0,22-1 16,-21 1-16,21 0 0,-1 0 15,1 0-15,21-22 0,0 22 0,0-21 16,0 0-16,0-1 0,21 1 0,22 0 15,-22-22-15,21 1 0,1-1 16,20 1-16,1-1 0,-1 1 0,1-1 16,-1 1-16,1-22 0,-1 43 0,1-22 15,-1 1-15,-21 20 0,1-20 16,-22 42-16,21-22 0,-21 1 16,-21 21-16,0 0 0,0-1 15,-21 22 1,-21 22-16,21-1 0,0 0 15,-1 0-15,1 0 0,0 22 16,0-22-16,21 0 0,0 21 0,-21-21 16,21 1-16,0-1 0,0 0 0,0 0 15,21 0-15,0 0 0,0-21 16,0 22-16,1-22 0,20 0 16,0 0-16,1 21 0,-1-21 0,21 0 0,-20 0 15,20 0-15,1 0 16,-1-21-16,-20-1 0,20 1 0,-21 21 15,22-21-15,-22 0 0,-21 0 0,22 0 16,-22-22-16,0 22 0,0-21 16,-21 21-16,21-22 0,-21 22 0,0-21 15,0 21-15,0-1 0,-42 1 0,21 0 16,0 21-16,0 0 0,-22 0 16,22 0-16,-21 0 0,21 21 0,-22-21 15,1 21-15,21 1 0,0 20 0,-22-21 16,22 0-16,0 22 0,0-22 15,21 21-15,0-21 0,0 0 16,0 1-16,0-1 0,0 0 0,0 0 16,21-21-16,0 21 0,0-21 15,22 21-15,-22-21 0,0 0 0,21 0 16,-21 0-16,1 0 0,20 0 0,-21-21 16,0 0-16,0 21 0,1-21 15,-1 0-15,0 0 0,-21-1 0,21-20 16,0 21-16,-21-21 0,0-1 0,21 1 15,1 0-15,-22-22 0,21 22 16,0-22-16,-21 22 0,21-22 0,-21 22 16,0-21-16,21 20 0,0 1 15,-21 0-15,0 20 0,0-20 16,0 21-16,0 0 0,0 0 0,-21 42 31,0 21-31,0-21 0,0 22 16,0 20-16,-1-21 0,22 22 0,-21-1 15,21 1-15,0-1 0,0-20 16,0 20-16,0 1 0,0-22 0,0 0 16,21 1-16,1-1 0,-1 0 0,0-20 15,0-1-15,21 21 0,-20-42 16,-1 21-16,0-21 0,0 0 0,0 0 16,0 0-16,1 0 15,-1-21-15,0 21 16,0-21-16,-21 0 0,42 0 0,-20-1 15</inkml:trace>
  <inkml:trace contextRef="#ctx0" brushRef="#br0" timeOffset="108755.7">25760 9017 0,'0'0'0,"0"-42"0,0 21 0,0-22 16,0 22-16,0-21 0,0 21 16,0-22-16,0 22 0,21 0 0,-21 0 15,0 0-15,0-1 0,0 1 0,0 42 31,0 1-31,-21 20 16,0-21-16,-1 43 0,22-22 16,-21 0-16,0 22 0,0-22 0,0 0 15,21 22-15,-21-22 0,21 1 0,-22-22 16,22 21-16,0-21 0,0 22 16,0-22-16,0 0 15,0 0-15,0-42 31,0 0-31,0 0 0,22-1 16,-1 1-16,0 0 0,-21 0 16,21-21-16,0 20 0,0-20 0,1 0 15,-1-1-15,0 1 0,0 0 0,21-1 16,-20 1-16,-1 0 0,0 21 16,0-22-16,0 43 0,0-21 0,1 21 15,-22 21 1,21 0-16,-21 1 0,21 20 0,-21 0 15,21 1-15,-21-22 0,0 21 16,0 0-16,21 1 0,-21-22 16,21 21-16,-21-21 0,22 1 0,-22-1 15,21 0-15,0 0 0,0-21 16,0 0-16,0 0 16,1 0-16,-1 0 0,0-21 0,0 21 15,0-21-15,0 0 0,1-1 16,20 1-16,-21 0 0,0-21 0,0 21 15,1-22-15,-1 1 0,21 0 0,-21-1 16,0 1-16,1 0 0,-1-1 16,0 22-16,0 0 0,-21 0 0,0 0 15,0 42 1,0 0-16,0 0 16,0 0-16,0 22 0,0-22 0,0 21 15,-21 0-15,21-20 0,0 20 16,-21-21-16,21 21 0,0-20 0,0-1 15,0 0-15,0 0 0,0 0 16,0 0-16,21-21 0,0 22 0,0-22 16,0 0-16,1 0 15,-1 0-15,0 0 16,0-22-16,-21 1 0,0 0 16,0 0-16,0 0 15,0 0-15,0-1 0,-21-20 16,21 21-16,-21 0 0,0 0 0,-1-22 15,1 22-15,0 0 0,0 0 16,21 0-16,0-1 0,0 1 0,0 0 16,0 0-16,21 0 0,0 21 15,0-21-15,22 21 0,-22 0 16,21 0-16,1-22 0,20 22 0,-21 0 16,1 0-16,-1 0 0,22 0 15,-22 0-15,0 0 0,-21 0 0,22 22 16,-22-22-16,0 42 0,0-21 15,-21 0-15,21 22 0,-21-22 16,0 21-16,0 0 0,0-20 0,0 20 16,-21-21-16,0 21 0,0-20 15,0-1-15,0 0 0,-1 0 0,1 0 16,0 0-16,21 1 0,-42-1 16,21-21-16,21-21 46,0-1-46,0 1 0,0 0 0,21 0 16,0-21-16,0 20 0,0-20 0,22 0 16,-22-1-16,21 1 0,-21 0 15,22-22-15,-1 22 0,0 0 16,1 20-16,-1-20 0,0 21 16,1 0-16,-1 21 0,-21 0 0,21 0 15,-20 0-15,-1 21 0,0 0 0,0 0 16,-21 22-16,0-22 0,0 21 15,0 0-15,0 1 0,0-1 0,0 0 16,0 1-16,-21-22 0,0 21 16,0 1-16,21-22 0,-22 0 0,22 21 15,-21-21-15,21 1 0,0-1 0,-21 0 16,0 0-16,0 0 16,21 0-16,-21-21 0,-1 0 15,1 22-15,21-1 0,-21-21 16</inkml:trace>
  <inkml:trace contextRef="#ctx0" brushRef="#br0" timeOffset="109784.4">24045 11409 0,'0'0'0,"-21"0"0,-21 0 15,42-21 1,0 0-16,0-1 0,0 1 16,21-21-16,0 21 0,0-22 15,22 22-15,-22-21 0,0 0 0,21-1 16,-21 22-16,22-21 0,-22-1 15,21 1-15,-21 0 0,1-22 0,-1 22 16,0 21-16,0-22 0,0 1 0,-21 21 16,0 0-16,0 0 0,0 42 31,0 0-31,0 21 16,0-21-16,0 22 0,0-1 0,0 0 15,0-20-15,0 20 0,0 0 16,0-21-16,0 22 0,21-22 15,-21 0-15,0 0 0,0 22 0,22-43 16,-22 21-16,0 0 0,0 0 0,0 0 16,-22-21-1,1 0 1,0 0-16,0 0 0,0 0 16,0-21-16,-1 0 0,1 21 15,0-21-15,0 0 0,0 21 16,21-22-16,-21 22 0,21 22 31,0-1-31,0 0 16,0 0-16,0 0 0,21 0 15,0 1-15,0-1 0,0-21 16,22 21-16,-22-21 0,0 0 0,21 0 16,-21 21-16,22-21 0,-1 0 15,0 0-15,-20 0 0,20-21 0,0 21 16,1-21-16,-1 0 0,0-1 0,-21 1 15,22 0-15,-1 0 0,-21 0 16,0-22-16,22 22 0,-22-21 0,0 21 16,0-22-16,-21 1 0,21 0 15,1-1-15,-22 1 0,21 0 0,-21-1 16,0 1-16,0 21 0,0-21 16,0-1-16,0 22 0,0 0 0,0 42 31,0 0-31,0 0 15,0 22-15,-21-1 0,21 0 16,-22 1-16,22-1 0,0 0 0,-21 1 16,21-22-16,0 21 0,0 1 0,0-22 15,0 21-15,0-21 0,0 0 16,0 1-16,0-1 0,0 0 0,21 0 16,1-21-16,-1 0 15,0 0 1,0 0-16,-21-21 0,21 21 0,-21-21 15,21 0-15,-21-1 0,0 1 0</inkml:trace>
  <inkml:trace contextRef="#ctx0" brushRef="#br0" timeOffset="109975.3">24977 10880 0,'0'0'0,"-22"0"0,1 0 0,21-21 15,-21 21-15,21-22 31,21 1-31,0 21 0,1 0 16,20 0-16,-21-21 0,21 21 16,-20 0-16,20 0 0,-21 0 0,21 0 15,-20 0-15,20 0 0,-21 0 16,0 0-16,0 0 0,22 0 0,-22 0 16</inkml:trace>
  <inkml:trace contextRef="#ctx0" brushRef="#br0" timeOffset="111555.05">25696 11007 0,'0'0'0,"21"0"32,-21-21-32,22-1 0,-1 1 15,0 0-15,0 0 16,-21 0-16,21 0 0,-21-1 15,21 1-15,-21 0 0,0 0 0,0 0 16,0 0-16,0-1 0,0 1 16,-21 0-16,0 21 0,0 0 15,0 0-15,0 0 0,-1 0 16,-20 21-16,21-21 0,0 21 0,0 1 16,-1-1-16,1 21 0,0-21 15,0 22-15,0-22 0,0 21 16,21-21-16,0 22 0,0-22 0,0 0 15,0 0-15,0 0 0,0 0 0,0 1 16,0-1-16,21-21 16,0 0-16,0 0 0,0 0 15,0 0-15,1 0 0,-1-21 0,0 21 16,0-22-16,0 1 0,0 0 16,1 21-16,-1-21 0,0 0 0,0 0 15,0-1-15,0 1 0,-21 0 0,0-21 16,22 21-16,-1-1 0,-21 1 15,0 0-15,0 0 0,21 0 0,-21 0 16,0 42 15,0 0-15,0 0-16,0 0 0,0 22 0,0-22 16,0 0-16,0 0 0,0 0 15,0 0-15,0 1 0,0-1 0,0 0 16,0 0-16,21 0 15,0-21-15,0 0 0,1 0 0,-1 0 16,0 0-16,0 0 0,21 0 0,-20 0 16,-1 0-16,21-21 0,-21 21 15,0-21-15,22 0 0,-22 21 16,0-21-16,0-22 0,0 22 0,-21 0 16,22-21-16,-1 20 0,-21-20 15,21 0-15,-21-1 0,0 1 0,21 0 16,-21-1-16,21 1 0,-21 21 0,0-21 15,0-1-15,0 22 0,0 0 16,0 0-16,0 0 0,0 42 31,0 0-31,0 0 0,-21 0 0,21 22 16,-21-22-16,0 21 0,21 0 16,-21 1-16,21-1 0,0 0 0,-22-20 15,22 20-15,-21 0 0,21-21 16,0 22-16,0-22 0,0 0 0,0 0 15,0 0-15,0 1 0,21-1 16,1-21-16,-1 0 0,0 0 16,0 0-16,0 0 15,0 0-15,1 0 0,-1 0 0,0-21 16,0-1-16,0 1 0,0 0 16,1 0-16,-22 0 0,21 0 15,-21-1-15,21 1 0,-21 0 0,0 0 16,0 0-16,0 0 0,0-1 0,21 22 15,-21 22 17,0-1-32,0 0 0,-21 0 0,21 0 15,0 0-15,0 1 0,0-1 16,0 21-16,0-21 0,0 0 0,0 1 16,0-1-16,21 0 0,0 0 15,0-21-15,1 21 16,-1-21-16,0 0 0,0 0 0,0 0 15,0 0-15,1 0 0,20 0 0,-21 0 16,0 0-16,0-21 0,1 0 16,-1 21-16,21-21 0,-21 0 15,0-1-15,1 1 0,-1 0 0,21 0 16,-21 0-16,0-22 0,1 22 16,-1 0-16,0 0 0,0 0 0,-21 0 15,21-1-15,-21 1 0,21 21 0,1-21 16,-1 21 31,-21 21-47,0-42 78,0 0-78,0 0 15,0 0 1,-21 21 0,-1 0-16,1 0 0,0 21 15,0 0-15,0 0 0,0 0 16,-1 22-16,1-22 0,0 0 0,0 0 16,0 21-16,0-20 0,21-1 0,0 0 15,0 0-15,0 0 0,0 0 16,0 1-16,0-1 0,21-21 15,0 21-15,0-21 16,0 0-16,0 0 0,1 0 16,-1 0-16,0 0 0,21 0 0,-21 0 15,22-21-15,-22 21 0,21-21 0,-21-1 16,1 22-16,-1-21 0,0 0 16,0 21-16,0-21 0,-21 0 0,0 0 15,0-1-15,0 1 0,0 0 16,0 0-1,0 0-15,0 0 0,-21-1 16,0 1-16,0 0 16</inkml:trace>
  <inkml:trace contextRef="#ctx0" brushRef="#br0" timeOffset="111762.94">27347 10414 0,'0'0'0,"0"-21"15,-21 21 1,0 0 31,0 0-31,0 0-1,-1 0-15,1 0 16,0 0-16</inkml:trace>
  <inkml:trace contextRef="#ctx0" brushRef="#br0" timeOffset="111970.82">26331 10541 0,'0'0'0,"-21"0"15,0 21-15,42-21 31,0 0-31,22 0 16,-22 0-16,21 0 0,-21 0 16,22-21-16,-22 21 0,21 0 15,-21 0-15,22 0 0,-1-21 0,-21 21 16,21-21-16,1 0 0,20-1 0</inkml:trace>
  <inkml:trace contextRef="#ctx0" brushRef="#br0" timeOffset="114302.45">28596 10710 0,'0'-21'16,"21"0"0,0 0-16,1 0 0,-1 0 15,0-22-15,0 22 0,21-21 0,-20 21 16,-1-22-16,0 1 0,0 0 15,0-1-15,-21 1 0,0 0 0,0-1 16,0 1-16,0 21 0,0-22 16,0 1-16,-21 21 0,21 0 0,-21 0 15,0 21-15,0 0 0,-1 0 16,1 0-16,0 0 0,0 21 16,0 21-16,0-21 0,21 22 0,-22 20 15,22-21-15,-21 22 0,21-1 16,0 1-16,0-1 0,0 22 0,0-21 15,0 20-15,0-20 0,0 20 16,0-20-16,0 21 0,0-1 16,0 1-16,0 0 0,0-1 0,0-20 15,0 20-15,0-20 0,0 21 16,0-22-16,0 1 0,0-1 0,0-21 16,0 22-16,0-22 0,0 1 0,0-1 15,0-21-15,0 0 0,0 0 16,0 1-16,0-44 15,0 1 1,0 0-16,0-21 0,0 21 16,0-22-16,0 1 0,0-22 0,0 22 15,0-21-15,0-1 0,0 1 16,0-1-16,-21-21 0,21 22 16,0-22-16,0 1 0,0-1 0,0 0 15,0 1-15,0-1 0,0 0 16,0 1-16,0-1 0,0 0 0,0 22 15,21-22-15,-21 22 0,0 20 0,0-20 16,21 20-16,1 1 0,-1 21 16,-21 0-16,21 0 0,0-1 15,0 22-15,0 0 0,1 0 0,20 22 16,-21-1-16,21 0 0,1 0 0,-1 0 16,0 0-16,1 22 0,-1-1 15,0 0-15,-20-20 0,-1 20 16,0 0-16,-21 1 0,0-22 0,0 0 15,0 0-15,0 0 0,-21 0 16,0 1-16,-1-1 0,1-21 0,0 0 16,-21 0-16,21 21 0,-1-21 15,1 0-15,0 0 0,0 0 0,0 0 16,0-21-16,-1 0 16,22-1-1,-21 22-15,42 0 31,1 0-15,-1 0-16,0 0 0,0 0 0,0 0 16,22 0-16,-22 0 0,21 0 15,-21 0-15,22 0 0,-22 0 0,21 0 16,0 0-16,-20-21 0,20 0 16,0 21-16,-21-21 0,22 0 0,-1 0 15,-21-1-15,0 1 0,22-21 0,-22 21 16,0-22-16,0 22 0,22 0 15,-43-21-15,21 21 0,0-1 0,0 1 16,-21 0-16,0 0 16,0 42-1,-21-21 1,21 21-16,-21 0 0,0 1 16,21-1-16,0 21 0,-22-21 0,22 22 15,-21-22-15,21 21 0,0-21 16,0 22-16,0-22 0,0 0 0,0 0 15,0 0-15,21 0 0,1-21 16,-22 22-16,21-22 0,0 21 0,0-21 16,0 0-16,0 0 0,1 0 0,-1 0 15,21 0-15,-21-21 0,0-1 16,1 22-16,-1-21 0,0 0 0,0 0 16,0 0-16,0 0 15,-21-22-15,22 22 0,-22-21 0,0 21 16,0-22-16,0 1 0,0 21 0,0-22 15,-22 22-15,1 0 0,0-21 16,0 21-16,0-1 0,0 22 0,-1-21 16,-20 21-16,21 0 0,0 0 15,0 0-15,-22 0 0,22 21 0,0 1 16,0-1-16,0 0 0,-1 0 16,1 0-16,21 22 0,-21-22 0,21 21 15,0-21-15,0 0 0,0 22 0,0-22 16,21 0-16,0 0 0,1 0 15,20 1-15,-21-1 0,0-21 16,22 0-16,-22 0 0,21 0 16,-21 0-16,22 0 0,-1 0 0,0 0 15,-21 0-15,22-21 0,-1-1 0,-21 1 16,22 0-16,-22 0 0,21 0 16,-21 0-16,0-1 0,22-20 0,-22 21 15,0-21-15,0 20 0,0 1 16,-21 0-16,0 0 0,22 0 0,-22 0 15,0 42 17,0 0-32,0 0 0,-22 0 15,22 0-15,0 22 0,-21-22 16,21 0-16,0 0 0,0 22 0,0-22 16,0 0-16,0 0 0,0 0 15,0 0-15,21 1 0,1-1 16,-1-21-16,0 21 0,0-21 15,0 0-15,22 0 0,-22 0 0,0 0 16,0 0-16,0 0 0,22-21 16,-43 0-16,21 21 0,0-22 15,0 1-15,0 0 0,-21 0 0,0-21 0,0 20 16,0 1-16,0-21 16,0 21-16,0 0 0,0-22 0,0 22 0,-21 0 15,0 0-15,0 0 16,0 21-16,-1-22 0,1 22 0,0 0 15,-21 0-15,21 0 0,-1 0 16,-20 0-16,21 22 0,0-1 0,-22 0 16,22 0-16,0 21 0,21-20 0,0-1 15,-21 21-15,21-21 0,0 22 16,0-22-16,0 21 0,0-21 0,21 0 16,0 1-16,0-1 0,1-21 15,-1 21-15,0 0 0,0-21 0,21 0 16,-20 0-16,20 0 0,-21 0 15,21 0-15,-20 0 0,20 0 0,0-21 16,-21 0-16,22 21 0,-1-21 16,-21-1-16,22-20 0,-22 21 15,0-21-15,21 20 0,-21-20 0,1 0 16,-1-1-16,0 22 0,0-21 16,0 0-16,0-1 0,1 1 0,-22 0 15,21-1-15,-21 1 0,21 0 16,-21-1-16,21 1 0,-21 21 0,0 0 15,0-1-15,0 1 0,0 0 16,0 42 0,-21 0-16,0 1 15,0 20-15,21-21 0,-22 21 0,1 22 16,0-22-16,21 1 16,0-1-16,-21 0 0,21 1 0,-21-1 15,21 0-15,0-21 0,0 22 16,0-22-16,0 21 0,0-21 0,21 1 15,0-1-15,0 0 0,0 0 16,1 0-16,-1-21 0,0 21 0,0-21 16,0 0-16,0 0 0,1 0 15,-1 0-15,0 0 16,0 0-16,0-21 0,0 21 16,-21-21-16,22 0 0,-1 0 15,-21 0 1,-21 21 31</inkml:trace>
  <inkml:trace contextRef="#ctx0" brushRef="#br0" timeOffset="124208.8">995 16277 0,'0'0'16,"-21"0"-16,-22 0 0,22 0 0,-21 0 16,-1 0-16,1 0 0,0 0 0,-1 0 15,1 0-15,0 0 0,-1 0 16,1 0-16,21 0 0,-21 0 15,20 0-15,-20 0 0,21 0 0,0 0 16,0 0-16,42 0 31,21 21-15,-21-21-16,43 0 0,-22 0 16,22 0-16,-1 0 0,1 0 0,-1 22 15,1-22-15,20 0 0,-20 0 16,20 0-16,1 0 0,-21 0 15,20 0-15,1 0 0,-22-22 0,22 22 16,-21 0-16,20 0 0,-20-21 16,-1 21-16,-20 0 0,20-21 0,1 21 15,-22 0-15,0-21 0,22 0 16,-22 21-16,0-21 0,-20 21 16,20 0-16,-21-22 0,0 22 15,0 0-15,1-21 0,-22 0 31,-22 21-31,1 0 0,0-21 16,-21 21-16,21-21 0,-22 21 16,22 0-16,-21-21 0,21 21 15,-22-22-15,22 22 0,0-21 0,0 21 16,0-21-16,-1 21 0,1-21 16,0 21-16,0 0 0,21-21 15,21 42 32,0-21-31,0 0-16,1 21 0,41-21 15,-42 0-15,22 0 0,-1 21 16,0-21-16,-21 0 0,22 0 0,-1 0 16,-21 0-16,22 0 0,-22 21 15,21-21-15,-21 0 0,0 22 16,-21-1-16,22 0 0,-22 0 15,0 0-15,0 22 0,-22-22 16,1 0-16,0 21 0,0-21 16,-21 22-16,20-1 0,-20-21 15,0 22-15,-1-1 0,1-21 16,0 21-16,-1 1 0,22-22 0,-21 21 16,21-21-16,-22 22 0,22-22 15,0 0-15,0 0 0,0 0 16,21 1-16,21-44 47,0 1-47,0 0 15,0 0-15,22-21 0,-1 20 0</inkml:trace>
  <inkml:trace contextRef="#ctx0" brushRef="#br0" timeOffset="124892.55">3852 15685 0,'-21'0'16,"42"0"-16,-63-22 0,21 22 0,0-21 15,-22 21-15,43-21 0,-21 21 0,21-21 16,0 0-16,0 0 16,0-1-16,21 22 0,0 0 15,1 0-15,-1 0 0,0 0 16,21 0-16,-21 0 0,22 22 0,-22-1 15,21 0-15,-21 21 0,22-21 16,-22 22-16,21-1 0,-21 0 16,1 1-16,-1-1 0,0 0 0,0 1 15,0-1-15,-21 0 0,21 1 0,-21-1 16,0 0-16,0 1 16,0-22-16,0 21 0,0-21 0,0 1 15,-21-1-15,21 0 0,-21 0 16,0-21-16,0 0 31,21-21-31,0 0 16,0 0-16,0-22 0,0 22 15,0-21-15,0-1 0,0 1 0,0 0 16,0-1-16,0-20 0,21 21 16,-21-1-16,21-20 0,-21 20 0,21 1 15,0-21-15,-21 20 0,22 1 16,-1 0-16,-21-1 0,0 22 15,21-21-15,0 21 0,-21-1 0,21 1 16,-21 0 0,21 21-1,-21 21-15,0 0 16,0 1-16,0-1 0,0 0 16,0 0-16,22 0 0,-22 0 15,21 1-15,-21-1 0,0 0 0,0 0 16,21 0-16</inkml:trace>
  <inkml:trace contextRef="#ctx0" brushRef="#br0" timeOffset="126481.06">4889 16044 0,'22'0'0,"-44"0"0,65 0 0,-22-21 16,-21 0-16,21 0 15,0 0-15,-21 0 0,0-1 0,0 1 16,0 0-16,21 0 0,-21 0 0,0 0 16,0-1-1,0 1-15,0 0 0,-21 0 0,21 0 16,-21 0-16,0 21 0,0 0 16,0-22-16,-1 22 0,1 0 0,0 0 15,0 22-15,-21-1 0,20 0 16,1 0-16,0 0 0,0 22 0,0-1 15,0 0-15,21 1 0,0-1 16,-22 0-16,22 1 0,0-22 0,0 21 16,0-21-16,0 22 0,0-22 15,0 0-15,22-21 0,-1 0 16,0 0-16,0 0 16,0 0-16,0 0 0,1 0 0,-1-21 15,0 0-15,-21-1 0,21 1 16,0 0-16,0 0 0,1 0 15,-22 0-15,21-1 0,-21 1 0,21-21 16,-21 21-16,0 0 0,0-1 16,0 1-16,0 0 0,0 0 0,0 0 15,0 0-15,0 42 32,0 0-32,0 0 15,0 21-15,0-20 0,0 20 16,0-21-16,0 21 0,0-20 0,0 20 15,0-21-15,0 0 0,0 0 16,21 1-16,0-1 0,0 0 16,1-21-16,-1 0 0,0 0 15,0 0-15,0 0 0,0 0 16,22 0-16,-22-21 0,0 21 0,0-21 16,0-1-16,1 1 0,20 0 15,-21 0-15,0 0 0,43-43 16,-43 43-16,-21 0 0,21 0 15,-21 0-15,0-22 0,0 22 16,0 0-16,0 0 0,0 0 16,-21 21-16,0 0 15,0 0-15,-1 0 16,1 21 0,21 0-16,-21 0 0,21 0 0,0 0 15,0 1-15,0-1 16,0 0-16,0 0 0,21 0 0,0-21 15,1 21-15,-1 1 0,0-1 0,0-21 16,21 21-16,-20-21 0,-1 21 16,0-21-16,21 0 0,-21 21 0,1-21 15,-1 0-15,0 0 0,0 0 16,0 21-16,0-21 16,1 0-16,-1 0 0,0 0 15,0-21-15,0 21 16,0-21-16,1 0 0,-1 0 15,-21 0-15,21 21 0,0-22 16,-21 1-16,21-21 0,-21 21 0,0 0 16,21-1-16,-21 1 0,0-21 0,0 21 15,0 0-15,0-1 0,0 1 16,0 0-16,-21 21 16,0 0-16,0 0 15,0 0-15,0 21 16,-1 0-16,1 1 0,21-1 0,-21 0 15,21 0-15,-21 21 16,21-20-16,0 20 0,-21-21 0,21 21 16,0-20-16,0-1 0,0 0 15,0 0-15,0 0 0,0 0 0,21 1 16,0-22-16,0 0 0,0 0 16,1 0-16,-1 0 0,0 0 15,0 0-15,0-22 0,0 22 0,-21-21 16,22 0-16,-1 0 0,0 0 15,0 21-15,-21-21 0,0-1 16,21 1-16,-21 0 0,21 0 0,-21-21 16,0 20-16,0 1 0,0 0 0,22 0 15,-22 0-15,0 0 16,21 21-16,-21 21 31,0 0-31,0 0 0,0 0 16,0 0-16,0 22 0,0-22 15,0 0-15,0 0 0,0 0 0,0 1 16,0-1-16,0 0 0,21 0 16,0-21-16,0 0 15,0 0-15,1 0 16,-1 0-16,0 0 0,0-21 16,-21 0-16,21 21 0,-21-21 15,0-1-15,21 1 0,1 0 16,-22 0-16,21 0 0,-21 0 0,0-1 15,0 1-15,21 21 0,-21-21 0,0 0 16,21 21-16,-21 21 31,0 0-15,0 0-16,0 1 0,0-1 0,0 0 16,0 0-16,0 0 0,0 0 15,0 1-15,0-1 0,0 0 0,0 0 16,0 0-16,0 0 15,0-42 48,0 0-63,0 0 16,0 0-16</inkml:trace>
  <inkml:trace contextRef="#ctx0" brushRef="#br0" timeOffset="126680.56">6540 15769 0,'0'0'16,"0"-21"-16,0 0 0,0 0 0,0 0 15,0-1 1,0 1-16,0 0 31,22 21 0,-1 0-15,-21 21-16</inkml:trace>
  <inkml:trace contextRef="#ctx0" brushRef="#br0" timeOffset="127274.5">6943 15579 0,'0'-21'0,"0"-22"16,0 22-16,0 0 16,0 42 15,0 0-31,0 0 0,0 1 16,0 20-16,0-21 0,0 21 0,0-20 15,0 20-15,0 0 0,0-21 0,0 22 16,-22-1-16,22 0 0,0 1 15,0-22-15,-21 21 0,21 1 0,0-22 16,0 21-16,0-21 16,0 0-16,0 1 0,0-1 0,0 0 15,0-42 17,0 0-17,21-1-15,-21 1 0,0 0 16,22 0-16,-1 0 0,-21 0 0,21-1 15,0-20-15,0 21 0,0 0 16,1 0-16,-1-1 0,0 1 0,0 21 16,0-21-16,0 21 0,1-21 0,-1 21 15,0 0-15,0 0 16,0 21-16,-21 0 0,0 0 16,0 1-16,21-1 0,-21 0 0,0 0 15,0 0-15,0 0 0,0 1 16,0-1-16,0 0 0,-21 0 0,0 0 15,0-21-15,0 21 0,0 1 16,-1-1-16,1-21 0,0 21 0,0-21 16,-21 21-16,20-21 0,1 0 0,0 0 15,0 0-15,0 21 0,0-21 16,-1 0-16,22-21 31,0 0-31,22 0 16,-1 0-16,0-1 0,0 1 15,0 0-15</inkml:trace>
  <inkml:trace contextRef="#ctx0" brushRef="#br0" timeOffset="127635">7705 15388 0,'0'-21'0,"0"42"0,0-63 0,0 21 15,0 0-15,0-1 16,0 44 15,0-1-31,0 0 0,0 0 16,0 21-16,0 1 0,0-1 0,0-21 16,0 22-16,0-1 0,0 0 15,0 1-15,0-1 0,0 0 0,0 1 16,0-22-16,0 21 0,0-21 15,0 22-15,0-22 0,0 0 16,0 0-16,0 0 0,0 0 0,0 1 16,0-1-1,0-42 17,0-1-17,0 1-15,21 0 0,0 0 16,-21 0-16</inkml:trace>
  <inkml:trace contextRef="#ctx0" brushRef="#br0" timeOffset="128122.96">7937 15875 0,'0'0'0,"0"21"0,22-21 31,-1 0-15,0 0-16,0-21 0,0 0 0,0 21 16,1-21-16,-1 21 0,0-21 15,0-1-15,0 22 0,0-21 0,22-21 16,-22 42-16,0-21 16,-21 0-16,21-1 0,-21 1 0,21 21 15,-21-21-15,0 0 0,0 0 16,-21 21-1,0 0-15,0 0 16,0 0-16,0 21 0,-1 0 0,1-21 16,0 21-16,21 0 0,-21 1 15,0-1-15,0 0 0,-1 42 16,22-41-16,-21-1 0,21 21 16,-21-21-16,21 0 0,0 1 0,0-1 15,0 0-15,0 0 0,0 0 0,0 0 16,0 1-16,21-22 0,0 21 15,1-21-15,-1 21 0,0-21 16,0 0-16,0 0 0,0 0 16,1 0-1,-1-21-15,0 0 16,0-1-16,-21 1 0,21 0 16,0 0-16,-21 0 0,22 0 15,-1-22-15</inkml:trace>
  <inkml:trace contextRef="#ctx0" brushRef="#br0" timeOffset="128740.5">9715 15155 0,'0'-21'0,"0"42"0,22-63 15,-1 21-15,-21 0 0,21 21 0,-21-21 16,0-1-16,21 1 0,-21 0 16,0 0-16,-21 21 31,0 0-31,0 0 15,-1 0-15,1 21 0,0 0 0,-21 0 16,21 1-16,-1 20 0,-20-21 16,21 21-16,0 22 0,0-22 15,-22 22-15,22-22 0,0 22 0,0-1 16,-22 1-16,22-1 0,0-21 16,0 22-16,0-1 0,21 1 0,0-22 15,0 64-15,0-64 16,0 1-16,0-22 0,21 21 0,0-21 15,0 1-15,0-1 0,1-21 0,20 0 16,-21 21-16,0-21 0,22 0 16,-22 0-16,0 0 0,21 0 0,-21-21 15,1 21-15,-1-21 0,0 21 16,0-22-16,-21 1 0,21 0 16,0 21-16,-21-21 0,22 0 0,-1 0 15</inkml:trace>
  <inkml:trace contextRef="#ctx0" brushRef="#br0" timeOffset="130890.88">10350 15325 0,'22'0'0,"-44"0"0,44-21 0,-22-1 15,0 1-15,0 0 16,0 42 15,-22 0-31,1 1 0,21-1 16,0 0-16,-21 21 0,0 1 0,0-1 15,0 0-15,21 1 0,-22-1 0,1 0 16,0 1-16,0-22 0,0 21 16,0 0-16,-1 1 0,1-22 15,0 0-15,0 21 0,0-20 0,21-1 16,-21 0-16,21-42 31,0 0-15,0-1-16,0 1 0,0 0 15,0 0-15,0-21 0,0 20 0,0 1 16,21-21-16,0 21 0,-21 0 16,0-22-16,21 22 0,-21 0 0,21 0 15,0 0-15,1 21 31,-22 21-31,0 0 0,21 0 0,-21 0 16,0 0-16,0 1 0,0-1 16,21 0-16,-21 0 0,21 0 0,-21 0 15,21 1-15,-21-1 0,21 0 16,1 0-16,-1 0 0,0 0 16,0 1-16,0-22 0,0 0 15,22 21-15,-22-21 0,0 0 16,0 0-16,0 0 0,22 0 0,-22-21 15,0 21-15,21-22 0,-20 1 0,20 0 16,-21 0-16,21 0 0,-20 0 16,20-1-16,-21 1 0,0-21 0,22 21 15,-22-22-15,-21 22 0,21-21 16,-21 0-16,21 20 0,-21-20 0,0 0 16,0-1-16,0 1 0,0 0 0,-21-1 15,0 1-15,0 21 0,-1-21 16,1 20-16,0 1 0,-21 0 0,21 0 15,-22 0-15,22 21 0,-21 0 16,21 0-16,-22 0 0,22 0 16,-21 0-16,21 21 0,-1 0 0,-20 0 15,21 0-15,0 22 0,0-22 16,21 21-16,0 1 0,-22-1 0,22 0 16,0 1-16,0-1 0,0 0 15,0-21-15,0 22 0,0-1 0,0 0 16,0-20-16,0 20 0,22-21 0,-1 0 15,0 0-15,0 22 0,0-22 16,0 0-16,22-21 0,-1 21 16,-21-21-16,22 0 0,-1 0 0,21 0 15,-20 0-15,-1 0 0,0 0 16,1 0-16,-1 0 0,22-21 0,-22 21 16,-21-21-16,21 0 0,1 0 15,-22-1-15,21 22 0,-21-21 0,1-21 16,-1 0-16,-21 20 0,21 1 15,-21 0-15,0-21 0,0 21 16,0-1-16,0 1 0,0 0 0,-21 0 16,0 21-16,-1 0 15,1 0-15,0 0 16,0 0-16,0 0 0,0 21 0,-1 0 16,1 0-16,21 1 15,-21-1-15,21 0 0,-21 0 0,21 21 16,0-20-16,0-1 0,0 0 0,0 0 15,0 0-15,0 0 16,0 1-16,0-1 0,21-21 16,0 0-16,0 0 0,1 0 15,-1 0-15,0 0 0,0 0 16,0-21-16,0 21 0,1-22 0,-1 1 16,0 0-16,0 21 0,-21-21 15,21 0-15,-21 0 0,21-1 16,-21 1-16,0 0 0,0 0 0,0 0 15,22 0-15,-22-1 16,0 44 15,0-1-31,0 0 0,0 0 16,0 0-16,0 0 0,0 1 0,0-1 16,0 0-16,0 0 0,0 0 0,0 0 15,0 1-15,0-1 16,0 0-16,21-21 15,-21 21-15,21-21 0,0 0 16,0 0-16,0 0 0,1 0 0,-1-21 16,0 0-16,0 21 0,0-21 15,0 21-15,-21-22 0,22 1 16,-1 0-16,0 0 0,-21-21 0,21 20 16,-21 1-16,21-21 0,-21 0 0,0-1 15,0 1-15,21 0 0,-21-1 16,0 1-16,22-22 0,-22 22 0,0 0 15,0-1-15,0 1 0,0 0 0,0-1 16,0 22-16,0 0 0,0-21 16,0 21-16,0 42 31,0 0-31,0 21 0,0 1 16,0-1-16,0 0 0,0 1 15,-22 20-15,22 1 0,-21-22 16,21 0-16,0 22 0,0-22 0,-21 0 15,21 1-15,-21-1 0,21 0 16,0 1-16,0-22 0,0 0 0,0 21 16,0-20-16,0-1 0,21 0 15,0-21-15,0 0 0,1 0 16,-1 0-16,0 0 0,21 0 0,-21 0 16,22 0-16,-22 0 0,21-21 0,1 0 15,-1 21-15,-21-22 0,21 1 16,-20 0-16,20 21 0,-21-21 0,0 0 15,22 0-15,-22-1 0,-21 1 16,21-21-16,0 21 0,-21 0 16,0-1-16,0 1 0,0 0 0,0 0 15,0 0-15,0 0 0,-21-1 16,0 22-16,0 0 16,-1 0-16,22 22 0,-21-22 15,0 21-15,21 0 0,-21 0 16,0 0-16,21 0 0,0 1 0,0-1 15,-21 0-15,21 0 0,0 21 16,0-20-16,0-1 16,0 0-16,0 0 0,21-21 31,0 0-15,0 0-16,0 0 0,0 0 15,-21-21-15,22 0 0,-1 0 16,0 21-16,-21-22 0,0 1 15,21 21-15,0-21 0,-21 0 0,0 0 16,0 0-16,0-1 0,0 1 16,0 42 31,0 1-47,0-1 0,0 0 15,0 0-15,0 0 0,0 0 16,0 1-16,0-1 15,21 0 1,1-21-16,-1 0 16,0 0-1,0 0-15,0 0 0,0 0 16,1-21-16,-1 0 16,0-1-16,0 1 15,-21 0-15,0 0 0,0 0 16,0 0-16</inkml:trace>
  <inkml:trace contextRef="#ctx0" brushRef="#br0" timeOffset="131270.66">11472 15325 0,'0'0'15,"-21"0"-15,42 0 16,0 0 0,1 0-16,-1 0 0,21-21 0,-21 21 15,22 0-15,-1-22 0,0 22 0,22 0 16,-22-21-16,0 21 0,22 0 15,-22-21-15,1 21 0,-1 0 0,0 0 16,1-21-16,-1 21 0,-21 0 16,0 0-16,0 0 0,-42 0 47,0 0-32,0 0-15,0 0 0,0-21 16,-1 21-16,1 0 0,0 0 15</inkml:trace>
  <inkml:trace contextRef="#ctx0" brushRef="#br0" timeOffset="134634.76">13039 15494 0,'0'-21'31,"0"0"-31,0 0 0,0-1 16,0 1-1,0 42 17,0 1-17,0-1-15,0 21 0,0-21 0,0 22 16,0-22-16,0 21 0,0-21 15,0 0-15,0 22 0,0-22 16,-22 0-16,22 21 0,-21-20 0,21-1 16,0 0-16,-21-21 0,21 21 15,0 0-15,0-42 47,0 0-47,0 0 0,0 0 16,0-1-16,0 1 0,21 0 0,0-21 15,1 21-15,-22-1 0,21-20 16,0 21-16,0-21 0,0 20 0,0-20 16,1 21-16,-1 0 0,0 0 15,0-1-15,0 22 0,0 0 16,1 0-16,-1 0 0,-21 22 16,21-1-16,0 0 15,-21 0-15,0 21 0,0-20 0,21-1 16,-21 0-16,0 21 0,0-21 15,0 1-15,0-1 0,0 0 0,0 0 16,0 0-16,0 0 0,0 1 31,21-22-15,-21-22-16,0 1 16,0 0-16,22 0 15,-22 0-15,21 0 0,0-1 16,-21 1-16,21 0 0,0-21 0,0 21 15,-21-1-15,22-20 0,-1 21 16,0-21-16,0 20 0,0 1 0,0 0 16,-21 0-16,22 21 0,-1 0 15,0 0-15,-21 21 16,0 0-16,0 0 0,0 22 0,0-22 16,0 0-16,0 21 0,0-20 15,0 20-15,0-21 0,21 0 0,0 0 16,-21 22-16,21-22 0,1-21 15,-1 21-15,0 0 0,0 0 0,0-21 16,22 0-16,-22 0 0,21 0 16,-21 0-16,22 0 0,-22 0 15,21 0-15,0-21 0,-20 21 0,20-21 16,-21 0-16,21 21 0,-20-21 0,-1 0 16,0-1-16,21 1 0,-21 0 15,-21 0-15,22 0 0,-22-22 0,21 22 16,-21 0-16,0-21 0,0 21 15,0-1-15,0 1 0,0 0 0,-21 21 16,-1 0-16,1 0 0,0 0 16,0 0-16,0 0 0,0 21 15,-1 0-15,1 1 0,21-1 0,0 0 16,-21 21-16,21-21 0,0 1 16,0-1-16,0 0 0,0 0 15,0 0-15,0 0 0,21-21 0,0 22 16,1-22-16,20 21 0,-21-21 15,0 0-15,0 0 0,1 0 16,-1 0-16,21 0 0,-21 0 0,0 0 16,1-21-16,-1 21 0,0-22 0,0 1 15,0 21-15,0-21 0,1 0 16,-22 0-16,21 0 0,0-1 0,-21 1 16,0-21-16,21 21 0,0 0 15,-21-1-15,21 1 0,-21 0 0,0 0 16,0 42 15,0 0-31,0 0 0,-21 1 16,21-1-16,0 21 0,-21-21 0,21 0 15,0 1-15,0-1 0,0 21 16,0-21-16,-21 0 0,21 1 16,-21-1-16,21 0 0,0 0 15,0-42 32,0 0-31,0 0-16,0-1 0,0 1 15,21 0-15,0 0 0,0 0 16,-21 0-16,21-1 0,1-20 0,-1 21 16,0 0-16,0-22 0,0 22 15,0 0-15,1 21 0,-1-21 0,0 21 16,0 0-16,0 0 0,0 0 0,1 21 15,-1 0-15,0 0 16,-21 1-16,0 20 0,0-21 0,21 0 16,-21 0-16,0 1 0,0-1 15,0 0-15,0 0 0,0 0 16,0 0-16,0 1 16,-21-22-16,0 0 31,0 0-31,21-22 15,0 1-15,0 0 0,0 0 16,0 0-16,21 0 16,0-1-16,-21-20 0,21 21 0,0 0 15,0-22-15,1 22 0,20 0 0,-21 0 16,0 0-16,22 0 0,-22 21 16,0 0-16,21 0 0,-21 0 15,1 0-15,-1 0 0,-21 21 0,21 0 16,-21 0-16,21 0 0,-21 22 15,0-22-15,0 0 0,0 0 0,0 0 16,0 0-16,0 1 0,0-1 16,0 0-16,0 0 0,21-21 31,0 0-15,1 0-16,-1 0 0,0 0 15,-21-21-15,21 0 0,-21 0 0,21 21 16,-21-22-16,0 1 0,21-21 15,-21 21-15,0 0 0,22-22 16,-22 1-16,0 0 0,0-1 0,0 1 16,21 0-16,-21-1 0,0 1 15,21 0-15,-21 20 0,0-20 0,0 21 16,0 0-16,0 0 16,0 42-1,0 0-15,0 0 0,0 0 16,0 22-16,-21-1 0,21-21 15,0 21-15,0 1 0,0-1 0,0 0 16,0 1-16,0-22 0,0 21 16,0 1-16,0-22 0,0 0 0,0 21 15,0-21-15,-21 1 0,21-1 16,0 0-16,0-42 47,0 0-47,0-1 15,0 1-15,0 0 0,0 0 16,0 0-16,21 0 0,0-1 0,-21 1 16,21 0-16,0 21 0,0-21 15,-21 0-15,22 21 0,-1 0 0,0 0 16,0 0-16,0 0 0,0 0 16,1 0-16,-1 0 0,0 0 0,-21 21 15,21 0-15,-21 0 16,21 0-16,-21 1 15,0-1-15,0 0 0,0 0 0,-21-21 16,0 21-16,0 0 0,0 1 16,-1-22-16,1 0 0,0 21 15,0-21-15,0 0 0,0 0 0,-1 0 16,1 0-16,0 0 16,21 21 46,0 0-62,21-21 16,0 0-16,1 21 15,-1-21-15,0 0 16,0 0-16,0 0 0,0 0 16,1 0-16,-1 0 0,0 0 15,0 0-15,0-21 0,0 21 0,1-21 16,-1 21-16,0-21 0,-21 0 0,21-1 15,0 22-15,-21-21 0,0 0 16,0-21-16,21 21 0,-21-1 0,0 1 16,22 0-16,-22 0 0,0 0 15,0 42 17,0 0-32,0 0 0,0 0 15,0 22-15,0-22 0,0 0 16,0 0-16,-22-21 0,22 21 0,0 1 15,0-1-15,0 0 0,0 0 16,22-21 0,-1 0-1,0 0-15,0-21 0,0 21 16,0-21-16,1 0 16,-1 21-16,0-22 0,0 1 15,0 21-15,-21-21 0,21 0 0,1 21 16,-1-21-16,0 0 0,0 21 15,0 0 1,-21 21 0,0 0-16,0 0 15,0 0-15,-21 0 0,21 1 16,0-1-16,0 0 16,21-21-1,0 0-15,1 0 16,-1 0-16,0 0 15,0 0-15,0 0 0,-21-21 16,21 21-16,1-21 0,-1 21 0,0-22 16,-21 1-16,21 0 0,0 0 15,-21 0-15,0 0 0,0-1 16,0 1-16,0 0 0,0 0 0,0 42 47,0 0-47,0 0 0,0 1 0,0-1 15,0 0-15,0 0 0,0 0 16,0 0-16,0 1 0,0-1 16,0 0-16,0-42 78</inkml:trace>
  <inkml:trace contextRef="#ctx0" brushRef="#br0" timeOffset="134967.74">16489 14817 0,'-21'-21'16,"42"21"-1,0 0 1,21 21-16,-21 0 0,22 0 16,-22 0-16,21 0 0,1 1 0,-1 20 15,0-21-15,-21 21 0,22 1 16,-22-1-16,0 0 0,0-20 0,0 20 16,-21 0-16,0 1 0,0-1 0,0 0 15,0-21-15,-21 22 0,0-22 16,0 21-16,0-21 0,-22 1 15,1-1-15,0 21 0,-1-21 0,1 0 0,-64 22 16,64-22 0,0 0-16,-1 0 0,1 0 0,0 1 15,-1-1-15,22 0 0,0-21 0,-21 21 16,20 0-16,-20-21 0</inkml:trace>
  <inkml:trace contextRef="#ctx0" brushRef="#br0" timeOffset="138229.49">4339 17060 0,'0'0'0,"0"-21"0,0 0 15,0 0-15,-21 0 0,21 0 16,-21-1-16,0 1 0,21 0 0,0 0 15,-22 21-15,1-21 0,21 42 32,0 0-32,0 0 15,0 22-15,0-1 0,0 0 0,0-21 16,0 22-16,21-1 0,-21 0 16,0 22-1,0-43-15,0 21 0,0-20 0,0-1 0,0 0 16,0 0-16,0 0 15,0-42 17,0 0-32,0 0 15,0 0-15,0-1 0,0 1 16,22-21-16,-22 21 0,21-22 0,0 22 16,-21-21-16,21 0 0,0 20 15,-21-20-15,21 21 0,1 0 0,-1 0 16,-21-1-16,21 22 0,0 0 15,0 0-15,0 22 0,1-1 16,-22 0-16,21 0 0,0 21 16,0-20-16,0 20 0,-21-21 15,0 0-15,21 22 0,-21-22 16,0 0-16,22 0 0,-22 0 0,0 0 16,0 1-16,0-1 15,21-21 16,-21-21-31,21 21 0,-21-22 16,0 1-16,21 0 0,-21 0 0,21 0 16,0 0-16,-21-22 0,22 22 15,-1-21-15,0-1 0,0 22 0,0-21 16,0 21-16,1 0 0,-1-1 16,-21 1-16,21 0 0,0 21 0,0 0 15,-21 21-15,0 0 16,0 1-16,0-1 0,0 0 15,0 21-15,0-21 0,0 1 0,0 20 16,0-21-16,0 0 0,0 0 16,0 22-16,0-22 0,21 0 15,-21 0-15,22 0 0,-22 1 16,21-22-16,0 21 16,0-21-16,0 0 0,0 0 15,1 0-15,-1-21 0,0 21 16,0-22-16,21 1 0,-20 0 0,-1 0 15,0 0-15,21 0 0,-21-1 16,-21 1-16,22-21 0,-22 21 16,21 0-16,-21-1 0,0 1 0,0 0 15,0 0-15,0 0 0,0 0 16,-21 21-16,-1 0 0,1 0 16,21 21-1,-21-21-15,21 21 0,-21 0 0,21 0 16,0 0-16,0 22 0,-21-22 15,21 21-15,0-21 0,0 1 16,0 20-16,0-21 0,0 21 0,0-20 16,0-1-16,21 0 0,0 0 15,0 0-15,0-21 0,22 0 0,-22 21 16,21-21-16,-21 0 0,22 0 16,-1 0-16,0-21 0,1 0 15,-1 21-15,0-21 0,1 0 0,-1 0 16,0-1-16,1 1 0,-22-21 15,21 21-15,-21-22 0,1 22 0,-1-21 16,0 0-16,-21-1 0,0 22 16,21-21-16,-21-1 0,0 1 0,0 0 15,0-1-15,0 1 0,0 21 16,0 0-16,0 0 0,0-1 0,0 1 16,0 42-1,0 1 1,0-1-16,0 21 0,0-21 0,0 22 15,0-1-15,0 0 0,0 1 16,0-1-16,21 0 0,-21 1 0,0-1 16,21-21-16,-21 21 0,22 1 15,-22-22-15,21 0 0,0 0 0,0 0 16,0 1-16,0-1 0,22-21 16,-22 0-16,0 0 0,0 0 15,22 0-15,-22-21 0,21-1 16,-21 1-16,22 0 0,-22 0 15,0 0-15,0 0 0,0-22 16,0 22-16,1-21 0,-1 21 0,-21-22 16,0 1-16,0 0 0,0 20 15,0-20-15,0 0 0,0 21 0,0-1 16,0 1-16,0 0 0,-21 21 16,-1 0-16,22 21 15,-21 0-15,21 1 0,0 20 0,-21-21 16,21 21-16,-21 1 0,0-22 15,21 21-15,-21 1 0,21-1 0,0-21 16,-22 21-16,22-20 0,-21 20 16,21-21-16,0 0 0,0 0 15,21-21 17,1 0-32,-22-21 15,21 21-15,0-21 0,0 0 0,0 0 16,0 0-16,-21-22 0,22 22 0,-1 0 15,0 0-15,0 0 0,-21-1 16,21 1-16,-21 0 0,21 21 0,1 21 31,-22 0-31,0 1 16,21-1-16,-21 0 0,0 0 16,0 0-16,0 0 0,0 1 15,21-1-15,-21 0 0,21-21 16,-21 21-16,21-21 0,0 0 0,-21 21 15,22-21-15,-1 0 0,0 0 0,0 0 16,21 0-16,-20 0 0,-1-21 16,21 21-16,-21-21 0,22 0 0,-22 21 15,21-21-15,-21-1 0,22 1 16,-22-21-16,0 21 0,21 0 0,-21-1 16,-21 1-16,22 0 0,-1 0 15,-21 0-15,0 42 31,0 0-31,0 0 0,0 0 16,0 1-16,0-1 0,0 0 0,0 0 16,0 0-16,0 0 0,0 1 15,0-1-15,0 0 0,0 0 0,0 0 16,21-21 0,0 0-16,0 0 0,0 0 0,1 0 15,-1 0-15,0 0 16,0 0-16,0-21 0,0 21 0,1-21 15,-1 21-15,-21-21 0,21 0 16,-21-1-16,0 1 0,0 0 16,0 0-16,-21 21 0,0-21 0,-1 0 15,-20-1-15,21 1 16,0 0-16,0 21 0,-1-21 0,1 21 16,0 0-16,42 0 31,0 0-16,1 0-15,-1 0 0,21 0 0,0 0 16,-20-21-16,41 21 0,-21 0 0,1 0 16,20-21-16,-20 21 0,20 0 15,-21-22-15,1 22 0,-1 0 0,0-21 16,1 21-16,-22 0 0,0 0 16,0 0-16,-42 0 31,0 0-31,0 21 15,0 1-15,-1-1 0,1-21 0,-21 42 16,21-21-16,0 0 0,-22 1 16,22 20-16,0-21 0,0 0 0,0 0 15,-1 22-15,22-22 0,0 0 16,0 0-16,0 0 0,0 1 16,0-1-16,22-21 0,-1 0 15,0 0-15,0 0 0,0 0 0,0 0 16,1 0-16,-1 0 0,21 0 0,-21-21 15,0-1-15,1 22 0,-1-21 16,-21 0-16,21 0 0,0 0 16,-21 0-16,0-1 0,0 1 15,21-21-15,-21 0 0,21 20 0,-21-20 16,0 0-16,0-1 0,0-20 16,0 21-16,0-1 0,22 1 0,-22-22 15,0 22-15,0 21 0,0-21 0,0-1 16,0 22-16,0 0 0,0 0 15,0 42 1,-22 21-16,22-21 16,0 22-16,0-1 0,0 0 15,0 1-15,0-1 0,0 22 0,0-22 16,0 0-16,0 22 0,0-22 16,0 0-16,0 1 0,22-1 0,-1-21 15,0 22-15,-21-22 0,21 0 16,0 0-16,0 0 0,-21 0 0,22-21 15,-1 0-15,0 22 0,0-22 16,0 0-16,0 0 0,1 0 0,-1 0 16,0 0-16,0 0 0,0-22 0,0 22 15,-21-21-15,0 0 16,0 0-16,0 0 0,-21 0 16</inkml:trace>
  <inkml:trace contextRef="#ctx0" brushRef="#br0" timeOffset="138581.29">5397 17145 0,'-21'0'0,"42"0"0,-63 0 0,21 0 0,21-21 16,21 0-1,0 21-15,0-21 0,22-1 16,-1 22-16,0-21 0,22 0 0,-1 21 16,-20-21-16,20 0 0,1 21 15,-1-21-15,1-1 0,-22 22 0,0-21 16,1 21-16,-1 0 0,0 0 15,-20-21-15,20 21 0,-21 0 0,0 0 16,0 0-16,1 0 0,-1 0 16,0 0-16,21 0 15,-21 0-15,22-21 0</inkml:trace>
  <inkml:trace contextRef="#ctx0" brushRef="#br0" timeOffset="139146.26">9144 16722 0,'21'-21'15,"-42"42"-15,63-64 0,-21 22 16,1 0-16,-1 0 0,0 21 15,0-21-15,0 0 0,0-1 0,-21 1 0,22 0 16,-1 0-16,-21 0 16,21 0-16,-21-1 15,0 1-15,-21 21 16,21 21 0,-21 1-16,-1 20 0,1-21 15,0 21-15,0 22 0,0-22 0,0 22 16,-1-1-16,1 1 0,21-1 0,-21 1 15,21-22-15,-21 22 0,21-22 16,-21 0-16,21 1 0,0-1 0,0 0 16,0-21-16,21 1 0,0-1 15,0 0-15,0 0 0,1-21 16,-1 0-16,21 0 0,-21 0 16,22 0-16,-22 0 0,21 0 0,0-21 15,-20 21-15,20-21 0,0 21 16,-21-21-16,22-1 0,-22 1 0,0 0 15</inkml:trace>
  <inkml:trace contextRef="#ctx0" brushRef="#br0" timeOffset="142270.31">9800 17082 0,'0'0'0,"0"21"15,-21-21-15,21 21 16,21-21 15,0-21-31,0 21 0,22-21 0,-22-1 16,0 1-16,21 0 0,-20 0 15,20 0-15,-21 0 0,21-1 0,-20-20 16,-1 21-16,0 0 0,0-22 0,0 1 16,0 21-16,-21-21 0,0 20 15,22-20-15,-22 21 0,0 0 0,21-43 16,-21 43-16,0 0 15,-21 42 1,-1 0-16,22 0 16,-21 1-16,0 20 0,0 0 15,0 22-15,-22-22 0,22 22 0,0-22 16,0 21-16,0 1 0,0-1 16,-1-20-16,1 20 0,0 1 0,0-1 15,21 22-15,0-22 0,0 1 16,-21 21-16,21-22 0,-21 22 0,21-1 15,-22-20-15,22-1 0,0 1 16,0 21-16,-21-43 0,21 21 0,0-20 16,0-1-16,0 0 0,0-20 15,0-1-15,21-21 0,1 0 0,-1 0 16,0 0-16,0-21 0,0-1 16,22 1-16,-1-21 0,-21 21 15,21-22-15,1 22 0,-1-21 0,-21 0 16,22-1-16,-22 1 0,21-22 15,-21 22-15,-21 0 0,0-1 0,0-20 16,0 21-16,0-1 0,0-20 16,0 20-16,-21 1 0,0 0 0,0 21 15,-22-22-15,22 1 0,-21 21 16,21 0-16,0-1 0,-22 1 0,22 0 16,0 21-16,0 0 15,21-21 16,21 21-31,0-21 0,21 21 16,-20-21-16,-1 21 0,21-22 0,-21 22 16,22-21-16,-1 0 0,-21 0 15,21 0-15,1 0 0,-1-1 0,-21 1 16,22 0-16,-22 0 0,0 0 16,0 0-16,0-1 0,-21 1 0,0 0 15,0 0 1,0 42-1,-21 0 1,21 0-16,0 1 16,0 20-16,0-21 0,0 0 15,0 0-15,0 1 0,0-1 0,0 0 16,21-21-16,0 21 0,1 0 16,-1-21-16,0 0 0,0 0 15,0 0-15,0 0 0,1 0 16,-1 0-16,0 0 0,0 0 0,0-21 15,0 21-15,1-21 0,-22 0 0,21 21 16,0-21-16,-21-1 0,0 1 16,0 0-16,21 0 0,-21 0 15,0 0-15,0-1 16,0 1-16,0 42 31,0 1-15,0-1-16,0 0 0,0 0 0,0 0 15,0 0-15,0 1 0,0-1 16,21 0-16,-21 0 0,21-21 16,1 0-16,-22 21 0,21-21 15,0 0-15,0 0 0,0 0 16,0 0-16,1 0 0,-1 0 16,-21-21-16,21 21 0,0-21 15,0 0-15,0 21 0,-21-21 0,0-1 16,22 1-16,-22 0 0,21-21 15,-21 21-15,0-1 0,0 1 0,0-21 16,0 21-16,0 0 16,0-1-16,0 44 31,0-1-31,0 0 0,0 0 0,0 0 16,0 22-16,0-22 0,0 0 0,0 0 15,0 0-15,0 0 0,-21 1 16,21-1-16,0 0 0,-22 0 0,22 0 15,0 0 1,0-42 15,0 0-15,0 0-16,0 0 0,22 0 16,-22-1-16,21 1 0,-21 0 15,0 0-15,0 0 0,21 0 0,-21-1 16,0 1-16,21 0 15,0 21-15,0 0 16,-21 21-16,0 0 16,22-21-16,-1 22 0,-21-1 0,21 0 15,-21 0-15,21 0 0,0 0 16,0 1-16,1-1 16,-1 0-16,0-21 0,0 21 15,0-21-15,0 0 16,1 0-16,-1 0 0,0 0 15,0-21-15,-21 0 16,21 0-16,0 21 0,-21-22 0,0 1 16,22 0-16,-1 0 0,0 0 0,-21 0 15,21-22-15,0 22 0,0 0 16,1 0-16,-22 0 0,21 21 0,0-22 16,0 22-16,-21 22 31,0-1-16,0 0 1,0-42 47,0 0-63,0-1 15,0 1-15,-21 21 16,0 0-1,0 0-15,-1 0 16,1 21-16,21 1 0,0-1 16,-21 0-16,0 0 0,21 0 15,-21 22-15,21-22 0,0 21 0,0-21 16,0 0-16,0 22 0,0-22 16,0 0-16,0 0 0,0 0 0,0 1 15,21-1-15,0-21 16,0 0-16,0 0 0,1 0 0,-1 0 0,0 0 15,21 0-15,-21 0 0,22 0 0,-22-21 16,21-1-16,-21 1 0,1 21 16,20-21-16,-21 0 0,0-21 0,0 20 15,1 1-15,-1-21 16,0 0-16,0-1 0,0 22 0,0-42 16,1 20-16,-1 1 0,-21 0 0,42-43 15,-42 43-15,0-1 16,21 22-16,-21 0 0,0 0 0,21 0 15,-21 42 1,0 0-16,0 0 16,-21 21-16,0 1 0,21-22 15,0 21-15,-21 1 0,0-1 0,0 0 16,21 1-16,-22-1 0,22-21 0,0 21 16,0-20-16,0 20 0,0-21 15,0 0-15,0 0 0,0 1 16,22-22-16,-1 21 15,0-21-15,0 0 0,0 0 16,0 0-16,1-21 0,-1 21 0,0-22 16,0 1-16,0 0 15,0 0-15,1 0 0,-22 0 16,0-1-16,21 1 0,0 0 0,-21 0 16,0 0-16,0 0 0,21-1 0,0 22 15,-21 22 1,0-1-1,0 0-15,0 0 0,0 0 16,0 0-16,0 22 16,0-22-16,0 0 0,0 0 15,0 0-15,21-21 0,-21 22 16,22-22-16,-1 0 0,0 0 0,0 0 16,0 0-16,0 0 0,1 0 15,-1 0-15,0 0 0,0-22 16,0 22-16,0-21 0,1 0 15,-22 0-15,21 0 0,-21 0 16,0-1-16,21 1 0,-21 0 0,21 0 16,-21 0-16,0 0 0,0 42 47,0 0-47,0 0 15,-21 0-15,21 0 0,0 1 0,0-1 16,0 0-16,0 0 0,0 0 0,0 0 15,0 1 1,21-22-16,0 0 16,0 0-16,1 0 15,-1-22-15,0 1 0,0 21 16,-21-21-16,21 0 0,-21 0 16,0 0-16,0-1 15,0 1-15,0 0 0,0 0 16,-21 0-16,0 0 0,21-1 15,-21 22-15,0 0 0,-1-21 0,1 21 16,42 0 31,1 0-47,-1 0 16,0 0-16,0-21 0,0 21 0,0 0 15,1 0-15,-1 0 0,21 0 0,-21 0 16,0 0-16,1 0 0,-1 0 15,0 0-15,0 21 0,0 0 16,-21 1-16,0-1 16,0 0-16,0 0 0,0 0 0,0 0 15,0 1-15,0-1 0,-21 0 16,21 0-16,-21 0 0,0 0 16,0-21-16,21 22 15,0-44 16,0 1-15,0 0-16,0 0 16,0 0-16,21 0 0,0-1 0,0-20 15,-21 21-15,21-21 0,0 20 16,22-20-16,-22 21 0,0 0 16,0 0-16,0-1 0,1 1 0,-1 21 15,0 0-15,0 0 0,0 0 16,-21 21-16,21 1 0,-21-1 15,0 0-15,22 0 0,-22 0 0,0 0 16,0 22-16,0-22 0,0 0 16,0 0-16,0 0 0,0 1 0,-22-1 15,1 0-15,21 0 16,-21-21-16,0 0 31,21-21 0</inkml:trace>
  <inkml:trace contextRef="#ctx0" brushRef="#br0" timeOffset="142466.19">13335 16489 0,'0'0'0,"-21"0"0,0-21 16,-1 21-16,1 0 15,0 0 1,21 21 0,-21 0-1,0-21 1,0 0-16</inkml:trace>
  <inkml:trace contextRef="#ctx0" brushRef="#br0" timeOffset="142663.07">12107 16806 0,'-42'0'15,"84"0"-15,-105 22 0,42-22 0,-1 0 16,44 0 0,-1 0-16,0 0 0,21 0 15,1 0-15,-1 0 0,0 0 0,22-22 16,-22 22-16,0 0 0,22-21 0,-22 0 15,1 21-15,-22-21 0,21 21 16</inkml:trace>
  <inkml:trace contextRef="#ctx0" brushRef="#br0" timeOffset="145403.4">14033 16806 0,'0'0'0,"0"-21"16,22 0-1,-1 21 17,-21 21-32,0 0 15,0 1-15,0-1 0,0 21 16,0-21-16,-21 0 0,21 1 0,-22-1 15,22 21-15,-21-21 0,0 0 0,21 1 16,0-1-16,-21 0 0,0-21 16,21 21-16,-21-21 0,-1 0 31,22-21-15,0 0-16,0 0 15,22-1-15,-1 1 0,0-21 0,0 21 16,0 0-16,0-22 0,1 1 0,-1 21 15,0-22-15,21 22 0,-21-21 16,1 21-16,-1 0 0,0 21 0,0-22 16,0 22-16,0 0 0,-21 22 15,22-22-15,-22 21 0,0 21 16,0-21-16,21 43 16,-21-43-16,0 0 0,0 21 0,0-20 15,0-1-15,0 21 0,0-21 0,0 0 16,0 1-16,0-1 15,0 0-15,21-42 47,-21 0-47,21 21 0,0-22 16,-21 1-16,0 0 0,21 0 16,1 0-16,-1 0 0,-21-22 0,21 22 15,0-21-15,0 21 0,0-1 16,-21-20-16,22 21 0,-1 0 15,0 0-15,0 21 0,0 0 16,0 0 0,-21 21-16,0 0 0,0 0 15,0 0-15,22 0 0,-22 22 16,0-22-16,21 0 0,-21 0 0,0 0 16,21 1-16,0-1 0,0 0 0,0-21 15,1 21-15,-1-21 0,0 0 16,0 0-16,0 0 0,0 0 0,22 0 15,-22 0-15,0 0 0,21 0 16,-20-21-16,20 21 0,-21-21 0,0 0 16,0-1-16,1 22 0,-1-21 15,-21 0-15,0 0 0,0-21 16,0 20-16,0 1 0,0 0 0,0 0 16,0 0-16,0 0 0,-21-1 15,-1 1-15,1 21 0,0 0 16,0 0-16,0 21 0,0 1 0,-1-1 15,1 0-15,0 0 0,21 0 16,-21 22-16,21-22 0,0 0 0,0 21 16,0 1-16,0-22 15,0 0-15,21 0 0,0 0 0,-21 0 16,43 1-16,-22-22 0,0 0 16,0 0-16,21 0 0,-20 0 15,20 0-15,-21 0 0,21 0 0,1 0 0,-22-22 16,42 1-1,-41 21-15,-1-21 0,0 0 0,0 0 16,-21 0-16,21-1 0,-21-20 16,21 21-16,-21-21 0,0-1 0,0 1 15,22 0-15,-1-1 0,-21 1 0,21 0 16,-21-1-16,0 1 0,21 21 16,-21-22-16,21 1 0,-21 21 0,0 0 15,0 42 1,0 0-16,0 0 15,0 0-15,0 22 0,0-1 0,0 0 16,-21-20-16,21 20 0,-21 0 16,21 1-16,0-1 0,-21 0 15,21-21-15,0 22 0,0-1 16,0-21-16,0 0 0,0 22 0,0-22 16,21-21-16,0 21 0,0 0 0,0-21 15,22 0-15,-22 0 16,0 0-16,0 0 0,22-21 15,-22 0-15,0 0 0,0 21 16,0-21-16,-21-1 0,21-20 0,1 21 16,-1-21-16,-21 20 0,21-20 15,-21 0-15,21-1 0,0 1 0,-21 21 16,0-21-16,0-1 0,0 1 16,21 21-16,-21-22 0,0 22 15,0 0-15,0 42 16,0 0-16,0 1 15,-21-1-15,21 0 0,-21 21 0,21-21 16,-21 22-16,0-1 0,21 0 0,0-20 16,-21 20-16,21 0 0,-22-21 15,22 22-15,0-22 0,0 21 0,0-21 16,0 1-16,0-1 16,0 0-16,22-42 46,-1 21-46,-21-21 0,21-1 16,0 1-16,-21 0 0,21 0 16,0 0-16,-21 0 0,22-1 0,-22 1 15,21 0-15,-21 0 0,21 21 16,-21-21-16,21 21 16,-21 21-16,0 0 0,0 0 15,0 0-15,0 1 16,0-1-16,0 0 0,0 0 0,0 0 15,0 0-15,0 1 0,0-1 16,21-21 0,0 21-16,1-21 0,-1 0 15,0 0-15,0 0 16,0-21-16,0 21 0,1-21 0,-1-1 16,0 22-16,0-21 0,-21 0 0,21 0 15,0 0-15,-21 0 0,0-1 16,22 1-16,-22 0 0,21 0 15,-21 0-15,0 0 0,21-1 0,-21 44 32,0-1-17,0 0-15,-21 0 0,21 0 16,-21 0-16,21 1 0,0-1 0,0 0 16,0 0-16,0 0 0,0 0 15,0 1-15,21-1 16,0-21-16,0 0 15,0 0-15,0 0 16,1 0-16,-1 0 0,-21-21 16,21-1-16,-21 1 0,0 0 15,0 0-15,0 0 16,0 0-16,0-1 0,0 1 0,0 0 16,0 0-16,0 0 15,0 0-15,-21-1 0,0 22 16,21-21-16,0 42 47,21-21-47,0 0 15,0 0-15,21 0 0,-20 0 0,-1 0 16,21 0-16,-21 0 0,22 0 0,-1 0 16,-21 0-16,21 0 0,-20 0 15,-1 0-15,0 0 0,0 0 0,0 0 16,0-21-16,-42 21 31,0 0-31,0 0 16,0 0-16,0 21 0,-1-21 15,1 22-15,0-1 0,0 0 0,0 0 16,0 0-16,21 0 0,-22 1 0,22-1 16,-21 21-16,21-21 15,-21-21-15,21 21 0,0 1 0,0-1 16,0 0-16,21-21 15,0 0 1,1 0-16,-1 0 16,0 0-16,0-21 0,0 0 15,0-1-15,1 1 0,-22 0 16,21 0-16,-21-21 16,21 20-16,-21-20 0,21 0 0,0 21 15,0-22-15,1-41 0,-1 41 16,-21 1-16,21 0 0,-21-1 15,21 1-15,-21 21 0,0-22 0,0 22 16,0 0-16,0 0 16,-21 42-1,21 0-15,0 0 0,-21 22 16,0-22-16,21 0 16,0 21-16,-22 1 0,22-22 0,-21 21 15,21 1-15,0-1 0,0-21 0,-21 21 16,21 1-16,0-22 0,-21 21 15,21-21-15,0 1 0,0-1 0,0 0 16,0 0-16,0 0 0,0 0 16,0 1-16,21-22 0,0 0 15,0 0-15,1 0 0,-1 0 16,0 0-16,21 0 0,-21 0 16,1 0-16,-1-22 0,0 1 0,0 21 15,-21-21-15,21 0 0,0 0 16,-21 0-16,0-1 0,0 1 15</inkml:trace>
  <inkml:trace contextRef="#ctx0" brushRef="#br0" timeOffset="145682.25">15303 16701 0,'-42'21'16,"84"-42"-16,-63 42 15,42-21 1,1 0-16,20 0 0,-21 0 0,21-21 16,1 21-16,-1 0 0,0 0 0,1-22 15,-1 22-15,0 0 0,-20 0 16,20 0-16,-21-21 0,21 21 0,-20 0 15,20 0-15,-21 0 0,0 0 16,22 0-16,-22-21 0,21 21 0,-21 0 16,22 0-16</inkml:trace>
  <inkml:trace contextRef="#ctx0" brushRef="#br0" timeOffset="146194.31">17251 16150 0,'0'0'0,"0"-21"0,0 0 0,21 0 16,0 0-16,0 21 0,0-22 15,1 22-15,20 0 16,-21 0-16,0 0 0,0 0 15,22 0-15,-22 22 0,21-1 16,1 0-16,-22 0 0,21 21 16,-21-20-16,22 20 0,-22 0 0,0 1 15,-21-1-15,0-21 0,21 21 16,-21 1-16,0-1 0,0 0 0,0 1 16,0-1-16,-21 0 0,0 1 15,0-1-15,-1 0 0,1 1 16,-21-22-16,21 21 0,-22 1 0,1-22 0,21 21 15,-21 0-15,-1-20 0,22 20 16,-21-21-16,21 0 0,-22 0 16,22 1-16,0-1 0,-21 0 0,20 0 15,1-21-15,-21 21 0,21-21 16,-22 21-16,22 1 0,0-22 16,0 21-16,0-21 15</inkml:trace>
  <inkml:trace contextRef="#ctx0" brushRef="#br0" timeOffset="153931.32">12785 17822 0,'-22'0'0,"44"0"0,-65 0 16,43-21-1,0 0 16,0 0-31,0 0 16,0 0 0,0-1-16,0 1 0,0 0 15,0 0-15,0 0 16,21 0-16,-21-1 0,22 1 0,-22 0 16,0-21-16,0 21 15,21-1-15,-21 1 0,0 0 0,0 0 16,0 0-16,-21 21 15,-1 0 1,1 0-16,0 21 0,0 0 16,-21-21-16,20 21 0,-20 0 0,21 22 15,0-22-15,-22 0 0,22 0 16,0 22-16,21-22 0,0 0 0,-21 21 16,21-21-16,0 1 0,0-1 15,21 21-15,-21-21 0,21 0 0,22 1 16,-22-1-16,0-21 0,21 21 15,-21 0-15,1 0 0,20 0 16,-21-21-16,0 22 0,0-1 16,-21 0-16,0 0 0,0 0 15,0 0 1,-21-21-16,0 0 0,0 22 16,0-22-16,0 0 0,-1 0 0,-20 21 15,21-21-15,0 0 0,0 0 16,-1 0-16,1 0 0,0 0 0,0 0 15,0 0-15,42 21 32,0-21-17,0 0-15,0 0 0,1 0 16,-1 0-16,0 0 0,0 0 16,0 0-16,22 0 0,-22 0 15,0 0-15,0 0 0,0-21 0,22 21 16,-22-21-16,0 21 0,0-22 15,0 1-15,0 21 0,1-21 0,-22 0 16,21 21-16,-21-21 0,21 0 16,-21-1-16,21-20 0,-21 21 0,0-21 15,0 20-15,21-20 0,-21 0 16,21 21-16,1-22 0,-22 1 0,0 0 16,0-1-16,21 22 15,-21-21-15,0 21 0,0-1 0,0 44 31,0-1-31,0 0 16,0 21-16,0 1 0,0-1 16,0 0-16,0-21 0,-21 22 0,21-1 15,0 0-15,0 1 0,0-22 16,0 21-16,0-21 0,0 1 0,0 20 16,0-21-16,0 0 0,0 0 15,0 1-15,0-1 16,0 0-1,0-42 17</inkml:trace>
  <inkml:trace contextRef="#ctx0" brushRef="#br0" timeOffset="154139.21">12933 17928 0,'0'-21'31,"21"0"-15,0 21-16,0-21 0,22 21 15,-22-21-15,21 21 0,0-22 16,1 1-16,-1 21 0,-21 0 0,0-21 16,22 21-16,-22 0 0,0 0 15,0 0 1</inkml:trace>
  <inkml:trace contextRef="#ctx0" brushRef="#br0" timeOffset="155661.81">13610 17971 0,'0'0'0,"21"0"0,0 0 0,-21-22 15,22 1-15,-1 0 16,-21 0-16,0 0 16,0 0-16,0-1 15,0 1-15,0 0 0,-21 21 16,-1-21-16,1 21 16,0 0-16,0 0 15,0 0-15,0 21 0,-1 0 0,1-21 16,0 43-16,0-22 0,0 0 15,0 0-15,-1 0 0,1 22 16,21-22-16,0 0 0,0 0 16,0 0-16,0 0 0,0 1 0,21-22 15,1 0-15,-1 0 16,21 0-16,-21 0 0,0 0 16,1 0-16,-1-22 0,0 1 15,0 0-15,0 21 0,-21-21 0,21 0 16,1 0-16,-1-1 0,-21 1 15,0 0-15,21 0 0,-21 0 0,21 0 16,-21-1-16,0 1 0,0 0 16,0 42 15,0 0-15,-21 1-16,21 20 0,0-21 15,0 0-15,-21 0 0,21 1 16,0-1-16,0 0 0,0 0 0,0 0 15,0 0-15,21-21 16,0 0-16,0 0 0,0 0 16,1 0-16,20 0 15,-21 0-15,0-21 0,0 21 0,1-21 16,-1 0-16,0 21 0,0-21 16,0 0-16,0-1 0,1 1 15,-1 0-15,0-21 0,-21 21 16,21-22-16,0 22 0,-21-21 0,21-1 15,1 1-15,-22 0 0,21-1 16,0 22-16,-21-21 0,0 0 0,21 20 16,-21 1-16,21 0 0,-21 42 31,0 0-31,0 22 16,-21-22-16,0 21 0,0 1 0,0-1 15,21 0-15,-22 1 0,22-1 16,-21 0-16,21-21 0,0 22 0,0-22 15,0 0-15,0 0 0,0 0 16,0 1-16,0-1 0,0 0 16,21-21-1,1 0-15,-1 0 16,0 0-16,0 0 16,0 0-16,0 0 0,1-21 0,-1 0 15,0-1-15,-21 1 16,21 0-16,0 21 0,-21-21 15,21 0-15,-21 0 0,22-1 16,-1 22 0,-21 22-1,0-1-15,0 0 16,0 0-16,0 0 0,0 0 0,21 1 16,-21-1-16,21 0 15,0 0-15,0-21 0,1 0 16,-22 21-16,21-21 0,0 0 15,0 0-15,0 0 0,0 0 0,22 0 16,-22 0-16,0 0 0,0 0 16,0-21-16,1 21 0,-1-21 15,0 21-15,0-21 0,0 0 0,0-1 16,1 1-16,-22 0 16,21 0-16,0 0 0,-21-22 15,0 22-15,21 0 0,0 0 16,-21 42 31,0 0-47,0-42 78,0 0-63,0 0 1,0 42 31,0 0-47,-21-21 0,0 21 0,0 0 16,21 1-16,-21-1 0,21 0 15,-22 0-15,1 0 0,21 0 0,0 1 16,0-1-16,0 0 0,0 0 15,0 0-15,21 0 16,1-21 0,-1 0-16,0 0 0,0 0 0,0 0 15,0 0-15,1 0 16,-1-21-16,0 21 0,0-21 0,0 21 16,0-21-16,1 21 0,-1-21 15,0 0-15,0 21 0,-21-22 16,21 1-16,-21 0 0,0 0 15,0 0-15,0 0 16</inkml:trace>
  <inkml:trace contextRef="#ctx0" brushRef="#br0" timeOffset="155890.68">15198 17484 0,'0'0'16,"-22"0"-16,1 0 0,0 0 15,0 0-15</inkml:trace>
  <inkml:trace contextRef="#ctx0" brushRef="#br0" timeOffset="156159.53">14330 17865 0,'0'0'0,"-21"21"0,-1-21 15,44-21 17,-1 21-32,21-21 15,-21 21-15,22-22 0,-1 22 0,0 0 16,-21-21-16,22 21 16,-22 0-16,0-21 0,0 21 0,0 0 15,1-21-15,-1 21 16,-21-21-1</inkml:trace>
  <inkml:trace contextRef="#ctx0" brushRef="#br0" timeOffset="157207.47">19494 14266 0,'0'-42'15,"0"21"1,0 0-16,0 0 0,-21-1 16,21 1-1,0 0-15,0 42 47,0 0-47,21 1 0,1 20 0,-1 0 16,21 1-16,-21 20 0,0-21 15,22 22-15,-22-22 0,21 22 0,-21-22 16,22 22-16,-22-22 0,0 21 16,0-20-16,0-1 0,1 0 0,-22 1 15,21-1-15,-21 0 0,0 1 0,0-1 16,0-21-16,0 22 0,0-22 15,-21 0-15,21 0 0,-22 0 16,22 0-16,0-42 31,0 0-31,0 0 16,0 0-16,0-22 0,0 22 16,0-21-16,0 0 0,0 20 0,22-20 15,-1 0-15,-21-22 0,21 22 0,-21 0 16,21-22-16,0 22 0,-21-22 15,21 1-15,1 20 0,-22-20 0,0 21 16,21-1-16,0-20 0,-21 42 16,21-22-16,-21 1 0,21 21 0,-21 0 15,21-1-15,-21 1 0,22 21 32,-1 0-17,0 21 1,0 1-16,0-1 15,-21 0-15,21 0 16,1 0-16,-1 0 16,0 22-16,-21-22 0,21 0 0,0 0 15,-21 22-15,21-22 0,1 21 0</inkml:trace>
  <inkml:trace contextRef="#ctx0" brushRef="#br0" timeOffset="157506.29">20976 14944 0,'0'0'0,"0"21"16,0 0 0,0 0-1,0 0-15,0 1 16,0-1-16,0 21 0,0-21 0,0 0 15,0 1-15,0 20 0,-21-21 16,21 21-16,-21-20 0,0 20 0,-1-21 16,1 0-16,0 22 0,-21-22 15,21 0-15,-1-21 0,1 21 16,0 0-16,0-21 0,0 0 0,21-21 31,0 0-31,0 0 16</inkml:trace>
  <inkml:trace contextRef="#ctx0" brushRef="#br0" timeOffset="158451.18">22627 14436 0,'-21'0'0,"42"0"0,-63-21 0,21-1 0,-1 1 16,-20 0-16,21 0 0,0 0 15,0 0-15,-1 21 0,1-22 0,21 1 16,0 0-16,-21 21 0,21-21 16,-21 21-16,21 21 31,0 0-16,0 0-15,0 22 0,0-1 0,0 0 16,21 1-16,0-1 0,-21 0 16,21 1-16,1-1 0,-22 0 0,0 1 15,0-1-15,21-21 0,-21 22 0,0-22 16,0 21-16,0-21 0,0 0 16,0 1-16,0-1 0,0 0 0,0 0 15,-21 0-15,-1-21 16,1 0-1,0-21 1,21 0-16,-21 21 16,21-21-16,0 0 0,0-22 15,0 22-15,0 0 0,0-21 0,0 20 16,0-20-16,0 0 0,21-1 0,0-20 16,0 21-16,1-1 0,-1 1 15,0 0-15,0-1 0,0 1 0,0 0 16,22 20-16,-22 1 0,0 21 15,21-21-15,-20 21 0,-1 0 0,21 0 16,-21 21-16,0 0 0,1 1 16,-1-1-16,0 21 0,0 0 15,0-20-15,0 20 0,-21 0 0,0 1 16,0-1-16,0 0 0,22 1 16,-22-22-16,0 21 0,0-21 0,0 0 15,0 22-15,0-22 0,0 0 16,0 0-16,0 0 15,0-42 17,0 0-32,0 0 15,0 0-15,0 0 0,0-1 0,0-20 16,0 21-16,0-21 0,21-1 16,0 1-16,-21 0 0,21-1 0,0 1 15,22 0-15,-22-22 0,0 22 16,21 21-16,-21-22 0,22 22 0,-1 0 15,-21 0-15,22 21 0,-22 0 16,0 0-16,21 0 0,-21 21 0,1 0 16,-1 0-16,-21 0 0,21 22 15,-21-1-15,21 0 0,-21 1 0,0-1 16,0 22-16,0-22 0,0 0 0,0 1 16,0-1-16,-21 0 0,21 1 15,-21-22-15,21 21 0,0 0 0,0-20 16,0-1-16,-21 0 0,21 0 0,0 0 15,-22 0-15,22 1 16,22-22 15,-1 0-31,0 0 0</inkml:trace>
  <inkml:trace contextRef="#ctx0" brushRef="#br0" timeOffset="158722.01">24109 15028 0,'0'0'16,"21"0"-1,-21 22 1,0-1 0,0 0-16,-21 0 0,0 0 15,21 0-15,-22 1 0,1-1 16,0 0-16,0 0 0,0 0 15,-22 0-15,22 1 0,0-1 0,0 0 16,0 0-16,0 0 0,-1 0 0,-20 1 16,42-1-16,-21 0 0,21 0 15,21-21 1,0-21-16</inkml:trace>
  <inkml:trace contextRef="#ctx0" brushRef="#br0" timeOffset="159198.62">25675 14563 0,'0'0'0,"0"-21"0,0-1 0,0 1 15,0 0-15,0 0 0,0 0 16,0 0-16,0-1 0,0 1 0,0 0 16,-21 0-16,0 21 15,0 0-15,-1 0 0,1 0 0,0 0 16,0 21-16,-21 0 0,20 0 0,1 1 16,-21 20-16,0 0 0,20 1 15,-20-1-15,21 0 0,-21 1 0,20-1 16,-20 0-16,21 1 0,0-1 0,21-21 15,0 21-15,0-20 0,0 20 16,0-21-16,21 0 0,0 0 0,0 1 16,22-1-16,-1 0 0,0-21 0,1 0 15,-1 0-15,0 0 0,1 0 16,-1 0-16,0 0 0,1 0 16,-1 0-16,0 0 0,-21-21 0,22 21 15,-22-21-15,0 21 0,0-22 16,0 22-16,-21-21 15,22 21-15,-44 0 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C6D6C-A1CD-444E-A6EF-3F2BBD1B7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E2455-3EDA-420E-BF51-8AEA30315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E55BF-4416-4E44-8F17-713EECB3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6D9D-440A-4CB8-8B56-7174D8AF7D15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CB438-7E81-49EC-9BE0-1AB860AA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3C33F-5295-4560-A685-4C34AE87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6C0D-9511-4590-86C0-E0D6076534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94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C512C-7357-4946-A76E-838C22B5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01768-8116-4017-BEF1-7D0FC7578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E59A5-042A-4304-AB2B-40DBA9CFD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6D9D-440A-4CB8-8B56-7174D8AF7D15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8C416-C00F-46BD-89F5-BDB0BE0A3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CE9F7-8DC3-4C63-87D2-05111CCCD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6C0D-9511-4590-86C0-E0D6076534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85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586521-0923-4E8B-906B-0302E326B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5F3BE-1D5D-4D2D-89DF-E48C3D9FE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FEEFA-CB37-4525-A76B-41AD4B10A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6D9D-440A-4CB8-8B56-7174D8AF7D15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5BEE2-24B6-4013-AADE-D3DB82DC5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CAAA1-B62B-4E8D-B674-E1212C699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6C0D-9511-4590-86C0-E0D6076534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80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54794-9BB5-4195-8181-29396370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712EE-C7A6-47C0-974E-531E56985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5DC64-E987-4BC0-B04B-9895E978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6D9D-440A-4CB8-8B56-7174D8AF7D15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F5B20-53D2-4104-B4DB-FD458485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BC9E3-36CF-4317-B28A-387EE123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6C0D-9511-4590-86C0-E0D6076534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5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140E-6B40-4C11-81C9-570032D8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8B59F-2F6E-42D6-A2E9-1332A7560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9B9C4-F895-48D2-909F-F69870818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6D9D-440A-4CB8-8B56-7174D8AF7D15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253E4-BEF6-4517-8777-A21C0E1D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65159-5CA6-4D27-B1A4-B2FF1358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6C0D-9511-4590-86C0-E0D6076534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79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D13E-8D45-4E28-9D2F-C522D6EF1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ADEC7-0F5F-4483-B463-A1BD7AF86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51A08-DE4B-4183-886D-2E9E110EB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326B1-E4E9-4E42-9B03-7F42AA5DF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6D9D-440A-4CB8-8B56-7174D8AF7D15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68DF8-1B23-43D8-BC1D-0DDAE3249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0F91C-E521-4A42-A034-07EC2C49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6C0D-9511-4590-86C0-E0D6076534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059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A036-1C73-4EEC-B67C-1C31AF0C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B74D4-339F-4F4B-A0D1-607334B2F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B0EC6-7801-46FD-99DF-D0C989B7D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91694-CD74-416F-99F6-DBCA2AA00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BB6EEE-82F5-4F2A-A0BA-744C4FB87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698DBA-3C2E-4398-8511-A588C1A8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6D9D-440A-4CB8-8B56-7174D8AF7D15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EA1F6-6B68-4722-A2B3-779AE4912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CA7BF-D9F0-4840-B55E-030A1218D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6C0D-9511-4590-86C0-E0D6076534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07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A867-4998-44B2-8A38-1D4C93199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1D3FAF-E6CB-4B73-9614-B50548E9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6D9D-440A-4CB8-8B56-7174D8AF7D15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B1965-2FFB-47AF-A529-3BC10C1C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5E6F6-EA6D-4872-99C3-8B55E6D61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6C0D-9511-4590-86C0-E0D6076534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42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5179DF-0416-4C69-8C51-FE8ECF39A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6D9D-440A-4CB8-8B56-7174D8AF7D15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D064A9-F93C-4F9E-B332-825BB457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21457-AFC9-4C30-97A9-7F9DEC9DB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6C0D-9511-4590-86C0-E0D6076534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5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61A00-FDAD-430E-A467-535BFDD6C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274E9-F6F9-476D-9297-9E6358777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EF01A-7018-4628-8AFA-DAA1ACD0F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336C9-7DD3-4E90-84C7-C3AC583E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6D9D-440A-4CB8-8B56-7174D8AF7D15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0DFE9-62A1-4ADA-BE97-784D0566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99ABB-3EC6-4756-833C-D7DB9C68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6C0D-9511-4590-86C0-E0D6076534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60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E99E-146B-4E84-9D85-7E85757F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CF62DB-8489-4B28-8D36-81A5FD6BF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E626E-3089-4F34-9D72-F5DBD0A53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B006F-6A22-4D29-9C55-6746E0569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6D9D-440A-4CB8-8B56-7174D8AF7D15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B0E8E-2482-4D59-9C09-5A7140EEB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792AF-6D9E-4791-B622-BDE03A65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6C0D-9511-4590-86C0-E0D6076534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1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D4998D-E2B5-4DE6-9DAF-A9EF9A42D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539FD-DFAD-42EC-9076-9516223BF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6325C-0A90-4CD5-80CA-A06344CE3B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16D9D-440A-4CB8-8B56-7174D8AF7D15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7B089-0DE9-43B2-81FC-32AA457CD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E0D2E-8E88-478E-A3D6-ED8FD1AF0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B6C0D-9511-4590-86C0-E0D6076534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11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C211C-DF70-4A41-9CB5-F2F44796F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F02B2-A6BD-4130-822A-2085059AB9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A2E501-C2D6-4D86-9C12-3410AB3497D0}"/>
                  </a:ext>
                </a:extLst>
              </p14:cNvPr>
              <p14:cNvContentPartPr/>
              <p14:nvPr/>
            </p14:nvContentPartPr>
            <p14:xfrm>
              <a:off x="91440" y="182880"/>
              <a:ext cx="7612560" cy="6149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A2E501-C2D6-4D86-9C12-3410AB3497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173520"/>
                <a:ext cx="7631280" cy="61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8EB5B83-025D-4754-BEBF-E6FC9A01BFE9}"/>
                  </a:ext>
                </a:extLst>
              </p14:cNvPr>
              <p14:cNvContentPartPr/>
              <p14:nvPr/>
            </p14:nvContentPartPr>
            <p14:xfrm>
              <a:off x="0" y="472320"/>
              <a:ext cx="11117880" cy="5014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8EB5B83-025D-4754-BEBF-E6FC9A01BF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462960"/>
                <a:ext cx="11136600" cy="503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60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C211C-DF70-4A41-9CB5-F2F44796F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F02B2-A6BD-4130-822A-2085059AB9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AD5204-83D4-4D8D-B439-6F36B799F637}"/>
                  </a:ext>
                </a:extLst>
              </p14:cNvPr>
              <p14:cNvContentPartPr/>
              <p14:nvPr/>
            </p14:nvContentPartPr>
            <p14:xfrm>
              <a:off x="266760" y="83880"/>
              <a:ext cx="11788560" cy="4839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AD5204-83D4-4D8D-B439-6F36B799F6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74520"/>
                <a:ext cx="11807280" cy="485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038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C211C-DF70-4A41-9CB5-F2F44796F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F02B2-A6BD-4130-822A-2085059AB9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B5F8F3-6B2A-49D8-A4FF-F96AAB9BFE8E}"/>
                  </a:ext>
                </a:extLst>
              </p14:cNvPr>
              <p14:cNvContentPartPr/>
              <p14:nvPr/>
            </p14:nvContentPartPr>
            <p14:xfrm>
              <a:off x="182880" y="426600"/>
              <a:ext cx="8047080" cy="454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B5F8F3-6B2A-49D8-A4FF-F96AAB9BFE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417240"/>
                <a:ext cx="8065800" cy="456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066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C211C-DF70-4A41-9CB5-F2F44796F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F02B2-A6BD-4130-822A-2085059AB9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EA23E4-7D85-41E1-ABFA-81A925075D3E}"/>
                  </a:ext>
                </a:extLst>
              </p14:cNvPr>
              <p14:cNvContentPartPr/>
              <p14:nvPr/>
            </p14:nvContentPartPr>
            <p14:xfrm>
              <a:off x="304920" y="365760"/>
              <a:ext cx="7963200" cy="439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EA23E4-7D85-41E1-ABFA-81A925075D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356400"/>
                <a:ext cx="7981920" cy="441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2769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C211C-DF70-4A41-9CB5-F2F44796F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F02B2-A6BD-4130-822A-2085059AB9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BC9E41-1D10-4C78-BF14-E2EF20FBE8C4}"/>
                  </a:ext>
                </a:extLst>
              </p14:cNvPr>
              <p14:cNvContentPartPr/>
              <p14:nvPr/>
            </p14:nvContentPartPr>
            <p14:xfrm>
              <a:off x="205560" y="502920"/>
              <a:ext cx="6073560" cy="339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BC9E41-1D10-4C78-BF14-E2EF20FBE8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493560"/>
                <a:ext cx="6092280" cy="341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0691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C211C-DF70-4A41-9CB5-F2F44796F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F02B2-A6BD-4130-822A-2085059AB9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DFDF00-947A-436B-9648-61FF5946C595}"/>
              </a:ext>
            </a:extLst>
          </p:cNvPr>
          <p:cNvSpPr txBox="1"/>
          <p:nvPr/>
        </p:nvSpPr>
        <p:spPr>
          <a:xfrm>
            <a:off x="489098" y="1028343"/>
            <a:ext cx="434871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=10;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=20;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sample()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"sample"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demo()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"demo"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Test5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Test5();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(Test5.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Test5.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sample();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.demo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91D92AD-186A-4DF4-B79A-318FB22FF5A5}"/>
                  </a:ext>
                </a:extLst>
              </p14:cNvPr>
              <p14:cNvContentPartPr/>
              <p14:nvPr/>
            </p14:nvContentPartPr>
            <p14:xfrm>
              <a:off x="91440" y="685800"/>
              <a:ext cx="11910240" cy="5883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91D92AD-186A-4DF4-B79A-318FB22FF5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676440"/>
                <a:ext cx="11928960" cy="590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1831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C211C-DF70-4A41-9CB5-F2F44796F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F02B2-A6BD-4130-822A-2085059AB9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7BA34D-697E-460B-B854-D1F681017690}"/>
                  </a:ext>
                </a:extLst>
              </p14:cNvPr>
              <p14:cNvContentPartPr/>
              <p14:nvPr/>
            </p14:nvContentPartPr>
            <p14:xfrm>
              <a:off x="982800" y="0"/>
              <a:ext cx="8138520" cy="6462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7BA34D-697E-460B-B854-D1F6810176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3440" y="-9360"/>
                <a:ext cx="8157240" cy="648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3392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C211C-DF70-4A41-9CB5-F2F44796F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F02B2-A6BD-4130-822A-2085059AB9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E73B5E-B9B1-40B8-8BCE-0C4A919C2473}"/>
                  </a:ext>
                </a:extLst>
              </p14:cNvPr>
              <p14:cNvContentPartPr/>
              <p14:nvPr/>
            </p14:nvContentPartPr>
            <p14:xfrm>
              <a:off x="106560" y="297360"/>
              <a:ext cx="11224800" cy="6317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E73B5E-B9B1-40B8-8BCE-0C4A919C24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288000"/>
                <a:ext cx="11243520" cy="63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6213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84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2021-02-03T03:11:45Z</dcterms:created>
  <dcterms:modified xsi:type="dcterms:W3CDTF">2021-02-03T04:08:29Z</dcterms:modified>
</cp:coreProperties>
</file>