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3:27:07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868 0,'-21'0'16,"21"-21"-16,0 0 46,-21 21 48,21-22-94</inkml:trace>
  <inkml:trace contextRef="#ctx0" brushRef="#br0" timeOffset="491.71">2498 762 0,'-22'0'16,"1"0"-16,0 0 15,0 0-15,0 0 16,0 0-16,-1 0 0,1 0 0,0 0 16,0 0-16,0 0 0,0 0 15,-1-21-15,1 21 16,0 0-16,42 0 62,22-21-46,-22 21-16,21 0 16,22 0-16,-22 0 0,21-21 0,22 21 15,0 0-15,-1 0 0,1-22 16,0 22-16,-1 0 0,1 0 16,0 0-16,21-21 0,-22 21 0,1 0 15,0-21-15,-1 21 0,-20 0 16,20 0-16,-20 0 0,-22 0 15,22-21-15,-22 21 0,0 0 0,-20 0 16,20 0-16,-21 0 16,-21-21-16,-21 21 31,0 0-31,0 0 0,-1 0 16,-20 21-16,0-21 0,-1 21 15,-20-21-15,21 21 0</inkml:trace>
  <inkml:trace contextRef="#ctx0" brushRef="#br0" timeOffset="896.48">3196 762 0,'-42'-21'15,"42"0"-15,-21 0 16,-1 21-16,1-22 15,21 1-15,0 42 47,0 1-47,0-1 0,0 21 0,0 0 16,0 1-16,0-1 0,0 0 16,0 22-16,0-1 0,0 1 15,0-1-15,0 1 0,0-1 0,0 1 16,-21 21-16,0-22 0,0 1 15,21 20-15,0-20 0,-21-1 0,-1 1 16,22-1-16,-21-20 0,21 20 16,0-21-16,0 1 0,0-22 15,0 21-15,0-21 0,0 1 16,0-1-16,0 0 0,0 0 16,0-42 15,0 0-31,0 0 0,0-1 0,21-20 15,1 21-15</inkml:trace>
  <inkml:trace contextRef="#ctx0" brushRef="#br0" timeOffset="1462.15">3598 1503 0,'0'0'0,"0"-21"0,0 0 15,0-1 1,-21 22 15,0 0-15,0 0 0,0 22-16,21-1 15,-22 0-15,22 0 0,0 21 16,-21-20-16,0 20 0,21-21 15,-21 21-15,21 1 0,0-22 0,0 21 16,0 1-16,0-22 0,0 21 16,0-21-16,0 0 0,0 1 0,21-1 15,0 0-15,22 0 0,-22-21 16,0 0-16,21 0 0,1 0 0,-22 0 16,21 0-16,0 0 0,1 0 15,-1-21-15,-21 0 0,22 21 0,-22-43 16,21 22-16,-21 0 0,22-21 15,-22 21-15,0-22 0,0 1 16,-21 0-16,0-22 0,21 22 16,-21-1-16,0 1 0,0-21 15,0 20-15,-21 1 0,0 21 0,0-22 16,0 22-16,-22 0 0,22 0 16,0 0-16,-21 21 0,-1 0 0,22 0 15,-21 0-15,-1 0 0,22 0 16,0 21-16,-21-21 0,21 21 0,-1 0 15,22 0-15,0 1 16,0-1-16,0 0 16,22 0-16,-1-21 15,21 0 1,-21 0-16,0 0 0</inkml:trace>
  <inkml:trace contextRef="#ctx0" brushRef="#br0" timeOffset="2355.64">4699 826 0,'0'0'0,"-21"-22"0,-43-41 16,43 42-16,0 0 15,21-1-15,-21 1 0,0 0 16,-1 21-16,22 21 31,0 0-31,0 1 0,0 20 16,0 0-16,0 22 0,0-1 16,0 1-16,22-1 0,-22 1 0,0-1 15,0 1-15,0 20 0,0-20 16,0 21-16,0-22 0,-22 22 0,22-22 15,0 22-15,0-22 0,0 1 16,0-22-16,-21 1 0,21-1 16,0 0-16,-21-21 0,21 22 15,0-22-15,0 0 0,-21-21 16,0 0 0,21-21-16,0 0 15,0 0-15,0-22 0,0 22 16,0-21-16,0-1 0,21 1 0,0-21 15,0 20-15,0 1 0,1-22 16,20 22-16,-21 0 0,0-1 16,22 1-16,-22 0 0,21 21 15,-21-22-15,22 22 0,-22 0 0,21 21 16,-21 0-16,22 0 0,-22 0 16,0 0-16,21 0 0,-21 0 15,1 21-15,-22 0 0,0 0 0,0 1 16,0-1-16,0 21 0,0 0 15,0-20-15,-22 20 0,1-21 0,-21 21 16,21 1-16,0-22 0,-22 0 16,1 21-16,21-20 0,-22-1 0,1 0 15,0-21-15,-1 21 0,22-21 16,-21 0-16,0 0 0,20 0 0,-20 0 16,21 0-16,-21-21 0,20 0 15,22 0-15,-21-1 0,21 1 16,21 21 15,1 21-15,-1 1-16,0-1 15,0 0-15,0 0 0,0 0 0,22 0 16,-22 1-16,0 20 0,0-21 16,0 0-16,1 0 0,20-21 0,-21 22 15,0-1-15,0-21 0,1 0 16,-1 0-16,21 0 0,-21 0 0,0 0 15,1 0-15,-1 0 0,0 0 16,0 0-16,0 0 0,-21-21 0,21-1 16,1 22-16,-1-21 0,0 0 15,0 0-15,0 0 0,-21 0 16,21-1-16,1 1 0,-1 0 16,0 0-16,0 0 0,-21 0 0</inkml:trace>
  <inkml:trace contextRef="#ctx0" brushRef="#br0" timeOffset="3278.62">5270 1715 0,'0'21'0,"-21"-21"16,21 21-16,0 0 15,21-21 1,1 0 0,-1 0-16,0 0 0,0-21 0,0 0 15,0 21-15,1-21 0,20-1 16,-21 1-16,0 0 0,0 0 0,-21 0 15,22 0-15,-22-1 0,21 1 16,-21 0-16,0 0 0,0 0 16,0 0-16,-21 21 0,-1-22 15,1 22-15,0 0 0,-21 0 16,21 0-16,-1 0 0,1 22 16,0-1-16,0 0 0,0 0 15,0 0-15,21 22 0,-22-22 16,22 21-16,-21 0 0,21 1 0,0-1 15,0-21-15,0 22 0,0-1 16,0-21-16,21 21 0,1-20 16,-1-1-16,0 0 0,0-21 0,21 21 15,1-21-15,-1 0 0,0 0 16,1 0-16,-1 0 0,0 0 0,1-21 16,-1 0-16,0 0 0,1-1 15,-22 1-15,21 0 0,-21 0 0,1-21 16,-1-1-16,0 1 0,0 0 15,0 20-15,-21-20 0,0 0 0,21-1 16,-21 22-16,22-21 0,-22 21 16,0 0-16,0-1 0,0 1 15,0 42 1,-22 1 0,22-1-16,-21 0 0,0 0 0,21 0 15,0 22-15,-21-1 0,21-21 16,-21 21-16,21 1 0,0-1 0,0-21 15,-21 22-15,21-1 16,0 0-16,0-21 0,-22 22 0,22-22 0,0 0 16,0 0-16,0 0 0,0 1 15,0-1-15,0-42 47,0-1-47,0 1 0,0 0 16,0 0-16,0-21 0,0 20 0,0-20 15,0 0-15,22-1 0,-22 1 16,21 0-16,0-1 0,0 1 0,0 0 16,0-1-16,1 1 0,-1 21 15,0 0-15,0-22 0,21 43 0,-20-21 16,-1 0-16,21 21 16,0 0-16,-20 0 0,20 0 0,0 21 0,1 0 15,-1 1-15,-21-1 0,21 21 16,-20-21-16,-1 22 0,0-1 15,0 0-15,0 22 16,-21-22-16,0 0 0,0-20 0,0 20 16,0-21-16,0 0 0,0 0 15,0 1-15,0-1 0,0 0 16,0-42 31,0 0-47,21 21 0,1-22 0,-1 1 15,0 0-15,0 0 0</inkml:trace>
  <inkml:trace contextRef="#ctx0" brushRef="#br0" timeOffset="3848.32">7429 1566 0,'0'0'0,"0"-21"0,22 21 0,-1-21 15,0 0-15,0 21 0,-21-21 0,21 0 16,-21-1-16,21 1 0,-21 0 16,0 0-16,0 0 0,0 0 15,0-1-15,-21 1 16,0 21-16,0 0 0,0 0 0,0 0 16,-22 0-16,22 0 0,0 21 15,-21 1-15,20-22 0,-20 42 0,21-21 16,0 0-16,0 0 0,-1 22 15,1-22-15,21 21 0,-21-21 0,21 22 16,0-22-16,0 0 0,0 0 16,0 22-16,0-22 0,21-21 0,0 21 15,1 0-15,-1-21 0,0 0 16,0 21-16,0-21 0,22 0 0,-22 0 16,0 0-16,0 0 15,21 21-15,-20-21 0,-1 0 0,0 0 16,0 0-16,0 22 0,-21-1 15,0 0-15,0 0 16,-21 0-16,0 0 16,0 1-16,0-22 0,-22 21 15,22 0-15,0-21 0,-21 21 0,20 0 16,1-21-16,0 0 0,0 21 16,-21-21-16,20 0 0,1 0 0,0 22 15,0-22-15,0 0 0,0 0 16,-1 0-16,1 0 0,0 0 0,0 0 15,0 0-15,0 0 16,-1 0-16,1 0 31,21-22-15,21 22 0,-21-21-16</inkml:trace>
  <inkml:trace contextRef="#ctx0" brushRef="#br0" timeOffset="4903.71">3302 2519 0,'0'0'0,"-21"0"0,0-21 16,-1 21-16,1 0 0,0 0 0,0-21 15,0 21-15,0 0 0,-1-22 16,1 22-16,0 0 0,0 0 15,0-21-15,-22 21 0,22 0 0,0 0 16,0 0-16,0 0 0,0 0 16,-1 0-16,1 0 0,0 0 15,0 0-15,21 21 32,0 1-32,21-22 0,0 21 15,0-21-15,1 21 0,20-21 0,-21 21 16,21-21-16,1 21 15,-1-21-15,0 0 0,22 0 0,-1 21 16,22-21-16,0 0 0,-1 0 16,22 0-16,0 0 0,21 0 0,-21 0 15,21 0-15,0 0 0,21 0 16,0 0-16,0 0 0,1 0 0,-1 0 16,0 0-16,0 0 0,0 0 15,0 0-15,-21-21 0,22 21 16,-22 0-16,-22 0 0,22 0 0,-21 0 15,0 0-15,-21 0 0,-1 0 16,1 0-16,-21 0 0,-22 0 16,0 0-16,1 0 0,-22 0 15,0 0-15,0 0 0,-42 0 32,0 0-32,0 0 15,-1 0-15,1 0 0,0 0 16,-21 0-16,21 0 0,-22 0 15,1 0-15,0 0 0,-1 0 0</inkml:trace>
  <inkml:trace contextRef="#ctx0" brushRef="#br0" timeOffset="5587.32">3027 2836 0,'-21'-21'16,"-1"21"-16,1 0 16,0-21-1,0 21-15,0 0 16,42 0 62,0 0-62,0 0-16,0 0 0,22 0 0,-1 0 15,0 0-15,22 0 0,-1 0 16,1 0-16,42 0 0,-22 0 0,22 0 16,21 0-16,0 0 0,0 0 15,0 0-15,21 0 0,22 0 16,-1 0-16,0 0 0,22-21 0,-22 21 15,22 0-15,-1 0 0,-20 0 16,20 0-16,-21 0 0,1 0 16,-22 0-16,0 0 0,0-21 15,-21 21-15,-21 0 0,0-21 0,-21 21 16,-22 0-16,-21-22 0,1 22 16,-1-21-16,-21 21 0,0 0 0,1-21 15,-1 21-15,-21-21 31,21 21 1,0 0-17,-21 21-15,0 0 16</inkml:trace>
  <inkml:trace contextRef="#ctx0" brushRef="#br0" timeOffset="10939.77">1799 3958 0,'0'0'0,"-21"21"0,21 1 16,0-1-16,-21 0 0,21 0 15,0 0-15,0 0 0,0 1 16,-21-22 0,21 21-16,0-42 31,21-1-31,-21 1 15,21 0-15,0-21 0,0 21 0,0-22 16,1 22-16,-1-21 0,0-1 16,0 1-16,0 0 0,0-1 0,1 1 15,20-21-15,-21 20 0,0 1 16,-21 0-16,21-22 0,-21 43 16,22-21-16,-22-1 0,0 22 0,0 0 15,0 0-15,-22 21 16,1 0-1,0 0-15,0 0 0,0 21 0,21 0 16,-21 0-16,-1 0 0,22 1 16,0 20-16,-21-21 0,21 21 15,0-20-15,0 20 0,0-21 0,0 0 16,0 22-16,0-22 0,21 0 16,1 21-16,-22-21 0,21 1 0,0-1 15,0 0-15,0 21 0,0-21 16,1 1-16,-1-1 0,0 0 15,-21 0-15,21 0 0,-21 0 0,0 1 16,0-1-16,0 0 0,0 0 16,-21-21-16,0 0 15,0 0-15,-1 0 0,1 0 16,0 0-16,0 0 16,0 0-16,0-21 0,-1 0 0,1 0 15,0-1-15,0 1 0,0 0 16,0 0-16,-1 0 0,1 0 15,0 21-15,0-22 0,21 1 16,-21 21-16,21 21 31,0 1-31,0-1 0,21 0 16,-21 0-16,21 21 0,0-20 16,0-1-16,22 0 0,-22 0 15,0 0-15,21 0 0,-20-21 16,20 0-16,0 22 0,1-22 0,-1 0 15,0 0-15,22-22 0,-22 22 16,0-21-16,22 0 0,-22 0 16,1 0-16,-1 0 0,0-1 0,-21 1 15,1-21-15,20 21 0,-21-22 16,-21 22-16,0-21 0,21 21 0,-21-22 16,0 22-16,0 0 0,0 0 15,0 0-15,0 0 0,0-1 16,-21 22-1,0 0-15,21 22 16,0-1-16,-21 0 0,21 0 0,-21 0 16,21 22-16,-22-22 0,22 0 15,0 21-15,0 1 0,0-22 0,0 21 16,0 0-16,0-20 0,0 20 16,0-21-16,0 0 0,0 22 0,0-22 15,0 0-15,0-42 47,0 0-47,0-1 16,0-20-16,0 21 0,0-21 0,0-1 15,0 22-15,0-21 0,22-1 16,-1 1-16,-21 21 0,21-21 0,0 20 16,0 1-16,-21 0 0,21 0 15,1 21-15,-1 0 16,0 0-16,0 0 0,0 0 15,0 21-15,1 0 0,-22 0 16,21 22-16,0-22 0,-21 0 0,0 21 16,0-20-16,21 20 0,-21-21 15,21 21-15,-21-20 0,0-1 16,0 21-16,0-21 0,0 0 16,0 1-16,0-1 0,21-21 31,-21-21-31,22-1 15,-22 1-15,0 0 0,0-21 16,21 21-16,0-22 0,0 1 0,-21 21 16,21-22-16,0 1 0,-21 21 15,22-21-15,-1-1 0,0 22 16,0 0-16,-21 0 0,21 0 0,0-1 16,1 22-1,-1 0-15,0 22 16,-21-1-16,0 0 0,21 0 15,-21 0-15,21 22 0,-21-22 0,21 21 16,-21-21-16,0 22 0,22-22 16,-1 21-16,-21 0 0,21-20 0,0-1 15,0 0-15,-21 21 0,21-42 16,1 21-16,20-21 0,-21 0 0,0 0 16,0 0-16,1 0 0,20 0 15,-21 0-15,0-21 0,0 0 16,1 0-16,-1 0 0,21-22 15,-21 22-15,-21 0 0,21-21 0,1 21 16,-1-22-16,0 22 0,0-21 16,0 21-16,0-22 0,1 22 0,-1 0 15,-21 0-15,21 21 0,0-21 16,0 21-16,0 0 0,1 21 16,-22 0-1,21 0-15,-21 0 0,0 0 0,21 1 16,-21-1-16,0 0 0,0 0 15,0 0-15,0 0 0,21 1 16,-21-1-16,21-21 0,-21 21 0,21-21 31,1 0-15,-22-21 0,0 0-16,0-1 0,0 1 15,0 0-15,0 0 0,0 0 16,-22 0-16,22-1 0,-21 1 0,0 0 15,21 0-15,-21 0 0,0 21 16,0 0-16,-1 0 0,1 0 16,0 0-16,21 21 15,-21 0-15,0 0 0,0 0 0,-1 1 16,22 20-16,-21-21 0,0 21 16,0-20-16,21 20 0,0 0 0,-21 1 15,21-22-15,0 21 16,0 0-16,0-20 0,0 20 0,0-21 15,0 0-15,0 0 0,0 1 16,21-22-16,0 0 0,0 0 16,0 0-16,1 0 15,-1-22-15,0 1 0,0 0 0,0 0 16,0 0-16,-21 0 0,22-22 16,-1 1-16,0 0 0,-21 20 0,0-20 15,21 0-15,0-1 0,-21 1 16,0 21-16,0 0 0,0-22 0,0 22 15,0 0-15,0 42 32,0 0-32,0 1 15,0-1-15,0 21 0,0-21 0,0 22 16,0-22-16,21 21 0,-21-21 16,22 22-16,-22-22 0,21 21 0,0-21 15,-21 0-15,21 1 0,0-22 16,0 21-16,1-21 0,-1 0 0,0 0 15,0 0-15,0 0 0,0 0 16,1-21-16,-1-1 0,0 1 16,0 0-16,-21 0 0,21 0 0,0-22 15</inkml:trace>
  <inkml:trace contextRef="#ctx0" brushRef="#br0" timeOffset="12845.3">4720 4085 0,'-21'0'15,"42"0"16,-21-21-15,21 21-16,0-21 0,1 0 0,-22 0 16,21-1-16,0-20 0,0 21 15,-21-21-15,21 20 0,-21-20 0,21 21 16,-21-21-16,0-1 0,0 1 0,0 0 16,22-1-16,-22 1 0,0 21 15,0-22-15,0 1 0,0 21 16,0 0-16,0 0 0,0-1 0,0 44 31,0-1-15,0 21-16,0-21 0,-22 22 15,22-1-15,0 0 0,0 22 16,0-22-16,-21 0 0,21 1 16,0 20-16,0-20 0,0-1 0,0 0 15,0 1-15,0-1 0,0 0 0,0-21 16,21 22-16,1-22 0,-22 0 15,21 0-15,0-21 0,0 0 0,0 0 16,0 0-16,1 0 0,-1 0 16,0-21-16,0 0 0,0 0 0,0-22 15,1 22-15,20-21 0,-21 0 16,0-1-16,0 1 0,1 0 0,-1-1 16,0-20-16,0 20 0,-21 1 15,21-21-15,-21 20 0,21 1 0,-21 21 16,0-22-16,0 22 15,0 0-15,0 0 0,0 0 0,0 0 16,0 42 0,0 0-16,0 0 0,0 0 15,0 0-15,0 22 0,0-1 16,-21 0-16,21-20 0,0 20 0,0 0 16,0 1-16,0-1 0,0 0 15,0 1-15,0-1 0,0 0 0,0 1 16,0-22-16,0 21 0,0 0 15,0-20-15,21-1 0,1 0 0,-22 0 16,21 0-16,0 0 0,0-21 16,0 0-16,0 0 0,1 0 15,-1 0-15,0 0 0,0-21 0,0 21 16,22-21-16,-22 0 0,0 0 16,0-22-16,21 22 0,-20 0 0,-1-21 15,0-1-15,0 22 0,0-21 16,0 21-16,1-22 0,-1 22 0,-21-21 15,0 21-15,0 0 0,0-1 16,0 1-16,0 0 0,-21 21 31,-1 0-31,1 0 0,0 21 0,0 0 16,0 22-16,0-22 16,-1 0-16,22 0 0,0 22 15,0-22-15,0 21 0,-21 0 0,21-20 16,0 20-16,0-21 0,0 21 15,0-20-15,21-1 0,-21 0 0,22 0 16,-1 0-16,0 0 0,21-21 16,-21 0-16,22 0 0,-22 0 0,21 0 15,-21 0-15,22-21 0,-1 0 16,-21 0-16,22 21 0,-1-42 0,-21 20 16,21 1-16,1 0 0,-22-21 15,21 21-15,-21-1 0,1-20 16,-1 21-16,-21 0 0,0 0 0,0-1 15,0 1-15,-21 21 16,-1 0 0,1 0-16,0 0 0,0 21 15,21 1-15,0-1 0,0 0 16,0 0-16,0 0 0,0 0 16,0 1-16,21-1 0,0 0 0,0 0 15,1 0-15,-1 0 0,0 1 16,-21-1-16,21-21 0,-21 21 15,0-42 48,0 0-63,-21 21 0,0-22 0,0 22 16,-1-21-16,1 21 15,0 0-15,0 0 16,0 0-16,21 21 31,0 1-31,0-1 16,21 0-16,0-21 0,0 21 15,0 0-15,1-21 0,-1 0 0,0 21 16,0-21-16,0 0 0,0 0 16,22 0-16,-22 0 0,21 0 0,-21 0 15,22 0-15,-22-21 0,21 0 16,-21 0-16,22 21 0,-22-21 0,0 0 15,21-22-15,-20 22 0,-1-21 16,0 21-16,21-22 0,-21 1 0,1 0 16,-1-1-16,0-20 0,-21 20 0,21 1 15,-21-21-15,0 20 0,0 1 16,0-22-16,0 22 0,0 0 0,0-1 16,0 22-16,0-21 0,0 21 15,-21 0-15,21-1 0,0 44 31,-21-22-31,21 21 0,0 21 16,-21 0-16,21-20 0,0 20 16,0 0-16,0 1 0,0 20 0,0-21 15,0 1-15,-22-1 0,22 0 16,0 22-16,0-22 0,0 1 16,0-1-16,0 0 0,0 1 0,0-22 15,0 21-15,0-21 0,0 0 16,22 1-16,-22-1 0,0 0 0,21 0 0,0-21 15,0 0 1,0 0-16,0 0 0,1-21 0,-1 0 16,0 0-16,0-1 15,0 1-15,0 0 0,1-21 16,-1 21-16,0-1 0,-21 1 0,21 0 16</inkml:trace>
  <inkml:trace contextRef="#ctx0" brushRef="#br0" timeOffset="13168.13">6858 3683 0,'0'0'0,"21"0"31,0 0-31,22 0 0,-22-21 0,21 21 16,0 0-16,-20-21 0,20 0 15,0 21-15,22-22 0,-22 22 0,0 0 16,1-21-16,-1 21 0,-21-21 16,22 21-16,-22 0 0,0 0 0,0-21 15,0 21-15,0 0 0,1 0 78,-1 0-62,0 0-16,0 0 0</inkml:trace>
  <inkml:trace contextRef="#ctx0" brushRef="#br0" timeOffset="20516.14">9483 3704 0,'0'0'0,"0"21"0,0 1 15,0-1-15,0 0 16,0 0-16,0 0 15,0 0 1,21-21 15,0 0-31,0-21 0,0 21 16,-21-21-16,21 0 0,1 0 16,-1 0-16,0-1 0,0-20 0,0 21 15,0-21-15,1-1 0,-1 1 16,-21 0-16,0-22 0,21 22 0,-21-22 15,0 1-15,0 20 0,0-20 16,0 21-16,0-22 0,0 22 0,0-1 16,0 1-16,-21 0 0,0-1 15,21 22-15,0 0 0,-22 21 16,1 0-16,21 42 16,0-20-16,0 20 15,-21 0-15,21 1 16,0-1-16,0 21 0,0 1 0,0-1 15,0 1-15,0-1 0,0 22 16,0-21-16,0-1 0,0 1 0,0-22 16,21 0-16,0 22 0,1-22 15,-1-21-15,21 22 0,0-22 0,1 0 16,-1 0-16,0 0 0,1-21 16,-1 0-16,0 0 0,1 0 0,-1-21 15,0 0-15,1 0 0,-1 0 0,-21-1 16,22-20-16,-22 0 0,0-1 15,0 1-15,0-21 0,0-1 16,1 1-16,-1-1 0,-21 1 16,0-22-16,0 21 0,0 1 0,0-1 15,0 22-15,0-21 0,0 20 16,0 1-16,0 21 0,0 0 0,0-1 16,0 1-16,0 42 15,0 1 1,-21-1-16,-1 21 0,22 0 15,-21 1-15,0-1 0,21 22 0,0-1 16,0 1-16,-21-1 0,21 1 16,0 20-16,0-20 0,0-1 15,0 1-15,0-22 0,0 0 16,21 1-16,0-1 0,0 0 0,1-20 16,20-1-16,-21 0 0,21-21 15,-20 0-15,20 0 0,0 0 0,1 0 16,-22-21-16,21 0 0,0-1 0,1 1 15,-1 0-15,-21-21 0,22 21 16,-22-22-16,21 1 0,-21 0 0,0-22 16,1 22-16,-22-1 0,0 1 15,21 0-15,-21-1 0,0 1 0,0 21 16,0 0-16,0 0 0,-21 21 31,21 21-31,-22 0 16,22 21-16,-21-21 0,0 22 0,21-1 15,0-21-15,-21 22 0,21-1 16,-21 0-16,21 1 0,0-1 0,0-21 16,-21 21-16,21-20 0,0-1 0,0 0 15,0 0-15,-22 0 0,22 0 16,0-42 15,22 21-31,-1-21 0,-21-21 16,21 21-16,-21-1 0,21-20 15,-21 0-15,21-1 0,0 1 0,1 0 16,-22-1-16,21 1 16,0 0-16,0 21 0,-21-1 0,21 1 15,0 21-15,1 0 16,-22 21-16,21 22 16,-21-22-16,0 21 0,0 1 0,0-22 15,21 21-15,-21 0 0,21 1 16,-21-22-16,21 21 0,-21-21 0,21 22 15,1-22-15,-1 0 0,0 0 16,0 0-16,0 1 0,0-22 0,1 0 16,-1 0-16,0 0 0,21 0 15,-21 0-15,1-22 0,20 22 16,-21-21-16,0 0 0,0 0 0,22 0 16,-22 0-16,0-22 0,0 22 15,0-21-15,1-1 0,-22 1 0,21 21 16,0-21-16,-21-1 0,21 22 15,-21-21-15,0 21 0,0-1 0,0 44 32,0-1-17,-21 0-15,21 0 0,0 21 16,-21 1-16,21-22 0,-21 21 0,21 1 16,0-22-16,0 21 0,0 0 0,0-20 15,21-1-15,0 0 0,0 0 16,0 0-16,0 0 0,1 1 15,-1-22-15,21 0 0,-21 0 16,22 0-16,-1 0 0,-21 0 16,21-22-16,-20 1 0,20 21 0,-21-21 15,21-21-15,-20 21 0,-1-1 0,0-20 16,0 0-16,21-1 0,-42 1 0,22 0 16,-1-22-16,0 1 0,-21-1 15,0 1-15,21-1 0,-21 22 0,21-22 16,-21 1-16,0 21 0,0-1 15,0 1-15,0 0 0,0 20 16,0 1-16,0 0 0,-21 63 31,21-20-31,0-1 0,-21 21 16,21 0-16,0 1 0,0-1 0,0 22 16,0-1-16,0 1 0,0-22 15,0 21-15,0 1 0,0-1 0,0-20 16,0 20-16,0-20 0,0-1 15,21 0-15,0 1 0,0-22 0,1 21 16,-1-21-16,0 0 0,21 1 0,-21-22 16,1 0-16,-1 0 0,21 0 15,-21 0-15,0 0 0,22 0 16,-22 0-16,0-22 0,0 1 16,22 0-16,-22 0 0,0 0 0,21 0 15,-21-1-15,1-20 0,-1 21 0,-21-21 16,21-1-16,-21 22 0,0-21 15</inkml:trace>
  <inkml:trace contextRef="#ctx0" brushRef="#br0" timeOffset="20756">12721 3344 0,'0'0'0,"21"0"16,0 0-1,1-21-15,-1 21 0,0-21 16,21 0-16,1 21 0,20-42 16,-21 20-16,1 1 0,-1 0 15,-21 21-15,22-21 0,-22 0 0,0 0 16,0 21-16,-21-22 0,0 1 16,-21 21-1,-21 0-15,20 0 0,-20 0 16,21 0-16</inkml:trace>
  <inkml:trace contextRef="#ctx0" brushRef="#br0" timeOffset="20931.91">12213 3154 0,'0'0'0,"-42"0"0,-1 0 16,-20 21-16,42-21 0,0 0 16,-1 0-1,44 0 16,-22-21-15,21 21-16,0-21 0,21 21 16,-21-21-16,22 21 0</inkml:trace>
  <inkml:trace contextRef="#ctx0" brushRef="#br0" timeOffset="22171.94">15240 3937 0,'0'0'0,"-21"0"0,0 0 15,21-21 1,0 0-16,0 0 16,0-1-16,0 1 0,0 0 15,0-21-15,0 21 0,21-22 0,-21 22 16,0-21-16,0-1 15,21-20-15,-21 21 0,0-22 0,21 22 0,-21-22 16,0 22-16,0 0 0,0-1 16,0 22-16,0-21 0,0 21 15,0-1-15,0 1 16,0 42 0,0 1-1,0 20-15,0-21 0,0 21 0,0 1 16,0-1-16,0 0 0,0 1 15,0-1-15,0 0 0,21 1 0,-21-22 16,21 21-16,-21-21 0,22 1 16,-1 20-16,0-21 0,0 0 15,0-21-15,0 0 16,1 0-16,-1 0 0,0 0 16,0 0-16,0-21 0,0 0 15,1 0-15,-1 0 0,-21-1 16,0 1-16,21 0 0,-21-21 0,0 21 15,0-22-15,0 1 0,-21 0 16,0-1-16,-1-20 0,1 20 0,0 22 16,-21-21-16,21 0 0,-22 20 15,22 1-15,-21 21 0,21 0 0,-22 0 16,22 0-16,0 0 0,0 0 16,0 0-16,21 21 0,0 1 15,0-1 1,42-21-16,-21 0 0,21 0 15,22 0-15,-22 0 0,22 0 16,-1 0-16,1 0 0,-1-21 16,1-1-16,20 22 0,-20-21 0,21 0 15,-1-21-15,-20 21 0,-1-1 0,1 1 16,-22-21-16,0 21 0,1-22 16,-22 22-16,0-21 0,-21 21 0,0-22 15,0 22-15,0-21 0,-21 0 16,0 20-16,0 1 0,-1 0 0,-20 0 15,21 0-15,0 21 0,-22 0 16,22 0-16,-21 0 0,21 21 16,0 0-16,-1 21 0,1 1 15,0-1-15,21 0 0,0 22 0,0-1 16,0 1-16,0-1 0,0 22 16,0-21-16,0 20 0,0 22 0,0-21 15,0-1-15,0 1 0,0 0 16,0-1-16,0 1 0,0 0 0,0 21 15,0-22-15,0 1 0,0 0 0,0-22 16,0 22-16,-21-22 0,21 1 16,0-1-16,-21-20 0,0 20 0,-1-21 15,22 1-15,-21-1 0,21 0 16,-21-20-16,0-1 0,21 0 16,-21 0-16,0-21 0,-1 0 0,1 0 15,0 0-15,0-21 16,0 0-16,-22 0 0,22-22 0,-21 1 15,21 0-15,-22-1 0,1 1 16,0-22-16,21 1 0,-1 21 0,-20-43 16,42 21-16,0 1 0,0-1 0,0 1 15,0-1-15,0 22 0,0 0 16,21-1-16,0 1 0,1 0 0,-1-1 16,0 22-16,21-21 0,-21 21 15,1-22-15,20 22 0,-21 0 0,0 0 16,22 0-16,-22 0 15,0 21-15,0-22 0,0 22 0,-21-21 16,21 21-16,1-21 0,-1 0 16</inkml:trace>
  <inkml:trace contextRef="#ctx0" brushRef="#br0" timeOffset="22696.22">18140 2498 0,'0'0'0,"21"-43"16,21-20-16,-21 21 0,1-1 0,-1 1 16,0 0-16,0-1 0,-21 22 15,0-21-15,0 21 0,0-1 16,0 44-1,0-1-15,-21 21 0,21-21 16,-21 43-16,21-1 0,-21 22 0,21 0 16,0-1-16,-22 1 0,1 21 15,0-22-15,0 22 0,21-21 0,-21 21 16,0-22-16,-1 1 0,22-21 16,0-1-16,-21 1 0,0-22 15,21 21-15,-21-41 0,21 20 16,0-21-16,0 0 0,0 0 15,0-42 1,0 0-16,0 0 16,21 0-16,0-22 0,-21 1 15,21 0-15,1-1 0</inkml:trace>
  <inkml:trace contextRef="#ctx0" brushRef="#br0" timeOffset="23043.46">17992 2625 0,'0'0'0,"-22"-64"15,-20 22-15,21 0 0,0-1 16,0 1-16,-1 0 0,22 20 0,0-20 16,0 21-16,0 0 0,22-22 15,-1 22-15,21 0 0,0 21 0,1-21 16,20 0-16,1 21 0,-1 0 16,22 0-16,-22 0 0,22 21 15,-21 0-15,-1 0 0,1 22 0,-22-22 16,0 21-16,-21 0 0,1 22 15,-22-22-15,0 1 0,-22 20 0,-20-21 16,0 22-16,-1-22 0,1 1 16,-21-1-16,-1 0 0,1-21 15,20 22-15,1-22 0,-22 0 0,22 0 16,21 0-16,-21 1 0,20-1 16,1 0-16,0-21 0,21 21 15,21-21 1,0 0-16,1 21 15,20-21-15,-21 0 0,21 0 0,1 0 16,-1 21-16,0-21 0</inkml:trace>
  <inkml:trace contextRef="#ctx0" brushRef="#br0" timeOffset="23867.59">18669 3535 0,'0'0'0,"0"42"16,0-63 15,21 0-15,0 0-16,0 0 0,1-1 0,20-20 15,-21 0-15,21-1 0,-20 1 16,20 0-16,-21-1 0,0 1 0,0 0 16,-21-1-16,0 1 0,0 21 15,0-21-15,0 20 0,0 1 16,-21 21-16,0 0 15,0 0-15,0 21 0,0 1 16,-1-1-16,1 0 0,0 0 16,21 0-16,0 0 0,0 22 0,0-22 15,0 0-15,0 0 0,0 22 16,0-22-16,0 0 0,21 0 0,0 0 16,-21 0-16,22 1 0,-1-1 15,0 0-15,0 0 0,0 0 16,0 0-16,1-21 15,-1 22-15,0-22 0,0 0 16,0 0 0,0 0-16,1 0 15,-1 0-15,0-22 0,0 1 16,0 0-16,0 21 0,1-21 0,-1-21 16,0 20-16,21 1 0,-21-21 15,1 21-15,-1-22 0,0 1 0,0 21 16,0-21-16,0-1 0,1 22 15,-22 0-15,0 0 0,21 21 0,-21-21 16,0 42 0,0 0-16,0 0 15,0 0-15,-21 0 0,-1 22 16,22-22-16,0 21 0,0 1 0,0-22 16,0 21-16,0-21 0,0 22 15,0-22-15,0 0 0,0 0 16,22 0-16,-22 0 0,21-21 15,0 0-15,0 0 0,0 0 0,0 0 16,22 0-16,-22 0 0,0 0 16,21 0-16,-20-21 0,-1 0 0,21 0 15,-21 0-15,0 0 0,1-22 16,-1 22-16,-21-21 0,0-1 0,0 1 16,0 21-16,0-21 0,0-1 15,0 1-15,0 0 0,-21 20 0,-1 1 16,1 0-16,0 0 0,0 21 15,-21 0-15,20 0 0,-20 0 0,21 21 16,-21 0-16,-1-21 16,22 43-16,-21-22 0,21 0 0,-22 0 15,22 21-15,0-20 0,21-1 16,0 21-16,0-21 0,0 0 0,0 22 16,0-22-16,42 0 0,-21 0 15,1-21-15,20 21 0</inkml:trace>
  <inkml:trace contextRef="#ctx0" brushRef="#br0" timeOffset="26619.6">20193 3535 0,'0'0'0,"-21"0"0,0 0 0,-1 0 16,1 0-1,0 0-15,21-21 16,0 0-1,0-1-15,21 1 0,-21-21 16,21 21-16,22-22 0,-22 1 0,0 0 16,21-1-16,1 22 0,-1-21 15,0 0-15,1-1 0,-1 22 0,22 0 16,-22 0-16,-21 0 0,21 21 16,1 0-16,-22 0 0,0 0 15,0 0-15,0 21 0,-21 0 0,0 0 16,0 0-16,0 0 0,0 1 0,0-1 15,0 0-15,0 0 16,0 0-16,0 0 0,0 1 0,0-1 16,0 0-16,0 0 15,22-21 17,-22-21-32,0 0 0,0 0 15,0-1-15,0 1 16,0 0-16,0 0 0,0 0 0,0 0 15,-22-1-15,22-20 0,-21 42 16,0-21-16,0 0 0,0 21 16,0 0-16,-1 0 0,-20 0 0,21 0 15,-21 21-15,20-21 0,-20 21 16,21 21-16,-21-20 0,20 20 0,1-21 16,0 21-16,0 1 0,0-1 15,21 0-15,-21-20 0,21 20 0,0 0 16,0-21-16,0 22 0,0-22 15,0 0-15,21 0 0,0 0 0,0 1 16,0-1-16,0-21 0,1 0 16,20 0-16,-21 0 0,0 0 0,22 0 15,-22 0-15,0-21 16,0-1-16,21 1 0,-20 0 0,-1 0 16,0 0-16,0-22 0,0 22 15,-21-21-15,21 21 0,-21-22 16,22 1-16,-22 21 0,21-21 0,-21 20 0,0 1 15,0 0-15,0 0 0,0 0 16,0 0 0,0 42-1,0 0 1,0 0-16,0 0 0,0 22 16,0-22-16,0 21 0,0 0 0,0 22 15,0-22-15,-21 1 16,21 20-16,0 1 0,0-22 0,0 43 15,0-22-15,0 1 0,0 20 0,0 1 16,21 0-16,-21-1 0,0 1 16,21 0-16,-21-1 0,21 1 0,0 0 15,-21-1-15,21 1 0,1 0 16,-22-1-16,0-20 0,21 20 0,0-20 16,-21-1-16,0 1 0,0-1 0,0 1 15,0-1-15,0-20 0,-21-1 16,0 0-16,-1-20 0,-20 20 0,21-21 15,-21 0-15,-1-21 0,1 0 0,-22 0 16,22 0-16,-21 0 16,20 0-16,-20-21 0,20 0 0,1-21 15,0 20-15,21-20 0,-1 0 16,1-22-16,21 22 0,0-22 0,0 1 16,0-22-16,0 1 0,21-1 0,22 0 15,-22 1-15,42-22 0,-20 0 16,20 0-16,1 0 0,20-21 0,-20 21 15,21-21-15,-22 22 0,22-1 16,-1 0-16,-20 0 0,-1 21 0,1 1 16,-22-1-16,1 0 0,-1 22 15,0-1-15,-21 22 0,-21 0 0,0-1 16,0 22-16,0 0 16,0 0-16,0 0 0,-21 21 0,-21 0 15,21 0-15,0 0 0,-1 21 16,1 0-16,0 0 0,21 0 15,-21 1-15,21-1 0,0 0 16,0 0-16,0 0 0,0 0 0,0 1 16,21-1-16,0 0 0,0 0 15,1 0-15,-1 0 0,0 1 0,0-1 16,0-21-16,0 21 0,1 0 16,-22 0-16,21 0 0,0-21 0,-21 22 15,0-1-15,21 0 0,0 0 16,-21 0-16,0 0 15,0 1 1,21-22-16,1 0 16,-1 0-16,0 0 15,0-22-15,0 1 16,22 0-16,-22 0 0,0 0 0,21 0 16,1-22-16,-22 1 0,21 0 15,0-1-15,22 1 0,-22 0 0,1-1 16,-1 22-16,0 0 0,-21-21 15,22 42-15,-1-22 0,-21 22 0,0-21 16,1 21-16,-1 0 16,-21 21-16,0 1 0,0-1 15,0 0-15,0 0 0,0 0 16,0 0-16,0 22 0,0-22 0,0 0 16,0 0-16,0 0 0,0 1 15,0-1-15,0 0 0,0 0 16,0-42 15,0 0-15,0 0-16,0-1 0,0-20 15,0 21-15,0 0 0,0 0 16,0-22-16,-21 22 0,21 0 16,-22 21-16,1-21 0,0 0 0,0 21 15,0 0-15,0 0 0,-22 0 16,22 0-16,0 0 0,0 21 0,-22 0 15,22 0-15,0 0 0,0 0 16,0 22-16,0-22 0,-1 21 0,1 1 16,21-22-16,-21 21 0,21 0 15,0-20-15,0 20 0,0-21 0,0 0 16,0 0-16,21 1 0,0-1 16,1-21-16,-1 21 0,0-21 0,0 0 15,0 0-15,0 0 16,1 0-16,-1 0 0,0-21 0,0 0 0,0-1 15,22 1-15,-22 0 16,0 0-16,0 0 0,0-22 0,0 22 16,1-21-16,-1 0 0,0 20 15,-21-20-15,0 0 0,21 21 0,-21-1 16,21 1-16,-21 0 0,-21 42 47,21 0-47,-21 1 0,21 20 0,0-21 15,0 21-15,0-20 0,0 20 16,0-21-16,0 0 0,0 22 16,21-22-16,-21 0 0,21 0 0,0 0 15,1-21-15,20 21 0,-21-21 16,21 0-16,-20 0 0,20 0 0,-21 0 16,21 0-16,1 0 0,-22-21 15,21 21-15,-21-21 0,22 0 0,-22 0 16,0-22-16,0 22 0,0-21 15,1 0-15,-1-1 0,0 22 0,0-21 16,-21-1-16,0 22 0,0-21 16,0 21-16,0 0 0,0-1 15,0 44 1,-21-1 0,21 0-16,0 21 0,-21-21 0,0 22 15,21-1-15,-22 0 0,22-20 16,0 20-16,-21 0 0,21 1 0,0-22 15,-21 21-15,21-21 0,0 0 16,0 1-16,0-1 0,0 0 0,0 0 16,21-42 15,0 0-31,-21 0 16,22-1-16,-1 1 0,0-21 0,0 21 15,0-22-15,0 1 16,1 21-16,-1-21 0,0-1 0,0 1 15,0 21-15,0 0 0,1-22 16,-22 22-16,21 21 0,0 0 16,-21 21-1,0 0-15,21 1 0,-21-1 16,0 42-16,0-20 16,0-22-16,0 0 0,21 21 0,-21-21 15,0 22-15,0-22 0,0 0 16,0 0-16,0 0 15,21 1-15,1-22 16,-1-22 0,0 22-1,0-21-15,-21 0 0,21 0 0,0 0 16,1 0-16,20-22 0,-21 22 0,0-21 16,22-1-16,-22 1 0,21 0 15,0 21-15,-20-22 0,-1 22 0,21 0 16,-21 0-16,0 0 0,-21 42 31,0 0-31,0 0 16,0 0-16,0 0 0,0 22 15,0-22-15,0 0 0,0 21 16,0-20-16,0-1 0,0 21 0,22-21 16,-1 0-16,0-21 0,-21 22 15,21-1-15,0-21 0,0 0 16,1 0-16,-1 0 15,0 0-15,0-21 0,0-1 16,-21 1-16,21 0 0,-21 0 16,0 0-16,22 0 0,-22-1 0,21-20 15,-21 21-15,0 0 0,0 0 16,0-1-16,-21 22 16,-1 0-16,-20 0 0,0 0 15,-1 0-15,1 22 0</inkml:trace>
  <inkml:trace contextRef="#ctx0" brushRef="#br0" timeOffset="29235.24">2307 6244 0,'0'-21'31,"0"0"32,0 0-32,21 0-31,-21-1 15,21 1-15,1 0 0,-22 0 16,21 0-16,-21 0 16,21-22-16,-21 22 0,21 0 15,-21 0-15,0-22 0,0 22 0,0 0 16,0 0-16,0 0 0,0 0 16,0 42 15,0 0-31,0 0 0,0 0 15,0 22-15,0-22 0,0 21 16,0 0-16,0 1 0,0-22 16,0 42-16,0-20 0,0-1 0,0 22 15,0-22-15,0 21 0,0 1 16,0-22-16,0 22 0,21-22 0,-21 0 16,0 1-16,0-1 0,0-21 15,0 0-15,0 22 0,0-22 0,0 0 16,0 0-16,0 0 15,-21-21 1,0 0-16,0 0 0,0 0 16,-22 0-16,22 0 0,0 0 15,-21-21-15,20 21 0,-20 0 16,0-21-16,21 21 0,-1-21 16,-20 21-16,21-21 0,0 21 0,0 0 15,-1 0-15,1 0 0,21-21 16,21 21 15,1 0-15,-1 0-16,21 0 0,-21 0 0,22 0 15,-22 0-15,21 0 0,0 0 16,1 0-16,-1 0 0,0 0 0,1 0 16,-22 0-16,21 0 15,-21 0-15,1 0 0,20 0 0,-21 0 16,0 0-16,0-22 15,-21 1 48,-21 21-63,0 0 16,21-21-16</inkml:trace>
  <inkml:trace contextRef="#ctx0" brushRef="#br0" timeOffset="29767.93">2984 6477 0,'-21'21'47,"21"0"-47,0 1 16,21-22 15,1 0-31,-1 0 16,0 0-16,0-22 15,-21 1-15,21 0 16,-21 0-16,0 0 15,0 0-15,0-1 16,0 1-16,-21 21 16,0 0-1,0 0-15,0 0 0,21 21 16,0 1-16,-22-1 16,22 0-16,0 0 0,0 0 31,22-21-16,-1 0 17,-21-21-1,0 0-15,0 0-1,0 0 1,0-1-16,0 1 15</inkml:trace>
  <inkml:trace contextRef="#ctx0" brushRef="#br0" timeOffset="30436.07">4297 5927 0,'0'0'0,"0"-21"0,0-1 16,0 1-16,0 0 15,0-21-15,0 21 0,0-1 0,0 1 16,0-21-16,0 21 0,0 0 16,0-1-16,0 1 0,0 0 15,0 42 1,0 0-16,0 1 15,0 20-15,0 21 0,0-20 0,0 20 16,0 1-16,0-22 0,0 22 16,0-1-16,0 1 0,0-22 15,0 21-15,0 1 0,0-1 16,-21 1-16,21-22 0,-22 1 0,22-1 16,0 0-16,0 1 0,-21-22 15,21 0-15,0 0 0,0 0 0,-21-21 16,21-21-1,0 0 1,0 0-16,21-22 0,0 1 0,1 0 16,-1-1-16,0-20 0</inkml:trace>
  <inkml:trace contextRef="#ctx0" brushRef="#br0" timeOffset="31675.87">4847 5821 0,'0'0'16,"21"-21"-16,22 0 0,-22 21 0,0 0 0,21 0 15,-42 21 1,0 0-16,0 0 0,0 0 0,-21 0 16,0 1-16,-21-1 0,-1 0 15,1 0-15,0 0 0,-22 22 0,22-22 16,-22 0-16,1-21 0,20 21 16,1 0-16,0 0 0,-1-21 0,22 22 15,-21-22-15,21 0 0,0 0 16,21 21-16,-22-21 15,22 21 1,22 0 0,-1-21-16,-21 21 0,21-21 15,0 21-15,0 1 0,0-1 0,1 0 16,-1 21-16,0-21 0,0 1 16,0 20-16,0-21 0,1 21 0,20-20 15,-21 20-15,43 0 16,-22-21-16,-21 1 0,21-1 0,1-21 15,-1 0-15,0 0 0,1 0 16,-1 0-16,0 0 0,43-21 16,-43-1-16,1 1 0,-1 0 15,0 0-15,1-21 0,-1 20 16,-21-20-16,22 0 0,-22-1 0,0 22 16,0-21-16,0 0 0,-21-1 15,0 22-15,0 0 0,0-21 0,0 20 16,0 1-16,-21 21 15,21-21-15,-21 21 0,0 0 0,0 0 16,-1 21-16,1 0 0,0 1 16,21-1-16,-21 0 0,0 21 0,0-21 15,21 22-15,-22-1 0,22 0 16,0-20-16,0 20 0,0 0 16,0 1-16,0-22 0,0 21 0,0-21 15,22 0-15,-1 1 0,0-1 16,0 0-16,0-21 0,0 0 0,1 0 15,20 0-15,-21 0 0,21-21 16,-20 0-16,20-1 0,0 1 0,-21 0 16,22 0-16,-22-21 0,0 20 15,21-20-15,-20 21 0,-1-21 0,-21 20 16,21-20-16,0 21 0,-21 0 16,0 0-16,0-1 0,0 1 0,0 42 46,0 1-46,0-1 0,-21 0 16,21 0-16,0 0 0,0 22 16,0-22-16,0 21 0,0-21 15,0 0-15,0 1 0,21-1 0,0 0 16,0 0-16,22 0 0,-22-21 0,0 0 16,21 0-16,-20 0 0,-1 0 15,21 0-15,-21-21 0,22 0 0,-22 0 16,0 0-16,0-1 0,0-20 15,0 21-15,1 0 0,-1-22 0,-21 22 16,0-21-16,21 21 0,0 0 16,-21-1-16,0 1 0,0 0 15,0 0-15,0 0 0,0 42 32,0 21-17,0-21-15,0 22 0,0-22 16,0 42-16,0-20 0,-21 20 0,21 1 15,0-1-15,0 1 0,0 20 16,0-20-16,0 21 0,0 20 0,0-20 16,0 21-16,0-21 0,0 20 0,0-20 15,21 0-15,0-1 0,-21 1 16,21 0-16,1-22 0,-22 1 16,0-1-16,0-20 0,0-1 0,0 0 15,-22 1-15,1-22 0,-21 0 16,21 0-16,-22-21 0,1 0 0,0 0 15,-1 0-15,1-21 0,-21 0 0,20-22 16,-20 1-16,-1 0 0,22-22 16,-22 1-16,22-1 0,0 1 0,-1-22 15,22 22-15,-21-22 0,42 0 0,0 1 16,0-1-16,0 21 0,0 1 16,0-22-16,21 43 0,21-22 0,-20 22 15,20-21-15,0 20 16,1 1-16,-1 0 0,0-1 0,1 1 15,-1 0-15,0 20 0,1-20 0,-1 0 16,0 21-16,1-22 0,-1 22 16</inkml:trace>
  <inkml:trace contextRef="#ctx0" brushRef="#br0" timeOffset="32287.37">6710 6181 0,'0'0'0,"0"-21"0,21-1 15,-21 1-15,0 0 16,0 42 0,0 0-1,0 1-15,0-1 0,0 0 0,0 21 16,-21-21-16,21 22 0,0-1 16,0 0-16,0 1 0,0-22 0,0 21 15,0-21-15,0 22 0,0-22 16,0 0-16,0 0 0,0 0 15,21-21-15,0 0 16,0 0-16,-21-21 0,21 0 16,1 0-16,-22 0 0,21 0 0,0-22 15,0 1-15,-21 21 0,21-22 16,-21 22-16,0-21 0,21 21 16,-21 0-16,22-1 0,-22 1 15,0 42 1,21 1-1,-21-1-15,0 21 0,21-21 16,-21 22-16,0-22 0,21 21 0,0-21 16,0 0-16,1 1 0,-1 20 15,0-42-15,0 21 0,0 0 0,0 0 16,22-21-16,-22 0 0,0 0 16,21 0-16,-20 0 0,-1 0 15,21-21-15,-21 0 0,0 0 0,1 0 16,-1 0-16,0-22 0,0 22 15,-21-21-15,0-1 0,0 1 0,0-21 16,0 20-16,0 1 0,0 21 16,-21-22-16,21 1 0,-21 21 0,0 0 15,-1 0-15,1-1 0,0 1 16,0 21-16,0 0 0,0 0 16,-1 0-16,1 21 0,21 1 0,-21-1 15,21 0-15,0 0 0,0 0 16,0 0-16,0 1 0,0-1 0,21 0 15,0 0-15,1-21 16,20 21-16,-21-21 0</inkml:trace>
  <inkml:trace contextRef="#ctx0" brushRef="#br0" timeOffset="32716.13">7895 6138 0,'0'0'0,"0"-21"0,0 0 16,-21 0-16,0 21 15,-22 0-15,22 0 0,0 0 16,0 0-16,-21 0 0,20 0 16,1 21-16,0 0 0,0 0 0,0 1 15,21 20-15,0-21 16,-21 21-16,21 1 0,0-1 0,0-21 16,0 22-16,0-1 0,21-21 0,0 21 15,0-20-15,0-1 0,22 0 16,-22 0-16,21 0 0,-21-21 0,22 0 15,-1 0-15,-21 0 0,21 0 16,1 0-16,-22-21 0,0 0 0,21 0 16,-20 0-16,-1-1 0,0 1 15,-21-21-15,0 21 0,0-22 0,0 1 16,0 0-16,0 21 0,0-22 0,-42-20 16,20 20-16,1 22 15,0 0-15,0 21 0,-21-21 16,20 21-16,-20 0 0,21 0 15,-21 0-15,20 0 0,-20 21 0,21 0 16,21 0-16,0 1 0,0-1 16,0 0-16,0 0 0,21 0 15,0 0-15,0 1 0,22-22 16,-1 21-16,0 0 0,1-21 0</inkml:trace>
  <inkml:trace contextRef="#ctx0" brushRef="#br0" timeOffset="33119.86">8445 6181 0,'-21'-21'0,"42"42"0,-63-64 0,21 22 0,0 0 15,21 0-15,0-21 0,0 20 0,0 1 16,0 0-16,0 0 16,0 0-16,21 21 0,0 0 0,0 0 15,0 0-15,1 21 0,-1 0 16,0 0-16,0 22 0,0-22 0,22 21 15,-43-21-15,21 22 0,0-1 16,-21 0-16,21 1 0,-21-1 0,0 0 16,0 1-16,0-22 0,0 21 0,0-21 15,0 0-15,0 1 0,0-1 16,-21-21-16,0 0 16,21-21-16,0-1 15,0 1-15,0-21 0,0 21 16,0-22-16,0 1 0,0 0 0,0 21 15,0-22-15,0 1 0,21 0 16,0-1-16,0 1 0,-21 0 0,21 20 16,1-20-16,-1 21 0,-21 0 0,21 21 15,0-21-15,0 21 16,0 0-16,1 0 0,-1 0 0,0 0 16,0 21-16,0 0 15,0 0-15,1 0 0</inkml:trace>
  <inkml:trace contextRef="#ctx0" brushRef="#br0" timeOffset="34008.41">9461 6329 0,'0'0'0,"22"-42"16,-22 20-16,21 1 15,-21 0-15,0 0 0,0 0 0,0 0 16,0-1-16,0 1 0,0 0 15,0 0-15,0 0 0,0 0 0,0-1 16,-21 22-16,-1 0 0,1 0 16,-21 0-16,21 22 15,-22-22-15,22 21 0,-21 21 0,21-21 16,-22 22-16,22-22 0,0 21 16,0 0-16,0 1 0,21 20 0,-21-20 15,21-1-15,0 0 0,0 1 0,0-22 16,0 21-16,21-21 0,0 0 15,0 1-15,0-1 0,0-21 0,1 0 16,-1 0-16,0 0 0,0 0 16,0 0-16,0 0 0,1-21 0,-1-1 15,0-20-15,0 21 0,0-21 0,-21-1 16,21 1-16,1 0 16,-22-1-16,21-20 0,-21 20 0,21-20 15,0-1-15,-21 1 0,0-1 16,0 1-16,21-22 0,-21 22 0,0-1 15,0 1-15,0 20 0,0 1 0,0 0 16,0 21-16,0-1 0,0 1 16,0 42-1,0 1-15,-21-1 0,21 21 16,-21 0-16,21 1 0,0-1 0,0 0 16,0 22-16,0-22 0,0 22 15,0-1-15,0-20 0,0 20 0,0-21 16,0 22-16,0-22 0,21 1 15,-21-1-15,21 21 0,0-20 16,1-22-16,20 21 0,-21-21 0,0 1 16,22-1-16,-22 0 0,21-21 0,-21 0 15,22 0-15,-22 0 0,21 0 16,-21-21-16,22 0 0,-22-1 0,21 1 16,0 0-16,-20 0 0,-1-21 15,21 20-15,-21-20 0,0 21 0,1-21 16,-1 20-16,0 1 0,-21-21 0,21 21 15,-21 0-15,0-1 16,0 1-16,-21 21 16,0 0-16,0 0 0,-1 0 15,1 21-15,21 1 0,-21-1 16,21 0-16,0 0 0,0 0 16,21 0-16,0 1 0,-21-1 15,22 0-15,-1 0 0,0 0 0,0 0 16,0-21-16,0 22 0,-21-1 15,0 0-15,0 0 0,0 0 16,0 0-16,-42-21 0,21 22 0,0-22 16,0 21-16,-22-21 0,22 21 15,-21-21-15,21 21 0,-22-21 16,22 0-16,0 21 0,0-21 0,0 0 16,-1 0-1,1 0-15,0 21 16,0-21-16</inkml:trace>
  <inkml:trace contextRef="#ctx0" brushRef="#br0" timeOffset="35001.36">1545 8509 0,'-21'0'15,"0"0"1,0 0-16,-1 0 0,22-21 16,-21 21-16,0-21 0,21 0 15,0-22-15,0 22 0,0 0 16,0 0-16,0 0 0,21-22 16,0 22-16,1 0 0,20 21 15,-21-21-15,21 21 0,-20 0 0,20 0 16,0 21-16,-21 0 15,1 0-15,-1 22 0,0-1 0,0 0 16,-21 22-16,0-22 0,0 22 16,0-22-16,0 21 0,-21 1 0,21-1 15,-42-20-15,20 20 0,1-20 16,-21 20-16,0-21 0,20 1 0,-20-22 16,0 21-16,21-21 0,-22 1 15,22-1-15,-21 0 0,21-21 0,-1 0 16,1 0-16,21-21 15,-21 0-15,21-1 0,0-20 16,0 21-16,0-21 0,0-1 0,0 1 16,0 0-16,0-1 15,21 22-15,0-21 0,1 21 0,-22-1 16,21 22-16,0 0 0,0 0 16,0 22-16,0-1 15,1 0-15,-1 0 0,-21 21 0,21 1 16,0-22-16,0 21 0,-21 1 15,21-22-15,1 21 0,-1-21 0,-21 0 16,21 1-16,0 20 0,0-21 16,0 0-16,1-21 15,-1 21-15,0-21 16,0 0-16,0 0 16,0 0-16,-21-21 0,22 21 15,-22-21-15,21 0 0,-21 0 0,21 0 16</inkml:trace>
  <inkml:trace contextRef="#ctx0" brushRef="#br0" timeOffset="35226.23">2328 8805 0,'0'0'0,"0"-21"16,0 0-16,-21 21 31,21-21-15,0 0 15,0 0 0,21-1-31,0 22 16,1-21-16,-1 0 0,0 0 16,21 0-16</inkml:trace>
  <inkml:trace contextRef="#ctx0" brushRef="#br0" timeOffset="40267.56">4064 8446 0,'0'21'0,"0"0"15,0 0 17,21-21 15,0 0-16,-21-21-16,21 21 1,-21-21-16,0 0 16,22 21-16,-22-22 31,0 1-15,0 0-1,0 0-15,0 0 16,21 0-16,-21-1 0,21 1 15,-21 0-15,0 0 0,0-21 0,21 20 16,0-20-16,-21 0 0,21-1 16,-21 1-16,0 0 0,0 21 0,22-22 15,-22 22-15,0-21 16,0 21-16,0-1 0,0 1 0,0 0 16,0 42-1,0 0-15,0 1 16,0 20-16,0 0 0,0 22 15,0-22-15,0 43 0,21-22 0,-21 1 16,0-1-16,0 1 0,21-1 16,-21-20-16,0 20 0,0-21 0,21 22 15,-21-22-15,0 1 0,21-22 16,-21 21-16,0-21 0,0 22 0,0-22 16,0 0-16,0 0 15,0 0-15,-21-21 16,0 0-16,0 0 0,0 0 0,21-21 15,-22 0-15,1 0 0,0 0 16,0-1-16,0 1 0,0 0 0,-1-21 16,22 21-16,-21-22 0,0 22 15,0 0-15,21 0 0,-21 21 0,21-21 16,0 42 0,0 0-1,0 0-15,21 0 0,-21 0 0,21 1 16,0-1-16,0 21 0,-21-21 15,43 0-15,-22 1 0,0-1 0,0 0 16,22 0-16,-1-21 16,-21 21-16,21-21 0,1 21 0,-1-21 15,0 0-15,1 0 0,-1 0 16,22-21-16,-22 0 0,-21 21 0,21-21 16,1 0-16,-1 0 0,-21-22 15,22 22-15,-22 0 0,0-21 0,0 20 16,0 1-16,-21-21 0,21 21 0,-21 0 15,0-1-15,0 1 0,0 0 16,0 42 15,0 0-31,-21 1 16,21-1-16,-21 0 0,21 0 0,-21 21 16,21-20-16,0-1 0,0 0 15,0 21-15,-21-21 0,21 1 0,0-1 16,0 0-16,0-42 47,21 0-47,0-1 0,-21 1 15,21 0-15,0-21 0,1 21 0,-22-1 16,21-20-16,0 21 0,0 0 16,0-22-16,-21 22 0,21 21 0,-21-21 15,22 21-15,-1 0 16,-21 21-1,21 0-15,-21 1 0,0-1 16,0 0-16,0 0 0,21 0 16,-21 0-16,21 1 0,0-1 0,1 0 15,-1 0-15,0 0 0,21 0 16,-21-21-16,22 22 0,-1-22 0,0 0 16,1 0-16,-1 0 0,0 0 15,1 0-15,-1 0 0,-21-22 0,22 1 16,-1 0-16,0 0 0,-21 21 0,1-21 15,-1-22-15,0 22 0,0 0 16,-21 0-16,21 0 0,-21-43 16,0 22-16,0 21 0,0-22 15,0 22-15,-21 0 0,0 0 16,0 0-16,0 21 0,-1 0 0,-20 0 16,21 0-16,0 0 15,0 21-15,-22 0 0,22 0 0,0 0 16,-21 22-16,20-22 0,1 21 0,0-21 15,21 22-15,0-22 0,0 21 16,0 1-16,0-22 0,0 21 0,0-21 16,21 0-16,-21 1 0,21-1 15,22-21-15,-22 0 0,0 0 16,0 0-16,22 0 0,-22 0 0,21 0 16,-21-21-16,22-1 0,-22 1 15,21 0-15,-21 0 0,0 0 0,1-22 16,-1 22-16,0-21 0,-21 21 0,21-22 15,0 1-15,-21 0 0,0-22 16,0 22-16,0-22 0,21 22 0,-21-21 16,0 20-16,0-20 0,0 20 15,0 1-15,0 0 0,0-1 0,0 22 16,0 0-16,0 0 0,-21 0 0,0 42 31,21 0-31,-21 0 0,21 0 16,0 22-16,-21-1 0,21 0 15,0 22-15,0-22 0,0 22 0,0-22 16,0 22-16,0-1 0,0-21 0,0 1 16,0 20-16,21-20 0,0-1 15,-21 0-15,21 1 0,0-1 0,1-21 16,-1 0-16,0 0 0,0 1 16,21-22-16,-20 0 0,-1 0 0,21 0 15,-21 0-15,0 0 0,22-22 0,-22 1 16,21 0-16,-21 0 0,1 0 15,20-22-15,-21 22 0,0 0 0,0-21 16,1 21-16,-1-22 0,-21 1 16,0 21-16,21-22 0,-21 22 15,0 0-15,0-21 0,0 21 16,0-1-16,-21 22 16,0 0-16,-1 22 0,1-1 15,0 0-15,0 0 0,21 0 0,-21 0 16,21 1-16,0 20 0,0-21 15,0 21-15,0-20 0,0-1 0,0 0 16,21 21-16,0-21 0,0 1 0,0-1 16,1-21-16,20 21 15,-21-21-15,21 0 0,-20 0 0,20 0 16,0 0-16,-21 0 0,1-21 0,20 21 16,-21-21-16,0-1 0,0 1 15,1 0-15,-1 0 0,0 0 0,0-22 16,-21 22-16,0 0 0,21 0 15,-21-21-15,21 20 0,-21 1 0,0 0 16,0 0-16,0 0 16,0 42-1,0 0-15,0 0 16,0 0-16,-21 1 0,21 20 16,-21-21-16,21 0 0,0 0 15,0 1-15,-21-1 0,21 0 0,-21 21 16,21-21-16,-21-21 0,21 22 15,0-1-15,0 0 0,0-42 32,0 0-17,0-1-15,21 1 0,0 0 16,0-21-16,-21 21 0,21-1 16,0-20-16,1 21 0,-1-21 0,-21 20 15,21-20-15,0 21 0,0 0 0,0 0 16,1 21-1,-22 21 1,0 0-16,0 0 0,0 0 0,0 0 16,0 1-16,0-1 0,0 0 15,0 21-15,0-21 0,0 1 0,21-1 16,0 0-16,0 0 0,0 0 0,0 0 16,1 1-16,-1-22 0,0 0 15,42 21-15,-41-21 0,20 0 16,-21 0-16,21 0 0,-20-21 15,-1-1-15,21 1 0,-21 0 0,0 0 16,1 0-16,-1 0 0,0-22 0,0 1 16,0 0-16,-21-1 0,21 1 15,1 0-15,-22-64 16,21 42-16,-21 22 0,21-22 0,0 22 16,-21 0-16,0-1 0,0 22 15,0 0-15,0 0 0,0 0 0,0 42 31,0 0-31,0 0 0,-21 22 16,21-1-16,-21 0 0,0 1 0,21-1 16,-22 21-16,1-20 0,21-1 15,0 0-15,-21 22 0,21-22 0,-21 1 16,21-1-16,0 0 0,0-21 0,0 22 16,0-22-16,0 21 0,21-21 15,0 1-15,0-1 0,22-21 16,-22 0-16,0 0 0,21 0 15,-20 0-15,-1 0 0,21 0 0,-21-21 16,0 21-16,22-22 0,-22 1 0,0 0 16,0 0-16,0-21 0,1 20 15,-1 1-15,0-21 0,-21 21 0,21-22 16,-21 22-16,21 0 0,-21 0 16,0 0-16,0 0 0,0-1 0,0 44 31,0-1-16,0 0-15,0 21 0,0-21 16,0 1-16,0-1 0,0 0 16,0 0-16,0 0 0,0 0 15,0 1-15,0-1 0,21 0 0,1 0 16,-1 0-16,0-21 0,0 0 0,21 21 16,1-21-16,-22 0 0,21 0 15,-21 0-15,22 0 0,-22-21 0,21 0 16,-21 0-16,1 21 0,20-21 0,-42-22 15,21 22-15,0 0 0,0-21 16,1-1-16,-22 22 0,0-21 0,0 0 16,21-22-16,-21 22 0,0-1 0,21 1 15,-21 0-15,0 21 0,21-22 16,-21 22-16,0 0 0,0 0 16,0 42 15,0 0-31,0 0 0,-21 0 15,0 22-15,21-22 0,-21 21 16,21 1-16,0 20 0,-22-21 0,1 22 16,21-22-16,-21 22 0,21-1 0,0 1 15,0 20-15,0-20 0,0 21 16,0-22-16,0 22 0,-21-1 0,21-20 16,-21 21-16,21-22 0,0 22 0,0-22 15,0 22-15,-21-22 0,21 1 16,0-22-16,0 22 0,0-22 15,0-21-15,0 22 0,0-22 0,0 0 16,0 0-16,21-21 16,0-21-1,0 0-15,0 0 0,0-1 0,1 1 16,-1 0-16,0-21 0,0 21 16,0-22-16,0 1 0,-21 0 0,22-1 15,-1 1-15,-21 0 0,0-1 0,0 1 16,0 0-16,0-1 0,0-20 0,0 20 15,0-20-15,0 21 0,0-22 16,-21 1-16,-1 20 0,1 1 0,21 0 16,0-1-16,0 22 0,0 0 15,0 0-15,0 0 0,0-1 16,21 22 0,1-21-16,-1 21 15,0 0-15,0-21 0,0 21 16,0-21-16,22 21 0,-22-21 0,0 0 15,21-1-15,-20 22 0,-1-21 0,0 0 16,21 0-16,-21-21 0,1 20 16,-1 1-16,0-21 0,-21 21 15,0-22-15,21 22 0,-21 0 0,0-21 16,0 21-16,0-1 0,0 1 0,0 0 16,0 0-16,0 0 15,-21 42 1,21 0-1,0 0-15,0 0 0,0 22 16,-21-22-16,21 21 0,0-21 0,0 22 16,0-22-16,0 0 0,0 21 0,0-20 15,0-1-15,0 0 0,0 0 16,21 0-16,0 0 0,-21 1 0,21-22 16,0 0-16,1 21 0,-1-21 15,0 0-15,0 0 0,0 0 16,22 0-16,-22 0 0,0 0 0,0-21 15,0-1-15,0 22 0,1-21 0,-1 0 16,0 0-16,0 0 0,0 0 16,0-1-16,-21 1 0,0 0 0,0 0 15,22-21-15,-22 20 0,0 1 0,0 0 16,0 0-16,0 0 16,-22 21 15,1 21-31,21 0 0,0 0 15,-21-21-15,21 21 0,-21 1 16,21-1-16,0 0 0,0 0 16,0 0-16,0 0 0,0 1 15,0-1-15,0 0 0,0 0 16,21-21 0,-21 21-16,21-21 0,0 0 15,1 0 1,-22 21 15,21-21 0,-21 22-15,21-22 0,0 0-16,0 0 15,0 0 1,1 0-16,-1 0 15,0 0-15,0 0 16,0 0 0,0 0-16,-21-22 0,22 22 0,-1-21 15,-21 0-15,21 21 0,0-21 16,-21 0-16,21 0 0,0-1 16,1 1-16,-22 0 0,21 0 0,0 21 15,-21-21-15,0 0 0,21-1 16,-21 1-16,21 0 0,-21 0 0,0 0 15,0 0-15,0-1 0,0 1 16,0 0-16,0 0 16,0 42 15,0 0-15,0 0-16,0 1 0,0-1 15,0 0-15,-21 0 16,21 0-16,0 0 0,0 1 15,0-1-15,0 0 0,0 0 16,0 0 0,0 0-16,0 1 15,21-22-15,-21 21 0,0 0 16,0 0 0,21-21 15,1 0-16,-1 0 1,0-21 0,0 21-16,0-21 0,-21 0 15,21 21-15,1-22 0,-1 1 16,-21 0-16,21 0 0,0 0 0,0 0 16,0-22-16,1 22 0,-22 0 0,0 0 15,21 0-15,-21-1 0,0 1 16,21 21-16,-21-21 0,0 0 15,-21 21 1,21 21 0,-21-21-16,21 21 0,0 0 0,0 1 15,0-1-15,0 0 16,0 0-16,0 0 0,0 0 0,0 1 16,0-1-16,0 0 0,0 0 15,0 0-15,0 0 16,0 1-16,0-1 15,0 0 1,-22-21 0,1 0-1,0 0-15,0 0 16,0 0 0,0-21-16,21 0 15,-22 21-15,22-22 16,-21 1-16,0 0 0</inkml:trace>
  <inkml:trace contextRef="#ctx0" brushRef="#br0" timeOffset="40491.43">10499 7895 0,'0'0'0,"-22"0"0,1-21 15,0 21-15,0 0 0,0 0 16,21-21 0,-21 21 31,-1 0-47,1 0 15,0 0-15</inkml:trace>
  <inkml:trace contextRef="#ctx0" brushRef="#br0" timeOffset="40723.81">8826 7832 0,'0'0'0,"-21"0"0,0 0 0,0 0 0,0 0 15,21-21-15,0-1 32,-21 22 15,-1 0-47</inkml:trace>
  <inkml:trace contextRef="#ctx0" brushRef="#br0" timeOffset="40958.76">7726 8107 0,'0'0'0,"0"21"16,21-21-16,0 0 15,21 0-15,-20 0 0,20 0 0,0 0 16,22-21-16,-22 21 0,22-21 0,-22 21 15,21-21-15,-20-1 0,-1 22 16,0-21-16,1 21 0,-1 0 0,-21 0 16,0 0-16,1 0 0,-1 0 15</inkml:trace>
  <inkml:trace contextRef="#ctx0" brushRef="#br0" timeOffset="41959.57">1397 10753 0,'0'-21'15,"0"-1"-15,-21 22 16,21-21-16,-21 21 0,21-21 16,0 0-16,0 0 0,0 0 15,0-1-15,0 1 16,21 0-16,0 0 0,0 0 0,0 21 15,0 0-15,22 0 0,-22 0 16,21 0-16,1 0 0,-22 0 0,0 21 16,0 0-16,0 21 0,-21-20 15,0-1-15,0 21 0,0 0 0,0 1 16,-42-22-16,21 21 0,-22 1 16,1-1-16,21-21 0,-21 21 0,-1-20 15,22-1-15,-21 0 0,21 0 16,-22 0-16,22-21 0,0 0 15,0 0 1,21-21 0,0 0-16,21 0 0,0 0 15,0 21-15,0-22 0,1 1 16,-1 21-16,0 0 0,21-21 16,-21 21-16,22 0 0,-1 0 0,-21 0 15,22 21-15,-1 0 0,-21 1 0,21-1 16,-20 0-16,-1 0 15,0 21-15,0-20 0,-21 20 0,0 0 0,0 1 16,0-22-16,0 21 0,-21 0 16,0-20-16,-22 20 0,22-21 15,-21 21-15,0-20 0,-1-1 16,1 0-16,0 0 0,-22-21 0,1 0 16,20 0-16,1 0 0,-22 0 15,22 0-15,21 0 0,-21 0 0,20-21 16,1 0-16,0 0 0,0-1 15,21 1-15,0 0 0,0 0 16,0 0-16,0 0 0,0-1 16,0 1-16,21 0 15,0 21-15,0-21 0,-21 0 0,43 21 16,-22-21-16</inkml:trace>
  <inkml:trace contextRef="#ctx0" brushRef="#br0" timeOffset="42167.45">2286 10922 0,'0'0'0,"21"0"0,0-21 16,-21 0 15,21 21 0,1-21-15,-1-1-16,0 22 0</inkml:trace>
  <inkml:trace contextRef="#ctx0" brushRef="#br0" timeOffset="45032.53">3873 10816 0,'0'0'16,"22"0"-16,-1-21 0,0 0 15,0 21-15,-21-21 16,0 0-16,0-1 0,0 1 16,0 0-16,0 0 15,0 0-15,0 0 0,0-1 0,0-20 16,0 21-16,0 0 0,-21 0 16,21-22-16,-21 22 0,21 0 0,0 0 15,0 0-15,-21-1 0,-1 1 16,1 21-1,0 0 1,21 21-16,-21 22 0,21-22 16,0 21-16,0 1 0,0 20 0,0-21 15,0 22-15,0-22 0,0 22 16,0-1-16,0-20 0,0 20 0,0-21 16,-21 22-16,21-22 0,-21 22 15,21-22-15,0 0 0,0-20 0,0-1 16,-22 21-16,22-21 15,-21-21 1,21-21 0,0 0-16,0 0 0,0 0 15,0-1-15,-21-20 0,21 21 0,0-21 16,0 20-16,-21-20 0,21 21 16,0-21-16,0 20 0,0 1 0,0 0 15,0 0-15,21 21 16,0 0-1,0 0-15,-21 21 0,22 0 0,-1 22 16,0-22-16,0 0 0,0 21 16,0-21-16,1 22 0,-1-22 0,0 21 15,0-21-15,0 1 16,0-1-16,1 0 0,-1 0 0,0-21 16,0 0-16,0 0 0,22 0 15,-22 0-15,0 0 0,0-21 0,0 21 16,22-42-16,-22 20 0,0 1 0,21 0 15,-21-21-15,1 21 0,-1-22 16,0 22-16,0-21 0,-21 21 0,0-22 16,21 22-16,-21-21 0,21 21 15,-21-1-15,0 1 0,22 0 0,-22 0 16,0 42 15,0 0-31,0 0 0,0 1 16,0-1-16,0 0 0,0 21 15,0-21-15,0 22 0,0-22 0,0 21 16,0-21-16,0 1 0,21 20 0,0-21 16,0 0-16,-21 0 0,21-21 15,0 22-15,1-22 0,-1 0 0,0 0 16,0 0-16,0 0 0,0-22 16,1 1-16,-1 0 0,0 0 0,0 0 15,0 0-15,0-22 0,1 22 16,20-21-16,-21 21 0,0-22 0,-21 1 15,21 0-15,1-1 0,-22-20 16,21 20-16,-21-20 0,0 21 16,0-22-16,0 22 0,21-22 0,-21 22 15,0 0-15,0 20 0,0 1 16,0 0-16,0 0 0,0 0 0,0 42 16,0 0-1,0 0-15,0 22 0,-21-1 16,21 0-16,-21 1 0,21-1 0,0 21 15,0-20-15,-22-1 0,22 22 16,0-22-16,-21 21 0,21-20 0,0-1 16,0 22-16,0-22 0,0 0 0,0 1 15,21-1-15,1-21 0,-22 21 16,21-20-16,0-1 0,0-21 16,0 0-16,0 0 0,1 0 15,-1 0-15,0 0 0,0 0 0,0-21 16,0-1-16,1 1 0,20-21 0,-21 21 15,0 0-15,0-22 0,1 22 16,-1 0-16,-21-21 0,0 20 16,21-20-16,-21 0 0,0 21 0,0-22 15,0 22-15,0 0 0,0 0 0,0 0 16,0-1-16,-21 22 0,0 0 16,-1 22-1,1-22-15,21 21 0,-21 0 16,21 0-16,0 0 15,0 22-15,0-22 0,0 0 0,0 0 16,0 0-16,0 0 0,0 22 0,21-22 16,-21 0-16,21-21 0,1 21 15,-1 0-15,0-21 0,0 0 0,0 0 16,0 0-16,1 0 0,-1 0 16,0 0-16,21 0 0,-21 0 0,22-21 15,-22 0-15,21 21 0,-21-21 16,22 0-16,-22 0 0,21-1 0,-21-20 15,1 21-15,20 0 0,-21 0 16,-21-22-16,0 22 0,21 0 0,-21 0 16,0 0-16,0-1 15,-21 22-15,0 0 0,0 0 16,0 0 0,21 22-16,0-1 0,0 0 15,0 0-15,21 0 0,-21 0 16,21 1-16,0-1 0,0 0 15,0 0-15,1 0 0,-1 0 16,0 1-16,0-22 0,-21 21 0,21 0 16,0-21-16,1 21 0,-1-21 15,21 21-15,-21-21 16,0 0-16,1 0 0,-1 0 16,0 0-16,0 0 15,0 0-15,0-21 0,1 21 0,-1-21 16,0 0-16,0 21 0,0-21 15,0-1-15,1 1 0,20 0 0,-21 0 16,0 0-16,0 0 0,1-22 0,-1 22 16,0-21-16,-21 21 0,21-1 15,-21-20-15,21 21 0,-21 0 0,0 0 16,0-1-16,0 1 0,0 0 0,-21 21 16,0 0-1,0 0-15,0 0 0,-1 21 16,1 0-16,-21 1 0,21-1 15,0 0-15,-1 0 0,1 21 0,0-20 16,21-1-16,-21 21 0,0-21 0,21 22 16,-21-22-16,21 0 0,0 0 15,0 21-15,0-20 0,0-1 16,0 0-16,21-21 0,0 0 16,0 0-16,0 0 0,0 0 0,1 0 15,-1 0-15,0-21 0,0 21 16,0-21-16,0-1 0,1 1 0,-1 0 15,-21 0-15,0 0 0,21 0 16,-21-1-16,21 1 0,-21-21 16,0 21-16,0-22 0,0 22 0,0 0 15,0 0-15,0 0 0,0 0 16,0 42 0,0 0-1,0 0-15,0 0 0,0 22 16,0-22-16,0 0 0,0 21 0,0-21 15,0 22-15,0-22 0,0 21 16,21-21-16,0 1 0,1-1 0,-1 0 16,0 0-16,21 0 0,-21 0 0,22-21 15,-22 0-15,21 0 0,1 0 16,-22 0-16,63-21 16,-62 21-16,20-21 0,-21 0 0,0 0 15,0 0-15,1-1 0,-1 1 16,0-21-16,0 21 0,0-22 0,0 1 15,-21 0-15,0-1 0,22-20 16,-22 21-16,21-22 0,-21 1 0,0-1 16,0 22-16,0-22 0,21 22 0,-21 0 15,0-1-15,0 22 0,0-21 16,0 21-16,0-1 0,0 44 31,0-1-31,-21 21 0,21-21 16,0 22-16,0-22 0,0 21 15,0 0-15,-21 22 0,21-22 16,0 1-16,0 20 0,0-21 0,0 1 16,0 20-16,0-20 0,0-1 0,0-21 15,0 21-15,21 1 0,0-22 16,0 0-16,0 0 0,0 0 16,1 1-16,-1-1 0,21-21 0,-21 0 0,0 0 15,22 0-15,-22 0 0,0 0 16,21 0-16,-20-21 0,-1-1 0,21 1 15,-21 0-15,0 0 0,22 0 16,-22 0-16,0-22 0,0 22 0,0-21 16,1 21-16,-1-1 0,-21-20 15,0 21-15,0 0 0,0 0 16,-21 21-16,-1 0 16,1 0-16,0 0 0,0 0 0,0 21 15,0 0-15,-1 0 0,22 0 16,0 0-16,0 1 0,0-1 0,0 0 15,0 0-15,0 0 0,22 0 16,-1 1-16,-21-1 0,21-21 0,0 21 16,-21 0-16,0 0 0,0 0 15,0 1 1,-21-22 0,0 0-16,0 0 0,-1 0 15,1 0-15,0 0 16,0 0-16,-21 0 0,20 0 0,1-22 15,-21 22-15,0-21 0,20 0 0,-20 21 16</inkml:trace>
  <inkml:trace contextRef="#ctx0" brushRef="#br0" timeOffset="45347.35">5249 10647 0,'0'0'0,"0"-21"32,21 0-32,22 21 0,-1-22 0,0 1 15,1 0-15,-1 0 0,22 0 0,-22 0 16,21-1-16,1 22 0,-22-21 15,22 0-15,-22 0 0,0 0 16,1 0-16,-1 21 0,-21-22 16,0 22-16,-21-21 15,-21 21 1,0 0-16,0 0 16,-21 0-16</inkml:trace>
  <inkml:trace contextRef="#ctx0" brushRef="#br0" timeOffset="45556.74">5038 10266 0,'-22'0'16,"22"21"62,0 0-78,0 0 0</inkml:trace>
  <inkml:trace contextRef="#ctx0" brushRef="#br0" timeOffset="46783.73">1016 12700 0,'0'0'16,"21"-42"-16,0 21 15,-21-1-15,0 1 16,0 0 0,0 0-16,0 42 31,21 0-31,-21 0 0,22 22 15,-22-22-15,0 21 0,0 22 16,0-22-16,0 22 0,0-22 16,-22 21-16,1-20 0,0-1 15,0 0-15,0 1 0,0-1 0,21-21 16,0 0-16,0 1 0,0-1 16,-22-21-16,22-21 31,0-1-31,0 1 15,0 0-15,22 0 16,-1 0-16,0 0 0,21-1 0,-21 22 16,22-21-16,-1 0 0,0 0 15,1 21-15,20-21 0,-20 0 16,-1 21-16,21-22 0,-20 22 16,-1 0-16,-21-21 0,22 21 15,-22 0-15,0 0 0,-21-21 0,21 21 16,-21-21-16,21 21 15,-21-21-15,0 0 0,0-1 16,0 1-16,0 0 16,-21 0-16,0 21 0,0-21 15,0 21-15,-1 0 16,1 0 0,21 42-16,-21-21 15,21 22-15,0-22 0,0 21 16,0 0-16,0 1 0,0-1 15,0-21-15,0 22 0,0-1 0,0-21 16,21 21-16,0-20 0,-21-1 16,22 0-16,-22 0 0,0 0 0,21 0 15,-21 1-15,21-22 0,-21 21 16,0-42 15,-21 21-15,21-22-16,0 1 0,-21 0 0,-1 0 15,22 0-15,0-22 0,0 22 16</inkml:trace>
  <inkml:trace contextRef="#ctx0" brushRef="#br0" timeOffset="47023.68">2032 12933 0,'0'0'0,"21"0"15,0 0 79,-21-21-63</inkml:trace>
  <inkml:trace contextRef="#ctx0" brushRef="#br0" timeOffset="48379.88">3831 12764 0,'0'0'0,"-42"0"0,21 0 0,-22 0 15,22 0-15,0 0 0,0 0 0,21-22 32,0 1-32,21 0 0,0 0 15,0 0-15,0 0 0,22-1 16,-22 1-16,21-21 0,-21 21 0,22-22 16,-1 22-16,-21-21 0,22 21 15,-22-22-15,0 22 0,0-21 0,-21 21 16,0 0-16,0-1 0,0 1 15,0 0-15,-21 21 0,0 0 0,-22 0 16,22 0-16,-21 0 0,-22 0 16,22 21-16,-21 0 0,20 1 0,-20-1 15,20 0-15,-20 0 0,21 21 16,-1-20-16,1 20 0,21-21 16,0 21-16,21-20 0,0 20 15,0 0-15,21-21 0,0 22 0,21-1 16,-21 0-16,22 1 0,-1-1 15,22-21-15,-22 22 0,0-1 0,1 0 16,-1-21-16,0 22 0,-21-22 16,1 0-16,-22 21 0,0-20 0,0-1 15,0 0-15,-43 0 0,22 0 0,-21-21 16,-1 21-16,1-21 0,0 0 16,-1 0-16,-20 0 0,21 0 15,-22 0-15,1-21 0,20 21 0,-20-21 16,20 0-16,1 0 0,0-22 15,21 22-15,-22-21 0,22 21 16,0-22-16,0 1 0,0 0 0,21-1 16,0 22-16,0-21 0,0 0 15,0 20-15,0 1 0,21 21 16,0 0-16,0 0 16,0 21-16,0 1 0,1-1 15,20 21-15,-21-21 0,21 22 0,1-1 16,-22 0-16,21 1 0,1-22 15,-1 21-15,0 0 0,-21-20 16,22 20-16,-1-21 0,0 0 0,1 0 16,-1 1-16,0-22 0,1 0 15,-1 0-15,0 0 0,1 0 0,-22 0 16,21-22-16,1 1 0,-22 0 16,21 0-16,0 0 0,-20-22 0,20 22 15,0-21-15,-21 21 0,22-22 16,-22 1-16,0 0 0,-21-1 0,0 22 15,0-21-15,0 21 0,0-22 16,0 22-16,-21 0 0,0 21 16,0 0-16,-1 0 0,1 21 15,0 0-15,21 1 0,0-1 16,0 21-16,-21-21 16,21 22-16,0-1 0,0-21 0,0 21 15,0-20-15,0 20 0,21-21 16,-21 0-16,21 0 0,0 1 0,1-1 15,-1 0-15,21-21 0,-21 0 16,22 0-16,-22 0 0,21 0 0,0-21 16,1 0-16,-1 21 0,0-43 0,-20 22 15,20 0-15,0 0 0,1-22 16,-22 1-16,0 21 0,0-21 0,0-1 16,0 22-16,-21-21 15,22-1-15,-22 22 0,0-21 0,0 21 16,0 0-16,0-1 0,0 1 15,0 42 1,-22 1-16,22-1 0,0 21 16,0-21-16,0 43 0,-21-22 15,21 22-15,0-22 0,0 21 0,0 1 16,0 21-16,0-22 0,0 22 16,0-22-16,0 22 0,0 21 0,0-22 15,0 1-15,-21 21 0,21-21 16,0 20-16,0-20 0,-21 21 0,21-21 15,0-22-15,0 22 0,0-22 16,0-20-16,0 20 0,0-42 16,0 22-16,0-22 0,0 0 0,0 0 15,0-42 1,0 0-16,0 0 0,21-1 16,-21-20-16,0 0 0,0-1 0,0 1 15,0-21-15,0-1 0,0 1 16,0-1-16</inkml:trace>
  <inkml:trace contextRef="#ctx0" brushRef="#br0" timeOffset="48693.85">4741 13123 0,'0'0'0,"0"-42"0,-21-21 0,0 20 0,21 1 16,0 21 0,0-22-16,0 1 0,0 21 0,0 0 0,0 0 15,21-22-15,0 22 0,0 21 16,1-21-16,20 0 0,0 21 0,-21 0 15,22 0-15,-1 0 0,0 0 16,1 0-16,-22 21 0,21 0 0,-21 0 16,-21 0-16,0 1 0,22-1 15,-22 21-15,0-21 0,0 22 0,-22-22 16,1 0-16,0 21 0,0-21 0,0 1 16,0-1-16,-1 0 15,1 0-15,-21 0 0,21 0 16,0-21-16,21-21 31,21 21-15,0-21-16,0 0 0,0 0 0,0 0 15</inkml:trace>
  <inkml:trace contextRef="#ctx0" brushRef="#br0" timeOffset="49023.76">5207 12933 0,'0'0'0,"21"0"16,0 0-1,0-21-15,-21 0 0,22 21 0,-1-22 0,0 1 16,21 21-16,-21-21 16,1 0-16,20-21 0,-21 20 0,0 1 15,0 0-15,1 0 0,-1 0 16,0 0-16,-21-1 0,0-20 16,0 21-16,-21 21 15,0 0-15,-1 0 0,1 0 16,0 21-16,0-21 0,0 21 0,0 22 15,-1-22-15,22 21 0,-21-21 16,21 22-16,0-1 0,0-21 0,0 21 16,0-20-16,0 20 0,0-21 15,21 0-15,1-21 0,-1 21 0,0 1 16,0-22-16,0 0 0,0 0 16,22 0-16,-22 0 0,0 0 15,21 0-15,-20-22 0,-1 1 0,21 21 16,-21-21-16,0 0 0,1 0 15,-22 0-15,21-1 0</inkml:trace>
  <inkml:trace contextRef="#ctx0" brushRef="#br0" timeOffset="49383.23">5842 12721 0,'0'0'0,"0"-21"0,0 0 15,0 0-15,0-22 16,0 22-16,21 0 0,0 0 0,0 21 16,-21-21-16,22 21 0,-1 0 0,0 0 15,0 0-15,0 0 16,0 0-16,1 0 0,20 0 0,-21 21 15,0 0-15,22-21 0,-22 21 0,0 0 16,0 22-16,-21-22 0,21 0 16,-21 21-16,0-20 0,0-1 0,0 21 15,0-21-15,0 0 0,0 1 16,0-1-16,0 0 0,-21-21 0,21 21 16,0-42 15,0 0-31,0-22 0,0 22 15,0 0-15,0-21 0,0 21 16,21-22-16,0 1 0,-21 21 16,22-22-16,-1 1 0,0 0 0,0-1 15,0 22-15,0-21 0,1 21 16,-22 0-16,21-1 0,0 22 0,0 0 16,0 0-1,0 0 1,1 22-16,-22-1 0</inkml:trace>
  <inkml:trace contextRef="#ctx0" brushRef="#br0" timeOffset="49939.19">7154 12827 0,'21'-21'0,"-21"0"0,0 0 0,0-22 15,0 22-15,0 0 16,0 0-16,0 0 0,0-1 0,0 1 16,0-21-16,0 21 0,0 0 15,-21-1-15,0 1 0,0 0 0,0 21 16,0 0-16,-1 0 0,1 0 16,0 21-16,0 0 0,0 1 15,0-1-15,-1 21 0,1-21 16,0 22-16,0-1 0,0 0 0,21 1 15,0-1-15,0 0 0,0 1 16,0-22-16,0 21 0,0-21 0,0 0 16,0 1-16,21-22 0,0 0 0,0 0 15,0 0-15,1 0 0,-1 0 16,0 0-16,0-22 0,0 1 0,0 0 16,1 0-16,-1 0 0,0 0 15,-21-22-15,21 22 0,-21-21 0,21-1 16,-21 1-16,0 21 0,0-21 0,0 20 15,0-20-15,0 21 16,0 0-16,0 0 0,0-1 0,0 44 31,0-1-31,0 0 0,0 0 16,0 21-16,0-20 0,0 20 0,0 0 16,0-21-16,0 22 0,0-1 15,0-21-15,0 22 0,0-22 0,0 0 16,21 0-16,-21 0 0,22 0 0,-1-21 15,0 0-15,0 0 16,0 0-16,0 0 0,-21-21 0,22 0 16,-1 0-16,0 0 0,0-22 15</inkml:trace>
  <inkml:trace contextRef="#ctx0" brushRef="#br0" timeOffset="50595.57">7620 12298 0,'0'-64'16,"0"128"-16,0-191 0,0 63 0,0 22 0,0-21 15,0 20-15,-21 22 0,21-21 16,0 21-16,-21-1 0,-1 22 16,1 0-16,0 0 0,21 22 15,0-1-15,-21 21 0,21 0 16,-21 1-16,21-1 0,0 0 0,0 22 16,0-22-16,0 22 0,0-1 15,0-20-15,21 20 0,-21-21 0,21 22 16,-21-22-16,0 1 0,21 20 15,-21-21-15,21 1 0,-21-22 16,0 21-16,22-21 0,-22 1 0,0-1 16,0 0-16,21-21 0,0 0 15,0 0 1,0-21-16,0 0 0,-21-1 0,22 1 16,-1 0-16,0 0 0,-21-21 15,21 20-15,-21 1 0,21-21 0,-21 21 16,0 0-16,0-1 0,0 1 0,0 0 15,0 0-15,0 42 32,0 0-32,0 0 15,0 1-15,0-1 0,0 0 16,0 21-16,0-21 0,0 1 0,0-1 16,0 0-16,0 0 0,0 0 15,21 0-15,1 1 0,-1-22 16,0 0-16,0 0 0,0 0 0,0 0 15,1 0-15,-1-22 0,21 22 16,-21-21-16,0 0 0,1 0 0,-1 0 16,0 0-16,0-1 0,-21 1 15,0-21-15,0 21 0,21 0 16,-21-22-16,0 22 0,0-21 0,0 21 16,-21-1-16,0-20 0,0 21 15,0 0-15,-1 21 0,1 0 0,0 0 16,0 0-16,0 0 0,0 21 15,-1 0-15,1-21 0,0 21 16,0 0-16,21 1 0,0-1 0,0 21 16,0-21-16,0 0 15,0 1-15,0-1 0,0 0 0,21 0 16,0-21-16,0 21 0,22 0 0,-22-21 16</inkml:trace>
  <inkml:trace contextRef="#ctx0" brushRef="#br0" timeOffset="51031.99">8467 12658 0,'0'0'15,"-22"0"-15,1-21 0,0-1 0,21 1 0,-21 0 16,21 0-16,-21 0 0,21 0 16,0-1-16,0 1 0,21 21 15,0 0-15,0 0 16,0 0-16,1 0 0,-1 21 15,0 1-15,0-1 0,0 0 0,0 0 16,1 0-16,-1 0 0,0 22 16,-21-22-16,0 21 0,0-21 15,0 22-15,0-22 0,0 0 0,0 0 16,0 0-16,0 1 0,0-1 16,-21-21-16,0 0 15,21-21 1,0-1-16,0 1 15,0 0-15,0 0 0,0-21 0,0 20 16,21-20-16,-21 0 0,21-1 16,0 22-16,-21-21 0,0 0 0,21 20 15,0-20-15,1 21 0,-22 0 16,21 0-16,0-1 0,-21 1 16,21 21-16,0 0 0,0 0 15,1 0-15,-1 0 0,0 0 0,0 21 16,0 1-16,0-1 0,1-21 15,-1 21-15,21 0 0,-21 0 0,0 0 16</inkml:trace>
  <inkml:trace contextRef="#ctx0" brushRef="#br0" timeOffset="51439.44">9334 12573 0,'0'0'0,"22"0"16,-1 0-16,-21-21 15,21 0-15,0 0 16,-21-1-16,21 1 0,-21 0 15,0 0-15,0 0 0,0 0 16,0-1-16,-21 22 0,0 0 16,0 0-16,0 0 0,-1 0 15,1 22-15,0-1 0,0 0 0,0 0 16,21 0-16,-21 22 0,21-22 16,0 0-16,0 0 0,0 0 0,0 22 15,0-22-15,0 0 0,21 21 16,0-21-16,0 1 0,0-22 15,22 21-15,-22 0 0,0 0 0,0-21 16,0 21-16,0-21 0,1 21 16,-22 1-16,0-1 15,-22 0 1,1-21-16,0 0 0,0 0 16,-21 0-16,20 0 0,1 0 0,-21 0 15,21 0-15,0 0 0,-22 0 0,22 0 16,0 0-16,0 0 15,21-21 1,0 0-16,0-1 16,0 1-1,0 0-15</inkml:trace>
  <inkml:trace contextRef="#ctx0" brushRef="#br0" timeOffset="51756.39">7789 12234 0,'0'0'0,"-84"0"0,20 0 16,1-21-16,20 21 0,1 0 0,21 0 16,0-21-16,21 0 0,0 0 15,21 0-15,21-1 16,22 1-16,-22 21 0,43-21 15,-22 0-15,22 0 0,-1 21 0,1-21 16,0-1-16,-22 22 0,22-21 16,-22 21-16,22 0 0,-43-21 0,22 21 15,-22 0-15,1 0 0,-1 0 0,-21 0 16,0 0-16,-42 0 31,0 21-31,0 0 0,-22-21 16,1 22-16</inkml:trace>
  <inkml:trace contextRef="#ctx0" brushRef="#br0" timeOffset="52872.81">974 14669 0,'-22'-22'0,"22"1"31,22 21-15,-22-21-16,21 21 16,0 0-16,21-21 0,-21 21 0,1 0 15,20 0-15,-21 0 0,21 0 16,-20-21-16,-1 21 0,0 0 16,0 0-16,0 0 0,-21 21 31,-21-21-16,0 0-15,0 0 0,0 21 16,-1-21-16,1 0 0,0 0 16,0 21-16,-21-21 0,20 21 15,1-21-15,0 22 0,-21-22 16,21 21-16,-1 0 0,1 0 16,0 0-16,21 0 0,-21 22 15,21-22-15,-21-21 0,21 21 16,0 0-16,0 0 0,0 1 15,-21-1-15,21 0 0,-22 0 16,22-42 31,0 0-47,0 0 16,22 21-16,-1 0 0,0-22 15,0 22-15,0 0 16,0 0-16,1 0 0,20 0 15,-21 0-15,21 0 0,1 0 0,-22 22 16,21-1-16,-21 0 0,22-21 16,-22 21-16,0 21 0,0-20 0,0-1 15,-21 0-15,0 0 0,0 21 16,0-20-16,0-1 0,-21 0 16,0 21-16,0-21 0,0 1 0,0-22 15,-22 21-15,22 0 16,0-21-16,-21 0 0,20 21 0,-20-21 15,21 0-15,-21 0 0,20 0 0,1 0 16,0 0-16,0 0 16,0 0-16,0 0 0,21-21 15,0 0-15,0 0 16,21-1 0,0 1-16,0 21 0,21-21 0,-20 0 15,-1 0-15,21 0 0</inkml:trace>
  <inkml:trace contextRef="#ctx0" brushRef="#br0" timeOffset="53105.67">1841 14965 0,'0'0'0,"43"0"0,-1 0 16,-42-21 93,0 0-93,21-1-16</inkml:trace>
  <inkml:trace contextRef="#ctx0" brushRef="#br0" timeOffset="53795.28">4424 14372 0,'0'0'0,"0"-42"0,0 21 15,0 0-15,0-1 0,0-20 0,0 21 16,0 0-16,-21 0 0,21-1 16,-22 1-16,1 21 15,0 0-15,0 0 16,0 21-16,0 1 0,-1 20 16,1 0-16,0 1 0,0 20 0,-21-21 15,20 43-15,1-21 0,0-1 16,0 1-16,0 20 0,0-20 0,21-1 15,-22 1-15,22-22 0,0 22 16,0-22-16,22 0 0,20-21 0,-21 22 16,21-43-16,-20 21 0,20-21 15,0 0-15,1 0 0,-1-21 0,0 0 16,1-22-16,-1 22 0,0-21 16,1 21-16,-1-22 0,0 1 15,1 0-15,-22-1 0,0-20 16,21 20-16,-42-20 0,0 21 0,0-22 15,0 22-15,0-22 0,-21 1 16,0 20-16,-21-20 0,20 21 0,-20-1 16,0 1-16,-1 21 0,1 0 15,0-1-15,-1 22 0,1 0 0,0 0 16,-1 22-16,1-1 0,0 21 16,-1 0-16,22 1 0,-21-1 0,21 22 15,-22-22-15,22 21 0,0-20 16,0 20-16,21-20 0,0-1 0,0-21 15,21 21-15,21-20 0,-20-1 16,20 0-16,0-21 0,22 0 16</inkml:trace>
  <inkml:trace contextRef="#ctx0" brushRef="#br0" timeOffset="54152.03">5080 14415 0,'0'0'0,"0"-22"0,21-20 16,-21 0-16,0 21 0,0-1 0,0 1 15,0 0-15,0 0 0,-21 21 16,21 21 0,-21 0-16,21 22 0,0-1 15,0 0-15,0 1 0,0 20 16,0 1-16,0-1 0,0 1 16,0 20-16,0-20 0,0 20 0,0 1 15,0 0-15,0 21 0,0-22 16,0 22-16,0-21 0,0 21 0,0-22 15,0 22-15,0 0 0,0-21 0,-21-1 16,21 1-16,0 0 0,0-22 16,0-21-16,0 22 0,-22-22 0,22 1 15,0-22-15,0 0 0,0-42 32,22-22-17,-22 22-15,0-21 0,0 0 16,21-22-16,-21 1 0,0-1 0,0-21 15,0 22-15,0-22 0</inkml:trace>
  <inkml:trace contextRef="#ctx0" brushRef="#br0" timeOffset="54462.84">4995 14753 0,'0'-63'0,"0"126"0,0-169 0,-21 43 16,21 21-16,-21-1 0,21 1 15,0 21-15,0-22 0,0 22 0,21 0 16,0 0-16,0 0 0,1 0 15,-1 21-15,21 0 0,0 0 16,-20 0-16,20 0 0,0 0 0,1 0 16,-1 21-16,0 0 0,-21 0 15,1 0-15,-1 22 0,-21-22 0,0 21 16,0 0-16,-21 1 0,-1-1 16,-20 0-16,21 1 0,0-1 0,-22-21 15,1 22-15,21-22 0,0 21 16,-22-21-16,22 0 0,21 1 15,-21-22-15,42-22 32,0 1-32,1 0 0,-1 0 15,0 0-15,0 0 0,21-1 0,-20 1 16,-1 21-16,0-21 0</inkml:trace>
  <inkml:trace contextRef="#ctx0" brushRef="#br0" timeOffset="55100.09">5482 14669 0,'0'0'16,"21"0"-16,0 0 0,22-22 15,-22 22-15,0-21 0,0 21 0,0-21 16,1 0-16,-1 21 0,42-42 16,-42 20-16,22-20 0,-22 21 15,0 0-15,0-22 0,0 22 0,1-21 16,-22 21-16,0 0 0,0-1 16,0 1-16,-22 21 15,1 0 1,0 21-16,0 1 0,0-1 15,0 0-15,-1 0 0,1 21 0,0 1 16,21-22-16,-21 21 0,21 1 16,0-22-16,0 21 0,0-21 0,0 0 15,21 1-15,0-1 0,0 0 16,64 0 0,-43-21-16,-20 0 0,-1 0 0,21 0 15,-21-21-15,0 21 0,1-21 16,-1 0-16,0-1 0,0 1 15,0-21-15,0 21 0,1 0 16,-1-22-16,0 1 0,-21 21 0,21-22 16,0 22-16,0-21 0,1 21 0,-1 0 15,-21-1-15,21 22 0,0 0 16,0 0-16,0 0 0,1 0 16,-1 22-16,0-1 0,0 0 15,0 0-15,0 21 0,1-20 0,-22 20 16,21-21-16,-21 21 0,21 1 15,-21-22-15,0 21 0,0-21 0,0 1 16,0-1-16,0 0 0,0 0 0,0-42 47,0 0-31,0 0-16,21-1 0,-21-20 15,0 21-15,21-21 0,-21 20 0,0-20 16,0 0-16,21 21 0,-21-22 15,22 1-15,-22 21 0,0-22 0,21 22 16,-21-21-16,21 21 0,-21 0 0,21 21 16,-21-22-16,21 22 15,0 0-15,1 0 16,-1 0-16,-21 22 16,21-1-16</inkml:trace>
  <inkml:trace contextRef="#ctx0" brushRef="#br0" timeOffset="56858.28">7493 14584 0,'0'0'0,"21"0"16,-21-21-16,0 0 0,21-1 16,-21 1-16,21 0 0,-21 0 15,22-21-15,-22 20 0,0-20 0,0 21 16,0 0-16,0-22 0,0 22 15,0-21-15,-22 21 0,1 0 16,0-1-16,0 1 0,0 21 0,0 0 16,-22 0-16,22 0 0,0 0 15,0 21-15,-22 1 0,22-1 0,0 21 16,0 0-16,0-20 0,0 20 16,-1 21-16,22-20 0,0-1 0,0 0 15,0 1-15,0-1 0,0 0 0,0 1 16,0-22-16,0 21 0,0-21 15,22 1-15,-1-22 0,0 21 0,0-21 16,0 0-16,0 0 0,1 0 0,-1-21 16,0 21-16,0-22 0,0 1 15,0 0-15,1 0 0,-22-21 16,21 20-16,0-20 0,0 21 16,-21-21-16,0 20 0,0-20 15,0 0-15,0-1 0,0 1 0,0 21 0,0-21 16,0 20-16,0 1 0,0 42 31,0 1-15,0 20-16,0-21 0,0 21 0,0 1 15,21-1-15,-21 0 0,21 1 0,-21-22 16,22 21-16,-1-21 0,0 22 16,-21-22-16,21 0 0,0 0 15,0-21-15,1 0 0,20 21 0,-21-21 16,0 0-16,22 0 0,-22-21 15,0 21-15,0-21 0,0 0 0,0 0 16,1-22-16,-1 22 0,0-21 16,0 0-16,0-1 0,-21-20 0,0 20 15,21-20-15,-21-1 0,22 22 16,-22-21-16,0-1 0,0 1 0,0-1 16,0 1-16,0 20 0,0-20 0,0 20 15,0 22-15,0-21 0,0 21 16,0 0-16,-22 21 0,22 21 15,-21 21 1,21-21-16,0 22 0,0-1 0,0 0 16,0 22-16,0-22 0,0 22 0,0-1 15,0-21-15,0 22 0,0-1 16,21 1-16,1-22 0,-1 22 0,-21-22 16,21 0-16,0 1 0,0-1 15,0-21-15,1 0 0,-1 1 0,0-1 16,0-21-16,0 0 0,0 0 15,1 0-15,-1 0 0,0-21 0,0-1 16,0 22-16,0-42 0,1 21 0,-1 0 16,-21 0-16,21-1 0,-21-20 15,21 21-15,-21 0 0,0 0 16,0-1-16,0 1 0,0 0 16,0 42-1,0 0-15,0 1 16,0-1-16,0 0 0,0 0 15,0 0-15,0 22 0,0-22 0,0 0 16,0 0-16,0 21 0,21-42 16,0 22-16,1-1 0,-1 0 0,0-21 15,0 0-15,0 0 0,22 0 16,-22 0-16,0 0 0,21 0 0,-21 0 16,22 0-16,-22-21 0,0 0 0,0-1 15,0 1-15,1 0 16,-22 0-16,0-21 0,0 20 0,0-20 15,0 0-15,0-1 0,0 1 0,0 21 16,0-21-16,-22-1 0,1 22 16,0-21-16,0 21 0,21-1 0,-42 1 15,20 21-15,1 0 0,0 0 16,0 0-16,-21 0 0,20 21 0,1-21 16,0 22-16,0-1 0,21 21 0,0-21 15,0 22-15,0-22 0,0 21 16,0 0-16,0-20 0,0 20 0,0-21 15,0 0-15,21 0 0,0 1 16,0-1-16,22 0 0,20-21 16,-42 0-16,22 0 0,-1 0 15,-21-21-15,22 0 0,-1 21 16,-21-22-16,21-20 0,-20 21 0,20 0 16,-21 0-16,0-22 0,0 22 15,22 0-15,-22-21 0,0 20 0,-21 1 16,21 0-16,0 0 0,-21 42 31,0 0-15,0 0-16,0 1 0,0-1 15,0 0-15,0 0 0,-21 21 0,21-20 16,0-1-16,0 21 0,0-21 16,0 0-16,0 22 0,0-22 15,21 0-15,1 0 0,-1-21 0,0 21 16,0-21-16,0 0 0,0 0 15,1 0-15,20 0 0,-21 0 0,0 0 16,22 0-16,-22-21 0,0 0 0,21 21 16,-21-42-16,1 21 0,-1-1 15,0-20-15,0 21 0,0-21 0,0-1 16,1 22-16,-1-21 0,-21-1 16,0 1-16,21 21 0,-21-21 0,0 20 15,0 1-15,0 0 0,0 0 16,-21 21-16,0 0 15,-1 0-15,22 21 16,0 0-16,0 0 0,0 1 0,0-1 16,0 0-16,0 0 0,0 21 0,0-20 15,0-1-15,0 21 0,0-21 16,0 22-16,0-22 0,0 0 0,0 0 16,0 0-16,0 0 0,0 1 15,0-1-15,0 0 0,0 0 16,-21-21-1,0 0 1,0 0-16,0 0 0,0 0 16,21-21-16,-22 21 0,22-21 0,-21 21 15,21-21-15,-21 21 16,0-22-16,21 1 0,-21 21 0,0-21 16,-1 0-16,1 0 0</inkml:trace>
  <inkml:trace contextRef="#ctx0" brushRef="#br0" timeOffset="57123.33">8086 14097 0,'0'0'15,"-64"0"-15,1 21 0,20-21 0,1 0 0,21 0 16,0 0-16,21-21 15,21 0-15,0 21 16,21-21-16,1 0 0,-1-1 0,21 1 16,1 0-16,-22-21 0,22 21 15,-1 21-15,1-22 0,-22 1 0,22 0 16,-22 0-16,0 21 0,1 0 16,-22 0-16,0 0 0,-42 0 15,-22 0-15,1 21 16</inkml:trace>
  <inkml:trace contextRef="#ctx0" brushRef="#br0" timeOffset="57922.94">1482 16531 0,'0'0'0,"0"-21"0,21 0 15,-21 0-15,0 0 0,0-1 16,0 1-16,-21 0 0,-1 21 16,-20 0-16,21 0 0,0 0 0,-22 0 15,22 0-15,-21 21 16,0 0-16,20 1 0,-20-1 0,21 21 15,-21 22-15,20-22 0,1 21 16,-21 1-16,42-1 0,-21 1 16,21-1-16,0 1 0,0-1 0,0 1 15,21-22-15,0 1 0,0-1 16,0-21-16,22 0 0,-1 0 16,0-21-16,22 0 0,-22 0 0,1 0 15,20 0-15,-21 0 0,1-21 16,-22 0-16,21 21 0,-21-21 15,1 0-15,-1 0 0,-21-22 0,0 22 16,0 0-16,0 0 16,-21 0-16,-1-1 0,1 1 0,-21 0 15,21 0-15,-22 21 0,22 0 16,-21 0-16,0 0 0,20 0 16,-20 21-16,21-21 0,0 21 0,-22 0 15,22 1-15,0-1 0,0 0 16,21 0-16,0 0 0,0 0 15,0 1-15,0-1 0,0 0 16,21-21-16,0 0 0,22 0 16</inkml:trace>
  <inkml:trace contextRef="#ctx0" brushRef="#br0" timeOffset="58123.35">2138 16955 0,'0'0'0,"42"0"0,0-22 0,1 1 15,-22 21-15,0-21 0,0 21 16,0 0-16,1 0 0,-22-21 31,21 21 16,0 0-47,0-21 16</inkml:trace>
  <inkml:trace contextRef="#ctx0" brushRef="#br0" timeOffset="62100.29">3683 16955 0,'0'0'0,"-21"0"15,0 0-15,-1 0 16,1 0-16,0 0 16,21-22-16,0 1 0,0 0 15,0 0-15,0 0 0,0-22 16,0 22-16,0-21 0,0 0 0,21-1 15,0 1-15,1 0 0,20-1 16,-21 1-16,21 0 0,-20-1 0,20 22 16,-21 0-16,21 0 0,1 0 15,-22 21-15,0 0 0,0 0 0,0 0 16,1 21-16,-1 0 0,-21 0 16,21 0-16,-21 0 0,0 1 0,0-1 15,0 0 1,0 0-16,0-42 31,0 0-31,0 0 16,0-1-16,0 1 15,0 0-15,-21 0 0,0 21 0,21-21 16,-22 0-16,1-1 0,0 1 16,0 21-16,0-21 0,0 21 0,-22 0 15,22 0-15,0 0 0,0 0 16,0 21-16,-1 0 0,1 22 15,0-22-15,0 21 0,21-21 0,0 22 16,0-1-16,0 0 0,0 22 16,0-22-16,0 1 0,21 20 15,0-21-15,0 1 0,22-1 16,-22-21-16,0 22 0,21-22 0,1 0 16,-22 0-16,21-21 0,1 0 15,-1 0-15,-21 0 0,21 0 0,1-21 16,-1 0-16,0 0 0,1-1 15,-22-20-15,21 21 0,-21-21 0,22-1 16,-22 22-16,0-21 0,0-1 16,-21 22-16,0-21 0,0 0 0,0 20 15,0 1-15,0 0 0,0 0 16,0 0-16,0 42 31,0 0-31,0 0 0,0 0 16,0 22-16,0-1 0,0-21 15,0 22-15,0-1 0,0 0 0,0 1 16,0-22-16,21 21 0,1-21 16,-1 0-16,0 1 0,21-1 0,-21-21 15,22 0-15,-22 0 0,21 0 16,-21 0-16,22 0 0,-22 0 0,21-21 16,-21-1-16,22 1 0,-22-21 15,0 21-15,21-22 0,-20 22 0,-22-21 16,21 0-16,-21-1 15,0 22-15,0-21 0,0-1 0,0 1 16,0 0-16,-21 21 0,-1-22 16,-20 1-16,21 21 0,-21 0 0,20-1 15,-20 1-15,0 0 0,21 21 16,-22 0-16,22 0 0,-21 21 0,21-21 16,-22 21-16,22 22 0,0-22 15,0 0-15,21 21 0,0 1 0,0-1 16,0 0-16,0-20 0,42 20 15,-21 0-15,0 1 0,22-22 0,-1 21 16,0-21-16,1 0 0,-1 1 16,0-22-16,1 0 0,-1 0 15,0 0-15,1 0 0,-1-22 0,0 22 16,22-42-16,-22 21 0,1 0 16,-22 0-16,21-22 0,-21 22 0,22 0 15,-22-21-15,-21 20 0,0-20 16,21 21-16,-21-21 0,0 20 0,0-20 15,0 21-15,0 0 0,0 0 16,-21-1-16,21 1 0,-21 21 16,21 21-1,-22 1-15,22-1 0,0 0 0,0 21 16,0-21-16,0 1 0,0 20 16,0-21-16,0 0 0,0 22 15,22-22-15,-22 0 0,0 0 0,21 0 16,-21 0-16,0 1 0,0-1 15,21-21-15,-21 21 0,21-21 16,0-21 0,-21 0-16,21-1 0,-21 1 15,0 0-15,0 0 0,22 0 16,-1-22-16,0-20 16,-21 21-16,21 20 0,0-20 0,-21 21 15,21 0-15,1 0 0,-22-1 0,21 22 16,0 0-1,-21 22 1,21-1-16,0 21 0,-21-21 16,0 0-16,0 1 0,21 20 15,1-21-15,-22 0 0,0 0 0,21 22 16,0-22-16,0 0 0,0-21 16,-21 21-16,43 0 0,-22-21 15,0 0-15,0 0 0,0 0 16,0 0-16,1-21 0,-1 0 15,0 0-15,0 21 0,0-42 16,0 20-16,1 1 0,-1 0 0,0-21 16,-21 21-16,21-22 0,0 22 0,-21-21 15,0 21-15,21-22 0,1 22 16,-22 0-16,21 21 0,-21 21 31,0 0-31,0 0 16,0 22-16,0-22 0,0 0 15,0 21-15,0-20 0,0-1 0,0 21 16,0-21-16,0 0 0,0 1 16,21 20-16,0-21 0,0-21 0,0 21 15,1 0-15,-1-21 0,21 0 16,-21 0-16,22 0 0,-1 0 0,0 0 16,1 0-16,-1 0 0,0-21 15,1 0-15,-22 0 0,21 0 16,-21 0-16,0-1 0,22-20 15,-22 0-15,-21 21 0,0-22 16,0 22-16,0-21 0,0 21 0,0-22 16,0 22-16,-21 0 0,21 0 15,-21 0-15,-1 21 16,1 0-16,21 21 0,-21 0 16,21 0-16,0 0 0,0 0 15,0 1-15,0 20 0,0-21 16,0 0-16,0 22 0,0-22 15,0 0-15,0 0 0,0 0 0,0 0 16,0 1-16,0-1 16,0-42 15,0-1-31,0 1 16,21 0-16,-21 0 0,21 0 0,-21 0 15,22-22-15,-1 22 0,0-21 16,-21 21-16,21-1 0,0-20 0,0 21 15,1 0-15,-1 21 0,0 0 16,0 0-16,0 0 16,0 21-16,-21 0 0,0 0 15,0 0-15,22 1 0,-22-1 16,0 0-16,21 0 0,-21 0 0,0 0 16,0 1-16,0-1 15,0 0-15,0 0 16,21-21-1,0-21-15,-21 0 16,21 0-16,-21-1 0,0 1 0,21 0 16,1-21-16,-1 21 0,0-22 15,0 22-15,0-21 0,0 21 0,1-1 16,-1 1-16,0 0 16,-21 0-16,21 21 0,-21 21 15,0 0-15,0 0 16,0 1-16,0-1 0,0 21 0,0-21 15,0 22-15,0-22 0,0 0 0,0 21 16,0-21-16,0 1 0,0-1 16,0 0-16,0 0 0,0 0 15,0 0 1,21-21-16,0 0 16,1 0-1,-1 0-15,0 0 16,0 0-1,-21-21 1,21 21 15,0 0 1,1 0 46,-1 0-63,0 0 1,0 0-16,0 0 0,0 0 16,22 0-16,-22 0 0,21 0 15,1 0-15,-22-21 0,21 21 0,0 0 16,-20-21-16,20 0 0,-21 21 0,21-21 15,-20 21-15,-1-22 0,0 1 16,0 0-16,0 21 0,-21-21 0,0 0 16,0 0-16,0-1 0,0 1 15,0-21-15,0 21 0,0 0 16,0-1-16,0 1 0,0 0 0,0 0 16,-21 0-16,0 21 0,0 0 15,0 0-15,-1 0 16,1 21-16,0 0 0,0 21 15,0-20-15,21-1 0,0 21 0,0-21 16,0 22-16,0-22 0,0 0 0,0 21 16,0-21-16,0 1 0,21-1 15,0 0-15,0 0 0,0-21 16,22 0-16,-22 0 0,0 0 16,0 0-16,22 0 0,-22-21 0,0 0 15,21 21-15,-21-21 0,22-1 16,-22 1-16,0 0 0,0 0 15,0-21-15,1 20 0,-1 1 0,0 0 16,-21 0-16,0-21 0,0 20 16,0 1-16,0 0 0,0 42 31,0 0-15,0 1-16,0 20 0,0-21 0,-21 0 15,21 0-15,-21 1 0,21-1 16,0 0-16,0 0 0,-22 0 0,22 0 15,0 1-15,-21-1 16,21-42 15,21-1-31,1 22 16,-1-21-16,-21 0 0,21-21 0,21-1 16,-21 1-16,1 21 0,20-21 15,-21-1-15,0 22 0,0-21 16,1 21-16,-1-1 0,0 1 15,0 21-15,0 0 0,-21 21 16,0 1-16,0-1 16,0 0-16,0 0 0,0 21 0,0-20 15,0 20-15,0-21 0,21 0 16,1 22-16,-1-22 0,-21 0 16,21 0-16,0 0 0,0 0 15,0 1-15,22-22 0,-22 0 0,0 0 16,0 0-16,22 0 0,-22 0 0,0 0 15,0-22-15,0 22 0,0-21 16,22 0-16,-22 0 0,0-21 0,0 20 16,0-20-16,-21 0 0,22-1 0,-1 1 15,-21 0-15,0-22 0,0 1 16,21 20-16,-21-20 0,0-1 0,0 22 16,0-21-16,0-1 0,0 22 15,0-1-15,0 1 0,0 21 16,0 0-16,0 0 0,0 42 15,0 0 1,-21 0-16,21 21 0,0-20 0,0 20 16,0 0-16,-21 22 0,21-22 0,0 0 15,-22 22-15,22-1 0,0-20 16,0 20-16,0-20 0,0-1 0,0 0 16,0 1-16,0-1 0,22-21 15,-1 0-15,-21 0 0,21 1 0,0-1 16,0-21-16,0 0 0,1 0 15,-1 0-15,0 0 16,0 0-16,0-21 0,0-1 0,1 1 16,-1 0-16,0 0 0,0 0 0,0-22 15,22 22-15,-22 0 0,0-21 16,-21-1-16,21 22 0,0 0 16,-21-21-16,0 21 0,0-1 0,0 1 15,0 0-15,-21 21 16,0 21-16,0-21 15,0 21-15,-1 1 0,1-1 16,21 21-16,-21 0 0,21-20 16,0-1-16,0 21 0,0-21 0,0 0 15,21 1-15,0-1 16,1 0-16,-1 0 0,0 0 0,0 0 16,0 1-16,0-1 0,1-21 15,-22 21-15,21-21 0,-21 21 16,-21-21 15,-1 0-31,1 0 16,0 0-16,21-21 0,-21 21 0,0-21 15,0 21-15,21-21 16,-22 21-16,1-22 0,0 1 0,0 21 16,-21-21-16,20 0 0</inkml:trace>
  <inkml:trace contextRef="#ctx0" brushRef="#br0" timeOffset="62339.87">9461 16023 0,'0'-21'16,"0"0"0,22 0-16,-1 21 0,-21-21 15,21 21-15,0-22 0,0 22 16,0-21-16,1 0 0,-1 21 0,0-21 15,0 21-15,0-21 0,0 21 16,22-21-16,-22-1 0,0 22 16,0-21-16,0 0 0,-21 0 15,0 0-15,-21 0 16,0-1-16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3:48:37.3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4784 6287 0,'0'0'0,"0"-22"0,0 1 16,0 0-16,21 21 15,0-21-15,0 0 16,-21 42 62,0 0-62,21-21-1,0 0-15,1 0 16,-22 21-16,21-21 0,0 0 0</inkml:trace>
  <inkml:trace contextRef="#ctx0" brushRef="#br0" timeOffset="1228.3">11049 6117 0,'0'0'0,"-21"0"78,0 0-78,-1 0 0,1 0 16,0 0-16,0 0 16,0 0-16,0 0 15,-1 0-15,1 0 16,64 0 0,-22 0-1,21-21-15,0 21 0,1 0 16,20 0-16,1 0 0,20-21 15,-20 21-15,-1 0 0,22 0 0,-21 0 16,-1 0-16,1 0 0,-1 0 0,-21 0 16,22 0-16,-22-21 0,1 21 15,-1 0-15,-21 0 0,21 0 16,-20 0-16,-1 0 0,-42 0 78,-1 0-62,1 0-16,0 0 0,0 0 15</inkml:trace>
  <inkml:trace contextRef="#ctx0" brushRef="#br0" timeOffset="1723.97">11261 6160 0,'0'0'0,"-22"0"0,-20 0 16,21 0-16,0 0 16,0 0-1,-1 0 1,44 0 62,-1 0-78,0 0 0,21 0 0,1 0 16,-1 0-16,21 0 0,1 0 15,-22 0-15,22 0 0,-1 0 0,-20 0 16,20 0-16,-21 0 0,1 0 15,-1 0-15,0 0 0,1 0 0,-22 0 16,21 0-16,-21 0 0,22-22 0,-22 22 16,0 0-16,0 0 0,0 0 15,-21-21 48,0 0-32,0 0-15</inkml:trace>
  <inkml:trace contextRef="#ctx0" brushRef="#br0" timeOffset="2308.65">11959 5821 0,'0'0'0,"0"-21"0,-21 21 0,0 0 15,21-21-15,0 42 63,21 0-48,0-21-15,0 21 0,0 0 16,1-21-16,-1 21 0,0 1 16,0-1-16,0-21 0,0 21 0,1 0 15,20-21-15,-21 21 0,0-21 16,0 0-16,22 21 0,-22-21 0,0 22 16,21-22-16,-20 0 0,-1 0 15,21 0-15,-21 0 0,0 0 0,1 0 16,-1 0-16,0 0 15,0 0-15,-21 21 32,-21-21-32,0 21 15,0 0-15,-22-21 0,22 21 0,-21 0 16,-1 1-16,1-22 16,0 21-16,-22 0 0,22 0 0,-22 0 15,1 22-15,21-22 0,-22 0 0,22 0 16,-1 21-16,1-20 0,0-1 15,-1 21-15,22-21 0,0 0 0,0 1 16,0-1-16,0 0 16,21 0-16,0 0 15,21-42 48,0 0-63,0 0 15,0 21-15,22-21 0</inkml:trace>
  <inkml:trace contextRef="#ctx0" brushRef="#br0" timeOffset="3228.19">12806 5884 0,'0'-21'16,"0"0"15,21 21-15,0 0-16,0 0 0,0 0 0,1 0 15,-1 0-15,21 0 0,-21 0 0,0 0 16,1 21-16,20 0 0,-21 1 15,0-1-15,-21 21 0,21-21 0,-21 0 16,0 22-16,0-22 16,0 0-16,0 21 0,0-20 0,0-1 15,0 0-15,-21 0 0,21 0 0,-21 0 16,0-21 0,21-21 15,0 0-31,0 0 15,0 0-15,0 0 0,0-22 16,21 1-16,0 21 16,0 0-16,-21-22 0,22 22 0,-1 0 15,0-21-15,0 20 0,0 1 16,0 21-16,1-21 0,-1 0 16,0 21-1,0 0-15,0 0 16,-21 21-16,21 0 15,-21 0 1,0 1-16,0-1 16,22-21-16,-1 21 15</inkml:trace>
  <inkml:trace contextRef="#ctx0" brushRef="#br0" timeOffset="3627.63">13568 6075 0,'21'0'0,"0"0"31,0 0-31,-21-21 0,21 21 16,1-21-16,-1 21 0,-21-22 0,21 1 16,0 21-16,0-21 0,0 0 15,1 21-15,-1-21 0,-21 0 0,21-1 16,-21 1-16,21 0 0,-21 0 0,0 0 31,-21 0-15,0 21-16,0 0 0,-1 21 0,22 0 15,-21-21-15,0 21 0,0 0 16,0 22-16,21-22 0,0 0 0,-21 0 16,21 0-16,0 0 0,-22 22 15,22-22-15,0 0 0,0 0 0,0 0 16,0 1-16,0-1 15,0 0-15,22-21 16,-22 21-16,21-21 0,-21 21 16,21-21-16,0 0 0,0 0 15,0 0 1,1 0-16,-1 0 0,0-21 16</inkml:trace>
  <inkml:trace contextRef="#ctx0" brushRef="#br0" timeOffset="4131.92">14520 5884 0,'0'0'0,"0"-21"0,0 0 16,-21 21-1,0 0-15,0 0 0,0 0 16,-1 0-16,1 0 0,0 0 15,0 21-15,0-21 0,0 21 16,-1 1-16,1-22 0,0 21 0,0 0 16,21 0-16,-21 0 0,21 0 15,0 1-15,21-1 16,-21 0 0,21-21-16,0 0 15,0 0-15,-21 21 0,22-21 0,-1 0 16,0 0-16,0 21 15,0-21-15,0 0 0,1 0 0,-1 21 16,0-21-16,0 22 16,-21-1-1,-21 0 1,0-21-16,0 0 16,-1 21-16,1-21 0,0 0 15,0 0-15,0 0 0,-22 0 0,22 0 16,0 0-16,0 0 0,-21 0 15,20 0-15,1 0 0,0 0 16,0 0-16,0 0 0,0 0 0,-1 0 0,1 0 16,0 0-1,21-21 1,21 0 0,0 21-16</inkml:trace>
  <inkml:trace contextRef="#ctx0" brushRef="#br0" timeOffset="4640.14">14817 6054 0,'0'0'15,"-22"0"-15,22-21 16,0-1 0,0 1-1,22 21-15,-1-21 0,0 0 16,0 21-16,0-21 0,-21 0 15,21 21-15,-21-22 16,0 1-16,-21 21 31,0 0-31,0 0 0,0 21 16,0 1-16,-1-1 0,1 0 16,0 0-16,0 0 0,0 0 0,0 1 15,21-1-15,-22-21 0,22 21 0,0 0 16,0 0-16,0 0 0,0 1 15,22-22-15,-1 0 0,0 21 16,0-21-16,0 0 16,0 0-16,1 0 0,-1 0 0,0 0 15,0 0-15,0 0 0,0 0 0,1 0 16,-1 0-16,0 0 0,0 0 16,0-21-16</inkml:trace>
  <inkml:trace contextRef="#ctx0" brushRef="#br0" timeOffset="5076">15155 5927 0,'0'0'0,"0"-21"0,-21 21 0,21-22 16,21 22 15,0 0-15,1 22-16,-1-1 15,0 0-15,0-21 0,0 21 16,-21 0-16,21 0 0,1 1 16,-22-1-16,0 0 0,0 0 15,0 0-15,0 0 16,0 1 0,0-44 30,0 1-30,0 0-16,0 0 16,0 0-16,0 0 0,21-1 15,0 1-15,-21 0 0,0 0 16,21 0-16,0 0 0,-21-1 16,21 22-16,1 0 15,-1 0-15,0 0 16,0 0-1,-21 22 1,21-22-16,0 0 0</inkml:trace>
  <inkml:trace contextRef="#ctx0" brushRef="#br0" timeOffset="5564.72">15748 5927 0,'0'0'0,"-21"0"0,0-21 16,-1 21-16,22 21 47,0 0-31,0 0-16,0 0 0,0 0 15,0 1 1,0-1-16,22 0 0,-22 0 15,0 0-15,0 0 0,0 1 16,21-22-16,-21 21 16,21-21 31,-21-21-47,21-1 15,-21 1-15,0 0 0,21 0 16,0 0-16,-21 0 0,22-1 15,-1 1-15,-21 0 0,21 0 0,0 0 16,-21 0-16,21-1 0,0 1 16,-21 0-16,22 21 15,-22-21-15,21 21 16,-21 21 15,0 0-15,0 0-1,21-21-15,0 22 0</inkml:trace>
  <inkml:trace contextRef="#ctx0" brushRef="#br0" timeOffset="5928.51">16192 6011 0,'0'0'0,"22"-21"47,-1 21-47,0-21 0,0 0 15,0 21-15,0-21 16,1 0-16,-1-1 0,-21 1 16,21 21-16,-21-21 0,21 21 15,-21-21-15,-21 21 31,0 0-31,0 0 0,-1 21 16,1-21-16,0 21 0,0 0 0,0-21 16,0 22-16,21-1 0,-22 0 15,1 0-15,21 0 0,-21 0 0,21 1 16,0-1-16,0 0 0,0 0 16,0 0-16,21 0 15,0-21-15,1 0 0,-1 22 0,0-22 16,0 0-16,21 0 0,-20 0 15</inkml:trace>
  <inkml:trace contextRef="#ctx0" brushRef="#br0" timeOffset="6671.75">17060 5969 0,'-21'-42'16,"0"42"-1,21-21-15,0-1 0,-21 22 0,0 0 16,21-21-16,-22 21 0,1 0 16,0 0-16,0 0 0,0 0 0,0 0 15,-1 0-15,-20 0 0,21 21 16,0 1-16,-22-22 0,22 21 0,0 0 15,0 0-15,0 0 0,0 0 16,-1 1-16,22-1 0,0 0 0,0 0 16,0 0-16,0 0 0,0 1 15,0-1-15,22 0 16,-1-21-16,0 0 0,0 21 16,0-21-16,0 0 15,1 0-15,-1 0 0,0 0 0,0 0 0,0 0 16,0 0-16,1-21 0,-1 0 0,0 21 15,0-21-15,0-1 16,0 22-16,-21-21 0,22 0 0,-1-21 16,0 21-16,0-1 0,0-20 15,0 21-15,1-21 0,20-1 0,-21 1 16,0 0-16,0-22 0,1 22 0,-1-1 16,0 1-16,0 0 0,0-1 15,0 22-15,1-21 0,-1 21 0,0 0 16,0-1-16,-21 1 0,0 0 15,21 21-15,-21 21 32,-21-21-32,0 21 15,0 22-15,0-22 0,-1 21 16,1 1-16,-21-1 0,21 0 0,0 1 16,-1-1-16,1 0 0,21 1 0,0-1 15,0 0-15,0 1 0,0-22 16,0 21-16,0-21 0,0 0 0,0 1 15,0-1-15,21 0 0,1-21 16,-22 21-16,21-21 0,0 0 0,0 0 16,0 0-16,0 0 0,1 0 15,-1 0-15,0 0 0,0 0 0,0 0 16,0 0-16,22 0 0,-22 0 16,0 0-16,0-21 0,0 21 15,1 0-15,-1-21 0,0 21 0,0 0 16,0-21-16,0 21 0</inkml:trace>
  <inkml:trace contextRef="#ctx0" brushRef="#br0" timeOffset="18012.29">11642 8022 0,'-22'0'110,"1"0"-110,0 0 0,0 0 15,0 0-15,-22 0 16,22 0-16,0 0 0,0 21 0,-21-21 16,20 0-16,1 0 0,-21 0 0,21 0 15,0 22-15,-1-22 0,1 0 16,0 0-16,42 0 47,0 0-47,1 0 0,-1 0 0,21 0 15,-21 0-15,22 0 0,-1 0 16,-21 0-16,21-22 0,1 22 0,-22 0 16,21 0-16,-21 0 0,22 0 15,-22 0-15,21 0 0,-21-21 0,22 21 16,-22 0-16,0 0 0,0 0 0,0 0 16,1 0-16,-1 0 15,0 0-15,-42 0 94,0 0-78,-1 0-16</inkml:trace>
  <inkml:trace contextRef="#ctx0" brushRef="#br0" timeOffset="18448.22">11218 8192 0,'0'0'0,"-21"0"16,42 0 31,0 0-32,1 0-15,20 0 0,-21 0 16,21 0-16,1 0 0,-1 0 0,0-22 16,1 22-16,-1 0 0,22 0 15,-22 0-15,0-21 0,1 21 16,-22 0-16,21 0 0,0 0 0,1 0 15,-22-21-15,21 21 0,-21 0 16,1 0-16,-1 0 0,0 0 0,0-21 16,0 21-16,0 0 15,1 0 1,-44 0 31,1 0-47,0-21 15,0 21 1</inkml:trace>
  <inkml:trace contextRef="#ctx0" brushRef="#br0" timeOffset="19063.68">11896 7811 0,'0'0'0,"0"-22"15,0 1-15,-22 0 16,44 21 46,-1 21-46,0 0-16,0-21 0,0 22 0,22-22 16,-22 21-16,0-21 0,0 21 15,21-21-15,-20 21 0,-1-21 0,21 0 16,-21 21-16,0-21 0,1 0 0,41 21 16,-42-21-1,0 0-15,1 0 0,-1 0 16,0 0-16,-21 22 15,21-22-15,-21 21 16,0 0 0,-21 0-1,21 0-15,-21 0 0,-22-21 0,22 22 16,0 20-16,-21-21 0,-1 0 16,1 22-16,0-22 0,-1 21 0,1-21 15,0 22-15,-1-22 0,1 21 16,0-21-16,21 0 0,-22 1 0,22-1 15,0 0-15,0 0 0,0 0 16,-1-21-16,22 21 16,-21-21-16,42 0 78,1 0-78,-1 0 15,0 0-15,0 0 0</inkml:trace>
  <inkml:trace contextRef="#ctx0" brushRef="#br0" timeOffset="20047.75">13081 7959 0,'0'0'0,"0"-21"0,0-1 16,0 1-16,0 0 16,0 0-16,0 42 47,0 0-32,0 0-15,0 1 0,0-1 0,0 21 16,0 0-16,0-20 0,0 20 15,0-21-15,0 21 0,0-20 0,-21 20 16,21-21-16,-21 0 0,21 0 16,0 1-16,0-1 0,0 0 0,0 0 15,-22-21 1,22-21 15,0 0-31,0 0 16,0-1-16,0 1 0,0 0 15,0 0-15,0 0 0,22-22 0,-22 22 16,21 0-16,0-21 0,0 21 16,0-22-16,0 22 0,1 0 0,20 0 15,-21 0-15,0-1 0,22 1 16,-22 21-16,21 0 0,-21 0 0,22 0 16,-22 0-16,0 0 0,0 21 0,0 1 15,-21-1-15,21 0 16,-21 0-16,0 21 0,0-20 0,0 20 15,0 0-15,0-21 0,0 22 0,0-22 16,0 0-16,0 0 0,0 22 16,0-22-16,0 0 0,0 0 15,0-42 48,0 0-63</inkml:trace>
  <inkml:trace contextRef="#ctx0" brushRef="#br0" timeOffset="21408.04">14097 8170 0,'0'0'16,"42"-42"-16,-42 21 15,0 0 1,21 0-16,-21-1 0,0 1 16,0 0-16,0 0 0,0 0 15,0 0-15,0-1 0,0 1 16,0 0-16,-21 21 0,21-21 16,-21 21-16,0 0 0,0-21 0,0 21 15,-1 0-15,1 0 0,0 0 0,0 0 16,0 21-16,0-21 0,-1 21 15,1 0-15,0 22 0,0-22 16,0 21-16,21 0 0,0 1 16,-21-1-16,21-21 0,0 22 0,0-22 15,0 21-15,0-21 0,0 0 0,21 1 16,0-1-16,0-21 0,0 21 16,0-21-16,1 0 0,-1 0 15,0 0-15,0 0 0,0 0 0,0-21 16,1 21-16,-22-21 0,21-1 15,0 22-15,-21-21 0,0 0 0,0 0 16,21 0-16,-21 0 0,0-1 0,21 1 16,-21 0-16,0 0 15,0 0-15,0 0 0,0-1 0,0 1 16,0 0-16,-21 42 31,21 0-15,0 1-16,0-1 0,0 0 15,0 0-15,0 21 0,0-20 0,21-1 16,0-21-16,-21 21 0,22 0 16,-1 0-16,0-21 0,0 0 0,0 21 15,0-21-15,1 0 0,-1 0 16,0 0-16,0 0 0,0 0 16,0 0-16,1-21 0,-1 0 0,0 0 15,0 21-15,-21-21 0,0 0 16,21-1-16,0 1 15,-21 0-15,0 0 0,0 0 0,0 0 16,0-1-16,0-20 0,0 21 16,0 0-16,0 0 0,0-1 0,0 1 15,0 42 17,0 1-32,0-1 0,0 0 15,0 0-15,0 21 0,0-20 16,0-1-16,0 0 0,0 21 15,0-21-15,0 1 0,0-1 0,0 0 16,0 0-16,0 0 16,-21-21-16,21 21 0,0-42 47,-21 0-47,21 0 15,0 0-15,0 0 0,0-1 16,0 1-16,0 0 0,0 0 0,0 0 15,0-22-15,21 22 0,0 0 16,1 0-16,-1 0 0,-21 0 16,21-1-16,0 22 0,0 0 0,0-21 15,1 21-15,-1 0 0,0 0 0,0 0 16,0 21-16,0-21 0,1 22 16,-1-1-16,0 0 0,-21 0 0,21 0 15,0 22-15,0-22 0,1 0 16,-22 0-16,0 0 0,0 22 0,0-22 15,0 0-15,0 0 0,0 0 16,0 0-16,0 1 16,0-44 31,0 1-47,0 0 0,0 0 15,0 0-15,0 0 16,21-22-16,-21 22 0,21 0 0,0-21 15,0 20-15,0-20 0,1 21 0,20-21 16,-21 20-16,21 1 0,-20 21 16,20-21-16,0 21 0,-21 0 0,22 0 15,-22 0-15,0 0 0,0 21 16,0 0-16,1 1 0,-1-1 0,-21 21 16,0-21-16,0 22 0,0-22 0,0 0 15,0 21-15,0-21 0,0 22 16,0-22-16,0 0 0,-21 0 15,21 0-15,0 1 0,-22-22 16,22 21-16,0-42 63,0-1-63,0 1 0,0 0 15,0 0-15</inkml:trace>
  <inkml:trace contextRef="#ctx0" brushRef="#br0" timeOffset="21871.02">15663 8170 0,'21'0'0,"1"0"15,-1 0-15,0 0 0,0 0 16,0 0-16,0-21 15,1 21-15,-1-21 0,0 21 0,0-21 16,0 0-16,0 21 0,1-21 0,-22-1 16,21 22-16,0-21 0,0 0 15,-21 0-15,0 0 0,0 0 16,0-1-16,0 1 0,0 0 16,0 0-16,0 0 15,-21 21-15,0 0 16,0 0-16,-1 0 15,1 21-15,0 0 0,0 0 0,0 22 16,0-22-16,-1 21 0,1 0 0,0 1 16,21-22-16,0 21 0,0-21 15,0 22-15,0-22 0,0 0 0,0 0 16,21 0-16,0 1 16,1-22-16,-1 0 0,0 21 0,0-21 15,0 0-15,0 0 0,1 0 0,-1 0 16,0 0-16,0 0 15,0 0-15,0-21 0,1-1 16,-1 22-16,-21-21 16,21 0-1,-21 0-15,21 21 0,-21-21 16</inkml:trace>
  <inkml:trace contextRef="#ctx0" brushRef="#br0" timeOffset="93541.52">9588 10245 0,'0'0'0,"-21"0"16,0 0-16,0 0 0,0 0 16,21 21-16,-21-21 0,-1 0 15,1 0 16,42 0 1,1 0-32,-1 0 0,21 0 0,0 0 15,1 0-15,-1 0 0,22 0 16,-22 0-16,21 0 0,1 0 0,-1 0 16,22-21-16,-21 21 0,-1 0 15,1 0-15,-1 0 0,1 0 0,-22 0 16,21 0-16,-20-21 0,-1 21 15,22 0-15,-43 0 0,21 0 0,0 0 16,-20-22-16,-1 22 0,0 0 0,-42 0 63,0 0-63,-1 0 0,-20 0 15,21 0-15,0 0 0,-22 0 0,22 0 16,0 0-16</inkml:trace>
  <inkml:trace contextRef="#ctx0" brushRef="#br0" timeOffset="93879.34">9821 10393 0,'-63'21'0,"126"-42"0,-169 42 0,85-21 0,-21 21 15,21-21-15,0 0 0,-1 0 0,1 0 16,42 0-1,1 0-15,20 0 16,0 0-16,1 0 0,20 0 0,1-21 16,-1 21-16,1 0 0,-1-21 15,1 21-15,-1 0 0,1-21 0,-1 0 16,1 21-16,-22 0 0,0 0 16,22-22-16,-43 22 0,21 0 0,1 0 15,-22-21-15,0 21 0,0 0 16,0 0-16,0 0 0,1 0 15,-22-21-15,21 21 16,-21-21 0,0 0-1,0 0 1,-21-1-16</inkml:trace>
  <inkml:trace contextRef="#ctx0" brushRef="#br0" timeOffset="94440.04">10562 9906 0,'0'0'0,"-42"0"15,21 0-15,21 21 32,0 0-17,21 1-15,21-1 0,-21-21 16,22 21-16,-22 0 0,21 0 0,0 0 15,1-21-15,-1 22 0,0-1 16,1 0-16,-1-21 0,0 21 0,-20-21 16,20 21-16,-21-21 0,43 0 15,-43 21-15,0-21 0,0 0 16,0 0-16,0 0 16,-21 22-16,0-1 31,-21 0-31,-21-21 0,21 21 0,0 0 15,-22 0-15,1 1 0,-22-1 16,22 0-16,-21 0 0,20 21 0,-20-20 16,20-1-16,-20 21 0,21-21 0,-1 22 15,1-22-15,0 21 0,-1-21 16,1 0-16,21 22 0,0-22 0,-22 0 16,22 0-16,21 0 0,-21 1 15,0-1-15,21 0 0,-21-21 16,21 21-16,0 0 0,-22-21 31,22-21 63,0 0-79</inkml:trace>
  <inkml:trace contextRef="#ctx0" brushRef="#br0" timeOffset="118592.32">12065 9970 0,'0'-22'16,"0"1"-1,-21 0 17,0 21-17,21-21 17,0 0-17,0 0 1,0-1-16,21 1 15,0 21-15,0 0 0,-21-21 16,21 21-16,0 0 0,1 0 0,-1 0 16,0 0-16,0 0 0,0 0 15,43 21-15,-43 0 0,0 1 16,0-1-16,22 0 0,-22 21 0,0 1 16,0-22-16,0 21 0,-21 0 15,21-20-15,-21 20 0,22 0 0,-22 1 16,0-1-16,0-21 15,0 21-15,21 1 0,-21-22 0,0 0 16,0 0-16,0 0 0,0 1 0,0-1 16,0 0-1,0-42 1,0 0 0,0-1-16,0 1 0,0-21 15,0 21-15,0 0 0,0-22 16,0 1-16,0 21 0,0-22 0,0 1 15,0 0-15,0-1 0,0-20 0,0 21 16,0-1-16,0 1 0,0-22 16,21 22-16,-21 21 0,0-21 15,0 20-15,0 1 0,0 0 16,0 0-16,21 21 0,0 0 16,-21 21-1,21 0-15,1 0 0,-22 1 0,21-1 16,-21 0-16,21 0 15,0 0-15,-21 0 0,21 1 0,0-1 16,-21 0-16,22 0 16,-1 0-16</inkml:trace>
  <inkml:trace contextRef="#ctx0" brushRef="#br0" timeOffset="120644.22">13356 10393 0,'0'0'0,"21"0"0,0 0 15,1 0 1,-1 0-16,-21-21 0,0 0 16,21-1-16,-21 1 15,0 0-15,0 0 0,0 0 0,0 0 16,0-1-16,0 1 0,0 0 0,0 0 15,-21 0-15,0 0 16,-1-1-16,22 1 0,-21 21 0,0 0 16,0 0-16,0 0 0,0 0 15,-1 0-15,1 21 0,0 1 0,0-1 16,0 0-16,0 0 0,-22 0 0,22 22 16,0-1-16,21-21 0,-21 21 15,21 1-15,-21-1 0,21 0 0,0-20 16,0 20-16,0-21 0,0 0 15,0 0-15,21 1 0,0-1 0,0-21 16,0 0-16,0 0 0,1 0 16,-1 0-16,0 0 15,0-21-15,0 21 0,0-22 0,1 1 16,-1 0-16,0 0 0,-21-21 16,21 20-16,0 1 0,0-21 0,-21 21 15,0 0-15,22-22 0,-22 22 16,21 0-16,-21-21 0,0 20 0,0 1 15,0 0-15,0 0 0,0 0 16,0 42 15,0 0-31,0 0 0,0 0 16,0 1-16,0 20 0,0-21 16,0 21-16,0-20 0,0 20 0,0 0 15,0-21-15,21 22 0,-21-22 16,21 0-16,0 0 0,0 0 0,-21 1 15,22-1-15,-1-21 0,0 0 16,0 0-16,0 0 0,0 0 16,1-21-16,-1-1 0,0 1 0,0 0 15,0 0-15,22 0 0,-22-22 16,0 22-16,0-21 0,0 0 0,0-1 16,1 1-16,-1 0 0,0-22 15,-21 22-15,21-1 0,0-20 0,0 21 16,-21-22-16,0 22 0,22-1 15,-22 1-15,0 0 0,0-1 16,0 22-16,0 0 0,0 0 0,0 0 16,0 42-1,0 0-15,0 0 0,0 0 16,-22 22-16,22-1 0,0 0 16,0 1-16,-21-1 0,21 0 0,0 1 15,-21 20-15,21-20 0,0-1 16,0 0-16,0 1 0,0-1 0,0 0 15,0 1-15,0-1 0,0 0 0,0 1 16,0-22-16,21 0 0,0 0 16,1 0-16,-1 0 0,0 1 15,0-22-15,0 0 0,0 0 16,1 0-16,20 0 0,-21 0 0,0-22 16,22 1-16,-22 21 0,0-21 0,0 0 15,21-21-15,-20 20 0,-1 1 16,0-21-16,0 21 0,-21-22 0,21 22 15,0-21-15,-21 0 0,0 20 16,0 1-16,22-21 0,-22 21 16,21 0-16,-21-1 15,0 44 1,0-1-16,0 0 0,0 0 16,0 0-16,0 0 15,0 1-15,0 20 0,0-21 0,0 0 16,0 22-16,0-22 0,0 21 15,0-21-15,0 0 0,0 1 0,0-1 16,21 0-16,0 0 0,0-21 16,0 21-16,1-21 0,-1 0 15,0 0-15,0 0 0,0-21 16,0 0-16,1 21 0,-1-21 16,0 0-16,-21-1 0,21 1 15,0 0-15,-21-21 0,0 21 0,21-1 16,1-20-16,-22 21 0,21 0 0,-21 0 15,21-1-15,-21 1 0,0 0 16,0 42 15,0 0-31,-21 1 16,21-1-16,0 0 0,0 21 16,0-21-16,0 1 0,0 20 0,0-21 15,0 0-15,0 0 0,0 1 16,0-1-16,0 0 0,21 0 0,0 0 15,0 0-15,0-21 16,1 0-16,-1 22 0,0-22 0,0 0 0,43 0 16,-43 0-16,0 0 15,21 0-15,-21-22 0,1 22 16,-1-21-16,42 0 0,-42 0 16,1 0-16,-1 0 0,-21-22 15,21 22-15,0 0 0,0-21 0,0 20 16,-21 1-16,0-21 0,22 21 0,-22 0 15,0-1-15,0 1 0,0 0 16,0 0-16,0 0 0,0 0 16,-22 21-1,1 0-15,0 0 0,0 21 16,0 0-16,0 0 16,21 0-16,-22 0 0,22 1 0,-21-1 15,21 0-15,0 0 0,0 0 16,0 22-16,0-22 0,0 0 15,0 0-15,0 0 0,0 0 16,21 1-16,1-1 0,-1-21 16,-21 21-16,21-21 0,0 0 0,21 0 15,-20 0-15,-1 0 0,0 0 0,0 0 16,21 0-16,-20 0 0,-1 0 16,0-21-16,0 0 0,0 21 0,0-22 15,1 1-15,-1 0 16,0 0-16,0 0 0,0 0 0,-21-1 15,21 1-15,-21-21 0,22 21 0,-22 0 16,0-1-16,0 1 16,0 0-16,-22 21 31,1 21-31,0 0 16,21 1-16,-21-22 15,21 21-15,0 0 0,0 0 0,0 0 16,0 0-16,0 1 0,0-1 0,21 0 15,0-21-15,-21 21 0,21 0 16,1-21-16,-1 21 0,0-21 16,0 22-16,0-22 15,0 21 1,-21 0 15,-21-21-31,0 0 0,21 21 16,-21-21-16,0 0 15,0 0-15,-1 21 0,22 0 16,-21-21-16,0 0 0,0 0 16,0 0 15,21-21-15,0 0-16,0 0 15</inkml:trace>
  <inkml:trace contextRef="#ctx0" brushRef="#br0" timeOffset="122747.85">17674 7599 0,'0'0'0,"-21"0"0,21-21 0,-21 21 16,0 0-1,21 21 16,0 0-31,0 0 16,0 0-16,0 1 0,0 20 0,0-21 16,0 21-16,0 1 0,21-1 15,-21 0-15,0 1 0,0-1 0,0 22 16,0-22-16,0 0 16,0 1-16,0-1 0,0 0 0,0-21 15,0 22-15,0-22 0,0 0 0,0 0 16,0 0-16,0 1 15,0-44 17,0 1-17,0 0-15,0 0 16,0 0-16</inkml:trace>
  <inkml:trace contextRef="#ctx0" brushRef="#br0" timeOffset="123191.61">17992 8043 0,'0'22'31,"0"-1"-15,21-21 31,0 0-31,-21-21-1,0-1-15,0 1 0,0 0 16,0 0-1,-21 21 32,21 21-47,0 0 16,0 0 0,0 1-1,21-22 1,0 0-1,0-22-15,22 22 0</inkml:trace>
  <inkml:trace contextRef="#ctx0" brushRef="#br0" timeOffset="123500.43">18669 7599 0,'0'0'0,"0"-21"0,0 0 15,-21 21-15,21-22 16,0 44 15,0-1-31,0 0 0,0 0 16,0 0-16,0 22 0,0-22 0,0 21 16,0-21-16,0 22 0,0-1 0,0-21 15,0 21-15,0 1 0,0-1 16,0 0-16,-21-20 0,21 20 0,0-21 15,0 0-15,0 22 0,0-22 16,0 0-16,0-42 47,0 0-47,0-1 0</inkml:trace>
  <inkml:trace contextRef="#ctx0" brushRef="#br0" timeOffset="124080.1">18584 7662 0,'0'0'0,"-21"-21"0,21 0 0,-21 21 15,0-21 1,21 0-16,0 0 0,0-1 16,42 22-1,-21-21-15,0 21 0,22 0 16,-1 0-16,0 0 0,1 0 15,-1 0-15,0 21 0,1 1 0,-1-22 16,0 21-16,1 0 0,-22 0 16,0 0-16,0 0 0,-21 1 0,0-1 15,0 0-15,0 0 0,-21 0 0,0 0 16,0 1-16,0-1 0,-1 0 16,1-21-16,0 21 0,0-21 0,0 0 15,0 21-15,-1-21 0,1 0 16,0 0-16,21-21 15,0 0 1,0 0 0,21 21-16,0 0 0,-21-21 0,43 21 15,-22-22-15,0 22 0,0 0 16,0 0-16,1 0 0,20 0 0,-21 0 16,21 22-16,-20-1 0,-1-21 0,21 21 15,-21 0-15,0 0 0,-21 0 16,0 22-16,0-22 0,0 0 0,0 21 15,0-20-15,0-1 0,0 0 16,-21 0-16,0 0 0,21 0 0,-21 1 16,0-1-16,0-21 0,-1 0 0,1 21 15,0-21 1,0 0-16,0 0 0,0 0 0,-1 0 16,1 0-16,0 0 0,0 0 15,0-21-15,0 21 0,-1-21 16,1-1-16,21 1 15,0 0 1,0 0-16,0 0 0</inkml:trace>
  <inkml:trace contextRef="#ctx0" brushRef="#br0" timeOffset="124608.19">19664 7832 0,'0'0'0,"-21"0"0,21-21 15,-22 21 1,1 0-1,0 0 1,0 21 0,21 0-16,-21 0 0,21 0 15,0 0-15,0 1 0,0-1 0,0 21 16,0-21-16,0 0 0,0 1 16,0-1-16,0 0 0,0 0 0,0 0 15,21 0-15,0-21 0,0 0 16,0 0-16,1 0 0,20 0 0,-21 0 15,0 0-15,0 0 0,1-21 0,-1 21 16,0-21-16,0 0 0,0 21 16,-21-21-16,0 0 0,0-1 15,0 1-15,0 0 0,0 0 16,0 0-16,0-22 0,-21 22 0,0 0 16,0 21-16,0-21 0,-1 0 0,1 21 15,0 0-15,0 0 16,0 0-16,0 0 15,42 0 17,0 0-17,0 0-15</inkml:trace>
  <inkml:trace contextRef="#ctx0" brushRef="#br0" timeOffset="124999.96">20066 7726 0,'0'21'32,"-21"-21"-32,21 21 0,-21-21 15,21 21-15,0 1 0,0-1 16,-22-21-16,22 21 0,-21 0 0,21 0 16,0 0-16,0 1 0,0-1 0,0 0 15,0 0-15,0 0 16,0 0-16,0 1 0,21-22 0,1 21 15,-1-21-15,0 0 16,0 0-16,0 0 0,0 0 16,1-21-16,-22-1 0,21 22 15,-21-21-15,21 0 0,0 0 16,-21 0-16,0 0 0,0-1 16,0 1-16,0 0 0,0 0 15,0-21-15,0 20 0,0 1 0,-21 0 16,0 21-16,0-21 0,-1 21 0,1 0 15,0 0-15,0 0 16,0 21-16,0 0 0,-1-21 16,22 21-16,-21 1 0,21-1 15,0 0-15,21-21 16</inkml:trace>
  <inkml:trace contextRef="#ctx0" brushRef="#br0" timeOffset="125327.79">20532 7493 0,'0'-21'16,"-22"21"-16,22-21 0,-21 21 0,0 0 15,21 21 1,0 0-16,0 0 0,-21 0 15,21 22-15,0-1 0,0-21 0,0 22 16,0-1-16,0 0 0,-21 1 16,21-1-16,0 0 0,0 1 0,0-1 15,0 0-15,0 1 0,0-22 0,0 0 16,0 21-16,0-21 0,0 1 16,21-22 15,42 0-31,-63-22 31,0 1-31,22 0 0</inkml:trace>
  <inkml:trace contextRef="#ctx0" brushRef="#br0" timeOffset="125768.52">20637 8022 0,'0'0'0,"22"0"31,-1-21-31,0 21 16,0-21-16,0 21 16,0-21-16,1 0 0,-1 21 0,-21-22 15,21 22-15,0-21 0,-21 0 16,-21 21 31,0 0-47,21 21 15,-21 0-15,-1-21 0,22 22 16,0-1-16,-21 0 0,0 0 16,21 0-16,-21 0 0,21 1 0,0-1 15,0 0-15,0 0 0,0 0 16,0 0-16,0 1 0,21-22 15,0 21-15,0-21 0,1 0 16,-1 0-16,0 0 0,0 0 16,0 0-16,0 0 0,1 0 0,-1 0 15,0 0-15,0-21 0,0-1 16,0 22-16,1-21 0,-1 0 0,-21 0 16,21 0-16,0 0 0</inkml:trace>
  <inkml:trace contextRef="#ctx0" brushRef="#br0" timeOffset="126323.72">21378 7895 0,'0'-21'15,"0"0"1,0 0-1,0 0 1,-21 21-16,0 0 16,0 0-16,0 0 15,-1 0-15,1 0 16,0 21-16,0 0 0,21 0 0,-21 0 16,0 0-16,21 1 0,0 20 15,-22-21-15,22 0 0,0 22 0,0-22 16,0 0-16,0 0 0,0 0 15,0 0-15,0 1 0,22-22 16,-1 0-16,0 0 0,0 0 16,0 0-16,0-22 15,1 22-15,-22-21 0,21 0 16,0 0-16,-21 0 0,21 0 0,-21-1 16,0 1-16,0 0 0,0 0 15,0 0-15,0 0 0,0-1 0,0 1 16,0 0-16,0 0 15,-21 21 1,21 21 0,0 0-16,-21 0 15,21 1-15,0-1 0,0 21 16,0-21-16,0 0 0,0 1 16,0-1-16,21 0 0,-21 0 0,21-21 15,0 21-15,0-21 16,1 0-16,-1 21 0,0-21 15,0 0-15,0 0 0,0 0 16,1-21-16</inkml:trace>
  <inkml:trace contextRef="#ctx0" brushRef="#br0" timeOffset="126835.9">21738 7895 0,'0'0'0,"0"-42"15,0 21 1,-21 21-1,21 21 1,0 0-16,0 0 16,0 0-16,0 1 15,0-1-15,0 0 0,-21 0 0,21 0 16,0 0-16,0 1 0,0-1 16,-21 0-16,21 0 0,0 0 15,0 0-15,0-42 63,0 0-48,0 0-15,0 0 0,0 0 16,0-1-16,0 1 16,0-21-16,0 21 0,21-22 0,0 22 15,0 0-15,0 0 0,0 0 16,1 0-16,-1-1 0,0 1 0,0 21 15,21 0-15,-20 0 0,-1 0 0,0 0 16,0 0-16,0 21 0,0 1 16,1-1-16,-1 0 0,-21 0 0,0 0 15,0 22-15,0-22 0,0 0 16,0 21-16,0-21 0,0 1 16,0-1-16,0 0 0,0 0 15,-21 0-15,-1 0 0,44-21 63</inkml:trace>
  <inkml:trace contextRef="#ctx0" brushRef="#br0" timeOffset="128372.87">17738 9208 0,'0'21'16,"-22"-21"62,22-21-78,-21 21 0,21-22 15,0 1 1,0 0-16,0 0 16,0 0-1,0 0 1,21 21-16,1 0 0,-1 0 15,0 0-15,0 0 0,0 21 16,0 0-16,1-21 16,-1 21-16,0 0 0,-21 0 0,21 22 15,-21-22-15,21 0 0,-21 0 16,0 22-16,0-22 0,0 0 16,0 0-16,0 0 0,0 22 0,0-22 15,-21 0-15,0 0 0,0 21 16,21-20-16,-21-1 0,-1 0 0,1 0 15,0-21-15,0 21 0,0 0 16,0-21-16,-1 0 0,22 22 0,-21-22 16,0 0-16,0 0 0,0 0 15,0 0-15,-1 0 0,1-22 0,0 1 16,0 0-16,0 0 16,21 0-16,-21 0 0,21-1 0,0 1 15,0 0-15,0 0 0,0 0 16,0 0-16,0-1 0,0 1 15,0 0-15,21 21 16,0 0 0,0 0-16,0 21 15,0-21-15,1 21 0,-1 1 0,0-1 16,-21 0-16,21 0 0,0 0 16,-21 0-16,0 22 0,21-22 0,1 0 15,-22 0-15,0 0 0,0 1 16,21-1-16,0 0 15,-21 0-15,21-21 16,0 0-16,-21 21 16,21-21-16,1 0 15,-1-21 1,-21 0-16</inkml:trace>
  <inkml:trace contextRef="#ctx0" brushRef="#br0" timeOffset="128844.61">18161 9525 0,'-21'0'16,"0"21"0,21 0 15,21-21 16,-21-21-16,-21 21-15,-1 0-1,1 0 1,21 21 0,0 1-1,0-1 1,21-21 31</inkml:trace>
  <inkml:trace contextRef="#ctx0" brushRef="#br0" timeOffset="130307.96">16108 9864 0,'0'-21'47,"0"-1"-47,21 22 15,-21-21-15,21 0 0,0 0 16,-21 0-16,0 0 0,21-1 0,1 1 16,-1 0-16,-21 0 0,21-21 15,0 20-15,-21-20 0,21 21 16,0-21-16,-21 20 0,22-20 0,-1 21 15,-21-21-15,21 20 0,0-20 16,0 0-16,0 21 0,-21-22 0,22 1 16,-1 21-16,0-22 0,-21 1 0,21 0 15,0-1-15,-21 22 0,21-21 16,-21 21-16,22-22 0,-22 22 0,0-21 16,21 21-16,-21 0 0,21-1 15,-21 1-15,21 0 0,-21 0 0,0 0 16,0 0-16,21-1 0,-21 1 15,21 21-15,-21-21 0,0 0 16,22 21-16,-22-21 16,-22 21 62,22 21-78,-21-21 15,0 0-15,21 21 0,-21-21 0,0 21 16,0-21-16,-1 0 0,22 21 16,-21-21-16,0 0 15,21 22 1,0-44 31,21 22-47,0-21 15,1 0-15,-1 21 16,0-21-16,0 21 0,0-21 0,0 21 16,-21-21-16,22-1 15,-22 1 1,21 21-16,-21 21 47,0 1-47,21-1 15,-21 0-15,0 0 0,0 0 0,0 0 16,0 1-16,0-1 16,0 0-16,0 0 0,0 0 0,0 0 15,0 1-15,0-1 0,0 0 16,0 0 0,-21 0 15,21 0-16</inkml:trace>
  <inkml:trace contextRef="#ctx0" brushRef="#br0" timeOffset="131458.29">16171 9843 0,'0'0'0,"0"21"0,-21-21 0,21 21 16,-21-21-1,42 0 32,0 0-47,0-21 16,1 21-16,-1-21 15,0 21-15,21-22 0,-21 22 0,22-21 16,-22 0-16,21 21 0,1-21 0,-22 0 16,21 0-16,0 21 0,-20-22 15,20 1-15,-21 0 0,21 0 0,-20 21 16,-1-21-16,0 0 0,0 21 16,0-22-16,0 1 0,1 0 15,-1 21-15,-21-21 16,21 21-16,0-21 15,0 0-15,0 21 16,-21-22 0,22 22-16,-44 0 78,1 0-63,0 0-15,0 0 0,0 0 16,0 0-16,-1 0 16,1 0-16,0 0 0,0 0 15,21 22 1,21-22 31,0 0-32,0 0-15,1-22 16,-1 22-16,0 0 0,0-21 16,0 21-16,0 0 0,1-21 15,-22 42 48,0 0-63,0 1 15,0-1-15,0 0 16,0 0-16,0 0 0,0 0 0,-22 1 16,22-1-16,0 0 0,-21 0 15,21 0-15,-21 0 0,0 1 16,21-1-16,0 0 31,0-42 16,0 0-47,21-1 0</inkml:trace>
  <inkml:trace contextRef="#ctx0" brushRef="#br0" timeOffset="132408.34">18902 9186 0,'21'0'16,"0"0"-1,0 0-15,0-21 16,1 21-16,-1-21 0,0 0 0,0 0 15,0 21-15,0-21 0,1-1 16,-22 1-16,0 0 0,21 0 16,-21 0-1,-21 21 1,-1 0-16,22 21 0,-21-21 16,0 21-16,0 0 0,0 0 15,-22 1-15,22 20 0,0-21 16,0 0-16,0 22 0,0-22 0,21 0 15,0 0-15,-22 0 0,22 22 0,0-22 16,0 0-16,0 0 0,22-21 16,-22 21-1,21-21-15,0 0 0,21 0 0,-21 0 0,1 0 16,20 0-16,-21 0 16,21 0-16,1 0 0,-22 0 0,21 0 15,-21 0-15,22 0 0,-22 21 0,0-21 16,0 0-16,-21 22 15,0-1-15,0 0 16,-21 0-16,0 0 16,0 0-16,-22 1 0,22-1 0,0-21 15,-21 21-15,21 0 0,-22 0 0,22-21 16,0 21-16,-21-21 0,20 0 16,1 22-16,0-22 0,-21 0 0,21 0 15,-1 0-15,1 0 0,0 0 16,0 0-1,21-22-15,-21 22 0,21-21 32,0 0-1,21 21-15,0-21-16,0 0 0,0 21 15,22-21-15,-22-1 0</inkml:trace>
  <inkml:trace contextRef="#ctx0" brushRef="#br0" timeOffset="132776.2">19833 8890 0,'0'0'0,"0"-21"0,0 0 0,0 0 15,0 42 32,0 0-47,0 21 0,0-21 0,0 22 16,0-22-16,0 21 0,0 1 16,0-22-16,0 21 0,0 0 15,0-20-15,0 20 0,-21-21 0,21 21 16,0-20-16,-21-1 0,21 21 15,0-21-15,0 0 0,0 1 16,0-1-16,21-42 47,-21-1-31,21 22-16,-21-21 0,0 0 0,0 0 15</inkml:trace>
  <inkml:trace contextRef="#ctx0" brushRef="#br0" timeOffset="133044.03">19727 9271 0,'0'0'15,"-21"0"-15,0 0 0,21-21 47,21 21-47,-21-21 16,21 21-16,0 0 0,1-21 15,-1 21-15,0 0 0,0-22 0,0 22 16,-21-21-16,21 21 0,1 0 16,-1-21-16,0 21 15,0 0 1,0 0 0,0 0-1,1 0 1</inkml:trace>
  <inkml:trace contextRef="#ctx0" brushRef="#br0" timeOffset="133543.74">20235 9208 0,'0'-22'16,"0"1"-1,0 0 1,0 0-16,21 21 16,1 0-1,-22-21-15,21 21 0,0 0 0,0 0 16,0 0-16,0 21 16,1 0-16,-1 0 15,-21 0-15,21-21 0,-21 22 16,21-1-16,-21 0 0,0 0 15,0 0-15,0 0 0,0 1 16,0-1-16,0 0 0,0 0 16,-21-21-1,21 21-15,-21-21 16,21-21 0,0 0-16,0 0 15,0 0-15,0-1 16,0 1-16,0 0 0,21 0 15,-21 0-15,21-22 0,-21 22 0,21 0 16,0 0-16,-21 0 0,0 0 16,22 21-16,-1-22 0,-21 1 15,21 21 1,0 0-16,0 0 16,0 0-16,1 0 15,-1 21-15,-21 1 0,21-22 16,0 21-16</inkml:trace>
  <inkml:trace contextRef="#ctx0" brushRef="#br0" timeOffset="133883.54">21061 9165 0,'-21'-21'16,"-1"21"-16,1 0 15,21-21-15,0 42 47,0 0-31,0 0-16,0 1 16,-21-1-16,21 0 0,0 0 0,0 0 15,-21 0-15,21 1 16,0-1-16,0 0 15,-21-21-15,21 21 0,0-42 63,0 0-47</inkml:trace>
  <inkml:trace contextRef="#ctx0" brushRef="#br0" timeOffset="134243.78">20934 8932 0,'0'0'0,"-43"0"16,22 0-16,21 22 31,21-22-15,1 0-1,-1 0-15,0 0 0,-21-22 16,21 22 0,-21-21-16,0 0 0,0 0 15,0 0-15,0 0 16,-21 21-16,0 0 16,0 0-1,-1 0-15,1 0 16,0 0-16,0 21 0,21 0 15,0 0-15,0 0 16,0 0-16,0 1 0,0-1 16,21 0-16,0-21 15,0 0-15,-21 21 0,22-21 0,-1 0 16</inkml:trace>
  <inkml:trace contextRef="#ctx0" brushRef="#br0" timeOffset="134861">21357 9123 0,'-21'0'15,"21"21"32,0 0-47,0 0 16,0 1-16,0-1 15,0 0-15,0 0 16,0 0-16,0 0 0,0 1 16,0-1-16,-21 0 15,21 0-15,-21-21 31,21-21-15,0 0 0,0 0-16,0-1 15,0 1-15,0 0 0,0 0 16,0 0-16,0-22 0,0 22 0,21 0 16,0-21-16,0 21 15,0-1-15,0 1 0,1 0 0,20 0 16,-21 21-16,0 0 0,22 0 0,-22 0 15,0 0-15,0 0 0,0 21 16,0 0-16,1 0 0,-1 1 0,-21-1 16,0 0-16,0 0 0,0 0 15,0 0-15,0 1 0,0-1 16,0 0-16,0 0 0,0 0 16,0 0-16,0 1 15,0-1 1,-21-21-16,42 0 62,0 0-62,-21-21 0</inkml:trace>
  <inkml:trace contextRef="#ctx0" brushRef="#br0" timeOffset="135892.32">22267 9186 0,'0'0'0,"0"-21"16,0 0-16,0 0 16,0 0-16,-21 0 0,21-1 15,-21 1-15,21 0 16,-21 21-16,21-21 15,-21 21-15,-1 0 16,1 0-16,0 0 0,21 21 16,-21-21-16,0 21 0,0 0 15,21 1-15,-22-1 0,1 21 16,21-21-16,0 0 0,0 1 16,-21-1-16,21 0 0,0 0 0,0 0 15,0 0-15,0 1 0,0-1 0,21-21 16,0 21-16,1-21 15,-1 0-15,0 0 0,0 0 16,0 0-16,0-21 16,1 21-16,-22-21 0,21 21 0,-21-22 15,21 22-15,-21-21 0,0 0 0,21 0 16,0 0-16,-21 0 16,0-1-16,0 1 0,0 0 0,0 0 15,21 0 1,-21 42 31,0 0-47,0 0 15,22 0-15,-22 1 0,0-1 16,0 0-16,0 0 0,0 0 16,0 0-16,0 1 0,0 20 0,0-21 15,0 0-15,0 22 0,21-1 16,-21-21-16,0 21 0,21 1 0,-21-1 15,0 0-15,21 1 0,0-1 0,-21 22 16,21-22-16,1 0 16,-22 1-16,21-1 0,-21-21 0,21 21 15,0 1-15,0 20 0,-21-42 16,21 22-16,-21-22 0,0 0 16,0 0-16,0 0 0,0 1 0,0-1 15,0 0-15,0 0 0,-21-21 16,0 21-16,0-21 15,0 0 1,0 0-16,21-21 16,-22 0-16,1 21 0,0-21 15,0 21-15,0-21 0,0-1 16,-1 22-16,-20-21 0,0 0 16,-1 0-16,22 0 0,-21 0 0,-22-22 15,22 22-15,0 0 0,21 0 16,-22-22-16,22 22 0,0 0 0,0-21 15,21 21-15,0-22 0,0 22 0,0-21 16,21-1-16,0 22 0,21-63 16,-20 41-16,-1 1 0,21 21 15,-21-22-15,0 1 0,22 21 16,-22 0-16,0 0 0,0-1 0,22 1 16,-22 0-16,0 21 0,-21-21 0,21 21 15,0 0-15,-21 21 63,0 0-48,0 0-15,0 1 16,0-1-16,0 0 16,0 0-16,-21 0 0</inkml:trace>
  <inkml:trace contextRef="#ctx0" brushRef="#br0" timeOffset="137759.49">16171 10118 0,'0'0'0,"-21"0"16,0 0-1,0 0 17,42 0 46,0 0-78,0 0 0,0 0 0,22 21 15,-22-21-15,21 0 0,43 21 16,-43 0-16,1-21 0,20 0 16,-21 21-16,1 1 0,-1-22 0,0 21 15,1-21-15,-22 0 0,21 21 16,-21-21-16,1 0 0,20 21 16,-21 0-16,0-21 0,0 0 0,1 0 15,-1 0-15,-21 21 0,21-21 16,0 0-16,0 0 0,0 0 15,1 0-15,-1 0 16,0 0 0,-42 0 46,21-21-46,-21 21-16,-1 0 0,1 0 0,21-21 15,-21 21-15,0-21 16,0 21-16,0 0 0,21-21 0,-22 21 16,1 0-16,21-21 15,-21 21 17,42 0-1,-21 21-31,21-21 15,1 0-15,-1 21 0,0-21 16,0 0-16,0 0 0,0 21 16,1-21-16,-1 0 0,0 21 15,0-21-15,0 0 16,0 0-16,-42 0 78,21 21-78,-21 1 0,0-1 16,0 0-16,0 0 15,-1 0-15,1 0 16,0 1-16,21-1 0,-21 0 16,0-21-16,21 21 15,-21-21-15,-1 0 78</inkml:trace>
  <inkml:trace contextRef="#ctx0" brushRef="#br0" timeOffset="138359.93">16954 10245 0,'0'-21'31,"0"-1"0,0 1 1,0 42 30,22-21-62,-1 22 0,0-22 16,-21 21-16,21-21 15,-21 21-15,21-21 0,0 21 16,1-21 0,-1 0-16,0 0 15,0 0-15,0 0 0</inkml:trace>
  <inkml:trace contextRef="#ctx0" brushRef="#br0" timeOffset="144608.26">17801 10414 0,'0'0'0,"-21"0"0,21-21 16,-21 21 0,21-21-16,0 0 15,0-1 1,0 1-16,21 21 16,0-21-16,0 21 15,0 0-15,1-21 0,-1 21 16,0 0-16,0 0 0,-21 21 15,21 0-15,-21 0 16,21 1-16,-21-1 0,0 0 0,0 21 16,0-21-16,0 1 0,-21 20 15,0-21-15,0 0 0,0 0 0,0 1 16,-1-1-16,1 0 0,0 0 0,0-21 16,0 21-16,0-21 15,-1 0-15,22-21 31,0 0-15,0 0 0,22 21-16,-1 0 0,0-21 15,0 21-15,0 0 0,0 0 0,1 0 16,-1 0-16,0 0 0,0 21 16,0 0-16,0-21 0,-21 21 15,22 0-15,-22 0 0,0 1 16,0-1-16,0 0 0,0 0 15,-22 0-15,1-21 0,0 21 16,0 1-16,0-1 0,0-21 0,-1 21 16,1-21-16,0 0 0,0 0 15,0 0-15,0 0 0,-1 0 16,1 0-16,0 0 0,0 0 16,0 0-16,0 0 0,-1 0 15,22-21-15,-21 21 0,21-21 16,21 21 31,1 0-47,-1-22 15,0 22-15,21 0 0</inkml:trace>
  <inkml:trace contextRef="#ctx0" brushRef="#br0" timeOffset="144856.1">18373 10647 0,'-22'0'31,"1"0"-15,42 0 62,1 0-78,-1 0 15,0 0-15,0 0 0</inkml:trace>
  <inkml:trace contextRef="#ctx0" brushRef="#br0" timeOffset="145295.85">19113 10435 0,'0'0'0,"0"-21"0,0 0 16,0 0 0,-21 0-16,0 21 15,0 0 1,0 0 0,0 0-16,-1 21 0,1 0 15,0 21-15,0-21 0,0 22 16,21-22-16,0 21 0,-21 1 15,21-22-15,-22 21 0,22 0 0,0-20 16,0 20-16,0-21 0,0 0 0,0 0 16,22 1-16,-22-1 0,21 0 15,0 0-15,0-21 0,0 0 0,0 0 16,1 0-16,20 0 0,-21 0 16,0 0-16,22 0 0,-22 0 0,0-21 15,21 21-15,-21-21 0,22 0 16,-22 21-16,21-22 0</inkml:trace>
  <inkml:trace contextRef="#ctx0" brushRef="#br0" timeOffset="145812.57">19600 10372 0,'0'-64'16,"0"128"-16,0-149 0,0 64 16,0 0-16,0 0 0,0-1 0,0 44 46,0-1-46,0 21 0,-21-21 16,21 22-16,0-1 0,0 0 16,-21 85-16,21-84 15,0-1-15,0 0 0,-21-21 16,0 43-16,-1-43 0,22 0 16,0 0-16,0 1 0,0-1 15,-21-21-15,21-21 31,0-1-15,0 1-16,0 0 0,0 0 16,21 0-16,-21 0 0,0-1 15,22 1-15,-1 0 0,0-21 0,0 21 16,0-1-16,0 22 16,1-21-16,-1 21 0,21 0 0,-21 0 15,0 0-15,22 0 0,-22 0 0,0 21 16,0-21-16,0 22 0,-21-1 15,0 0-15,0 0 0,0 0 0,0 0 16,0 1-16,0-1 0,0 0 16,0 0-16,0 0 0,0 0 15,-21-21-15,0 22 0,0-22 16,0 21-16,0-21 16,-1 0 15,22-21-16,22-1-15,-1 22 0</inkml:trace>
  <inkml:trace contextRef="#ctx0" brushRef="#br0" timeOffset="146333.26">20172 10689 0,'0'0'0,"0"-21"16,0 0-16,0 0 15,0 0-15,0-1 0,0 1 16,0 0-16,0 0 16,0 0-1,-21 21-15,-1 0 0,1 0 16,21 21-16,-21-21 0,0 21 16,0 0-16,0 0 0,21 1 0,-22 20 15,1-21-15,0 21 0,0-20 16,21-1-16,0 0 0,-21 21 0,21-21 15,0 1-15,0-1 0,0 0 16,21-21-16,0 0 16,0 0-16,0 0 0,1 0 0,-1 0 15,0 0-15,0-21 16,0 0-16,0 21 0,-21-22 16,22 1-16,-22 0 0,21 0 0,-21 0 15,0 0-15,21-1 0,-21-20 16,21 21-16,-21 0 0,0 0 0,0-1 15,21 1-15,-21 0 0,0 42 32,0 0-17,0 1-15,0-1 16,0 0-16,0 0 0,0 0 0,0 0 16,0 1-16,0-1 0,21 0 15,-21 0-15,22 0 16,-1-21-16,0 0 15,0 0-15,0 0 16,0 0-16,1 0 0,-1 0 16</inkml:trace>
  <inkml:trace contextRef="#ctx0" brushRef="#br0" timeOffset="146754.03">20553 10647 0,'0'0'0,"-21"-21"0,-1 0 15,1 21-15,0-22 0,0 1 0,21 0 16,0 0-16,0 0 16,21 21 15,0 0-31,0 0 0,1 0 0,-1 21 16,0 0-16,0 0 0,0 0 0,-21 1 15,21 20-15,-21-21 0,22 0 16,-22 0-16,0 1 0,0-1 0,0 0 15,0 0-15,0 0 0,0 0 16,0 1-16,0-44 47,0 1-47,0 0 16,0 0-1,0 0-15,21 0 0,-21-1 0,21 1 16,-21 0-16,0 0 0,21 0 15,0 0-15,0-1 0,-21 1 0,0 0 16,22 0-16,-22 0 0,21 0 0,0 21 16,0 0-1,0 0-15,0 0 16,1 0-16</inkml:trace>
  <inkml:trace contextRef="#ctx0" brushRef="#br0" timeOffset="147360.48">21294 10689 0,'0'-21'16,"0"0"-16,0 0 15,0 0-15,0-1 0,0 1 16,0 0-16,0 0 16,0 0-16,-22 0 0,1 21 0,21-22 15,-21 22-15,0 0 0,0 0 0,0 0 16,-1 0-16,1 0 0,0 0 15,0 0-15,21 22 0,-21-1 0,0 0 16,-1 0-16,1 0 0,21 22 16,0-22-16,-21 0 0,21 21 0,-21-21 15,21 1-15,0-1 0,0 0 16,0 0-16,0 0 0,0 0 16,21-21-16,0 0 0,0 22 0,1-22 15,-1 0-15,0 0 16,0 0-16,0 0 0,0-22 0,1 22 15,-1-21-15,0 0 0,0 0 16,-21 0-16,21 0 0,-21-1 16,0-20-16,0 21 15,0 0-15,0 0 0,0-1 16,0 1-16,0 42 31,0 1-15,0-1-16,0 0 15,0 0-15,0 0 0,0 0 0,0 1 16,0-1-16,0 0 0,21-21 0,-21 21 16,22-21-16,-1 21 15,0-21-15,0 0 0,0 0 0</inkml:trace>
  <inkml:trace contextRef="#ctx0" brushRef="#br0" timeOffset="147946.13">21675 10668 0,'0'-21'0,"0"42"0,0-63 0,0 21 0,0-1 16,0 1-16,0 0 0,0 0 15,0 0-15,0 0 0,0-1 16,-22 22 0,1 22-16,0-1 15,21 0-15,0 21 0,-21-21 16,0 1-16,21 20 0,0-21 15,0 0-15,0 22 0,0-22 0,0 0 16,0 0-16,0 0 0,0 0 16,0 1-16,21-22 15,0 21-15,0-21 0,0 0 16,1 0-16,-1 0 0,0 0 16,0 0-16,21-21 0,-20 21 15,-1-22-15,0 1 0,0 0 16,0 21-16,0-21 0,-21 0 0,22-22 15,-1 22-15,0 0 0,0-21 0,-21 21 16,21-22-16,0 1 0,1-85 16,-22 85-16,21 20 15,-21-20-15,0 21 0,0 0 16,0 0-16,0 42 31,0 0-31,-21 0 0,21 0 16,-22 22-16,22-1 0,0 0 15,0 1-15,0-1 0,0 0 16,0 1-16,-21-1 0,21-21 0,0 21 16,0-20-16,0 20 0,0-21 15,0 0-15,0 0 0,0 1 16,21-1 0,1-21-16,-1 0 15,0 0-15,0 0 0,-21-21 16,21 21-16,0-22 0,22 1 15,-43 0-15,21 0 0,0 21 16</inkml:trace>
  <inkml:trace contextRef="#ctx0" brushRef="#br0" timeOffset="148327.92">22373 10626 0,'0'21'16,"21"-21"15,0 0-31,1 0 16,-1 0-16,0-21 0,-21 0 0,21 21 15,0-22-15,0 22 0,1-21 16,-1 21-16,-21-21 0,0 0 16,0 0-16,0 0 15,-21 21 1,-1 0-1,1 0-15,0 21 0,0 0 16,-21 0-16,20 0 0,1 0 0,21 22 16,-21-22-16,0 0 0,21 0 15,-21 0-15,21 1 0,0-1 0,0 0 16,0 0-16,0 0 16,21-21-1,0 0-15,0 0 0,0 0 16,1 0-1,-1 0-15,0-21 0,0 21 0,0 0 0,0-21 16,1 0-16,20 21 0</inkml:trace>
  <inkml:trace contextRef="#ctx0" brushRef="#br0" timeOffset="148787.66">22839 10520 0,'0'0'0,"0"-21"0,0 0 31,21 21 1,0 21-17,0 0-15,-21 0 0,21-21 16,-21 21-16,0 0 0,0 22 16,0-22-16,0 0 0,0 0 0,0 0 15,0 1-15,0-1 0,0 0 16,0 0-16,0 0 0,-21 0 15,0-21 1,0 0 15,21-21-15,0 0 0,0 0-16,0 0 0,21 0 15,0-1-15,-21 1 0,21-21 0,1 21 16,-1 0-16,0-22 0,21 22 15,-21-21-15,1 21 0,-1-1 0,0 1 16,0 0-16,0 0 0,0 21 16,1 0-16,-1 0 15,-21 21 1,0 0 0,-21-21-1,-1 0 1</inkml:trace>
  <inkml:trace contextRef="#ctx0" brushRef="#br0" timeOffset="149106.78">21865 10266 0,'0'0'0,"-42"0"0,21 0 15,-1 0-15,22-21 0,22 21 16,-1 0-16,0-21 0,21 21 16,1-22-16,-1 22 0,0 0 15,22 0-15,-22-21 0,0 21 16,22 0-16,-22-21 0,1 21 0,-1 0 16,0 0-16,1-21 0,-22 21 0,21 0 15,-21 0-15,0 0 0,1 0 16,-1 0-16,-21 21 31,-21-21-15,-1 0-16,-20 21 0,21-21 15,-21 21-15</inkml:trace>
  <inkml:trace contextRef="#ctx0" brushRef="#br0" timeOffset="150532.62">15875 10541 0,'0'-21'16,"0"0"0,0 0-1,0-1 16,21 22 32,0 0-47,0 22-16,1-1 0,-1 0 0,21 0 15,-21 0-15,22 22 0,-1-22 16,21 0-16,-20 21 0,20-21 0,-20 22 15,20-22-15,1 21 0,-1-21 16,-21 22-16,22-22 0,-22 21 16,22-21-16,-1 22 0,-20-1 0,-1 0 15,21 1-15,-20-1 0,-1 0 16,22 1-16,-22-1 0,0-21 0,1 22 16,-1-1-16,-21-21 0,21 21 15,1-20-15,-22-1 0,21 0 0,-21 0 16,1 0-16,-1 0 0,0 1 0,0-1 15,0-21 1,-21-21 47,0-1-48,0 1-15,0 0 16,-21 21-16,21-21 0,-21 21 15,0-21-15,21 0 0,-21-1 0,-1 22 16,22-21-16,-21 21 0,0-21 16,0 0-16,0 0 15,0 21-15,21-21 32,0 42-1,21 0-31,0-21 0,0 21 15,0 0-15,0-21 0,1 21 16,-1 1-16,0-1 16,0-21-16,0 21 0,0-21 15,-21 21-15,22-21 0,-22 21 16,0 0 0,-22-21-1,1 0-15,0 22 16,0-1-16,0-21 0,0 0 0,-43 21 15,43 0-15,-21-21 16,20 21-16,1-21 0,0 0 16,0 21-16,0-21 0,0 0 0,-1 22 15,1-22-15,0 0 16,42 0 15,0-22-31,1 22 0</inkml:trace>
  <inkml:trace contextRef="#ctx0" brushRef="#br0" timeOffset="151464.09">18246 11388 0,'0'0'0,"0"-43"16,0 22 0,0 0-16,0 42 31,0 0-31,0 1 16,0-1-16,0 21 0,0 0 15,0-20-15,0 20 0,0 0 0,0-21 16,0 22-16,0-22 0,0 0 0,-22 21 15,22-20-15,-21-1 0,21 0 16,0 0-16,-21-21 16,21-21 15,0 0-31,0 0 16,21 21-1,0 0-15,1 0 0,-1 0 16,-21-22-16,21 22 0,0 0 15,0 0-15,22 0 0,-22 0 0,0 0 16,0 0-16,0-21 0,0 21 0,1 0 16,-1-21-16,0 21 15,-21-21-15,0 0 0,0 0 16,0-1 0,0 1-16,0 0 0,-21 21 15,0-21-15,-1 21 16,1 0-16,21 21 15,-21 0-15,21 0 16,0 1-16,0-1 0,0 0 0,0 0 16,0 21-16,0-20 0,0-1 0,0 0 15,0 21-15,0-21 0,0 1 16,0-1-16,0 0 0,0 0 0,0 0 16,0 0-16,0 1 15,0-44 16,0 1-31,0 0 16,0 0-16,21 0 0,0 0 16,1-1-16</inkml:trace>
  <inkml:trace contextRef="#ctx0" brushRef="#br0" timeOffset="151655.98">18817 11663 0,'0'-21'0,"21"21"94,0 0-94,1 0 15,-1 0-15,21 0 0</inkml:trace>
  <inkml:trace contextRef="#ctx0" brushRef="#br0" timeOffset="152112.72">19812 11303 0,'0'0'15,"0"-21"1,0 42 0,0 0-1,0 0-15,0 1 0,0 20 0,0-21 16,0 21-16,0 1 0,0-1 0,0-21 16,0 22-16,0-1 0,0 0 15,0-21-15,0 22 0,0-22 0,0 21 16,0-21-16,0 1 0,0-1 15,0 0-15,0 0 0,0-42 47,0 0-47,0 0 0</inkml:trace>
  <inkml:trace contextRef="#ctx0" brushRef="#br0" timeOffset="152575.51">19621 11621 0,'0'0'0,"-42"-64"15,21 43-15,0 0 16,21 0-16,0-1 0,0 1 0,0 0 16,0 0-16,0 0 0,21 0 15,0 21-15,21-22 0,-20 1 0,20 0 16,0 21-16,-21 0 0,22 0 16,-1 0-16,0 0 0,1 21 0,-1 0 15,0 1-15,1 20 0,-22-21 16,21 21-16,-21 1 0,1-1 15,20-21-15,-42 22 0,21-1 0,-21 0 16,0-21-16,0 22 0,0-22 16,0 21-16,0-21 0,0 1 0,0-1 15,0 0-15,0 0 16,0-42 0,0 0-16,0 0 15,0-1-15,0 1 16,0 0-16,0 0 0,0-21 0,0 20 15,0-20-15,0 21 0,0-21 16,21-1-16,-21 1 0,0 0 0,0-1 16,0 22-16,0-21 0,21-1 0,-21 22 15,0 0-15,22 0 16,-22 0-16,0 0 16,0 42-1,21-21-15,-21 21 0,0 0 16,0 0-16,21 0 0,-21 1 0,0-1 15,0 0-15,0 21 0,21-21 16</inkml:trace>
  <inkml:trace contextRef="#ctx0" brushRef="#br0" timeOffset="153747.88">20447 11621 0,'0'-22'31,"0"1"-31,0 0 15,21 21 17,-21 21-32,0 0 15,0 1-15,0-1 16,0 0-16,0 0 0,0 0 0,0 22 16,0-22-16,0 0 0,0 0 15,21 0-15,-21 0 0,21 1 16,1-22-16,-1 0 15,0 0-15,0 0 16,0 0-16,0 0 0,1 0 0,-1-22 16,0 1-16,0 0 0,0 21 0,0-21 15,-21 0-15,22 0 0,-1-1 16,0 1-16,-21-21 0,0 21 0,0 0 16,21-1-16,-21 1 0,0 0 15,0 0-15,0 42 31,0 0-15,0 0-16,0 1 0,-21-1 16,21 0-16,0 0 15,0 0-15,0 0 0,0 1 0,0-1 16,0 0-16,21-21 0,0 21 0,0-21 16,1 0-16,-1 0 15,0 0-15,0 0 0,0 0 0,0 0 16,1 0-16,-1-21 0,0 0 15,0 21-15,0-21 0,0-1 0,-21 1 16,22 0-16,-22 0 0,21 0 0,-21 0 16,0-1-16,0 1 0,0 0 15,21 0-15,-21 42 47,0 0-47,0 0 0,0 1 16,0-1-16,-21 0 15,21 0-15,0 0 0,0 0 0,0 1 16,0-1-16,0 0 0,0 0 16,-21-42 46,21 0-62,0 0 0,0-1 16,0 1-16,0 0 0,0 0 15,0 0-15,0 0 0,21-1 16,-21 1-16,21 0 0,-21 0 16,21 0-16,0 0 0,0 21 15,1 0-15,-1 0 0,0 0 16,0 21-16,0 0 16,-21 0-16,21 0 0,-21 0 15,22 1-15,-22-1 0,0 0 0,0 0 16,0 0-16,0 0 0,0 1 15,0-1-15,0 0 16,0-42 31,0 0-31,0-1-16,0 1 15,0 0-15,0 0 0,21 0 0,-21 0 16,21-1-16,0 1 0,0 0 15,0 0-15,1 0 0,-1 0 0,0 21 16,0-22-16,0 22 0,0 0 16,1 0-16,-1 0 0,-21 22 15,21-1-15,-21 0 0,0 0 0,0 0 16,0 0-16,0 1 16,0-1-16,0 0 0,0 0 15,0 0-15,0 0 0,0 1 16,0-1-1,0-42 32,21 21-31,0-22-16</inkml:trace>
  <inkml:trace contextRef="#ctx0" brushRef="#br0" timeOffset="154804.99">21992 11388 0,'0'0'0,"0"-21"0,0-1 16,-21 22-16,21-21 0,0 0 15,0 42 17,0 0-32,0 1 0,0-1 15,0 21-15,0-21 0,0 22 0,0-1 16,0-21-16,0 21 0,0 1 15,0-22-15,0 0 0,0 21 0,0-20 16,0-1-16,0 0 0,0 0 0,0 0 16,0 0-16,0 1 0,0-1 15,0-42 32,0-1-47,0 1 0,0 0 16,0 0-16,0 0 0,21 0 15,-21-1-15,21 1 0,0 0 16,1 0-16,-1 0 16,0 21-16,0 0 0,0 0 0,0 0 15,1 0-15,-1 0 0,0 21 16,-21 0-16,0 0 16,21 0-16,-21 1 0,0-1 15,0 0-15,0 0 16,0 0-16,-21 0 0,0-21 0,0 22 15,-1-1-15,1 0 0,0-21 16,0 21-16,0-21 0,0 0 16,-1 0-16,1 0 15,21-21 32,0 0-47,21 0 16,1 21-16,-1-22 0,0 22 15</inkml:trace>
  <inkml:trace contextRef="#ctx0" brushRef="#br0" timeOffset="155575.54">22331 11769 0,'21'0'15,"-21"-21"-15,21 21 0,0-22 16,0 1-16,1 0 15,-1 21-15,0-21 0,-21 0 16,21 0-16,0-1 16,-21 1-16,0 0 0,0 0 15,-21 21 17,0 21-32,21 0 15,-21 0-15,0 1 0,21-1 16,0 0-16,-22 21 0,1-21 15,21 1-15,0-1 0,0 0 0,0 0 16,0 0-16,0 0 16,21-21-16,1 0 0,-1 0 15,0 0-15,0 0 0,0 0 16,0 0-16,1 0 0,-1 0 16,0 0-16,0 0 0,0 0 15,0-21-15,1 21 16,-22-21-16,0 0 15,0 0-15,0 0 16,0-1-16,0 1 16,0 0-16,0 0 15,0 0-15,0 0 16,0-1 0,21 22-16,0 0 0,0 0 0,0 0 15,0 0 1,1 0-16,-1 0 0,0 0 0,0 0 15,0 22-15,0-1 0,1-21 16,-1 21-16,-21 0 0,21 0 16,-21 0-16,21 1 0,-21-1 0,0 0 15,0 0-15,0 0 16,0 0-16,-21-21 16,0 0-1,0 0 1,21-21-1,0 0-15,0 0 16,0 0-16,0 0 16,0-1-16,0 1 0,21 0 0,0 0 15,-21 0-15,21 0 0,0-1 16,-21 1-16,0 0 0,21 21 0,1-21 16,-1 21-16,0 0 15,0 0 1,0 0-16,-21 21 31,21-21-31</inkml:trace>
  <inkml:trace contextRef="#ctx0" brushRef="#br0" timeOffset="155848.39">23241 11578 0,'21'0'15,"-21"-21"-15,0 0 16,21 21-1,-21 21 1,0 0 0,0 0-16,0 1 15,0-1-15,0 0 0,0 0 16,0 0-16,0 0 0,-21 1 16,0-1-16,21 0 15,0-42 48,0 0-48</inkml:trace>
  <inkml:trace contextRef="#ctx0" brushRef="#br0" timeOffset="156044.28">23283 11430 0,'0'0'0,"0"-21"15,0 0 1,-21 21-16,21 21 63,21 0-48,0-21 1,1 21-16</inkml:trace>
  <inkml:trace contextRef="#ctx0" brushRef="#br0" timeOffset="156406.07">23685 11515 0,'0'0'0,"0"-21"0,0-1 16,0 1-16,0 0 15,-21 21 1,0 0-16,0 0 16,0 21-16,0-21 0,21 21 15,-22 1-15,1-1 0,21 0 16,-21 0-16,21 0 0,-21 0 0,0 1 16,21-1-16,0 0 0,0 0 0,0 0 15,0 0-15,0 1 16,0-1-16,0 0 0,0 0 15,21-21 1,0 0-16,0 0 0,0 0 16,1 0-16,-1 0 0,0 0 15,0 0-15,0 0 0,0-21 0,1 21 16,-1 0-16,0-21 0,0 21 16,0-21-16,0-1 0,1 22 15,-1-21-15,0 0 0</inkml:trace>
  <inkml:trace contextRef="#ctx0" brushRef="#br0" timeOffset="157630.76">24172 11345 0,'0'0'0,"-21"22"0,0-22 0,21 21 0,-21-21 16,0 21 0,-1-21-16,44-21 47,-1 0-32,0-1-15,0 1 16,0 0-16,0 0 0,1 0 15,-1-22-15,0 22 0,-21 0 0,21-21 16,0 21-16,0-22 0,1 22 16,-1-21-16,0 21 0,0-1 0,-21 1 15,21 0-15,-21 0 0,21 0 0,-21 0 16,-21 21 15,0 0-31,0 21 0,0-21 16,0 21-16,-1-21 15,22 21-15,-21-21 0,0 0 0,21 21 16,-21-21-16,21 21 16,21-21 15,-21-21-15,21 21-16,0 0 0,1-21 15,-1 0-15,0 21 0,0-21 16,0 21-1,0 0 1,-21 21 0,0 0-1,0 0-15,0 0 0,0 1 0,0-1 16,0 0-16,0 0 0,0 21 0,0-20 16,0-1-16,0 0 0,0 0 15,0 0-15,-21 0 0,21 1 16,0-1-16,0 0 15,0-42 32,21 0-47,-21-1 16,22 22-16,-22-21 0,21 0 16</inkml:trace>
  <inkml:trace contextRef="#ctx0" brushRef="#br0" timeOffset="158117.17">25082 10583 0,'0'0'0,"0"-21"0,0 0 16,0 0-16,0 0 0,0 0 31,0 42-16,0 0 1,0 0-16,0 21 0,0-20 16,0 20-16,0-21 0,0 21 15,-21-20-15,21-1 0,-21 21 16,21 0-16,0-20 0,0-1 16,0 0-16,-21 0 0,21 0 15,0 0 1</inkml:trace>
  <inkml:trace contextRef="#ctx0" brushRef="#br0" timeOffset="158604.21">24934 11007 0,'0'0'0,"-21"0"16,0 0-16,21 21 15,21-21 16,0 0-15,0 0-16,1 0 0,-1 0 16,0 0-16,0-21 15,0 21-15,0 0 0,1-21 16,-1 21-16,0-22 16,0 22-1,-21-21 16,0 0 1,21 21-17,-21-21-15</inkml:trace>
  <inkml:trace contextRef="#ctx0" brushRef="#br0" timeOffset="159011.98">24871 10562 0,'0'0'0,"-21"-21"15,42 21 1,0-21-1,0 21-15,21 0 16,-20 0-16,20 0 0,-21 0 0,21 0 16,1 0-16,-22 0 0,21-21 0,-21 21 15,1 0-15,-1 0 0,0 0 16,0 0-16,0 0 0,0 0 16,1 0-1,-22-21 16,0 42 16,0 0-47,0 0 16,21 0 0,-21 0-16,0 1 0</inkml:trace>
  <inkml:trace contextRef="#ctx0" brushRef="#br0" timeOffset="160404.18">24215 11705 0,'-22'0'0,"22"-21"32,22 21 30,-1 0-46,0 0-16,0 21 0,0 0 15,0-21-15,1 22 0,-1-1 0,21-21 16,-21 21-16,22-21 0,-1 21 16,0 0-16,-21-21 0,22 21 0,-22-21 15,21 0-15,1 22 16,-22-22-16,0 0 0,0 0 0,0 0 16,0 0-16,-21-22 78,-21 1-63,0 21-15,21-21 0,-21 0 16,0 21-16,0 0 16,21-21-16,-22 21 0,1 0 0,0 0 15,0 0-15,21-21 31,21 21 1,0 0-32,0 0 15,1 21-15,-1-21 0,0 0 16,0 0-16,-21 21 0,21-21 16,0 0-16,1 0 0,-1 21 15,0-21-15,0 0 0,0 0 16,0 0-16,-21 21 15,0 0 17,-21 1-32,0-22 15,0 21-15,0-21 16,0 21-16,-1-21 0,1 21 0,0-21 16,0 21-16,0-21 0,0 21 15,-1-21-15,1 22 0,0-22 0,0 21 16,0-21-16,0 0 0,21 21 0,-22-21 15,1 0-15,0 21 16,0-21-16,21 21 16,-21-21-16,42-21 47,0 21-47,0-21 15,0 0-15</inkml:trace>
  <inkml:trace contextRef="#ctx0" brushRef="#br0" timeOffset="160876.42">25252 11705 0,'0'0'16,"0"-21"-16,0 0 15,0 0-15,-21 21 47,21 21-47,0 0 16,0 0-16,-22 0 0,22 1 15,0-1-15,0 21 0,0-21 0,0 22 16,-21-22-16,21 0 0,-21 21 16,21-21-16,0 1 0,0-1 0,0 0 15,0 0-15,0 0 0,0 0 16,0-42 46,0 0-62,0 0 16,0 0-16</inkml:trace>
  <inkml:trace contextRef="#ctx0" brushRef="#br0" timeOffset="161348.16">25125 11621 0,'0'0'0,"0"-22"16,21 22 15,0 0-31,0 0 0,22 0 0,-22 22 15,0-22-15,21 21 0,-21 0 16,22-21-16,-22 21 0,0 0 0,21 0 16,-20-21-16,-1 22 0,0-1 15,0 0-15,-21 0 0,0 0 16,0 0-16,0 1 0,0 20 0,0-21 16,0 0-16,0 0 0,-21 1 15,0-1-15,0 0 0,-1 0 0,1 0 16,-21 0-16,21-21 0,0 22 15,-1-1-15,-20-21 0,21 21 0,0 0 16,0-21-16,-1 21 0,1-21 0,0 0 16,0 0-16,0 21 0,0-21 15,-1 0-15,1 0 16,21-21 78</inkml:trace>
  <inkml:trace contextRef="#ctx0" brushRef="#br0" timeOffset="175160.38">3492 10033 0,'22'0'141</inkml:trace>
  <inkml:trace contextRef="#ctx0" brushRef="#br0" timeOffset="176468.14">10139 12488 0,'0'-21'31,"-21"21"-31,-1 0 16,1 0-1,0 0-15,0 0 16,0 0-16,0 0 15,-1 0-15,1 0 16,0 0-16,0 0 16,21-21 15,21 21-31,0 0 16,22 0-16,-22 0 0,21 0 0,0-21 15,1 21-15,-1 0 0,0 0 16,1 0-16,-22 0 0,21 0 0,1-21 15,-22 21-15,21 0 0,-21 0 16,22 0-16,-22 0 0,0 0 16,0 0-16,0 0 0,0 0 0,1-21 15,-1 21 1,-42 0 46,-1 0-62,1 0 16,0 0-16,0 0 0,0 0 0,0 0 16,-1 0-16</inkml:trace>
  <inkml:trace contextRef="#ctx0" brushRef="#br0" timeOffset="176834.93">10118 12488 0,'-22'22'0,"44"-44"0,-65 44 0,1-22 0,21 21 0,0-21 16,-1 0-1,44 0 1,-1 0 0,21 0-16,-21 0 0,0 0 15,22-21-15,-1 21 0,-21 0 0,22 0 16,-1 0-16,0-22 0,-21 22 15,22 0-15,-22 0 0,0 0 0,21 0 16,-20 0-16,-1 0 0,0 0 16,0 0-16,0 0 15,0 0-15,1 0 16,-22-21 15,0 0 0,0 0-15,-22 0-16,22 0 16</inkml:trace>
  <inkml:trace contextRef="#ctx0" brushRef="#br0" timeOffset="177317.66">10477 12192 0,'0'0'0,"-21"0"0,0 0 0,42 0 47,0 21-32,1 0-15,-1-21 16,0 22-16,0-22 0,0 0 0,22 21 16,-22-21-16,0 0 0,21 21 0,-21-21 15,1 0-15,20 0 0,-21 0 16,0 0-16,0 0 0,1 0 0,-1 0 15,0 0-15,0 0 0,0 0 16,0 0-16,1 0 16,-22 21-1,0 0 1,0 0-16,-22 1 16,1-1-16,0 0 15,0 0-15,-21 21 0,20-20 0,-20-1 16,21 21-16,-21-21 0,-1 22 15,22-22-15,-21 21 0,21-21 0,-1 22 16,1-22-16,0 0 0,0 0 0,0 0 16,21 0-16,0 1 0,0-1 15,-21-21-15,21 21 16,0 0 0,21-21 30,0 0-46,0-21 0,0 0 16</inkml:trace>
  <inkml:trace contextRef="#ctx0" brushRef="#br0" timeOffset="201883.85">12277 12425 0,'0'0'0,"21"0"32,0 0-32,-21-21 15,21 21 1,-21-21-16,21 21 0,-21-22 0,0 1 15,0 0-15,0 0 16,0 0-16,0 0 16,0-1-16,-21 22 0,0-21 15,0 21-15,0 0 16,-1 0-16,-20 0 0,21 0 0,0 0 16,-22 0-16,22 21 0,-21 1 15,21-1-15,-22 21 0,22-21 0,0 22 16,-21-1-16,21 0 0,-1 1 15,1-1-15,0 0 0,21 1 16,0-1-16,0 0 0,0 1 16,0-1-16,0 0 0,0-21 0,21 22 15,22-22-15,-1 0 0,-21-21 16,21 0-16,1 0 0,-22 0 16,21-21-16,1 0 0,-1 0 0,0-22 15,1 1-15,-1 21 0,-21-22 16,21 1-16,-20 0 0,-1-1 0,0 1 15,0-21-15,0 20 16,0-20-16,-21 20 0,0-20 0,0-1 16,0 22-16,0-21 0,0-1 0,0 1 15,0 20-15,0-20 0,0 20 16,0 1-16,0 21 0,0 0 0,0 0 16,0-1-16,0 44 31,0-1-31,0 0 0,0 21 15,0 1-15,0-1 0,0 21 0,0-20 16,0 20-16,0 1 0,0-1 16,0-20-16,0 20 0,0-21 0,22 1 15,-1 20-15,-21-42 0,0 22 0,21-1 16,0-21-16,0 0 0,0 1 16,-21-1-16,22-21 0,-1 0 0,0 0 15,0 0-15,0 0 16,0-21-16,1-1 0,-1 1 15,0 0-15,-21 0 0,21 0 16,-21 0-16,21-22 0,-21 22 0,0-21 16,0 21-16,0-22 0,0 22 15,0 0-15,0 0 0,0 42 32,0 0-32,0 0 0,0 0 15,0 1-15,0 20 0,0-21 16,0 0-16,0 0 0,0 1 0,0-1 15,0 0-15,0 0 0,0 0 0,0 0 16,0 1-16,21-22 16,1 0-1,-22-22 1,21 22-16,-21-21 0,0 0 16,21 0-16</inkml:trace>
  <inkml:trace contextRef="#ctx0" brushRef="#br0" timeOffset="202072.74">12890 12192 0,'-21'-21'16,"42"42"-16,-63-42 0,21 0 15,42 21 48,0 0-63,0 0 0,1 21 15,-1-21-15,0 0 0,0 21 16,0-21-16</inkml:trace>
  <inkml:trace contextRef="#ctx0" brushRef="#br0" timeOffset="202799.93">13293 12256 0,'-22'0'0,"1"-22"16,21 1-1,-21 21-15,42 0 32,-21 21-17,21 1-15,-21-1 0,0 0 0,22 0 16,-1 21-16,-21-20 0,21-1 16,-21 21-16,0-21 0,0 0 0,0 1 15,0-1-15,0 21 0,0-21 16,21-21-16,-21 21 0,0 1 15,21-22 1,0 0-16,1 0 16,-22-22-16,0 1 0,21 0 15,-21 0-15,21-21 0,-21 20 16,21 1-16,-21-21 0,0 0 0,0 20 16,21-20-16,-21 0 0,21-1 15,-21 22-15,0-21 0,0 21 0,0 0 16,22 21-1,-22 21 1,0 0-16,0 0 0,0 0 16,21 0-16,-21 22 0,0-22 15,0 21-15,0-21 0,0 22 0,0-22 16,0 0-16,0 21 0,21-20 16,-21-1-16,21 0 0,-21 0 0,21 0 15,0 0-15,1-21 16,-1 0-16,0 0 0,0 0 0,0 0 15,0 0-15,1 0 0,-1-21 16,0 0-16,0 21 0,0-21 0,0-21 16,1 20-16,-1 1 0,-21-21 15,0 21-15,0 0 0,0-1 16,21 1-16,-21 0 0,0 0 16,0 0-16,0 42 31,0 0-31,0 0 15,0 0-15,0 1 0,0-1 0,0 0 16,0 0-16,0 0 0,0 0 0,0 1 16,0-1-16,0 0 15,0 0-15,0 0 16,21-21-16,0 0 31,0-21-31,-21 0 16,0 0-1</inkml:trace>
  <inkml:trace contextRef="#ctx0" brushRef="#br0" timeOffset="202987.83">14033 12171 0,'0'0'0,"-21"-42"16,0 42-16,0-22 0,0 22 15,42 0 48,-21 22-63,21-22 15,0 0-15,22 0 0,-22 0 16</inkml:trace>
  <inkml:trace contextRef="#ctx0" brushRef="#br0" timeOffset="203956.75">14795 12446 0,'0'0'0,"0"-21"0,0 0 0,0 0 15,0-1-15,0 1 16,0 0-16,-21 0 0,21-21 15,-21 20-15,0 1 16,0 0-16,0 21 0,-1 0 16,1 0-16,0 0 15,0 21-15,0-21 0,0 43 0,-1-22 16,22 0-16,-21 21 0,0-21 16,21 1-16,-21 20 0,21-21 0,0 43 15,0-43-15,0 21 0,0-21 16,21 0-16,0-21 0,0 22 15,1-22-15,-1 0 0,0 0 16,0 0-16,0 0 0,0 0 16,1 0-16,-1-22 15,-21 1-15,21 0 0,0 0 0,-21 0 16,0 0-16,21-1 0,0-20 16,-21 21-16,22-21 0,-22-1 0,0 1 15,0 0-15,0-1 0,0 1 16,0-22-16,0 22 0,0-21 0,0 20 15,0 1-15,0 0 0,0-1 16,0 22-16,0 0 0,0 0 16,0 0-16,0 42 31,0 0-31,0 0 0,0 0 0,0 22 16,0-1-16,0-21 0,21 43 15,-21-22-15,21 0 0,-21 1 0,0-1 16,0 0-16,21 22 0,0-22 0,-21-21 15,0 22-15,0-1 0,21-21 16,1 21-16,-22-20 0,0-1 0,21 0 16,0 0-16,0-21 0,0 21 15,0-21-15,1 0 0,-1 0 16,0 0-16,0 0 0,21 0 0,-20-21 16,-1 21-16,21-21 0,-21 0 15,22 0-15,-1-1 0,-21 1 16,21 0-16,-20-21 0,20 21 15,-21-22-15,0 22 0,0-21 0,1 21 16,-1-22-16,0 22 0,-21 0 0,0 0 16,0 0-16,0-1 0,0 1 15,-21 21 1,0 0-16,-1 0 0,1 21 16,0 1-16,0-1 0,0 0 0,0 0 15,-1 21-15,22-20 16,-21-1-16,21 0 0,0 21 0,0-21 15,0 1-15,0-1 0,0 0 0,0 0 16,21 0-16,1-21 0,-22 21 16,21 1-16,0-22 0,0 0 0,0 0 15,0 0-15,1 0 0,-1 0 16,0 0-16,0 0 0,0 0 0,0-22 16,1 22-16,-1-21 0,0 21 0,0-21 15,0 21-15,-21-21 0,21 21 16,-21-21-16,22 21 0,-22-21 15,0-1-15,21 22 16,-21-21 0</inkml:trace>
  <inkml:trace contextRef="#ctx0" brushRef="#br0" timeOffset="208529.69">11451 14288 0,'-21'0'0,"0"-22"16,0 22 62,-1 0-62,1 0-16,0 0 15,0 0-15,0 0 16,0 0-16,-1 0 16,1 0-16,0 22 0,0-22 15,0 0-15,0 0 16,-1 0-16,1 0 15,42 0 32,22 21-47,-22-21 0,0 0 0,21 0 16,1 0-16,-1 0 0,0 0 16,1 0-16,20 21 0,-20-21 0,-1 0 15,21 0-15,1 0 0,-22 0 16,22 0-16,-22 0 0,0 0 0,1 0 15,-22 0-15,21 0 0,-21 0 16,1 0 0,-44 0-1,1 0 1,0 0-16,0 21 0,0-21 0,-22 21 16,1-21-16,21 21 0,-21-21 15,-1 22-15,22-22 0</inkml:trace>
  <inkml:trace contextRef="#ctx0" brushRef="#br0" timeOffset="208916.47">11218 14520 0,'0'0'16,"-21"0"-16,0 0 15,42 0 16,0 0-15,0 0-16,1 0 0,41 0 16,-21 0-16,1 0 0,-1-21 15,-21 21-15,43 0 0,-22 0 0,0-21 16,1 21-16,-1 0 0,0 0 0,22-21 16,-22 21-16,-21 0 0,64-21 15,-64 21-15,0 0 0,1 0 16,-1-21-16,0 21 15,-21-22 1,0 1 0,0 0 15,-21 21-15,0 0-16,-1 0 15,22-21-15,-21 21 0,0-21 16</inkml:trace>
  <inkml:trace contextRef="#ctx0" brushRef="#br0" timeOffset="209463.67">11705 14097 0,'0'0'0,"-21"0"15,0 0-15,21-21 16,-21 21-16,21 21 31,21 0-31,0 0 16,0-21-16,0 22 0,0-1 15,22-21-15,-22 21 0,0-21 0,0 21 16,43-21-16,-43 0 16,21 21-16,-21-21 0,1 0 0,20 0 15,-21 0-15,21 0 0,-20 0 16,-1 0-16,21 0 0,-21 0 15,0 0-15,1 0 0,-1 0 16,0 0-16,-21 21 16,0 1-1,0-1-15,0 0 0,0 0 16,-21 0-16,0 22 0,-1-22 0,1 21 16,0-21-16,-21 22 0,21-1 15,-22-21-15,1 21 0,-22 22 16,22-22-16,21-21 0,-21 1 15,-1 20-15,22-21 0,-21 0 16,21 0-16,-1-21 0,1 22 0,0-1 16,0-21-16,0 21 0,0-21 15,21 21-15,-22-21 47,22-21 0,0 0-47,22 0 16,-1-1-16</inkml:trace>
  <inkml:trace contextRef="#ctx0" brushRef="#br0" timeOffset="-213748.69">13864 14182 0,'-21'0'47,"21"-21"62,0-1-93,21 22-16,-21-21 0,21 21 0,-21-21 16,0 0-16,21 0 15,-21 0-15,22-1 0,-22 1 0,21 0 16,-21-21-16,0 21 0,0-1 15,0-20-15,0 21 0,0 0 0,0-22 16,0 22-16,0-21 0,0 21 16,0 0-16,0-1 0,0 1 15,-21 0-15,21 0 0,0 0 16,-22 21-16,22 21 31,0 0-31,0 21 0,0-20 16,0 20-16,0 0 0,0 22 15,0-22-15,0 22 0,0-22 0,0 21 16,0 1-16,22-1 0,-1 1 16,-21-1-16,0 1 0,21 21 0,-21-22 15,0 1-15,21-1 0,-21-21 0,0 22 16,0-22-16,0 22 0,0-22 16,0 0-16,0 1 0,0-1 15,0-21-15,0 22 0,0-22 0,0 0 16,0 0-16,0 0 0,0 0 15,-21 1-15,21-1 0,-21-21 32,21-21-17,0-1-15,-21 1 0,21 0 0,0 0 16,-22-21-16,22-1 0,-21 22 16,21-21-16,0-1 0,-21 1 0,0 0 15,21-22-15,-21 22 0,21-22 16,0 1-16,-21-1 0,21 22 15,-22-21-15,22-1 0,0 1 0,-21 20 16,21 1-16,0 0 0,0-1 16,21-41-16,1 41 0,-1 22 15,0-21-15,21 21 0,-21-1 16,22 1-16,-22 0 0,21 21 0,-21 0 16,22 0-16,-22 0 0,0 0 15,21 21-15,-20 0 0,-1 1 0,0-1 16,0 0-16,0 21 0,-21-21 15,0 1-15,0-1 0,0 0 0,0 0 16,0 0-16,0 0 0,0 1 16,-21 20-16,0-42 15,0 21-15,0-21 0,-1 0 16,1 0-16,0 0 16,0-21-16,0 21 15,0-21-15,21 0 16,-22 21-16,22 21 31,22 0-15,-22 0-16,21-21 0,0 21 15,0 0-15,0-21 0,0 22 16,1-22 0,-1 0-16,0 0 0,0 0 0,0 0 15,0 0-15,1 0 0,-1-22 16,21 22-16,-21-21 0,0 0 15,22 0-15,-22 0 0,21 0 0,-21-1 0,1 1 16,-1 0-16,0 0 0,-21 0 16,0-22-16,0 22 0,0 0 0,0 0 15,0 0-15,0 0 16,-21 21 0,0 21-1,21 0-15,0 0 0,0 0 16,0 0-16,0 1 0,0-1 15,0 0-15,0 21 0,0-21 16,0 1-16,0-1 0,0 0 16,21 0-16,-21 0 15,21-21-15,0 0 16,0 0-16,0 0 16,-21-21-1,22 21-15,-1-21 0,-21 0 0,0 0 16,21 21-16,-21-22 0,21 1 15,-21 0-15,21 0 0,0 0 0,-21 0 16,22-1-16,20 1 16,-21 21-16,0 0 0,0 0 0,1 0 15,-1 0-15,0 0 0,0 21 16,0-21-16,0 22 0,-21-1 16,22 0-16,-22 0 0,21 0 0,-21 0 15,0 1-15,0-1 0,0 0 0,0 0 16,0 0-16,0 0 0,0 1 15,0-1-15,-21-21 0,21 21 0,-22-21 16,22-21 15,0 0-31,0-1 0,0 1 16,0 0-16,0-21 0,0 21 16,0-1-16,0-20 0,0 21 15,0 0-15,22-22 0,-22 22 16,21 0-16,-21 0 0,0 0 0,0 0 15,21 21-15,0 0 16,-21 21 0,21-21-16,-21 21 15,21-21-15,1 21 0,-22 0 16,21 0-16</inkml:trace>
  <inkml:trace contextRef="#ctx0" brushRef="#br0" timeOffset="-212350.76">15261 14245 0,'0'0'0,"0"21"16,0 1-16,21-22 16,0 0-16,1-22 15,-1 22-15,0-21 16,0 0-16,0 0 0,22 0 0,-22 21 16,0-21-16,0-1 0,0-20 15,0 21-15,1 0 0,-1-22 0,-21 22 16,21-21-16,0-22 0,-21 22 15,0 21-15,0-21 0,0-1 16,0 22-16,0-21 0,0 21 0,0-1 16,0 1-16,0 0 15,-21 21-15,0 0 16,0 0-16,21 21 0,0 22 16,-22-22-16,1 21 0,21 0 15,-21 1-15,21-1 0,0 22 0,0-22 16,-21 21-16,21 1 0,-21-1 15,21 1-15,-21 21 0,-1-22 0,22 22 16,0-22-16,0 22 0,-21 0 16,21-1-16,-21 1 0,21-22 0,0 107 15,0-86-15,0-20 16,0 84-16,0-84 16,0-1-16,0-21 0,0 22 0,0-22 15,0-21-15,0 22 0,0-22 0,0 0 16,21-21-1,0 0-15,1 0 0,-1-21 0,-21 0 16,21 0-16,0-1 0,21-20 0,-20 0 16,-1-1-16,0 1 0,-21-21 15,21-1-15,0 1 0,-21-1 0,21 1 16,-21-1-16,0 1 0,0-1 0,0 1 16,0-1-16,0 1 0,-21 20 15,0-20-15,0 20 0,21 22 16,-21-21-16,0 21 0,-1 0 0,22-1 15,-21 22-15,0 0 16,0 0-16,21-21 16,0 0-1,0 0-15,21 0 16,0 21-16,0-21 0,1-1 16,-1-20-16,0 21 0,0 0 0,21-22 15,-20 22-15,-1-21 0,21 21 0,-21 0 16,0-22-16,1 22 0,-1 0 15,0 0-15,-21 0 0,0-1 0,21 1 16,-21 0 0,21 21-16,-21 21 15,0 0 1,0 1-16,0-1 16,0 0-16,-21 0 0,21 0 0,0 0 15,0 22-15,0-22 0,0 0 16,0 0-16,0 22 0,0-22 0,21 0 15,-21 0-15,21-21 0,1 0 16,-1 0-16,0 0 0,0 0 16,0 0-16,0 0 0,1 0 0,-1-21 15,0 0-15,0 0 0,0 21 16,0-22-16,1 1 0,-1 0 0,-21 0 16,0 0-16,0 0 0,21-1 15,-21 1-15,0 0 0,0 0 16,0 0-16,-21 0 0,0-1 0,21 1 15,-22 0-15,1 0 16,0 21-16,0 0 0,0 0 0,0 0 0,-1 0 16,1 0-16,0 21 0,21 0 15,0 0-15,0 1 16,0-1-16,0 0 0,0 0 16,21-21-1,0 21-15,1-21 0,-1 0 0,0 0 16,21 0-16,-21 0 0,1 0 0,-1 0 15,21 0-15,-21 0 16,22-21-16,-22 21 0,21-21 0,-21 21 16,0-21-16,22 0 0,-22 21 15,0-22-15,0 22 0,0 0 0,1 0 16,-1 0-16,0 0 0,0 0 0,0 0 16,0 22-1,-21-1-15,0 0 0,0 0 16,22 0-16,-22 0 0,0 1 15,0-1-15,0 0 0,0 0 0,0 0 16,0 0-16,0 1 0,0-1 16,-22-21-1,22-21 17,0-1-32,0 1 15,0 0-15,0-21 0,0 21 16,0-1-16,0 1 0,0-21 15,0 21-15,0 0 0,0-22 0,0 22 16,0 0-16,0 0 0,0 0 16,22 21-1,-1 0 1,0 0-16,0 0 0,0 0 16,-21 21-16,21-21 0,1 21 15</inkml:trace>
  <inkml:trace contextRef="#ctx0" brushRef="#br0" timeOffset="-211266.2">17166 14034 0,'0'-22'16,"-21"1"-16,0 0 0,0 21 16,21-21-16,0 42 46,0 0-46,0 0 0,0 1 16,0-1-16,0 0 16,0 0-16,0 0 0,0 0 0,0 1 15,0-1-15,0 0 0,0 0 16,0 0-16,-22 0 16,22-42 15,0 0-16,0 0-15,0 0 16,0 0-16,0-1 0,0-20 16,0 21-16,0 0 0,0 0 15,22-1-15,-22-20 0,0 21 16,21 0-16,0 0 0,0 21 0,-21-22 16,21 22-16,0-21 0,1 21 15,-1 0-15,0 21 16,0 1-16,-21-1 0,21 0 15,-21 0-15,21 0 0,-21 22 16,0-22-16,0 0 0,0 0 0,0 0 16,0 0-16,0 1 0,0-1 15,0 0 1,0-42 31,22 21-47,-1-21 0,-21-1 0,21 22 15,0-21-15,0 0 0,0 0 16,1 0-16,-1-22 0,21 1 16,-21 21-16,0 0 0,1 0 15,-1-1-15,0 1 0,0 21 0,0 0 16,0 0-16,-21 21 16,0 1-16,0-1 15,0 0-15,0 0 0,0 0 0,0 0 16,0 1-16,0-1 15,0 0-15,0 0 0,0 0 0,0 0 16,0 1-16,22-1 0,-1-21 16,0 0-1,0 0 1,0 0-16,0 0 16,-21-21-16,22 21 0,-1-22 0,-21 1 15,21 0-15,0 21 0,0-21 0,0 0 16,1 0-16,-1-1 0,0-20 15,-21 21-15,21 0 0,0 0 0,-21-1 16,21 1-16,-21 0 16,0 42 15,-21-21-31,0 21 0,21 1 16,0-1-16,0 0 0,0 0 15,0 0-15,0 0 16,0 1-1,0-1-15,21-21 16,0 0-16,1 21 16,-1-21-1,-21 21 1,-21-21 15,-1 0-31,1 0 0,0 21 16,0-21-16,0 0 15,0 0-15,-1 0 16,22-21 15</inkml:trace>
  <inkml:trace contextRef="#ctx0" brushRef="#br0" timeOffset="-210599.58">19177 13885 0,'0'0'0,"21"-63"16,0 42-16,-21-22 15,0 22-15,0 0 0,0 0 16,0 0-16,-21 21 31,0 0-31,0 0 0,0 42 16,21-21-16,-22 0 0,1 22 0,0-1 16,0 43-16,21-22 15,-21-20-15,21-1 0,-21 0 16,21 1-16,0-1 0,0 0 0,0-21 15,0 22-15,0-22 0,21 0 16,0 0-16,21-21 16,-21 0-16,22 0 0,-1-21 0,0 0 15,-20 0-15,-1 0 0,0-1 16,21-20-16,-42 21 0,21-21 0,-21-1 16,22 22-16,-22-21 0,0-1 15,0 1-15,0 0 0,0-1 16,-22 1-16,1 0 0,21 21 0,-21-1 15,0 22-15,0 0 16,0 0-16,-1 0 0,1 0 16,21 22-16,-21-1 0,0 0 15,21 0-15,0 0 0,0 0 16,0 1-16,42-22 16,-21 0-1</inkml:trace>
  <inkml:trace contextRef="#ctx0" brushRef="#br0" timeOffset="-210224.79">19706 13526 0,'0'0'0,"0"-106"15,0 63-15,0 22 16,-21 0-16,21 0 0,-21 0 0,0 0 16,21 42-1,0 0-15,0 0 16,0 21-16,0 1 0,0 20 15,21 1-15,-21-1 0,21 1 0,-21-1 16,21 22-16,-21-22 0,0 22 16,0 0-16,21-1 0,-21 22 0,21-21 15,-21 21-15,0-22 0,0 1 0,0 21 16,0-21-16,0-1 16,0 1-16,0 0 0,-21-1 0,21-20 0,-21 20 15,0-41-15,21 20 0,0-20 16,0-1-16,-21-21 0,21 0 15,0 0-15,0 1 0,0-44 32,0 1-32,0-21 0,0 21 15,0-22-15,0 1 0,0-21 0,0-1 16,0 1-16,0-1 0,0 1 16,0-1-16,0-21 0,0 22 0,0-22 15</inkml:trace>
  <inkml:trace contextRef="#ctx0" brushRef="#br0" timeOffset="-207649.48">19643 14520 0,'0'-63'0,"-22"-1"0,22 1 15,22 253-15,-44-422 0,22 189 0,0-20 0,0 42 16,0-22-16,0 1 0,22 21 0,-1 0 16,0-1-16,0 1 0,0 0 15,22 0-15,-22 21 0,21-21 0,0 21 16,1 0-16,-1 0 0,-21 0 16,22 0-16,-1 0 0,-21 0 0,0 21 15,0 0-15,-21 0 16,0 0-16,0 1 0,-21-1 0,0 0 15,0 0-15,-43 21 0,43-20 16,-21-22-16,21 21 16,0 0-16,-22-21 0,22 21 0,21 0 15,-21-21-15,21 21 16,21-21 0,0 0-16,0 0 15,1 0-15,-1 0 0,0 0 16,21 0-16,-21 0 0,1-21 0,-1 21 15,0-21-15,21 0 0,-21 21 16,1-21-16,-1 0 0,0-1 0,0 1 16,0 0-16,0 0 0,-21 0 0,0 0 15,22-22-15,-22 22 16,0 0-16,0 0 0,0 0 0,0-1 16,-22 22-1,1 0 1,0 22-16,21-1 0,-21 0 15,21 0-15,-21 0 0,21 0 16,0 1-16,0-1 0,0 21 16,0-21-16,0 0 0,0 1 0,0-1 15,0 0-15,21-21 0,0 21 0,0-21 16,0 0-16,1 0 0,-1 0 16,0 0-16,0 0 15,0 0-15,-21-21 0,21 21 0,1-21 16,-22 0-16,21-1 0,0 1 15,-21 0-15,21 0 0,0 0 16,-21 0-16,21-1 0,1 1 0,-22 0 16,0 0-16,21 21 15,0 0-15,-21 21 16,0 0-16,21-21 0,-21 21 16,0 1-16,0-1 0,0 0 15,0 0-15,21 0 0,0 0 16,1 1-16,-1-1 15,0-21-15,0 0 0,0 21 0,0-21 16,1 0-16,-1 0 0,0 0 16,0 0-16,0 0 0,0 0 15,1 0-15,20-21 0,-21 21 16,-21-21-16,21-1 0,0 1 16,1 0-16,-22 0 0,0 0 15,0-22-15,0 22 0,0 0 0,0 0 16,0 0-16,0 0 15,-22 21-15,1 0 16,0 0-16,0 21 16,0 0-16,0-21 0,-1 21 0,1 0 15,21 22-15,-21-22 16,21 0-16,0 21 0,0-21 16,0 1-16,0-1 0,0 0 15,0 0-15,21-21 16,0 0-16,1 0 0,-1 0 15,0 0-15,0 0 16,-21-21-16,21 21 0,-21-21 16,21 0-16,-21-1 0,22 1 15,-22 0-15,21 21 0,-21-21 16,0 42 15,0 0-15,0 0-16,0 1 15,0-1-15,0 0 16,0 0-16,0 0 0,0 0 0,21-21 16,-21 22-16,21-22 0,0 0 15,0 0-15,1 0 0,-1 0 16,0 0-16,0 0 0,0-22 16,-21 1-16,21 0 15,1 0-15,-22 0 0,21 0 16,-21-22-16,21 22 15,-21 0-15,0-21 0,0-1 0,0 1 0,21 0 16,-21-1-16,0 1 0,0 0 16,0-1-16,0 1 0,0 0 15,0-1-15,0 22 0,0 0 0,0 0 16,0 42 0,0 0-16,0 21 15,-21-20-15,21 20 0,0 0 0,0 1 16,0-1-16,-21 0 0,21 1 15,0-1-15,0 0 0,0 1 0,0-1 16,0 0-16,0-21 0,0 22 16,0-22-16,0 0 0,21 0 0,0 0 15,0 1-15,0-22 0,1 0 16,-1 0-16,0 0 16,0 0-16,0-22 0,-21 1 0,21 21 15,1-21-15,-1 0 0,0 0 16,0 0-16,0-1 0,0-20 15,1 21-15,-1 0 0,-21 0 0,0-1 16,0 44 15,0-1-31,-21 0 16,-1 0-16,22 0 0,-21 0 0,21 1 16,0-1-16,0 0 0,0 0 0,0 0 15,0 0-15,0 1 0,0-1 16,21-21-16,1 0 15,-1 0-15,0 0 0,0 0 16,0 0-16,0 0 0,1-21 0,-1 21 16,0-22-16,0 1 0,0 21 15,-21-21-15,21 0 0,1 0 0,-1 0 16,-21-1-16,21 1 0,-21 0 0,21 21 16,-21-21-16,21 21 0,-21 21 46,-21 0-46,0-21 0,21 21 0,-21 1 16,21-1-16,0 0 0,0 0 16,0 0-16,0 0 15,0 1-15,0-1 0,21-21 16,0 0 0,0 0-16,0 0 0,1 0 15,-22-21-15,21 21 16,0-22-16,-21 1 0,21 21 0,-21-21 15,0 0-15,0 0 0,0 0 0,0-1 16,0 1-16,0 0 16,0 0-16,0 0 0,-21 0 31,21-1 0,21 22-15,0 0-16,0 0 0,1 0 15,-1 0-15,0 0 16,0 0-16,0 0 16,0 0-16,-21 22 0,0-1 15,0 0-15,0 0 16,0 0-16,0 0 16,0 1-16,0-1 15,0 0-15,0 0 0,0 0 16,0 0-1,-21-21 17,0 0-17,21-21 1,0 0-16,0 0 16,0 0-16,0 0 0,21-1 0,0 1 15,1 0-15,20-21 0,-21 21 16,0-1-16,0 1 0,1 21 15,-1-21-15,0 21 0,0 0 0,0 0 16,-21 21 0,0 0-16,0 1 15,0-1-15,0 0 0,0 0 0,0 0 16,0 0-16,0 1 0,0-1 16,0 0-16,0 0 0,0 0 15,0 0 1,21-21-16,1 0 15,-1 0-15,0 0 0,0-21 16,0 0-16,0 0 0,1 21 16,-1-21-16,0 0 0,0-1 15,0 1-15,0 0 0,1 0 0,-1 0 16,0 0-16,0-22 0,0 22 0,0 0 16,-21 0-16,0 0 0,0-1 15,0 1 1,0 42-1,-42 1-15,21-1 16,21 0-16,-21 0 0,0 0 0,21 0 16,0 1-16,0-1 0,-22 0 15,22 0-15,0 21 16,0-20 0,-21-22-1,0 0 16,0-22-15,0 22-16,21-21 16,-21 0-16,-1 0 0</inkml:trace>
  <inkml:trace contextRef="#ctx0" brushRef="#br0" timeOffset="-207455.48">22352 13780 0,'0'0'0,"-21"0"0,0 0 0,-1 0 0,1 0 16,0-22-16,0 22 16,21-21 15,-21 21 0,0 0-31,-1 0 16,1 0-16</inkml:trace>
  <inkml:trace contextRef="#ctx0" brushRef="#br0" timeOffset="-207228.27">21272 14055 0,'-42'21'0,"84"-42"0,-105 42 0,42-21 15,0 0-15,21 21 0,21-21 31,0 0-31,21 0 0,-21-21 16,22 21-16,-22 0 0,21-21 0,-21 21 16,22 0-16,-22 0 0,0-21 15,0 21-15,0-22 0,1 22 0,-1 0 16,0 0-16,-21-21 0,21 21 0,0-21 16,0 0-16</inkml:trace>
  <inkml:trace contextRef="#ctx0" brushRef="#br0" timeOffset="-207056.36">24109 14393 0,'0'0'15,"0"22"-15,0-1 0,0 0 0</inkml:trace>
  <inkml:trace contextRef="#ctx0" brushRef="#br0" timeOffset="-206118.39">23601 13991 0,'0'0'0,"0"-21"0,0 0 0,0 0 15,0 0-15,0-1 0,0 1 16,0 0-16,0 0 0,0 0 16,0 0-16,-21 21 0,-1 0 15,1 0-15,0 0 0,0 0 16,0 0-16,0 21 0,-22 0 16,22 0-16,0 0 0,0 22 0,0-22 15,-1 21-15,22-21 0,-21 22 0,21-22 16,0 0-16,-21 0 15,21 21-15,0-20 0,0-1 16,21 0-16,0-21 0,1 0 16,-1 0-16,0 0 0,21 0 15,-21 0-15,1 0 0,-22-21 0,21 0 16,0 21-16,-21-22 0,21 1 16,-21 0-16,0 0 0,0 0 0,0 0 15,0-1-15,0 1 0,0 0 16,-21 0-16,0 0 0,21 0 0,0-1 15,0 1-15,-21 0 0,21 0 16,0 0-16,21 21 16,0 0-1,0 0-15,0 21 16,0 0-16,1-21 0,-1 21 0,0 0 16,0 1-16,0-1 0,0 0 15,1 0-15,-1 0 0,-21 0 0,0 1 16,0-1-16,0 0 0,0 0 0,0 0 15,0 0-15,0 1 0,-21-22 16,21 21-16,0 0 0,0 0 16,0-42 31,0 0-47,0 0 0,0-1 15,0 1-15,0 0 0,0 0 0,0-21 16,0 20-16,21-41 0,0 42 15,-21-22-15,21 22 0,0 0 16,0 0-16,1 21 0,20 0 0,-21 0 16,0 0-16,22 0 0,-22 0 15,0 21-15,0-21 0,0 42 0,0-20 16,-21-1-16,22 0 0,-22 21 0,0-21 16,0 1-16,0-1 0,-22 0 15,1 0-15,0 0 16,21 0-16,0 1 0,0-1 0,-21 0 15,42-42 32,-21 0-31,21 21-16,0-22 0,1 1 0</inkml:trace>
  <inkml:trace contextRef="#ctx0" brushRef="#br0" timeOffset="-205701.63">24490 13907 0,'0'0'0,"21"-22"16,0 1-16,0 0 0,-21 0 16,0 0-1,-42 21 1,21 0-16,0 21 0,21 0 16,0 0-16,-22 0 0,1 1 0,21-1 15,0 0-15,-21 0 0,21 21 16,0-20-16,-21-1 0,21 21 0,0-21 15,0 0-15,0 1 0,0-1 0,21-21 16,0 0-16,0 21 0,1-21 0,-1 0 16,0 0-16,0 0 15,0 0-15,0 0 0,22-21 0,-22 0 0,0-1 16,0 1-16,-21 0 16,21 0-16,-21 0 0,0 0 15,0-1-15,0 1 0,0 0 0,0-21 16,0 21-16,-21-1 0,0 1 15,0 0-15,0 21 0,0 0 0,21-21 16,-22 21-16,1 0 0,0 0 16,0 0-16,0 21 0,21 0 0,-21-21 15,21 21-15,-22 1 0,22-1 16,0 0-16,0 0 16,22-21-16,-1 0 0,0 0 0,0 0 15,0 0-15,22 0 0,-1 0 16,-21 0-16</inkml:trace>
  <inkml:trace contextRef="#ctx0" brushRef="#br0" timeOffset="-205340.84">24934 13885 0,'0'-21'0,"0"42"0,0-63 0,0 21 15,0 0-15,0 0 16,0-1-16,-21 22 16,21 22-1,0 20 1,0-21-16,0 0 0,0 22 0,0-1 15,0 0-15,0 1 16,0-1-16,0 0 0,21 1 0,-21-1 16,0 21-16,0 1 0,0-1 15,0 1-15,0-1 0,0 1 0,0-1 16,-21 1-16,0-1 0,21 1 0,-21-1 16,0-20-16,-1 20 0,1 1 15,0-22-15,0 0 0,21 1 0,-21-1 16,0-21-16,21 0 0,0 1 0,-22-1 15,22 0-15,-21-21 0,21-21 32,0 0-32,0-1 0,0-20 0,0 21 15,0-21-15,0 20 0,21-20 16,-21 0-16,22-1 0,-22 1 0,0-21 16,0 20-16,21-20 0,-21 20 15,0-20-15,0-1 0</inkml:trace>
  <inkml:trace contextRef="#ctx0" brushRef="#br0" timeOffset="-205032.01">24744 14203 0,'0'0'0,"0"-42"0,0-1 0,0 1 0,0 21 16,0-22-16,0 22 0,0 0 15,0 0-15,0 0 0,21 0 0,-21-1 16,21 22-16,0-21 0,0 0 16,1 21-16,-1-21 0,0 21 0,21 0 15,-21-21-15,1 21 0,20 0 16,-21 0-16,0 0 0,0 0 15,-21 21-15,0 0 0,0 0 16,0 0-16,0 1 16,-21-1-16,21 0 0,-21 0 0,0 0 15,0 0-15,-22 1 0,22-1 0,0 0 16,0-21-16,0 21 0,0-21 16,21 21-16,-22-21 0,44 0 46,-1 0-46,0 0 16,0-21-16,0 0 0,0 21 16,1-21-16</inkml:trace>
  <inkml:trace contextRef="#ctx0" brushRef="#br0" timeOffset="-204428.85">25104 13991 0,'0'0'0,"42"-21"16,-42 0-16,21 0 15,-21 0-15,21 21 0,-21-22 16,0 1-16,0 0 0,0 0 15,0 42 17,-21 0-17,21 0-15,-21 1 0,21-1 0,0 0 16,0 0-16,0 0 16,0 0-16,0 1 0,0-1 15,21-21-15,0 0 16,0 0-16,1 0 15,-1 0-15,0 0 16,0 0-16,-21-21 16,0-1-16,21 22 0,-21-21 15,0 0-15,21 0 0,-21 0 16,0 0-16,22-1 0,-22 1 16,21 21-16,-21-21 0,21 21 15,0 0 1,-21 21-16,0 0 15,0 1-15,21-1 16,-21 0-16,0 0 0,0 0 16,0 0-16,0 1 0,0-1 0,0 0 15,0 0 1,0-42 31,0 0-32,0 0-15,0-1 16,0 1-16,0 0 0,0 0 16,0 0-16,0 0 0,0-1 0,21 1 15,-21 0-15,0 0 0,22 0 16,-1 21-16,-21-21 16,21 21-1,0 0-15,-21 21 16,0 0-16,21-21 15,-21 21-15,21-21 0,-21 21 0,22-21 16</inkml:trace>
  <inkml:trace contextRef="#ctx0" brushRef="#br0" timeOffset="-202866.86">25760 13949 0,'0'-21'0,"0"0"15,0-1 1,0 1 0,-21 21-1,-1 0 1,1 21-16,0 1 16,0-22-16,21 21 0,0 0 15,-21 0-15,21 0 0,-21 0 16,21 1-16,0-1 0,0 0 15,0 0-15,21-21 47,0 0-47,0 0 16,-21-21-16,0 0 0,21 21 16,-21-21-16,21-1 0,-21 1 15,0 0-15,0 0 0,0 0 16,22 21-1,-22 21 1,0 0-16,0 0 16,0 0-16,0 1 15,0-1-15,0 0 0,0 0 16,21 0 0,0-21-1,0 0-15,0 0 16,0 0-16,1 0 15,-22-21-15,21 21 16,-21-21-16,21 21 0,-21-21 16,0 0-16,21-1 0,-21 1 15,21 0-15,-21 42 47,-21-21-31,21 21-16,-21 1 0,0-1 15,21 0-15,-21-21 16,21 21-16,0-42 63,0 0-63,21 21 15,-21-21-15,0-1 0,21 22 16,0-21-16,-21 0 0,21 21 15,-21-21-15,21 21 0,1 0 16,-22 21 0,21 0-1,-21 0-15,0 1 16,0-1-16,21 0 0,-21 0 16,21-21-1,0 21-15,0-21 0,1 0 16,-1 0-16,0 0 0,0 0 15,0 0-15,0 0 16,1 0-16,-22-21 0,0 0 31,21 0-31,-21 0 0,0-1 16,0 1-16,0 0 16,-21 21-1,-1 0 1,1 0-16,0 21 15,21 0-15,-21-21 0,21 22 0,0-1 16,-21 0-16,21 0 16,0 0-16,0 0 15,21-21 1,0 0 0,0 0-1,0 0-15,-21-21 16,22 0-16,-1 0 15,-21 0-15,21 21 0,-21-21 16,0-1-16,21 1 0,-21 0 0,21-21 16,-21 21-16,0-1 0,0-20 0,21 21 15,-21-21-15,22 20 0,-22 1 16,0-21-16,0 21 0,21 0 0,-21-1 16,-21 44 15,-1-1-31,1 0 15,0 0-15,21 0 0,-21 22 0,0-22 16,0 21-16,21-21 0,0 22 16,-22-22-16,22 0 0,0 21 0,0-21 15,0 1-15,0-1 0,0 0 0,0 0 16,22 0-16,-1 0 16,0-21-16,0 0 0,0 0 0,0 0 15,1 0-15,-1 0 16,0 0-16,0 0 0,0-21 15,0 0-15,-21 0 16,22 21-16,-22-21 0,0 0 16,0 42 31,0 0-32,-22-21-15,22 21 0,0 0 16,-21-21-16,21 21 15,0 1 1,-21-22-16,21 21 0,-21-21 0,21 21 16,-21-21-16,0 0 15,-1 0-15,1 21 16,0-21-16,0 0 0</inkml:trace>
  <inkml:trace contextRef="#ctx0" brushRef="#br0" timeOffset="-197024.42">11366 16193 0,'-21'0'63,"0"0"-47,0 0-16,0 0 15,0 0-15,-1 0 16,1 0-16,0 0 0,0 0 0,0 0 15,0 0-15,-1 0 16,1 0-16,0 0 0,21 21 16,-21-21-16,42 0 47,0 0-47,22 0 0,-1 0 15,0 0-15,1 0 0,20 0 16,-21 0-16,22 0 0,-22-21 15,22 21-15,-22 0 0,0-22 0,22 1 16,-22 21-16,1 0 0,-1-21 16,0 21-16,-21 0 0,22-21 0,-22 21 15,0 0-15,0 0 16,0 0 0,-42 0 30,0 0-46,0 0 0,0 0 16,0 0-16,-1 0 16,1 0-16,-21 0 0,21 0 15</inkml:trace>
  <inkml:trace contextRef="#ctx0" brushRef="#br0" timeOffset="-196156.41">11239 16256 0,'0'0'0,"-105"42"16,83-42-16,1 0 0,0 22 16,42-22 15,22 0-31,-22 0 16,21 0-16,-21 0 0,22 0 15,-1 0-15,0 0 0,1-22 16,-1 22-16,0-21 0,1 21 0,-1 0 15,0-21-15,1 21 0,-1 0 16,0-21-16,1 21 0,-1 0 0,0-21 16,1 21-16,-22 0 0,21 0 15,-21 0-15,0-21 0,1 21 16,-22-22 31,-22 22-32,1-21-15,21 0 0,-21 21 16,0 0-16,0-21 0,21 0 16,-21 21-16,-1-21 0,1 21 0,0-22 15,0 1-15,-21 21 0,20-21 16,1 0-16,0 21 0,0-21 0,0 21 16,0-21-16,-1 21 15,1-22-15,0 22 16,21 22 15,21-1-15,0-21-16,1 21 15,-1-21-15,0 21 0,21-21 16,-21 21-16,1-21 0,20 0 0,-21 21 16,0-21-16,22 0 0,-22 0 15,21 22-15,-21-22 0,0 0 0,1 0 16,-1 0-16,0 21 0,0-21 15,0 0-15,0 0 0,-21 21 16,22-21-16,-22 21 16,0 0-16,0 0 15,0 1-15,0-1 16,-22 0-16,1 0 0,0 0 0,0 0 16,-21 1-16,20-1 15,-20 0-15,21 0 0,-21 0 0,-1 22 16,22-22-16,-21 0 0,-1 21 0,22-21 15,-21 1-15,0 20 0,20-21 16,1 0-16,-21 0 0,21 1 0,21-1 16,-21 0-16,21 0 0,-22-21 15,22 21-15,-21-21 16,21-21 31,0 0-32,21 21-15,1-21 0,-22 0 16,21 21-16,0-22 0,0 1 0,0 0 16,0 21-16,22-21 0</inkml:trace>
  <inkml:trace contextRef="#ctx0" brushRef="#br0" timeOffset="-194148.56">13631 15494 0,'0'0'0,"0"-21"0,21 0 0,-21 0 15,22-1-15,-22 1 0,0 0 16,21 0-16,-21 0 0,0 0 16,0-1-16,0 1 15,0 0-15,0 0 16,-21 21-16,-1 0 16,1 0-16,0 0 0,0 21 15,0 0-15,0 0 0,-1 1 16,1-1-16,0 21 0,0-21 15,21 0-15,0 22 0,-21-22 0,21 0 16,-21 0-16,21 0 0,0 1 16,0-1-16,0 0 0,0 0 0,21-21 15,-21 21-15,21 0 0,0 1 16,21-1-16,-20 0 0,-1 0 0,21-21 16,-21 21-16,22 0 0,-22 1 15,0-1-15,21 0 0,-21 0 16,1 0-16,-22 0 0,0 1 0,0-1 15,0 0-15,0 21 0,0-21 16,-22 1-16,1-1 0,0 0 16,0 0-16,0 0 0,-22-21 15,22 21-15,0-21 0,-21 0 0,21 0 16,-1 0-16,-20 0 0,21 0 16,0 0-16,-22 0 0,22 0 0,0 0 15,0 0-15,0 0 0,0-21 16,-1 21-16,1 0 0,21-21 0,-21 0 15,21 0 1,0 0-16,0-1 0,21 22 16,0-21-16,1 0 0,-1 0 15</inkml:trace>
  <inkml:trace contextRef="#ctx0" brushRef="#br0" timeOffset="-194059.4">13758 15748 0,'0'0'0,"21"-21"0,1 21 0,-1 0 0,0 0 15,-21-21-15</inkml:trace>
  <inkml:trace contextRef="#ctx0" brushRef="#br0" timeOffset="-193850.22">13928 15642 0,'0'-21'15</inkml:trace>
  <inkml:trace contextRef="#ctx0" brushRef="#br0" timeOffset="-193802.25">13928 15621 0,'0'-21'31</inkml:trace>
  <inkml:trace contextRef="#ctx0" brushRef="#br0" timeOffset="-193124.64">14986 16023 0,'-42'0'0</inkml:trace>
  <inkml:trace contextRef="#ctx0" brushRef="#br0" timeOffset="-192112.95">14160 15917 0,'0'-21'16,"22"21"-16,-22-21 0,0 0 15,21 21 1,-21-21-16,21 21 0,-21-21 0,0-1 16,0 1-1,21 21-15,0 0 32,-21 21-32,0 1 0,0-1 15,0 0-15,0 0 0,0 21 0,0-20 16,0-1-16,0 0 15,0 21-15,0-21 0,0 1 0,-21-22 16,21 21-16,-21 0 0,0 0 16,21-42 15,0 0-31,0 0 0,0-1 16,0-20-16</inkml:trace>
  <inkml:trace contextRef="#ctx0" brushRef="#br0" timeOffset="-191751.15">14203 15388 0,'-21'0'0,"42"0"0,-64 0 0,22 0 16,21 21 0,0 1-16,0-1 0,0 0 15,0 0-15,0 0 0,0 0 16,21 1-16,1-22 0,-1 21 15,0-21-15,0 0 16,0 0-16,0 0 0,1 0 0,-1-21 16,0 21-16,-21-22 0,0 1 0,0 0 15,21 0-15,-21 0 0,0 0 16,0-1-16,0 1 0,0 0 16,-21 21-16,0-21 0,0 0 0,-1 21 15,-20 0-15,21 0 0,0 0 16,0 0-16,-1 0 0,22 21 0,0 0 15,0 0-15,0 0 0,0 22 16,0-22-16,0 0 0,0 21 0,0-20 16,22-1-16,-22 0 0,21 0 15,0 0-15,0 0 0,21 1 0,-20-22 16,-1 21-16</inkml:trace>
  <inkml:trace contextRef="#ctx0" brushRef="#br0" timeOffset="-190731.51">14647 15685 0,'21'0'16,"-21"21"15,22-21-31,-22 21 0,0 0 16,0 0-16,21 0 0,-21 1 16,0-1-16,0 0 0,0 0 15,0 0-15,0 0 0,0 1 0,0-1 16,0 0-16,0 0 0,0-42 47,0 0-47,0 0 15,0-1-15,0 1 0,21 0 16,-21 0-16,21 0 0,-21-22 0,0 22 16,0 0-16,21 0 0,-21 0 0,0 0 15,21 21-15,-21-22 16,22 44-1,-22-1-15,21 0 16,-21 0-16,0 0 0,0 0 16,21 1-16,-21-1 0,21 0 0,-21 0 15,21 0-15,0 0 0,1 1 16,-1-22-16,0 0 0,0 0 16,21 0-16,-20 0 0,-1 0 15,21 0-15,-21 0 0,22-22 0,-22 1 16,21 0-16,-21 0 0,22 0 15,-22 0-15,21-1 0,-21 1 0,0 0 16,-21-21-16,0-1 0,0 22 16,0 0-16,0 0 0,0 0 15,0 0-15,0-1 0,-21 22 0,0 0 16,0 0-16,0 0 0,0 0 0,-1 0 16,1 0-16,-21 43 15,21-22-15,21 0 0,-21 0 16,21 0-16,0 1 0,0-1 0,0 0 15,0 0-15,0 0 0,0 0 16,21-21-16,0 0 16,0 0-16,0 0 0,0 0 15,1 0-15,-1 0 0,0-21 16,0 21-16,-21-21 0,0 0 16,0 0-1,0 42 16,21 0-31,-21 0 16,0 0-16,0 1 0,21 20 0,-21 0 16,0 1-16,0-1 0,0 0 15,22 22-15,-1 63 16,0-64-16,-21 1 0,0 20 0,21-20 16,0-1-16,0 22 0,1-21 15,-22 20-15,21-20 0,0-1 0,-21-20 16,0 20-16,21-21 0,0 1 0,-21-1 15,43 0-15,-43 1 0,0-22 0,0 0 16,0 0-16,0 0 0,-64 43 16,64-43-16,-42-21 15,-1 0-15,22 0 0,-21 0 16,0-21-16,-1 0 0,1 0 0,0-22 16,-1 1-16,-20 0 0,20-1 15,-20-20-15,21-1 0,-1 1 16,1-1-16,21 1 0,-22-22 0,22 22 15,0-22-15,21 21 0,0 1 16,0-1-16,0-20 0,21 20 0,22 1 16,-43-1-16,21 1 0,21 20 0,0 1 15,1 0-15,-1-1 0,22-20 0,-22 42 16,-21 0-16,0-1 0,22-20 16,-22 21-16,0 0 0,21-22 0</inkml:trace>
  <inkml:trace contextRef="#ctx0" brushRef="#br0" timeOffset="-190432.99">15769 15452 0,'0'21'0,"0"106"16,0-85-16,0 1 16,0-1-16,0-21 0,-21 21 0,21-20 15,0 62 1,0-63-16,0 1 0,0-1 16,21-21-1,-21-21 1,21-1-16,0 1 0,-21 0 15,22 0-15,-22 0 0,21-22 0</inkml:trace>
  <inkml:trace contextRef="#ctx0" brushRef="#br0" timeOffset="-190100.67">15960 15663 0,'0'22'16,"0"-1"0,0 0-16,0 0 15,0 0 1,21-21-16,0 0 0,0 0 15,0 0-15,22 0 0,-22 0 0,0-21 16,21 21-16,1-21 0,-22 0 16,21 21-16,-21-21 0,22-1 0,-22 1 15,0 0-15,0 0 0,0 0 16,-21 0-16,0-1 0,0 1 16,0 0-16,0 0 0,0 0 15,-21 21-15,0-21 0,0 21 16,0 0-16,-1 0 15,1 0-15,0 21 0,0 0 0,0-21 16,0 21-16,-1 0 0,1 22 16,21-22-16,0 0 0,-21 0 0,21 21 15,0-20-15,0-1 0,0 0 16,0 0-16,0 0 0,0 22 16,21-43-16</inkml:trace>
  <inkml:trace contextRef="#ctx0" brushRef="#br0" timeOffset="-190032.71">16489 15727 0,'0'0'0,"21"-21"16</inkml:trace>
  <inkml:trace contextRef="#ctx0" brushRef="#br0" timeOffset="-189564.98">12785 17082 0,'0'21'16</inkml:trace>
  <inkml:trace contextRef="#ctx0" brushRef="#br0" timeOffset="-187876.2">13547 16891 0,'0'0'0,"0"-21"16,0 0-1,0 0-15,0-1 16,0 1-16,0 0 0,0 0 15,0 0-15,0 42 47,0 0-47,0 21 0,0 1 0,0-1 16,0 0-16,0 22 0,21-1 16,-21-20-16,21 20 0,-21 1 15,0-1-15,0 1 0,0-1 0,0 1 16,0-22-16,0 0 0,0 1 15,0-1-15,0 0 0,0-20 0,0-1 16,0 0-16,0-42 31,0 0-31,0-1 16,0 1-16</inkml:trace>
  <inkml:trace contextRef="#ctx0" brushRef="#br0" timeOffset="-187332.01">13483 17082 0,'0'0'0,"-42"-22"16,42 1-16,-21 0 15,21 0-15,0 0 0,0 0 16,21-1-16,0 1 0,0 0 16,0 21-16,22-21 0,-22 0 0,21 0 15,0-1-15,-20 22 0,20 0 16,0 0-16,-21 0 0,1 22 15,-1-1-15,0 0 0,-21 0 16,0 21-16,0-20 0,-21 20 0,0 0 16,-1 1-16,1-22 0,0 21 15,0 0-15,0-20 0,0-1 16,-1 0-16,1 0 0,21 0 0,0 0 16,-21-21-16,42-21 31,0 0-31,1 0 15,-1 0-15,21 21 0,-21-21 0,22-1 16,-1 22-16,0 0 0,1 0 16,-1 0-16,0 0 0,1 0 0,-22 22 15,21-1-15,-21 0 16,-21 0-16,0 0 0,0 0 0,0 22 16,0-22-16,0 21 0,-42 1 15,21-22-15,-22 21 0,22 0 0,-21-20 16,0 20-16,20-21 0,-20 0 15,21 0-15,-21 1 0,20-22 16,1 0-16,0 0 0,0 0 0,0 0 16,0 0-16,-1-22 15,22 1-15,-21 0 16,21 0-16,0-21 16,0 20-16,0 1 0,0 0 0,0-21 15,0 21-15,21-1 0,1-20 16,-1 21-16</inkml:trace>
  <inkml:trace contextRef="#ctx0" brushRef="#br0" timeOffset="-187061.16">14414 16785 0,'0'0'0,"43"-21"0,-1-21 16,-21 21-16,22 21 16,-22 0-16,0 0 0,-21 21 15,0 0-15,0 0 0,0 21 16,0 1-16,-21-1 0,21 0 15,0 1-15,-21-1 0,-1 0 16,1 1-16,21 20 0,0-20 0,0-22 16,-21 21-16,21 0 0,0 1 15,0-22-15,0 21 0,0-21 0,0 1 16,0-1-16,0 0 0,0 0 16,21-21-16,0 0 15,1 0-15,-1 0 0,-21-21 16,21 0-16,0 0 0,0-1 0,0 1 15,1 0-15</inkml:trace>
  <inkml:trace contextRef="#ctx0" brushRef="#br0" timeOffset="-185743.38">14838 17251 0,'0'0'0,"21"-21"15,0 21-15,-21-21 0,21-1 0,-21 1 16,21 21-16,-21 21 31,0 1-15,-21-1-16,21 0 0,-21 0 0,21 21 15,-21-20-15,21-1 0,0 0 16,0 0-16,0 0 0,0 0 0,0 1 16,0-1-16,21 0 0,0-21 15,0 0-15,1 0 0,-1 0 0,0 0 16,0 0-16,21-21 16,-20 0-16,-1-1 0,21 1 0,-21 0 15,0 0-15,1 0 0,-1-22 16,0 22-16,0 0 0,-21-21 0,0 21 15,0-1-15,0-20 0,0 21 16,0 0-16,-21 0 0,0-1 0,0 22 16,-1 0-16,1 0 0,0 0 15,0 0-15,0 22 0,0-1 16,-1 0-16,22 0 0,0 0 16,0 22-16,0-22 0,0 0 0,0 21 15,0-21-15,0 1 0,0-1 16,0 0-16,22 0 0,-1 0 15,0-21-15,0 0 0,21 0 16,-20 0-16,20 0 0,-21 0 0,21 0 16,-20-21-16,20 0 0,0 0 15,-21 21-15,22-43 0,-1 22 0,-21 0 16,0 0-16,22 0 0,-22-22 0,0 22 16,0 0-16,0 0 0,1 0 15,-1-22-15,-21 22 16,0 42 31,0-42 0,0 0-32,0 0-15,0 0 16,-21 21-1,-1 0 1,22 21 0,0 0-16,-21 0 0,21 0 0,0 1 15,-21 20-15,21-21 16,0 21-16,0-20 0,0-1 0,0 21 16,0-21-16,0 0 0,0 1 0,21-1 15,0 0-15,1 0 0,-1-21 16,0 0-16,0 0 0,0 0 15,0 0-15,22 0 0,-22 0 0,21-21 16,-21 0-16,1 0 0,20-1 16,-21 1-16,0 0 0,0-21 0,1 21 15,-22-22-15,0 1 0,21 0 16,-21-1-16,21 1 0,-21-22 0,0 22 16,0-21-16,0 20 0,0 1 0,0 0 15,0-1-15,0 22 0,0 0 16,0 0-16,0 42 31,0 0-31,0 21 0,0-20 16,0 20-16,-21 0 0,21 1 15,-21 20-15,21-21 0,0 1 0,-22-1 16,22 0-16,0 1 0,0-1 16,0 0-16,0-20 0,0 20 0,0-21 15,0 0-15,0 0 0,0 1 16,0-1-16,0-42 31,22-1-31,-1 1 16,0 0-16,-21 0 0,21 0 15,0-22-15,0 22 0,-21-21 16,22 21-16,-1 0 0,0-22 0,0 22 16,0 0-16,0 0 0,1 0 15,-22 42 16,0 0-31,-22 0 0,1 0 16,0-21-16,21 21 0,-21 1 0,0-1 16,0-21-16,-1 21 15,22 0-15,-21-21 0,21 21 0,-21 0 0,21 1 16,0-1 0,0 0-16,0 0 15,21-21-15,0 21 16,1 0-16,-1-21 0,-21 22 15,21-22-15,0 0 0,0 0 16,0 0-16,1 0 0,-1 0 16,0 0-16,0 0 15,-21-22-15,0 1 16,21 0-16,0 0 0,1 0 0</inkml:trace>
  <inkml:trace contextRef="#ctx0" brushRef="#br0" timeOffset="-185152.72">17230 15261 0,'0'0'0,"-22"0"0,1 0 0,0 21 15,0-21-15,0 0 0,0 22 16,21-1-16,0 0 16,21-21-1,21 0-15,-21 0 16,22 0-16,-1 0 0,0 0 0,22 0 15,-22 0-15,22 0 0,-1 0 16,-21-21-16,22 21 0,-1-21 0,-20 21 16,20-22-16,-20 22 0,-1-21 15,0 0-15,1 21 0,-1-21 16,-21 21-16,21 0 0,-20 0 16,-22-21-16,21 21 0,-42 0 31,-1 0-31,1 0 0,0 21 15,0-21-15,0 21 0,-22-21 16,22 21-16,0-21 0,-21 21 16,21-21-16,-22 22 0</inkml:trace>
  <inkml:trace contextRef="#ctx0" brushRef="#br0" timeOffset="-184868.88">17357 15452 0,'0'0'0,"-85"21"16,64-21-16,63 0 47,-21 0-47,22 0 0,-1 0 0,0 0 15,22 0-15,-22 0 16,22-21-16,-1 21 0,-21-21 0,22-1 16,-22 22-16,22-21 0,-22 0 15,0 21-15,1-21 0,-22 21 0,0 0 16,0-21-16,0 21 0,-21-21 15,22 21-15,-22-22 16,0 1 0,-22 21-1,22-21-15,-21 21 0,21-21 16,0 0-16</inkml:trace>
  <inkml:trace contextRef="#ctx0" brushRef="#br0" timeOffset="-184500.09">17992 15050 0,'-22'0'0,"1"-22"16,42 22 31,1 0-31,20 0-16,-21 0 0,0 0 15,22 0-15,-22 0 0,0 0 16,21 0-16,-21 0 0,22 0 0,-22 0 15,0 0-15,0 0 0,0 0 16,1 0-16,-1 22 0,0-1 16,-21 0-16,0 0 0,0 0 0,0 0 15,0 1-15,0 20 0,-21-21 16,0 21-16,-1 1 0,1-22 0,0 21 16,-21 1-16,21-1 0,-22-21 15,22 21-15,0-20 0,-21 20 0,20-21 16,1 0-16,0 0 0,0 1 15,0-1-15,0 0 0,21 0 16,21-21 15,0-21-31,21 0 0,-21 21 16,22-21-16,-1-1 0</inkml:trace>
  <inkml:trace contextRef="#ctx0" brushRef="#br0" timeOffset="-184064.27">20362 14859 0,'0'0'0,"0"-42"16,0 21-16,0-1 16,21 1-16,-21 0 0,22 0 15,-1 21 1,-21 21 0,0 0-16,0 0 15,-21 1-15,-1 20 0,1-21 16,0 21-16,0 1 0,-21 41 15,20-41-15,1-1 16,0 0-16,0 1 0,0-1 0,0 0 16,-1 1-16,1-22 0,21 0 15,0 21-15,0-20 0,-21-1 0,21 0 16,0-42 31,0 0-47,21-1 15,-21 1-15</inkml:trace>
  <inkml:trace contextRef="#ctx0" brushRef="#br0" timeOffset="-183732.46">20553 14859 0,'0'0'0,"21"-21"0,-21 0 15,21 21-15,-21-21 16,0 42 15,0 0-31,0 0 0,0 0 0,0 0 16,-21 22-16,0-1 0,0-21 15,21 22-15,-22-1 0,1 0 0,-21 1 16,21-1-16,0 0 0,-1 1 16,-20-1-16,21 0 0,0-21 15,0 22-15,-1-22 0,1 21 0,0-21 16,0 1-16,0-1 0,21 0 15,0 0-15,0 0 0,0 0 16,0-42 47,0 0-63</inkml:trace>
  <inkml:trace contextRef="#ctx0" brushRef="#br0" timeOffset="-182644.57">17420 17103 0,'0'0'0,"-21"0"0,0 21 0,0-21 16,-1 0-16,1 0 0,0 21 16,0-21-16,0 0 0,0 0 15,21 21-15,-22-21 0,44 0 31,-1 0-31,0 0 16,21 0-16,1 0 0,20 0 16,1 0-16,-22-21 0,21 21 0,1-21 15,21 0-15,-22 21 16,1-21-16,-1-1 0,-21 1 0,22 0 16,-1 21-16,1-21 0,-22 0 15,1 21-15,-1-21 0,-21 21 0,0 0 16,0 0-16,1-22 0,-22 1 31,-22 21-31,1 0 16,-21 0-16,21 0 0,-22 0 0,1 0 15,21 0-15,-21 0 0,20 0 16,-20 0-16,21 0 0,0-21 0,0 21 16,-1 0-16,44 0 31,20 0-16,-21 0-15,0 0 0,22 0 16,-1 0-16,-21 0 0,21 0 16,1 21-16,-22 0 0,0-21 0,0 22 15,0-1-15,-21 21 0,22-21 16,-22 0-16,0 22 0,0-22 16,-22 21-16,1-21 0,0 22 0,0-22 0,-21 0 15,20 21-15,-20-20 16,21-1-16,-21 0 0,20 21 0,1-42 15,0 21-15,0 1 0,0-22 16,0 0-16,21-22 16,21 1-1,0-21-15</inkml:trace>
  <inkml:trace contextRef="#ctx0" brushRef="#br0" timeOffset="-182111.88">20256 15812 0,'0'0'0,"0"-22"0,22 1 0,-1 0 0,-21 0 15,0 0-15,21 0 0,-21-1 0,0 1 16,0 0-16,0 0 0,0 0 16,-21 42 15,21 0-31,-21 0 0,-1 0 0,1 1 16,21 20-16,-21 0 0,0 1 15,0-1-15,0 21 0,-1-20 16,1-1-16,-21 22 0,21-22 15,0 0-15,-1 1 0,1-1 0,0 0 16,21-21-16,-21 1 0,21-1 16,-21 0-16,21 0 0,-21-21 15,42-21 1,0 0-16,0 0 16,0-1-16</inkml:trace>
  <inkml:trace contextRef="#ctx0" brushRef="#br0" timeOffset="-181436.26">20637 15769 0,'0'0'0,"22"-21"0,-1 0 0,0 0 0,0 21 15,-21-21-15,21 21 0,-21 21 32,0 0-17,0 0-15,-21 0 0,0 0 16,0 1-16,0-1 0,-1 0 15,1 21-15,0-21 0,0 1 0,0-1 16,0 0-16,21 0 0,-22-21 16,44 0 15,-1 0-31,0-21 16,0 0-16,0 0 0,0-1 0,1 1 15,20 0-15,-21 0 0,0 0 16,22 0-16,-22-1 0,0 22 0,0-21 15,0 21-15,-42 0 32,0 0-32,0 0 15,-22 0-15,22 0 0,-21 0 16,0 21-16,-1-21 0,1 0 0,0 0 16,20 0-16,-20 0 0,21 0 15,0 0-15,42 0 31,0 0-15,0-21-16,0 21 0,1 0 0,-1 0 16,0-21-16,21 21 0,-21-21 15,1 21-15,-1 0 0,-21-21 16,21 21-16,-21-21 16,0-1-16,0 1 15,-21 21-15,0-21 16,-1 21-16,1 0 0,0 0 15,0 0 1,21 21-16,0 0 0,0 1 16,0 20-16,0-21 0,0 0 15,21 22-15,-21-22 0,21 21 16,-21-21-16,21 22 0,-21-22 0,0 0 16,0 0-16,22 0 0,-22 0 15,0 1-15,0-1 0,21-21 0,0 21 16,0-21-16,0 0 0,0 0 15,1 0-15,-1 0 0</inkml:trace>
  <inkml:trace contextRef="#ctx0" brushRef="#br0" timeOffset="-181132.44">21294 16087 0,'0'0'0,"-22"21"16,1-21-16,0 21 0,-21-21 0,21 0 15,21 21-15,-22-21 0,44 0 32,-1 0-32,0 0 0,21 0 15,1 0-15,20-21 0,1 21 0,-1-21 16,1 0-16,-1 0 0,1 21 16,20-22-16,-20 1 0,-1 0 15,1 0-15,-1 21 0,1-21 0,-22 0 16,0 21-16,1-22 0,-1 22 15,-21 0-15,0 0 0,-42 0 32,0 22-32,0-1 0,-21-21 0,-1 21 15,1 0-15,0 21 0,-1-20 16</inkml:trace>
  <inkml:trace contextRef="#ctx0" brushRef="#br0" timeOffset="-180892.53">21505 16277 0,'0'0'0,"-42"43"0,-22-22 0,22 0 16,21 0-16,-21 0 0,20 0 15,22 1-15,43-22 16,-22 0-16,0 0 16,21 0-16,1-22 15,-1 22-15,22-21 0,-22 0 0,21 0 16,1 21-16,-22-21 0,22 0 16,-1-1-16,-20 1 0,-1 0 0,0 0 15,1 21-15,-1-21 0,-21 0 16,0 21-16,0 0 0,-21-22 0,-42 22 31,21 0-31,0 22 0,-22-22 16,22 21-16,-21 0 0,0 0 0,-22-21 15,22 21-15</inkml:trace>
  <inkml:trace contextRef="#ctx0" brushRef="#br0" timeOffset="-180712.59">21569 16404 0,'-64'43'0,"22"-22"0,254-127 0,-318 148 0,-21 43 15,106-64-15,21 0 16,21-21-16,0 0 0,0 0 15,21 0-15,-20 0 0,20 0 16,0 0-16,22-21 0,-22 21 0,0-21 16,22 0-16,21 0 0,-43-1 15,0 1-15,-21 0 0,22 0 16,-22 21-16,0-21 0,0 21 0,-21-21 16,21-1-16,1 1 15,-22 0-15,21 21 0</inkml:trace>
  <inkml:trace contextRef="#ctx0" brushRef="#br0" timeOffset="-179844.58">22712 16785 0,'0'0'0,"0"-21"0,0 0 16,0 0-16,21 0 0,-21-1 0,21 1 15,0-21-15,-21 21 0,21 0 16,-21-1-16,0 1 0,22 0 16,-22 0-16,0 0 0,0 42 31,-22 0-31,1 0 16,21 0-16,-21 1 0,0-1 15,21 0-15,-21 0 0,21 0 16,0 0-16,0 1 15,21-22 17,0-22-32,-21 1 0,21 0 15,0 21-15,1-21 0,-1 0 16,-21 0-16,21-1 0,0 1 0,-21 0 16,0 0-16,0 0 0,0 0 15,-21 21 16,0 0-31,0 0 0,-1 0 16,1 21-16,-21 0 0,21-21 0,0 21 16,-1-21-16,1 21 0,0-21 15,21 21-15,0 1 32,21-1-32,0-21 15,1 0-15,-1 21 0,0-21 16,0 0-16,0 0 0,0 0 15,-42-21 48,21 0-63,-21-1 16,0 22-16,21-21 0,-21 0 15,0 21-15,21-21 0,-22 0 0,1 0 16,0 21-16,21-22 0,0 44 31,0-1-31,0 0 16,0 0-16,0 0 0,0 0 15,0 1-15,0-1 0,21 0 16,0 0-16,1-21 0,-1 21 0,0 0 16,21 1-16,-21-22 0,22 0 15,-1 0-15,-21 0 0</inkml:trace>
  <inkml:trace contextRef="#ctx0" brushRef="#br0" timeOffset="-179568.73">23643 16447 0,'0'0'0,"21"-22"0,-21 1 0,0 0 16,21-21 0,-21 21-16,0 42 15,0 0-15,0 0 0,-21 0 16,21 22-16,-21-22 0,0 21 0,21 0 15,-21-20-15,0 20 16,21 0-16,-22 22 0,1-22 0,21 0 16,-21 1-16,0-22 0,21 21 0,-21 1 15,21-22-15,-21 0 0,21 0 16,-22 0-16,22 0 0,0 1 0,0-1 16,22-21-1,-1 0-15,0 0 0,0-21 16,0 21-16,0-22 0,1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3:28:27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 0 0,'0'0'0,"-21"0"15,0 0-15,0 0 16,42 0 109,0 0-109,0 0-16,0 0 0,0 0 15,1 0-15,-1 0 0,0 0 0</inkml:trace>
  <inkml:trace contextRef="#ctx0" brushRef="#br0" timeOffset="1084.91">952 889 0,'0'-21'0,"0"0"16,0 0-16,0-1 15,0 1-15,0 0 0,-21 21 16,21-21-16,0 0 15,0 0-15,0-1 16,-21 1-16,21 0 16,0 42 15,0 0-15,0 1-16,0 20 0,0 0 15,0 1-15,0 20 0,0-21 0,0 22 16,0-1-16,0 1 0,21-1 15,-21-20-15,0 20 0,0 1 16,21-22-16,-21 22 0,0-22 0,0 21 16,0-20-16,0-1 15,0 22-15,0-43 0,0 21 0,0 0 16,0-20-16,0-1 0,0 0 16,0 0-16,0 0 15,0-42 1,22 0-1,-22 0-15,0 0 0,21-1 16</inkml:trace>
  <inkml:trace contextRef="#ctx0" brushRef="#br0" timeOffset="1452.69">1228 1439 0,'21'22'16,"0"-22"-1,0 0-15,0 0 16,0 0-16,1 0 0,-1 0 16,0-22-16,0 1 15,0 0-15,-21 0 16,0 0-16,0 0 15,-21 21 1,21-22-16,-21 22 16,0 0-16,0 0 0,-1 0 15,22 22-15,-21-1 16,21 0-16,-21-21 16,21 21-16,0 0 0,0 0 15,21-21 1,0 0-16,1 0 15,-1-21-15</inkml:trace>
  <inkml:trace contextRef="#ctx0" brushRef="#br0" timeOffset="2736.47">1778 762 0,'42'-21'16,"-21"21"-16,-21-21 15,-21 42 32,0 0-47,21 0 16,-21 22-16,-21-22 15,20 21-15,1 0 0,-21 1 16,21-1-16,-22 0 0,1 22 0,0-22 16,21 1-16,-22-1 0,1 0 15,21 1-15,0-22 0,-1 21 16,1-21-16,0 0 0,0 1 0,0-1 16,21 0-16,0 0 0,0 0 15,-21 0-15,-1 1 16,22-44 31,0 1-47,22 0 15,-1 0-15,0 0 16,0 0-16,0 21 0,0-22 16,1 1-16,20 21 0,-21 0 15,0 0-15,0 0 0,1 0 0,-1 0 16,0 0-16,0 0 0,0 21 15,-21 1-15,21-1 0,-21 0 16,22 21-16,-22-21 0,0 22 0,0-1 16,0-21-16,0 22 0,0-1 15,0 0-15,0 1 0,0-1 16,0-21-16,0 21 0,0-20 16,0-1-16,0 0 0,0 0 15,21-21-15,-21 21 0,21-21 31,-21-21-31,0 0 16,21 0-16,0 0 0,-21-1 0,21-20 16,-21 21-16,22-21 0</inkml:trace>
  <inkml:trace contextRef="#ctx0" brushRef="#br0" timeOffset="3156.23">1968 1609 0,'0'21'0,"22"-21"15,-1 0 1,0-21-16,0 21 16,0-21-16,0-1 0,1 22 0,20-21 15,-21 0-15,0 0 0,0 0 16,1 21-16,-1-21 0,-21-1 15,0 1-15,0 0 0,0 0 16,0 0 0,-21 21-16,-1 0 0,1 0 15,0 0-15,0 21 0,0-21 16,0 21-16,-1 0 0,1 0 16,0 1-16,0 20 0,21-21 0,0 21 15,0-20-15,-21 20 0,21 0 16,0 1-16,0-22 0,0 21 15,0-21-15,0 0 0,0 1 0,0-1 16,21 0-16,-21 0 0,21-21 16,0 0-16,0 0 0,1 0 0,-1 0 15,0 0-15,21 0 0,-21-21 16,22 0-16,-22 0 0,21-1 16,1 1-16,-22 0 0</inkml:trace>
  <inkml:trace contextRef="#ctx0" brushRef="#br0" timeOffset="3849.83">2773 1418 0,'0'0'16,"0"-21"-16,0 0 15,-21 21 1,21 21 0,-22-21-16,22 21 0,0 0 0,0 1 15,-21-1-15,21 0 0,0 21 16,-21-21-16,21 1 15,0 20-15,0-21 0,0 21 0,0-20 16,0 20-16,0-21 0,0 0 16,0 0-16,21 1 0,0-22 0,1 0 15,-1 0-15,0 0 0,21 0 16,-21 0-16,22-22 0,-22 22 0,21-21 16,-21-21-16,22 21 0,-22 0 15,0-1-15,0-20 0,0 21 16,1-21-16,-22 20 0,0 1 0,0-21 15,0 21-15,21 0 0,-21-1 16,0 1-16,0 0 0,0 0 16,0 42 15,0 0-31,0 0 0,0 1 16,0-1-16,0 21 0,0 0 15,0 1-15,0-1 0,0 22 0,0-22 16,0 21-16,0 1 0,0-1 15,21 22-15,-21-21 0,0 20 0,0 1 16,21 0-16,0-1 0,-21 1 16,21-22-16,1 22 0,-22 0 0,21-22 15,-21 1-15,0-1 0,21 1 16,-21-1-16,21-20 0,-21 20 0,0-21 16,0-20-16,0 20 0,-21 0 15,0-21-15,-22 1 0,22-1 16,0-21-16,-21 0 0,-1 0 0,1 0 15,0 0-15,-1 0 0,-20-21 16,21 21-16,-22-43 0,1 22 0,-1-21 16,1 21-16,-1-22 0,1 1 15,20-22-15,1 22 0,0 0 16,20-22-16,1 22 0,21 0 0,0-22 16,0 22-16,21-22 15,1 22-15,-1-22 0,0 22 0,21 0 16,-21-1-16,22 1 0,-1 0 15,0-1-15,1 1 0,-1 0 0,-21-1 16,22 1-16,-1 21 0,0-21 16</inkml:trace>
  <inkml:trace contextRef="#ctx0" brushRef="#br0" timeOffset="4511.45">3641 1461 0,'0'0'0,"0"-22"0,0 1 16,-22 42 15,1 1-31,0-1 0,21 21 16,0-21-16,0 22 0,-21-1 15,21 0-15,-21-21 0,21 22 0,0-1 16,0-21-16,0 0 0,0 22 15,0-22-15,0 0 0,0 0 16,21-21 0,0-21-1,0 0 1,0 0-16,-21-22 0,22 22 0,-22 0 16,21-21-16,-21 21 0,21-22 15,-21 22-15,21 0 0,0 0 0,-21 0 16,0-1-16,21 22 15,1 22 1,-22-1-16,0 21 16,0-21-16,0 0 0,0 1 15,0 20-15,21-21 0,-21 0 0,0 22 16,21-22-16,0 0 0,-21 0 16,21 0-16,0 0 0,1 1 0,-1-22 15,0 0-15,0 0 16,0 0-16,0 0 0,1 0 0,-1 0 15,21 0-15,-21-22 0,0 22 16,1-21-16,-22 0 0,21-21 0,0 21 16,0-1-16,-21-20 0,0 0 15,0 21-15,0-22 0,0 1 0,0 0 16,0-1-16,0 1 0,0 21 16,0-22-16,-21 22 0,0 0 0,21 0 15,-21 21-15,21-21 0,-22 21 16,1 0-16,0 0 15,0 21 1,21 0-16,0 0 16,0 0-16,0 1 0,21-1 15,0 0-15,0-21 0,1 0 16,20 21-16</inkml:trace>
  <inkml:trace contextRef="#ctx0" brushRef="#br0" timeOffset="4940.18">4699 1355 0,'0'0'16,"0"-21"-16,-42-1 15,20 22-15,1 0 0,0 0 16,0 0-16,0 22 16,0-22-16,-1 21 0,22 0 0,-21 0 15,21 21-15,-21-20 0,21-1 16,-21 21-16,21 0 0,0-20 0,0 20 15,0-21-15,0 0 0,0 22 16,21-22-16,0 0 0,0 0 0,1 0 16,-1-21-16,0 0 0,0 21 15,0-21-15,0 0 0,1 0 16,-1 0-16,0-21 0,21 0 0,-21 0 16,1 0-16,-1 0 0,0-1 15,-21 1-15,0 0 0,21-21 16,-21 21-16,0-1 0,0-20 0,0 21 15,0-21-15,0 20 0,-21 1 16,0 0-16,0 0 0,-1 0 0,22 0 16,-21 21-16,0 0 0,0 0 15,0 0-15,0 0 0,-1 0 0,1 0 16,0 0 0,21 21-16,0 0 0,0 0 15,21 0 1,0-21-16,1 0 0</inkml:trace>
  <inkml:trace contextRef="#ctx0" brushRef="#br0" timeOffset="5384.44">4974 1397 0,'0'0'0,"0"-21"16,0 0-1,21 21-15,0 0 0,1 0 16,-1 0-16,0 0 16,0 0-16,0 0 0,0 0 0,1 0 15,-1 21-15,0 0 16,-21 0-16,21 0 0,-21 1 0,21 20 16,-21-21-16,0 21 0,0-20 15,0-1-15,0 21 0,0-21 0,0 0 16,0 1-16,0-1 0,0 0 15,0 0-15,0-42 32,0 0-32,0 0 0,0-1 15,0 1-15,0-21 0,0 21 16,0-22-16,0 22 0,0-21 0,0 21 16,21-22-16,-21 1 0,22 21 15,-22 0-15,21-22 0,-21 22 16,0 0-16,21 0 15,0 21 1,0 0 0,0 21-16,-21 0 0,22-21 0,-22 21 15,0 1-15,21-22 0,0 21 16,0 0-16</inkml:trace>
  <inkml:trace contextRef="#ctx0" brushRef="#br0" timeOffset="6032.07">5927 1566 0,'0'0'0,"0"-21"0,0 0 16,21 0-16,-21 0 0,0 0 16,0-1-16,0 1 15,0 0-15,0 0 0,0 0 0,0 0 16,0-1-16,-21 22 15,-1 0-15,1 0 0,0 0 0,0 0 16,0 0-16,0 0 0,-1 22 16,1-1-16,0 0 0,-21 0 0,21 0 15,-1 22-15,1-22 0,21 21 16,-21 0-16,21-20 0,0 20 16,-21-21-16,21 21 0,0-20 15,0 20-15,0-21 0,0 0 0,0 0 16,21 1-16,0-22 0,0 0 15,1 0-15,-1 0 0,0 0 0,0 0 16,0 0-16,0-22 0,1 22 16,-1-21-16,0 0 0,21-21 0,-21 21 15,1-1-15,-1-20 0,0 0 16,0-1-16,0 1 0,0 0 0,1-1 16,-1-20-16,-21 21 0,21-22 15,0 22-15,-21-22 0,0 1 0,21-1 16,-21 22-16,21-22 15,-21 22-15,0 0 0,0-1 0,0 22 16,0 0-16,0 0 0,0 42 31,0 0-31,-21 22 16,21-1-16,-21 0 0,21 1 0,-21 20 16,21 1-16,0-22 0,0 21 15,0 1-15,-21-22 0,21 22 0,0-1 16,0 1-16,0-22 0,0 22 15,0-22-15,0 0 0,21 1 0,0-1 16,0 0-16,0-21 16,1 22-16,-1-22 0,0-21 0,0 21 15,0-21-15,0 0 0,22 0 16,-22 0-16,21-21 0,-21 0 0,1 0 16,20-1-16,-21 1 0,0 0 0</inkml:trace>
  <inkml:trace contextRef="#ctx0" brushRef="#br0" timeOffset="6823.46">1270 2350 0,'0'0'0,"0"-22"15,21 22 32,0 0-47,0 0 0,1 0 16,-1 0-16,21 0 0,-21 0 15,22 0-15,20 0 0,1 0 16,-1 0-16,1 0 0,20 0 0,1 0 16,0 0-16,20 0 0,1 0 15,0 0-15,21 0 0,0 0 16,0 0-16,0 0 0,21 0 16,-21 0-16,21 0 0,1 0 0,20 0 15,-21 0-15,0 0 0,0 0 16,22 0-16,-22 0 0,0 0 0,0 0 15,0 0-15,-21 0 0,0 0 16,-21 0-16,0 0 0,0 0 0,-21 0 16,-22 0-16,1-21 0,-1 21 15,-21 0-15,1 0 0,-22 0 16,0 0-16,0 0 0,-42 0 16,0 0-1,0 0-15,-22 0 0,22 0 16,-21 0-16,-22 0 0,22 0 15,-21 0-15,-1 0 0</inkml:trace>
  <inkml:trace contextRef="#ctx0" brushRef="#br0" timeOffset="7412.12">1312 2773 0,'0'0'0,"-21"0"0,0 0 0,0 0 15,0-21-15,21 0 16,0-1 31,21 22-32,0 0-15,0 0 16,0 0-16,22 0 0,-1 0 16,0 0-16,22 0 0,-22-21 15,43 21-15,-22 0 0,1-21 0,20 0 16,1 21-16,21-21 0,0 21 15,0 0-15,21-21 0,0 21 0,21 0 16,-21-22-16,21 22 0,0 0 16,0 0-16,0 0 0,22 0 0,-22 0 15,0 0-15,0 0 0,-21 0 16,21 0-16,-21-21 0,0 21 0,0 0 16,-21 0-16,-21 0 0,0 0 15,-1-21-15,-20 21 0,-22 0 0,-21 0 16,22 0-16,-22 0 15,-21-21-15,21 21 0,0-21 63,-21 0-63,21-1 0,0 22 16,1-21-16,-1 0 0,21 0 15</inkml:trace>
  <inkml:trace contextRef="#ctx0" brushRef="#br0" timeOffset="8396.07">7556 1588 0,'0'0'0,"-42"21"0,-64-21 15,85 0-15,-21 0 16,21 21-16,-1-21 0,1 0 0,0 0 16,0 0-16,42 0 31,0 0-31,0 0 16,22 0-16,-1 0 0,0 0 0,22 0 15,-1 0-15,1 0 0,-1 0 16,22 0-16,0 0 0,-22 0 0,22 0 15,-22 0-15,22 0 16,-21 0-16,-1 0 0,-21 0 0,22-21 0,-22 21 16,-21 0-16,22 0 15,-22 0-15,0 0 0,0 0 0,0-21 16,-21-1 0,0 1-1,-21 21-15,0 0 0,0-21 16,-21 21-16,20-21 0,1 21 0,-21 0 15,21 0-15,-22-21 0,1 21 16,21-21-16,-21 21 0,20 0 0,1 0 16,0 0-1,42 0 17,0 0-32,1 0 0,-1 0 15,0 0-15,21 0 0,-21 0 16,1 0-16,20 0 0,-21 0 0,21 0 15,-20 0-15,20 0 0,-21 0 16,21 0-16,-20 0 0,-1 0 16,-21 21-16,21-21 0,-21 21 0,0 0 15,0 0-15,0 0 0,0 1 0,-21-1 16,21 0-16,-21 21 0,-1-21 0,-20 22 16,21-22-16,0 21 0,0-21 15,-22 22-15,22-22 0,0 21 0,0-21 16,0 1-16,-1-1 15,22 0-15,-21 0 0,0 0 16,21 0 0,0-42 15,21 21-31,0-21 0,1 0 16</inkml:trace>
  <inkml:trace contextRef="#ctx0" brushRef="#br0" timeOffset="11580.91">9483 1863 0,'0'21'0,"-22"-21"15,22-21 32,0 0-31,0-1-16,0 1 0,22 0 16,-1-21-16,-21 21 0,21-22 0,0 1 15,0 0-15,-21-1 0,21 1 16,-21 21-16,22-22 0,-22 1 15,0 0-15,0-1 0,0 22 16,0 0-16,0 0 0,0 0 0,-22 21 16,1 0-16,0 0 15,0 0-15,0 21 0,0 0 16,21 21-16,-22-20 0,22-1 16,0 0-16,0 0 0,0 0 0,0 0 15,0 1-15,0-1 0,0 0 16,0 0-16,22-21 15,-1 0-15,0 0 16,0 0-16,0-21 0,0 0 0,1 21 16,-1-21-16,0-1 15,0 1-15,0 0 0,0 0 0,1 21 16,-1-21-16,0 0 0,0-1 16,0 1-16,-21 0 0,0 0 15,0 42 1,0 0-1,0 0-15,0 1 0,0-1 0,0 0 16,0 0-16,0 21 0,0 1 16,0-22-16,-21 21 0,21 1 0,-21-1 15,21 0-15,0-21 16,0 22-16,0-1 0,0-21 0,0 22 16,0-22-16,0 0 0,21 0 15,0 0-15,0-21 0,1 0 0,-1 0 16,0 0-16,0 0 0,0 0 15,22 0-15,-22 0 0,0-21 0,21 0 16,-21 0-16,22 0 0,-22-1 0,0-20 16,21 21-16,-20-21 0,-1 20 15,0-20-15,-21 21 0,0-21 0,21 20 16,-21-20-16,0 21 0,0 0 16,0 0-16,0-1 0,0 1 0,0 0 15,-21 21 1,0 0-1,0 21-15,-1-21 16,22 21-16,0 1 0,-21-1 0,0 21 16,0-21-16,21 22 0,0-22 15,0 21-15,-21-21 0,21 22 0,0-22 16,0 0-16,0 21 0,0-21 0,0 1 16,0-1-16,21 0 0,0-21 15,-21 21-15,21-21 0,22 0 0,-22 0 16,0 0-16,0 0 0,21 0 15,1 0-15,-22-21 0,21 0 16,1 21-16,-1-21 0,0-1 16,1-20-16,-1 21 0,0 0 0,-21-22 15,22 22-15,-22-21 0,0 21 16,0-22-16,-21 22 0,21 0 0,-21 0 16,0 0-16,0 0 0,0-1 15,-21 22 1,0 0-16,21 22 0,-21-22 0,21 21 15,0 0-15,0 0 0,0 0 16,0 0-16,0 22 0,0-22 0,0 0 16,0 0-16,0 22 0,0-22 15,21 0-15,-21 0 0,21 0 16,0 0-16,-21 1 0,0-1 16,0 0-16,0-42 46,-21 21-46,0-21 16,0-1-16,21 1 0,-21 0 16,21 0-16,-21 21 0,-1-21 15,22 0-15,0-1 0,-21 22 16,0 0-16,0 0 16,21 22-16,0-1 15,0 0-15,0 0 16,0 0-16,0 0 0,0 1 15,0-1-15,21 0 0,0-21 16,0 21-16,1-21 0,-1 0 0,0 0 16,0 21-16,21-21 0,-20 0 15,20 0-15,0 0 0,-21-21 0,22 21 16,-1-21-16,-21 0 0,22 21 16,-22-21-16,21-1 0,-21 1 0,0 0 15,1-21-15,-1 21 0,-21-1 0,0-20 16,21 21-16,-21-21 0,0 20 15,0 1-15,0 0 0,0 0 0,0 0 16,0 0-16,0-1 16,-21 22-16,0 0 0,-1 0 15,1 0-15,0 22 16,0-1-16,0 0 0,0 0 16,21 0-16,0 22 0,-22-22 0,22 0 15,0 21-15,0-21 0,0 22 16,0-22-16,0 0 0,0 0 0,0 0 15,22 1-15,-1-1 0,0 0 16,0-21-16,0 0 0,0 21 0,1-21 16,-1 0-16,0 0 0,0 0 15,21 0-15,-20-21 0,20 0 0,-21 21 16,0-21-16,22-1 0,-22 1 16,0 0-16,0 0 0,0 0 15,0-22-15,-21 22 0,22 0 0,-22 0 16,0-21-16,0 20 15,0 1-15,0 0 0,-22 21 16,1 0 0,21 21-1,0 0-15,0 1 16,0-1-16,0 0 0,0 0 0,21 43 16,-21-43-1,22 0-15,-22 0 0,21 0 0,0 0 16,-21 1-16,21-1 0,0 0 15,0-21-15,1 21 16,-1-21-16,0 0 0,0 0 0,0 0 16,0 0-16,1-21 15,-1 21-15,0-21 0,-21 0 0,21-1 16,0 1-16,0 0 0,1 0 0,-22 0 16,21 0-16,-21-22 0,21 22 15,-21-21-15,0 21 0,21-1 0,-21 1 16,0 0-16,21 0 0,-21 0 15,0 42 17,0 0-32,0 0 15,0 0-15,0 1 0,0-1 0,0 21 16,0-21-16,0 0 0,0 1 16,0 20-16,0-21 0,0 0 0,0 0 15,0 1-15,0-1 0,0 0 16,21-21-16,1 0 0,-1 0 15,0 0-15,0 0 16,0 0-16,0 0 0,1-21 16,-1 0-16,-21-1 0,21 22 0,0-21 15,0-21-15,-21 21 16,21 0-16,-21-1 0,22-20 0,-22 21 16,0 0-16,21-22 0,-21 22 15,0 0-15,0 0 0,0 42 47,0 21-47,0-20 16,0-1-16,0 0 0,0 0 15,0 0-15,-21 22 0,21-22 0,0 0 16,0 0-16,0 0 0,0 0 16,0 1-16,21-1 0,0 0 0,0-21 15,0 0-15,0 0 16,1 0-16,-1 0 0,21 0 15,-21 0-15,0-21 0,1 21 0,-1-21 16,0-1-16,0 22 0,0-21 16,0 0-16,1 0 0,-1-21 0,-21 20 15,0 1-15,0 0 0,21-21 16,-21 21-16,0-1 0,0 1 0,0 0 16,0 0-16,0 0 0,0 0 15,-21 21-15,0 0 16,-1 0-16,1 21 15,21 0-15,0 0 0,0 0 16,0 22-16,-21-22 0,21 21 16,0-21-16,0 0 0,0 22 15,0-22-15,21 0 0,0 21 0,1-20 16,-1-1-16,21 0 0,-21 0 0,43-21 16,-22 21-16,22-21 0,-1 21 15,1-21-15,-1 0 0,1 0 0,-1 0 16,-21 0-16,22 0 0,-22-21 15,1 0-15,-1 21 0,0-21 0,-21 0 16,1 0-16,-1-1 0,0 1 16,0-21-16,-21 21 0,0-22 0,0 22 15,0 0-15,0-21 0,0 21 16,0-1-16,0 1 0,-21 0 16,-21 0-16,20 21 0,1 0 15,0 0-15,0 0 0,0 0 16,0 0-16,-1 21 0,1 0 0,0 0 15,0 1-15,0 20 0,0-21 0,21 0 16,-22 22-16,22-22 0,0 21 16,0-21-16,0 22 15,0-22-15,0 0 0,0 0 0,22 0 16,-1-21-16,0 21 0,0-21 16,0 0-16,0 0 0,1 0 15,-1-21-15,0 0 16,0 21-16,0-21 0,0 0 0,1 0 15,-1-22-15,0 22 0,0-21 16,0 21-16,0-22 0,1 1 0,-1 0 16,0-1-16,-21 1 0,21 0 15,-21-1-15,21-20 0,-21 20 0,0 1 16,0-43-16,0 43 0,0 0 16,0 21-16,0-1 0,0 1 15,-21 21-15,0 21 16,0 1-16,21 20 15,-21 0-15,-1 1 0,22-1 0,-21 21 16,0-20-16,21 20 0,0-20 16,0 20-16,0-21 0,0 22 15,0-22-15,0 1 0,0-1 16,0 0-16,0 1 0,21-22 0,0 0 16,1 0-16,-1 0 0,0 0 0,21-21 15,-21 0-15,1 0 0,20 0 16,0 0-16,-21-21 0,22 0 0,-1 0 15,0 0-15,1-22 0,20 22 0</inkml:trace>
  <inkml:trace contextRef="#ctx0" brushRef="#br0" timeOffset="12547.87">14944 1270 0,'0'0'0,"0"-42"16,0 21-1,0-1-15,0 1 0,0 0 16,-22 21 0,22 21-16,-21 0 0,0 1 15,21-1-15,-21 21 0,0 0 16,21 1-16,-21-1 0,21 0 15,-22 1-15,22 20 0,-21-20 0,21-1 16,0 0-16,0 1 0,0-1 0,0-21 16,0 0-16,0 0 0,0 1 15,21-22 1,1 0 0,-1 0-16,-21-22 0,21 1 0,0-21 15,-21 21-15,21 0 0,0-22 0,-21 22 16,22-21-16,-1 21 0,0-22 15,-21 1-15,21 21 0,-21-22 0,21 22 16,-21 0-16,0 0 0,21 21 16,1 0-16,-22 21 15,0 0-15,0 0 16,0 1-16,0 20 0,0-21 0,0 21 16,0 1-16,-22-1 0,22 0 15,0-20-15,0 20 0,0-21 0,0 21 16,22-20-16,-22-1 0,21 0 15,0 0-15,21-21 0,-21 0 16,22 0-16,-22 0 0,21 0 0,1 0 16,-1-21-16,0 0 0,1 0 15,-1-1-15,0-20 0,1 21 0,-1-21 16,-21-1-16,21 1 0,-20 0 16,-1-1-16,0 1 0,-21 0 0,0-22 15,0 22-15,0-22 0,0 22 16,0-22-16,0 22 0,-21 0 0,0-1 15,-1 22-15,22 0 0,-21 0 16,0 0-16,0 21 0,0 0 16,0 21-16,-1 0 0,1 0 15,21 0-15,-21 1 0,21 20 16,0-21-16,0 21 0,0-20 0,0-1 16,0 21-16,0-21 0,21 0 15,0 1-15,1-1 0,-1 0 0</inkml:trace>
  <inkml:trace contextRef="#ctx0" brushRef="#br0" timeOffset="12999.61">16150 1397 0,'0'0'0,"0"-21"0,-42 0 15,21 21-15,-1 0 16,1 0-16,0 0 0,0 0 0,0 21 15,0 0-15,-1 0 16,1 0-16,0 1 0,0 20 0,0-21 16,21 21-16,-21-20 0,21 20 15,0-21-15,0 21 0,0 1 16,0-22-16,0 0 0,0 0 0,21 0 16,0 1-16,0-1 0,0 0 15,0-21-15,1 0 0,20 0 0,-21 0 16,0 0-16,22 0 0,-1-21 15,-21 0-15,0-1 0,22 1 0,-22 0 16,0 0-16,0 0 0,0 0 16,-21-22-16,0 22 0,0-21 0,0-1 15,0 22-15,0-21 0,0 21 16,-21-22-16,0 22 0,0 0 0,0 0 16,-1 21-16,1 0 0,0-21 0,0 21 15,-21 0-15,20 0 0,1 21 16,0-21-16,0 21 0,0 0 0,0-21 15,21 21-15,0 1 16,0-1-16,0 0 0,0 0 0,0 0 16,0 0-16,21-21 0,0 22 15,21-22-15,-21 0 0,22 21 0</inkml:trace>
  <inkml:trace contextRef="#ctx0" brushRef="#br0" timeOffset="13471.34">16637 1503 0,'-42'-42'16,"20"20"-16,1 22 0,21-21 0,0 0 15,21 21 17,1 0-32,-1 0 0,0 0 15,21 0-15,-21 21 0,22-21 0,-22 21 16,0 1-16,21-1 0,-20 21 15,-22-21-15,21 0 0,-21 22 0,0-22 16,0 21-16,0-21 0,0 1 16,0-1-16,0 21 0,-21-21 0,-1-21 15,22 21-15,-21 1 0,0-22 16,21-22 15,0 1-15,0 0-16,0-21 0,0 21 0,0-1 15,21-20-15,0 0 0,1 21 16,-1-22-16,-21 1 0,21 21 0,0-22 16,0 22-16,0-21 0,1 21 15,-22 0-15,21 21 0,0-22 0,-21 1 16,21 21 0,0 0-16,0 0 31,1 21-31,-22 1 0,21-1 15,-21 0-15,21-21 0,0 21 16,-21 0-16,21 0 0</inkml:trace>
  <inkml:trace contextRef="#ctx0" brushRef="#br0" timeOffset="14129.96">17611 1693 0,'0'0'0,"21"-21"0,-21 0 0,0 0 16,21 0-16,-21 0 16,21 21-16,-21-22 0,0 1 0,0 0 15,0 0-15,0 0 0,0 0 16,0-1-16,0 1 16,0 0-16,0 0 15,-21 21-15,0 0 16,0 0-16,-1 21 0,22 0 0,-42 0 15,21 1-15,0-1 0,0 0 16,-1 0-16,1 21 0,0-20 0,0 20 16,0-21-16,0 21 0,21-20 15,0 20-15,0-21 0,0 0 0,0 0 16,0 1-16,0-1 0,21-21 16,0 0-16,0 0 15,0 0-15,0 0 0,22 0 16,-22-21-16,0-1 0,21 1 15,-20 0-15,-1 0 0,21-21 0,-21 20 16,0 1-16,22-21 0,-22 0 16,0 20-16,0-20 0,0 0 0,1-1 15,-1 1-15,0 0 0,0-1 16,-21-20-16,21 21 0,0-1 0,-21 1 16,0 21-16,22-22 0,-22 22 15,0 0-15,21 21 0,-21 42 31,0-20-31,-21-1 0,-1 21 16,22 0-16,-21 1 0,21-1 16,0 0-16,-21 1 15,21 20-15,0-20 0,0-1 0,0 0 16,0 1-16,0-22 0,0 21 0,0-21 16,0 0-16,0 1 0,21-1 15,0 0-15,1-21 0,-1 0 16,0 0-16,0 0 0,0 0 15,0 0-15,1-21 0,-1 0 16,0-1-16,21 22 0,-21-21 0,1 0 16,-1 0-16,0 0 0,21 0 15,-21-22-15,22 22 0,-22 0 0</inkml:trace>
  <inkml:trace contextRef="#ctx0" brushRef="#br0" timeOffset="14594.22">19325 868 0,'0'0'0,"0"-21"0,0 0 0,0-1 15,0 1-15,0 0 0,0 0 0,0 0 16,0 0-16,0-1 16,-21 44-1,0-1 1,0 0-16,-1 21 0,1 1 0,0-1 16,0 0-16,0 22 0,0-1 15,-22 1-15,1-1 0,0 1 0,20-1 16,-20 1-16,-21-1 0,-22 64 15,21-63-15,22-1 0,0 22 16,-22-22-16,22 1 0,-22-1 16,22 1-16,0-22 0,-1 22 15,1-1-15,21-20 0,-21-1 0,20 21 16,1-20-16,0-1 0,0 0 16,0-20-16,21-1 0,0 0 0,-21 0 15,21-42 16,0 0-31,21 0 0,0-1 0,21 1 16,-21-21-16,22 21 0</inkml:trace>
  <inkml:trace contextRef="#ctx0" brushRef="#br0" timeOffset="15277.83">19494 1461 0,'0'0'0,"22"-22"0,-22-20 0,21 21 0,0 0 16,0-22-16,-21 22 0,0-21 16,21 21-16,-21 0 0,21-1 0,-21 1 15,0 42 1,0 1-16,0 20 15,0 0-15,0 1 0,0 20 16,0 1-16,0 20 0,0-20 0,0 20 16,0 1-16,0-21 0,0 20 15,-21 1-15,0 0 0,21-1 0,-21 1 16,-21 0-16,20 20 0,1-20 0,-21 0 16,21-1-16,0 1 15,-22 0-15,22-1 0,0-20 0,-21 21 16,20-43-16,1 21 0,0 1 15,0-22-15,21-21 0,0 1 0,-21-1 16,21 0-16,0-42 16,0 0-1,0-1-15,21 1 0,0-21 0,-21 0 16,21-1-16,0 1 0,-21-22 16,22 22-16</inkml:trace>
  <inkml:trace contextRef="#ctx0" brushRef="#br0" timeOffset="15611.64">19262 2011 0,'0'0'0,"-43"-42"0,22 20 0,0-20 15,21 0-15,0 21 0,-21-22 0,21 1 16,0 21-16,0 0 0,0-22 16,21 22-16,0 0 0,21-21 0,-20 20 15,20 22-15,0-21 0,22 0 16,-22 21-16,22 0 0,-22 0 0,21 0 15,-20 0-15,-1 21 0,-21 0 16,0 1-16,1-1 0,-22 0 0,0 21 16,0-21-16,0 22 0,0-22 15,-22 0-15,1 21 0,0-20 16,-21-1-16,21 0 0,-1 0 0,-20 0 16,21 0-16,0 1 0,0-22 15,-1 0-15,22 21 0,22-21 31,-1 0-31,0-21 16,0-1-16,0 22 0,22-21 16,-22 0-16,0 0 0,0 0 0</inkml:trace>
  <inkml:trace contextRef="#ctx0" brushRef="#br0" timeOffset="16011.41">19897 1693 0,'0'0'0,"0"-21"0,0 0 16,0 0-16,0 0 0,0 0 15,0-1-15,21 1 16,0 0-16,-21 0 0,21 21 16,0 0-16,0 0 0,1 0 15,-1 0-15,0 0 0,0 0 0,0 0 16,22 21-16,-22-21 0,0 21 16,21 0-16,-21 1 0,1 20 0,-22-21 15,0 0-15,21 22 16,-21-22-16,0 21 0,0-21 0,0 0 15,0 1-15,-21-1 0,21 0 16,-22 0-16,1 0 0,0-21 16,21-21 15,0 0-31,0 0 0,0 0 16,0-22-16,0 22 0,0-21 0,21 21 15,0-22-15,1 1 0,-1 21 16,-21-22-16,21 22 0,0 0 0,0 0 15,0 0-15,1 0 0,-1 21 16,0-22-16,0 22 0,0 0 16,0 0-16,1 0 0,-1 0 0,0 0 15,0 0-15,0 0 0,0 0 16,1 22-16</inkml:trace>
  <inkml:trace contextRef="#ctx0" brushRef="#br0" timeOffset="16393.7">20680 1672 0,'0'43'16,"21"-43"0,0 0-16,0 0 15,0 0-15,1-22 16,-1 22-16,0-21 0,0 0 0,21 0 16,-20 21-16,-1-21 0,0 0 15,0-1-15,21 1 0,-42 0 0,22 0 16,-1 0-16,-21 0 0,0-1 15,0 1-15,0 0 0,0 0 0,0 0 16,-21 21-16,-1 0 16,1 0-16,0 0 0,0 21 0,0 0 15,0 0-15,-1 0 0,1 22 16,0-22-16,21 21 0,-21 1 0,21-22 16,-21 21-16,21 0 0,0-20 15,0 20-15,0-21 0,0 0 16,0 0-16,0 1 0,0-1 0,21 0 15,0-21-15,0 0 0,0 0 16,1 0-16,-1 0 0,0 0 0,0 0 16,21 0-16,-20 0 0,20-21 15,-21 0-15,21-1 0,-20 1 0,20 0 16,0-21-16,1 21 0</inkml:trace>
  <inkml:trace contextRef="#ctx0" brushRef="#br0" timeOffset="16677.39">21590 1588 0,'0'0'0,"-21"21"0,42-21 32,0 0-32,0 0 15,-21-21-15,21 21 16,1 0-16,-1 0 0,-21-22 0,21 22 16,0 0-16,0-21 15,0 21-15,1-21 0,-1 0 16</inkml:trace>
  <inkml:trace contextRef="#ctx0" brushRef="#br0" timeOffset="19748.95">22415 1905 0,'0'-21'16,"0"0"0,0 0-1,22-1-15,-22 1 16,21 0 0,-21 0-16,21 21 0,-21-21 0,0 0 15,0-1-15,0 1 16,0 0-16,0 0 0,0 0 0,0 0 15,-21-1-15,0 22 0,-1-21 16,1 0-16,0 21 0,0 0 0,0 0 16,0 0-16,-1 0 0,-20 21 15,21 0-15,0 1 0,-22-1 16,22 21-16,-21-21 0,21 22 16,0-1-16,-1-21 0,1 21 0,0-20 15,21 20-15,-21-21 0,21 0 16,0 0-16,0 1 0,0-1 0,21-21 15,0 0-15,0 0 16,1 0-16,-1 0 0,21 0 16,-21-21-16,0-1 0,1 1 15,-1 0-15,21 0 0,-21 0 0,22-22 16,-22 22-16,0-21 0,21 0 16,-21-1-16,1 1 0,20 0 0,-21-22 15,0 22-15,0-22 0,1 1 16,-1-1-16,0 22 0,-21-22 15,0 1-15,0-1 0,0 22 16,0 0-16,0-1 0,0 1 0,0 21 16,0 0-16,-21 21 15,0 21-15,-1 0 0,22 0 16,0 22-16,-21 20 0,21-21 16,-21 22-16,21-22 0,-21 22 0,21-1 15,0 1-15,0-22 0,0 22 16,0-1-16,0-21 0,0 1 0,0 20 15,21-20-15,0-22 0,0 21 16,1-21-16,-1 22 0,21-22 16,-21 0-16,22-21 0,-22 0 0,21 0 15,-21 0-15,22 0 0,-22 0 16,21 0-16,-21 0 0,0-21 0,22 0 16,-22-1-16,0 1 0,-21 0 15,21 0-15,-21 0 0,21 0 0,-21-1 16,0-20-16,0 21 0,0 0 15,0 0-15,0-1 0,-21 22 16,0 0-16,0 0 16,0 0-16,0 22 0,21-1 15,0 0-15,0 0 16,-22 0-16,22 0 0,0 1 0,0-1 16,0 0-16,0 0 0,0 0 15,22 0-15,-1 1 0,-21-1 0,21-21 16,0 21-16,0-21 0,0 0 15,22 0-15,-22 0 0,0 0 0,0 0 16,22 0-16,-22 0 0,0-21 16,21 0-16,-21-1 0,1 1 0,-1 0 15,0 0-15,0 0 0,0-22 16,0 22-16,1-21 0,-22 0 0,21 20 16,0-20-16,0 0 0,-21 21 15,0-22-15,0 22 0,21-21 16,-21 21-16,0-1 0,0 1 0,0 0 15,0 0-15,-21 21 32,21 42-32,-21-21 15,0 1-15,21 20 0,-21 0 0,-1 1 16,22-1-16,-21 0 0,21 22 16,-21-1-16,0 1 0,21-1 0,-21-20 15,21 20-15,-21 1 0,-1-1 16,22 1-16,-21-1 0,21 1 0,0-1 15,-21 1-15,0-1 0,21 1 16,0-1-16,-21 1 0,0-1 16,21 1-16,-22-1 0,22-21 0,0 22 15,0-1-15,0-20 0,0 20 16,0-20-16,0-1 0,0 0 0,0 1 16,0-22-16,0 0 0,22 0 15,-1-21-15,0 0 0,0 0 0,0 0 16,0 0-16,22-21 0,-22 0 0,21 0 15,-21-22-15,22 22 0,-22 0 16,21-21-16,1-1 0,-22 22 0,21-21 16,-21-1-16,0 1 0,1 0 15,-1-22-15,0 22 0,-21-22 0,21 22 16,-21-21-16,0-1 0,0 22 16,0-22-16,-21 22 0,0 0 15,-22-1-15,22 1 0,-21 0 0,21 20 16,-22 1-16,1 0 0,21 0 15,-21 0-15,20 21 0,1 0 0,0 0 16,21-21 0,21 21-1,22 0-15,-22 0 0,0-22 16,21 22-16,1 0 0,-1-21 0,-21 0 16,21 21-16,1-21 0,-1 0 15,0 0-15,-20 21 0,20-22 0,-21 1 16,0 0-16,0-21 0,1 21 15,-1-1-15,0 1 0,-21-21 16,0 21-16,21 0 0,-21-1 0,21 1 16,-21 0-16,0 0 0,0 0 15,0 42 1,0 0 0,0 0-16,0 22 0,0-22 15,0 0-15,0 0 0,0 21 16,0-20-16,0-1 0,0 0 0,21 0 15,-21 0-15,22 0 16,-1 1-16,0-22 0,0 21 0,0-21 16,0 0-16,1 0 0,-1 0 0,0 0 15,0 0-15,21 0 0,-20 0 16,-1-21-16,0 21 0,0-22 0,0 1 16,0 0-16,1 0 0,-1 0 15,-21 0-15,0-1 0,21 1 0,-21 0 16,21 0-16,-21 0 0,0 0 15,0 42 17,0 0-32,-21 0 0,0 0 15,21 0-15,-21 1 16,21-1-16,0 0 0,-22 0 0,22 0 16,-21 0-16,21 1 0,0-1 15,0 0-15,0-42 47,21 21-47,-21-21 16,0-1-16,22 1 0,-1 0 15,-21 0-15,21 0 0,0 0 0,0-1 16,-21 1-16,21 0 0,1 0 16,-22 0-16,0 0 0,21 21 0,0 0 15,-21 21 16,0 0-31,0 0 16,0 21-16,0-20 0,0-1 0,0 0 16,0 0-16,0 0 0,0 0 0,0 1 15,0-1-15,0 0 0,0 0 16,21-21-16,0 21 0,0-21 0,1 21 16,20-21-16,-21 0 0,0 0 15,22 0-15,-22 0 0,21 0 0,-21 0 16,22-21-16,-22 0 0,21 21 15,-21-21-15,22 0 0,-22 0 0,0-1 16,0 1-16,0-21 16,-21 21-16,21-22 0,-21 22 0,22 0 15,-22-21-15,0 21 0,0-1 16,0 1-16,0 0 0,-22 21 16,1 0-16,0 0 15,0 21-15,0 0 0,21 1 0,-21-1 16,21 0-16,-22 0 0,22 21 15,0-20-15,0 20 0,0-21 16,0 0-16,0 0 0,0 1 0,22-1 16,-1 0-16,0 0 0,0 0 0,0-21 15,0 21-15,1-21 0,20 0 0,-21 0 16,21 0-16,1 0 16,-22 0-16,21 0 0,1 0 0,-1-21 15,0 0-15,1 21 0,-22-21 16,21 0-16,-21 0 0,22-1 0,-22-20 15,0 21-15,0 0 0,0-22 16,0 22-16,-21-21 0,22 21 0,-22 0 16,0-1-16,0 1 0,0 0 15,-22 0-15,1 0 0,0 21 0,0 0 16,0 0-16,-22 0 0,22 0 16,0 21-16,-21 0 0,21 0 0,-22 0 15,22 1-15,0 20 0,0-21 16,0 21-16,-1-20 0,1 20 15,21-21-15,-21 21 0,21-20 0,0-1 16,0 21-16,0-21 0,0 0 16,0 1-16,21-22 0,0 0 15,1 0-15,-1 0 16,0 0-16,0 0 0,0 0 0,0 0 16,1-22-16,-1 1 0,0 21 15,0-21-15,0 0 0,0-21 0,1 20 16,-1 1-16,0-21 0,0 0 15,0-43-15,0 43 16,1-1-16,-22-20 0,0 20 16,21 1-16,-21 0 0,21 21 0,-21-22 15,0 22-15,0-21 0,0 21 16,-21 63 31,0-21-32,-1 21-15,22 1 0,0 20 0,-21-20 16,21-1-16,-21 21 0,21-20 16,0 20-16,0-20 0,0-1 0,0 0 15,0 1-15,0-1 0,0-21 16,21 21-16,0-20 0,1-1 16,-1 0-16,0-21 0,0 21 0,21-21 15,-20 0-15,20 0 0,-21 0 16,21 0-16,-20 0 0,20 0 0,-21-21 15,21 21-15,-20-21 0,20 0 16,-21-1-16,0 1 0,0 21 0,1-42 16,-1 21-16,0 0 0,0-22 15,-21 22-15,0 0 0</inkml:trace>
  <inkml:trace contextRef="#ctx0" brushRef="#br0" timeOffset="20415.95">23939 1207 0,'0'21'15,"0"0"1,0 0-16,22-21 15,-1 0 1,0 0-16,0 0 16,0 0-16,0 0 15,-21-21-15,0 0 16,0 0-16,0-1 16,0 1-16,0 0 0,-21 21 31,21 21 0,0 0-31,0 1 0,0-1 16,0 0-1,0 0-15,0 0 47</inkml:trace>
  <inkml:trace contextRef="#ctx0" brushRef="#br0" timeOffset="64047.55">571 3725 0,'0'0'0,"0"-21"0,-21 0 16,21 0 0,0 0-1,0 0-15,-21-1 16,0 22 15,21 22-15,0 20-1,0-21-15,0 0 16,21 0-16,-21 22 0,21-1 16,-21 0-16,21 1 0,-21-1 0,0 22 15,0-22-15,0 21 0,0-20 16,0 20-16,0-20 0,0-22 15,0 21-15,0 0 0,0-20 16,0-1-16,0 0 0,0 0 16,0 0-16,0-42 47,22 0-32,-22 0-15,21 0 0,-21-1 0</inkml:trace>
  <inkml:trace contextRef="#ctx0" brushRef="#br0" timeOffset="64380.36">1291 4149 0,'0'0'0,"0"21"0,0 0 15,0-42 17,0 0-17,0 0-15,0-1 16,0 1-16,-21 21 31,0 0-15,0 0-16,-1 0 0,22 21 15,-21-21-15,0 22 16,42-22 15,0 0-31,1 0 0,20 0 16</inkml:trace>
  <inkml:trace contextRef="#ctx0" brushRef="#br0" timeOffset="65087.96">2053 4170 0,'0'0'0,"-21"0"0,0 0 0,0 0 0,-1 0 16,1 0-1,21-21 1,0 0-16,21-1 16,1 22-16,-22-21 0,21 0 15,-21 0-15,0 0 0,21 0 0,-21-1 16,21 1-16,-21 0 16,0 0-16,0 0 0,0 0 0,0-1 15,0 1-15,0 0 16,-21 21-16,0 0 0,0-21 15,-1 21-15,1 0 0,0 0 16,-21 0-16,21 21 0,-1 0 16,-20 0-16,21 1 0,-21-1 15,20 21-15,1 0 0,-21 1 0,21 20 16,0-20-16,-1-1 0,1 21 16,21-20-16,0-1 0,0 0 15,0-20-15,0 20 0,21-21 0,1 0 16,-1 0-16,0-21 15,0 0-15,21 22 0,-20-22 0,-1 0 16,0 0-16,21-22 0,-21 1 16,1 0-16,20 0 0,-21 0 15,0 0-15,0-22 0,1 22 0,-1-21 16,-21-1-16,0 1 0,21 0 16,-21-1-16,0 1 0,21 0 15,-21-1-15,0 22 0,0 0 0,0 0 16,0 42-1,-21 0 1,21 0-16,0 22 0,-21-1 0,21 0 16,0 1-16,0-1 15,0 0-15,0 1 0,0-1 0,0-21 16,0 22-16,0-22 0,21 0 16,0 0-16,-21 0 0,21 0 15,0-21-15,1 0 0,-1 0 0,21 0 16,-21 0-16,22 0 0,-22 0 15,0-21-15,21 0 0,-21 0 0,22 0 16</inkml:trace>
  <inkml:trace contextRef="#ctx0" brushRef="#br0" timeOffset="66415.78">2625 3683 0,'0'0'0,"0"-21"0,0-21 15,0 20-15,-22 1 0,1 0 16,21 0-16,-21 21 0,0 21 15,21 21 1,-21-20-16,21-1 0,0 21 16,0 0-16,0 1 0,0-1 0,0 0 15,0 1-15,0 20 0,0 1 16,0-22-16,0 22 0,21-22 16,-21 0-16,0 1 0,0-1 0,0-21 15,0 21-15,0-20 0,0-1 16,0 0-16,0-42 31,0 0-31,-21-1 16,21 1-16,0 0 0,-21 0 15,21-21-15,0 20 0,0-20 16,0 21-16,0-21 0,21-1 0,21 22 16,-21 0-16,0 0 0,22 0 15,-22-1-15,21 22 0,1 0 0,-1 0 16,0 0-16,-21 22 0,22-1 15,-22 0-15,21 0 0,-21 0 16,1 0-16,-1 1 0,-21 20 16,0-21-16,0 0 0,0 22 15,0-22-15,0 0 0,0 0 0,-21 0 16,-1 0-16,1 1 0,0-1 16,-21-21-16,21 21 0,-1-21 0,-20 0 15,21 0-15,0 0 0,-22 0 16,22 0-16,0 0 0,-21 0 15,21-21-15,-1 21 0,1 0 16,21-21-16,0 42 31,0 0-15,0 0-16,21-21 16,-21 21-16,22-21 0,-1 0 15,0 21-15,0-21 16,21 0-16,-20 0 0,-1 0 0,21 0 15,-21 0-15,22 0 0,-22-21 16,21 0-16,0 21 0,1-21 0,-1 0 16,0-22-16,1 22 0,-1 0 15,0-21-15,1-1 0,-22 22 0,21-21 16,-21 0-16,22 20 0,-43 1 16,21 0-16,-21 0 0,0 0 15,0 0-15,-21 21 16,0 0-16,-1 21 15,1-21-15,0 21 0,21 0 0,-21 0 16,0 0-16,21 22 0,0-22 16,0 0-16,0 0 0,0 0 0,0 1 15,21 20-15,0-21 0,0 0 16,0 0-16,-21 1 16,22-22-16,-22 21 0,21-21 0,-21 21 31,-21-21-16,-1 0 1,1 0-16,0-21 0,0 21 0,0 0 16,0 0-1,-1 0-15,1 0 0,0 0 16,21 21 0,0 0-1,0 0-15,21 0 0,0-21 16,1 0-16,-1 0 0,0 22 15,0-22-15,21 0 0,-20 0 0,20 0 16,0 0-16,-21 0 0,22-22 16,-1 22-16,-21-21 0,22 0 15,-22 0-15,0 0 0,21 0 0,-21-1 16,1-20-16,-22 21 0,21-21 16,0-1-16,0-20 0,-21 20 15,0 1-15,21-21 0,-21 20 0,21 1 16,-21-22-16,0 22 0,0 0 15,0 21-15,0-22 0,0 22 16,0 0-16,0 0 0,0 0 0,0 42 31,-21-21-31,21 21 0,0 21 16,-21-21-16,21 22 0,0-1 16,0 0-16,0 1 0,0-1 0,-21 0 15,21 22-15,0-22 0,0 1 16,0-1-16,0 0 0,0 1 15,0-1-15,0-21 0,0 0 16,0 0-16,0 1 0,0-1 0,21-21 31,0-21-15,0-1 0,-21 1-16,0 0 0,0 0 15,0 0-15</inkml:trace>
  <inkml:trace contextRef="#ctx0" brushRef="#br0" timeOffset="66587.67">3641 4085 0,'0'0'0,"21"0"47,0-21-47,0 21 16,0-21-16,22 21 0,-22-21 0,0 21 15,21-21-15,-21 21 0,1 0 16,-1-22-16</inkml:trace>
  <inkml:trace contextRef="#ctx0" brushRef="#br0" timeOffset="67023.42">4106 4085 0,'0'0'0,"0"-21"16,0 0-16,0 0 15,0 0-15,21 21 16,1 0 0,-1 0-16,0 21 15,0 0-15,0 0 0,-21 0 16,21 0-16,1 1 0,-22-1 15,0 0-15,0 0 0,0 21 0,0-20 16,0-1-16,0 0 0,0 0 16,0 0-16,0 0 0,0 1 0,0-1 15,-22-21 1,1 0 0,21-21-16,0-1 15,0 1-15,0 0 0,0 0 16,0-21-16,0 20 0,0-20 0,0 21 15,0-21-15,21-1 16,1 22-16,-22-21 0,21 21 0,0-1 16,-21 1-16,0 0 0,21 21 15,0 0-15,0-21 0,1 21 16,-1 0-16,0 0 0,0 0 16,0 21-16</inkml:trace>
  <inkml:trace contextRef="#ctx0" brushRef="#br0" timeOffset="68400.14">4889 4382 0,'0'0'0,"-21"0"15,21-22-15,0 1 0,0 0 16,0 0-16,0 0 0,0-22 15,21 22-15,-21-21 0,22 0 0,-22 20 16,0-20-16,0 0 0,0 21 16,0-1-16,0-20 0,0 21 15,-22 21-15,1 0 0,0 0 16,-21 0-16,21 0 0,-22 21 0,22 0 16,-21 22-16,-1-22 0,22 21 15,-21 0-15,21 1 0,-22-1 16,22 0-16,0 1 0,21-22 15,0 21-15,0-21 0,0 22 0,0-22 16,0 0-16,0 0 0,21 0 16,0-21-16,1 0 0,-1 0 0,21 0 15,-21 0-15,0 0 0,22 0 16,-22-21-16,0 0 0,21 21 16,-20-21-16,-1 0 0,0-22 0,-21 22 15,21 0-15,-21-21 0,21 21 16,-21-22-16,0 22 0,0-21 0,0 21 15,0-22-15,0 22 0,0 0 16,-21 21 15,21 21-31,0 21 0,0-20 16,0-1-16,0 21 0,0-21 16,0 0-16,0 22 0,21-22 0,0 0 15,-21 0-15,22 0 0,-1 1 16,0-1-16,0 0 0,0-21 15,0 0-15,1 0 0,-1 0 16,0 0-16,0 0 0,0-21 16,0 21-16,1-21 0,-22-1 15,21 1-15,0 0 0,-21 0 16,21-21-16,0 20 0,0-20 16,-21 21-16,22-21 0,-1-1 0,0 22 15,-21 0-15,21 0 0,-21 0 16,21-1-16,-21 44 31,0-1-15,0 0-16,0 0 15,0 0 1,21-21 0,-21-21 15,0 0-31,0 0 15,0 0 1,-21 21 0,0 0-1,0 21 1,0 0-16,0 0 0,21 0 16,-22 0-16,22 22 0,-21-22 15,21 0-15,-21 0 0,21 22 0,0-22 16,0 0-16,0 21 0,0-21 15,0 1-15,0-1 0,0 0 0,21 0 16,0 0-16,1-21 16,-1 21-16,0-21 0,0 0 0,0 0 15,0 0-15,1 0 0,20 0 16,-21 0-16,0 0 0,0-21 0,22 0 16,-22 0-16,0 0 0,0 0 15,0-1-15,1-20 0,-22 21 0,21-21 16,0-1-16,0-20 0,-21 20 15,21-20-15,-21 21 0,21-1 0,1-20 16,-22 20-16,0 1 0,21-21 16,-21 20-16,0 1 0,0 0 0,0 20 15,0-20-15,0 21 0,0 0 16,0 0-16,-21 42 31,21 0-31,0 0 0,-22 21 16,22-20-16,-21 20 0,21-21 15,-21 21-15,21 1 0,-21-22 0,21 21 16,0 1-16,0-1 0,0 0 16,0 22-16,0-22 0,0 0 0,0 1 15,0-1-15,0 0 0,21-20 16,0 20-16,-21-21 0,21 0 0,1 22 16,-1-22-16,0 0 15,0-21-15,0 0 0,0 0 16,1 0-16,-1 0 0,0 0 15,0 0-15,0 0 0,0 0 16,1-21-16,-1 0 0,-21-1 16,21 1-16,0 0 15,-21 0-15,0 0 0,0 0 0,0-1 16,21 1-16,-21-21 0,0 21 16,0 0-16</inkml:trace>
  <inkml:trace contextRef="#ctx0" brushRef="#br0" timeOffset="68686.99">5630 3810 0,'0'0'0,"21"0"16,1 0-16,20 0 0,0 0 15,22-21-15,-22 21 0,22-21 16,20 21-16,-20-21 0,-1-1 0,1 22 15,-1-21-15,1 0 0,-1 21 16,-20-21-16,-1 21 0,0-21 16,1 21-16,-22 0 0,0 0 0,0 0 15,-21-21-15,21 21 0,-42 0 32,0 0-32,0 21 15,0-21-15,-22 21 0,22-21 0,0 21 16,-21 0-16</inkml:trace>
  <inkml:trace contextRef="#ctx0" brushRef="#br0" timeOffset="93652.07">0 4614 0,'0'22'0</inkml:trace>
  <inkml:trace contextRef="#ctx0" brushRef="#br0" timeOffset="101132.69">677 5503 0,'0'-21'16,"-21"21"-1,21-21-15,-21 21 16,0 0-16,21-21 0,-21 21 16,-1-21-16,22 0 15,-21 21-15,21-22 0,0 1 16,0 0-16,0 0 16,21 0-16,1 0 15,-22-1-15,21 22 0,0-21 16,0 21-16,0 0 0,0 0 15,1 0-15,-1 0 0,0 21 16,0 1-16,0-1 0,0 0 16,22 0-16,-22 21 0,0-20 0,0 20 15,0-21-15,-21 21 0,0 1 16,0-1-16,0 0 0,0 1 16,0-1-16,-21 0 0,0 22 0,0-22 15,0 1-15,-22-1 0,22-21 16,-21 21-16,21-20 0,-22-1 15,22 0-15,-21 0 0,21 0 16,-22 0-16,22-21 0,-21 0 16,21 0-16,0 0 0,-1 0 0,1 0 15,0-21-15,0 0 0,21 0 16,0 0-16,-21 0 0,21-22 16,0 22-16,0-21 0,0-1 15,0 22-15,0-21 0,0 21 16,21-22-16,0 22 0,0 0 0,0 21 15,1 0-15,-1 0 0,0 0 16,21 0-16,-21 21 0,1 0 0,20 1 16,-21-1-16,0 0 15,22 21-15,-22-21 0,0 22 16,0-22-16,21 0 0,-20 21 0,-22-20 16,21-1-16,0 0 0,0 0 15,0 0-15,0 0 16,1-21-16,-22 22 0,21-22 15,-21-22 17,0 1-17,0 0 1,21 0-16</inkml:trace>
  <inkml:trace contextRef="#ctx0" brushRef="#br0" timeOffset="101688.37">1630 5715 0,'0'0'0,"0"21"16,-21-21-16,-1 0 16,22 21-16,0 1 15,-21-1 1,21 0-1,0-42 48,0 0-63,0-1 16,0 1-1,0 0-15,-21 21 31,0 0-15,0 21-16,0-21 0,-1 21 16,1 1-1,21-1 17,21-21-17,1 0 1,-1-21-16,0-1 0</inkml:trace>
  <inkml:trace contextRef="#ctx0" brushRef="#br0" timeOffset="104528.18">2180 6138 0,'0'0'0,"0"-21"31,0 0-31,0 0 15,21 0-15,-21 0 0,21-1 0,22-20 16,-22 21-16,0-21 0,0-1 16,22 1-16,-22 0 0,21-1 15,-21 1-15,22 0 0,-22-1 0,21 1 16,-21 0-16,22 20 0,-22-20 16,0 21-16,0 21 0,21-21 0,-20 21 15,-1 0 1,0 0-16,0 21 0,-21 0 0,0 0 15,0 0-15,21 1 0,-21 20 16,0-21-16,21 0 0,-21 0 16,0 1-16,0-1 0,0 0 0,0 0 15,0 0-15,22-21 16,-1 0 0,-21-21-1,0 0-15,0 0 0,0 0 16,0-1-16,0 1 0,0 0 15,-21 0-15,-1-21 0,22 20 16,-21 1-16,0 0 0,0 0 0,0 0 16,0 0-16,-22 21 15,22 0-15,0 0 0,-21 0 0,20 0 16,-20 0-16,21 21 0,-21 0 16,20 21-16,-20-21 0,21 22 15,0-1-15,0 22 0,-1-22 0,1 0 16,21 1-16,0-1 0,0 0 15,0 1-15,0-1 0,0 0 0,0-21 16,21 22-16,-21-22 0,22 0 16,-1-21-16,0 21 0,21 0 0,-21-21 15,1 0-15,-1 0 0,21 0 16,-21 0-16,22 0 0,-22-21 16,0 0-16,21 0 0,-21 0 15,1 0-15,-1-1 0,0-20 16,0 21-16,0-21 0,0-1 0,-21 1 15,0 0-15,0-1 0,22 1 16,-22 0-16,0-1 0,21 22 0,-21 0 16,0 0-16,0 0 0,0 42 31,0 0-31,0 0 0,0 21 16,0-20-16,0 20 0,0-21 15,0 21-15,0 1 0,0-22 0,0 21 16,0-21-16,0 22 0,0-22 15,21 0-15,-21 0 0,21 0 16,0-21-16,0 22 0,1-22 16,-1 0-16,21 0 0,-21 0 0,0 0 15,22 0-15,-1-22 0,-21 1 16,22 0-16,-1 0 0,0 0 16,1-22-16,-1 22 0,0-21 0,-21 0 15,22-1-15,-22 1 0,0 0 16,0 20-16,0-20 0,-21 21 0,0 0 15,0 0-15,0-1 16,-21 44 0,0-1-16,0 0 15,0 0-15,0 0 0,21 22 0,-22-22 16,22 21-16,-21-21 0,21 22 16,0-22-16,0 0 0,0 21 0,0-21 15,21 1-15,-21-1 0,22 0 16,-1-21-16,0 21 0,0 0 0,0-21 15,0 0 1,-42-21 15,0 0-31,0 21 16,0-21-16,0 0 0,-1 21 16,22-22-16,-21 22 0,0 0 15,0 0-15,0 0 16,21 22-1,0-1-15,0 0 16,0 0-16,21 0 16,0-21-16,0 21 0,0 1 0,1-22 15,-1 0-15,21 21 0,-21-21 16,22 0-16,-1 0 0,-21 0 0,21 0 16,1 0-16,-22 0 0,21-21 15,1 21-15,-22-22 0,21 1 16,0 0-16,-20 0 0,20-21 15,-21 20-15,0 1 0,0-21 0,1 0 16,-22 20-16,0-20 0,21 0 16,-21 21-16,0-1 0,0-20 0,0 21 15,0 0-15,0 42 32,-21 0-32,21 0 0,-22 0 15,22 1-15,0 20 0,0-21 16,0 0-16,0 22 0,0-22 0,0 21 15,0-21-15,0 0 0,0 1 16,22 20-16,-1-21 16,-21 0-16,0 0 0,0 1 15,-21-44 32,-1 1-47,1 21 16,0-21-16,0 21 15,0-21-15,0 21 16,-1 0 0,22 21-1,0 0-15,0 0 16,22 1-16,-1-22 0,-21 21 16,21-21-16,0 0 0,0 21 15,0-21-15,22 0 0,-22 0 0,21 0 16,1 0-16,-22 0 0,21 0 15,0 0-15,1 0 0,-1-21 0,0 21 16,1-21-16,-1-1 0,0 1 16,-20 21-16,20-42 0,-21 21 0,0 0 15,0-1-15,-21-20 0,0 21 16,0 0-16,0-22 0,0 22 0,0 0 16,0 0-16,0 0 0,-21 0 15,21-1-15,-21 22 0,0 0 16,0 0-16,0 0 0,-1 0 0,1 22 15,-21 20-15,21-21 16,21 0-16,0 0 0,0 22 16,0-22-16,0 0 0,0 0 15,0 22-15,0-22 0,0 0 0,0 0 16,21 0-16,0 0 0,0-21 16,0 22-16,1-22 0,-1 0 0,0 0 15,0 21-15,0-21 0,0 0 0,22 0 16,-22 0-16,0 0 0,21-21 15,-20-1-15,-1 22 0,0-21 0,21 0 16,-21 0-16,1 0 0,-1-22 16,0 22-16,0 0 0,0-21 15,-21 21-15,0-22 0,21 22 16,-21 0-16,0 0 0,0 0 0,0-1 16,-21 22-1,0 0 1,21 22-16,0-1 0,0 0 15,0 0-15,0 0 0,0 0 0,0 1 16,0-1-16,21 0 0,0 21 16,1-21-16,-22 1 0,21-1 15,0-21-15,0 21 0,0 0 16,0 0-16,1-21 0,-1 21 0,0-21 16,0 0-16,0 22 0,0-22 15,1 0-15,-1 0 0,0 0 16,0 0-16,0 0 0,0 0 15,1-22-15,-1 1 0,0 21 0,0-21 16,0 0-16,0 0 0,1-22 16,-1 22-16,0-21 0,21 0 0,-21-1 15,-21 1-15,22 0 0,-1-1 16,-21 1-16,21 0 0,-21-1 0,0 1 16,0 0-16,0-1 0,0 22 15,0 0-15,0 0 0,0 0 0,-21 21 31,0 21-15,21 21-16,-22-21 0,22 22 0,-21-22 16,21 21-16,-21 22 0,21-22 15,0 0-15,0 43 0,0-43 16,0 1-16,0-1 0,0 0 16,21-21-16,0 1 0,1 20 0,-22-21 15,21 0-15,0 0 0,0 1 16,0-22-16,0 0 15,1 0-15,-1 0 16,0 0-16,0 0 16,0 0-16,-21-22 0,0 1 0,0 0 15,21 0-15,-21 0 0,0-22 16,22 22-16,-22-21 0,0 21 0,0-22 16,0 22-16</inkml:trace>
  <inkml:trace contextRef="#ctx0" brushRef="#br0" timeOffset="104767.86">5673 5546 0,'-22'0'0,"44"0"0,-86 0 0,85 0 31,0-21-31,22 21 0,-22-22 16,42 1-16,-20 21 15,-1-21-15,22 21 0,-22-21 0,21 0 16,-20 0-16,-1 21 0,-21-22 15,22 22-15,-22-21 0,0 21 0,0 0 16,0-21-16,-42 21 31,0 0-15,0 0-16,-22 21 0,1-21 0</inkml:trace>
  <inkml:trace contextRef="#ctx0" brushRef="#br0" timeOffset="105882.22">614 6922 0,'-21'0'15,"-1"0"-15,22-22 16,0 1-1,22 0-15,-1 21 16,0-21-16,0 21 0,0-21 16,0 21-16,22 0 0,-22 0 15,21 0-15,-21 0 0,1 0 0,20 21 16,-21 0-16,0 0 0,0 0 16,-21 1-16,0-1 0,0 21 15,0-21-15,0 22 0,0-22 0,-21 21 16,0-21-16,0 22 0,-21-22 15,20 21-15,-20-21 0,21 0 16,0 1-16,0-22 0,-1 0 0,1 21 16,0-21-16,0 0 15,21-21-15,0-1 16,0 1-16,21 0 16,0 0-16,0 0 0,1 21 15,20 0-15,-21-21 0,0 21 0,22 0 16,-1 0-16,-21 21 0,21 0 15,1-21-15,-22 21 0,21 0 16,-21 0-16,1 22 0,-22-22 16,0 0-16,0 0 0,0 22 0,0-22 15,-22 0-15,1 0 0,-21 21 16,21-20-16,-22-1 0,1-21 0,0 21 16,-1 0-16,22-21 0,-21 0 15,0 0-15,20 0 0,-20 0 16,21 0-16,0 0 0,0 0 15,-1 0-15,22-21 0,0 0 16,0 0-16,0-1 16,0 1-16,22 0 0,-1 0 15,21-21-15,-21 20 0,22 1 16</inkml:trace>
  <inkml:trace contextRef="#ctx0" brushRef="#br0" timeOffset="106044.13">1439 7218 0,'0'0'0,"21"0"0,1 0 0,-1 0 16,0 0-16,0 0 16,0 0 31,0-21-47,-21 0 0,22 21 15,-1-22-15,0 1 0</inkml:trace>
  <inkml:trace contextRef="#ctx0" brushRef="#br0" timeOffset="109059.87">2307 7006 0,'0'0'0,"-21"-21"0,21 0 16,-21-21-16,21 20 0,0 1 16,-21 0-16,-1 0 0,22 42 31,0 0-15,0 0-16,0 22 0,0-1 15,22 22-15,-1-1 0,-21 1 16,0-22-16,0 21 0,0 1 0,0-1 15,0 1-15,0-22 0,0 1 16,0-1-16,0 0 0,0 1 0,0-22 16,0 0-16,0 0 15,-21-21 17,21-21-32,0 0 0,0 0 0,0-1 15,0-20-15,0 21 0,0-21 16,0-1-16,0 1 0,0 0 15,0-1-15,21 1 0,0 21 0,0-22 16,21 22-16,-20 0 0,20 0 16,21 21-16,-20 0 0,-1 0 0,22 0 15,-22 21-15,0 0 0,1 0 16,-22 1-16,0 20 0,0-21 16,0 0-16,-21 22 0,0-22 15,0 21-15,0-21 0,-21 22 0,0-22 16,0 0-16,0 0 0,-22 0 15,22 0-15,-21 1 0,21-1 0,-22-21 16,22 0-16,-21 0 0,21 0 16,-1 0-16,1 0 0,0 0 15,0 0-15,42 0 32,0 0-17,0 0-15,1 0 16,-1 0-16,0 0 0,0 0 15,0 0-15,0 0 0,1 0 16,-1 0-16,21 0 0,-21 0 0,0 0 16,1 0-16,20 0 0,-21 0 15,0 0-15,0 0 0,22-21 0,-22-1 16,0 1-16,0 0 0,22 0 16,-22-21-16,0-1 0,0 22 0,0-21 15,0-1-15,1 1 0,-1 0 16,0 21-16,-21-22 0,21 22 0,-21 0 15,0 0-15,0 0 0,0 42 32,0 0-32,0 0 15,0 0-15,0 0 0,0 22 16,0-22-16,-21 21 0,21-21 0,-21 22 16,21-22-16,0 21 0,0-21 15,0 1-15,0-1 0,0 0 0,21 0 16,0 0-16,0 0 0,0-21 15,1 0-15,-1 0 0,0 0 16,0 0-16,0 0 0,22 0 16,-22-21-16,0 21 0,0-21 0,0 0 15,0 0-15,-21 0 0,0-1 16,0-20-16,0 21 0,0 0 16,0-22-16,0 22 0,-21 0 15,0-21-15,-21 21 0,21-1 0,-1 1 16,-20 21-16,21-21 0,-21 21 15,20 0-15,1 0 0,0 0 0,0 0 16,42 0 0,21 0-1,-20-21-15,20 21 0,0 0 16,1-21-16,-1 21 0,21-21 16,-20 21-16,20 0 0,-20-22 0,-1 22 15,21 0-15,-20 0 0,-22 0 16,21 0-16,-21 0 0,1 0 15,-1 0-15,-21 22 0,0-1 16,0 21-16,0-21 16,-21 0-16,-1 1 0,1 20 0,0-21 15,21 21-15,0-20 0,-21-1 16,21 21-16,0-21 0,0 0 0,0 1 16,0-1-16,0 0 15,21 0-15,0-21 0,0 21 16,1-21-16,-1 0 0,0 0 15,0 0-15,0 0 0,0 0 16,1-21-16,-1 21 0,0-21 16,0 0-16,0 0 0,0-1 0,-21 1 15,0 0-15,0-21 0,0 21 16,0-22-16,0 22 0,-21-21 0,0 21 16,0-1-16,0-20 0,-22 21 15,22 21-15,-21-21 0,21 0 0,0 21 16,-22 0-16,22 0 0,0 0 15,0 0-15,21 21 32,21-21-32,0 0 0,21 0 15,-20 0-15,20 0 0,0 0 16,1 0-16,-22 0 0,42-21 16,-20-1-16,-1 22 0,0-21 15,1 0-15,-1 0 0,43-43 16,-43 43-16,0 0 0,-21 0 15,1-21-15,-22 20 0,0 1 0,0-21 16,0 21-16,0 0 0,0-1 16,-22 1-16,1 21 15,0 0-15,0 0 16,21 21-16,-21 1 0,0-1 0,21 0 16,0 0-16,0 21 0,0-20 15,-22 20-15,22 0 0,0-21 0,0 22 16,0 20-16,0-20 15,-21-1-15,21 0 0,0 1 0,0-1 16,0 0-16,0 1 0,21-1 16,1-21-16,-1 0 0,-21 0 0,21 1 15,0-1-15,21 0 0,-20-21 16,-1 0-16,21 0 0,-21 0 0,0 0 16,22 0-16,-22 0 0,21 0 0,-21-21 15,64-43 1,-64 43-16,0 0 0,22-21 0,-22 20 15,-21-20-15,21 21 16,0-21-16,-21-1 0,21 22 0,-21-21 0,0 21 16,0-1-16,0 1 15,0 0-15,-21 21 16,0 21 0,0 0-16,0 1 0,21-1 0,-21 0 15,21 0-15,-22 0 0,22 22 16,0-22-16,0 21 0,0-21 0,0 0 15,0 22-15,0-22 0,22 0 16,-1 0-16,0 0 0,0 1 0,21-1 16,-20-21-16,-1 21 0,21-21 0,0 0 15,1 0-15,-22 0 16,21 0-16,1 0 0,-1 0 0,0 0 16,22 0-16,-22-21 0,0 0 15,1-1-15,-1 22 0,0-42 0,-20 21 16,20 0-16,0 0 0,-21-22 15,1 22-15,-1-21 0,0-1 0,-21 22 16,0-21-16,0 21 0,0 0 16,0-1-16,0 1 0,0 0 0,-21 21 15,0 0-15,-1 0 0,1 0 0,0 0 16,0 21-16,-21 0 0,20 1 16,1-1-16,0 0 0,0 0 0,0 21 15,0-20-15,21 20 0,-22-21 16,22 21-16,0-20 0,0-1 15,0 0-15,0 0 0,0 0 0,0 0 16,0 1-16,22-22 16,-1 0-16,0 0 0,0 0 15,0 0-15,0 0 0,1 0 16,-22-22-16,21 22 0,0-21 0,0 0 16,0 0-16,0 0 0,-21-22 15,22 22-15,-22 0 0,21 0 16,-21-21-16,0 20 0,0 1 0,0 0 15,0 0-15,0 0 16,0 42 0,0 0-1,0 0-15,0 0 0,0 1 0,0-1 16,0 0-16,0 0 0,0 0 16,0 0-16,0 1 0,21-1 0,0 0 15,0 0-15,0 0 0,1-21 16,-1 0-16,0 21 0,0-21 0,21 0 15,-20 0-15,-1 0 0,21 0 0,-21 0 16,0-21-16,1 21 0,-1-21 16,21 0-16,-21 0 0,0 0 15,1-1-15,-1 1 0,0-21 0,-21 21 16,21 0-16,-21-22 0,21 22 16,-21-21-16,0 21 0,0-1 15,0 1-15,-21 42 31,21 1-31,-21-1 0,21 0 16,0 21-16,0-21 0,0 1 0,0 20 16,0-21-16,0 0 0,0 22 15,0-22-15,0 0 0,0 0 0,0 0 16,0 0-16,0 1 16,0-44 30,0 1-46,0 0 16,0 0-16,0 0 0,0 0 16,0-22-16,0 22 0,0-21 0,0-1 15,21 1-15,0 21 0,0-21 0,1-1 16,-1 22-16,0-21 0,0 21 16,0-1-16,0 1 0,22 21 0,-22 0 15,0 0-15,21 0 0,-20 21 16,20 1-16,-21-1 0,0 0 15,0 21-15,1 1 0,-1-1 0,-21-21 16,0 21-16,0 1 0,0-22 0,0 21 16,0-21-16,0 22 0,0-22 15,0 0-15,0 0 0,0 0 16,-21 1-16,-1-22 16,1 21-16,0-21 15,0 0-15,0 21 0,0-21 16,-1 0-16,1 0 0</inkml:trace>
  <inkml:trace contextRef="#ctx0" brushRef="#br0" timeOffset="110067.29">529 8721 0,'0'0'0,"0"-21"0,0-22 15,0 22 1,0 0-16,0 42 31,0 0-31,0 22 0,0-1 16,0 0-16,0 1 0,-21-1 0,21 0 15,-21 22-15,0-22 0,-1 0 16,22 1-16,-21-1 0,0-21 16,21 22-16,0-22 0,0 0 0,0 0 15,-21-21-15,42 0 32,0-21-32,0 21 15,1-21-15,-1 0 16,0 21-16,21-22 0,-21 1 0,22 0 15,-22 21-15,21-21 0,-21 0 16,22 0-16,-22-1 0,21 1 0,-21 21 16,1-21-16,-1 0 0,0 0 15,-21 0-15,0-1 0,0 1 16,0 0-16,0 0 0,0 42 47,-21 0-47,21 0 0,0 1 15,0 20-15,0 0 0,0-21 16,0 22-16,-21-22 0,21 21 16,0-21-16,0 22 0,0-22 15,0 0-15,0 0 0,0 0 16,0 1-16,0-1 0,21-21 31,0 0-15,0-21-16,0-1 15</inkml:trace>
  <inkml:trace contextRef="#ctx0" brushRef="#br0" timeOffset="110233.2">1249 8975 0,'0'0'0,"-21"0"31,-1 0-31,22-21 31,22 21-15,-1-22-16,0 22 0,21-21 16,-21 21-16</inkml:trace>
  <inkml:trace contextRef="#ctx0" brushRef="#br0" timeOffset="110799.92">2307 8446 0,'0'0'0,"0"-22"0,0-20 16,0 21-16,-21 21 0,21 21 31,0 21-15,0-20-16,0 20 0,0 0 0,0 1 15,0 20-15,0-21 0,0 22 16,0-1-16,0-20 0,0 20 15,0 1-15,0-22 0,0 0 0,0 1 16,0-1-16,0-21 0,0 0 0,0 1 16,0-1-16,0 0 15,0-42 17,0 0-32,0-1 0,0 1 0,0 0 15,0-21-15,0 21 0,0-22 16,0 1-16,0 21 0,0-22 0,0 1 15,21 21-15,0-21 0,0 20 16,1 1-16,-1 21 0,21 0 16,-21 0-16,22 0 0,-1 0 0,0 21 15,1 1-15,-1-1 0,0 0 16,-21 21-16,22-21 0,-22 22 0,0-22 16,-21 21-16,0-21 15,0 22-15,0-22 0,0 21 0,-21-21 16,0 1-16,-22-1 0,22 0 15,-21 0-15,0 0 0,20-21 0,-20 0 16,21 21-16,-21-21 0,20 0 16,1 0-16,0 0 0,21-21 15,0 0 1,0 0-16,21 0 16,0 0-16,1-1 0,20 1 15,-21 0-15,0 0 0</inkml:trace>
  <inkml:trace contextRef="#ctx0" brushRef="#br0" timeOffset="111219.33">2921 8932 0,'21'-42'16,"0"21"0,0 0-16,1 0 15,-1 21-15,0-22 0,0 22 16,0 0-16,0 0 0,22 0 0,-1 0 15,0 0-15,1 22 0,-22-1 16,21 0-16,1 0 0,-1 21 0,-21-20 16,0-1-16,0 0 15,-21 21-15,0-21 0,0 1 0,0-1 16,0 0-16,0 0 0,0 0 16,-21 0-16,21 1 0,-21-22 0,21 21 15,-21-21-15,0 0 16,21-21-1,0-1-15,0 1 0,0 0 16,0 0-16,0 0 0,0-22 0,0 22 16,21-21-16,-21 0 0,21-1 15,-21 1-15,21 0 0,0-1 16,1 22-16,-22 0 0,21-21 0,0 42 16,-21-22-16,21 1 0,0 21 31,-21 21-31,0 1 0,0-1 15,0 0-15,21 0 0,1 0 16,-22 0-16,21 1 0</inkml:trace>
  <inkml:trace contextRef="#ctx0" brushRef="#br0" timeOffset="111583.63">3916 9017 0,'0'0'0,"21"0"16,0-21-1,0 21-15,-21-21 0,21 0 16,1-1-16,-1 1 0,0 0 0,0-21 16,0 21-16,0-1 0,1 1 15,-22 0-15,0 0 0,21 21 0,-21-21 16,0 42 0,-21 0-1,21 0-15,-22 22 0,1-22 16,21 0-16,-21 21 0,21-21 15,0 22-15,0-22 0,-21 42 16,21-41-16,0-1 16,0 0-16,0 0 0,0 0 0,21 0 15,0-21-15,0 0 0,1 22 16,-1-22-16,0 0 0,0 0 0,0 0 16,22 0-16,-22 0 0,0-22 15,21 22-15,-21-21 0,22 0 0,-22 21 16,21-21-16,-21 0 0,22 0 0,-22-22 15,0 22-15,0 0 0,22-21 16</inkml:trace>
  <inkml:trace contextRef="#ctx0" brushRef="#br0" timeOffset="112560.24">4784 8721 0,'0'-43'0,"0"86"0,-22-86 16,1 43-1,0 0-15,-21 0 0,21 22 16,-1-1-16,-20 0 0,21 0 15,0 21-15,0-20 0,-1-1 0,1 21 16,0-21-16,0 22 0,21-22 16,0 0-16,0 0 0,0 0 0,0 0 15,0 1-15,0-1 0,21-21 16,0 0-16,0 21 0,1-21 0,-1 0 16,0 0-16,0 0 0,0 0 15,0-21-15,22 0 0,-22 21 16,0-22-16,0 1 0,0 0 0,1 0 15,-1-21-15,0 20 0,0 1 16,0-21-16,-21 21 0,0 0 0,21-1 16,-21 1-16,0 0 0,0 42 31,0 0-31,0 1 16,0-1-16,0 21 0,0-21 15,0 0-15,22 1 0,-22-1 0,21 0 16,0 0-16,-21 0 0,21 0 0,0-21 15,0 22-15,1-22 0,-1 0 16,0 0-16,0 0 16,0 0-16,0 0 0,1 0 15,-1-22-15,-21 1 16,21 0-16,0 0 0,-21-21 0,0 20 16,0-20-16,21 0 0,-21-1 0,0 1 15,21-21-15,-21 20 0,0 1 16,0 0-16,0-22 0,0 22 0,0-1 15,0 22-15,0 0 0,0 0 16,0 0-16,0 42 16,0 0-1,0 21-15,0 1 0,0-22 0,0 21 16,0 1-16,0-1 16,0 0-16,0 1 0,0-1 15,0 0-15,0-21 0,0 22 0,0-22 0,0 0 16,0 0-16,0 0 0,0 1 15,0-1-15,0-42 32,0-1-32,22 1 15,-1 0-15,0 0 0,-21 0 16,21 0-16,0-22 0,0 22 0,22-21 16,-22-1-16,0 43 15,-21-21-15,21 0 0,0 21 16,-21 21 15,-21 0-31,0-21 0,0 22 16,0-1-16,0 0 0,-1 0 15,1-21-15,0 21 0,0-21 16,21 21-16,-21-21 0,21 22 0,-21-1 16,21 0-16,0 0 15,0 0-15,0 0 16,0 1-16,0-1 15,21 0-15,0-21 0,0 21 16,0-21-16,0 0 0,1 21 16,-1-21-16,0 0 0,0 0 15,0 0-15,0 21 0,1-21 0,-1 0 16,0 0-16,0 0 16,-21 22-16,0-1 15,0 0-15,0 0 16</inkml:trace>
  <inkml:trace contextRef="#ctx0" brushRef="#br0" timeOffset="113498.77">1143 10245 0,'0'0'0,"0"-21"47,21 21-47,21 0 0,-20-22 16,-1 1-16,21 21 0,0 0 16,-20-21-16,20 21 0,0-21 15,-21 21-15,22 0 0,-43-21 0,21 21 16,-42 0-1,-22 0 1,22 0-16,-21 0 0,21 0 16,-22 21-16,1-21 0,0 21 15,-1-21-15,1 0 0,0 21 0,21-21 16,-22 21-16,1 1 0,21-22 16,-22 21-16,22 0 0,0 0 15,0 0-15,0-21 0,21 21 16,0 1-16,0-1 15,0 0-15,21-21 32,0 0-32,0 0 15,0 0-15,1 0 0,-1 0 16,0 0-16,0 0 0,0 0 16,0 0-16,22 0 0,-22 0 0,21 21 15,-21 0-15,1 0 0,20 1 16,-21-1-16,0 0 0,0 0 15,-21 0-15,0 0 0,0 1 16,0 20-16,0-21 0,0 0 16,-21 0-16,-21 1 0,21-1 0,-22 0 15,22-21-15,-21 21 0,21 0 16,-22-21-16,22 0 0,-21 0 16,21 0-16,0 0 0,-1 0 0,1 0 15,0 0-15,0 0 0,21-21 31,0 0-15,0 0-16,21 21 0,0-21 16,0 21-16,1-22 15,20 1-15,-21 21 0</inkml:trace>
  <inkml:trace contextRef="#ctx0" brushRef="#br0" timeOffset="113676.17">1736 10583 0,'0'0'16,"21"0"-16,-21-21 47,21 21-47,0-21 16,0 0-16,0 21 15,1-21-15,-1 0 0,0-1 16</inkml:trace>
  <inkml:trace contextRef="#ctx0" brushRef="#br0" timeOffset="114215.87">2709 9991 0,'0'-43'15,"0"22"-15,0 42 47,0 1-47,-21-1 0,21 21 16,0-21-16,0 0 0,0 22 0,0-1 15,0 0-15,0-20 0,0 20 16,0 21-16,-21-20 0,21-1 0,-21-21 16,21 22-16,0-1 0,0-21 15,0 0-15,-21 0 0,21 1 16,0-1-16,-22-21 15,22-21 1,0-1-16,0 1 16,0 0-16,0 0 0,0-21 15,0 20-15,0-20 0,22 21 16,-1-21-16,0 20 0,-21 1 0,21-21 16,21 21-16,-20 0 0,-1-1 15,21 22-15,-21-21 0,22 21 0,-22 0 16,0 0-16,21 0 0,-21 21 15,1-21-15,-1 22 0,-21-1 0,21 0 16,-21 0-16,0 0 0,0 22 16,0-22-16,0 0 0,0 21 0,0-21 15,-21 1-15,0-1 0,-1 21 16,1-21-16,0-21 0,0 21 0,0 1 16,0-22-16,21 21 15,-22-21-15,22-21 31,0-1-31,22 1 0,-1 0 0,0 0 16,0 0-16</inkml:trace>
  <inkml:trace contextRef="#ctx0" brushRef="#br0" timeOffset="114867.67">3387 10139 0,'0'21'31,"0"0"-31,0 0 0,0 1 16,0-1-16,0 0 0,0 0 15,21 21-15,-21-20 0,21-1 0,-21 0 16,21 21-16,0-21 0,-21 1 16,21-1-16,1-21 0,-1 21 0,0 0 15,0-21-15,21 0 0,-20 0 16,-1 0-16,21 0 0,-21 0 0,22-21 15,-22 0-15,0 21 0,0-21 16,0-1-16,0 1 0,1 0 16,-1 0-16,-21-21 0,21 20 15,-21 1-15,0 0 0,0 0 0,0 0 16,0 0-16,0-1 0,0 44 47,0-1-47,0 0 15,0 21-15,0-21 0,0 22 0,0-1 16,0 0-16,0 1 0,0-1 16,21 22-16,0-22 0,0 0 0,-21 22 15,22-22-15,-1 22 0,0-1 16,-21 1-16,21-1 0,0 1 16,0-1-16,-21 1 0,0-1 0,0 1 15,22-1-15,-22 1 0,0-22 16,0 0-16,0 1 0,0-1 0,0-21 15,0 0-15,-22 0 0,22 1 0,-21-1 16,0-21-16,0 0 0,0 0 16,0 0-16,-22-21 0,22-1 0,0 1 15,-21 0-15,-1 0 0,22 0 16,0-22-16,-21 1 0,20 0 0,1-1 16,0-20-16,21 21 0,0-22 15,0 1-15,0-1 0,0 22 0,0-22 16,0 1-16,21 20 0,0-20 15,1 21-15,-1-1 0,0-20 16,0 20-16,21 1 0,-20 0 0,20-1 16,-21 1-16,0 0 0,22 21 15,-22-22-15</inkml:trace>
  <inkml:trace contextRef="#ctx0" brushRef="#br0" timeOffset="115408.05">4551 9779 0,'0'0'0,"0"-21"16,0 0-16,-21 21 15,21-21-15,-22 21 16,22 21-16,-21 0 16,21 0-16,-21 21 0,21-20 15,0 20-15,0 0 0,-21 22 0,21-22 16,-21 0-16,21 22 0,-21-22 15,21 22-15,0-22 0,0 0 0,0 22 16,0-22-16,0-21 0,21 22 16,0-1-16,0-21 0,0 0 0,0 1 15,22-22-15,-22 0 0,0 0 16,21 0-16,-20 0 0,20 0 16,0-22-16,1 1 0,-22 0 0,21 0 15,0-21-15,-20 20 0,-1-20 16,0 0-16,0 21 0,0-22 0,-21 22 15,21 0-15,-21-21 0,0 20 0,0 1 16,0 0-16,-21 21 16,0 0-16,0 0 0,0 0 0,0 0 15,-1 21-15,-20 0 0,21 1 16,0-1-16,21 0 0,0 21 0,0-21 16,0 22-16,0-22 0,0 21 15,0-21-15,21 22 0,0-22 16,21 0-16,-20 0 0,20 0 0,-21 1 15,21-22-15,1 0 0,-22 21 16,21-21-16,1 0 0,-22 0 0,21 0 16,-21-21-16,0-1 0,1 22 15,-1-21-15,0 0 0,0 0 0,0 0 16,-21-22-16,0 22 0,0-21 16,0 0-16,0 20 0,0-20 0</inkml:trace>
  <inkml:trace contextRef="#ctx0" brushRef="#br0" timeOffset="115643.45">4466 9970 0,'-42'21'0,"84"-42"0,-105 42 16,41-21-16,44 0 15,20 0-15,-21 0 16,21-21-16,1 21 0,-1-22 15,22 1-15,-1 21 0,-21-21 0,22 21 16,-22-21-16,22 21 0,-22 0 0,0 0 16,-20 0-16,-1 0 0,0 0 15,-21 21 1,-21 0-16,0-21 16</inkml:trace>
  <inkml:trace contextRef="#ctx0" brushRef="#br0" timeOffset="116351.55">741 11832 0,'0'0'0,"21"-21"15,0 21 1,-21-21-16,-21 42 31,0 0-31,0 0 16,-1 22-16,1-1 0,0 0 15,0 1-15,0 20 0,0-20 0,-1 20 16,22 1-16,0-1 0,0-21 16,0 1-16,0-1 0,0 0 15,22 1-15,20-22 0,-21 0 0,21 0 16,1-21-16,-1 0 0,0 0 16,1 0-16,20 0 0,-20 0 15,-1 0-15,0-21 0,1 0 16,-1 21-16,-21-21 0,0 0 15,0-1-15,-21 1 0,0 0 0,0 0 16,0 0-16,-21 0 0,0-1 16,0 22-16,0-21 0,0 21 15,-22 0-15,22 0 0,-21 0 0,21 0 16,-22 21-16,22-21 0,0 22 16,0-1-16,0 0 0,-1 0 15,22 0-15,0 0 16,0 1-16,0-1 0,22 0 15,-1-21-15,0 0 16,0 0-16,0 0 0,22 0 16,-1-21-16</inkml:trace>
  <inkml:trace contextRef="#ctx0" brushRef="#br0" timeOffset="116524.46">1757 12277 0,'0'0'0,"0"-21"15,21-1 48,0 22-63,0 0 0,0 0 16,22 0-16</inkml:trace>
  <inkml:trace contextRef="#ctx0" brushRef="#br0" timeOffset="118191.79">2603 12361 0,'-21'0'16,"0"0"-16,0 0 16,21-21-16,-21 0 15,21 0-15,0 0 0,0-22 0,0 1 16,0 21-16,0-21 0,0-22 15,21 22-15,-21-1 0,21 1 0,0 0 16,0-1-16,22 1 0,-22 0 16,0 21-16,0-1 0,0 1 0,1 0 15,-1 21-15,0 0 0,0 0 16,0 0-16,-21 21 16,0 0-16,0 1 0,21-1 15,-21 0-15,0 0 16,22 0-16,-22 0 15,21-21 1,0 0 0,-21-21-1,0 0 1,0 0-16,0 0 0,0 0 16,-21 21-16,0-22 0,-1 1 15,1 21-15,0 0 16,0 0-16,0 0 0,0 0 15,-1 0-15,1 21 0,0 1 16,0-1-16,0 0 0,0 0 16,-1 21-16,1 1 0,21-22 15,-21 21-15,21 1 0,0-1 16,0-21-16,21 21 0,0 1 0,1-22 16,-1 21-16,21-21 0,-21 1 15,22-1-15,-22 0 0,21-21 0,0 0 16,1 0-16,-1 0 0,-21 0 15,22 0-15,-1 0 0,0 0 0,1-21 16,-1 0-16,0-1 0,1 1 16,-22 0-16,21-21 0,0 21 0,-20-22 15,-1 22-15,0-21 0,0 21 16,-21-22-16,0 1 0,0 21 16,0-22-16,0 22 0,0 0 0,-21 0 15,0 0-15,0 0 0,-1-1 16,1 22-16,0 0 0,-21 0 15,21 0-15,-1 22 0,1-1 16,0 0-16,0 0 0,0 21 0,21-20 16,-21-1-16,21 21 0,0 0 15,0-20-15,0 20 0,0-21 0,0 0 16,21 0-16,0 1 0,-21-1 16,21 0-16,0-21 0,0 0 0,1 0 15,-1 0-15,0 0 0,0 0 16,0 0-16,0 0 0,1 0 15,-1-21-15,-21 0 0,21-1 16,0 22-16,-21-21 0,0-21 0,0 21 16,0 0-16,0-1 0,0 1 15,0 0-15,0-21 0,0 21 0,0-1 16,0 1-16,0 42 47,0 1-47,0-1 0,0 0 15,0 0-15,0 21 0,0-20 0,21-1 16,-21 0-16,21 0 16,1 0-16,-1 0 0,0 1 0,21-1 15,-21-21-15,1 0 0,20 0 16,-21 0-16,0 0 0,22 0 0,-22 0 16,21 0-16,-21-21 0,22 21 15,-1-22-15,-21 1 0,21 0 0,-20 0 16,-1-21-16,0 20 0,21 1 15,-21 0-15,-21-21 0,22 21 0,-1-1 16,-21 1-16,0 0 0,0 42 31,0 0-15,0 1 0,0-1-16,0 0 0,0 21 0,0-21 15,0 1-15,0-1 0,0 0 16,-21 0-16,21 0 0,0 0 0,0 1 15,0-1-15,0 0 16,-22-21 15,22-21-15,0 0-16,-21-1 16,0 1-16,21 0 15,-21 21 16,21 21-15,0 0 0,0 1-16,0-1 0,21-21 15,0 21-15,0-21 0,1 21 16,-1-21-16,0 0 0,21 0 0,-21 0 16,22 0-16,-1 0 0,0 0 0,1 0 15,-1 0-15,0 0 0,1 0 16,-1-21-16,0 0 0,-20 21 15,20-21-15,0-1 0,-21 1 0,1-21 16,-1 21-16,0 0 0,0-22 0,0 1 16,-21 21-16,21-22 15,-21 22-15,0-21 0,0 21 0,0 0 16,0-1-16,0 1 0,-21 21 16,0 0-16,0 0 15,0 0-15,0 21 0,-1 1 0,1-1 16,0 0-16,21 0 0,0 21 15,0-20-15,0 20 0,0-21 0,0 21 16,21-20-16,0 20 0,1-21 16,-1 0-16,0 0 0,0-21 15,21 22-15,-20-22 0,-1 0 0,21 0 0,-21 0 16,22 0-16,-22 0 0,21 0 16,-21 0-16,22-22 0,-22 1 15,0 21-15,0-21 0,0 0 16,0 0-16,1 0 0,-1 21 0,-21-22 15</inkml:trace>
  <inkml:trace contextRef="#ctx0" brushRef="#br0" timeOffset="118964.8">529 13547 0,'0'0'16,"-42"-43"0,42 22-16,21 21 31,0 0-31,21 0 0,-20 0 16,-1 0-16,21 0 0,-21 0 15,22 0-15,-1 0 0,-21-21 0,21 21 16,1-21-16,-22 21 0,21-21 15,1 21-15,-1-21 0,-21-1 16,21 1-16,-20 21 0,20-21 0,-21 0 16,0 0-16,0 0 0,1 21 15,-22-22-15,0 1 0,0 0 16,0 0-16,0 0 16,-22 21-16,1 0 0,0 0 15,0 0-15,21 21 16,0 0-16,-21 0 0,21 22 15,0-1-15,-21 0 0,21 1 16,0-1-16,0 21 0,-22 1 16,22-22-16,0 22 0,-21-22 15,21 22-15,0-22 0,0 0 0,0 1 16,0-22-16,0 21 0,0-21 16,0 0-16,0 1 0,0-1 15,0-42 16,0-1-15,0 1-16</inkml:trace>
  <inkml:trace contextRef="#ctx0" brushRef="#br0" timeOffset="119151.69">847 13822 0,'-22'0'16,"22"21"-16,22-21 15,-1 0-15,0 0 0,0 0 16,21-21-16,-20 21 0,20-21 16,-21 21-16,21-21 0,1-1 0,-22 22 15,21-21-15,-21 21 0,22-21 16,-22 0-16,0 0 16,0 21-16,0-21 0</inkml:trace>
  <inkml:trace contextRef="#ctx0" brushRef="#br0" timeOffset="119336.59">1736 13568 0,'0'0'0,"21"0"15,-21 21 1,21-21 31,0 0-32,-21-21-15,21 21 0,0-21 16,-21 0-16</inkml:trace>
  <inkml:trace contextRef="#ctx0" brushRef="#br0" timeOffset="120591.94">2625 13018 0,'0'0'15,"21"0"-15,0-22 0,0 1 16,0 0-16,-21 0 0,21 21 16,-21-21-16,0 0 15,-21 21 1,0 0-16,0 21 15,0 0-15,0 0 0,-22 21 16,22-20-16,0 20 0,0 0 0,0 22 16,-1-22-16,1 0 0,0 22 15,21-22-15,0 22 0,0-1 16,0-20-16,0-1 0,0 0 0,0 1 16,21-1-16,22 0 0,-22-21 0,21 1 15,-21-1-15,22-21 16,-1 0-16,21 0 0,-20 0 0,-1 0 15,22-21-15,-22-1 0,0 1 16,1 0-16,20-21 0,-21 21 16,1-22-16,-1 1 0,0 21 0,-20-22 15,20 22-15,-21-21 0,-21 21 16,0-22-16,0 22 0,0 0 0,0 0 16,-21 0-16,0 0 0,0-1 15,-22 22-15,22 0 0,-21 0 16,21 0-16,-22 0 0,22 22 0,-21-1 15,21 0-15,-1 0 0,1 21 0,0-20 16,21 20-16,-21 0 0,21 1 16,0-1-16,0-21 0,0 21 15,0-20-15,0 20 0,21-21 16,0 0-16,0 0 0,1-21 0,-1 0 16,0 0-16,0 0 0,0 0 15,0 0-15,1 0 0,-1-21 0,21 21 16,-21-21-16,0 0 0,1 0 15,-1-22-15,0 22 0,0 0 16,0-21-16,-21 21 0,21-1 0,-21-20 16,0 21-16,0 0 0,0 0 15,0-1-15,0 1 0,0 0 0,0 0 16,-21 21 0,0 0-16,21 21 15,0 0-15,0 0 16,0 1-16,0-1 0,0 21 0,0-21 15,0 22-15,0-22 0,0 21 16,21-21-16,-21 0 0,21 22 0,1-22 16,-1 0-16,21-21 0,-21 21 15,0-21-15,1 21 0,20-21 0,-21 0 16,21 0-16,-20-21 16,20 0-16,-21 21 0,21-21 0,-20-21 0,-1 20 15,21 1-15,-21-21 0,0 0 16,22-1-16,-43 22 0,21-21 15,0-1-15,-21 1 0,21-21 16,-21 20-16,0 1 0,0 0 0,0-22 16,0 22-16,0-1 0,0 1 15,0 21-15,0-21 0,0 20 0,0 1 16,0 42 0,0 1-16,-21-1 15,21 0-15,0 21 0,0 1 16,0-22-16,0 21 0,0 0 0,0 1 15,0-1-15,0 0 0,0-20 16,0 20-16,0 0 0,0-21 0,0 22 16,21-22-16,0 0 15,-21 0-15,0 0 0,22 1 0,-1-1 16,0-21 0,0 0-1,-21-21-15,21 21 0,-21-22 16,0 1-16,0 0 0,0 0 0,0 0 15,0 0-15,0-1 0,0 1 16,0 0-16,0 0 0</inkml:trace>
  <inkml:trace contextRef="#ctx0" brushRef="#br0" timeOffset="120765.84">3916 13166 0,'0'0'15,"-64"42"-15,43-42 0,0 0 16,21 21-16,21-21 15,0 0 1,0 0-16,22 0 0,-22 0 16,0-21-16,0 21 0,22-21 0,-22 21 15,0-21-15,0 21 0,0-21 16,0 21-16,1-22 0</inkml:trace>
  <inkml:trace contextRef="#ctx0" brushRef="#br0" timeOffset="121552.6">4530 13102 0,'-22'0'32,"1"0"-17,21 21-15,-21 1 16,0-1-16,21 0 0,-21 0 0,21 0 15,0 0-15,0 1 16,0-1-16,0 0 0,0 21 0,0-21 16,0 1-16,21-1 0,0 0 0,0 0 15,0 0-15,1 0 0,-1 1 16,0-1-16,0-21 0,0 0 16,22 21-16,-22-21 0,0 0 0,21 0 15,1 0-15,-22-21 0,21 21 0,-21-21 16,22-1-16,-22 1 0,0 0 15,0 0-15,0 0 0,0 0 0,1-22 16,-22 1-16,0 0 0,0-1 16,0 1-16,0 0 0,0-22 0,0 22 15,0-1-15,0-20 0,0 21 16,0-1-16,0 1 0,0 0 0,0 20 16,0-20-16,-22 42 15,22-21-15,-21 21 0,0 0 16,21 21-1,-21 0-15,21 0 0,0 22 0,0-1 16,0 0-16,0 1 0,0-1 16,0 22-16,0-22 0,0 0 0,0 1 15,0-1-15,0 0 0,0 1 16,0-1-16,0-21 0,0 21 0,0-20 16,0-1-16,0 0 0,21 0 15,-21 0 1,0-42-1,0 0 1,21 0-16,-21 0 0,21-1 16,-21-20-16,22 21 0,-22 0 15,21 0-15,-21-22 0,21 22 0,0 0 16,-21 0-16,21 0 0,0-1 16,-21 1-16,22 21 0,-1 0 15,-21 21-15,21 1 16,-21 20-16,21-21 0,-21 0 0,0 22 15,0-22-15,0 21 16,0-21-16,21 0 0,-21 1 0,0 20 16,0-21-16,0 0 0,0 0 0,0 1 15,21-22-15,-21 21 0,0 0 16,0 0-16,-21-21 31,0 0-15</inkml:trace>
  <inkml:trace contextRef="#ctx0" brushRef="#br0" timeOffset="122531.17">1101 15028 0,'0'0'0,"-22"0"0,1 0 15,0 0-15,0 0 16,0 0-16,0-21 16,21 0-16,-22 21 0,22-21 15,0 0-15,0 0 16,0-1-16,0 1 0,0-21 16,0 21-16,0 0 0,22-1 15,-1-20-15,0 21 0,-21 0 16,21 0-16,0-1 0,0 1 15,1 21-15,-1 0 0,0 0 0,0 21 16,0 1-16,-21-1 16,0 21-16,0 0 0,0 1 15,0-1-15,0 0 0,0 22 0,-21-22 16,0 1-16,21 20 0,-21-21 16,21 1-16,0-1 0,0 0 15,0-20-15,0 20 0,0-21 16,0 0-16,0 0 0,21-21 15,0 0-15,0 0 0,0 0 16,1 0-16,20 0 0,-21-21 0,0 0 16,0 0-16,1 0 0,-1-22 15,0 22-15,0-21 0,0 21 16,0-22-16,-21 22 0,0-21 0,0 21 16,0 0-16,-21-22 0,0 43 15,-21-21-15,21 0 0,-22 21 16,1 0-16,21 0 0,-22 0 0,1 0 15,21 21-15,0 0 0,-22-21 16,43 21-16,-21 1 16,21-1-16,0 0 0,0 0 0,0 0 15,0 0-15,21 1 0,1-1 16,-1-21-16,0 0 0,0 0 16,21 0-16,-20 0 0</inkml:trace>
  <inkml:trace contextRef="#ctx0" brushRef="#br0" timeOffset="122703.47">1736 15007 0,'0'0'0,"21"0"0,-21-21 16,21 21-16,-21-21 0,0 0 31,0 0 0,0-1-15,0 1-1,0 0-15</inkml:trace>
  <inkml:trace contextRef="#ctx0" brushRef="#br0" timeOffset="124530.8">2752 14605 0,'0'0'0,"0"-21"0,0-21 16,-22 42-1,1 0-15,0 0 0,0 0 0,0 0 16,0 21-16,-1 0 16,1 21-16,21-21 0,0 22 0,-21-1 15,21 0-15,0 1 0,0-1 16,0 0-16,0 22 0,0-22 15,0 1-15,0-1 0,0 0 0,21 1 16,0-22-16,1 0 0,20 0 16,-21 0-16,21 0 0,-20-21 0,20 0 15,0 0-15,1 0 0,-1-21 16,0 0-16,1 0 0,-1-21 16,0 20-16,-21-20 0,22 21 15,-1-21-15,-21-1 0,0 1 16,1 0-16,-22-1 0,0 1 0,0 0 15,0-22-15,0 22 0,0-1 16,-22 1-16,1 0 0,0 21 0,0-22 16,21 22-16,-21 21 15,0 0-15,21 21 16,0 22-16,0-22 0,0 21 16,0-21-16,0 22 0,0-1 15,-22 0-15,22 1 0,0-22 0,0 21 16,0 0-16,0-20 0,0-1 15,0 21-15,0-21 0,0 0 16,0 1-16,0-1 0,0 0 16,22-42 15,-22 0-31,21-1 0,-21 1 0,0 0 16,0 0-16,21 0 0,0 0 15,-21-1-15,21 1 0,0 0 0,-21 0 16,0 0-16,22 21 0,-1 0 15,0 0-15,0 21 32,-21 0-32,21 0 0,-21 0 0,21 1 15,-21-1-15,22 0 0,-1 0 16,0 0-16,0 0 0,0 1 16,0-1-16,22-21 0,-1 21 0,0 0 15,1-21-15,-1 0 0,0 0 16,22 0-16,-22 0 0,1 0 0,-1 0 15,0-21-15,1 0 0,-1 21 16,0-21-16,-21-1 0,22 1 0,-22 0 16,0-21-16,0 21 0,-21-1 15,0-20-15,0 21 0,0-21 16,0 20-16,0 1 0,-21-21 16,0 21-16,0 0 0,0-1 0,21 1 15,-22 0-15,1 21 0,0 0 16,0 0-16,0 0 0,0 21 15,-1 0-15,1 1 0,0-1 16,21 0-16,0 0 0,0 21 16,-21 1-16,21-22 0,0 0 15,0 21-15,0-20 0,0-1 0,0 0 16,21 0-16,0 0 0,0 0 16,1-21-16,-1 0 15,0 0-15,0 0 16,0 0-16,0-21 15,1 21-15,-1-21 0,-21 0 0,0 0 16,21 0-16,0-1 0,-21 1 16,0-21-16,0 21 0,0 0 15,0-22-15,0 1 0,0 21 0,0 0 16,0-22-16,0 22 0,0 0 16,0 42 15,0 0-31,0 0 0,0 22 15,0-22-15,0 0 0,0 0 16,0 0-16,0 22 0,0-22 16,0 0-16,21 0 0,0 0 15,1 1-15,-1-1 0,0-21 16,0 0-16,0 21 0,0-21 0,1 0 16,-1 0-16,0 0 15,0 0-15,0-21 0,0 0 0,22 21 16,-22-22-16,0 1 0,0 0 15,0 0-15,1-21 0,-1 20 0,0-20 16,0 21-16,0-21 0,-21 20 16,21-20-16,-21 0 0,0 21 0,0-22 15,0 22-15,0 0 0,-21 0 16,0 21-16,0 0 0,0 0 16,0 0-16,-1 0 15,22 21-15,-21-21 0,21 21 16,0 0-16,0 0 15,0 1-15,21-22 16,1 0 0,-1 0-16,0 0 0,0 0 15,0-22-15,0 22 0,1-21 16,-22 0-16,21 0 0,0 0 0,0 21 16,-21-21-16,21-1 0,-21 1 15,21 0-15,1 21 0,-22-21 16,0 42-1,0 0 1,0 0-16,0 1 0,0-1 16,0 21-16,0 0 0,0-20 0,0 20 15,0 0-15,0-21 0,0 22 16,0-1-16,0-21 0,21 22 0,0-22 16,-21 0-16,21 0 0,0 0 15,0 0-15,1-21 0,-1 0 0,0 0 16,0 0-16,0 0 0,0 0 15,1 0-15,-1 0 0,0 0 0,0-21 16,0 0-16,0 21 0,1-21 16,-1 0-16,-21 0 0,21-1 15,-21 1-15,0 0 0,0 0 16,-21 0-16,0 21 16,-22 0-16,22 0 0</inkml:trace>
  <inkml:trace contextRef="#ctx0" brushRef="#br0" timeOffset="125700.66">1143 16193 0,'0'-22'0,"0"1"15,0 0 1,0 0-16,0 0 0,0 0 16,0-1-16,0 1 0,-21-21 15,0 21-15,-1 0 16,1-1-16,0 1 0,21 0 0,-21 21 15,0 0-15,-22 0 0,22 0 16,0 0-16,0 21 0,0 0 16,0 1-16,-22 20 0,22 0 0,21-21 15,-21 22-15,21-1 0,0 0 16,0 1-16,0-1 0,0-21 16,0 0-16,0 22 0,0-22 0,21-21 15,0 21-15,-21 0 0,21-21 16,1 0-16,-1 0 0,0 0 15,0-21-15,0 0 0,0 0 16,1 21-16,-1-43 0,0 22 16,0 0-16,0 0 0,0 0 15,-21-22-15,0 22 0,0 0 0,22 0 16,-22 0-16,0 0 0,0-1 16,0 1-16,0 42 31,0 1-31,0-1 0,0 0 0,0 21 15,0-21-15,0 22 0,0-1 16,0 0-16,0 1 0,0-22 16,0 21-16,0 1 0,21-22 0,-21 21 15,0-21-15,0 0 0,0 1 16,0-1-16,0 0 0,0 0 16,0 0-16,21-21 15,0 0 1,-21-21-1,0 0-15,21 0 0</inkml:trace>
  <inkml:trace contextRef="#ctx0" brushRef="#br0" timeOffset="125900.06">1693 16277 0,'0'0'0,"0"-21"15,0 0 79,21 0-78,1 0-16</inkml:trace>
  <inkml:trace contextRef="#ctx0" brushRef="#br0" timeOffset="127316.4">2201 15833 0,'0'0'0,"0"-21"15,43-22-15,-43 22 16,0 0-16,0 0 0,-22 21 31,1 0-31,0 0 0,0 0 16,0 21-16,0 0 0,21 0 0,-22 22 15,22-1-15,-21-21 0,21 43 16,-21-22-16,21 0 0,0 1 0,0 20 16,0-21-16,0 1 0,0-1 15,0-21-15,0 22 16,0-22-16,0 0 0,21 0 0,22-21 15,-22 0-15,0 0 0,0 0 16,21 0-16,-20 0 0,20 0 0,0-21 16,1 0-16,-1 0 0,0-1 15,-21 1-15,22 0 0,-1 0 16,-21-21-16,22 20 0,-22 1 0,21-21 16,-21 21-16,-21 0 0,0-1 15,21 1-15,-21 0 0,0 0 0,-21 21 31,21 21-15,-21 0-16,0 22 16,21-22-16,-21 0 0,21 21 15,0-21-15,0 1 0,0-1 0,0 21 16,0-21-16,0 0 16,21-21-16,0 22 0,0-22 0,0 0 15,1 0-15,-1 0 0,0 0 16,0 0-16,0 0 0,0-22 0,1 22 15,-1-21-15,0 0 0,0 0 16,0 0-16,-21 0 0,0-1 16,0 1-16,0 0 0,0 0 0,0 0 15,0 0-15,-21-1 0,0 1 16,0 0-16,0 0 0,-1 21 16,1-21-16,0 21 0,0 0 15,0 0-15,0-21 16,42-1 15,0 22-31,0-21 16,21 21-16,-20-21 0,-1 21 15,0-21-15,0 21 0,0 0 0,22-21 16,-22 21-16,0 0 0,0 0 16,21 0-16,-20 0 0,-1 0 15,0 0-15,0 0 0,0 0 0,0 42 16,-21-21-1,22 0-15,-22 1 0,0-1 16,0 0-16,0 0 0,0 0 16,0 0-16,0 1 0,0-1 0,0 0 15,0 0-15,0 0 16,0 0-16,0 1 0,0-1 31,0-42 313,-22-1-328,22 1-1,-21 21 1,0-21-16</inkml:trace>
  <inkml:trace contextRef="#ctx0" brushRef="#br0" timeOffset="128408.27">2561 16256 0,'-21'0'47,"21"-21"-31,-21 0-16,21-22 0,0 22 16,0 0-16,0-21 0,0 21 15,0-22-15,0 1 0,0 0 16,0-1-16,0 1 0,21 0 0,-21-22 15,0 22-15,0 21 0,0-22 16,0 1-16,0 21 0,0 0 0,0-1 16,0 44-1,0-1 1,0 21-16,0-21 0,0 22 0,0-1 16,0 21-16,0-20 0,0 20 15,0-20-15,0 20 0,0-21 16,0 1-16,0 20 0,21-20 15,0-22-15,-21 21 0,21 0 16,-21-20-16,22-1 0,-1 0 0,-21 0 16,21-21-16,0 21 15,0-21-15,0 0 0,1 0 16,-1 0-16,-21-21 0,21 21 16,0-21-16,0 0 0,0 0 0</inkml:trace>
  <inkml:trace contextRef="#ctx0" brushRef="#br0" timeOffset="129646.63">3217 15939 0,'0'0'0,"0"-22"0,0 1 15,0 0-15,-21 0 0,0 21 16,0-21-16,0 21 15,-1-21-15,1 21 0,0 0 0,-21 0 16,21 0-16,-1 0 0,1 0 16,-21 21-16,21 0 0,0 0 15,-22 0-15,22 0 0,0 22 0,0-22 16,0 21-16,21 1 16,0-1-16,0 0 0,0-21 0,0 22 15,0-1-15,0-21 0,0 0 16,21 1-16,0-1 0,0 0 0,0 0 15,0-21-15,1 0 0,-1 0 16,0 0-16,21 0 0,-21 0 0,1-21 16,20 21-16,-21-21 0,0 0 15,0-1-15,1 1 0,-1-21 16,0 21-16,0 0 0,-21-22 0,0 22 16,0-21-16,0-1 15,0 22-15,0-21 0,0 21 0,0-22 0,0 22 16,0 0-16,-21 0 15,21 0-15,-21 0 0,0 42 32,21 0-17,0 0-15,0 21 0,0-20 0,0 20 16,0-21-16,0 21 0,0-20 16,0 20-16,0-21 0,21 0 0,0 22 15,0-22-15,0 0 0,0-21 16,1 21-16,20-21 0,-21 21 15,21-21-15,1 0 0,-22 0 16,21 0-16,1-21 0,-1 0 0,-21 0 16,21 0-16,1-1 0,-22 1 15,21 0-15,-21-21 0,1 21 16,-1-22-16,0 22 0,0-21 0,-21-1 16,0 22-16,0-21 0,21 21 15,-21 0-15,0-1 0,-21 22 31,0 22-31,21-1 0,0 0 16,-21 0-16,0 21 0,21-20 16,0-1-16,0 21 0,0-21 0,0 0 15,0 22-15,0-22 16,0 0-16,0 0 0,21 0 0,0 1 0,0-1 16,0-21-1,0 0-15,-21 21 0,0-42 31,0 0-31,0-1 16,0 1-16,-21 21 16,21-21-16,-21 0 0,0 0 0,21 0 15,-21 21-15,0 0 16,-1 0 0,22 21-1,0 0-15,0 0 16,0 0-16,22-21 0,-22 21 15,21 1-15,21-22 16,-21 0-16,0 21 0,1-21 0,20 0 16,0 0-16,-21 0 0,22 0 15,-1 0-15,0 0 0,22-21 0,-22 21 16,1-22-16,-1 1 0,21 0 16,-20 0-16,-1 0 0,0-22 0,-20 22 15,20-21-15,-21 21 0,0-22 16,-21 22-16,0-21 0,0 21 0,0-22 15,0 22-15,0 0 0,-21 0 16,21 0-16,-21 21 0,0 0 16,0 0-16,-1 0 0,1 0 15,0 0-15,0 21 0,0 0 0,21 0 16,0 0-16,0 1 0,0-1 16,0 21-16,21-21 0,0 22 0,0-22 15,0 21-15,1 0 0,20-20 16,-21 20-16,0-21 0,-21 0 0,0 22 15,0-22-15,0 0 16,0 0-16,0 0 0,-21 0 16,0 1-16,-21-22 0,20 0 15,1 21-15,-21-21 0,0 0 16,-1 0-16,1 0 0,0 21 0,-1-21 16</inkml:trace>
  <inkml:trace contextRef="#ctx0" brushRef="#br0" timeOffset="130099.68">1101 17187 0,'0'0'0,"-22"-63"16,1 63-16,0 0 0,0 0 31,0 21-31,21 0 0,0 22 16,0-1-16,0-21 0,0 43 15,0-22-15,0 0 0,0 1 16,0-1-16,0 0 0,0 1 16,0-1-16,0 0 0,0-21 15,0 1-15,0-1 0,21 0 0,0-21 16,0 0-16,0 0 15,1 0-15,-1 0 0,0 0 16,0-21-16,0-22 0,0 22 16</inkml:trace>
  <inkml:trace contextRef="#ctx0" brushRef="#br0" timeOffset="130435.51">1397 17336 0,'0'0'0,"-21"0"16,21 21-16,-21 0 15,-1 0-15,22 0 0,0 0 0,0 1 16,-21 20-16,21-21 0,0 0 16,0 0-16,0 1 0,0-1 15,21 0-15,1-21 0,-1 0 16,0 0-16,21 0 0,-21 0 0,22 0 16,-22-21-16,21 0 0,1-1 15,-22 1-15,0 0 0,21-21 16,-21 21-16,1-1 0,-22-20 15,0 21-15,0-21 0,0 20 16,0 1-16,-22 0 0,1 0 16,-21 0-16,21 0 0,0 21 0,-22 0 15,22 0-15,-21 0 0,21 21 16,-1 0-16,1 0 0,0 0 16,21 0-16,0 1 0,0-1 15,0 0-15,0 0 0,21 0 16,0-21-16</inkml:trace>
  <inkml:trace contextRef="#ctx0" brushRef="#br0" timeOffset="130579.47">1968 17378 0,'0'0'0,"22"-21"16,-22 0 15,0-1-31,0 1 15,0 0-15,0 0 0</inkml:trace>
  <inkml:trace contextRef="#ctx0" brushRef="#br0" timeOffset="131891.89">2752 16976 0,'0'0'0,"0"-21"0,0-1 16,-22 22 0,1 0-1,0 0-15,0 0 0,21 22 16,-21-1-16,0 21 0,-1-21 16,1 22-16,0-1 0,0 0 15,0 1-15,0-1 0,21 0 0,0 1 16,0-1-16,0 0 0,0 1 15,0-22-15,0 0 0,21 0 16,0 0-16,0-21 0,0 0 16,22 0-16,-22 0 0,21 0 15,-21 0-15,22-21 0,-1 0 0,0 0 16,1-22-16,-22 22 0,21 0 16,0 0-16,-20-21 0,-1 20 15,0 1-15,-21 0 0,0 0 16,-21 21 15,0 21-31,-1 0 0,22 0 16,0 1-16,-21-1 0,0 0 15,21 0-15,0 0 0,0 0 32,21-21-32,0 0 0,1 0 15,-1-21-15,-21 0 16,21 0-16,0 0 0,-21 0 15,21-1-15,-21 1 0,21 0 16,-21-21-16,0 21 0,0-1 16,0 1-16,0 0 15,0 0-15,0 0 0,0 0 0,0-1 16,22 22 15,-1 22-15,0-1-16,-21 0 0,21 0 15,0 0-15,0 0 0,-21 1 0,22-1 16,-1 0-16,0 0 0,-21 0 16,21 0-16,0 1 0,-21-1 0,0 0 15,21 0-15,1-21 16,-22 21-16,21-42 31,-21 0-31,0 0 16,21 0-16,-21-22 0,0 22 0,0-21 15,21 21-15,-21-22 16,21 1-16,0 21 0,-21-22 0,0 22 16,22 0-16,-22 0 0,21 0 15,-21 42 1,0 0-16,0 0 16,0 0-16,0 22 0,0-22 15,0 0-15,0 21 0,0-20 0,0-1 16,21 21-16,0-21 0,0 0 15,0 1-15,1-22 0,-1 21 16,21-21-16,0 0 0,1 0 0,-1 0 16,0 0-16,1 0 0,-1-21 15,0-1-15,1 1 0,-22 0 16,21 0-16,1 0 0,-22 0 16,42-22-16,-63 1 0,0 21 15,0 0-15,0-1 0,0 1 16,0 0-16,-21 0 0,0 21 0,0 0 15,0 0-15,-1 0 0,1 0 16,0 0-16,0 21 0,0 0 16,21 0-16,0 1 0,0-1 0,0 0 15,0 0-15,0 0 16,21 0-16,-21 1 0,21-1 0,0-21 16,0 21-16,1 0 0,-22 0 15,21-21-15,-21 21 16,-21-42 31,21 0-47,0-21 15,0 21-15,0-22 0,21 22 16,0-42-16,0 20 0</inkml:trace>
  <inkml:trace contextRef="#ctx0" brushRef="#br0" timeOffset="132103.76">4339 16701 0,'0'0'0,"0"-22"16,21 1-16,0 0 0,-21 0 15,22 21-15,-22 21 16,0 0-16,0 0 0,0 1 16,0 20-16,0 0 0,0 1 15,0-1-15,0 0 0,0 1 16,0-1-16,0-21 0,-22 21 0,22 1 16,0-22-16,0 21 0,0-21 15,0 1-15,0-1 0,0 0 0,22-21 16,-22 21-16,21-21 15,0 0-15,0 0 16,-21-21-16,0 0 0,0 0 16</inkml:trace>
  <inkml:trace contextRef="#ctx0" brushRef="#br0" timeOffset="132267.67">4318 17103 0,'-21'0'0,"42"0"0,-63 0 15,20 0 1,22-21-16,22 21 15,-1 0 1,0-22-16,0 22 0,43-21 16,-22 21-16,0-21 0,1 0 15,-1 21-15,0-21 0,22 21 0,-22-21 16,0-1-16,1 22 0</inkml:trace>
  <inkml:trace contextRef="#ctx0" brushRef="#br0" timeOffset="133403.57">5059 16955 0,'0'-22'47,"0"1"-47,-21 0 16,21 0-16,0 0 0,-22 21 16,1-21-16,0 21 0,0 0 15,0 0-15,0 0 0,-22 0 16,22 0-16,0 21 0,0 0 15,-22 0-15,22 0 0,0 22 16,0-22-16,0 21 0,0-21 16,-1 22-16,22-1 0,0-21 0,0 21 15,0-20-15,0-1 0,0 0 16,0 0-16,0 0 0,22 0 0,-1-21 16,0 0-16,0 0 0,0 0 15,0 0-15,22 0 0,-22-21 0,0 21 16,0-21-16,22 0 0,-22 0 15,-21 0-15,21-1 0,0 1 0,-21-21 16,21 21-16,-21-22 0,0 22 16,0-21-16,0 21 0,0 0 0,0-1 15,0 1-15,0 0 0,0 42 47,0 0-47,0 1 0,0 20 0,0-21 16,21 0-16,-21 22 0,22-22 15,-22 0-15,0 0 0,0 0 16,21 0-16,-21 1 0,21-1 16,0 0-16,0-21 15,0 0-15,1 0 0,-1 0 16,-21-21-16,0 0 0,21 21 16,0-22-16,0 1 0,-21 0 15,21 0-15,1 0 0,-1-22 16,-21 22-16,21 0 0,-21 0 0,0 0 15,21 21 1,-21 21 0,21 0-16,-21 0 15,0 0-15,0 1 0,0-1 16,0 0-16,0 0 0,0 0 16,0 0-16,21-21 15,1 0 1,-1 0-16,0 0 15,0-21-15,-21 0 16,21 0-16,0 0 0,1 0 16,-22-1-16,21 22 47,-21 22-47,0-1 15,21-21-15,-21 21 0,21-21 16,-21 21-16,21-21 0,0 0 15,1 0-15,-1 0 16,0 0-16,0 0 0,0 0 16,0-21-16,1 0 15,-1 0-15,0-1 0,-21 1 0,21 0 16,0 0-16,0 0 0,-21-22 16,22 22-16,-1-21 0,-21 21 15,21-22-15,-21 1 0,0 0 16,0-1-16,0 22 0,0-21 0,0 0 15,0-1-15,0 22 16,-21 0-16,21 0 0,-21 0 0,21 42 16,-22 0-1,22 21-15,-21-21 0,21 22 0,0-1 16,0 0-16,0 1 0,0 20 16,0-20-16,0-1 0,0 0 15,0 1-15,0-1 0,0 0 16,21-21-16,-21 1 0,22 20 0,-1-42 15,0 21-15,0-21 0,0 0 16,0 0-16,1 0 0,-1 0 16,0-21-16,0 0 0,0 21 15,0-43-15,-21 22 0,22 0 0,-22 0 16,21-21-16,-21 20 0,0-20 16,0 21-16,0-21 0</inkml:trace>
  <inkml:trace contextRef="#ctx0" brushRef="#br0" timeOffset="133572">5778 16637 0,'0'0'0,"-21"0"0,-21 21 0,21 0 15,0-21-15,42 0 16,21 0 0,-21 0-16,22 0 0,-1-21 0,0 0 15,1 0-15,-1 0 0,0 0 16,1-1-16,-1 1 0,-21 0 0,0 0 15,0 0-15</inkml:trace>
  <inkml:trace contextRef="#ctx0" brushRef="#br0" timeOffset="134947.72">8022 2900 0,'0'-21'15,"0"0"1,0-1 0,0 1-16,0 0 15,0 42 17,0 0-17,0 1-15,0 20 0,0-21 16,0 0-16,0 22 0,0-22 15,21 21-15,-21-21 0,0 22 16,0-1-16,0-21 0,0 21 0,0 1 16,0-22-16,0 21 0,0-21 15,0 1-15,0-1 0,0 0 0,0 0 16,0 0-16,0 0 16,0-42 15,0 0-31,0 0 15,0 0-15</inkml:trace>
  <inkml:trace contextRef="#ctx0" brushRef="#br0" timeOffset="135245.54">8297 2815 0,'0'-21'16,"0"42"15,0 0-31,0 1 0,0-1 16,0 21-16,0-21 0,0 22 15,0-1-15,21-21 0,-21 21 0,0 1 16,0-1-16,0-21 0,0 22 16,0-1-16,0 0 0,0-21 15,22 22-15,-22 20 0,0-42 16,0 1-16,0-1 0,0 0 15,21-21 1,-21-21 0,21 0-1,0-1-15</inkml:trace>
  <inkml:trace contextRef="#ctx0" brushRef="#br0" timeOffset="135595.51">8826 3154 0,'0'0'0,"0"21"0,0 0 15,22-21 32,-22-21-16,-22 21-15,1 0 0,0 0-1,0 0 1,21 21-16,-21-21 0,21 21 16,0 1-1,0-1 1,21-21-1,0 0 1,0 0-16</inkml:trace>
  <inkml:trace contextRef="#ctx0" brushRef="#br0" timeOffset="137179.79">9758 3239 0,'0'0'0,"21"0"0,0 0 0,0 0 16,0 0-16,1-22 16,-1 1-16,0 21 0,-21-21 0,0 0 15,21 21-15,-21-21 0,0 0 16,0-1-16,0 1 0,-21 21 15,0-21-15,0 0 0,-1 21 16,-20 0-16,21 0 0,0 0 0,-22 0 16,22 0-16,-21 0 0,21 21 15,0 0-15,-1 0 0,1 1 0,0 20 16,0 0-16,0-21 0,21 22 16,0-1-16,0 0 0,0 1 15,0-1-15,0 0 0,0 1 0,0-22 16,0 0-16,0 0 0,21 0 15,0 1-15,0-22 0,22 0 0,-22 0 16,0 0-16,21 0 0,1 0 16,-22-22-16,21 1 0,0 0 0,-20 0 15,20 0-15,0 0 0,-21-22 16,22 1-16,-22 0 0,0-1 0,0 1 16,0 0-16,-21-1 15,22 1-15,-22-22 0,0 22 0,0 0 0,0-1 16,0 1-16,-22 0 15,1-1-15,0 1 0,21 21 0,-21 0 16,21 0-16,-21-1 0,0 44 16,21 20-1,0-21-15,0 21 0,0 1 16,0-1-16,0 0 0,0 1 0,0-1 16,0 22-16,0-22 0,21 0 15,-21 22-15,21-22 0,0 0 0,0 1 16,0-22-16,1 21 0,-1-21 15,0 1-15,0-22 0,21 0 0,-20 21 16,20-21-16,-21 0 0,21 0 16,-20-21-16,20-1 0,-21 1 0,0 0 15,22 0-15,-22 0 0,0-22 16,0 22-16,0 0 0,0-21 16,-21 21-16,0-22 0,0 22 0,0-21 15,0 21-15,0-1 0,0 1 16,-21 0-16,0 21 0,0 0 15,0 0-15,21 21 16,-21 0-16,21 1 0,-22 20 0,22-21 16,0 21-16,0 1 0,0-22 15,0 21-15,0 1 0,0-1 16,0-21-16,0 21 0,22-20 0,-1-1 16,0 0-16,0 0 0,0 0 15,22-21-15,-22 0 0,0 0 0,21 0 16,1 0-16,-22-21 0,21 21 15,-21-21-15,22 0 0,-1 0 0,0-22 16,-21 22-16,22-21 0,-1-1 16,-21 22-16,22-21 0,-22 0 0,0-1 15,-21 1-15,0 0 0,0-1 16,0 1-16,0 0 0,0-1 0,0 1 16,0 0-16,0 20 0,-21-20 15,21 21-15,-21 0 0,-1 21 16,1 0-16,0 0 15,0 21-15,21 0 0,0 21 16,-21 1-16,0-1 0,21 0 0,-22 1 16,22 20-16,0 1 0,0-1 15,0 22-15,0-22 0,0 22 0,0-21 16,0 20-16,0-20 0,0 20 16,0-20-16,0 21 0,0-22 0,0 22 15,0-1-15,0-20 0,0-1 16,0 1-16,0-1 0,0-20 0,0-1 15,22 0-15,-22-20 0,21-1 0,0 0 16,0-21-16,0 0 0,0 0 16,1 0-16,-1-21 0,0 21 15,0-21-15,0-22 0,22 22 0,-22-21 16,0 21-16,-21-22 0,21 1 16,-21 0-16,0-22 0,0 22 0,0-1 15,0 1-15,0 0 0,-21-1 16,0 1-16,-22 0 0,22-1 0,-21 1 15,0 21-15,-1 0 0,1-22 16,0 43-16,-1-21 0,1 0 0,21 21 16,-22 0-16,22 0 0,21-21 15,0 0 1,21 21-16,1-21 16,20 21-16,0-22 15,1 1-15,20 0 0,-21 0 0,22 0 16</inkml:trace>
  <inkml:trace contextRef="#ctx0" brushRef="#br0" timeOffset="138596.01">11684 3133 0,'0'0'0,"0"-21"0,0-1 0,-21 22 0,0-21 16,-1 0-16,1 21 0,0 0 16,0 0-16,0 0 0,0 0 0,-1 0 15,1 21-15,0-21 16,0 43-16,0-22 0,-22 0 0,43 21 15,-21 1-15,21-1 0,-21 0 16,21 1-16,0-22 0,0 21 0,0 22 16,0-43-16,21 21 15,0-42-15,1 21 0,-1 0 0,21-21 16,-21 0-16,0 0 0,1 0 16,-1 0-16,0-21 0,0 0 15,0 0-15,22 0 0,-22 0 0,0-1 16,0 1-16,-21 0 0,21-21 15,-21 21-15,0-22 0,0 22 16,0-21-16,0 21 0,0-1 16,0 1-16,0 0 0,-21 21 15,0 21 1,21 0-16,-21 22 16,21-22-16,0 21 0,0-21 15,0 22-15,0-22 0,0 21 0,0-21 16,0 1-16,21-1 0,0 21 0,0-21 15,0 0-15,1-21 16,-1 0-16,0 0 0,0 0 0,0 0 16,0 0-16,1 0 0,20 0 15,-21-21-15,0 0 0,0 0 0,22 0 16,-22 0-16,0-1 16,0-20-16,0 21 0,1-21 0,-1 20 15,0-20-15,-21 21 0,0-21 16,0 20-16,0 1 0,21 0 0,-21 0 15,0 42 1,0 0-16,0 0 16,-21 1-16,21-1 0,0 42 15,0-20-15,0-22 16,0 21-16,0-21 0,0 0 0,0 1 0,0-1 16,0 0-16,21 0 0,0-21 15,0 0-15,1 0 16,-1 0-16,0 0 0,0 0 15,0-21-15,0 0 16,1 0-16,-1-1 0,-21 1 0,21 0 16,0 0-16,-21-21 0,0 20 15,21 1-15,-21-21 0,21 21 0,-21 0 16,0-1-16,0 1 0,0 0 16,0 42-1,0 0 1,0 1-16,0-1 0,0 21 0,0-21 15,0 22-15,0-22 0,0 0 0,0 21 16,0-21-16,0 1 16,0-1-16,22 0 0,-1 0 0,-21 0 15,21-21-15,0 0 0,0 0 16,0 0-16,1 0 0,-1 0 16,0 0-16,0 0 0,0-21 15,0 0-15,1 0 0,-1 0 0,0-1 16,0-20-16,0 21 0,-21-21 0,0 20 15,21-20-15,1 0 0,-22-1 16,0 1-16,0 0 0,0-1 0,21 1 16,-21 0-16,0 21 0,0-22 15,0 22-15,0 0 0,0 0 16,0 0-16,-21 21 31,21 21-31,0 0 0,0 21 16,-22-21-16,22 1 0,0 20 0,-21-21 15,21 21-15,0 1 0,0-1 0,0 0 16,0 1-16,0-1 0,21-21 16,1 22-16,-22-22 0,21 21 0,0-21 15,0 0-15,0-21 0,0 22 16,1-22-16,-1 0 0,0 0 0,0 0 16,0 0-16,0 0 0,1-22 15,-1 1-15,0 0 0,0 0 0,0 0 16,0 0-16,1-22 0,-22 22 15,21-21-15,-21-1 0,21 22 16,0-63-16,-21 41 0,0 1 16,0 0-16,0-1 0,21 1 15,-21 21-15,0-22 0,0 22 0,0-21 16,0 21-16,0 0 0,-21 21 16,0 21-1,21 0-15,0 0 16,0 0-16,-21 22 0,21-1 0,0 0 15,0 1-15,0-1 0,0 21 16,0-20-16,0-1 0,0 22 16,0-22-16,21 0 0,-21 1 0,21-22 15,0 21-15,-21-21 0,21 0 16,1 1-16,-1-1 0,0-21 16,0 0-1,0 0-15,-21-21 0,21-1 16,1 22-16,-22-21 0,21 0 0,-21 0 15,0 0-15,0 0 0,0-1 16,0 1-16,0-21 0,0 21 0</inkml:trace>
  <inkml:trace contextRef="#ctx0" brushRef="#br0" timeOffset="138815.82">13356 3069 0,'-21'0'0,"42"0"0,-63 0 0,42-21 15,0 0 1,21 21-1,0 0-15,0-21 0,22 21 0,-22-21 16,21 21-16,-21-22 0,22 1 16,-22 21-16,21-21 0,-21 21 0,0-21 15,1 21-15,-1-21 0,0 21 0,0 0 16,0 0-16,-21-21 0,0 42 47,-21-21-47</inkml:trace>
  <inkml:trace contextRef="#ctx0" brushRef="#br0" timeOffset="139563.79">7959 4360 0,'0'0'0,"0"22"31,0-1-31,0 0 0,0 21 16,0 1-16,0-1 0,0 0 15,0 1-15,0 20 0,21-21 0,-21 1 16,0 20-16,0-20 0,0-1 16,0 0-16,0-21 0,0 22 15,0-22-15,21 0 0,-21 0 16,0 0-16,0 1 16,21-22-16,0 0 15,0-22-15,1 22 0,-22-21 16,21-21-16,0 21 0,0 0 0</inkml:trace>
  <inkml:trace contextRef="#ctx0" brushRef="#br0" timeOffset="139969.07">8234 4572 0,'0'0'16,"0"-21"-16,0 0 15,0 0-15,21 21 16,0 0-1,0 0-15,0 0 0,22 0 0,-1 0 16,-21 21-16,22 0 0,-1 0 16,-21 0-16,21 0 0,-20 1 15,-1-1-15,-21 21 0,0-21 0,0 22 16,0-1-16,-21-21 0,-1 21 0,-20 1 16,21-22-16,-21 21 15,20 1-15,1-22 0,-21 0 0,21 0 16,0 0-16,-1 0 0,1-21 0,0 22 15,42-22 17,0 0-32,1 0 0,-1 0 15,21-22-15,-21 22 0,0 0 0,22-21 16,-22 21-16,21-21 0,1 21 16,-22-21-16,21 21 0,-21 0 0,0-21 15,1 21-15,-1 0 0,-21-21 16,0-1-1,0 1 1,0 0-16</inkml:trace>
  <inkml:trace contextRef="#ctx0" brushRef="#br0" timeOffset="140179.96">9102 4890 0,'0'0'0,"0"-22"15,0 1 32,21 21-15,0 0-17,0 0-15,0 0 16,0 0-16</inkml:trace>
  <inkml:trace contextRef="#ctx0" brushRef="#br0" timeOffset="141120.57">10054 4868 0,'21'0'15,"-42"0"-15,63 0 0,-42-21 0,0 0 0,0 0 16,0 0-16,0 0 15,0-1-15,-21 22 0,0-21 0,0 0 16,0 0-16,0 21 0,-43-21 16,43 21-16,-21 0 0,20 0 15,1 0-15,-21 21 0,21 0 16,-22 0-16,1 0 0,21 1 0,-21 20 16,-1 0-16,22 1 0,0-1 15,0 0-15,21 1 0,-21-22 0,21 21 16,0 0-16,0-20 0,0-1 15,21 0-15,0 0 0,21 0 0,-21-21 16,22 0-16,-1 0 0,0 0 0,1 0 16,-1 0-16,0 0 15,1 0-15,-1-21 0,0 0 0,1 0 16,-1-22-16,0 22 0,-20-21 16,-1 21-16,0-22 0,0-20 0,0 21 15,-21-1-15,0-20 0,0 20 16,0-20-16,0 21 0,0-22 0,0 22 15,0-22-15,0 22 0,0 0 0,0-1 16,0 1-16,0 21 0,0 0 16,0-1-16,0 44 15,0-1-15,0 0 0,0 21 16,0-21-16,0 22 0,0-1 0,0 0 16,0 1-16,0 20 15,-21-20-15,21 20 0,0 1 0,0-1 16,0-21-16,0 22 0,21-1 15,0-20-15,1-1 0,-1 0 0,0-20 16,0 20-16,0-21 0,0 0 0,1-21 16,-1 21-16,21-21 0,-21 0 15,0 0-15,1 0 0,-1 0 0,0-21 16,0 21-16,0-21 0,0 0 16,1 0-16,-1 0 0,0-1 0,-21 1 15,0-21-15,21 21 0,-21 0 16,0-1-16,0 1 0,0 0 15,0 0-15,-21 42 16,21 0 0,0 0-16,0 1 0,0-1 0,0 21 15,0-21-15,0 0 0,0 22 16,0-22-16,0 0 0,0 0 0,21 0 16,0 1-16,0-1 0,22-21 15,-22 0-15,0 0 0,21 0 0,1 0 16,-1 0-16,0 0 0,-20 0 0,20-21 15,0 21-15,1-22 16,-1-20-16,-21 21 0,0-21 0,0 20 16,1-20-16,-22 0 0,0-1 0,0-20 15,0 21-15,0-1 0,-22 1 16,1 0-16,-21-1 0,21 22 0,-22 0 16,1 0-16,21 0 0,-21 21 15,-1 0-15,1 0 0,0 0 0,20 0 16,-20 21-16,21 0 0,-21 0 15,20 0-15,1 0 0,0 22 0,0-22 16,0 21-16,0 1 0,-1-1 16,1 0-16,0 1 0,0-1 0,0 0 15,0 1-15</inkml:trace>
  <inkml:trace contextRef="#ctx0" brushRef="#br0" timeOffset="141732.23">8128 6202 0,'0'0'0,"0"-21"16,0 0-16,-21 21 15,0 0 1,21 21-1,0 0-15,0 0 0,0 0 16,0 22-16,0-22 0,0 21 0,0 0 16,0 1-16,0-1 0,0 0 0,0 1 15,0-22-15,0 21 0,0 1 16,21-22-16,-21 0 0,0 0 16,0 0-16,0 0 0,0 1 15,21-22 16,0 0-31,-21-22 16,0 1-16,0 0 0,21 0 0,-21 0 16,21 0-16</inkml:trace>
  <inkml:trace contextRef="#ctx0" brushRef="#br0" timeOffset="142331.88">8424 6181 0,'0'-21'0,"0"-1"31,21 22-15,1 0 0,-1 0-16,0 0 0,0 0 15,0 0-15,0 0 0,1 0 0,-1 22 16,0-22-16,0 21 0,0 0 15,-21 0-15,0 0 0,0 0 16,0 1-16,0-1 16,-21 21-16,21-21 0,-42 0 0,21 22 15,-1-22-15,-20 0 0,21 0 16,0 0-16,0 1 0,-22-1 0,22-21 16,0 0-1,21-21 1,0-1-16,21 22 0,0-21 15,0 0-15,1 0 0,20 21 16,-21-21-16,0 21 0,22 0 0,-22 0 16,21 0-16,-21 0 0,22 0 15,-1 0-15,-21 21 0,21 0 0,-20 0 16,20 0-16,-21 1 16,0-1-16,-21 0 0,0 21 0,0-21 15,0 1-15,0-1 0,-21 0 16,0 0-16,0 0 0,0 0 0,-1 1 15,-20-1-15,21-21 0,-21 21 0,20-21 16,1 0-16,-21 0 0,21 0 16,0 0-16,-1 0 0,1 0 0,0 0 15,0 0-15,21-21 16,-21 21-16,21-21 0,-21 21 0,21-22 16,0 1-1,0 0 1,21 0-1,0 21-15,0 0 16</inkml:trace>
  <inkml:trace contextRef="#ctx0" brushRef="#br0" timeOffset="142613.72">9250 6541 0,'0'0'0,"21"0"0,-21-22 0,0 1 15,0 0 17,-21 21-32,0 0 15,42 0 32,0 0-31,0 0-16</inkml:trace>
  <inkml:trace contextRef="#ctx0" brushRef="#br0" timeOffset="144617">10350 6583 0,'0'0'0,"22"-21"0,-1 0 16,0-22-16,0 1 15,-21 21-15,0 0 0,0-1 0,0 1 16,0 0-16,-21 0 0,0 21 0,0-21 16,-1 21-16,1 0 0,-21-21 15,21 21-15,-22 0 0,22 0 0,-21 21 16,0 0-16,-1 0 0,1 0 15,21 22-15,-22-22 0,22 21 16,-21 0-16,21 1 0,0-1 16,-1 0-16,22 1 0,0-22 0,0 21 15,0-21-15,0 1 0,0-1 0,22 0 16,-1-21-16,0 0 0,0 0 16,0 0-16,22 0 0,-22 0 0,21-21 15,-21 0-15,22-1 0,-1 1 16,-21 0-16,21-21 0,1 21 0,-22-22 15,21 1-15,1-22 0,-22 22 0,21 0 16,0-22-16,-20 22 0,-1-22 16,0 22-16,0-21 0,0 20 0,-21-20 15,0 20-15,0 1 16,0 0-16,0-1 0,0 22 0,0 0 16,-21 0-16,0 21 15,21 21-15,-21 0 0,0 0 0,-1 22 16,22-1-16,0 0 0,0 1 15,-21 20-15,21 1 0,-21-1 0,21 1 16,0-1-16,0 1 0,0-1 0,0 1 16,0-22-16,0 22 0,0-22 15,0 0-15,21-21 0,0 22 0,1-22 16,-1 0-16,0-21 0,0 0 16,21 0-16,-20 0 0,20 0 0,-21 0 15,21 0-15,1-21 0,-22 0 16,21 0-16,1-1 0,-1 1 15,-21-21-15,21 21 0,-20-22 0,-1 22 16,0-21-16,0 0 0,-21 20 16,0-20-16,0 21 0,0 0 0,0 0 15,-21 21 1,0 0-16,0 21 0,-1 0 16,1 0-16,21 0 0,-21 0 0,21 1 15,-21 20-15,21-21 0,0 0 16,0 22-16,0-22 0,0 0 15,0 0-15,21 0 0,0 0 0,-21 1 16,21-22-16,1 0 0,20 21 16,-21-21-16,0 0 0,0 0 0,1 0 15,20 0-15,-21-21 0,0-1 16,22 22-16,-22-21 0,0 0 0,0 0 16,0-21-16,0 20 0,-21-20 15,22 0-15,-22-1 0,0 1 0,0 0 16,0-1-16,-22 22 0,1-21 15,0 21-15,-21-22 0,21 22 0,-1 21 16,-20 0-16,21 0 0,-21 0 0,20 0 16,-20 0-16,0 21 0,21 1 15,-1-1-15,-20 0 0,21 21 0,21-21 16,0 22-16,0-22 16,0 21-16,0-21 0,0 22 0,21-22 15,0 0-15,0 0 0,22 0 0,-22-21 16,21 22-16,1-22 0,-1 0 15,0 0-15,1 0 0,20 0 16,-21 0-16,1 0 0,-1-22 0,0 1 16,1 0-16,-22 0 0,21 0 0,-21 0 15,1-1-15,-1 1 0,0-21 16,0 21-16,-21 0 0,21-1 0,-21 1 16,0 0-16,0 0 0,0 42 31,-21-21-16,21 42-15,-21-20 0,21-1 16,0 0-16,0 0 0,0 21 0,0-20 16,0-1-16,0 0 0,0 21 0,21-21 15,0-21-15,-21 22 0,21-1 16,1 0-16,-1-21 0,0 0 16,0 0-16,0 0 15,0 0-15,1 0 0,-1-21 0,0 0 16,0-1-16,0 1 15,-21 0-15,21 0 0,1 0 0,-22-22 16,0 22-16,0-21 0,21 21 16,-21-22-16,0 22 0,0 0 15,0 0-15,0 42 16,-21-21 0,21 21-16,0 0 0,0 1 15,0-1-15,0 21 0,0-21 0,0 0 16,0 1-16,0-1 0,21 0 15,0 0-15,0 0 0,0 0 16,0-21-16,1 0 0,-1 0 16,0 0-16,0 0 0,0-21 15,0 21-15,1-21 0,-22 0 16,21 0-16,0 0 16,-21-22-16,0 22 0,0-21 0,21 21 15,-21-22-15,0 1 0,21 0 0,-21-1 16,0 1-16,0 0 0,0-1 15,0 1-15,0 0 0,0-1 0,0 22 16,0 0-16,-21 0 0,21 0 16,-21 21-16,21 21 15,-21 0-15,21 21 0,-21-21 16,21 22-16,0-22 0,0 21 0,0 1 16,0-1-16,0 0 0,0 1 0,0-1 15,0 0-15,0 1 0,0-22 16,0 21-16,21 0 0,-21-20 15,0-1-15,0 0 0,0 0 16,0 0-16,0-42 31,21 21-31,-21-21 0,21 0 16,-21 0-16,0-1 0,21 1 0,0-21 16,-21 21-16,22 0 0,-1-1 15,0-20-15,-21 21 0,21 0 0,0 21 16,0-21-16,1-1 0,-1 22 15,0 0-15,0 0 16,-21 22-16,21-1 0,-21 0 0,0 0 16,0 0-16,0 22 15,0-22-15,0 42 0,0-42 16,-21 22-16,0-22 0,-21 0 0,20 0 16,1 0-16,0 1 0,-21-1 15,21-21-15,-1 0 0,1 21 0,0-21 16,21-21-1,21 0 1,0-1-16,1 1 0,-1 0 0,0-21 16,0 21-16,21-22 0,-20 22 15</inkml:trace>
  <inkml:trace contextRef="#ctx0" brushRef="#br0" timeOffset="145203.76">12763 6011 0,'0'0'0,"43"-84"0,-43 41 16,21 1-1,-21 21-15,0 42 16,0 0-16,0 22 0,0-1 16,0-21-16,0 43 0,0-22 15,0 0-15,0 1 0,0-1 0,-21 0 16,21 22-16,0-22 0,0 0 16,0 1-16,0-1 0,0 0 0,0 1 15,0-22-15,0 0 0,0 0 0,0 0 16,0 1-1,21-22-15,0 0 16,0 0-16,-21-22 16,21 1-16,1 0 0,-22 0 15,0 0-15,0 0 0,21-1 0,-21 1 16,0 0-16,0 0 0,0 0 16,0 0-1,21-1 16,0 22-31,0 0 0,-21-21 16,21 21-16,1 0 16,20-21-16,-21 0 0,0 21 0,0-21 15,1 0-15,-1-1 0,0 22 16,0-21-16,-21 0 0,0 0 0,0 0 16,0 0-16,-21 21 0,0 0 15,0 0-15,-43 0 16,43 21-16,-21 0 0,-1-21 0,22 21 15,0 21-15,0-20 0,0 20 0,-1-21 16,22 21-16,0 1 0,0-22 16,0 21-16,0-21 0,22 22 0,-1-22 15,0 0-15,0 0 0,21 0 16,-20-21-16,20 22 0,0-22 0,-21 0 16,22 0-16,-1 0 0,0 0 15,-20 0-15,20 0 0,-21 0 16,21-22-16,-20 22 0,-1-21 0,0 0 15,-21 0-15</inkml:trace>
  <inkml:trace contextRef="#ctx0" brushRef="#br0" timeOffset="145845.4">7810 8065 0,'0'0'0,"0"-22"0,22 1 16,-22 0-16,21-21 0,-21 21 15,0-1-15,0 1 0,0 0 16,0 0-16,-21 21 15,-1 0 1,1 63-16,21-41 16,0 20-16,0 0 0,0 22 0,0-22 15,-21 0-15,21 22 0,-21-22 0,21 1 16,0-1-16,0 0 0,-21 1 16,21-22-16,0 21 0,0-21 0,0 0 15,0 1-15,0-1 16,0 0-16,21-21 15,0 0-15,0 0 0,0 0 0,22-21 16,-22 0-16,0-1 0</inkml:trace>
  <inkml:trace contextRef="#ctx0" brushRef="#br0" timeOffset="146278.21">8255 7938 0,'0'0'0,"21"-43"0,-21 22 0,0 0 16,21 0-16,-21 42 31,0 0-31,0 21 0,0 1 16,0-1-16,0 0 0,0 1 0,0-1 15,0 0-15,-21 1 0,21-1 16,0-21-16,0 22 0,0-1 0,0-21 16,0 0-16,0 0 0,21 1 15,0-1-15,1-21 0,-1 0 16,0 0-16,0 0 15,0-21-15,22 21 0,-22-22 0,0 1 16,0 0-16,0-21 0,0 21 0,1-1 16,-1-20-16,-21 21 0,0-21 15,0 20-15,0 1 0,0 0 0,0 42 47,0 22-47,-21-22 0,21 0 16,0 21-16,-22-21 0,22 22 0,0-1 15,0-21-15,0 22 0,0-22 0,0 0 16,0 21-16,0-21 0,0 1 16,0-1-16,0 0 0,0 0 15,22-21-15,-1 0 16,0 0-16,0 0 0,0 0 16,0-21-16</inkml:trace>
  <inkml:trace contextRef="#ctx0" brushRef="#br0" timeOffset="146445.17">9207 8234 0,'-21'0'15,"0"0"1,0 0-16,0 0 16,42 0 15,0 0-31,0 0 0,0 0 0,1 0 15</inkml:trace>
  <inkml:trace contextRef="#ctx0" brushRef="#br0" timeOffset="146816.12">9779 8297 0,'0'0'0,"21"0"16,0 0-16,0-21 15,1 0-15,-1 0 0,0 0 0,21 0 16,-21-22-16,22 22 0,-22 0 16,21-21-16,-21 20 0,1-20 0,-1 21 15,-21 0-15,0 0 0,0-1 0,0 1 16,-21 21 0,-1 0-16,1 0 0,-21 0 15,21 0-15,-22 21 0,22 1 0,-21 20 16,21-21-16,0 21 0,-22 1 15,22-1-15,0 0 0,21 1 0,0-1 16,-21 0-16,21 1 0,0-22 16,0 21-16,0 1 0,21-22 0,0 0 15,0 0-15,22 0 0,-22-21 0,21 21 16,0-21-16,-20 0 0,20 0 16,0 0-16,1 0 0,-1-21 15,0 21-15,1-21 0,-22 0 0,21 0 16,-21 0-16,22-22 0,-22 1 15</inkml:trace>
  <inkml:trace contextRef="#ctx0" brushRef="#br0" timeOffset="147055.59">10710 7578 0,'21'-64'16,"-42"128"-16,42-170 0,-21 64 0,0 20 0,0 1 16,0 0-16,0 42 15,0 0-15,-21 22 16,21-22-16,0 21 0,-21 1 15,21 20-15,-21-21 0,21 1 0,0 20 16,0 1-16,0-22 0,-21 22 16,21-22-16,-21 64 15,21-64-15,-22 0 0,22 1 0,0-1 16,0-21-16,0 22 0,0-22 16,0 0-16,22 0 0,-1-21 15,0 0-15,0 0 0,0 0 0,0 0 16,1-21-16</inkml:trace>
  <inkml:trace contextRef="#ctx0" brushRef="#br0" timeOffset="147427.51">11282 7895 0,'0'0'0,"0"-21"0,0 0 0,0 0 0,0 0 16,-21-1-16,-1 22 15,1 0-15,-21 0 0,21 0 16,-22 22-16,1-22 0,0 21 0,-1 0 15,22 0-15,0 0 0,0 0 16,0 1-16,21-1 0,0 21 0,0-21 16,0 0-16,21 1 0,-21-1 0,42-21 15,-21 21-15,1 0 0,20 0 16,-21 0-16,21-21 0,1 22 0,-22-1 16,21-21-16,-21 21 0,1 0 0,-1-21 15,0 21-15,-21 0 16,0 1-16,0-1 15,-21-21-15,0 0 0,-22 21 0,22-21 16,-21 21-16,21-21 0,-22 0 16,1 0-16,21 0 0,0 0 0,-22 0 15,22 0-15,0 0 0,21-21 16,0 0 0,0 0-16,0-1 0,21 1 15,21 21-15,-20-21 0</inkml:trace>
  <inkml:trace contextRef="#ctx0" brushRef="#br0" timeOffset="147779.97">11388 8170 0,'0'0'0,"21"0"16,0 0-16,0 0 0,0 0 16,0 0-16,1 0 0,-1-21 15,0 21-15,21-21 0,1 0 0,-22 21 16,21-21-16,0 0 0,-20-1 15,20 1-15,-21 0 0,0 0 0,0 0 16,-21 0-16,0-1 0,0 1 0,0 0 16,0 0-16,-21 21 0,-21 0 15,21 0-15,-22 0 0,1 0 16,0 0-16,-1 21 0,1 0 0,0 22 16,21-22-16,-22 21 0,22 0 15,21 1-15,0-1 0,0-21 0,0 22 16,21-22-16,22 21 0,-22-21 0,21 0 15,0 1-15,1-1 0,20-21 16,-20 0-16,20 0 0,1 0 0,-22 0 16,21 0-16,-20 0 0,-1-21 0,0 21 15,1-22-15,-1 1 0,-21 21 16,0-21-16,1 0 0,-22 0 0,0 0 16,21 21-16,-21-22 0</inkml:trace>
  <inkml:trace contextRef="#ctx0" brushRef="#br0" timeOffset="148551.96">7853 9525 0,'0'0'0,"0"-21"16,-21 21 0,21 21-16,-22 0 15,22 0-15,0 1 0,0-1 0,0 21 16,0 0-16,0 1 0,0-22 15,0 21-15,0 1 0,0-22 16,0 21-16,0-21 0,0 0 0,0 22 0,0-22 16,0 0-1,0 0-15,0 0 16,22-21 0,-1-21-1,0 0-15,0 21 0,-21-21 0,21 0 16</inkml:trace>
  <inkml:trace contextRef="#ctx0" brushRef="#br0" timeOffset="149146.43">8170 9631 0,'0'0'0,"21"-21"16,1 21-16,-1 0 15,0 0-15,0 0 0,0-21 16,0 21-16,1 0 0,-1 0 15,0 0-15,0 0 0,0 0 0,22 0 16,-22 0-16,0 0 16,0-22-16,0 22 15,-42 0 17,0 0-32,0 0 0,0 0 15,-1 0-15,-20 22 0,21-22 16,0 21-16,0-21 15,-1 21-15,1 0 0,0-21 0,0 21 16,0 0-16,0 1 0,-1-22 0,22 21 16,0 0-16,-21-21 15,21 21 1,21-21 0,1 0-16,-1 0 15,0 0-15,0 0 0,0 0 16,0 0-16,1 0 0,-1 0 15,0 0-15,0 0 0,21 21 0,-20-21 16,-1 21-16,0 1 0,0-22 16,0 21-16,0 0 0,-21 0 0,0 0 15,0 0-15,0 1 0,0-1 16,-21 0-16,0 0 0,0-21 16,0 21-16,0 0 0,-1-21 0,1 0 15,0 0-15,0 0 16,0 0-16,0 0 0,-1 0 0,1 0 15,0-21 1,0 21-16,21-21 0,0 0 16,0 0-1,42 0-15,-21 21 16,1-22-16,-1 1 0,21 21 16</inkml:trace>
  <inkml:trace contextRef="#ctx0" brushRef="#br0" timeOffset="149332.4">8975 9906 0,'0'0'0,"0"21"16,0 0-1,-22-21 1,22-21 46,22 21-62,-1-21 0,0 0 0,0 0 16</inkml:trace>
  <inkml:trace contextRef="#ctx0" brushRef="#br0" timeOffset="151463.62">9864 9885 0,'-43'21'16,"64"-42"30,1 21-46,-1-21 0,0 0 16,0-1-16,0 1 0,0-21 16,1 21-16,-1-22 0,0 22 0,0-21 15,0 0-15,0-1 0,1 22 16,-22-21-16,0-1 0,0 22 0,0-21 16,0 21-16,0 0 0,-22-1 0,1 22 15,0 0-15,0 0 0,0 0 16,0 0-16,-22 0 0,22 43 0,0-22 15,0 0-15,0 21 0,21 1 16,0 20-16,0-20 0,0-1 16,0 0-16,21 1 0,0-1 0,0 0 15,0-21-15,22 1 0,-22-1 16,21 0-16,-21 0 0,22-21 0,-1 0 16,0 0-16,1 0 0,-1 0 15,-21 0-15,21-21 0,1 0 0,-22 0 16,21-1-16,-21 1 0,22 0 15,-22 0-15,0 0 0,0-22 0,0 22 16,1-21-16,-1 21 0,-21 0 0,0-22 16,0 22-16,0 0 0,0 0 15,0 0-15,0-1 0,-21 22 32,21 22-32,-22 20 15,22-21-15,-21 21 0,21-20 16,0 20-16,-21 21 0,21-20 15,0-22-15,0 21 0,-21-21 0,21 1 16,0-1-16,0 0 16,0 0-16,0-42 31,0 0-31,21 0 0,-21-1 16,21 1-16,-21-21 0,21 21 15,-21 0-15,22-22 0,-22-20 16,21 42-16,-21-22 0,21 22 15,-21 0-15,0 0 0,0 0 16,21 21-16,0 21 16,-21 0-16,0 0 15,21 21-15,-21-20 0,0 20 0,0-21 16,0 21-16,22-20 0,-22-1 16,21 21-16,-21-21 0,21 0 0,0 1 15,0-1-15,0 0 0,1-21 0,-1 0 16,0 0-16,21 0 0,-21 0 15,22 0-15,-22 0 0,21 0 0,1-21 16,-22 0-16,21-1 16,0 1-16,-20 0 0,20 0 0,-21 0 15,0-22-15,0 22 0,1-21 0,-1 0 16,-21 20-16,0-20 0,0 21 16,0 0-16,0-22 0,0 22 15,0 0-15,-21 42 16,-1 0-1,22 1-15,-21-1 0,21 21 0,0-21 16,0 22-16,0-1 0,0-21 16,0 21-16,0 1 0,0-22 0,0 0 15,0 21-15,21-20 0,1-1 0,-1-21 16,0 21-16,0-21 0,0 0 16,0 0-16,22 0 0,-22 0 15,21 0-15,-21 0 0,22-21 16,-22 0-16,21-1 0,-21 1 0,1 0 15,20 0-15,-21 0 0,0-22 0,0 22 16,-21 0-16,0-21 0,0 21 16,0-1-16,0-20 0,0 21 0,0 0 15,0 0-15,-21 21 16,21 21 0,-21 0-16,21 0 0,-21 0 15,21 0-15,0 1 0,0 20 16,0-21-16,0 0 0,0 22 15,0-22-15,21 0 0,0 0 0,0 0 16,1-21-16,-1 21 0,0-21 16,0 0-16,0 0 0,22 0 0,-22 0 15,0 0-15,21 0 0,-21-21 16,1 0-16,20 0 0,-21 0 0,0 0 16,0-1-16,-21 1 0,22 0 0,-22-21 15,21 21-15,-21-1 0,0-20 16,0 21-16,0 0 0,0 0 15,0-1-15,0 1 0,-21 21 16,-1 0 0,22 21-16,0 1 0,0-1 15,0 21-15,-21-21 0,21 0 16,0 22-16,0-22 0,0 0 0,0 21 16,0-20-16,0-1 0,0 0 0,0 0 15,0 0-15,0-42 47,0 0-47,0 0 0,0 0 16,0-1-16,0-20 0,0 21 0,0 0 15,0-22-15,0 22 0,0-21 16,21 21-16,-21 0 0,0-1 0,0 1 16,22 0-16,-1 21 15,0 0-15,-21 21 16,0 0-16,0 1 0,21-1 0,-21 0 15,0 21-15,0-21 0,0 22 16,21-22-16,-21 21 0,0-21 0,21 22 16,-21-22-16,0 0 0,0 0 0,0 0 15,0 1-15,22-22 16,-22 21-16,21-21 16,0-21-16,-21-1 15,0 1-15,21 0 0,0 0 0,0-21 16,-21 20-16,22-20 0,-1 0 15,0-1-15,0 1 0,-21 21 16,21-21-16,0-1 0,1 22 0,20-42 16,-21 63-16,0 0 0,0 0 15,1 21 1,-22 0-16,21 0 0,-21 21 0,0-20 16,0 20-16,0 0 0,0 1 15,0-1-15,0-21 0,0 21 0,0 1 16,0-1-16,-21-21 0,-1 22 0,1-22 15,0 0-15,0 0 0,0 21 16</inkml:trace>
  <inkml:trace contextRef="#ctx0" brushRef="#br0" timeOffset="151951.41">8001 11176 0,'0'-21'15,"0"42"-15,-21-42 0,0 21 16,-1 0-16,22 21 15,-21 0-15,21 22 16,0-1-16,0 0 0,0 1 16,0-1-16,0 0 0,0 1 0,0-1 15,0 0-15,0 1 0,0-1 16,0-21-16,0 21 0,0-20 0,21-1 16,-21 0-16,0 0 0,0 0 0,22 0 15,-1-21-15,0 0 0,0 0 16,0 0-16,0-21 0,1 0 15,-1 0-15,21 0 0</inkml:trace>
  <inkml:trace contextRef="#ctx0" brushRef="#br0" timeOffset="152296.24">8382 11240 0,'0'0'0,"0"-22"0,0 1 0,0 42 31,0 1-31,-21 20 0,0 0 0,21 1 15,-22-1-15,1 0 0,21 22 0,-21-22 16,21 0-16,-21 22 0,21-22 16,0 1-16,0-1 0,0-21 0,0 21 15,0-20-15,0-1 0,21 0 16,0 0-16,0-21 0,22 0 0,-22 0 16,0 0-16,21 0 0,-20 0 15,20-21-15,-21 0 0,21 0 16,-20-1-16,-1 1 0,0 0 0,-21 0 15,0 0-15,0 0 0,0-1 16,0 1-16,-21 21 0,0-21 0,-1 0 16,-20 21-16,21 0 0,0 0 15,0 0-15,-22 0 0,22 0 16,0 0-16,0 0 0,42 0 31,0 0-31</inkml:trace>
  <inkml:trace contextRef="#ctx0" brushRef="#br0" timeOffset="152443.71">8932 11599 0,'0'22'16,"21"-22"31,1 0-47,-1 0 0,0 0 15</inkml:trace>
  <inkml:trace contextRef="#ctx0" brushRef="#br0" timeOffset="153435.65">9461 11642 0,'22'-21'16,"-1"21"-16,0-22 0,0 1 15,-21 0-15,21-21 0,0 21 16,22-22-16,-22 1 0,0 21 0,0-64 16,0 43-16,-21-1 15,0 1-15,0 21 0,0 0 0,0 0 16,-21 21 0,0 21-16,0 0 15,0 0-15,0 21 0,-1-20 0,1 20 16,0 0-16,0 1 0,21-1 0,-21 0 15,21 1-15,0-1 0,0-21 16,0 21-16,0-20 0,21-1 0,0 0 16,0-21-16,0 21 0,1-21 15,20 0-15,-21 0 0,21 0 16,1 0-16,-1-21 0,-21 0 0,22 0 16,-1 21-16,-21-22 0,21-20 0,-20 21 15,20 0-15,-21 0 0,0-22 16,0 22-16,1-21 0,20-22 15,-21 43-15,0 0 0,0 0 16,-21 0-16,22 21 0,-1 0 0,0 21 31,-21 0-31,0 0 0,0 21 0,0-20 16,0-1-16,0 21 0,0-21 16,0 22-16,0-22 0,0 0 0,0 21 15,0-21-15,-21 1 0,21-1 0,0 0 16,0 0-16,-21-21 0,21 21 15,0-42 1,0 0 0,21 0-16,0 0 15,-21-1-15,21 1 0,0-21 0,0 21 16,-21-22-16,22 1 0,-1 21 16,-21-21-16,21-1 0,-21 1 0,21 21 15,-21 0-15,0-1 0,0 44 31,0 20-31,0-21 16,-21 0-16,21 22 0,-21-1 16,21 0-16,0-21 0,0 22 0,0-1 15,0-21-15,0 0 0,0 22 0,0-22 16,21 0-16,0-21 0,0 21 16,0-21-16,1 0 0,-1 0 15,0 0-15,0 0 0,0 0 0,0-21 16,1 0-16,20 21 0,-21-42 15,0 20-15,22 1 0,-22-21 0,0 21 16,0-22-16,0 1 0,0-21 0,1 20 16,-1 1-16,-21-22 0,0 1 15,0 21-15,0-1 0,0-20 16,0 42-16,0-22 0,0 22 0,0 0 16,0 0-16,-21 21 0,-1 21 15,1 0-15,21 0 0,0 22 16,0-22-16,0 21 0,0 0 15,0 22-15,0-22 0,0 1 16,0-1-16,0 0 0,0 1 16,0-1-16,0 0 0,21-21 0,1 22 15,-22-22-15,0 0 0,21-21 0,0 21 16,0-21-16,0 0 16,-21-21-1,0 0-15,0 0 16,0 0-16</inkml:trace>
  <inkml:trace contextRef="#ctx0" brushRef="#br0" timeOffset="153583.29">10774 11261 0,'21'21'0,"-42"-42"0,0 0 0,-1-1 15,22 1 1,22 21 0,-1 0-16,0-21 0,0 21 15,0 0-15,0 0 0,22-21 16,-1 21-16,0-21 0,1 21 0,-1 0 15,0 0-15,22-21 0,-22 21 0,-21 0 16</inkml:trace>
  <inkml:trace contextRef="#ctx0" brushRef="#br0" timeOffset="154361.84">11324 11367 0,'0'0'0,"-21"0"0,0 21 0,21 0 16,-21-21-16,21 21 0,21-21 31,0-21-31,0 21 0,0-21 16,0 0-16,22-1 0,-22 1 0,0 0 15,21 0-15,-20 0 0,-1-22 16,0 22-16,0 0 0,-21 0 0,0 0 16,0 0-16,0-1 15,-21 22 1,0 0-16,0 22 0,-1-22 15,1 21-15,0 21 0,21-21 16,-21 0-16,0 1 0,21 20 0,-21-21 16,21 0-16,0 22 0,0-22 0,0 0 15,0 0-15,0 0 0,21 0 16,0 1-16,0-22 0,0 0 0,0 21 16,1-21-16,-1 0 0,0 0 15,0 0-15,0 0 0,22-21 0,-1-22 16,-21 43-16,0-21 15,0 0-15,22-21 0,-43 20 16,0-20-16,21 21 0,-21 0 16,21 0-16,-21-1 0,0 1 0,0 0 15,0 42 17,0 0-32,0 1 0,0-1 15,0 0-15,0 0 0,-21 0 16,21 0-16,0 1 0,0-1 0,0 0 15,0 0-15,0 0 16,0-42 15,0 0-15,0 0-16,21 0 0,0-1 16,0 1-16,1 0 0,-1 0 0,0-21 15,0 20-15,0-20 0,0 21 16,22-21-16,-22 20 0,0 1 0,21 0 15,-20 0-15,-1 0 0,0 21 0,0 0 16,0 0-16,0 21 16,-21 0-16,0 0 15,0 0-15,0 1 0,0-1 0,0 0 16,0 21-16,0-21 0,0 1 16,-21-1-16,0 0 0,21 0 0,0 0 15,0 0-15,-21 1 0,21-1 16,0 0-1,21-21 1,0 0-16,0 0 0,1 0 0,20-21 16,-21 21-16,21-21 0</inkml:trace>
  <inkml:trace contextRef="#ctx0" brushRef="#br0" timeOffset="155163.5">12721 11134 0,'0'0'16,"0"-21"-16,0-1 0,0 1 15,0 0-15,-21 0 0,0 21 16,0 0-16,-1 0 16,1 0-16,0 0 15,0 21-15,0 0 0,0 0 16,21 1-16,-22-1 0,1 0 0,21 0 16,-21 0-16,21 0 0,0 22 15,0-22-15,0 0 0,0 0 0,0 0 16,0 1-16,0-1 0,21-21 15,0 0 1,1 0-16,-1 0 0,0-21 16,0 21-16,-21-22 0,0 1 15,21 0-15,0 0 0,-21 0 16,0 0-16,0-22 0,22 22 0,-22-21 16,0 21-16,0-22 0,0 1 15,0 0-15,0 20 0,0-20 16,0 0-16,0-1 0,0 1 0,0 0 15,0-1-15,0 22 0,0-21 16,0 21-16,0 0 0,0 42 31,0 0-31,0 0 0,0 21 16,0-20-16,0 20 0,0 0 0,0-21 16,0 22-16,0-1 0,0 0 0,0 1 15,0-1-15,21-21 16,-21 22-16,0-22 0,0 21 0,21-21 15,0 0-15,0 1 0,-21-1 16,21 0-16,1-21 0,-1 0 16,0 0-16,0 0 0,0 0 0,22 0 15,-22-21-15,0 21 0,21-21 16,-21-1-16,22 1 0,-22 0 0,0 0 16,21 0-16,-20 0 0,-1-1 0,0 1 15,0 0-15,0 21 0,-21-21 16,21 0-16,-21 0 0,0-1 0,0 1 15,-21 21 1,0 0-16,0 0 0,0 0 16,0 21-16,-1-21 0,1 22 15,0-1-15,21 0 0,0 0 0,0 0 16,0 0-16,0 1 0,0-1 16,0 0-16,21 0 0,0-21 0,1 21 15,-22 0-15,21 1 0,0-22 16,-21 21-16,21 0 0,-21 0 15,0 0 17,-21-21-32,0 0 0,0 0 15,-1 0-15,1 0 0,0 0 16,0 0-16,0 0 0,0 0 16,-1 0-16,-20 0 0,21 0 0,-21 0 15,-1 21-15</inkml:trace>
  <inkml:trace contextRef="#ctx0" brushRef="#br0" timeOffset="155948.79">7451 12848 0,'0'-21'0,"0"42"31,0 0-16,0 1-15,0 20 0,0 0 0,0 1 16,0-1-16,0 0 0,0 1 16,0-1-16,0 0 0,0 1 0,0-1 15,0 0-15,0-21 0,0 1 16,0-1-16,0 0 0,0 0 0,0 0 16,21-21-16,0 0 0,0 0 15,0-21-15,22 0 0,-22 21 16,0-21-16,0-22 0,21 22 0,-20 0 15</inkml:trace>
  <inkml:trace contextRef="#ctx0" brushRef="#br0" timeOffset="156292.6">7959 12848 0,'21'0'31,"0"0"-16,0-21-15,0 0 0,0 21 16,22-21-16,-22 0 0,0-1 0,0 1 16,22 21-16,-22-21 0,0 0 15,0 0-15,0 21 0,-21-21 0,21 21 16,1 0-16,-22 21 16,0 0-1,0 0-15,0 21 0,0 1 0,0-1 16,0 0-16,0 1 0,0-1 15,0 0-15,-22 1 0,1-1 0,21 0 16,-21 1-16,21-1 0,0-21 0,0 22 16,-21-22-16,21 21 0,0-21 15,0 0-15,0 1 0,0-44 47,0 1-47</inkml:trace>
  <inkml:trace contextRef="#ctx0" brushRef="#br0" timeOffset="156443.51">8086 13208 0,'0'0'0,"0"-21"31,21 21-31,0-21 16,0 21-16,0-21 0,0 21 15,22-22-15,-22 1 0,21 21 0,-21-21 16,22 0-16,-22 21 0,21-21 0,1 0 15</inkml:trace>
  <inkml:trace contextRef="#ctx0" brushRef="#br0" timeOffset="156610.42">8911 12996 0,'0'0'0,"0"22"16,-21-22-16,21 21 15,-21-21 1,42 0 15,0-21-31,0-1 0,0 1 16,1 21-16,20-21 0</inkml:trace>
  <inkml:trace contextRef="#ctx0" brushRef="#br0" timeOffset="158581.64">9250 12975 0,'0'0'0,"21"-21"0,0 0 0,0 21 16,0-42-16,22 20 0,-22-20 16,21 21-16,-21-21 0,22-1 0,-22 1 15,21 0-15,-21-1 0,1 1 16,-1-22-16,0 22 0,-21 0 0,0-22 16,0-42-16,0 64 15,0 0-15,-21-1 0,0 1 0,-1 21 16,1 0-16,0 21 0,0 0 0,0 0 15,0 21-15,-1 21 0,22 1 16,-21-1-16,21 21 0,0 1 0,0-1 16,0 22-16,0-21 15,0 20-15,0 1 0,0 0 0,0-1 16,0 1-16,0 0 0,0-1 16,0 1-16,0 21 0,0-22 0,0 1 15,0 0-15,0-1 0,0-20 0,0-1 16,21 1-16,1-1 0,-22-20 15,21-1-15,-21-21 0,21 22 0,0-22 16,0-21-16,0 0 0,1 0 16,-1-21-16,0-1 0,21 1 15,-21 0-15,1-21 0,-1-1 0,0 1 16,-21-21-16,0 20 0,0-20 16,0-1-16,0 22 0,0-22 15,-21 1-15,-22 21 0,22-22 0,-21 1 16,0 20-16,-1 1 0,1 0 15,0-1-15,-1 22 0,1 0 0,0 0 16,20 21-16,1 0 0,0 0 16,0 0-16,42 0 15,0 0-15,0 0 16,1 0-16,20 0 0,0 0 16,-21-21-16,43-1 0,-22 1 0,1 0 15,20 0-15,-21-21 0,22 20 16,-22-20-16,22 21 0,-22-21 15,0 20-15,1 1 0,-1-21 0,-21 21 16,0 0-16,1-1 0,-22 1 16,0 0-16,0 0 15,-22 21-15,1 0 16,0 21-16,0 0 0,21 0 16,-21 1-16,21-1 0,0 0 15,0 21-15,0-21 0,0 22 0,0-22 16,21 21-16,0-21 0,0 1 0,0-1 15,22 0-15,-22 0 0,0-21 16,21 0-16,-20 0 0,-1 0 0,21 0 16,-21 0-16,0 0 0,22-21 15,-22 0-15,21 0 0,-21-1 16,1 1-16,20-21 0,0 0 16,-42-1-16,0 22 0,0 0 15,0-21-15,0 20 0,0 1 0,0 0 16,-21 21-1,0 0 1,21 21-16,-21 0 0,21 1 16,0-1-16,0 0 0,0 0 0,-21 0 15,21 0-15,0 22 0,0-22 16,0 0-16,0 0 0,0 0 16,21-21 15,-21-21-31,0 0 15,0 0-15,21 0 0,-21 0 0,21-1 16,-21 1-16,21 0 0,-21 0 16,0 0-16,0 0 0,21 21 31,-21 21-15,22 0-16,-22 0 0,21 43 15,0-43-15,0 21 16,0-21-16,0 0 0,1 1 0,20-1 15,-21 0-15,21 0 0,1 0 0,-22-21 16,21 0-16,1 0 0,-1 0 16,0 0-16,-21 0 0,22 0 0,-1-21 15,0 21-15,-20-21 0,-1 0 0,21 0 16,-21-22-16,0 22 0,-21 0 16,0-21-16,0 20 0,0-20 0,0 0 15,0 21-15,0-22 0,0 22 16,-21 0-16,21 0 0,-21 0 0,0-1 15,0 22-15,0 0 0,-1 0 16,1 22-16,0-1 16,0 0-16,0 0 0,21 0 0,-21 0 15,-1 22-15,22-1 0,0-21 16,0 22-16,0-22 0,0 21 0,0-21 16,0 22-16,0-22 0,0 0 0,22-21 15,-1 21-15,0-21 0,0 0 16,0 0-16,0 0 0,1-21 15,-1 0-15,0 0 0,-21-1 0,21 1 16,0 0-16,0-21 0,-21 21 16,0-22-16,22 22 0,-1-42 15,-21 41-15,0 1 16,0 0-16,0 0 0,0 0 0,0 42 31,0 0-15,0 0-16,0 0 0,0 22 0,0-22 15,0 21-15,0 1 0,0-22 0,0 21 16,0-21-16,21 0 0,0 22 16,0-22-16,0 0 0,1 0 0,-1-21 15,0 21-15,0-21 0,0 0 16,22 0-16,-22 0 0,21 0 0,-21-21 16,22 0-16,-22 0 0,21 0 15,-21 0-15,22-1 0,-22-20 0,0 0 16,21 21-16,-21-22 0,22-41 15,-43 20-15,0 22 0,21-1 16,-21-20-16,0-1 0,21 1 16,-21 21-16,0-22 0,0 22 0,0-1 15,0 1-15,0 21 0,0 0 16,-21 42 0,0 0-16,21 0 0,-21 22 0,-1-1 15,1 0-15,21 1 0,0 20 16,-21-21-16,21 22 0,0-22 0,0 1 15,0 20-15,0-21 0,21 1 16,0-1-16,1 0 0,-1 1 0,0-22 16,0 0-16,0 21 0,0-20 0,22-22 15,-22 21-15,0-21 16,0 0-16,0 0 0,1 0 0,-1 0 16,0-21-16,0 21 0,0-22 0,0 1 15,-21 0-15,22 0 0,-1 0 16,-21 0-16,0-1 0,0-20 15,0 0-15,0 21 0,0-1 0</inkml:trace>
  <inkml:trace contextRef="#ctx0" brushRef="#br0" timeOffset="158783.57">10414 12340 0,'0'0'0,"-42"21"0,-1-21 16,22 22-16,0-22 0,0 0 0,0 21 15,21 0 1,0 0-16,0 0 0,0 0 16,0 1-16,0-1 0</inkml:trace>
  <inkml:trace contextRef="#ctx0" brushRef="#br0" timeOffset="159343.39">7641 14330 0,'0'21'15,"0"0"-15,0 22 16,0-1-16,0 0 0,21 1 0,-21 20 16,21-21-16,1 1 0,-22-1 15,0 0-15,0 1 0,0-1 0,21 0 16,-21-20-16,0 20 0,0-21 16,0 0-16,0 0 0,0 1 0,21-22 31,0 0-31,0 0 15,0 0-15,1-22 0,-1 1 0,0 0 16,0 0-16</inkml:trace>
  <inkml:trace contextRef="#ctx0" brushRef="#br0" timeOffset="159768.14">8086 14647 0,'0'-21'16,"0"42"-16,0-84 0,0 42 0,0 0 15,-22-1-15,22 1 0,-21 0 0,21 0 16,-21 0-16,21 0 0,0-1 15,0 1-15,0-21 0,0 21 16,0 0-16,21-1 0,0 1 16,1 21-16,-1 0 0,0 0 0,0 0 15,0 0-15,0 21 0,1 22 0,-22-22 16,0 21-16,0 1 0,0-1 16,0 0-16,-22 22 0,1-22 0,0 0 15,0 1-15,-21-1 0,20 0 16,1 1-16,0-22 0,0 21 0,21-21 15,0 1-15,0-1 0,21 0 16,0-21-16,0 0 0,22 0 16,-22 0-16,21 0 0,-21-21 15,22 0-15,-1 21 0,0-22 0,1 1 16,-22 0-16,21 0 0,-21-21 16,22 20-16,-43 1 0,0 0 15,0 0-15,0-21 0,0 20 0,0 1 16,-43 21-16,22-21 0,0 21 15,-21 0-15,21 0 0,-22 0 0,22 0 16,-21 0-16,21 0 0,-1 0 16,1 21-16,21 0 0,0 1 15,21-22 1,1 0-16</inkml:trace>
  <inkml:trace contextRef="#ctx0" brushRef="#br0" timeOffset="159927.04">8784 14647 0,'0'0'0,"0"-21"63,21 21-48,0 0-15,1 0 0,-1 0 0</inkml:trace>
  <inkml:trace contextRef="#ctx0" brushRef="#br0" timeOffset="160704.09">9610 14690 0,'0'0'0,"21"0"0,-21-21 0,21-1 15,0 22-15,0-21 0,0-21 16,1 21-16,-1-22 0,0 1 0,21 0 15,-21-22-15,1 22 0,-1 0 16,0-22-16,0 22 0,0-22 0,-21 22 16,21 0-16,-21-1 0,0 1 0,0 0 15,0 20-15,0 1 16,0 0-16,-21 21 0,0 0 16,21 21-16,-21 0 0,0 1 15,0-1-15,-1 21 0,22 0 0,-21 22 16,0-1-16,0 1 0,21-1 15,0 22-15,0 0 0,-21-1 0,21 1 16,0 0-16,0-1 0,0 1 0,0 21 16,0-21-16,0 20 0,-21-20 15,21 0-15,0-1 0,0 1 0,0-21 16,0 20-16,0-20 0,0-1 16,0 1-16,0-1 0,0-20 0,0-1 15,0 0-15,21-21 0,-21 1 16,21-1-16,0-21 0,0 0 15,0 0-15,1-21 0,-1-22 0,0 22 16,21-21-16,-21-1 0,1 1 0,20 0 16,-21-1-16,0 1 0,-21-21 15,0 20-15,0-20 0,0-1 0,0 1 16,-21-1-16,0 22 0,-21-22 0,-1 1 16,1-1-16,0 22 0,-1 0 15,-20 21-15,20-22 0,1 22 0,0 0 16,-1 21-16,1-21 15,21 21-15,0 0 0,0 0 0,21-21 0,0-1 32,21 1-32,0 21 0,0-21 15,21 0-15,1 0 0,41-22 16,-20 1-16,-22 21 0,22-21 16,-22-1-16,22 1 0,-22 0 0,0 20 15,-21-20-15,22 0 0,-22 21 16,0-22-16,0 22 0,-21 0 0,21 21 15,-21-21-15,0 42 16,-21 0 0,0-21-16,21 21 0,0 0 0,0 1 15,-21-1-15,21 0 0,-21 0 16,21 0-16,-21 0 0,21 1 16,0-1-16,0 0 15,0-42 16</inkml:trace>
  <inkml:trace contextRef="#ctx0" brushRef="#br0" timeOffset="160887.99">10202 14076 0,'0'0'0,"-21"-21"0,0 0 16,0 21-1,21 21 17,0 0-32,21-21 15,0 21-15,0-21 0,0 21 0,1-21 16,-22 21-16</inkml:trace>
  <inkml:trace contextRef="#ctx0" brushRef="#br0" timeOffset="162770.1">10477 14266 0,'0'0'0,"0"22"0,0-1 16,0 0-16,0 0 0,0 0 15,0 0-15,0 1 0,0-1 0,0 0 16,0 0-16,0 0 0,0 0 16,0 1-16,0-1 0,0 0 0,0 0 15,-21-21-15,21-21 31,0 0-15,21 21-16,1-21 0,-22-1 0,21 1 16,-21 0-16,21-21 0,0 21 0,-21-1 15,0 1-15,21 0 16,0 0-16,-21 0 0,0 0 0,0-1 0,22 22 16,-1 0-1,-21 22 1,21-1-16,-21 0 0,21 0 15,-21 0-15,21 0 0,0 22 16,1-22-16,-1 0 0,0 0 0,0 0 16,0 1-16,22-1 0,-1 0 15,0-21-15,-21 21 0,22-21 0,-1 0 16,0 0-16,1 0 0,-1 0 16,-21 0-16,22 0 0,-1-21 0,-21 0 15,21 21-15,-20-21 0,-1-1 0,0 1 16,0 0-16,0-21 15,0 21-15,-21-22 0,0 22 0,22-21 16,-22 21-16,0-22 0,0 22 16,0 0-16,-22 0 0,1 0 0,0-1 15,0 22-15,0 0 0,0 0 16,-1 0-16,1 0 0,0 22 16,-21-1-16,21 0 0,21 0 15,0 0-15,0 22 0,0-22 16,0 0-16,0 0 0,0 0 0,0 0 15,21 1-15,0-1 0,0-21 16,0 0-16,0 0 0,1 0 16,-1 0-16,0 0 15,0 0-15,0-21 0,0 21 16,1-22-16,-22 1 0,21 0 0,-21 0 16,21 0-16,-21 0 0,21-1 15,-21 1-15,0 0 0,0 0 16,0 0-16,0 42 31,0 0-31,0 0 16,0 0-16,0 1 0,0-1 15,0 0-15,0 0 0,0 0 16,21 0-16,-21 1 0,21-1 0,1 0 0,-1-21 16,-21 21-16,21-21 15,0 0-15,0 0 0,0 0 0,1 0 16,-1 0-16,0 0 0,0 0 15,0-21-15,22 0 0,-22 0 0,0-1 16,0 1-16,0 0 0,0 0 0,1-21 16,-1-1-16,0 22 0,-21-21 15,0-1-15,0 1 0,21 0 0,-21-22 16,0 22-16,0 0 0,0-1 16,0 1-16,0 0 0,0-1 0,0 22 15,0-21-15,-21 21 16,0 21-16,0 0 15,21 21-15,-22 0 0,1 0 16,21 0-16,0 22 0,0-1 16,0 0-16,0 1 0,0 20 0,0-21 15,0 1-15,0-1 0,0 0 16,0 1-16,21-1 0,1-21 0,-1 22 16,0-22-16,0 0 0,0 0 0,0 0 15,1 0-15,-1-21 16,0 0-16,0 0 0,0 0 0,0-21 15,1 21-15,-1-21 0,0 0 16,0 0-16,0-22 0,0 22 16,-21 0-16,22-21 0,-22-1 0,21 22 15,-21-21-15,0 0 0,21-1 16,-21-20-16,0 20 0,21 1 0,-21 0 16,0-1-16,0 22 0,0 0 15,0 0-15,0 0 0,-21 42 16,0 0-16,21 0 15,-21 0-15,21 22 0,0-1 16,0 0-16,0 1 0,0-1 0,0 22 16,0-22-16,0 0 15,0 1-15,0-22 0,0 21 0,21-21 16,-21 22-16,21-22 0,0 0 0,-21 0 16,21 0-16,0-21 15,1 0-15,-1 0 0,0 0 0,0 0 16,0-21-16,0 21 15,1-21-15,-1 0 0,0 0 0,0-1 16,0 1-16,0 0 0,1 0 0,-22 0 16,0 0-16,21-22 0,0 22 15,-21 0-15,0 42 32,0 0-32,0 0 15,0 1-15,0-1 0,0 0 16,0 0-16,0 21 0,0-20 15,21-1-15,0 0 0,-21 0 16,21-21-16,1 0 0,-22 21 0,21-21 16,0 0-16,0 0 0,0 0 15,0 0-15,-21-21 0,22 0 0,-1 21 16,0-21-16,-21 0 0,21-1 16,0 1-16,-21 0 0,0-21 0,21 21 15,-21-1-15,22 1 0,-22 0 0,0 0 16,0 0-16,0 42 47,0 0-47,0 0 0,0 0 0,-22 1 15,22 20-15,0-21 0,-21 21 0,0 1 16,21-1-16,0 0 0,0 22 16,0-22-16,0 22 0,0-1 0,0 1 15,0-1-15,0 1 0,0-1 0,0 1 16,0-1-16,0 1 0,0-1 15,0 1-15,0-22 0,0 22 0,0-22 16,0-21-16,0 21 0,0-20 0,0-1 16,0 0-16,0 0 0,0 0 15,-21-21-15,0 0 0,0 0 0,-1 0 16,1 0-16,0 0 0,0-21 16,0 0-16,0 0 0,-1 0 15,1-22-15,0 1 0,21 0 0,0-1 16,-21 1-16,21-22 0,0 1 0,0 21 15,0-43-15,0 21 0,0 1 16,21-22-16,21-63 0,1 63 16,-22 22-16,0-1 0,21-20 15,-20 41-15,20-20 0,-21 21 0,21-1 16,-20 1-16,20 21 0,-21 21 0</inkml:trace>
  <inkml:trace contextRef="#ctx0" brushRef="#br0" timeOffset="163351.26">7916 15748 0,'0'0'0,"0"-21"0,0 0 0,0 0 0,0-1 16,0 1-16,0 0 16,-21 21-1,0 0-15,21 21 16,-21 0-16,21 1 0,0-1 0,0 21 16,0-21-16,0 22 0,0-22 15,0 21-15,0-21 0,0 22 16,0-22-16,0 0 0,0 21 15,0-21-15,0 1 0,0-1 0,0 0 16,21-21-16,0 0 0,0 0 16</inkml:trace>
  <inkml:trace contextRef="#ctx0" brushRef="#br0" timeOffset="163752.04">8361 15812 0,'0'0'0,"21"-22"0,0 1 15,-21-21-15,0 21 0,0 0 16,0-1-16,0 1 16,0 0-16,-21 21 15,0 0-15,21 21 16,-21-21-16,-1 21 0,1 1 0,21-1 16,-21 0-16,0 0 0,0 0 15,21 0-15,0 1 0,-21-1 0,21 0 16,21-21 15,0 0-15,0 0-16,-21-21 0,21 21 0,0 0 15,-21-21-15,22 21 0,-1 0 16,-21 21 0,0 0-16,0 21 0,0-21 15,0 22-15,0-1 0,0-21 16,0 22-16,0-1 0,0 0 0,0 1 15,0-1-15,0-21 0,0 21 16,0-20-16,0 20 0,21-42 16,0 0-16,0 0 15,0 0-15,1 0 0</inkml:trace>
  <inkml:trace contextRef="#ctx0" brushRef="#br0" timeOffset="163900.1">8699 16023 0,'-21'0'0,"0"0"16,0 0-16,0 0 15,42 0 17,0-21-32</inkml:trace>
  <inkml:trace contextRef="#ctx0" brushRef="#br0" timeOffset="165931.51">10096 15790 0,'0'0'16,"-21"0"-16,-63 22 16,105-44-1,0 1 1,21 0-16,-21 0 0,1 0 0,20 0 0,-21-22 16,21 22-16,-20-21 15,-1-1-15,21 1 0,-42 0 0,21-1 16,-21 1-16,0-21 0,0 20 15,0 1-15,0 0 0,0-1 0,0 1 16,-21 21-16,21 0 0,-21-1 0,0 22 16,0 0-16,-1 0 0,1 22 15,0-1-15,0 21 0,21 22 0,0-1 16,0 1-16,0 20 0,0-20 16,0 20-16,0 1 0,0 0 0,0 21 15,0-22-15,0 22 16,0 0-16,0 0 0,0-22 0,0 22 15,0 0-15,0-21 0,0 21 0,0-22 16,0 1-16,21-22 0,0 1 16,-21-1-16,21-20 0,1-1 0,-1 0 15,-21-20-15,21-22 0,0 0 16,0 0-16,0 0 0,1-22 16,-1 1-16,0-21 0,0 0 15,0-1-15,-21 1 0,21 0 0,-21-1 16,0-20-16,0 20 0,0-20 15,-21-1-15,0 22 0,-21-21 0,21 20 16,-43-41-16,43 41 16,-21 1-16,-1 21 0,1 0 15,21-1-15,-22 1 0,1 21 0,21 0 16,-21-21-16,20 21 0,1 0 16,21-21-1,21 0-15,1 0 16,-1-1-16,21 1 0,0 0 15,1 0-15,-1-21 0,0-1 0,1 1 16,-1 0-16,22-1 0,-22 1 16,0-22-16,22 22 0,-22-21 0,22-43 15,-22 63-15,-21 1 16,0 0-16,0 21 0,-21-22 16,0 22-16,0 0 0,-21 21 15,0 0 1,0 21-16,0 0 0,0 0 0,21 1 15,-22 20-15,22 0 0,-21 1 16,21-22-16,0 21 0,-21 22 0,21-22 16,0 0-16,0 1 0,0-1 15,0 0-15,0 1 0,21-1 0,0-21 16,1 21-16,-1-20 0,0-1 16,21 0-16,-21 0 0,1-21 15,20 0-15,-21 0 0,21 0 0,1 0 16,-22 0-16,21-21 0,1 0 15,-22 21-15,21-21 0,-21-1 0,0 1 16,1 0-16,-1-21 0,0 21 16,0-1-16,-21 1 0,0 0 0,0 0 15,0 0-15,0 0 0,0-1 0,-21 22 32,0 0-32,21 22 15,0-1-15,0 0 16,0 0-16,0 21 0,0-20 0,0-1 15,0 0-15,0 0 0,21 0 16,-21 0-16,21 1 0,0-22 16,0 21-16,1-21 0,-1 0 0,0 0 15,21 0-15,-21 0 0,1-21 16,20-1-16,-21 22 0,0-21 16,22 0-16,-22 0 0,0 0 0,0 0 15,-21-22-15,0 22 0,0 0 0,0-21 16,0 20-16,0-20 0,0 21 15,-21-21-15,0 20 0,-22-20 0,22 21 16,0 0-16,-21 0 0,21-1 0,-22 22 16,22 0-16,0 0 0,-21 0 15,20 0-15,1 22 0,-21-1 0,21 0 16,0 0-16,21 21 0,0-20 16,0 20-16,0-21 0,0 21 15,0-20-15,0 20 0,21-21 0,0 21 16,0-20-16,21-1 0,1 0 15,-1 0-15,0 0 0,1-21 0,-1 21 16,0-21-16,22 0 0,-1 0 0,-20 0 16,20 0-16,1 0 0,-22-21 15,22 21-15,-1-21 0,-21 0 0,1 0 16,-1 0-16,-21-22 0,22 22 16,-22 0-16,0 0 0,-21-22 0,0 22 15,0 0-15,0-21 0,0 21 16,0-1-16,-21 1 0,0 0 15,-1 0-15,1 21 0,0 0 0,0 0 16,0 0-16,0 0 0,-1 21 16,1 0-16,0 0 0,0 1 0,0 20 15,0 0-15,21-21 0,0 1 16,0-1-16,0 21 0,0-21 16,0 0-16,21 1 0,0-22 0,-21 21 15,21-21-15,0 0 0,0 0 16,1 0-16,-1 0 0,0 0 0,0 0 15,0-21-15,0 21 0,-21-22 0,22 1 16,-1 0-16,0 0 0,-21 0 16,21 0-16,-21-1 0,0 1 15,0 0-15,0 0 0,0 0 16,0 0-16,0-1 0,0 1 16,0 42-1,0 1 1,0-1-16,0 0 0,0 0 15,21 0-15,0 0 0,-21 22 16,22-43-16,-1 21 0,-21 0 0,21 0 16,0 0-16,0-21 0,0 0 15,1 0-15,-1 0 0,0 0 16,0 0-16,0 0 0,0 0 0,1-21 0,-1 21 16,0-21-16,0 0 0,0 0 15,0 0-15,1-22 0,-1 22 16,0-21-16,-21 21 0,21-22 0,-21 1 15,0 0-15,21-1 0,-21-20 16,0 20-16,0-20 0,0 21 0,0-22 16,0 22-16,0-22 0,0 22 15,0 21-15,0-22 0,-21 22 16,21 0-16,-21 21 0,0 0 0,21 21 16,0 0-16,-21 22 15,21-1-15,-22 0 0,22 22 0,0-22 16,0 22-16,0-22 0,0 22 15,0-22-15,0 21 0,0-20 0,0-1 16,22-21-16,-1 22 0,0-22 0,0 0 16,0 0-16,0 0 0,1 0 15,-1 1-15,0-22 0,0 0 16,0 0-16,0 0 0,1 0 0,-1-22 16,0 1-16,-21 0 15,21 0-15,-21 0 0,0 0 16,0-22-16</inkml:trace>
  <inkml:trace contextRef="#ctx0" brushRef="#br0" timeOffset="166111.4">12467 15473 0,'-21'0'0,"42"0"0,-42 21 16,63-21-1,-21 0-15,1 0 16,20 0-16,0-21 0,1 21 15,-1-21-15,0 0 0,22-1 0,-22 22 16,22-21-16,-22 0 0,-21 0 16,21 0-16,-20 21 0,-22-21 0</inkml:trace>
  <inkml:trace contextRef="#ctx0" brushRef="#br0" timeOffset="167300.32">7853 17251 0,'0'0'0,"-43"0"15,22-21 1,21 0-16,0-1 15,0 1-15,0 0 0,0 0 0,21 0 16,1 0-16,-1 21 0,0-22 16,0 1-16,21 0 0,-20 21 0,-1 0 15,0 0-15,21 0 0,-21 21 16,1 0-16,-1 1 0,0 20 0,-21-21 16,0 21-16,0-20 15,0 20-15,0 0 0,0 1 0,-21-22 16,0 21-16,-22 0 0,22-20 15,0 20-15,-21-21 0,20 0 0,-20 0 16,21-21-16,0 22 0,0-22 16,-22 0-16,22 0 0,0-22 15,21 1-15,-21 0 0,21 0 16,-21 0-16,21 0 0,0-1 0,0 1 16,0-21-16,0 21 15,0 0-15,0-1 0,0 1 0,0 0 0,21 21 31,0 0-31,0 21 0,0-21 0,0 21 16,1 1-16,-1-1 0,0 21 16,21-21-16,-21 0 0,1 22 0,-1-22 15,0 21-15,21-21 0,-21 1 16,1-1-16,-1 0 0,21 0 16,-21 0-16,22-21 0,-22 0 0,0 0 15,21 0-15,-21 0 0,22-21 16,-22 21-16,0-21 0,21-21 0,-20 20 15,20 1-15,-21-21 16,21 21-16,-20-22 0,-1 1 0,0 0 16,-21 21-16,0-22 0,0 1 15,0 21-15,0 0 0,-21-1 0,0 1 16,-1 0-16,22 0 0,-21 21 16,0 0-16,21 21 15,0 0-15,0 0 0,0 1 16,0-1-16,0 21 0,0-21 0,0 0 15,21 22-15,-21-22 0,21 0 16,1 21-16,-1-20 0,0-1 16,0 0-16,21-21 0,-20 0 15,-1 21-15,0-21 0,0 0 0,0 0 16,22-21-16,-22 0 0,0 0 16,0 21-16,0-43 0,0 22 0,1 0 15,-1 0-15,-21-22 0,0 22 16,0 0-16,0-21 0,-21 21 0,-1-22 15,1 22-15,-21-21 0,21 21 16,-22 21-16,22-22 0,-21 22 0,0 0 16,20 0-16,1 0 0,-21 22 15,21-22-15,0 21 0,-1 0 0,22 0 16,-21 0-16,21 0 16,0 1-16,0-1 0,21-21 15,1 0-15,-1 21 16</inkml:trace>
  <inkml:trace contextRef="#ctx0" brushRef="#br0" timeOffset="167452.22">9313 17230 0,'0'0'0,"0"-21"31,21 21-16</inkml:trace>
  <inkml:trace contextRef="#ctx0" brushRef="#br0" timeOffset="169735.58">9991 17230 0,'21'21'16,"-42"-42"-16,63 42 0,-21-21 0,0 0 15,22 0-15,-22 0 16,0 0-16,21 0 0,1-21 16,-1 0-16,0-1 0,22-20 0,-22 21 15,0-21-15,22 20 0,-22-20 16,1-21-16,-1 20 0,21-63 16,-41 43-16,-1 21 0,0-22 15,-21 1-15,0 20 0,0-20 16,0 20-16,-21 1 0,0 21 0,21 0 15,-22 0-15,1 21 0,0 0 16,-21 0-16,21 0 0,-1 21 0,1 21 16,0-21-16,0 22 0,0-1 15,0 21-15,-1 1 0,22-1 0,0 1 16,0 21-16,0-22 16,0 22-16,0-1 0,0-20 0,0 21 0,0-1 15,0 1-15,0-22 0,0 22 16,22 0-16,-22-1 0,21 1 15,0-21-15,-21-1 0,21 1 16,0-1-16,-21 1 0,21-22 0,1 0 16,-1 1-16,0-22 0,0 0 15,0 0-15,0-21 0,1 0 0,-1 0 16,21-21-16,-21 0 0,0 0 16,1-1-16,20 1 0,-21-21 0,0 21 15,-21-22-15,0 1 0,21 0 16,-21-1-16,0-20 0,0 21 0,-21-22 15,0 22-15,-21-22 0,21 22 16,-22-22-16,1 22 0,0 0 0,-1-1 16,1 1-16,0 21 15,-1 0-15,1 0 0,21-1 0,-22 22 16,22 0-16,0 0 0,0 0 16,21-21-1,21 21 1,0-21-16,0 21 0,22-21 0,-1 0 15,0 0-15,1-1 0,20 1 16,1 0-16,-22 0 0,85-21 16,-85 20-16,22 1 0,-43 0 15,21 0-15,-20 0 0,-1 0 16,0 21-16,-42 0 31,0 21-31,-1-21 0,22 21 16,-21 0-16,21 0 0,0 0 15,0 1-15,0 20 0,0-21 0,0 0 16,0 0-16,0 1 0,21-1 16,1-21-16,-1 21 0,0 0 0,0-21 15,0 0-15,22 0 0,-22 21 16,0-21-16,0 0 0,21 0 16,-20 0-16,-1-21 0,0 0 0,0 21 15,0-21-15,0 0 0,1-1 16,-1 1-16,0 0 0,-21 0 15,0-21-15,0 20 0,0-20 0,0 21 16,0-21-16,-21-1 0,0 1 0,-1 21 16,1-22-16,0 1 0,-21 21 15,21 0-15,-1 0 0,1 21 0,-21 0 16,21 0-16,0 0 0,-1 0 16,-20 0-16,21 42 0,0-21 0,0 0 15,-1 22-15,22-22 0,0 21 16,0-21-16,0 22 0,0-22 0,0 0 15,22 0-15,-1 0 0,0 0 16,0 1-16,0-1 0,0-21 16,22 21-16,-22-21 0,0 0 15,21 0-15,-20 0 0,-1 0 0,0 0 16,0 0-16,0 0 0,0 0 16,1 0-16,-22-21 15,0 0 16,0 42 579,21-21-501,0 0-78,0 0-15,-21-21-16,21-1 0,0 1 16,1 21-16,-22-21 0,21 0 0,0 0 15,0 21-15,0-21 0,0-1 16,-21 1-16,22 0 0,-1 0 0,0 0 16,-21-22-16,0 22 0,21 0 15,-21 0-15,0 0 0,0 0 0,0-1 16,0 1-16,-21 21 15,0 0 1,0 0-16,-1 21 16,1 1-16,21-1 15,0 0-15,0 0 16,21 0 0,1-21-16,-1 0 15,0 21-15,0-21 16,-21 22-16,21-22 0,0 21 15,-21 0-15,0 0 16,22 0-16,-22 0 0,0 1 0,0-1 16,0 0-16,0 0 0,0 0 15,0 0-15,21-21 0,-21 22 16,0-1-16,21 0 16,0-21-16,0 0 0,0 0 15,1 0 1,-1 0-16,-21-21 15,0 0-15,0-1 0,0 1 16,0 0-16,0 0 0,0-21 0,0 20 16,0-20-16,0 0 0</inkml:trace>
  <inkml:trace contextRef="#ctx0" brushRef="#br0" timeOffset="171509.08">15684 2879 0,'0'-21'15,"-21"-1"1,21 1-16,0 0 0,0 0 15,0 0-15,0 0 0,0-1 16,0 1-16,0 0 0,21 0 0,1 0 16,-1 0-16,-21-1 0,21 22 15,0-21-15,0 21 0,0 0 16,1 0-16,-1 21 16,0 1-16,0 20 0,0-21 0,0 21 15,-21 1-15,0-1 0,0 22 16,0-22-16,0 0 0,0 22 0,0-22 15,-21 22-15,0-22 0,0 0 16,0 22-16,0-43 0,-22 21 0,22 1 16,0-22-16,0 21 0,-22-21 15,22-21-15,0 21 0,-21-21 0,21 0 16,-1 0-16,-20 0 0,21 0 16,0-21-16,0 21 0,-1-21 0,1 0 15,0 0-15,21-22 0,0 22 16,0-21-16,-21 21 0,21-22 15,0 22-15,0-21 0,0 21 16,0 0-16,0-1 0,21 1 0,-21 0 16,21 21-16,0 0 0,1 0 15,-1 0-15,0 0 0,-21 21 16,21 0-16,0 1 0,0-1 0,1 21 16,-22-21-16,21 0 0,0 22 15,-21-22-15,21 21 0,0-21 0,-21 22 16,0-22-16,21 0 0,1 0 15,-22 0-15,21 1 0,-21-1 0,0 0 16,21-21 0,0 0-16,0 0 15,0-21-15,1 21 16,-22-21-16</inkml:trace>
  <inkml:trace contextRef="#ctx0" brushRef="#br0" timeOffset="171783.92">16298 2688 0,'0'-21'0,"0"42"15,0-63-15,-21 42 16,21 21 0,0 21-16,0-20 0,0 20 0,0-21 15,0 21-15,0 1 0,0-1 16,0 0-16,21 1 0,-21-1 0,0 0 15,0 1-15,0-1 0,0 0 16,0 1-16,0-1 0,0 0 0,0-20 16,0 20-16,0-21 0,0 0 15,0 0-15,0 1 0,21-22 16,-21 21-16,22-21 0,-1-21 16,0 21-16</inkml:trace>
  <inkml:trace contextRef="#ctx0" brushRef="#br0" timeOffset="171964.82">16658 3154 0,'0'-21'15,"0"0"1,21 21 31,0 0-32,1-22-15,-1 22 16,0 0-16</inkml:trace>
  <inkml:trace contextRef="#ctx0" brushRef="#br0" timeOffset="173047.72">17484 3112 0,'0'-22'16,"0"1"-16,0 0 0,0 0 15,-22 0-15,22 0 16,0-1-16,-21 1 0,0 0 16,0 0-16,21 0 15,-21 0-15,0 21 0,-1 0 0,1 0 16,0 0-16,0 0 15,0 0-15,0 21 0,-1 0 0,1 0 16,0 0-16,0 22 0,0-22 16,0 21-16,21-21 0,0 22 0,-22-1 15,22-21-15,0 21 0,0-20 16,0-1-16,0 0 0,0 0 16,22 0-16,-1-21 0,0 0 0,0 0 15,0 0-15,0 0 0,22-21 0,-22 21 16,0-21-16,21 0 0,-20 0 15,-1-1-15,0 1 0,0 0 16,0 0-16,0 0 0,-21 0 0,0-1 16,0 1-16,22 0 0,-22 42 47,0 0-47,0 22 0,0-1 0,0 0 15,0 1-15,0-1 0,21 22 16,0-1-16,-21 1 0,21-1 0,-21 1 15,0-1-15,21 1 0,-21-1 16,21 1-16,-21-1 0,0 22 0,0-22 16,0 1-16,22 20 0,-22-20 15,0-22-15,21 22 0,-21-1 16,0-20-16,0-1 0,0 0 0,0 1 16,0-22-16,0 21 0,0-21 15,-21-21-15,-1 21 0,1-21 0,-21 0 16,21 0-16,-22-21 0,22 21 0,-21-21 15,0-21-15,-22 21 0,22-22 16,-1 1-16,1 0 0,0-22 16,-1 1-16,1-1 0,0 1 0,21-1 15,21-21-15,0 22 0,0-1 0,0-20 16,0 20-16,21-20 0,21 20 16,0-21-16,1 22 0,-1-22 15,22 22-15,-1-1 0,1 1 0,-1-1 16,1 1-16,-22 20 0,21 1 15,-20 0-15,-1-1 0,0 22 0,-20 0 16,-1 0-16,0 0 0,-21 0 16,-21 42 15,0 0-31,21 0 0,0 0 16,0 0-16,0 22 0,0-22 15,0 0-15,0 0 0,0 0 16,0 1-16,0-1 0,0 0 15,21 0-15,0 0 0,0-21 16,0 0-16,0 0 0,1 0 16,-1 0-16,0-21 0,0 21 15,21-21-15,-20 0 0,-1 0 16,0-1-16,-21 1 0,0 0 0,21 0 16,-21 0-16,0 0 0,0-1 15,0-20-15,0 21 0,-21 0 0,0 0 16,0 21-16,-1-22 0,1 22 15,0 0-15,0 0 16,0 0-16,0 0 0,-1 22 16,22-1-16,-21-21 0,21 21 15,0 0-15,0 0 0,0 0 16,0 1-16,0-1 16,21-21-1,1 0-15,-1 0 0</inkml:trace>
  <inkml:trace contextRef="#ctx0" brushRef="#br0" timeOffset="173347.54">18457 2455 0,'0'0'0,"0"-21"0,0 42 31,0 22-31,-21-22 16,21 21-16,0 1 0,0-22 16,0 21-16,0 0 0,-21 1 0,21-1 15,0 43 1,0-43-16,0 0 0,0-20 0,0 20 0,0-21 16,0 0-16,0 22 0,0-22 15,0 0-15,0 0 16,0 0-1,21-21-15,0 0 16,0-21-16,-21 0 0,22 0 16</inkml:trace>
  <inkml:trace contextRef="#ctx0" brushRef="#br0" timeOffset="173715.84">18690 2794 0,'0'0'0,"-21"0"31,0 21-31,21 0 0,-21 1 0,-1-1 16,22 21-16,0-21 0,0 0 16,0 22-16,0-22 0,0 21 15,0-21-15,0 1 0,0 20 0,22-21 16,20 0-16,-21 0 0,0 1 16,0-22-16,22 0 0,-1 0 15,-21 0-15,43 0 0,-43 0 16,21 0-16,-21-22 0,1 1 0,-1 0 15,-21 0-15,0 0 0,0-22 16,0 22-16,0 0 0,0-21 16,0 21-16,-21-22 0,-1 22 0,1 0 15,0-21-15,0 20 0,0 1 16,-22 21-16,22-21 0,0 21 0,-21 0 16,21 0-16,-1 0 0,1 0 15,-21 0-15,21 0 0,0 0 16,21 21-16,0 0 31</inkml:trace>
  <inkml:trace contextRef="#ctx0" brushRef="#br0" timeOffset="174008.67">18224 2519 0,'22'0'15,"-44"0"-15,65-21 0,-22 0 0,21 21 0,1-22 16,-1 22-16,0-21 0,1 21 16,-1-21-16,0 21 0,1-21 0,-1 21 15,0 0-15,1 0 0,-1-21 16,-21 21-16,0 0 0,0 0 0,1 0 15,-1 0-15,-21-21 16,0 42 0,0 0-1,0 0-15,0 21 16</inkml:trace>
  <inkml:trace contextRef="#ctx0" brushRef="#br0" timeOffset="174968.12">15240 4551 0,'0'-21'0,"0"0"0,0-1 15,0 1 1,21 0-16,-21 0 0,21 21 16,0-21-16,1 21 0,-1 0 15,0 0-15,0 0 0,0 0 0,22 21 16,-22 0-16,0 0 16,0 22-16,21-22 0,-20 21 0,-1 0 15,-21 22-15,0-22 0,0 22 16,0-1-16,0-20 0,0 20 0,-21-21 15,-1 1-15,1-1 0,0 0 16,0 1-16,-21-1 0,20-21 0,-20 0 16,21 1-16,-21-22 0,-1 0 15,1 0-15,21 0 0,0 0 16,-1 0-16,22-22 0,-21 1 16,21 0-16,0 0 0,0 0 0,0-22 15,0 22-15,0-21 16,0 0-16,0 20 0,0-20 0,21 21 15,1 0-15,-1 0 0,-21-1 16,21 22-16,0 0 0,0 0 0,0 22 16,1-1-16,-1 0 15,0 0-15,-21 0 0,21 22 0,0-22 16,-21 0-16,0 21 0,21-21 16,-21 1-16,22 20 0,-22-21 0,21 0 15,-21 0-15,0 1 0,21-1 16,-21 0-16,21-21 0,0 0 15,0 0-15,1 0 16,-1 0-16</inkml:trace>
  <inkml:trace contextRef="#ctx0" brushRef="#br0" timeOffset="175447.46">15875 4699 0,'0'0'0,"0"-21"0,0-21 0,0 20 16,0 1-16,0 0 16,0 0-16,21 21 0,0 0 15,0 0-15,1 0 0,-1 0 16,21 21-16,-21 0 0,22 0 16,-22 22-16,21-22 0,-21 21 15,22 1-15,-22-22 0,0 21 0,0 0 16,-21 1-16,0-1 0,0 0 15,0 1-15,0-1 0,0-21 0,-21 22 16,0-22-16,0 21 0,-1-21 16,-20 0-16,21 1 0,0-22 0,0 21 15,-1-21-15,1 0 0,0 0 16,0 0-16,0 0 0,0-21 0,-1-1 16,22 1-16,0 0 15,0-21-15,0 21 0,0-1 16,0 1-16,0 0 0,0 0 15,0 0-15,22 0 0,-1 21 16,0 0-16,0 0 0,0 21 16,0 0-16,1 0 0,-1 0 15,0 0-15,-21 1 0,21-1 0,0 0 16,-21 0-16,0 0 0,21-21 16,-21 21-16,22 1 0,-1-22 0,-21 21 15,21-21-15,-21 21 16,21-21-16,0 0 0,0 0 15</inkml:trace>
  <inkml:trace contextRef="#ctx0" brushRef="#br0" timeOffset="175625.75">16616 4995 0,'0'0'0,"0"-21"0,0 0 15,-21 21 1,-1-21-16,44 21 31,-1-21-31,0 21 16,21 0-16,-21 0 0,22 0 15,-1 0-15,0 0 0</inkml:trace>
  <inkml:trace contextRef="#ctx0" brushRef="#br0" timeOffset="176475.29">17526 5080 0,'0'-21'15,"0"0"1,0 0-16,0-1 0,21 1 0,0 0 16,0 0-16,-21 0 15,43-22-15,-22 22 0,0-21 0,0 0 16,0 20-16,1-20 0,-1 21 15,0-21-15,0 20 0,-21-20 0,0 21 16,21 0-16,-21 0 16,0 42-1,0 0-15,-21 0 0,21 0 16,-21 0-16,0 22 0,21-1 0,-21-21 16,21 22-16,0-1 0,0 0 15,0-21-15,0 22 0,0-22 0,0 0 16,0 0-16,0 0 0,21 1 15,0-22-15,0 0 0,0 0 16,0 0-16,1 0 16,20-22-16,-21 22 0,0-21 0,22 0 15,-22 0-15,0-21 0,0 20 16,0-20-16,0 21 0,1-21 0,-1-1 16,0 1-16,-21 21 0,0-22 0,0 1 15,21-21-15,-21 20 0,21 1 16,-21 0-16,0 20 0,0-20 15,0 21-15,0 0 0,0 0 16,0 42-16,0 0 16,0 0-16,0 21 0,-21 1 15,0-1-15,21 0 0,-21 22 16,21-1-16,-21 1 0,-1-1 16,22 22-16,0-21 0,0-1 0,-21 22 15,21-22-15,-21 22 0,21-22 16,-21 1-16,21-1 0,0 1 0,0-1 15,0 1-15,0-1 0,0-20 16,0 20-16,0-20 0,0-22 0,21 21 16,0-21-16,0 0 0,1-21 15,-22 22-15,21-22 0,0 0 0,0 0 16,21-22-16,-20 1 0,-1 21 16,0-21-16,0-21 0,0 21 15,0-1-15,-21-20 0,0 0 16,0 21-16,0-22 0,0 1 0,0 0 15,-42-1-15,21 1 0,-43-22 16,22 22-16,0 21 0,-1 0 16,1 0-16,21-1 0,-21 1 15,20 21-15,1 0 0,-21-21 16,42 0 0,0 0-1,0 0-15,21 21 0,-21-22 16,21 22-16,0-21 0,1 0 0,-1 21 15,0-21-15,0 0 0,0 0 16,0-22-16,-21 22 0,0 0 16,22 0-16</inkml:trace>
  <inkml:trace contextRef="#ctx0" brushRef="#br0" timeOffset="176691.17">17632 4255 0,'-21'0'16,"42"0"-16,-64 0 0,22 0 15,0 0 1,21 21 15,21-21-31,-21 21 0,21 0 16,-21 0-16,0 0 15</inkml:trace>
  <inkml:trace contextRef="#ctx0" brushRef="#br0" timeOffset="177451.74">14965 6244 0,'0'0'0,"0"-21"15,0 0-15,21 21 16,-21-21-16,21 21 0,0-21 16,0 21-16,1-22 0,-1 22 15,0 0-15,0 0 0,0 0 16,0 0-16,1 22 0,-1-1 16,0 0-16,0 0 0,0 21 0,-21 1 15,0-1-15,0 0 0,0 1 16,0-1-16,-21 22 0,-21-22 0,21 0 15,-1-21-15,-20 22 0,21-1 16,0-21-16,0 0 0,-22 1 0,22-1 16,0-21-16,0 0 15,0 0-15,21-21 16,0-1 0,0 1-16,0 0 0,0 0 0,0-21 15,0 20-15,0 1 0,0-21 16,0 21-16,0 0 0,21 21 15,0 0 1,0 0-16,-21 21 0,21 0 16,0 21-16,-21-21 0,22 1 15,-1-1-15,-21 21 0,21-21 0,-21 0 16,0 22-16,21-22 0,0 0 0,0 0 16,-21 0-16,0 1 0,0-1 15,22 0-15,-1 0 0,0-21 16,0 0-16,0 0 15</inkml:trace>
  <inkml:trace contextRef="#ctx0" brushRef="#br0" timeOffset="177964.45">15621 6371 0,'21'-21'16,"-42"42"-16,42-84 0,-21 42 0,0-1 0,0 1 15,21 0-15,0 21 0,-21-21 16,22 21-16,-1 0 16,0 0-16,0 0 0,-21 21 15,0 0-15,0 0 16,0 22-16,0-22 0,0 21 0,0 1 16,0-22-16,-21 21 0,0 0 15,21-20-15,-43 20 0,43-21 0,-42 0 16,42 0-16,-21 1 0,0-1 15,21 0-15,-21-21 0,21-21 32,0 0-17,21 21-15,0-22 0,0 1 0,0 21 16,0-21-16,1 21 0,-1 0 16,0 0-16,21 0 0,-21 0 0,1 0 15,-1 0-15,21 21 16,-21 0-16,0 1 0,1-1 0,-22 0 15,0 0-15,0 0 0,0 0 16,0 1-16,-22-1 0,1 0 0,0 0 16,0 0-16,0 0 0,-22 1 0,22-22 15,0 21-15,-21-21 0,21 21 16,-1-21-16,-20 0 0,21 0 0,0 0 16,0 0-16,-1 0 15,22-21 1,0 0-16,0-1 15,0 1-15,22 21 0,-1-21 0,0 0 16,0 0-16</inkml:trace>
  <inkml:trace contextRef="#ctx0" brushRef="#br0" timeOffset="178131.35">16044 6519 0,'21'-21'47,"1"0"-47,-1 21 16,0 0-16</inkml:trace>
  <inkml:trace contextRef="#ctx0" brushRef="#br0" timeOffset="179568.16">16700 6350 0,'0'0'15,"0"-21"-15,0 0 0,0 0 16,0-1-16,22 1 0,-1 0 0,-21 0 16,21-21-16,-21 20 0,21-20 15,0 0-15,0 21 0,-21-22 16,22 1-16,-1-22 0,-21 22 15,21 21-15,-21-21 0,0-1 0,0 22 16,0 0-16,0 42 16,0 0-16,0 0 15,0 22-15,0-1 0,0 22 16,0-22-16,0 21 0,0-20 0,0 20 16,-21 1-16,21-1 0,0 22 15,0-22-15,-21 1 0,21-1 0,0-20 16,0 20-16,0-20 0,0-1 15,0 0-15,0-21 0,0 22 0,0-22 16,0 0-16,0 0 16,-22-21-1,1 0 1,0-21-16,21 0 0,-21 0 16,0 21-16,0-21 0,-1-1 0,1 1 15,0 21-15,0-21 0,0 21 0,0 0 16,21 21 15,21 0-15,0-21-16,0 22 0,0-22 0,0 0 15,1 21-15,20-21 0,-21 0 16,21 0-16,1 0 0,-22 0 16,21 0-16,1 0 0,-1 0 0,0 0 15,1-21-15,-22-1 0,21 22 16,-21-21-16,0 0 0,1 0 0,-1 21 15,0-42-15,-21 20 0,0 1 16,0 0-16,0 0 0,0-21 0,0 20 16,0 1-16,0 0 0,-21 21 15,0 0-15,-1 0 16,1 21-16,21 0 16,-21 22-16,0-22 0,21 0 0,0 0 15,0 22-15,-21-22 0,21 0 16,0 0-16,0 0 0,0 0 15,0 1-15,21-44 32,-21 1-17,0 0-15,21 0 16,-21 0-16,21 0 0,-21-1 0,21 1 16,-21 0-16,0 0 0,0 0 0,0 0 15,22-1-15,-22 1 0,21 21 31,-21 21-31,0 1 0,0-1 16,0 0-16,0 0 0,0 0 16,21 0-16,-21 1 0,0-1 15,0 0-15,21 0 0,0 0 0,0 0 16,1-21-16,-22 22 0,21-22 16,0 0-16,0 0 0,0 0 15,0 0-15,1 0 0,-1-22 0,-21 1 16,21 21-16,0-21 0,0 0 15,0 0-15,-21 0 0,22-1 0,-22 1 16,21 0-16,-21 0 0,0-21 16,0 20-16,0 1 0,0 0 0,0 0 15,0 42 17,0 0-32,0 0 15,0 1-15,0-1 0,0 0 16,0 0-16,0 0 0,0 0 0,0 1 15,21-1-15,0 0 0,0 0 16,0-21-16,1 0 0,-1 0 16,0 0-16,0 0 15,0 0-15,0 0 0,1 0 0,-22-21 16,21 21-16,-21-21 0,0 0 16,21-1-16,0 1 0,-21 0 0,21 0 15,-21 0-15,0 0 0,0-22 16,0 22-16,0 0 0,0 0 15,0 0-15,0-1 0,0 1 0,0 42 32,0 1-32,0-1 15,0 21-15,0 0 0,0 1 16,0 20-16,0-20 0,0 20 0,-21 1 16,21-1-16,0 1 0,0-1 15,0 22-15,0-22 0,0 22 0,0 0 16,21-1-16,-21-20 0,0 20 0,0-20 15,21-1-15,-21-20 0,22-1 16,-22 0-16,0 1 0,0-22 16,0 21-16,0-21 0,0-42 31,0 0-31,0 0 16,0 0-16,0-22 0,0 22 0,0-21 15,0 0-15,-22-1 0,22 1 16,0 0-16,0-22 0,-21 1 0,21-1 15</inkml:trace>
  <inkml:trace contextRef="#ctx0" brushRef="#br0" timeOffset="179857.08">17843 6519 0,'0'0'0,"0"-42"0,0 21 16,0-21-16,0 20 0,0 1 0,0 0 15,0 0-15,22 21 16,-1 0-16,0 0 0,0-21 0,0 21 15,0 0-15,1 0 0,20 0 16,-21 21-16,0 0 0,0 0 0,1 0 16,-1 22-16,-21-22 0,0 21 0,0-21 15,0 22-15,0-22 0,-21 21 16,-1-21-16,1 1 0,-21-1 0,21 0 16,0 0-16,-1-21 15,1 21-15,0-21 0,0 21 0,21-42 31,0 0-15,21 0-16,0 0 0,0 0 0,-21-1 16,22-20-16</inkml:trace>
  <inkml:trace contextRef="#ctx0" brushRef="#br0" timeOffset="181773.21">18288 6054 0,'0'-43'0,"0"86"0,0-128 0,0 64 16,0 0-16,0 0 0,0-1 0,0 44 31,0-1-31,0 0 0,-21 21 16,21-21-16,0 22 0,0-1 15,-21 0-15,21-20 0,0 20 16,0 0-16,0 22 0,0-22 16,0 0-16,0 1 0,21-1 0,0 0 15,0-20-15,0 20 0,0-21 0,1 0 16,-1 0-16,21 1 0,-21-22 15,22 0-15,-22 0 0,21 0 0,-21 0 16,22 0-16,-22-22 0,21 22 16,-21-21-16,0 0 0,1 0 0,-1-21 15,0 20-15,-21 1 0,21-21 16,-21 21-16,0-22 0,0 22 16,0 0-16,0 0 0,0 0 0,-21 0 15,0 21-15,0 0 16,-1 0-16,1 0 0,0 0 15,0 21-15,21 0 0,-21 0 16,21 0-16,0 22 0,0-22 0,0 21 16,0-21-16,0 0 0,0 22 0,0-22 15,21 0-15,0 0 0,0 0 16,0-21-16,1 22 0,-1-22 0,21 0 16,-21 0-16,0 0 0,1 0 15,20 0-15,-21-22 0,0 1 0,0 21 16,1-21-16,-1 0 15,0 0-15,-21-22 0,0 22 0,21 0 16,-21 0-16,0-21 0,0 20 16,0 1-16,0 0 0,0 0 15,0 42 17,0 0-32,0 0 0,0 1 15,0-1-15,0 0 0,0 0 16,0 0-16,0 0 0,0 1 0,0-1 15,0 0-15,0 0 16,0-42 31,0 0-47,0 0 0,0-1 0,0 1 16,0-21-16,0 21 15,0 0-15,0-1 0,21-20 0,-21 21 16,0 0-16,0 0 0,0-1 15,21 1-15,-21 0 0,22 21 32,-22 21-32,21 0 0,-21 1 15,0-1-15,0 0 0,0 0 16,21 0-16,-21 0 0,0 1 16,21-1-16,-21 0 0,0 0 15,0 0-15,0 0 16,21-21-1,0 0-15,1-21 16,-22 0-16,21 0 16,0 0-16,-21 0 0,21-1 15,0 1-15,-21 0 0,0 0 16,21 0-16,-21 0 0,22-1 0,-22 1 16,0 0-16,0 0 15,0 42 16,0 0-31,0 0 16,0 1-16,0-1 0,0 0 0,0 0 16,0 0-16,0 0 0,0 1 15,21-22-15,0 21 0,-21 0 0,21-21 16,0 21-16,0-21 0,1 0 16,-1 0-16,0 0 0,0 0 0,0 0 15,0 0-15,1 0 0,-1-21 16,0 0-16,0 21 0,0-21 0,0-1 15,-21 1-15,0 0 0,22 21 0,-22-21 16,0 0-16,0 0 0,0-1 16,0 1-16,0 0 0,-22 21 15,1 0 1,0 0-16,0 0 16,0 21-16,21 0 0,0 1 15,0-1-15,0 0 16,0 0-16,0 0 0,0 0 0,0 1 15,0-1-15,0 0 16,21-21-16,0 0 16,0 0-16,0 0 15,1-21-15,-22 0 0,21 21 16,0-22-16,-21 1 16,21 0-16,-21 0 0,21 0 15,0 0-15,1-1 0,-22 1 16,0 42 31,0 1-47,0-1 0,0 0 0,0 0 15,0 0-15,0 0 16,0 1-16,21-1 0,0-21 0,-21 21 16,21-21-16,0 0 0,0 0 15,1 0-15,-1 0 16,0 0-16,0-21 15,0 0-15,-21-1 0,21 1 16,-21 0-16,22 0 0,-1 0 0,-21 0 16,0-1-16,0-20 0,0 21 15,21 0-15,-21-22 0,0 1 0,0 21 16,0-21-16,0-1 0,0 1 16,0 21-16,0-22 0,0 22 0,0 0 15,0 0-15,0 0 0,0 42 31,0 0-31,0 0 0,-21 0 16,21 22-16,-21-22 0,21 21 16,0 1-16,0-22 0,0 21 15,0-21-15,0 22 0,0-22 16,0 21-16,0-21 0,0 0 0,0 1 16,0-1-16,0 0 0,21-21 15,0 0-15,-21 21 0,21-21 0,0 0 16,0 0-16,-21-21 15,22 21-15,-1-21 0,-21 0 16,21-1-16,0 1 0,-21 0 16,21 0-16,-21 0 0,0 0 15,21 21-15,-21-22 0,0 44 32,0-1-17,0 0-15,0 0 0,0 0 16,0 0-16,0 1 0,0-1 15,0 0-15,0 0 0,0 0 0,0 0 16,0 1 0,-21-22 15,0-22-31,21 1 16</inkml:trace>
  <inkml:trace contextRef="#ctx0" brushRef="#br0" timeOffset="182016.08">20045 5948 0,'0'0'0,"0"-21"16,0 0 0,21-1-1,0 22-15,21-21 0,-20 21 16,-1 0-16,21-21 0,-21 0 0,22 21 15,-22 0-15,21-21 0,-21 21 16,0 0-16,1-21 0,-1 21 16,0 0-16,-21 21 31,-21 0-31,0-21 0</inkml:trace>
  <inkml:trace contextRef="#ctx0" brushRef="#br0" timeOffset="182979.95">14795 7768 0,'0'-21'0,"0"0"31,0 0-16,0 0-15,0-1 16,0 1-16,22 21 16,-1-21-16,-21 0 0,21 21 0,0 0 15,-21-21-15,21 21 0,0 0 16,1 0-16,-1 0 16,0 21-16,0 0 0,0 0 15,0 22-15,1-22 0,-1 21 0,-21-21 16,0 22-16,0-1 0,0 0 15,0 1-15,-21-1 0,-1 0 0,1 1 16,0-22-16,-21 21 0,21-21 0,-22 22 16,22-22-16,0 0 0,-21-21 15,20 21-15,1-21 0,0 0 0,0 0 16,21-21 0,0 0-16,0 0 0,0-1 15,0 1-15,0 0 16,0-21-16,0 21 0,0-1 0,21-20 15,0 21-15,-21 0 0,21 21 16,1-21-16,-1 21 0,0 0 16,0 0-16,0 21 0,0 0 0,-21 0 15,22 0-15,-1 0 0,0 1 16,-21-1-16,21 0 0,-21 0 0,21 0 16,-21 22-16,0-22 0,21 0 15,1 0-15,-22 0 0,0 0 16,0 1-16,21-22 15,0 0 1,21-22-16,-42 1 16</inkml:trace>
  <inkml:trace contextRef="#ctx0" brushRef="#br0" timeOffset="183373.25">15642 7684 0,'0'21'16,"0"0"-16,0 0 0,0 0 16,-21 22-16,21-22 15,0 0-15,0 0 0,0 21 16,-21-20-16,21 20 0,0-21 16,0 0-16,0 0 0,0 1 0,0-1 15,0 0-15,0 0 0,21-21 0,0 0 16,0 0-16,0 0 15,22 0-15,-22 0 0,0-21 16,0 0-16,0 0 0,1 21 16,-1-22-16,-21 1 0,21 0 0,-21 0 15,21 21-15,-21-21 16,0 42 0,0 0-16,0 0 15,-21 0-15,21 22 0,0-22 16,-21 0-16,21 0 0,0 0 15,0 22-15,0-22 0,0 0 16,0 0-16,21-21 16,0 0-1,0 0-15,22 0 0</inkml:trace>
  <inkml:trace contextRef="#ctx0" brushRef="#br0" timeOffset="183541.16">16319 7916 0,'0'0'0,"-21"0"0,0 0 15,0-21-15,0 21 0,0 0 0,21-21 32,21 21-32,21 0 15,-21-21-15</inkml:trace>
  <inkml:trace contextRef="#ctx0" brushRef="#br0" timeOffset="184983.53">17060 7811 0,'0'-64'16,"0"43"-16,0 0 15,0 0-15,21-22 0,-21 22 0,22-21 16,-22-1-16,0 1 0,0 0 16,0-1-16,21 1 0,-21 0 0,0 21 15,0-22-15,0 22 0,0 0 16,0 42 0,0 0-16,0 0 0,-21 22 15,21-1-15,0 0 0,0 1 16,0 20-16,0-20 0,0 20 0,0-21 15,0 22-15,0-22 0,0 22 16,0-22-16,0 22 0,0-22 16,0 0-16,0 1 0,0-1 0,0-21 15,0 21-15,0-20 0,0-1 0,0 0 16,-22-21 0,1 0-1,0-21-15,0 21 16,21-21-16,-21-1 0,0 1 0,21 0 15,-22 0-15,1 21 0,0-21 0,0 0 16,0 21 0,0 0-16,21 21 31,0 0-31,0 0 0,21 0 0,0 0 16,0-21-16,0 22 0,22-1 15,-22-21-15,21 21 0,-21-21 0,22 21 16,-1-21-16,-21 0 0,21 0 0,1 0 15,-1 0-15,0 0 0,1-21 16,-22 0-16,21 21 0,-21-21 0,22-1 16,-22 1-16,0 0 0,0 0 15,0 0-15,-21-22 0,0 22 0,22 0 16,-22-21-16,0 21 16,0-1-16,0 1 0,-22 42 31,22 1-16,0-1-15,0 0 0,0 0 0,0 21 16,0-20-16,0-1 0,0 0 16,0 0-16,0 0 0,0 0 0,0 1 15,0-1-15,0-42 47,0-1-47,22 1 0,-22 0 16,21 0-16,0 0 0,-21-22 15,21 22-15,0 0 0,-21-21 16,21 21-16,-21-1 0,0 1 16,0 0-16,0 42 31,0 0-31,0 1 0,0 20 16,0-21-16,0 0 0,0 0 0,22 22 15,-22-22-15,21 0 0,-21 0 0,21 0 16,0-21-16,-21 22 0,21-22 15,0 0-15,1 0 0,-1 0 16,0 0-16,0 0 16,0-22-16,0 1 15,-21 0-15,22 0 0,-1 0 16,-21 0-16,21-1 0,-21 1 0,0 0 16,21 0-16,-21 0 0,0 0 0,21-1 15,-21 1-15,0 0 16,0 42-1,0 0 1,0 1-16,0-1 0,0 0 0,0 0 16,0 0-16,0 0 0,0 1 15,0-1-15,21 0 0,1 0 16,-1-21-16,0 0 0,-21 21 0,21-21 16,0 0-16,0 0 15,1 0-15,20 0 0,-21-21 0,0 21 16,-21-21-16,21 0 0,1 0 15,-1-1-15,0 1 0,-21 0 0,21 0 16,-21 0-16,21 0 0,-21-1 0,0 1 16,0 0-16,0 0 0,0 0 15,-21 21 1,0 21 0,21 0-16,-21 0 0,21 0 0,0 22 15,-21-1-15,21 0 16,0 1-16,-22-1 0,22 0 0,0 1 15,0-1-15,0 22 0,0-22 0,0 21 16,0 1-16,0-1 0,0 1 16,0-1-16,0 1 0,0-1 0,0 22 15,0-21-15,0-1 0,0-21 0,0 22 16,0-22-16,0-21 0,0 22 16,0-22-16,0 0 0,0 0 15,0-42 1,0 0-1,0 0-15,0 0 0,0-22 16,0 1-16,0 0 0,0-1 16,22-63-16,-22 64 0</inkml:trace>
  <inkml:trace contextRef="#ctx0" brushRef="#br0" timeOffset="185263.88">18330 8065 0,'-21'-43'16,"42"86"-16,-42-128 0,21 64 0,0-22 15,0 22-15,0 0 0,21 0 0,-21 0 16,21 0-16,1-1 0,-1 22 0,0 0 16,0-21-16,0 21 0,0 0 15,1 0-15,-22 21 16,21 1-16,-21-1 0,0 0 16,0 85-16,-21-85 15,21 21-15,-22-21 0,1 22 16,0-22-16,0 0 0,0 0 0,0 0 15,21 1-15,-22-22 0,22 21 0,-21-21 16,42 0 15,1-21-31,-1-1 0,0 1 16,0 0-16,0 0 0</inkml:trace>
  <inkml:trace contextRef="#ctx0" brushRef="#br0" timeOffset="185690.68">18775 7789 0,'-21'0'16,"-1"0"-16,1 22 15,0-22-15,21 21 0,-21 0 0,0 0 16,21 0-16,-21 0 0,21 22 0,0-22 16,0 0-16,0 21 0,0-20 15,0-1-15,0 0 0,21 0 0,0 0 16,0 0-16,0-21 0,0 22 15,1-22-15,-1 0 0,0 0 0,0 0 16,21 0-16,-20 0 0,-1 0 16,0-22-16,0 1 0,0 21 15,0-21-15,1 0 0,-22-21 0,0 20 16,0 1-16,0-21 0,0 21 16,0 0-16,0-22 0,0 22 0,0 0 15,-22 0-15,1 0 0,0 21 16,0-22-16,0 22 0,0 0 15,-1 0-15,1 0 0,0 0 0,0 0 16,0 22-16,21-1 0,-21-21 16,21 21-16,0 0 0,0 0 15,0 0-15,0 1 16,21-22-16,0 0 0,0 21 16,0-21-16,0 0 0,1 0 15,-1 0-15,0 0 0,0 0 0,21 0 16,-20 0-16,-1 0 0</inkml:trace>
  <inkml:trace contextRef="#ctx0" brushRef="#br0" timeOffset="186039.26">19113 7853 0,'22'-42'15,"-44"84"-15,44-106 0,-1 43 16,0 21 0,0 0-16,0 0 15,0 0-15,1 0 0,-1 21 16,-21 1-16,21-1 0,0 0 15,0 0-15,0 0 0,1 0 0,-22 1 16,0-1-16,21 0 0,-21 0 16,0 0-16,21 0 0,-21 1 0,0-1 15,0 0 1,0-42 15,0 0-31,0-1 0,0 1 16,21-21-16,-21 21 15,0 0-15,0-1 0,0 1 0,21-21 16,-21 21-16,21 0 0,-21-1 16,0 1-16,22 0 0,-1 0 15,0 0-15,-21 0 0,21-1 16,0 1-16,0 0 0,1 0 16,-1 0-16,0 0 0,0 21 15</inkml:trace>
  <inkml:trace contextRef="#ctx0" brushRef="#br0" timeOffset="186348.09">20024 7197 0,'0'0'0,"0"-21"16,0-1 0,0 44-1,0-1-15,0 21 16,0 0-16,-22-20 0,1 20 0,21 21 15,0-20-15,-21-1 0,21 22 16,-21-22-16,21 0 0,-21 1 0,21-1 16,0 0-16,0 22 0,0-43 15,0 21-15,0 1 0,0-1 0,0-21 16,21 0-16,0 0 0,-21 1 16,21-1-16,0-21 0,1 0 15,-1 0-15,0 0 16,0 0-16,0 0 0,-21-21 15,0-1-15,21 22 0,-21-21 0,0 0 16,0 0-16,0 0 0,0 0 16</inkml:trace>
  <inkml:trace contextRef="#ctx0" brushRef="#br0" timeOffset="186575.96">19727 7684 0,'-21'0'16,"21"-22"-1,0 1-15,21 21 0,0-21 16,22 21-16,-22-21 0,21 21 16,1-21-16,-22 0 0,21 21 15,0-22-15,1 22 0,-22-21 0,21 21 16,-21 0-16,1 0 0,-1-21 16,0 21-16,-21 21 31,-21-21-31,0 21 0,-1 1 0,1-1 15,0 0-15,-21 0 0</inkml:trace>
  <inkml:trace contextRef="#ctx0" brushRef="#br0" timeOffset="187485.44">14690 9271 0,'0'-21'15,"0"0"1,0 0 0,0-1-1,21 22-15,0-21 16,-21 0-16,21 21 0,0 0 0,0 0 16,1 0-16,-1 0 0,0 0 15,0 0-15,21 21 0,-20 0 16,20 22-16,-21-22 0,0 21 0,22-21 15,-22 22-15,-21-1 0,0 0 16,0 1-16,0-1 0,0 0 0,-21 1 16,-1 20-16,1-42 0,0 22 0,0-1 15,-21-21-15,20 0 0,-20 1 16,21-1-16,0 0 0,0 0 0,-1-21 16,1 0-16,0 0 0,0 0 15,0 0-15,21-21 0,0 0 0,0 0 16,0-22-1,0 22-15,0 0 0,0 0 0,0-22 16,0 22-16,0 0 0,21 0 0,0 0 16,-21 0-16,21 21 0,0 0 15,1 0-15,-1 0 0,0 0 0,0 21 16,0 0-16,0 0 0,1 0 16,-1 0-16,0 1 0,0 20 0,-21-21 15,21 0-15,-21 0 0,21 1 16,1-1-16,-22 0 0,21 0 0,0 0 15,0 0-15,0-21 16,0 0-16,1 0 0,-1 0 16,21 0-16,0-21 0</inkml:trace>
  <inkml:trace contextRef="#ctx0" brushRef="#br0" timeOffset="188052.11">15642 9356 0,'0'0'0,"21"0"15,0 0-15,1-21 16,-1 21-16,0 0 0,0-22 0,0 22 16,22-21-16,-22 21 0,21 0 15,-21-21-15,0 21 0,1 0 0,-1-21 16,-21 0-1,-21 21-15,-1 0 16,1 0-16,-21 0 0,21 0 16,0 0-16,-22 21 0,22-21 0,0 21 15,-21 0-15,20 0 0,1-21 16,0 22-16,-21-1 0,21 0 0,-1 0 16,22 0-16,-21-21 0,21 21 15,0 1 1,21-22-1,1 0 1,-1 0-16,0 0 0,0 0 16,0 0-16,0 0 0,1 0 15,-1 0-15,0 21 0,0-21 0,0 21 16,-21 0-16,0 0 0,21 0 16,-21 1-16,0-1 0,0 0 0,0 0 15,0 21-15,0-20 0,0-1 0,-21 0 16,0 0-16,0 0 0,0 0 15,0 1-15,-1-22 0,1 21 0,0 0 16,0-21-16,0 0 16,0 0-16,-1 0 15,22-21 1,0 0-16,0-1 16,0 1-16,0 0 15,22 0-15,-22 0 16</inkml:trace>
  <inkml:trace contextRef="#ctx0" brushRef="#br0" timeOffset="188228.01">16044 9652 0,'-21'0'16,"21"-21"15,21 0-31,0 21 16,1-21-16</inkml:trace>
  <inkml:trace contextRef="#ctx0" brushRef="#br0" timeOffset="189392.85">16743 9440 0,'21'-21'0,"-42"42"0,42-63 16,0 21-16,-21-21 15,21 20-15,0 1 0,-21-21 0,22 21 16,-1-22-16,0 1 0,-21 0 16,21-1-16,0 1 0,0-21 0,1 20 15,-22 1-15,21 21 0,-21-22 16,21 22-16,-21 64 31,0-22-31,0 21 0,0 0 0,0 22 16,-21 42-16,21-64 15,-21 22-15,21-1 0,0-21 16,0 22-16,0-22 0,0 22 0,0-22 16,0 0-16,0 1 0,0-1 15,0 0-15,0-20 0,0 20 16,0-21-16,0 0 0,-22 0 15,1-21-15,0 0 16,0-21-16,0 21 16,0-21-16,-1 0 0,22 0 15,-21 0-15,0-1 0,0 22 16,0-21-16,21 0 0,-21 21 16,21 21 15,0 0-31,21-21 15,0 22-15,0-1 0,0-21 0,0 0 16,22 21-16,-22-21 0,21 0 16,1 0-16,-1 0 0,0 0 0,1 0 15,-1 0-15,-21 0 0,21-21 16,1 0-16,-22 21 0,21-22 0,-21 1 16,1 0-16,-1 0 0,-21 0 15,0 0-15,0-1 0,0 1 0,0 0 16,0 0-16,0 0 0,0 0 15,-21 21 1,-1 0-16,22 21 16,-21 0-16,21 0 0,0 0 0,0 0 15,0 1-15,0 20 0,0-21 16,0 0-16,0 0 0,0 1 0,0-1 16,0 0-16,0 0 0,0 0 15,21-42 16,-21 0-15,22 0-16,-1 0 0,-21-1 0,21 1 16,-21 0-16,21-21 0,0 21 15,-21-1-15,21-20 0,-21 21 16,0 0-16,0 0 16,0 42-1,0 0 1,0 0-16,0 0 0,0 22 15,0-22-15,0 0 0,0 21 0,0-21 16,22 1-16,-1-1 0,0 0 16,-21 0-16,21 0 0,21-21 0,-20 0 15,-1 21-15,0-21 0,21 0 16,-21 0-16,22 0 0,-22 0 16,0-21-16,21 0 0,-20 0 0,-1 21 15,0-21-15,0 0 0,0-1 16,0 1-16,1-21 0,-22 21 0,0 0 15,0-1-15,0 1 0,0 0 16,0 0-16,0 0 0,0 0 0,-22 21 16,1 0-16,0 0 15,0 21-15,0 0 0,21 0 16,0 0-16,0 0 0,0 1 0,0 20 16,0-21-16,0 0 0,0 22 15,0-22-15,0 0 0,0 0 16,0 0-16,0 0 0,21 1 0,-21-1 15,21-21-15,-21-21 47,0-1-47,0 1 0,21 0 16,0 0-16,-21 0 0</inkml:trace>
  <inkml:trace contextRef="#ctx0" brushRef="#br0" timeOffset="189656.7">18373 9102 0,'0'0'0,"21"-43"0,0 1 16,0 21-16,-21 0 0,0 0 15,0-1-15,0 44 16,0-1-16,0 0 16,0 0-16,0 21 0,0 1 0,0-1 15,0 0-15,0 1 0,0-1 16,-21 0-16,21 1 0,0-22 15,0 21-15,0 1 0,0-22 0,0 21 0,0-21 16,0 0-16,0 1 0,0-1 16,0 0-16,0-42 47,0 0-47</inkml:trace>
  <inkml:trace contextRef="#ctx0" brushRef="#br0" timeOffset="189816.61">18267 9398 0,'0'0'0,"-21"-21"0,21 0 31,21 21-15,0 0-16,0 0 0,0 0 0,22-21 16,-22 21-16,0 0 15,0 0-15,0 0 0,22 0 16,-22 0-16,0 0 0,0 0 0,21 0 15</inkml:trace>
  <inkml:trace contextRef="#ctx0" brushRef="#br0" timeOffset="191296.2">18902 9589 0,'21'-22'0,"-42"44"0,42-65 0,-21 22 0,0 0 16,21 0-16,-21 0 16,0-1-16,0 1 0,0 0 0,0 0 15,0 0-15,0 0 0,-21-1 16,0 22-16,0 0 16,-1 0-16,1 0 0,0 22 0,0-1 15,-21 0-15,20 0 0,1 21 16,0-20-16,0 20 0,0-21 0,0 21 15,21-20-15,0 20 0,0-21 0,0 0 16,0 22-16,0-22 0,0 0 16,21-21-16,0 0 0,0 0 15,0 0 1,0 0-16,1 0 0,-1-21 0,0 0 16,0 21-16,0-22 0,0-20 0,-21 21 15,22 0-15,-1 0 0,0-1 16,0-20-16,-21 21 0,0 0 0,0 0 15,0-1-15,21 1 0,-21 0 16,0 0-16,0 42 31,0 0-31,0 0 0,0 1 16,0 20-16,0-21 0,0 0 0,0 0 16,21 22-16,-21-22 0,22 0 15,-1 0-15,0-21 0,-21 21 16,21 1-16,0-22 0,0 0 15,1 0-15,-1 0 0,0 0 16,0 0-16,0-22 0,-21 1 0,21 0 16,1 0-16,-22 0 0,0 0 15,21-1-15,-21 1 0,21 0 0,-21 0 16,0 0-16,0-22 0,0 22 16,0 0-16,0 0 0,-21 21 31,0 21-31,21 0 0,-22 0 15,22 1-15,0-1 0,-21 0 0,21 21 16,-21-21-16,21 1 0,0-1 16,0 0-16,0 0 0,0 0 15,0 0-15,0-42 32,21 21-17,0-21-15,1 0 0,-22 0 0,21 0 16,-21-1-16,21 1 0,0 0 15,-21 0-15,21 0 0,0 0 16,-21-1-16,22 22 16,-22 22-1,0-1-15,21-21 16,-21 21-16,0 0 0,0 0 16,0 0-16,21-21 0,-21 22 15,21-1-15,0-21 0,-21 21 16,21-21-16,1 0 0,-1 0 15,0 0-15,0 0 0,0-21 16,0 0-16,1 21 16,-1-22-16,-21 1 0,21 0 0,0 21 15,0-21-15,0 0 0,-21 0 16,22-1-16,-22 1 0,21 0 16,-21 42 46,0-42 1,21 21-63,-21-21 15,0 0 1,-21 21 15,0 0-31,21 21 0,-22 0 16,1 0-16,0 64 15,0-64-15,21 0 16,0 22-16,0-22 0,0 0 0,0 0 16,0 21-16,0-20 0,21-1 15,0-21-15,-21 21 0,21 0 0,1-21 16,-1 0-16,0 0 0,0 0 15,0 0-15,0 0 0,1 0 0,-1-21 16,0 21-16,0-21 0,0 0 16,0-1-16,1 1 0,-1 0 0,0 0 15,-21 0-15,21-22 0,-21 22 0,21 0 16,-21 0-16,0 0 16,0 0-16,0-1 0,-21 22 31,21 22-31,-21-1 15,21 0-15,0 0 0,0 21 0,0-20 16,0-1-16,0 0 16,0 0-16,0 0 0,0 0 0,0 1 15,21-22-15,0 0 16,0 0-16,1 0 16,-1 0-16,0-22 15,0 1-15</inkml:trace>
  <inkml:trace contextRef="#ctx0" brushRef="#br0" timeOffset="192023.34">20637 9271 0,'0'0'0,"0"-42"16,0 21-16,-21 21 15,0 0-15,0 0 16,0 21-1,0 0-15,21 0 16,0 0-16,-22 0 0,22 1 0,0-1 16,0 0-16,0 0 0,0 0 0,0 0 15,0 1-15,0-1 16,0 0-16,22-21 0,-1 0 16,0 0-16,0 0 0,0 0 15,0 0 1,1-21-16,-22 0 0,0-1 15,0 1-15,0 0 16,-22 0-16,1 0 0,0 0 16,0-1-16,0 1 0,0 0 0,21 0 15,0 0-15,0 0 16,0-1-16,0-20 0,0 21 0,0 0 16,0 0-16,21-1 0,0 1 0,0 0 15,0 0-15,0 0 0,1 21 16,-1-21-16,0 21 0,0 0 15,0 21 1,-21 0-16,0 0 0,0 0 0,0 22 16,0-22-16,0 21 0,0-21 15,-21 22-15,21-1 0,-21-21 0,21 21 16,-21 1-16,21-1 0,0 0 16,0 1-16,0-1 0,0 22 0,0-22 15,0 21-15,0-20 0,0-1 16,0 22-16,0-22 0,0 21 15,0-20-15,0 20 0,0-20 0,0 20 16,0 1-16,0-22 0,0 21 0,0-20 16,0 20-16,0-20 0,0 20 15,-21-21-15,-1-20 0,22 20 0,-21-21 16,21 0-16,-21 0 0,0-21 16,21-21-1,0 0-15,0 0 16,0 0-16,0-22 0,0 22 15,0-21-15,0 0 0,0-1 0,0 1 16,0 0-16,0-1 0,0 1 16,0-22-16,21 22 0,0 0 15,-21-22-15,0 22 0,21 0 0,-21-1 16,22 1-16,-22 0 0,21-1 0,-21 22 16</inkml:trace>
  <inkml:trace contextRef="#ctx0" brushRef="#br0" timeOffset="192924.34">14626 11070 0,'0'0'0,"0"-21"0,-21 21 15,21-21-15,0 0 0,0 0 0,0-1 16,0 1-16,0 0 0,0 0 0,0 0 15,0 0-15,21 21 0,0-22 16,0 1-16,1 21 0,-1 0 16,21 0-16,-21 0 0,0 0 15,1 21-15,-1 1 0,0 20 16,0-21-16,0 21 0,-21-20 16,0 20-16,0 0 0,0 1 0,0 20 15,0-21-15,-21 1 0,0-22 16,0 21-16,0-21 0,-22 22 0,1-1 15,21-42-15,-22 21 0,22-21 16,0 0-16,0 0 16,0 0-16,21-21 0,-21 0 0,21-21 15,0 20-15,0 1 16,0 0-16,0 0 0,0-21 0,0 20 16,0 1-16,0 0 15,21 21-15,0 21 16,0 0-16,0 1 15,-21-1-15,21 0 0,1 21 16,-1-21-16,0 22 0,0-22 0,0 21 16,0-21-16,-21 1 0,22 20 15,-1-21-15,0 0 0,0-21 0,-21 21 16,21 1-16,0-22 0,1 0 16,-1 0-16,0 0 0,0 0 15,0 0-15,0 0 0,1-22 0</inkml:trace>
  <inkml:trace contextRef="#ctx0" brushRef="#br0" timeOffset="193322.11">15600 10880 0,'0'0'0,"-21"0"15,-1 21 1,1 0-16,0 0 0,21 0 15,-21 22-15,0-22 0,0 21 0,21 1 16,0-1-16,0 21 0,0-20 0,0-1 16,0 0-16,0-20 0,0 20 15,0-21-15,21 21 0,0-20 0,0-1 16,0-21-16,22 21 16,-22-21-16,0 0 0,0 0 0,0 0 15,22 0-15,-22 0 0,0-21 0,0 0 16,0 21-16,0-22 0,1 1 15,-22 0-15,0 0 0,0 0 0,0 0 16,0-1-16,0 1 0,0 0 16,-22 0-16,-20 21 0,21-21 0,0 21 15,0 0-15,-22 0 0,22 0 0,-21 0 16,21 0-16,-1 21 0,1-21 16,0 21-16,0 0 0,21 0 15,0 1 1,21-22-16,0 0 15,0 0-15</inkml:trace>
  <inkml:trace contextRef="#ctx0" brushRef="#br0" timeOffset="193492.01">16256 11155 0,'-21'0'0,"0"0"16,-1 0-16,1 0 15,21-21 1,21 21 0,1 0-1,20-21-15</inkml:trace>
  <inkml:trace contextRef="#ctx0" brushRef="#br0" timeOffset="194705.91">17018 10943 0,'0'0'16,"0"-21"-16,0-21 15,0 21-15,0-22 0,0 22 0,21-21 0,-21-1 16,21 1-16,0 0 0,-21-1 16,0 1-16,0 21 0,22-21 15,-22 20-15,0 1 0,0 0 0,21 0 16,-21 42-1,0 0-15,0 22 0,0-22 16,0 21-16,0 0 0,-21 22 16,21-22-16,0 1 0,0 20 0,0-21 15,0 22-15,0-22 0,0 1 16,0 20-16,0-21 0,21 1 0,0-1 16,-21 0-16,0 1 0,21-22 15,-21 21-15,21-21 0,-21 1 16,0-1-16,0 0 15,-21-21 1,0 0-16,0-21 0,0 0 16,-1 21-16,1-22 0,0 1 0,0 0 15,0 0-15,0 0 0,-1 0 16,1 21-16,0 0 16,21 21 15,21 0-31,0-21 15,1 21-15,-1-21 0,21 0 0,-21 21 16,22-21-16,-1 0 0,0 0 0,1 0 16,-1 0-16,0 0 15,1 0-15,20 0 0,-21 0 16,-20-21-16,20 0 0,-21 0 16,0 21-16,0-21 0,1-1 0,-22-20 15,0 21-15,21 0 0,-21 0 0,0-22 16,0 22-16,0 0 0,0 0 15,-21 42 17,-1 0-32,22 0 0,0 0 15,-21 22-15,21-22 0,-21 0 0,21 0 16,0 22-16,0-22 16,0 0-16,0 0 0,0 0 0,0 0 15,21-42 16,0 21-15,-21-21-16,22 0 0,-1 0 16,0 0-16,-21-1 0,21-20 0,0 21 15,0 0-15,-21-22 0,22 22 16,-22 0-16,21 0 0,-21 0 16,0 42-1,0 0 1,0 0-16,0 0 0,0 1 15,21 20-15,-21-21 0,21 0 16,-21 0-16,0 22 0,21-22 0,0 0 16,1 0-16,-1-21 0,0 21 0,0 1 15,0-22-15,0 0 0,1 0 16,-1 0-16,0 0 0,21 0 0,-21 0 16,1-22-16,-1 1 0,0 21 15,0-21-15,0 0 0,0-21 0,22-1 16,-22 1-16,0 0 0,-21-1 15,21 22-15,0-42 0,-21 20 16,0 1-16,22 0 0,-22-22 0,0 22 16,0-1-16,0-20 15,0 21-15,0 20 0,0-20 0,0 21 16,0 0-16,-22 21 16,1 21-16,21 21 15,0-21-15,-21 22 0,0-1 0,21 0 16,0 1-16,0-1 0,0 0 15,0 1-15,0-1 0,0 0 0,0 1 16,0-1-16,0-21 0,21 22 16,0-22-16,0 0 0,1 0 0,-1 0 15,0 0-15,0-21 0,0 0 16,0 0-16,1 0 0,-1 0 16,0 0-16,0-21 15,0 0-15,-21 0 0,0 0 16,0 0-16,0-1 0,0 1 15,0 0-15,0 0 0,0 0 0</inkml:trace>
  <inkml:trace contextRef="#ctx0" brushRef="#br0" timeOffset="194905.31">18203 10837 0,'275'64'0,"-571"-128"0,317 64 0,-63 0 16,21 0-16,42 0 15,0 0 1,0-21-16,22 21 0,-1 0 15,0 0-15,1-21 0,20 21 0,-21-21 16,22 21-16,-22-21 0,22 21 16,-22 0-16,0-21 0,-20-1 0,20 22 15,-21 0-15,-21-21 16,-21 42 0</inkml:trace>
  <inkml:trace contextRef="#ctx0" brushRef="#br0" timeOffset="195827.77">15113 12277 0,'-21'0'0,"42"0"0,-63 0 16,20-21-16,22-1 0,-21 22 15,21-21-15,0 0 0,0 0 16,0 0-16,0 0 15,21-1 1,1 22-16,-1 0 0,0 0 16,0 22-16,21-1 15,-20 0-15,-1 21 0,0-21 0,0 22 16,0-1-16,0 0 0,-21 1 0,0-1 16,0-21-16,0 22 0,0-1 15,0-21-15,-21 21 0,0-20 0,0 20 16,0-21-16,0 0 0,-22 0 15,22 1-15,0-1 0,-21-21 0,20 0 16,-20 21-16,21-21 0,0 0 16,0 0-16,-1 0 0,22-42 15,-21 20-15,21 1 0,0 0 16,0 0-16,0 0 0,0 0 0,0-22 16,0 22-16,0 0 15,0 0-15,0 0 0,0-1 0,21 22 16,1 0-1,-1 0-15,-21 22 16,0-1-16,21 0 0,0 0 0,0 0 16,-21 0-16,0 1 0,21-1 15,1 0-15,-22 0 0,0 21 0,21-20 16,0-1-16,0-21 0,-21 21 16,0 0-16,21-21 0,0 21 15,1-21-15,-1 0 16,0-21-16,0 21 0,-21-21 15,21 0-15,0 0 0</inkml:trace>
  <inkml:trace contextRef="#ctx0" brushRef="#br0" timeOffset="196239.53">15684 12150 0,'0'21'15,"0"0"-15,0 0 0,0 0 0,22 1 16,-1-22-16,0 0 16,0 21-16,0-21 0,0 0 0,22 0 15,-1 0-15,0 0 0,1 0 16,-1-21-16,0-1 0,1 22 16,-1-21-16,0 0 0,1 21 0,-22-21 15,0 0-15,0 21 0,-21-21 16,21-1-16,-21 1 0,0 0 15,-21 21 1,0 0-16,0 0 0,0 0 16,0 21-16,21 0 0,-22 1 0,22-1 15,-21 21-15,21 0 0,0-20 0,0 20 16,0 0-16,0 1 0,0-1 16,0-21-16,0 21 0,0 1 0,0-22 15,0 0-15,0 21 0,0-20 16,0-1-16,0 0 0,0 0 15,0 0-15,0-42 32,-21 0-17</inkml:trace>
  <inkml:trace contextRef="#ctx0" brushRef="#br0" timeOffset="196423.43">15938 12510 0,'22'0'32,"-1"-22"-32,0 22 0,0 0 15,21 0-15,-20 0 0,20 0 16,0-21-16,-21 21 0,22 0 0,-1 0 16,0-21-16,-20 21 0,20-21 0,0 21 15,-21-21-15,22 21 0</inkml:trace>
  <inkml:trace contextRef="#ctx0" brushRef="#br0" timeOffset="196588.61">16764 12361 0,'0'22'0,"21"-22"78,0-22-62</inkml:trace>
  <inkml:trace contextRef="#ctx0" brushRef="#br0" timeOffset="197960.19">17166 12107 0,'0'0'0,"21"-63"16,-21 42-1,0 0-15,21-1 0,-21 1 16,22 0-16,-22 0 0,0 0 15,21 0-15,-21-1 0,0 1 0,0 0 16,0 0-16,0 0 0,0 0 16,0 42-1,0 0 1,0 21-16,0 1 0,0-1 16,0 0-16,0 22 0,0-22 0,0 22 15,0-22-15,0 21 0,0-20 16,21-1-16,-21 0 0,0 1 0,0-1 15,0 0-15,0-20 0,0 20 0,0-21 16,0 0-16,0 0 0,0 1 16,-21-22-16,21 21 0,-21-21 15,-1 0 1,1 0-16,0 0 0,0-21 16,0-1-16,0 1 0,21 0 0,-22 21 15,1-21-15,0 0 0,0 0 16,21-1-16,0 1 0,-21 21 0,21-21 15,-21 21-15,21 21 16,0 0 0,21 1-16,0-1 15,0-21-15,0 21 0,0 0 0,1-21 16,20 21-16,-21-21 0,21 0 0,-20 21 16,20-21-16,0 0 0,22 0 15,-22 0-15,0 0 0,1 0 16,-1-21-16,0 21 0,1-21 15,-1 0-15,-21 21 0,22-21 0,-22 0 16,-21-1-16,21 1 0,-21 0 0,0-21 16,0 21-16,0-1 0,0-20 15,0 21-15,0 0 0,0 0 0,0-1 16,-21 1-16,0 21 16,21 21-16,-22 1 15,22-1-15,0 21 16,0-21-16,0 0 0,-21 1 0,21-1 15,0 0-15,-21 21 0,21-21 0,0 1 16,0-1 0,0 0-16,0 0 15,0-42 1,21 21 0,-21-21-16,21 0 0,-21-1 0,22 1 15,-22 0-15,21 0 0,-21 0 16,0 0-16,21-22 0,-21 22 0,21 0 15,-21 0-15,21 0 0,-21-1 16,0 44 0,0-1-1,0 0-15,0 0 0,21 0 0,-21 0 16,0 1-16,22-1 0,-22 0 16,0 0-16,21 21 0,0-20 15,0-22-15,0 21 0,0 0 0,1 0 16,-1-21-16,0 0 0,0 0 15,0 0-15,22 0 0,-22 0 0,0 0 16,21 0-16,-21-21 0,1 21 0,-1-21 16,0 0-16,0-1 0,0 1 15,-21-21-15,0 21 0,0-22 0,0 1 16,0 0-16,0-1 0,0 1 16,0 0-16,0-22 0,0 22 0,0 0 15,0-1-15,0 22 0,0 0 16,0 0-16,0 0 0,0-1 0,0 44 31,0-1-31,0 0 0,-21 21 16,21-21-16,0 22 0,0-1 0,0 0 15,0 1-15,0-1 0,0 0 16,0-20-16,0 20 0,0 0 0,21-21 16,-21 1-16,0-1 0,21 0 15,1 0-15,-1-21 0,-21 21 16,21-21-16,-21-21 15,0 0 1</inkml:trace>
  <inkml:trace contextRef="#ctx0" brushRef="#br0" timeOffset="198116.1">18246 12213 0,'0'0'0,"-22"-21"0,22 0 15,22 21 1,-1-21-1,0 21-15,21 0 16,-21 0-16,1 0 0,20-21 0,0 21 16,-21 0-16,22 0 0,-22 0 15</inkml:trace>
  <inkml:trace contextRef="#ctx0" brushRef="#br0" timeOffset="198771.78">18796 12361 0,'0'0'16,"0"22"-16,-21-22 0,21-22 31,21 22-15,0-21-16,0 0 0,-21 0 0,21 0 16,1 0-16,-1-1 0,-21 1 15,0 0-15,0 0 0,0 0 0,0 0 16,0-1-16,-21 22 31,-1 22-31,1-22 16,0 42-16,21-21 0,0 0 0,-21 22 15,21-22-15,0 21 0,-21 0 0,21-20 16,0-1-16,0 21 16,0-21-16,0 0 0,21 1 0,0-1 0,0 0 15,0-21-15,1 0 16,-1 0-16,0 0 0,0 0 0,0 0 15,0-21-15,1 0 0,-1 21 16,0-22-16,0 1 0,0 0 16,0-21-16,1 21 0,-22-1 15,21-20-15,0 21 0,0-21 16,-21 20-16,21-20 0,-21 21 16,21 0-16,1 21 15,-22 21 1,21 0-16,-21 0 0,0 0 0,0 1 15,0-1-15,21 21 0,-21-21 16,21 0-16,-21 1 0,0-1 0,0 0 16,0 0-16,0 0 0,0 0 15,0 1-15,0-44 47,0 1-47,0 0 0,0 0 16,21 0-16,-21 0 0,0-1 0,21-20 15,-21 21-15,0 0 0,0-22 16,0 22-16,22-21 0,-22 21 0,21 0 16,-21-1-16,0 1 15,21 21 1</inkml:trace>
  <inkml:trace contextRef="#ctx0" brushRef="#br0" timeOffset="200275.63">19685 12234 0,'0'0'0,"42"-21"0,-21 0 15,1 0-15,-1 0 0,0 0 0,0-1 16,0 1-16,-21 0 0,0-21 16,21-1-16,-21 22 0,22-21 0,-22-22 15,0 22-15,0 21 16,0-21-16,0 20 0,0 1 0,0 0 15,-22 21 1,1 0-16,21 21 16,-21 0-16,0 1 0,0 20 0,21 0 15,-21 1-15,21 20 0,-22 1 16,22-1-16,0 1 0,-21-1 0,21 22 16,0-22-16,0 22 0,0-22 0,-21 22 15,21 0-15,0-1 0,0 1 16,0-21-16,0 20 0,0-20 0,0-1 15,21 1-15,0-1 0,1-20 16,-1-1-16,0 0 0,-21-21 16,21 1-16,0-1 0,0 0 0,1-21 0,-1 0 15,0 0-15,0 0 0,0-21 16,0 0-16,1-1 0,-1 1 16,0 0-16,0 0 0,0 0 0,0-22 15,-21 22-15,22-21 0,-22 0 16,0-1-16,0 1 0,0-22 0,-22 22 15,1 0-15,0-1 0,-21-20 16,21 21-16,-22 20 0,1-20 0,21 0 16,-64-1-16,43 22 0,21 0 15,-22 21-15,22-21 0,0 21 16,0 0-16,21-21 0,0 0 31,21-1-31,21 22 0,-21-21 0,22 21 16,-1-21-16,0 0 0,1 0 15,-1 0-15,0-1 0,1 1 16,-1 0-16,0-21 0,1 21 0,-22-22 16,21 22-16,-21 0 0,1-21 0,-1 20 15,-21 1-15,21 0 0,-21 0 16,0 0-16,0 0 0,-21 21 16,0 0-16,-1 0 0,1 0 15,0 0-15,0 0 0,0 0 0,0 21 16,-1 0-16,1 0 0,21 0 15,-21 0-15,21 1 0,0-1 0,-21 0 16,21 0-16,0 0 0,0 0 0,0 1 16,0-1-1,21-21-15,0 0 0,0 0 16,1 0-16,-1 0 16,0-21-16,0 21 0,-21-22 15,21 1-15,0 0 0,-21 0 0,22 0 16,-1 0-16,-21-1 0,0 1 15,0 0-15,21 21 0,-21-21 16,21 21 0,-21 21-16,0 0 15,0 0-15,0 1 16,21-1-16,-21 0 0,21-21 16,-21 21-16,22-21 0,-1 0 15,0 0-15,0 0 16,0 0-16,0 0 0,1 0 15,-1 0-15,0-21 0,0 21 16,0-21-16,0 0 0,1 21 0,-1-22 16,0 1-16,0 0 0,-21 0 0,0 0 15,0 0-15,21 21 16,-21-22-16,0 44 47,0-44 15,0 1-46,0 0-16,0 0 16,0 0-1,-21 42 1,0 0-1,21 0-15,0 0 0,-21 22 16,21-22-16,0 0 16,0 21-16,0-20 0,0-1 0,0 21 15,0-21-15,0 0 0,21 1 16,0-1-16,0 0 0,0-21 0,1 21 16,-1-21-16,21 0 0,-21 0 0,0 0 15,1 0-15,-1 0 0,0 0 16,0-21-16,0 0 0,0 21 0,1-21 15,-1-1-15,-21 1 0,21 0 16,-21 0-16,21-21 0,-21 20 0,0 1 16,0-21-16,0 21 0,0 0 15,0-1-15,0 1 0,0 0 0,-21 21 16,0 0-16,0 21 16,-1 0-16,22 1 15,0 20-15,0-21 0,0 0 0,0 0 16,0 22-16,0-22 0,0 0 15,22 0-15,-1 0 0,0 1 16,21-22-16,-21 0 0,1 21 0,-1-21 16,21 0-16,-21 0 0,0 0 15,1 0-15,-1 0 0,0 0 0,0 0 16,0-21-16</inkml:trace>
  <inkml:trace contextRef="#ctx0" brushRef="#br0" timeOffset="201171.63">15303 13758 0,'0'0'0,"-21"-21"0,0 21 0,0-21 0,0 0 16,0 21-16,-1-21 0,1 0 16,0-1-16,0 1 0,21 0 15,0 0-15,0 0 0,0 0 0,0-1 16,0 1-16,0 0 0,21 21 0,0 0 15,0 0-15,1 0 16,-1 0-16,21 0 0,-21 21 0,22 22 16,-22-22-16,0 21 0,0 0 15,0 22-15,0-22 0,-21 1 0,0-1 16,0 0-16,0 1 0,-21-1 0,0-21 16,-21 21-16,21-20 0,-1 20 15,-20-21-15,21 0 0,-21 0 0,20-21 16,1 22-16,0-22 0,0 0 15,0 0-15,0 0 0,-1-22 16,22 1-16,-21 0 16,21 0-16,0 0 15,0-22-15,0 22 0,0 0 16,0 0-16,21 21 31,1 0-31,-1 21 0,0-21 16,0 21-16,21 22 0,-20-22 15,-1 0-15,0-21 0,0 21 16,0 0-16,0 0 0,1 1 0,-1-22 16,-21 21-16,0 0 0,21-21 15,-21 21-15,21-21 16,0 0 0,0 0-1,-21-21-15,22 0 0</inkml:trace>
  <inkml:trace contextRef="#ctx0" brushRef="#br0" timeOffset="201655.05">15938 13758 0,'-21'0'0,"42"0"0,-42-21 0,21 0 15,0 0-15,0-21 0,0 20 0,0 1 16,0-21-16,0 21 15,21 0-15,1-22 0,-1 22 0,21 0 16,-21 0-16,0 0 0,22 21 0,-22-22 16,21 22-16,-21 0 0,1 0 15,-22 22-15,0-1 0,0 0 16,0 0-16,0 21 0,-22 1 16,1-1-16,0 0 0,-21 22 0,21-22 15,-22 22-15,1-22 0,21 0 16,0 1-16,-1-1 0,1 0 0,21-20 15,0 20-15,0-21 16,0 0-16,0 0 0,21-21 0,1 0 16,-1 22-16,21-22 0,-21 0 0,22 0 15,-1 0-15,0-22 0,-21 1 16,22 21-16,-1-21 0,0 0 0,-20 0 16,-1 0-16,0-1 0,-21 1 15,0 0-15,0-21 0,0 21 16,-21-1-16,0 1 0,-1 21 15,-20-21-15,21 0 0,-21 21 0,20 0 16,1 0-16,-21 0 0,21 0 16,0 0-16,-1 0 0,22 21 15,0 0-15,0 0 16,22-21 0</inkml:trace>
  <inkml:trace contextRef="#ctx0" brushRef="#br0" timeOffset="201844.04">16679 13885 0,'0'0'16,"0"-21"15,21 21 0,1 0-15,-1 0-16</inkml:trace>
  <inkml:trace contextRef="#ctx0" brushRef="#br0" timeOffset="203615.3">17145 14097 0,'0'0'0,"21"0"15,-21-21 1,21 21-16,0-21 0,-21 0 16,22-1-16,-1 1 0,0-21 0,0 21 15,-21-22-15,21 22 16,0-21-16,1 0 0,-1-1 0,-21 1 16,0 0-16,21-22 0,-21 22 0,21-1 15,-21 1-15,0 0 0,0-1 16,0 22-16,0 0 0,0 0 0,0 0 15,-21 21 1,0 0-16,21 21 0,-21 0 0,21 21 16,0-20-16,-22 20 0,22 0 15,-21 1-15,21-1 0,0 0 0,0 1 16,0 20-16,0-21 0,0 1 16,0-1-16,0 0 0,0 1 15,0-22-15,0 0 0,21 0 0,1 0 16,-1 1-16,0-22 0,0 0 15,0 0-15,0 0 0,1 0 16,-1 0-16,0 0 0,0-22 16,0 22-16,0-21 0,-21 0 0,22 0 15,-1-21-15,-21 20 16,0 1-16,0 0 0,0 0 16,0 0-16,0 42 31,-21 0-16,21 0-15,0 0 16,0 1-16,0-1 0,0 0 0,0 0 16,0 0-16,0 0 15,21-21-15,-21 22 0,21-22 16,0 0-16,0 0 0,0 0 16,1-22-1,-22 1-15,0 0 0,21 21 16,-21-21-16,0 0 0,0 0 15,0-1-15,0 1 0,-21 0 16,21 0-16,-22 0 0,22 0 0,-21-22 16,0 22-16,0 0 0,21 0 15,0 0-15,0-22 0,0 22 0,0 0 16,0 0-16,0 0 16,21 21-16,0 0 15,0 0-15,1 21 16,-1-21-16,-21 21 0,21 0 0,0 0 15,0 0-15,-21 1 0,21-1 16,1 0-16,-22 0 0,21 21 0,-21-20 16,0-1-16,0 0 0,0 0 15,0 0-15,0 0 0,0 22 16,0-22-16,0 0 0,0-42 62,0 0-62,21 0 16,-21-1-16,0 1 0,21 0 0,-21 0 16,0-21-16,0 20 0,21-20 15,0 21-15,-21-21 0,0 20 0,22-20 16,-1 21-16,-21 0 0,21 0 16,0 21-1,-21 21-15,21 0 0,-21 0 16,21 0-16,-21 0 0,0 22 0,0-22 15,22 42-15,-22-41 16,21 20-16,-21-21 0,21 0 16,0 0-16,0 1 0,0-1 0,1 0 15,-1-21-15,0 21 0,0-21 16,21 0-16,-20 0 0,20 0 0,-21 0 16,21 0-16,1 0 0,-22 0 15,21-21-15,1 0 0,-22 21 0,42-43 16,-20 22-16,-22 0 0,0 0 15,0 0-15,0-22 0,-21 22 16,0 0-16,0-21 0,0 21 0,0-22 16,0 22-16,0 0 0,0 0 15,0 0-15,-21 21 0,0 0 16,0 0-16,0 0 0,-1 21 16,1-21-16,0 21 0,0 0 0,0 0 15,21 22-15,-21-22 0,-1 0 0,22 0 16,0 21-16,0-20 0,0-1 15,0 0-15,0 0 0,0 0 16,22 0-16,-1-21 16,0 0-16,0 0 0,0 0 0,0 0 15,1 0-15,-1-21 16,0 0-16,-21 0 0,21 21 16,-21-21-16,0 0 0,0-1 0,0 1 15,21 0-15,-21 0 16,0 0-16,0 0 0,0-1 0,0 1 15,0 0-15,0 0 0,0 0 16,0 0-16,0 42 16,0 0-1,0 21-15,0-21 16,0 22-16,0-22 0,0 21 0,0 1 16,0-1-16,0 0 0,0 1 15,0-1-15,0 0 0,0 1 16,0-1-16,0 0 0,21 1 0,-21 20 15,0-21-15,22 22 0,-1-22 16,0 22-16,-21-22 0,21 22 0,-21-22 16,21 0-16,-21 1 0,21-1 15,-21 0-15,22 1 0,-22-22 0,0 21 16,0-21-16,0 22 0,0-22 16,0 0-16,0 0 0,0 0 0,0 0 15,-22 1-15,1-22 0,0 0 16,0 0-16,0 0 0,0 0 15,-1 0-15,22-22 0,-21 1 16,0 0-16,0-21 0,0 21 16,21-22-16,-21 1 0,-1 0 0,22-1 15,-21 1-15,21-22 0,0 22 16,0-21-16,0-1 0,0 1 0,0-1 16,21 1-16,1-1 0,-1 1 15,0-1-15,0 1 0,0 20 0,0-20 16,1-1-16,-1 22 0,21-22 15,-21 22-15,0 0 0,1 21 0,-1-22 16,0 22-16,0 0 0,0 0 16,0 21-16,1 0 15</inkml:trace>
  <inkml:trace contextRef="#ctx0" brushRef="#br0" timeOffset="205788.24">14774 15092 0,'0'-21'15,"0"0"1,0-1-1,0 1-15,21 0 16,-21 0 0,22 21-16,-22-21 0,21 0 15,0 21-15,-21-22 0,21 1 16,0 0-16,0 42 47,1 0-47,-22 22 15,21-22-15,-21 21 0,0 1 0,21-22 16,-21 21-16,0 0 0,0 1 16,0-1-16,0 0 0,0 1 15,0-22-15,0 21 0,-21-21 0,0 1 16,-1-1-16,1 0 0,21 0 16,-21-21-16,0 0 0,0 0 15,0 0-15,-1 0 16,22-21-16,-21 21 0,21-21 0,0 0 15,-21-1-15,21 1 0,-21 0 16,21-21-16,-21 21 0,21-1 0,0-20 16,0 21-16,0 0 0,-21-22 0,21 22 15,0 0-15,0 0 16,0 42 0,0 0-16,0 0 15,21 1-15,-21-1 0,21 0 0,0 21 16,0 1-16,0-22 0,1 21 15,-1-21-15,0 0 0,0 22 0,0-22 16,0 0-16,1 0 0,-1 0 0,-21 1 16,21-22-16,0 21 0,0-21 15,0 0-15,1 0 16,-1 0-16,0 0 16,0-21-16,0-1 0</inkml:trace>
  <inkml:trace contextRef="#ctx0" brushRef="#br0" timeOffset="206611.11">15642 15028 0,'42'-21'15,"-42"0"-15,0 0 0,22 21 0,-22-21 16,21 21-16,-21-21 0,0-1 16,0 1-1,-21 0-15,-1 0 16,1 21-16,0 0 16,0 0-16,0 0 0,0 0 15,-1 0-15,1 21 0,0 0 16,21 0-16,-21 1 0,21-1 15,-21 0-15,21 0 0,0 0 0,-21 0 16,21 1-16,0-1 0,0 0 16,0 0-16,0 0 0,21-21 0,0 0 15,-21 21-15,21-21 0,0 0 16,0 0-16,1 0 0,-1-21 16,-21 0-16,21 21 0,0-21 15,-21 0-15,21 0 0,-21-1 16,21 1-16,-21 0 0,22 0 15,-22 0-15,0 0 16,0 42 31,0 0-47,0 0 0,0 0 0,0 22 16,21-1-16,-21-21 0,21 21 15,-21 1-15,0-1 0,0 0 0,0 1 16,0-1-16,0 0 15,0 1-15,0-1 0,0-21 0,21 22 16,-21-22-16,0 21 0,0-21 16,0 0-16,0 1 0,0-1 0,21 0 15,-21-42 17,-21 21-32,21-21 15,-21-1-15,0 22 0,0-21 16,21 0-16,-22 0 0,1 21 0,0-21 15,21 0-15,-21 21 0,21-22 0,-21 1 16,21 0-16,0 0 16,0 0-16</inkml:trace>
  <inkml:trace contextRef="#ctx0" brushRef="#br0" timeOffset="206815.61">16192 15304 0,'0'0'16,"22"0"-1,-1 0 17,0 0-17,0 0 16</inkml:trace>
  <inkml:trace contextRef="#ctx0" brushRef="#br0" timeOffset="208053.47">16764 15071 0,'0'0'0,"21"-21"0,-21-22 0,0 1 16,0 21-16,0 0 0,0-22 16,21 43-16,-21-21 0,0 0 0,21 42 31,-21 21-31,0-20 0,0 20 15,0-21-15,0 21 0,0 22 0,0-22 16,0 1-16,0-1 16,0 0-16,0 1 0,0-1 0,0 0 15,0 1-15,0-22 0,0 0 16,0 21-16,0-21 0,0 1 16,0-44-1</inkml:trace>
  <inkml:trace contextRef="#ctx0" brushRef="#br0" timeOffset="208471.47">16743 15007 0,'0'0'0,"0"-42"0,0 21 0,0 0 16,0-22-16,0 22 0,21 0 15,0 21-15,0 0 0,0 0 16,22 0-16,-22 21 0,21 0 15,-21 0-15,22 1 0,-1 20 0,-21 0 16,22 1-16,-22-1 0,0 0 16,0 1-16,0-1 0,22 21 0,-43-20 15,21-1-15,-21 0 0,21-20 0,-21 20 16,0-21-16,0 0 0,0 0 16,0-42 15,0 0-31,0 0 0,0 0 15,0-22-15,0 1 0,0 0 16,-21-1-16,21 1 0,0-21 0,0 20 16,0-20-16,0 20 0,0-20 0,0 21 15,0-1-15,0-20 0,0 42 16,0-22-16,0 22 0,0 0 0,21 21 16,0 0-1,0 0-15,-21 21 0,21 21 0,1-20 16,-1-1-16,0 21 0,0-21 15,0 22-15,0-22 0,1 21 0,20 22 16,-21-43 0</inkml:trace>
  <inkml:trace contextRef="#ctx0" brushRef="#br0" timeOffset="210095.8">17759 15304 0,'-85'-64'0,"170"128"0,-64-64 15,0 0-15,-21-22 16,0 1-16,21 0 0,-21 0 0,21 0 15,-21-22-15,0 22 0,0 0 0,0-21 16,0 21-16,0-1 0,0-20 16,0 21-16,0 0 0,-21 21 15,0 0 1,0 21-16,21 0 0,-21 0 0,0 0 16,-1 1-16,22 20 15,-21 0-15,0-21 0,21 22 0,0-1 16,0-21-16,0 22 0,0-22 0,0 21 15,0-21-15,0 0 16,21-21 0,0 0-16,1 0 15,-1-21-15,-21 0 0,21 0 16,-21 0-16,21 0 0,0-22 16,-21 22-16,0 0 0,0-21 0,0 20 15,0 1-15,0 0 0,0 0 16,0 0-16,0 0 0,0 42 31,0 0-31,0 0 16,0 21-16,0-20 0,0 20 0,0-21 15,0 21-15,21-20 0,1 20 0,-1-21 16,-21 0-16,21 0 0,0 1 16,0-1-16,0-21 0,1 0 15,-1 21-15,0-21 0,21 0 0,-21 0 16,1 0-16,20-21 0,-21 0 0,0-1 15,22 1-15,-1 0 0,-21 0 16,21-21-16,-20 20 0,-1-20 0,0 0 16,0-1-16,0-20 0,-21 21 15,21-1-15,-21 1 0,0 0 16,0-1-16,0-20 0,0 42 0,0-22 16,-21 1-16,21 21 0,-21 0 15,21-1-15,0 1 0,-21 21 16,0 0-16,21 21 0,-21 1 15,-1-1-15,22 0 0,0 0 0,0 21 16,-21 1-16,21-1 0,0-21 0,0 22 16,-21-1-16,21 0 0,0 1 15,0-1-15,0 0 0,0 1 16,21-22-16,0 21 0,1-21 0,-22 0 16,21 1-16,0-1 0,0 0 15,0-21-15,0 0 16,1 0-16,-1 0 0,0 0 0,0-21 15,-21 0-15,21-1 0,0 1 0,1 0 16,-1 0-16,-21 0 0,0 0 16,21-1-16,-21-20 0,21 21 0,-21 0 15,0 0-15,0-1 16,0 1-16,0 42 31,0 1-31,0-1 16,0 0-16,0 0 0,0 0 0,0 0 15,0 22-15,0-22 0,0 0 16,0 0-16,21 0 0,-21 1 0,21-1 16,-21 0-16,22-21 0,-1 21 15,0-21-15,0 0 16,0 0-16,-21-21 0,0 0 16,21 21-16,1-21 0,-22-1 15,21 1-15,-21 0 0,0 0 0,21 0 16,-21-22-16,21 22 0,-21 0 15,0 0-15,0 0 0,0 0 0,0-1 16,0 44 15,0-1-15,0 0-16,0 0 0,0 0 16,0 0-16,0 1 0,21-1 0,-21 0 15,0 0-15,21-21 0,-21 21 0,22 0 16,-1-21-1,0 0 1,-21-21-16,21 21 0,0-21 16,-21 0-16,21 21 0,1-21 0,-22 0 15,21-22-15,0 22 0,-21 0 16,0 0-16,0 0 0,21-1 16,-21 1-16,21 0 0,-21 0 15,0 0-15,0 42 47,0 0-47,0 0 0,0 0 16,0 1-16,0-1 0,21 21 0,-21-21 15,22 0-15,-22 1 0,21-1 16,-21 0-16,21 0 0,0 0 0,0 0 16,-21 1-16,21-1 0,1-21 15,-1 0-15,0 21 0,0-21 0,21 0 16,-20 0-16,-1 0 0,0 0 15,21-21-15,-21 0 0,22 21 16,-22-22-16,0 1 0,21 0 0,-20 0 16,-1 0-16,0 0 0,0-22 15,0 22-15,0 0 0,-21 0 0,0 0 16,0-22-16,0 22 0,0 0 0,0 0 16,0 0-16,-21 21 15,0 0-15,0 0 0,0 0 16,0 21-16,21 0 15,0 0-15,-22 0 0,22 0 0,0 22 16,0-22-16,0 0 0,0 0 16,0 0-16,0 1 0,0-1 15,22 0-15,-1 0 0,0-21 0,0 0 16,0 21-16,0-21 0,1 0 16,-1 0-16,0 0 0,0 0 0,21-21 15,-20 0-15,-1 0 16,0 0-16,0 21 0,0-22 0,-21 1 15,0 0-15,0-21 0,0 21 0,21-1 16,-21 1-16,0-21 0</inkml:trace>
  <inkml:trace contextRef="#ctx0" brushRef="#br0" timeOffset="210299.79">19621 14499 0,'0'0'16,"-21"0"-16,0 0 16,0 0 46</inkml:trace>
  <inkml:trace contextRef="#ctx0" brushRef="#br0" timeOffset="210503.27">18415 14944 0,'0'0'0,"-21"21"0,42-21 31,0 0-31,0 0 0,22 0 0,-22-21 16,21 21-16,0 0 16,1-21-16,-22 21 0,0 0 0,0-22 15,0 22-15</inkml:trace>
  <inkml:trace contextRef="#ctx0" brushRef="#br0" timeOffset="211387.79">15325 16658 0,'-22'0'15,"1"0"-15,0 0 16,21-21-1,-21 21-15,21-21 16,0 0 0,21 0-1,0 21 1,0 21-16,-21 0 16,22-21-16,-22 21 0,0 0 15,0 0-15,0 1 0,0 20 0,0-21 16,0 0-16,-22 0 0,1 1 15,0-1-15,0 0 0,21 0 0,-21-21 16,0 21-16,-1-21 0,1 0 16,21-21 15,0 0-31,0 0 0,0 0 16,0-1-16,21 22 15,-21-21-15,22 21 0,-1 0 0,0 0 16,0 0-16,0 0 15,0 0-15,1 0 0,-1 0 0,0 21 16,0 1-16,0-1 0,-21 0 16,0 0-16,0 0 0,0 0 0,0 22 15,0-22-15,0 0 0,0 0 16,-21 0-16,0 1 0,0-22 16,0 0-16,-1 0 0,1 0 0,0 0 15,0 0-15,0 0 0,0 0 16,-1-22-16,1 22 0,21-21 0,-21 21 15,0-21-15,0 0 16,21 0-16,-21 0 0,21-1 16,-22 1-16,22 0 15,0 0-15,0 0 0,0 0 16,22 21-16</inkml:trace>
  <inkml:trace contextRef="#ctx0" brushRef="#br0" timeOffset="211769.57">15642 16595 0,'21'0'0,"-21"21"16,0 0-16,0 21 16,0-20-16,0-1 0,0 0 15,0 0-15,0 21 0,0-20 16,0-1-16,0 0 0,0 0 0,0 0 15,0 0-15,21 1 0,1-22 16,-1 0-16,0 0 0,0 0 16,0 0-16,0-22 0,1 22 0,-1-21 15,0 0-15,0 0 0,0 0 16,0-22-16,-21 22 0,0 0 0,0 0 16,0-21-16,0 20 15,0 1-15,-21 0 0,-21 0 0,21 0 16,0 21-16,-1 0 0,1-21 15,0 21-15,0 0 0,0 0 16,0 21-16,21 0 16,0 0-16,0 0 0,0 0 15,0 1-15,21-22 16,0 0-16,0 21 0,0-21 0</inkml:trace>
  <inkml:trace contextRef="#ctx0" brushRef="#br0" timeOffset="211919.64">16171 16701 0,'0'-22'16,"0"1"15,0 0-15,21 0-16,1 21 0,-1-21 15</inkml:trace>
  <inkml:trace contextRef="#ctx0" brushRef="#br0" timeOffset="213156.39">16700 16489 0,'0'-21'16,"0"0"-16,0-1 0,0 1 15,22 0 1,-1 21-16,0 0 0,0 0 15,0 0-15,0 0 0,1 21 16,-1 0-16,0 1 0,0-1 16,-21 0-16,21 21 0,-21-21 15,0 1-15,0 20 0,0-21 16,0 0-16,0 22 0,0-22 0,0 0 16,-21 21-16,0-21 0,0 1 15,21-44 16,0 1-31,0-21 16,0 21-16,0 0 0,0-22 16,0 22-16,0-21 0,0 21 0,0-22 15,21 1-15,0 21 0,0 0 16,-21-22-16,21 22 0,1 21 16,-22 21-1,21 0-15,-21 1 0,21-1 16,-21 21-16,0-21 0,0 0 0,0 22 15,21-22-15,-21 21 16,21-21-16,0 22 0,-21-22 0,22 0 16,-1 0-16,0 0 0,0 1 15,0-22-15,22 0 0,-22 0 0,21 0 16,0 0-16,1 0 0,-1 0 0,-21-22 16,22 1-16,-1 0 0,0 0 15,1 0-15,-22-22 0,21 22 0,-21 0 16,0-21-16,1 21 0,-22-22 15,0 1-15,0 21 0,0-22 16,0 1-16,0 21 0,-22-21 0,1 20 16,0 1-16,0 21 0,0 0 15,0 0-15,-1 21 16,1 1-16,0-1 0,0 0 0,0 0 16,21 21-16,0 1 0,-21-22 0,21 21 15,0-21-15,0 22 0,0-22 16,0 0-16,0 21 0,21-20 0,0-1 15,0-21-15,0 21 0,0-21 16,1 0-16,20 0 0,-21 0 0,21 0 16,-20 0-16,-1-21 0,21 0 0,-21-1 15,0 1-15,22 0 16,-22 0-16,0 0 0,0 0 0,0-1 16,-21 1-16,0-21 0,22 0 15,-22 20-15,0 1 16,0 42-1,0 1 1,0-1-16,0 0 0,0 0 0,0 0 16,0 0-16,0 1 0,0-1 15,0 0-15,0 0 0,0 0 16,21-21-16,0 0 16,0 0-16,0 0 0,0 0 15,1-21-15,-22 0 0,21 0 16,0 21-16,0-21 15,0-1-15,-21 1 0,21 21 0,-21-21 16,22 0-16,-22 0 0,0 0 16,0 42 15,0 0-31,0 0 0,21 0 16,-21 0-16,21 1 0,-21-1 15,0 0-15,0 0 0,21 0 16,0-21-16,-21 21 0,21-21 0,1 0 15,-1 0-15,0 0 16,0 0-16,0 0 16,0-21-16,-21 0 0,0 0 15,0 0-15,0 0 16,0-1-16,0 1 0,0 0 16,-21 0-16,21 0 0,-42 0 0,21-1 15,0 1-15,-1 0 0,1 0 16,0 0-16,0 21 0,42 0 31,0 0-31,22 0 16,-22 0-16,0 0 0,21 0 0,-21 0 15,22-21-15,-1 21 16,-21-22-16,22 1 0,-22 0 0,42-21 16,-20-1-16,-22 22 0</inkml:trace>
  <inkml:trace contextRef="#ctx0" brushRef="#br0" timeOffset="-213032.89">22521 2752 0,'0'0'0,"0"-21"0,-21-1 15,21 1-15,0 0 0,0 0 16,0 0-16,21 21 16,0 0-16,1 0 0,-1 0 15,0 0-15,21 0 0,-21 0 16,22 21-16,-22 21 0,21-21 16,-21 1-16,1-1 0,-1 21 15,-21-21-15,0 0 0,0 22 0,0-22 16,0 21-16,-43-21 0,22 1 15,0 20-15,-21-21 0,21 0 0,-22 0 16,22 1-16,-21-1 0,21 0 16,-1-21-16,1 0 0,0 21 0,21-42 31,21 0-15,0 21-16,1 0 0,20-21 0,-21 21 15,21 0-15,1 0 0,-22 0 16,21 0-16,1 21 0,-22 0 15,21-21-15,-21 42 0,0-21 16,1 1-16,-22-1 0,0 21 0,0-21 16,0 22-16,0-22 0,-22 21 15,1-21-15,0 0 0,-21 1 0,21-1 16,-22 0-16,1 0 0,0-21 0,-22 0 16,22 0-16,-1 0 0,1 0 15,21 0-15,-21 0 0,20 0 0,22-21 16,0 0-16,0-22 15,0 22-15,22 0 0,-1-21 0,0-1 16,0 1-16</inkml:trace>
  <inkml:trace contextRef="#ctx0" brushRef="#br0" timeOffset="-212827">23093 2731 0,'-43'42'0,"86"-84"0,-22 20 0,0 1 0,0 0 0,0 21 15,-21 21-15,0 0 16,0 22-16,0-22 0,0 21 0,0 1 15,0-1-15,0 0 0,0 1 16,0 20-16,0-21 0,0 1 0,0 20 16,0-20-16,0-1 0,0 0 15,0 1-15,0-1 0,0 0 0,0-21 16,0 22-16,22-22 0,-22 0 16,21-21-16,0 21 0,0-21 15,0 0-15</inkml:trace>
  <inkml:trace contextRef="#ctx0" brushRef="#br0" timeOffset="-212689.08">23516 3366 0,'-21'0'15,"0"0"1,21-22 0,21 1 15,0 21-31</inkml:trace>
  <inkml:trace contextRef="#ctx0" brushRef="#br0" timeOffset="-212288.65">24405 2709 0,'0'0'16,"-21"-42"-16,21 21 0,-21 21 0,21-21 15,-21 21-15,-1 0 16,1 21-16,0 0 0,21 21 16,0 1-16,0-1 0,-21 22 15,21-22-15,0 21 0,0-20 16,-21 20-16,21 1 0,0-22 0,0 22 16,0-1-16,-21-21 0,21 1 15,0 20-15,0-20 0,0-22 0,0 21 16,0-21-16,0 0 0,0 1 15,0-1-15,21-21 16</inkml:trace>
  <inkml:trace contextRef="#ctx0" brushRef="#br0" timeOffset="-211993.44">24193 3154 0,'0'0'0,"-21"-42"0,0-1 15,21 1-15,0 0 0,0-1 16,0 1-16,0 0 0,0-22 15,21 22-15,0-1 0,1 22 16,20-21-16,0 21 0,1 21 0,-1 0 16,0 0-16,1 0 0,20 21 15,-42 0-15,22 0 0,-22 22 0,0-1 16,-21 0-16,0-21 0,0 22 16,-21-1-16,0 0 0,-22-20 0,1 20 15,0-21-15,20 0 0,-20 22 16,0-22-16,21 0 0,-22 0 0,22 0 15,21 0-15,0 1 16,0-1-16,21-21 16,22 0-1,-22 0-15,21 0 0,-21 0 0,22 0 16</inkml:trace>
  <inkml:trace contextRef="#ctx0" brushRef="#br0" timeOffset="-211560.31">24892 3154 0,'42'0'0,"-84"0"0,105-21 15,-41 21-15,-1-21 0,-21-1 16,0 1 0,-43 21-1,22 0-15,0 21 0,-21 1 0,21-1 16,-22 0-16,22 21 0,-21-21 16,21 22-16,-1-22 0,1 21 15,0 1-15,21-1 0,0-21 0,0 21 16,0-20-16,0-1 0,0 0 15,0 0-15,0 0 0,21-21 16,0 0-16,1 0 16,-1 0-16,0 0 0,0 0 0,0-21 15,0 0-15,1 0 0,-1 0 16,0-22-16,0 22 0,0 0 0,-21-21 16,0 20-16,21-20 0,-21 0 15,22 21-15,-22-22 0,0 22 0,0 0 16,0 0-16,0 42 31,0 0-31,0 0 0,0 0 0,0 1 16,-22 20-16,22-21 0,-21 21 15,21 1-15,0-22 0,0 21 0,0-21 16,0 22-16,0-22 0,0 0 16,0 0-16,0 0 0,21-21 0,1 0 15,-1 0-15,0 0 0,0 0 16,21 0-16</inkml:trace>
  <inkml:trace contextRef="#ctx0" brushRef="#br0" timeOffset="-210134.52">25485 3133 0,'0'0'0,"0"-21"16,-22-1-16,1 22 15,0 0-15,0 0 0,0 22 0,0-1 16,-1 0-16,22 0 0,-21 21 15,21 1-15,-21-22 0,21 21 0,0 1 16,0-1-16,0-21 0,0 21 16,0 1-16,0-22 0,21 0 0,0 0 15,1 0-15,-1 1 0,0-22 16,0 0-16,21 0 0,-20 0 16,20 0-16,0 0 0,1 0 0,-1-22 15,-21 1-15,21 0 0,1 0 16,-22 0-16,21-22 0,-21 1 0,22-43 15,-22 43-15,0-21 16,-21-1-16,0 22 0,21-22 0,0 22 16,-21-22-16,0 22 0,0 0 15,0-1-15,0 1 0,0 21 0,0 0 16,0 42 0,0 0-16,-21 0 0,21 22 15,0-22-15,-21 21 16,0 0-16,0 1 0,21-1 0,0 0 15,-21 1-15,-1-1 0,1 22 16,21-22-16,-21 0 0,21 1 0,-21-1 16,21-21-16,0 0 0,0 0 15,0 1-15,21-44 32,0 1-32,0 0 0,1 0 15,-1 0-15,21 0 0,-21-22 0,22 22 16,-22 0-16,0 0 0,0 0 15,21-1-15,-20 22 0,-22-21 0,21 21 16,-21 21 15,-21-21-31,-1 22 16,22-1-16,-42 0 0,21 0 0,0 0 16,-22 0-16,22 1 0,0-1 15,0 0-15,0 0 0,0 0 0,-1 0 16,22 1-16,0-1 0,0 0 15,0 0-15,0 0 0,22 0 16,-1 1-16,0-22 0,0 0 16,21 0-16,-20 0 0,20 0 0,0 0 15,1 0-15,-1 0 0,21-22 16,-20 22-16,-1-21 0,22 0 16,-22 0-16,0 21 0,1-21 0,-1 0 15,0-1-15,-21-20 0,1 21 16,-1 0-16,0 0 0,-21-1 0,0-20 15,0 21-15,-21 0 16,0 0-16,-1 21 0,1 0 0,0 0 16,-21 0-16,21 0 0,-22 21 15,1 0-15,21 0 0,-22 0 0,22 0 16,-21 1-16,21 20 0,21-21 16,-21 0-16,21 0 0,0 1 15,0-1-15,21-21 16,0 0-16,0 0 15,0 0-15,0 0 0,1 0 0,-1 0 16,0-21-16,0-1 0,0 1 16,0 21-16,1-21 0,-1 0 0,0 0 15,-21 0-15,0-1 0,21 1 16,-21 0-16,0 42 31,0 0-15,0 22-16,0-22 0,0 0 15,0 0-15,0 0 0,0 22 0,0-22 16,21 0-16,0 0 0,1-21 16,-1 21-16,0-21 0,0 0 15,0 0-15,22 0 0,-22 0 0,21 0 16,0 0-16,1 0 0,-1 0 16,0-21-16,1 0 0,-1 0 0,0 0 15,-20 0-15,20-1 0,-21 1 16,0 0-16,0-21 0,-21 21 0,0-1 15,0-20-15,0 21 0,-21-21 16,0 20-16,0 1 0,-21 0 0,20 0 16,-20 21-16,0 0 0,-1 0 15,1 0-15,21 0 0,-21 0 16,-1 21-16,22 0 0,0 0 0,0 1 16,0-1-16,21 21 0,0-21 15,0 22-15,0-1 0,0 0 0,0-21 16,0 22-16,21-1 0,-21 0 15,0 1-15,0-1 0,0 22 0,0-22 16,0 0-16,0 22 0,0-1 16,0 1-16,-21-1 0,-1 1 0,1-1 15,21 1-15,-21-1 0,0 1 0,21-22 16,-21 0-16,21 1 0,0-1 16,0-21-16,0 0 0,0 1 0,-21-1 15,21-42 16,0-1-31,0 1 16,21 0-16,-21-21 0,21 21 16,0-22-16,0 1 0,0 0 0</inkml:trace>
  <inkml:trace contextRef="#ctx0" brushRef="#br0" timeOffset="-209800.58">27178 3641 0,'0'0'0,"21"-43"16,0 22-16,0 21 0,1-21 16,-1 0-16,0 21 0,0-21 15,0 0-15,0-1 0,1 1 0,20 0 16,-21-21-16,0 21 0,0-22 16,-21 22-16,0 0 0,0-21 0,0 20 15,0 1-15,-21 21 16,0 0-16,0 0 0,-21 21 0,20 1 15,-20-1-15,0 21 0,-1 0 16,22 1-16,-21-1 0,21 0 0,0 1 16,21-1-16,0 0 0,0-20 15,0 20-15,0-21 0,21 0 0,0 0 16,0 1-16,0-1 16,22 0-16,-1 0 0,-21-21 0,21 0 15,1 0-15,-22 0 0,21 0 0,1 0 16,-22 0-16,21 0 0,-21 0 15,0-21-15</inkml:trace>
  <inkml:trace contextRef="#ctx0" brushRef="#br0" timeOffset="-208794.64">22437 4826 0,'0'0'0,"-22"-21"16,22 0-16,-21 21 0,21-21 15,0-1-15,0 1 16,21 0-1,1 21-15,-1 0 0,0 0 16,0 0-16,0 0 0,0 0 16,1 21-16,-1 0 0,-21 1 15,0-1-15,0 0 0,0 21 0,0-21 16,0 22-16,0-22 0,-21 0 16,21 21-16,-22-20 0,1-1 0,0-21 15,0 21-15,21 0 0,-21-21 16,0 0-1,21-21 1,0 0 0,0 0-16,21-1 15,0 22-15,0-21 0,0 21 16,0 0-16,1 0 0,-1 0 16,21 0-16,-21 0 0,0 0 0,1 0 15,-22 21-15,0 1 0,21-1 16,-21 0-16,0 21 0,0-21 0,-21 1 15,-1-1-15,1 21 0,0-21 0,0 0 16,-21 1-16,20-1 0,1 0 16,-21-21-16,21 21 0,0-21 0,-1 0 15,1 0-15,0 0 0,0 0 16,0 0 0,0 0-16,21-21 15,-22 0-15,22 0 0,0-1 16,0 1-16,0 0 15,0 0-15,22 0 0</inkml:trace>
  <inkml:trace contextRef="#ctx0" brushRef="#br0" timeOffset="-208321.14">23008 4741 0,'0'0'0,"42"0"0,1-42 16,-43 21-1,21 21-15,0-21 16,0 21-16,0 0 16,-21 21-1,0 0-15,0 0 0,0 0 0,0 1 16,-21-1-16,0 21 0,0-21 16,21 0-16,-21 22 0,0-22 0,-1 0 15,1 0-15,0 0 0,0 1 16,21-1-16,-21-21 0,42 0 47,0-21-32,0 21-15,0 0 0,1 0 0,-1-22 16,21 22-16,-21 0 0,0 0 16,1 0-16,-1 22 0,0-1 0,-21 0 15,0 0-15,0 0 16,0 0-16,0 1 0,-21-1 0,0 0 15,-43 21-15,43-21 16,0-21-16,0 22 0,-1-22 0,1 21 16,0-21-16,0 0 0,0 0 15,21-21 17,21-1-32,0 1 15,0 0-15,0 21 0,1-21 0,-1 0 16</inkml:trace>
  <inkml:trace contextRef="#ctx0" brushRef="#br0" timeOffset="-208178.23">23431 4953 0,'0'-21'0,"0"0"63,22 21-63,-1 0 15</inkml:trace>
  <inkml:trace contextRef="#ctx0" brushRef="#br0" timeOffset="-207861.41">23982 4699 0,'0'21'15,"0"0"1,-21 1-16,21 20 0,-22-21 0,22 21 15,0 22-15,0-22 0,0 1 16,0 20-16,0 1 0,0-1 16,0 1-16,0-1 0,0 22 15,22-1-15,-22 1 0,21 0 0,-21-1 16,0 1-16,0 21 0,0-21 0,0-1 16,0 1-16,0-22 0,0 22 15,-21-21-15,21-1 0,-22-21 0,22 1 16,0-1-16,-21-21 0,21 0 0,0 1 15,-21-22-15,21-22 16,0 1 0,0-21-16,0 21 0,0-22 15,-21-20-15,21 21 0,0-22 0,0 1 16,0-1-16</inkml:trace>
  <inkml:trace contextRef="#ctx0" brushRef="#br0" timeOffset="-207608.55">23876 5271 0,'0'0'0,"0"-64"0,0 1 0,0-1 0,0 1 16,21 20-16,-21-20 0,21 20 0,0 22 16,1-21-16,-1 21 0,0 0 15,0-1-15,0 22 0,0 0 0,1 0 16,-22 22-16,0-1 0,0 0 16,0 21-16,0 1 0,0-1 0,0-21 15,0 21-15,0 1 16,-22-1-16,22-21 0,-21 22 0,0-22 15,0 0-15,21 0 0,0 0 16,-21-21-16,21 21 0,21-21 31,0 0-15,0 0-16,0-21 0</inkml:trace>
  <inkml:trace contextRef="#ctx0" brushRef="#br0" timeOffset="-207077.85">24299 5165 0,'0'0'0,"21"-21"32,1-1-32,-22 1 15,21 21-15,-21-21 0,21 0 0,0 0 16,0-22-16,0 22 0,1-21 16,-1 21-16,0-22 0,0 1 0,-21 21 15,0-21-15,0 20 0,0-20 16,0 21-16,0 0 0,0 0 0,-21 21 15,0 0-15,0 0 16,-1 0-16,1 0 0,0 0 0,0 21 16,21 0-16,0 0 0,0 0 15,0 0-15,0 22 0,0-22 0,0 0 16,0 0-16,21 0 0,0 1 16,-21-1-16,43 0 0,-22 0 15,0-21-15,0 21 0,0 0 0,0 1 16,1-22-16,-22 21 0,21-21 15,0 0-15,-21 21 0,21-21 0,0 0 32,0 0-32,-21-21 15,22 21-15,-1-21 0,0-1 16,-21 1-16,21 0 0,0 0 0,-21-21 16,0 20-16,21 1 0,-21-21 15,0 21-15,22 0 0,-22-1 16,0 44-1,0-1 1,0 0-16,0 0 0,0 0 16,0 0-16,-22 1 0,22-1 15,0 0-15,0 0 0,0 0 16,0 0 0</inkml:trace>
  <inkml:trace contextRef="#ctx0" brushRef="#br0" timeOffset="-206916.94">24871 4636 0,'0'0'0,"-21"-22"0,-1 22 0,1 0 16,42 0 30,1 22-46,-1-22 0,0 21 0</inkml:trace>
  <inkml:trace contextRef="#ctx0" brushRef="#br0" timeOffset="-206536.98">25104 4720 0,'0'21'0,"0"1"16,0-1-16,0 0 0,0 0 15,0 0-15,0 0 0,0 22 16,0-22-16,0 0 0,0 21 0,0-20 16,21-1-16,0 0 0,-21 21 15,21-21-15,-21 1 0,0-1 0,21 0 16,0 0-16,1-21 16,-1-21 15,0 0-31,-21 0 15,0-22-15,0 22 0,21-21 16,-21 21-16,21-22 0,-21 1 0,0 0 16,0-22-16,21 22 0,-21 21 15,22-22-15,-22 22 0,0 0 0,0 0 16,0 0-16,21 21 16,-21 21-1,21 0-15,-21 0 0,0 0 16,0 0-16,0 1 0,21-1 0,0 0 15,0 21-15,1-21 0,-22 1 16</inkml:trace>
  <inkml:trace contextRef="#ctx0" brushRef="#br0" timeOffset="-205568.81">25950 4953 0,'0'0'0,"21"-21"0,1 0 15,20 21-15,-21-43 0,-21 22 0,21 0 16,-21 0-16,21 0 0,-21 0 15,0-1-15,0 1 0,0 0 0,-21 21 16,0 0 0,0 0-16,0 0 0,0 21 0,-22-21 15,22 21-15,0 22 0,0-22 16,-22 21-16,22-21 0,21 22 16,-21-22-16,21 21 0,-21-21 0,21 1 15,0 20-15,0-21 0,0 0 16,0 0-16,21-21 0,0 22 0,0-22 15,1 0-15,-1 0 16,0 0-16,0 0 0,0 0 0,0 0 16,1-22-16,-1 1 15,0 21-15,0-21 0,-21 0 0,21 0 16,-21-22-16,21 22 0,-21 0 0,0 0 16,22 0-16,-22 0 0,0-1 15,0 1-15,0 42 31,0 1-31,0-1 0,0 0 16,0 0-16,0 21 0,0-20 16,0-1-16,0 0 0,0 0 0,0 21 15,21-42-15,0 22 0,-21-1 16,21 0-16,0-21 0,0 0 0,1 21 16,-1-21-16,0 0 0,0 0 0,0 0 15,22 0-15,-22-21 0,0 21 16,0-21-16,0 0 0,0-1 0,1 1 15,-1 0-15,0 0 16,0-21-16,-21 20 0,21-20 0,0 0 16,-21-1-16,22 1 0,-1-21 15,-21 20-15,21 1 0,0 0 0,-21-1 16,0 1-16,0 21 0,21-22 0,-21 22 16,0 0-16,-21 21 15,0 0 1,0 21-16,0 0 0,21 1 15,-22 20-15,1-21 0,0 21 0,21 1 16,-21-1-16,21 0 0,0 1 16,0-1-16,0 0 0,0-20 0,0 20 15,21-21-15,0 21 0,0-20 16,1-1-16,-1-21 0,21 21 16,-21-21-16,0 0 0,1 0 0,20 0 15,-21 0-15,0-21 0,22 21 16,-22-21-16,0-1 0,0 1 0,0 0 15,0-21-15,1 21 0,-1-22 16,0 22-16,-21-21 0,21 21 0,0-22 16,-21 22-16,0 0 0,21 0 15,-21 42 1,0 21 0,0-21-16,0 1 0,0 20 0,0 0 15,0-21-15,0 22 0,0-1 0,22-21 16,-22 22-16,0-22 15,21 0-15,0 0 0,-21 0 0,21 0 16,0 1-16,0-22 0,1 0 16,-1 0-16,0 0 0,0 0 15,0 0-15,0 0 0,1-22 16,-1 22-16,0-21 0,0-21 16,-21 0-16,21 20 0,-21-20 0,0 0 15,0-1-15,0 22 0,0-21 16</inkml:trace>
  <inkml:trace contextRef="#ctx0" brushRef="#br0" timeOffset="-205360.93">26437 4424 0,'0'0'0,"-42"0"0,-22 0 16,43 0-16,21-21 15,21 21-15,0 0 16,22 0-16,-1-21 0,22 21 15,-22-22-15,21 22 0,1-21 0,-1 21 16,1 0-16,-1-21 0,-20 21 16,-1 0-16,-21 0 0,0 0 0,1 0 15</inkml:trace>
  <inkml:trace contextRef="#ctx0" brushRef="#br0" timeOffset="-204578.9">22056 6689 0,'0'0'0,"0"-21"0,21-43 15,-21 43-15,21 0 16,0 0-16,-21-1 0,21 1 16,0 0-16,-21 0 0,22 21 0,-1 0 15,-21 21 1,0 0-16,0 22 16,0-22-16,0 21 0,0-21 15,0 22-15,-21-22 0,-1 21 0,22-21 16,-21 0-16,21 1 0,-21-1 15,0 0-15,21 0 0,0 0 16,21-21 15,0-21-15,0 21-16,1 0 0,-1 0 16,0 0-16,0 0 0,0 0 15,0 21-15,1-21 0,-22 21 16,0 1-16,0-1 0,0 0 15,0 0-15,0 0 0,-22 0 16,1 1-16,0-1 0,0-21 0,0 21 16,0 0-16,-1 0 0,1-21 15,0 21-15,21-42 32,0 0-32,0 0 15,21 0-15</inkml:trace>
  <inkml:trace contextRef="#ctx0" brushRef="#br0" timeOffset="-204195.12">22881 6583 0,'0'42'16,"0"-21"-16,0 1 0,0-1 15,-42 21-15,42 0 0,-21-20 16,-1-1-16,22 0 0,-21 0 15,21 0-15,0 0 0,0 1 0,0-1 16,0 0-16,0 0 16,21-21-16,1 0 15,-1 0-15,0 0 0,0-21 16,0 21-16,0-21 16,1 0-16,-1-1 0,0 22 0,-21-21 15,0 0-15,21 0 0,-21 0 16,-21 21-1,0 21 1,21 0-16,-21 0 0,21 0 0,-22 1 16,22 20-16,0-21 0,-21 0 15,21 22-15,-21-22 0,21 21 0,0-21 16,0 0-16,0 1 0,0-1 16,0 0-16,0 0 0,21-21 15,0 0-15,1 0 0</inkml:trace>
  <inkml:trace contextRef="#ctx0" brushRef="#br0" timeOffset="-204052.69">23283 6879 0,'-21'0'15,"0"0"1,21-21-16</inkml:trace>
  <inkml:trace contextRef="#ctx0" brushRef="#br0" timeOffset="-203729.29">24066 6625 0,'0'0'0,"0"85"16,0-43 0,0-21-16,0 22 0,0-1 0,0 0 15,0 22-15,0-1 0,22-20 16,-22 41-16,21-20 0,-21 21 16,0-1-16,0-20 0,0 20 0,0 22 15,0-21-15,0 0 0,0-1 0,-21 1 16,-1 0-16,1-1 0,0-20 15,0 20-15,0-20 0,0-22 0,-1 22 16,22-22-16,0-21 0,-21 0 0,21 1 16,0-1-16,0-42 15,0-1 1,0-20-16,0 21 0,0-21 0</inkml:trace>
  <inkml:trace contextRef="#ctx0" brushRef="#br0" timeOffset="-203427.46">24024 7281 0,'0'0'0,"0"-84"0,0 20 0,-21 1 16,21 20-16,0-20 0,0 21 15,0-1-15,0 22 0,0-21 0,0 21 16,0-1-16,21 1 0,0 0 16,0 0-16,22 21 0,-22 0 15,21 0-15,-21 0 0,22 21 0,-22 0 16,21 0-16,-21 22 0,22-22 15,-22 0-15,-21 21 0,0-20 0,0-1 16,0 21-16,0-21 16,0 0-16,-21 1 0,0-1 0,-1-21 15,1 21-15,0 0 0,-21-21 0,21 0 16,-1 0-16,1 0 16,21-21-1,0 0 1,0 0-16,21-1 0,1 1 0,-22 0 15</inkml:trace>
  <inkml:trace contextRef="#ctx0" brushRef="#br0" timeOffset="-203100.56">24363 6710 0,'0'0'0,"0"-21"0,0 0 16,21 21 15,0 0-31,0 0 16,-21 21-16,21 0 0,1 0 15,20 0-15,-21 0 0,0 1 16,0-1-16,1 0 0,-1 0 0,-21 0 16,21 0-16,-21 1 0,0-1 0,0 0 15,0 0 1,0-42 15,-21 0-15,21 0-16,0-1 0,0 1 0,0 0 15,0 0-15,0-21 0,0 20 0,21-20 16,0 0-16,0 21 0,0-22 16,1 22-16,-1 0 0,-21 0 0,21 0 15,0 21-15,0 0 0,0 0 16,1 0-16,-1 21 16</inkml:trace>
  <inkml:trace contextRef="#ctx0" brushRef="#br0" timeOffset="-201208.13">24977 6731 0,'0'0'0,"0"21"0,0 0 16,0 1 0,0-1-16,0 0 0,0 0 15,0 0-15,0 0 0,0 1 16,0-1-16,0 0 16,21-21-16,0 0 0,0 0 0,0 21 15,0-21-15,1 0 0,20 0 16,-21 0-16,0 0 0,22-21 0,-22 21 15,0-21-15,0 0 0,0 21 16,0-22-16,1 1 0,-1 0 0,-21 0 16,0 0-16,0 0 0,0-22 15,-21 22-15,-1 0 0,1 0 16,-21 0-16,0-1 0,-1 1 16,22 21-16,-21 0 0,-1 0 15,1 0-15,0 0 0,21 0 0,-22 21 16,22 1-16,21-1 0,0 0 15,0 0-15,0 0 0,0 0 16,21-21-16,0 22 0,22-22 16,-22 0-16,21 0 0,1 0 0,-1 0 15,0 0-15,-21 0 0,22 0 0,-1-22 16,0 1-16,1 0 0,-1 21 16,0-21-16,1 0 0,-1-22 0,0 22 15,-20 0-15,20-21 0,-21-1 16,0 1-16,0 0 0,1-1 15,-1 1-15,0 0 0,-21-1 16,0 22-16,21-21 0,-21 21 0,0 0 16,0-1-16,-21 44 15,0 20 1,21-21-16,-21 21 0,-1 1 0,1-1 16,21 22-16,-21-22 0,0 21 15,21-20-15,0 20 0,0-20 0,0-1 16,0 0-16,0 1 0,0-1 15,21-21-15,0 0 0,0 22 0,1-22 16,20 0-16,-21-21 0,21 21 16,-20-21-16,20 0 0,0 0 15,-21 0-15,22 0 0,-1-21 0,-21 0 16,22 0-16,-22 21 0,0-43 16,21 22-16,-21 0 0,-21 0 0,22-22 15,-22 1-15,21 21 0,-21-21 16,0 20-16,0 1 0,0 0 0,0 0 15,-21 21-15,-1 0 16,1 0-16,0 21 0,21 0 16,0 0-16,0 1 0,0-1 15,0 0-15,0 0 0,0 0 16,0 0-16,0 1 0,0-1 16,21-21-16,0 21 0,1 0 15,-1-21-15,0 0 0,0 0 0,0 0 16,0 0-16,1 0 0,-1 0 15,0 0-15,21-21 0,-21 0 0,1 0 16,-1-1-16,21 1 0,-21 0 0,0-21 16,1 21-16,-1-22 0,0-20 15,0 20-15,0 1 0,0-21 0,1-1 16,-22 22-16,21-22 0,-21 22 16,21 0-16,-21 20 0,0-20 0,0 21 15,0 42 1,-21 0-16,0 0 15,-1 22-15,1-1 16,21 0-16,-21 1 0,21-1 0,-21 0 16,21 1-16,-21 20 0,21-20 0,0-1 15,0 0-15,0-21 0,0 22 16,0-22-16,21 21 0,0-21 0,0 1 16,0-22-16,1 21 0,-1-21 15,0 0-15,0 0 0,0 0 16,22 0-16,-22 0 0,0-21 0,0 21 15,0-22-15,0 1 0,1 0 16,-1 0-16,-21 0 0,0 0 0,0-22 16,0 22-16,0 0 0,0 0 15,0 0-15,-21 21 16,-1 0 0,22 21-16,-21-21 0,0 21 0,21 0 15,-21 0-15,21 22 0,0-22 16,0 0-16,0 0 0,0 0 0,0 0 15,0 1-15,21-1 0,0-21 16,0 21-16,-21 0 0,22-21 0,-1 0 16,0 0-16,0 0 0,0 0 0,0 0 15,1 0-15,-1 0 0,0-21 16,0 0-16,0 21 0,-21-21 16,21-1-16,1 1 0,-1 0 15,0 0-15,0 0 0,0 0 0,-21-1 16,21 1-16,-21 0 0,22 0 15,-22 0-15,0 42 47,21-21-47,-21 21 16,21-21 0,0 0 15,-21-21-31,21 21 15,-21-21-15,0 0 0,0-1 16,0 1 0,-21 21-1,0 0 1,0 0-16,0 21 0,-1 1 16,1 20-16,0-21 0,0 0 15,21 22-15,0-22 0,0 21 0,0-21 16,0 0-16,0 1 0,0 20 15,0-21-15,0 0 0,0 0 16,21 1-16,0-22 0,0 0 16,1 0-16,-1 0 15,0 0-15,0 0 0,0-22 16,0 22-16,1-21 0,-22 0 16,21 0-16,0-21 0,-21 20 0,21-20 15,0 0-15,-21-1 0,21 1 16,1 0-16,-22-22 0,21 1 0,0 20 15,-21-20-15,0-1 0,0 22 16,21 0-16,-21-22 0,0 22 0,0 21 16,0-22-16,0 22 0,0 0 15,-21 42 1,0 0-16,21 1 0,-21 20 16,-1-21-16,1 21 0,21 1 15,0-1-15,-21 22 0,21-22 0,-21 0 16,21 1-16,0-1 0,0 21 15,0-41-15,0 20 0,0 0 0,0-21 16,0 1-16,0-1 0,0 0 16,21 0-16,0-21 0,0 0 15,1 0-15,-1 0 0,0 0 16,0 0-16,-21-21 0,21 0 16,0 0-16,-21-1 0,0 1 0,0 0 15</inkml:trace>
  <inkml:trace contextRef="#ctx0" brushRef="#br0" timeOffset="-200968.27">26797 6244 0,'0'0'0,"-42"0"0,-1 0 0,1 21 16,0-21-16,20 22 0,22-1 15,22-21 1,-1 0-16,0 0 0,0 0 15,21 0-15,1 0 16,-22 0-16,21 0 0,1-21 0,-1 21 16,-21 0-16,0-22 0,0 22 0,1-21 15,-22 0 1,0 0-16,-22 21 0,1 0 16,-21 0-16</inkml:trace>
  <inkml:trace contextRef="#ctx0" brushRef="#br0" timeOffset="-200762.39">25294 6244 0,'0'0'0,"-106"0"16,85 0-16,42 0 31,0 0-15,1-21-16,-1 21 0,0 0 0,0 0 15,0 0-15,0-21 0,-21 42 32</inkml:trace>
  <inkml:trace contextRef="#ctx0" brushRef="#br0" timeOffset="-199637.04">21971 8382 0,'0'0'0,"0"-21"0,0 0 0,0 0 0,0-1 15,0 1 1,-21 21-1,0 0 1,21 21 0,0 1-1,0-44 32,0 1-47,0 0 16,21 21-16,-21-21 0,21 21 15,-21-21-15,0 0 0,0-1 16,21 22-16,-21-21 0,21 21 16,-21-21-1,21 21-15,1 0 16,-1 0-16,-21 21 0,0 0 0,21 1 16,0-1-16,-21 21 0,0-21 15,0 22-15,0-22 0,0 21 0,0-21 16,0 22-16,0-22 0,-21 21 15,0-21-15,0 0 0,-1 22 16,22-22-16,-21 0 0,0-21 0,0 21 16,21 0-16,0-42 47,0 0-47,21 21 0,0-21 15,0 21-15,1 0 0,-1-21 16,0 21-16,21 0 0,-21 0 0,1 0 15,20 0-15,-21 0 0,21 21 16,-20-21-16,-1 21 0,0 0 0,0 0 16,0 1-16,-21 20 0,0-21 0,0 21 15,0-20-15,-21-1 0,0 21 16,0-21-16,-22 0 0,22 1 0,-21-1 16,21 0-16,-22 0 0,22 0 15,0-21-15,-21 0 0,21 0 0,-1 0 16,1 0-16,0-21 15,21 0 1,0 0-16,0 0 0,0-1 0,0 1 16,0 0-16,0-21 0</inkml:trace>
  <inkml:trace contextRef="#ctx0" brushRef="#br0" timeOffset="-199197.23">22839 8213 0,'0'0'0,"42"-21"16,-42 42-1,0 0-15,-21 21 16,0-21-16,21 22 0,-21-1 0,-1-21 16,1 22-16,21-1 0,-21-21 15,21 21-15,-21 1 0,21-22 0,-21 21 16,21-21-16,0 22 0,0-22 15,0 0-15,0 0 0,21 0 0,0-21 16,0 0-16,0 22 0,1-22 16,-1 0-16,0 0 0,21-22 0,-21 22 15,1-21-15,-1 0 0,0 0 16,0 0-16,0 0 0,0-1 16,1 1-16,-22 0 0,0 0 0,0 0 15,0 42 16,-22-21-31,22 21 0,0 21 0,-21-20 16,21-1-16,-21 21 0,21-21 16,0 22-16,0-22 0,-21 21 0,21-21 15,0 0-15,0 1 0,0-1 16,0 0-16,0 0 0,21-21 31,-21-21-15</inkml:trace>
  <inkml:trace contextRef="#ctx0" brushRef="#br0" timeOffset="-198394.65">22881 8297 0,'0'-21'15,"21"21"-15,0-21 16,1 21-16,-1 0 0,0-21 0,0 0 16,0 21-16,0-21 15,1 21-15,-1-22 0,0 22 0,0 0 16,0-21-16,0 21 15,-42 0 1,0 0 0,-21 0-16,21 21 0,-1 1 0,-20-22 15,21 21-15,-21 0 0,20 0 0,-20 0 16,21 0-16,0 1 0,0-1 16,-1 0-16,1 21 0,0-21 15,0 1-15,21-1 0,-21 0 0,21 0 16,0 0-16,0 0 0,0 1 0,0-1 15,0 0-15,0 0 16,0 0-16,0 0 0,21 1 16,0-22-16,0 21 15,0-21-15,1 0 0,-1 0 16,0 0-16,0 21 0,0-21 16,0 0-16,22 21 0,-22-21 15,0 0-15,0 21 0,0-21 0,1 21 0,-1-21 16,0 22-16,0-1 0,0 0 15,-21 0-15,0 0 0,0 0 16,0 1-16,0-1 16,0 0-16,-21 0 0,0 0 15,0 0-15,-22 1 0,22-22 0,0 21 16,-21 0-16,-1-21 0,22 0 16,-21 21-16,21-21 0,0 0 0,-1 0 15,1 0-15,0 0 0,0 0 16,0 0-16,21-21 15,0 0 1,21 0-16,0 21 0,0-22 16</inkml:trace>
  <inkml:trace contextRef="#ctx0" brushRef="#br0" timeOffset="-198188.77">23495 8721 0,'0'0'0,"0"-21"0,0-1 16,-21 22 15,42 0 0,0 0-15,0 0-16</inkml:trace>
  <inkml:trace contextRef="#ctx0" brushRef="#br0" timeOffset="-197876.95">24215 8446 0,'0'0'0,"0"21"16,-22 0-1,22 0-15,0 21 0,0-20 0,-21 20 16,21 21-16,0-20 0,0 20 16,0 1-16,0-1 0,0 1 15,0-1-15,0 1 0,0 20 16,0-20-16,0 21 0,0-22 0,0 22 16,0-22-16,0 22 0,0-22 0,0 1 15,0-1-15,-21-20 0,21-1 16,0 0-16,0 1 0,0-22 0,0 0 15,0 0-15,0-42 16,0 0 0,0-21-16,0 20 0,0-20 15,0 0-15</inkml:trace>
  <inkml:trace contextRef="#ctx0" brushRef="#br0" timeOffset="-195813.45">24172 8932 0,'0'0'0,"0"-84"0,0 20 15,21 1-15,-21 20 0,22-20 0,-1 21 16,-21-1-16,21 22 0,-21-21 16,21 21-16,0-1 0,0 22 15,1 0-15,-1 0 16,0 0-16,0 22 0,0-1 0,-21 0 16,0 0-16,21 21 0,-21-20 0,0-1 15,0 21-15,0-21 0,0 0 16,-21 22-16,0-22 0,0 0 0,0 0 15,0-21-15,-1 21 16,1 1-16,0-22 0,0 0 0,21-22 31,0 1-15,0 0-16,21 21 0,0-21 0,0 0 16,1 0-16,20-22 0,-21 22 15,21 0-15,-20 0 0,20-22 0,-21 22 16,21 0-16,-20 0 0,20 0 15,-21 0-15,0 21 0,0 0 16,1 0-16,-1 0 0,0 0 0,0 0 16,-21 21-16,21-21 0,-21 21 15,0 0-15,21 0 0,-21 0 16,0 1-16,0-1 0,0 0 16,0 0-16,0 0 0,22 0 15,-1-21 1,0 0-16,0 0 15,0 0-15,0-21 0,1 21 16,-1-21-16,0 0 0,0 0 16,-21 0-16,21-1 0,0 1 0,-21 0 15,0 0-15,0 0 0,22 0 16,-22-1-16,21 22 16,-21 22 15,0-1-31,0 0 0,0 0 15,0 0-15,0 0 16,0 1-16,0-1 0,21-21 16,0 0-16,0 0 15,0 0-15,1 0 0,-1 0 16,0 0-16,0-21 16,0-1-16,-21 1 15,0 0-15,21 0 0,-21-21 16,0 20-16,22-20 0,-22 21 0,0-21 15,0-1-15,0 1 0,0 0 16,0-1-16,21 1 0,-21 21 0,0 0 16,0-1-16,0 1 0,0 42 15,0 1 1,0-1-16,0 21 0,0-21 16,0 22-16,0-22 0,0 21 0,0 0 15,0-20-15,0 20 0,0-21 16,0 21-16,0-20 0,0-1 0,0 0 15,0 0-15,0 0 0,0 0 16,21-42 15,-21 0-31,21 0 16,0 0-16,0 0 0,1-1 16,-22 1-16,21-21 0,0 21 15,0 0-15,0-1 0,0 1 16,1 21-16,-1 0 0,0 0 15,0 0-15,-21 21 0,0 1 16,21-1-16,0-21 0,-21 21 16,22 0-16,-22 21 0,0-20 15,0-1-15,0 0 0,0 0 0,0 0 16,0 0 0,-22 1-16,1-22 0,0 0 0,0 21 15,0-21-15,0 0 0,-1 0 0,1 0 16,0 0-16,0 0 15,0 0-15,0 0 16,-1 0 0,44 0 15,-1 0-31,0 0 0,21 0 16,-21 0-16,1 0 0,-1 0 15,21 0-15,-21 0 0,22 0 16,-22 0-16,21-21 0,0 21 15,-20-22-15,20 1 0,-21 21 0,21-21 16,-20 0-16,-1 0 0,0 0 16,0-22-16,0 22 0,0-21 0,-21-1 15,0 1-15,22 0 0,-1 21 16,-21-22-16,0 1 0,0 0 0,21-1 16,-21 22-16,0 0 0,0 0 15,0 0-15,0 42 16,0 0-1,-21 21-15,21-21 0,0 22 0,-21-22 16,-1 21-16,22 1 0,-21-1 0,21 0 16,0 1-16,0-1 15,0-21-15,0 21 0,0-20 0,0-1 16,0 21-16,21-21 0,1-21 16,-22 21-16,21 1 0,0-22 0,0 0 15,0 0-15,0 0 0,1 0 16,-1 0-16,0 0 0,0-22 15,0 1-15,0 0 0,1 0 0,-1-21 16,0 20-16,-21 1 16,0 0-16,21 0 0,-21 0 15,0 42 17,0 0-32,0 0 0,-21 0 15,21 1-15,0-1 16,0 0-16,0 0 0,0 0 0,0 0 15,0 1-15,21-1 16,0 0-16,0-21 0,1 0 16,-1 0-16,0 0 15,0 0-15,0 0 0,0-21 0,1 21 16,-1-21-16,0-1 0,0 1 16,0 0-16,0-21 15,1 21-15,-1-1 0,-21-20 0,21 21 0,0 0 16,-21-22-16,21 22 0,-21 0 15,0 0-15,0 0 16,0 42 15,0 0-31,0 0 32,0-42 14,-21 21 1,21 21-47,-21 0 16,0 1-16,21-1 0,-21 0 0,21 0 16,0 21-16,0-20 0,0-1 15,0 0-15,0 0 0,0 0 0,0 0 16,0 1-16,0-1 0,21 0 15,0-21-15,0 0 16,0 0-16,0 0 16,1 0-16,-1 0 0,-21-21 15,21 0-15,0 21 0,-21-22 0,21 1 16,0 0-16,1 0 0,-22 0 16,0 0-16,0-22 15,21 22-15,-21 0 0,0-21 0,0 20 16,0 1-16</inkml:trace>
  <inkml:trace contextRef="#ctx0" brushRef="#br0" timeOffset="-195604.01">26564 7726 0,'0'0'0,"-21"-21"0,0 21 0,0 0 16,-22-21-16,22 21 15,21-22-15,0 44 47,0-1-31,0 0-16</inkml:trace>
  <inkml:trace contextRef="#ctx0" brushRef="#br0" timeOffset="-194608.48">22013 10372 0,'0'-21'0,"0"-1"15,0 1-15,0 0 16,21 0-16,1 21 16,-22-21-16,21 0 0,0 21 0,0 0 15,0 0-15,0-22 0,1 22 16,-1 0-16,0 0 0,0 0 0,0 22 15,0-1-15,-21 0 0,0 0 16,0 0-16,0 22 0,0-22 0,-21 0 16,0 21-16,0-21 0,0 1 15,0 20-15,-1-21 0,1 0 16,0-21-16,21 21 0,-21 1 0,0-22 16,0 0-16,42 0 46,0-22-46,0 22 0,0 0 0,0 0 16,1 0-16,20 0 0,-21 0 16,21 22-16,-20-1 0,20 0 0,-21-21 15,0 42-15,0-21 0,1 1 16,-22-1-16,0 0 0,0 21 0,0-21 16,0 1-16,-22 20 0,1-21 0,-21 0 15,0 0-15,-1 1 16,1-1-16,0 0 0,-1 0 0,1 0 15,0 0-15,-1-21 0,1 0 16,21 0-16,0 0 0,-1 0 0,1 0 16,21-21-16,0 0 0,0 0 15,0 0-15,21 0 0,1-1 16,-1-20-16,0 21 0</inkml:trace>
  <inkml:trace contextRef="#ctx0" brushRef="#br0" timeOffset="-194224.6">22987 10202 0,'0'0'0,"21"-21"16,21 0-16,-20 0 0,-22 42 31,0 0-31,-22 0 0,1 1 16,0 20-16,0 0 0,0 1 0,21-1 15,-21 0-15,-1 1 0,22-1 0,-21 21 16,21-20-16,0-1 0,0 0 15,0 1-15,0-1 0,0 0 0,0-20 16,21-1-16,1 0 0,-1 0 16,0 0-16,21 0 0,-21-21 0,22 0 15,-22 0-15,21 0 0,-21 0 16,22 0-16,-22-21 0,0 0 16,0 21-16,0-21 0,-21 0 0,0 0 15,0-1-15,0 1 0,0 0 16,-21 0-16,0 21 0,0-21 0,0 0 15,-22 21-15,22 0 0,0 0 16,0 0-16,0 0 0,0 0 0,-1 0 16,1 0-16,0 0 0,21 21 0,-21-21 15,21 21-15,21-21 16,0 0 0</inkml:trace>
  <inkml:trace contextRef="#ctx0" brushRef="#br0" timeOffset="-194060.65">23495 10605 0,'0'-22'0,"0"1"15,-21 0 1,0 21-16,21-21 16,21 21 15,0 0-31</inkml:trace>
  <inkml:trace contextRef="#ctx0" brushRef="#br0" timeOffset="-193629.9">24172 10478 0,'-21'-43'15,"21"22"-15,0 0 0,0 0 16,0 0-16,21 21 0,-21-22 16,21 22-16,1 0 0,-1 0 15,0 0-15,21 0 0,-21 0 0,1 22 16,-1-1-16,21 0 0,-21 21 0,0-21 16,1 22-16,-1-22 15,0 21-15,-21 1 0,0-22 0,0 21 16,0-21-16,0 0 0,0 1 15,-21-1-15,0 0 0,21 0 0,-22-21 16,1 0-16,21 21 0,-21-21 16,0 0-16,21-21 15,0 0-15,0 0 0,0 0 16,0-1-16,0-20 0,0 21 16,0-21-16,21 20 0,0-20 0,0 0 15,-21 21-15,22-22 0,-1 1 0,0 21 16,0-22-16,0 22 15,0 0-15,1 0 0,-1 0 0,0 21 16,0 0-16,0 0 0,0 0 16,1 0-16,-1 0 0,0 0 15</inkml:trace>
  <inkml:trace contextRef="#ctx0" brushRef="#br0" timeOffset="-192013.55">24871 10562 0,'0'21'31,"-21"-190"-31,42 317 0,0-127 16,-21-42 0,21 0-16,0 21 0,-21-21 15,21 0-15,1 0 0,-1-22 16,-21 22-16,21 0 0,-21 0 0,21 0 16,-21-1-16,0 1 0,0 0 0,-21 42 31,0 0-16,0 1-15,-1 20 0,1-21 16,0 21-16,0 1 0,0-22 0,0 21 16,21-21-16,-22 22 0,22-22 0,0 0 15,0 21-15,22-20 0,-1-22 16,0 21-16,0-21 0,21 0 16,1 0-16,-22 0 0,21 0 15,1 0-15,-22 0 0,21 0 0,0-21 16,-20-1-16,20 1 0,-21 0 0,21 0 15,-20 0-15,-1-22 0,0 1 16,0 0-16,0-1 0,0-20 0,1 21 16,-22-22-16,21 22 0,-21-22 15,21 1-15,-21-1 0,0 22 0,0-22 16,0 1-16,0 21 0,0-22 16,0 22-16,0 21 0,0-22 0,0 22 15,0 42 1,0 0-16,0 22 15,0-1-15,0 0 0,0 1 0,0-1 16,0 22-16,-21-22 0,21 0 16,-21 22-16,21-22 0,0 22 0,0-22 15,0 0-15,0 1 0,0-1 16,0 0-16,0 1 0,0-22 0,21 21 16,0-21-16,-21 0 0,21-21 0,0 22 15,0-22-15,1 0 16,-1 0-16,0 0 0,0-22 0,0 1 15,0 0-15,1 0 0,-1 0 16,0 0-16,0-22 0,0 22 16,0-21-16,1 21 0,-22-1 0,0 1 15,0 0-15,0 0 0,0 0 16,0 42 0,0 0-1,0 0-15,-22 22 0,22-22 16,0 0-16,0 21 0,0-21 0,0 22 15,0-22-15,0 0 0,0 0 16,0 0-16,0 1 0,22-1 0,-1 0 16,0-21-16,0 0 15,0 0-15,0 0 0,1 0 0,-1 0 16,0 0-16,0 0 0,0-21 0,0 0 16,-21-1-16,22 1 15,-1 0-15,0 0 0,0-21 0,-21 20 16,21-20-16,-21 21 0,21 0 15,-21-22-15,0 22 0,0 0 16,0 0-16,0 42 31,0 0-31,-21 0 0,21 1 0,0-1 16,-21 0-16,21 0 0,0 21 16,0-20-16,0-1 0,0 0 0,0 0 15,0 0-15,0 0 0,0 1 16,21-22-1,0 0-15,1 0 16,-1 0-16,0 0 16,0 0-16,0-22 0,22 1 0,-22 0 15,0 0-15,0 0 0,0 0 0,0-22 16,1 22-16,-1-21 0,0 21 16,-21-22-16,0 22 0,21 0 0,-21 0 15,21 0-15,-21 42 31,0 0-31,0 0 16,0 0-16,0 0 0,0 1 16,0-1-16,0 0 0,0 0 15,0 0-15,21 0 0,-21 1 16,22-1-16,-1-21 0,21 21 0,-21-21 16,0 0-16,1 0 0,20 0 0,-21 0 15,0 0-15,0 0 0,1 0 16,-1 0-16,0-21 0,0 0 0,0-1 15,0 22-15,-21-42 0,0 21 16,0 0-16,0 0 0,22-1 0,-22 1 16,0 0-16,0 0 0,-22 21 31,1 21-31,21 0 16,-21 22-1,0-22-15,21 0 0,-21 0 0,21 0 16,0 0-16,0 1 0,0-1 0,-21-21 15,21 21-15,-22 0 16,22-42 15,0 0-15,0 0-16,0-1 0,0 1 0,0 0 16,22 0-16,-1 0 0,0-22 15,0 22-15,0 0 0,0-21 16,1 21-16,-1-22 0,21 22 0,-21 0 15,0 0-15,22 0 0,-22 21 16,0 0-16,0 0 0,0 21 16,-21 0-16,0 0 15,0 0-15,0 0 0,0 1 0,0 20 16,0-21-16,0 0 0,-21 22 16,21-22-16,-21 0 0,21 0 0,0 0 15,-21 0-15,21 1 0,-21-1 0,21 0 16,-21-21-1,-1 0-15,1 0 16,0 0-16,0 0 16,0-21-16,0 0 0,-22 21 0</inkml:trace>
  <inkml:trace contextRef="#ctx0" brushRef="#br0" timeOffset="-191768.64">25379 9800 0,'0'0'0,"-64"0"0,22-21 16,42 0-1,21 21-15,0 0 0,22 0 16,-1-21-16,21 21 0,1 0 16,-1-21-16,1 21 0,21-22 0,-22 22 15,22-21-15,-22 21 0,-20 0 16,20 0-16,-21 0 0,-20 0 0,-1 0 15,0 0-15,-21 21 0,0 1 16,-21-1-16,-22 0 0,1 0 16,0 21-16</inkml:trace>
  <inkml:trace contextRef="#ctx0" brushRef="#br0" timeOffset="-190968.66">22161 11811 0,'-21'0'16,"21"-21"15,0 0-16,21 21 1,1 0-16,-1 21 16,0 0-16,-21 0 15,0 0-15,0 1 0,0-1 0,0 0 16,0 0-16,0 0 0,-21 0 16,0 1-16,21-1 0,0 0 0,-22-21 15,22 21-15,-21-21 0,21 21 16,0-42 15,0 0-31,21 21 0,1 0 16,-1 0-16,0 0 0,0 0 15,0 0-15,0 0 0,22 21 16,-22 0-16,0 0 0,0 1 0,0 20 16,-21-21-16,0 0 0,0 22 15,0-22-15,0 21 0,0-21 0,0 22 16,-21-22-16,-21 0 0,21 0 15,0 0-15,-22 0 0,22 1 0,0-22 16,0 21-16,0-21 0,-1 0 16,1 0-16,21-21 15,0-1 1,0 1-16,0 0 0,21 0 16,22-21-16,-22 20 0</inkml:trace>
  <inkml:trace contextRef="#ctx0" brushRef="#br0" timeOffset="-190737.28">22669 11896 0,'43'-43'16,"-234"234"-16,339-339 0,-84 84 0,-43 43 0,21 0 0,-20 0 16,-1 21-16,0-21 0,0 21 15,0 0-15,0 0 0,-21 21 16,22 0-16,-1 0 0,-21 0 16,0 0-16,21 22 0,-21-1 15,21 0-15,-21-20 0,0 20 0,0 0 16,0 1-16,0-1 0,0 0 0,0-21 15,-21 22-15,21-22 0,-21 21 16,0-21-16,21 1 0,-22-1 0,22 0 16,-21 0-1,0-21-15,0 0 0,0 0 16</inkml:trace>
  <inkml:trace contextRef="#ctx0" brushRef="#br0" timeOffset="-190580.37">22606 12234 0,'0'-21'16,"0"42"-16,21-42 0,0 0 0,0 21 16,1-21-16,-1 21 0,0 0 0,21-21 15,1 21-15,-22-21 0,21 21 16,0 0-16,-20 0 0,20-22 0,-21 22 16,21 0-16,-20 0 0,20 0 15,-21-21-15</inkml:trace>
  <inkml:trace contextRef="#ctx0" brushRef="#br0" timeOffset="-190428.46">23368 12129 0,'0'0'0,"-21"0"0,21-22 47,21 22-32</inkml:trace>
  <inkml:trace contextRef="#ctx0" brushRef="#br0" timeOffset="-190024.69">24109 11917 0,'0'0'0,"63"-64"15,-42 43-15,1 0 16,-1 0-16,-21 0 0,0 0 0,0-1 15,0 1-15,0 0 16,-21 21-16,-1 0 16,1 0-16,0 21 0,0 0 15,0 1-15,0-1 0,-1 0 0,22 0 16,-21 0-16,0 0 0,21 1 16,0 20-16,0-21 0,0 0 0,0 0 15,21 1-15,0-1 0,1 0 0,20 0 16,-21 0-16,21 0 15,-20 1-15,20-1 0,-21 0 0,21 0 16,-20 0-16,20 0 0,-21 1 16,-21-1-16,0 0 0,0 0 0,0 0 15,-21 0-15,0-21 0,-22 0 16,22 22-16,-21-22 0,0 0 16,-1 0-16,1 0 0,0 0 0,20 0 15,-20 0-15,0 0 0,21 0 16,-1-22-16,1 22 0,21-21 15,0 0-15,0 0 0,0 0 0,0 0 16,21-1-16,1-20 0,20 0 0</inkml:trace>
  <inkml:trace contextRef="#ctx0" brushRef="#br0" timeOffset="-188744.86">24574 11536 0,'-338'360'15,"698"-741"-15,-382 402 0,65-63 0,-22 42 0,-21 21 16,0 0-1,0 0-15,0 21 0,0-20 16,0 20-16,0 0 0,0 1 0,0 20 16,0-21-16,0 22 0,0-22 15,0 1-15,0-1 0,21 0 0,-21 1 16,21-1-16,-21 0 0,0-21 16,0 1-16,0-1 0,0 0 15,0 0-15,21-21 16,1 0-1,-22-21-15,21 0 16,0 0-16,0-1 0,-21 1 0,21-21 16,0 21-16,-21-22 0,22 22 15,-1-21-15,-21 21 0,0 0 0,21-1 16,0 22-16,-21 22 31,0-1-31,21 0 0,-21 0 16,0 21-16,21-20 0,-21-1 15,0 21-15,0-21 0,22 0 0,-1 1 16,-21 20-16,21-21 0,0-21 16,0 21-16,-21 0 0,21-21 0,1 0 15,-1 22-15,0-22 0,0 0 16,0 0-16,22 0 0,-22 0 0,0-22 16,0 22-16,0-21 0,0 0 15,1 0-15,-1 0 0,0 0 0,0-1 16,-21 1-16,0 0 0,21 0 0,-21-21 15,0 20-15,0 1 16,-21 21 0,0 21-1,21 1-15,0-1 0,0 0 16,-21 0-16,21 0 0,0 0 0,0 1 16,0-1-16,0 0 0,0 0 15,21 0-15,-21 0 0,21-21 16,0 0-16,0 0 0,1 0 15,-1 0-15,0 0 0,0 0 0,0 0 16,0-21-16,1 21 0,20-21 0,-21 0 16,0 0-16,0 0 0,-21-1 15,22 1-15,-22-21 0,21 21 0,-21-22 16,0 22-16,0-21 0,0 21 16,0-22-16,-21 22 0,-1 0 15,22 0-15,-21 0 0,0 21 0,0 0 16,0 0-16,0 0 0,-1 0 15,1 0-15,0 0 0,0 0 0,21 21 16,0 0-16,-21 0 0,21 0 16,0 1-16,0-1 0,21 0 15,0-21-15,0 0 16,0 0-16,1 0 0,20 0 16,-21 0-16,0 0 0,22 0 0,-22 0 15,0-21-15,21 0 0,-21 21 16,1-22-16,-1 22 0,0-21 15,0 21-15,0 0 0,-21-21 0,21 21 16,1 0 0,-22 21-16,0 0 15,0 1-15,0-1 0,21 0 16,-21 0-16,21 21 0,-21-20 0,21-1 16,-21 0-16,21-21 0,0 21 0,1 0 15,-1-21-15,0 21 0,0-21 16,0 22-16,0-22 0,1 0 15,-1 0-15,0 0 0,0 0 0,0 0 16,0-22-16,1 1 0,-22 0 0,21 0 16,-21-21-16,21 20 15,-21 1-15,21-21 0,-21 0 16,0-1-16,0 22 0,0-21 0,21-1 16,-21 1-16,21 0 0,-21-22 15,0 22-15,0 21 0,22-22 0,-22 22 16,0 0-16,0 0 0,0 0 0,0 42 15,0 0 1,0 0-16,0 0 0,-22 1 0,1 20 16,21-21-16,0 21 0,0-20 15,-21 20-15,21 0 0,0 1 16,0-1-16,0-21 0,0 21 0,0-20 16,0 20-16,0-21 0,0 0 15,0 0-15,0 1 0,21-22 16,0 0-1,1 0 1,-22-22-16,0 1 16,0 0-16,0 0 15,-22 0-15,1 21 0</inkml:trace>
  <inkml:trace contextRef="#ctx0" brushRef="#br0" timeOffset="-188504.48">26056 11790 0,'-21'0'16,"42"0"-16,-42-21 0,21 0 16,21 21-16,0-22 0,0 1 0,1 21 15,-1-21-15,21 21 0,0-21 16,-20 21-16,20-21 0,0 21 0,-21 0 16,22-21-16,-1 21 0,-21 0 15,0-22-15,22 22 0,-22 0 0,0 0 16,-42 0 15,0 22-15,0-1-16,-1-21 0,1 21 15,-21 0-15</inkml:trace>
  <inkml:trace contextRef="#ctx0" brushRef="#br0" timeOffset="-187512.87">22225 13526 0,'0'0'0,"0"-22"16,0 1-16,0 0 0,0 0 15,0 0-15,21 21 16,-21-21 0,21 21-16,0 0 0,1 0 15,-1 0-15,0 0 16,0 0-16,-21 21 16,0 0-16,0 0 0,0 0 15,0 0-15,-21 1 0,0-1 0,0 0 16,-1 0-16,1 0 0,0 0 15,0 1-15,0-1 0,0-21 16,21 21-16,21-21 63,0 0-63,0 0 0,0 0 15,22 0-15,-22 0 0,0 21 0,21 0 16,-21 0-16,1 1 0,-1-1 15,0 21-15,0-21 0,0 0 16,-21 1-16,0 20 0,0-21 0,0 0 16,-21 22-16,0-22 0,0 0 15,0 0-15,-1 0 0,-20-21 0,21 21 16,0 1-16,0-22 0,-1 0 16,1 0-16,0 0 0,0 0 0,0 0 15,0 0 1,21-22-16,-22 22 0,22-21 0,-21 21 15,21-21-15,0 0 0,0 0 16,0 0-16,0-1 0,0 1 16,0 0-16,0 0 0</inkml:trace>
  <inkml:trace contextRef="#ctx0" brushRef="#br0" timeOffset="-187061.12">22860 13526 0,'0'0'16,"21"-22"-16,-21 1 0,0 0 0,0 0 16,0 0-16,21 21 0,0-21 15,-21-1-15,22 1 0,-1 21 0,0-21 16,0 21-16,0 0 16,0-21-16,1 21 0,-1 0 0,0 21 15,-21 0-15,0 0 16,0 1-16,0 20 0,0 0 0,0 1 15,-21-1-15,0 0 0,-1 1 16,-20 20-16,21-21 0,0 1 0,-22-1 16,22 0-16,0 1 0,0-22 0,21 21 15,0-21-15,-21 1 0,21-1 16,0 0-16,21-21 16,0 0-16,0 0 15,0 0-15,1-21 0,-1 0 0,21-1 16,-21 1-16,0 0 0,1 0 15,-1 0-15,-21-22 0,0 22 16,0 0-16,0 0 0,0 0 16,0 0-16,-21-1 0,-1 1 0,22 0 15,-21 21-15,0-21 0,0 21 0,0 0 16,0 0-16,-1 0 0,1 0 16,0 0-16,21 21 31</inkml:trace>
  <inkml:trace contextRef="#ctx0" brushRef="#br0" timeOffset="-186897.22">23326 13716 0,'0'-21'62,"21"21"-62,0 0 0</inkml:trace>
  <inkml:trace contextRef="#ctx0" brushRef="#br0" timeOffset="-186124.66">23982 13970 0,'21'0'0,"-42"0"0,63 0 32,-42-21-32,21 0 0,0 0 15,1-1-15,-1 1 0,0-21 0,0 21 16,0-22-16,0 1 0,1 0 16,20-1-16,-21 1 0,0 0 0,0-1 15,1 1-15,-22 0 16,0 21-16,0-22 0,0 22 0,0 0 15,-22 21 1,1 21-16,0 0 16,0 0-16,21 22 0,0-22 15,0 21-15,0 1 0,0-22 0,0 21 16,0 0-16,0-20 0,0 20 0,21-21 16,0 21-16,0-20 0,22-1 15,-22 0-15,0 0 0,0 0 0,0-21 16,1 21-16,-1-21 0,0 0 15,-42 0 17,0-21-32,-1 21 0,-20-21 15,21 21-15,0 0 0,0 0 16,-1 0-16,1 0 0,0 0 0,0 0 16,0 0-16,21 21 15,21 0 1,0-21-16,0 22 0,0-22 15,1 0-15,20 0 0,0 0 16,-21 0-16,22 0 0,-1 0 16,0 0-16,1 0 0,-22 0 0,21-22 15,-21 22-15,22-21 0,-22 0 0,0 0 16,0 0-16,0 0 0,1-22 16,-22 22-16,0-21 0,21-1 15,-21 1-15,21 0 0,0-1 0,-21 1 16,0 0-16,0-1 0,21 1 15,-21 0-15,21 21 0,-21-22 0,0 22 16,0 0-16,0 42 31,-21 21-31,0-20 0,21-1 16,-21 21-16,0 0 0,0 1 0,21 20 16,-22-20-16,22 20 0,-21-21 15,21 1-15,0 20 0,0-42 0,0 22 16,0-1-16,21-21 0,1 0 15,-22 1-15,21-1 0,0 0 16,0-21-16,0 0 0,0 0 0,1 0 16,-1 0-1,-21-21-15,0 0 0</inkml:trace>
  <inkml:trace contextRef="#ctx0" brushRef="#br0" timeOffset="-185972.57">24765 13631 0,'0'0'0,"0"-21"15,0 0-15,0 0 0,0 0 0,21 0 32,0 21-32,22 0 0,-22 0 15,21 0-15,0 0 0,1 0 0,-1 0 16,0 0-16,1 0 0,-1 0 16,22 0-16</inkml:trace>
  <inkml:trace contextRef="#ctx0" brushRef="#br0" timeOffset="-184661.19">25612 13822 0,'0'-21'15,"0"0"1,0-1-16,21 1 16,-21 0-16,21 0 0,0 0 0,-21 0 15,0-22-15,21 22 0,-21-21 16,0 21-16,0-22 0,0 22 0,0 0 15,-21 0-15,0 0 0,0 21 16,0 0-16,-1 0 0,-20 0 16,21 0-16,0 21 0,-22 0 15,22 21-15,0-21 0,-21 22 0,21-1 16,-1-21-16,1 22 0,0-1 0,21 0 16,0-21-16,0 22 0,0-22 15,0 0-15,0 0 0,21 0 0,-21 1 16,21-22-16,1 0 15,-1 0-15,0 0 0,21 0 0,-21 0 16,1-22-16,-1 22 0,0-21 0,0 0 16,0 0-16,0 0 0,1-22 15,-22 22-15,0 0 0,21-21 0,0-1 16,-21 22-16,0-21 0,0 21 16,0-22-16,0 22 0,0 0 0,0 0 15,0 0-15,0 42 31,0 0-31,0 21 0,0-20 0,0-1 16,0 21-16,0-21 0,0 22 16,0-22-16,0 21 0,0-21 15,0 22-15,0-22 0,21 0 16,0 0-16,0 0 0,1-21 0,-1 0 16,21 21-16,-21-21 0,0 0 15,22 0-15,-22-21 0,21 0 0,22 0 16,-43 0-16,0-22 0,0 22 15,22-21-15,-22 21 0,0-22 16,-21 1-16,21 0 0,0-1 0,-21 1 16,21-21-16,-21 20 0,0 1 15,22 0-15,-22-1 0,0 1 0,0 0 16,0 20-16,0 1 0,0 0 16,0 42-1,0 0-15,-22 1 0,1 20 16,0-21-16,0 21 0,21 1 15,-21-1-15,21 0 0,-21 22 0,21-22 16,0 1-16,0-1 0,0 0 16,0 1-16,0-22 0,21 21 0,0-21 15,0 0-15,21 1 0,-20-22 16,-1 0-16,0 0 0,21 0 0,-21 0 16,1 0-16,-1 0 0,0-22 15,21 22-15,-21-21 0,1 0 0,-1 0 16,0-21-16,-21 20 0,21 1 0,0 0 15,-21 0-15,0 0 16,0 0-16,0 42 31,0 0-31,0 0 0,0 0 16,0 0-16,21 1 0,-21-1 16,22 0-16,-1 0 0,-21 0 15,21-21-15,0 21 0,0-21 0,0 0 16,1 0-16,-1 0 0,0 0 15,0 0-15,0 0 0,0 0 16,1-21-16,-1 21 0,0-21 16,-21 0-16,21 0 0,0 0 15,0-1-15,-21-20 0,22 21 16,-22 0-16,21-22 0,-21 22 0,21 0 16,-21 0-16,0 0 0,21 0 0,-21-1 15,21 22 1,-21-21-16,-21 21 31,0 0 47,21 21-62,-21 1-16,0-1 0,-1 0 15,22 0-15,0 21 0,0-20 0,-21 20 16,21 0-16,0-21 0,0 22 16,0-22-16,0 21 0,21-21 0,1 1 15,-1-1-15,0 0 0,0 0 0,0-21 16,0 0-16,1 0 16,-1 0-16,0 0 0,0 0 0,0 0 15,0-21-15,1 21 16,-1-21-16,0 0 0,0-1 0,-21 1 15,21-21-15,-21 21 0,21-22 0,-21 22 16</inkml:trace>
  <inkml:trace contextRef="#ctx0" brushRef="#br0" timeOffset="-184488.7">27136 13039 0,'-22'0'0,"44"0"0,-65 0 0,1-21 16,21 21-16,0 0 15,-1 0-15,1 0 0,0 0 0,0 0 16,21 21 31</inkml:trace>
  <inkml:trace contextRef="#ctx0" brushRef="#br0" timeOffset="-184308.95">25781 13399 0,'-42'21'0,"84"-42"0,-106 42 0,43-21 15,0 0-15,42 0 16,0 0-16,1 0 16,20-21-16,21 21 0,1-22 0,-1 1 15,1 21-15,-1-21 0,-20 0 16,20 0-16,-20 21 0,-1-21 0</inkml:trace>
  <inkml:trace contextRef="#ctx0" brushRef="#br0" timeOffset="-183497.18">22754 15071 0,'0'0'0,"-42"21"0,21 0 0,-22-21 16,22 0-16,0 21 0,0-21 0,0 0 15,21-21 1,0 0-16,0 0 16,21 0-16,0 21 0,0-22 15,21 1-15,-20 21 0,-1-21 0,0 21 16,0-21-16,0 21 0,0 0 15,-21 21 1,0 0-16,-21 0 0,0 1 16,0-1-16,0 0 0,0 0 15,-1 0-15,-20 0 0,21 1 0,0-1 16,0-21-16,-1 21 0,1-21 16,0 0-16,21 21 0,21-21 46,0 0-46,1 21 0,-1-21 16,21 21-16,-21 1 0,0-22 0,22 21 16,-22 0-16,0 0 0,-21 0 15,0 0-15,0 1 0,0-1 16,0 0-16,0 0 0,-21-21 0,0 21 16,-22 0-16,22-21 0,0 22 15,-21-22-15,21 0 0,-1 0 0,1 0 16,0 21-16,0-21 0,0 0 15,0 0-15,-1 0 0,1 0 16,0 0-16,0-21 0,21-1 16,-21 22-16,21-21 0,0 0 0,0 0 15</inkml:trace>
  <inkml:trace contextRef="#ctx0" brushRef="#br0" timeOffset="-183092.42">23029 15198 0,'43'-21'0,"-86"42"0,128-64 0,-43 22 0,1-21 16,-22 21-16,0 0 0,0-1 16,0 1-16,-21 0 0,0 0 15,-21 21 1,0 0-16,-21 0 0,20 0 0,1 0 16,-21 0-16,21 21 0,-22-21 15,22 21-15,-21 0 0,21 1 0,0-1 16,-1 0-16,1 0 0,0-21 0,21 21 15,-21 0-15,21 1 16,21-22 0,0 0-16,0 0 15,1 0-15,-1 0 16,0 0-16,0 0 16,-21 21-1,0 0-15,0 21 16,0-21-16,0 22 0,0-22 15,0 21-15,0 1 0,0-1 0,0 0 16,0-21-16,0 22 0,0-1 16,0 0-16,0-20 0,0-1 0,0 0 15,0 0-15,21 0 0,-21 0 16,21-21-16,1 0 0,-1 0 16,0-21-16</inkml:trace>
  <inkml:trace contextRef="#ctx0" brushRef="#br0" timeOffset="-182936.5">23347 15325 0,'0'0'15,"0"-21"1,21 21 31</inkml:trace>
  <inkml:trace contextRef="#ctx0" brushRef="#br0" timeOffset="-182012.44">24363 15558 0,'0'-22'16,"0"1"-16,0 0 0,0 0 0,21 0 15,0 0-15,0-22 0,22 1 16,-22 21-16,0-43 0,0 22 0,0 0 16,22-1-16,-43 1 0,21 0 15,-21-1-15,0 1 0,0 0 0,0 20 16,-21-20-16,-1 21 0,1 0 16,0 21-16,-21 0 0,21 0 0,-1 0 15,1 0-15,0 21 0,0 0 16,0 0-16,21 22 0,-21-22 0,21 21 15,0 0-15,0 1 0,0 20 16,21-20-16,0-1 0,0 0 0,0 1 16,0-1-16,22 0 0,-22-21 15,0 22-15,0-22 0,0 0 16,-21 0-16,0 0 0,0 1 0,0-1 16,-21-21-1,0 0-15,0 0 16,0-21-16,0-1 0,-22 22 15,22-21-15,0 0 0,-21 0 0,20 21 16,1-21-16,0 21 0,0 0 16,0-21-16,21 42 15,0 0 1,21 0 0,-21 0-16,21 0 0,0-21 0,0 22 15,1-1-15,20-21 0,-21 0 16,21 0-16,-20 0 0,20 0 0,0 0 15,-21 0-15,22 0 0,-1 0 16,0-21-16,1-1 0,-1 1 0,0 0 16,-20 0-16,20 0 0,0-22 15,1 1-15,-22 0 0,21-1 0,-21 1 16,22-21-16,-22 20 0,0-20 16,0 20-16,0-20 0,0-1 0,-21-41 15,22 62-15,-22-20 16,0 20-16,0 1 0,0 0 15,0 21-15,0-1 0,-22 44 16,22-1-16,-21 0 16,0 21-16,21 1 0,-21 20 0,21-21 15,-21 1-15,21 20 0,0-20 16,0-1-16,0 21 0,0-20 0,0 20 16,0-20-16,0-1 0,0 0 15,0-21-15,21 22 0,0-22 16,-21 0-16,21 0 0,0-21 0,1 0 0,-1 0 15,0 0-15,0 0 16,0 0-16,-21-21 16,0 0-16</inkml:trace>
  <inkml:trace contextRef="#ctx0" brushRef="#br0" timeOffset="-181847.54">24998 15092 0,'0'0'0,"-21"0"0,-1 0 0,44-21 31,-1 21-31,21 0 16,-21 0-16,22 0 0,-1-21 15,-21 21-15,21 0 0,1 0 0,-1-22 16,0 22-16,1 0 16,-1 0-16</inkml:trace>
  <inkml:trace contextRef="#ctx0" brushRef="#br0" timeOffset="-181457.08">25590 15071 0,'0'0'0,"-63"0"15,42-21 1,21-1-16,0 1 16,21 21-1,0 0-15,0 0 0,0 0 16,1 0-16,-1 0 0,0 21 15,21-21-15,-21 43 0,1-22 16,-1 0-16,0 21 0,0-20 16,-21 20-16,0 0 0,21-21 0,-21 22 15,0-1-15,0-21 0,0 0 16,0 1-16,0-1 0,0 0 0,0 0 16,-21-21-16,21-21 31,0 0-31,0 0 0,0-1 15,0 1-15,0-21 0,0 0 16,0 20-16,0-20 0,0 0 0,0-1 16,0 1-16,0 0 0,0 21 15,0-22-15,0 22 0,21 0 16,-21 0-16,21 21 0,-21-21 0,22 21 16,-22-22-16,21 22 0,0 0 15</inkml:trace>
  <inkml:trace contextRef="#ctx0" brushRef="#br0" timeOffset="-181240.2">26247 14986 0,'0'0'0,"0"21"0,0 0 0,-22 1 16,1-1-16,21 0 0,-21 0 15,21 0-15,-21 22 0,21-22 0,-21 21 16,21-21-16,0 0 0,0 22 15,0-22-15,0 0 0,0 0 0,0 0 16,0 1-16,0-1 0,21-21 16,0 0-16,0 0 15,0 0-15,1 0 0</inkml:trace>
  <inkml:trace contextRef="#ctx0" brushRef="#br0" timeOffset="-181060.31">26183 14880 0,'0'-21'0,"0"42"0,-21-63 0,0 42 15,42 21 32,-21 0-47,21-21 0,0 21 0,0 1 16</inkml:trace>
  <inkml:trace contextRef="#ctx0" brushRef="#br0" timeOffset="-180557.07">26564 14944 0,'-21'0'15,"0"0"1,0 0-16,21 21 0,-22 0 0,1 0 15,21 0-15,-21 22 0,21-22 16,0 21-16,0 1 0,0-1 0,0 0 16,0 1-16,0-1 0,0-21 15,0 21-15,0-20 0,0-1 0,21 0 16,0 0-16,1 0 0,-1-21 16,0 0-16,21 0 0,-21 0 15,1 0-15,20 0 0,-21-21 0,21 0 16,1 0-16,-22 0 0,21-1 15,-21-20-15,22 0 0,-22-1 0,0 1 16,0 0-16,0-22 0,1 22 0,-1-22 16,-21 22-16,21-21 0,-21-1 15,21 22-15,-21-1 0,0-20 0,0 21 16,0 20-16,0-20 0,0 21 16,-21 42-1,0 0-15,21 0 16,-21 22-16,-1-1 0,22 0 0,0 1 15,0 20-15,0-20 16,0 20-16,0-21 0,0 22 0,0-1 16,0-20-16,0-1 0,0 0 15,0 1-15,22-1 0,-1-21 0,-21 0 16,0 1-16,21-1 0,0-21 16,-21 21-16,21-21 0,-21-21 15,0 0 1,0-1-16</inkml:trace>
  <inkml:trace contextRef="#ctx0" brushRef="#br0" timeOffset="-180428.64">26924 15155 0,'0'0'0,"0"-21"16,21 21-1,0 0-15,0 0 0,1-21 16,20 21-16,0-21 0,1 21 0,20-21 15</inkml:trace>
  <inkml:trace contextRef="#ctx0" brushRef="#br0" timeOffset="-179464.19">27834 14901 0,'-21'0'16,"0"22"-16,0-22 15,-1 21-15,1 0 0,0 0 16,0 0-16,21 0 0,0 22 0,-21-22 15,21 0-15,0 0 0,0 22 16,0-22-16,0 0 0,21 0 0,0 0 16,0 0-16,0-21 15,1 0-15,-1 0 0,0 0 0,0 0 16,0 0-16,0-21 16,-21 0-16,22 0 0,-22 0 0,0 0 15,0-22-15,0 22 0,-22-21 16,1 21-16,0-22 0,0 22 15,0-21-15,0-1 0,21 1 0,-22 0 16,22 21-16,-21-22 0,21 1 16,0 0-16,0 20 0,0-20 0,21 21 15,1 0-15,-1 0 0,21-1 16,-21 1-16,0 21 0,22 0 0,-22 21 16,21 1-16,-21-1 0,22 0 15,-22 21-15,21 1 0,-21-1 0,1 0 16,-1 22-16,0-22 0,0 0 15,-21 22-15,0-22 0,0 22 0,0-1 16,0 1-16,0-22 0,0 22 0,0-1 16,0 1-16,0-22 15,0 21-15,-21-20 0,21-1 0,0 0 16,-21 1-16,21-1 0,-21-21 16,21 0-16,-22 1 0,22-1 0,-21-21 15,0 0-15,0 0 0,0 0 16,0-21-1,-1 21-15,22-22 0,0 1 0,0 0 16,-21-21-16,21 21 0,0-1 16,0-20-16,0 0 0,0-1 0,0 1 15,0 0-15,21-22 0,-21 22 16,22-22-16,-1 1 0,0 21 0,21-1 16,-21-20-16,22 20 0,-22 1 15,64-43-15,-43 43 16,0 0-16,-21 21 0,22-22 0,-22 1 15,0 21-15,0-22 0,-21 1 16,0 0-16,21-1 0,-21 22 0,0-21 16,0 21-16,0-22 0,0 22 15,-21 21-15,0 21 16,0 1-16,0 20 16,0 0-16,21 22 0,-22-1 0,1 1 15,0-1-15,21 1 0,0 20 16,-21-20-16,21 21 0,0-1 0,0 1 15,0-22-15,0 22 16,0-21-16,0 20 0,0-20 0,0-1 16,0 1-16,0-1 0,0-20 15,0 20-15,0-21 0,21 1 0,-21-1 16,0 0-16,0-20 0,0-1 0,21-21 16,0 0-16,1 0 15,-1-21-15,-21-1 0,21 1 16,0-21-16,0 21 0,-21-22 15,0 1-15,21 21 0,-21-21 0,0-1 16,0 1-16,0 21 0,0-22 16,0 22-16,0 0 0,-21 0 0,21 0 15,-21 0-15,0 21 0,0-22 16,0 22-16,-22 0 0,22 0 16,-21-21-16,-1 21 0</inkml:trace>
  <inkml:trace contextRef="#ctx0" brushRef="#br0" timeOffset="-178697.57">22818 16870 0,'-22'0'15,"22"-21"-15,0 0 0,-21 21 16,0 0-16,0 0 16,0 21-1,21 0-15,0 0 0,0 0 0,0 22 16,-21-22-16,21 0 0,0 21 16,-22-21-16,22 22 0,0-22 0,0 0 15,0 0-15,0 22 0,0-22 16,0 0-16,0 0 0,22-21 15,-1 0 1,0 0-16,0 0 0,0-21 16,0 0-16,1 0 0,-1-1 15,0 1-15,0 21 0,-21-21 16,0 0-16,0 0 0,0 0 16,0 42 15,0 0-31,0 0 0,0 0 15,0 0-15,0 1 0,0-1 16,0 21-16,0-21 0,0 0 0,0 1 16,-21 20-16,21-21 0,-21 0 15,21 0-15,0 1 0,0-1 16,21-42 15,0 21-31,-21-22 0,21 1 0</inkml:trace>
  <inkml:trace contextRef="#ctx0" brushRef="#br0" timeOffset="-178352.77">23177 16997 0,'0'0'0,"0"21"31,-21-21-31,21 21 0,0 0 16,-21 1-16,21-1 0,0 0 0,0 0 15,0 0-15,0 0 0,0 1 0,0-1 16,0 0-16,0 0 16,0 0-16,21-21 0,0 0 15,1 0 1,-1 0-16,0 0 0,0-21 16,-21 0-16,21 0 15,-21 0-15,0-1 0,0-20 0,0 21 16,0 0-16,-21 0 0,0-1 15,0 1-15,0 0 0,-1 21 0,1 0 16,0 0-16,0 0 0,0 0 16,0 0-16,-1 0 0,1 0 0,0 0 15,21 21-15,0 0 16,0 1-16</inkml:trace>
  <inkml:trace contextRef="#ctx0" brushRef="#br0" timeOffset="-178156.85">23453 17103 0,'21'0'15,"-21"-21"17,0-1-1,0 1-16,21 0 1,0 21-16</inkml:trace>
  <inkml:trace contextRef="#ctx0" brushRef="#br0" timeOffset="-176849.33">24701 16701 0,'0'-43'0,"22"43"15,-1-21-15,0 0 0,0 0 16,0 0-16,22-1 0,-22-20 0,0 21 16,21 0-16,-21 0 0,1-22 15,-22 22-15,0 0 0,0 0 16,0 0-16,-22 21 0,1 0 16,0 0-16,0 0 0,-21 0 15,20 21-15,-20 0 0,0-21 0,21 42 16,-22-21-16,22 1 0,0 20 15,21 0-15,0 1 0,0-1 0,0-21 16,0 21-16,0 1 0,21-1 16,0 0-16,0-20 0,1 20 0,-1-21 15,0 21-15,21-20 0,-21-1 16,1 0-16,-22 0 0,21 0 16,-42-21-1,-1 0 1,-20 0-16,21-21 0,0 0 15,-22 21-15,1-21 0,21 0 16,-21-22-16,20 22 0,-20 0 16,21 0-16,0-22 0,0 22 0,-1 0 15,1 0-15,0 0 0,21 42 32,0 0-32,21 0 15,0 0-15,-21 22 0,22-22 16,-1 21-16,0-21 0,0 1 0,0 20 15,22-21-15,-22 0 0,0 0 16,21 1-16,-21-22 0,22 21 16,-22-21-16,21 0 0,-21 0 0,22 0 15,-22 0-15,0 0 0,21-21 16,-20 21-16,-1-22 0,21 1 0,-21 0 16,0 0-16,1 0 0,-1 0 15,0-1-15,0-20 0,0 21 0,-21 0 16,0 0-16,0-1 0,0 1 15,0 0-15,0 0 0,0 42 32,-21 0-32,21 0 0,-21 1 0,21-1 15,0 0-15,0 0 16,0 21-16,0-20 0,0-1 0,0 0 16,0 0-16,21 0 0,0 0 15,0-21-15,1 22 0,-1-22 0,0 0 16,0 0-16,0 0 0,22 0 15,-22 0-15,21-22 0,0 22 0,-20-21 16,20 0-16,0 0 0,1 0 16,-22 0-16,21-1 0,-21 1 0,0 0 15,1 0-15,-22 0 0,21 0 16,-21-1-16,-21 44 31,21-1-15,-22 0-16,22 0 0,0 0 15,0 0-15,0 1 0,0-1 0,0 0 16,0 0-16,0 0 0,22 0 16,-1 1-16,0-22 0,0 0 15,0 0-15,22 0 0,-22 0 16,0 0-16,21 0 0,1 0 0,-22-22 16,21 22-16,0-21 0,-20 0 15,20 0-15,-21 0 0,0-22 0,0 22 16,1 0-16,-22-21 0,0 21 15,0-22-15,0 22 0,0 0 0,0 0 16,0 0-16,0-1 16,0 1-16,-22 21 0,1 0 15,0 21-15,21 1 16,0-1-16,0 21 0,0-21 16,0 22-16,0-22 0,0 21 0,0 0 15,0 1-15,0-1 0,0 22 16,0-22-16,0 0 0,0 1 0,0-1 15,0 21-15,0-20 0,0-1 16,0 0-16,0 1 0,0-1 0,0-21 16,0 0-16,0 1 0,0-1 15,0 0-15,0-42 32</inkml:trace>
  <inkml:trace contextRef="#ctx0" brushRef="#br0" timeOffset="-176545.46">26162 17082 0,'-21'-43'16,"42"86"-16,-63-128 0,42 43 0,0 20 15,0-20-15,0 0 0,0 21 0,0-22 16,0 22-16,21-21 0,0 21 0,0-1 16,21 1-16,-20 21 0,20 0 15,-21 0-15,21 0 0,-20 0 16,20 0-16,-21 21 0,0-21 15,0 22-15,1 20 0,-22-21 0,0 0 16,0 0-16,0 1 0,-22 20 16,1-21-16,0 0 0,0 0 0,0 1 15,0-1-15,-1-21 0,1 21 16,0-21-16,0 0 0,21 21 0,21-42 47,0 21-32,0-21-15</inkml:trace>
  <inkml:trace contextRef="#ctx0" brushRef="#br0" timeOffset="-176045.55">26606 16849 0,'43'-21'16,"-149"105"-16,233-190 0,-191 149 0,149-107 0,-64 22 16,0 21-16,-21 0 0,0-1 15,0 1-15,0 0 0,0 0 0,0 0 16,0 0-16,0-1 0,-21 22 15,0 0-15,0 22 16,0-22-16,21 21 16,-21 21-16,21-21 0,0 0 0,0 22 15,0-22-15,0 21 0,0-21 16,0 1-16,21-1 0,0 0 16,0 0-16,0 0 0,0 0 0,1-21 15,-1 0-15,0 0 0,0 0 16,0 0-16,22 0 0,-22-21 0,0 0 15,21 0-15,-21 0 0,1 0 16,20-1-16,-21-20 0,0 21 0,22-21 16,-22 20-16,0-20 0,21 21 15,-21 0-15,1 0 0,-1-1 0,0 22 16,0 0-16,0 0 16,0 22-16,-21-1 15,0 0-15,0 21 16,0-21-16,0 1 0,0 20 0,0-21 15,0 21-15,-21-20 0,21-1 16,-21 0-16,21 0 0,0-42 31,0 0-31,0 0 16,0-22-16,0 22 0,0-21 16,0-1-16,0 1 0,0 0 0,0-1 15,0 1-15,21 0 0,-21-22 16,0 1-16,0 20 0,0-20 15,0-1-15,0 1 0</inkml:trace>
  <inkml:trace contextRef="#ctx0" brushRef="#br0" timeOffset="-174745.28">28342 2561 0,'0'0'0,"21"-21"0,0 0 15,-21 0-15,0 0 0,0-1 16,0 44-1,0 20 1,0-21-16,0 21 0,0 1 16,-21-1-16,21 0 0,0 1 15,-21-1-15,21 0 0,0-20 0,0 20 16,0 0-16,0-21 0,0 1 16,0-1-16,21 0 0,0 0 0,1-21 15,-1 0-15,0 0 16,0 0-16,21 0 0,-20 0 0,-1-21 15,21 0-15,-21 0 0,0 21 16,1-22-16,-1 1 0,0 0 0,0 0 16,0 0-16,-21 0 0,0-1 15,0 1-15,0 42 32,0 1-17,-21 20-15,21-21 0,-21 0 16,21 22-16,0-22 0,0 21 0,0-21 15,0 22-15,0-1 0,0-21 16,0 0-16,0 0 0,0 1 0,0-1 16,21 0-16,0-21 0,0 0 15,22 0-15,-22 0 0</inkml:trace>
  <inkml:trace contextRef="#ctx0" brushRef="#br0" timeOffset="-174515.83">29252 2646 0,'0'-21'16,"0"42"-16,0-63 0,-21 63 15,21 0 1,-21 21-16,0 1 0,0-1 16,-1 0-16,22 1 0,-21-1 0,0 0 15,21 22-15,-21-22 0,21 0 16,0 1-16,0-1 0,0 0 0,0 1 15,0-22-15,0 21 0,0-21 16,0 1-16,21-1 0,0 0 0,0-21 16,1 0-16</inkml:trace>
  <inkml:trace contextRef="#ctx0" brushRef="#br0" timeOffset="-174345.36">29612 3048 0,'0'0'0,"0"-21"0,0 0 15,0 0-15,0-1 16,21 22 31,0 0-47,1 0 16,20 0-16,-21 0 0</inkml:trace>
  <inkml:trace contextRef="#ctx0" brushRef="#br0" timeOffset="-173448.55">30586 2709 0,'21'-21'0,"-42"42"0,63-63 15,-21 0-15,-21 21 0,0-1 0,0 1 16,0 0-16,-21 21 16,0 0-16,0 0 0,0 0 15,-1 0-15,-20 21 0,21 0 16,-21 1-16,-1-1 0,22 21 0,-21-21 15,21 22-15,-1-22 0,1 0 16,21 21-16,0-21 0,0 1 16,21-1-16,1 0 0,-1 0 0,21 0 15,0-21-15,1 21 0,-1 1 16,0-1-16,1-21 0,-1 21 0,0 0 16,1 0-16,-22 0 0,21-21 15,-21 22-15,-21-1 0,0 0 16,0 0-16,-21 0 0,-21-21 15,21 21-15,0-21 0,-22 0 0,1 0 16,0 0-16,20 0 16,-20 0-16,21 0 0,-21 0 0,20-21 15,1 0-15,21 0 16,0 0-16,0 0 0,0-1 0,21 1 16,1 0-16,-1 0 0,21-21 15,-21 20-15,22 1 0,20-21 0,-21 21 16,1 0-16,20-22 0,-20 22 15,-1 21-15,0-21 0,1 21 0,-22 0 16,0 0-16,0 0 0,-21 21 16,0 0-16,0 0 0,0 1 15,0-1-15,0 0 0,0 0 16,0 21-16,0-20 0,0-1 16,0 0-16,-21 0 0,21 0 15,0 0-15,0 1 0,0-1 16,21-21-1,0 0 1,0 0-16,1-21 0,-1-1 0,0 22 16,0-21-16,0 0 0,0 0 15,1 0-15,20 0 0,-21-1 0,0 1 16,0 0-16,1 0 0,-1 0 16,0 21-16,-21-21 0,0 42 31,0 0-31,0 0 15,0 0-15,0 0 16,0 1-16,0-1 0,0 0 0,0 0 16,0 0-16,21-21 0,0 21 15,0-21-15,1 0 0,-1 0 16,0 0-16,0 0 0,0 0 16,0 0-16,1-21 15,-1 21-15,-21-21 0,0 0 0,21 0 16,-21 0-16,21-1 0,-21 1 15,0 0-15,0 0 0,0-21 16,0 20-16,0 1 0,-21 0 16,21 0-16,-21 0 0,0 21 15,-1 0 1,22 21 0,0 0-1</inkml:trace>
  <inkml:trace contextRef="#ctx0" brushRef="#br0" timeOffset="-173212.29">31813 2752 0,'0'0'0,"0"21"47,0 0-47,0 0 15,0 0-15,0 1 0,0-1 16,0 0-16,0 0 0,0 0 0,0 0 16,-21 1-16,21-1 15,0 0-15,0 0 16</inkml:trace>
  <inkml:trace contextRef="#ctx0" brushRef="#br0" timeOffset="-173028.39">31792 2646 0,'0'0'0,"0"-21"0,0 0 0,0-1 16,-21 1-16,21 0 16,21 42 30,0-21-46,1 0 0,-1 0 0,0 0 16,0 0-16</inkml:trace>
  <inkml:trace contextRef="#ctx0" brushRef="#br0" timeOffset="-172782.02">32406 2413 0,'0'0'16,"0"-21"-16,0 0 0,0 42 31,0 21-15,-21-21-16,21 22 0,-21-1 0,21 0 15,-21 1-15,21-1 0,0 0 16,0 1-16,0-1 0,-22 0 16,22 1-16,0-1 0,0-21 15,0 0-15,0 22 0,0-22 16,0 0-16,22-21 31</inkml:trace>
  <inkml:trace contextRef="#ctx0" brushRef="#br0" timeOffset="-172609.12">32216 2879 0,'-22'0'15,"171"84"-15,-276-168 0,84 63 0,43-1 16,21 22-1,1-21-15,-1 21 0,0 0 16,21 0-16,-21 0 0,22-21 16,-1 21-16,0 0 0,1-21 15,-1 21-15,0 0 0,-20-21 0,20 0 16,0 21-16</inkml:trace>
  <inkml:trace contextRef="#ctx0" brushRef="#br0" timeOffset="-172015.23">32808 2667 0,'-84'42'31,"84"-20"-31,84-86 0,-190 149 16,85-64-16,0 0 0,21 21 15,0-20-15,0-1 0,0 0 0,0 0 16,0 0-16,0 0 0,0 1 16,0-1-16,21-21 0,0 21 15,1-21-15,-1 0 0,0 0 0,0 0 16,0 0-16,0 0 0,1 0 15,-1-21-15,21 0 0,-21-1 16,0 22-16,1-21 0,20-21 0,-21 21 16,0-22-16,0 22 0,1-21 15,-1 0-15,0-1 0,0 1 16,-21 0-16,0-1 0,21 1 16,-21 0-16,21 20 0,-21 1 15,0 0-15,0 42 16,0 0-16,-21 22 15,21-22-15,-21 21 0,0 1 16,0-1-16,21 0 0,-21 1 0,-1-1 16,22 0-16,0 1 0,-21-1 15,21-21-15,-21 21 0,21-20 16,0-1-16,0 0 0,-21-21 0,21 21 16,0-42 15,0 0-31,21 0 15,0-1-15,0 1 0,1-21 16,-1 21-16,21-22 0,-21 22 0,0-21 16,22 21-16,-1 0 0,-21-1 15,0 1-15,22 21 0,-22 0 16,0 0-16,0 0 0,0 21 0,-21 1 16,0-1-16,0 0 0,0 0 15,0 21-15,0-20 0,0-1 16,0 0-16,-21 21 0,21-21 0,-21 1 15,0-1-15,0 0 16,0 0-16,-1 0 0,1 22 0,0-22 16,0 21-16</inkml:trace>
  <inkml:trace contextRef="#ctx0" brushRef="#br0" timeOffset="-171125.24">28469 4614 0,'0'0'0,"-42"-42"16,21 42-16,21-21 0,-22 21 15,1 0-15,0 0 0,21 21 16,-21-21-16,0 21 0,0 0 0,21 22 16,0-22-16,0 21 0,0 1 15,0-1-15,0 0 0,0 1 0,0-1 16,0-21-16,0 21 16,0-20-16,0 20 0,21-21 0,0 0 15,0 0-15,0-21 0,0 0 16,1 0-16,-1 0 0,0 0 15,0-21-15,0 0 0,22 21 16,-22-42-16,0 21 0,0-1 0,0 1 16,0 0-16,1-21 0,-1 21 15,-21-1-15,0 1 0,-21 42 32,21 1-32,0-1 15,-22 21-15,22-21 0,0 22 16,0-22-16,0 21 0,0 0 0,0-20 15,0 20-15,0 0 0,0-21 16,0 1-16,0 20 0,0-21 16,0 0-16,0 0 0,22-21 15</inkml:trace>
  <inkml:trace contextRef="#ctx0" brushRef="#br0" timeOffset="-170799.43">29019 4995 0,'0'0'0,"0"-42"0,22 0 16,-1 21-16,-21-22 0,21 1 0,0 21 15,0 0-15,0-1 0,-21 1 16,22 21-16,-1 0 0,0 0 0,0 21 16,0 1-16,0-1 0,-21 0 15,0 21-15,0-21 0,0 22 0,0-22 16,0 21-16,0 1 0,0-22 15,0 21-15,-21 0 0,0-20 0,0-1 16,0 0-16,0 0 0,-1 0 16,1 0-16,21 1 0,-21-22 15,21 21-15,21-21 32,0-21-32,1 21 15,-1-22-15,21 1 0,-21 21 16,0-21-16,1 0 0,20 0 0,-21 0 15,0-1-15</inkml:trace>
  <inkml:trace contextRef="#ctx0" brushRef="#br0" timeOffset="-170644.52">29676 4911 0,'0'-21'16,"0"-1"-1,21 22 1,0-21-16,0 21 16,0 0-16</inkml:trace>
  <inkml:trace contextRef="#ctx0" brushRef="#br0" timeOffset="-169723.93">30522 4551 0,'0'0'0,"0"-21"0,0 0 16,0-1-16,0 1 0,-42 0 15,21 0-15,0 21 16,-22 0-16,22 0 0,-21 0 0,-1 0 16,22 21-16,-21 0 0,21 0 15,0 1-15,-1-1 0,1 21 0,21-21 16,0 0-16,0 22 0,0-22 15,21 21-15,1-21 0,-1 1 0,42 41 16,-20-42-16,-1 22 16,0-22-16,1 0 0,-22 21 0,21-21 15,0 1-15,-20-1 0,-1 21 16,0-21-16,-21 0 0,0 1 16,0-1-16,0 0 0,-21 0 15,0-21-15,-22 21 0,22-21 0,-21 0 16,-1 0-16,1 0 0,0 0 15,-1 0-15,22 0 0,0 0 0,0 0 16,21-21-16,0 0 0,0 0 16,0 0-16,0-1 0,21 1 0,0-21 15,22 21-15,-22-22 0,21 22 16,-21 0-16,22-21 0,-22 21 0,0 21 16,21-22-16,-21 22 0,1 0 15,-1 22-15,0-1 16,-21 21-16,0-21 15,0 0-15,0 22 0,0-22 0,0 21 16,0-21-16,0 1 0,21 20 16,-21-21-16,21 0 0,-21 0 0,21-21 15,1 22-15,-22-1 0,21-21 16,0 0-16,21 0 0,-21 0 0,1 0 16,-1 0-16,21 0 0,-21 0 15,0-21-15,22-1 0,-22 22 0,0-21 16,21 0-16,-20 0 0,-1 0 15,-21 0-15,21-1 0,-21 1 0,21-21 16,-21 21-16,0 0 0,0-1 16,-21 22 15,0 22-31,21-1 0,-21 0 0,21 0 16,0 21-16,0 1 0,0-22 15,0 21-15,0 1 0,0-1 0,0 21 16,0-20-16,0 20 0,0 1 15,0-1-15,0 22 0,0-22 0,0 22 16,0-21-16,0-1 0,0 1 16,0-1-16,0-21 0,0 1 0,0-1 15,0 0-15,0-20 0,0-1 16,-22 21-16,1-42 0,0 21 0,0 0 16,-21-21-16,20 0 15,-20 0-15,0 0 0,-1 0 0,1-21 16,-21 0-16,20 0 0,1 0 0,0 0 15,-1-22-15,1 22 0,21-21 16,-22-1-16,22 22 0,21-21 0,0-22 16,0 22-16,0 0 0,21-22 15,1 22-15,-1-22 0,21 1 0,-21 21 16,43-22-16,-22 1 16,22 20-16</inkml:trace>
  <inkml:trace contextRef="#ctx0" brushRef="#br0" timeOffset="-169297.22">31454 4890 0,'0'0'0,"0"-22"0,0 1 16,0 0-16,-22 21 15,1 0-15,0 0 0,0 21 16,0 0-16,21 1 0,0-1 16,-21 21-16,21-21 0,-22 0 0,22 22 15,0-22-15,0 0 0,0 21 16,0-20-16,0-1 0,0 0 15,0 0-15,0 0 16,0-42 15,22 21-31,-22-21 16,0 0-16,21 0 0,-21-1 16,0 1-16,21-21 0,-21 21 0,21-22 15,0 22-15,-21 0 0,21-21 16,1 21-16,-1-1 15,0 22-15,0 0 16,-21 22-16,0-1 16,0 0-16,0 0 0,0 0 0,0 0 15,21 1-15,-21-1 0,0 0 16,0 0-16,21 0 0,-21 0 0,0 1 16,22-22-1,-22 21-15,21-21 0,0 0 16,0 0-16,0 0 15,0 0-15</inkml:trace>
  <inkml:trace contextRef="#ctx0" brushRef="#br0" timeOffset="-167331.7">31898 4890 0,'0'-22'16,"-42"171"-16,84-276 0,-42 84 0,0 22 0,0 0 0,0 0 15,-21 21-15,0 0 16,0 0-16,-1 0 15,1 21-15,0 0 0,21 0 16,0 0-16,0 1 0,0-1 0,0 21 16,0-21-16,0 0 0,0 1 15,0 20-15,0-21 0,0 0 16,21-21-16,0 21 0,1 1 0,-1-22 16,0 0-16,0 0 0,0 0 15,0 0-15,22 0 0,-22 0 0,0 0 16,0 0-16,22-22 0,-22 1 15,0-21-15,-21 21 0,21 0 0,-21-22 16,21 1-16,-21 0 16,21-22-16,-21 22 0,0-1 15,0-20-15,0 21 0,0-1 0,22 1 16,-22 0-16,0-1 0,0 22 16,0 0-16,0 0 0,0 42 31,0 0-31,0 21 0,0-20 15,0-1-15,-22 21 0,22 0 0,-21 1 16,21-1-16,0 0 0,0 1 16,-21-1-16,21 0 0,0 1 0,0-1 15,0 0-15,0-20 0,0-1 16,0 0-16,0 0 0,0 0 16,21-42 15,-21 0-31,0 0 15,21 0-15,-21-1 0,22 1 16,-22 0-16,0 0 0,21 0 16,0 0-16,-21-1 0,21 22 15,-21 22 1,0-1-16,0 0 16,0 0-16,21 21 0,-21-20 15,21-1-15,-21 0 0,0 0 16,22 0-16,-1 0 0,0-21 15,0 0 1,0 22-16,0-22 0,1 0 16,-1 0-16,0 0 0,-21-22 15,21 1-15,0 21 0,-21-21 0,0 0 16,0 0-16,0 0 0,0-1 16,0-20-16,0 21 0,0 0 15,0 0-15,0-1 0,0 1 0,0 0 16,0 42 15,0 0-31,0 1 0,0-1 16,0 0-16,0 0 15,0 0-15,0 0 0,0 1 16,0-1-16,0 0 0,0 0 16,0 0-1,21-21 1,1 0-1,-1 0-15,-21-21 0,21 0 16,-21 0-16,21 21 0,-21-21 16,0-1-16,21 1 0,-21 0 15,21 21 1,-21 21 15,0 0-31,0 1 0,0-1 16,0 0-16,0 0 15,0 0-15,0 0 0,22-21 16,-1 22-16,0-22 16,0 0-16,0 0 15,0 0-15,1-22 16,-22 1-16,21 21 16,-21-21-16,0 0 0,0 0 15,0 0-15,0-1 0,-21 1 16,-1 0-16,22 0 15,-21 0-15,0 21 0,0-21 16,0 21-16,0 0 16,42 0 31,0 0-47,0 0 15,0-22-15,0 22 16,1 0-16,-1 0 31,0 22-15,-21-1-1,0 0-15,0 0 0,0 0 0,21 0 16,-21 1-16,0-1 16,0 0-16,21-21 0,-21 21 0,21-21 15,1 0 1,-1 0-1,0 0-15,-21-21 16,21 0-16,0 0 16,0-1-16,-21 1 15,0 0-15,0 0 0,22 0 16,-22 0 0,0 42 15,0 0-16,0 0-15,0 0 0,0 0 16,21-21 0,-21 22-16,21-22 31,0 0-15,0-22-1,0 1-15,-21 0 16,22 0-1,-22 0-15,21 21 0,-21-21 16,0 42 15,0 0-15,-21 0-16,-1 0 16,1 0-16,21 1 0,0-1 0,-21-21 15,0 21-15,0 0 16,21 0 31,0 0-47,21 1 15,0-1 1,-21 0-16,21 0 0,-21 0 16,0 22-16,0-22 0,0 0 0,0 21 15,0-21-15,0 22 0,-21-22 16,0 0-16,21 21 0,-21-20 0,0-1 15,-1 0-15,22 0 16,-21-21-16,0 0 0,0 0 16,21-21-1,-21 21-15,21-21 16,0 0-16,0-1 0,0 1 16,21 0-16,0 0 0,0 0 15</inkml:trace>
  <inkml:trace contextRef="#ctx0" brushRef="#br0" timeOffset="-167119.81">33443 5038 0,'0'0'15,"-21"0"1,0 0 0,21 21-1,0 0 16,21-21 1,0 0-17</inkml:trace>
  <inkml:trace contextRef="#ctx0" brushRef="#br0" timeOffset="-166908.93">33210 4678 0,'0'0'0,"-21"0"16,-21 0-16,21-21 0,-22 21 0,22-21 16,0 21-16,0 0 15,42 0 16,0 0-31,0 0 0,1 21 16,-1 0-16</inkml:trace>
  <inkml:trace contextRef="#ctx0" brushRef="#br0" timeOffset="-166573.12">33634 4805 0,'0'0'0,"-21"0"31,-1 0-15,1 0-16,0 0 15,0 21-15,0 0 0,0 0 16,21 1-16,-22-1 0,1 21 16,21-21-16,0 0 0,-21 1 15,21-1-15,0 0 0,0 0 0,0 0 16,0 0-16,0 1 15,21-22-15,0 0 16,1 0-16,-1 0 0,0 0 16,0 0-16,-21-22 15,21 1-15,-21 0 0,0 0 16,0 0-16,0 0 16,0-1-16,-21 22 15,0 0-15,0 0 0</inkml:trace>
  <inkml:trace contextRef="#ctx0" brushRef="#br0" timeOffset="-165621.33">28554 6668 0,'0'0'0,"-21"0"0,-1 0 0,1 21 16,0 0-16,21 21 16,-21-21-16,0 22 0,21-22 0,-21 21 15,21 1-15,-22-1 0,22 0 16,-21-21-16,0 22 0,21-1 16,0-21-16,0 0 0,0 22 0,0-22 15,0 0-15,21-21 16,0 0-16,1 0 15,-1 0-15,-21-21 0,21 0 16,0 21-16,0-21 0,0-1 0,1 1 16,-1 0-16,0 0 0,-21 0 15,21 0-15,-21 42 32,0 0-32,0 0 15,0 0-15,0 22 0,-21-22 16,21 21-16,0 0 0,0-20 15,0 20-15,-21 0 0,21-21 16,0 22-16,0-22 0,0 0 0,0 0 16,0 0-16,0 1 0,21-22 15</inkml:trace>
  <inkml:trace contextRef="#ctx0" brushRef="#br0" timeOffset="-165133.42">29083 7070 0,'0'-43'16,"0"86"-16,21-107 0,0 22 0,-21 21 15,0 0-15,21 21 0,-21-22 0,22 1 16,-1 21 0,0 0-16,0 0 0,0 21 15,-21 1-15,21-1 16,-21 0-16,0 0 0,0 0 0,0 0 15,0 1-15,-21-1 0,0 0 16,0 21-16,0-21 0,21 1 0,-21-1 16,-1 0-16,1 0 0,0 0 15,0-21-15,21 21 0,21-42 47,0 0-47,0 0 0,1 21 16,-1-21-16,21 21 0,-21 0 15,0 0-15,1 0 0,-1 0 16,0 21-16,-21 0 16,0 0-16,0 22 0,0-22 0,-21 21 15,0-21-15,-1 22 0,-20-1 16,0-21-16,21 21 0,-22-20 0,1-1 16,0 0-16,20 0 0,-20 0 15,21-21-15,0 0 0,21 21 0,0-42 31,0 0-15,21 21-16,0-21 0,0 0 0,0 0 16,1-1-16,20 1 0,-21 0 15</inkml:trace>
  <inkml:trace contextRef="#ctx0" brushRef="#br0" timeOffset="-164980.52">29485 7197 0,'0'0'0,"0"-21"15,21 21 48,0 0-63</inkml:trace>
  <inkml:trace contextRef="#ctx0" brushRef="#br0" timeOffset="-164705.67">30628 6710 0,'0'0'0,"0"-21"0,0 0 0,0-1 16,0 1-16,-21 42 31,0 1-31,21-1 0,0 0 0,-21 21 16,-1-21-16,22 22 0,-21-1 15,21 0-15,0 1 0,0-1 0,0 0 16,0-20-16,0 20 0,0 0 16,0 1-16,0-22 0,0 21 0,0-21 15,0 0-15,0 1 0,0-1 0,21 0 16,1-21-16,-22 21 16</inkml:trace>
  <inkml:trace contextRef="#ctx0" brushRef="#br0" timeOffset="-163741.17">30268 7176 0,'-21'0'15,"127"63"-15,-212-148 0,127 107 0,-21-44 16,21 22-16,1-21 0,-1 21 0,21-21 16,0 21-16,1-21 0,-1 0 15,22 21-15,-1-21 0,1-1 0,-22 1 16,21 0-16,1 21 0,-1-21 15,-20 0-15,-1-22 0,0 22 0,1 0 16,-22 0-16,-21-21 16,0 20-16,0 1 0,0 0 0,0 0 15,-21 0-15,0 21 0,-1 0 16,1 0-16,0 0 0,0 21 0,0 0 16,21 0-16,-21 0 0,-1 22 15,22-22-15,-21 21 0,21-21 0,0 22 16,0-1-16,0 0 0,0-20 15,0 20-15,0 0 0,0 1 0,0-22 16,0 21-16,0-21 0,0 22 16,0-22-16,0 0 0,0 0 15,21-21 1,1 0 0,-22-21-16,0 0 15,0 0-15,21-1 0,-21 1 0,21 0 16,-21 0-16,0-21 0,21 20 15,0 1-15,0 0 0,-21 0 16,22 21-16,-1 0 0,0 0 16,0 0-1,-21 21-15,21 0 16,0 0-16,-21 1 0,22-1 0,-22 0 16,21 0-16,0 0 0,-21 0 15,21 1-15,0-1 0,0 0 16,1-21-16,-1 21 0,0-21 15,0 0-15,21 21 0,-20-21 0,20 0 16,-21 0-16,21 0 0,-20 0 16,20-21-16,-21 21 0,21-21 0,-20 0 15,-1 0-15,0-22 0,21 22 16,-42-21-16,21 21 0,1-22 0,-22 22 16,21 0-16,-21 0 0,0 0 15,0-1-15,0 44 31,0-1-31,0 21 0,0-21 16,0 0-16,0 22 16,0-22-16,0 21 0,0-21 0,21 1 15,0 20-15,-21-21 0,21-21 16,0 21-16,1 0 0,20-21 0,-21 0 16,0 0-16,0 0 0,1 0 15,20 0-15,-21-21 0,0 0 16,22 0-16,-22 0 0,0 0 0,0-1 15,0-20-15,0 21 0,1-21 16,-1 20-16,-21 1 0,0 0 0,0 0 16,0 0-16,0 0 0,0 42 31,-21 0-31,21 0 16,0 0-16,-22 0 0,22 22 15,-21-22-15,21 0 0,-21 0 0,21 0 16,0 1-16,0-1 0,0 0 15,0 0-15,0 0 0,-21 0 16,0-21 0,0-21-1,-1 0 1</inkml:trace>
  <inkml:trace contextRef="#ctx0" brushRef="#br0" timeOffset="-163555.14">31813 6773 0,'0'0'0,"0"-21"0,0 0 16,0 0-16,0 0 15,0 0 1,-21 42 15,21 0-31,-21 0 16,0 0-16,21 0 0,-21 1 0</inkml:trace>
  <inkml:trace contextRef="#ctx0" brushRef="#br0" timeOffset="-162748.75">28448 8551 0,'0'0'0,"0"-21"16,-21 21-1,21 21-15,-21 1 16,-1-1-16,22 21 0,0-21 16,0 22-16,0 20 0,-21-21 0,21 1 15,0-1-15,0 0 0,0 1 16,0-1-16,0 0 0,0-20 0,0-1 16,0 21-16,0-21 15,0 0-15,21-21 16,1 0-16,-1-21 15,-21 0-15,21 0 0,-21 0 0,21 0 16,-21-1-16,21 1 0,-21-21 16,21 21-16,-21 0 0,0-1 0,22 1 15,-22 0-15,0 0 0,0 42 32,0 0-32,0 22 0,0-22 15,0 21-15,0-21 0,0 22 16,0-22-16,0 21 0,0 0 0,0-20 15,-22 20-15,22-21 0,0 0 16,0 0-16,0 1 0,0-1 0,0 0 16</inkml:trace>
  <inkml:trace contextRef="#ctx0" brushRef="#br0" timeOffset="-162344.79">28914 8890 0,'42'-127'16,"-296"572"-16,529-911 0,-338 614 0,126-317 16,-63 190-1,0 0-15,0 0 16,-21 0-16,21 22 0,-21-1 0,21-21 16,0 22-16,0-1 0,0-21 15,0 21-15,0 1 0,0-22 0,0 0 16,0 0-16,0 0 15,0 1-15,42-22 0,-21 0 0,0 0 16,1 0-16,-1 0 0,21 0 16,-21 0-16,0-22 0,1 1 15,-1 0-15,0 0 0,0 0 0,-21 0 16,0-1-16,0 1 16,0 0-16,0 42 31,0 0-31,-21 1 0,21-1 0,-21 0 15,21 21-15,-21-21 0,21 22 0,0-22 16,0 21-16,0 1 0,-22-22 16,22 21-16,0-21 0,0 0 0,0 1 15,0-1-15,0 0 16,22-21-16,-1 0 16</inkml:trace>
  <inkml:trace contextRef="#ctx0" brushRef="#br0" timeOffset="-162176.87">29443 9017 0,'0'-21'0,"0"42"0,0-63 0,0 21 0,-21-1 16,-1 22 0,1 0-16,42 0 46,1 0-46</inkml:trace>
  <inkml:trace contextRef="#ctx0" brushRef="#br0" timeOffset="-161928.89">30311 8467 0,'0'0'16,"0"-21"-16,-22 21 15,22 21-15,-21 0 16,21 0-16,0 0 0,-21 22 0,21-22 16,-21 21-16,21 0 15,-21 22-15,21-22 0,0 1 0,0-1 16,0 0-16,0 1 0,0-1 16,-21 0-16,21 1 0,0-1 0,0-21 15,0 0-15,0 22 0,0-22 16</inkml:trace>
  <inkml:trace contextRef="#ctx0" brushRef="#br0" timeOffset="-161345">29930 9017 0,'0'0'0,"0"-21"0,0 0 0,0 0 16,0-1-16,21 1 15,0 0-15,0 0 0,21 21 16,1-21-16,-1 0 0,0-1 0,22 1 15,-1 0-15,-20 0 0,20-21 16,1 20-16,-22 1 0,22 0 0,-22 0 16,0-21-16,-21 20 0,22 1 15,-22-21-15,0 21 0,-21 0 0,0-1 16,0 1-16,0 0 0,0 0 16,-21 21-1,21 21-15,-21 0 0,0 22 16,-1-1-16,1-21 0,0 43 0,0-22 15,0 0-15,0 22 0,21-22 16,0 22-16,-22-1 0,22-21 0,-21 1 16,21-1-16,0 0 0,0 1 15,0-22-15,0 21 0,0-21 0,0 1 16,0-1-16,0-42 47,0-1-47,0 1 0,0 0 0,0 0 15,21-21-15,1 20 0,-22-20 16,21 0-16,-21 21 0,21-22 0,0 22 16,-21-21-16,21 21 0,0 21 15,1 0-15,-1 0 16,42 63 0,-63-21-16,21-20 15,-21-1-15,22 21 0,-22-21 0,0 22 16,0-22-16,0 0 0,0 0 15,0 0-15,0 0 0,0 1 16,0-44 31,0 1-47,0 0 16,0 0-16,0 0 0</inkml:trace>
  <inkml:trace contextRef="#ctx0" brushRef="#br0" timeOffset="-160973.02">30988 8805 0,'0'-42'16,"-42"169"-16,84-212 0,-42 22 15,21 63-15,0 0 0,0 0 16,1 0-16,-1 0 16,0 0-16,0 21 0,21 0 0,-20 0 15,-1 1-15,0-1 16,0 21-16,0-21 0,0 22 0,-21-22 15,0 21-15,0-21 0,0 22 16,0-22-16,0 0 0,0 0 0,0 0 16,0 0-16,0 1 0,-21-22 31,21-22-15,0 1-16,0 0 15,0 0-15,0 0 0,0 0 16,0-22-16,0 22 0,0-21 0,0-1 15,21 22-15,-21-21 0,0 0 16,0 20-16,22 1 0,-22 0 0,21 0 16,0 0-16,0 21 15,0 0-15,0 0 16,1 21-16,-1 0 16,0-21-16</inkml:trace>
  <inkml:trace contextRef="#ctx0" brushRef="#br0" timeOffset="-160549.62">31962 8805 0,'0'0'0,"-22"-21"15,1 0-15,0 21 16,0 0-16,0 0 16,0 0-16,-1-21 0,1 21 0,0 0 15,0 21-15,0 0 16,0 0-16,21 1 0,-22-1 0,22 21 15,-21-21-15,21 22 0,0-22 16,0 21-16,0-21 0,0 22 0,0-22 16,21 0-16,1 0 0,-1-21 15,0 21-15,0-21 0,0 0 0,0 0 16,22 0-16,-22 0 16,0 0-16,0 0 0,22-21 0,-22 0 15,0 21-15,0-21 0,0 0 0,-21-1 16,0-20-16,0 21 0,0 0 15,0-22-15,0 22 0,0-21 16,0 0-16,-21 20 0,0 1 0,0 0 16,0 0-16,-22 0 0,22 21 15,0 0-15,0 0 0,0 0 0,-1 0 16,1 0-16,0 21 0,21 0 16,-21 0-16,21 0 15,0 1-15,0-1 0,0 0 0,21 0 16,0-21-16,0 21 0,1-21 15</inkml:trace>
  <inkml:trace contextRef="#ctx0" brushRef="#br0" timeOffset="-160032.7">32406 8805 0,'21'-42'16,"-42"84"-16,42-105 0,-42 63 31,0 21-31,0 0 0,0 0 15,21 22-15,0-22 0,-22 0 16,22 21-16,0 1 0,0-22 0,0 21 16,0-21-16,0 1 0,0 20 15,0-21-15,0 0 0,22 0 16,-1-21-16,0 0 16,0 0-16,0 0 0,0-21 15,1 21-15,-1-21 16,0 0-16,0 0 0,-21 0 0,21-1 15,0 1-15,-21 0 0,22 0 16,-22 0-16,21 0 0,-21-1 16,0 44-1,21-1 1,-21 0-16,0 0 0,21 21 16,-21-20-16,21-1 0,-21 0 15,21 21-15,1-21 0,-1 1 16,0-1-16,0-21 0,0 21 15,0-21-15,22 0 0,-22 0 0,0 0 16,0 0-16,0 0 0,1 0 16,-1-21-16,0 0 0,-21-1 15,0-20-15,21 21 0,-21-21 0,0-1 16,0 1-16,0 0 0,0-1 16,0-20-16,0-22 0,0 64 15,0-21-15,0 20 0,0 1 16,-21 42 15,21 1-31</inkml:trace>
  <inkml:trace contextRef="#ctx0" brushRef="#br0" timeOffset="-159328.28">28152 10774 0,'-22'0'15,"22"21"1,0 0-16,0 0 16,0 22-16,0-22 0,0 21 0,-21-21 15,21 22-15,-21-1 0,0 0 16,21-20-16,0 20 0,-21 0 0,0-21 15,21 1-15,0-1 0,0 0 16,0 0-16,21-21 16,0 0-1,0-21-15,0 21 0,0-21 0,22 0 16,-22-1-16,0 1 0,0 0 0,0-21 16,22 21-16,-43-1 0,21 1 15,0 0-15,-21 0 0,21 0 0,-21 42 31,0 0-31,0 0 16,0 0-16,0 1 0,0-1 16,-21 21-16,21-21 0,0 22 0,-21-22 15,21 21-15,0-21 0,0 0 16,0 1-16,-21-1 0,21 0 0,0 0 16,-21 0-16</inkml:trace>
  <inkml:trace contextRef="#ctx0" brushRef="#br0" timeOffset="-158848.2">28744 10880 0,'0'-21'16,"0"-1"-16,21 22 15,1-21-15,-1 21 0,0 0 16,0-21-16,0 21 0,0 0 16,1 0-16,-1 0 15,-42 0 17,-1 21-32,1-21 0,0 21 15,0 1-15,0-22 0,-22 21 0,22 0 16,21 0-16,-21-21 0,21 21 15,0 0-15,0 1 16,0-1-16,21-21 0,-21 21 16,21-21-16,1 0 15,-1 21-15,0-21 0,21 0 0,-21 21 16,1-21-16,-1 21 0,0-21 16,0 22-16,-21-1 0,21-21 15,-21 21-15,0 0 0,0 0 16,-21-21-16,0 21 0,0-21 15,-22 0-15,22 22 0,0-22 0,-21 0 16,21 21-16,-1-21 0,1 0 16,0 0-16,21-21 31,0-1-31,21 22 0,0-21 16</inkml:trace>
  <inkml:trace contextRef="#ctx0" brushRef="#br0" timeOffset="-158657.22">29464 10880 0,'0'0'0,"0"-21"16,0-1 30,21 22-30,0 0-16,0 0 0</inkml:trace>
  <inkml:trace contextRef="#ctx0" brushRef="#br0" timeOffset="-158425.21">30395 10414 0,'-21'0'16,"0"21"-16,0 0 0,0 22 16,21-22-16,-22 21 0,1 1 15,0-22-15,0 21 0,21 0 0,-21 1 16,21-22-16,-21 21 0,21 1 16,0-22-16,-22 0 0,22 21 0,0 1 15,-21-22-15,21 0 16,0 0-16,-21-21 15</inkml:trace>
  <inkml:trace contextRef="#ctx0" brushRef="#br0" timeOffset="-157857.36">29908 10880 0,'0'-21'15,"22"-1"1,-1 22-16,0 0 0,21-21 15,1 0-15,-1 21 0,0-21 0,22 21 16,-1-21-16,1 0 0,-22-1 16,22 22-16,-1-21 0,-21 0 0,22 0 15,-22-21-15,1 20 0,-22 1 16,21 0-16,-21-21 0,0 21 0,-21-22 16,0 22-16,0 0 0,0 0 15,-21 21-15,0 0 16,0 21-16,0 0 0,0 0 15,-1 0-15,1 22 0,21-1 16,0 0-16,-21 1 0,21-1 0,0 0 16,0 1-16,-21-1 0,21-21 15,0 22-15,0-22 0,0 21 0,0-21 16,0 0-16,0 1 16,21-22-16,-21-22 31,0 1-16,0 0-15,0-21 16,21 21-16,-21-1 0,21-20 16,1 21-16,-22-21 0,21 20 0,0 1 15,0-21-15,0 21 0,0 21 16,1-21-16,-1 21 0,0 0 0,0 0 16,0 21-16,0 0 0,1 0 15,-22 0-15,21 0 0,-21 22 0,21-22 16,-21 21-16,0-21 0,0 1 15,0-1-15,0 21 0,0-21 0,0 0 16,0 1-16,0-1 16,21-21-16,-21 21 0,21-21 15,0 0-15,1 0 16,-1 0-16,-21-21 0</inkml:trace>
  <inkml:trace contextRef="#ctx0" brushRef="#br0" timeOffset="-157467.97">31221 10689 0,'0'0'0,"0"-21"0,0-21 16,0 21-16,0-1 0,0 1 15,21 21 1,0 0-16,0 0 16,0 0-16,1 21 0,20 1 0,-21-1 15,21 0-15,-20 21 0,20 1 16,-21-22-16,0 21 0,0 0 15,1-20-15,-22 20 0,0-21 16,0 0-16,0 22 0,0-22 0,0 0 16,-22-21-1,1 0-15,0 0 0,21-21 32,0 0-32,0-1 0,0 1 0,0 0 15,0 0-15,0 0 0,0-22 16,0 22-16,0-21 0,0 21 0,0-22 15,21 1-15,0 0 0,1 21 16,-22-22-16,21 22 0,0-21 16,0 21-16,-21-1 0,21 22 15,0 0-15,1 22 32,-22-1-32,0 0 0</inkml:trace>
  <inkml:trace contextRef="#ctx0" brushRef="#br0" timeOffset="-156260.33">31835 10605 0,'0'0'16,"0"-22"-16,0 1 0,-22 21 31,1 0-15,0 21-16,21 1 0,-21-1 15,21 0-15,-21 0 0,21 0 16,0 0-16,0 22 0,0-22 0,0 0 15,0 0-15,0 0 0,0 1 16,21-1-16,0 0 0,0-21 16,0 21-16,1-21 0,-1 0 15,21 0-15,-21 0 0,0 0 0,1-21 16,-1 0-16,0 21 0,0-21 16,0-1-16,-21 1 0,0-21 0,21 21 15,-21 0-15,0-22 0,0 1 16,0 21-16,0-22 0,0 1 0,-21 21 15,0 0-15,0-22 16,0 43-16,0-21 0,-22 21 0,22 0 16,0 0-16,-21 21 0,20 1 15,1-1-15,0 0 0,0 21 0,0-21 16,21 1-16,-21 20 0,21-21 16,0 0-16,0 22 0,0-22 15,0 0-15,21 0 0,0 0 0,0-21 16,0 21-16,22-21 0,-22 0 15,21 0-15,-21 0 0,22 0 16,-22 0-16,21-21 0,-21 21 0,22-21 16,-22 0-16,0 0 0,0 0 0,0-1 15,0 1-15,1 0 16,-22-21-16,21 21 0,-21-1 16,-21 44-1,-1-1 1,22 21-16,0-21 15,0 0-15,-21 1 0,21-1 0,0 21 16,0-21-16,0 0 0,0 1 16,0-1-16,21-21 0,1 21 15,-1-21-15,0 0 16,0 0-16,0 0 16,0 0-16,1-21 0,-1 0 15,0 21-15,-21-22 0,21 1 0,0 0 16,0 0-16,-21 0 0,0-22 15,22 22-15,-22 0 0,21 0 16,-21 0-16,0 42 31,0 0-31,0 0 16,0 0-16,0 1 0,0-1 16,0 0-16,0 0 0,0 0 15,0 0-15,0 1 16,21-22-1,0 0 1,0 0-16,0 0 16,1 0-16,-1-22 0,0 1 15,-21 0-15,0 0 0,21 0 16,0 0-16,-21-1 0,21-20 0,-21 21 16,22 0-16,-22 0 15,0 42 1,0 0-1,0 0-15,0 0 0,0 0 16,0 1-16,0-1 0,0 0 16,0 0-16,0 0 15,21-21-15,0 21 0,0 1 0,0-22 16,0 0-16,1 0 16,-1 0-16,0 0 15,0 0-15,0-22 0,0 1 16,1 21-16,-22-21 0,21 0 15,0-21-15,0 20 0,-21 1 0,21-21 16,0 21-16,1-22 0,-1 22 16,-21 0-16,0 0 0,21 21 0,-21 21 31,0 0-15,0 22-16,0-22 0,-21 0 15,21 21-15,-21-21 0,21 22 16,0-22-16,-22 0 0,22 0 0,-21 22 15,21-22-15,0 0 0,0 0 16,0 0-16,-21 0 0,0 1 0,0-1 16,0-21-16,-1 21 0</inkml:trace>
  <inkml:trace contextRef="#ctx0" brushRef="#br0" timeOffset="-155490.23">28130 12107 0,'0'0'0,"43"-84"16,-43 41-16,0 22 0,0 0 15,0 0-15,0 0 0,0 0 16,-21 21-16,-1 0 0,1 0 15,0 21-15,21 0 0,-21 21 16,21 1-16,-21-1 0,21 0 16,0 1-16,0 20 0,0-21 0,0 1 15,0-1-15,0 0 0,0 1 0,0-22 16,0 0-16,21 21 0,0-42 0,0 22 16,0-22-16,1 0 0,-1 0 15,0 0-15,21 0 0,-21 0 0,1-22 16,-1 22-16,0-21 0,0 0 15,-21 0-15,0 0 0,21 0 16,-21-1-16,0 1 16,0 0-16,0 42 31,0 0-31,-21 1 0,0-1 16,0 0-16,21 21 0,0-21 0,-21 22 15,21-22-15,-22 21 0,1-21 16,21 22-16,0 20 0,0-42 15,0 1-15,0-1 0,0 0 16,0 0-16,0 0 0,21-21 16,1 0-1,-1-21-15,0 0 0,21 0 16</inkml:trace>
  <inkml:trace contextRef="#ctx0" brushRef="#br0" timeOffset="-155150.42">28829 12213 0,'0'-84'16,"-127"380"-16,254-508 0,-148 128 16,0 84-16,-1 21 0,1 21 15,0-21-15,0 22 0,0-1 0,21 0 16,-21 1-16,21-1 16,-22 0-16,22 1 0,-21-1 0,21 0 15,0 1-15,0-1 0,0-21 16,0 21-16,21-20 0,1-1 0,-1 0 15,0 0-15,0-21 0,21 0 0,-20 0 16,20 0-16,-21 0 0,21 0 16,-20-21-16,20 0 0,-21 0 0,0 21 15,-21-22-15,0 1 0,0 0 16,0 0-16,0 0 0,0 0 0,-21-1 16,0 22-16,0 0 0,0-21 15,-1 21-15,-20 0 0,21 0 16,0 0-16,0 0 0,-1 0 0,1 21 15,21 1-15,-21-22 0,21 21 16</inkml:trace>
  <inkml:trace contextRef="#ctx0" brushRef="#br0" timeOffset="-154993">29295 12531 0,'0'-21'15,"0"-1"1,0 1 0,0 0-16,0 0 15,21 21-15,0-21 0,0 21 16</inkml:trace>
  <inkml:trace contextRef="#ctx0" brushRef="#br0" timeOffset="-154773.4">29845 11959 0,'0'0'0,"21"-21"15,0 21-15,0-21 0,1 0 16,-1 21-16,0 0 0,0 0 16,21-21-16,1 21 0,-22 0 15,21 0-15,1 0 0,20-22 16,-21 22-16,-20 0 0,20 0 0,0 0 15,-21 0-15,1 0 0,-1 0 16,0 0-16</inkml:trace>
  <inkml:trace contextRef="#ctx0" brushRef="#br0" timeOffset="-154556.77">30247 11875 0,'21'0'0,"-42"0"0,0 21 16,21 0-16,-21 21 0,0-21 0,-1 22 15,22-1-15,-21 0 0,0 1 16,21 20-16,-21-20 0,21-1 16,0 0-16,0-21 0,0 22 0,0-1 15,0-21-15,0 0 0,0 1 16,0-1-16,0 0 0,21 0 0,0-21 16,0 21-16,1-21 15,-1 0-15,-21-21 16,21 21-16</inkml:trace>
  <inkml:trace contextRef="#ctx0" brushRef="#br0" timeOffset="-154200.9">30438 12213 0,'0'0'0,"21"0"0,0 0 15,0 0-15,0 21 16,0-21-1,-21 22-15,22-1 0,-1 0 0,0 0 16,0 0-16,0 0 0,0 22 16,-21-22-16,22 0 0,-1 0 0,-21 0 15,0 1-15,0-1 0,0 0 16,0 0-16,0 0 0,0 0 0,0 1 16,-21-22 15,21-22-16,0 1-15,0 0 0,0 0 16,0 0-16,0-22 0,0 22 16,0 0-16,21-21 0,0-22 15,-21 22-15,21 21 0,0 0 16,-21-22-16,21 22 0,1 0 0,-1 21 16,-21-21-16,21 21 0,0 0 15,0 0-15,0 0 0</inkml:trace>
  <inkml:trace contextRef="#ctx0" brushRef="#br0" timeOffset="-152383.24">31263 12446 0,'42'0'16,"-20"-21"-16,-22 0 0,21 21 15,-21-21-15,0-1 0,0 1 16,0 0-16,0 0 0,0 0 0,0 0 15,0-1-15,0 1 16,-21 0-16,-1 21 0,1 0 0,0 0 16,-21 0-16,21 0 15,-1 21-15,1 0 0,0 1 0,0 20 16,0-21-16,0 0 0,-1 22 16,22-22-16,0 21 0,0-21 0,0 0 15,0 1-15,0-1 0,0 0 16,0 0-16,22 0 0,-1-21 0,0 0 15,0 0-15,0 0 0,0 0 16,1 0-16,-1 0 0,0-21 0,0 21 16,0-21-16,0 0 0,1 0 15,-1-1-15,0 1 0,-21 0 0,0 0 16,21 0-16,-21 0 0,0-1 16,0 1-16,0-21 0,0 21 15,0 0-15,0-1 16,0 44-1,-21-1-15,21 0 0,-21 0 16,21 0-16,0 0 0,0 1 0,0 20 16,0-21-16,0 0 0,21 22 15,0-22-15,0 0 0,0-21 0,1 21 16,-1 0-16,21-21 0,-21 0 16,0 0-16,1 0 0,-1 0 0,21 0 15,-21 0-15,0-21 0,1 0 16,-1 21-16,-21-21 0,21 0 0,0-1 15,-21 1-15,0 0 16,0 0-16,0-21 0,0 20 0,0 1 16,0-21-16,0 21 0,0 0 15,0-1-15,-21 44 32,21-1-32,-21 21 0,21-21 15,0 0-15,-21 1 0,21-1 16,-22 0-16,22 0 0,0 0 0,0 0 15,-21-21-15,21 22 0,0-44 47,0 1-47,21 21 16,1-21-16,-22 0 0,21 0 16,0 0-16,-21-1 0,21 1 0,-21 0 15,21 0-15,-21 0 0,0 0 16,21-1-16,-21 1 15,22 21-15,-22 21 16,0 1 0,0-1-16,0 0 0,0 0 0,0 0 15,0 0-15,0 22 0,0-22 16,21 0-16,-21 0 0,21-21 0,0 21 16,0 1-16,0-22 15,1 0-15,-1 0 0,0 21 0,0-21 16,21 0-16,-20 0 0,20 0 15,-21-21-15,21 21 0,-20-22 0,-1 1 16,21 0-16,-21 21 0,0-21 16,1-21-16,-22 20 0,0 1 0,21 0 15,-21 0-15,0 0 0,0 0 16,0-1-16,-21 22 16,-1 0-1,22 22-15,-21-1 0,21 0 16,0 0-16,0 0 0,0 0 15,0 1-15,0-1 16,0 0-16,21 0 0,-21 0 16,22-21-16,-22 21 15,21-21-15,-21-21 47,-21 21-47,-1 0 16,22-21-1,0 42 17,0 0-17,22-21 1,-1 0-16,0 0 0,0 0 0,0 22 16,0-22-16,1 0 0,-1 0 15,0 0-15,0 0 0,0 0 16,0 0-16,1 0 0,-22-22 0,21 22 15,0-21-15,-21 0 0,21 21 16,-21-21-16,0 0 0,21 0 0,-21-1 16,0 1-16,0 0 15,0 0-15,21 0 16,-21 42 15,0 0-31,0 0 0,0 0 16,0 1-16,0-1 15,0 0-15,0 0 16,0 0-16,22 0 0,-1-21 16,0 0-16,0 0 15,0 0-15,0 0 0,1 0 16,-1 0-16,0-21 16,0 21-16,0-21 0,0 0 15,1 0-15,-22 0 0,21-1 16,0-20-16,0 21 0,0-21 15,0 20-15,1-20 0,-1 0 0,0-1 16,0 22-16,-21-21 0,0 0 16,21 20-16,-21-20 0,21 0 15,-21 21-15,0-1 0,0-20 0,0 21 16,0-21-16,0 20 0,0 1 16,0 0-16,0 42 15,0 0 1,0 1-16,0 20 0,-21-21 15,0 21-15,0 1 0,21-1 0,0 0 16,-21 1-16,21-1 16,-21 0-16,21 1 0,0-1 0,0-21 15,0 22-15,0-22 0,0 0 16,0 0-16,0 0 16,21-21-16,0 0 15,0 0-15,0 0 16,0 0-16,1 0 0,-1 0 15,-21-21-15,0 0 16,0 0 0,-21 0-16,-1-1 0,1 1 0</inkml:trace>
  <inkml:trace contextRef="#ctx0" brushRef="#br0" timeOffset="-152184.79">32914 12065 0,'0'0'0,"21"0"16,0 0 0,1 0-16,-1 0 0,21 0 15,-21 0-15,22-21 0,-22 21 16,21 0-16,-21 0 0,0-21 0,1 21 16,-1 0-16,-21-21 0,0-1 15,-21 22 1</inkml:trace>
  <inkml:trace contextRef="#ctx0" brushRef="#br0" timeOffset="-152020.58">32216 11896 0,'-43'0'0,"22"0"0,-21 0 0,-1 0 16,22 0-16,0 0 0,0 0 15,21 21 17</inkml:trace>
  <inkml:trace contextRef="#ctx0" brushRef="#br0" timeOffset="-151245.52">28617 13610 0,'0'-21'0,"0"42"0,0-63 15,0 21-15,0 0 0,0-1 0,0 1 16,0 0-16,-21 0 0,0 0 15,0 21-15,0 0 16,-1 0-16,1 0 16,21 21-16,0 0 0,-21 21 0,21 1 15,0-1-15,0 0 0,0 1 16,0-1-16,0 0 0,0 1 0,0-1 16,0-21-16,21 0 0,0 22 15,-21-22-15,22-21 0,-1 21 0,-21 0 16,21-21-16,0 0 0,0 0 15,0 0-15,1 0 0,-1 0 0,0-21 16,0 0-16,0 0 0,0 21 0,1-21 16,-22-1-16,21 1 0,-21 0 15,21 21-15,-21-21 0,0 0 0,0 42 32,0 0-17,0 0-15,0 0 0,0 1 16,0-1-16,0 0 0,0 0 0,-21 0 15,21 0-15,0 1 0,0-1 16,0 0-16,0 0 0,21-21 16,0 0-16,0 0 15,0 0-15</inkml:trace>
  <inkml:trace contextRef="#ctx0" brushRef="#br0" timeOffset="-150981.16">29210 13631 0,'21'-42'16,"-42"84"-16,42-105 0,0 42 0,0 0 0,22-22 15,-22 43-15,0 0 16,0 0-16,0 0 0,1 0 0,-22 21 16,21 22-16,0-22 0,0 0 15,0 21-15,-21 1 0,0-22 0,0 21 16,0 1-16,0-22 0,0 21 15,0 0-15,0-20 0,0-1 0,0 21 16,0-21-16,0 0 0,0 1 16,-21-1-16,0 0 0,0-21 15,0 0 1,-1 0-16,1 0 0</inkml:trace>
  <inkml:trace contextRef="#ctx0" brushRef="#br0" timeOffset="-150827.68">29189 13885 0,'0'106'0,"0"-212"0,21 85 0,0 21 16,0 0-16,0 0 0,1-21 0,-1 21 15,0 0-15,21 0 0,-21-21 16,1 0-16,20 21 0,-21 0 16,21-21-16,-20 21 0,20-22 15,-21 22-15,21-21 0</inkml:trace>
  <inkml:trace contextRef="#ctx0" brushRef="#br0" timeOffset="-150661.06">30014 13716 0,'-21'0'0,"0"0"16,21-21 15,21 21-16,0-21-15,0 21 0,22 0 0,-22 0 16,21-21-16</inkml:trace>
  <inkml:trace contextRef="#ctx0" brushRef="#br0" timeOffset="-150397.12">30967 13314 0,'0'0'0,"0"-21"0,0 0 15,-21 21 1,-1 21-16,22 0 0,-21 0 16,21 0-16,0 22 0,0-1 15,0 0-15,0 22 0,0-22 16,0 22-16,0-22 0,0 0 0,21 1 16,-21-1-16,22 0 0,-1 1 15,-21-22-15,0 21 0,0-21 0,21 0 16,-21 1-16,0-1 0,0 0 15,-21-21 17</inkml:trace>
  <inkml:trace contextRef="#ctx0" brushRef="#br0" timeOffset="-150229.14">30628 13843 0,'-42'-106'31,"105"233"-31,-84-148 0,0-85 15,42 106-15,0-21 0,0 21 0,1 0 16,20 0-16,0 0 0,1 0 16,-1 0-16,0-21 0,1 21 15,20 0-15,-21 0 0,1 0 0,-1 0 16,0 0-16,1 0 0,-22 0 0</inkml:trace>
  <inkml:trace contextRef="#ctx0" brushRef="#br0" timeOffset="-149872.7">31327 13695 0,'0'-42'31,"0"84"-31,21-106 0,-21 43 16,21 21-16,0-21 0,0 0 0,0 0 15,1 0-15,20 21 0,-21 0 16,21 0-16,-20 0 0,20 0 16,-21 0-16,21 21 0,-20 0 0,20 0 15,-21 0-15,0 0 0,0 22 16,1-22-16,-22 0 0,0 21 0,0-20 15,0-1-15,0 0 16,-22 0-16,1-21 16,0 0-16,0 0 15,21-21-15,0 0 16,0 0-16,0-22 16,0 22-16,0 0 0,0-21 0,0 20 15,21-20-15,0 0 0,-21 21 16,21-22-16,1 22 0,-1 0 15,0 0-15,0 0 0,0-1 0,22 22 16,-22 0-16,0 0 0,0 0 16,0 0-16,0 0 0,1 0 0,-1 0 15,0 0-15</inkml:trace>
  <inkml:trace contextRef="#ctx0" brushRef="#br0" timeOffset="-149449.31">32343 13399 0,'21'42'31,"-64"-84"-31,65 42 0,-1 63 0,-21-42 16,0 0-16,0 1 0,0 20 0,-21-21 16,21 0-16,0 0 0,0 1 15,0-1-15,0 0 0,0 0 16,21 0-16,0-21 0,0 0 0,21 0 16,-20 0-16,-1 0 0,21 0 15,-21 0-15,22 0 0,-22 0 16,21-21-16,-21 0 0,0 0 15,1 0-15,-1-22 0,-21 22 16,21 0-16,-21-21 0,0 20 0,0-20 16,0 0-16,0 21 0,0-1 15,0 1-15,0 0 0,0 42 32,0 0-32,0 1 0,0 20 15,0 0-15,0 1 0,0-1 16,0 21-16,0 1 0,-21-1 0,21 1 15,0-1-15,0 1 0,0-1 16,-21 1-16,21-1 0,-22 1 16,22-1-16,-21-20 0,21-1 15,0 0-15,0 1 0,-21-1 16,21-21-16,-21 0 0,21 1 0,-21-1 16,0-21-16,-1 21 15,1-21-15,0 0 0,0 0 0</inkml:trace>
  <inkml:trace contextRef="#ctx0" brushRef="#br0" timeOffset="-148828.49">28829 14796 0,'0'0'0,"0"-22"0,0 1 0,0 0 16,0 0-16,0 42 31,0 21-31,0-20 16,0 20-16,0-21 0,0 21 0,0 1 16,0 20-16,0-20 0,0-1 15,0 0-15,0 1 0,0-1 0,0-21 16,21 0-16,0 22 0,-21-22 15,21-21-15,1 21 0,-1-21 0,0 0 16,0 0-16,0 0 0,22-21 16,-22 0-16,0-1 0,21 1 15,-21 0-15,22 0 0,-22 0 0,0 0 16,0-22-16,0 22 0,-21 0 16,0 0-16,0 0 0,22 21 0,-22 21 31,0 0-31,-22 0 15,22 21-15,0-20 0,-21 20 16,21 0-16,0-21 0,0 22 0,0-1 16,0-21-16,0 22 0,-21-22 15,21 0-15,0 0 0,0 0 0,0 0 16,0 1-16,21-22 16,0 0-1,1 0-15,-1 0 0</inkml:trace>
  <inkml:trace contextRef="#ctx0" brushRef="#br0" timeOffset="-148397.17">29676 15071 0,'0'0'0,"-22"-21"0,1-1 16,0 1-16,21 0 16,-21 0-16,21 0 0,0 0 0,0-1 15,0 1-15,0 0 0,21 0 16,0 0-16,0 0 0,22 21 15,-22 0-15,21-22 0,-21 22 16,22 0-16,-22 22 0,0-1 0,0 0 16,-21 0-16,0 0 0,0 0 15,0 22-15,-21-1 0,0 0 0,0 1 16,-22-1-16,22 0 0,-21 1 16,21-22-16,0 21 0,-1 1 0,1-22 15,21 0-15,-21 0 0,21 0 16,0 0-16,21-21 0,0 0 15,1 0-15,-1 0 0,21 0 0,-21 0 16,22-21-16,-22 0 16,21 0-16,-21 0 0,0 0 0,1-1 15,-22-20-15,0 21 0,0-21 16,0 20-16,-22 1 0,1-21 0,0 21 16,-21 21-16,21-21 0,-1 21 15,-20-22-15,21 22 0,0 0 0,0 0 16,-1 0-16,1 22 15,21-1-15,0 0 16,21-21-16,1 0 0,-1 21 16</inkml:trace>
  <inkml:trace contextRef="#ctx0" brushRef="#br0" timeOffset="-148233.27">30268 15050 0,'0'0'15,"0"-22"-15,-21 1 16,21 0-16,0 0 31,0 0-15</inkml:trace>
  <inkml:trace contextRef="#ctx0" brushRef="#br0" timeOffset="-147845.49">30776 14838 0,'0'21'32,"0"0"-17,21-21-15,-21 21 0,22 1 16,-22 20-16,0-21 0,21 0 0,0 0 15,-21 1-15,0-1 0,0 21 16,0-21-16,21 0 0,-21 1 16,0-1-16,0 0 15,21-21-15,-21-21 32,0 0-32,0-1 0,0 1 0,0 0 15,0 0-15,0 0 0,0-22 16,0 22-16,0-21 0,0 0 0,0 20 15,0-20-15,0 0 0,0 21 16,0-1-16,0-20 0,21 21 0,-21 0 16,22 21-16,-22-21 15,21 21-15,0 0 16,0 21-16,0 0 16,0-21-16</inkml:trace>
  <inkml:trace contextRef="#ctx0" brushRef="#br0" timeOffset="-146717.6">31581 14817 0,'0'0'0,"-22"0"16,1 0 0,0 0-16,0 0 15,21 21-15,-21-21 0,21 21 0,-21 0 16,21 0-16,-22 1 0,22-1 15,0 0-15,0 21 0,0-21 16,0 1-16,0-1 0,22 0 16,-1 0-16,0 0 0,0 0 0,0-21 15,0 0-15,1 22 0,-1-22 16,0 0-16,21 0 0,-21 0 0,1 0 16,-1-22-16,0 1 0,0 21 15,-21-21-15,0 0 0,21 0 0,-21 0 16,0-1-16,0 1 0,0 0 15,0 0-15,-21 0 0,21 0 0,-21-1 16,0 1-16,21 0 0,-21 0 16,-1 21-16,1 0 15,0 0-15,0 21 0,21 0 16,-21-21-16,21 21 0,-21 1 0,21-1 16,0 21-16,0-21 0,0 0 15,0 1-15,0-1 16,21-21-16,0 0 0,0 21 0,0-21 15,22 0-15,-22 0 0,21 0 16,0 0-16,-20-21 0,20 21 0,0-21 16,1-1-16,-22 1 0,21 21 15,-21-21-15,0 0 0,1 0 0,-1 21 16,-21-21-16,21 21 16,-21 21 15,0 0-31,0 0 15,0 0-15,0 0 0,0 1 0,0-1 16,0 0-16,21 0 0,0 0 16,0 0-16,1 1 0,20-1 0,0-21 15,-21 21-15,22-21 0,-1 0 16,0 0-16,1 0 0,-1 0 16,0 0-16,1 0 0,-1 0 0,-21-21 15,22 0-15,-22 21 16,0-22-16,0 1 0,0 0 0,-21 0 15,0-21-15,0 20 0,0 1 16,0 0-16,0 0 0,0 0 0,0 0 16,-21-1-16,0 22 0,-21 0 15,20 0-15,1 0 0,0 22 16,-21-1-16,21 0 0,-1 0 0,-20 0 16,21 0-16,21 1 0,0 20 15,0-21-15,0 0 0,0 0 0,0 1 16,0-1-16,21 0 15,0-21-15,0 0 0,1 0 16,-1 0-16,0 0 16,21-21-16,-21 21 0,1-21 15,-1-1-15,0 1 0,0 0 0,0-21 16,0 21-16,1-22 0,-1 22 16,-21-21-16,0-1 0,21 1 15,-21 0-15,21-22 0,-21 22 0,0-22 16,0 22-16,0 0 0,0-22 15,0 22-15,0 0 0,0 20 0,0 1 16,-21 42 0,0 1-16,21 20 15,-21 0-15,21 1 0,0-1 0,-22 21 16,22-20-16,0 20 16,0-20-16,0-1 0,0 0 0,0 1 15,22-1-15,-1 0 0,0-21 16,21 22-16,-21-22 0,22 0 15,-22-21-15,21 21 0,-21-21 0,22 0 16,-1 0-16,-21 0 0,0 0 16,22 0-16,-22-21 0,0 21 15,0-21-15,-21 0 0,0 0 0,0-1 16,0 1-16,0 0 0,0 0 16,0 0-16,-21 0 0</inkml:trace>
  <inkml:trace contextRef="#ctx0" brushRef="#br0" timeOffset="-146532.2">32046 14520 0,'-21'0'0,"42"0"0,-63 0 16,21 0-16,0-21 15,21 0 1,-22 21 15,1 0-31</inkml:trace>
  <inkml:trace contextRef="#ctx0" brushRef="#br0" timeOffset="-145901.17">28660 16044 0,'0'0'0,"0"-21"16,0 42-1,0 1 1,0-1-16,0 21 0,0-21 15,0 22-15,0-1 0,0 0 0,0 1 16,0-22-16,0 21 0,0 0 16,0-20-16,0 20 0,0-21 0,0 0 15,0 0-15,0 1 0,0-1 16,0 0-16,21-21 0,0 0 16,0 0-16,21 0 0,-20 0 15,-1-21-15,21 0 0,-21-1 0,22 1 16,-22 0-16,0 0 0,21 0 0,-21 0 15,-21-1-15,22 1 0,-22 0 16,0 0-16,-22 42 31,22 0-15,0 0-16,0 1 0,-21-1 16,21 21-16,0-21 0,-21 0 0,21 1 15,0 20-15,0-21 0,0 0 16,0 0-16,0 1 0,0-1 15,21-21 1,0 0-16,1 0 0</inkml:trace>
  <inkml:trace contextRef="#ctx0" brushRef="#br0" timeOffset="-145532.86">29422 16425 0,'-22'43'0,"44"-86"0,-1 22 0,0-21 0,0 21 16,-21 0-16,0-1 0,-21 22 31,0 0-31,0 0 0,-1 22 0,1-1 16,-21 0-16,21 0 0,0 0 15,-22 0-15,22 1 0,0-22 16,21 21-16,0 0 0,-21 0 0,21 0 16,21-21-1,0 0-15,0 0 0,0 0 16,1 0-16,20-21 0,-21 21 15,0-21-15,22 21 0,-22-21 16,0 21-16,21 0 0,-21-21 0,1 21 16,-1 0-1,-21 21-15,0 0 0,0 0 0,0 0 16,0 0-16,0 1 0,0 20 16,0-21-16,0 21 0,0 1 0,0-22 15,0 21-15,0-21 0,0 1 16,0-1-16,0 0 0,0 0 0,0 0 15</inkml:trace>
  <inkml:trace contextRef="#ctx0" brushRef="#br0" timeOffset="-145376.95">29908 16595 0,'0'-21'0,"-21"21"15,42-22 32</inkml:trace>
  <inkml:trace contextRef="#ctx0" brushRef="#br0" timeOffset="-144984.67">30438 16256 0,'0'0'0,"0"-21"16,0 0-16,-22 21 0,22-21 0,0-1 15,0 44 1,0-1 0,22 0-16,-1 0 15,0 0-15,0 0 0,0 22 0,-21-22 0,0 0 16,21 0-16,-21 22 15,0-22-15,0 0 0,0 0 0,0 0 16,0 0-16,0-42 31,0 0-15,0 0-16,0 0 0,0 0 0,0-22 16,0 22-16,0-21 0,22-1 15,-22 1-15,0 0 0,0-1 0,21-20 16,-21 21-16,21-1 0,-21 1 15,0 21-15,21 0 0,-21-1 0,21 1 16,-21 0-16,21 21 0,-21 21 16,22 0-1,-22 1-15,21-1 0,0 21 16,-21-21-16,21 0 0</inkml:trace>
  <inkml:trace contextRef="#ctx0" brushRef="#br0" timeOffset="-143165.64">31030 16298 0,'0'22'16,"-84"-86"-16,168 106 0,-105-20 0,0-1 16,0-21-16,0 0 0,21 21 15,-22-21-15,1 21 0,0 0 0,21 0 16,0 1 0,0-1-16,0 0 0,21-21 15,0 21-15,22-21 16,-22 0-16,21 0 0,-21 0 0,22 0 15,-22 0-15,21 0 0,1-21 16,-22 21-16,21-21 0,-21 0 0,0-1 16,-21 1-16,0 0 0,0 0 15,0 0-15,0 0 0,0-1 0,-21 1 16,0 0-16,0 0 0,0 0 16,0 0-16,-1 21 0,-20 0 15,21 0-15,0 0 0,-22 0 0,22 21 16,0 0-16,0-21 0,0 21 15,21 0-15,0 22 0,0-22 16,0 0-16,0 0 0,0 0 16,21 0-16,0 1 0,0-22 15,22 0-15,-1 0 0,-21 0 16,21 0-16,1 0 0,-1 0 0,0-22 16,1 1-16,-1 0 0,0 0 15,1 0-15,-22 0 0,0-22 0,0 1 16,0 21-16,1-43 0,-1 22 15,-21 0-15,0-1 0,0-20 16,0 20-16,0 1 0,0 0 0,0 21 16,0-22-16,0 22 15,-21 42 1,21 0-16,-22 1 16,1 20-16,0 21 0,21-20 0,0-1 15,-21 0-15,21 22 0,0-22 16,0 1-16,0-1 0,0 0 0,21-21 15,0 22-15,0-22 0,1 0 16,-1 0-16,21 0 0,-21-21 16,22 0-16,-22 0 0,21 0 0,0 0 15,1-21-15,-1 0 0,0 0 16,1 0-16,-22 0 0,21-1 16,1 1-16,-22-21 0,0 21 15,-21-22-15,0 1 0,0 21 16,0 0-16,0 0 0,0-1 0,-21 22 15,0 0-15,-1 0 0,1 0 16,-21 0-16,21 22 0,0-1 0,-1 0 16,-20 0-16,21 21 0,21-20 15,-21-1-15,21 21 0,0-21 0,0 0 16,0 1-16,0-1 0,0 0 16,21-21-16,0 21 0,0-21 15,0 0-15,1 0 0,-1 0 16,0 0-16,0-21 0,0 21 15,0-21-15,1 0 0,-22-1 16,21 1-16,0 0 0,-21 0 16,0-21-16,21 20 0,-21 1 0,0 0 15,0 0-15,0 42 32,0 0-32,0 0 15,0 1-15,0-1 0,0 0 16,0 0-16,0 0 0,0 0 0,0 1 15,0-1-15,21 0 0,0 0 16,1-21-16,-1 0 16,0 0-16,0 0 0,0 0 0,0 0 15,1 0-15,-1-21 16,0 0-16,21 0 0,-21-1 0,-21 1 16,22 0-16,-1-21 0,0-1 15,-21 1-15,21 0 0,-21-1 16,0 1-16,0 0 0,0-1 0,0 1 15,0 21-15,0 0 0,0 0 16,0-1-16,-21 22 16,0 22-16,21-1 0,-21 0 0,-1 21 15,22-21-15,-21 22 0,21-1 16,0 22-16,0-22 0,0-21 16,0 21-16,0 1 0,0-22 15,0 21-15,0-21 0,0 1 16,21-1-16,1-21 0,-1 0 0,0 21 15,0-21-15,0 0 16,0-21-16,1 21 16,-22-21-16,21-1 0,0 22 0,-21-21 15,21 0-15,-21 0 0,0 0 16,21 21-16,-21 21 31,0 0-31,0 0 16,0 0-16,0 1 15,0-1-15,21-21 0,-21 21 16,22-21-16,-1 21 16,0-21-16,0 0 0,0 0 15,0 0-15,1-21 0,-1 21 16,0-21-16,0 0 0,0-1 16,0 1-16,1-21 0,-1 0 0,0-1 15,21 1-15,-21-22 0,1 22 16,-1-21-16,0-1 0,0 22 15,-21-1-15,0 1 0,0 0 0,0 21 16,0-1-16,0 1 0,-21 21 16,0 0-16,0 0 15,-1 21-15,1 1 0,0 20 16,21-21-16,0 21 0,-21 1 16,21 20-16,0-20 0,0-1 0,0 0 15,0 1-15,0-1 0,0 0 16,21 1-16,0-22 0,0 0 15,1 0-15,-1 0 0,21-21 0,-21 0 16,0 0-16,22 0 0,-1 0 16,-21 0-16,22-21 0,-1 0 15,-21 0-15,21 0 0,-20-1 0,20-20 16,-21 21-16,0-21 16,0 20-16,1 1 0,-22 0 15,0 0-15,-22 21 16,22 21-1,-21 0-15,0 0 0,21 22 16,0-22-16,0 21 0,0-21 0,0 1 16,0 20-16,0-21 0,0 0 15,0 0-15,21 1 0,0-22 16,1 21-16,-1-21 0,0 0 16,0 0-16,21 0 0,-20 0 15,-1 0-15,0-21 0,0-1 0,0 1 16,0 0-16,-21 0 15,0 0-15,0 0 0,0-22 0,0 1 16</inkml:trace>
  <inkml:trace contextRef="#ctx0" brushRef="#br0" timeOffset="-142985.73">32851 15685 0,'-22'0'0,"44"0"0,-65 0 16,22 0-16,21-22 15,21 22-15,0 0 0,1 0 16,-1 0-16,21-21 0,-21 21 16,22 0-16,-22 0 0,21-21 15,-21 21-15,-21-21 16</inkml:trace>
  <inkml:trace contextRef="#ctx0" brushRef="#br0" timeOffset="-142835.83">32702 15642 0,'0'0'0,"-21"0"0,0 0 0,0 0 0,0 0 15,0 0-15,-1 0 16,1 0 0,0 0-1</inkml:trace>
  <inkml:trace contextRef="#ctx0" brushRef="#br0" timeOffset="-142164.7">28744 17336 0,'0'0'0,"21"0"31,1 0-31,20 0 16,-21 0-16,0 0 0,22 0 0,-22 0 15,0-22-15,21 22 0,-21 0 16,-42 0 0,0 0-1,0 22-15,0-1 0,0-21 16,-1 21-16,-20 0 0,21 0 16,0 0-16,0 1 0,21-1 15,-22 0-15,22 0 0,0 0 16,0 0-1,0 1-15,22-22 16,-1 21-16,0 0 0,0 0 16,0 0-16,0 0 0,-21 1 15,0-1-15,0 0 0,0 0 16,-21 0-16,0 0 0,0 1 16,0-1-16,-22-21 0,22 21 15,-21 0-15,0-21 0,20 0 0,-20 0 16,21 0-16,0 0 15,0 0-15,21-21 0,0 0 0,0 0 16</inkml:trace>
  <inkml:trace contextRef="#ctx0" brushRef="#br0" timeOffset="-141835.89">29464 17357 0,'0'21'16,"0"0"-1,0 0-15,0 0 0,-21 22 16,0-22-16,-1 21 0,22-21 0,0 22 16,-21-22-16,21 0 15,0 0-15,0 0 0,0 1 0,0-1 16,21-21-16,1 0 16,-1 0-16,0 0 0,0-21 0,21-1 15,-20 22-15,20-21 0,-21-21 16,0 21-16,0 0 0,1-22 15,-22 22-15,0 0 0,0 0 0,0-22 16,-22 22-16,1 21 0,0-21 16,0 21-16,-21 0 0,20 0 0,1 0 15,0 0-15,0 0 0,0 0 16,0 21-16,-1-21 0,1 21 16,21 1-16</inkml:trace>
  <inkml:trace contextRef="#ctx0" brushRef="#br0" timeOffset="-141681.46">30057 17463 0,'0'0'0,"21"-22"0,-21 1 16,0 0-16,0 0 16,0 0-1,0 0 1,21-1-16,0 22 0,0-21 15</inkml:trace>
  <inkml:trace contextRef="#ctx0" brushRef="#br0" timeOffset="-141202.74">30755 17209 0,'-21'0'0,"63"21"0,-63-42 0,42 63 0,-21-21 16,0 0-16,0 0 0,0 22 0,0-22 15,0 21-15,-21 1 0,21-22 16,-21 21-16,21 0 0,0-20 15,0 20-15,0-21 0,0 0 0,0 0 16,21-21 0,0 0-1,0-21-15,22 0 0,-22 0 16,0 0-16,21-22 0,1 22 16,-22 0-16,21-21 0,-21 21 0,1-1 15,-1 1-15,0 0 0,0 0 16,0 21-16,-21 21 15,0 0-15,0 0 16,21 1-16,-21-1 0,22 0 16,-1 0-16,-21 21 0,21-20 0,0-1 15,0 0-15,0 0 0,1 0 16,-1-21-16,0 0 0,0 0 16,0 0-16,0 0 0,1-21 15,-1 0-15,0 0 0,0 0 16,-21-22-16,0 22 0,21-21 0,-21-1 15,0 22-15,0-21 0,0 0 16,0-1-16,-21-20 0,0 20 16,0 22-16,21-21 0,-21 21 0,-1 0 15,1-1-15,0 22 16,0 0-16,21 22 16,0-1-16,0 0 15,21 0-15</inkml:trace>
  <inkml:trace contextRef="#ctx0" brushRef="#br0" timeOffset="-140181.15">31940 17060 0,'0'0'0,"0"-21"0,0 0 0,-21 0 16,0 21-16,0 0 0,0 21 15,21 0-15,-21 0 16,21 22-16,0-1 0,0 0 0,-22 1 15,22-1-15,0 0 0,0 22 16,0-22-16,0 1 0,0-1 16,0 0-16,0-21 0,0 1 15,22-1-15,-22 0 0,21-21 16,0 0-16,0-21 0,0 0 16,0-1-16,-21 1 0,22-21 15,-1 21-15,-21-22 0,21 22 16,-21-21-16,0 21 0,21 0 0,-21-1 15,0 1-15,21 21 0,-21 21 32,0 1-32,0-1 0,21 21 15,-21-21-15,0 22 0,22-22 16,-22 21-16,0 0 16,21-20-16,-21-1 0,21 0 0,0 0 15,0 0-15,0-21 16,1 0-16,-1 0 0,21 0 15,-21-21-15,0 21 0,22-21 16,-22 0-16,21 0 0,-21-1 0,22-20 16,-22 21-16,21 0 0,-21 0 15,1-1-15,-1 1 0,0 21 16,0 0-16,-21 21 16,0 1-16,0-1 0,0 0 15,0 0-15,0 0 0,0 0 16,0 1-16,21-1 15,-21 0-15,21 0 0,1-21 0,-1 0 16,0 0-16,0 0 16,0 0-16,22 0 0,-22-21 15,0 21-15,21-21 0,-21 0 16,22-22-16,-1 22 0,-21 0 0,0-21 16,22 20-16,-22-20 0,0 0 15,0-1-15,-21 1 0,0 0 16,0-1-16,0 22 0,0-21 0,0 21 15,-21 0-15,0-1 0,0 22 16,0 0-16,-1 0 0,1 22 16,0 20-16,-21-21 0,21 21 15,-1 1-15,1-1 0,21 0 16,0 1-16,-21 20 0,21-20 16,0-1-16,0 21 0,0-41 0,21 20 15,0 0-15,22-21 0,-22 1 16,21-1-16,1-21 0,-1 0 15,0 0-15,1 0 0,-1 0 16,21-21-16,-20-1 0,-22 1 0,21 0 16,1 0-16,-22 0 0,0-22 15,0 22-15,0 0 0,-21-21 16,0 21-16,0-1 0,-21 22 31,0 0-31,0 0 16,0 43-16,-1-22 0,22 0 0,-21 0 15,21 22-15,0-22 0,0 0 16,0 21-16,0-21 0,0 1 16,21-1-16,1-21 0,-1 21 0,0-21 15,0 0-15,0 0 0,0 0 16,1 0-16,-1 0 0,0 0 16,21-21-16,-21 21 0,1-21 15,-1-1-15,0 1 0,-21-21 0,0 21 16,0-22-16,0 22 0</inkml:trace>
  <inkml:trace contextRef="#ctx0" brushRef="#br0" timeOffset="-140012.73">32808 17082 0,'0'0'0,"-21"0"16,63 0-16,-63 0 15,21-22 1,0 1-16,-21 0 0,21 0 0,0 0 16,0-22-16,0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3:33:34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677 0,'0'0'0,"0"22"16,-21-22 31,0 0-16,21-22-31,0 1 16,0 0-16,0 0 15,0 0-15,0 0 16,0-1-16,0 1 0,0 0 16,0 0-16,21 21 15,0 0-15,0 0 16,0 0-16,0 0 0,1 0 16,-1 21-16,0 0 15,0 0-15,0 1 0,0-1 16,1 21-16,-1-21 0,0 22 15,-21-1-15,0 0 0,0 1 16,0-1-16,0 0 0,0 22 0,0-22 16,0 0-16,0 1 0,-21 20 15,0-20-15,-22-1 0,22-21 16,0 21-16,0 1 0,0-22 0,-22 0 16,22 0-16,0 0 0,-21 1 15,20-1-15,1-21 0,0 0 16,-21 0-16,21 0 0,-1 0 0,1 0 15,21-21-15,-21 21 0,0-22 16,0-20-16,21 21 0,0 0 16,0-22-16,-21 1 0,21 0 0,0 21 15,0-22-15,0 1 16,0 0-16,0-1 0,0 22 0,0-21 16,0 21-16,21 21 0,0-22 15,0 22-15,0 0 0,0 0 16,1 0-16,-1 22 0,0-1 0,21 21 15,-21-21-15,1 22 0,-1-22 16,0 21-16,0 0 0,-21 1 16,21-1-16,0-21 0,-21 22 0,22-1 15,-22-21-15,21 21 0,-21-20 16,0-1-16,0 0 0,0 0 16,21 0-16,-21 0 0,0 1 15,0-1-15,0 0 16,21-42 15</inkml:trace>
  <inkml:trace contextRef="#ctx0" brushRef="#br0" timeOffset="410.5">1545 1312 0,'0'22'0,"0"-1"32,21-21-32,0 0 15,1 0 1,-1 0-16,0 0 15,0 0-15,-21-21 16,21 21-16,-21-22 16,21 1-16,-21 0 15,0 0 1,-21 21 0,0 0-16,0 0 15,21 21 1,-21 0-16,21 0 15,0 1-15,0-1 16,0 0-16,21 0 16,0-21-16,0 0 15,0 0-15</inkml:trace>
  <inkml:trace contextRef="#ctx0" brushRef="#br0" timeOffset="3706.92">2836 720 0,'0'0'0,"0"-21"15,0-1 1,0 1-1,0 42 32,0 1-31,0-1-16,0 0 0,0 0 16,0 0-16,0 0 15,0 1-15,0-1 16,21 0-16,1 0 0,-1 0 0,0-21 15,-21 21-15,21-21 0,0 0 16,0 0-16,1 0 0,-1 0 0,0 0 16,21 0-16,-21 0 0,1 0 15,-1-21-15,0 0 0,0 21 16,0-21-16,22 0 0,-22 0 0,0-1 16,0 1-16,0-21 0,0 21 15,1 0-15,-22-1 0,0 1 16,21-21-16,-21 21 0,0 0 0,0-1 15,0-20-15,0 21 0,0 0 16,0 0-16,0-1 0,0 1 16,-21 21-1,21 21 1,0 1-16,0-1 16,-22 0-16,22 0 0,0 0 15,0 22-15,0-22 0,-21 0 0,21 21 16,0 1-16,0-1 0,0-21 15,0 21-15,0 22 0,0-22 16,0 1-16,0-1 0,0 21 0,-21-20 16,21 20-16,0-20 0,-21-1 15,21 21-15,0-20 0,0-1 16,0 0-16,0 22 0,0-22 0,0 1 16,0-1-16,0 0 0,0 1 15,-21-22-15,21 21 0,-21-21 16,21 0-16,0 22 0,-22-22 0,1 0 15,0 0-15,0-21 16,0 0-16,0 0 16,-1 0-16,1 0 0,0-21 15,0 21-15,0-21 0,0 0 0,-1 0 16,-20 21-16,21-43 0,-21 43 16,20-21-16,1 0 0,-21 0 15,21 0-15,0-1 0,-1 22 0,1 0 16,21-21-16,-21 21 15,21 21 32,21 1-47,0-22 16,1 0-16,-1 0 0,0 0 0,0 0 16,0 0-16,22 0 0,-1-22 15,0 22-15</inkml:trace>
  <inkml:trace contextRef="#ctx0" brushRef="#br0" timeOffset="4507.35">3619 1418 0,'0'0'0,"0"-21"15,0 0 1,0 0-16,0 0 16,0-1-16,0 1 0,0 0 15,0 42 17,0 0-17,0 1-15,0-1 0,0 21 16,0-21-16,0 0 0,0 22 15,0-22-15,0 21 0,-21-21 0,21 22 16,-21-22-16,21 21 0,0-21 16,0 22-16,0-22 0,-21 0 0,21 0 15,0 0-15,-21 1 0,21-1 16,-21-21 15,21-21-31,0-1 0,0 1 16,0 0-16,0 0 0,0-21 15,0 20-15,0-20 0,0 21 16,0-21-16,0-1 0,0 1 16,21 0-16,0-1 0,0 1 15,0 21-15,22-22 0,-22 22 0,0 0 16,0 0-16,21 21 0,-20 0 16,-1 0-16,21 0 0,-21 21 0,0 0 15,1 0-15,-22 22 0,21-22 16,-21 0-16,0 21 0,0-20 0,0 20 15,0-21-15,0 21 0,0-20 16,0-1-16,0 21 0,0-21 0,0 0 16,-21 1-16,21-1 0,0 0 15,0 0-15,0 0 0,-22-21 16,22-21 31,0 0-32,0 0-15,22 21 16,-1-21-16,0-1 0</inkml:trace>
  <inkml:trace contextRef="#ctx0" brushRef="#br0" timeOffset="5438.57">4551 1588 0,'42'0'15,"-21"0"-15,-21-22 0,21 1 16,-21 0-16,22 21 0,-22-21 16,0 0-16,0 0 15,0-1-15,0 1 16,-22 0-16,1 21 0,21-21 16,-42 0-16,21 21 0,0 0 0,-1-21 15,-20 21-15,21 0 0,-21 0 16,20 0-16,-20 21 0,0 0 0,21 0 15,-22 0-15,22 0 0,-21 22 16,21-22-16,-1 21 0,1 1 0,0-1 16,21 0-16,0 1 0,0-1 15,0 0-15,0 1 0,0-22 16,21 21-16,0-21 0,-21 0 0,22 1 16,-1-22-16,0 21 0,0-21 15,0 0-15,0 0 0,1 0 16,-1 0-16,21-21 0,-21-1 0,0 1 15,1 0-15,20 0 0,-21-21 16,0 20-16,0-20 0,22 0 16,-22-1-16,0 1 0,0 0 0,0-22 15,1 22-15,-1 0 0,0-22 16,0 22-16,-21-1 0,0-20 0,0-1 16,0 22-16,0-21 0,0 20 15,0 1-15,0-22 0,0 43 0,0-21 16,0 21-16,0 0 0,-21 63 31,21-21-31,0 21 0,0 1 16,0 20-16,0-20 0,0 20 15,0-21-15,0 22 0,0-22 16,0 22-16,0-22 0,0 22 0,0-22 16,0 0-16,0 1 0,0-1 15,0 0-15,0 1 0,0-22 0,21 0 16,-21 0-16,0 0 0,21 0 15,0 1-15,1-22 0,-1 0 16,0 0-16,0 0 16,0 0-16,-21-22 0,21 22 15,-21-21-15,22 0 0,-1 0 16,0 0-16,-21 0 0,21-1 16,0 1-16</inkml:trace>
  <inkml:trace contextRef="#ctx0" brushRef="#br0" timeOffset="6343.05">5101 1651 0,'0'0'16,"-21"0"-16,21 21 0,21-42 31,0 0-15,0 21-16,1-21 0,-1 0 15,0-1-15,0 1 0,0 0 0,0 0 16,1 0-16,-1-22 0,-21 22 16,21 0-16,-21 0 0,21 0 0,-21 0 15,0-1-15,0 1 0,0 0 16,0 0-16,-21 21 16,0 0-16,0 0 0,-1 21 15,22 0-15,-21 0 0,0 1 0,0 20 16,0-21-16,0 21 0,-1-20 15,22 20-15,0 0 0,0 1 0,0-1 16,0-21-16,0 21 16,0 1-16,0-22 0,0 21 0,0-21 15,22 1-15,-1-1 0,0 0 16,0-21-16,0 0 0,0 0 0,1 0 16,20 0-16,-21 0 0,21 0 15,-20 0-15,20-21 0,-21 0 0,0-1 16,22 1-16,-22 0 0,0 0 15,0 0-15,0 0 0,0-22 0,1 22 16,-22 0-16,0-21 0,21 20 16,-21-20-16,0 21 0,21 0 15,-21 0-15,0-1 0,0 1 0,0 42 47,0 1-31,0-1-16,0 0 0,0 0 0,0 21 15,0-20-15,0-1 0,0 0 16,0 21-16,0-21 0,0 1 0,0-1 16,0 0-16,0 0 0,0 0 15,0 0-15,0 1 0,0-44 63,-21 22-63,21-21 0,0 0 15,0-21-15,0 21 0,0-22 16,0 22-16,21-21 0,0-1 0,0 1 16,0 21-16,1-21 0,-1 20 15,0 1-15,21 0 0,-21 0 0,22 0 16,-22 21-16,0 0 0,21 0 16,-20 0-16,-1 0 0,0 0 0,0 21 15,-21 0-15,0 0 0,21 0 16,-21 1-16,0-1 0,0 0 0,0 0 15,0 0-15,0 22 0,0-22 0,0 0 16,0 0-16,-21 0 0,21 22 16,0-22-16,0 0 0,-21-21 15,21 21-15,0 0 0,-21-21 16,21 21-16,21-21 31,0 0-31,-21-21 0,21 0 16</inkml:trace>
  <inkml:trace contextRef="#ctx0" brushRef="#br0" timeOffset="7203.07">6308 868 0,'0'0'0,"0"-21"0,0 0 0,0-1 0,0 1 15,0 0-15,0 0 0,0 0 16,0 0-16,0-1 0,-22 1 16,1 21 15,21 21-15,0 1-16,0-1 0,0 21 15,0 22-15,0-22 0,0 21 0,0 1 16,0-1-16,0 1 0,0-1 0,0 1 15,0-1-15,0 1 0,0-1 16,0-20-16,0 20 0,0-20 0,0-1 16,21 0-16,-21-21 0,22 22 15,-22-22-15,21 0 0,-21 0 16,21-21-16,0 0 16,0 0-16,0 0 15,1-21-15,-22 0 0,21 0 16,0 0-16,-21-1 0,21-20 0,0 21 15,0-21-15,-21 20 0,22-20 16,-1 21-16,-21-21 0,0 20 0,21 1 16,-21 0-16,21 21 0,0 21 31,-21 0-15,0 1-16,0-1 0,0 0 0,0 0 15,0 21-15,0-20 0,0-1 16,0 0-16,0 0 0,0 0 15,0 0-15,0 1 0,0-1 16,0 0-16,0-42 47,0 0-47,0-1 0,0 1 16,0 0-16,0 0 0,21-21 15</inkml:trace>
  <inkml:trace contextRef="#ctx0" brushRef="#br0" timeOffset="7415.12">6773 1143 0,'-21'0'16,"0"0"-16,21-21 15,-21 21 32,0 0-31,-1 0-16,1 0 15,0 0-15</inkml:trace>
  <inkml:trace contextRef="#ctx0" brushRef="#br0" timeOffset="7655.98">6054 1291 0,'0'0'0,"-22"0"0,22 21 15,22-21 17,-1 0-17,0 0-15,0-21 0,0 21 0,0 0 16,1-21-16,-1 21 0,0 0 15,0-21-15,0 0 0,0 21 16,1 0-16,-1-21 0,0 21 16,0-22-16,0 22 0,0 0 0,1-21 15</inkml:trace>
  <inkml:trace contextRef="#ctx0" brushRef="#br0" timeOffset="8667.48">7070 1334 0,'21'21'0,"0"-21"16,0 0-16,0 0 0,0 0 15,1 0-15,-1-21 0,0-1 16,21 22-16,-21-21 0,1 0 15,-1 0-15,21 0 0,-21 0 0,22-1 16,-22 1-16,0-21 0,0 21 16,21-22-16,-42 22 0,22-21 15,-1 0-15,-21-1 0,0 22 16,0-21-16,0-1 0,0 22 0,0-21 16,0 21-16,0 0 0,0-1 15,-21 1-15,-1 21 0,1 0 16,0 0-16,0 0 15,21 21-15,-21 1 0,21-1 16,0 21-16,-21 0 0,21 1 0,0-1 16,-22 22-16,22-1 0,0 1 15,0-1-15,0 1 0,-21-1 0,21 1 16,-21 20-16,0-20 0,0 20 16,21 1-16,-21 0 0,-1-1 0,1 1 15,0 0-15,0-1 0,0 1 16,0 0-16,-1-1 0,1 22 15,21-21-15,-21 0 0,0-1 0,21 1 16,-21 0-16,21-22 0,0 1 16,0-22-16,0 21 0,0-20 0,0-1 15,21-21-15,0 22 0,0-22 0,0-21 16,1 0-16,-1 0 16,0-21-16,0-1 0,0 1 0,22 0 15,-22-21-15,21 21 0,-21-22 0,22 1 16,-22-22-16,21 22 0,-21 0 15,0-22-15,22 1 0,-22-1 0,-21 1 16,0-1-16,21 1 16,-21-64-16,0 63 0,-21 22 15,0-22-15,0 1 0,-1-1 0,-20 22 16,21-21-16,-21 20 0,20 1 16,-20 21-16,21-22 0,0 22 0,-22 0 15,22 0-15,0 21 0,0-21 16,21 0 15,21 21-31,0-22 16,0 1-16,1 21 0,-1-21 15,21 0-15,-21-21 0,22 20 0,-22 1 16,21 0-16,0-21 16,-20 21-16,20-22 0,-21 1 0,21 21 15,-20-22-15,-1 22 0,0-21 16,0 21-16,-21 0 0,21-22 0,-21 22 15,0 0-15,0 0 16,-21 21 0,0 21-16,0 0 15,21 0-15,0 22 0,-21-22 0,21 21 16,0-21-16,0 22 0,0-22 16,-22 21-16,22-21 0,0 0 0,0 1 15,0 20-15,0-21 16,0 0-16,0 0 0,0 1 15,22-44 17,-22 1-17,0 0-15,21 0 0</inkml:trace>
  <inkml:trace contextRef="#ctx0" brushRef="#br0" timeOffset="8855.37">7726 1058 0,'0'0'0,"-21"0"16,21 22 46,21-22-62,0 0 16,0 21-16,0-21 0</inkml:trace>
  <inkml:trace contextRef="#ctx0" brushRef="#br0" timeOffset="9215.17">8022 1461 0,'21'0'0,"-42"0"0,63 0 16,-20 0-16,-1-22 15,0 1-15,0 0 0,0 0 16,0 0-16,1 0 0,-1-1 16,-21 1-16,21 0 0,-21 0 0,21 0 15,-21 0-15,0-1 0,0 1 16,-21 21 0,0 0-16,0 0 0,-1 21 15,1 1-15,0-1 0,0 0 0,0 21 16,21-21-16,-21 22 15,21-22-15,-22 21 0,22 1 0,0-22 16,0 21-16,0-21 0,0 22 16,0-22-16,0 0 0,22 0 0,-1 0 15,0 0-15,0-21 16,0 0-16,22 0 0,-22 0 0,0 0 16,0 0-16,21-21 0,-20 21 15,-1-21-15,21 0 0,-21 0 0</inkml:trace>
  <inkml:trace contextRef="#ctx0" brushRef="#br0" timeOffset="9623.93">8594 1312 0,'0'0'0,"0"-21"0,0 0 0,-22 21 16,22-21-16,0 0 16,0 0-16,22 21 15,-1 0 1,0 0-16,0 0 0,0 0 0,0 21 15,1-21-15,-1 21 0,0 0 0,0 0 16,0 0-16,-21 1 0,0 20 16,21-21-16,-21 0 0,0 0 15,0 22-15,0-22 0,0 0 0,0 0 16,0 0-16,0 1 0,-21-1 16,21 0-16,0 0 0,-21-21 15,21 21-15,-21-21 16,21-21-1,0 0-15,0 0 16,0 0-16,0-1 0,21 1 0,0 0 16,0-21-16,-21 21 0,22-22 15,-1 1-15,0 21 0,0-22 0,0 1 16,0 21-16,1-21 0,-1 20 16,0 1-16,0 0 0,0 0 0,0 0 15,1 21-15,-1 0 16,0 0-16,0 0 0,0 21 15,0 0-15,1-21 16</inkml:trace>
  <inkml:trace contextRef="#ctx0" brushRef="#br0" timeOffset="10114.65">9504 1418 0,'0'0'0,"42"-42"15,-21 21-15,0 0 16,1 21-16,-1-22 0,0 1 0,-21-21 0,21 21 16,-21 0-16,21-1 0,-21 1 15,0 0-15,0 0 0,-21 21 16,0 0 0,0 0-16,0 0 0,-22 21 15,22 0-15,0 0 0,0 22 0,-22-22 16,22 0-16,0 0 0,21 22 15,-21-22-15,21 0 0,-21 0 0,21 0 16,0 0-16,0 1 0,0-1 16,0 0-16,0 0 0,21-21 0,0 21 15,0 0-15,0-21 0,1 0 16,-1 22-16,0-22 0,0 0 0,0 0 16,-21 21-16,21-21 15,1 0-15,-22 21 0,21-21 0,-21 21 16,0 0-1,-21-21 1,-1 21-16,1-21 0,0 0 0,0 0 16,0 22-16,21-1 0,-43-21 15,22 0-15,0 21 0,0-21 16,0 0-16,0 0 16,21 21-16,-22-21 15,1 0 1,0 0-16,0 0 15</inkml:trace>
  <inkml:trace contextRef="#ctx0" brushRef="#br0" timeOffset="10959.17">3154 2286 0,'0'0'0,"-21"0"0,-1 0 0,1 0 15,0 0 1,0 0-1,42 0 32,21 21-47,-20-21 16,20 0-16,0 0 0,22 0 0,-1 0 16,22 0-16,0 0 0,-1 0 15,22 0-15,0 0 0,0 0 0,21 0 16,0 0-16,0 0 0,21 0 15,21 0-15,1-21 0,-1 21 0,21-21 16,1 0-16,-1 21 0,1-21 16,21-1-16,-1 1 0,22 0 15,-21 21-15,21-21 0,-22 0 16,1 21-16,0-21 0,-22-1 0,1 22 16,-1-21-16,-21 21 0,1 0 15,-22-21-15,0 21 0,-21 0 0,-21-21 16,0 21-16,0 0 0,-43 0 15,1 0-15,-22 0 0,-21 0 0,21 0 16,-20 0-16,-44 0 31,1 0-15,0 0-16,0 0 0,0 0 16,0 0-16,-1 0 0,-20 0 15,0 0-15,-1 0 0</inkml:trace>
  <inkml:trace contextRef="#ctx0" brushRef="#br0" timeOffset="11650.78">4000 2371 0,'0'0'0,"-42"0"16,63 0 15,0 0-31,1 0 16,-1 0-16,21 0 0,-21 0 15,22 0-15,-1 0 0,0 0 0,1 0 16,20 0-16,1 0 0,-1 0 0,22 0 16,-1 0-16,22 0 0,0 0 15,21 0-15,-21 0 0,42 0 0,0 0 16,0 0-16,1-21 0,20 21 16,0 0-16,1-22 0,20 22 15,1-21-15,20 21 0,-20-21 0,20 21 16,1-21-16,0 21 0,-22-21 15,1 21-15,-1 0 0,-20-21 0,20-1 16,-42 22-16,0 0 0,1-21 16,-44 21-16,1-21 0,-21 21 0,0 0 15,-22 0-15,-21-21 0,-20 21 16,-1 0-16,0 0 0,0 0 16,-42-21 62</inkml:trace>
  <inkml:trace contextRef="#ctx0" brushRef="#br0" timeOffset="13448.79">656 3641 0,'-21'0'15,"21"-21"-15,-21 21 16,0 0-16,-1 0 0,1 0 16,0 0-16,0 0 0,0 0 15,0 0-15,-1-22 0,1 22 16,0 0-16,0 0 0,0 0 16,0 0-16,42 0 46,0 0-46,21 0 16,1 0-16,-1 0 16,0 0-16,22 0 0,-22 0 0,0 0 15,22 0-15,-22 0 0,1 0 16,20 0-16,-21 0 0,1 0 16,-1 0-16,0 0 0,1 0 0,-22 0 15,21 0-15,-21 0 0,1 0 16,-1 0-16,0 0 0,0 0 15,-42 0 17,0 0-32,-22 0 15,22 0-15,0 0 0,0 0 16,-21 0-16,20 0 0,1 0 16,-21 0-16,21 0 0</inkml:trace>
  <inkml:trace contextRef="#ctx0" brushRef="#br0" timeOffset="13782.76">233 3641 0,'0'0'0,"-21"0"0,-1 0 16,1 0-16,42 0 15,1 0 1,-1 0-16,21-21 0,0 21 15,1 0-15,20 0 16,-20 0-16,20 0 0,1 0 0,-22 0 16,21 0-16,-20 0 0,-1 0 15,0 0-15,1 0 0,-1 0 0,0 0 16,-20 0-16,20 0 0,-21 0 16,21 0-16,-20 0 15,-1 0-15,0 0 0,0 0 16,-21-22 31,0 1-47,-21 21 15</inkml:trace>
  <inkml:trace contextRef="#ctx0" brushRef="#br0" timeOffset="14191.91">1037 3323 0,'-21'-21'16,"21"42"15,21 0-15,0-21-16,0 22 0,1-22 16,-1 21-16,0 0 0,0-21 15,0 0-15,0 0 0,22 21 0,-22-21 16,0 21-16,0-21 0,22 0 15,-22 0-15,0 21 0,0-21 16,-21 22-16,0-1 16,0 0-16,0 0 0,0 0 15,-21 0-15,0 22 0,-22-22 0,22 0 16,-21 21-16,0 1 0,-1-22 16,1 21-16,0-21 0,-1 22 15,1-1-15,21-21 0,-22 0 16,1 22-16,21-22 0,0 0 15,0 0-15,-1 0 0,22 1 16,22-44 15,-1 22-31,0-21 16,0 0-16,0 0 0,0-21 16,22 20-16</inkml:trace>
  <inkml:trace contextRef="#ctx0" brushRef="#br0" timeOffset="14951.68">1926 3471 0,'0'0'0,"0"-21"0,0 0 0,0 0 0,0 0 15,21 0-15,0-1 0,-21 1 16,22 0-16,-22 0 0,21 0 0,0 0 16,-21-1-16,0 1 0,21 21 15,0 0-15,0 0 0,1 0 16,-1 0-16,0 21 0,0 1 16,0 20-16,0-21 15,1 21-15,-1 1 0,-21-1 0,0 0 16,21 1-16,-21-1 0,0 0 0,0 1 15,0-22-15,0 21 16,0 1-16,0-22 0,0 0 0,0 0 16,-21 0-16,21 0 0,0 1 15,-21-22-15,-1 0 16,22-22 0,0-20-1,0 21-15,0 0 0,0-22 16,22 1-16,-1 0 0,0-1 15,0 1-15,0 0 0,22-22 0,-1 22 16,-21 0-16,21-1 0,22 22 16,-22 0-16,1 0 0,-1 21 0,-21 0 15,21 0-15,1 21 16,-22 0-16,0 0 0,0 0 0,0 22 16,1-1-16,-22-21 0,0 22 15,0-1-15,0 0 0,0 1 0,0-22 16,0 21-16,-22-21 0,22 22 15,-21-22-15,21 0 0,-21 0 16,21 0-16,0 0 0,0 1 16,0-44 31,0 1-47,0 0 0,21 0 15</inkml:trace>
  <inkml:trace contextRef="#ctx0" brushRef="#br0" timeOffset="16797.62">3535 3747 0,'21'0'15,"-21"-22"1,0 1-16,0 0 0,21 21 15,-21-21-15,0-21 0,0 20 0,0 1 16,0-21-16,0 21 0,0-22 16,0 22-16,-21-21 0,0 21 15,0 0-15,-1-1 0,1 1 0,-21 21 16,0 0-16,20 0 16,1 0-16,0 21 0,-21 1 0,21-1 15,-1 21-15,-20-21 0,21 22 16,0-1-16,0 0 0,-1-21 0,22 22 15,0-1-15,-21 0 0,21-20 16,0 20-16,0-21 0,0 21 16,0-20-16,0-1 0,21 0 15,1 0-15,-1-21 0,0 0 16,21 0-16,-21 0 0,1 0 16,-1-21-16,21 0 0,-21 0 15,0-1-15,22 1 0,-22 0 0,0 0 16,0 0-16,0-22 0,1 22 15,-1-21-15,0 21 0,-21-22 0,0 22 16,0-21-16,0 21 0,0 0 16,0-1-16,0 1 0,0 42 31,0 1-31,-21-1 16,21 0-16,0 21 0,0-21 15,0 1-15,0 20 0,0-21 0,0 0 16,0 22-16,0-22 0,21 0 15,-21 0-15,21 0 0,0 0 0,0-21 16,1 22-16,-1-22 0,0 0 16,21 0-16,-21 0 0,1 0 0,20 0 15,-21-22-15,21 1 0,-20 21 16,-1-21-16,0 0 0,21 0 0,-21-22 16,1 22-16,-22 0 0,21-21 15,0 21-15,0-22 0,-21 22 0,0-21 16,0 21-16,0-1 0,0 1 15,0 0-15,0 0 0,0 42 32,0 0-32,0 0 0,0 1 15,0 20-15,0-21 0,0 0 0,-21 22 16,21-22-16,-21 21 0,21-21 16,-21 0-16,21 22 0,0-22 0,0 0 15,-22 0-15,22 0 0,0 1 16,-21-1-16,21 0 0,-21-21 31,21-21-15,0 0-1,0-1-15,0 1 0,0 0 0,0 0 16,21-21-16,-21 20 0,21-20 16,1 21-16,-22-21 0,21 20 0,0-20 15,-21 21-15,21 0 0,0 0 16,0-1-16,1 22 0,-1 0 15,0 0-15,0 22 16,0-1-16,0 0 0,-21 0 0,0 0 16,22 0-16,-22 1 0,21 20 15,-21-21-15,0 0 0,0 22 0,0-22 16,0 0-16,0 0 16,0 0-16,0 0 0,0 1 0,0-1 15,0 0-15,0 0 16,0-42 15,0 0-31,0 0 0,0-1 0,21 1 16,0 0-16,-21 0 0,21 0 15,22-22-15,-22 1 0,0 21 0,21-21 16,-21 20-16,22-20 0,-1 21 16,0 0-16,1 0 0,-22-1 0,21 22 15,-21 0-15,1 0 0,-1 0 16,0 0-16,-21 22 0,0-1 15,0 21-15,0-21 0,0 0 16,0 1-16,-21 20 0,0-21 16,21 0-16,0 22 0,-22-22 0,1 0 15,21 21-15,0-21 0,0 1 16,0-1-16,0 0 0,21 0 16,1-21-16,-1 0 0,0 0 15,21 0-15,-21 0 0,22 0 0,-22 0 16,21 0-16,1-21 0,-22 21 15,21-21-15,0 0 0,-20-1 0,20 1 16,-21 0-16,0 0 0,22 0 16,-22 0-16,0-1 0,0-20 15,-21 21-15,21-21 0,0 20 0,-21-20 16,22 0-16,-22 21 16,0-1-16,-22 22 15,1 0 1,0 0-16,0 22 0,21-1 0,-21 0 15,0 0-15,21 21 0,-22-20 16,22-1-16,0 21 0,-21-21 0,21 0 16,-21 22-16,21-22 0,0 0 15,0 0-15,0 0 0,0 1 0,21-1 16,0-21-16,1 21 0,-1-21 16,0 0-16,0 0 0,21 0 0,-20 0 15,-1 0-15,21 0 0,0 0 16,-20-21-16,20 0 0,0 21 15,-21-22-15,22 1 0,-22 0 0,21 0 16,-21 0-16,22-22 0,-22 22 16,0 0-16,0-21 0,0 21 0,1-1 15,-1-20-15,-21 21 0,0 0 16,0 0-16,0-1 0,-21 22 16,-1 0-1,22 22-15,-21-22 0,21 21 0,-21 0 16,21 0-16,0 0 15,0 0-15,0 1 0,0-1 0,21 0 16,0 0-16,-21 0 0,22-21 0,-1 21 16,-21 1-16,21-1 0,0 0 15,-21 0-15,0 0 16,-21-21 0,0 21-16,0-21 15,-1 0-15,1 0 0,0 0 16,0 0-16,0 0 0,0 0 0,-1 0 15,1 0 1,21-21 0,0 0-1,0 0-15,0 0 0,21 0 16</inkml:trace>
  <inkml:trace contextRef="#ctx0" brushRef="#br0" timeOffset="17807.27">8022 3662 0,'0'0'0,"0"-21"0,21 21 0,0-21 15,-21-1-15,22 1 16,-22 0-16,21 0 0,0 0 0,-21 0 16,0-22-16,0 22 0,0 0 15,0 0-15,0-22 0,0 22 0,0 0 16,-21-21-16,0 21 0,-1-1 15,1 22-15,0-21 0,0 21 0,0 0 16,0 0-16,-1 0 16,-20 21-16,21 1 0,-21-1 0,-1 0 15,1 21-15,21 1 0,-22-1 16,22 0-16,-21 1 0,21-1 0,21 0 16,0-21-16,-21 22 0,21-22 15,0 21-15,0-21 0,0 1 16,21-22-16,0 21 0,0-21 0,0 0 0,0 0 15,22 0-15,-22 0 0,21-21 16,-21 21-16,22-22 0,-1 1 0,-21 0 16,22 0-16,-22 0 0,0 0 15,0-22-15,0 22 0,0 0 0,1-21 16,-22 20-16,0-20 16,0 21-16,0 0 0,0 0 0,0-1 0,0 1 15,0 0-15,0 42 31,0 0-31,0 1 16,0 20-16,0 0 0,0 1 0,21-1 16,-21 0-16,21 22 0,-21-22 15,0 22-15,21-1 0,0 1 0,-21 20 16,21-20-16,-21 20 0,0-20 0,22 21 16,-22-1-16,21-20 0,-21 20 15,0-20-15,0 84 0,0-84 16,0-22-16,0 21 0,0-20 15,0 20-15,0-20 0,-21-1 16,-1-21-16,1 21 0,0-20 0,-21-1 16,21 0-16,-22 0 0,-20-21 0,20 0 15,-20 21-15,-1-21 0,1 0 16,-1 0-16,1-21 0,-85-21 16,84 21-16,1-22 0,-1 1 15,22 0-15,0-1 0,-1 1 0,1-22 16,21 22-16,21-21 0,0 20 0,0-20 15,0 20-15,0-20 0,42 21 16,-21-22-16,0 22 0,22-22 0,-1 22 16,0-22-16,1 1 15,-1 21-15,0-22 0,1 22 0,-1-1 16,0-20-16,1 21 0,-1-1 0</inkml:trace>
  <inkml:trace contextRef="#ctx0" brushRef="#br0" timeOffset="18070.72">8213 3323 0,'0'0'0,"21"-42"0,0 21 16,-21 0-16,21-1 0,-21 1 15,0 0-15,0 42 32,0 0-32,0 1 0,0 20 15,0-21-15,0 0 0,0 22 16,0-22-16,0 21 0,0-21 0,0 0 15,0 1-15,0-1 0,0 0 16,0 0-16,0 0 0,0-42 47,0 0-47,0 0 16,0-22-16</inkml:trace>
  <inkml:trace contextRef="#ctx0" brushRef="#br0" timeOffset="18390.64">8318 2985 0,'0'0'0,"-21"0"0,0 0 15,0 0 1,21 21-16,0 0 0,0 0 16,21-21-1,0 0-15,0 0 16,1 0-16,-1 0 0,0-21 15,0 0-15,-21 0 16,21 21-16,-21-22 0,0 1 16,0 0-16,0 0 15,-21 0-15,0 21 0,0 0 16,0-21-16,-1 21 16,1 0-16,0 0 0,21 21 0,-21 0 15,21 0-15,-21 0 16,21 0-16,0 1 0,0-1 0,0 0 15,0 21-15,0-21 0,21 1 16,0-1-16,0 0 0,0-21 0,22 21 16</inkml:trace>
  <inkml:trace contextRef="#ctx0" brushRef="#br0" timeOffset="19181">8890 3239 0,'-21'-22'16,"0"22"-16,21 22 47,0-1-47,21 0 16,-21 0-16,21 21 0,-21-20 15,21-1-15,-21 0 0,0 0 16,21 0-16,-21 0 0,0 1 15,0-1-15,21-21 16,-21 21-16,22-21 0,-1 0 16,0 0-1,0-21-15,0 0 0,0-1 16,-21 1-16,22-21 0,-1 21 16,0-22-16,-21 1 0,21 0 0,0 21 15,0-22-15,-21 1 0,22 21 16,-1 0-16,-21-1 0,0 1 0,0 0 15,21 21 1,-21 21-16,0 0 16,0 1-16,0 20 15,0-21-15,0 0 0,0 22 16,0-1-16,0-21 0,0 21 0,0-20 16,0 20-16,0-21 0,0 0 15,0 0-15,0 1 0,21-1 0,0 0 16,0 0-16,1-21 15,-1 0-15,0 0 0,21 0 16,1 0-16,-22 0 0,0-21 16,21 0-16,-21 21 0,22-21 0,-22-22 15,0 22-15,0 0 0,0-21 0,1 20 16,-1-20-16,0 21 0,-21-21 16,0 20-16,0-20 0,0 21 15,0 0-15,0 0 0,0-1 16,0 1-16,-21 21 15,0 0-15,-1 0 16,1 21-16,21 1 0,-21-1 0,0 0 16,0 21-16,21-21 0,0 22 0,0-22 15,0 21-15,0 1 0,0-22 16,0 21-16,0-21 0,0 0 0,0 1 16,0-1-16,21 0 0,0 0 15,0 0-15,0-21 0,1 0 16,20 0-16,-21 0 0,0 0 0,0 0 15,1 0-15,-1 0 0,0 0 16,-21-21 15,0 0-31,21 0 0,0 0 16,0-1-16</inkml:trace>
  <inkml:trace contextRef="#ctx0" brushRef="#br0" timeOffset="19719.4">11324 2900 0,'0'0'0,"0"-42"15,21-22-15,-21 22 0,21-1 16,-21 1-16,0 0 0,0-1 0,0 1 16,0 0-16,0 21 0,0-22 0,0 22 15,0 0-15,-21 21 16,21 21-16,-21 0 0,21 22 16,0-1-16,0 0 15,0 22-15,0-1 0,0 1 0,0-1 0,0 1 16,0-22-16,0 22 15,0-1-15,0 1 0,0-1 0,0-21 16,0 1-16,0-1 0,0 0 16,0 1-16,0-1 0,0-21 0,0 0 15,0 1-15,0-1 0,21-21 32,0-21-32,-21-1 0,22 1 15,-1 0-15,0-21 0,21 21 16</inkml:trace>
  <inkml:trace contextRef="#ctx0" brushRef="#br0" timeOffset="20090.37">11769 2942 0,'0'0'15,"0"21"17,0 1-32,0-1 0,-22 0 0,1 21 15,21-21-15,0 1 0,0 20 16,-21 0-16,21-21 0,0 22 0,0-22 15,0 0-15,0 0 0,0 0 16,0 1-16,0-1 0,21-21 0,0 0 16,1 0-16,-1 0 0,0 0 15,0 0-15,0 0 0,22-21 0,-22-1 16,0 22-16,21-42 0,-21 21 16,1 0-16,-1 0 0,0-1 15,-21-20-15,0 21 0,0 0 0,0-22 16,0 22-16,0 0 0,0 0 15,-21 0-15,0 0 0,-1-1 16,1 22-16,0-21 0,0 21 16,0 0-16,0 0 0,-1 0 15,22 21-15,-21 1 16,21-1 0,-21-21-16,0 0 15,0 0-15</inkml:trace>
  <inkml:trace contextRef="#ctx0" brushRef="#br0" timeOffset="20374.8">11282 2985 0,'-21'0'16,"42"0"-16,-64-22 0,22 22 0,21-21 31,21 21-31,1 0 0,-1 0 15,21 0-15,0-21 0,1 21 16,-1 0-16,0 0 0,1-21 0,-1 0 16,-21 21-16,22 0 0,-1-21 0,0 21 15,-21 0-15,1-22 16,20 22-16,-21 0 0,0 0 0,-21-21 16,21 21-16,1 0 31,20 0-16,-21 0 1</inkml:trace>
  <inkml:trace contextRef="#ctx0" brushRef="#br0" timeOffset="20699.75">13547 2498 0,'0'0'0,"0"-21"0,-22-1 16,1 22-1,21-21-15,0 42 16,0 22-16,0-22 16,-21 21-16,21 1 0,0-1 0,0 0 15,-21 22-15,21-22 0,0 0 16,0 22-16,-21-22 0,0 1 15,-1-1-15,22 0 0,-21 1 0,0-1 16,21 0-16,0-21 0,-21 22 16,21-22-16,-21 0 0,21 0 0,0 0 15,-21-21-15,-1 0 16,22-21 0,-21 21-16,21-21 0</inkml:trace>
  <inkml:trace contextRef="#ctx0" brushRef="#br0" timeOffset="21346.67">12933 3048 0,'0'0'0,"21"0"31,0 0-31,21 0 16,1 0-16,-1 0 0,0-21 0,22 21 15,-1 0-15,1-21 0,-1 0 0,1 21 16,-1-22-16,1 1 0,-1 0 15,-20 0-15,-1 0 0,22-43 16,-22 43-16,-21-21 0,0-1 16,-21 22-16,0-21 0,21 21 0,-21-22 15,0 22-15,0-21 0,0 21 16,0 0-16,0-1 0,0 1 16,-21 21-16,0 0 15,0 21-15,0 1 0,21 20 16,0-21-16,-21 21 0,-1 22 0,22-22 15,-21 1-15,21-1 0,0 21 16,0-20-16,-21-1 0,21 0 0,-21 1 16,21-1-16,0 0 0,0 1 15,0-1-15,0-21 0,0 0 0,0 22 16,0-22-16,0 0 16,0-42 15,0 0-31,0 0 15,21-1-15,0 1 0,-21 0 0,21-21 16,1 21-16,-1-1 0,21-20 16,-21 0-16,22 21 0,-22-22 0,21 22 15,-21 0-15,22 0 0,-1 0 16,-21-1-16,0 22 0,0 0 0,1 0 16,-1 0-16,0 22 0,-21-1 0,0 0 15,0 0-15,0 0 0,0 0 16,0 1-16,0 20 0,0-21 0,0 0 15,-21 0-15,0 1 0,21-1 16,-22 0-16,22 0 0,-21-21 0,21 21 16,0 0-1,21-42 32,1 0-47,-1 0 0,0 0 16</inkml:trace>
  <inkml:trace contextRef="#ctx0" brushRef="#br0" timeOffset="21723.59">14393 3069 0,'0'21'16,"0"1"-16,21-22 16,1 0-1,-1 0-15,0 0 0,42 0 16,-41 0-16,-1-22 0,0 22 15,21-21-15,-21 0 0,1 0 16,-1 21-16,0-21 0,0 0 0,-21-1 16,21 1-16,-21 0 0,0 0 15,0-21-15,0 20 0,0 1 16,-21 21 0,0 0-16,0 0 0,-22 0 15,22 21-15,0 1 0,-21-1 0,21 0 16,-1 21-16,-20-21 0,21 1 15,0 20-15,0-21 0,-1 0 0,22 22 16,0-22-16,0 0 0,0 0 16,0 0-16,0 0 0,22 1 0,-1-22 15,0 21-15,0-21 0,0 0 0,0 0 16,22 0-16,-22 0 0,21 0 16,-21 0-16,22-21 0,-22 21 0,0-22 15,21 1-15,1 0 0,-1 0 16,0 0-16</inkml:trace>
  <inkml:trace contextRef="#ctx0" brushRef="#br0" timeOffset="22355.56">16065 2921 0,'0'0'0,"-21"-21"0,21 0 15,0 0-15,0-1 0,-21 1 0,21-21 16,-21 21-16,21 0 0,0-1 16,-21 22-1,21 22-15,0-1 16,-21 21-16,21 0 0,0 1 0,0 20 16,0 22-16,0 0 0,0-1 15,0 1-15,0 0 0,0 20 0,0-20 16,-22 21-16,1-21 0,21-1 0,-21 22 15,0-21-15,0-1 0,-43 86 16,43-107-16,0 1 0,0-22 16,21 0-16,-21 1 15,21-22-15,-22 21 0,22-21 16,0-42 15,0 0-31,0 0 0,0-21 0,0-1 16,0 1-16,0 0 0,0-22 0</inkml:trace>
  <inkml:trace contextRef="#ctx0" brushRef="#br0" timeOffset="22704.13">15430 3069 0,'0'0'0,"-21"-42"0,0 21 0,0 0 0,21-1 16,0 1-16,0-21 0,0 21 15,21 0-15,21-1 0,1 1 0,20-21 16,1 21-16,-1 0 0,1 21 16,20-22-16,1 22 0,-21 0 0,20 0 15,1 0-15,-22 22 0,1-1 16,-1 0-16,-20 21 0,-1-21 0,-21 22 16,-21-1-16,0-21 0,0 22 15,-21-1-15,-21-21 0,-1 21 0,1-20 16,0 20-16,-22-21 0,22 0 15,-22 22-15,22-22 0,0-21 16,-1 21-16,1 0 0,0-21 0,21 0 16,-1 0-16,1 0 0,21-21 31,21 0-31,1 0 0,-1-1 16,21 1-16,-21 0 0,22 0 0,20 0 15</inkml:trace>
  <inkml:trace contextRef="#ctx0" brushRef="#br0" timeOffset="23151.01">16743 2794 0,'-43'-42'16,"43"21"-16,0-1 16,-21 1-16,21 0 15,0 0-15,0 0 16,0 0-16,21 21 0,1 0 15,-1 0-15,0 0 0,0 0 16,21 0-16,-20 21 0,20 0 0,-21 0 16,0 21-16,22-20 0,-22 20 0,0-21 15,-21 21-15,0 1 0,0-22 16,0 21-16,0-21 0,0 22 16,0-22-16,0 0 0,0 21 0,-21-20 15,0-22-15,21 21 0,-22 0 16,1-21-1,21-21 1,0 0-16,0-1 0,0 1 16,0 0-16,0-21 0,0-1 15,21 22-15,-21-21 0,22 0 0,-1-1 16,-21 1-16,21-22 0,0 43 16,0-21-16,0-22 0,1 43 15,-22 0-15,21 21 0,0 0 31,-21 21-31,0 0 0,0 1 16,0-1-16,0 0 0,0 0 16,0 0-16,0 22 0,21-22 0</inkml:trace>
  <inkml:trace contextRef="#ctx0" brushRef="#br0" timeOffset="23619.44">17759 2815 0,'0'0'0,"0"-21"0,0 0 16,0 0-16,0 0 0,0-1 0,0 1 15,0 0-15,-21 0 0,-1 0 16,1 21-16,0 0 0,0 0 16,-21 0-16,20 0 0,1 21 15,-21 0-15,21 0 0,-22 22 0,22-22 16,-21 21-16,21 0 0,0-20 15,-22 20-15,22 0 0,0 1 0,21-22 16,0 21-16,0 0 0,0-20 0,0 20 16,21-21-16,0 0 0,0 0 15,22 1-15,-1-22 0,0 0 16,1 0-16,-1 0 0,0 0 16,1 0-16,-1 0 0,0-22 0,1 1 15,-1 0-15,0 0 0,-20 0 16,-1-22-16,21 22 0,-42-21 0,21 21 15,-21-22-15,0 1 0,0 0 16,0-1-16,0 1 0,0 21 0,-21-21 16,0-1-16,0 22 0,0 0 15,-1 0-15,-20 21 0,21 0 0,-21 0 16,20 0-16,-20 0 0,0 21 16,-1 0-16,1 0 0,0 0 15,21 1-15,-1-1 0,1 21 0,0-21 16,21 0-16,0 1 0,0-1 0,0 0 15,21 0-15,0-21 0</inkml:trace>
  <inkml:trace contextRef="#ctx0" brushRef="#br0" timeOffset="25922.49">18521 2836 0,'0'0'0,"0"-21"0,0-21 15,0 21-15,0 0 0,-21-1 16,-1-20-16,1 21 0,0 0 16,0 21-16,0-21 0,0 21 0,-1 0 15,-20 0-15,21 0 0,0 21 16,0-21-16,-22 42 0,22-21 16,0 0-16,0 22 0,0-22 0,-1 21 15,1 1-15,21-1 0,0-21 16,0 21-16,0 1 0,0-22 0,0 0 15,0 0-15,0 22 0,21-43 16,1 21-16,-1 0 0,0-21 0,0 0 16,21 0-16,-20 0 0,20 0 15,-21 0-15,21-21 0,-20 0 0,20 21 16,-21-22-16,0 1 16,0 0-16,1 0 0,-1 0 0,0-22 15,-21 22-15,21 0 0,-21-21 16,0 21-16,0-1 0,0 1 0,0 0 15,0 0-15,0 0 16,-21 42 0,21 0-1,-21 21-15,21-20 0,0-1 16,0 21-16,0 0 0,0 1 0,-21-1 16,21 0-16,0 1 0,0 20 15,-22-20-15,22 20 0,0 1 0,0-1 16,0 1-16,0-1 0,0 22 15,0-22-15,0 1 0,0 20 16,0 1-16,0 0 0,0-1 0,0 1 16,0 0-16,0-22 0,22 22 15,-22 0-15,21-1 0,-21 1 0,0-22 16,0 22-16,0-21 0,0-1 16,-21-21-16,-1 1 0,1-1 0,-21-21 15,21 22-15,-22-22 0,22-21 0,-21 0 16,21 0-16,-22 0 0,22 0 15,-21-21-15,0-1 0,20 1 0,-20-21 16,21 0-16,-21-1 0,20-20 0,1-1 16,21 1-16,0-1 15,0 1-15,0-22 0,43 0 0,-22 1 16,21-1-16,0-21 0,1 22 0,-1-1 16,22 0-16,-1 1 0,1-1 15,-1 0-15,1 1 0,-1-1 0,1 0 16,-1 22-16,-21-22 0,1 22 15,-1-1-15,0 22 0,-20-22 0,-1 22 16,-21 21-16,0-22 0,0 22 16,0 0-16,0 0 0,0 0 15,0 42 17,0 0-17,0 0-15,0 0 0,21-21 0,-21 22 16,21-1-16,0 0 0,0 0 15,-21 0-15,22-21 0,-1 21 0,-21 1 16,21-1-16,0-21 0,-21 21 16,21-21-16,0 21 0,1-21 15,-1 0-15,0 0 16,0 0-16,0 0 16,0-21-1,1 0-15,-1 0 0,0-1 16,0-20-16,0 21 0,0-21 15,22 20-15,-22-20 0,21 0 16,1-1-16,-1 1 0,-21 0 16,21-1-16,1 22 0,-22-21 0,21 21 15,-21 0-15,22 21 0,-22 0 16,0 0-16,0 0 0,-21 21 16,21 0-16,-21 21 0,22-21 15,-22 1-15,0 20 0,0-21 0,0 0 16,0 0-16,0 1 0,0-1 15,0 0-15,21 0 0,-21 0 0,21-21 47,0 0-31,-21-21-16,0 0 16,0 0-16,0 0 0,0-1 0,0 1 15,0 0-15,0 0 0,0 0 16,0 0-16,-21-22 0,0 22 0,21 0 15,-21 0-15,-1 0 0,1 21 16,0-22-16,0 22 0,0 0 0,-22 0 16,22 0-16,-21 22 0,0-1 15,20 21-15,-20-21 0,0 22 16,21-1-16,-22 0 0,22 22 16,0-22-16,0 0 0,21 1 0,0-1 15,0-21-15,0 22 0,0-22 16,0 21-16,21-21 0,0-21 0,0 21 15,22-21-15,-22 0 0,0 0 16,21 0-16,-21 0 0,22 0 0,-22 0 16,0-21-16,21 21 0,-20-21 15,20 0-15,-21 0 0,0 0 0,22-1 16,-22-20-16,0 21 0,0-21 16,0 20-16,0-20 0,-21 0 0,0 21 15,22-22-15,-22 22 0,0-21 16,21 21-16,-21-1 0,0 44 31,0-1-15,-21 0-16,21 21 0,-22-21 15,22 22-15,0-1 0,0 0 0,0-20 16,0 20-16,0 0 0,0-21 0,22 1 16,-1 20-16,0-21 0,0 0 15,0-21-15,22 21 0,-22-21 0,21 0 16,-21 0-16,22 0 0,-1 0 15,-21 0-15,21-21 0,1 0 0,-22 21 16,21-21-16,-21 0 0,22 0 16,-22-22-16,0 22 0,21 0 15,-20-21-15,-1 20 0,-21-20 16,21 21-16,-21-21 0,21 20 0,-21 1 16,0 0-16,0 0 0,0 42 31,-21 0-31,21 22 15,-21-22-15,21 0 0,-21 21 0,21-21 16,-22 1-16,22 20 0,0-21 16,-21 0-16,21 22 0,-21-22 0,21 0 15,-21 0-15,21 0 16,0 0-16,0-42 47,0 0-47,21 0 15,0 0-15,0 0 0,-21-22 16,22 22-16,-1 0 0,0-21 0,0 20 16,0 1-16,0-21 0,1 21 15,-1-22-15,21 22 0,-21 0 0,0 0 16,1 21-16,-1 0 0,0 0 16,0 21-16,-21 0 15,21 0-15,-21 1 0,0 20 16,0-21-16,0 0 0,0 22 15,0-22-15,0 21 0,21-21 16,-21 0-16,0 1 0,0-1 0,0 0 16,0 0-16,0 0 0,0 0 15,0 1-15,-21-22 32,21-22-17,0 1-15,0 0 16,0 0-16,0 0 0,0 0 0,21-1 15,1 1-15,-1-21 0,0 21 0,0-22 16,0 22-16,22-21 0,-22 0 16,21 20-16,-21-20 0,22 0 15,-22 21-15,21-1 0,-21 1 16,0 21-16,1 0 0,-1 0 0,0 21 16,0 1-16,-21 20 0,21 0 15,-21-21-15,0 22 0,0-1 0,0 0 16,0-20-16,0 20 0,0-21 15,0 0-15,0 22 0,-21-22 0,21 0 16,-21 0-16,0 0 16,21 0-16,0 1 0,-21-22 15,21 21-15</inkml:trace>
  <inkml:trace contextRef="#ctx0" brushRef="#br0" timeOffset="34146.87">1143 6456 0,'0'-21'16,"21"21"15,-21-21-31,21 21 31,-21-22-31,0 1 31,21 0-15,-21 0-16,0 0 16,0 0-1,0-1-15,0 1 16,0 0-16,0 0 0,0 0 16,-21 21-16,21-21 0,-21-1 15,21 1-15,0 0 16,-21 21-16,21-21 0,-21 21 31,21 21-15,0 21-16,0-20 15,0-1-15,0 21 0,0 0 16,0 1-16,0-1 0,21 22 16,-21-22-16,21 0 0,-21 22 15,0-22-15,0 0 0,0 1 16,0-1-16,0 0 0,21 1 0,-21-22 15,0 0-15,0 0 0,21 0 16,-21 1-16,0-1 0,0 0 16,0-42 62,0 0-78,0-1 31,0 1-15,0 0-16</inkml:trace>
  <inkml:trace contextRef="#ctx0" brushRef="#br0" timeOffset="36086.76">1651 6625 0,'0'-21'31,"0"0"1,0 0-17,0 0 17,0 42 30,0 0-46,0 0-1,-21-21-15,21 21 0,0 0 16,0 1-16,0-1 16,0 0-1,21-21 32,0 0-31,0 0-1,0 0-15,-21-21 0,22 21 16,-22-21-16,0-1 16,0 1-16,0 0 15,0 0 1,0 0-16,0 0 0,0-1 15,0 1 1,-22 21-16,1 0 31,0 21-31,0 1 16,21-1-16,-21 0 16,21 0-16,-21 0 0,21 0 0,0 1 15,0-1-15,0 0 16,0 0-1,21-21 1,0 0-16,0 0 16,0 0-16,0-21 15,1 21 1,-1-21-16,-21 0 0,0-1 16,0 1-1,0 0-15,0 0 0,0 0 16,0 0-16,-21-1 15,-1 1 1,1 21-16,0-21 0,0 21 31,0 21-31,21 0 16,0 1-16,0-1 16,0 0-16,0 0 15,0 0-15,0 0 16,0 1-16,21-22 15,0 0-15,0 0 16,0 0-16,1 0 16,-1-22-1,0 1-15,-21 0 16,0 0 0,0 0-16,0 0 15,0-1-15,-21 22 47,0 0-31,21 22-16,0-1 15,21-21 32,0 0-47,0-21 0</inkml:trace>
  <inkml:trace contextRef="#ctx0" brushRef="#br0" timeOffset="40366.47">3238 6202 0,'0'0'0,"22"0"0,-1 0 15,-21-21-15,21 21 0,-21-21 16,21-1-16,0 22 0,0-21 0,1 0 16,-22 0-16,21 21 15,-21-21-15,0 0 0,0-1 16,0 1-16,-21 0 15,-1 21-15,1 0 0,21-21 16,-21 21-16,-21 0 0,21 0 0,-1 0 16,1 0-16,0 21 15,0 0-15,-21 22 0,20-22 0,1 21 16,0 0-16,0 1 0,0-1 16,21 22-16,0-1 0,0 1 0,-21-1 15,21-21-15,0 22 0,0-1 16,0-20-16,21-1 0,-21-21 0,21 22 15,0-22-15,0 0 0,0 0 16,22 0-16,-22-21 0,0 0 0,21 0 16,1 0-16,-22 0 0,21 0 15,-21-21-15,22 0 0,-1 0 0,-21 0 16,22-1-16,-22 1 16,21 0-16,-21 0 0,0-21 0,1 20 15,-1-20-15,-21 21 0,21-21 16,-21 20-16,0-20 0,0 21 0,0 0 15,-21 0-15,0-1 0,-1 1 16,1 21-16,0 0 0,0 0 0,0 0 16,-22 0-16,22 21 0,0 1 15,0-1-15,0 21 0,0 0 0,-1-20 16,1 20-16,0 0 0,0 1 16,21-22-16,0 21 0,0-21 0,0 0 15,0 1-15,0-1 0,0 0 16,0 0-16,21-21 0,0 0 15,0 0-15,1 0 0,20 0 16,-21 0-16,0-21 16,0 0-16,1 0 0,-1 21 0,0-22 15,0 1-15,0 0 0,0-21 0,1 21 16,-1-1-16,-21 1 0,0 0 16,0 0-16,0 0 0,0 0 0,0-1 15,0 1-15,0 42 31,0 1-31,0-1 16,0 0-16,0 0 0,0 0 0,0 22 16,0-22-16,0 0 15,0 21-15,0-21 0,0 1 0,0-1 16,0 0-16,21 0 16,0-21-16,0 0 0,0 0 0,1 0 15,-1 0-15,0 0 0,0 0 16,0 0-16,22 0 0,-22-21 0,0 0 15,0 0-15,0-1 0,0 1 0,1 0 16,-22 0-16,21 0 0,-21 0 16,21-22-16,-21 22 0,0-21 0,0 21 15,0-1-15,0 1 0,0-21 16,0 21-16,0 0 0,0 42 31,0 0-31,0 0 16,0 21-16,0 1 0,0-1 15,0 0-15,0 1 0,0-1 0,0 0 16,0 22-16,0-22 0,0 22 16,-21-1-16,21 1 0,0-1 0,-21 1 15,21 20-15,0-20 0,0-1 16,0 1-16,0-1 0,0 1 0,0-22 16,0 22-16,0-22 0,0-21 0,0 22 15,0-22-15,0 0 0,0 0 16,0 0-16,0-42 31,0 0-15,0-21-16,0 20 0,0 1 15,0-21-15,0 0 0,0-22 16,21 22-16,-21-22 0,0 1 0,0-22 16,21 22-16,-21-22 0,0 21 15,0-20-15,21-1 0,-21 0 0,0 22 16,0-22-16,0 1 0,0 20 15,21-21-15,-21 43 0,21-21 0,1 20 16,-1 22-16,-21 0 0,21 0 16,0 21-16,0 0 0,43 0 15,-43 21-15,0 0 16,0 0-16,22 22 0,-43-22 0,21 21 16,-21 0-16,0 1 0,0-22 0,0 21 15,0-21-15,0 22 0,0-22 16,-21 0-16,21 0 0,-22 0 0,1-21 15,0 22-15,0-22 0,0 0 16,0 0-16,-1 0 16,1-22-1,21 1-15,-21 21 0,21-21 16,-21 0-16,21 0 0,0 0 0,0-1 16,-21 22-16,21-21 15,0 42 1,0 1-16,0-1 15,0 0-15,0 0 16,21 0-16,-21 0 0,0 1 0,21-22 16,0 21-16,0-21 0,1 0 0,-1 21 15,0-21-15,21 0 16,-21 0-16,1 0 0,-1 0 0,0 0 16,0-21-16,21 21 0,-20-21 15,-1-1-15,0 1 0,0 0 16,0 0-16,0 0 0,1 0 15,-1-22-15,0 22 0,-21 0 0,0-21 16,21 20-16,-21-20 0,21 21 16,-21 0-16,0 0 0,0-1 15,0 44 1,0-1-16,0 0 16,0 0-16,0 0 0,0 0 15,0 22-15,0-22 0,0 0 0,0 0 16,0 22-16,0-22 0,21 0 15,1 0-15,-1 0 0,0-21 16,0 0-16,0 0 0,0 0 16,22 0-16,-22 0 0,0 0 15,0 0-15,0 0 0,1-21 0,-1 0 16,0 0-16,0 0 0,0-1 16,0 1-16,1 0 0,-1-21 0,-21 21 15,21-22-15,-21 1 0,21 0 16,0-1-16,-21 1 0,0 0 0,0-1 15,0 1-15,0 0 0,0 20 16,0-20-16,0 21 0,21-21 0,-21 20 16,0 44-1,0-1 1,0 0-16,0 0 0,0 0 16,0 22-16,0-1 0,-21 0 15,21 1-15,0-1 0,0 0 0,0 1 16,0-1-16,0 0 0,0 1 15,0-1-15,0 0 0,0-21 0,0 22 16,0-22-16,21 0 0,1-21 16,-22 21-16,21-21 0,0 0 0,0 0 15,0 0-15,0 0 0,1 0 16,20 0-16,-21-21 0,0 21 0,22-21 16,-22 0-16,0 0 0,21-1 0,-21 1 15,1 0-15,20-21 16,-21 21-16,0-1 0,-21-20 0,21 21 0,-21-21 15,22 20-15,-22-20 16,0 21-16,0 0 0,0 0 16,-22 21-16,1 0 15,0 0-15,0 21 0,0-21 16,-22 21-16,22 0 0,0 21 0,0-20 16,0-1-16,0 21 0,21-21 15,0 22-15,-22-22 0,22 21 16,0-21-16,0 0 0,0 1 0,0-1 15,0 0-15,0 0 0,22-21 16,-1 0 0,0 0-16,0-21 15,0 0-15,0 0 16,1-1-16,-1 1 0,0 0 16,0 0-16,0-21 0,-21 20 0,21 1 15,-21 0-15,22-21 0,-22 21 16,0-1-16,0 1 0,0 0 15,0 42 1,0 0 0,0 1-16,0-1 0,0 0 0,0 0 15,0 21-15,0-20 0,0-1 16,0 21-16,0-21 0,0 0 16,0 1-16,0-1 0,0 0 15,21-21-15,-21 21 0,21-21 0,0 0 16,0 0-16,0 0 0,1 0 15,-1 0-15,0 0 0,21 0 0,-21 0 16,1-21-16,-1 0 0,0 0 0,0-1 16,21-20-16,-20 21 15,-1-21-15,0 20 0,0-20 0,-21 0 16,21-1-16,0 1 0,-21 0 16,0-1-16,22 1 0,-1 0 0,-21-1 15,0 1-15,21 0 0,-21-1 16,0 1-16,0 21 0,0-21 15,0 20-15,0 1 0,0 42 32,0 22-32,0-22 15,0 21-15,0 1 0,-21-22 0,21 21 16,-21 0-16,-1 1 0,22 20 0,-21-20 16,21-1-16,-21 0 0,21 1 15,-21 20-15,21-21 0,0 1 0,0-22 16,0 21-16,0-21 0,0 22 15,0-22-15,0 0 0,0 0 16,21 0-16,0-21 0,0 0 16,1 0-16,-1 0 15,0 0-15,0-21 0,0 0 0,0 21 16,1-21-16,-1 0 0,0 0 16,0-1-16,0 1 0,0 21 0,1-21 15,-1 0-15,-21 0 0,0 0 16,21-1-16,-21 1 0,0 0 0,0 0 15,0 0-15</inkml:trace>
  <inkml:trace contextRef="#ctx0" brushRef="#br0" timeOffset="40623.33">5249 6223 0,'0'0'16,"21"0"-1,1-21-15,-1 21 16,21-21-16,-21 21 0,22-21 0,-22-1 16,21 22-16,-21-21 0,0 21 15,1 0-15,-1 0 0,-21-21 0,21 21 16,-42 0-1,0 0-15,-1 0 16</inkml:trace>
  <inkml:trace contextRef="#ctx0" brushRef="#br0" timeOffset="40920.16">4572 6117 0,'0'0'0,"-42"21"16,42 1-16,-22-22 0,44 0 31,-1 0-15,0 0-16,0-22 0,0 22 16,0-21-16,1 21 0,-22-21 0,21 21 15,-21-21-15,0 0 16,-21 21 15,21 21-15,21-21-1</inkml:trace>
  <inkml:trace contextRef="#ctx0" brushRef="#br0" timeOffset="41530.81">7514 5948 0,'0'0'0,"-21"0"0,0 0 0,0 0 16,-1 0-16,1 0 0,0 0 0,0 0 15,0 0-15,21 21 0,-21 21 0,21-20 16,-22 20-16,22-21 0,0 43 16,0-22-16,0 21 0,0-20 0,0 20 15,0 1-15,0-1 0,0 1 16,0-1-16,0-20 0,0 20 16,0-21-16,-21-20 0,21 20 15,0-21-15,0 21 0,0-20 0,0-1 16,0-42 15,0-1-15,0 1-16,0 0 0,0 0 15</inkml:trace>
  <inkml:trace contextRef="#ctx0" brushRef="#br0" timeOffset="42027.52">6943 6181 0,'0'0'0,"-22"-21"16,1-1-16,0-20 0,21 21 16,0 0-16,0 0 0,0-1 0,0 1 15,0 0-15,21 21 0,22-21 16,-22 21-16,21 0 0,0 0 0,22 0 16,-1 21-16,1-21 0,-1 42 15,1-20-15,-1-1 0,1 21 0,-1 0 16,1-20-16,-1 20 0,-20 0 15,-1 22-15,0-22 0,-20 0 0,20 64 16,-42-63-16,0-1 16,0 0-16,0 1 0,0-22 0,0 0 15,0 21-15,-21-21 16,21 1-16,0-44 31,0 1-31,0 0 0,0 0 16,21-21-16,0 20 0,-21-20 15,21-21-15,0 20 0,1-20 0,-22 20 16,21-20-16,0-1 0,0 1 16,0-1-16,0 22 0,1-21 0,-22 20 15,21 1-15,-21 0 0,21-1 16,-21 22-16,0 0 0,21 21 16,-21 21-1,0 0-15,0 0 16,0 1-16,0-1 0,0 0 0,0 21 15,0-21-15,0 1 0,0-1 16,0 0-16,0 0 0,0 0 0,0 22 16,0-22-16,0 0 0</inkml:trace>
  <inkml:trace contextRef="#ctx0" brushRef="#br0" timeOffset="43529.41">8594 6541 0,'0'0'0,"0"-64"16,0 43-16,21 0 15,-21 0-15,0-1 0,0-20 16,0 21-16,0 0 0,0 0 0,-21-1 16,-1 1-16,1 0 0,0 0 15,0 0-15,0 21 0,0 0 0,-1 0 16,1 0-16,-21 0 0,21 21 15,0-21-15,-1 21 0,-41 85 16,42-64-16,0 1 16,-1-1-16,22 0 0,0 1 15,0-1-15,0 0 0,0 1 0,0-1 16,0-21-16,0 0 0,0 0 16,22 1-16,-1-1 0,0-21 0,0 0 15,0 0-15,0 0 0,1 0 0,-1 0 16,0-21-16,0-1 0,0 1 15,0 0-15,1 0 0,-1-21 0,-21 20 16,21-20-16,0 21 0,0-21 16,-21 20-16,0-20 0,0 0 0,21 21 15,-21-22-15,0 22 0,0-21 0,0 21 16,0-1-16,0 44 47,0-1-47,0 21 0,-21-21 0,21 22 15,0-22-15,0 21 0,0-21 0,0 22 16,0-22-16,0 21 0,0-21 16,21 0-16,1 1 0,-1-22 0,0 21 15,0 0-15,0-21 0,0 0 16,1 0-16,-1 0 0,0 0 0,0 0 16,0-21-16,0 0 0,22-1 15,-22 1-15,0 0 0,0 0 0,0 0 16,1-22-16,-1 22 0,0-21 15,-21 0-15,21 20 0,-21-20 16,21 21-16,-21-21 0,0 20 0,0 1 16,0 0-16,0 42 31,0 0-31,0 1 16,0 20-16,0-21 0,0 21 15,0 1-15,0-22 0,0 21 0,-21 1 16,21-22-16,0 21 0,-21-21 15,21 0-15,0 1 0,0-1 0,0 0 16,0 0-16,0 0 16,0-42 15,0 0-31,21 0 16,-21 0-16,21-1 0,-21 1 0,0-21 15,21 21-15,1-22 0,-1 1 0,-21 21 16,21-21-16,0-1 0,-21 22 15,21-21-15,-21 21 0,21-22 0,1 43 16,-1-21-16,-21 0 0,21 21 16,0 0-16,0 0 0,0 21 15,1-21-15,-22 21 0,0 0 16,21 1-16,-21 20 0,21-21 0,-21 21 16,0-20-16,0 20 0,21 21 15,0-41-15,-21 20 0,0-21 16,0 0-16,0 0 0,0 1 15,0-1-15,21-21 16,-21-21 0,22 21-1,-22-22-15,0 1 0,21-21 16,0 21-16,0 0 0,-21-1 16,21-20-16,0 21 0,1-21 0,-1-1 15,0 22-15,0-21 16,21 21-16,-20-22 0,-1 22 0,21 0 15,-21 0-15,0 0 0,1 21 0,-1 0 16,0 0-16,-21 21 16,0 0-16,0 0 0,0 0 15,0 0-15,0 22 0,0-22 16,0 21-16,0-21 0,0 22 0,0-22 16,0 21-16,0-21 0,21 1 0,0-1 15,-21 0-15,21 0 0,1 0 16,-1-21-16,0 0 0,0 0 0,21 0 15,-20 0-15,20 0 0,-21 0 16,21 0-16,-20 0 0,20-21 0,-21 0 16,21 0-16,-20 0 0,20-1 15,-21 1-15,0 0 16,0 0-16,1-21 0,-1 20 0,0-20 0,0 21 16,-21 0-16,21-22 0,-21 22 15,0 0-15,0 0 0,-21 21 16,0 0-1,0 21-15,0 0 0,-1 0 16,1 1-16,0 20 0,0 0 0,0-21 16,21 22-16,0-22 0,-21 21 15,21-21-15,0 22 0,0-22 0,0 0 16,0 0-16,21 0 0,0-21 16,0 0-16,0 0 15,0 0-15,1 0 0,-1 0 0,42-21 16,-42 0-16,22 0 0,-22 21 15,0-21-15,0 0 0,0-1 16,1 1-16,-1 21 0,-21-21 0,21 0 16,-21 0-16,0 0 0</inkml:trace>
  <inkml:trace contextRef="#ctx0" brushRef="#br0" timeOffset="51899.14">15071 5609 0,'0'21'0,"-22"-21"15,1 0 1,0 0-16,0 0 16,0 0-16,0 0 15,-1 0-15,22-21 16,-21 21-16,0-21 16,21 0-16,0 0 15,0 0 1,0-1-16,0 1 15,21 21-15,0 0 0,1 0 0,20-21 16,-21 21-16,0 0 0,22 0 16,-1 0-16,-21 0 0,21 21 0,1-21 15,-22 21-15,21 1 0,-21-1 16,22 0-16,-22 21 0,0-21 0,-21 1 16,0 20-16,0 0 0,0-21 15,0 22-15,-21-1 0,0 0 0,-22-20 16,1 20-16,0 0 15,-1-21-15,-20 22 0,21-22 0,-1 21 16,-20-21-16,20 1 0,1-1 0,0 0 16,-1 0-16,22 0 0,-21-21 15,21 21-15,0-21 0,-1 0 16,44 0 15,-1 0-31,0 0 0,0 0 16,0 0-16,22 0 0,-22-21 0,21 21 15,0 0-15,-20 0 0,20-21 0,0 21 16,1 0-16,-22-21 0,21 21 16,-21-21-16,22 21 0,-22 0 15,21-21-15,-21 21 16,0 0-16,1 0 0,-22-22 78,21 22-62,0 0-16</inkml:trace>
  <inkml:trace contextRef="#ctx0" brushRef="#br0" timeOffset="52292.92">15769 5969 0,'0'21'31,"0"0"1,21-21-17,0 0 1,1 0-16,-1 0 0,0 0 15,-21-21 1,21 21-16,-21-21 16,0 0-16,0 0 15,-21 0 1,0 21-16,0 0 16,-1 0-16,1 0 15,21 21-15,-21 0 0,0 0 16,21 0-1,0 0 1,21-21 15,0-21-31,0 21 0</inkml:trace>
  <inkml:trace contextRef="#ctx0" brushRef="#br0" timeOffset="55178.58">17018 6160 0,'-21'21'16,"0"0"-16,21-42 46,21 0-46,0-1 16,21 1-16,-21 0 16,22 0-16,-1 0 0,0-22 0,1 1 15,-1 21-15,0-21 0,1-1 16,-22 1-16,21 0 0,-21-1 0,1 22 16,-1-21-16,-21 21 0,0-22 15,0 22-15,0 0 0,-21 0 0,-1 21 16,1 0-16,0 0 15,0 0-15,0 0 0,0 0 0,-1 21 16,22 0-16,-21 21 0,21-20 16,0 20-16,0 0 0,0 1 0,21-22 15,1 21-15,-1 0 0,0-20 16,0-1-16,0 21 0,22-21 16,-22 0-16,-21 1 0,21-1 0,0 0 15,-21 0-15,21-21 0,-21 21 16,0 0-16,-21-21 15,0 0-15,0 0 16,0 0-16,-1 0 0,1 0 0,0 0 16,0 0-16,0 0 0,0-21 15,-22 21-15,22-21 0,0 21 16,0 0-16,42 21 31,0-21-15,0 0-16,0 21 15,1-21-15,20 0 0,-21 0 0,21 22 16,1-22-16,-1 0 0,-21 0 16,22 0-16,-1 0 0,0-22 0,1 22 15,-1-21-15,-21 21 0,21-21 0,-20 0 16,-1 0-16,0 0 0,0-1 16,0 1-16,0 0 0,-21 0 15,0-21-15,0 20 0,0 1 0,0-21 16,0 21-16,0-22 0,0 22 0,0 0 15,0 0-15,0 42 32,0 0-17,0 22-15,0-22 0,-21 21 0,21-21 16,0 22-16,0-22 0,0 0 16,-21 21-16,21-21 0,0 1 0,0-1 15,0 0-15,0 0 0,0 0 16,0 0-16,0-42 31,0 0-15,0 0-16,0 0 0,0 0 15,0-1-15,0 1 0,21-21 16,-21 21-16,0 0 0,0-22 0,0 22 16,21-21-16,-21 21 15,22-1-15,-22 1 0,0 0 0,21 21 16,0 0-16,0 0 15,-21 21-15,21 0 0,0 1 16,-21 20-16,22-21 0,-22 0 16,0 22-16,0-22 0,21 0 0,-21 0 15,21 0-15,0 22 0,-21-22 16,21 0-16,0-21 16,1 21-16,-1-21 15,0 0-15,0-21 16,0 0-16,0 21 0,-21-21 0,22-1 15,-1 1-15,0 0 16,-21 0-16,21 0 0,0 0 0,0-1 16,-21-20-16,22 21 0,-1 0 15,-21-22-15,21 22 0,-21 0 16,21 0-16,-21 42 31,0 0-31,0 22 0,0-22 16,0 0-16,0 0 0,0 0 15,0 22-15,0-22 0,0 0 16,0 0-16,0 0 0,0 0 0,21 1 16,0-1-16,1 0 15,-1-21-15,21 0 0,-21 0 16,0 0-16,1 0 0,20 0 0,-21 0 16,21-21-16,-20 0 0,20-1 15,-21 22-15,0-21 0,0 0 16,1 0-16,-1 0 0,-21 0 0,0-1 15,21-20-15,-21 21 0,0 0 16,0 0-16,0-1 0,0 1 0,0 0 16,0 0-16,-21 21 15,0 0-15,-1 21 16,22 0-16,-21 0 16,0 1-16,0-1 0,0 21 0,0-21 15,21 0-15,-22 22 0,22-22 16,-21 0-16,21 0 0,0 0 0,0 1 15,21-22 17,1 0-32,-1 0 0,0-22 15,0 1-15,-21 0 16,21 0-16,-21 0 0,21 0 0,-21-1 16,0 1-16,22 0 0,-22-21 15,21 21-15,-21-1 0,0 1 16,0 0-16,21 21 0,-21 21 31,0 0-31,0 1 16,0 20-16,0-21 0,0 0 0,0 0 15,0 22-15,0-22 0,0 0 0,0 0 16,0 0-16,21 1 0,0-1 16,0-21-1,1 0-15,-1 0 0,0 0 16,0-21-16,-21-1 0,21 22 15,0-21-15,1 0 0,-22 0 16,21 0-16,0 0 0,-21-22 0,0 22 16,21-21-16,-21 21 0,21-22 15,-21 1-15,0 0 0,0-22 0,0 22 16,0-1-16,0 1 0,0 0 16,0 21-16,0-22 0,0 22 15,0-21-15,0 21 0,0 42 31,0 0-31,0 0 0,0 21 0,0 1 16,0-1-16,0 0 0,0 1 16,0 20-16,0-20 0,0-1 0,0 21 15,21-20-15,-21-1 0,22-21 16,-1 64-16,0-64 16,0 0-16,0 0 0,0-21 0,1 22 15,-1-22-15,0 0 16,0 0-16,0 0 0,0 0 0,1-22 15,-1 1-15,0 21 0,0-21 16,0 0-16,0 0 0,-21-22 0,22 22 16,-1 0-16,-21-21 0,0-1 15,21 1-15,-21 0 0,21-1 0,-21 1 16,0 21-16,0-21 0,0-1 16,0 1-16,0 21 0,0 0 0,0-1 15,0 1-15,0 42 31,-21 1-31,0-1 0,21 21 16,0 0-16,0 1 0,-21-1 16,21 0-16,0 1 0,0-1 0,0 0 15,0-20-15,0 20 0,0 0 16,0-21-16,0 22 0,21-22 0,0 0 16,0 0-16,0-21 0,0 21 15,1-21-15,20 0 0,-21 0 0,0 0 16,0 0-16,22 0 0,-22 0 15,0 0-15,0 0 0,0 0 0,1-21 16,-1 0-16,0 21 0,-21-21 16,0 0-16,21 0 0,-21-1 0,21-20 15,-21 21-15,0 0 16,0 0-16,0-1 0,0 1 16,-21 0-16,0 21 15,21 21 1,-21 0-16,21 1 0,-21-1 0,21 0 15,0 0-15,0 0 0,0 0 0,0 1 16,0-1-16,0 0 0,0 0 16,0 0-16,21-21 0,-21 21 0,21-21 15,0 0-15,0 0 16,0 0-16,1 0 0,-1 0 16,0-21-16,0 21 15,0-21-15,0 0 16,1 0-16,-22 0 0,21-1 0,-21 1 15,21 0-15,-21 0 0,0 0 16,21 0-16,-21-1 0,21 1 0,-21 0 16,21 42-1,-21 0 1,0 1-16,0-1 0,0 0 16,22 0-16,-22 0 0,0 0 15,0 1-15,21-1 16,0-21-16,-21 21 0,21-21 0,-21 21 15,21-21-15,0 0 0,1 0 16,-1 0 0,0 0-16,0-21 15,0 21-15,0-21 16,1 0-16,-1-1 0</inkml:trace>
  <inkml:trace contextRef="#ctx0" brushRef="#br0" timeOffset="55514.4">21907 5271 0,'0'0'16,"0"-22"-16,0 1 15,0 42 1,0 1-16,0-1 15,0 0-15,22 21 0,-1-21 0,0 22 16,0-22-16,0 21 0,0 1 16,1-22-16,-1 21 0,0-21 0,0 22 15,0-22-15,0 21 0,1-21 16,-22 0-16,21 1 0,0-1 16,-21 0-16,21 0 0,-21 0 0,0 0 15,21-21 1,-21-21 15,0 0-31,0 0 0</inkml:trace>
  <inkml:trace contextRef="#ctx0" brushRef="#br0" timeOffset="55792.79">22415 5440 0,'0'0'0,"0"-21"0,0 0 16,0-1-16,0 1 0,-21 21 15,0 0-15,0 0 16,0 0-16,0 21 0,-1 1 16,1-1-16,-21 21 0,21 0 15,0 1-15,-22-1 0,22 0 0,-21 1 16,-1-1-16,1 22 0,21-22 16,-21 0-16,-1-21 0,1 22 0,0-1 15,20-21-15,-20 0 0,21 1 0,-21-1 16,20 0-16,1 0 0,21 0 15,-21-21-15,21 21 0,21-21 32</inkml:trace>
  <inkml:trace contextRef="#ctx0" brushRef="#br0" timeOffset="56950.7">14965 7620 0,'-21'0'16,"-1"0"-16,22-21 16,0 0-1,0 0 1,0-1-16,0 1 16,22 21-16,-1 0 15,-21-21-15,21 21 0,21 0 0,-21 0 16,1 0-16,-1 0 0,0 0 15,0 0-15,0 0 0,0 0 0,1 21 16,-1 0-16,-21 1 0,0-1 16,0 21-16,0-21 0,0 0 0,-21 1 15,-1-1-15,1 0 0,-21 21 16,21-21-16,-22 1 0,22-22 0,-21 21 16,0 0-16,20 0 0,1-21 0,0 0 15,0 21-15,0-21 0,0 0 31,21-21-31,0 0 16,0 0-16,0 0 16,21 21-16,-21-22 0,21 22 0,0 0 15,0-21-15,22 21 16,-22 0-16,0 0 0,0 0 0,21 0 16,-20 0-16,20 21 0,-21 1 15,0-22-15,22 21 0,-22 0 0,0 0 16,21 0-16,-42 0 0,21 1 0,-21-1 15,22 21-15,-22-21 0,0 0 16,0 22-16,-22-22 0,1 0 0,0 21 16,0-20-16,-21-1 15,20 0-15,-20 0 0,0 0 0,21 0 16,-22-21-16,1 22 0,21-22 0,-22 0 16,22 0-16,-21 0 0,21 0 15,0 0-15,-1 0 0,1 0 0,0-22 16,21 1-16,-21 0 15,21 0-15,-21 21 0,21-21 0,-21 0 16,21-1-16,0 1 0,0 0 31,21 0-15,0 21-16,0 0 16,0 0-16,0-21 0,1 21 15</inkml:trace>
  <inkml:trace contextRef="#ctx0" brushRef="#br0" timeOffset="57302.57">15769 7916 0,'21'0'16,"0"0"-1,1 0 1,-22-21-16,21 21 16,0-21-16,-21 0 15,0 0 1,-21 21 0,0 0-1,-1 0-15,1 0 16,0 0-16,0 21 0,0 0 15,21 0-15,0 0 16,0 1-16,0-1 16,0 0-1,21-21 1,0 0-16,21-21 0</inkml:trace>
  <inkml:trace contextRef="#ctx0" brushRef="#br0" timeOffset="60386.93">16976 7726 0,'0'0'0,"0"-21"16,0 0-16,0-1 15,0 1-15,0 0 16,0 0 0,0 42-1,21-21-15,-21 21 16,0 22-16,21-22 0,-21 0 0,0 21 16,0-21-16,0 22 0,0-22 0,0 21 15,0 1-15,0-1 0,0-21 16,0 21-16,-21 1 0,0-22 0,21 0 15,-22 0-15,22 0 0,0 1 16,0-44 15,0 1-31,0 0 0,0 0 16,0-21-16,0 20 0,22-20 0,-1 0 16,-21-1-16,21 1 0,0 0 15,0-1-15,-21 22 0,21-21 0,1 21 16,-1-22-16,-21 22 0,21 21 15,-21-21-15,21 21 0,0 0 16,-21 21-16,21 0 0,1 1 0,-22-1 16,0 0-16,21 21 0,-21-21 15,21 22-15,-21-22 0,0 21 0,0 1 16,21-22-16,0 21 0,-21-21 16,21 22-16,1-22 0,-22 0 15,21 0-15,0-21 0,0 21 0,0-21 16,0 0-16,1 0 0,-1 0 15,0-21-15,0 0 0,21 21 0,-20-21 16,-1-22-16,0 22 0,21 0 16,-21-21-16,1 21 0,-1-22 0,0 22 15,0-21-15,-21 21 0,0-22 16,21 1-16,-21 21 0,21 0 0,-21-1 16,0 1-16,0 0 0,0 0 0,0 42 31,0 0-31,0 0 15,0 1-15,0-1 0,0 0 16,0 21-16,-21-21 0,21 22 0,0-22 16,0 21-16,0-21 0,0 22 0,0-22 15,0 0-15,0 0 0,0 0 16,21 1-16,-21-1 0,22-21 0,-1 0 16,0 0-16,0 0 0,0 0 15,0-21-15,1-1 0,-1 1 0,0 0 16,0 0-16,0 0 0,0 0 0,1-1 15,-1-20-15,0 21 0,0 0 16,0-22-16,-21 22 0,0 0 0,0-21 16,0 21-16,0-1 15,0 1-15,0 0 0,0 42 32,0 0-17,-21 1-15,21-1 0,0 21 0,0-21 16,0 0-16,0 1 0,0-1 15,0 0-15,0 0 0,0 0 0,21 0 16,0 1-16,1-1 0,-1-21 0,0 0 16,0 0-16,0 0 0,0 0 15,22 0-15,-22 0 0,0 0 0,21-21 16,-20 21-16,-1-22 0,0 1 16,0 0-16,0 0 0,-21 0 15,0 0-15,0-1 0,21 1 0,-21 0 16,0 0-16,0 0 0,0-22 15,0 22-15,0 0 0,0 42 32,0 0-32,0 1 0,0-1 15,-21 0-15,21 0 0,0 0 0,0 22 16,0-22-16,-21 0 0,21 21 16,-21-21-16,21 1 0,0-1 0,0 0 15,0 0-15,0 0 16,0 0-16,0-42 31,0 0-31,0 0 16,0 0-16,0 0 0,0-1 0,0-20 15,0 21-15,21 0 0,0-22 16,-21 22-16,21-21 0,1 21 0,-1 0 16,-21-1-16,21 1 0,0 0 15,0 21-15,0 0 0,1 0 16,-1 0-16,-21 21 0,21 0 0,-21 1 15,21-1-15,-21 0 16,0 0-16,21 0 0,-21 0 0,0 1 0,0 20 16,0-21-1,21 0-15,-21 0 0,0 1 0,0-1 16,0 0-16,22-21 31,-22-21-15,0 0-16,0-1 0,21 1 15,-21 0-15,21 0 0,0 0 0,-21 0 16,21-22-16,0 22 0,-21-21 0,22 21 16,-1-22-16,0 22 0,0 0 15,-21 0-15,21 0 0,0-1 0,1 22 16,-1 22 0,-21-1-16,0 0 15,0 0-15,0 21 0,0-20 0,0-1 16,0 21-16,0-21 0,0 0 15,0 22-15,21-22 0,-21 0 0,21 21 16,0-20-16,0-1 16,1-21-16,20 21 0,-21-21 15,0 0-15,0 0 0,1 0 0,20-21 16,-21 21-16,0-21 0,22-1 16,-22 1-16,0 0 0,0 0 15,0 0-15,0 0 0,1-1 0,-1-20 16,-21 0-16,21 21 0,0-22 15,-21 1-15,0-22 0,21 22 0,0 0 16,-21-22-16,0 22 0,0 0 16,0-1-16,22 22 0,-22 0 0,0 0 15,0 42 1,-22 0-16,1 0 0,0 0 0,21 22 16,-21-1-16,0 0 0,0 1 15,21-1-15,-22 0 0,22 64 16,0-85-16,0 22 0,0-1 15,0-21-15,0 43 0,0-43 16,0 0-16,0 0 0,0 0 16,22-21-1,-1-21 1,0 21-16,-21-21 0,0 0 16,21 21-16,0-21 0,0 0 0,-21-1 15,22 1-15,-1-21 0,0 21 0,0 0 16,0-1-16,0 1 0,1 0 15,20-21-15,-21 42 0,0 0 16,0 0-16,1 0 0,-1 0 16,0 21-16,0 0 0,-21 0 15,0 0-15,0 1 0,0-1 16,0 0-16,0 0 16,0 0-16,0 0 0,0 1 0,-21-1 15,0 0-15,0-21 16,21 21-16,-22-21 0,1 0 15,0 0 1,0 0-16,0 0 16,21-21-16,-21 21 0,21-21 15,0 0-15,-22 21 0,22 21 32,0 0-17,0 0-15,0 0 16,0 0-1,22-21-15,-1 0 0,0 22 0,0-22 16,0 0-16,0 0 0,1 0 16,20 0-16,-21 0 0,0 0 0,22 0 15,-22-22-15,21 22 0,-21-21 16,0 21-16,1-21 0,20 0 16,0 0-16,-42 0 0,21-1 0,1 1 15,-1 0-15,-21 0 0,0 0 16,0 0-16,0-22 0,0 22 0,0 0 15,0 0-15,-21 42 32,-1-21-32,22 21 15,-21 0-15,0 0 0,21 1 16,-21-1-16,21 0 0,0 0 0,0 0 16,0 0-16,0 1 0,0-1 15,0 0-15,0 0 0,21-21 16,0 0-16,0 0 0,1 0 0,-1 0 15,0 0-15,0 0 16,0 0-16,22 0 0,-22 0 0,0-21 16,0 0-16,0 21 0,0-21 0,1-1 15,-1 1-15,0 0 0,0 0 16,0 0-16,22-22 16,-22 22-16,0 21 0,-21-21 15,0 0-15,21 21 0,-21 21 31,0 0-15,0 0-16,-21 1 0,21-1 0,-21 0 16,21 0-16,0 0 0,0 0 15,0 1-15,0-1 0,21 0 16,0-21-16,0 21 16,0-21-16,1 0 0,-1 0 0,0 0 15,0 0-15,0 0 0,0-21 16,1 0-16,-1 21 15,0-21-15,0-1 0,0 22 0,0-21 16,1 0-16,-1 0 0,0 0 0,-21 0 16,21-1-16,0 1 0,-21 0 15,0 0-15,0-43 0,0 43 16,0 0-16,-21 21 16,0 0-1,21 21-15,-21 0 16,21 1-16,0-1 0,0 21 0,0-21 15,0 0-15,0 1 0,0-1 16,0 0-16,0 0 0,21-21 16,-21 21-16,0 0 15,0 1 1,-21-22 0,0 0-16,-1 0 15,1 0-15,0 0 16,0 0-16,42-22 31,21 1-31,1 21 0</inkml:trace>
  <inkml:trace contextRef="#ctx0" brushRef="#br0" timeOffset="60678.76">22183 7239 0,'0'0'0,"-22"0"0,1-21 16,0 21-16,21 21 31,0 0-31,0 22 0,0-22 16,0 21-16,21-21 0,0 22 16,1-22-16,-1 21 0,0-21 0,0 0 15,0 22-15,0-22 0,1 0 16,-22 0-16,21 0 0,0-21 0,0 22 15,-21-1-15,0 0 16,21-21-16,-42 0 31,0 0-31,0 0 16</inkml:trace>
  <inkml:trace contextRef="#ctx0" brushRef="#br0" timeOffset="60982.59">22500 7218 0,'0'0'0,"0"-21"0,-21 42 31,0 0-31,0 0 0,-1 22 16,-20-22-16,21 21 0,-21 0 0,20 1 15,-20-1-15,0-21 0,-1 22 16,1-1-16,0 0 0,-1-21 0,1 22 15,0-22-15,-1 0 0,22 0 0,-21 0 16,21 1-16,0-1 0,-1-21 16,1 21-16,0-21 0,21-21 78</inkml:trace>
  <inkml:trace contextRef="#ctx0" brushRef="#br0" timeOffset="62262.37">14753 9652 0,'0'-21'16,"0"0"-1,0 0 1,0-1-16,0 1 15,0 0 1</inkml:trace>
  <inkml:trace contextRef="#ctx0" brushRef="#br0" timeOffset="63142.55">14817 9567 0,'-22'0'16,"22"-21"0,0 0-16,0 0 0,0 0 15,0 0-15,0-1 16,0 44 31,0 20-47,0-21 0,0 21 15,22-20-15,-22 20 0,21 0 16,-21 1-16,0-1 0,0 0 0,0 1 16,0-1-16,0 0 0,0 1 0,0-22 15,0 21-15,0-21 0,0 0 16,0 1-16,0-1 0,0 0 16,-21-21-16,21-21 31,0 0-31,0-1 0,0 1 15,0 0-15,0 0 16,21 0-16,0 0 0,0-1 16,0 22-16,0 0 15,1-21-15,-1 21 16,0 0-16,0 0 16,0-21-16,0 21 15,1 0 1,-22-21-16,0 0 0,0 0 15,0-1 1,0 1-16,0 0 0,0 0 16,0 0-16,-22 21 15,22-21-15,-21 21 16,21 21 15,0 0-31,0 0 0,0 0 0,0 0 16,0 1-16,0-1 0,0 0 15,0 0-15,0 21 0,0-20 0,0 20 16,0-21-16,0 21 0,0-20 16,0-1-16,0 0 0,0 0 15,0 0-15,0 0 0,0 1 16,21-22-16,-21 21 16,22-21 15,-22-21-16,0-1-15,21 1 16,-21 0-16,21 21 0,0-21 16</inkml:trace>
  <inkml:trace contextRef="#ctx0" brushRef="#br0" timeOffset="63530.44">15600 9948 0,'0'22'16,"0"-1"0,21-21-1,0 0 1,-21-21-16,21 21 15,-21-22-15,21 22 0,-21-21 16,0 0-16,0 0 16,0 0-1,-21 21 1,0 0-16,0 21 16,21 0-16,0 0 15,0 0-15,-21 1 0,21-1 16,-21 0-16,21 0 15,0 0-15,0 0 16,21-42 0,0 21-1</inkml:trace>
  <inkml:trace contextRef="#ctx0" brushRef="#br0" timeOffset="65179.49">17230 9398 0,'0'0'0,"21"0"0,-21-21 15,0 0-15,21 21 16,-21-21-16,21 21 15,-21-22-15,0 44 47,0-1-47,0 21 0,0-21 16,0 22-16,-21-1 0,0 0 16,0 22-16,21-22 0,-22 0 0,1 22 15,0-22-15,0 1 0,21-1 16,-21 0-16,0-21 0,-1 22 0,1-22 15,0 0-15,21 21 0,-21-20 16,21-1-16,-21-21 16,21-21-1,0-1 1,0 1-16,0-21 0,0 21 0,21 0 16,0-22-16,-21 1 0,21 0 0,0-22 15,1 22-15,-22-22 0,21 22 16,0-22-16,0 22 0,-21-21 0,21 20 15,0 1-15,-21 21 0,0-22 16,22 22-16,-1 21 0,0 0 16,-21 21-16,21 1 15,-21 20-15,21 0 0,0 1 0,1 20 16,-22-21-16,21 22 0,0-22 16,0 22-16,-21-22 0,0 0 0,21 1 15,0-1-15,-21 0 0,0-20 16,0-1-16,22 0 0,-22 0 15,0 0-15,21-21 0,-21-21 47,-21 0-47,-1 0 0,1 0 0,0-1 16,0 1-16</inkml:trace>
  <inkml:trace contextRef="#ctx0" brushRef="#br0" timeOffset="68974.77">17103 9779 0,'0'0'0,"-43"0"15,43 21 17,21-21-32,1 0 0,-1 0 0,0 0 15,21 0-15,1 0 0,-1-21 16,0 21-16,1-21 0,-1 0 0,21 0 16,22-43-16,-43 43 15,1 0-15,-1-22 0,-21 22 0,22-21 16,-22 0-16,0 20 0,0-20 0,-21 21 15,0-21-15,0 20 0,0 1 16,0 0-16,0 0 0,0 0 0,0 42 31,-21-21-31,0 42 0,21-21 16,-21 22-16,21-1 0,-22 0 16,22 1-16,0-1 0,0 22 15,0-22-15,-21 21 0,21-20 0,0-1 16,0 0-16,0 1 0,0-1 15,0 0-15,21-20 0,1-1 0,-1 0 16,21 0-16,-21 0 0,22-21 16,-1 0-16,0 0 0,1 0 0,-1-21 15,0 0-15,1 0 0,-1 0 0,-21-1 16,21 1-16,1-21 0,-22 21 16,21-22-16,-21 1 0,1 21 0,-1-21 15,-21-1-15,0 1 0,21 21 16,-21-22-16,0 22 0,0 0 15,0-21-15,0 63 16,0 0 0,0 0-16,0 22 0,-21-1 0,21 0 15,0 1-15,-21-1 0,21 0 0,-22 22 16,1-22-16,21 22 0,0-22 16,-21 21-16,21 1 0,-21 21 0,21-22 15,-21 22-15,21-22 0,0 22 16,-21-22-16,21 22 0,-22-21 0,22-1 15,0 1-15,0-22 0,-21 21 0,21-20 16,0-1-16,-21 0 0,21-20 16,0-1-16,0 0 0,0-42 31,0-22-31,0 22 0,0 0 16,0-21-16,0-1 0,21 1 15,-21-21-15,0-1 0,0 1 0,21-22 16,-21 21-16,0-20 0,22-1 0,-22 22 15,0-22-15,0 0 0,0 22 16,0-22-16,0 0 0,0 22 0,21-1 16,-21 1-16,21 21 0,-21-1 15,21 1-15,0 21 0,0 0 0,1-1 16,-1 22-16,0 0 0,0 0 16,21 22-16,-20-1 0,-1 0 15,0 0-15,0 21 0,0 1 0,-21-22 16,0 21-16,0-21 0,0 22 15,0-22-15,-21 0 0,0 21 0,0-20 16,0-1-16,-22-21 0,1 21 0,21 0 16,-22-21-16,1 0 0,21 0 15,-21 21-15,20-21 0,1 0 0,0 0 16,0 0-16,0 0 16,42 0-1,0 0-15,0 0 0,22 0 16,-22 0-16,21 0 0,0-21 15,1 21-15,-1-21 0,22 0 16,-22 21-16,0-21 0,1-1 0,-1 1 16,0 0-16,1 0 0,-22 0 15,21-22-15,-21 22 0,0-21 0,1 0 16,-1-1-16,0 1 0,-21 0 16,0-1-16,0 1 0,0 0 0,0-1 15,0 1-15,0 0 0,0 20 0,0 1 16,0 0-16,0 0 0,-21 42 15,21 0 1,0 22-16,0-22 0,0 21 16,0 0-16,0 1 0,-21 20 15,21-20-15,0-1 0,0 21 0,0-20 16,-22-1-16,22 0 0,0 1 16,0-1-16,0-21 0,0 0 0,0 1 15,0-1-15,0 0 16,22-21-16,-1 0 15,0-21-15,0 0 16,-21-1-16,21 1 0,-21 0 16,21-21-16,1 21 0,-22-1 0,0 1 15,21-21-15,-21 21 0,21 21 16,-21-21-16,21 21 16,-21 21-1,0 0-15,21-21 0,-21 21 16,0 21-16,0-20 0,0-1 0,21 0 15,1 0-15,-1 0 0,-21 0 0,21-21 16,0 22-16,0-1 0,22-21 16,-22 0-16,0 21 0,21-21 0,-21 0 15,22 0-15,-22 0 0,21 0 16,-21 0-16,1-21 0,-1 0 0,21 21 16,-42-22-16,21 1 0,0 0 0,-21 0 15,22-21-15,-22 20 0,0-20 16,0 21-16,0-21 0,0 20 0,0-20 15,0 21-15,0 0 16,-22 0-16,1-1 0,0 1 0,0 21 16,0 0-16,0 21 0,-22 1 15,22-1-15,0 0 0,0 0 16,0 0-16,-1 22 0,1-22 16,0 21-16,21-21 0,-21 22 0,21-22 15,0 0-15,0 0 0,0 0 0,0 0 16,0 1-16,21-22 0,0 0 0,0 0 15,1 0-15,-1 0 0,0 0 16,0 0-16,0-22 0,0 1 16,1 0-16,-1 0 0,0 0 15,-21 0-15,0-1 0,21-20 16,-21 21-16,21 0 0,-21-22 0,0 22 16,0 0-16,0 0 0,0 0 15,0 0-15,0 42 16,0 0-1,0 0-15,0 21 0,0-20 16,0-1-16,0 21 0,0-21 0,0 0 16,0 22-16,21-22 0,1 0 15,-1 0-15,21 0 0,0 1 16,-20-22-16,-1 0 0,0 0 16,0 0-16,21 0 0,-20 0 15,-1 0-15,0-22 0,0 1 0,-21 0 16,21 21-16,0-21 0,-21 0 15,0-22-15,22 22 0,-22 0 0,21-21 16,-21 21-16,0-22 0,21 22 0,-21-21 16,0 21-16,0-1 15,0 44 1,0-1-16,0 0 16,0 0-16,-21 21 0,21-20 0,-21-1 15,21 21-15,-22-21 0,22 22 16,0-22-16,0 0 0,0 0 15,-21 0-15,21 0 0,0 1 16,0-44 15,0 1-31,0 0 16,0 0-16,0 0 0,21-22 16,-21 22-16,0 0 0,0-21 15,22 21-15,-22-22 0,21 22 0,-21-21 16,0 21-16,0-1 0,21 1 0,-21 0 15,21 21 1,-21 21-16,0 0 16,21 1-16,-21-1 0,0 21 0,0-21 15,0 0-15,21 22 16,-21-22-16,22 0 0,-22 21 0,21-20 16,-21-1-16,21 0 0,-21 0 0,21-21 15,0 21-15,0-21 0,1 0 16,-1 0-16,0 0 0,0 0 15,0 0-15,0 0 0,1 0 16,-1-21-16,0 0 0,0 0 16,-21 0-16,0-1 0,21 22 0,0-42 15,-21 21-15,0 0 16,0 0-16,22-22 0,-22 22 0,0 0 16,21-21-16,-21 20 0,0 1 0,0 0 15,0 42 16,0 0-31,0 1 0,0-1 16,0 0-16,0 21 0,0-21 0,0 1 16,0-1-16,0 21 0,0-21 0,0 0 15,0 1-15,0-1 16,21-21-16,0 0 0,0 0 0,0 0 16,1 0-16,-1 0 15,0 0-15,0 0 0,0 0 16,0-21-16,1-1 0,-1 22 0,-21-21 15,21 0-15,0 0 0,0 0 16,-21 0-16,21-1 0,-21 1 0,22-21 16,-22 21-16,0 0 0,0-1 15,0 1-15,0 0 0,0 0 0,0 42 32,0 0-17,0 0-15,0 1 0,0-1 0,0 0 16,0 21-16,0-21 0,0 1 15,0-1-15,0 0 0,0 0 0,0 0 16,21 0-16,0 1 0,0-1 16,0-21-16,22 0 0,-22 0 15,0 0-15,0 0 0,21 0 0,-20 0 16,-1 0-16,0 0 0,0-21 16,0 21-16,0-22 0,1 1 0,-1 0 15,0-21-15,-21 21 0,0-1 16,21 1-16,-21-21 0,0 21 15,0 0-15,0-1 0,0 1 0,0 0 16,0 0-16,-21 42 31,21 0-31,0 0 0,-21 1 0,21-1 16,0 0-16,0 0 16,0 21-16,-21-20 0,21-1 0,0 0 15,-22 0-15,22 0 0,0 0 16,-21 1-1,21-44 1,0 1 0,0 0-16,0 0 15,0 0-15,0 0 0,0-1 16,21 1-16,-21 0 0,22 0 16,-22 0-16,0 0 0,21-1 0,0 1 15,-21 0-15,21 21 16,0 0-1,0 0-15,-21 21 0,0 0 16,0 22-16,0-22 0,0 0 16,0 21-16,0-20 0,0-1 0,0 0 15,0 0-15,0 0 0,0 0 0,0 1 16,0-1-16,22-21 31,-1 0-31,-21-21 0,21-1 16,0 1-16,0 0 15,0 0-15,1 0 0,-22-22 16,21 22-16,0 0 0,0 0 0,0 0 16,0 0-16,-21-1 0,22 1 15,-22 0-15,21 21 0,0 0 16,0 21 0,-21 0-16,0 1 0,0-1 15,0 0-15,0 0 0,0 0 16,0 0-16,21 1 0,0-1 0,-21 0 15,22 0-15,-1 0 0,0-21 0,0 21 16,0-21-16,0 0 0,1 22 16,-1-22-16,0 0 0,0 0 15,21 0-15,-20 0 0,-1 0 0,-21-22 16,21 22-16,0-21 0,0 0 0,0 0 16,-21 0-16,22 0 0,-1-1 15,-21 1-15,0-21 0,21 21 16,0 0-16,-21-22 0,0 22 0,0 0 15,0 0-15,0 0 0,0 42 32,-21 0-17,21 0-15,-21 0 0,0 0 16,21 1-16,0-1 0,0 0 0,0 0 16,0 21-16,0-20 0,0-1 15,0 0-15,0 0 0,0 0 16,21-21-16,0 0 15,0 21-15,0-21 16,0 0-16,1 0 0,-1 0 0,0-21 16,-21 0-16,21 21 0,0-21 15,0 0-15,1 0 0,-1 21 0,0-43 16,-21 22-16,21 0 0,0 0 16,0 0-16,-21-1 0,0 1 0,22 0 15,-1 0-15,-21 0 0,0 0 0,-21 21 47,21 21-47,0 0 16,0 0-16,0 0 15,21-21 32,0 0-47,0-21 16,0 21-1,0 0-15,1 0 16,-22 21-16,0 0 16,0 1-16,0-1 0,0 0 15,0 0-15,0 0 16,0 0-16,21-21 0,0 22 16,0-22-16,0 0 0,22 0 0,-1 0 15,-21 0-15,21 0 16,22 0-16,-22 0 0</inkml:trace>
  <inkml:trace contextRef="#ctx0" brushRef="#br0" timeOffset="69262.6">23707 9123 0,'-43'0'15,"43"21"-15,0 0 0,0 0 16,0 1-16,0-1 0,0 21 16,0-21-16,21 22 0,1-22 0,-1 0 15,0 0-15,0 0 0,-21 22 16,21-43-16,0 21 0,1 0 0,-1 0 16,-21 0-16,21-21 15,-21 21-15,21-21 0,0 0 31,-21-21-15,0 0-16,21 21 0,-21-21 16</inkml:trace>
  <inkml:trace contextRef="#ctx0" brushRef="#br0" timeOffset="69462.49">24066 9229 0,'-21'0'16,"-21"0"-16,21 21 0,-22 0 0,1 0 0,0 0 15,-1 22-15,1-22 0,-21 0 16,20 21-16,1 1 0,-22-22 0,22 21 16,0-21-16,-1 22 0,1-22 15,0 0-15,21 0 0,-22 0 0,22 1 16,0-1-16,0 0 0,0 0 16,-1-21-16,1 0 0,21 21 15,-21-21-15,0 0 0</inkml:trace>
  <inkml:trace contextRef="#ctx0" brushRef="#br0" timeOffset="70509">14880 11811 0,'0'0'0,"-63"0"16,63-21-1,21 0-15,21 21 16,-21-21-16,22 21 0,-1-22 0,21 22 16,-20 0-16,20 0 0,-20-21 0,-1 21 15,-21 0-15,21 0 0,-20 0 16,-44 0 15,1 0-15,0 0-16,-21 0 0,21 0 0,-1 0 15,-20 0-15,21 0 0,-21 0 16,20 0-16,-20 0 0,0 21 0,21-21 16,-22 22-16,22-22 0,-21 21 15,21 0-15,-1-21 0,-20 21 0,21 0 16,0-21-16,21 21 15,0 1-15,-21-22 0,21 21 0,0 0 0,0 0 16,21 0 0,0-21-1,21 0-15,-21 0 0,22 21 16,-22-21-16,21 0 0,1 0 16,62 22-16,-62-1 0,-1-21 15,0 21-15,-20 0 0,20 0 16,-21 0-16,0 1 0,-21-1 0,0 0 15,0 0-15,0 21 0,-21-20 16,0-1-16,0 0 0,0 0 0,-22 0 16,-20 22-16,42-43 15,-22 21-15,22-21 0,0 0 0,0 0 16,-43 0-16,43 0 16,0 0-16,0 0 15,0-21 1,21-1-16,0 1 15,0 0-15,21 0 16,0 0-16,0 0 0</inkml:trace>
  <inkml:trace contextRef="#ctx0" brushRef="#br0" timeOffset="70694.89">15706 12107 0,'0'0'0,"21"0"15,0 0 1,0 0 15,-21 22-15,21-22-16,0 0 16</inkml:trace>
  <inkml:trace contextRef="#ctx0" brushRef="#br0" timeOffset="73729.71">17505 11642 0,'0'0'0,"21"-21"47,0-1-47,0 1 0,0 0 0,1 0 16,-1 0-16,0-22 0,0 22 15,0-21-15,0 21 0,1-22 0,-1 22 16,-21 0-16,0-21 0,0 21 15,0-1-15,0 1 0,-21 0 16,-1 21-16,-20 0 0,21 0 16,-21 0-16,20 21 0,-20 0 15,0 1-15,21 20 0,-22-21 0,22 21 16,0 1-16,0-1 0,21 0 16,0 1-16,0-1 0,0 0 0,0 1 15,21-1-15,0 0 0,0 1 16,0-1-16,22 0 0,-22 1 0,21-22 15,-21 21-15,1-21 0,-1 22 16,0-22-16,-21 0 0,0 0 0,0 0 16,0 1-16,0-1 0,-21 0 15,0-21-15,-22 0 0,22 0 16,-21 0-16,-1 0 0,1 0 0,0-21 16,-1 0-16,1 21 0,0-43 0,-1 22 15,1 0-15,0-21 0,-1 20 16,22-20-16,-21 21 0,21-21 0,0 20 15,-1-20-15,1 21 0,21 0 16,0 0-16,21 42 31,1 0-31,-1 0 0,0 0 0,21 22 16,-21-22-16,22 21 0,-22 0 16,21 1-16,1-22 0,-22 21 15,21 1-15,0-22 0,-20 0 0,20 0 16,0 0-16,1 0 0,-1 1 15,0-22-15,-21 0 0,22 0 0,-1 0 16,0-22-16,1 1 0,-22 0 16,21 0-16,-21 0 0,22-22 0,-1-20 15,-21 21-15,0-1 0,1 1 16,-1 0-16,-21-1 0,0 22 16,0-21-16,0-1 0,0 1 0,0 0 15,0 21-15,0-22 0,0 22 16,0 0-16,0 0 0,0 42 31,21 0-31,-21 0 0,21 0 0,-21 22 16,0-1-16,0 0 0,0 1 0,0 20 15,0 1-15,0-1 0,0 22 16,0-22-16,0 22 0,0-21 0,0 20 16,0 1-16,0 0 0,0-1 15,0 1-15,0 0 0,0-1 0,0 1 16,0 0-16,0-22 0,0 22 15,0-22-15,-21 1 0,21-22 0,0 0 16,-21 1-16,21-1 0,0-21 0,0-42 31,0 0-15,0-21-16,0 20 0,0-20 0,0-21 16,0 20-16,0-20 0,0-1 0,0-20 15,0-1-15,0 0 0,0 1 16,0-1-16,0-21 0,0 0 0,0 22 15,0-22-15,-21 0 0,21 21 16,0 1-16,0 20 0,0 1 0,0-1 16,0 1-16,0 20 0,21 22 15,0-21-15,-21 21 0,21 21 0,0 0 16,0 0-16,1 0 0,20 21 0,-21 0 16,0 0-16,0 0 15,1 0-15,-1 22 0,0-22 0,-21 0 16,0 21-16,0-20 0,0-1 15,0 21-15,0-21 0,-21 0 0,0 1 16,21-1-16,-22-21 0,1 0 0,0 21 16,0-21-16,0 0 15,0 0-15,-1-21 0,22 0 0,-21-1 16,21 1-16,-21 21 0,0-21 16,21 0-16,0 0 15,0 42 16,0 0-31,21 0 0,0 0 16,-21 1-16,21-22 0,1 21 16,20 0-16,-21-21 0,0 0 0,22 0 15,-1 0-15,-21 0 0,21 0 0,1 0 16,-22 0-16,21 0 0,1-21 16,-1 0-16,0-1 0,-21 1 0,22 0 15,-1 0-15,-21 0 0,0-22 16,1 22-16,-1-21 0,0 21 0,-21-22 15,21 1-15,-21 21 0,0-21 0,0 20 16,0-20-16,0 21 16,-21 0-16,0 21 0,0 0 15,21 21 1,-22 0-16,22 0 0,0 0 0,0 22 16,0-22-16,0 0 0,0 21 0,0-20 15,0 20-15,0-21 0,22 0 16,-1 22-16,-21-22 0,21 0 0,0 0 15,0-21-15,0 21 0,1-21 16,-1 0-16,21 0 0,-21 0 16,0-21-16,1 21 0,20-21 0,-21 0 15,0 0-15,22-1 0,-22 1 16,0 0-16,0 0 0,21-21 16,-20 20-16,-1 1 0,0-21 15,0 21-15,0 0 0,-21-1 0,21 1 16,1 0-16,-22 0 0,21 21 15,0 0 1,-21 21-16,0 0 16,0 0-16,0 1 15,21-22-15,-21 21 16,21-21 0,-21-21-1,0-1 1,0 1-1,0 0-15,0 0 16,0 0-16,-21 21 0,21-21 0,-21-1 16,0 22-16,21-21 15,-21 21-15,-1 0 0,1 0 16,0 21-16,0 1 16,0-1-16,21 0 0,-21 0 15,-1 21-15,22-20 0,0 20 0,0-21 0,-21 21 16,21-20-16,0 20 0,0-21 15,0 21-15,0-20 0,0-1 16,21 0-16,1 0 0,-1 0 0,0 0 16,0-21-16,0 0 0,0 0 15,22 0-15,-22 0 0,21 0 0,22-21 16,-22 0-16,-21 0 16,22 0-16,-22 0 0,21-1 0,-21 1 15,0 0-15,1 0 0,-1-21 0,0 20 16,0 1-16,0 0 0,-21-21 15,0 21-15,0-1 0,0 1 16,0 0-16,0 42 16,0 0-1,0 1-15,0-1 0,0 0 16,0 0-16,0 0 0,0 0 0,0 22 16,0-22-16,0 0 0,0 0 0,0 0 15,0 1-15,0-1 0,21 0 16,22 0-16,-22 0 0,0-21 15,0 0-15,22 0 0,-1 0 0,-21 0 16,21 0-16,1 0 0,-1 0 16,0-21-16,1 0 0,-22 0 0,21 21 15,1-21-15,-22-1 0,0 1 0,21 0 16,-21 0-16,1-21 0,-22 20 16,21 1-16,-21 0 0,21-21 0,-21 21 15,0-1-15,0 1 0,0 0 16,0 0-16,0 0 0,-21 21 15,0 0-15,-1 0 16,1 21-16,0 0 0,-21 0 16,21 0-16,-1 22 0,1-22 0,-21 0 15,21 21-15,21-20 0,-21-1 0,21 0 16,-22 21-16,22-21 0,0 1 16,0-1-16,0 0 0,22-21 15,-1 0-15,0 0 16,0 0-16,0-21 15,0 0-15,1-1 0,-1 1 0,0 0 16,0 0-16,0 0 0,-21 0 16,21-1-16,1 1 0,-1-21 15,-21 21-15,21 0 0,0-1 0,-21 1 16,21 0-16,0 21 16,-21 21-1,0 0-15,0 1 0,0-1 16,0 0-16,0 0 0,0 0 15,0 0-15,0 1 0,0-1 0,22 0 16,-1 0-16,-21 0 0,21-21 16,0 21-16,0-21 0,0 0 15,1 0-15,-1 0 0,0 0 16,0 0-16,0 0 0,0 0 0,1 0 16,-1-21-16,0 0 0,0 0 15,0 0-15,0 0 0,1-1 0,-22-20 16,0 21-16,0 0 0,21-22 15,-21 1-15,21 0 0,-21-43 16,0 43-16,0-1 0,0 1 16,0-21-16,0 41 0,0-20 0,0 21 15,0 0-15,0 0 0,0 42 16,0 0-16,0 0 16,0 21-16,-21 1 0,21-1 0,0 0 15,-21 22-15,21-22 0,0 22 16,0-22-16,0 22 0,0-22 0,0 0 15,0 1-15,0-1 0,0-21 16,0 21-16,0-20 0,0-1 16,21 0-16,-21 0 0,21-21 0,0 0 15,0 0-15,0 0 0,1 0 16,-1 0-16,0-21 16,-21 0-16,21 0 0,-21-1 15,21 22-15,-21-21 0,0 0 16,0 0-16,0 0 0</inkml:trace>
  <inkml:trace contextRef="#ctx0" brushRef="#br0" timeOffset="73915.6">20256 11451 0,'0'0'0,"-21"0"0,0 0 0,0 0 0,0 21 15,0-21-15,21 22 32,21-22-17,0 0-15,0-22 0</inkml:trace>
  <inkml:trace contextRef="#ctx0" brushRef="#br0" timeOffset="75527.3">21992 11472 0,'0'0'0,"0"-21"0,0-42 16,0 42-1,0-1-15,0 1 0,0 0 0,-21 21 16,0 0-16,0 0 15,-1 21-15,22 0 0,-21 1 16,0 20-16,21 0 0,0 1 16,0-1-16,-21 21 0,21 1 15,0-22-15,0 22 0,0-1 0,0-20 16,0-1-16,0 0 0,21 1 0,0-1 16,0-21-16,1 0 0,-1 0 15,0 1-15,21-22 0,-21 0 0,22 0 16,-22 0-16,21-22 0,1 1 15,-22 0-15,21 0 0,0-21 0,1 20 16,-22-20-16,21 0 0,-21-1 0,1 1 16,-1 0-16,0-1 0,-21 1 15,0 0-15,0-22 0,0 1 0,0-1 16,0 22-16,0-22 0,-21 1 16,0 21-16,-1-1 0,1 1 15,21 0-15,-21 20 0,0 22 16,0 22-16,21-1 15,0 0-15,0 21 0,0 1 0,0-1 16,0 0-16,0 22 0,0-22 0,0 0 16,0 22-16,0-22 0,0 1 15,0-22-15,0 21 0,0 0 0,0-20 16,0 20-16,0-21 0,0 0 16,0 0-16,21 1 0,-21-1 15,21-21 1,0 0-16,-21-21 15,21 21-15,-21-22 0,0 1 0,22 0 16,-1 0-16,-21 0 16,21 0-16,-21-1 0,21 1 15,0 21-15,0 0 16,1 0-16,-22 21 16,21-21-16,0 22 0,-21-1 0,21-21 15,0 21-15,-21 0 0,21 0 0,1-21 16,-1 21-16,0 1 0,0-22 15,0 0-15,0 21 0,1-21 16,-1 0-16,0 0 0,21 0 0,-21 0 16,1 0-16,-1 0 0,0-21 15,0-1-15,0 22 0,0-21 0,-21 0 16,22 21-16,-22-21 0,21 0 16,-21 0-16,0-1 0,0 1 0,0 0 15,0 0-15,0 0 0,0 0 16,0-1-16,0 1 0,-21 0 0,-1 21 15,1 0-15,0 21 16,0-21-16,21 21 0,-21 22 16,0-22-16,-1 0 0,1 21 0,21-20 15,0-1-15,-21 21 0,21-21 16,0 0-16,0 1 0,0-1 0,0 0 16,0 0-16,21-21 15,0 0 1,1 0-16,-22-21 0,21 21 0,0-21 15,-21 0-15,21-1 0,0 1 0,-21 0 16,21 0-16,-21 0 0,0 0 16,22-1-16,-22 1 0,21-21 15,-21 21-15,21 0 0,-21-1 16,0 1-16,21 21 0,0 0 16,-21 21-16,0 1 0,21-22 15,-21 21-15,22 0 0,-22 0 16,21 0-16,-21 0 0,21 1 0,0-1 15,0 0-15,-21 0 0,21-21 16,1 21-16,-1 0 0,0-21 16,0 22-16,0-22 15,0 0 1,-21-22 0,0 1-16,0 0 15,0 0-15,0 0 0,0 0 16,0-1-16,0 1 0,22-21 0,-22 21 15,21-22-15,-21 22 0,21-21 16,0 21-16,-21 0 0,42-22 16,-20 22-16,-1 21 0,0 0 15,0 0-15,0 0 16,0 21-16,1 0 0,-1 1 0,0-1 16,-21 21-16,21-21 0,0 0 0,0 1 15,-21-1-15,0 0 0,0 0 16,0 0-16,0 0 0,0 1 0,0-44 47,0 1-47,0 0 15,0 0-15,0 0 16,0 0-16,0-1 0,0 1 0,0 0 16,22-21-16,-22 21 0,21-1 15,0 1-15,-21 0 0,0 0 16,21 21-16,0 0 0,0 0 15,1 0-15,-1 0 16,0 21-16,-21 0 0,21 0 16,0 1-16,0-1 0</inkml:trace>
  <inkml:trace contextRef="#ctx0" brushRef="#br0" timeOffset="76033.75">24363 11684 0,'0'0'0,"0"-21"15,0 0 1,0 0-16,0-1 0,0 1 16,0 0-16,0 0 0,0 0 15,0 0-15,0-1 0,-21-20 0,21 21 16,-22 0-16,1 21 0,0 0 16,0 0-16,0 0 15,0 21-15,-1 0 0,1 0 16,0 22-16,0-22 0,0 21 0,21-21 15,-21 0-15,21 22 0,0-22 16,0 21-16,0-21 0,0 1 0,0-1 0,0 0 16,21-21-16,-21 21 0,21-21 15,0 0-15,0 0 0,0 0 16,1 0-16,-1 0 0,0 0 16,0-21-16,0 0 0,-21 0 15,21-1-15,1 22 0,-22-21 0,21 0 16,-21 0-16,0-21 0,0 20 0,21 1 15,-21 0-15,0 0 0,0 0 16,0 0-16,0 42 31,0 0-31,0 0 16,0 0-16,0 0 0,0 1 0,0-1 0,0 0 16,0 0-16,0 0 0,0 0 15,0 1-15,21-22 0,0 21 16,0-21-16,1 0 0,-1 21 15,21-21-15,-21 0 0,0 0 16,1 0-16,-1 0 0,0-21 0,21 21 16,-21-21-16,1 21 0,-22-22 0,21 1 15</inkml:trace>
  <inkml:trace contextRef="#ctx0" brushRef="#br0" timeOffset="76706.89">24786 11621 0,'0'63'16,"0"-126"-16,21 41 0,-21 1 0,0 0 0,0 0 15,0 0-15,0 0 16,-21 21-16,0 0 15,21 21-15,-21 0 0,21 0 16,-21-21-16,-1 21 0,22 0 16,0 1-16,0-1 0,-21 0 0,21 0 15,0 0-15,0 0 0,0 1 16,0-1-16,21-21 16,1 0-16,-1 0 0,0 0 15,21 0-15,-21 0 0,22 0 16,-22 0-16,0 0 0,0 0 0,0-21 15,22-1-15,-22 1 16,0 0-16,0 0 0,-21-21 16,21 20-16,1-20 0,-22 21 15,21-21-15,-21-1 0,0 1 16,0 0-16,21-22 0,-21 22 0,0-1 16,21-20-16,-21 21 0,0 20 0,0-20 15,0 21-15,0 0 0,0 63 31,-21-21-31,21 22 16,0-1-16,-21 0 0,21 1 0,0-1 16,0 21-16,0-20 0,0-1 0,0 0 15,0 1-15,21-1 0,0-21 16,-21 22-16,21-22 0,0 0 16,1 0-16,-1-21 0,0 21 0,0-21 15,0 0-15,0 0 16,1 0-16,-1 0 0,0 0 0,-21-21 15,21 21-15,0-21 0,0 0 16,-21 0-16,22 21 0,-1-43 0,-21 22 16,21 0-16,-21 0 0,0 0 0,0-1 15,0 1-15,0 42 32,0 1-32,0-1 0,0 0 15,0 0-15,0 0 0,0 0 0,0 1 16,0-1-16,0 0 15,0 0 1,21-21-16,0 0 0,0 0 16,1 0-1,-1-21 1,-21 0-16,0 0 16,0-1-16,21 1 0,-21 0 15</inkml:trace>
  <inkml:trace contextRef="#ctx0" brushRef="#br0" timeOffset="76906.85">25167 11324 0,'0'0'0,"-42"0"0,21 0 0,-1 0 0,1 0 16,0 0-16,42 0 46,0 0-46,1-21 0,20 21 0,-21 0 16,0-21-16,22 21 0,-1 0 0,0-21 16,1 21-16,-1-21 0,21 21 0,43 0 15</inkml:trace>
  <inkml:trace contextRef="#ctx0" brushRef="#br0" timeOffset="77191.3">26035 11240 0,'0'0'0,"-21"0"0,21 21 47,21 0-47,0 0 0,0 0 0,0 0 15,1 1-15,-1-22 0,21 21 16,-21 0-16,0 0 0,1 0 0,-1-21 15,-21 21-15,21-21 0,0 22 16,0-22 31,-21-22-47,0 1 16</inkml:trace>
  <inkml:trace contextRef="#ctx0" brushRef="#br0" timeOffset="77346.75">26331 11261 0,'0'0'15,"0"-21"-15,0-1 0,0 1 16,-21 21-16,0 0 0,0 0 16,0 21-16,-1-21 15,1 22-15,0-1 0,0 21 16,0-21-16,-22 22 0,22-22 0,0 21 16,-21-21-16,21 22 0,-22-22 15,22 21-15,-21-21 0,-1 22 0,1-22 16</inkml:trace>
  <inkml:trace contextRef="#ctx0" brushRef="#br0" timeOffset="78346.25">15663 13843 0,'0'0'16,"0"-21"-16,-21 21 0,21-21 0,-21 21 15,0-21-15,0 21 16,-1 0-16,1 0 0,0 0 16,0 0-16,-21 0 0,20 21 0,1 0 15,0 0-15,0 0 0,0 22 0,0-22 16,-1 21-16,22 0 15,0 1-15,0 20 0,0 1 0,0-22 16,0 22-16,0-1 0,22 1 16,-22-1-16,21-21 0,0 1 0,21-1 15,-21 0-15,1-20 0,20-1 0,-21 0 16,21-21-16,1 0 0,-22 0 16,21 0-16,-21-21 0,22 21 0,-22-21 15,21-22-15,-21 22 0,1 0 16,-1-21-16,-21 20 0,0-20 0,0 21 15,0 0-15,0-22 0,0 22 16,-21 0-16,-22 0 0,22 0 0,0 21 16,0-21-16,0 21 0,-1 0 15,1 0-15,0 0 0,0 0 16,0 21-16,21 0 0,-21-21 0,21 21 16,0 0-16,0 0 0,0 1 15,0-1-15,0 0 0,0 0 0,0 0 16</inkml:trace>
  <inkml:trace contextRef="#ctx0" brushRef="#br0" timeOffset="78542.14">16256 14224 0,'0'0'0,"21"0"0,-21-21 0,-21 21 15,0-21 1,0 21-1,42 0 17,0 0-17,0 0-15,0 0 0,22-21 0</inkml:trace>
  <inkml:trace contextRef="#ctx0" brushRef="#br0" timeOffset="79940.33">17568 13568 0,'0'0'16,"21"-85"-16,-21 64 15,0 0-15,0 0 0,-21 42 32,21 0-32,0 21 0,0 1 15,0-1-15,0 22 0,0-1 16,0 1-16,0-1 0,0-21 0,0 22 15,0-1-15,0-20 0,0 20 0,0-20 16,0-1-16,0 0 0,0 1 16,0-1-16,0-21 0,0 0 15,0 0-15,0 1 0,0-1 16,-21-21-16,21-21 16,0-1-16,0 1 15,0-21-15,0 21 0,0-22 16,0 1-16,21 0 0,0-1 0,1 1 15,-1 0-15,0-1 0,21 1 16,-21 21-16,22-21 0,-22 20 0,21 1 16,1 0-16,-22 21 0,21 0 0,-21 0 15,0 0-15,1 0 0,-1 0 16,-21 21-16,0 0 16,0 1-16,0-1 0,-21 0 15,-1 0-15,1 0 0,-21 0 0,21 1 16,-22-1-16,22 0 0,0 0 0,-21 0 15,21-21-15,-1 0 0,1 21 16,0-21-16,0 0 0,0 0 0,0 0 16,21 22-1,0-1 1,21 0-16,0-21 0,0 42 16,21-21-16,-20 1 15,-1-1-15,0 0 0,0 0 0,21-21 16,-20 21-16,20-21 0,0 0 0,1 0 15,-1 0-15,0 0 16,1 0-16,20-21 0,-21 21 0,22-21 16,-22 0-16,1 0 0,-1-1 0,0 1 15,-21 0-15,22 0 0,-22 0 16,0 0-16,0-1 0,-21-20 0,21 21 16,-21 0-16,0 0 0,0-22 15,0 22-15,0 0 0,-21 0 0,0 21 16,0-21-16,0 21 0,0 0 15,-1 21-15,22 0 16,-21 0-16,21 0 0,-21 0 16,21 22-16,0-22 0,0 0 15,0 21-15,0-20 0,0-1 0,0 0 16,21 0-16,0 0 0,1-21 0,-1 21 16,0-21-16,0 0 0,0 0 15,22 0-15,-22 0 0,21-21 0,0 21 16,-20-21-16,20 0 0,-21 0 0,21 0 15,-20-1-15,20 1 0,-21 0 16,0 0-16,-21 0 0,21 0 0,-21-1 16,22 1-16,-22 0 0,0 0 15,0 42 17,0 0-32,0 0 15,0 1-15,0 20 0,-22-21 0,22 0 16,0 0-16,0 1 0,0-1 15,0 0-15,0 0 0,22-21 16,-1 0-16,0 0 0,0 0 0,0 0 16,22 0-16,-22 0 0,21 0 15,-21-21-15,22 0 0,-22 21 0,21-21 16,-21-1-16,0 1 0,1 0 0,-1 0 16,-21 0-16,21 0 0,-21-1 15,21 1-15,-21 0 0,0 0 0,0 0 16,0 0-16,0 42 31,0 0-31,0 0 0,0 0 16,0 0-16,0 22 0,0-1 15,0 0-15,0 1 0,0 20 0,0 1 16,0-1-16,21 1 0,0 20 0,1-20 16,20 21-16,-21-1 0,0 1 15,22 21-15,-22-22 0,21 22 0,-21 0 16,22 0-16,-22-21 0,21 20 0,-21-20 15,0 21-15,1-21 0,-1-1 0,-21 1 16,0-22-16,0 1 0,0 42 16,0-64-16,-21 0 0,-1-20 15,1-1-15,-21 0 0,-43 21 0,43-42 16,0 0-16,-22 0 0,1 0 0,20-21 16,-41 0-16,20 0 0,1-22 0,-1 22 15,1-42-15,-1 20 0,1-20 0,20-1 16,1 1-16,0-22 0,20 22 0,1-22 15,21-21-15,0 22 0,0-22 0,0 21 16,0-21-16,0 0 0,21 22 0,1-22 16,20 21-16,-21 1 0,0 20 0,22-21 15,20-42-15,-42 64 16,22 21-16,-1-22 0,0 22 0,-21-1 16,22 1-16</inkml:trace>
  <inkml:trace contextRef="#ctx0" brushRef="#br0" timeOffset="80510.24">19897 13737 0,'0'-21'0,"0"42"0,0-63 15,0 63 17,0 0-32,0 0 0,-22 1 0,22-1 15,0 21-15,0-21 0,0 0 0,0 1 16,0 20-16,0-21 0,-21 0 15,21 0-15,0 1 0,0-1 0,0 0 16,0 0-16,0 0 16,21-42 15,-21 0-31,22 0 16,-1 0-16,-21-1 0,21 1 0,-21 0 15,21 0-15,0 0 0,-21 0 16,21-1-16,-21 1 0,22 21 15,-1 0 1,-21 21-16,21-21 0,-21 22 16,21-1-16,-21 0 0,0 0 15,0 0-15,21 0 0,0 1 16,-21-1-16,22 0 0,-1-21 16,0 0-16,0 0 0,0 0 15,0 0-15,1 0 0,-1 0 0,0 0 16,0 0-16,0-21 0,0 21 0,1-21 15,-1-1-15,-21 1 0,0 0 16,21 0-16,-21 0 0,0 0 0,0-1 16,0 1-16,0 0 0,0-21 0,0 21 15,0-1-15,0-20 0,0 21 0,0 0 16,-21 0-16,21-1 0,-21 22 0,21-21 16,-22 21-1,22 21 1,0 1-16,0-1 15,0 0-15,0 0 0,0 0 0,22 0 16,-1 1-16,0-1 0</inkml:trace>
  <inkml:trace contextRef="#ctx0" brushRef="#br0" timeOffset="80914.17">20870 13758 0,'0'0'15,"21"0"-15,-21-21 0,0 0 0,0 0 16,0 0-16,0 0 15,-21 21-15,0 0 16,0 0-16,0 0 16,0 0-16,-1 21 0,22 0 0,-21 0 15,21 0-15,-21 0 0,21 1 0,0 20 16,0-21-16,0 0 0,0 22 0,0-22 16,0 0-16,0 21 0,0-21 0,0 1 15,21-22-15,0 21 0,1 0 0,-1-21 16,21 0-16,-21 0 0,0 0 15,1 0-15,-1 0 0,0 0 0,0 0 0,0 0 16,0-21-16,-21 0 0,22-1 16,-22 1-16,0 0 15,0 0-15,0 0 0,0 0 16,0-1-16,0 1 0,0 0 0,0 0 16,-22-21-16,1 20 0,21 1 0,-21 0 15,0 21-15,21-21 0,-21 21 0,0 0 16,-1 0-16,1 21 15,21 0-15,-21-21 0,21 21 16,0 1-16,0-1 0,0 0 16,0 0-16,21 0 15,0-21-15</inkml:trace>
  <inkml:trace contextRef="#ctx0" brushRef="#br0" timeOffset="81295.66">21272 13801 0,'22'0'0,"-44"0"0,44-21 0,-22-1 15,21 22-15,-21-21 0,0 0 16,21 21-16,-21-21 0,0 0 16,21 21-16,0 0 15,0 0-15,1 0 0,-1 21 16,0-21-16,0 21 16,-21 0-16,0 0 0,21 1 0,-21 20 15,21-21-15,-21 0 0,0 0 0,0 1 0,0-1 16,0 0-16,0 0 0,0 0 0,0 0 15,0 1-15,0-1 0,-21-21 0,21 21 16,-21-21-16,21-21 47,0 0-47,0-1 0,0 1 16,21 21-16,-21-21 0,21 0 0,1-21 15,-22 20-15,21 1 0,0 0 0,-21-21 16,21 21-16,0-1 0,0-20 0,-21 21 15,22 0-15,-22 0 0,21 21 0,-21-22 16,21 22-16,0 0 16,-21 22-16,0-1 15,21 0-15,0 0 0,-21 0 16</inkml:trace>
  <inkml:trace contextRef="#ctx0" brushRef="#br0" timeOffset="82230.97">22310 13991 0,'0'-21'16,"0"0"-16,0 0 15,0 0-15,0-1 16,0 1-16,0 0 0,0 0 16,0 0-16,0 0 0,0-1 0,0 1 15,0 0-15,0 0 0,-22 21 16,1 0-16,0 0 0,0 0 15,-21 21-15,20 0 0,1 0 0,-21 1 16,21-1-16,-22 0 0,22 21 0,0-21 16,0 22-16,0-22 0,0 0 0,21 21 15,0-20-15,0 20 0,0-21 0,0 0 16,0 0-16,21-21 0,-21 22 0,21-1 16,0-21-16,0 0 0,0 0 0,1 0 15,-1 0-15,0 0 0,0 0 0,0 0 16,0 0-16,1 0 0,-1-21 0,0 21 15,0-22-15,0 1 0,-21 0 16,21 0-16,1 0 0,-22 0 0,0-1 16,0-20-16,21 0 0,-21-1 0,21 1 15,-21-21-15,21 20 0,-21-20 0,21 20 16,-21-20-16,0-1 0,0 22 0,21-21 16,-21 20-16,22 1 0,-22 0 15,0-1-15,0 1 0,21 21 0,0-22 0,-21 22 16,0 0-16,21 21 0,-21-21 0,0 42 15,0 21 1,0-20 0,0 20-16,0-21 0,0 21 0,0 1 15,-21 20-15,21-20 0,0-1 0,-21 21 16,21 1-16,0-22 0,0 22 0,0-22 16,0 0-16,-21 1 0,21-1 0,0 0 15,-22 1-15,22-22 0,0 21 0,0-21 16,0 1-16,0-1 0,0 0 0,0 0 15,22-21-15,-1 0 16,0 0-16,0 0 0,0 0 16,0 0-16,1 0 0,20 0 0,-21-21 15,0 21-15,22-21 0,-22 0 0,21-1 16,-21 1-16,22 0 0,-22 0 16,0 0-16,0 0 0,21-1 0,-20-20 15,-1 21-15,0 0 0,0 0 0,-21-1 16,0 1-16,21 0 0,-21 0 0,0 0 15,-21 21 1,0 0-16,0 21 16,0 0-16,-1-21 0,22 21 0,-21 0 15,21 1-15,0-1 0,-42 0 0,42 0 16,0 0-16,0 0 0,0 1 0,21-1 16,0 0-16,0-21 0,1 42 0,-1-42 15,-21 21-15,21-21 0,0 0 16,-21 22-16,-21-1 47,0-21-47,0 0 0,-1 0 15,1 0-15,0 0 0,0 0 16,0 0-16,0 0 0,-1 0 0,1 0 16,0 0-16,0 0 0,0 0 15,0 0-15,-1 0 0,-20 0 0,42-21 16,-21 21-16,0-22 0,0 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3:37:20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720 0,'0'-21'15,"21"21"1,-21-22 15,0 1-15,21 0-1,-21 0-15,0 0 16,0 0-16,0-1 16,0 1-16,0 0 0,0 0 15,0 0-15,0 0 0,0-1 16,0 1-16,0 0 0,0 0 0,0 0 16,0 0-1,0 42 1,0 0-1,0 0-15,0 0 0,0 0 0,-21 22 16,0-1-16,-1 22 0,22-22 16,0 21-16,-21 22 15,0-21-15,0 20 0,21 1 16,-21 0-16,0-1 0,-1-20 0,22 20 16,0 1-16,0-21 0,-21 20 15,21 1-15,-21-22 0,21 1 16,-21-1-16,21 1 0,0-22 15,-21 1-15,0-1 0,21-21 0,-22 0 16,22 0-16,0 1 0,-21-22 16,0-22-1,21-20-15,0 21 16,0-21-16,0-22 0,0 22 16,-21-22-16,21-20 15,0 20-15,-21 1 0,21-1 0,0 1 16,0 20-16,0 1 0,0 0 15,-21-1-15,21 22 0,0 0 16,0 0-16,0 42 16,0 0-1,21 0-15,0 43 16,0-22-16,0-21 0,-21 22 16,21 20-16,1-21 0,-1 1 0,0 20 15,0-20-15,0-1 0,0 0 16,22 1-16,-22-22 15,21 0-15,1 0 0,-22 0 0,21 0 0,0-21 16,-20 0-16,20 0 16,0 0-16,-21-21 0,22 0 15,-22 0-15,0 0 0,0 0 0,0-22 16,1 1-16,-1 0 0,0-1 16,0 1-16,0 0 0,-21-1 15,0 1-15,21 0 0,1-1 0,-22 22 16,0 0-16,0 0 0,0 0 15,0 42 1,0 0-16,0 0 0,0 0 16,0 0-16,0 22 15,0-22-15,0 21 0,0 1 0,0-1 16,0 0-16,0 1 0,0-1 16,0-21-16,0 21 0,0-20 15,0-1-15,21 21 0,-21-21 16,0 0-16,0-42 31,0 0-31,0-21 16,0 21-16,21-22 0</inkml:trace>
  <inkml:trace contextRef="#ctx0" brushRef="#br0" timeOffset="406.76">1884 974 0,'0'0'0,"-21"0"0,21 21 15,0 0-15,0 0 0,0 0 16,0 1-16,0-1 16,21-21-16,0 0 15,0 0-15,0 0 16,0 0-16,1 0 15,-1-21-15,0-1 0,0 22 0,-21-21 16,0 0-16,0 0 0,0 0 16,0 0-16,0-1 0,0 1 15,0 0-15,-21 0 0,0 0 0,-22 0 16,22 21-16,0 0 0,0 0 16,0 0-16,0 0 0,-22 0 15,22 21-15,0-21 0,0 21 16,21 0-16,0 0 0,-21 22 15,21-22-15,0 0 0,0 0 0,0 0 16,0 0-16,21 1 0,0-1 16,0 0-16,0-21 15,22 0-15,-22 0 0,0 0 16,21 0-16,-21 0 0,22 0 16</inkml:trace>
  <inkml:trace contextRef="#ctx0" brushRef="#br0" timeOffset="738.75">2646 656 0,'0'0'0,"21"-21"0,0-21 0,-21 21 15,21-1-15,-21 1 0,21 0 0,-21 42 47,0 0-47,0 1 0,-21-1 16,0 21-16,0-21 0,21 43 15,-21-22-15,0 22 0,21-1 0,-22 1 16,1-1-16,0 1 0,21-1 16,0 1-16,-21-1 0,21 1 15,0-1-15,0-21 0,0 22 0,0-22 16,0 1-16,0-1 0,0 0 16,0 1-16,0-22 0,0 0 15,0 0-15,0 0 0,21-21 0,0 0 16,0 0-16,1 0 15,-1-21-15,-21 0 16,21 0-16,0-22 0,-21 22 16,0-21-16</inkml:trace>
  <inkml:trace contextRef="#ctx0" brushRef="#br0" timeOffset="1002.6">2222 1397 0,'22'0'0,"-1"0"0,0 0 15,21 0-15,-21 0 16,22 0-16,-1-21 0,0 21 16,1 0-16,-1-21 0,0 21 0,1 0 15,-22-21-15,0 21 0,0 0 16,0 0-16,1 0 0,-1 0 0,-21-22 47</inkml:trace>
  <inkml:trace contextRef="#ctx0" brushRef="#br0" timeOffset="1842.73">2879 1503 0,'0'0'0,"21"0"16,0 0-16,0 0 15,0-21-15,0 21 0,1-21 0,-22-1 16,21 22-16,0-21 0,0 0 15,0 0-15,-21 0 16,21 0-16,-21-1 0,0 1 16,-21 21-1,0 0 1,0 0-16,0 21 16,0 1-16,-1-1 0,1 21 0,0-21 15,21 0-15,0 22 0,-21-1 16,21 0-16,0 1 0,0-22 15,0 21-15,0 1 0,0-22 0,0 0 16,0 21-16,21-42 16,0 21-16,0 1 0,1-22 15,-1 0-15,0 0 0,0 0 16,0 0-16,0 0 16,1-22-16,-22 1 0,21 21 0,0-21 15,0-21-15,0 21 0,-21-1 16,21-20-16,1 0 0,-1 21 0,0-22 15,0 1-15,0 21 0,0-22 16,1 22-16,-1-21 0,0 21 16,0 0-16,0-1 0,0 1 0,1 21 15,-1 0-15,0 0 16,0 0-16,0 0 0,0 21 0,1 1 16,-1-1-16,0 0 15,0 0-15,0 0 0,-21 22 0,21-1 16,-21-21-16,22 21 0,-22 1 15,0-1-15,0-21 0,0 22 16,0-22-16,0 21 0,0-21 0,-22 0 16,1 1-16,21-1 0,-21-21 15,0 0 1,21-21 0,0-1-16,0-20 0,0 21 15,0-21-15,0 20 0,21-20 16,-21 0-16,21-1 15,0 1-15,1 0 0,-1-1 0,-21 1 16,21 21-16,0-21 0,0 20 16,0 1-16,-21 0 0,0 0 0,22 21 15,-1-21-15,0 21 16,0 21 0,-21 0-16,21-21 15,-21 21-15,21 0 0,-21 1 16,0-1-16,0 0 0,22 0 15,-1 0-15,-21 0 16</inkml:trace>
  <inkml:trace contextRef="#ctx0" brushRef="#br0" timeOffset="2450.89">4318 1715 0,'0'0'0,"21"0"0,0 0 16,0 0-16,1-22 0,-1 1 0,0 0 15,-21 0-15,21-21 0,0 20 16,0 1-16,1-21 0,-22 21 16,0-22-16,0 22 0,0-21 0,0 21 15,0 0-15,0-22 0,0 22 16,-22 0-16,22 0 16,-21 21-16,0 0 0,0 0 15,0 21-15,0 0 0,-1 0 16,-20 0-16,21 1 0,0 20 15,0 0-15,-1 1 0,1-1 16,0 21-16,21-20 0,0-1 0,-21 0 16,21 1-16,0-1 0,0-21 15,0 0-15,0 1 0,21-1 0,0-21 16,0 0-16,1 0 16,20 0-16,-21-21 0,0-1 0,0 1 15,22 0-15,-22 0 0,0 0 16,21-22-16,-20 22 0,-1-21 15,0 0-15,0 20 0,0-20 16,0 0-16,1 21 0,-1-22 16,-21 22-16,21 0 0,-21 0 0,0 0 15,0 42 17,0 0-32,0 0 0,0 0 15,0 0-15,0 1 0,0 20 0,0-21 16,0 21-16,-21-20 0,21 20 15,0 0-15,0-21 0,0 1 16,0 20-16,0-21 0,0 0 0,0 0 16,0 1-1,21-22 1,0 0 0,0-22-16,0 22 0,1-21 15,-22 0-15,21-21 0,21 21 16,-21-22-16,0 22 0</inkml:trace>
  <inkml:trace contextRef="#ctx0" brushRef="#br0" timeOffset="2862.65">5334 635 0,'0'0'0,"0"-21"0,0 0 0,0 0 16,0-1-16,0 44 31,0-1-31,0 21 0,0-21 16,0 22-16,0-1 0,0 21 15,0-20-15,0 20 0,-21 1 16,21-22-16,-21 22 0,21-1 0,-22-21 16,22 1-16,-21-1 0,21 0 15,0 1-15,-21-1 0,21 0 0,-21-20 16,21 20-16,0-21 0,0 0 15,0 0-15,-21 1 0,21-1 16,0 0-16,0 0 0,0 0 16,0 0-1,0-42 48,0 0-48,0 0 1,0 0-16</inkml:trace>
  <inkml:trace contextRef="#ctx0" brushRef="#br0" timeOffset="3426.84">5948 1312 0,'0'0'0,"42"-42"15,-21 21-15,-21 0 16,0 0-16,0-1 16,0 1-16,0 0 0,0 0 0,-21 21 31,0 0-31,0 0 0,0 0 15,-1 21-15,1 0 0,-21 0 16,21 1-16,0-1 0,-1 0 0,1 0 16,0 0-16,0 0 0,21 1 15,-21-1-15,21 0 0,0 0 0,0 0 16,0 0-16,21 1 16,0-22-16,0 0 15,0 0-15,1 21 0,-1-21 0,21 21 16,-21-21-16,0 0 0,1 0 15,-1 21-15,21-21 0,-21 0 16,-21 21-16,21-21 0,1 21 16,-1-21-16,-21 22 0,0-1 15,0 0-15,0 0 16,-21 0 0,-22 0-16,22-21 0,0 22 15,-21-22-15,20 21 0,-20-21 0,21 21 16,-21-21-16,20 0 0,1 21 15,0-21-15,0 0 0,0 0 0,0 21 16,-1-21-16,1 0 16,0 0 15,0 0-15,0 0-1,0 0-15</inkml:trace>
  <inkml:trace contextRef="#ctx0" brushRef="#br0" timeOffset="4126.43">1439 2392 0,'0'0'0,"-106"21"16,85-21-16,0 0 0,0 0 16,42 0 31,0 0-47,22 0 0,-22 0 0,21 0 15,-21 0-15,22 0 0,20 0 16,-21 0-16,22 0 0,-1 0 15,22 0-15,-21 0 0,20 0 0,22 0 16,0 0-16,21 0 0,0 0 16,0 0-16,0 0 0,21 0 15,-21-21-15,0 21 0,169-21 16,-147 21-16,-22 0 0,21-21 16,0-1-16,-21 22 0,21 0 15,0-21-15,0 21 0,-21 0 16,22-21-16,-22 21 0,0 0 0,-22 0 15,-20-21-15,21 21 0,-21-21 16,-22 21-16,1 0 0,-1 0 0,-21 0 16,1-21-16,-22 21 0,0 0 15,0 0 79,0 0-94,1 0 16,-1-22-16</inkml:trace>
  <inkml:trace contextRef="#ctx0" brushRef="#br0" timeOffset="5032.92">7810 1503 0,'-21'-21'15,"0"21"1,21-21 0,-21 21-1,0 0-15,0 0 16,21-22-16,-22 22 0,1 0 15,0 0-15,0 0 16,0 0-16,0 0 0,-1 0 0,1 0 16,0 0-16,0 0 0,0 0 15,0 0-15,-1 0 0,1 0 0,0 0 16,42 0 15,0 0-31,22 0 16,-1 0-16,0 0 0,22 0 0,-22 0 15,43 0-15,-22 0 0,1 0 16,21 0-16,-22 0 0,1-21 0,-1 21 16,1 0-16,-1 0 15,1 0-15,-1 0 0,-21 0 0,1 0 16,20 0-16,-20 0 0,-22 0 16,21 0-16,-21 0 0,22 0 0,-22 0 15,0 0 1,-42 0 15,0 0-31,-1 0 16,1 0-16,0 0 0,0 0 15,0 0-15,0 0 0,-22 0 0,22 0 16,0 0-16,-21 0 0</inkml:trace>
  <inkml:trace contextRef="#ctx0" brushRef="#br0" timeOffset="5391.25">7408 1588 0,'-21'0'0,"42"0"0,-63 0 0,42 21 16,0 0-1,42-21 1,-21 0-16,43 0 0,-22 0 0,22 0 15,20 0-15,-20 0 16,21 0-16,-1 0 0,1 0 0,0 0 16,-22 0-16,22 0 0,-22 0 15,1-21-15,-1 21 0,1 0 0,-1-21 16,-20 21-16,-1 0 0,0 0 16,1 0-16,-1-22 0,-21 22 0,21 0 15,-20 0-15,-1 0 16,-42 0 15,-1 0-15,1-21-16,0 21 15,0-21-15,21 0 0,-21 21 16</inkml:trace>
  <inkml:trace contextRef="#ctx0" brushRef="#br0" timeOffset="5891.3">8594 1080 0,'0'0'0,"-22"0"0,1 0 16,21-22-16,-21 22 15,21 22 1,0-1-1,21 0-15,0 0 16,1-21-16,-1 21 0,0 0 0,21-21 16,1 22-16,-1-1 0,0-21 15,1 0-15,-1 21 0,21-21 0,-20 0 16,-1 0-16,0 0 0,1 21 16,-1-21-16,-21 0 0,22 0 0,-22 0 15,0 0-15,0 0 0,0 0 16,-21 21-16,0 0 31,0 1-31,-21-22 0,0 21 0,-21 0 16,-1 0-16,1 21 0,0-20 15,-22 20-15,1 0 0,-1 1 0,1-1 16,-1 0-16,22 22 0,-22-22 16,22-21-16,0 22 0,20-1 0,-20 0 15,21-21-15,0 1 0,0 20 16,-1-21-16,1 0 0,21 0 15,0 1-15,0-1 16,21-21 15,1 0-31,-1-21 0,21-1 16</inkml:trace>
  <inkml:trace contextRef="#ctx0" brushRef="#br0" timeOffset="6606.4">10329 1101 0,'0'0'0,"-21"-21"0,21-1 16,0 1-16,0 0 16,0 0-16,21 0 15,0 21-15,1 0 16,-1 0-16,0 0 0,0 21 16,0 0-16,0 21 0,22 1 0,-22-1 15,21 0-15,-21 1 0,1-1 16,-1 22-16,0-22 0,0 0 0,0 22 15,-21-22-15,0 0 0,0 22 16,0-43-16,0 21 0,0 1 16,0-22-16,0 0 0,0 0 15,0-42 17,0 0-32,0 0 0,0-22 15,21 1-15,-21 0 0,22-1 16,-1 1-16,-21-21 0,21-1 0,0 22 15,0-22-15,0-20 0,1 20 16,-1 1-16,0-1 0,0 22 0,0-22 16,-21 22-16,21 0 0,1 20 15,-22 1-15,0 0 0,21 21 16,0 0-16,-21 21 16,21 0-1,-21 1-15,0-1 0,0 0 16,21 21-16,-21-21 0,0 1 15,0 20-15,0-21 0,21 0 0,1 0 16,-1 22-16,-21-22 0</inkml:trace>
  <inkml:trace contextRef="#ctx0" brushRef="#br0" timeOffset="8432.28">11620 1630 0,'0'0'0,"22"0"16,-22-21-16,21 0 16,0-1-16,-21 1 0,0 0 15,0 0-15,0-21 0,0 20 16,0 1-16,0-21 0,0 21 0,0 0 16,-21-22-16,21 22 0,-21 0 15,-1 21-15,1 0 0,0 0 0,0 0 16,0 0-16,0 0 0,-1 21 15,-20 0-15,21 0 0,-21 22 16,20-22-16,-20 21 0,21 1 16,0-1-16,-22 21 0,22-20 0,21-1 15,0 22-15,0-22 0,0-21 16,0 21-16,0 1 0,0-22 0,21 0 16,-21 0-16,22-21 0,20 0 15,-21 0-15,0 0 0,0 0 0,1-21 16,20 21-16,-21-21 0,0-21 15,0 20-15,1 1 0,-1-21 0,0 0 16,-21-1-16,21 1 0,0 0 16,-21-1-16,0 1 0,21 0 0,-21 20 15,22-20-15,-22 21 0,0 0 16,0 0-16,0-1 0,0 44 31,0-1-15,0 0-16,0 0 0,0 21 15,0-20-15,-22 20 0,22 0 0,0-21 16,0 22-16,0-1 0,0 0 16,0-20-16,0 20 0,22-21 0,-1 0 15,-21 22-15,21-43 0,0 21 16,0 0-16,0-21 0,1 0 0,-1 0 16,21 0-16,-21 0 0,0 0 15,1-21-15,20 0 0,-21-1 16,0 1-16,0-21 0,22 21 0,-22-22 15,0 1-15,0 0 0,0-22 16,1 22-16,-1 0 0,0-22 0,-21 1 16,21 20-16,-21-20 0,21-1 15,-21 22-15,0-22 0,0 22 16,0 21-16,0-21 0,0 20 0,0 1 16,0 0 30,-127 339-30,127-276-16,0 0 0,0 22 0,0-22 16,0 0-16,0 1 0,0 20 0,0-20 15,0-1-15,21 0 16,-21-21-16,22 22 0,-1-22 0,-21 0 16,21 0-16,0 0 0,0 1 15,0-22-15,1 0 0,-1 0 0,0 0 16,0 0-16,21-22 0,-20 1 15,-1 0-15,0 0 0,0 0 0,0 0 16,0-1-16,1-20 0,-1 21 16,-21-21-16,21 20 0,-21-20 0,21 21 15,-21 0-15,21 0 0,-21-1 16,0 1-16,0 0 0,0 42 31,0 0-15,0 1-16,0-1 0,0 0 15,0 0-15,0 0 0,0 22 0,0-22 16,0 0-16,0 0 0,0 0 16,21 0-16,1 1 0,-1-1 0,0 0 15,0 0-15,0-21 0,0 0 16,1 0-16,-1 0 0,21 0 0,-21 0 16,0 0-16,22-21 0,-22 0 15,0 0-15,0-1 0,0 1 0,1 0 16,-1 0-16,0-21 0,0 20 15,0 1-15,-21-21 0,0 21 16,21 0-16,-21-1 0,22 1 0,-22 0 16,0 0-16,0 42 47,-22 0-47,22 0 0,-21 1 0,21-1 15,-21 21-15,21-21 0,0 0 16,0 1-16,0 20 0,0-21 0,0 0 15,0 0-15,0 1 0,0-1 16,21 0-16,0-21 0,1 21 0,-1-21 16,0 0-16,0 0 0,21 0 15,-20 0-15,20 0 0,-21 0 16,21 0-16,1-21 0,-22 21 16,0-21-16,21 0 0,-20-1 0,-1 1 15,0 0-15,0-21 0,0 21 16,0-1-16,-21-20 0,0 21 0,22 0 15,-22-22-15,0 22 0,0 0 16,0 0-16,0 0 0,-22 21 31,1 21-15,21 0-16,-21 0 0,21 0 16,0 1-16,0 20 0,0-21 0,0 0 15,0 22-15,0-22 0,0 0 16,0 21-16,0-21 0,0 1 15,0-1-15,21 0 0,-21 0 0,21-21 16,1 21-16,-1-21 0,0 0 16,21 0-16,-21 0 0,22 0 0,-22 0 15,21 0-15,22-21 16,-22 0-16,0 0 0,-20 0 0,20-1 16,-21 1-16,21 0 0,-20 0 15,20 0-15,-21 0 0,0-22 16,0 22-16,1 0 0,-22 0 15,0 0-15,0-1 0,0 1 0,0 0 16,-22 21 0,1 21-1,21 0-15,0 1 0,0-1 16,0 0-16,0 0 0,0 0 16,0 0-16,0 1 0,0-1 0,0 0 15,0 0-15,0 0 0,0 0 16,0 1-16,0-1 15,0 0 1,-21-21 0,0 0-16,0 0 0,0 0 15,-1 0-15,1 0 16,0 0-16,0-21 16,0 0-16,21-1 0,0 1 15,0 0-15,21 0 0</inkml:trace>
  <inkml:trace contextRef="#ctx0" brushRef="#br0" timeOffset="10438.66">15748 1566 0,'0'0'0,"0"-21"47,0 0-31,0 0-16,0 0 0,0-22 0,0 22 15,21-21-15,-21 0 0,0-1 16,0 1-16,21-22 0,-21 22 0,21-21 15,-21-1-15,0 22 0,0-1 16,0 1-16,0 0 0,0 21 0,0-1 16,22 1-16,-22 0 15,0 42-15,0 0 16,0 1-16,0 20 0,-22-21 16,22 43-16,0-22 0,-21 21 0,0-20 15,21 20-15,-21 1 0,21-22 16,0 22-16,0-22 0,0 21 0,0-20 15,0-1-15,0-21 0,21 22 16,0-22-16,0 21 0,1-42 0,-1 21 16,0 0-16,0-21 0,21 0 15,-20 0-15,-1 0 0,0-21 0,21 0 16,-21 0-16,1 0 0,-1-22 16,21 22-16,-21-21 0,0 21 15,1-22-15,-1 1 0,0 0 16,21-22-16,-21 22 0,-21-22 0,22 1 15,-1-1-15,0 22 0,-21-21 16,0 20-16,0 1 0,0 0 0,0 20 16,0 1-16,0 42 31,-21 1-31,0 20 0,-1 0 16,1 1-16,21 20 0,-21-21 15,0 22-15,21-1 0,-21-20 0,21 20 16,0-20-16,0 20 0,0-21 15,0 1-15,0-1 0,0 0 16,21 1-16,0-22 0,0 0 16,22 0-16,-22 0 0,0 1 0,21-22 15,-21 0-15,22 0 0,-22 0 16,21-22-16,1 1 0,-22 0 0,21 0 16,-21 0-16,22 0 0,-22-1 15,21-20-15,-21 21 0,0-21 0,1 20 16,-1-20-16,-21 21 0,21 0 15,-21 0-15,0-1 0,0 1 16,0 42 15,-21 1-31,21-1 16,-21 0-16,21 0 0,0 0 0,0 0 16,0 1-16,0-1 0,0 0 15,0 0-15,21 0 0,0 22 16,-21-22-16,21-21 0,-21 21 15,0 0 1,0-42 15,0 0-31,0 0 16,-21 21-16,0-22 0,0 22 16,-1-21-16,1 21 15,0 0-15,0 0 0,0 0 16,0 21-1,-1 1-15,22-1 0,0 0 16,0 0-16,22-21 16,-1 21-16,0 0 0,0-21 0,0 22 15,0-22-15,22 0 0,-22 0 16,21 0-16,-21 0 0,22 0 0,-1 0 16,-21 0-16,22-22 0,-1 22 15,0-21-15,1 0 0,-1 0 0,0 0 16,1 0-16,-22-1 0,21-20 15,0 21-15,-20 0 0,20-22 16,-21 22-16,0-21 0,0 21 16,1-43-16,-22 43 0,0 0 15,0 0-15,0 0 0,-22 21 16,1 0-16,0 0 0,0 0 16,-21 21-16,20 0 0,1 0 15,0 0-15,0 0 0,0 1 0,0 20 16,21-21-16,0 21 0,0-20 15,0-1-15,0 21 0,21-21 0,0 0 16,0 22-16,21-22 0,-20 0 16,20-21-16,21 21 0,-20-21 15,-1 0-15,22 0 0,-22 0 16,0 0-16,1 0 0,20 0 0,-21-21 16,-20 0-16,20 21 0,0-21 15,-21 0-15,1-1 0,20 1 0,-21 0 16,0-21-16,-21 21 0,0-1 15,21-20-15,-21 21 0,0-21 0,0 20 16,0 1-16,0 0 0,-21 0 16,0 21-16,-21 0 0,21 0 15,-1 0-15,1 0 0,-21 0 16,21 21-16,-22 0 0,22 0 16,0 1-16,0-1 0,0 21 0,21-21 15,0 0-15,0 22 0,-21-22 16,21 0-16,0 21 0,0-20 15,0-1-15,0 0 0,0 0 0,0 0 16,21-21-16,0 0 0,0 0 16,0 0-16,0 0 15,1 0-15,-22-21 0,42 21 0,-42-21 16,42 0-16,-21 0 0,1-1 16,-1-20-16,0 21 0,0-21 0,0-1 15,0 1-15,1 0 0,-22-22 16,21 22-16,-21-22 0,21 1 15,-21-1-15,0 1 0,0 20 16,0 1-16,0 0 0,0-1 0,0 22 16,0 0-16,0 0 0,-21 21 15,0 21 1,21 21-16,-22-20 0,22 20 16,-21 21-16,0-20 0,21 20 0,0 1 15,-21-1-15,21 1 0,0-1 16,0-20-16,0 20 0,0-21 0,0 1 15,0 20-15,21-42 0,0 22 16,43 20-16,-22-42 16,-21 1-16,22-22 0,-22 0 0,21 0 15,-21 0-15,22 0 0,-22-22 16,21 22-16,-21-21 0,0 0 16,22 0-16,-22 0 0,0 0 0,0-1 15,0-20-15,1 21 0,20 0 16</inkml:trace>
  <inkml:trace contextRef="#ctx0" brushRef="#br0" timeOffset="10891.42">19664 1228 0,'0'0'0,"0"-21"0,0-22 16,-21 64 15,21 1-31,0-1 0,-22 0 16,22 21-16,0-21 0,0 1 0,0 20 16,-21-21-16,21 0 0,0 22 15,0-22-15,0 0 0,0 0 0,0 0 16,0 0-16,0 1 15,-21-1-15,21-42 32,0-1-17,0 1-15,0 0 16</inkml:trace>
  <inkml:trace contextRef="#ctx0" brushRef="#br0" timeOffset="11266.72">19664 1037 0,'0'0'0,"-21"-21"0,-1 0 0,1 21 16,0 0-16,-42 0 16,41 0-16,1 0 0,21 21 15,-21-21-15,21 21 0,0 0 16,21 1-16,0-22 16,1 0-16,20 0 15,-21 0-15,0 0 0,22 0 0,-22 0 16,0-22-16,21 22 0,-21-21 15,1 0-15,-1 21 0,-21-21 16,0 0-16,0 0 0,0-1 0,0 1 16,0 0-16,0 0 0,0 0 15,-21 0-15,-1 21 0,1 0 0,0 0 16,0 0-16,0 0 0,0 0 16,-1 21-16,1 0 0,0 0 15,0 0-15,21 0 0,0 1 0,-21 20 16,21-21-16,0 0 0,0 0 15,0 1-15,0-1 0,0 0 16,21 0-16,-21 0 0,21 0 16,21-21-16,-20 22 0,20-1 0,-21-21 15,21 0-15,-20 21 0</inkml:trace>
  <inkml:trace contextRef="#ctx0" brushRef="#br0" timeOffset="11754.44">20087 1228 0,'21'-21'15,"-21"-1"-15,0 44 32,0-1-32,-21 0 15,21 0-15,0 0 0,0 0 16,-21 1-16,21-1 0,0 0 16,0 21-16,0-21 0,0 1 0,0-1 15,0 0-15,0 0 0,-21 0 16,21 0-16,-21 1 0,21-1 15,-22-21 1,22-21 15,-21-1-31,21 1 0,0 0 0,0 0 16,0 0-16,0 0 0,0-22 16,21 1-16,1 21 0,-1-22 0,0 1 15,0 0-15,0-1 16,0 1-16,22 21 0,-1-21 0,0 20 15,1 22-15,-1-21 0,0 21 16,1 0-16,-1 21 0,0 1 16,-20-1-16,-1 21 0,0-21 0,-21 22 15,0 20-15,0-21 0,0 1 16,0-1-16,0 22 0,-21-22 0,0 0 16,-1 1-16,1-22 0,0 21 15,21-21-15,0 0 0,0 1 16,21-22-1,0 0-15,22-22 16,-22 1-16,21-21 16,1 21-16,-22 0 0,21-22 0,0 22 15,-20-21-15</inkml:trace>
  <inkml:trace contextRef="#ctx0" brushRef="#br0" timeOffset="12250.15">21844 762 0,'0'0'0,"21"-21"0,-21 0 15,0 0-15,0 63 31,0-21-15,-21 21-16,21 1 0,-21 20 16,21-20-16,-21 20 0,21 1 0,0-1 15,-22-21-15,22 22 0,-21-22 16,0 1-16,21-1 0,0 0 0,-21 1 16,21-1-16,-21-21 0,21 0 15,-21 0-15,21 1 0,0-1 0,0-42 47,-22-1-31,22 1-16,-21 0 0,0 0 15</inkml:trace>
  <inkml:trace contextRef="#ctx0" brushRef="#br0" timeOffset="13034.7">21399 1334 0,'0'0'0,"-42"-22"0,21 22 15,-21 0-15,63 0 31,0 0-31,21 0 0,1 0 16,20 0-16,1-21 0,-1 21 16,1-21-16,20 0 0,-20 0 15,20 21-15,-20-21 0,-1-1 16,1-20-16,-1 21 0,-20 0 0,-1-22 16,0 1-16,22-21 15,-43 20-15,-21 1 0,0 0 0,0-1 16,0 1-16,0 0 0,0 20 15,0 1-15,0 0 0,-21 21 16,0 0-16,0 0 16,-1 21-16,22 0 0,-21 22 15,0-1-15,21 22 0,0-22 0,-21 21 16,21 1-16,-21-22 16,21 22-16,-21-1 0,21-20 0,0-1 15,0 0-15,0 1 0,0-1 16,0 0-16,0-21 0,0 1 0,0-1 15,0 0-15,0 0 16,0-42 0,0 0-1,0 0-15,0-1 0,0 1 16,0-21-16,21 21 0,0 0 16,-21-22-16,21 1 0,0 21 0,0-22 15,1 22-15,-1 0 0,0 0 16,0 21-16,0 0 0,0 0 15,1 0-15,-1 0 0,-21 21 16,21 0-16,-21 22 0,0-22 16,0 0-16,0 21 0,0-21 15,0 1-15,0 20 0,0-21 0,0 0 16,0 0-16,0 1 0,0-1 16,0 0-16,21-21 15,0 0-15,0 0 16,22 0-16,-22 0 0,21 0 0,-21 0 15,22-21-15,-1 21 0,0-21 16,-20-1-16,20 1 0,-21 21 0,21-21 16,-20 0-16,-1-21 15,0 20-15,-21 1 0,21 0 0,-21 0 16,0 0-16,0 0 0,-21 21 31,0 0-31,0 0 16,-1 21-16,22 0 0,-21 0 0,0 0 15,0 0-15,0 1 0,0-1 16,21 0-16,0 0 0,0 0 16,0 0-16,0 1 0,21-22 15,0 0-15,21 0 16,-21 0-16,22 0 0,-1 0 0,0 0 16</inkml:trace>
  <inkml:trace contextRef="#ctx0" brushRef="#br0" timeOffset="13418.48">23580 1080 0,'0'0'0,"0"-22"0,-22 1 15,1 0-15,21 0 0,-21 21 16,21-21-16,-21 21 0,0 0 16,21 21-16,0 0 15,0 0-15,0 0 0,-21 1 0,21 20 16,0 0-16,0 1 0,0-1 15,0 0-15,0 1 0,0 20 16,0 1-16,0-1 0,0 1 16,0 20-16,0-20 0,-22 20 0,22 1 15,-21 0-15,21-1 0,-21 1 16,0 21-16,21-21 0,-21 20 0,0-20 16,-1 0-16,22-22 0,0 22 15,0-22-15,0-20 0,-21-1 0,21 0 16,0 1-16,0-22 0,0 0 15,-21 0-15,21-42 32,0 0-32,0 0 15,0 0-15,0-1 0,0-20 0,21 0 16,0-1-16,-21 1 0,22-21 16,-1-1-16,0-21 0,0 22 0</inkml:trace>
  <inkml:trace contextRef="#ctx0" brushRef="#br0" timeOffset="13749.29">23516 1482 0,'0'0'0,"0"-43"0,-21 1 0,21 0 15,0 21-15,0-22 0,0 22 16,0 0-16,0 0 0,0-22 16,21 22-16,0 21 0,22-21 0,-22 0 15,21 21-15,0 0 0,1 0 16,-1 0-16,0 21 0,1 0 15,-1 0-15,-21 1 0,0-1 0,1 0 16,-22 0-16,0 21 0,0-20 16,0-1-16,-22 0 0,1 0 15,0 0-15,0 0 0,-21 1 16,20-22-16,-20 21 0,-43-21 0,64 0 16,-21 0-16,21 0 0,0 0 15,-1 0-15,1 0 0,21-21 31,21 21-31,1-22 16,-1 1-16,21 21 0,-21-21 16,22 0-16,-1 21 0,-21-21 0</inkml:trace>
  <inkml:trace contextRef="#ctx0" brushRef="#br0" timeOffset="14150.06">24024 1249 0,'0'-21'16,"21"0"-16,-21-1 15,0 1-15,21 0 16,1 21-16,-1 0 16,0 0-16,-21 21 15,21 0-15,0 1 16,-21-1-16,0 0 0,0 0 16,0 21-16,0-20 0,0 20 0,0-21 15,0 0-15,0 22 0,0-22 16,0 0-16,0 0 0,0 0 15,0-42 32,0 0-47,0 0 0,0 0 0,0-1 16,0 1-16,21 0 16,1-21-16,-22 21 0,21-22 0,-21 22 15,0 0-15,21-21 0,0 20 16,-21 1-16,21 21 15,0 0 1,-21 21 0,22 1-16,-22-1 15,21 0-15,0-21 0,-21 21 0,21 0 16</inkml:trace>
  <inkml:trace contextRef="#ctx0" brushRef="#br0" timeOffset="14875.67">24786 1312 0,'0'-42'16,"0"21"-16,0 0 15,0 0-15,0-1 16,-21 22-16,0 0 16,0 0-16,-1 0 0,-20 0 0,21 22 15,0-1-15,0-21 0,-22 21 16,22 21-16,0-21 0,0 1 0,0-1 15,-1 0-15,22 0 0,-21 0 16,21 0-16,0 1 0,0-1 16,0 0-16,21-21 15,1 0-15,-1 0 0,0 0 16,0 0-16,0 0 16,0 0-16,1-21 0,-1 0 0,0 21 15,0-22-15,0 1 0,0 0 16,-21 0-16,22 0 0,-1 0 0,-21-1 15,0 1-15,21 0 16,-21 0-16,0 42 31,-21 0-31,21 0 16,-21 1-16,-1 20 0,22-21 16,-21 0-16,0 22 0,21-1 0,-21 21 15,0 1-15,21-1 16,-21 1-16,21-1 0,-22 22 0,1 0 15,21-22-15,-21 22 0,0 21 16,0-22-16,21 1 0,0 0 0,-21-1 16,21 1-16,0 0 0,0-1 15,0-20-15,0 21 0,0-22 0,0 1 16,0-1-16,0 1 0,-22-1 0,22-21 16,-21 22-16,0-43 0,0 21 15,0-20-15,-22-22 0,22 0 16,0 0-16,-21 0 0,21 0 0,-22 0 15,22-22-15,-21-20 0,-1 21 16,1-21-16,0-22 0,-22 22 0,22-22 16,0 1-16,-1-1 0,22 1 15,0-22-15,21 22 0,0-22 0,0 0 16,0 1-16,21-1 0,21 0 16,-20 1-16,20 20 0,0-21 15,-21 22-15,22-1 0,-1 1 0,0-1 16,1 22-16,-1 0 0,-21-1 0,22 1 15,-22 0-15,21 21 0,-21-22 16,22 22-16,-22 0 0,0 0 0,0 0 16,0-1-16,0 22 0</inkml:trace>
  <inkml:trace contextRef="#ctx0" brushRef="#br0" timeOffset="15598.37">24680 1355 0,'0'0'0,"21"-21"15,-21-1-15,22 1 16,-22 0-16,21 21 31,-21 21-15,0 0 0,0 1-16,0-1 0,0 0 0,0 0 15,0 0-15,0 0 16,0 1-16,0-1 0,0 0 0,0 0 15,0 0 1,-21-21-16,21-21 31,0 0-31,0 0 16,0 0-16,0-1 16,0 1-16,0 0 0,21 0 0,0 0 15,0 0-15,-21-1 0,21 1 16,0 0-16,1 0 0,-1 21 15,0-21-15,0 21 0,0 0 16,0 0-16,1 0 16,-1 0-16,-21 21 0,0 0 15,0 0-15,0 0 0,0 1 16,0-1-16,0 0 0,0 0 0,0 0 16,0 0-16,-21 1 0,-1-1 15,1-21 16,21-21-15,0-1 0,0 1-16,0 0 15,21 0-15,-21 0 0,22 0 16,-1-1-16,0 1 0,0 0 0,0 0 16,0 0-16,1 21 15,-1 0-15,0 0 16,-21 21-16,0 0 15,0 0-15,0 0 0,0 1 0,0-1 16,0 0-16,0 0 0,0 0 16,0 0-16,0 1 15,-21-1-15,0-21 0,21 21 16,-22-21-16,44-21 62,-1 21-62,0-21 16</inkml:trace>
  <inkml:trace contextRef="#ctx0" brushRef="#br0" timeOffset="16038.11">25379 1312 0,'0'0'16,"21"-21"-16,0 21 0,-21-21 0,21 0 15,-42 21 32,0 0-47,0 0 0,0 21 16,21 0-16,-22-21 15,22 21-15,-21 1 0,21-1 16,0 0 0,0 0-16,21 0 15,1-21 1,-1 0-16,-21 21 15,21-21-15,0 0 16,-21 22-16,21-22 0,-21 21 16,0 0 15,-21 0-31,0-21 16,21 21-16,-21-21 0,0 0 15,-1 21-15,1-21 0,0 0 16,0 22-16,0-22 0,0 0 15,21 21-15,-22-21 16,1 0 47</inkml:trace>
  <inkml:trace contextRef="#ctx0" brushRef="#br0" timeOffset="24997.18">296 3683 0,'0'-21'16,"21"21"-16,-21-21 0,0 0 16,22-1-16,-1 1 15,0 0-15,-21 0 16,0 0-16,21 0 0,0-1 15,-21 1-15,0 0 16,0 0 0,0 0-16,0 42 47,0 0-47,0 0 0,0 22 15,0-22-15,0 21 0,0 0 0,0 1 16,0-1-16,0 0 0,0 1 15,0 20-15,0-20 0,-21 20 16,21 1-16,0-22 0,0 21 0,0-20 16,0-1-16,0 0 0,0 1 15,0-22-15,0 0 0,0 0 16,0 0-16,0 1 0,0-44 47,0 1-47,21 0 15,-21 0-15,21 0 16,-21 0-16,0-22 0,22 22 0,-1 0 16,0-21-16</inkml:trace>
  <inkml:trace contextRef="#ctx0" brushRef="#br0" timeOffset="25318.55">614 3937 0,'0'21'31,"0"0"-31,21 1 16,0-22 0,-21 21-16,21-21 0,0 0 0,1 0 15,-1 0-15,0 0 16,-21-21-16,21 21 0,0-22 16,0 1-16,-21 0 0,0 0 15,0 0-15,0 0 16,0-1-16,0 1 15,-21 21-15,0 0 16,0 0-16,0 0 16,0 0-16,21 21 0,-22 1 15,22-1-15,0 0 16,0 0-16,0 0 16,0 0-1,22-21-15,-1 0 0,0 0 16,0 0-16</inkml:trace>
  <inkml:trace contextRef="#ctx0" brushRef="#br0" timeOffset="25650.36">1482 3429 0,'0'0'0,"-22"0"0,22-21 0,-21 21 15,0 0-15,21 21 16,0 0 0,-21 0-16,21 22 0,0-1 0,0 0 15,0-20-15,0 20 0,0 0 16,0 22-16,0-22 0,0 0 16,0 1-16,0 20 0,0-20 0,-21-1 15,21 0-15,0 1 16,0-1-16,0 0 0,0-21 0,0 1 15,0-1-15,0 0 0,0 0 16,0-42 15,0 0-31,0 0 16,0-1-16,0-20 0</inkml:trace>
  <inkml:trace contextRef="#ctx0" brushRef="#br0" timeOffset="26180">1206 3683 0,'0'0'0,"0"-21"0,-21-21 16,21 20-16,0 1 0,0 0 0,0 0 15,21 0-15,1 21 0,-1-21 16,21-1-16,0 22 0,1 0 0,20-21 16,1 21-16,-1 0 0,-20 0 15,20 21-15,-21 1 0,1-1 16,-22 0-16,0 0 0,0 21 0,-21-20 15,0-1-15,0 21 0,-21 0 16,0-20-16,-21-1 0,-1 21 16,1-21-16,0 0 0,-1 1 15,22-1-15,-21-21 0,21 0 16,-1 0-16,1 0 0,42-21 31,1 21-31,20-22 0,-21 22 16,21 0-16,1-21 0,-1 21 0,0 0 15,1 0-15,-1 0 0,-21 0 16,22 21-16,-1 1 0,-21-1 16,0-21-16,22 42 0,-22-21 0,-21 0 15,0 22-15,0-22 0,0 21 16,0-21-16,0 22 0,-21-1 16,-1-21-16,-20 0 0,21 22 15,-21-22-15,-1 0 0,1 0 0,0 0 16,-1-21-16,-20 22 0,20-22 15,1 0-15,0 0 0,-1 0 16,1 0-16,21 0 0,-21 0 0,20-22 16,22 1-16,-21 21 15,21-21-15,0 0 0,21 0 16,1 21-16,-1-21 0,0-1 16,21 1-16,-21 0 0,22 0 15,-1 21-15</inkml:trace>
  <inkml:trace contextRef="#ctx0" brushRef="#br0" timeOffset="26906.58">2371 3810 0,'0'0'0,"-22"0"32,1 0-17,0 0-15,-21 21 0,21 0 0,-1-21 16,1 43-16,0-22 0,0 0 15,0 21-15,21-20 0,0 20 0,-21-21 16,21 21-16,0-20 0,0 20 16,0-21-16,0 0 0,0 0 15,21 1-15,-21-1 0,21 0 16,0-21-16,21 0 0,-20 0 16,-1 0-16,0 0 0,21 0 0,-21 0 15,1-21-15,20 21 0,-21-21 16,0-1-16,0 1 0,1 0 0,-22 0 15,0-21-15,0 20 16,0 1-16,0 0 0,-43 0 0,22 0 16,0-22-16,-21 22 0,20 0 15,-20 0-15,21 0 0,0 21 16,0-21-16,21-1 0,0 1 0,0 0 16,21 0-1,0 21-15,0-21 0,21 21 0,1 0 16,-1 0-16,0 0 0,1 0 15,-1 0-15,-21 0 0,22 0 0,-1 0 16,-21 21-16,21 0 0,-20 0 16,-22 0-16,0 1 0,21-1 0,-21 0 15,0 0-15,0 21 0,0-20 16,0 20-16,0 0 0,-21-21 16,21 22-16,-22-22 0,22 0 0,0 21 15,0-20-15,0-1 0,0 0 16,22 0-16,-1-21 0,0 0 15,0 0-15,21 0 16,-20 0-16,-1 0 0,0-21 0,0 0 16,21 21-16,-20-21 0,-22-1 15,21 1-15,0-21 0,-21 21 0,21 0 16,-21-22-16,0 22 0,0-21 16,0 21-16,-21-22 0,0 22 0,0 0 15,-22 0-15,22 0 0,-21 21 16,21 0-16,-22 0 0,1 0 0,21 0 15,-22 0-15,1 0 0,21 21 16,-21 0-16,20-21 16,1 21-16,21 0 0,0 0 0,0 1 15,43-22 1,-22 0 0</inkml:trace>
  <inkml:trace contextRef="#ctx0" brushRef="#br0" timeOffset="27230.91">3408 3429 0,'0'0'0,"-21"-21"0,-1-21 0,1 42 0,21-22 16,0 1-16,-21 21 0,0 0 15,21 21 1,0 1-16,0-1 0,0 21 15,0 0-15,0 1 0,0-1 0,0 0 16,0 1-16,0 20 0,0-20 16,0-1-16,0 21 0,0-20 15,0-1-15,0 0 0,0 1 16,0-1-16,0 0 0,0 1 0,0-22 16,0 0-16,0 0 0,0 0 0,0 1 15,21-22 16,-21-22-31,21-20 16,0 21-16,1 0 0</inkml:trace>
  <inkml:trace contextRef="#ctx0" brushRef="#br0" timeOffset="27608.7">3556 3979 0,'0'22'0,"21"-22"15,0 0 1,0 0-16,1 0 0,-1 0 16,21-22-16,-21 1 0,22 21 15,-22-21-15,0 0 0,0 0 16,21 0-16,-20-1 0,-22 1 0,0 0 16,21 0-16,-21 0 0,0 0 15,0-1-15,-21 22 16,-1 0-16,1 0 0,0 0 15,-21 0-15,21 0 0,-22 43 16,1-22-16,21 21 0,0-21 16,-1 22-16,1-22 0,0 21 0,21 1 15,0-1-15,0-21 0,0 21 16,0 1-16,0-22 0,0 0 0,21 43 16,0-64-1,22 21-15,-22 0 0,21-21 0,22 0 16,-22 0-16,22 0 0,-22 0 15,21-21-15,1 0 0,-22 21 0,22-22 16,-22 1-16,22 0 0,-22-21 0</inkml:trace>
  <inkml:trace contextRef="#ctx0" brushRef="#br0" timeOffset="28542.54">4762 3831 0,'0'0'0,"-21"-42"16,0 42-16,0-21 0,-21 0 0,20 21 15,1-22-15,-21 22 0,21 0 16,-22 0-16,22 0 0,-21 0 16,21 0-16,0 0 0,-22 22 0,22-1 15,0-21-15,0 21 0,0 21 16,21-21-16,-22 1 0,22-1 0,-21 21 16,21-21-16,0 22 0,0-22 15,0 21-15,0-21 0,0 0 16,0 1-16,21-1 0,1 0 0,-1-21 15,0 0-15,0 0 0,0 0 16,22 0-16,-22 0 0,0 0 0,0-21 16,0 21-16,0-21 0,1-1 15,-1 1-15,0 0 0,0 0 16,0 0-16,0-22 0,-21 22 0,0 0 16,22-21-16,-22 21 0,0-1 15,0-20-15,0 21 0,0 0 0,0 0 16,-22 21-1,22 21 1,0 0-16,0 21 16,0-21-16,0 1 0,0 20 0,0-21 15,0 21-15,22-20 0,-1-1 16,0 21-16,21-21 0,1 0 0,-22 1 16,21-1-16,22 0 15,-22-21-15,0 0 0,1 0 0,-1 0 16,0 0-16,1 0 0,-1-21 15,-21 21-15,21-21 0,-20-1 0,-1 1 16,0 0-16,-21-21 0,21 21 0,-21-1 16,0-20-16,21 21 0,-21 0 15,0-22-15,0 22 0,0 0 16,0 0-16,-21 42 31,21 0-31,0 0 0,0 1 16,-21-1-16,21 21 0,0-21 15,0 22-15,0-22 0,0 0 16,0 21-16,0-21 0,0 22 0,0-22 16,0 0-16,0 0 0,0 0 15,0 1-15,-21-1 16,21-42 0,0-1-1,0 1-15,0 0 0,0-21 16,0 21-16,21-22 0,0 1 15,0 0-15,0 20 0,1-41 0,20 21 16,-21-1-16,21 1 0,1 0 16,-1 20-16,22-20 0,-22 21 15,0 21-15,1 0 0,-1 0 16,-21 0-16,21 21 0,-20 0 0,-1 0 16,0 22-16,0-22 0,-21 0 15,0 21-15,0 1 0,0-1 0,0 0 16,-21 1-16,0-1 0,0 0 15,-1 1-15,1-1 0,0 0 0,0-20 16,21 20-16,0-21 0,-21 0 0,21 0 16,0 1-16,-21-22 0,21 21 15,0 0-15</inkml:trace>
  <inkml:trace contextRef="#ctx0" brushRef="#br0" timeOffset="29930.31">741 7408 0,'-21'0'16,"21"-21"30,-22 0-46,22 0 16,0 0-16,0 0 0,0-1 16,0 1-16,0-21 15,0 21-15,0 0 0,22-1 0,-1 1 16,0 0-16,0 21 0,0 0 16,0 0-16,1 0 0,20 0 15,-21 0-15,21 21 0,-20 22 16,-1-1-16,21-21 0,-21 21 15,0 22-15,-21-22 0,0 1 0,0-1 16,0 0-16,0 1 0,-21-1 16,21 0-16,-21 1 0,-21-1 15,21 0-15,-1 1 0,1-22 0,-21 0 16,21 21-16,-22-21 0,22-21 16,0 22-16,0-22 0,0 0 15,0 0-15,-1 0 0,1 0 0,0 0 16,0-22-16,21 1 0,0 0 15,-21 0-15,21 0 0,-21 0 0,21-1 16,0-20-16,0 21 16,0 0-16,0-22 0,0 22 0,21 0 15,0 21 1,0 0-16,0 0 0,0 0 16,22 21-16,-22 0 0,0 1 0,0-1 15,0 0-15,1 0 0,-1 0 16,0 0-16,0 1 0,-21-1 15,21 0-15,-21 0 0,0 0 0,0 0 16,0 1-16,0-1 0,21-21 16,-21 21-16,0 0 0,0-42 47,0 0-32,0 0-15</inkml:trace>
  <inkml:trace contextRef="#ctx0" brushRef="#br0" timeOffset="30130.19">1482 7641 0,'0'0'0,"21"0"0,-42 0 62,-1 0-46,22 21-16,0-42 31</inkml:trace>
  <inkml:trace contextRef="#ctx0" brushRef="#br0" timeOffset="32863.75">2794 7345 0,'21'0'15,"0"-21"1,0 0-16,-21-1 0,22 1 0,-1 0 15,0 0-15,0 0 0,-21 0 16,21-22-16,0 22 0,-21 0 16,0 0-16,0-22 0,0 22 0,0 0 15,0 0-15,0 0 0,0 0 16,-21 21-16,-21 0 16,21 0-16,-22 0 0,1 0 0,0 0 15,-22 21-15,22 0 0,-22 0 16,22 0-16,-21 22 0,20-22 15,1 21-15,21-21 0,0 22 0,-1-22 16,22 21-16,0-21 0,0 22 16,22-22-16,-1 0 0,0 0 15,21 0-15,1 22 0,-1-22 0,0 0 16,1 0-16,20 0 0,-21 0 0,1 1 16,-1-1-16,0 0 0,-20 0 15,20 21-15,-21-20 0,-21-1 0,0 0 16,0 0-16,0 0 0,-21 0 15,0 1-15,-22-1 0,22 0 16,-21 0-16,-22 0 0,22 0 0,0-21 16,-22 22-16,1-22 0,20 0 15,1 0-15,-21 0 0,41 0 16,-20-22-16,0 22 0,21-21 0,-1 0 16,1 0-16,0-21 0,0 20 15,0-20-15,21 0 0,0-1 0,-21 1 16,21 0-16,-22-22 0,22 22 15,0 0-15,0 20 0,0 1 0,0 0 16,0 0-16,22 42 16,-1 0-16,0 22 15,0-1-15,0 0 0,22 1 16,-22-1-16,0 0 0,0 1 0,21-1 16,-20 0-16,-1 1 0,0-22 15,21 21-15,-21 0 0,22-20 0,-1 20 16,-21-21-16,22 0 0,-1 0 15,-21-21-15,21 0 0,1 0 16,-1 0-16,0 0 0,1-21 0,-1 0 16,0 0-16,1-21 0,-1 20 0,0-20 15,1 21-15,-1-21 0,0-1 16,1-20-16,-22 20 0,0-20 0,0-1 16,0 1-16,-21-1 15,0-20-15,0 20 0,0 1 0,0-1 16,0 1-16,-21 20 0,0 1 15,21 0-15,-21 21 0,21-22 0,0 22 16,0 42 0,0 0-16,0 22 15,0-22-15,0 21 0,0 1 16,0 20-16,0 1 0,0-1 0,0 1 16,0-22-16,0 21 0,0 1 15,0-1-15,0-20 0,0-1 0,0 0 16,0 1-16,21-1 15,0 0-15,0-20 0,1-1 0,-1 0 16,0 0-16,0-21 0,0 0 16,22 0-16,-22 0 0,21 0 0,-21 0 15,0 0-15,22 0 0,-22-21 0,21 0 16,-21 0-16,22-1 0,-22 1 16,0-21-16,0 21 0,0 0 0,-21-22 15,0 1-15,0 21 0,0-22 16,0 1-16,0 21 0,0-21 0,0 20 15,-21 1-15,0 21 0,0 0 16,0 0-16,0 0 0,-1 0 16,1 0-16,0 21 0,0-21 15,21 22-15,0-1 0,0 0 0,0 0 16,0 0-16,0 0 0,21 1 16,0-1-16,0 0 0,1 0 0,-1 0 15,0 0-15,0 1 0,0-1 0,0 0 16,1 0-16,-1-21 0,-21 21 15,21-21-15,0 21 0,0-21 0,0 0 16,1 0-16,-1 0 16,0 0-16,0 0 0,0 0 15,0 0-15,1-21 0,-1 0 16,0 21-16,21-21 0,-21 0 0,1 0 16,-1-1-16,0-20 0,0 21 15,0 0-15,-21-22 0,21 1 16,1 21-16,-22-43 0,0 22 15,0 21-15,0 0 0,0 0 16,0 42 15,0 0-31,0 0 0,-22 0 16,22 22-16,0-22 0,-21 21 0,21-21 0,0 22 16,0-22-16,0 0 0,0 0 15,21 0-15,1 0 0,-1 1 0,0-1 16,0-21-16,0 21 15,22-21-15,-22 0 0,21 0 0,-21 0 16,22 0-16,-22 0 0,21 0 0,0-21 16,-20 0-16,20 21 0,-21-22 15,0 1-15,0 0 0,1 0 0,-1 0 16,0 0-16,0-1 0,-21 1 16,0-21-16,0 21 0,0 0 0,0-22 15,0 22-15,0 0 16,0 42-1,0 0-15,0 0 0,0 1 16,0-1-16,-21 21 0,21-21 16,-21 0-16,21 22 0,0-22 15,0 0-15,-21 0 0,21 0 0,-22 1 16,22-1-16,0 0 0,-21 0 16,21-42 15,21 21-16,-21-21-15,22 0 0,-22-1 16,0 1-16,21 0 0,0 0 0,-21 0 16,0-22-16,21 22 0,0-21 0,0 21 15,1 0-15,-22-22 0,21 22 16,0 21-16,0-21 0,0 21 16,0 0-1,1 21-15,-22 0 0,21 0 16,-21 1-16,0-1 0,21 21 0,-21-21 15,21 0-15,-21 22 0,21-22 16,0 0-16,-21 0 0,22 0 0,-1 1 16,0-1-16,0-21 0,21 21 15,-20-21-15,20 0 0,-21 0 0,21 0 16,1 0-16,-1 0 0,0 0 0,1 0 16,-1-21-16,-21 0 15,22-1-15,-1 1 0,0 0 0,-21 0 16,22 0-16,-22-22 0,0 22 0,21-21 15,-20 0-15,-22-1 0,21 1 16,-21 0-16,0 20 0,0-20 0,0-21 16,0 41-16,-21 22 15,-1 0-15,1 0 0,0 0 0,-21 0 16,21 22-16,-22-1 0,1 0 16,0 0-16,20 21 0,-20 1 0,21-1 15,-43 22-15,64-22 0,-21 0 16,21-21-16,0 22 0,0-22 15,0 0-15,0 0 0,21 0 0,1 1 16,-1-22-16,21 0 16,-21 0-16,0 0 0,1 0 0,-1 0 15,0 0-15,21-22 0,-21 1 16,1 21-16,-1-21 0,-21 0 16,21 0-16,0 0 0,-21-1 0,21-20 15,-21 21-15,0 0 0,0 0 0,0-1 16,21 1-16,-21 0 0,0 0 15,0 42 1,0 0 0,0 0-16,0 1 0,0 20 15,0-21-15,0 21 0,-21 1 0,21-1 16,0 0-16,0 1 16,0 20-16,0 1 0,0-1 0,0 1 15,0-1-15,0 22 0,0-22 0,21 22 0,1-21 16,-1-1-16,-21 22 15,21-22-15,0 1 0,0 20 0,0-20 16,-21-1-16,22 1 0,-1-1 0,-21 1 16,0-1-16,0-20 0,0-1 15,0 0-15,0 1 0,0-22 0,0 21 16,-21-21-16,-1 1 0,1-22 0,0 0 16,0 0-16,0 0 15,0 0-15,-1-22 0,1 1 0,21 0 16,-21-21-16,21-1 0,-21 1 0,21 0 15,0-1-15,0-20 0,0-1 16,0 1-16,0-1 0,0-20 16,0 20-16,21-20 0,0-1 0,-21 21 15,21-20-15,1-1 0,-1 0 16,0 1-16,0 20 0,0 1 0,-21-1 16,43-42-16,-22 43 0,0 21 15,-21 20-15,21-20 0,-21 21 16,21 0-16,-21 0 0,0-1 0,0 1 15,0 0-15,0 0 16,-21 21-16,0 0 16</inkml:trace>
  <inkml:trace contextRef="#ctx0" brushRef="#br0" timeOffset="33133.74">5016 6752 0,'0'0'0,"-21"0"0,21-21 16,-21 21-16,0-21 16,0 21 62,0 0-78,-1 0 15,1 0-15,0 21 0</inkml:trace>
  <inkml:trace contextRef="#ctx0" brushRef="#br0" timeOffset="33402.69">3196 7303 0,'0'0'0,"-21"21"0,0-21 16,42 0-16,21 0 16,-21 0-16,22-21 0,20-1 15,-20 1-15,20 0 0,1 0 0,-1 0 16,1 0-16,-1-1 0,-21 1 15,22 0-15,-22 0 0,1 21 0,-22-21 16,0 21-16,0 0 0,0 0 16,-42 21 15,0 0-31</inkml:trace>
  <inkml:trace contextRef="#ctx0" brushRef="#br0" timeOffset="34498.51">1122 11367 0,'0'0'15,"-21"0"-15,-1-22 16,22 1 0,0 0-1,0 0-15,0 0 16,0 0-16,0-1 16,22 1-16,-1 0 0,-21 0 15,21 0-15,0 21 0,0-21 16,22 21-16,-22 0 0,0 0 15,0 0-15,0 0 0,22 0 16,-22 21-16,0 21 0,-21-21 0,0 0 16,0 22-16,0-1 0,0 0 15,0 1-15,0-22 0,-21 21 0,0 1 16,-22-22-16,22 21 0,-21-21 16,21 0-16,-22 22 0,22-22 15,-21-21-15,21 21 0,-1-21 0,1 0 16,0 0-16,21-21 31,0 0-31,0 0 0,0-1 16,0 1-16,21 0 0,0 0 15,22 0-15,-22 21 0,21 0 16,1 0-16,-1 0 0,0 0 16,1 0-16,-1 0 0,0 21 0,1 0 15,-1 0-15,-21 0 0,21 1 16,-20-1-16,-22 21 0,0-21 0,0 22 15,0-22-15,-22 21 0,1-21 16,-21 22-16,21-22 0,-22 21 0,1-21 16,0 0-16,-1 1 0,1-1 15,0 0-15,-1-21 0,1 0 16,0 0-16,21 0 0,-22 0 16,22 0-16,-21 0 0,21 0 15,-1-21-15,1 0 0,0-1 0,21 1 16,-21 0-16,21 0 15,0 0-15,0 0 0,0-1 16,0 1-16,21 21 0,-21-21 16,21 0-16,0 0 0,1 21 0</inkml:trace>
  <inkml:trace contextRef="#ctx0" brushRef="#br0" timeOffset="34713.94">1884 11536 0,'0'0'0,"21"0"0,21 0 16,-21 0 62,1 0-63</inkml:trace>
  <inkml:trace contextRef="#ctx0" brushRef="#br0" timeOffset="36418.44">3238 10986 0,'0'-22'0,"0"1"16,0 0-16,0 0 16,-21 21-16,0 0 15,0-21-15,0 21 0,0 0 0,-1 0 16,-20 0-16,21 21 15,0 0-15,0 0 0,-22 0 0,22 22 16,0-1-16,0 22 0,21-1 16,-21 1-16,21-1 0,0 22 0,0-22 15,0 1-15,0-1 0,21-20 16,0 20-16,0-21 0,21-20 0,-20 20 16,20-21-16,0-21 0,22 21 0,-22-21 15,0 0-15,22 0 0,-1-21 16,-20 0-16,20 0 0,-20 0 0,20-22 15,-21 22-15,1-21 16,-1-1-16,0 1 0,-20 0 0,20-22 16,-21 22-16,0-22 0,-21 1 15,0-1-15,0 1 0,0-1 0,0 1 16,0-1-16,0 1 0,-21 21 0,21-1 16,-21 1-16,0 0 0,21 20 15,-21 1-15,-1 21 16,22 21-16,0 1 0,-21-1 15,21 21-15,0 0 0,0 22 16,0-22-16,0 22 0,0-1 0,0 1 16,0-1-16,0-20 0,0 20 15,0 1-15,0-22 0,0 21 16,0-20-16,0-22 0,0 21 0,0-21 16,0 1-16,0-1 0,21-42 31,-21-1-16,22 1-15,-22 0 0,21-42 16,-21 20-16,21 22 0,0 0 16,-21 0-16,0 0 0,21-1 15,0 22-15,1 0 0,-1 0 16,0 22-16,-21-1 0,0 0 16,21 0-16,0 0 15,-21 0-15,21 43 0,22-22 16,-22-21-16,-21 1 15,21-1-15,0 0 0,0 0 0,1-21 16,-1 0-16,0 0 0,21 0 0,-21 0 16,1 0-16,20 0 0,-21 0 15,21-21-15,-20 0 0,20 0 0,-21-1 16,21 1-16,-20 0 0,-1-21 16,21-1-16,-42 1 0,21 0 0,-21-1 15,0 1-15,0 0 0,0-1 16,0 1-16,0 0 0,-21 21 15,0-22-15,0 43 0,0-21 0,-1 21 16,1 0-16,0 0 0,0 0 16,0 21-16,-22 0 0,22 22 0,0-22 15,0 21-15,0 1 0,0-1 16,-1 0-16,1 22 0,21-22 0,0 0 16,0 1-16,0-1 0,0-21 0,0 22 15,0-22-15,21 0 0,1 0 16,-1 0-16,0 0 0,0-21 0,0 0 15,0 0-15,1 0 0,-1 0 16,0-21-16,0 21 0,0-21 16,0 0-16,1 0 0,-1 0 0,-21-22 15,0 22-15,21-21 0,-21 21 16,0-22-16,0 1 0,0 0 0,0 20 16,0-20-16,0 21 0,0-21 15,0 20-15,0 1 0,0 42 16,0 1-1,0-1-15,21 21 16,-21-21-16,0 0 0,0 22 0,21-22 16,-21 21-16,21-21 0,-21 1 15,22-1-15,-22 0 0,0 0 0,21 0 16,-21 0-16,21-21 0,0 0 31,0 0-31,-21-21 16,21 21-16,-21-21 0,0 0 15,22 0-15,-22-22 0,21 22 0,-21 0 16,21-21-16,0-1 0,-21 22 0,21-21 16,0 21-16,1 0 0,-1-1 15,21 1-15,-21 0 0,0 21 16,1 0-16,20 0 0,-21 0 0,0 21 16,0 0-16,22 1 0,-22-1 0,0 0 15,0 0-15,-21 0 0,21 22 0,-21-22 16,22 21-16,-22-21 15,0 0-15,0 22 0,0-22 0,0 0 16,0 0-16,0 0 0,0 1 16,-22-22-16,22 21 0,-21-21 0,0 0 15,21-21 1,0-1-16,0 1 0,0 0 16,0 0-16,0 0 0,0-22 0,0 1 15,0 0-15,0-1 0,0 1 16,0 0-16,0-1 0,21 1 0,-21 21 15,21-21-15,1 20 0,-22 1 0,21 21 16,-21-21-16,21 21 16,0 0-16,0 0 15,0 0-15,1 0 0,-22 21 16,21 0-16,0-21 0,0 22 16,0-1-16,0 0 0,1 0 0</inkml:trace>
  <inkml:trace contextRef="#ctx0" brushRef="#br0" timeOffset="36946.41">5948 11367 0,'0'0'0,"21"0"0,0 0 15,-21-22-15,21 1 0,-21 0 0,21 0 16,-21-21-16,0 20 0,0 1 16,0 0-16,0 0 0,0 0 15,0 0-15,-21-1 0,0 1 16,0 0-16,0 0 0,0 0 15,-1 21-15,1 0 0,0 0 0,0 0 16,-21 21-16,20 0 0,-20 0 0,21 0 16,-21 22-16,-1-22 0,22 21 15,0 1-15,0 20 0,0-21 0,21 1 16,0-1-16,0 0 0,0-20 16,0 20-16,0 0 0,0-21 0,0 1 15,0-1-15,21 0 0,0-21 0,0 0 16,0 0-16,0 0 0,1 0 15,20 0-15,-21 0 0,0-21 16,0 21-16,1-21 0,-1-1 0,0 1 16,0 0-16,0-21 0,0 21 15,1-22-15,-22 22 0,0-21 0,21 21 16,-21-22-16,0 1 0,0 21 0,21-22 16,-21 22-16,0 0 0,0 42 31,0 0-16,0 1-15,0-1 0,0 0 0,0 21 16,0-21-16,0 1 0,0 20 0,0-21 16,0 0-16,0 22 0,0-22 15,0 0-15,42 0 16,-21 0-16,1-21 0,-1 0 0,0 0 16,0 0-16,21 0 0,1 0 15,-1-21-15,0 21 0,1-21 0,-1 0 16,0 0-16</inkml:trace>
  <inkml:trace contextRef="#ctx0" brushRef="#br0" timeOffset="37919.62">6731 11134 0,'0'-43'0,"0"86"0,-21-107 15,0 43-15,-1 0 0,22 0 16,-21 0-16,0 21 0,0 0 0,0 0 16,0 0-16,-1 0 0,1 21 15,0 0-15,0 0 16,21 0-16,-21 22 0,0-22 0,21 21 15,-22 0-15,22 1 0,0-1 0,0-21 16,0 64-16,0-64 16,0 21-16,0-20 0,22-1 0,-22 0 15,21 0-15,0 0 0,0-21 16,0 0-16,22 0 0,-22 0 0,21 0 16,-21 0-16,22 0 0,-1 0 0,-21-21 15,21 0-15,1 0 0,-22 0 16,21-1-16,-21-20 0,1 21 15,-1-21-15,0-1 0,0 1 0,0 0 16,0-1-16,-21-20 0,22 20 16,-22 1-16,0-21 0,0 20 0,0 1 15,0-64-15,0 64 0,0-1 16,0 22-16,0 0 0,0 0 16,0 0-16,-22 21 0,1 0 15,0 21-15,21 0 16,0 0-16,0 22 0,-21-1 0,21 0 15,-21 1-15,21-1 0,-21 0 0,21 22 16,0-22-16,0 22 0,0-1 16,21 85-1,42-42-15,-20-64 16,-1-20-16,0-1 0,-21 0 16,22 0-16,-1-21 0,0 0 0,1 0 15,-22 0-15,21 0 0,1 0 16,-1-21-16,-21 0 0,21 0 15,-20-1-15,20 1 0,-21-21 0,21-22 16,-42 43-16,22-21 0,-1 21 16,-21-22-16,0 22 0,0-21 0,0 21 15,0 0-15,0-1 16,-21 22-16,-1 0 16,1 22-16,21-1 0,-21 0 15,21 0-15,-21 21 0,21 22 16,0-43-16,0 0 15,0 0-15,0 1 0,0-1 0,0 0 16,21 0-16,0-21 0,0 21 0,1-21 16,-1 0-16,0 0 15,0 0-15,0 0 0,0 0 0,1 0 16,-1-21-16,0 0 0,0 0 0,0 0 16,0-1-16,-21 1 0,22 0 15,-1 0-15,0 0 0,-21-22 0,21 22 16,-21 0-16,21 0 0,-21 0 15,21 21-15,-21 21 32,0 0-32,0 0 0,0 0 0,0 1 15,0-1-15,0 0 0,0 0 16,0 0-16,0 0 0,0 1 0,0-1 16,0 0-16,22-21 15,-1 0-15,0 0 0,0 0 16,0 0-16,0 0 0,1 0 0,-1 0 15,0-21-15,0 0 0,0 21 16,0-22-16,-21 1 0,22 0 0,-1 0 16,-21-21-16,0 20 0,0 1 0,0-21 15,0 21-15,0 0 0,0-22 16,0 22-16,0-21 0,0 21 16,-21-1-16,-22-20 0,22 21 0</inkml:trace>
  <inkml:trace contextRef="#ctx0" brushRef="#br0" timeOffset="38150.62">7260 10626 0,'0'0'0,"-21"0"0,-21 0 0,42 21 15,21-21 1,0 0-16,0 0 16,21 0-16,1 0 0,20 0 15,-20 0-15,20-21 0,1 0 16,20 21-16,-20-22 0,-1 1 0,22 0 15,-22 21-15,1-21 0,-1 0 16,1 21-16,-22-21 0,1 21 0,-1 0 16,0 0-16,-21 0 0,1 0 0,-22 21 31,-43 0-31</inkml:trace>
  <inkml:trace contextRef="#ctx0" brushRef="#br0" timeOffset="39182.58">1291 15621 0,'0'0'0,"-21"-21"16,0 0-16,21-22 15,0 22-15,-21 0 0,-1 0 0,1 0 16,21-22-16,-21 22 0,21 0 16,-21 21-16,21-21 0,0 42 31,0 0-31,0 0 0,0 1 16,21 20-16,-21 0 0,21 1 15,-21-1-15,0 0 0,0 1 0,0-22 16,0 21-16,0 0 0,0 1 15,0-1-15,0 0 0,-21-20 16,21 20-16,0-21 0,0 0 0,-21-21 16,42-21 15,0 0-31,0 0 16,1 0-16,-1-1 15,-21 1-15,21 0 0,0 21 0,0-21 16,0 0-16,1 21 0,-1-21 15,0-1-15,0 22 0,0-21 16,-21 0-16,21 0 0,-21 0 16,22 0-16,-22 42 62,0 0-62,0 0 0,0 21 0,0-20 16,0-1-16,0 21 0,0-21 15,0 22-15,0-1 0,0 0 16,0-21-16,0 1 0,0-1 16,0 0-16,0 0 0,0 0 15,0 0-15,0 1 16,0-44 15</inkml:trace>
  <inkml:trace contextRef="#ctx0" brushRef="#br0" timeOffset="39362.48">1884 15706 0,'21'-21'16,"-21"-1"30,0 1-30,0 0-16,21 0 16</inkml:trace>
  <inkml:trace contextRef="#ctx0" brushRef="#br0" timeOffset="39838.41">3006 15261 0,'0'0'16,"0"-21"-16,-22-64 15,22 64-15,-21 0 0,21 0 16,0 42-1,0 0-15,0 22 16,0-1-16,0 0 0,0 22 16,0-1-16,0 1 0,0-22 0,21 22 15,-21-1-15,0 1 0,22-1 16,-22-21-16,0 22 0,0-1 0,0-20 16,0-1-16,0 0 0,0 1 15,0-22-15,0 21 0,0-21 0,-22 1 16,1-22-16,21 21 0,-21-21 15,0 0-15,0 0 0</inkml:trace>
  <inkml:trace contextRef="#ctx0" brushRef="#br0" timeOffset="40286.22">2561 15833 0,'0'0'0,"-42"-43"0,-22-62 15,64 62-15,0 1 16,0 0-16,0-22 0,0 22 0,0-22 15,0 22-15,43 0 0,-22-1 16,21 1-16,-21 21 0,43 0 0,-22 21 16,0 0-16,22 0 0,-22 21 15,22 0-15,-1 21 0,1 1 16,-1-1-16,-20 0 0,20 1 0,1 20 16,-1-21-16,-21 22 0,1-22 15,-1 22-15,-21-22 0,0 22 16,1-22-16,-22 0 0,0 1 0,0-1 15,0 0-15,0-21 0,0 1 16,0-1-16,0-42 31,0-1-31,0 1 0,0-21 16,0 0-16,-22-1 0,22 1 16,0 0-16,0-22 0,0 1 0,-21-1 15,21 1-15,-21-22 0,21 0 16,0 22-16,0-22 0,0 22 0,0-1 15,0 22-15,0-1 0,0 22 0,0 0 16,0 0-16,21 21 16,0 0-16,1 21 0,-1 0 15,0 22-15,21-22 0,-21 21 16,22 0-16,-22 1 0,0-1 0,21 0 16,-20 1-16</inkml:trace>
  <inkml:trace contextRef="#ctx0" brushRef="#br0" timeOffset="41402.19">3895 15600 0,'0'-21'16,"0"0"-1,0-1-15,0 1 0,0 0 16,0 0-16,-22 21 16,22 21-1,0 0-15,0 0 16,0 1-16,0-1 0,0 0 0,0 21 15,0-21-15,0 22 0,0-22 16,0 21-16,22-21 0,-22 1 0,21-1 16,-21 21-16,0-21 0,21-21 15,0 21-15,0-21 0,0 0 16,1 0-16,-1 0 0,-21-21 16,21 21-16,0-21 0,0 0 15,-21 0-15,21 0 0,-21-1 0,22-20 0,-22 21 16,0 0-16,0-22 15,0 22-15,0-21 0,0 21 0,0 0 16,0-1-16,0 1 0,0 0 16,0 0-16,0 42 15,0 0 1,-22 0-16,22 1 0,0-1 0,0 0 16,0 21-16,0-21 0,0 22 15,0-22-15,0 21 0,0-21 0,22 1 16,-22-1-16,21 21 15,0-21-15,0-21 0,0 21 0,22-21 16,-22 0-16,21 0 0,-21 0 16,22 0-16,-1-21 0,-21 21 0,21-21 15,-20 0-15,20 0 0,-21 0 0,0-1 16,0 1-16,1-21 0,-1 21 16,-21-22-16,21 22 0,-21-21 0,0 21 15,0-22-15,0 1 0,0 21 16,0 0-16,0 0 0,0-1 0,-21 22 15,0 22 1,21-1-16,0 0 0,0 0 16,0 0-16,0 0 15,-22 22-15,22-22 0,0 21 0,0-21 16,0 1-16,0 20 0,0-21 0,0 0 16,0 0-16,0 1 0,0-1 15,0 0-15,0 0 0,0-42 31,0 0-15,0 0-16,22-1 0,-22 1 16,21 0-16,-21-21 0,0 21 0,21-22 15,0 22-15,-21-21 0,21 21 16,0-22-16,-21 22 0,22 0 0,-1 0 16,0 0-16,0 21 15,0 0-15,0 0 0,1 21 16,-1 0-16,-21 0 0,21 0 15,-21 22-15,21-22 0,-21 21 0,0-21 16,21 0-16,-21 22 0,0-22 0,0 0 16,21 21-16,-21-20 0,0-1 15,0 0-15,0 0 0,22-21 16,-1 0-16,0-21 16,0 0-1,-21 0-15,21-1 0,-21 1 16,21-21-16,1 21 0,-22-22 0,21 1 15,0 0-15,-21 21 16,21-22-16,0 22 0,0-21 0,1 21 16,-1 21-16,0 0 0,0 0 15,0 0-15,-21 21 16,0 0-16,0 0 0,0 0 0,0 0 16,0 1-16,0 20 0,0-21 15,0 0-15,0 0 0,0 1 0,0-1 16,0 0-16,0 0 0,0 0 15,0 0-15,0 1 16,0-44 31,0 1-47,0 0 0</inkml:trace>
  <inkml:trace contextRef="#ctx0" brushRef="#br0" timeOffset="43539.58">5673 15155 0,'0'0'0,"0"-63"16,0 42 0,0 0-16,-22 21 0,22-22 15,-21 22-15,21 22 16,0-1-16,0 0 15,0 21-15,21 1 0,1-1 16,-1 21-16,0 1 0,0-22 0,0 22 16,-21-22-16,21 22 15,-21-22-15,22 0 0,-22 1 0,0-1 16,0 0-16,0-21 0,0 1 0,0 20 16,0-21-16,0 0 15,-22-21-15,1 0 16,21-21-16,0 0 15,0 0-15,0 0 0,0-1 0,0 1 16,0 0-16,0-21 0,0 21 16,0-1-16,0-20 0,0 21 0,0-21 15,0 20-15,21 1 0,1 0 16,-1 21-16,21-21 0,-21 21 0,0 0 16,22 0-16,-22 0 0,0 21 15,21-21-15,-20 21 0,-1 0 16,21 1-16,-42-1 0,21 0 0,0 0 15,-21 0-15,0 0 0,0 1 16,0 20-16,0-21 0,0 0 0,-21 0 16,0 1-16,21-1 0,-21-21 15,0 0-15,0 0 16,-1 0-16,1 0 0,0 0 16,0-21-16,0-1 15,0 1-15,-1 0 0,1 21 16,21-21-16,0 0 15,0 42 17,21 0-32,1 0 15,-1 0-15,0 1 0,0-1 16,0-21-16,0 21 0,1 0 16,-1-21-16,0 21 0,0-21 0,0 0 15,22 0-15,-22 0 0,0 0 0,0 0 16,0 0-16,22 0 0,-22 0 15,0-21-15,21 0 0,-21 0 0,1 0 16,-1-1-16,21 1 0,-21 0 16,0-21-16,1 21 0,-22-22 0,0 22 15,21-21-15,-21-1 0,0 22 16,0-21-16,0 0 0,0 20 16,0-20-16,0 21 0,0 0 0,0 0 15,-21 21 1,21 21-1,0 0-15,0 0 0,-22 0 16,22 22-16,-21-22 0,21 21 0,0 0 16,0-20-16,0 20 0,0-21 0,0 21 15,0-20-15,0-1 0,0 0 16,0 0-16,21 0 0,1 0 0,-1-21 16,0 0-16,0 22 0,0-22 15,0 0-15,1 0 0,-1 0 16,21-22-16,-21 22 0,0-21 0,1 0 15,20 0-15,-21 0 0,0 0 16,0-1-16,1 1 0,-1 0 0,0-21 16,0 21-16,-21-22 0,0 22 15,0-21-15,0 21 0,0-22 0,0 22 16,0 0-16,0 0 0,0 0 0,-21 21 31,21 21 0,0 0-31,21-21 0,0 21 16,0-21-16,-21 21 16,22 0-16,-22 1 0,21-22 0,-21 21 15,21 0-15,-21 0 0,0 0 0,21 0 16,-21 1-16,21-1 0,-21 0 16,0 0-16,0 0 0,0 0 0,21 1 15,1-1-15,-1-21 16,0 21-16,0-21 15,0 0-15,0 0 0,1 0 16,-1-21-16,0 0 0,0 21 16,-21-22-16,21 1 0,0 0 15,1 0-15,-22 0 0,21 0 16,-21-1-16,21-20 0,-21 21 0,0-21 16,0 20-16,21-20 0,-21 21 0,0 0 15,0 0-15,0-1 0,0 1 16,0 42-1,0 1 1,0-1-16,0 0 0,0 0 0,0 0 16,0 22-16,0-22 0,0 0 0,0 21 15,0-21-15,0 1 0,0-1 16,21 0-16,0 0 0,1 0 16,-1-21-16,0 0 0,0 0 15,0 0-15,0 0 16,1 0-16,-1 0 0,0 0 0,0-21 15,0 0-15,0 0 0,1 0 16,-22-1-16,21 1 0,0 0 0,0 0 16,-21-21-16,21 20 0,-21-20 15,21 21-15,1-21 0,-22 20 0,21-20 16,-21 21-16,0 0 0,21 0 0,0 21 16,-21-22-16,21 22 0,-21 22 31,21-22-16,-21 21-15,0 0 0,22-21 16,-22 21 0,21-21-1,0 0 1,-21-21-16,0 0 16,0 0-16,0-1 15,0 1-15,0 0 16,-21 21-16,0 0 15,-1 0-15,1 0 0,21 21 16,-21-21-16,21 21 16,-21 1-16,0 20 0,21-21 0,0 0 15,0 22-15,-21-22 0,21 21 16,0 0-16,0-20 0,0 20 0,0-21 16,0 21-16,0-20 0,0-1 0,21 0 15,-21 0-15,21 0 0,0 0 16,0-21-16,0 0 0,1 0 0,-1 0 15,0 0-15,0-21 16,0 21-16,0-21 0,1 0 0,-1 0 16,-21 0-16,21 21 0,-21-22 0,21 1 15,-21-21-15,0 21 0,0 0 16,0-1-16,0 1 0,0 0 0,0 0 16,0-21-16</inkml:trace>
  <inkml:trace contextRef="#ctx0" brushRef="#br0" timeOffset="43746.04">8022 14838 0,'-21'21'16,"21"0"-1,-21-21-15,0 0 16,-1 0-1,22-21 1,-21 0-16,21 0 0,0 0 16,0-22-16,0 22 0</inkml:trace>
  <inkml:trace contextRef="#ctx0" brushRef="#br0" timeOffset="45037.9">7027 3725 0,'-21'0'0,"0"0"16,0 0-1,63 0 32,-21 0-47,22 0 0,20 0 16,-21-21-16,43 21 0,-21 0 15,-1 0-15,22-21 0,-22 21 0,22 0 16,-22-21-16,22 0 0,-21 21 16,-1 0-16,1-21 0,-1 21 0,-21 0 15,22 0-15,-43-22 0,21 22 16,-20 0-16,-1 0 0,0 0 0,-63 0 31,20 0-15,1 0-16,-21 0 0,0 0 15,-1 0-15,1 0 0,-22 0 0,22 22 16,-21-22-16,-1 0 0,1 21 16,-1-21-16</inkml:trace>
  <inkml:trace contextRef="#ctx0" brushRef="#br0" timeOffset="45695.99">6837 3810 0,'0'0'0,"-21"21"0,-1-21 16,44 0-1,-1 0-15,0 0 16,21 0-16,1 0 0,-1 0 0,21 0 16,-20 0-16,20-21 0,-20 21 15,20 0-15,1-21 0,-1 0 0,-21 21 16,22-21-16,-22 21 0,22 0 15,-22-22-15,0 22 0,1 0 16,-1-21-16,-21 21 0,22 0 16,-22-21-16,0 21 0,0-21 0,-21 0 15,0 0 1,0-1 0,0 1-16,0 0 15,-21 21-15,0-21 0,0 0 0,-1 21 16,1-21-16,0-1 0,0 1 15,0 21-15,0-21 0,-22 21 0,22 0 16,0 0-16,0 0 16,42 21 15,0-21-15,21 0-16,-20 21 0,20-21 15,0 0-15,-21 0 0,22 0 0,20 0 16,-20 0-16,-1 0 0,0 0 15,1 0-15,-1 0 0,0 0 0,1 0 16,-22 0-16,21 0 0,-21 0 16,0 0-16,1 0 0,-22 22 31,0-1-31,0 0 16,-22 0-16,-20 0 0,21 22 15,0-22-15,-22 21 0,1-21 0,0 22 16,-1-1-16,-20 0 0,21 1 0,-1-1 15,1-21-15,0 21 0,-1 1 16,1-22-16,21 21 0,0-21 0,-22 1 16,22-1-16,21 0 0,-21 0 15,21 0-15,-21 0 0,21 1 16,0-1 0,0 0-16,21 0 15,0-21 1</inkml:trace>
  <inkml:trace contextRef="#ctx0" brushRef="#br0" timeOffset="47094.91">7091 7408 0,'0'0'0,"-21"0"0,-1 0 16,-20 0-16,21 0 0,0 0 15,0 0-15,21-21 16,21 0-1,21 21-15,0 0 0,22-21 0,-22 21 16,22-21-16,20 21 16,1-21-16,0 21 0,-1-22 0,1 22 15,0-21-15,-1 21 0,1-21 0,0 21 16,-22 0-16,1 0 0,-22-21 16,0 21-16,-20 0 0,-1 0 0,0 0 15,-42 0 1,-22 0-16,1 0 15,0 21-15,-1 0 0,1-21 16,-21 0-16,-1 21 0,1 1 0,-22-22 16,21 21-16,-20-21 0,20 21 15,-20 0-15,20 0 0,-21-21 16,1 21-16,20 1 0,1-1 0,-1-21 16,22 21-16,21-21 0,-22 0 15,22 21-15,42-21 16,1 0-16,-1 0 15,21 0-15,0 0 0,22 0 0,-22 0 16,22 0-16,-1-21 0,1 21 16,-1-21-16,1 21 0,20-21 0,-20 21 15,21-22-15,42 1 0,-64 0 16,1 0-16,-22 21 0,0-21 16,1 0-16,-22 21 0,0-22 0,0 22 15,-21-21-15,0 0 16,0 0-16,0 0 15,-21 0-15,0-1 16,0 22-16,-22-21 0,22 21 0,0-21 16,-21 21-16,20 0 0,-20-21 0,0 0 15,21 21-15,-22 0 0,22 0 16,-21-21-16,21 21 0,-1 0 0,1 0 16,0 0-16,63 0 31,-20 21-31,-1-21 15,21 21-15,0-21 0,22 0 0,-22 21 16,1-21-16,20 21 0,-21-21 16,22 0-16,-22 0 0,1 0 15,-1 0-15,0 21 0,1-21 16,-1 0-16,-21 0 0,0 0 0,0 0 16,1 0-16,-1 0 15,-21 22-15,0-1 0,0 0 16,-21 21-16,-1-21 0,1 22 0,-21-1 15,21 0-15,-22 1 0,1-1 16,0 0-16,-1 1 0,-20-1 0,21 0 16,-22-20-16,22 20 0,-22 0 15,22-21-15,0 22 0,-1-22 0,1 0 16,0 21-16,20-20 0,1-1 16,0 0-16,21 0 0,0 0 15,0 0-15,0 1 0,0-1 16,21 0-16,0 0 15,1-21-15,-1 21 0,0-21 16</inkml:trace>
  <inkml:trace contextRef="#ctx0" brushRef="#br0" timeOffset="48422.35">9271 11176 0,'-21'0'0,"42"0"0,-63-21 0,20 21 16,1 0-16,0-21 0,0 21 16,0 0-16,42 0 31,21-21-31,1 21 15,-1 0-15,21 0 0,-20 0 16,20-22-16,1 22 0,-1 0 16,22-21-16,-22 21 0,1 0 0,-1-21 15,1 21-15,-22-21 0,1 21 16,-1 0-16,0 0 0,-21 0 0,-42 0 31,0 0-31,0 0 16,-21 21-16,-22 0 0,22-21 0,-22 21 15,22 1-15,-22-1 0,1 0 16,21 0-16,-22 0 0,22 0 0,-22-21 16,1 22-16,20-1 0,-20 0 0,21 0 15,-1 0-15,1 0 16,0 1-16,-1-1 0,22-21 0,0 21 16,0 0-16,42-21 15,21 0-15,-21 0 16,22 0-16,-1-21 0,22 0 0,-22 21 15,21-21-15,1-1 0,-1 1 16,1 0-16,-1 0 0,1 0 0,-1 0 16,1 21-16,-1-22 0,1 1 15,-1 0-15,-20 0 0,-1 21 0,-21-21 16,22 21-16,-22 0 0,-21-21 16,0-1-16,-21 1 15,-1 21 1,1 0-16,0 0 0,0 0 15,-21-21-15,20 21 0,-20 0 0,0 0 16,-1-21-16,1 21 0,0 0 0,-1 0 16,1 0-16,0-21 0,-1 21 15,1 0-15,21 0 0,0 0 0,0 0 16,-1 0-16,65 0 31,-22 0-31,0 0 0,21 0 16,1-21-16,20 21 0,-20 0 0,20 0 15,-21 0-15,22 0 0,-22 0 0,22 0 16,-22-22-16,22 22 16,-22 0-16,-21 0 0,21 0 0,-20 0 15,-1 0-15,0 0 0,-21-21 0,21 21 16,-42 0 15,0 21-31,0-21 0,-1 22 16,-20-1-16,21 21 0,-21-21 0,20 22 15,-20-1-15,21 0 0,-21 22 16,-1-22-16,22 0 0,-21 1 0,21-1 16,-22 0-16,22 1 0,0-1 15,-21-21-15,20 22 0,1-22 16,21 0-16,0 0 0,0 0 0,0 0 16,0 1-16,0-1 0,0 0 15</inkml:trace>
  <inkml:trace contextRef="#ctx0" brushRef="#br0" timeOffset="49821.46">9080 15494 0,'-42'0'16,"84"0"-16,-105 0 0,21 0 0,-1 0 15,22 0-15,0 0 0,-21 0 0,20 0 16,22-21 0,22 0-16,20 0 15,21-1-15,1 22 16,21-21-16,-1 0 0,22 0 0,0 0 16,21 0-16,0-1 0,0 1 0,-21 0 15,232-42 1,-253 41-16,0 22 0,-1 0 0,-20-21 15,-1 21-15,-20 0 0,-22 0 16,0 0-16,-42 0 16,0 21-1,-22-21-15,1 0 0,0 0 0,-1 22 16,1-22-16,-21 21 0,-1-21 16,-21 21-16,22-21 0,-22 21 0,1 0 15,-22-21-15,21 21 0,0 1 16,-20-22-16,20 21 0,-21 0 0,21 0 15,1 0-15,20-21 0,1 21 16,-1 1-16,22-22 0,0 21 16,20-21-16,1 0 0,42 0 31,22 0-31,-22 0 0,21 0 0,22 0 16,-22-21-16,22 21 0,-1-22 15,1 1-15,-1 21 0,1-21 0,-1 0 16,1 0-16,20 21 0,-20-21 15,-1-1-15,1 1 0,-1 21 0,1-21 16,-22 0-16,22 0 0,-22 0 16,0 21-16,1-22 0,-22 1 0,0 21 15,0-21-15,0 0 0,0 0 16,-21 0-16,0-1 16,-21 1-16,0 21 15,0 0-15,0-21 0,0 21 16,-22-21-16,22 21 0,-21-21 0,-1 21 15,1-21-15,0 21 0,-1 0 16,22-22-16,-21 22 0,0 0 0,-1-21 16,22 21-16,-21 0 0,21 0 0,-1 0 15,44 0 17,-1 0-32,0 0 15,21 0-15,1 0 0,-1 0 0,0 21 16,1-21-16,20 0 0,-21 22 15,22-22-15,-22 0 0,1 21 0,-1-21 16,0 21-16,1-21 0,-1 21 0,0-21 16,-21 0-16,22 21 0,-22-21 15,0 0-15,0 21 0,-21 1 16,0-1 0,0 0-16,0 0 0,0 0 0,-21 0 15,-21 22-15,21-22 0,-22 21 16,-20 1-16,-1 20 0,1-21 0,-1 1 15,-20 20-15,-1-20 0,0 20 16,22-21-16,-22 1 0,22 20 16,-1-20-16,1-1 0,20 0 0,1-21 15,21 22-15,0-22 0,-1 0 16,22 0-16,22-21 16,-1 0-1,-21-21-15,21 0 0,0 0 0,0 0 16,0-22-16</inkml:trace>
  <inkml:trace contextRef="#ctx0" brushRef="#br0" timeOffset="66386.28">9991 3514 0,'0'-21'46</inkml:trace>
  <inkml:trace contextRef="#ctx0" brushRef="#br0" timeOffset="66725.91">9885 3556 0,'0'0'0,"0"-21"15,0 0 1,0 0-16,0-1 0,0 1 15,0 0-15,0 0 0,0 0 16,0 0-16,0-22 0,0 22 0,0 0 16,0 0-16,0 0 0,0-1 15,0 1-15,0 0 0,0 0 0,0 0 16,0 0 0,21 21 15,-21 21-31,0 0 15,0 0-15,0 0 0,0 0 16,0 1-16</inkml:trace>
  <inkml:trace contextRef="#ctx0" brushRef="#br0" timeOffset="68087.31">9800 3874 0,'0'0'0,"-21"21"0,0-21 31,21-21 1,0-1-32,0 1 0,0 0 0,0 0 15,21 0-15,-21-22 0,0 22 0,21-21 16,-21 0-16,21-1 0,-21 1 15,0-22-15,0 1 0,21 21 16,-21-22-16,0 22 0,0-22 0,0 43 16,0-21-16,0 21 0,0-1 15,0 1-15,0 0 0,-21 21 16,0 0-16,0 0 0,-21 21 16,20 0-1,1 1-15,0-1 0,0 0 0,0 21 16,21-21-16,0 22 0,0-22 15,0 21-15,0-21 0,0 22 0,0-22 16,0 0-16,0 0 0,21 22 16,0-22-16,0 0 0,0 0 0,1 0 15,20 0-15,-21 1 0,21-22 16,-20 21-16,20 0 0,-21 0 0,0-21 16,22 21-16,-22 0 0,0-21 0,0 22 15,0-1-15,-21 0 16,0 0-16,0 0 0,-21 0 15,-21-21 1,21 22-16,-22-22 0,22 0 0,-21 21 16,-1-21-16,1 0 0,21 0 15,-21 0-15,20 0 0,1 0 0,0 0 16,0 0-16,0 0 0,42 21 47,0 0-47,0-21 15,0 21-15,1-21 0,-1 21 0,0-21 16,0 0-16,0 22 0,0-22 16,1 0-16,20 0 0,-21 0 0,21 0 15,-20 0-15,20 0 0,0-22 16,-21 1-16,22 21 0,-1-21 16,-21 0-16,0 0 0,22 0 0,-22-1 15,0-20-15,0 21 0,0-21 16,1 20-16,-22-20 0,0 0 0,21-1 15,-21-20-15,0 21 0,0-22 16,0 22-16,0-22 0,0 22 0,0 0 16,0-1-16,0 1 0,-21 0 15,21-1-15,-22 22 0,22 0 0,0 0 16,0 0 0,-21 21-16,21 21 15,0 0-15,0 0 0,0 0 16,0 22-16,0-1 0,0 0 15,0 22-15,21-1 0,-21-20 0,0 20 16,0 1-16,22-22 0,-22 21 16,21-20-16,0 20 0,-21-20 0,21-1 15,0-21-15,-21 21 0,21-20 16,1-1-16,-22 0 0,21 0 0,0 0 16,0-21-16,0 0 15,0 0-15,1-21 0,-1 21 16,0-21-16,0 0 0,-21 0 0,21-1 15,0 1-15,-21 0 0,22-21 16,-22 21-16,0-1 0,21-20 16,-21 21-16,0 0 0,0 0 15,0-1-15,0 1 0,0 42 32,0 1-32,0-1 15,0 0-15,0 0 0,0 0 0,0 22 16,0-22-16,0 0 0,0 21 15,0-21-15,21 1 0,-21-1 0,21 0 16,0 0-16,-21 0 16,21 0-16,1-21 0,-22 22 0,21-22 0,0 0 15,0 0-15,0 0 0,22 0 16,-22-22-16,0 1 0,0 0 16,0 0-16,0 0 0,1 0 0,-1-1 15,0 1-15,-21-21 0,0 21 16,0-22-16,0 1 0,0 0 0,0-1 15,0 22-15,-21-21 0,0 0 16,-1 20-16,1 1 0,0 0 0,0 0 16,0 21-16,0 0 15,-1 0-15,1 0 0,0 0 0,0 21 16,0-21-16,0 21 0,-1 0 16,1 1-16,21-1 0,-21-21 0,0 21 15,0 0-15,0 0 0,21 0 16,-22-21-16,1 0 15</inkml:trace>
  <inkml:trace contextRef="#ctx0" brushRef="#br0" timeOffset="68341.69">10223 3450 0,'0'0'0,"22"0"31,-1-21-31,21 21 0,-21-21 16,0 21-16,22-21 0,-1 0 15,0 21-15,-20-22 0,20 22 0,0-21 16,1 0-16,-1 21 16,-21-21-16,21 21 0,-20 0 0,20 0 15,-21 0 1,0 0-1,0 0-15</inkml:trace>
  <inkml:trace contextRef="#ctx0" brushRef="#br0" timeOffset="68875.38">11430 3577 0,'0'0'0,"-21"0"0,21-21 0,0 0 16,0 0-16,0 0 15,21-1-15,0 1 16,0 21-16,0 0 0,1 0 15,-1 0-15,0 0 0,0 0 0,0 0 16,0 21-16,22 1 0,-22-1 16,0 0-16,0 0 0,-21 0 0,0 22 15,0-22-15,0 21 0,0-21 0,0 22 16,0-22-16,-21 0 0,21 21 16,-21-21-16,0 1 0,0-1 0,-1 0 15,22 0-15,0-42 31,0 0-15,0 0-16,0-1 16,0 1-16,0 0 0,0-21 0,0 21 15,0-22-15,0 22 0,0-21 16,0-1-16,22 22 0,-1-21 0,0 21 16,-21-22-16,21 22 0,0 0 15,-21 0-15,0 0 0,21 0 0,1 21 16,-1 0-1,0 21 1,-21 0-16,21 0 16,-21 0-16</inkml:trace>
  <inkml:trace contextRef="#ctx0" brushRef="#br0" timeOffset="69285.3">12065 3725 0,'21'0'16,"0"0"-16,0 0 15,1-21-15,-1 21 0,0-21 16,0 0-16,0 0 0,0 0 16,1-1-16,-1 1 0,0 0 15,0 0-15,0 0 0,0-22 0,-21 22 16,0 0-16,0 0 0,0 0 0,0 0 15,0-1-15,-21 22 16,0 0-16,0 0 0,0 22 16,0-22-16,-1 21 0,-20 0 15,21 21-15,0-21 0,0 1 0,-1 20 16,1-21-16,21 21 0,-21-20 16,21 20-16,0-21 0,0 21 0,0-20 15,0-1-15,0 0 0,21 0 16,0 0-16,1 0 0,-1-21 15,0 22-15,0-1 0,0-21 0,0 0 0,1 0 16,-1 0-16,0 0 16,0 0-16,0 0 0,0 0 0,1 0 15,-1-21-15,0-1 0,0 1 0,21 0 16,-20 0-16,-1 0 0,21 0 16</inkml:trace>
  <inkml:trace contextRef="#ctx0" brushRef="#br0" timeOffset="69865.97">14838 3006 0,'0'0'0,"0"-21"0,0-22 0,-21 1 16,21 0-16,-22-1 0,22 22 15,-21-21-15,21 21 0,0-1 0,0 65 31,0-22-15,0 42-16,0-20 0,0 20 0,0 1 16,0-1-16,0 1 0,21 20 15,-21-20-15,22 21 0,-22-22 0,0 1 16,0-22-16,0 0 0,0 1 16,0-1-16,0 0 0,0-21 0,21 1 15,-21-1-15,0 0 0,0 0 16,0-42 15,0 0-31,0 0 16</inkml:trace>
  <inkml:trace contextRef="#ctx0" brushRef="#br0" timeOffset="70092.74">14584 3556 0,'0'0'0,"-21"0"0,-22 0 0,1 0 15,21 0-15,0 0 16,42 0 15,0 0-31,21-21 0,-21 21 0,22-21 16,-1 0-16,0 21 0,1-22 16,-1 1-16,0 0 0,1 0 15,-1 21-15,-21-21 0,22 21 0,-22-21 16,0 21-16,0-22 0,0 22 15,0-21-15</inkml:trace>
  <inkml:trace contextRef="#ctx0" brushRef="#br0" timeOffset="70559.48">15198 3344 0,'0'0'0,"-22"0"0,1-21 31,21 0-31,0 0 16,0 0-16,21 21 15,1 0-15,-1 0 0,0 0 0,0 0 16,21 0-16,-20 0 0,20 21 16,0 0-16,-21 0 0,22 22 15,-22-22-15,0 0 0,0 21 0,0-21 16,-21 22-16,0-22 0,0 21 0,0-21 15,0 1-15,0 20 0,0-21 16,0 0-16,0 0 0,-21 1 0,0-1 16,21 0-16,-21 0 15,0-21 1,21-21 0,0 0-16,0 0 15,0-1-15,0 1 0,0-21 0,0 21 16,0-22-16,0 1 0,0 0 15,21-1-15,-21 1 0,21 21 16,-21-21-16,21-1 0,-21 22 0,21 0 16,1 0-16,-1 21 15,0 0 1,-21 21-16,21-21 0,0 21 16,0 0-16,1 0 15,-1-21-15</inkml:trace>
  <inkml:trace contextRef="#ctx0" brushRef="#br0" timeOffset="71315.05">15960 3344 0,'0'-21'0,"-22"21"32,22 21-17,-21 1-15,21 20 16,0-21-16,0 0 15,0 0-15,0 22 0,0-22 16,0 0-16,0 21 0,0-20 16,0-1-16,0 0 0,21 0 0,-21 0 15,0 0-15,22 1 0,-1-1 0,0-21 16,-21 21-16,21-21 0,0 0 16,0 0-16,1 0 0,-1 0 15,0 0-15,0 0 0,0 0 16,-21-21-16,21 0 0,1 21 0,-1-22 15,0 1-15,0 0 0,-21 0 16,21 0-16,-21-22 0,21 22 0,1 0 16,-22-21-16,0 21 0,0-22 15,0 22-15,21 0 0,-21 0 0,0 0 16,0-1-16,0 44 31,0-1-31,0 0 0,0 0 16,0 0-16,-21 0 0,21 1 15,0 20-15,0-21 0,0 21 0,0-20 16,0-1-16,0 21 0,0-21 16,0 0-16,0 1 0,21-1 15,0 0-15,0-21 0,0 0 16,22 0-16,-22 0 0,21 0 16,-21 0-16,0 0 0,22 0 0,-1 0 0,-21-21 15,0 21-15,22-21 0,-22-1 16,0 1-16,0 0 0,0 0 15,1 0-15,-1 0 0,-21-1 16,0-20-16,21 21 0,-21-21 0,21-1 16,-21 22-16,0-21 0,0 21 15,0-1-15,0 1 0,0 0 0,0 0 16,-21 21 0,0 0-16,21 21 0,-21 0 0,21 0 15,-22 22-15,22-22 0,0 0 16,-21 21-16,21-20 0,0 20 15,0-21-15,0 21 0,0-20 0,0-1 16,0 0-16,0 0 0,0 0 16,21 0-16,-21 1 0,22-1 0,-1-21 15,0 0-15,0 0 0,0 0 16,0 0-16,1 0 0,-1 0 0,0 0 16,0 0-16,0 0 0,0-21 15,1-1-15,-1 1 0,21 0 0,-21 0 16</inkml:trace>
  <inkml:trace contextRef="#ctx0" brushRef="#br0" timeOffset="72093.12">18203 3260 0,'21'-21'15,"-21"-1"-15,0 1 16,0 0-16,0 0 0,0 0 16,0 0-16,0-1 15,-21 1-15,0 0 0,21 0 16,-21 21-16,0 0 0,21-21 16,-21 21-16,-1 0 15,1 21-15,0 0 0,0 21 16,0-20-16,21-1 0,-21 21 15,-1 0-15,22 1 0,0-22 0,0 21 16,0-21-16,0 22 0,0-22 16,0 0-16,0 0 0,0 0 0,0 1 15,22-1-15,-1-21 16,0 0-16,0 0 0,0 0 16,0 0-16,1 0 0,-1-21 15,0 21-15,0-22 16,-21 1-16,-21 21 31,0 0-31,0 0 16,-1 21-16,1 1 0,0-1 15,0-21-15,-21 21 0,20 0 0,1 0 16,-21 0-16,21 1 0,0-22 16,-1 21-16,1 0 0,21 0 0,0 0 15,-21-21-15,21 21 16,21-21-1,0 0 1,1 0-16,-1 0 0,0-21 0,0 21 16,0-21-16,0 21 0,1 0 15,-1-21-15,0 21 0,0 0 16,0 0 0,-21 21-16,0 0 15,0 0-15,0 1 0,0-1 16,0 21-16,-21-21 0,0 22 0,0-1 15,0 0-15,21 1 0,-22-1 16,1 0-16,0 1 0,21-1 0,0 0 16,-21 1-16,21-22 0,-21 0 15,21 21-15,0-21 0,0 1 0,-21-22 16,21 21-16,0 0 16,-22-21 15,22-21-31,-21 0 15,21-1-15</inkml:trace>
  <inkml:trace contextRef="#ctx0" brushRef="#br0" timeOffset="73692.71">19367 3133 0,'22'-21'15,"-1"-1"1,0 1-16,0 21 15,0-21-15,0 0 0,22 0 16,-22 0-16,0-1 0,0 1 0,0 0 16,1-21-16,-1 21 0,-21-1 15,21-20-15,-21 21 0,0 0 16,0 0-16,0-1 0,-21 22 16,0 0-16,-1 0 15,1 22-15,0-1 0,21 0 16,-21 21-16,21 1 0,0 20 15,0-21-15,0 22 0,0-1 0,0 22 16,0-21-16,0 20 0,0 1 16,0-22-16,0 22 0,0 0 15,-21-1-15,0 1 0,21 21 16,-22 0-16,1 0 0,0-22 0,0 22 16,0-21-16,21-1 0,-21 1 0,21 0 15,0-22-15,0 1 0,0-22 16,0 0-16,0 1 0,21-22 0,0-21 15,21 0-15,-21 0 0,1-21 16,20 0-16,0-22 0,-21 22 0,22-21 16,-1-1-16,-21 1 0,22 0 15,-22-1-15,0 1 0,0 0 0,-21-22 16,0 22-16,0-22 0,0 22 0,-21-21 16,0 20-16,0-20 0,-22 20 15,1 1-15,0 0 0,-22-1 16,22 1-16,-22 21 0,22 0 0,0 0 15,-1 21-15,1-22 0,0 22 16,20 0-16,1 0 0,21-21 16,21 21-1,1 0-15,-1 0 16,0-21-16,21 21 0,-21-21 16,22 21-16,-1-21 0,-21 21 0,22-21 15,-1-1-15,0 1 0,-21 21 0,22-21 16</inkml:trace>
  <inkml:trace contextRef="#ctx0" brushRef="#br0" timeOffset="74198.64">20256 3344 0,'0'0'0,"0"-21"0,0-21 16,0 21-16,-21-22 15,21 22-15,-21 0 0,0 21 0,0-21 16,0 21-16,-1 0 15,1 0-15,0 0 0,0 21 0,0 0 16,0 0-16,-1 22 0,1-1 16,-21 22-16,21-22 15,21 0-15,0 1 0,-21-1 16,21 0-16,0-21 0,0 22 0,0-22 16,0 0-16,0 0 0,21 0 15,0-21-15,0 0 16,0 0-16,0 0 0,1 0 15,-1-21-15,21 21 0,-21-21 0,0 0 16,1 0-16,-1 0 0,0-1 0,-21-20 16,21 21-16,0-21 0,-21 20 15,0-20-15,0 0 0,0 21 0,0-22 16,0 22-16,0 0 0,0 0 16,0 0-16,0 42 31,0 0-31,0 0 0,0 21 0,0-20 15,0 20-15,0-21 0,0 21 16,0-20-16,0-1 0,0 21 0,21-21 16,-21 0-16,22 1 0,-22-1 15,0 0-15,21 0 0,0-21 16,0 0-16,0 0 16,0 0-1,1 0-15,-22-21 0,21 0 0,0 0 16,0-1-16</inkml:trace>
  <inkml:trace contextRef="#ctx0" brushRef="#br0" timeOffset="74491.47">20764 2879 0,'0'-21'0,"0"42"0,0-64 0,0 1 15,0 21-15,0 0 16,0 42-1,0 0-15,0 0 16,0 22-16,0-1 0,0 0 0,0 1 16,0 20-16,0-21 0,0 22 0,-21-22 15,21 22-15,-21-22 16,21 0-16,-21 1 0,21-1 0,0 0 16,-21 1-16,21-22 0,-21 0 15,21 21-15,-22-20 0,22-1 16,22-21 15,-1 0-31,0-21 16,0-1-16</inkml:trace>
  <inkml:trace contextRef="#ctx0" brushRef="#br0" timeOffset="74982.78">21124 3260 0,'0'0'0,"21"0"0,-21-21 0,22 21 15,-22-22-15,0 1 0,0 0 16,0 0 0,-22 21 15,1 0-31,0 21 16,0 0-16,0 0 0,0-21 15,21 22-15,-22-1 0,1 0 0,21 0 16,-21-21-16,21 21 0,0 0 15,0 1-15,0-1 16,21 0 0,0-21-16,1 21 0,-1-21 15,0 0-15,0 0 0,0 21 0,0-21 16,1 0-16,-1 0 0,0 21 16,0-21-16,0 0 0,0 22 0,1-22 15,-22 21-15,0 0 16,0 0-16,0 0 15,-22-21-15,22 21 0,-21-21 16,0 0-16,0 0 0,0 22 0,0-1 16,-1-21-16,1 0 0,0 0 15,0 21-15,0-21 0,0 0 16,-1 0-16,1 0 16,0 0-16,0 0 15,21-21 16,0 0-31,0-1 16,21 22-16,0 0 0</inkml:trace>
  <inkml:trace contextRef="#ctx0" brushRef="#br0" timeOffset="75424.07">21611 3450 0,'0'-21'16,"21"21"-16,0-21 15,1 21-15,-1-21 16,0 0-16,0 21 0,0-22 16,0 1-16,1 0 0,-1 0 0,0 0 15,-21 0-15,0-1 0,21 1 16,-21 0-16,0 0 0,0 0 15,0 0-15,-21 21 16,0 0 0,0 0-16,-1 21 0,1 0 15,-21 21-15,21-21 0,0 22 16,-1-1-16,1-21 0,21 22 16,0-1-16,-21-21 0,21 21 0,0-20 15,0 20-15,0-21 0,0 0 0,21 0 16,0 1-16,1-22 0,-1 0 15,0 21-15,0-21 0,0 0 0,0 0 16,1 0-16,-1 0 0,0-21 16,0 21-16,0-22 0,0 1 15,1 0-15,-1 21 0,0-21 0,0 0 16,-21 0-16,21-1 0,0 1 16,-21 0-16,22 0 0,-1 0 0</inkml:trace>
  <inkml:trace contextRef="#ctx0" brushRef="#br0" timeOffset="85973.86">9525 6583 0,'0'-21'16,"0"0"-1,0-1 95,21 1-95,-21 0-15,21 21 16,-21-21-16,0 0 0,0 0 16,0-1-16,0 1 15,0 0-15,0 0 16,0 0 0,-21 21-16,0 0 15,0 0 1,21 21-16,0 0 0,0 0 0,-21 0 15,21 1-15,0-1 0,0 0 16,0 0-16,0 0 0,0 0 0,0 1 16,0-1-16,0 0 15,0 0-15,0 0 16,21-21-16,0 0 31,0 0-31,-21-21 0,21 0 16,-21 0-16,0 0 15,0-1-15,0 1 16,0 0-16,0 0 0,0 0 16,0 0-16,-21 21 15,0 0 1,0 21-16,21 0 16,0 0-16,0 0 0,0 0 15,-21 1-15,21-1 0,0 0 16,0 0-16,-22-21 15,22 21-15,0 0 16,22-42 15,-1 0-15,-21 0-16,0 0 16,21 0-16,-21-1 0,0 1 0,0 0 15,0 0-15,0 0 0,0 0 16,0-1-16,0 1 0,0 42 31,0 1-31,0-1 16,0 21-16,0-21 15,0 22-15,0-22 0,0 21 0,0 0 16,0 1-16,-21-22 0,21 21 0,0-21 16,0 22-16,0-22 0,0 0 15,0 0-15,0 0 0,0 1 0,0-1 16,0 0-16,21-21 15,0 0-15,0 0 0,0 0 16,1-21-16</inkml:trace>
  <inkml:trace contextRef="#ctx0" brushRef="#br0" timeOffset="86634">9969 6414 0,'0'0'0,"0"21"31,-21 0-31,21 0 16,21-21 31,1 0-32,-22-21 1,0 0-16,0 0 16,0-1-1,0 1-15,-22 21 16,1 0-1,0 21 1,0 1-16,21-1 16,0 0-16,0 21 0,0-21 0,0 1 15,0-1-15,0 0 0,0 0 16,0 0-16,0 0 16,21 1-16,0-22 15,0 0-15,1 0 16,-1 0-16,0-22 15,-21 1-15,0 0 16,21 21-16,-21-21 0,0 0 0,0 0 16,0-1-16,0 1 15,0 0-15,0 0 0,-21 0 16,0 21 0,0 0-16,-1 21 15,22 0-15,0 0 0,-21 0 16,21 22-16,0-22 0,0 21 15,0-21-15,0 22 0,0-22 0,0 21 16,0-21-16,0 1 0,21-1 16,-21 0-16,22 0 0,-1-21 0,0 21 15,0-21-15,21 0 0</inkml:trace>
  <inkml:trace contextRef="#ctx0" brushRef="#br0" timeOffset="87589.46">11620 6308 0,'0'21'16,"0"0"-1,0 0 1,0 0 0,-21-21-16,21 22 15,-21-22-15,0 0 32,0 0-32,21-22 31,-21 1-16,21 0-15,0 0 16,0 0-16,0 0 16,0-1-1,21 22-15,0 0 16,0 0 0,0 0-16,-21 22 15,21-1-15,-21 0 0,0 0 16,0 0-16,0 0 0,0 1 15,0-1-15,0 0 0,0 0 16,-21 0-16,21 0 16,-21-21-16,0 0 15,21 22-15,-21-22 16,21-22 0,0 1-1,0 0-15,0 0 0,0 0 16,0 0-16,0-1 0,0 1 0,0 0 15,0 0-15,21 21 0,-21-21 16,21 21-16,0 0 0,0 0 16,1 0-1,-22 21-15,21 0 0,-21 0 0,0 22 16,0-22-16,0 0 0,0 21 16,0-21-16,0 22 0,-21-22 0,-1 21 15,1-21-15,0 1 0,21-1 16,-21 0-16,21 0 0,-21-21 15,21 21-15</inkml:trace>
  <inkml:trace contextRef="#ctx0" brushRef="#br0" timeOffset="88511.94">12213 6265 0,'-21'0'31,"0"0"-15,0 22-1,21-1 1,-22 0-16,1-21 16,21 21-1,-21-21 17,21-21-17,-21 21-15,21-21 0,0 0 16,0-1-1,0 1-15,0 0 16,0 42 15,21 0-15,-21 1-16,0-1 16,0 0-16,0 0 0,0 0 15,0 0-15,-21 1 16,0-22-16,21 21 15,-21-21 1,-1 0-16,22-21 31,0-1-31,0 1 16,0 0-16,0 0 16,0 0-16,0 0 15,22 21 16,-22 21-15,21-21-16,-21 21 16,0 0-16,0 0 15,-21-21 17,-1 0-17,22-21 16,0 0-31,0 0 0,0 0 16,0-1 0,22 22 15,-1 0-15,-21 22-16,21-1 0,-21 0 15,21 0-15,-21 0 0,0 22 16,0-22-16,0 0 0,0 21 0,0-21 15,-21 22-15,0-22 0,0 0 0,-1 21 16,1-20-16,0-1 0,0 0 16,0 0-16,0 0 0,-1 0 0,1-21 15,0 22-15,0-1 0</inkml:trace>
  <inkml:trace contextRef="#ctx0" brushRef="#br0" timeOffset="100310.6">10477 7049 0,'0'0'0,"0"-22"15,0 1 17,0 0-17,0 0 17,0 0-1,0 0 0,0-1 0,0 1 16,0 0 359,-21 21-359,21 21 63,0 0-110,0 1 0,0-1 15,0 21-15,0-21 0,0 0 16,0 1-16,0 20 0,0 0 0,21-21 16,-21 22-16,0-1 0,0-21 15,0 22-15,0-22 0,0 0 0,0 0 16,0 0-16,0 0 0,0 1 15,0-1-15,0 0 16,0 0-16,0-42 63,0 0-48,0 0-15,22-1 0</inkml:trace>
  <inkml:trace contextRef="#ctx0" brushRef="#br0" timeOffset="101038.18">10731 7049 0,'-21'0'0,"0"0"16,21-22 15,0 1-31,0 0 15,0 0 1,0 0 0,21 21-16,0 0 0,1 0 15,-1 0 1,0 0-16,0 0 0,0 0 0,-21 21 16,21 0-16,1 0 0,-1 0 0,0 1 15,-21-1-15,0 0 0,0 0 16,0 0-16,0 22 0,0-22 0,-21 0 15,-22 21-15,22-21 0,0 22 16,0-22-16,0 0 0,-22 0 16,43 0-16,-21 1 0,0-1 0,0 0 15,42-21 17,0 0-32,0 0 15,1 0-15,20 0 0,-21 0 16,0 0-16,0 0 0,22 0 0,-22 0 15,0-21-15,0 21 0,22-21 16,-22 21-16,0 0 0,-21-22 0,21 22 16,0-21-16,-21 0 31,0 0-31,0 0 0,0 0 16</inkml:trace>
  <inkml:trace contextRef="#ctx0" brushRef="#br0" timeOffset="101521.9">11218 6964 0,'0'0'0,"0"-21"16,0 0-1,21 21 16,1 0-31,-1 0 0,0 0 16,0 21 0,-21 0-16,0 0 0,0 0 15,0 0-15,0 1 16,0-1-16,-21 0 0,0 0 16,0 0-16,-1 0 0,1-21 0,0 22 0,0-22 15,42 0 32,0 0-47,0 0 0,1 0 0,-1 0 16,0 0-16,21 0 15,-21 0-15,1 0 0,20 0 0,-21 0 16,0 21-16,0-21 0,1 21 0,-22 0 16,21 0-16,-21 0 15,0 1-15,0-1 0,-21 0 16,-1 0-16,1 0 0,0 0 0,-21 1 15,21-1-15,-1-21 0,1 21 16,0 0-16,0-21 0,21-21 31,21 0-31,0 0 16,0-1-16</inkml:trace>
  <inkml:trace contextRef="#ctx0" brushRef="#br0" timeOffset="101995.15">13525 6117 0,'0'-21'0,"0"0"31,-21 21-15,21 21-1,0 0 1,0 0-16,0 1 16,0-1-16,0 0 0,0 0 15,0 0-15,21-21 16,-21 21-16,0 1 15,22-22 17,-22-22-32</inkml:trace>
  <inkml:trace contextRef="#ctx0" brushRef="#br0" timeOffset="102162.05">13610 6117 0,'0'0'0,"0"-21"31,0 42 0,0 0-15,0 1-16,0-1 15,21-21-15,-21 21 0,0 0 16,21 0-16,-21 0 16</inkml:trace>
  <inkml:trace contextRef="#ctx0" brushRef="#br0" timeOffset="103537.7">14118 6562 0,'0'-21'0,"0"-1"16,0 1-16,0 0 0,0 0 15,0 0 1,-21 42 0,21 0-1,0 21-15,0-20 0,0 20 16,0 0-16,0 1 0,0-1 0,-21 0 15,0 1-15,21-1 16,-22 0-16,1 1 0,21-1 0,0 0 16,-21 1-16,21-22 0,-21 0 0,21 0 15,0 0-15,0 0 0,0 1 16,0-44 0,0 1-16,21-21 15,-21 21-15,21 0 0,-21-22 16,0 22-16,21-21 0,1-1 0,-22-20 15,0 21-15,21-1 0,0-20 16,-21-1-16,0 22 0,0-22 0,21 22 16,-21 0-16,0 21 0,21-1 15,-21 1-15,0 0 0,0 42 16,0 0-16,21 22 16,-21-1-16,22 0 0,-22 1 15,0-1-15,21 0 0,0 22 0,-21-22 16,21 1-16,-21-1 0,0 0 15,21 1-15,-21-22 0,21 21 0,-21-21 16,0 22-16,0-22 0,22 0 0,-22 0 16,0 0-16,-22-21 31,1 0-31,0 0 16</inkml:trace>
  <inkml:trace contextRef="#ctx0" brushRef="#br0" timeOffset="104321.51">13864 7027 0,'0'0'0,"0"-21"16,21 21-16,0 0 0,1 0 15,-1-21-15,21 21 0,0-21 16,1 21-16,-1-21 0,0 0 0,22 21 16,-22-22-16,1 1 0,-1 0 0,0 0 15,1 0-15,-1 21 0,-21-21 16,21-43-16,-20 43 0,-22 0 15,0 0-15,0-1 16,0 1-16,0 0 0,0 0 0,0 0 16,0 0-16,0-1 0,0 44 31,0-1-31,0 0 16,0 0-16,0 0 0,0 22 15,0-1-15,0-21 0,0 21 0,0-20 16,0 20-16,0-21 0,0 21 0,0-20 15,0-1-15,0 0 0,0 0 16,0 0-16,0 0 0,0 1 16,0-1-16,0-42 47,0-1-47,0 1 15,-22 0-15,22 0 0,0-21 0,0 20 16,0 1-16,0-21 0,0 0 0,0 20 15,0-20-15,22 0 0,-1-1 16,-21 22-16,21 0 0,0 0 0,0 0 16,0 21-16,1 0 0,-1 0 15,0 0-15,0 0 0,0 21 0,0-21 16,-21 21-16,0 0 0,0 0 16,0 1-16,0-1 0,0 21 15,-21-21-15,0 0 0,0 1 0,0-1 16,0 0-16,-1 0 0,1-21 0,21 21 15,-21-21-15,21 21 0,21-42 32,0 21-17,1-21-15,-1 21 0,21 0 0,-21 0 16,0 0-16,1 0 0,20 0 0,-21 0 16,0 0-16,22 0 0,-22 0 15,0 21-15,0-21 0,0 21 0,-21 1 16,0-1-16,0 0 0,0 0 15,-21 0 1,0 0-16,0 1 0,0-1 0,-1 0 16,-20 0-16,21 0 0,-21 0 0,20 1 15,1-22-15,0 21 0,-21 0 16,21-21-16,21-21 31,0 0-31,0-1 0,21 1 16,0 0-16</inkml:trace>
  <inkml:trace contextRef="#ctx0" brushRef="#br0" timeOffset="104580.45">15430 6562 0,'0'0'0,"0"-21"0,0-1 16,0 1-16,-21 21 15,0 0-15,21 21 16,-21 1-16,0 20 0,0-21 15,-1 21-15,22-20 0,-21 20 0,0 0 16,21 1-16,-21-22 0,21 21 16,0-21-16,0 22 0,0-22 0,0 0 15,0 0-15,21 0 0,0-21 16,0 0-16,1 0 16,-1 0-16,21 0 0,-21 0 0,0 0 15,1-21-15,-1 0 0,21 21 0,-21-21 16,0 0-16,1-22 0,-1 22 15</inkml:trace>
  <inkml:trace contextRef="#ctx0" brushRef="#br0" timeOffset="104821.88">16023 6054 0,'-21'0'16,"0"0"-1,21 21-15,-21 0 16,21 0-16,0 0 16,0 1-1,0-1-15,-22-21 16,22-21 31,0-1-47</inkml:trace>
  <inkml:trace contextRef="#ctx0" brushRef="#br0" timeOffset="104978.79">16002 5990 0,'21'0'0,"-42"0"0,42 21 31,-21 1-31,0-1 0,0 0 16,0 0-16,0 0 0,-21 0 0,21 1 15,-21-1-15,21 0 0,0 0 16,-21 0-16,21 0 0,0 1 15,42-22 1</inkml:trace>
  <inkml:trace contextRef="#ctx0" brushRef="#br0" timeOffset="105536.47">17357 6117 0,'-22'0'47,"22"21"-16,0 1-31,22-1 16,-22 0 0,0 0-16,21-21 31</inkml:trace>
  <inkml:trace contextRef="#ctx0" brushRef="#br0" timeOffset="105698.38">17462 6117 0,'0'0'0,"0"-21"0,0 0 16,0 42 31,0 0-47,0 0 0,0 1 16,0-1-16,0 0 15,22 0-15,-1-21 16,-21 21-16,21-21 0</inkml:trace>
  <inkml:trace contextRef="#ctx0" brushRef="#br0" timeOffset="106022.2">18330 6054 0,'0'0'0,"0"-21"0,0-1 0,0 44 47,0-1-47,0 0 0,0 0 16,0 21-16,0 1 0,0-22 16,0 21-16,0 22 0,-21-22 0,0 0 15,21 22-15,-21-22 0,21 1 16,-21-1-16,-1 0 0,22 1 0,0-1 15,0-21-15,0 0 0,-21 22 16,21-22-16,0 0 0,0-42 31,0 0-31,21-1 16,1 1-16</inkml:trace>
  <inkml:trace contextRef="#ctx0" brushRef="#br0" timeOffset="106254.07">18542 6117 0,'0'0'0,"0"-42"0,0 21 16,0 0-16,0-1 0,0 44 31,0-1-31,0 0 0,0 21 16,0-21-16,0 22 0,0-1 0,0 0 16,0 1-16,0-1 0,0 0 0,0 1 15,0-1-15,0 0 0,0-20 16,0 20-16,0-21 0,0 0 15,0 0-15,0 1 0,0-1 0,0-42 47</inkml:trace>
  <inkml:trace contextRef="#ctx0" brushRef="#br0" timeOffset="106494.93">18161 6435 0,'-42'-21'0,"84"42"0,-106-42 0,43 21 16,0-22-16,21 1 16,0 0-16,21 21 15,0-21-15,1 21 0,20-21 0,0 21 16,1-21-16,-1-1 0,21 22 16,1-21-16,-22 21 0,22-21 0,-22 0 15,22 21-15,-22-21 0,0 21 0,1 0 16,-1-21-16,-21 21 0,0 0 15,0 0-15,-42 0 16,0 0 0,-21 0-16,21 21 0</inkml:trace>
  <inkml:trace contextRef="#ctx0" brushRef="#br0" timeOffset="106677.83">18076 6519 0,'0'0'0,"0"22"16,-21-1-16,21 0 0,21-21 15,0 0 1,1 0-16,-1 0 0,21 0 0,-21 0 16,22-21-16,-1 0 0,21-1 15,-20 22-15,-1-21 0,0 0 0,1 0 16,-1 21-16,0-21 0,1 0 16,-1-1-16,0 1 0,1 0 0,-22 21 15,21-21-15</inkml:trace>
  <inkml:trace contextRef="#ctx0" brushRef="#br0" timeOffset="107446.78">19494 6096 0,'-21'0'16,"0"21"-1,0 0-15,0 1 16,21-1-16,-21 0 0,-1 0 0,22 0 15,-21 0-15,0 1 0,21-1 16,-21 0-16,0 21 0,21-21 0,0 1 16,-21-1-16,-1 0 15,22 0-15,-21 0 0,21 0 16,0-42 15,0 0-31,0 0 0,0 0 16,0 0-16,21-1 0,-21 1 15,0-21-15,22 21 0,-1 0 0,-21-22 16,21 22-16,0 0 0,-21-21 0,21 20 16,0 1-16,-21 0 15,22 21-15,-22 21 47,-22 0-47,1-21 0,0 22 0,0-1 16,0-21-16,-22 21 0,22 0 15,-21 0-15,0 0 0,-22 1 16,43-1-16,0-21 0,0 0 16,-1 21-16,44-21 31,-1 0-31,21 0 0,-21 0 16,0 0-16,22 0 0,-22 0 0,21 0 15,-21 0-15,22 0 0,-22 0 0,21 0 16,-21 0-16,1 0 15,-1 0-15,-42 0 32,-1 0-32,1 0 15,0 0-15,0 0 0,0 0 0,0 0 16,21-21-16,-22 0 0,1 21 16,0-22-16,0 1 0,-21-21 15,20 21-15,1 0 0,21-1 16,0 1-16,-21 0 0,21 0 0,0 42 31,0 0-31,0 0 16,0 1-16,0-1 0,0 0 15,0 21-15,0-21 0,0 1 0,21 20 16,-21-21-16,0 21 0,0-20 16,0-1-16,0 0 0,0 0 0,21-21 15,1 21-15,-1-21 16,0 0-16</inkml:trace>
  <inkml:trace contextRef="#ctx0" brushRef="#br0" timeOffset="107854.82">20002 5948 0,'0'21'47,"-21"0"-47,21 0 16,0 1-1,0-1 1,-21-21 0,21-21 15,0-1-31,0 1 0,21 0 15,-21 0-15,0 0 16,21 21-16,1-21 0,-22 42 31,0 0-15,0 0-16,0 0 0,0 0 16,0 1-16,-22-1 0,1 0 15,21 0-15,-21-21 16,21 21-16</inkml:trace>
  <inkml:trace contextRef="#ctx0" brushRef="#br0" timeOffset="108310.74">21272 5863 0,'0'21'15,"0"1"-15,0-1 16,0 0-1,0 0-15,0 0 0,0 0 16,0 1 0,0-1-1,0-42 17,22-1-17,-22 1-15,21 21 0</inkml:trace>
  <inkml:trace contextRef="#ctx0" brushRef="#br0" timeOffset="108471.21">21357 5906 0,'-21'42'0,"42"-84"0,0 42 32,-21 21-17,0 0 1,0 0-16,0 0 0,0 0 16,0 1-16,0-1 15,0 0-15,0 0 16,21-21-1,1 0-15,-1 0 0,0 0 16</inkml:trace>
  <inkml:trace contextRef="#ctx0" brushRef="#br0" timeOffset="108730.16">21844 6096 0,'0'0'0,"-21"0"0,21-21 16,0 42 15,0 0-31,0 0 0,0 1 0,0-1 16,0 21-16,0-21 0,0 22 0,0-1 16,0-21-16,0 21 0,-21-20 15,21 20-15,-22-21 0,22 0 0,0 0 16,0 1-16,0-1 0,22-21 31</inkml:trace>
  <inkml:trace contextRef="#ctx0" brushRef="#br0" timeOffset="109082.59">21992 6223 0,'21'-21'0,"-42"42"0,42-63 16,0 21-16,-21-1 15,22 22 1,-1 0-16,0 0 16,0 0-16,0 0 0,0 0 0,1 0 15,-1 0-15,0 0 0,0 22 16,0-22-16,0 21 0,1 0 0,-22 0 16,0 0-16,0 0 15,0 1-15,-22-1 0,-20 0 0,21 0 16,-21 21-16,-1-20 0,22-1 15,-21-21-15,21 21 0,-22 0 0,22-21 16,21 21-16,-21-21 0,21 21 16,21-21-1,0 0-15,0 0 16,22-21-16,-22 0 16,0 21-16,21-21 0,1 21 0,-22-21 15,21 0-15,1-1 0,-1 1 0,0 21 16,-21-21-16,22 0 0,-22 0 15,0 0-15</inkml:trace>
  <inkml:trace contextRef="#ctx0" brushRef="#br0" timeOffset="109510.55">22691 6096 0,'0'0'0,"-22"0"16,1 0-16,42 0 47,1 0-47,-1 0 0,0 0 15,0 0-15,-21 21 16,0 0-16,0 1 16,-21-1-16,0-21 0,0 21 15,-22 0-15,22-21 0,0 21 0,-21-21 16,20 0-16,22 21 0,-21-21 0,42 0 47,1 0-47,-1 0 15,0 0-15,0 0 0,0 0 0,0 0 16,1 0-16,-1 0 0,0 0 0,0 22 16,0-22-16,-21 21 15,0 0-15,-21 0 16,0-21-16,0 21 0,-22-21 15,22 21-15,-21-21 0,21 22 0,-22-22 16,22 21-16,0-21 0,0 0 0</inkml:trace>
  <inkml:trace contextRef="#ctx0" brushRef="#br0" timeOffset="109970.46">23135 6075 0,'0'0'0,"21"-42"0,22-1 16,-43 64-1,0 1 1,0-1-16,0 0 0,-22 21 16,1-21-16,0 22 0,0-22 0,0 21 15,0-21-15,21 22 0,-22-22 16,1 21-16,0-21 0,21 1 0,0-1 15,0 0-15,0 0 0,-21 0 16,21-42 15,0 0-15,21 0-16,-21 0 0,0-22 16,0 22-16,21 0 0,0-21 15,-21-1-15,22 22 0,-22-21 0,21-1 16,-21 22-16,0-21 0,21 21 0,-21 0 15,21-1-15,0 22 16,0 0-16,-21 22 0,22-1 16,-22 0-16,21 0 15,-21 0-15,0 22 0,0-22 0,0 0 16,0 21-16,0-21 0,0 1 0,0-1 16,0 0-16,0 0 0,0 0 15,0 0-15,0 1 0,-21-22 16,-1 0-1,1 0-15,0 0 0</inkml:trace>
  <inkml:trace contextRef="#ctx0" brushRef="#br0" timeOffset="110714.3">22945 6308 0,'0'-21'15,"0"-1"1,21 22-16,0-21 0,0 0 15,21 21-15,-20-21 0,20 21 16,0-21-16,1 0 0,-1 21 0,0-22 16,1 1-16,-1 0 0,21 0 15,-20 0-15,-1 0 0,0-1 0,1 22 16,-22-21-16,0 0 0,0 21 0,-21-21 16,-21 21-1,0 21 1,0 0-16,0 0 15,21 1-15,-22-1 0,1 0 0,0 0 0,21 21 16,-21-20-16,21-1 0,0 0 16,-21 0-16,21 0 0,-21 0 15,21 1-15,0-1 0,0 0 0,0 0 16,0 0 0,0 0-16,0-42 31,0 0-31,0 0 15,0 0-15,0 0 0,0-1 16,0 1-16,0 0 0,0 0 16,0-21-16,21 20 0,-21 1 15,21-21-15,0 21 0,0 0 0,0-1 16,1 1-16,-1 21 0,0 0 16,0 0-16,0 0 0,0 0 0,1 0 15,-1 0-15,0 21 0,-21 1 16,0-1-16,0 0 0,0 0 15,0 0-15,-21 0 0,0-21 0,-22 22 16,22-1-16,0 0 0,-21-21 16,20 21-16,1 0 0,0-21 0,0 0 15,0 0-15,42 0 32,0 0-17,0 0-15,0 0 0,1 0 16,-1 0-16,0 0 0,0 21 0,0-21 15,0 0-15,1 22 0,-1-22 0,0 21 16,-21 0-16,0 0 16,0 0-16,0 0 15,-21 1 1,-22-22-16,22 0 0,0 21 0,0-21 16,0 0-16,0 21 0,-1-21 0,1 0 15,0 0-15,0 0 16,63-21-1,-21 21-15</inkml:trace>
  <inkml:trace contextRef="#ctx0" brushRef="#br0" timeOffset="111422.64">24193 6033 0,'0'0'0,"43"-22"15,-22 1-15,0 21 16,-21 21-1,0 1 1,0-1-16,-21 0 16,21 0-16,-21 0 0,0 0 15,-1 1-15,1-1 0,0-21 0,0 21 16,21 0-16,-21-21 16,0 0-1,21-21 1,21 21-1,0-21-15,-21 0 0,21 21 0,0-22 16,0 1-16,1 0 0,-1 0 16,0 0-16,0 0 0,0 21 15,-42 21 32,0-21-47,0 0 0,-22 0 16,22 21-16,-21 0 0,21-21 0,-22 0 15,1 0-15,21 0 0,0 0 16,0 21-16,-1-21 16,44 0 15,-1 21-31,0-21 0,0 0 16,0 0-16,0 0 0,1 0 15,-1 0-15,0 0 0,0 0 16,0 0-16,0 0 15,-21-21 17,0 0-32,0 0 15,-21 21-15,0-21 0,21 0 0,0-1 16,0 1-16,-21 0 0,21 0 0,0 0 16,0 0-16,0 42 31,0 0-31,0 0 0,0 0 15,0 0-15,0 22 0,0-22 0,0 21 16,0-21-16,-21 1 0,21-1 16,-21 0-16,21 0 0,0 0 0,0 0 15,0 1-15,21-22 32,0 0-32,0 0 15</inkml:trace>
  <inkml:trace contextRef="#ctx0" brushRef="#br0" timeOffset="111701.59">24786 5821 0,'-21'21'31,"21"0"-15,-21-21-16,21 21 0,0 1 15,0-1-15,-21 0 16,21 0-16,0 0 16,-22-21-16</inkml:trace>
  <inkml:trace contextRef="#ctx0" brushRef="#br0" timeOffset="111888.53">24892 5884 0,'0'0'0,"-21"0"31,0 22-31,-1-1 16,22 0-16,0 0 15,-21 0-15,21 0 16,-21-21-16,21 22 0,0-1 16,0 0-1,-21-21-15</inkml:trace>
  <inkml:trace contextRef="#ctx0" brushRef="#br0" timeOffset="113062.66">10245 7916 0,'-22'0'16,"1"0"-16,0 0 16,0 0-16,0 0 15,0 0-15,-1 0 16,44 0 15,-1 22-31,21-22 16,-21 0-16,22 0 0,-1 0 15,21 0-15,1 0 0,-1 0 0,1 0 16,21 0-16,-1 0 0,22 0 0,-21-22 16,21 22-16,-1-21 15,1 21-15,-21-21 0,0 21 0,-1 0 16,1 0-16,0-21 0,-22 21 0,1 0 16,-22-21-16,0 21 0,1 0 15,-22 0-15,0 0 0,0 0 0,0-21 16,0 21 62,1 0-62,-1 0-16,0 0 15,0 0-15,0 0 0,22-22 16</inkml:trace>
  <inkml:trace contextRef="#ctx0" brushRef="#br0" timeOffset="113746.57">13885 7430 0,'0'0'0,"-42"21"0,-22-21 0,22 21 0,0-21 15,21 21-15,-22-21 0,22 21 0,0-21 16,0 0-16,0 21 0,-1-21 16,22 22-16,22-22 15,20 0 1,-21 0-16,21 0 0,22 0 0,-22 0 15,22 0-15,20 0 0,1-22 0,0 22 16,-1-21-16,22 0 0,-21 0 16,21 21-16,-22-21 0,22 0 0,-21-1 15,0 1-15,-1 21 0,1-21 16,0 0-16,-1 21 0,-20-21 0,-22 0 16,22 21-16,-22 0 0,-21-22 0,0 22 15,0 0-15,1 0 16,-22-21-16,-22 21 31,1 0-31,0 0 0,0 0 16</inkml:trace>
  <inkml:trace contextRef="#ctx0" brushRef="#br0" timeOffset="114354.23">17886 7027 0,'-21'0'16,"-1"0"-16,1 0 0,0 0 15,0 0-15,0 0 16,0 0-16,42 0 31,21-21-31,0 21 0,1 0 16,-1 0-16,43-21 0,-22 21 0,22 0 15,105-21-15,-105 21 16,0-21-16,21 0 0,-43 21 16,22 0-16,-22-22 0,1 22 0,-22 0 15,0 0-15,1-21 0,-22 21 16,21 0-16,-21 0 16,-21-21 15,-21 21-16,21-21 1,0 0-16</inkml:trace>
  <inkml:trace contextRef="#ctx0" brushRef="#br0" timeOffset="115110.79">21632 6795 0,'0'0'0,"-21"0"0,-21 0 0,21 0 15,-1 0-15,1 0 0,0 21 16,0-21-16,0 0 0,0 0 15,21 21-15,21-21 16,0 0 0,21 0-16,22 0 0,-22 0 15,43 0-15,-22 0 0,22-21 16,21 21-16,0-21 0,275-22 16,-106 22-16,-127 0 15,-21 21-15,0-21 0,21 0 16,-42-1-16,21 1 0,0 0 0,-21 21 15,0-21-15,-22 0 0,1 0 16,-22-1-16,1 22 0,-22-21 0,1 21 16,-1-21-16,-21 21 0,0 0 0,0 0 15,-21-21-15,0 0 16,0 42 46,-21-21-62,0 21 0,0 0 16,-21 0-16,-1-21 0,1 22 0,0-1 16</inkml:trace>
  <inkml:trace contextRef="#ctx0" brushRef="#br0" timeOffset="124201.96">12573 10372 0,'21'-21'47,"-21"42"16,0 0-32,0 0-31,21-21 78,0-21-62,-21 0-16,0 0 15,0-1-15,0 1 16,0 0-16,0 0 16,0 0-16,0 0 15,-21 21 1,21-22-16,-21 22 16,0 0-1,21 22-15,0-1 16,0 0-1,0 0-15,-21 0 0,21 0 16,0 1-16,0-1 0,0 0 16,0 0-16,0 0 0,21-21 15,-21 21-15,21-21 16,0 0-16,0 0 16,1 0-16,-22-21 15,21 0-15,-21 0 16,21 21-16,-21-21 0,21 0 15,-21-1-15,0 1 16,0 0-16,0 0 16,-21 21-16,0-21 15,0 21-15,-1 0 16,1 0 0,21 21-1,-21 0-15,21 0 16,0 0-16,0 1 15,0-1-15,0 0 32,21-42-1,-21 0-15,21 21-16,-21-22 15,0 1-15,0 0 16,0 0-1,0 0-15,0 0 16,-21 21-16,0 0 16,0 0-1,21 21 1,0 0-16,0 0 16,0 0-16,0 0 0,0 1 15,0-1-15,0 0 16,0 0-16,21-21 47,0 0-32,0-21-15,-21 0 16,0 0-16,0-1 0,0 1 16,0 0-16,0 0 15,0 0-15,0 0 16,-21 21 15,21 21-31,0 0 16,-21 0-16,21 0 15,0 0-15,0 1 16,0-1-16,0 0 0,0 0 16,0 0-16,0 0 15,21-21 16,0 0-31,-21-21 16,0 0-16,22 0 0,-1 0 16,-21 0-16,0-1 15,0 1-15,0 0 0,0 0 16,0 0 0,0 0-1,-21 21 1,21 21-16,-22-21 15,22 21-15,-21 0 0,21 0 0,0 22 16,0-22-16,0 21 0,0-21 16,0 22-16,0-22 0,0 21 0,0-21 15,-21 22-15,21-22 0,0 0 0,0 0 16,0 21-16,0-20 0,0-1 16,0 0-16,0 0 0,21-21 15,-21 21-15,21-21 0,1 0 16,-1 0-16</inkml:trace>
  <inkml:trace contextRef="#ctx0" brushRef="#br0" timeOffset="125130.61">13568 10414 0,'0'0'0,"0"-21"16,0 0-16,0 42 47,0 0-47,0 0 15,0 0-15,0 22 0,0-22 0,0 0 16,0 21-16,0-20 0,0 20 15,0 0-15,0-21 0,0 22 0,-21-1 16,21 0-16,-22 1 0,22-1 0,-21 0 16,21 1-16,0-1 0,-21-21 15,0 22-15,21-1 0,-21-21 0,21 21 16,0-20-16,0-1 0,0 0 0,0 0 16,-21 0-16,21 0 15,0-42 32,0 0-47,0 0 16,0 0-16,0 0 0,21-22 15,-21 22-15,0-21 0,21 21 0,-21-22 16,0 1-16,0 0 0,21-1 0,-21 1 16,21 0-16,-21-1 0,0 1 15,0 0-15,0-1 0,21 1 0,-21 0 16,22-1-16,-22 1 0,0 0 0,0 20 15,0-20-15,0 21 0,21-21 16,-21 20-16,21 1 0,-21 0 0,0 0 16,0 0-16,21 21 15,0 0 1,0 21 0,1 0-16,-22 0 0,0 22 15,21-22-15,-21 21 0,21 0 0,-21 1 16,21-1-16,-21 22 0,0-22 0,0 0 15,0 1-15,0-1 0,0 0 16,21 22-16,-21-22 0,0 0 16,0-20-16,0 20 0,0 0 15,0-21-15,0 22 0,0-22 0,0 0 16,0 0-16,0 0 0,0 1 16,0-1-16,0 0 0,0 0 15,0-42 32,0 0-31,0 0-16,0-1 0,0 1 15</inkml:trace>
  <inkml:trace contextRef="#ctx0" brushRef="#br0" timeOffset="125489.94">13441 10986 0,'-21'0'0,"21"-22"32,21 22-32,0 0 15,0 0-15,-21-21 0,42 21 0,-20 0 16,-1-21-16,0 21 0,0 0 15,0-21-15,0 21 0,22 0 16,-43-21-16,21 0 0,0 21 0,0 0 16,0 0-16,1-22 0,-1 22 15,0 0 17,-21-21 30,0 0-46</inkml:trace>
  <inkml:trace contextRef="#ctx0" brushRef="#br0" timeOffset="126653.83">14330 10160 0,'21'-21'15,"-21"0"1,21 21 0,-42 0 46,21 21-46,-21-21-16,0 0 15,-1 21-15,1-21 16,21-21 15,0 0-15,0 0-16,0-1 16,0 1-1,21 0 1,1 21-1,-1 0-15,0 0 0,0 0 16,-21 21-16,21-21 0,-21 21 16,0 1-16,0-1 15,0 0-15,0 0 0,0 0 16,0 0-16,-21 1 16,21-1-16,-21-21 0,21 21 15,-21-21-15,0 0 31,21-21 1,0 0-32,0-1 15,0 1-15,0 0 16,0 0-16,0 0 16,0 0-1,21 21-15,0 0 16,-21 21-1,0 0-15,0 0 16,0 0-16,0 0 16,0 1-16,0-1 15,0 0 1,-21-21 0,21-21 15,0 0-31,-21 21 0,21-22 15,0 1-15,0 0 0,0 0 16,0 0-16,0 0 16,0-1-16,0 1 15,21 21 1,0 0-16,0 0 16,0 0-16,0 21 15,1 1-15,-1-1 0,0 0 16,-21 0-16,0 0 0,0 22 0,0-1 15,0-21-15,0 21 0,0 1 16,0-1-16,-21 0 0,-22-20 0,22 20 16,-21 0-16,21-21 0,-22 22 0,1-22 15,0 0-15,21 0 0,-22 0 16,1-21-16,21 22 0,0-22 0</inkml:trace>
  <inkml:trace contextRef="#ctx0" brushRef="#br0" timeOffset="128362.14">16785 9970 0,'0'0'0,"-21"0"0,21 21 0,-21 0 16,0 0-16,-1-21 0,22 21 15,0 0 1,-21-21 0,42 0 30,-21-21-46,0 0 16,0 0 0,0 0-16,-21 21 31,0 21-15,21 0-1,0 0-15,-21 0 0,21 1 16,-21-1-16,21 0 15,0 0-15,0 0 0,0 0 16,21-21 0,0 0-1,0 0-15,0 0 16,1-21-16,-1 21 16,-21-21-16,0 0 0,0 0 15,0 0 1,0-1-16,0 1 0,0 0 15,-21 0-15,21 0 0,0 0 0,-22 21 16,1-22-16,0 22 16,21 22-1,-21-1-15,21 0 0,-21 0 16,21 0-16,-21 0 0,21 1 0,0-1 16,0 0-16,0 0 0,0 0 15,0 0-15,0 1 0,0-1 0,0 0 16,21 0-16,0 0 0,0 0 15,0-21-15,0 0 0,22 0 16,-22 0-16,0 0 0,21 22 0,-20-22 16</inkml:trace>
  <inkml:trace contextRef="#ctx0" brushRef="#br0" timeOffset="128985.78">17335 10372 0,'0'-21'31,"0"-1"-31,22 1 0,-22 0 16,0 0 0,0 0-16,0 0 0,0-1 0,21 1 15,-21 0-15,0 0 0,0 0 16,0 0-16,0 42 31,0 0-31,0 0 16,0 21-16,0-20 0,0 20 0,0 0 15,0 1-15,0-1 0,0 0 16,0 1-16,0-1 0,0 0 0,0 1 16,0-1-16,0 0 0,0 1 15,0-22-15,0 21 0,0-21 0,0 0 16,21 1-16,-21-1 0,0 0 15,21-21-15,-21 21 0,21-21 16,-21 21-16,-21-21 47,0 0-47,0 0 0,0 0 16,-22 0-16,22 0 0,-21 0 15,-1 0-15,22 0 0,-21 0 0,0 21 16,20-21-16,-20 22 0,21-22 0,0 0 15,0 0-15,21 21 0,21-21 32,0 0-32,0 0 15,21 0-15,-20 0 0,20-21 16,0 21-16,1-22 0,-1 22 0,0-21 16,1 0-16,-22 21 0,21-21 15,-21 21-15,0 0 0,1-21 0,-1 21 16,-21-21-16,0-1 15,0 1 1,0 0-16,0 0 0,0 0 16</inkml:trace>
  <inkml:trace contextRef="#ctx0" brushRef="#br0" timeOffset="129378.7">18267 9821 0,'-21'0'15,"-1"0"1,1 0-16,21 22 16,-21-22-1,0 0-15,21-22 47,0 1-31,0 0-16,0 0 0,0 0 15,0 0-15,0-1 0,21 22 16,0-21-16,0 21 16,1 0-16,-1 21 15,-21 1-15,0-1 0,21 21 16,-21-21-16,21 22 0,-21-22 0,0 21 15,0-21-15,0 0 0,-21 22 0,0-22 16,0 0-16,-1 0 0,1 0 16,21 1-16,-21-22 0,21 21 15</inkml:trace>
  <inkml:trace contextRef="#ctx0" brushRef="#br0" timeOffset="129786.99">19664 9737 0,'-21'0'31,"-1"0"0,22-21-31,22-1 32,-1 22-17,-21-21-15,21 21 0,-21-21 16,21 0-16,-21 0 16,-21 21 15,0 0-31,21 21 0,-21-21 15,-1 21-15,22 0 0,0 0 16,0 1-16,-21 20 0,21-21 0,0 0 16,-21 0-16,21 1 0,0-1 15,0 0-15,0 0 0,21 0 16,0-21-16,1 21 0,20 1 0,-21-22 16</inkml:trace>
  <inkml:trace contextRef="#ctx0" brushRef="#br0" timeOffset="130709.74">20722 10012 0,'0'0'0,"-42"-21"16,21 21-16,-1 0 15,1 0-15,0 0 16,0 21-16,21 0 0,0 0 16,-21 0-16,0 1 0,21 20 0,-22-21 15,22 21-15,-21-20 0,0 20 0,21 0 16,-21 1-16,0-1 0,0 0 16,-1 1-16,1-22 0,0 21 15,0-21-15,0 0 0,0 1 16,21-1-16,0 0 0,0-42 31,0 0-15,21-1-16,0-20 0,0 21 0,0-21 15,0-1-15,1 1 0,-1 0 16,0-1-16,21 1 0,-21 0 0,1-1 16,-1 1-16,0 0 0,0 20 0,-21-20 15,21 21-15,-21 0 0,21 21 16,-42 21 15,0-21-31,0 21 0,0 0 16,0 0-16,-22 1 0,1-1 0,0 0 15,-1 0-15,1 0 0,0 0 16,20 1-16,-20-22 0,0 21 0,21-21 16,-1 0-16,1 21 0,0-21 15,42 0 1,0 0-1,1 0-15,20 0 0,-21 0 16,43 0-16,-22 0 0,0 0 0,1 0 16,20 0-16,-21 0 0,1 0 15,-1 0-15,0 0 0,1 0 16,-1 0-16,-21-21 0,0 21 0,1 0 16,-44-21-1,-20 21 1,21 0-16,0-22 0,-22 22 0,1-21 15,21 21-15,-21-21 0,20 21 16,-20-21-16,21 0 0,0 21 0,0-21 16,-1-1-16,1 1 0,21 0 15,-21-21-15,21 21 0,0-1 0,0 1 16,0 0-16,-21 21 0,0 0 31,21 21-31,0 0 16,0 22-16,0-22 0,0 21 15,0 1-15,0-1 0,0-21 0,0 21 16,21 1-16,-21-1 0,21 0 0,-21 1 16,0-22-16,0 21 0,0-21 15,21 1-15,-21-1 0,0 0 0,0 0 16,21 0-16,1-21 31,-1 0-31,0 0 0,0-21 16,0 0-16,0 0 0,1 0 15,20-1-15</inkml:trace>
  <inkml:trace contextRef="#ctx0" brushRef="#br0" timeOffset="131075.53">21463 9758 0,'0'21'15,"0"0"1,-21-21-16,21 21 0,-21-21 16,21 22-16,0-44 62,0 1-62,0 0 0,0 0 16,0 0-16,0 0 0,0-1 15,0 1-15,0 0 0,0 0 0,0 0 16,21 21 0,0 0-16,-21 21 15,21 0-15,-21 0 0,0 0 16,0 1-16,0 20 0,0 0 16,-21 1-16,0-1 0,0 0 0,-22 22 15,-20-22-15,20 22 16,-20-22-16,-22 21 0,22 1 0</inkml:trace>
  <inkml:trace contextRef="#ctx0" brushRef="#br0" timeOffset="152766.35">11303 14753 0,'0'21'0,"0"1"16,-21-22-16,21 21 0,-21-21 16,21 21-1,0-42 17,21 21-32,0-21 15,0-1-15,0 22 0,0-21 16,1 0-16,-1-21 0,0 21 0,21-1 15,1-20-15,-22 0 0,21-1 16,0 22-16,1-42 0,-1 20 16,22 1-16,-22 0 0,0-1 0,85-62 15,-84 62-15,20 1 16,-21 0-16,22-1 0,-22-20 0,22 20 16,-22 1-16,0 0 0,-20-1 0,20 1 15,-21 21-15,21-21 0,-20 20 16,-1-20-16,0 21 0,-21 0 0,0 0 15,21 21-15,-21-22 0,-21 22 47,0 0-47,0 0 16,-1 22-16,-20-1 0,21 0 16,0-21-16,-22 21 0,22 0 15,0 22-15,-21-22 0,21-21 0,-1 21 16,1 0-16,0 0 0,0 0 15,0-21-15,42-21 32,0 21-17,0-21-15,0 0 0,1 0 0,-1 0 16,0-1-16,21 1 0,-21 0 16,1 0-16,-1 0 0,0 0 15,0-1-15,0 1 0,0 0 16,1 0-16,-1 0 15,-21 42 1,21 0 0,-21 0-16,0 22 0,21-22 15,-21 21-15,0 0 0,0 1 0,0-1 16,0 0-16,0 1 0,0-1 0,0 0 16,0 1-16,0-22 0,0 21 15,21-21-15,-21 22 0,0-22 0,0 0 16,21 0-16,-21 0 15,0 1-15,22-22 32,-1-22-17,-21 1-15,21 0 0,0 0 16</inkml:trace>
  <inkml:trace contextRef="#ctx0" brushRef="#br0" timeOffset="155147.49">13377 13229 0,'21'0'15,"1"0"-15,-1-21 16,0 0-16,0 0 15,0 0-15,0-1 0,1 1 0,-1 0 16,0-21-16,0 21 0,0-1 0,-21-20 16,21 21-16,-21-21 0,22 20 15,-22-20-15,0 21 0,0 0 0,0 0 16,0-1-16,0 1 0,0 0 16,0 42-1,0 0 1,0 1-16,0 20 0,0 0 0,21 1 15,-21-1-15,0 0 0,21 22 16,-21-22-16,21 22 0,-21-22 16,0 0-16,0 1 0,0 20 0,0-21 15,21 1-15,-21-1 0,0-21 16,0 22-16,0-22 0,0 21 0,0-21 16,0 0-16,0 1 0,0-1 15,0 0 1,-21-21-16,0 0 0,0 0 15,0 0-15,-1-21 16,1 0-16,0-1 0,0 1 0,0 0 16,0 0-16,-1 0 0,1 0 15,0-1-15,0-20 0,0 21 0,0 21 16,-1-21-16,22 0 0,0 42 47,0 0-47,0 0 0,0 0 0,22 0 15,-1 1-15,0-1 0,0 0 16,21 21-16,1-21 0,-22 1 16,0-1-16,0-21 0,22 21 15,-22-21-15,0 0 0,21 0 0,-21 0 16,22 0-16,-22 0 0,21-21 16,-21 0-16,1 21 0,20-22 0,-21 1 15,0 0-15,0-21 0,1 21 16,-22-1-16,0 1 0,21-21 15,-21 21-15,0 0 0,0-1 0,0-20 16,0 21-16,0 0 0,21 21 16,-21 21-1,0 0-15,0 0 16,0 22-16,0-22 16,0 0-16,0 0 0,0 0 0,0 0 15,0 22-15,0-22 0,0 0 0,0 0 16,0 0-16,0 1 15,0-44 17,21 1-17,0 0-15,-21 0 0,0 0 0,0 0 16,21-1-16,-21 1 0,22 0 16,-22 0-16,0 0 0,0 0 0,21-1 15,-21 1-15,21 21 0,0 0 31,-21 21-31,21 1 16,-21-1-16,0 0 16,0 21-16,0-21 0,21 1 0,-21-1 15,22 0-15,-1 0 0,-21 0 16,21-21-16,0 21 0,0 1 16,0-22-16,1 0 0,-1 0 15,0 0-15,0 0 0,0 0 0,0 0 16,1-22-16,-1 1 0,21 0 15,-21 0-15,0 0 0,1-22 16,-1 22-16,0 0 0,-21 0 16,0-21-16,21 20 0,-21-20 0,0 21 15,21-21-15,-21-1 0,21 22 0,-21-21 16,0-1-16,0 1 16,0 21-16,0-21 0,0 20 0,0 1 15,0 0-15,0 0 0,0 0 16,0 42-1,0 0-15,0 0 16,0 22-16,0-22 0,0 21 16,-21-21-16,21 22 0,0-1 0,0 0 15,0-21-15,0 22 0,0-1 16,0-21-16,0 22 0,0-22 0,0 21 16,0-21-16,21 0 0,-21 1 0,22-1 15,-1-21-15,0 21 0,0-21 16,0 0-16,22 0 15,-22 0-15,0 0 0,0-21 0,0 0 16,22-1-16,-22 22 0,0-21 16,0 0-16,0 0 0,0-21 0,1 20 15,-1 1-15,-21 0 0,0 0 0,21 0 16,-21 0-16,0-1 0,0 1 16,0 0-16,0 0 0,0 42 31,-21-21-16,0 21-15,21 0 0,0 1 0,-22-1 16,22 0-16,-21 0 0,21 0 16,0 0-16,0 1 0,0-1 0,0 0 15,0 0-15,0 0 0,21 0 16,1-21-16,20 22 0,-21-22 16,0 0-16,22 0 0,-1 0 0,0 0 15,1 0-15,-1 0 0,-21 0 16,21 0-16,1-22 0,-1 1 0,-21 21 15,0-21-15,1 0 0,-1 0 0,0 0 16,0 21-16,0-22 0,-21 1 16,0 0-16,0 0 0,0 0 0,0 0 15,0-1-15,0 1 0,0 0 16,0 0 0,-21 21-1,0 21-15,0-21 0,21 21 16,-21 0-16,-1 1 0,1-1 0,21 0 15,-21 0-15,21 0 0,42 43 63,-20-64-63,-1-21 0,-21-1 16,21 1-16,0 0 15,-21 0-15,21 21 0,-21-21 16,0 0-16,21-1 15,-21 1-15,22 21 16,-22 21 15,0 1-31,0-1 16,0 0-16,0 0 0,0 0 0,0 0 16,0 22-16,0-22 0,0 21 0,0-21 15,-22 22-15,22-1 0,-21 0 16,21 1-16,0 63 0,0-64 15,0 0-15,0 22 0,0-22 0,0 0 16,0 1-16,0-1 0,0 22 16,0-22-16,0 0 0,0 1 15,0-1-15,0-21 0,21 21 0,-21 1 16,0-22-16,0 21 0,0-21 16,0 1-16,0-1 0,0 0 0,-21 0 15,21 0-15,-21 0 0,0 1 0,0-22 16,0 21-16,-1-21 15,1 0-15,0 0 0,0 0 16,21-21-16,-21-1 0,0 1 0,-1 0 16,22 0-16,0 0 0,-21-22 15,21 1-15,0 0 0,0-1 0,0 1 16,0-21-16,0 20 0,0-20 0,21-1 16,-21 22-16,22-22 15,-1 1-15,0-1 0,0 1 0,0-1 16,0 1-16,1-1 0,-1 1 0,0 21 15,0-1-15,-21 1 0,21 0 16,0 20-16,-21-20 0,0 21 0,22 0 16,-1 21-16,-21-21 0,0-1 0,21 22 15,0 0 1</inkml:trace>
  <inkml:trace contextRef="#ctx0" brushRef="#br0" timeOffset="155838.4">16002 13356 0,'0'0'16,"0"21"-16,21-21 0,0 0 16,0 0-16,1-21 15,-1 21-15,-21-21 0,21 21 16,0-21-16,-21 0 0,21 0 16,-21-1-16,21 1 0,-21 0 15,0 0-15,0 0 16,0 0-16,-21 42 31,21 0-31,-21 0 16,21 0-16,-21 0 0,21 22 15,0-22-15,0 0 0,0 0 0,0 0 16,0 1-16,0-1 0,0 0 16,0 0-16,0 0 0,21 0 0,0 1 15,0-22-15,1 0 16,-1 0-16,0 0 0,0 0 15,0 0-15,0-22 0,1 22 16,-22-21-16,21 0 0,0 0 16,0 0-16,0 0 0,-21-1 0,21 1 15,1 0-15,-1 0 0,0 0 0,0-22 16,-21 22-16,21 0 0,0 0 16,1 0-16,-1 0 0,0 21 15,0 0-15,0 0 0,0 0 0,1 0 16,-1 0-16,0 0 15,-21 21-15,0 0 0,21 0 0,-21 0 16,21 0-16,-21 1 0,0-1 16,0 0-16,0 21 0,0-21 0,0 1 15,0-1-15,0 0 0,0 0 16,0 0-16,0-42 47,0 0-32,0 0-15,0 0 0,0-1 16,0 1-16,0 0 0,21 0 0,-21-21 16,22 20-16,-1-20 0,-21 21 15,0 0-15,21-22 0,0 22 0,-21 0 16,0 0-16,21 21 16,-21 21 15,0 0-16,-21 0-15,0-21 0</inkml:trace>
  <inkml:trace contextRef="#ctx0" brushRef="#br0" timeOffset="156166.47">14753 13145 0,'0'0'15,"-21"0"-15,0 0 0,21-22 0,0 1 16,21 0-16,0 0 16,21 0-16,-20 21 0,20-21 0,0-1 15,22 1-15,-22 0 16,22 21-16,-22-21 0,21 0 0,-20 21 15,-1-21-15,0 21 0,1 0 16,-1 0-16,-21-22 0,0 22 0,1 0 16,-1 0-16,-21 22 15,0-1-15,0 0 16,0 0-16,-21 21 0,-1-20 0,1 20 16,-21 0-16</inkml:trace>
  <inkml:trace contextRef="#ctx0" brushRef="#br0" timeOffset="157170.37">11769 15304 0,'0'0'0,"-22"0"0,1 0 0,0 0 15,0-22-15,0 22 16,0 0-16,21-21 0,-22 21 16,22-21-16,-21 21 0,21-21 15,21 21 1,1 0-1,20 0-15,0 0 0,22 0 0,20 21 16,1-21-16,0 21 0,-1 0 0,22 1 16,0-1-16,-21-21 0,-1 21 15,22 0-15,-21 0 0,21 0 0,-22 1 16,-20-22-16,21 21 0,-1-21 16,-20 0-16,-1 21 0,-20-21 0,-1 0 15,0 0-15,1 0 0,-22 0 16,0 0-16,0 0 0,-21-21 31,-21 0-31,0 21 16,0-22-16,-1 1 0,-20 21 0,0-21 15,-1 21-15,1-21 16,0 0-16,-1 21 0,22-21 0,-21 21 16,21 0-16,-22 0 0,22 0 0,21-22 15,21 22 16,1 0-31,-1 22 0,21-22 16,-21 0-16,22 21 0,-1-21 0,0 0 16,-21 21-16,22-21 0,-1 0 0,-21 0 15,22 21-15,-22-21 0,0 21 16,-21 0-16,0 1 0,0-1 16,0 0-16,0 0 15,0 0-15,-21 0 0,0 1 16,-1-22-16,1 21 0,0 0 0,-21 0 15,21 0-15,-22 0 0,22 1 16,0-1-16,-21-21 0,20 21 0,1 0 16,0 0-16,0-21 0,0 21 0,0-21 15,21 22-15,-22-22 0,44 0 32</inkml:trace>
  <inkml:trace contextRef="#ctx0" brushRef="#br0" timeOffset="158770.06">14584 15515 0,'0'0'0,"21"0"0,0 0 16,-21-21-16,21 0 15,-21 0-15,0 0 16,0-1 0,-21 1-16,0 21 15,-21-21-15,20 21 0,1 0 16,0 0-16,-21 0 15,21 0-15,-22 21 0,22 0 0,0-21 16,-21 22-16,20-1 0,1 0 0,0 0 16,21 0-16,0 0 0,-21 1 15,21 20-15,0-21 0,0 0 16,0 22-16,0-22 0,0 0 0,0 0 16,0 0-16,21 0 0,0-21 0,-21 22 15,21-22-15,1 0 0,-1 0 16,0 0-16,0 0 0,0 0 15,22-22-15,-22 1 0,0 0 0,0 0 16,21 0-16,-20 0 0,-1-22 16,0 22-16,0-21 0,0-1 0,0 22 15,1-21-15,-1 0 0,-21-1 16,0 1-16,21 0 0,-21-1 0,0 1 16,0 0-16,0-1 0,0 1 0,0 21 15,-21 0-15,21-22 0,0 22 16,-21 0-16,21 42 31,0 0-31,0 0 0,0 22 16,0-1-16,0 0 0,0 1 15,0-1-15,21 0 0,-21 1 16,0 20-16,21-20 0,-21-1 0,21-21 16,0 21-16,0-20 0,1 20 15,-1-21-15,0-21 0,0 21 0,0 0 16,0-21-16,1 0 0,20 0 15,-21 0-15,0 0 0,0 0 0,1-21 16,-1 0-16,0 0 0,0 21 0,0-21 16,0 0-16,1-1 0,-22-20 15,0 21-15,0 0 0,0 0 0,0-1 16,0-20-16,0 21 0,0 0 16,0-22-16,0 22 0,0 0 15,-22 21-15,1 0 16,21 21-16,0 0 15,0 1-15,0 20 0,0-21 0,0 21 16,0 1-16,0-22 0,0 21 0,0-21 16,0 22-16,0-22 0,21 21 15,1-21-15,-22 1 0,21-22 0,0 21 16,0 0-16,0-21 0,0 0 16,1 0-16,20 0 0,-21 0 0,0 0 15,0-21-15,1 0 0,-1-1 16,0 22-16,0-21 0,0 0 0,0 0 15,1 0-15,-1-22 0,-21 22 0,21 0 16,0-21-16,-21 21 16,0-22-16,21 22 0,0 0 0,-21 0 15,22 0-15,-22-1 0,21 22 16,0 0-16,-21 22 16,0-1-16,0 0 15,0 0 1,0 0-16,0 0 15,0-42 17,21 0-32,-21 0 15,0 0 1,0 0-16,0-1 0,0 1 16,-21 0-1,0 21-15,21 21 16,-21 0-16,21 1 15,-22 20-15,22-21 0,0 0 16,0 22-16,0-1 0,0-21 0,0 21 16,0-20-16,0 20 0,0-21 15,0 0-15,0 0 0,22 1 0,-1-22 16,0 21-16,0 0 0,0-21 16,0 0-16,1 0 0,20 0 15,-21 0-15,0 0 0,0 0 0,1-21 16,-1 0-16,0 21 0,-21-22 0,21 1 15,0 0-15,-21 0 0,0 0 16,21 0-16,1-1 0,-22 1 16,21-21-16,0 21 0,-21 0 15,0 42 1,0 0-16,0 0 16,0 0-16,0 0 0,0 1 15,0-1-15,0 0 0,0 0 0,0 0 16,0 0-1,0 1-15,21-22 32,-21-22-17,0 1-15,21 0 16,-21 0-16</inkml:trace>
  <inkml:trace contextRef="#ctx0" brushRef="#br0" timeOffset="158947.98">16150 15198 0,'0'0'0,"-21"-21"0,21-1 16,-21 22-16,0 0 16,21 22-1,-22-22 1,22 21-16,0 0 16,22 0-1,-1-21 1,0 0-16</inkml:trace>
  <inkml:trace contextRef="#ctx0" brushRef="#br0" timeOffset="160226.75">16510 15325 0,'-21'63'15,"0"-42"-15,-1 1 16,22-1-16,0 0 0,0 0 0,0 0 15,0 0-15,0 1 0,0-1 0,0 0 16,0 0-16,0 0 0,0 0 16,0 1-16,0-1 15,0 0 1,0-42 15,22 21-31,-22-21 0,0-1 16,0 1-16,0 0 0,0 0 0,0 0 15,0 0-15,0-22 0,0 22 16,0-21-16,21 21 0,-21-22 16,21 22-16,0 0 0,-21 0 0,21 21 15,0 0-15,1 0 16,-1 21-16,-21 0 16,21 0-16,0 0 0,-21 1 0,0-1 15,0 0-15,21 21 0,-21-21 16,21 1-16,-21-1 0,0 0 15,0 0-15,22-21 16,-1 0 0,0-21-1,-21 0-15,21 21 0,-21-21 16,0-1-16,0 1 0,21-21 16,0 21-16,-21 0 0,22-22 0,-22 22 15,21-21-15,0 21 0,-21-22 16,21 22-16,-21 0 0,21 0 0,0 21 15,1 21 1,-22 0-16,0 21 16,0-20-16,0-1 0,0 21 0,0-21 15,0 22-15,21-22 0,-21 0 16,21 0-16,0 21 0,-21-20 0,21-1 16,0-21-16,22 21 0,-22-21 0,21 0 15,-21 0-15,22 0 0,-1 0 16,0 0-16,-20 0 0,20-21 15,0 21-15,-21-21 0,22-1 0,-22 1 16,0 0-16,0-21 0,0 21 16,-21-1-16,0-20 0,22 21 0,-22-21 15,0 20-15,0-20 0,0 21 16,0-21-16,0 20 0,0 1 0,-22 21 16,1 0-16,0 0 0,0 0 15,0 21-15,0 1 0,-1-1 16,1 0-16,0 21 0,21-21 0,0 1 15,-21 20-15,21-21 0,0 21 16,0-20-16,0-1 0,0 0 16,0 0-16,0 0 0,0 0 0,21-21 15,0 0-15,0 0 16,1 0-16,-1 0 16,0-21-16,0 0 0,-21 0 15,21 0-15,0 0 0,-21-1 16,22-20-16,-1 21 0,-21 0 0,0-22 15,21 22-15,0 0 0,-21 0 0,0 0 16,0 0-16,0 42 31,0 0-31,0 0 0,0 0 0,0 0 16,0 1-16,0-1 0,0 0 16,0 21-16,0-21 0,0 1 0,0-1 15,21 0-15,0 0 0,-21 0 0,22-21 16,-1 21-16,0-21 0,0 22 15,0-22-15,0 0 0,1 0 0,-1 0 16,0-22-16,0 1 0,0 21 16,0-21-16,-21 0 0,22-21 0,-1 20 15,0-20-15,-21 21 0,21-21 0,0-1 16,-21-20-16,21 20 0,1-20 16,-22 21-16,21-1 0,0-20 15,-21 20-15,0-20 0,0 21 0,21 20 16,-21-20-16,0 21 0,0 0 15,0 0-15,0 42 16,0 0-16,-21 21 0,21-21 16,0 22-16,-21-1 0,21 0 15,-21 1-15,21-1 0,0 0 16,0 1-16,0-1 0,0 0 0,0 1 0,0-1 16,0-21-16,0 22 0,21-22 15,0 0-15,0 0 0,0-21 0,0 0 16,1 0-16,-1 0 0,0 0 0,0-21 15,0 0-15,0 0 16,-21-1-16</inkml:trace>
  <inkml:trace contextRef="#ctx0" brushRef="#br0" timeOffset="160260.73">18648 14944 0,'0'-21'0,"63"-43"15</inkml:trace>
  <inkml:trace contextRef="#ctx0" brushRef="#br0" timeOffset="160806.53">19621 12234 0,'0'0'0,"0"-21"0,0 0 16,-21 21-16,21 21 31,0 0-31,0 22 0,21-1 0,-21 0 15,22 1-15,-1-1 0,-21 0 16,0 1-16,21-1 0,-21 0 0,21 1 16,-21-22-16,0 21 0,0 1 15,0-22-15,0 0 0,0 0 0,0 0 16,0 0-16,0 1 0,21-22 16,0 0-16,1 0 15,-1 0-15</inkml:trace>
  <inkml:trace contextRef="#ctx0" brushRef="#br0" timeOffset="160938.45">20256 12700 0,'0'21'0,"0"0"0,0 1 15,0-1-15</inkml:trace>
  <inkml:trace contextRef="#ctx0" brushRef="#br0" timeOffset="161030.4">20214 13018 0,'0'42'16,"0"-84"-16,0 105 0,0-42 0,-21 22 16,0-22-16,0 0 15,21 0-15</inkml:trace>
  <inkml:trace contextRef="#ctx0" brushRef="#br0" timeOffset="161518.13">21378 12361 0,'0'0'0,"-21"-21"0,0 21 15,0-21-15,21 0 0,0 0 16,0 0-16,21-1 16,0 1-16,0 0 0,0 0 0,22 21 15,-22-21-15,21 21 0,1 0 0,-1 0 16,0 0-16,1 0 0,-1 0 16,-21 21-16,21 0 0,-20 0 0,-22 22 15,0-22-15,0 21 0,0-21 16,-22 22-16,1-22 0,-21 21 0,0 0 15,-1-20-15,1 20 0,-22 0 0,22-21 16,-21 1-16,20 20 0,1-21 16,0 0-16,-1 0 0,22 1 0,0-1 15,0-21-15,21 21 0,21-21 32,0 0-32,0 0 0,0-21 15,22 21-15,-22-21 0,21 21 0,1-22 16,-1 1-16,0 0 0,1 21 15,-1-21-15,-21 0 0,21 21 0,22-21 16,-43 21-16,0-22 16,0 22-16,1-21 15,-1 21-15,0 0 16</inkml:trace>
  <inkml:trace contextRef="#ctx0" brushRef="#br0" timeOffset="161734.01">22056 12552 0,'0'21'15,"0"0"-15,0 0 16,0 1-16,-22-1 0,22 0 16,-21-21-16,21 21 0,0 0 0,0 0 15,0 1-15,-21-1 0,0 0 16,21 0-16,-21 0 0,0 0 15,21 1-15,-22-1 0,22 0 16,-21-21-16</inkml:trace>
  <inkml:trace contextRef="#ctx0" brushRef="#br0" timeOffset="162418.17">22966 11980 0,'0'0'0,"0"-21"0,0 0 16,0 0-16,0 0 16,21 21-16,0-21 15,0 21-15,0 0 16,1-22-16,-1 22 0,0 0 0,0 0 16,0 0-16,0 0 0,1 0 0,-1 0 15,0 22-15,0-1 16,0 0-16,-21 0 0,0 0 0,0 22 15,0-22-15,0 21 0,0 0 0,0-20 16,-21 20-16,0-21 0,0 21 16,-22-20-16,1 20 0,0-21 0,-1 0 15,1 22-15,0-22 0,-1-21 16,22 21-16,-21 0 0,21-21 0,0 0 16,-1 0-16,44 0 15,-1 0 1,0-21-16,0 0 0,21 0 0,1 21 15,-1-22-15,-21 22 0,22-21 16,-1 21-16,0 0 0,1 0 16,-1 0-16,0 0 0,1 0 0,-22 0 15,21 21-15,-21-21 0,0 22 16,1-1-16,-22 0 0,0 0 16,0 0-16,0 0 0,0 1 0,-22-1 15,22 0-15,-21 0 0,-21 0 16,21 0-16,0 1 0,-22-1 0,1 0 15,21-21-15,-22 21 0,1 0 0,0-21 16,21 21-16,-22-21 0,22 0 16,0 22-16,0-22 0,0 0 0</inkml:trace>
  <inkml:trace contextRef="#ctx0" brushRef="#br0" timeOffset="163342.56">19791 15177 0,'0'0'0,"0"-22"0,0 1 0,0 0 0,0 0 15,0-21-15,-21 20 0,21 1 0,0 0 16,0 0-16,0 0 0,0 0 16,0-1-16,0 1 15,0 42 1,0 1-16,0-1 0,0 21 15,0-21-15,21 22 16,-21-1-16,21 21 0,-21-20 0,0 20 16,21-20-16,-21 20 0,21-21 15,-21 22-15,0-22 0,0 1 0,0-1 16,0 0-16,0-21 0,0 1 16,0-1-16,0 0 0,0 0 0,0-42 46,0 0-46,0 0 0,0-1 0</inkml:trace>
  <inkml:trace contextRef="#ctx0" brushRef="#br0" timeOffset="163689.87">20066 15261 0,'0'21'16,"0"1"-1,0-1-15,0 0 16,0 0-16,21-21 31,0 0-15,0-21 0,-21 0-16,0 0 15,0-1-15,0 1 16,0 0-16,0 0 0,0 0 15,-21 0-15,0 21 16,0 0 0,21 21-16,0 0 15,0 0-15,0 0 0,0 0 0,0 1 16,0-1-16,0 0 16,0 0-16,21-21 15,0 0-15,0 0 0,1 0 16</inkml:trace>
  <inkml:trace contextRef="#ctx0" brushRef="#br0" timeOffset="164219.32">20849 14944 0,'-63'-21'16,"41"21"-16,1 0 0,0-22 15,0 22-15,21-21 16,0 0-16,0 0 31,21 0-31,21 21 16,-20 0-16,-1 0 0,0 0 16,0 0-16,21 0 0,-20 0 0,-1 21 15,0-21-15,0 21 0,0 0 0,0 0 16,-21 1-16,22-1 15,-22 0-15,0 0 0,0 21 0,0-20 16,0-1-16,0 21 0,0 0 16,-22-20-16,1 20 0,0 0 0,0-21 15,-21 22-15,20-22 0,-20 0 16,21 21-16,0-20 0,-22-1 0,22-21 16,0 21-16,0 0 0,0-21 31,42 0-16,0-21-15,0 21 16,0-21-16,1 21 0,20-21 0,-21 21 16,21 0-16,-20-22 0,-1 22 15,21 0-15,-21-21 0,0 0 16,1 21-16,-1 0 0,0 0 0,0-21 0,0 21 16,0 0-1,1 0 1,-1 0-1,0 0-15</inkml:trace>
  <inkml:trace contextRef="#ctx0" brushRef="#br0" timeOffset="164442.21">21802 15325 0,'0'0'0,"0"21"15,0 0-15,0 0 0,21-21 0,-21 21 16,0 1-16,0-1 0,0 0 0,0 0 16,-21 21-16,-1-20 0,22-1 15,-21 0-15,0 0 0,0 0 0,0 0 16,0 1-16,21-1 16,-22-21-16,1 21 0,0 0 0,0-21 15</inkml:trace>
  <inkml:trace contextRef="#ctx0" brushRef="#br0" timeOffset="165130.51">22585 14669 0,'0'0'0,"-21"-22"15,-1 22-15,22-21 16,0 0-16,22 0 16,-1 21-16,-21-21 0,21 0 15,21 21-15,-21-22 0,1 22 0,-1 0 16,21 0-16,-21 0 0,0 0 15,1 0-15,-1 0 0,0 22 16,0-1-16,-21 0 0,0 0 0,0 0 16,0 22-16,0-22 0,0 0 15,-21 21-15,0-21 0,0 1 0,-22 20 16,22-21-16,-21 0 0,-1 0 16,22 1-16,-21-1 0,21 0 0,0-21 15,-1 21-15,1-21 0,21-21 31,21 0-31,1 21 16,-1-21-16,0-1 0,0 22 16,0-21-16,0 21 0,22 0 15,-22-21-15,0 21 0,21 0 16,-20 0-16,20 0 0,-21 0 0,0 0 16,0 0-16,22 21 0,-22 0 15,0 1-15,0-1 0,-21 0 16,0 0-16,0 0 0,0 0 15,0 1-15,0-1 0,0 0 16,-21 0-16,0 0 0,0 0 0,0 1 16,-22-1-16,22 0 0,-21-21 0,21 21 15,-22-21-15,22 0 0,-21 0 16,21 0-16,-22 0 0,1 0 16,21 0-16,-22 0 0,22 0 0,0-21 15,-21 21-15,42-21 0,-21 21 16,-1 0-16,1-21 0,21-1 31,0 1-15,21 21-16,1-21 0,-1 0 15,21 21-15</inkml:trace>
  <inkml:trace contextRef="#ctx0" brushRef="#br0" timeOffset="165374.47">23347 14796 0,'0'0'0,"-21"-22"31,-1 22-31,22-21 16,-21 21 0,42 0 46,1 0-62,-1 0 16,0 0-16,0 0 15</inkml:trace>
  <inkml:trace contextRef="#ctx0" brushRef="#br0" timeOffset="165954.67">23961 14647 0,'-22'0'0,"1"-42"15,0 21-15,21 0 16,0 0-16,0-1 0,0 1 15,0 0-15,0 0 0,0 0 0,0 0 16,21-1-16,0 1 0,1 0 16,-1 21-16,0-21 0,0 21 0,0 0 15,0 0-15,1 0 0,-1 21 16,0 0-16,0 22 0,0-22 0,0 21 16,-21 0-16,0-20 0,0 20 0,0 0 15,0 1-15,0-1 0,-21-21 16,0 21-16,-21 1 0,21-22 0,-22 21 15,1-21-15,0 1 16,-22-1-16,22 21 0,-1-21 0,1-21 16,0 21-16,21 1 0,-22-22 0,22 0 15,0 21-15,63-21 32,-21-21-17,22 21-15,-22 0 0,21-22 16,1 22-16,-1-21 0,0 21 0,1-21 15,-1 21-15,-21 0 0,21-21 16,1 21-16,-22 0 0,0-21 0,0 21 16,0-21-16,1 21 0,-1 0 0,0 0 31,-21-22-15,21 22-1,-21-21 1,21 0-16,0 21 0,1-21 15</inkml:trace>
  <inkml:trace contextRef="#ctx0" brushRef="#br0" timeOffset="166513.35">24786 14436 0,'0'-21'16,"0"-1"-1,21 22-15,0 0 0,1-21 0,-1 21 16,21-21-16,-21 21 0,22-21 16,-1 21-16,21 0 0,-20-21 0,-1 21 15,0 0-15,-20 0 0,20 0 0,-21-21 16,-42 21 0,0 0-1,0 21-15,-22-21 0,22 0 16,-21 21-16,-1-21 0,22 21 0,-21 0 15,0-21-15,-1 21 16,1 1-16,21-1 0,-22-21 0,22 21 16,0 0-16,0 0 0,0 0 0,0-21 15,21 22-15,-22-1 16,22 0-16,0 0 16,22-21-1,-1 21-15,0-21 16,0 0-16,0 0 15,0 21-15,1-21 0,-1 0 0,0 0 16,0 0-16,0 22 0,0-22 0,1 0 16,-1 21-16,0 0 15,-21 0 1,0 0-16,0 0 16,-21 1-16,0-22 15,-1 21-15,1-21 0,0 0 0,0 21 16,0-21-16,-22 0 0,22 0 15,0 21-15,0-21 0,0 0 0,0 0 16,21 21-16,-22-21 0,22-21 31</inkml:trace>
  <inkml:trace contextRef="#ctx0" brushRef="#br0" timeOffset="-195840.9">19579 14605 0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3:41:17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974 0,'0'21'16,"0"0"-1,21-21-15,0 0 16,0 0 0,0-21-1,-21 0-15,22 21 16,-22-21-16,21 21 0,0-22 0,-21 1 15,0 0-15,21 0 16,0 0-16,-21 0 16,0-1-16,0 1 0,0 0 15,0 0-15,0 0 0,0 0 16,0-1-16,-21 22 16,0 0-16,0-21 0,0 21 15,-1 0-15,1 0 0,-21 0 16,21 0-16,-22 0 0,1 21 15,0 1-15,-1-1 0,-20 0 0,21 0 16,-1 0-16,-20 0 0,20 22 16,1-22-16,0 21 0,21-21 15,-22 22-15,22-22 0,0 0 16,21 0-16,0 0 0,0 1 0,0 20 16,0-21-16,42 0 0,-21 0 15,22 1-15,-22-1 0,21 0 16,22 0-16,-22 0 0,0 0 15,1 1-15,-1-1 0,0 0 16,1 0-16,-1 0 0,0 0 0,-20 1 16,20-1-16,-21 21 0,-21-21 15,21 0-15,-21 1 0,0 20 16,0-21-16,0 21 0,-21-20 0,0 20 16,0-21-16,0 0 0,-22 22 15,1-22-15,0 0 0,-1 0 16,-20-21-16,20 21 0,1-21 0,0 0 15,-1 0-15,1 0 0,0 0 16,-1 0-16,22 0 0,-21-21 16,21 0-16,-22 0 0,22 0 0,0-22 15,0 22-15,-21-21 16,20-1-16,1 1 0,0 21 0,21-21 16,0-1-16,-21 22 0,21-21 15,0 21-15,0-1 0,0 1 16,0 0-16,0 0 15,21 21-15,0 0 0,0 0 16,22 0-16,-22 0 0,21 0 16,1 21-16</inkml:trace>
  <inkml:trace contextRef="#ctx0" brushRef="#br0" timeOffset="474.23">2117 1799 0,'0'0'0,"21"0"47,0-21-47,-21 0 16,21 0-16,-21 0 0,21-1 0,-21 1 15,21 0-15,-21 0 16,0 0-16,0 0 0,0-22 0,0 22 16,0 0-16,0 0 15,0 0-15,-21 21 16,0 0 0,0 21-16,21 0 15,-21 0-15,21 0 0,0 0 0,0 1 16,0 20-16,0-21 0,0 21 15,0 1-15,0-22 0,0 21 16,0-21-16,0 1 0,21 20 0,-21-21 16,21 0-16,0-21 0,0 21 15,1 1-15,-1-22 0,0 0 16,0 21-16,0-21 0,0 0 16,1 0-16,20 0 0,-21 0 0,21-21 15,-20-1-15,20 1 0,-21 0 16,0 0-16,22 0 0,-22 0 15,0-1-15,21-20 0</inkml:trace>
  <inkml:trace contextRef="#ctx0" brushRef="#br0" timeOffset="881.24">2815 1355 0,'0'0'0,"0"-21"0,0-22 16,0 22-16,0 0 0,-21 0 15,0 21-15,21-21 16,-21 21-16,-1 0 15,1 0-15,21 21 16,0 0-16,-21 0 0,21 0 16,0 22-16,0-22 0,0 21 0,0 0 15,0 1-15,21-1 0,-21 22 16,21-1-16,-21 1 0,0-1 0,0 22 16,0-22-16,0 22 0,0 0 15,0-1-15,0 1 0,0 21 0,-21-22 16,0 1-16,21 0 0,0-1 15,-21-20-15,21-1 0,0 22 16,-21-21-16,21-1 0,0 1 16,0-22-16,0 21 0,0-20 0,0-1 15,0 0-15,0 1 0,0-1 16,0-21-16,0 0 0,0 1 0,0-44 47,0 1-47,0 0 0,21-21 15,0-1-15,-21 1 0,0 0 0,21-1 16,-21-20-16,21 21 16,-21-22-16,0 1 0,0-1 0</inkml:trace>
  <inkml:trace contextRef="#ctx0" brushRef="#br0" timeOffset="1268.53">2667 1842 0,'0'0'0,"-21"-43"0,0 22 0,-1-21 0,22 21 16,-21-1-16,21-20 0,0 21 15,0 0-15,0-22 0,21 22 0,1 0 16,-1 0-16,0 0 0,21-22 16,-21 43-16,22-21 0,-1 0 15,0 0-15,-20 21 0,20 0 16,0 0-16,1 0 0,-22 0 15,21 0-15,-21 21 0,0 0 0,-21 0 16,0 1-16,0-1 0,0 0 16,0 0-16,0 21 0,-21-20 0,0 20 15,0-21-15,0 21 0,0-20 16,-22-1-16,22 0 0,-21 21 0,21-21 16,-22 1-16,22-22 0,0 21 15,0 0-15,0-21 0,-1 21 16,1-21-16,42-21 47,1 21-47,-1-21 0,0 0 15,0-1-15,0 1 0</inkml:trace>
  <inkml:trace contextRef="#ctx0" brushRef="#br0" timeOffset="1652.82">3154 1651 0,'21'0'15,"0"-21"-15,0 21 0,0-21 0,1 0 16,-1 21-16,0-22 0,0 1 16,0 21-16,0-21 0,1 0 0,-1 0 15,21 0-15,-42-1 0,21 1 16,0 21-16,-21-21 0,0 0 15,0 0-15,0 0 16,-21 21 0,0 0-16,-21 42 0,21-21 15,-1 21-15,1-20 16,0-1-16,0 21 0,21-21 0,0 22 16,0-1-16,0-21 15,0 21-15,0-20 0,0-1 0,0 0 16,0 0-16,0 0 0,0 0 15,21 1-15,0-22 0,0 0 0,1 0 16,-1 21-16,0-21 0,21 0 16,-21 0-16,1 0 0,20-21 0,-21-1 15,0 22-15,0-21 0,1 0 16</inkml:trace>
  <inkml:trace contextRef="#ctx0" brushRef="#br0" timeOffset="2092.56">3746 1524 0,'0'0'0,"-21"-42"16,0 42 0,21-21-16,0-1 15,0 1-15,21 0 0,22 0 16,-22 0-16,0 21 16,21 0-16,-21-21 0,22 21 0,-1 0 15,0 0-15,-20 0 0,20 0 16,-21 21-16,21 0 0,-20 0 0,-1 0 15,0 0-15,0 1 0,-21-1 16,0 0-16,0 21 0,0-21 0,0 1 16,0-1-16,-21 21 0,0-21 15,21 0-15,-21-21 0,-1 22 16,22-1-16,-21-21 16,0 0-16,0 0 15,21-21 1,0-1-16,0 1 15,0 0-15,0 0 0,0-21 0,0 20 16,0-20-16,0 21 0,21-21 16,0 20-16,-21-20 0,21 21 0,1-21 15,-1 20-15,-21 1 0,21 0 16,0 21-16,-21-21 0,21 21 0,0 0 16,1 0-1,-1 0-15,-21 21 0,21 0 16,0 0-16,-21 1 15,21-22-15</inkml:trace>
  <inkml:trace contextRef="#ctx0" brushRef="#br0" timeOffset="2692.22">4868 1609 0,'0'-21'0,"0"42"0,0-64 0,0 22 16,0 0-16,0 0 16,0 0-16,0 0 0,0-1 0,0 1 15,0 0-15,0-21 0,-21 21 16,21-1-16,-21 1 0,0 0 16,0 0-16,-1 21 0,1 0 15,0 0-15,0 0 0,0 21 16,0 0-16,-1 0 0,1 1 15,0-1-15,0 21 0,0-21 0,0 22 16,-1-22-16,1 21 16,21 0-16,0-20 0,0 20 0,0-21 15,0 21-15,0-20 0,0-1 0,0 0 16,0 0-16,0 0 16,21-21-16,1 0 0,-1 0 15,0 0-15,0 0 0,0-21 16,0 0-16,1 0 0,-1 0 15,0-1-15,0 1 0,0-21 0,0 21 16,-21-22-16,22 22 0,-22-21 16,21 21-16,-21-22 0,0 22 0,0-21 15,0 21-15,21 0 0,-21-1 16,0 1-16,0 42 31,0 1-31,0-1 0,0 0 16,0 0-16,0 0 0,0 22 15,0-22-15,0 0 0,0 21 0,0-21 16,0 22-16,0-22 0,0 21 16,0-21-16,21 1 0,-21-1 0,0 0 15,21 0-15,0-21 16,1 0-16,-1 0 16,0 0-16,0 0 0,0-21 15,0 0-15,1 0 0</inkml:trace>
  <inkml:trace contextRef="#ctx0" brushRef="#br0" timeOffset="3022.04">5207 635 0,'0'0'0,"0"-21"16,-21 21-16,0 0 15,21 21 1,0 0-16,0 0 0,0 1 0,0 20 16,0 0-16,0 1 15,0-1-15,21 0 0,-21 22 0,0-1 16,0-20-16,0 20 0,0-21 16,0 22-16,0-22 0,0 1 15,0-1-15,0 0 0,0 1 0,0-1 16,-21 0-16,-1 1 0,22-22 15,-21 0-15,21 0 0,0 0 0,0 0 16,0 1-16,0-44 31</inkml:trace>
  <inkml:trace contextRef="#ctx0" brushRef="#br0" timeOffset="3501.76">5355 1312 0,'0'0'0,"0"-21"0,0 42 47,0 1-47,-21-1 16,21 0-16,0 0 0,-21 0 0,21 0 15,0 1-15,0-1 0,0 0 16,0 0-16,-21 0 0,21 22 15,0-22-15,0 0 0,0 0 16,0 0-16,0 0 0,21-21 16,0 0-16,0 0 15,0 0-15,0 0 0,1 0 0,-1 0 16,0 0-16,-21-21 0,21 21 16,0-21-16,0 0 0,1 0 0,-1 0 15,-21-1-15,0 1 0,21 0 16,-21 0-16,0-21 0,0 20 0,0 1 15,0-21-15,0 21 0,0 0 16,0-1-16,-21 1 0,0 0 0,-1 21 16,1 0-1,0 0-15,0 0 0,0 0 16,0 0-16,-1 0 0,22 21 16,-21 0-16,21 1 0,-21-22 0,21 21 15,-21 0-15,21 0 0,0 0 16,0 0-16,0 1 15,0-1-15,21-21 16,0 0-16,0 0 0,1 21 16</inkml:trace>
  <inkml:trace contextRef="#ctx0" brushRef="#br0" timeOffset="3968.49">5778 1397 0,'0'0'0,"-21"-21"0,0 21 16,0-21-16,21 0 0,-21 21 0,21-22 16,-21 1-16,21 0 15,0 0-15,0 0 0,21 21 16,0 0-16,0 0 0,0 0 16,0 0-16,22 0 0,-22 0 0,0 21 15,21-21-15,-20 21 0,-1 21 16,0-20-16,0-1 0,0 0 0,-21 0 15,0 21-15,0-20 16,0-1-16,0 21 0,0-21 0,0 0 16,0 1-16,0-1 0,0 0 15,0 0-15,0 0 0,-21-21 0,21-21 47,0 0-47,0 0 0,0 0 16,0-1-16,21 1 0,-21 0 0,0-21 15,21 21-15,1-22 0,-22 22 16,21-21-16,-21 21 0,21-22 0,0 22 16,-21-21-16,21 21 0,-21-1 15,0 1-15,21 0 0,1 21 16,-1 0 0,-21 21-1,0 0-15,0 1 16,0-1-16,21-21 0,-21 21 0,0 0 15,0 0-15</inkml:trace>
  <inkml:trace contextRef="#ctx0" brushRef="#br0" timeOffset="4547.22">6604 1397 0,'0'0'0,"21"0"0,21-42 15,-20 21-15,-1-1 16,-21 1-16,21 0 0,-21 0 0,21 0 16,-21 0-16,0-1 0,-21 22 31,0 0-15,-22 0-16,22 22 0,0-1 15,-21 0-15,21 0 0,-1 0 0,-20 0 16,21 1-16,0-22 0,0 21 15,-1 0-15,22 0 0,0 0 0,-21 0 16,21 1 0,21-1-1,1-21-15,-1 0 16,21 0-16,-21 21 0,0-21 16,1 0-16,-1 0 0,0 0 0,21 0 15,-21 0-15,1 0 0,-1 21 0,0-21 16,0 0-16,-21 21 15,0 0 1,0 1 0,-21-1-16,0-21 15,0 0-15,-1 21 0,1-21 0,0 0 16,0 21-16,0-21 0,0 0 16,-22 21-16,22-21 0,0 0 0,-21 21 15,20-21-15,1 22 0,0-22 16,0 0-16,0 21 0,0-21 0,-1 0 15,22-21 32,0-1-31,0 1-16,22 0 16</inkml:trace>
  <inkml:trace contextRef="#ctx0" brushRef="#br0" timeOffset="5004.47">4762 826 0,'0'0'16,"22"0"15,-1 0-31,21 0 0,0 0 16,1-22-16,-1 22 0,0 0 15,1 0-15,20-21 0,-20 21 16,20 0-16,-21 0 0,22 0 0,-22-21 16,22 21-16,-22 0 0,0 0 0,22 0 15,-43 0-15,21 0 16,22 0-16,-43 0 0,0 0 16,0 0-16,1 0 15,-44 0 32,1 0-47,0 21 0,-21 0 16,21-21-16,-22 22 0</inkml:trace>
  <inkml:trace contextRef="#ctx0" brushRef="#br0" timeOffset="5956.18">1333 2286 0,'0'0'0,"-21"0"15,0 0-15,0-21 0,21 0 16,-21 21-16,0 0 16,-1 0-1,44 0 48,-1 0-63,0 0 0,0 0 0,0 0 15,0 0-15,1 0 0,-1 0 16,21 0-16,-21 0 0,22 0 16,-1 0-16,0 0 0,1 0 0,20 0 15,-21 0-15,22 0 0,-22 0 16,1 0-16,20 0 0,1 0 0,-1 0 16,1-21-16,20 21 0,1 0 15,21-22-15,0 22 0,21 0 16,-22 0-16,22-21 0,0 21 0,-21 0 15,21 0-15,21-21 0,-21 21 16,22-21-16,-22 21 0,0-21 16,21 21-16,-21 0 0,21-21 15,-21 21-15,21-22 0,0 1 0,0 21 16,-21-21-16,0 21 0,0-21 16,0 21-16,-21 0 0,106-21 15,-127 0-15,-1 21 0,1 0 16,-22 0-16,1-22 0,-22 22 0,1-21 15,-22 21-15,21 0 0,-21 0 16,0 0 0,-42 0 15,0 0-15,0 0-16,0 0 15,0 0-15,-1 0 0,1 0 0,-21 0 16,0 0-16</inkml:trace>
  <inkml:trace contextRef="#ctx0" brushRef="#br0" timeOffset="7068.05">1418 2307 0,'0'0'0,"-21"0"0,0 0 16,0 0-16,-1 0 16,44 0 62,-1 0-63,0 21-15,0-21 0,21 0 0,-20 0 16,20 0-16,0 0 0,1 0 16,-1 0-16,21 0 0,-20 0 15,-1 0-15,22 0 0,-22 0 16,21 0-16,1-21 0,-1 21 0,1-21 15,21 21-15,-1-21 0,1 21 16,0-21-16,-1 21 0,1-21 16,21 21-16,0-22 0,-22 22 0,22-21 15,0 0-15,21 21 0,-21-21 16,21 21-16,0-21 0,0 0 0,0 21 16,0-22-16,0 22 0,0-21 15,0 0-15,-21 21 0,21 0 0,0-21 16,-22 21-16,1-21 0,0 21 15,-21 0-15,-1-21 0,1 21 0,0 0 16,-1 0-16,1-22 16,-21 22-16,-1 0 0,1 0 0,-1 0 15,1 0-15,-22 0 0,0 0 16,1-21-16,-22 21 0,21 0 16,-21 0-16,0 0 0,22 0 0,-22 0 15,0 0-15,0 0 0,0-21 31,1 21-31,-1 0 16,-21-21 0,21 21-1,0 0-15,-42 0 157,0 0-157,0 0 0,-1 21 15,1-21-15,0 0 0</inkml:trace>
  <inkml:trace contextRef="#ctx0" brushRef="#br0" timeOffset="9939.91">4318 3344 0,'21'0'31,"0"0"16</inkml:trace>
  <inkml:trace contextRef="#ctx0" brushRef="#br0" timeOffset="11423.69">4297 3429 0,'0'21'0,"0"0"15,0-42 48,0 0-63,21 0 15,0 21-15,0-21 0,0-22 16,1 22-16,-1 0 0,0-21 0,21-1 16,-21 22-16,1-21 0,20 0 15,-21-1-15,0 1 0,0 21 0,1-22 16,-1 1-16,0 21 0,-21-21 15,0 20-15,0 1 0,0 0 16,-21 21-16,0 0 16,-1 0-16,1 0 0,0 0 15,0 21-15,0-21 0,0 21 16,-1 1-16,1-1 0,21 0 16,0 0-16,0 0 0,0 22 0,0-22 15,21 0-15,1 0 0,20 0 16,-21 0-16,21 1 0,-20 20 0,20-21 15,0 0-15,-21 0 0,22 1 16,-22 20-16,21-21 0,-21 0 0,1 0 16,-1 1-16,0-1 0,-21 0 15,0 0-15,0 0 16,-21-21 0,0 0-16,-1 0 0,1 0 0,0 0 15,0-21-15,0 0 16,0 21-16,-22-21 0,22 0 0,0 21 15,-21-22-15,20 1 0,1 0 16,0 21-16,0 0 0,21 21 31,0 0-15,21-21-16,0 22 0,-21-1 16,21 0-16,1-21 0,20 21 0,-21 0 15,0-21-15,0 0 0,22 21 16,-22-21-16,0 0 0,21 0 0,-20 0 15,20 0-15,-21 0 0,21 0 16,-20-21-16,20 0 0,-21 0 16,21 0-16,-20 0 0,-1-1 15,0 1-15,21-21 0,-21 21 0,1-22 16,-1 1-16,-21 21 0,21-21 16,0-1-16,-21 1 0,21 0 0,-21-1 15,0 1-15,0 0 0,0-1 16,0 1-16,0 0 0,0-1 0,0 22 15,0-21-15,0 21 0,0-1 16,0 1-16,0 42 16,0 22-1,0-22-15,0 21 16,0 1-16,0-1 0,0 0 16,0 1-16,0-1 0,0 0 0,0 1 15,0 20-15,0-21 0,0 1 16,0-1-16,0 0 0,0-20 0,21 20 15,1-21-15,-1 0 0,-21 0 16,21 1-16,0-22 0,0 0 0,0 0 16,1 0-16,-1 0 0,21 0 15,-21-22-15,0 1 0,1 0 0,20 0 16,-21 0-16,0 0 0,0-22 16,1 22-16,-22-21 0,21 21 15,-21-1-15,21-20 0,-21 21 16,0 0-16,0 0 0,0-1 15,0 44 1,0-1 0,0 0-16,0 0 15,-21 21-15,21-20 0,0-1 0,0 21 16,0-21-16,0 0 0,0 1 16,0 20-16,21-21 0,0-21 0,0 21 15,0 0-15,1-21 0,-1 0 16,0 0-16,0 0 0,0 0 0,0 0 15,1 0-15,-1 0 16,0-21-16,0 0 0,-21 0 0,21 0 16,0 0-16,-21-22 0,0 22 15,0-21-15,0 21 0,0-22 0,0 22 16,0-21-16,0 21 0,0-22 16,-21 22-16,0 0 0,0 0 0,0 0 15,0 21-15,-1 0 0,1 0 16,0 0-16,0 0 0,0 0 0,0 0 15,-22 21-15,22 0 0,0-21 16,0 21-16,0 0 0,-1-21 0,1 21 16,0 1-16,0-22 15,21 21-15</inkml:trace>
  <inkml:trace contextRef="#ctx0" brushRef="#br0" timeOffset="11704.12">5249 2921 0,'21'0'16,"1"0"-1,-1 0-15,0 0 0,21 0 16,-21-21-16,1 21 0,20-21 15,0 0-15,-21 21 0,22-22 0,-22 22 16,21 0-16,-21-21 0,1 21 16,-1 0-16,0 0 0,-21-21 0,21 21 31,-21 21 0,21-21-31,0 21 16</inkml:trace>
  <inkml:trace contextRef="#ctx0" brushRef="#br0" timeOffset="12264.33">6117 3048 0,'0'-21'16,"0"0"-16,0 0 15,0-1-15,21 1 16,0 21-16,-21-21 16,22 21-16,-1 0 0,-21-21 0,21 21 15,0 0-15,0 0 0,0 0 16,1 0-16,-1 0 0,0 21 15,0 0-15,0-21 0,0 21 16,1 1-16,-22-1 0,21 0 0,0 0 16,-21 0-16,0 0 15,0 1-15,0 20 0,0-21 16,0 0-16,0 0 16,0-42 77,-21 0 17,0 21-95</inkml:trace>
  <inkml:trace contextRef="#ctx0" brushRef="#br0" timeOffset="13147.62">4699 3154 0,'-42'0'0,"84"0"0,-106 0 0,43 0 15,0 0-15,42 0 32,0 0-32,1 0 0,20 0 15,21 0-15,-20 0 0,20 0 16,1 0-16,20 0 0,-20 0 0,-1-21 15,22 21-15,-21 0 0,20 0 16,-20-21-16,20 21 0,-20 0 0,-1 0 16,1-22-16,21 22 0,-43 0 15,21 0-15,-20 0 0,-1-21 0,0 21 16,1 0-16,-22 0 0,0 0 16,0 0-16,-42 0 46,0 0-30,0 0-16,-22 0 0,22 0 0,-21 0 16,0 21-16,-1-21 0,1 0 15,-22 22-15,1-22 0</inkml:trace>
  <inkml:trace contextRef="#ctx0" brushRef="#br0" timeOffset="13468.44">4593 3429 0,'42'0'15,"-20"0"-15,20 0 16,21 0-16,1 0 0,-1-21 16,22 0-16,-21 21 0,20-21 15,1-1-15,0 1 0,-1 21 0,22-21 16,-21 0-16,-1 21 0,1-21 15,0 0-15,-22 21 0,1-22 0,-1 22 16,1 0-16,-1-21 0,-20 21 16,-1 0-16,-21-21 0,21 21 0,-20 0 15,-1 0-15,0 0 16,-21-21 46</inkml:trace>
  <inkml:trace contextRef="#ctx0" brushRef="#br0" timeOffset="15815.21">8086 3154 0,'0'-21'47,"0"0"-32,0-1 1,21 22-16,-21-21 0,0 0 15,21 0-15,-21 0 16,21 0-16,-21-1 0,21 1 0,-21 0 16,0-21-16,0 21 0,0-1 15,0-20-15,0 21 0,0-21 0,0 20 16,0-20-16,0 21 0,0 0 16,0-22-16,0 22 0,-21 0 0,0 0 15,21 0-15,-21 21 0,21-21 16,-21 21-1,21 21 1,0 0-16,-22 0 0,22 21 0,0-20 16,0 20-16,0 0 0,0 1 15,0-1-15,0-21 0,22 21 0,-22 1 16,21-1-16,-21-21 0,0 22 16,21-22-16,0 0 0,0 0 0,0 0 15,-21 0-15,22 1 0,-1-22 16,0 0-16,0 21 0,0-21 15,0 0-15,1 0 0,-1 0 16,0 0-16,0-21 0,-21-1 0,21 22 16,0-21-16,1 0 15,-1 0-15,-21 0 0,21 0 0,0-1 16,0 1-16,-21-21 0,0 21 16,21-22-16,-21 22 0,22-21 0,-22 21 15,0-22-15,0 1 0,0 21 16,0 0-16,0-22 0,0 22 0,0 0 15,0 42 17,0 0-32,0 1 0,0 20 15,0-21-15,0 21 0,0-20 0,0 20 16,0 0-16,0-21 0,21 22 0,-21-22 16,21 21-16,-21-21 0,0 1 15,21-1-15,0 0 0,0 0 0,1 0 16,-1-21-1,0 0-15,0 0 0,0 0 0,22 0 16,-22 0-16,0 0 0,0 0 16,0-21-16,22 0 0,-22 21 0,0-21 15,0 0-15,21-1 0,-20 1 16,-1-21-16,0 21 0,-21 0 0,21-22 16,-21 22-16,21 0 0,-21 0 0,0 0 15,0-1-15,0 1 0,0 42 31,0 1-15,0-1-16,0 0 0,0 0 16,0 0-16,0 22 0,0-22 15,21 0-15,1 0 0,-1 0 0,-21 0 16,0 1-16,21-1 0,-21 0 16,21 0-16,-21 0 0,0 0 15,0 1-15,0-1 16,-21-21 15,0 0-31,0-21 0,21-1 16,-22 22-16,1-21 0,0 0 15,0 21-15,0-21 0,0 0 0,-1 21 16,1-21-16,0 21 0,0 0 16,21 21 15,0 0-31,0 0 15,21-21-15,0 21 0,0 0 0,22-21 16,-22 22-16,0-1 0,21-21 0,-20 0 16,-1 21-16,21-21 0,0 0 15,-20 0-15,20 0 0,0 0 0,1 0 16,-22-21-16,21 0 0,0 21 16,22-22-16,-43 1 0,21 0 15,1 0-15,-1 0 0,-21 0 0,22-1 16,-22 1-16,0 0 0,-21-21 15,0 21-15,21-1 0,-21 1 16,0-21-16,0 21 0,0 0 0,0-1 16,-21 22-16,0 0 15,0 0-15,-1 0 0,1 22 16,0-1-16,0 0 0,0 0 16,21 0-16,0 0 0,0 1 15,0 20-15,0-21 0,0 0 16,0 0-16,0 22 0,21-22 15,0 0-15,0 0 0,22-21 0,-22 21 16,21 1-16,0-1 0,1-21 0,-1 0 16,22 0-16,-22 0 0,21 0 15,-20 0-15,20 0 0,-20 0 0,20-21 16,-21 21-16,1-22 0,-22 22 16,21-21-16,-21 0 0,1 0 0,-1 0 15,0 0-15,-21-1 0,21 1 16,-21 0-16,0 0 0,0-21 15,0 20-15,0-20 0,0 21 0,-21 0 16,0 0-16,21-1 0,-21 22 0,-1 0 16,1 0-16,0 0 15,0 0-15,0 0 0,0 0 0,-1 22 16,-20-1-16,21 0 0,0 0 0,0 0 16,-1 22-16,1-22 0,0 0 15,21 21-15,0-21 0,0 1 0,0-1 16,0 0-16,0 0 0,0 0 15,0 0-15,21 1 0,0-22 0,1 0 16,-1 21-16,0-21 0,0 0 16,0 0-16,0 0 0,1 0 0,-1-21 15,0-1-15,0 22 0,0-21 0,0 0 16,1 0-16,-1 0 0,0 0 16,-21-22-16,42-20 15,-42 20-15,21 1 0,-21-21 16,0 20-16,22-20 0,-22-1 0,0 1 15,21 20-15,-21-20 0,0 21 16,0-22-16,0 22 0,0-1 0,0 1 16,0 21-16,0 0 0,-21 0 15,21-1-15,-22 22 0,1 22 16,21 20-16,0-21 16,0 21-16,0 1 0,0 20 0,0 1 15,0-1-15,0 1 0,0-1 0,0-20 16,21 20-16,-21 1 0,22-22 15,-22 0-15,0 22 0,21-43 16,0 21-16,-21 1 0,21-22 16,-21 0-16,0 0 0,21 0 0,0 0 15,1-21-15,-1 0 16,0 0-16,0 0 0,0 0 16,0-21-16,1 0 0,-1 0 0,0 0 15,21-22-15</inkml:trace>
  <inkml:trace contextRef="#ctx0" brushRef="#br0" timeOffset="16351.9">12425 2138 0,'0'0'0,"0"-21"0,0-85 16,0 85-16,-21 0 0,21-1 16,-22 1-16,22 0 0,0 42 31,0 0-31,0 1 15,0-1-15,0 21 0,0 0 16,0 1-16,0-1 0,0 22 0,22-22 16,-22 21-16,0 1 0,0-22 0,0 22 15,0-22-15,0 22 0,0-22 16,0 0-16,0 1 0,0-22 0,0 21 16,0-21-16,0 0 0,0 1 15,0-1-15,21-21 0,0-21 31,0-1-31,-21 1 0</inkml:trace>
  <inkml:trace contextRef="#ctx0" brushRef="#br0" timeOffset="16767.66">12806 2307 0,'0'21'16,"0"1"-16,0-1 0,0 0 15,0 0-15,0 21 0,-21-20 16,21 20-16,-22 0 0,22 1 0,-21-1 16,21-21-16,0 21 0,0 1 15,0-22-15,0 0 0,0 21 0,0-20 16,0-1-16,21-21 16,1 0-16,20 0 0,-21 0 15,0 0-15,0 0 0,22 0 0,-22-21 16,21 21-16,-21-22 0,1 1 15,20 0-15,-21 0 0,0 0 0,-21-22 16,0 22-16,21-21 0,-21 21 16,0-22-16,0 1 0,0 21 0,0-21 15,-21 20-15,0-20 0,0 21 16,0 0-16,0 21 0,-1-21 0,1 21 16,0 0-16,0 0 0,0 0 15,0 0-15,-1 0 0,1 0 0,0 21 16,0-21-16,0 21 0,0-21 15,-1 0-15,1 21 0,21-42 47</inkml:trace>
  <inkml:trace contextRef="#ctx0" brushRef="#br0" timeOffset="17059.5">12361 2244 0,'-42'0'0,"84"0"16,-105 0-16,42 0 0,-1 0 0,22-21 16,22-1-1,20 22-15,-21-21 16,21 21-16,1 0 0,-1-21 16,0 21-16,22 0 0,-22-21 0,64 21 15,-64-21-15,1 21 16,-1 0-16,0-21 0,-20 21 0,-1 0 15,0 0-15,0 0 0</inkml:trace>
  <inkml:trace contextRef="#ctx0" brushRef="#br0" timeOffset="18108.31">14626 2625 0,'21'0'0,"0"0"16,-21-21-16,22 21 0,-1-22 15,-21 1-15,21 0 16,0 21-16,-21-21 0,21 0 16,-21 0-16,0-1 0,0 1 15,0 0-15,0 0 0,0 0 16,0 0-16,0-1 0,0 1 0,-21 0 15,0 0-15,0 21 0,0-21 16,-1 21-16,1 0 0,0 0 0,0 0 16,0 0-16,-22 0 0,22 21 15,0 0-15,-21 0 0,21 0 0,-22 22 16,22-1-16,0 0 16,0 1-16,0-1 0,-1 0 0,1 1 0,21-1 15,0 0-15,0-20 0,0 20 16,0-21-16,21 0 0,1 0 15,-1 1-15,0-22 0,0 0 16,21 0-16,-20 0 0,20 0 0,-21 0 16,21 0-16,-20-22 0,-1 1 15,21 0-15,-21 0 0,22 0 0,-22-22 16,0 1-16,0 21 0,0-21 0,0-22 16,1 22-16,-1-1 0,-21-20 15,21 21-15,-21-22 0,21 22 0,-21-22 16,0 22-16,0-22 0,0 1 15,0 21-15,0-22 0,0 22 0,0-1 16,0 1-16,0 21 16,0 0-16,0 0 0,-21 21 0,0 21 15,21 0 1,0 21-16,0 1 0,0-1 0,0 21 16,0 1-16,0-22 0,0 22 15,0-1-15,0 1 0,0-1 16,0 1-16,0-1 0,0 1 0,0-22 15,21 0-15,0 1 0,0-1 0,0 0 16,1-20-16,-1-1 0,0-21 0,0 21 16,0-21-16,22 0 0,-22 0 15,0 0-15,0-21 0,0 21 16,0-21-16,1-1 0,-1 1 16,0 0-16,0-21 0,0 21 0,-21-22 15,0 1-15,0 21 0,0-22 16,0 1-16,0 21 0,0 0 0,0 0 15,0 42 17,0 0-32,0 0 0,0 0 15,0 0-15,0 1 0,0-1 0,0 0 16,0 0-16,0 0 0,0 0 0,0 1 16,0-1-16,0 0 0,0 0 15,21-42 32,1 0-47</inkml:trace>
  <inkml:trace contextRef="#ctx0" brushRef="#br0" timeOffset="18323.18">15388 2180 0,'0'0'0,"-21"0"0,0 0 0,0 0 16,-1 0 0,1 0-16,42 0 31,1 0-15,-1 21-16,0-21 0,0 0 15,0 0-15,0 22 0,22-22 0</inkml:trace>
  <inkml:trace contextRef="#ctx0" brushRef="#br0" timeOffset="19848.49">15600 2413 0,'0'0'0,"-21"-21"15,21 0-15,0 0 16,21 21 15,0 0-31,0 0 16,0 21-16,0 0 0,1 0 0,-1 0 15,0 22-15,0-22 0,-21 21 16,0-21-16,21 0 0,-21 22 16,21-22-16,-21 0 0,0 0 0,0 0 15,0 1-15,0-1 0,0 0 16,22-42 15,-22 0-15,0-1-16,21 1 0,-21 0 15,21-21-15,-21 21 0,0-22 0,0 1 16,21 0-16,-21 20 0,21-20 16,-21 0-16,0 21 0,0-1 0,0 1 15,0 0-15,0 0 0,0 42 31,0 0-15,0 0-16,0 1 0,0 20 0,0-21 16,0 21-16,0 1 0,0-1 15,0-21-15,0 22 0,0-1 0,0-21 16,0 21-16,0-20 0,0-1 16,21 0-16,1 0 0,-22 0 0,21 0 15,0-21-15,0 22 0,0-22 16,0 0-16,1 0 0,-1 0 15,0 0-15,21-22 0,-21 1 16,1 21-16,-1-21 0,0 0 0,0 0 16,0-22-16,0 22 0,1-21 15,-1 0-15,0 20 0,-21-20 16,21 0-16,-21 21 0,21-22 0,-21 22 16,0 0-16,0 0 0,0 42 46,0 0-46,0 0 0,-21 22 0,21-22 16,-21 21-16,21-21 0,0 22 0,0-1 16,0-21-16,0 21 0,0-20 15,21-1-15,0 0 0,0 0 0,1 0 16,-1 0-16,0 1 16,21-22-16,22 0 0,-22 0 15,-21 0-15,22 0 0,-1 0 16,-21 0-16,21-22 0,-20 1 0,20 0 15,-21 0-15,0 0 0,0 0 16,1-1-16,-22-20 0,21 21 0,-21-21 16,21 20-16,-21-20 0,0 21 15,0-21-15,0 20 0,0 1 0,0 0 16,0 0-16,-21 21 0,0 0 16,-1 0-16,1 0 15,0 21-15,0 0 0,0 0 0,0 1 16,-1 20-16,1-21 0,21 21 15,0-20-15,-21 20 0,21 0 16,-21-21-16,21 1 0,0 20 0,0-21 16,0 0-16,0 0 0,0 1 15,0-1-15,21-21 0,0 0 16,0 0-16,1 0 16,-1 0-16,0-21 0,0-1 15,0 1-15,0 0 16,1 0-16,-22-21 0,21 20 0,-21-20 15,21 0-15,-21-1 0,21-20 16,0 21-16,-21-1 0,0-20 16,21 20-16,-21 1 0,22 0 0,-22-22 15,0 22-15,0 0 0,0-1 16,0 22-16,0-21 0,0 21 0,0-1 16,0 44-1,0-1 1,0 21-16,0-21 0,0 22 15,-22-1-15,22 0 0,0 1 0,0 20 16,0-21-16,0 22 0,0-22 16,0 22-16,0-22 0,22 0 0,-22 1 15,21-1-15,0 0 0,0-20 16,0 20-16,22-21 0,-22-21 0,0 21 16,21-21-16,-21 0 0,22 0 0,-22 0 15,21 0-15,-21 0 16,22-21-16,-22 0 0,21 21 0,-21-42 15,1 20-15,-1 1 0,0 0 16,0-21-16,0 21 0,0-22 0,1 1 16,-22 0-16,0 20 0,0-20 15,0 21-15,0 0 0,0 0 0,-22 21 32,1 21-32,0 0 0,0 0 15,0 0-15,21 22 0,0-22 0,-21 21 16,21-21-16,0 22 0,0-22 15,0 0-15,0 0 0,0 0 16,0 0-16,21 1 0,0-22 16,0 21-16,0-21 0,0 0 15,1 0-15,-1 0 0,21 0 16,-21-21-16,0 21 0,1-22 0,-1 22 16,0-21-16,0 0 0,0 0 15,-21 0-15,21 0 0,-21-1 0,22 1 16,-22-21-16,0 21 0,0-22 15,0 22-15,0 0 0</inkml:trace>
  <inkml:trace contextRef="#ctx0" brushRef="#br0" timeOffset="20073.36">16722 2096 0,'0'0'0,"-43"0"0,22 0 15,0 0-15,0 0 0,21 21 63,21-21-63,0 0 16,0 0-16,0 0 15,1 0-15,-1-21 0,0-1 16</inkml:trace>
  <inkml:trace contextRef="#ctx0" brushRef="#br0" timeOffset="20584.18">19452 1947 0,'0'0'0,"0"-21"0,0 0 0,0 0 16,0 0-16,0-22 16,-21 43-1,0 0-15,21 22 16,0-1-16,0 21 0,0-21 0,0 22 15,0 20-15,0-21 0,0 1 16,0 20-16,0-20 0,0 20 0,0-21 16,0 22-16,0-22 0,0 1 15,0-1-15,0 0 0,0-21 0,0 1 16,0-1-16,0 0 0,0 0 16,0 0-16,0-42 31,0 0-31</inkml:trace>
  <inkml:trace contextRef="#ctx0" brushRef="#br0" timeOffset="21396.52">19050 2350 0,'0'0'16,"-21"0"-16,0 0 0,21-22 0,21 22 31,0 0-31,21-21 0,1 21 16,20-21-16,-21 21 0,22-21 0,21 21 15,-22-21-15,22 0 0,-22 21 16,1-22-16,20 1 0,-41 0 0,20 0 16,-20 0-16,-1 0 15,0-22-15,-21 22 0,1 0 0,-1 0 16,-21 0-16,21-1 0,-21-20 16,0 21-16,0 0 0,-21 21 31,0 0-31,21 21 0,-22 0 15,22 0-15,0 0 0,0 22 0,-21-22 16,21 21-16,0 1 0,0-1 16,-21 0-16,21-21 0,0 22 0,-21-1 15,21-21-15,0 22 0,0-22 16,0 21-16,-21-21 0,21 0 16,0 1-16,0-1 0,0 0 0,0 0 15,0-42 16,0 0-31,0-22 16,21 22-16,0 0 0,0-21 0,-21 21 16,21-22-16,1 22 0,-1-21 15,21 21-15,-21-22 0,0 22 0,1 0 16,-1 0-16,0 21 16,0 0-16,-21 21 31,0 0-31,0 0 0,0 0 0,0 22 15,0-22-15,0 0 0,0 21 16,0-20-16,0-1 0,0 21 0,0-21 16,0 0-16,0 1 0,21-1 15,0-21-15,1 21 0,-1-21 16,21 0-16,-21 0 0,0 0 16,22-21-16,-22 0 0,21 21 0,-21-22 15,1 1-15,20 0 0,-21-21 0,0 21 16,0-1-16,1 1 0,-1 0 15,-21-21-15,21 21 0,-21-1 0,0 1 16,0 0-16,0 0 16,-21 21-1,0 0 1,-1 21-16,1 0 0,0 0 0,21 1 16,0-1-16,-21 0 0,21 21 15,0-21-15,0 1 0,0-1 0,0 0 16,0 0-16,0 0 0,0 0 15,21 1-15,0-22 0,0 0 0,-21 21 16,22-21-16,-1 0 0,0 0 16,0 0-16,0-21 0,22-1 0,-22 22 15,0-21-15,21 0 0</inkml:trace>
  <inkml:trace contextRef="#ctx0" brushRef="#br0" timeOffset="21832.43">22140 1969 0,'0'0'0,"-42"0"0,21 0 0,0-22 0,-1 1 16,1 21-16,0-21 0,21 0 15,-21 21 1,21 21 0,0 0-16,0 22 15,0-1-15,0 0 0,0 1 16,21 20-16,-21-21 0,21 22 0,-21 21 16,0-22-16,0 1 0,0 20 15,0-20-15,0 20 0,0-20 0,0-1 16,-21 1-16,0 21 0,21-22 15,-21 1-15,0-1 0,-1-21 16,22 22-16,-21-22 0,21 1 0,-21-22 16,21 21-16,-21-21 0,21 0 15,0 1-15,0-44 16,0 1 0,0 0-16,0 0 0,0 0 15,0-22-15,0 1 0,0 0 16,0-1-16,0 1 0</inkml:trace>
  <inkml:trace contextRef="#ctx0" brushRef="#br0" timeOffset="22139.4">21696 2371 0,'0'0'0,"-43"-43"0,22 1 16,21 0-16,0-1 0,-21 22 16,21-21-16,0 21 0,0-22 0,21 22 15,0 0-15,22 0 0,-1 0 16,0 0-16,1 21 0,-1 0 0,64 0 15,-43 0-15,-20 21 16,-1-21-16,0 42 0,1-21 0,-22 0 16,0 22-16,-21-22 0,0 21 15,0-21-15,0 1 0,-21 20 0,0-21 16,0 0-16,-1 0 0,-20 1 16,21-1-16,-21-21 0,20 21 15,1 0-15,-21-21 0,21 0 16,0 0-16,42-21 31,21 0-15,-21 0-16,0-1 0,1 1 0,20 0 15</inkml:trace>
  <inkml:trace contextRef="#ctx0" brushRef="#br0" timeOffset="22532.29">22352 2053 0,'0'0'0,"0"-21"0,0 0 15,0 0-15,0 0 16,21 21 15,0 0-31,0 0 0,1 21 0,20 0 16,-21 0-16,0 0 0,22 22 16,-22-22-16,0 0 0,0 21 0,0-21 15,-21 1-15,0-1 0,0 21 16,0-21-16,0 0 0,0 1 15,0-1-15,-21-21 16,0 0 0,0-21-1,21-1-15,0 1 0,0 0 16,0 0-16,0 0 16,0-22-16,0 22 0,0 0 0,0-21 15,0 21-15,21-22 0,0 22 16,0 0-16,-21 0 0,0 0 0,21-1 15,1 22-15,-1 0 16,0 0-16,0 22 16,-21-1-16,0 0 15,21 0-15,0 0 0,1 0 16,-1 1-16</inkml:trace>
  <inkml:trace contextRef="#ctx0" brushRef="#br0" timeOffset="22988.21">23114 2117 0,'0'0'0,"21"0"16,-21-21-16,21-22 16,-21 22-16,0 0 0,0 0 0,0 0 15,0-1-15,0 1 0,0 0 16,0 0-16,-21 21 16,0 0-16,21 21 15,-21-21-15,0 21 0,-1 0 0,1 22 16,0-22-16,0 0 0,-21 21 15,20-20-15,1 20 0,0 0 0,0-21 16,21 22-16,0-22 16,0 0-16,0 21 0,0-20 0,0-1 15,21 0-15,0-21 0,0 21 16,1-21-16,-1 0 0,0 0 0,0 0 16,21 0-16,-20 0 0,-1-21 15,0 0-15,0 21 0,0-21 0,0-1 16,1 1-16,-1 0 0,0-21 15,-21 21-15,0-1 0,21-20 0,-21 21 16,0-21-16,0 20 0,0-20 16,0 21-16,0-21 0,0 20 0,-21 1 15,0 0-15,21 0 16,-21 21-16,-1 0 0,1 0 0,0 0 16,-21 0-16,21 21 0,-1 0 15,1 0-15,0 1 0,-21-1 0,42 0 16,-21 0-16,21 0 0,-22 0 15,22 1-15,0-1 0,0 0 0,0 0 16,22-21-16,-1 21 0</inkml:trace>
  <inkml:trace contextRef="#ctx0" brushRef="#br0" timeOffset="23828.53">23622 2011 0,'0'0'0,"0"-64"15,0 43 1,-21 21-16,0 0 0,21-21 16,-22 21-16,1 0 0,0 0 0,0 0 15,0 21-15,0 0 16,-1 1-16,1-1 0,0 0 0,0 0 16,21 0-16,0 22 0,0-22 15,0 0-15,0 0 0,0 0 0,0 0 16,0 1-16,0-1 0,0 0 0,21-21 15,0 0-15,0 0 0,1 0 16,-1 0-16,0 0 0,0 0 16,0 0-16,0 0 0,1-21 15,-1 0-15,0 21 0,-21-22 16,21 1-16,-21 0 0,0 0 16,0 0-16,21 21 0,-21-21 0,0-1 15,0 1-15,21 0 0,-21 0 16,0 0-16,0 42 31,0 0-15,0 0-16,0 0 0,0 1 15,0-1-15,0 21 0,0-21 16,0 22-16,0-22 0,0 21 0,0 0 16,0 1-16,0 20 0,22-20 15,-1 20-15,0 1 0,0-22 0,0 21 16,0 1-16,1-1 0,-1 1 15,0-1-15,0 1 0,-21-1 0,21 1 16,0 21-16,1-22 0,-1 22 16,0-22-16,-21 22 0,21-22 0,-21 1 15,21-1-15,-21 1 0,0-22 0,0 1 16,0-1-16,-21 0 16,0 1-16,-21-22 0,20 0 0,-20 0 15,21-21-15,-21 0 0,20 0 0,-20 0 16,0 0-16,-1 0 0,22 0 15,-21-42-15,0 21 0,-1-1 0,1-20 16,0 0-16,-1-1 0,22 1 16,-21 0-16,21-22 0,-1 1 0,1-1 15,0 1-15,21-1 0,0-20 16,0 20-16,0 1 0,42-149 16,-20 148-16,-1 1 0,0-1 15,0 1-15,0 21 0,22-22 16,-22 22-16,0-22 0,0 43 0,0-21 15,0-1-15,1 22 0,-1 0 16,0 0-16,-21 0 0,21 0 16,-21-1-16,21 22 15,-21-21 1</inkml:trace>
  <inkml:trace contextRef="#ctx0" brushRef="#br0" timeOffset="24295.94">23728 2096 0,'0'0'15,"0"-22"-15,0 1 0,0 0 16,0 0-16,0 0 15,0 0-15,21 21 16,0 0-16,0 0 0,0 0 16,1 0-16,-1 0 0,0 0 15,0 21-15,21 0 0,-20 21 0,-1-21 16,-21 1-16,21 20 0,0-21 16,-21 0-16,0 22 0,0-22 15,0 0-15,0 0 0,0 21 0,0-20 16,0-1-16,-21 0 15,0 0-15,0-21 16,-1-21 0,22 0-16,0 0 15,0-1-15,0 1 16,0 0-16,0 0 0,0-21 0,22 20 0,-1 1 16,0-21-16,0 21 0,0-22 15,0 22-15,1 0 0,-1 0 0,-21 0 16,21 0-16,0 21 0,-21-22 15,21 22-15,0 0 16,-21 22 0,0-1-1,0 0-15,22 0 16,-1 0-16,-21 0 16</inkml:trace>
  <inkml:trace contextRef="#ctx0" brushRef="#br0" timeOffset="25527.63">24553 2180 0,'0'0'15,"0"-21"-15,0 0 0,21 0 16,-21 0-16,0-1 0,0 1 16,0 0-16,0 0 0,0 0 15,0 0-15,-21-1 16,0 1-16,0 21 0,0 0 15,0 0-15,-1 0 0,1 21 16,0 1-16,0-1 0,-21 0 0,20 0 16,1 21-16,0-20 0,0 20 15,0-21-15,21 21 0,0 1 0,-21-22 16,21 21-16,0-21 0,0 1 16,0-1-16,0 0 0,0 0 15,21 0-15,0 0 0,0-21 16,0 0-16,0 0 0,1 0 15,-1 0-15,0 0 0,0-21 16,0 0-16,0 0 0,1 0 0,-1 0 16,0-1-16,-21 1 0,21 0 0,0 0 15,-21-21-15,0 20 0,0-20 16,21 21-16,-21 0 0,0 0 0,0-22 16,0 22-16,0 0 15,0 42 1,0 0-16,0 0 15,0 1-15,-21-1 0,21 0 0,0 0 16,0 21-16,0-20 16,0-1-16,0 0 0,0 0 0,21 0 15,-21 0-15,22 1 0,-1-22 16,-21 21-16,21-21 0,0 0 0,0 0 16,0 0-16,1 0 0,-1 0 15,0 0-15,0 0 0,0 0 0,0-21 16,1-1-16,-1 22 0,0-21 15,0 0-15,0 0 0,-21 0 16,21 0-16,-21-1 0,22-20 0,-22 21 16,0 0-16,0 0 0,0-1 15,0 44 17,0-1-32,0 0 0,0 0 15,0 0-15,-22 0 0,22 1 0,-21-1 16,21 0-16,0 0 0,-21 0 15,21 0-15,0 1 0,0-1 16,0 0-16,-21-21 0,21 21 16,-21-21-1,21-21 17,0 0-17,0 0-15,0-1 0,0 1 16,0 0-16,0 0 0,0 0 0,0 0 15,21-1-15,-21 1 0,21 0 16,0 0-16,-21 0 0,21 0 0,1-1 16,-1 22-16,0 0 15,0 0-15,0 0 16,-21 22-16,0-1 0,21 0 16,-21 0-16,0 0 0,0 0 0,0 1 15,0-1-15,0 0 0,0 0 16,-21 0-16,0 0 0,21 1 0,-21-22 15,0 21-15,21 0 16,-21-21 0,21-21 15,0 0-31,0-1 16,0 1-16,0 0 0,21 0 0,-21 0 15,21 0-15,0-22 0,0 22 16,0-21-16,1 21 0,-1-1 0,21-20 15,-21 21-15,0 0 0,1 21 16,-1 0-16,0 0 0,-21 21 16,0 0-16,0 0 0,0 0 15,0 22-15,0-22 0,0 21 0,0-21 16,0 22-16,-21-1 16,0-21-16,-1 22 0,22-22 0,-21 0 15,21 21-15,-21-21 0,21 1 16,-21-1-16,21 0 0,0 0 15,0 0 1,-21-21-16,21 21 0,-21-21 16,-1 0-16,1 22 15,-21-22-15,0 0 0,-1 0 0</inkml:trace>
  <inkml:trace contextRef="#ctx0" brushRef="#br0" timeOffset="26320.2">4551 4741 0,'0'0'16,"-21"0"-16,21-21 16,0 42 15,0 1-31,0-1 0,0 21 0,0-21 15,21 22-15,0-1 0,-21-21 16,0 21-16,0-20 0,21-1 16,-21 0-16,0 0 0,0 0 0,0 0 15,0 1-15,21-22 16,-21-22 15,0 1-31,0 0 0</inkml:trace>
  <inkml:trace contextRef="#ctx0" brushRef="#br0" timeOffset="26529.08">4699 4445 0,'0'0'0,"-21"-21"0,0 21 16,-1 0-16,1 0 0,0 0 15,21-21-15,-21 21 16,21 21 15,21 0-31,0-21 0,0 21 16,1 0-16,-1-21 0,0 22 15,0-1-15,0-21 0,0 21 0,22 0 16</inkml:trace>
  <inkml:trace contextRef="#ctx0" brushRef="#br0" timeOffset="27015.8">5165 4636 0,'0'21'0,"0"0"15,0 0-15,0 0 16,0 0-16,0 1 0,0-1 16,0 0-16,0 0 0,0 0 15,0 0-15,0 1 0,0-1 0,-22 0 16,22 0-16,0 0 15,0 0-15,0 1 0,0-1 16,-21-21 15,21-21-15,-21-1 0,21 1-16,0 0 0,0-21 15,0 21-15,0-22 0,0 1 0,0 21 16,0-22-16,21 1 0,-21 0 0,21 21 15,1-1-15,-1 1 0,0 0 16,0 0-16,0 21 0,0 0 0,1 0 16,-1 0-16,21 21 15,-21 0-15,0 0 0,1 1 0,-1-1 16,0 0-16,0 21 0,0-21 16,-21 22-16,0-1 0,0-21 0,0 22 15,0-22-15,0 21 0,0-21 16,0 0-16,0 1 0,0-1 0,0 0 15,0 0-15,0 0 0,21-21 32,1-21-17,-1 0-15</inkml:trace>
  <inkml:trace contextRef="#ctx0" brushRef="#br0" timeOffset="27620.75">7006 4763 0,'0'-22'16,"0"1"0,21 0-16,-21 0 15,0 0-15,21 0 0,-21-1 16,0 1-16,0-21 0,0 21 15,0 0-15,0-1 0,0 1 16,-21 0-16,0 0 0,0 0 16,21 0-16,-21-1 0,0 22 0,-1 0 15,1 0-15,0 0 0,0 0 16,0 22-16,-22-1 0,22 0 0,0 21 16,-21-21-16,21 22 0,-1-1 0,1 0 15,0 1-15,0-1 0,21 0 16,0 1-16,0-1 0,0 22 0,0-43 15,0 21-15,0 0 0,0-20 16,0-1-16,0 0 0,21 0 16,21-21-16,-20 0 0,-1 0 15,0 0-15,0 0 0,0-21 0,22 0 16,-22 21-16,0-21 0,0-22 0,0 22 16,0 0-16,1-21 0,-22-1 15,21 22-15,0-21 0,-21-1 0,0 22 16,0-21-16,21 0 0,-21 20 15,0-20-15,0 21 0,0 0 0,0 0 16,0 42 0,0 0-16,21 0 15,-21 0-15,0 22 0,0-22 0,0 21 16,0-21-16,0 22 0,21-1 16,-21-21-16,22 21 0,-1-20 15,-21-1-15,21 0 0,0 0 16,-21 0-16,21 0 0,0-21 0,1 0 15,-1 0-15,0 0 0,0 0 16,0-21-16,-21 0 16</inkml:trace>
  <inkml:trace contextRef="#ctx0" brushRef="#br0" timeOffset="31451.51">8467 4784 0,'0'0'0,"-22"-21"15,22-1-15,-21 1 0,21 0 16,0 0-16,0 0 0,0 0 0,0-1 16,0-20-16,0 21 0,0-21 15,0-1-15,21 22 0,-21-21 0,22-22 16,-1 22-16,0 0 0,0-1 15,0-20-15,-21 20 0,21 1 0,1 0 16,-22 21-16,21-22 0,-21 22 16,0 0-16,0 0 0,-21 21 31,-1 0-31,1 21 0,0 0 0,0 0 16,0 0-16,21 22 0,0-1 15,0 43-15,0-43 16,21 0-16,0 1 0,21-1 0,-20 0 15,20 1-15,-21-1 0,21-21 16,-20 22-16,20-22 0,-21 0 0,0 0 16,0 0-16,-21 0 0,0 1 15,0-1-15,-21-21 16,-21 0 0,21 0-16,0 0 15,-1 0-15,1-21 0,-21 21 0,21-22 16,0 1-16,-22 0 0,22 0 15,0 0-15,0 0 0,0 21 0,-1-22 16,22 44 15,0-1-31,0 0 0,22 0 16,-1 0-16,0 0 0,0 1 16,0-1-16,0 0 0,22 0 0,-22 0 15,21-21-15,-21 21 16,22-21-16,-1 0 0,-21 0 0,22 0 0,-1 0 15,-21 0-15,21 0 0,-20 0 16,20-21-16,-21 0 0,21 21 0,-20-21 16,-1 0-16,21-22 0,-21 22 0,0 0 15,-21-21-15,22 21 0,-1-22 16,-21-20-16,0 20 0,21 1 16,-21-21-16,0-1 0,0 22 15,0-128 1,0 128-16,0 0 0,0 21 0,-21-22 15,21 22-15,0 0 0,-21 21 0,-1 0 16,1 0-16,21 21 16,0 0-16,0 0 0,-21 22 15,21-1-15,-21 0 0,21 22 0,0-1 16,0-20-16,0 20 0,0-20 16,0 20-16,0-21 0,0 64 15,21-63-15,0-22 16,0 21-16,1-21 0,-1 22 0,0-22 15,0 0-15,0 0 0,0-21 0,1 21 16,-1-21-16,0 0 0,0 0 16,0 0-16,0 0 0,1 0 0,20-21 15,-21 21-15,0-21 0,0 0 16,1 0-16,-1-1 0,0 1 16,0 0-16,0 0 0,-21 0 0,0 0 0,0-1 15,0 1-15,0 0 0,0-21 16,0 21-16,-21-1 0,0 1 15,0 21-15,0 0 16,-1 0-16,1 0 0,21 21 16,0 1-16,0-1 15,0 0-15,0 0 0,0 0 16,0 0-16,21 1 0,1-1 0,-1 0 16,0 0-16,-21 0 0,21-21 15,0 21-15,0 1 0,1-22 0,-1 21 16,0-21-16,0 0 15,0 21-15,0-21 0,1 0 0,-1 0 16,0 0-16,0 0 0,0-21 16,0 0-16,1 21 15,-1-22-15,-21 1 0,21 0 0,0 0 16,0 0-16,-21 0 16,0-1-16,21 1 0,-21 0 0,22 0 15,-22-21-15,0 20 0,0 1 0,0 0 16,0 0-16,0 42 31,0 0-15,0 0-16,-22 22 0,22-22 0,0 0 15,0 0-15,0 0 0,0 1 16,0-1-16,0 0 0,0 0 16,22 0-16,-1-21 0,-21 21 0,21-21 0,0 0 15,0 0-15,22 0 16,-22 0-16,0 0 0,0 0 0,0 0 15,0 0-15,1-21 0,-1 0 16,0 21-16,0-21 0,0 0 0,-21 0 16,21-1-16,-21 1 0,22 0 0,-22 0 15,0 0-15,0-22 0,0 22 16,0 0-16,0-21 0,0 21 0,0-1 16,0 1-16,0 42 31,0 1-31,0-1 15,0 0-15,0 21 0,0-21 16,0 1-16,0-1 0,0 21 0,0-21 16,0 0-16,0 1 0,0-1 15,21 0-15,0-21 0,-21 21 0,21-21 16,0 0-16,0 0 0,1 0 16,-1 0-16,0 0 0,0 0 0,0 0 15,0-21-15,1 0 0,-1 21 16,0-21-16,-21-1 0,21 1 15,0 0-15,-21 0 0,0 0 16,21 0-16,1-1 0,-22 1 0,21 0 16,-21 0-16,0 0 0,0 0 15,0-1-15,21 22 0,-21-21 16,0 42 0,21 1-1,-21-1-15,21 0 16,-21 0-1,21-21 1,-21-21 0,0 0-16,22 21 15,-22-21-15,0-1 16,0 1-16,0 0 0,0 0 16,0 0-1,-22 21-15,1 0 16,0 0-16,21 21 15,-21 0-15,0 0 0,0 0 16,21 1-16,-22-1 0,1 21 0,21-21 16,0 22-16,-21-22 0,21 21 0,-21-21 15,21 22-15,0-22 0,0 0 16,0 0-16,0 0 0,0 0 0,21 1 16,0-1-16,22-21 0,-22 0 15,0 21-15,21-21 0,-21 0 0,22 0 16,-22 0-16,21 0 0,1-21 0,-22 0 15,21-1-15,-21 22 16,22-21-16,-22-21 0,0 21 0,0 0 16,0-22-16,0 22 0,-21-21 0,22-1 15,-1 1-15,-21-21 0,0 20 16,0-20-16,21 20 0,-21-20 0,0 21 16,0-1-16,0-20 0,0 20 15,0 22-15,0-21 0,0 21 0,0 0 16,0-1-16,0 1 0,0 42 31,-21 1-31,21 20 0,0-21 0,0 21 16,0 1-16,0-1 0,-21 0 15,21 22-15,0-22 0,0 22 16,-22-22-16,22 0 0,0 22 16,0-22-16,0 1 0,0-1 0,0 21 15,0-41-15,22 20 0,-1-21 16,0 0-16,0-21 15,0 0-15,0 0 0,1 0 16,-1 0-16,0-21 16,0 21-16,0-21 0,0 0 0,-21 0 15,22-1-15,-1-20 0,-21 21 0,0 0 16,21-22-16,-21 22 0,21-21 16,-21 0-16,0 20 0,21 1 15,-21-21-15,0 21 0,0 0 16,0 42-1,0 0 1,0 0-16,0 0 0,0 0 16,0 1-16,0-1 0,-21 21 0,21-21 15,0 0-15,0 1 0,0-1 0,0 0 16,0 0-16,0 0 0,21 0 16,-21 1-16,21-22 15,1 0-15,-1 0 16,0 0-16,0 0 0,0 0 15,-21-22-15,21 1 16,1 0-16,-22 0 0,21 0 16,0 0-16,-21-1 0,0 1 0,0-21 15,21 21-15,-21 0 0,0-1 16,21 1-16,-21 0 0,0 0 0,0 42 31,0 0-15,0 0-16,-21 1 0,21-1 0,0 0 15,0 0-15,0 0 0,0 0 16,0 1-16,0-1 0,0 0 0,0 0 16,0 0-16,21-21 15,0 21-15,1-21 0,-1 0 16,0 0-16,0 0 16,0 0-16,0-21 0,1 0 15,-1 0-15,0 0 0,0 0 16,21-22-16,-42 22 0,22 0 15,-1-21-15,0 20 0,0 1 16,-21-21-16,21 21 0,0 0 16,-21-1-16,0 44 31,0-1-31,0 0 0,0 0 16,0 21-16,0-20 0,0-1 15,0 0-15,0 0 0,0 0 0,0 0 16,0 1-16,0-1 15,0 0-15,22 0 0,-1-21 16,0 0-16,0 21 0,21-21 0,-20 0 16,-1 0-16,0 0 0,21 0 15,-21 0-15,1 0 0,20-21 0,-21 0 16,0 21-16,0-21 0,1 0 16,-1-1-16,-21 1 0,21-42 15,0 42-15,-21-1 0,0 1 0,0 0 16,0-21-16,0 21 15,0-1-15,-21 22 16,0 0-16,0 0 16,-1 22-16,22-1 0,-21 0 15,21 0-15,0 0 0,0 0 0,-21 1 16,21-1-16,0 0 0,0 0 16,0 0-16,0 0 0,0 1 0,0-1 15,21 0-15,0-21 0,1 21 16,-1 0-16,0-21 0,21 0 0,1 0 15,-1 0-15,0 0 0,1 0 16,-1 0-16,21 0 0,-20 0 0,20 0 16,-20-21-16,-1 21 0,43-42 15,-43 21-15,-21-1 0,21 1 16,-20 0-16,-1 0 0,-21-21 16,0 20-16,21-20 0,-21 21 0,0-21 15,0 20-15,0-20 0,0 21 16,-21 0-16,21 0 0,-21-1 0,-1 1 15,1 21-15,0 0 0,0 0 16,0 0-16,0 0 0,-1 21 0,1 1 16,0-1-16,0 0 0,0 0 0,0 21 15,-1-20-15,22-1 0,0 21 16,-21 22-16,21-43 16,0 0-16,0 21 0,0-21 0,0 1 15,0-1-15,21 0 16,1-21-16,-1 0 0,0 0 15,0 0-15,0 0 16,0 0-16,1 0 0,-22-21 0,21 0 16,0-1-16,0 1 0,0 0 15,0-21-15,-21 21 0,22-22 0,-1 1 16,0 0-16,0-1 0,-21 1 16,21 0-16,0-22 0,-21 22 0,22-1 15,-1 1-15,-21 0 0,21-1 0,-21 1 16,0 21-16,0 0 0,0 0 15,0-1-15,0 44 16,0 20 0,0-21-16,-21 21 0,21-20 15,-21 20-15,21 0 0,-22 1 0,22-1 16,0 0-16,-21 1 0,21-1 16,0 0-16,0 43 0,0-43 15,0-21-15,0 1 0,21 20 16,-21-21-16,22 0 0,-1 0 15,0-21-15,0 0 0,0 0 0,0 0 16,1 0-16,-1 0 16,0 0-16,0-21 0,21 0 15,1 0-15,-22 0 16,0 0-16,0-1 0,0-20 16,1 21-16,-22 0 0,21 0 0,-21-1 15,0 1-15,0 0 0,0 0 16</inkml:trace>
  <inkml:trace contextRef="#ctx0" brushRef="#br0" timeOffset="31730.24">11345 3895 0,'0'0'0,"-63"0"0,20 0 0,22 0 16,0 0-16,42 0 16,22 0-1,-22 0-15,21-21 0,0 21 0,-20 0 16,20-22-16,0 1 0,1 21 16,-1 0-16,-21-21 0,21 21 0,-20 0 15,-1 0-15,-21-21 0,-21 21 31,-22 0-31,1 0 0</inkml:trace>
  <inkml:trace contextRef="#ctx0" brushRef="#br0" timeOffset="31956.11">9207 4297 0,'0'0'0,"-21"0"0,21 21 0,0 0 16,21-21 0,1 0-16,-1 0 0,21 0 0,0 0 0,-20-21 15,20 0-15,0 21 16,1-21-16,-1 21 0,0-21 0,-21-1 16,22 22-16,-22-21 0,21 0 15,-21 21-15,1-21 0,-1 0 0,0 0 16,21-1-16</inkml:trace>
  <inkml:trace contextRef="#ctx0" brushRef="#br0" timeOffset="34181.48">15536 3747 0,'0'0'0,"21"0"0,-21-22 0,0 1 0,22 0 16,-22 0-16,0 0 0,0 0 16,0 42 15,0 0-31,0 0 0,0 0 16,-22 22-16,22-1 0,-21 0 15,21 1-15,0-1 0,-21 21 0,0-20 16,0 20-16,0-20 0,21-1 0,-22 0 15,1 1-15,21-22 0,0 21 16,-21-21-16,21 0 0,0 1 0,0-44 47,0 1-47,21 0 0,-21-21 0,0 21 16,0-22-16,21 22 15,-21-21-15,22-1 0,-22-41 16,0 41-16,21 22 0,-21-21 15,0 21-15,21 0 0,-21-1 0,0 44 32,21-1-17,-21 0-15,0 0 0,21 21 0,-21-20 16,0 20-16,0-21 0,21 21 16,1-20-16,-1-1 0,0 21 15,-21-21-15,21 0 0,0 1 0,0-22 16,1 21-16,-1-21 0,0 0 0,0 0 15,0 0-15,0 0 0,22 0 0,-22-21 16,0-1-16,0 1 16,0 0-16,1 0 0,-1 0 0,0-22 15,0 1-15,0 21 0,0-21 16,1-1-16,-1 1 0,-21 0 0,21-1 16,0-20-16,-21 20 0,0 1 0,21 0 15,-21-1-15,0 1 0,0 21 16,0 0-16,0 0 0,0-1 0,-21 44 31,0-1-31,21 21 16,-21-21-16,0 22 0,21-1 0,0 0 15,-22 1-15,22-1 0,0 0 16,0 22-16,0-22 0,0 0 0,0 22 16,0-22-16,0 1 0,22-1 15,-1 0-15,0-21 0,21 22 0,-21-22 16,22 0-16,-1-21 0,0 0 15,1 0-15,-1 0 0,0 0 0,1 0 16,-1 0-16,0-21 0,1 0 0,-1 0 16,0-1-16,-20 1 0,20 0 15,-21-21-15,0 21 0,0-22 0,1 1 16,-1 0-16,-21 20 16,0-20-16,0 0 0,0 21 0,0-22 15,0 22-15,0 0 0,0 0 0,-21 21 16,-1 0-16,-20 0 15,21 0-15,0 0 0,-22 21 0,22-21 16,-21 21-16,21 21 0,-22-20 16,22-1-16,0 21 0,0-21 0,0 22 15,0-1-15,-1-21 0,22 21 16,0-20-16,0-1 0,0 21 16,0-21-16,0 0 0,22-21 0,-1 22 0,0-22 15,0 0-15,0 0 0,0 0 16,1 0-16,-1 0 0,0-22 0,0 22 15,0-21-15,0 0 16,22 0-16,-22 0 0,-21-22 0,21 22 16,0-21-16,0 21 0,-21-22 15,0 22-15,22 0 0,-22-21 0,0 21 16,21-1-16,-21 1 0,0 0 16,0 42-1,0 0 1,-21 1-16,21-1 15,0 21-15,0-21 0,0 0 16,0 1-16,0 20 0,0-21 0,0 0 16,0 0-16,21 1 0,0-1 0,-21 0 15,21-21-15,0 0 0,0 21 16,1-21-16,-1 0 0,0 0 16,0 0-16,0-21 0,0 0 0,1 21 15,-1-21-15,0-1 0,0 1 16,0 0-16,0 0 0,1-21 0,-1 20 15,0 1-15,-21-21 0,21 21 0,0 0 16,-21-1-16,21 1 0,-21 0 16,0 0-16,0 42 31,0 0-31,0 0 16,-21 1-16,21-1 0,0 0 15,-21 0-15,21 0 0,0 0 16,0 1-16,0-1 0,0 21 15,0-21-15,21-21 0,0 21 16,1-21-16,-1 0 0,0 0 0,0 0 16,0 0-16,0 0 0,22 0 15,-22 0-15,0-21 0,0 0 0,0 0 16,1 0-16,-1 0 0,-21-1 16,21 1-16,0 0 0,0 0 0,-21 0 15,0-22-15,21 22 0,-21 0 16,22 0-16,-22 0 0,0 0 0,0-1 15,0 44 17,0-1-17,0 0-15,0 0 0,0 0 0,0 22 16,-22-22-16,1 21 0,21 0 16,-21 1-16,21 20 0,0-20 0,0 20 15,0-21-15,0 22 0,0-1 16,0 1-16,0-1 0,0 1 0,0-1 15,0 1-15,21 21 0,-21-22 0,21 22 16,-21-22-16,0 1 0,22-1 16,-1 1-16,-21-1 0,0-20 0,0 20 15,0-21-15,0 1 0,0-22 16,0 21-16,0-21 0,-21 1 16,-1-1-16,-20 0 0,21 0 0,0-21 15,-22 0-15,22 0 0,-21 0 0,21 0 16,-22-21-16,1 0 0,0 0 15,-1-1-15,1 1 0,-21-21 0,20 0 16,1-1-16,0 1 0,20 0 16,1-22-16,0 1 0,21-1 0,0 1 15,0-1-15,21 1 0,0-1 0,1 1 16,-1-1-16,21 1 0,0-1 16,-20 1-16,20-1 0,0 1 15,1 20-15,-1 1 0,0-22 16,1 43-16,-1-21 0,0 0 0,-21 20 15,22 1-15,-22 0 0,0 0 0,0 21 16,0-21-16,1 21 16,-22 21 15,-22 0-31,1-21 0,-21 21 0,21 0 16,-22 1-16,1-1 0,-21 0 0</inkml:trace>
  <inkml:trace contextRef="#ctx0" brushRef="#br0" timeOffset="53635.98">0 7027 0,'0'22'16</inkml:trace>
  <inkml:trace contextRef="#ctx0" brushRef="#br0" timeOffset="55380.49">1905 6287 0,'0'-22'0,"0"1"16,0 0-1,0 0 1,21 0-16,-21 0 16,21-1-16,0 22 0,-21-21 15,22 0-15,-1 21 16,-21-21-16,0 0 0,0 0 16,21 21-16,-21-22 0,0 1 15,-21 21 1,0 0-16,-1 0 0,1 0 15,0 0-15,-21 0 0,21 21 16,-22 1-16,1-1 0,0 0 16,-1 0-16,22 0 0,-21 0 0,-1 1 15,22-1-15,0 0 16,0 0-16,0 0 0,21 0 16,0 1-16,0-1 15,21 0-15,0 0 0,0 0 16,22-21-16,-22 21 15,0-21-15,0 22 0,0-22 16,22 21-16,-22 0 0,0-21 0,0 21 16,0-21-16,0 21 0,1 0 15,-1 1-15,0-22 0,-21 21 0,0 0 16,0 0-16,0 0 0,0 0 16,0 1-16,0 20 0,0-21 15,-42 0-15,20 0 0,1 1 16,0-1-16,-21 0 0,21 0 0,-1 0 15,-20 0-15,21-21 0,-21 22 16,20-22-16,1 0 0,0 0 16,0 0-16,0 0 0,0 0 0,-1 0 15,22-22-15,0 1 16,0 0-16,22 0 16,-1 0-16,0 21 0,0 0 15,0-21-15,22 21 0,-22 0 16,0 0-16,21 0 0,-21 0 0,1 0 15,-1 21-15,0-21 16,0 21-16,0 0 0,0 21 0,-21-20 16,22 20-16,-22 0 0,0 1 15,0 20-15,0-21 0,0 22 0,0-1 16,0 1-16,0-22 0,0 22 16,0-22-16,0 0 0,0 1 0,0-22 15,0 21-15,21-21 0,0 1 16,0-1-16,0 0 0,0-21 15,1 0-15,-1 0 16,0 0-16,0-21 0,21 0 0,-20 21 16,-1-43-16,21 22 0</inkml:trace>
  <inkml:trace contextRef="#ctx0" brushRef="#br0" timeOffset="56076.09">2836 6498 0,'0'0'16,"0"-21"-16,-21-42 16,21 41-16,0 1 0,0 0 0,0 0 0,0 0 15,0 0-15,0-1 0,21 1 16,0 0-16,1 21 0,-1-21 15,0 21-15,0 0 0,21 0 0,-20 0 16,-1 0-16,0 0 0,0 21 16,0 0-16,-21 0 0,0 22 0,0-22 15,0 21-15,0 1 0,-21-1 16,0 0-16,0 22 0,0-22 0,-22 0 16,22 22-16,-21-22 0,21 1 15,-22-22-15,22 21 0,0-21 0,0 0 16,0 1-16,21-1 0,0 0 15,21-21 17,0 0-32,-21-21 0,21 21 0,0-21 15,0-1-15,1 22 0,-1-21 16,0 21-16,0-21 0,0 21 0,0 0 16,1 0-16,-1 0 15,0 21-15,-21 0 16,0 1-16,0-1 15,0 0-15,0 0 0,0 0 0,0 0 16,0 22-16,21-1 0,-21 0 0,21 1 16,0-1-16,-21 22 0,22-22 15,-1 21-15,0-20 0,0-1 0,0 22 16,0-22-16,22 0 16,-22 1-16,0-1 0,-21 0 0,0-21 15,21 22-15,-21-1 0,0-21 0,0 22 16,-21-22-16,0 0 0,0 0 15,-22 0-15,22 0 0,-21 1 0,0-1 16,-1-21-16,1 0 0,0 21 16,-1-21-16,22 0 0,-21 0 0,21 0 15,-1 0-15,1 0 0,21-21 0,0 0 16,0-1-16,0 1 16,21 0-16,1 0 0,-1-21 0,21 20 15,0-20-15,-20 0 0,41-1 16</inkml:trace>
  <inkml:trace contextRef="#ctx0" brushRef="#br0" timeOffset="56667.75">4170 7133 0,'0'0'0,"-43"0"16,22 0-16,42 0 31,1-21-15,-1 21-16,21 0 0,22-21 0,-22 0 16,21 21-16,1-21 0,-1-1 15,1 22-15,-22-21 0,22 21 0,-1-21 16,-20 21-16,20 0 0,-21-21 0,1 21 15,-22 0-15,0 0 0,0 0 16,0-21-16,1 21 0,-44 0 31,1-21-15,0 21-16,0 0 0,0 0 0,0 0 16,-22 0-16,22-22 0,-21 22 0,21 0 15,-22-21-15,22 21 0,0 0 16,21-21-1,21 21 1,0-21 0,0 21-16,1 0 0,-1 0 15,0 0-15,0 0 0,0 0 0,0 0 16,1 21-16,-1 0 0,0-21 0,-21 21 16,0 1-16,0-1 15,0 0-15,0 0 0,0 0 16,-21 0-16,0 1 0,-1-1 15,1 0-15,0 0 0,-21 0 16,21 0-16,-1 1 0,1-1 16,0-21-16,21 21 0,-21-21 15,21-21 17</inkml:trace>
  <inkml:trace contextRef="#ctx0" brushRef="#br0" timeOffset="57215.95">6329 6604 0,'0'0'0,"0"-42"15,0-1-15,0 1 0,0 0 16,0-1-16,0 1 0,0 0 0,0 21 16,0-22-16,0 22 0,-21 0 0,21 0 15,-22 42 1,22 21 0,0 1-16,-21-1 15,21 0-15,0 22 0,0-1 0,0 1 16,0-1-16,0 1 15,0-1-15,0 1 0,0-22 0,0 0 16,0 1-16,0-1 0,0 0 0,0-20 16,0-1-16,0 0 0,0 0 15,0 0-15,21-21 16,1 0-16,-1 0 16,-21-21-16,21 21 15,-21-21-15,0 0 0,0 0 0,0-1 16,0 1-16,0 0 15,0 0-15</inkml:trace>
  <inkml:trace contextRef="#ctx0" brushRef="#br0" timeOffset="57745.65">6286 6858 0,'0'0'0,"-21"-21"0,21-21 16,-21 20-16,0-20 0,0 21 0,0-21 15,-1 20-15,1-20 0,0 0 0,21 21 16,0-22-16,0 1 0,0 21 16,0-22-16,0 22 0,0 0 0,0 0 15,21 0-15,0 0 0,1-1 16,-1 22-16,21 0 0,0 0 0,1 0 15,-1 0-15,22 0 0,-22 0 16,0 0-16,1 22 0,-1-1 0,-21 0 16,21 21-16,-20-21 15,-22 22-15,0-22 0,0 21 0,0-21 16,-22 22-16,-20-22 0,21 0 0,0 21 16,-22-20-16,22-1 0,-21 0 15,21-21-15,0 21 0,-1-21 0,1 0 16,0 0-16,21-21 31,0 0-31,21 0 16,0 21-16,22-22 0,-22 22 0,0-21 15,21 21-15,1 0 0,-22 0 16,21 0-16,1 0 0,-1 21 0,0 1 16,-21-1-16,22 0 0,-22-21 15,0 21-15,0 21 0,-21-20 16,0-1-16,0 0 0,0 0 0,0 0 15,-21 0-15,0 1 0,0-1 16,-22 0-16,22 0 0,-21-21 0,0 21 16,20 0-16,-20-21 0,0 0 0,21 0 15,-22 0-15,22 0 0,0 0 16,0 0-16,0 0 0,-1 0 0,22-21 31,0 0-31,0 0 16,22 0-16,-1 21 15,0 0-15,0-21 16,0-1-16,22 22 0,-22-21 0,21 21 16</inkml:trace>
  <inkml:trace contextRef="#ctx0" brushRef="#br0" timeOffset="58160.41">7112 6689 0,'0'-21'0,"0"-1"15,0 1-15,0 0 0,0 0 16,0 0-16,0 0 16,21 21-16,0 0 15,0 0-15,1 0 16,-1 0-16,0 21 0,21 0 0,-21 0 16,1 0-16,20-21 0,-21 43 0,0-22 15,0 0-15,22 0 0,-43 0 16,21 0-16,-21 22 0,21-22 0,-21 0 15,0 0-15,0 0 16,0 1-16,0-1 0,-21-21 0,0 21 16,0-21-1,-1 0-15,1-21 16,21 0-16,-21-1 16,21 1-16,0 0 0,0 0 15,0-21-15,0 20 0,0-20 16,0 21-16,0 0 0,21-22 15,-21 22-15,21 0 0,1 0 0,-22 0 16,21 0-16,0 21 0,0 0 16,0 0-16,0 0 0,1 0 0,-1 0 15,0 0-15,0 0 0,0 21 0,0 0 16,22-21-16</inkml:trace>
  <inkml:trace contextRef="#ctx0" brushRef="#br0" timeOffset="59591.62">8318 6773 0,'0'0'0,"22"0"0,-22-21 15,0 0-15,0 0 16,0 0-16,0 0 0,0-1 0,0 1 16,0-21-16,0 21 0,0-22 0,0 22 15,-22 0-15,1-21 0,21 21 16,-21 21-16,0-22 0,0 22 0,0 0 15,-1 0-15,-20 22 16,21-1-16,-21 0 0,20 21 16,-20 1-16,21-22 0,-21 21 0,20 0 0,1 1 15,21-1-15,0 0 16,0 1-16,0-22 0,0 21 0,0-21 16,0 1-16,0-1 0,21 0 15,22-21-15,-22 0 0,0 0 0,0 0 16,22 0-16,-22 0 0,0 0 0,0 0 15,21-21-15,-20 0 0,-1-1 16,0 1-16,0 0 0,-21 0 0,21-21 16,-21 20-16,21 1 0,-21-21 0,0 21 15,0-22-15,0 22 0,0 0 16,0 0-16,0 0 0,-21 21 31,21 21-31,0 0 0,-21 0 16,21 0-16,0 1 0,0-1 15,0 21-15,0-21 0,0 0 16,0 1-16,0-1 0,0 21 0,21-21 16,0-21-16,-21 21 0,22 1 15,-1-22-15,0 0 0,0 0 0,0 0 16,0 0-16,1 0 0,-1 0 0,0 0 16,0 0-16,0-22 0,0 1 15,1 21-15,-1-21 0,0 0 0,0 0 16,-21 0-16,21-22 0,-21 22 0,21 0 15,-21-21-15,0 20 16,22 1-16,-1 0 0,-21 0 0,21 0 16,-21 0-16,21 21 15,0 0 1,-21 21-16,0 0 16,0 0-1,21-21-15,-21 21 16,22-21-1,-22-21 1,0 0-16,0 0 16,0 0-1,0-1-15,0 1 16,-22 21-16,1 0 16,0 0-16,0 0 15,21 21-15,-21 1 16,21-1-16,-21 0 0,21 0 0,0 21 15,0-20-15,0 20 0,0-21 16,0 0-16,0 22 0,0-22 0,0 0 16,0 0-16,0 0 0,0 0 15,21 1-15,0-1 0,0-21 0,21 0 16,-20 21-16,20-21 0,-21 0 0,21 0 16,-20 0-16,20 0 0,0-21 15,1 0-15,-22 21 0,21-22 16,0 1-16,-20 0 0,-1 0 0,21 0 15,-21 0-15,0-1 0,-21 1 16,22-21-16,-22 21 0,21 0 0,-21-22 16,21 22-16,-21-42 15,0 41-15,0 1 0,-21 21 32,0 0-32,-1 21 15,22 1-15,0-1 0,-21 0 0,21 0 16,-21 21-16,21-20 0,0 20 15,0-21-15,0 0 0,0 22 0,0-22 16,0 0-16,0 0 0,0 0 16,21 0-16,0-21 0,1 22 0,-1-1 15,0-21-15,0 0 0,0 0 16,0 0-16,22 0 0,-22 0 0,0 0 16,0 0-16,22-21 0,-22-1 0,21 1 15,-21 0-15,0 0 0,22 0 16,-22 0-16,0-1 0,0-20 0,22 21 15,-1-64-15,-21 64 0,0-21 16,0-1-16,-21 1 0,0 21 16,0 0-16,0 0 0,0-1 0,0 1 15,-21 21-15,0 0 16,0 0-16,-21 21 0,20 1 16,1-1-16,0 21 0,0-21 0,0 0 15,21 22-15,0-22 0,0 21 16,0-21-16,0 1 0,0 20 0,0-21 15,21 0-15,0 0 0,0 1 0,-21-1 16,21-21-16,-21 21 0,22 0 0,-22 0 16,0 0-1,-22-21 1,1 0-16,0 0 16,0 22-16,0-22 0,0 0 15,-22 21-15,22-21 0,-21 21 16,-1-21-16,1 21 0,0-21 0,-1 21 15</inkml:trace>
  <inkml:trace contextRef="#ctx0" brushRef="#br0" timeOffset="60496.1">1333 10012 0,'0'0'0,"-21"-21"15,0 21-15,0-21 16,21-1-16,0 1 15,42 21-15,-21-21 16,22 0-16,-1 0 0,0 21 0,22-21 16,-22-1-16,1 1 0,20 0 15,-21 21-15,1-21 0,-22 0 16,21 21-16,-21 0 0,1 0 0,-44 0 31,1 21-31,-21 0 16,21-21-16,-22 21 0,1-21 15,0 21-15,-1-21 0,1 0 16,0 22-16,-1-1 0,22-21 16,-21 0-16,21 0 0,-22 21 0,22-21 15,0 0-15,21 21 16,0 0-16,0 0 0,0 1 16,0-1-16,0 0 0,21 21 15,0-21-15,1 22 0,-1-1 16,0 0-16,0 1 0,-21 20 0,0-20 15,0 20-15,0 1 0,0-1 16,0-21-16,0 22 0,0-22 0,0 22 16,0-22-16,0 0 15,0-20-15,0 20 0,0-21 0,21 0 16,0 0-16,1 1 0,-1-22 16,0 0-16,21 0 0,-21 0 0,1 0 15,20 0-15,-21 0 0,21 0 16,-20-22-16,20 22 0,-21-21 0,21 0 15,1 0-15,-22-21 0,21 20 16,1-20-16,-1 0 0,21 21 0,-20-43 16</inkml:trace>
  <inkml:trace contextRef="#ctx0" brushRef="#br0" timeOffset="60907.87">2709 9779 0,'0'0'0,"0"-21"0,0 0 16,21 0 0,1 21-16,-22-22 0,21 22 15,0 0-15,-21-21 0,21 21 16,0 0-16,0 0 0,1 0 0,-1 0 16,0 21-16,21 1 15,-21-1-15,1 0 0,-1 0 0,0 0 0,-21 22 16,21-22-16,-21 21 15,21 0-15,-21 1 0,0-1 0,0 0 0,0 1 16,0-1-16,0 0 16,0 1-16,0 20 0,0-20 0,0-1 15,0 21-15,0-20 0,0-1 0,0 0 16,0 1-16,-21-22 0,21 21 16,-21-21-16,21 22 0,-21-22 0,21 0 15,-21 0-15,-1 0 0,1 1 16,0-22-16,0 0 0,0 21 15,0-21-15,-22 0 0,22 0 0,0 0 16,0 0-16,0 0 0,-1 0 16,22-21-16,-21 21 0,21-22 15,0 1-15,0-21 0,21 21 16,22 0-16,-22-22 0</inkml:trace>
  <inkml:trace contextRef="#ctx0" brushRef="#br0" timeOffset="61427.74">4043 10139 0,'0'0'0,"0"21"0,-21-21 15,21 21 1,21-21-16,21 0 0,-21 0 0,0 0 15,22 0-15,-1 0 0,22-21 0,-22 0 16,0 21-16,22-21 0,-1 0 16,-20 21-16,20-22 0,-21 1 0,22 21 15,-22-21-15,-21 0 0,22 21 16,-22-21-16,0 21 0,0-21 0,-21-1 16,0 1-16,-21 0 15,0 21-15,0 0 16,0-21-16,-22 0 0,22 21 0,0 0 15,0 0-15,0 0 0,-1 0 16,1 0-16,0 0 0,42 0 47,0 0-47,1 0 0,-1 0 0,0 0 16,21 21-16,-21 0 0,1-21 0,-1 21 15,0-21-15,0 21 0,0 1 16,-21-1-16,0 0 0,0 0 15,0 0-15,0 0 0,0 1 16,0-1-16,-21 0 0,0 0 0,0 0 16,0 0-16,-1 1 0,1-1 15,-21 0-15,21-21 0,-22 21 16,22 0-16,0-21 0,-21 0 0,21 0 16</inkml:trace>
  <inkml:trace contextRef="#ctx0" brushRef="#br0" timeOffset="61942.45">5588 9483 0,'0'0'0,"0"-21"0,0-1 0,21-20 15,0 21 1,0-21-16,-21 20 0,22 1 0,-1-21 16,0 21-16,0 0 0,-21-1 15,21 22-15,-21-21 0,0 42 32,0 22-32,0-22 0,0 21 15,0 22-15,0-1 0,0 1 0,0-1 16,0 1-16,0 20 0,0-20 15,0-1-15,0 1 0,0-22 0,0 1 16,0 20-16,0-42 0,0 22 0,0-22 16,21 0-16,-21 0 0,0 0 15,22-21-15,-1 0 16,0 0 0,-21-21-16,21 0 15,-21 0-15,21 0 0</inkml:trace>
  <inkml:trace contextRef="#ctx0" brushRef="#br0" timeOffset="62475.14">5715 9567 0,'0'0'0,"-21"-42"0,0 21 15,-1-21-15,1-1 0,21 22 0,0-42 16,0 41-16,0-20 16,0 21-16,43 0 0,-22 21 0,21-21 15,0-1-15,1 22 0,20 0 16,-20 0-16,-1 0 0,21 0 15,-20 22-15,-1-1 0,0 0 0,1 0 16,-22 21-16,0-20 0,0-1 16,-21 0-16,0 21 0,0-21 0,0 1 15,0-1-15,-21 21 0,21-21 0,-21 0 16,0-21-16,0 22 0,-1-22 16,1 0-16,0 0 0,0 0 0,0 0 15,0 0 1,21-22-16,0 1 15,0 0-15,21 21 16,0 0-16,0-21 0,0 21 16,0 0-16,22 0 0,-22 0 0,21 0 15,1 21-15,-1 0 0,0 0 16,22 22-16,-43-22 0,21 21 0,1-21 16,-22 22-16,0-1 0,0-21 0,-21 22 15,0-1-15,0-21 0,0 21 16,-21 1-16,0-22 0,0 0 0,-1 21 15,1-20-15,-21-1 0,21 0 0,-22 0 16,22-21-16,-21 21 0,21-21 16,0 0-16,-22 0 0,22 0 0,0 0 15,0 0-15,0 0 0,-1 0 0,1 0 16,0 0-16,21-21 16,0 0-16,-21 0 0,21 0 15,0-1-15,0 1 0,21 0 0,0 0 16,0 21-16,1-21 0,20 0 15,-21-1-15,21 1 0</inkml:trace>
  <inkml:trace contextRef="#ctx0" brushRef="#br0" timeOffset="62896.42">6985 9546 0,'0'0'0,"0"-21"16,0 0-16,0 0 15,0 0 1,21 21 0,0 0-16,0 0 15,1 21-15,20-21 0,-21 21 16,0 0-16,22 0 0,-22 0 0,0 1 16,0 20-16,0-21 0,0 21 0,-21-20 15,0 20-15,0-21 16,0 0-16,0 0 0,0 22 0,0-22 0,0 0 15,0 0-15,-21 0 16,0-21 15,21-21-31,0 0 0,0 0 0,0 0 16,0 0-16,0-1 0,0 1 16,0-21-16,21 0 0,-21 20 0,21-20 15,-21 0-15,0 21 0,0-22 0,22 22 16,-1-21-16,-21 21 0,21-1 15,-21 1-15,21 21 0,0 0 0,-21-21 16,21 21-16,1 0 0,-1 0 16,0 0-16,0 21 0,0 0 0,0 1 15,1-22-15,-1 21 0</inkml:trace>
  <inkml:trace contextRef="#ctx0" brushRef="#br0" timeOffset="63413.66">8086 9694 0,'0'0'0,"21"0"0,0-21 16,-21 0-16,0 0 0,0 0 0,0 0 15,21-22-15,-21 22 0,0 0 16,0 0-16,0 0 0,0-22 0,-21 22 16,21 0-16,-21 21 0,0 0 15,-1 0-15,1 0 16,0 0-16,0 21 0,0 0 0,-22 0 15,22 1-15,0 20 0,0-21 0,0 21 16,0 1-16,-1-1 0,22-21 16,-21 22-16,21-1 0,0 0 0,0-21 15,0 22-15,0-22 0,0 0 0,21 0 16,1-21-16,-1 21 0,0-21 16,21 0-16,-21 0 0,1 0 0,-1 0 15,21-21-15,-21 0 0,0 21 16,1-21-16,-1 0 0,21 0 0,-21-22 15,0 22-15,-21 0 0,22-21 0,-1 20 16,-21-20-16,21 0 16,-21 21-16,0-22 0,0 22 0,0 0 15,0 0-15,0 42 32,0 0-32,0 21 0,0-20 15,0-1-15,0 21 0,0-21 0,0 22 16,0-22-16,0 0 0,0 21 15,0-21-15,0 1 0,0-1 0,21-21 16,0 21-16,-21 0 0,21-21 0,1 0 16,-1 0-16,0 0 0,0 0 15,0 0-15,0-21 0,22 0 16,-22 21-16,0-21 0,0-1 0</inkml:trace>
  <inkml:trace contextRef="#ctx0" brushRef="#br0" timeOffset="64963.8">8763 9419 0,'0'-21'0,"0"42"0,0-63 16,0 21-16,0 0 0,0-1 0,-21 22 16,0 0-1,-1 0-15,1 0 0,0 22 16,0-1-16,21 0 0,0 21 0,0-21 16,-21 22-16,21-22 0,0 21 15,0-21-15,0 22 0,0-1 16,0-21-16,0 22 0,21-22 0,0 0 15,0 0-15,0 0 0,1 0 16,-1-21-16,21 0 0,-21 0 0,22 0 16,-22 0-16,21 0 0,-21-21 0,22 21 15,-22-21-15,21 0 0,-21 0 16,0 0-16,1-22 0,-1 22 16,0-21-16,-21 21 0,0-22 0,21 1 0,-21 0 15,0 20-15,0-20 0,0 0 16,0-22-16,0 22 0,0 0 0,0-1 15,0 22-15,0-21 0,0 21 16,0-1-16,0 1 0,0 42 16,-21 1-1,21-1-15,0 0 0,0 21 16,0-21-16,0 22 0,0-1 0,0 0 16,0 1-16,-21-22 0,21 21 0,0 1 15,0-1-15,-21-21 0,21 21 16,0-20-16,0-1 0,0 0 0,0 0 15,0 0-15,0 0 0,0-42 32,21 0-17,0 0 1,0 0-16,-21 0 0,21-1 0,22 1 16,-22 0-16,0-21 0,0 21 0,0-1 15,0 22-15,-21-21 0,22 0 16,-1 21-16,0 0 0,-21 21 47,0 0-47,-21 1 0,0-22 15,-1 0-15,22 21 0,-21-21 0,0 0 16,21 21-16,-21-21 0,0 21 16,0 0-16,-1-21 15,1 21-15,21 1 0,-21-22 16,21 21-16,0 0 0,-21-21 15,21 21-15,0 0 0,0 0 16,0 1-16,21-1 16,0-21-16,0 0 0,-21 21 15,22-21-15,-1 21 0,0-21 0,0 0 16,21 0-16,-20 0 0,20 0 16,-21 0-16,21 0 0,-20 0 0,20 0 15,0 0-15,-21-21 0,22 0 0,-22 21 16,21-21-16,-21 21 0,1-22 15,-1 1-15,0 21 0,0-21 16,0 0-16,0 0 0,-21 0 0,0-1 16,0-20-16,0 21 0,0 0 15,0 0-15,0-1 0,0 1 16,-21 21 0,0 0-16,0 0 15,0 21-15,0 1 16,21-1-16,0 0 0,0 0 0,0 0 15,0 0-15,0 22 0,0-22 0,0 0 16,0 0-16,0 0 0,21 1 16,0-1-16,21 21 15,-21-21-15,1-21 0,20 0 0,-21 0 16,0 0-16,22 0 0,-22 0 16,21 0-16,-21 0 0,22 0 0,-22-21 15,0 21-15,21-21 0,-21 0 0,1 0 16,-1-1-16,0-20 0,0 21 15,0 0-15,0-22 0,1 1 0,-1 0 16,-21-1-16,21 1 0,0 0 0,0-1 16,-21 1-16,21-21 0,-21 20 15,22 1-15,-22 0 0,0-1 0,0 1 16,0 21-16,0-22 0,0 22 16,21 21-16,-21-21 0,0 42 31,-21 22-31,21-22 15,-22 21-15,1-21 0,21 22 0,0-1 16,-21 0-16,21 1 0,-21-1 0,21 0 16,-21 1-16,21-1 0,0 0 15,0 1-15,0-1 0,0-21 16,0 21-16,0-20 0,0-1 0,0 0 0,0 0 16,21 0-16,0-21 0,0 21 15,0-21-15,1 0 0,-1 0 16,0-21-16,0 21 0,0-21 15,22 0-15,-22 0 0,0 0 16,0-1-16,0 1 0,22 0 16,-22-21-16,0 21 0,0-1 0,0 1 15,-21 0-15,21 0 0,-21 0 16,22 21-16,-44 21 31,1 0-31,0 0 16,21 0-16,-21 1 0,0-1 15,21 0-15,0 0 0,0 0 0,0 0 16,-21 1-16,21-1 16,0 0-16,-22-21 62,22-21-62,-21 0 16,21-1-16,0 1 0,-21 0 15</inkml:trace>
  <inkml:trace contextRef="#ctx0" brushRef="#br0" timeOffset="65232.65">9991 9102 0,'0'0'0,"-43"0"0,22 0 0,-21 0 15,21-21-15,42-1 31,21 22-31,0 0 0,1 0 0,-1-21 16,22 21-16,-22 0 0,21 0 0,1-21 16,-1 21-16,-20-21 0,20 21 15,-20 0-15,20 0 0,-21 0 0,1-21 16,-1 21-16,-21 0 0,22 0 16,-22 0-16,0 0 0,-21 21 31,0 0-31,-21-21 15,0 21-15,-1-21 0,1 21 16,-21 1-16</inkml:trace>
  <inkml:trace contextRef="#ctx0" brushRef="#br0" timeOffset="66092.6">2773 12340 0,'0'0'0,"0"-42"0,0 0 15,21-1-15,-21 22 16,0 0-16,0 0 0,0 0 0,0-1 16,-21 22-16,0 0 15,-22 0-15,22 22 0,-21 20 0,-1-21 16,1 21-16,0 1 0,-1 20 15,22-20-15,-21 20 0,21 1 16,0 20-16,-1 1 0,22 0 0,0-1 16,0 1-16,22 21 0,-1-43 15,0 22-15,21-22 0,1 1 0,-1-22 16,0 22-16,1-22 0,-1-21 16,0 0-16,22 1 0,-22-1 0,0 0 15,1-21-15,-1 0 16,-21 0-16,22-21 0,-22 0 0,21-1 15,-21 1-15</inkml:trace>
  <inkml:trace contextRef="#ctx0" brushRef="#br0" timeOffset="66440.41">3492 12340 0,'0'0'0,"22"-106"15,-22 85-15,21 0 0,0 0 16,-21 0-16,21 21 0,0 0 16,0 0-16,1 0 0,20 21 0,-21 21 15,21-21-15,1 22 0,-1-1 16,0 0-16,1 1 0,-1-1 0,-21 22 16,22-22-16,-1 21 0,-21 1 0,0-22 15,0 22-15,-21-1 0,0-20 16,0-1-16,0 21 0,0-20 0,0-1 15,-21 0-15,0 1 0,0-1 16,0-21-16,-43 43 16,43-43-16,0 0 0,0 0 0,0 0 15,-1-21-15,1 0 0,21 22 16,-21-22-16,21-22 16,0 1-16,0 0 0,0 0 15,21 0-15</inkml:trace>
  <inkml:trace contextRef="#ctx0" brushRef="#br0" timeOffset="66980.78">4805 12615 0,'-21'22'0,"21"-1"15,21-21 1,0 0-16,21 0 0,1 0 0,-22 0 16,42 0-16,-20 0 0,-1 0 0,21 0 15,-20 0-15,20 0 0,1 0 16,-1-21-16,1 21 0,-1 0 16,1-22-16,-22 22 0,22-21 0,-22 21 15,0 0-15,1-21 0,-22 21 0,21-21 16,-21 21-16,-21-21 15,0 0 1,-21-1 0,0 22-16,-21-21 0,20 21 0,1-21 15,0 21-15,-21 0 0,21-21 16,-1 21-16,1 0 0,21-21 16,21 21 15,1 0-31,-1 0 0,0 21 15,0-21-15,0 21 0,-21 0 16,21 0-16,1 1 0,-22-1 0,21 0 16,-21 0-16,0 0 0,0 0 15,0 1-15,0-1 0,0 21 16,-21-21-16,-1 0 0,1 1 0,0 20 16,0-21-16,-21 0 0,42 0 15,-22 1-15,1-22 0,21 21 16,21-42 15</inkml:trace>
  <inkml:trace contextRef="#ctx0" brushRef="#br0" timeOffset="67489.55">6943 12192 0,'0'0'0,"-22"-21"0,22 0 16,-21 0-16,21-22 0,0 22 0,0 0 16,0-21-16,0 20 0,0 1 15,0 0-15,0 0 0,0 0 0,0 0 16,0 42 0,0 21-16,21 0 0,1 1 15,-1 20-15,-21 1 0,21 20 0,0-20 16,0 21-16,-21-22 0,0 22 15,21 21-15,-21-22 0,0 1 0,0 21 16,0-22-16,0 1 0,0 21 0,0-21 16,0-1-16,-21-20 0,21 20 15,-21-20-15,21-1 0,-21 1 16,0-22-16,21 1 0,0-1 0,0-21 16,0 0-16,0 0 0,0 1 15,0-44 1,0 1-16,0 0 15,0-21-15,0-1 0,21 1 0,0 0 16,-21-22-16,21 1 0</inkml:trace>
  <inkml:trace contextRef="#ctx0" brushRef="#br0" timeOffset="67808.48">7112 12383 0,'0'0'0,"-21"-22"0,0-20 16,-1 0-16,1-1 0,0 22 15,0-21-15,21-22 0,0 22 16,0 0-16,0 21 0,21-22 16,0 22-16,0 0 0,22 0 0,-1 0 15,0 21-15,1 0 0,-1 0 16,0 21-16,22 0 0,21 42 16,-43-41-16,-21 20 0,0 0 0,-21 1 15,0-1-15,0 0 0,0-21 16,-21 22-16,0-1 0,0-21 0,-22 22 15,22-22-15,-21 0 0,21 0 16,-22 0-16,22 0 0,0-21 16,0 22-16,0-22 0,63-22 47,-21 22-47,0-21 0,22 0 15</inkml:trace>
  <inkml:trace contextRef="#ctx0" brushRef="#br0" timeOffset="71000.03">8001 12002 0,'0'0'15,"0"-22"-15,0 1 0,0 0 16,0 0-16,-21 21 0,0 0 0,-1 0 16,-20 0-16,21 0 0,-21 0 0,20 21 15,-20 0-15,21 0 0,0 1 16,0 20-16,-1-21 0,1 21 0,21 1 15,-21-22-15,21 21 0,0-21 16,0 22-16,0-22 0,0 0 0,0 0 16,21 0-16,0 1 0,1-22 0,-1 0 15,0 21-15,0-21 0,0 0 16,0 0-16,1 0 0,20-21 0,-21-1 16,0 22-16,0-21 0,1 0 15,-1 0-15,0-21 0,0 20 16,-21 1-16,21-21 0,-21 0 0,21 20 15,-21-20-15,0 0 0,0 21 16,0-1-16,22 1 0,-22 0 0,0 0 16,21 21-1,-21 21 1,0 0-16,21-21 0,-21 43 0,21-22 16,-21 0-16,0 0 0,0 0 15,21 0-15,-21 1 0,21-1 0,-21 0 16,0 0-16,22 0 15,-1 0-15,0 1 0,0-22 16,0 0-16,0 0 0,1 0 0,-1 0 16,42-43-1,-42 22-15,1 21 0,-1-42 16,0 21-16,0-1 0,0 1 0,0-21 16,1 21-16,-22-22 0,0 22 15,0 0-15,0-21 0,0 21 0,0-1 16,0 1-16,0 0 15,0 0-15,-22 21 16,22 21 0,0 0-16,0 0 0,22 1 15,-1-1-15,0-21 0,0 21 0,0 0 16,-21 0-16,21 22 16,1-22-16,-1 0 0,0 0 0,0 0 15,0 0-15,0 1 0,1-1 0,-1-21 16,0 21-16,0 0 0,0-21 15,0 0-15,22 21 0,-22-21 16,0 0-16,21 0 0,-20 0 0,20 0 0,0-21 16,-21 0-16,22 21 0,-22-21 15,21 0-15,-21-1 0,1 1 0,-1 0 16,0 0-16,0-21 16,0 20-16,-21 1 0,0-21 0,0 21 0,0-22 15,0 22-15,0-21 0,0 21 0,0 0 16,-21-1-16,0 1 15,0 21-15,0 0 0,-1 0 16,1 0-16,0 21 0,-21 1 0,21-1 16,-1 0-16,1 0 0,0 21 15,21-20-15,0 20 0,0-21 16,0 21-16,0-20 0,0 20 0,0-21 16,0 0-16,0 0 0,0 1 0,21-1 15,0-21-15,1 0 0,-1 0 16,0 0-16,0 0 15,0 0-15,-21-21 0,21-1 16,1 1-16,-22 0 0,21 0 0,-21 0 16,0 0-16,21-1 0,-21-20 15,0 21-15,0 0 0,21-22 0,-21 22 16,0 0-16,0 0 0,0 0 16,0 42-1,0 0 1,0 0-16,0 22 0,0-22 15,0 0-15,0 0 0,21 21 0,-21-20 16,21-1-16,-21 0 0,22 0 0,-1 0 16,0 0-16,0-21 15,21 0-15,-20 0 0,-1 0 0,21 0 16,-21 0-16,0 0 0,22 0 16,-22 0-16,0-21 0,0 0 0,0 0 15,1 21-15,-1-42 0,-21 20 16,21-20-16,-21 21 0,0 0 15,0 0-15,0-22 0,0 22 16,0 0-16,0 0 0,0 0 0,0 42 31,-21 0-31,0 0 16,21 21-16,-22-20 0,22-1 0,-21 21 16,21-21-16,0 0 0,0 22 15,0-22-15,-21 0 0,21 0 16,0 0-16,0 1 0,-21-1 15,21-42 17,21-1-32,0 1 15,-21 0-15,21 0 0,-21-21 0,22 20 16,-1 1-16,-21 0 0,21 0 0,-21-21 16,21 20-16,0 1 15,0 21-15,-21 21 16,0 1-16,0-1 15,0 0-15,0 0 0,0 0 16,22 0-16,-22 1 0,21 20 16,-21-21-16,21 0 0,0 0 0,-21 1 15,21-22-15,0 21 0,22 0 16,-22-21-16,0 0 0,0 0 0,22 0 16,-22 0-16,0 0 0,21 0 0,-21-21 15,1 21-15,-1-21 0,0-1 16,0 1-16,-21 0 0,21 0 0,-21-21 15,21 20-15,-21-20 0,0 0 16,0 21-16,0-22 0,0 1 16,22-22-16,-22 22 0,0 0 0,0-22 0,0 22 15,0 0-15,0-1 16,0 1-16,0 0 0,0 20 0,0 1 16,0 42-1,0 1-15,-22 20 0,22-21 16,0 21-16,0 1 0,0-1 15,-21 0-15,21 1 0,0-1 0,0 22 16,0-22-16,0 0 0,0 1 16,0-1-16,0 0 0,21-21 0,1 22 0,-1-22 15,0 0-15,0 0 0,0-21 16,0 0-16,22 0 0,-22 0 0,0 0 16,0 0-16,0 0 0,1-21 15,20 0-15,-21 0 0,0 0 16,0-1-16,1-20 0,-22 21 0,21-21 15,0 20-15,0-20 0,-21 0 0,0-1 16,0 1-16,21 0 0,-21-22 16,0 22-16,0 0 0,0-1 0,0 1 15,0 21-15,0 0 0,0-1 0,-21 44 16,21-1 0,0 0-16,0 21 0,-21 22 15,21-22-15,0 0 0,0 1 16,0-1-16,0 0 0,0-20 0,0 20 15,0 0-15,0-21 0,0 22 16,0-22-16,0 0 0,0 0 16,0 0-16,0 1 0,21-44 47,-21 1-47,21 0 0,0 0 15,-21 0-15,0 0 0,22-1 0,-22 1 16,21 21-16,-21-21 0,21 21 15,-21 21 1,0 0 0,0 1-16,0-1 15,0 0-15,21 0 16,0 0-16,-21 0 0,21-21 0,1 22 16,-1-22-16,21 21 15,-21-21-15,22 0 0,-22 0 0,0 0 16,21 0-16,-21 0 0,22 0 0,-22 0 15,0-21-15,21-1 0,-20 1 16,-1 21-16,-21-21 0,21-21 0,0 21 16,-21-1-16,21 1 0,-21-21 15,0 21-15,0 0 0,0-1 0,0 1 16,0 0-16,0 0 0,0 0 0,0 42 31,0 0-15,-21 0-16,21 0 0,0 1 0,0-1 15,-21 0-15,21 21 0,0-21 16,0 1-16,0-1 0,0 0 0,0 0 16,21 0-16,0 0 0,0 1 0,1-1 15,20-21-15,-21 0 16,0 21-16,22-21 0,-1 0 0,-21 0 0,21 0 16,-20 0-16,41-21 0,-42 0 15,22-1-15,-22 1 0,0 0 16,-21 0-16,21 0 0,0-22 15,0 22-15,-21 0 0,0 0 0,0-21 16,0 20-16,0 1 0,22 0 16,-44 42-1,22 0 1,-21 1-16,0-1 16,0 21-16,21-21 0,0 0 15,0 1-15,-21-1 0,21 0 0,0 0 16,-21-21-16,21 21 0,0 0 15,0-42 17,0 0-17,0 0-15,21 0 16,0 0-16,-21-1 0,21 1 0,0 0 16,0 0-16,-21 0 0,22 0 15,-1-1-15,0 1 0,0 21 0,0-21 16,0 21-16,1 0 15,-22 21-15,0 0 16,0 1-16,0-1 0,0 0 16,21 21-16,-21-21 0,0 1 0,21-1 15,-21 0-15,0 0 0,21 0 16,0 0-16,-21 1 0,21-22 0,1 21 16,-1-21-16,0 0 0,0 0 15,0 0-15,0 0 0,1 0 16,-1-21-16,0 21 0,0-22 0,0 1 15,0 0-15,1 0 0,-1 0 0,0 0 16,0-22-16,0 22 0,0-21 16,-21 21-16,43-43 0,-22 22 15,-21 21-15,0-1 0,21-20 16,-21 21-16,0 42 31,0 0-31,0 0 0,0 1 16,-21-1-16,21 0 0,0 0 0,0 0 15,0 0-15,0 1 0,0-1 16,0 0-16,0 0 0,0 0 16,0 0-16,21-21 15,0 0-15,0 0 16,1-21-16,-22 0 16,21 21-16,0-21 0,-21 0 0,21 21 15,0-21-15,0-1 0,1 1 0,-1 0 16,0 0-16,0 21 15,-21 21 1,0 0 0,0 0-16,0 1 15,-21-1-15,0 0 0,21 0 16,-21 0-16,21 0 0,0 1 0,-22-22 16,22 21-16,-21 0 0,21-42 46,-21 0-30,0-1-16,21 1 16,-21 0-16</inkml:trace>
  <inkml:trace contextRef="#ctx0" brushRef="#br0" timeOffset="71200.92">12721 11155 0,'0'0'0,"-21"-21"15,0 21-15,0-21 0,-1 21 16,1 0-16,21-22 0,-21 22 0,0 0 16,21-21-1,0 0 1,-21 21 15,0 0-31,-1 0 0,1 0 16</inkml:trace>
  <inkml:trace contextRef="#ctx0" brushRef="#br0" timeOffset="71463.77">10160 11726 0,'0'0'0,"-64"22"0,-126 62 16,148-63-16,-1-21 0,43 22 15,21-22-15,1 0 16,-1 0-16,21-22 0,0 22 0,22-21 16,-22 0-16,22 0 15,-22 0-15,22 0 0,41-22 16,-62 22-16,20 0 0,-20 21 0,-22-21 16,21 0-16,-21 21 0,0 0 15,1 0-15,-44 0 16,1 21-16,-21-21 15</inkml:trace>
  <inkml:trace contextRef="#ctx0" brushRef="#br0" timeOffset="72527.67">4762 14796 0,'0'-43'16,"-21"43"-1,0 0-15,0 0 16,0 0 0,0 0-16,-1 21 15,1-21-15,0 22 0,0-22 16,0 0-16,0 21 0,-1-21 16,1 0-16,0 0 0,0 0 15,0 0 1,21-21-16,0-1 0,0 1 15,0 0 1,21 21-16,0 0 16,0 0-16,0 0 0,1 0 0,-1 0 15,0 0-15,0 21 0,-21 0 16,0 1-16,0-1 16,0 0-16,0 0 15,-21 0-15,0-21 16,0 21-16,-1-21 15,1 0-15,0 0 16,21-21-16,0 0 16,-21 21-16,21-21 0,-21 0 0,21 0 15,0-1-15,0 1 0,0 0 16,-21 21-16,21-21 0,0 0 16,0 42 15,0 0-31,0 0 15,0 0-15,0 1 16,21-1-16,-21 0 0,21 0 16,-21 0-16,0 0 0,0 1 15,0-44 32,0 1-31,0 0-16,0 0 0,0 0 15,0 0-15,0-1 0,0 1 16,0 0-16,0 0 0,0 0 16,21 21-16,0 0 0,0 0 15,1 0-15,20 0 0,-21 0 16,0 0-16,22 21 0,-22 0 16,0 0-16,21 22 0,-21-22 0,1 21 15,-22-21-15,0 22 0,0-1 16,0 0-16,0 1 0,0 20 0,-43 22 15,22-43-15,0 0 16,-21-20-16,20 20 0,1-21 0,0 0 16,-21 22-16,21-43 0,21 21 0,-22-21 15</inkml:trace>
  <inkml:trace contextRef="#ctx0" brushRef="#br0" timeOffset="73093.14">5673 14753 0,'0'0'0,"21"0"0,0 0 16,0 0-16,0 0 15,0 0-15,1-21 0,20 21 0,-21 0 16,21 0-16,-20 0 0,41-21 0,-21 21 15,1-21-15,20 21 0,-20 0 16,20 0-16,1-21 0,-1 21 16,1 0-16,-1 0 0,1-22 0,-1 22 15,-21 0-15,1 0 0,-1-21 16,43 21-16,-64 0 0,0 0 16,-21-21-16,0 0 15,0 0 1,-21 21-16,-21 0 0,20-21 15,1-1-15,-21 22 0,0 0 16,20 0-16,-20-21 0,0 21 0,21 0 16,-22 0-16,22 0 0,21-21 15,21 21 1,0-21 0,1 21-16,20 0 0,0 0 15,-21-21-15,22 21 0,-1 0 0,22 0 16,-22 0-16,-21 0 0,21 0 15,1 0-15,-22 21 0,0 0 0,0-21 16,-21 21-16,0 22 0,0-22 0,0 0 16,-21 21-16,0-21 0,-21 22 15,-1-1-15,1-21 0,0 22 0,-1-1 16,1-21-16,-22 21 0,22-20 0,0-1 16,-1 0-16,22 0 0,-21 21 15,63-42 1,21 0-1</inkml:trace>
  <inkml:trace contextRef="#ctx0" brushRef="#br0" timeOffset="76124.86">8318 14690 0,'0'0'0,"-42"0"0,21 0 0,0 21 0,0-21 15,-1 0-15,22-21 16,0 0-16,0-1 0,0 1 15,22-21-15,-22 21 16,21 0-16,0-22 0,-21 22 0,21-21 16,0-1-16,-21 1 0,0 0 15,21-1-15,1 22 0,-22-21 16,0 0-16,0-1 0,21 22 0,-21 0 0,21-21 16,0 20-1,0 22-15,0 22 16,1-22-16,-22 21 0,0 0 15,21 0-15,-21 0 0,0 0 16,0 1-16,21-1 0,0-21 16,-21-21 31,0-1-47,0 1 0,0 0 15,-21 0-15,0 0 16,0 21-16,21-21 0,-22 21 15,1 0-15,0 0 0,0 0 16,0 0-16,0 0 16,21 21-16,0 21 0,-22-21 0,22 22 15,0-22-15,-21 21 0,21 0 16,0 22-16,0-22 0,0 1 0,0-1 16,0 0-16,0 1 0,21-1 15,1-21-15,-1 21 0,21-20 0,-21-1 16,0-21-16,22 21 0,-22-21 15,21 0-15,1 0 0,-1 0 16,0-21-16,1 21 0,-1-21 0,0-1 16,-21 1-16,22-21 0,-1 21 15,0-22-15,1 1 0,-22 21 0,0-21 16,0-1-16,0 22 0,1-21 0,-22 21 16,21-1-16,-21 1 0,0 0 15,0 42 16,0 0-31,0 1 0,-21-1 0,21 21 16,-22-21-16,22 22 0,0-22 16,0 21-16,0-21 0,0 0 0,0 22 15,0-22-15,22 0 0,-1-21 0,21 21 16,-21 0-16,0-21 16,22 0-16,-22 0 0,21 0 0,-21 0 15,22-21-15,-22 0 0,0 0 0,21 0 16,-20 0-16,-1-1 0,0 1 15,0 0-15,0-21 0,-21 21 0,0-22 16,0 22-16,0-21 0,0 21 16,0-22-16,0 22 0,0-21 0,0-1 15,-21 22-15,0 0 0,0-21 0,0 21 16,-1 21-16,1-22 0,0 22 16,-21 0-16,21 0 0,-1 22 0,1-22 15,-21 21-15,21 0 0,0 21 16,-1-21-16,1 22 0,0-1 15,0 0-15,21-20 0,0 20 0,0 0 16,0 1-16,0-1 0,21-21 16,0 21-16,0-20 0,1-1 0,20 0 15,-21 0-15,21-21 0,1 0 16,-1 0-16,0 0 0,1 0 16,-1-21-16,0 0 0,1 0 0,-1-1 0,0 1 15,1-21-15,-22 21 0,21 0 16,-21-1-16,1-20 0,-1 21 15,-21 0-15,0 0 0,0-1 0,0 1 16,0 0 0,0 42-1,0 0-15,0 1 16,-21-1-16,21 0 0,-22 0 0,22 0 16,-21 43-16,21-43 0,0 0 15,-21 21-15,21-20 0,-21-1 16,21 0-16,21-42 47,-21 0-47,21-1 15,-21-20-15,0 21 0,21-21 16,-21 20-16,22-20 0,-22 21 0,0-21 16,21 20-16,0-20 0,-21 21 0,21 0 15,0 21 1,0 0-16,-21 21 15,0 0-15,0 0 16,0 0-16,0 22 0,0-22 0,0 0 16,0 21-16,0-20 0,0-1 0,0 0 15,22 0-15,-22 0 0,21 0 16,0-21-16,0 22 0,0-22 16,0 0-16,1 0 15,-1 0-15,0-22 0,0 1 0,0 0 16,0 0-16,1 0 0,-1 0 0,-21-1 15,21 1-15,0-21 0,-21 21 16,0 0-16,21-22 0,-21 22 0,21 0 16,-21 0-16,0 0 0,0-1 0,22 22 15,-22 22 17,0-1-32,0 0 0,0 0 15,0 0-15,0 0 0,0 1 0,21 20 16,-21-21-16,21 0 0,0 0 0,-21 1 15,21-22-15,0 21 16,1-21-16,20 0 0,-21 0 0,0 0 16,22 0-16,-1 0 0,-21 0 0,0 0 15,22-21-15,-22-1 0,0 1 16,0 0-16,0 0 0,0 0 0,-21 0 16,22-1-16,-22 1 0,0 0 15,0 0-15,0 0 0,0 0 0,0-1 16,0 1-16,-22 21 15,1 0-15,21 21 16,0 1 0,0-1-16,0 0 0,-21 0 15,21 0-15,0 0 0,0 1 16,0-1-16,0 0 0,0 0 0,0 0 16,0 0-16,0 1 0,0-1 15,0-42 16,21-1-31,-21 1 0,0 0 16,21 0-16,-21 0 0,0 0 16,22-1-16,-22 1 0,0 0 0,0 0 15,0 0-15,21 0 0,0-1 16,-21 44 0,21-1-1,-21 0-15,0 0 16,0 0-16,0 0 0,21 1 15,0-1-15,1 0 16,-22 0-16,21 0 0,0 0 0,0-21 16,0 0-16,0 0 0,1 0 0,-1 0 15,0 0-15,0 0 0,0 0 16,0-21-16,1 21 0,-22-21 0,21 0 16,0 0-16,0 0 0,0-1 0,0 1 15,-21 0-15,22-21 16,-22 21-16,21-1 0,-21 1 0,0 0 0,21 0 15,-21 0-15,21 21 16,-21 21 15,0 0-31,0 0 16,0 0-16,0 1 0,0-1 0,0 0 16,0 0-16,0 0 0,0 0 0,21 1 15,-21-1-15,21-21 16,1 0-16,-1 0 0,0 0 15,0 0-15,0 0 0,0 0 16,1-21-16,-1-1 0,0 1 0,0 21 16,0-21-16,0 0 0,1-21 0,-1 20 15,-21 1-15,21 0 0,0 0 16,-21 0-16,21-22 16,-21 22-16,21 0 0,-21 0 0,0 42 31,0 0-16,0 0-15,0 1 0,0-1 0,0 0 16,0 0-16,0 21 16,0-20-16,0-1 0,0 0 0,0 0 15,22 0-15,-1 0 16,0-21-16,0 0 16,0 0-16,-21-21 15,0 0-15,21 0 0,-21 0 16,0 0-16,0-1 0,0 1 15,0 0-15,0 0 0,0-21 0,0 20 16,0 1-16,-21 0 0,0 0 16,21 0-16,-21 21 0,0 0 0,21-21 15,-21 21-15,21 21 32,0 0-17,21-21-15,0 0 0,21 0 0,-21 0 16,1 0-16,20 0 0,-21 0 15,21 0-15,-20 0 0,20 0 16,-21 0-16,21 0 0,-20 0 0,-1 0 16,0 0-16,0 0 0,0 0 15,0 21-15,-21 0 16,0 0-16,0 1 16,22-1-16,-22 0 0,21 0 15,-21 0-15,0 0 0,0 1 16,0-1-16,0 0 15,0 0 1,0-42 31,-21 21-47,21-21 0,0 0 0,0-1 16,0 1-16,0 0 0,0-21 15,21 21-15,0-22 0,-21 22 0,21-21 16,21 21-16,-20-1 0,-1-20 0,0 21 15,0 0-15,21 21 0,-20 0 16,-1 0-16,21 0 0,-21 0 0,0 21 16,1-21-16,-1 21 0,-21 21 15,0-20-15,21-1 0,-21 21 0,0 0 16,21-20-16,-21 20 0,0 0 0,0-21 16,0 22-16,0-1 0,21-21 15,-21 22-15,21-1 0,-21-21 16,0 0-16,0 0 0,0 1 0,0-1 15,0 0-15,0 0 0,0 0 0,-21 0 16,0-21-16,0 22 0,-21-1 16,-1-21-16</inkml:trace>
  <inkml:trace contextRef="#ctx0" brushRef="#br0" timeOffset="77760.6">4276 17547 0,'-43'-21'16,"22"21"-16,0-21 15,0 0-15,0 21 16,21-21-16,-22 21 0,1-22 15,21 1 79,0 0-78,0 0-1,0 0-15,0 0 0,0-1 16,0 1 0,0 42 31,0 1-32,0-1-15,0 0 16,0 0-1,0-42 48,0 0-47,0 0-1,-21 21-15,21 21 31,0 0-15,0 0-16,0 0 16,21 0-16,0-21 31,1 0-31,-22-21 16,0 0-16,0 0 15,0 0 1,0 0-1,-22 21 1,22 21 15,0 0-15,0 0 0,0-42 62,0 0-47,0 0-31,0-1 31,0 44 0,0-1-15,22-21 15,-1 0-31,0 0 16,-21-21-16,0-1 16,21 22-16,-21-21 0,21 0 0,-21 0 15,0 0-15,0 0 16,0-1-16,-21 22 15,0 0-15,0 0 16,0 0-16,-1 0 0,22 22 16,0-1-1,0 0-15,0 0 0,0 0 16,0 0-16,0 1 0,0-1 0,22 0 16,-1 0-1,0-21-15,0 0 0,0 0 16,0 0-16,1 0 15,-22-21-15,0 0 16,0 0-16,0-1 16,0 1-16,0 0 0,0 0 15,-22 21-15,1 0 16,0 0-16,0 0 16,0 0-16,21 21 15,0 0 1,0 0-16,0 1 0,0-1 15,0 0-15,0 0 16,21-21-16,0 21 0,0 0 0,-21 1 16,21-1-16,1 0 0,20 0 15</inkml:trace>
  <inkml:trace contextRef="#ctx0" brushRef="#br0" timeOffset="78128.39">4657 17695 0,'0'0'0,"0"22"16,-22-1-16,22 0 16,-21 0-16,0-21 15,21 21-15,-21-21 0,21 21 16,0-42 15,0 0-15,0 0-16,0 0 15,0 0-15,21 21 16,-21-22-16,21 22 16,0 0-16,1 0 15,-1 0-15,-21 22 0,0-1 0,21-21 16,-21 21-16,0 0 0,0 21 16,0-20-16,0 20 0,0-21 0,-21 21 15,0 1-15,-1-1 16,1 0-16,-21 1 0,0-1 0,20 0 15,-20 1-15,0-22 0,21 21 16,-22-21-16,22 1 0,0-22 0,0 0 16</inkml:trace>
  <inkml:trace contextRef="#ctx0" brushRef="#br0" timeOffset="78671.59">5376 17145 0,'-21'0'16,"42"0"0,0-21-16,22 21 15,-1-21-15,0 0 0,22-1 0,-1 1 16,1 0-16,21 0 0,-1 0 15,-20 0-15,20-22 0,1 22 0,-21 0 16,-1-21-16,22 20 0,-43 1 16,22 0-16,-22 0 0,0 0 0,-21 0 15,1 21-15,-22-22 0,-22 22 16,1-21 0,-21 21-16,0 0 0,20 0 0,-20 0 15,0 0-15,-22 0 0,22 0 16,0 0-16,20 0 0,-20 0 0,21 0 15,0 0-15,0 0 0,21-21 16,21 0 0,21 0-16,-21 21 15,0-21-15,22 21 0,-1 0 0,-21-22 16,22 22-16,-1 0 0,0 0 16,-21 0-16,22 0 0,-22 0 0,0 22 15,0-1-15,-21 0 0,0 0 0,0 21 16,0-20-16,-21 20 15,0 0-15,0 1 0,-22-22 0,22 21 16,-21 0-16,21 1 0,-22-22 16,22 21-16,-21-21 0,0 1 0,20 20 15,1-21-15,0-21 0,0 21 16,0-21-16</inkml:trace>
  <inkml:trace contextRef="#ctx0" brushRef="#br0" timeOffset="80338.3">7641 16764 0,'0'0'0,"-42"21"0,21 0 0,-1-21 16,1 0-16,21-21 15,21 0-15,1 0 16,20 0-16,-21-22 0,21 22 0,1-21 15,-1 0-15,0-22 0,1 22 16,-1-22-16,0 1 0,1-1 0,-1 1 16,-21 20-16,0-20 0,1-1 15,-22 22-15,0 0 0,0 21 0,0-1 16,-22 1-16,1 0 0,0 21 0,0 0 16,-21 21-16,20 0 15,-20 1-15,21 20 0,0 0 0,0 22 16,-1-22-16,22 22 0,0-22 15,0 21-15,0-20 0,22 20 0,-1-20 16,0-1-16,21 0 0,1-21 16,-22 22-16,21-22 0,-21 0 0,22 0 15,-22 0-15,0 1 0,0-1 16,-21 0-16,-21-21 31,0 0-31,0 0 0,-22 0 16,22-21-16,-21 0 0,21 21 15,-22-22-15,1 1 0,21 21 16,0 0-16,-1-21 0,1 21 0,0 0 16,21 21-1,0 0-15,21 1 0,0-1 16,22 0-16,-22 0 0,21 0 16,-21 0-16,22 1 0,-1-22 0,0 0 15,1 0-15,-1 0 0,22 0 16,-22 0-16,21 0 0,-20-22 0,20-20 15,1 21-15,-22 0 0,22-22 16,-1 22-16,-21-21 0,1 21 0,-1-22 16,0 22-16,-20-21 0,-1 21 0,-21-22 15,0 22-15,0-21 16,0 21-16,-21-22 0,-1 22 0,1 0 16,0 0-16,0 0 0,-21 0 15,20 21-15,1 0 0,0 0 0,0 21 16,0 0-16,0 21 0,-1-21 15,1 22-15,21-22 0,0 21 0,0 1 16,0-1-16,0-21 0,0 21 0,0-20 16,21-1-16,1 0 0,41 21 15,-21-42-15,1 0 0,-1 0 16,0 0-16,1 0 16,-1-21-16,0 0 0,1 0 0,-1 0 0,0-1 15,1 1-15,-22 0 16,0 0-16,0 0 0,0 0 0,1-1 15,-22-20-15,0 21 0,0 0 0,0 0 16,0-1-16,0 44 31,0-1-31,0 0 16,0 0-16,0 0 0,0 0 0,0 1 16,0-1-16,0 0 0,0 0 15,0 0-15,-22 0 0,22 1 16,0-1-1,0-42 1,0-1 0,22 1-16,-1 0 0,-21 0 15,21 0-15,-21-22 0,21 22 16,0 0-16,-21 0 0,21 0 0,-21 0 16,22-1-16,-22 1 0,21 21 15,0 0-15,-21 21 16,0 1-16,0-1 15,21 0-15,-21 0 0,0 0 0,0 0 16,0 1-16,21-1 0,0 0 0,1 0 16,-1 0-16,0-21 15,0 0-15,0 0 16,0 0-16,1 0 0,-1 0 16,21-21-16,-21 0 0,0 0 0,1 21 15,-1-21-15,0-1 0,0 1 0,0 0 16,0 0-16,1 0 0,-22-22 15,0 22-15,0 0 0,21 0 0,-21 0 16,0 0-16,0-1 0,0 44 31,0-1-31,0 0 16,0 0-16,0 0 0,0 0 0,0 22 16,0-22-16,0 0 0,0 0 0,0 0 15,0 1-15,21-1 16,0 0-16,0-21 0,0 0 0,1 21 15,-1-21-15,0 0 0,21 0 0,-21 0 16,1 0-16,-1-21 0,21 0 16,0-22-16,-20 22 15,-1-21-15,-21 21 0,21 0 16,-21-1-16,0-20 0,0 21 16,0 0-16,21 0 0,-21-22 0,0 22 15,0 42 1,0 0-1,0 22-15,0-22 0,0 21 16,0-21-16,-21 22 0,21-22 16,0 21-16,0-21 0,0 1 0,0-1 15,0 0-15,0 0 0,0 0 16,0 0-16,21-21 16,0 0-1,-21-21-15,0 0 0,0 0 16,0 0-16,0 0 0</inkml:trace>
  <inkml:trace contextRef="#ctx0" brushRef="#br0" timeOffset="80505.2">10223 16002 0,'0'0'0,"-42"-21"16,21 21-16,0 0 31,21-21 0,21 21-15</inkml:trace>
  <inkml:trace contextRef="#ctx0" brushRef="#br0" timeOffset="82590.6">10753 16023 0,'0'0'0,"21"-21"0,0 0 0,21 0 15,-21 21-15,1-21 0,20-22 16,-42 64 15,0 1-31,-21 20 0,0 0 16,-1-21-16,1 43 16,21-22-16,-21 1 0,0 20 0,21-21 15,0 1-15,-21-1 0,21 0 16,0 1-16,0-22 0,0 0 0,0 21 15,0-20-15,0-1 16,21-21-16,0 0 0,0 0 0,0 0 16,1 0-16,20 0 0,-21 0 0,21-21 15,-20-1-15,20 1 0,-21 0 16,21 0-16,-20 0 0,41-43 16,-42 43-16,22-21 15,-22 21-15,0-22 0,0 22 0,-21-21 16,0 21-16,21-1 0,-21 1 15,0 0-15,0 42 16,0 0 0,0 22-16,0-22 0,0 0 15,0 21-15,0-20 0,0 20 0,0-21 16,0 21-16,0-20 0,21-1 16,-21 0-16,22 0 0,-1 0 0,0-21 15,0 0-15,-21 21 0,21-21 16,0 0-16,1 0 0,-1 0 0,0 0 15,0-21-15,0 0 0,0 21 16,1-21-16,-1 0 0,0-22 16,0 22-16,0 0 0,0-21 0,-21 21 15,0-22-15,22 22 0,-22-21 16,0 21-16,0-22 0,0 22 0,0-21 16,-22 21-16,22-1 0,-21 1 0,0 0 15,0 0-15,0 21 0,-43 21 16,43 0-16,0 0 15,0 1-15,0 20 0,21 0 16,-22 1-16,1-22 0,21 21 0,0 0 16,0 1-16,0-1 0,0-21 15,0 0-15,0 22 0,0-22 16,21 0-16,22-21 0,-22 21 0,0-21 16,21 0-16,1 0 0,20 0 15,-20-21-15,-1 21 0,21-21 0,1 0 16,-22 0-16,22-22 0,-1 22 15,-20-21-15,-1-1 0,21 1 0,-41 0 16,20-1-16,0 1 0,-21-21 0,1 20 16,-1-20-16,0-1 0,-21 22 15,0 0-15,0-22 0,0 22 0,0-22 16,0 22-16,0 0 0,0 20 16,0-20-16,0 21 0,-21 21 15,21 21 1,-21 0-16,-1 0 0,1 22 15,21-1-15,-21 0 0,21 1 0,-21-1 16,21 22-16,0-22 0,0 21 16,0-20-16,0 41 0,0-41 15,42 41-15,-21-62 16,1 20-16,-1-21 0,21-21 0,-21 21 16,0-21-16,22 0 0,-22 0 0,0 0 15,21 0-15,-20 0 0,20-21 16,-21 21-16,0-21 0,0 0 0,1 0 15,-1-1-15,0 1 0,0 0 16,0 0-16,-21-21 0,0 20 16,0 1-16,21-21 0,-21 21 0,0 0 15,22-1-15,-22 1 0,0 42 47,-22 1-47,1 20 0,0-21 0,21 0 16,0 22-16,-21-22 0,21 21 0,0-21 15,0 0-15,0 22 0,0-22 16,0 0-16,21-21 0,0 21 0,0-21 16,1 0-16,-1 0 0,21 0 15,-21 0-15,0 0 0,1 0 16,20 0-16,-21-21 0,0 0 0,0 0 16,1 0-16,-1-1 0,-21 1 15,0 0-15,0 0 0,21 0 0,-21 0 16,0-22-16,0 22 0,0 0 0,-21-21 15,21 20-15,-21 1 0,-1 0 16,1 21-16,0 0 0,0 0 0,0 0 16,0 0-16,-1 0 0,1 0 15,0 21-15,0 22 0,0-22 0,0 0 16,21 21-16,0-21 0,0 1 0,0 20 16,0-21-16,0 0 0,0 0 15,21 1-15,21-22 16,-21 0-16,0 0 0,22 0 0,-1 0 15,-21 0-15,22-22 0,-1 1 16,0 21-16,1-21 0,-1 0 0,0 0 16,-21-22-16,22 22 0,-22 0 15,0 0-15,0-21 0,0 20 0,1 1 16,-1 0-16,-21 0 0,0 42 47,0 0-47,0 0 0,0 1 15,0-1-15,0 0 0,0 0 16,-21 0-16,21 0 0,-22 1 0,22-1 16,-21 0-16,21 0 15,0 0-15,0-42 47,0 0-47,0 0 0,0 0 0,0-22 16,0 22-16,21-21 0,-21-1 0,22 22 15,-1-21-15,0 0 0,0-1 16,0 22-16,22-21 0,-22 21 0,0-1 16,0 1-16,0 0 0,0 21 15,1 0-15,-1 0 16,0 0-16,-21 21 0,0 0 16,21 1-16,-21-1 0,21 0 15,-21 0-15,0 21 0,0-20 0,0-1 16,21 0-16,-21 0 0,22 21 0,-22-20 15,21-1-15,-21 0 0,0 0 16,21-21-16,0 21 16,0-21-1,-21-21 1,0 0 0,0 0-16,0 0 0,-21-1 15,0 22-15,21-21 16,-21 0-16,21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3:43:15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3281 0,'0'-21'16,"21"21"-16,0 0 16,0-21-16,1 21 15,-1 0-15,0-22 0,0 22 63,-21-21-48</inkml:trace>
  <inkml:trace contextRef="#ctx0" brushRef="#br0" timeOffset="128.91">3746 3069 0,'85'-21'15</inkml:trace>
  <inkml:trace contextRef="#ctx0" brushRef="#br0" timeOffset="871.01">3006 1524 0,'0'0'0,"21"-21"15,-21 0-15,0 0 0,21-1 16,-21 1-16,0 0 16,0 0-16,0 0 0,0 0 15,-21-1-15,21 1 0,-21 21 16,-1 0-16,1-21 0</inkml:trace>
  <inkml:trace contextRef="#ctx0" brushRef="#br0" timeOffset="1074.89">2667 1397 0,'-21'64'16,"-22"-22"-16,22 0 15,0 22-15,0-1 0,0 1 16,0-1-16,-1 22 0,1-22 16,0 1-16,21-1 0,0 1 15,0-22-15,0 22 0,0-22 16,21 0-16,0 1 0,1-22 15,20 21-15,-21-21 0,21 1 0,-20-22 16,20 0-16,0 0 0,-21 0 16,22 0-16,-1-22 0,0 1 0,1 0 15,-1 0-15,0-21 0,1 20 16,-1 44-16,-21-44 0,0-20 0</inkml:trace>
  <inkml:trace contextRef="#ctx0" brushRef="#br0" timeOffset="1319.75">3281 1926 0,'0'21'31,"0"1"-31,0-1 0,0 0 16,0 21-16,-21-21 0,21 1 0,0 20 15,-22 0-15,22 1 0,-21-1 16,21 0-16,0-21 0,0 22 0,0-1 16,0-21-16,0 0 0,21 1 15,1-1-15,20 0 0,-21-21 16,21 0-16,1 0 0,-1 0 15,0-21-15,1 0 0,-1-1 0,0-20 16,1 21-16,-1 0 0,0-22 16,-42 22-16,22-21 0,-1 21 15,21-22-15,-21 22 0,0-21 0,-21 21 16,-21 0-16</inkml:trace>
  <inkml:trace contextRef="#ctx0" brushRef="#br0" timeOffset="1599.59">3683 1820 0,'-64'0'16,"43"22"-16,-21-1 0,21 0 15,0 0-15,-22 21 0,22 1 16,0-22-16,-21 21 0,20 1 0,1-1 16,21-21-16,0 21 15,0 1-15,0-22 0,0 0 0,0 0 16,21 22-16,1-22 0,-1 0 0,0-21 16,0 0-16,21 0 0,1 0 15,-1 0-15,0 0 0,1 0 16,-1-21-16,0 0 0,1 21 0,-1-22 15,0 1-15,1 0 0,-22-21 16,21 21-16,1-1 0,-22-20 0,0 21 16,0 0-16,-21-22 0,0 22 15,21 0-15,-21 0 0,0 0 0,-21 21 47</inkml:trace>
  <inkml:trace contextRef="#ctx0" brushRef="#br0" timeOffset="1732.02">4022 2201 0,'0'22'0,"0"-1"16,0 0-16,0 0 0,0 0 16,0 0-1,0 1 1,-22-22 0</inkml:trace>
  <inkml:trace contextRef="#ctx0" brushRef="#br0" timeOffset="1786.99">3873 2180 0</inkml:trace>
  <inkml:trace contextRef="#ctx0" brushRef="#br0" timeOffset="3119.36">3683 2096 0,'0'-22'0,"0"1"15,0 0 1,0 0 0,21 21-16,-21-21 15,0 0 1,-21-1-16,0 22 15,0 0-15,-1 0 16,1 0-16,0 0 16,0 0-16,0 0 15,0 22-15,-1-1 0,1-21 0,0 21 16,0 0-16,21 0 0,-21 0 16,0 1-16,21 20 0,-22-21 0,22 0 15,0 0-15,0 1 16,0 20-16,0-21 0,0 0 0,0 22 15,0-22-15,0 0 0,22 0 16,-22 0-16,21-21 0,0 21 16,0 1-16,21-22 0,-20 0 0,-1 0 15,21 0-15,-21 0 0,0 0 16,22 0-16,-22-22 0,0 1 0,21 21 16,-20-21-16,-1 0 0,21 0 15,-21 0-15,0-1 0,1 1 0,-1 0 16,-21 0-16,0 0 0,0 0 15,0-1-15,0 1 0,0-21 0,0 21 16,0 0-16,0-1 0,-21-20 16,-1 21-16,-20 0 0,21 0 0,0-1 15,-22 1-15,1 21 16,21 0-16,-21-21 0,-1 21 0,22 0 16,-21 0-16,-1 21 0,22-21 15,-21 21-15,21 1 0,0-1 0,-1 21 16,1-21-16,21 22 0,0-22 15,0 0-15,0 21 0,0-21 16,0 1-16,21-1 0,-21 0 0,22 0 16,-1 0-16,0 0 0,21-21 15,-21 0-15,1 22 0,-1-22 0,0 0 16,0 0-16,0 0 0,22 0 16,-22 0-16,0 0 0,0 0 0,0-22 15,0 1-15,1 21 0,-1-21 16,0 21-16,0-21 0,0 21 15</inkml:trace>
  <inkml:trace contextRef="#ctx0" brushRef="#br0" timeOffset="5186.72">4170 2053 0,'0'-21'0,"0"0"15,0 42 17,0 0-17,0 0-15,-21 22 0,21-22 16,0 0-16,-22 0 0,22 0 16,0 1-16,0 20 0,0-21 0,0 0 15,0 0-15,0 1 0,-21-1 16,21 0-16,0 0 0,0-42 47,0 0-32,0 0-15,0-1 16,0 1-16,0 0 0,0 0 16,0 0-16,0-22 0,0 22 0,0 0 15,0 0-15,0 0 0,0 0 16,21-1-16,1 22 15,-1 0-15,0 0 16,0 22-16,0-22 16,-21 21-16,21 0 0,-21 0 0,0 0 15,0 0-15,0 1 0,22-1 16,-22 0-16,0 0 0,21 0 16,-21 0-16,0 1 15,21-22 1,0 0-1,-21-22 1,21 22-16,-21-21 0,21 0 16,-21 0-16,22 0 0,-1 0 0,-21-1 15,21 1-15,-21 0 0,21 0 16,0 0-16,-21 0 0,0-1 16,21 1-16,1 21 15,-22 21 1,21 1-16,-21-1 15,0 0-15,0 0 0,0 0 0,0 0 16,0 1-16,21-1 0,-21 0 16,0 0-16,0 0 0,21-21 15,0 21-15,0-21 0,1 22 16,-1-22-16,21 0 0,-21 0 16,0 0-16,22 0 0,-22-22 15,0 22-15,21-21 0,-20 0 0,20 0 16,-21 21-16,0-21 0,0 0 15,1-1-15,-1 1 0,-21 0 0,0 0 16,21-21-16,-21 20 0,21 1 16,-21 0-16,0 0 0,0 0 15,0 42 1,0 0 0,0 0-16,-21 0 15,0 1-15,21 20 0,0-21 16,0 0-16,-21 0 0,21 1 0,-22-1 15,22 0-15,0 0 0,0 0 16,0 0-16,0 1 0,0-1 0,0 0 16,0-42 15,0 0-15,0-1-16,0 1 15,0 0-15,0 0 0,0 0 16,0 0-16,22-22 0,-1 22 0,-21 0 15,21 0-15,-21 0 0,21 21 16,0-22-16,0 22 16,1 0-16,-1 0 0,-21 22 15,21-1-15,-21 0 0,21 0 16,-21 0-16,0 0 0,0 1 16,0-1-16,21 0 0,-21 0 15,21 0-15,-21 0 0,22-21 16,-1 0-1,0 0-15,0 0 16,0 0-16,0-21 16,1 0-16,-1 0 15,0 0-15,0 0 0,0-1 0,0 1 16,1 0-16,-22 0 0,21 0 16,0 0-16,0-1 0,0 1 0,0 21 15,1 0 1,-1 0-16,-21 21 15,0 1-15,0-1 16,0 0-16,0 0 0,0 0 16,0 0-16,0 1 0,0-1 0,0 0 15,21 0 1,0-21-16,0 0 0,-21 21 0,21-21 16,1 0-16,20 0 0,-21 0 15,0 0-15,22 0 0,-22 0 0,21 0 16,-21-21-16,0 21 0,22-21 15,-22 21-15,0-21 0,21 0 0,-20 21 16,-1-22-16,-21 1 0,21 0 16,0 0-16,0 0 0,-21 0 0,0-1 15,21 1-15,-21 0 0,0 0 16,0 0-16,0 0 0,-21 42 31,0-21-15,21 21-16,-21 0 0,0 0 0,21 0 15,-21 1-15,21-1 0,0 0 16,0 0-16,0 0 0,0 0 0,0 1 16,0-1-16,0 0 0,21 0 15,0-21-15,0 21 0,21-21 16,-20 0-16,-1 0 0,0 0 16,0 0-16,21 0 0,-20 0 0,-1 0 15,0-21-15,0 21 0,0-21 16,0 0-16,1 21 0,-1-21 0,-21-1 15,0 1-15,0 0 0,21 0 16,-21 0-16,0 0 0,0-1 16,21 22-16,-21-21 0,0 42 31,0 1-15,0-1-16,0 0 0,0 0 15,-21 0-15,21 0 0,0 1 16,0-1-16,-21 0 0,21 0 15,0 0-15,0 0 0,0 1 0,0-1 16,0-42 31,0-1-47,0 1 16,0 0-16,21 0 0,-21 0 15,21 0-15,-21-1 0,21-20 16,0 21-16,1-21 0,-1 20 0,0 1 15,0 0-15,0 0 0,0 21 16,22 0-16,-22 0 0,0 0 16,21 0-16,-20 0 0,-1 21 0,0 0 15,0 0-15,-21 1 0,0-1 0,21 0 16,-21 21-16,0-21 0,0 1 16,0-1-16,0 21 15,0-21-15,0 0 0,0 1 0,0-1 16,-21-21 15,21-21-15,0-1-16,0 1 15,0 0-15,0 0 16,21 0-16</inkml:trace>
  <inkml:trace contextRef="#ctx0" brushRef="#br0" timeOffset="5499.54">7324 1588 0,'0'0'0,"21"-22"16,-21-20-16,21 0 0,0-1 15,-21 22-15,0 42 16,0 1 0,0-1-16,0 21 0,0 0 15,0 1-15,0 20 0,0-20 0,0 20 16,0-21-16,-21 22 0,21-22 15,-21 22-15,21-22 0,-21 0 0,21-20 16,-22 20-16,22-21 0,0 21 16,0-20-16,0-1 0,0 0 0,0 0 15,22-21 32,-1-21-31,0 0-16,0 0 0,0 21 15,0-22-15</inkml:trace>
  <inkml:trace contextRef="#ctx0" brushRef="#br0" timeOffset="5959.28">7768 2011 0,'0'0'0,"21"0"0,-21-21 0,21 0 16,1-1-16,-1 22 0,0-21 15,-21 0-15,0 0 0,0 0 16,-21 21 15,0 0-31,-1 21 0,1 0 16,-21 0-16,21 0 0,0 1 0,-1-22 15,1 21-15,0 0 0,0 0 16,21 0-16,-21 0 0,21 1 16,0-1-16,0 0 15,21-21-15,0 0 0,0 0 16,0 0-16,1 0 0,-1 0 0,21 0 15,-21 21-15,0-21 0,1 0 16,-1 0-16,0 21 16,0-21-16,-21 21 15,0 1 1,0-1-16,0 0 16,-21-21-1,0 21-15,0-21 16,-1 0-16,1 0 0,0 0 15,0 0-15,0 0 0,0 0 16,-1 0 0,1 0-1,0-21 17,21 0-32</inkml:trace>
  <inkml:trace contextRef="#ctx0" brushRef="#br0" timeOffset="6231.25">7260 1757 0,'0'0'16,"0"-21"-1,0 0-15,21-1 16,22 22-16,-1-21 0,0 0 0,22 21 15,-1-21-15,1 21 0,-1-21 16,1 21-16,-1-21 0,1 21 16,-1 0-16,-20 0 0,-1 0 0,0-22 15,-21 22-15,22 0 0,-22 0 0,-42 0 47,0 0-47,-1 22 0,1-22 16</inkml:trace>
  <inkml:trace contextRef="#ctx0" brushRef="#br0" timeOffset="7159.24">3006 1503 0,'0'0'0,"21"0"47,-21-21-47,21 21 0,0-21 16,0 21-1,0-22-15,-21 1 16,0 0-16,0 0 0,0 0 15,0 0-15,-21-1 16,0 1-16,0 0 0,0 0 0,-22 0 16,1 0-16,0 21 0,21 0 15,-22 0-15,1 0 0,0 0 16,-22 0-16,22 21 0,-1 0 0,1-21 16,21 21-16,-21 0 0,20 0 15,1 1-15,-21-1 0,21 0 16,21 0-16,-21 0 15,21 0-15,0 1 0,0-1 16,0 0-16,21 0 0,0 0 0,0 22 16,0-22-16,0 21 0</inkml:trace>
  <inkml:trace contextRef="#ctx0" brushRef="#br0" timeOffset="7830.86">3027 3196 0,'0'0'15,"-43"21"-15,-20-21 0,21 22 0,-1-22 0,1 0 16,0 21-16,20-21 0,-20 0 15,0 0-15,21 21 0,-1-21 0,1 0 16,0 0-16,21 21 16,42-21-1,-20 0 1,20 0-16,0 0 0,1-21 16,20 21-16,-21 0 0,22-21 0,-1 21 15,22 0-15,-21-21 0,20 21 16,22 0-16,0-22 0,0 22 15,21-21-15,0 21 0,0-21 16,21 21-16,21 0 0,22-21 0,-1 0 16,1 21-16,20 0 0,1 0 15,21 0-15,-21-21 0,-1 21 0,22 0 16,212 0-16,-234 0 16,-20 0-16,-1 0 0,1 0 0,-22 0 15,0 0-15,-20-22 0,-1 22 0,-42 0 16,-1 0-16,-20 0 0,-21-21 15,-1 21-15,-42 0 0,22 0 16,-43-21-16,-22 0 16,1 21-16,-21 0 15,21 0-15,-43 0 0,22 0 0,0-21 16,-22 21-16,1 0 0,-1 0 16,1-21-16,-22 21 0</inkml:trace>
  <inkml:trace contextRef="#ctx0" brushRef="#br0" timeOffset="8390.54">2625 3556 0,'0'0'0,"-43"0"0,22 0 0,-42 0 15,41 0-15,1 0 0,0 0 16,42 0 0,0 0-1,1 0-15,20 0 0,0 0 0,1 0 16,20 0-16,1 0 0,20-21 15,-20 21-15,20 0 0,22 0 16,0 0-16,0-21 0,21 21 0,21 0 16,-21 0-16,42 0 0,1-21 0,-1 21 15,43 0-15,-22 0 0,22-22 16,0 1-16,-1 21 0,1-21 0,0 21 16,-1-21-16,1 0 0,0 21 15,190-21-15,-233-1 0,0 1 16,-20 21-16,-1-21 0,-21 0 15,-21 21-15,-1-21 0,-41 21 16,-1 0-16,-20 0 0,-1-21 16,-21 21-16,0 0 0,-42 0 31,0 0-31,0 0 0,0 0 62,0 0-62,-1 0 16</inkml:trace>
  <inkml:trace contextRef="#ctx0" brushRef="#br0" timeOffset="23911.42">8530 3281 0,'0'0'0,"-21"-64"0,0 1 0,0-1 16,-1 22-16,1 21 0,0 0 0,21 0 15,-21 21-15,0 21 0,21 0 16,-21 21-16,21-21 0,0 22 16,0-1-16</inkml:trace>
  <inkml:trace contextRef="#ctx0" brushRef="#br0" timeOffset="25087.88">5821 5228 0,'0'0'15,"-43"0"-15,22 0 0,-42 0 0,20 0 16,1 0-16,0 0 0,-1 0 0,1 0 15,0 0-15,-1 0 0,1 0 16,0 0-16,-1 0 0,22 0 0,-21 0 16,21 21-16,-22 1 15,22-22-15,0 0 0,0 0 0,0 0 16,42 0 0,21 0-16,-21 0 15,22 0-15,-1-22 0,22 22 16,-1 0-16,22-21 0,-1 21 0,22-21 15,21 21-15,-21-21 0,21 0 16,21 21-16,0-21 0,22-1 0,20 22 16,-20-21-16,20 0 15,1 0-15,20 0 0,1 0 0,0 21 0,-1-22 16,1 1-16,0 0 16,-22 0-16,22 0 0,-22 21 0,-20-21 15,20-1-15,-21 22 0,-20-21 16,-1 0-16,-21 21 0,-21-21 0,-22 21 15,1 0-15,-43-21 0,1 21 16,-1 0-16,-21-21 0,-42 21 16,0 0-16,-22 0 15,1 0-15,-21 0 0,-1 0 0,1 0 16,-22 0-16,0 0 0,1 0 16,-1 21-16,-21-21 0,21 21 15</inkml:trace>
  <inkml:trace contextRef="#ctx0" brushRef="#br0" timeOffset="25594.9">5863 5906 0,'0'0'0,"-63"0"0,20 0 16,1 0-16,0 0 0,-1 0 15,1 0-15,0 0 0,20 0 0,-20 0 16,21 0-16,0 0 0,0 0 16,42 0 15,0-22-31,21 22 0,22 0 0,-1 0 15,1 0-15,-1-21 0,22 21 16,21 0-16,-22 0 0,22-21 0,0 0 16,21 21-16,0 0 0,21-21 15,0 21-15,1-21 0,20-1 0,0 22 16,1-21-16,20 0 16,1 21-16,-22-21 0,21 0 0,1 21 15,-1-21-15,-20-1 0,-1 22 16,0-21-16,1 21 0,-22-21 0,-21 21 15,21-21-15,-42 21 0,0 0 16,-22-21-16,-20 21 0,-22 0 0,1 0 16,-22 0-16,-42 0 15,-1 0-15,-20 0 0,0 0 16,-85 0-16,42 21 0,22-21 16,-22 21-16,0-21 15,1 21-15,-1 0 0</inkml:trace>
  <inkml:trace contextRef="#ctx0" brushRef="#br0" timeOffset="26086.61">5524 7112 0,'0'0'0,"-63"0"16,-64 0-1,85 0-15,20-21 0,1 21 16,0 0-16,21-21 0,-21 21 16,21-21-16,0-1 15,21 1-15,0 21 16,22 0-16,41 0 0,-20-21 15,20 21-15,22 0 0,-21 0 16,42 0-16,-21 0 0,21 0 0,0 0 16,21 0-16,21-21 15,-21 21-15,22-21 0,-1 21 0,-21 0 16,43-21-16,-22 21 0,0 0 16,1-22-16,-1 22 0,-21-21 0,22 21 15,-22-21-15,0 0 0,-21 21 0,0-21 16,0 21-16,-21-21 0,-22-1 15,1 22-15,-21-21 0,-22 21 0,0 0 16,-21-21-16,1 21 0,-44 0 31,-20 0-31,21 0 0,0 0 16,-22 0-16,1 0 0,0 0 16,-1 0-16,1 21 0,0-21 15</inkml:trace>
  <inkml:trace contextRef="#ctx0" brushRef="#br0" timeOffset="26671.28">5419 8107 0,'0'0'15,"-43"0"-15,1 21 0,21-21 0,-22 21 16,22-21-16,-21 21 0,21 1 0,0-22 16,-1 21-16,22 0 0,22-21 15,20 0 1,0 0-16,22 0 0,-1 0 16,43 0-16,0 0 0,21-21 0,0 21 15,0-21-15,21-1 0,21 1 16,-20 0-16,20 0 0,21 21 0,-20-21 15,-1 0-15,22-1 0,-1 1 16,1 0-16,-1 0 0,-21 0 0,1 0 16,-1 21-16,-21-22 0,0 1 15,1 0-15,-22 21 0,-22-21 0,1 21 16,-21-21-16,-22 21 0,1 0 0,-22 0 16,1 0-16,-1-21 0,-21 21 15,-42 0 16,-21 0-31,20 21 0,-20-21 16,0 21-16,-1 0 0,1-21 0,0 21 16,-22-21-16,22 21 0,-22 1 15,1-22-15</inkml:trace>
  <inkml:trace contextRef="#ctx0" brushRef="#br0" timeOffset="27183.99">5715 9186 0,'0'0'0,"-64"-21"15,43 21-15,0-21 16,0 21-16,21-21 0,-21 0 16,21 0-1,21 21 1,0 0-16,21 0 16,1 0-16,20-22 0,1 22 0,20 0 15,1 0-15,0-21 0,21 21 0,-1-21 16,22 21-16,22-21 0,-1 21 15,0 0-15,0-21 0,21 0 0,1 21 16,-1 0-16,0 0 0,1 0 16,-1 0-16,0-22 0,-20 22 0,-1 0 15,0 0-15,-21-21 0,0 21 16,0-21-16,-42 21 0,-1-21 16,1 21-16,-22-21 0,-20 21 0,-1-21 0,-21 21 15,0-22-15,1 22 16,-22-21-16,-22 21 31,1 0-31,0 0 0,-21 0 0,-1 0 16,1 21-16,0 1 0,-22-22 0,1 21 15,-1 0-15,1 0 0,-1-21 16</inkml:trace>
  <inkml:trace contextRef="#ctx0" brushRef="#br0" timeOffset="27667.71">6181 9779 0,'0'0'0,"-64"21"0,22 0 15,-1-21-15,-20 22 0,21-22 16,20 0-16,-20 0 0,0 0 0,21 21 15,-1-21-15,1 0 0,0 0 16,42 0 15,22 0-31,-22 0 0,42 0 16,-20 0-16,20 0 0,1 0 0,-1-21 16,22 21-16,-1 0 0,1 0 15,21-22-15,0 22 0,21 0 16,0 0-16,0-21 0,21 21 0,0 0 15,0-21-15,0 21 0,22 0 16,-22 0-16,0-21 0,21 21 0,-20-21 16,-1 21-16,0 0 0,-21-21 0,21 21 15,-21 0-15,-21-22 0,0 22 16,-22 0-16,1-21 0,0 21 0,-43 0 16,22 0-16,-22 0 15,-21 0-15,0 0 0,0 0 0,-42 0 31,0 0-31,-21 21 0,21 1 16,-1-22-16,-20 21 0,0 0 0,21-21 16,-22 21-16,1 0 0,21-21 0,-22 21 15</inkml:trace>
  <inkml:trace contextRef="#ctx0" brushRef="#br0" timeOffset="28166.43">5482 11091 0,'42'0'16,"-20"-21"-16,41 21 15,-21 0-15,22 0 0,-1-21 16,22 21-16,0 0 0,-1 0 0,1 0 16,0 0-16,21 0 0,-1 0 15,1 0-15,0 0 0,0 21 0,0-21 16,21 21-16,-21 1 0,-1-22 0,22 21 15,-21-21-15,21 21 0,-21 0 16,21 0-16,0-21 0,-21 21 0,21-21 16,-21 22-16,0-1 0,-22-21 15,22 0-15,-21 0 0,21 21 0,-43-21 16,22 0-16,-22 0 0,1 0 0,-22 0 16,0 0-16,-20-21 0,-1 21 15,0-21-15,-21-1 16,-21 22-1,0-21-15,-1 21 0,-20 0 16,0 0-16,-1 0 0,1 0 0,0 0 16,-1 0-16,-20 0 0,21 0 0,-22 0 15</inkml:trace>
  <inkml:trace contextRef="#ctx0" brushRef="#br0" timeOffset="28651.15">5524 11832 0,'0'0'0,"-42"21"0,0-21 0,-1 22 16,1-22-16,-21 21 15,41 0-15,1 0 0,0 0 16,42-21 15,22 0-31,-1 0 0,0 0 16,22 0-16,20-21 0,1 0 0,21 0 16,0 21-16,0-21 0,21-1 15,0 1-15,21 0 0,0 0 0,0 0 16,0 21-16,0-21 0,1-1 15,-1 1-15,0 21 0,0-21 0,0 21 16,-21-21-16,0 0 0,0 21 0,-21-21 16,0 21-16,0-22 0,-22 1 15,-20 21-15,-1-21 0,1 21 0,-22 0 16,1-21-16,-22 21 0,0 0 0,0 0 16,-21-21-16,0 0 15,0-1 1,-21 22-16,21-21 15,-21 21-15,21-21 16,-21 21-16</inkml:trace>
  <inkml:trace contextRef="#ctx0" brushRef="#br0" timeOffset="39762.62">4106 4636 0,'0'0'0,"0"-22"16,0 1-16,0 0 0,0 0 15,21 0 1,-21 0-16,22-1 15,-22 1 1,0 0 0,0 42 46,0 0-46,0 1-16,0-1 15,0 0-15,0 21 0,0-21 0,0 22 16,-22-22-16,1 21 0,21 1 16,-21 20-16,0-21 0,21 1 0,-21-1 15,0 22-15,-1-22 0,22 0 16,-21 1-16,0-22 0,0 21 0,0 0 16,21-20-16,-21 20 15,-1-21-15,22 21 0,-21-20 0,0-1 16,21 0-16,-21 0 0,21 0 15,-21 0-15,21 1 0,-21-22 16,21 21-16,0 0 16,0-42 62,0 0-78,0-1 0,21 22 15,-21-21-15,21 0 16,0 21-16</inkml:trace>
  <inkml:trace contextRef="#ctx0" brushRef="#br0" timeOffset="40463.99">4233 4678 0,'0'0'0,"0"-21"0,21 21 15,-21-21-15,22 21 16,-22-22-16,21 1 16,-21 0-16,21 21 15,-21-21-15,0 0 16,21 21-16,-21-21 16,21 21-1,-21 21 32,0 0-47,0 0 0,0 0 16,0 0-16,0 1 0,0 20 15,0-21-15,0 21 0,-21 1 0,21-1 16,-21 22-16,0-22 0,21 21 16,-21-20-16,-1-1 0,1 22 0,0-22 15,0 0-15,0 1 0,0-1 16,21 0-16,-22-21 0,1 22 0,0-22 15,21 21-15,0-21 16,-21 1-16,0-1 0,21 0 0,-21 0 16,21 0-16,0 0 15,-22 1-15,1-22 78,21-22 1,0 1-79</inkml:trace>
  <inkml:trace contextRef="#ctx0" brushRef="#br0" timeOffset="45130.4">10139 2053 0,'0'21'0,"-21"-21"16,-1 22-16,1-22 15,0 21-15,0-21 16,0 0-16,0 0 0,-1 0 16,1 21-16,0-21 15,0 0-15,0 0 0,0 0 16,-1 0-16,1 0 0,0 0 16,0 0-1,42 0 32,0 0-47,0 0 0,1-21 16,-1 0-16,21 21 0,0-22 0,1 22 15,20-21-15,-20 0 0,20 0 16,1 0-16,-22 0 0,21-1 0,1 1 16,-1-21-16,22 21 0,-21-22 15,20 22-15,1-21 0,-22 0 16,22-1-16,0 1 0,-1 21 15,1-22-15,-21 22 0,-1-21 0,1 21 16,-1-22-16,1 22 0,-1 0 16,1-21-16,-22 21 0,21-1 0,-20 1 15,20 0-15,-20 0 0,-1 21 16,0-21-16,1 0 0,-22 21 16,0-22-16,21 22 0,-42-21 0,21 21 15,-21-21 1,-21 21-1,0 0-15,0 0 16,0 0-16,0 0 0,-22 0 16,22 0-16,-21 0 0,21 0 15,-22 0-15,22 0 0,0 21 0,-21-21 16,20 0-16,1 0 0,0 0 16,0 0-16,21 21 0,21-21 46,0 0-30,0-21-16,1 21 0,-1-21 16,0 21-16,21-21 0,-21 21 0,1-21 15,20 21-15,-21-21 16,0 21-16,22 0 0,-22-22 0,0 22 16,0-21-16,0 21 0,0 0 15,-21 21 1,0 1-16,0-1 15,0 21-15,0-21 0,0 0 16,0 1-16,0 20 0,0-21 16,0 0-16,-21 0 0,21 1 15,0-1-15,-21-21 0,21 21 0,0 0 16,0 0-16,0 0 16,-21-21-16,21 22 15,-21-1 1,0 0-1</inkml:trace>
  <inkml:trace contextRef="#ctx0" brushRef="#br0" timeOffset="45951.96">10033 2498 0,'0'0'0,"-21"21"16,42-21 30,0 0-46,21 0 0,-20 0 0,20 21 16,21-21-16,-20 0 0,20 0 16,1 21-16,-1-21 0,1 21 0,20-21 15,1 0-15,0 0 0,21 0 16,-22 0-16,22 22 0,-21-22 0,21 0 16,-22 0-16,1 0 0,0 0 15,-1 0-15,-20 0 0,20 0 16,-20 0-16,21-22 0,-43 22 15,21-21-15,-20 21 0,-1 0 0,-21-21 16,22 21-16,-22 0 0,-21-21 16,0 0-16,0 0 0,0-1 15,-21 22-15,-22-21 16,22 21-16,-21-21 0,21 0 0,-22 21 16,22-21-16,-21 21 0,21 0 15,-1 0-15,1-21 0,64-1 31,-22 22-31,0 0 0,21 0 16,-21 0-16,22 0 0,-1 0 16,-21 0-16,22 0 0,-22 0 15,0 0-15,21 0 0,-21 22 16,-21-1-16,0 0 0,0 0 16,0 0-16,0 0 0,-21 22 0,0-1 15,0-21-15,0 22 0,-22-1 16,22 0-16,-21 1 0,0-22 0,-1 21 15,1 0-15,21-20 0,-22-1 0,22 0 16,0 0-16,0 0 0,0 0 16,-22-21-16,43 22 0,-21-22 0,0 0 15,0 0-15,0 0 0,0 0 16,21-22-16,0 1 16</inkml:trace>
  <inkml:trace contextRef="#ctx0" brushRef="#br0" timeOffset="46686.57">13674 1376 0,'0'0'0,"21"-42"16,0 20-16,0 1 15,0 0-15,22-21 0,-22 21 16,0-22-16,21 22 0,-21-21 0,1 21 16,20-22-16,-42 22 0,0 0 15,0 0-15,0 0 0,0-1 0,-21 22 16,0 0-16,-22 0 15,1 0-15,0 22 0,-1-1 0,1 0 16,-22 0-16,22 21 0,0-20 16,-1-1-16,1 21 0,21-21 15,0 0-15,21 1 0,0-1 16,0 21-16,0-21 0,21 0 0,0-21 16,0 22-16,22-1 0,-22 0 15,21-21-15,0 21 0,1 0 0,-1-21 16,0 21-16,1-21 0,-1 22 15,0-1-15,-20-21 0,20 21 0,-21-21 16,0 21-16,-21 0 0,0 0 16,0 1-16,-21-1 0,-21 0 15,21 0-15,-22 21 0,1-42 16,0 22-16,-1-1 0,1 0 0,0-21 16,20 21-16,-20-21 15,0 0-15,-1 0 0,22 0 0,0 0 16,0 0-16,0 0 0,0-21 15,-1 0-15,22 0 0,-21 21 0,21-22 16,0 1-16,0-21 0,0 21 16,0 0-16,21-1 0,22 1 0,-22 0 15,21 0-15,-21-21 0,22 20 16,-1 1-16</inkml:trace>
  <inkml:trace contextRef="#ctx0" brushRef="#br0" timeOffset="46924.95">14287 1334 0,'0'63'15,"0"-42"-15,0 0 0,0 1 16,-21 62 0,21-63-16,-21 1 0,21-1 15,-21 0-15,21 0 0,0 0 16,0-42 31,0 0-47,0 0 0,21 0 15,0-1-15</inkml:trace>
  <inkml:trace contextRef="#ctx0" brushRef="#br0" timeOffset="47066.87">14287 1376 0,'0'0'0,"0"-21"0,0-22 16,0 22-16,-21 21 15,21-21-15,21 42 47,1 0-31,-1 1-16</inkml:trace>
  <inkml:trace contextRef="#ctx0" brushRef="#br0" timeOffset="48079.8">14965 1376 0,'0'0'15,"-21"0"-15,-1 0 16,1 0-16,0 0 0,0 21 16,0 0-16,0 0 15,21 1-15,0-1 16,0 0-16,0 0 0,0 0 15,0 0-15,0 1 0,0-1 16,0 0 0,-22-21 15,22-21-31,0 0 16,0-1-16,0 1 0,0 0 0,0 0 15,0 0-15,0 0 0,0-1 16,0 1-16,0 0 0,0 0 15,0 0-15,22 21 0,-1 0 16,-21 21 0,0 0-16,21 0 15,-21 0-15,21 1 16,-21-1-16,21 0 0,-21 0 0,21 0 16,1-21-16,-1 21 0,0-21 15,0 0-15,21 22 0,-20-22 16,20 0-16,0 0 0,1 0 0,-1 0 15,-21-22-15,21 22 0,1-21 16,-1 0-16,0 0 0,1 21 0,-1-21 16,-21 0-16,22-1 0,-22 1 0,0-21 15,0 21-15,-21 0 0,0-1 16,0 1-16,0-21 0,0 21 16,0 0-16,-21 21 15,0 0-15,0 0 0,-1 0 16,1 21-16,-21-21 0,21 21 15,0 0-15,-1 0 0,-20 0 0,21 1 16,21-1-16,-21 0 0,21 0 16,0 0-16,0 0 0,21-21 15,0 0 1,0 0-16,0 0 0,1 0 0,-1 0 16,21-21-16,-21 0 0,0 21 15,1-21-15,-1 0 0,0 0 0,-21-1 16,21 1-16,-21 0 15,0 0-15,0 42 32,0 0-32,0 0 15,0 1-15,0-1 0,0 0 16,0 21-16,0 1 0,0-1 0,0 0 16,0 22-16,21-22 0,-21 22 15,21-1-15,1-21 0,-22 22 0,0-1 16,21-20-16,0 20 0,-21-20 0,0-1 15,0 21-15,0-20 0,0-1 16,0 0-16,0 1 0,0-22 0,0 21 16,0-21-16,-21 22 15,0-22-15,-1-21 0,1 21 0,0-21 0,0 0 16,0 0-16,0 0 16,-1-21-16,1 0 0,0 0 0,0-1 15,0-20-15,0 21 0,-1-21 0,1-1 16,0 1-16,0 0 0,21-22 15,-21 22-15,0-22 0,21 22 0,0-22 16,0 1-16,0-1 0,21 22 16,0-21-16,0 20 0,21 1 0,-20 0 15,20-1-15,0 22 0,1-21 16,-1 21-16,0-22 0,-21 22 0,22 0 16,-22 0-16</inkml:trace>
  <inkml:trace contextRef="#ctx0" brushRef="#br0" timeOffset="48547.22">16044 1016 0,'21'-42'0,"-42"84"0,42-105 16,-21 41-16,0 1 0,0 0 15,0 0-15,0 0 0,0 42 32,0 0-32,0 21 15,0 1-15,0-1 0,-21 0 0,21 1 16,-21-1-16,21 22 0,0-22 15,0 0-15,0 1 0,0-1 0,0 0 16,0 1-16,0-22 0,0 0 16,21 21-16,-21-21 0,21-21 15,1 22-15,-1-1 0,21-21 16,-21 0-16,0 0 0,1 0 0,20-21 16,-21-1-16,0 22 0,0-21 15,22 0-15,-22 0 0,0 0 0,0-22 16,-21 22-16,21 0 0,-21-21 15,22 21-15,-22-1 0,0-20 0,0 21 16,0 0-16,-22 21 31,1 0-31,0 21 0,0 0 16,21 0-16,-21 0 0,21 22 0,-21-22 16,21 0-16,0 0 0,0 0 15,0 1-15,0-1 0,0 0 0,21 0 16,0 0-16,0 0 0,0-21 15,0 0-15,1 0 0,-1 0 0,21 0 16,-21 0-16,22 0 0,-22 0 16,21 0-16,0-21 0,1 21 0,-22-21 15,21 0-15</inkml:trace>
  <inkml:trace contextRef="#ctx0" brushRef="#br0" timeOffset="49834.88">17378 1503 0,'-21'0'0,"42"0"0,-64 21 16,22-21-16,0 0 0,21-21 47,0 0-47,21 21 0,0-21 0,1-1 15,-1 1-15,0 0 0,0-21 16,0 21-16,0-22 0,-21 1 0,22 0 15,-1-1-15,-21 1 0,0 0 16,0-22-16,21 22 0,-21-1 16,0 22-16,0-21 0,0 21 15,0 0-15,-21 21 16,0 21 0,21 0-16,-22 21 0,1 1 0,0-1 15,0 0-15,21 1 0,-21-1 16,21 0-16,-21 22 0,21-22 0,0 0 15,0 1-15,0-22 0,0 21 16,0 1-16,0-22 0,21 0 0,0 0 16,0 0-16,0 0 0,0-21 15,1 0-15,-1 0 0,21 0 0,-21 0 16,22 0-16,-22-21 16,0 0-16,21 21 0,-21-21 0,1 0 15,-1 0-15,0-1 0,0 1 16,0 0-16,0-21 0,1 21 0,-22-1 15,0 1-15,21 0 0,-21 0 16,0 42 15,0 0-31,-21 0 0,21 1 16,0-1-16,0 0 0,0 0 16,0 0-16,0 0 0,0 1 15,0-1-15,21-21 0,0 21 16,0 0-16,0-21 0,0 0 15,1 0-15,-1 0 16,0 0-16,-21-21 0,21 21 16,0-21-16,-21 0 0,21-1 15,-21 1-15,22 0 0,-22 0 16,0-21-16,0 20 0,21 1 16,-21 0-16,0 42 31,0 0-31,0 1 15,0-1-15,-21 0 0,21 0 16,0 0-16,0 0 0,-22 1 16,22-1-16,-21 0 0,21 0 15,0 0-15,-21-21 32,21-21-17,0 0 1,21 0-16,-21 0 0,21-1 15,1 1-15,-1 0 0,0 0 16,-21 0-16,21 0 0,0-1 16,0 1-16,1 0 0,-1 21 15,0 0-15,0 0 16,-21 21 0,0 0-16,21 1 0,-21-1 0,0 0 15,0 0-15,0 0 0,0 0 16,0 1-16,21-1 0,1 0 0,-1-21 15,-21 21-15,21 0 0,0-21 16,0 0-16,22 0 0,-22 0 0,0 0 16,21 0-16,-21 0 0,1 0 15,20 0-15,-21-21 0,0 0 0,0 21 16,22-21-16,-22 0 0,0-1 16,0 1-16,0 0 0,1 0 0,-1 0 15,-21 0-15,21-22 16,-21 22-16,21 0 0,-21 0 0,0 0 15,-21 21 1,0 0-16,0 0 16,-1 21-16,22 0 0,-21 21 15,0-21-15,0 1 0,0-1 0,21 0 16,0 21-16,0-21 0,0 1 16,0-1-16,0 0 0,21-21 15,0 21-15,0-21 16,0 0-16,1 0 0,-1 0 0,21 0 15,-21 0-15,0 0 0,1-21 16,-1 21-16,0-21 0,0 0 16,0 21-16,0-22 15,-21 1-15,0 0 0,22 21 16,-22-21-16,0 0 0,0 0 16,0-1-16</inkml:trace>
  <inkml:trace contextRef="#ctx0" brushRef="#br0" timeOffset="50046.76">18119 953 0,'0'0'0,"-22"0"0,-41 0 16,42 0-1,21 21 1,0 0-1,0 0 1,0 0-16,0 0 0,0 1 16,0-1-16,0 0 15,-21 0-15</inkml:trace>
  <inkml:trace contextRef="#ctx0" brushRef="#br0" timeOffset="50759.87">13568 3069 0,'-43'-63'16,"43"42"-16,0-1 15,0 1-15,0 0 16,0 0-16,0 0 16,0 42-1,0 0 1,0 0-16,0 0 0,0 22 15,0-22-15,0 21 0,0 22 0,0-22 16,0 22-16,0-22 0,0 21 16,0-20-16,0-1 0,0 0 0,0 1 15,0-22-15,0 21 0,0-21 16,0 1-16,0-1 0,22-21 16,-22-21 15,0-1-31,0 1 0,0 0 15,0 0-15</inkml:trace>
  <inkml:trace contextRef="#ctx0" brushRef="#br0" timeOffset="51258.68">13398 3196 0,'0'0'0,"-21"-42"0,0 21 16,21 0-16,0-1 0,0 1 16,0 0-16,0 0 0,0 0 15,21 0-15,0 21 0,-21-22 16,43 1-16,-22 21 0,0 0 0,21 0 15,-20 0-15,20 0 0,-21 0 16,21 0-16,-20 0 0,-1 21 0,0 1 16,0-1-16,-21 0 0,0 0 15,0 0-15,0 0 0,0 1 0,0 20 16,-21-21-16,0 0 0,0 22 16,-1-22-16,1 0 0,0 0 15,0 0-15,0-21 0,0 0 16,21 21-16,-22-21 0,22-21 15,22 0 1,-1 0-16,0 0 0,0 21 16,21-21-16,-20 21 0,20 0 15,0 0-15,1 0 0,-1 21 0,0-21 16,1 21-16,-1 21 0,0-21 16,1 1-16,-22 20 0,0-21 15,-21 0-15,0 22 0,0-22 0,0 21 16,-21-21-16,-22 22 0,1-22 15,0 0-15,-1 0 0,1 21 16,0-20-16,-22-22 0,22 21 0,0 0 16,-1-21-16,1 0 0,21 0 0,-22 0 15,22 0-15,0 0 0,0 0 16,0-21-16,21 0 0,0-1 16,0 1-16,0 0 0,0 0 0,0-21 15,0 20-15,0-20 0,0 21 16,21-21-16,0-1 0,21 22 0,-20-21 15,-1 21-15,21-1 0</inkml:trace>
  <inkml:trace contextRef="#ctx0" brushRef="#br0" timeOffset="51524.52">14266 2942 0,'0'0'0,"21"-21"0,1 0 0,-1 21 15,-21 21 1,0 0-1,0 0-15,0 1 0,0 20 16,0 0-16,0-21 0,0 22 0,0-1 16,0 22-16,0-22 0,0 0 15,0 1-15,0-1 0,0-21 16,0 21-16,0-20 0,0-1 0,0 0 16,0 0-16,0 0 0,21 0 15,0-21 1,0 0-16,0 0 15,1-21-15,-1 0 0,-21 0 16,21 0-16,0 0 0</inkml:trace>
  <inkml:trace contextRef="#ctx0" brushRef="#br0" timeOffset="51925.87">14668 3217 0,'0'-21'0,"0"42"0,22-63 15,-22 63 1,0 0-1,-22 1-15,22-1 0,-21 21 0,21-21 16,0 22-16,-21-22 0,21 21 0,0-21 16,0 22-16,0-22 0,0 0 15,0 21-15,0-21 0,21-21 0,-21 22 16,21-1-16,1-21 0,-1 0 16,0 0-16,0 0 0,21 0 0,-20 0 15,-1 0-15,21-21 0,0-1 16,-20 1-16,20 0 0,-21 0 0,21 0 15,-20 0-15,-1-22 16,0 22-16,-21-21 0,0 21 0,0-22 16,0 1-16,0 21 0,0-22 15,-21 22-15,0 0 0,-1 0 0,1 21 16,0 0-16,0 0 0,0 0 16,0 0-16,-1 0 0,1 0 0,0 21 15,0-21-15,21 21 0,-21 0 16,0 1-16,-1-1 0,22 0 0,0 0 15,0 0-15,0 0 0,0 1 16,0-1-16,22-21 16,20 0-16,-21 0 15,0 0-15</inkml:trace>
  <inkml:trace contextRef="#ctx0" brushRef="#br0" timeOffset="52958.16">15600 3112 0,'21'-22'0,"-42"44"0,42-65 16,-42 43 15,0 0-31,-1 21 0,1 1 0,0-1 16,0 0-16,0 21 0,21-21 16,0 22-16,-21-22 0,21 21 15,0 1-15,0-22 0,0 21 16,0-21-16,21 0 0,-21 22 0,42-22 15,-21 0-15,0 0 0,22 0 16,-22 1-16,21-22 0,1 21 0,-1-21 16,0 0-16,-21 0 0,22 0 15,-1 0-15,0 0 0,1 0 0,-1-21 16,-21-1-16,22 1 0,-22-21 16,21 21-16,-21-22 0,0 1 0,1-21 15,-22 20-15,0-20 0,21-1 16,-21 1-16,0 20 0,0-211 31,0 212-31,0 0 0,0-1 0,0 22 16,0 0-16,0 0 0,0 0 15,0 42 1,0 0-16,0 21 0,0-20 16,0 20-16,0-21 0,0 21 0,21 1 15,-21-1-15,0 0 0,0 1 16,0-1-16,0 0 0,0 1 15,0-1-15,0 0 0,0 1 0,0-1 16,0-21-16,0 0 0,0 22 0,-21-22 16,21 0-16,0 0 15,-21-21-15,21-21 32,0 0-32,0 0 0,21 0 15,0-1-15,0-20 0,-21 21 0,21-21 16,22 20-16,-22-20 0,0 21 15,0-21-15,21 20 0,-20 1 0,-1 0 16,21 0-16,-21 21 0,0 0 16,1 0-16,-1 0 0,0 0 15,-21 21 1,0 0-16,0 0 16,-21 1-16,0-1 15,-1 0-15,1-21 0,-21 21 16,21 0-16,0-21 0,-1 21 0,-20-21 15,21 0-15,0 0 0,-22 0 16,22 0-16,0 0 0,0 0 16,0 0-16,0 0 0,-1 0 0,1 0 15,0 0-15,21 22 16,0-1 0,0 21-16,0-21 15,0 0-15,21 1 0,-21 20 0,21-21 16,1 0-16,-1 0 0,0 1 15,21-1-15,-21 0 0,1-21 16,20 21-16,0-21 0,-21 0 16,22 0-16,-1 0 0,0 0 0,1 0 15,-1 0-15,0 0 0,1-21 0,-1 21 16,-21-21-16,0 0 0,22-1 16,-22 22-16,0-21 0,0 0 0,0 0 15,-21 0-15,0 0 16,22-1-16,-22 1 0,0 0 0,21 0 0,-21 0 15,0 0 1,-21 42 31,-1-21-47,1 21 0,0 0 16,-21 0-16,21 0 0</inkml:trace>
  <inkml:trace contextRef="#ctx0" brushRef="#br0" timeOffset="54466.43">4572 7641 0,'0'0'0,"0"-21"0,0 0 15,0 0-15,0 0 0,0-1 16,0 1-16,0 0 15,0 42 17,0 0-32,0 1 0,0 20 15,-21-21-15,21 21 0,-21 1 16,-1 20-16,1-20 0,0-1 0,21 21 16,-21-20-16,0 20 0,21-20 15,0 20-15,-21-21 0,21 1 0,-22-22 16,22 21-16,0-21 0,0 1 15,0-1-15,-21-21 0,21 21 0,0-42 47,21 0-31,-21-1-16,22 1 0,-1 0 0,-21-21 16,21 21-16,0-1 0,0-20 15,0 0-15</inkml:trace>
  <inkml:trace contextRef="#ctx0" brushRef="#br0" timeOffset="54775.26">4826 7578 0,'0'-21'15,"0"42"-15,0-64 0,21 43 0,-21 22 32,0-1-17,0 0-15,0 21 0,-21-21 16,0 22-16,0-1 0,-1 0 15,1 1-15,0-1 0,0 0 16,0 1-16,0 20 0,-1-20 0,1-1 16,0 0-16,0-21 0,21 22 0,0-22 15,0 0-15,-21 0 0,21 0 16,0 1-16,0-44 62,0 1-46,0 0 0</inkml:trace>
  <inkml:trace contextRef="#ctx0" brushRef="#br0" timeOffset="56157.97">4657 10753 0,'-22'-21'16,"22"-1"-16,0 1 0,0 0 0,0 0 16,0 0-16,-21 21 0,21-21 15,0-1 1,0 44 0,0-1-1,0 21-15,0-21 0,0 0 16,0 22-16,0-1 0,0 0 15,-21-20-15,21 20 0,-21 0 0,0 1 16,21-1-16,-21 0 0,-1 1 16,1-22-16,21 21 0,0-21 0,-21 22 15,21-22-15,-21 0 0,21 0 16,0-42 62,0 0-78,0 0 0,21-1 0,0 1 16,0 0-16</inkml:trace>
  <inkml:trace contextRef="#ctx0" brushRef="#br0" timeOffset="56490.95">4995 10626 0,'0'-21'15,"0"42"-15,21-64 0,-21 22 0,0 42 47,0 1-47,-21 20 0,21-21 0,-21 0 16,21 22-16,-21-1 0,0-21 16,21 21-16,-21 43 0,-1-43 15,1 1-15,21-1 0,-21 0 16,21 1-16,-21-1 0,21 0 0,0-20 15,-21 20-15,21-21 0,-21 0 16,21 0-16,0 1 0,0-1 16,0 0-16,21-21 62,0-21-62,0 0 16,0-1-16,0 1 0</inkml:trace>
  <inkml:trace contextRef="#ctx0" brushRef="#br0" timeOffset="57274.5">14626 6392 0,'-21'0'15,"0"0"-15,0 22 0,-1-22 0,22 21 16,-42-21-16,21 21 0,0 0 0,0-21 16,-1 21-16,1-21 0,21 21 15,21-21 1,1 0-16,20 0 0,0 0 16,22-21-16,20 0 0,1 0 15,42 0-15,0-22 0,0 22 16,21 0-16,22-21 0,-1 21 0,0-1 15,22-20-15,-1 21 0,1 0 16,-22-22-16,22 22 0,-1 0 0,-21 0 16,-20 0-16,-1 0 0,-21-1 15,-21 22-15,-1-21 0,-41 21 0,-1 0 16,-41 0-16,-1 0 0,-42 0 31,-22 0-31,1 21 0,0-21 16,-22 22-16,1-1 0,-1 0 0,-21-21 15,1 21-15,-1 0 0,-21 22 16,22-22-16,-43 0 0,21 21 16</inkml:trace>
  <inkml:trace contextRef="#ctx0" brushRef="#br0" timeOffset="57584.32">15261 6858 0,'0'0'0,"-148"42"0,-85 64 15,106-63-15,21 20 0,22-21 16,-1 1-16,0-22 0,22 21 0,42-21 15,-22 1-15,43-1 0,0 0 16,43-21-16,-1 0 0,21 0 0,1 0 16,21-21-16,20 0 0,22-1 15,22 1-15,-1-21 0,21 21 16,-21-22-16,43 22 0,-22-21 16,22 21-16,-1-22 0,-21 22 0,22 0 15,-22-21-15,1 21 0,-1-22 16,0 22-16,-21 0 0,-21 0 0,0 0 15,-21-1-15,0 1 0,-21 0 0,-22 0 16,-20 21-16,-1 0 0,-21-21 16,-42 42-1,-21-21-15,-1 21 16,-20 0-16,20 0 0,-41 1 0,-1-1 16,0 0-16,1 21 0</inkml:trace>
  <inkml:trace contextRef="#ctx0" brushRef="#br0" timeOffset="57925.12">15134 8001 0,'0'0'0,"-63"64"0,-22-22 0,21 0 16,1 1-16,21-22 0,-1 0 0,22 0 15,21 0-15,42-21 16,1 0-16,-1 0 0,43-21 0,-1 21 15,22-21-15,21-21 0,0 20 0,0-20 16,21 21-16,1-21 16,20-1-16,0 22 0,1-21 0,-1 21 15,21-22-15,-20 1 0,-1 21 16,-21 0-16,22-22 0,-43 22 0,0 0 16,0 0-16,-22 0 0,-20 21 0,-21-22 15,-1 1-15,-21 21 0,-20 0 16,-1 0-16,-42 0 15,-1 0-15,1 21 0,-21 1 16,-22-22-16,1 21 0,-1 0 0,-20 0 16,-1 0-16,0 22 0,-20-22 15,20 0-15</inkml:trace>
  <inkml:trace contextRef="#ctx0" brushRef="#br0" timeOffset="58257.67">15134 8975 0,'-85'42'0,"170"-84"0,-212 148 16,64-85-16,20 21 0,1 0 15,42-20-15,0-1 0,42-21 0,1 0 16,-1 0-16,43 0 0,-1 0 0,22-21 16,0 21-16,21-22 0,0-20 15,21 21-15,0 0 0,22 0 0,-1-22 16,0 22-16,1 0 15,-1-21-15,0 20 0,1 1 0,-1-21 16,-21 21-16,-21 0 0,0-1 16,0 1-16,-21 0 0,-21 21 0,-1-21 15,-20 0-15,-22 21 0,0 0 0,-20 0 16,-44 0 0,1 0-16,-21 0 0,0 21 15,-22 0-15,1 0 0,-1 0 16,1 1-16,-22-1 0,0 0 0,1 0 15,-1 21-15,0-20 0</inkml:trace>
  <inkml:trace contextRef="#ctx0" brushRef="#br0" timeOffset="58566.79">14880 10308 0,'0'0'0,"-21"43"0,-21 20 15,42-42-15,21-21 16,21 0-16,22 0 0,-1 0 16,22-21-16,21 0 0,-1 0 15,22 0-15,-21-1 0,21-20 0,0 21 16,21 0-16,1-22 0,-1 22 0,-21 0 16,21-21-16,-21 21 0,0-1 15,-21 1-15,21 0 0,-21 0 16,-22 0-16,1 0 0,0-1 0,-43 1 15,0 21-15,1 0 0,-22-21 16,0 21-16,-42 0 16,-22 0-16,1 21 0,0-21 15,-1 21-15,-20 1 0,-1-1 16,1 0-16,-22 0 0</inkml:trace>
  <inkml:trace contextRef="#ctx0" brushRef="#br0" timeOffset="58889.8">14774 11261 0,'0'0'0,"-42"42"0,0 22 16,42-22-16,0-21 16,21-21-16,21 0 0,0 0 15,1 0-15,20 0 0,22-21 0,0 0 16,20 0-16,1-22 0,21 22 15,0 0-15,0-21 0,21-1 16,1 22-16,20-21 0,-21 21 16,21-1-16,1-20 0,-1 21 0,0 0 15,-20 0-15,20-1 0,-21 1 0,0 0 16,0 21-16,-42-21 0,21 0 16,-21 21-16,-21-21 0,-22 21 0,1 0 15,-22-22-15,-21 22 0,0 0 0,-21-21 16,-21 21-1,0 0-15,-21-21 0,21 0 0,-43 21 16</inkml:trace>
  <inkml:trace contextRef="#ctx0" brushRef="#br0" timeOffset="61742.39">12425 5906 0,'0'-22'15,"0"1"1,0 0-16,0 0 16,0 0-1,0 0-15,0-1 16,0 1-16,0 0 0,0 0 16,0 0-16,0 0 0,21-1 0,-21-20 15,21 21-15,-21 0 0,0 0 16,0-1-16,21-20 0,0 21 0,-21 0 15,22 0-15,-22-1 0,0 1 16,0 0-16,21 0 0,-21 0 0,0 0 16,0-1-16,0 44 47,0-1-32,0 0-15,0 21 0,0 1 0,0-1 16,-21 0-16,-1 22 0,22-1 15,-21 1-15,0 20 0,0-20 0,-21 21 16,20-22-16,-20 22 0,0-22 0,21 1 16,-22 20-16,1-20 0,0-1 15,-1 1-15,22-1 0,-21 1 0,21-22 16,-22 1-16,22-1 0,0 0 16,0-21-16,0 1 0,21-1 0,0 0 15,0 0-15,-22 0 16,22-42 31,0 0-32,0 0-15,0 0 16,0-1-16,22 1 16,-22 0-16,21 21 0,0-21 15,0 0-15,0 0 0,-21-22 0,43 22 16,-22 0-16,21-21 0</inkml:trace>
  <inkml:trace contextRef="#ctx0" brushRef="#br0" timeOffset="62682.7">13483 5757 0,'0'0'0,"0"-21"0,21 21 16,-21-21-16,21 0 0,-21 42 47,0 0-47,0 0 16,0 1-16,-21-1 0,0 21 0,21-21 15,-21 0-15,0 1 0,0 20 16,-1-21-16,-20 0 0,21 0 0,0 1 15,0-1-15,-1-21 0,1 21 0,21 0 16,-21-21-16,21-21 47,0 0-47,21 21 0,0-21 16,1-22-16,-1 22 0,0 0 15,0 0-15,0-22 0,0 22 16,1-21-16,-1 0 0,0 20 0,0-20 15,0 21-15,0-21 0,1 20 16,-1 1-16,0 21 0,-21-21 0,0 42 31,0 0-31,-21-21 0,0 22 16,-1-1-16,1 21 0,-21-21 16,21 0-16,-22 1 0,1-1 0,0 0 15,-1 0-15,1 0 0,21 0 16,-21 1-16,20-22 0,-20 21 0,21-21 15,0 0-15,0 0 16,42 0 15,0 0-31,0 0 0,43 0 16,-43 0-16,21-21 0,0 21 16,1 0-16,-1 0 0,-21 0 0,22-22 15,-22 22-15,21 0 0,-21 0 16,0 0-16,1 0 15,-44 0 32,1 0-47,0-21 16,0 0-16,0 21 0,0-21 16,-1 21-16,1-21 0,0 0 15,0-1-15,-21 1 0,20 0 0,-20 0 16,0 0-16,21 0 0,-22-22 15,22 22-15,0 0 0,0 0 0,0 0 16,-1 21-16,22-22 16,0 44-1,22-1-15,-1 0 0,0 21 0,21 1 16,-21-22-16,1 21 0,-1 0 16,0 1-16,0-1 0,-21-21 0,0 22 15,21-1-15,-21-21 16,0 0-16,0 0 0,0 1 0,0-1 15,0 0-15,0 0 0,0 0 16,0 0-16,21-21 16,-21 22-16,22-1 15,-1-21 1</inkml:trace>
  <inkml:trace contextRef="#ctx0" brushRef="#br0" timeOffset="64050.47">20362 10605 0,'-21'0'16,"21"-22"0,0 1-16,0 0 15,0 0-15,21 0 0,-21 0 16,21-1-16,1 22 0,-22-21 16,0 42 15,0 1-31,0-1 0,0 0 0,0 0 15,0 0-15,0 22 0,0-22 16,-22 21-16,1-21 0,0 0 0,0 22 16,0-22-16,0 0 0,-1 0 15,1 0-15,0 1 0,0-1 16,0-21-16,0 21 0,-1-21 0,1 0 16,21-21-1,0 0 1,0-1-16,21 1 0,1 0 0,-1 0 15,0 0-15,0-22 0,21 22 16,-20-21-16,20 21 0,-21-22 0,0 22 16,22 0-16,-22-21 0,21 21 15,-21-1-15,0 22 0,1-21 0,-1 21 16,0 0-16,-21 21 16,-21 1-1,0-22-15,-22 21 0,22 0 0,0 0 16,-21 0-16,-1 0 15,1 1-15,21-22 0,-22 21 0,1 0 16,21-21-16,-21 0 0,20 21 0,1-21 16,0 0-16,21-21 31,21 21-15,-21-21-16,21 21 0,1 0 0,-1 0 15,21 0-15,-21 0 0,0 0 16,1 0-16,-1 0 0,0 0 0,21 0 15,-21 21-15,1-21 16,-22 21-16,0 0 16,-22-21-1,1 0 1,0 0-16,0 0 16,0 0-16,0 0 0,-1 0 0,1-21 15,21 0-15,-21 21 0,0-21 0,0 0 16,21-22-16,0 22 0,-21 0 15,21 0-15,-22 0 0,22-1 16,0 1-16,0 42 31,0 22-31,0-22 16,22 21-16,-1-21 0,-21 22 0,21-22 16,-21 21-16,0 1 0,21-22 0,-21 21 15,21-21-15,-21 22 0,0-22 16,0 0-16,0 0 0,0 0 0,0 0 15,0 1-15,21-22 0,-21 21 0,22-21 16,-1 0 0,0 0-16,0-21 15,0-1-15,22 22 0</inkml:trace>
  <inkml:trace contextRef="#ctx0" brushRef="#br0" timeOffset="64410.9">21696 10181 0,'21'-21'0,"-42"42"0,42-84 0,-21 42 15,21-1-15,-21 1 0,0 0 0,0 0 16,0 42 0,0 0-16,0 0 15,0 1-15,-21 20 0,0 0 16,0 1-16,-1-1 0,1 21 0,-42 43 15,20-42-15,1-1 16,0 1-16,-1-1 0,-20 1 0,21-1 16,-22 1-16,1-22 0,20 22 15,-20-22-15,20 21 0,1-20 0,0-1 16,-1-21-16,22 22 0,0-22 16,21 0-16,0 0 0,-21-21 0,21 21 15,-21-21 32,0 0-47,-1 0 16,1 0-16</inkml:trace>
  <inkml:trace contextRef="#ctx0" brushRef="#br0" timeOffset="87548.78">13060 15896 0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3:44:45.4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2265 0,'0'-21'15,"0"0"17,22 21-32,-22-22 15,0 1 16</inkml:trace>
  <inkml:trace contextRef="#ctx0" brushRef="#br0" timeOffset="696.6">2519 2096 0,'0'0'0,"21"-22"15,-21 1-15,0 0 16,0 0-16,0 0 16,0 0-16,0-1 15,0 1-15,0 0 16,-21 21-16,0 0 0,21-21 15,-22 21-15,1 0 0,0 0 16,0 0-16,0 0 16,0 0-16,-1 21 0,1 0 0,0 0 15,0 1-15,0 20 0,0-21 16,-1 21-16,1 1 0,0-1 16,0 22-16,0-22 0,0 21 0,-1 22 15,1-21-15,0-1 0,21 1 16,-21-1-16,0 1 0,21-1 15,0-21-15,0 1 0,0 20 16,0-42-16,0 22 0,0-1 16,21-21-16,0 0 0,21 1 15,-20-22-15,20 0 0,0 0 0,1 0 16,-1 0-16,21 0 0,-20-22 16,20 1-16,-20 0 0,20 0 0,1-21 15,-1 20-15,-21-20 0,22 0 16,-22-1-16,1 1 0,-1-21 15,0-1-15,1 1 0,-1-1 0,0-63 16,-21 64-16,1-1 16,-22 1-16,0-1 0,0 1 0,0-1 15,-22 22-15,22-22 16,-42 22-16,21-22 0,-21 22 16,-1 0-16,1 21 0,0-1 0,-22 1 15,22 21-15,-22 0 0,1 0 16,-1 21-16,22 1 0,-22-1 15,1 21-15,21 0 0,-1 1 0,1-1 16,21 0-16,0 1 0,21-1 16,0 0-16,0 1 0,0-22 15,21 21-15,0-21 0,0 1 0,21-1 16,-20-21-16,20 0 0,0 0 16,22 0-16</inkml:trace>
  <inkml:trace contextRef="#ctx0" brushRef="#br0" timeOffset="1123.34">3873 1122 0,'0'-21'0,"0"42"0,0-85 0,0 43 15,0 0-15,0 0 0,-21 21 0,0 0 16,0 0-16,0 0 15,0 21-15,21 0 0,-22 22 16,1-1-16,0 21 0,21 1 16,-21-1-16,0 22 0,0 21 15,-22 0-15,22 21 0,0-21 0,-21 21 16,-1 21-16,22-21 0,-21 0 16,21 21-16,-22-21 0,1 0 15,21 0-15,-22 21 0,22-21 0,-21 21 16,0-21-16,20 0 0,-20 0 15,21 0-15,-21-21 0,20 21 0,1-21 16,0 0-16,0-22 0,0 22 16,0-21-16,-1-22 0,22 22 0,0-21 15,-21-1-15,21 1 0,-21-22 16,21-21-16,0 21 0,0-20 16,-21-44-1,21 1-15,0-21 16,-21 0-16,21-1 0,-21-20 15,21-1-15,0 1 0,0-22 0</inkml:trace>
  <inkml:trace contextRef="#ctx0" brushRef="#br0" timeOffset="1524.12">3006 2646 0,'0'0'0,"21"-64"0,0-63 15,0 85-15,-21 21 16,21-21-16,0 20 0,1 1 0,-1 0 16,0 0-16,21 0 0,1 0 15,-22-1-15,21 22 0,22-21 0,-22 21 16,0 0-16,1 0 0,-1 0 16,21 0-16,-20 21 0,-1 1 15,-21-1-15,22 0 0,-22 0 0,0 21 16,-21 1-16,0-1 0,0 22 15,0-22-15,0 0 0,-21 1 0,-22-1 16,22 0-16,-21 1 16,0-1-16,-1-21 0,1 21 0,21-20 15,-22-1-15,1 0 0,0 0 16,-1-21-16,22 21 0,0-21 0,0 0 16,0 0-16,0 0 0,-1 0 15,22-21 1,0 0-1,22 0 1,-1 0-16,0-1 0,0 1 0,0 0 16</inkml:trace>
  <inkml:trace contextRef="#ctx0" brushRef="#br0" timeOffset="1887.92">3979 2582 0,'0'0'16,"21"0"-16,1-21 0,-1 0 0,0 0 16,0 0-16,-21 0 0,21-1 15,0 1-15,1 0 0,-22 0 16,21 0-16,0 0 0,-21-1 0,0 1 16,0 0-1,-21 21 1,0 21-1,-1 0-15,1 1 0,0-1 16,21 0-16,-21 21 0,0 1 0,0-1 16,-1-21-16,22 21 0,0 1 15,0-22-15,0 21 0,0-21 0,0 22 16,0-22-16,0 0 0,0 0 16,0 0-16,22-21 0,-1 22 15,0-22-15,0 0 0,0 0 16,0 0-16,1 0 0,-1-22 15,21 1-15,-21 21 0,0-21 0,1 0 16,-1 0-16,21 0 0</inkml:trace>
  <inkml:trace contextRef="#ctx0" brushRef="#br0" timeOffset="2296.67">4551 2392 0,'0'-21'16,"0"0"-16,21-1 15,0 22-15,0-21 16,0 21-16,1 0 0,-1 0 16,0 0-16,21 0 0,-21 0 0,22 0 15,-22 21-15,21 1 16,-21-1-16,1 21 0,-1-21 0,0 22 16,-21-1-16,21-21 0,-21 21 15,0 1-15,0-1 0,0-21 0,-21 22 16,0-22-16,0 0 0,-1 0 15,1 0-15,0 0 0,-21 1 0,21-22 16,-1 0-16,1 0 16,0 0-16,21-22 15,0 1-15,0 0 16,0 0-16,0 0 0,0-22 16,21 22-16,0-21 0,1 21 15,-1-22-15,0 1 0,0 21 16,0 0-16,22-22 0,-22 22 0,0 0 15,0 21-15,21-21 0,-20 21 16,-1 0-16,0 0 0,0 0 16,0 0-16,-21 21 15,0 0-15,21-21 0</inkml:trace>
  <inkml:trace contextRef="#ctx0" brushRef="#br0" timeOffset="2848.52">5673 2561 0,'0'0'0,"0"-21"0,42-21 16,-42 21-16,21-1 0,-21 1 16,0-21-16,0 21 0,0 0 15,0-1-15,0 1 0,0 0 0,-21 0 16,0 21-16,0 0 15,-1 0-15,-20 0 0,21 21 0,-21 0 16,20 0-16,-20 1 0,21 20 16,-21 0-16,20 1 0,1-1 0,0 0 15,0 1-15,0-1 16,21 0-16,-21 1 0,21-22 16,0 0-16,0 21 0,0-21 0,21 1 15,0-22-15,0 0 0,0 0 16,0 0-16,1 0 0,-1 0 15,21-22-15,-21 22 0,0-21 0,22 0 16,-22-21-16,21 21 0,-21-1 16,1-20-16,20 0 0,-21 21 15,0-22-15,-21 1 0,21 0 0,1-1 16,-22 22-16,21-21 0,-21 21 16,0-1-16,0 1 0,0 42 31,-21 1-31,21-1 15,-22 21-15,22 0 0,-21-20 16,21 20-16,0-21 0,0 21 0,0 1 16,0-22-16,0 0 0,0 0 15,0 0-15,0 1 0,0-1 16,21-21-16,1 0 16,-1 0-16,0 0 0,0 0 0,21-21 15,-20-1-15,-1 1 0,21-21 16</inkml:trace>
  <inkml:trace contextRef="#ctx0" brushRef="#br0" timeOffset="3212.31">6710 1101 0,'0'0'0,"0"21"16,0 0-16,0 21 0,-21 1 15,-1-1-15,22 0 0,-42 22 16,21-22-16,0 43 0,-22-22 16,1 22-16,21 0 0,-21-1 0,-1 1 15,22-21-15,-21 20 0,-1-20 16,22-1-16,0 22 0,-21-43 0,21 22 15,-1-1-15,22-20 0,0-1 16,-21 0-16,21-21 0,0 1 16,0 20-16,0-21 0,0 0 15,21-21-15,1 0 16,-1 0-16,0-21 16,0 0-16,0 0 0,-21 0 0,21-1 15</inkml:trace>
  <inkml:trace contextRef="#ctx0" brushRef="#br0" timeOffset="3620.08">6604 2201 0,'-42'43'16,"20"-22"-16,1 0 0,0 21 16,0 1-16,-21-22 0,20 21 15,22 1-15,-21-1 0,0 0 0,21 1 16,-21-22-16,21 21 0,0 0 15,0-20-15,0-1 0,0 0 0,0 0 16,21 0-16,0 0 16,0-21-16,1 0 0,20 0 0,-21 0 15,0 0-15,22 0 0,-22-21 16,21 21-16,0-21 0,-20 0 0,20-21 16,-21 20-16,0-20 0,0 0 15,-21-1-15,0 1 0,0 0 0,0-1 16,0 1-16,0 0 0,0 21 15,-21-22-15,0 22 0,-21 0 0,21 21 16,-22 0-16,22 0 0,-21 0 16,21 0-16,-22 21 0,1-21 0,21 21 15,0 0-15,-1 22 0,1-22 16,0 0-16,21 21 0,-21-20 16,21-1-16,0 21 0,0-21 15,0 0-15,21 1 0,0-22 0,0 21 16,1-21-16,20 0 0,0 0 15,1 0-15</inkml:trace>
  <inkml:trace contextRef="#ctx0" brushRef="#br0" timeOffset="4020.58">7027 2328 0,'0'0'0,"0"-21"0,0 0 0,-21 21 0,21-21 16,0 0-16,0 0 15,21 21 1,0 0-16,1 0 16,-1 0-16,21 0 0,-21 0 0,0 21 15,1 21-15,-1-21 0,0 0 16,0 22-16,-21-1 0,0 0 0,0-20 16,0 20-16,0 0 0,0 1 15,0-22-15,-21 21 0,0-21 0,0 0 16,-1 1-16,22-1 0,-21 0 15,0-21-15,0 21 16,21-42 0,0 0-16,0-22 15,0 22-15,21 0 16,0-21-16,-21 21 0,21-22 0,1 1 16,-1 0-16,-21 20 0,21-20 15,0 0-15,0 21 0,0-1 0,-21 1 16,22 0-16,-1 0 0,-21 0 15,21 21-15,0 0 32</inkml:trace>
  <inkml:trace contextRef="#ctx0" brushRef="#br0" timeOffset="4486.88">8022 2392 0,'0'0'0,"21"-21"0,22 0 16,-43-1-16,21 1 16,-21 0-16,21 0 0,-21 0 15,0 0-15,0-1 0,0 1 16,0 0-16,-21 21 0,0 0 16,-22 0-16,22 0 0,0 0 15,-21 0-15,20 21 0,-20 0 16,0 1-16,21-1 0,-1 21 15,1-21-15,0 22 0,21-22 0,0 21 16,0-21-16,0 22 0,0-22 16,0 0-16,21 0 0,0 0 0,1 0 15,-1-21-15,21 22 0,-21-1 16,43-21-16,-43 21 0,21-21 16,-21 0-16,1 0 0,-1 21 15,0-21-15,-21 21 16,0 0-1,-21-21-15,0 22 0,-1-22 16,-20 0-16,0 21 16,-1-21-16,1 21 0,21-21 0,-21 0 15,-1 0-15,22 0 0,0 21 16,0-21-16,0 0 0,-1 0 0,1 0 16,0 0-1,0 0-15,0 0 0,21-21 0,0 0 16,-21 0-16,21-1 0,-22 1 0</inkml:trace>
  <inkml:trace contextRef="#ctx0" brushRef="#br0" timeOffset="4824.68">6308 1672 0,'0'0'0,"0"-21"0,21 21 16,21-21-16,0 21 0,22 0 16,21 0-16,-22 0 0,22 0 15,-1-21-15,22 21 0,-21 0 16,0 0-16,-22 0 0,22 0 15,-22 0-15,22 0 0,-43-21 0,22 21 16,-22 0-16,0 0 0,-20 0 16,-1 0-16,-42 21 15,-1 0 1,1-21-16,-21 21 0,21 0 16,-22-21-16,1 21 0</inkml:trace>
  <inkml:trace contextRef="#ctx0" brushRef="#br0" timeOffset="5447.84">2942 3366 0,'0'0'15,"-42"0"-15,21 0 0,-22 0 0,22 0 0,0 21 16,63-21 15,-21 0-15,22 0-16,-1 0 0,22 0 0,-1 0 15,1 0-15,20 0 0,22 0 16,0 0-16,0 0 0,21 0 16,148 0-16,-127 0 0,0 21 15,22-21-15,20 0 0,-21 0 16,22 0-16,-1 0 0,1 0 0,-1 0 16,1 0-16,-22 0 0,22 0 15,-1 0-15,-20 0 0,-1 0 0,-21 0 16,0 0-16,-21 0 0,0-21 15,-21 21-15,-21 0 0,-22 0 0,1 0 16,-22 0-16,0 0 0,-20 0 16,-44 0-1,1 0-15,0 0 0,-21 0 16,-1 0-16,1 0 0,-21 0 16,-1 0-16,1 0 0</inkml:trace>
  <inkml:trace contextRef="#ctx0" brushRef="#br0" timeOffset="6055.49">2794 3556 0,'21'0'63,"21"0"-63,-20 0 0,20 0 15,0 0-15,1 0 0,20 0 16,1 0-16,-1 0 0,22 0 0,21 0 16,-1 0-16,1 0 0,21 0 15,0 0-15,21 0 0,1 0 0,-1 0 16,21 0-16,0 0 0,1 0 15,-1-21-15,0 21 0,22 0 16,-22 0-16,1 0 0,-1 0 16,0 0-16,1 0 0,-22 0 0,0 0 15,0 0-15,-21 0 0,0 0 16,-21 0-16,-21 0 0,-1 21 0,-20-21 16,-1 0-16,-20 0 0,-1 0 15,-21 0-15,0 0 0,0 0 0,-42 0 31,0 0-15,0 0-16,21-21 0</inkml:trace>
  <inkml:trace contextRef="#ctx0" brushRef="#br0" timeOffset="9624.2">5122 4593 0,'0'0'0,"21"-21"16,1 21-16,-1-21 0,0 21 16,-21-21-16,21 21 0,0-21 0,0-1 15,1 1-15,-1 0 0,0 0 16,21-43-16,-21 43 15,1-21-15,-1 21 0,0-22 0,0 22 16,-21-21-16,0 21 0,0 0 16,0-22-16,0 22 0,-21 21 15,0-21-15,-22 21 0,22 0 0,-21 0 16,0 21-16,-1-21 0,1 21 16,0 0-16,-22 22 0,22-22 15,-1 21-15,1-21 0,0 1 0,21 20 16,-22-21-16,22 21 0,0-20 15,21-1-15,0 21 0,0-21 0,21 0 16,0 1-16,22-1 0,-22 0 16,21 0-16,0 0 0,1-21 15,-1 21-15,22 1 0,-22-1 0,0 0 16,22 0-16,-22 0 0,0 0 0,1 1 16,-22-1-16,21 0 0,-42 0 15,0 21-15,0-20 0,0-1 16,0 21-16,-42-21 0,21 0 15,-22 1-15,1-1 0,0 0 0,-1-21 16,-20 21-16,-1-21 0,22 0 16,-21 0-16,-1 0 0,1 0 0,-1 0 15,22-21-15,-22 21 0,22-21 16,0-22-16,-1 22 0,1-21 0,21 0 16,-22 20-16,22-20 0,0 0 15,21-1-15,0 1 0,0 0 0,0 21 16,0-1-16,21 1 0,22 0 15,-22 21-15,0 0 0,21 0 16,-21 0-16,22 0 0,-22 0 16,21 21-16,-21 0 0,1 22 0,-1-22 15,-21 21-15,0 1 0,21-1 16,-21 0-16,21 1 0,-21-1 0,0 0 16,21 1-16,0-1 0,-21-21 15,22 21-15,-1-20 0,0-1 0,0 0 16,0 0-16,22-21 0,-22 0 15,21 0-15,-21 0 0,22 0 0,-22-21 16,21 21-16,0-21 0,1 0 16,-1-1-16,0-20 0,1 21 0,-1-21 15,0-1-15,1 1 0,-1 21 16,-21-22-16,0 1 0,1 0 16,-1 21-16,-21-22 0,21 22 15,-21 0-15,0 0 0,0 0 16,0 42-1,0 0-15,0 0 16,21 0-16,-21 0 0,21 22 16,-21-22-16,0 21 0,21-21 0,1 1 15,-1 20-15,-21-21 0,21 0 16,0 0-16,0 1 0,0-22 0,1 0 16,-1 0-16,0 0 15,0 0-15,0 0 0,0 0 0,1-22 16,-1 22-16,0-21 0,21-21 15,-21 21-15,1 0 0,-1-22 0,-21 22 16,21-21-16,-21 21 0,21-1 0,-21-20 16,0 21-16,0 0 0,21 0 15,-21-1-15,0 1 0,0 0 0,21 21 16,-21 21 0,0 0-1,0 1-15,0 20 0,0 0 16,0 1-16,0-1 0,0 21 0,0 1 15,0-1-15,0 1 0,0 21 16,0-22-16,0 1 0,0-1 16,0 22-16,0-22 0,0 1 15,0 20-15,0-20 0,0-1 0,0 1 16,0-1-16,-21 1 0,21-22 0,-21 22 16,0-22-16,21 0 0,-21 1 15,0-22-15,-1 21 0,1-21 0,0 1 16,0-1-16,0-21 0,-22 0 15,22 0-15,-21 0 0,21 0 0,-22-21 16,1-1-16,0 1 0,-1 0 0,-20-21 16,21-1-16,-1 1 0,1 0 15,0-1-15,-22-62 16,22 41-16,21 22 0,-1-22 16,22 22-16,0-22 0,0 22 0,0 0 15,22-22-15,20 22 0,0 0 16,1-1-16,-1 1 0,0 0 0,22 20 15,-1-20-15,1 0 0</inkml:trace>
  <inkml:trace contextRef="#ctx0" brushRef="#br0" timeOffset="10302.11">6646 4551 0,'0'0'0,"0"-21"0,21 21 31,-21 21-31,0 0 16,0 0-16,0 0 0,0 1 16,0-1-16,0 0 0,0 21 0,0-21 15,0 22-15,0-22 0,-21 0 16,21 21-16,-21-20 0,21-1 0,0 0 16,0 0-16,0 0 15,-21-21-15,21-21 31,0 0-31,0-21 16,0 20-16,0 1 16,0-21-16,0 21 0,0-22 0,0 22 15,0-21-15,0 21 0,0 0 0,0-1 16,21 1-16,0 0 0,0 21 16,1 0-16,-1 0 0,0 0 0,0 0 15,0 0-15,22 0 0,-22 21 16,0 0-16,0 1 0,0-22 0,0 21 15,-21 21-15,0-21 0,22 0 16,-22 1-16,0-1 0,0 0 16,0 0-16,0 0 0,0 0 0,0 1 15,0-44 17,0 1-17,0 0-15,0 0 0,0-21 0,21 20 16,-21-20-16,21 21 0,0-21 15,0-1-15,0 22 0,1-21 0,-1 21 16,0-22-16,21 22 0,-21 21 16,22-21-16,-22 21 0,0 0 0,21 0 15,-20 21-15,-1-21 0,21 21 16,-21 0-16,0 22 0,-21-22 16,0 21-16,22-21 0,-22 22 0,0-22 15,0 21-15,0-21 0,0 22 16,0-22-16,0 0 0,-22 0 15,22 0-15,0 1 0,0-1 0,0-42 32,22-1-17,-1 1-15,0-21 0,0 21 0,0 0 16</inkml:trace>
  <inkml:trace contextRef="#ctx0" brushRef="#br0" timeOffset="10787.04">7810 4149 0,'0'0'0,"22"-21"0,-1-22 16,-21 64 0,0 1-1,0-1-15,0 21 0,0 0 16,0 1-16,0-1 0,-21 0 0,-1 1 16,22 20-16,0-20 0,0-22 15,-21 21-15,21 0 0,0-20 0,-21 20 16,21-21-16,0 0 0,0 0 15,0 1-15,0-44 32,0 1-32,0 0 15,0 0-15,0 0 0,0 0 16,0-22-16,21 22 0,0-21 16,1 21-16,-1-1 0,0 1 0,21-21 15,-21 42-15,1-21 0,20 0 16,0 21-16,1 0 0,-22 0 0,106 42 15,-106-21 1,0 0-16,21 0 0,-42 1 0,0-1 16,0 21-16,0-21 0,0 0 15,0 22-15,-21-22 0,-21 0 0,-22 43 16,22-43-16,0 0 0,-1 0 16,-20-21-16,42 21 0,-22-21 15,1 0-15,21 0 0,-21 0 0,20 0 16,1 0-16,21-21 15,0 0 1,0 0-16,21 21 16,1-21-16,20-1 0,-21 1 0,21 0 15</inkml:trace>
  <inkml:trace contextRef="#ctx0" brushRef="#br0" timeOffset="11212.01">8636 4360 0,'0'-21'16,"-21"21"-1,0 21 1,-1-21-16,1 22 0,21-1 0,-21 0 16,21 0-16,-21 0 0,0 0 15,21 1-15,0-1 0,0 0 0,0 21 16,0-21-16,0 1 0,0-1 15,0 0-15,0 0 0,21 0 0,0-21 16,0 21-16,0-21 0,1 0 16,-1 0-16,21 0 0,-21 0 0,22 0 15,-22-21-15,0 21 16,21-21-16,-21 0 0,1 0 0,-1 0 16,0-1-16,0 1 0,-21-21 0,0 21 15,0-22-15,0 22 0,0-21 16,0 21-16,-21-22 0,0 22 0,0 0 15,-1 0-15,1 0 0,-21 21 16,21 0-16,0 0 0,-22 0 16,22 0-16,0 0 0,0 0 0,-22 0 0,22 0 15,0 21-15,0-21 0,0 21 16,21 0-16,21-21 16,0 0-1,21 0-15</inkml:trace>
  <inkml:trace contextRef="#ctx0" brushRef="#br0" timeOffset="11480.44">9250 3874 0,'0'0'16,"0"-22"-16,0-20 0,0 21 0,0 0 16,0 42 15,0 0-31,0 0 0,0 64 15,0-22-15,-21 1 16,-1-22-16,1 22 0,21-1 0,-21 1 16,0-1-16,0 1 0,21-22 0,-21 0 15,-1 1-15,22-1 0,-21 0 16,21-20-16,0-1 0,0 21 0,0-21 16,0 0-16,21-21 15,1 0-15,-1 0 16,0 0-16,0-21 0</inkml:trace>
  <inkml:trace contextRef="#ctx0" brushRef="#br0" timeOffset="11903.85">9758 4318 0,'0'-42'15,"0"21"-15,-21 21 16,-1 0-16,1 0 0,0 0 15,0 0-15,0 0 0,0 0 16,-1 21-16,1-21 0,0 21 0,0 0 16,0 0-16,0 0 0,21 1 0,-22-1 15,22 0-15,0 0 0,0 0 16,0 0-16,22 1 0,-1-22 16,0 21-16,0-21 15,21 21-15,1-21 0,-22 21 0,21-21 0,22 0 16,-22 21-16,0-21 0,1 0 15,-1 21-15,-21-21 0,22 22 16,-22-22-16,0 21 0,-21 0 16,0 0-16,-21-21 15,-22 21-15,22-21 0,-21 0 0,0 21 16,-1-21-16,1 0 0,-22 0 16,22 0-16,0 22 0,-1-22 0,22 0 15,-21 0-15,0 0 0,20 0 0,1 0 16,0 0-16,0 0 0,0 0 15,0 0-15,-1 0 0,1 0 0,0 0 16,0 0 0,21-22-16,0 1 0</inkml:trace>
  <inkml:trace contextRef="#ctx0" brushRef="#br0" timeOffset="13443.66">11197 4445 0,'0'0'0,"0"-21"0,0 0 16,0 0-16,0-1 16,0 1-16,0-21 0,0 21 0,0 0 0,0-1 15,0 1-15,0 0 0,0 42 47,0 0-47,0 1 0,0 20 0,-21 0 16,21 1-16,-21-1 0,21-21 15,-21 21-15,21 1 0,0-1 0,-22-21 16,22 22-16,-21-22 0,21 0 0,0 0 16,0 0-16,0 0 0,21-42 31,-21 0-31,22 21 15,-1-21-15,-21 0 0,42-43 16,-21 43-16,0-21 16,1 21-16,-1-1 0,0-20 0,0 21 15,-21 0-15,21 0 0,0-1 0,1 1 16,-1 21 0,-21 21-16,0 1 0,0-1 15,0 0-15,21 0 0,-21 21 16,0 22-16,0-1 15,0-41-15,0 20 0,21-21 16,0 21-16,0-20 0,1-1 0,-1 0 16,0-21-16,0 21 0,0-21 15,22 0-15,-1 0 0,-21 0 16,21-21-16,1 21 0,-1-21 0,0 0 16,22-1-16,-22-20 0,1 21 15,-1 0-15,0-43 0,1 22 16,-43 0-16,0-1 0,0 22 15,0-21-15,0-1 0,0 22 0,-22-21 16,1 21-16,0 0 0,0-1 16,0 1-16,0 21 0,-1 0 15,1 0-15,0 0 0,0 21 0,0-21 16,21 22-16,-21-1 0,21 0 0,0 0 16,0 0-16,0 0 0,21 1 15,0-22-15,21 21 0,-21-21 16,22 0-16,-1 0 0,0 0 15,1 0-15,20 0 0,-20-21 16,20 21-16,-21-22 0,1 1 0,20 0 16,-20 0-16,20 0 0,-21-22 15,1 1-15,-1 21 0,0-21 0,1-1 16,-1-20-16,-21 20 0,22 1 16,-22 0-16,0-22 0,-21 22 0,0 0 15,21-1-15,-21 1 0,0 0 16,0-1-16,0 22 0,0 0 0,-21 0 15,0 21-15,0 0 16,21 21-16,-22 21 16,1-21-16,21 22 0,-21-1 0,0 0 15,0 22-15,0-1 0,21 1 16,-22-1-16,1 1 0,0-1 0,21 22 16,-21-21-16,21-1 0,-21-21 15,21 22-15,-21-22 0,21 1 0,0-1 16,0 0-16,0-21 0,-22 22 0,22-22 15,0 0-15,0-42 32,22 0-17,-22-22-15,21 22 16,0 0-16,0-21 0,0 21 16,0-22-16,1 1 0,-1 0 0,21 20 15,-21-20-15,0 21 0,1 0 0,-1 0 16,0 21-16,0 0 0,0 0 15,0 21-15,1 0 0,-22 0 16,0 0-16,0 0 0,21 22 16,-21-22-16,0 21 0,0-21 0,21 22 15,-21-22-15,0 0 0,0 0 16,0 22-16,21-22 0,0 0 16,0 0-16,1-21 0,-1 0 15,0 0-15,0 0 16,0 0-16,22 0 0,-22 0 0,0-21 15,21 0-15,-21 0 0,1-1 16,-1-20-16,21 21 0,-21-21 0,0 20 16,-21-20-16,22 21 0,-22-21 0,21 20 15,-21 1-15,0 0 0,0 0 16,0 42 0,0 0-1,0 0-15,0 1 0,0-1 16,-21 0-16,21 0 0,0 0 15,0 0-15,0 1 0,0-1 16,0 0-16,0 0 16,0 0-16,0-42 31,0 0-15</inkml:trace>
  <inkml:trace contextRef="#ctx0" brushRef="#br0" timeOffset="13579.65">13652 4106 0,'0'0'0,"-21"-21"15,21 42 1,0 1 0</inkml:trace>
  <inkml:trace contextRef="#ctx0" brushRef="#br0" timeOffset="14275.91">14160 4128 0,'0'0'16,"0"-22"0,0 1-16,-21 21 0,0 0 15,0 0-15,0 21 16,0 1-16,-22-1 0,22 0 0,0 0 15,21 21-15,-21-20 0,0 20 0,21-21 16,-22 21-16,22 1 0,0-22 16,0 21-16,0-21 0,0 1 0,0-1 15,0 21-15,22-42 0,-1 21 16,0 0-16,21-21 0,-21 0 0,22 0 16,-1 0-16,0 0 0,1 0 0,-1 0 15,22 0-15,-22-21 0,0 0 16,1 21-16,-22-42 0,21 21 15,-21-1-15,22-20 0,-22 0 0,0-1 16,0 1-16,-21 0 0,0-22 16,21 22-16,-21-22 0,0 22 15,0-21-15,0 20 0,0 1 0,0 0 16,0 20-16,0 1 0,0 0 0,0 0 16,-21 21-16,21 21 15,0 0-15,0 0 0,0 22 16,0-1-16,0 0 0,0 22 15,0-22-15,-21 22 0,21-22 0,-21 0 16,21 1-16,0-1 0,0 0 16,-21 1-16,21-22 0,-22 0 0,22 0 15,-21 0-15,21 1 0,21-44 47,1 1-47,-1 0 16,0 0-16,0 0 0,0-22 0,0 22 15,22-21-15,-22 0 0,0 20 0,0-20 16,22 21-16,-22 0 0,0 0 16,0 21-16,0 0 0,0 0 0,1 21 15,-22 0-15,21 0 16,-21 21-16,0-20 0,0 20 0,0-21 16,0 21-16,0-20 0,0 20 15,0-21-15,0 0 0,0 0 0,0 1 16,0-1-16,0 0 15,0 0-15,21-21 16,0 0 0,0 0-16,22-21 0</inkml:trace>
  <inkml:trace contextRef="#ctx0" brushRef="#br0" timeOffset="14564.35">16129 4022 0,'0'0'0,"-21"0"16,0 21-16,-1 21 15,1 1-15,0-22 0,0 21 16,21-21-16,-21 22 0,0-22 16,-1 21-16,22-21 0,0 0 0,0 22 15,-21-22-15,21 0 0,0 0 16,0 0-16,0 1 15,21-22 1,1 0-16,-1 0 16,0 0-16,21 0 0,-21-22 15,22 22-15,-1-21 0,-21 0 0,22 0 0,-1 0 16,0-22-16,-21 22 16</inkml:trace>
  <inkml:trace contextRef="#ctx0" brushRef="#br0" timeOffset="14864.29">16510 4149 0,'0'0'0,"21"-21"16,-21-1-16,0 1 0,0 0 0,0 0 15,-21 21 1,0 0-16,0 21 0,-1 0 0,1 0 16,-21 1-16,21-1 0,-22 0 15,22 0-15,0 0 0,0 0 0,0 1 16,21-1-16,0 0 0,0 0 16,0 0-16,21-21 15,0 0-15,21 0 0,-20 21 0,-1-21 16,21 0-16,-21 0 0,0 22 15,22-22-15,-22 21 0,0-21 0,-21 21 16,0 0-16,0 0 16,0 0-16,-21 1 15,0-1-15,0-21 0,-22 21 0,22-21 16,-21 0-16,-1 21 0,22-21 16,-21 0-16,21 0 0,-22 0 0,22 0 15,0 0-15,0 0 0,0 0 16,0-21-16,-1 21 0,1-21 0,0 0 15</inkml:trace>
  <inkml:trace contextRef="#ctx0" brushRef="#br0" timeOffset="15034.75">15515 3768 0,'-21'0'16,"21"21"-1,0 0 1,21-21 0,0 0-16,0 0 0,1 0 0</inkml:trace>
  <inkml:trace contextRef="#ctx0" brushRef="#br0" timeOffset="16860.34">16954 4128 0,'0'0'16,"0"-22"-16,22-20 0,-1 21 15,-21-21-15,0 20 0,21 1 0,-21-21 0,0 21 16,0 0-16,0-1 0,0 1 15,0 0-15,0 0 0,0 42 32,0 0-32,0 22 0,0-1 15,-21 0-15,21 1 0,0 20 16,0 1-16,-21-1 0,-1-21 0,22 22 16,0-1-16,0 1 0,-21-22 15,21 22-15,0-22 0,0 0 0,0 1 16,0-22-16,0 0 0,0 21 15,21-42-15,1 22 0,-1-22 0,0 0 16,0 0-16,21 0 0,-20 0 16,20-22-16,-21 1 0,21 0 0,1-21 15,-1 21-15,0-22 0,1 1 0,-1 0 16,0-1-16,-20-20 16,20-1-16,0 1 0,-21-1 0,22 1 15,-22 20-15,0-20 0,0 21 16,0-1-16,1 22 0,-22 0 0,21 0 15,-21 42 1,0 0-16,0 21 16,0 1-16,-21-1 0,21 0 15,-22 1-15,22-1 0,-21 0 0,21 22 16,0-22-16,0-21 0,0 22 16,0-22-16,0 21 0,21-21 0,1 1 15,-1-1-15,21-21 0,-21 0 16,0 0-16,22 0 0,-22 0 15,21 0-15,1 0 0,-1-21 0,0 21 16,1-43-16,20 22 0,-21 0 16,1-21-16,-1 20 0,0-20 0,1 0 15,-1 21-15,-21-22 0,0 22 16,1 0-16,-22 0 0,0 0 0,0 42 31,0 0-31,0 0 0,0 0 0,0 0 16,0 22-16,0-22 0,-22 21 0,22-21 15,0 22-15,0-22 16,0 0-16,0 0 0,22 0 0,-1 22 16,0-22-16,-21 0 15,21 0-15,-21 0 16,21-21-16,-42 0 31,0-21-31,0 21 0,21-21 16,-21 0-16,-1 21 0,1-21 15,0 0-15,0-1 0,0 22 16,42 22 31,0-22-47,0 21 16,0-21-16,22 21 0,-22-21 0,21 0 15,1 0-15,-1 21 0,0-21 16,1 0-16,20 0 0,-21 0 0,1 0 15,-1 0-15,0 0 0,1-21 16,20 21-16,-20-21 0,-22 0 0,21-1 16,0 1-16,1 0 0,-22 0 15,21-21-15,-21 20 0,1-20 0,-1 0 16,-21 21-16,0-22 0,21 22 16,-21-21-16,0 21 0,0-1 15,0 1-15,0 0 0,-21 21 16,0 0-16,-1 21 0,1 0 15,0 1-15,0-1 0,0 0 0,0 21 16,-1-21-16,1 22 0,21-22 16,0 21-16,0-21 0,0 1 0,0 20 15,0-21-15,0 0 0,21 0 16,1 1-16,20-1 0,0 0 0,1-21 16,-1 0-16,21 21 0,-20-21 15,41 0-15,-20 0 0,-1 0 0,1 0 16,-1-21-16,1 21 0,-1-21 0,22 0 15,-43-1-15,22 1 16,-1 0-16,-20 0 0,-1-21 0,0 20 16,1-20-16,-22 0 0,0-1 0,-21 1 15,0 21-15,0-21 0,0-1 16,0 22-16,-21 0 0,0 0 0,0 0 16,-1 21-16,-20 0 0,0 0 15,21 21-15,-22 0 0,1 0 0,21 0 16,-22 22-16,22-22 0,0 21 15,-21 0-15,42-20 0,-21 20 0,21-21 16,0 21-16,0-20 0,0 20 16,0-21-16,0 0 0,0 0 0,21-21 15,0 22-15,0-22 0,0 0 16,0 0-16,1 0 16,-1 0-16,0 0 0,0 0 0,0-22 15,0 1-15,1 0 0,-1 0 0,0 0 16,0-22-16,0 1 0,-21 21 15,21-21-15,1-22 0,-22 22 0,0-22 16,21 22-16,0-22 0,0 22 16,-21-21-16,21-1 0,0 1 0,-21 20 15,0-20-15,0-1 0,0 22 16,0 0-16,0-1 0,0 1 0,0 21 16,-21 21-1,0 21-15,0 21 0,21-21 0,-21 43 16,0-22-16,-1 22 15,1-1-15,21 1 0,0-1 0,0 22 16,0-22-16,0 22 0,0-21 0,0-1 16,0 1-16,0-22 0,0 0 15,21 1-15,1-1 0,-22-21 0,21 21 16,0-20-16,0-22 0,-21 21 16,21-21-16,0 0 0,1 0 0,20 0 15,-21 0-15,21-21 0,1-1 16,-1 1-16,0 0 0,22 0 0</inkml:trace>
  <inkml:trace contextRef="#ctx0" brushRef="#br0" timeOffset="17160.16">22458 3217 0,'0'0'0,"0"-42"0,0 21 0,0 0 16,0 0-16,-21 21 15,-1 0-15,1 21 0,-21 0 0,21 0 16,0 21-16,-1 22 0,-20-22 16,21 22-16,0-1 0,0 22 0,-1-22 15,1 1-15,0-1 0,21 22 16,-21-21-16,21-1 0,0 1 16,-21-22-16,21 21 0,0-20 15,0-1-15,0-21 0,0 22 0,-21-22 16,21 0-16,0 0 0,0 0 15,21-21 1,0 0-16,0 0 0,0-21 16,0 0-16,1 0 0,20 0 15</inkml:trace>
  <inkml:trace contextRef="#ctx0" brushRef="#br0" timeOffset="17527.96">22691 3789 0,'0'0'0,"0"-21"16,0 0-16,-43 21 15,22 0-15,0 0 0,0 21 16,-22 0-16,22 0 0,-21 21 16,21-20-16,0 20 0,-1 0 0,1 1 15,0-1-15,21 21 0,0-20 16,0-1-16,0-21 0,21 0 16,0 1-16,22-1 0,-22 0 0,21-21 15,1 0-15,20 0 0,-21 0 16,1 0-16,63 0 15,-64 0-15,0-21 0,1 0 0,-22-1 16,21 1-16,-21-21 0,0 0 16,1-1-16,-1 1 0,-21 0 15,0 20-15,0-20 0,0 0 0,0 21 16,-21-1-16,-1 1 0,1 0 0,-21 21 16,21 0-16,-22 0 0,1 0 15,0 0-15,-1 0 0,1 0 0,0 0 16,21 0-16,-1 21 0,1-21 15,0 0-15,21 21 0,-21-21 32</inkml:trace>
  <inkml:trace contextRef="#ctx0" brushRef="#br0" timeOffset="17795.81">21844 3493 0,'0'0'0,"-21"0"0,21-22 0,0 1 16,21 0-16,21 21 0,1 0 16,-1-21-16,21 21 0,1 0 15,21 0-15,-1-21 0,1 21 0,21 0 16,-22 0-16,22 0 0,-21-21 16,0 21-16,-1 0 0,1 0 15,-22-22-15,-20 22 0,-1-21 0,0 21 16,-20 0-16,-1 0 0,0 0 15,-42 0 1,0 21 0,-1-21-16,-41 22 0,21-1 0,-43 0 15,0 0-15,1 21 0</inkml:trace>
  <inkml:trace contextRef="#ctx0" brushRef="#br0" timeOffset="18685.32">2180 6096 0,'-21'0'31,"0"21"-31,21 0 0,-21 22 16,-1-1-16,1 22 0,0 20 15,21 22-15,0-21 0,0 42 0,0-21 16,0 42-16,0-21 16,-21 21-16,21 0 0,-21-21 0,0 21 15,21-21-15,-22 21 0,1-21 16,0-21-16,0 21 0,0-42 15,21 21-15,-21-22 0,-1-20 0,22-1 16,-21 1-16,21-22 0,0 1 16,0-22-16,0 0 0,0 0 0,0-42 15,0-21 1,21 20-16,-21-20 0</inkml:trace>
  <inkml:trace contextRef="#ctx0" brushRef="#br0" timeOffset="18824.77">1820 7535 0,'0'0'0,"0"-105"0,0 41 0,0-21 16,21 22-16,1-1 0,-1 1 15,0 21-15,42 20 0,-20-20 16,-1 0-16,0-1 0,-20 1 0,-1 21 16,21-21-16</inkml:trace>
  <inkml:trace contextRef="#ctx0" brushRef="#br0" timeOffset="19011.73">2603 6752 0,'22'0'16,"-1"21"-16,0 1 0,0-1 15,-21 0-15,0 0 0,0 0 16,0 0-16,0 22 0,-21-22 16,-21 21-16,20-21 0,-20 22 15,-21-22-15,20 21 0,1-21 0,-22 22 16,22-22-16,-21 0 0,20 0 16,22 0-16,-21 1 0,21-22 0,-1 0 15,65-22 1,-22 1-1,21 0-15,1 0 0,-1 0 0,21 0 16,-20-1-16,20 1 0</inkml:trace>
  <inkml:trace contextRef="#ctx0" brushRef="#br0" timeOffset="19092.21">3027 7091 0,'0'0'0,"21"21"0</inkml:trace>
  <inkml:trace contextRef="#ctx0" brushRef="#br0" timeOffset="20220.65">3323 6900 0,'21'-21'15,"0"0"-15,1 0 0,-1 0 16,0 0-16,0-1 0,0 1 0,0-21 16,-21 21-16,0 0 15,0 42 1,0 0-1,-21 0-15,0 21 0,0-20 16,0 20-16,21-21 0,0 21 0,-21 1 16,21-22-16,0 0 0,0 21 15,0-20-15,0-1 0,21-21 0,0 21 16,0-21-16,0 0 0,22 0 16,-22 0-16,21 0 0,0 0 0,1-21 15,-22 0-15,21-1 0,1 1 16,-1 0-16,0 0 0,-21-21 0,22 20 15,-22-20-15,0 21 16,0 0-16,0-22 0,1 22 0,-22 0 16,0 0-16,21 21 15,-21 21 1,0 0-16,0 0 0,0 1 16,0-1-16,0 0 0,0 21 0,0-21 15,21 1-15,-21 20 0,21-21 16,-21 0-16,21 0 0,0 1 0,1-1 15,-1-21-15,21 0 0,-21 0 16,0 0-16,22 0 0,-22 0 16,21-21-16,1-1 0,-1 22 0,0-21 15,1-21-15,-1 21 0,0 0 16,1-22-16,-1 1 0,-21 21 16,21-22-16,-20 1 0,-1-21 15,0 20-15,0 1 0,0 0 16,-21-22-16,21 22 0,-21-1 0,0 22 15,0-21-15,0 21 0,0 0 0,0-1 16,0 44 0,0-1-1,0 21-15,0 22 0,0-22 16,0 43-16,-21-22 0,21 22 0,-21-1 16,0 1-16,0 21 0,21 0 15,-21 0-15,-1-1 0,1 1 16,0 0-16,0 0 0,21 21 0,0-21 15,-21 21-15,21-21 0,0-1 16,0 1-16,0 0 0,0-21 0,0 21 16,21-43-16,-21 22 0,21-22 0,0 1 15,0-1-15,1-20 0,-1-22 16,0 0-16,0 0 0,0-21 0,0 0 16,1-21-16,20 0 0,-21 0 15,0-22-15,0 1 0,22-22 16,-22 1-16,0-1 0,0 1 0,0-22 0,-21 22 15,0-22-15,22-21 16,-22 22-16,0-1 0,0 0 0,0 1 16,0-1-16,-22 0 0,22 1 0,-21 20 15,0 1-15,0-1 0,0 1 16,-22 20-16,22 1 0,0 21 0,0-22 16,0 22-16,-22 21 0,22-21 15,0 21-15,21-21 0,0 0 16,0 0-1,21-1-15,0 44 0,1-22 0,-1 0 16,42-64-16,-20 43 0,-1 0 16,0-22-16,1 22 0,-1 0 15,0-21-15,-21-1 0,22 22 16,-1-21-16,-21 21 0,22 0 0,-22-1 16,0-20-16,-21 21 15,0 0-15,-21 21 31,21 21-31,0 0 0,0 0 16,-21 0-16,21 1 0,0 20 16,0-21-16,0 21 0,0-20 0,0-1 15,21 0-15,-21 0 0,21 0 16,0 0-16,0 1 0,0-1 16,1-21-16,-1 0 0,0 0 15,0 0-15,0 0 0</inkml:trace>
  <inkml:trace contextRef="#ctx0" brushRef="#br0" timeOffset="21520.48">5842 6964 0,'0'0'0,"0"-21"16,21 0-16,-21-1 0,0 1 16,0 0-16,0-21 0,0 21 0,0-22 15,0 22-15,-21-21 0,0 21 0,0-1 16,-1 1-16,1 0 0,-21 0 16,21 21-16,0 0 0,-22 0 0,22 0 15,-21 21-15,21 0 0,-1 0 16,1 22-16,0-22 0,0 21 0,21-21 15,0 22-15,0-22 16,0 21-16,0-21 0,0 1 0,21-1 16,0-21-16,0 21 0,1-21 15,-1 0-15,0 0 0,42 0 16,-41 0-16,-1 0 0,21 0 0,0 0 16,-20-21-16,20 0 0,0-1 15,-21 1-15,22 0 0,-22 0 0,21 0 16,-21 0-16,1-1 0,-1 1 15,0 0-15,0 0 0,-21 0 16,21 21 0,-21 21-16,0 0 0,0 0 15,0 22-15,0-22 16,0 0-16,0 0 0,0 0 16,0 0-16,21 1 0,-21-1 0,22 0 15,-22 0-15,21-21 0,0 21 0,0-21 16,0 0-16,0 0 0,1 0 15,20 0-15,-21 0 0,21 0 0,-20-21 16,20 0-16,0 0 0,-21 21 16,22-21-16,-22-1 0,21-20 0,-21 21 15,1 0-15,-1-22 0,0 22 16,-21 0-16,0-21 0,0 21 0,0-1 16,0 1-16,0 0 0,-21 42 31,21 0-31,0 1 0,0-1 15,0 0-15,0 0 0,0 0 16,0 22-16,0-22 0,-21 0 16,21 0-16,0 0 0,0 0 0,0 1 15,0-1-15,0 0 16,0-42 15,0 0-15,0-1-16,0 1 0,0-21 15,21 21-15,-21-22 16,21 22-16,-21-21 0,21 21 0,0-22 16,-21 22-16,21 0 0,1 0 0,-1 0 15,0 21-15,0 0 16,0 0-16,-21 21 0,21 0 0,1 0 16,-22 0-16,0 22 0,0-22 15,21 0-15,-21 21 0,21-20 0,-21-1 16,0 21-16,0-21 0,0 0 15,0 22 1,0-22-16,21-21 16,0 0-1,-21-21 1,0 0-16,21-1 0,1 1 0,-22 0 16,21 0-16,0 0 0,-21-22 15,21 1-15,0 21 0,-21-21 0,21 20 16,1-20-16,-1 21 0,-21 0 15,21 0-15,-21-1 0,21 22 0,-21 22 32,0-1-32,21 0 0,-21 0 0,0 21 15,0-20-15,0 20 0,0-21 0,0 21 16,0-20-16,0 20 0,0-21 16,0 0-16,0 0 0,21 1 0,1-1 15,-22 0-15,21-21 0,0 0 16,0 21-16,0-21 0,0 0 15,1 0-15,20 0 0,-21 0 0,0-21 16,22 0-16,-22 21 0,21-21 16,-21-1-16,22 1 0,-22 0 0,0-21 15,21 21-15,-21-1 0,1 1 16,-1-21-16,-21 21 0,0 0 0,0-1 16,0 1-16,0 0 0,-21 21 31,-1 21-31,1-21 0,0 21 0,0 22 15,0-22-15,0 0 16,21 0-16,-22 0 0,22 22 0,0-22 16,-21 0-16,21 0 0,0 0 0,0 1 15,0-1-15,0 0 0,0 0 16,0 0-16,21-21 16,-42 0 30,0-21-30,0 0-16,0 0 0,21 0 16</inkml:trace>
  <inkml:trace contextRef="#ctx0" brushRef="#br0" timeOffset="22255.57">9673 5906 0,'0'0'0,"21"-22"0,0 1 15,1 0-15,-1-21 0,0 21 16,-21-1-16,0 1 0,21 21 0,-21-21 15,0 0-15,0 0 0,-21 21 16,0 0 0,0 0-16,-22 0 0,22 0 15,-21 21-15,21 0 0,-22 21 0,22 1 16,-21-1-16,21 0 0,-22 22 16,22-22-16,0 22 0,0-1 0,0 1 15,-1 20-15,22-20 0,0 21 0,-21-22 16,21 1-16,0-1 0,0 1 15,0-22-15,21 0 0,1 1 0,-1-22 16,21 0-16,-21 0 0,22-21 16,-1 0-16,21 0 0,-20 0 0,20-21 15,-20 0-15,20 0 0,1-22 16,-1 22-16,1-21 0,-1-22 16,-21 22-16,1-22 0,-1 22 0,-21-21 15,0 20-15,-21-20 0,0-43 16,0 64-16,-21-22 0,-21 22 15,21-1-15,-43 1 0,22 0 0,-22-1 16,1 22-16,-1 0 0,1 0 16,-1 21-16,1 0 0,-1 0 0,22 21 15,0-21-15,21 42 0,-22-20 16,22-1-16,0 21 0,21-21 0,0 22 16,0-22-16,0 0 0,0 0 0,21 21 15,0-42-15,22 22 16,-1-1-16,21-21 0,-20 0 0,20 0 15,22 0-15,0 0 0,-22-21 0</inkml:trace>
  <inkml:trace contextRef="#ctx0" brushRef="#br0" timeOffset="22624.52">10689 5821 0,'0'0'16,"42"-42"-16,1-1 0,-22 1 0,0-85 16,-21 85-16,0-1 15,0 22-15,0 0 0,-21 0 0,0 21 16,0 0-16,-1 0 0,1 21 0,0 0 15,0 0-15,0 22 0,21 20 16,-21 1-16,-1-1 0,1 1 16,21 20-16,0 1 0,-21 0 15,0-1-15,0 22 0,21-21 0,-21 21 16,-1-1-16,22 1 0,-21 0 0,0 0 16,0 0-16,0 0 0,21 21 15,-21-22-15,-1 1 0,1 0 0,0 0 16,0 0-16,0 21 0,0-43 0,-22 22 15,22 0-15,0-21 0,0-1 16,0 1-16,-1-21 0,1-1 0,0 1 16,0-22-16,21 0 0,0-21 0,0 22 15,-21-43-15,0 0 16,21-21 0,0-22-16,-22 1 0,22 0 0,0-1 15,0-41-15,0 20 0,0-21 16,0 1-16,22-22 0,-1 0 0,0 0 15,0 0-15,0-21 0,22 22 0</inkml:trace>
  <inkml:trace contextRef="#ctx0" brushRef="#br0" timeOffset="23523.74">10393 6583 0,'0'0'0,"21"-64"0,0 22 0,-21-21 0,21 20 16,0 1-16,1 0 0,-22 20 15,21 1-15,0 0 0,0 0 0,0 0 16,0 0-16,1 21 0,20 0 15,-21 0-15,0 0 0,22 21 0,-22 0 16,0 0-16,0 0 0,0 0 0,-21 22 16,21-1-16,-21-21 0,0 22 15,0-1-15,0 0 0,-21-21 0,0 22 16,0-22-16,0 21 0,0-21 0,-1 1 16,1-22-16,0 21 0,0-21 15,0 21-15,0-21 0,21-21 31,0 0-31,0-1 0,0 1 16,0 0-16,21 0 0,0 0 16,0 0-16,-21-1 0,21 22 15,0-21-15,1 0 0,-1 21 0,0-21 16,0 21-16,0 0 0,0-21 16,1 21-16,-1-21 0,0-1 15,0 22-15,0-21 0,22 21 16,-22-21-16,0 0 0,21 0 15,-21 0-15,22-1 0,-22 1 0,21 0 16,-21 0-16,1 0 0,-1 0 16,-21-22-16,0 22 0,0 0 0,0 0 15,-21 21 1,-1 0-16,1 0 0,0 21 16,21 0-16,-21 0 0,21 22 15,-21-22-15,21 0 0,0 21 16,0-21-16,0 1 0,0 20 0,0-21 15,0 0-15,21 0 0,0 1 0,0-1 16,0-21-16,1 21 16,-1-21-16,0 0 0,0 0 0,0 0 15,0 0-15,22-21 0,-22 0 0,0-1 16,0 1-16,0 0 0,1 0 16,-1 0-16,0 0 0,0-1 0,21-20 15,-20 21 1,-1-21-16,0 20 0,0 1 15,0 21-15,0 0 0,1 0 0,-1 0 16,0 21-16,-21 1 0,21-1 16,0 0-16,-21 0 0,0 0 0,0 0 15,0 22-15,0-22 0,0 0 0,0 21 16,0-20-16,0-1 0,0 0 16,0 0-16,0 0 0,0-42 31,0 0-16,0 0-15,0 0 16,0-1-16,0-20 0,0 21 16,0 0-16,0-22 0,0 22 0,0-21 15,0 21-15,0-22 0,0 22 0,21 0 16,1 0-16,-1 0 0,0 21 16,0 0-16,0 0 0,0 0 15,1 0-15,-1 0 0,0 21 16,-21 0-16,21 0 0,0 0 0,0 1 15,1-1-15,-1 0 0,-21 0 0,21 0 16,0 0-16,0 22 0,0-22 16,1-21-16</inkml:trace>
  <inkml:trace contextRef="#ctx0" brushRef="#br0" timeOffset="25460.38">12509 6392 0,'0'0'0,"22"0"16,62-21-1,-63 21-15,1-21 0,-1 0 0,0 0 16,-21 0-16,21-1 0,-21 1 0,21 0 15,-21-21-15,0 21 0,0-1 0,0 1 16,0-21-16,-21 42 0,0-21 16,0 0-16,0 21 0,-1 0 15,-20 0-15,21 21 0,0 0 16,0 0-16,-22 0 0,22 0 0,0 22 16,0-22-16,0 21 0,-1 1 0,1-22 15,21 21-15,0 0 16,0-20-16,0-1 0,0 21 0,0-21 15,0 0-15,21 1 0,1-22 0,-1 21 16,0-21-16,0 0 0,0 0 16,0 0-16,1 0 0,-1-21 0,0-1 15,0 1-15,0 0 0,0 0 0,1 0 16,-1 0-16,0-22 0,-21 22 16,21 0-16,-21-21 0,0 20 0,0-20 15,0 21-15,0 0 16,0-22-16,0 22 0,0 0 0,-21 21 31,21 21-31,0 0 16,-21 1-16,21-1 0,0 0 0,-21 42 15,21-20-15,0 20 16,0-42-16,21 1 0,0 20 16,0-21-16,0 0 0,0-21 0,22 21 15,-22 1-15,0-22 0,21 0 0,-20 0 16,20 0-16,0 0 0,-21-22 15,1 1-15,20 0 0,-21 0 0,21 0 16,-20-22-16,-1 22 0,0-21 16,0 0-16,0-1 0,0 1 0,1 0 15,-1-1-15,0-20 0,-21-1 16,21 1-16,0-1 0,0 1 16,1-1-16,-1 1 0,0-1 0,0 22 15,0 0-15,-21-1 0,21 22 16,-21 0-16,0 0 0,0 42 15,0 0-15,0 0 0,0 0 16,-21 22-16,0-1 0,0 0 16,0 22-16,0-1 0,-1-20 0,1 20 15,0 1-15,21-1 0,0 1 16,-21-22-16,21 0 0,0 22 0,0-22 16,0 1-16,0-1 0,0 0 0,21-21 15,0 1-15,0-1 16,1 0-16,-1-21 0,0 0 0,0 0 15,21 0-15,-20 0 0,20 0 0,-21-21 16,21 0-16,-20-1 0,-1-20 16,21 21-16,-21 0 0,0 0 0,1-22 15,20-20-15,-21 42 0,0-1 16,-21 1-16,0 0 0,0 0 16,0 0-16,0 42 15,0 0 1,-21 0-16,0 0 0,21 1 0,-21-1 15,21 0-15,0 21 0,0-21 16,0 1-16,0 20 0,0-21 16,21 0-16,0 0 0,0 1 0,0-1 15,1 0-15,20-21 0,-21 0 16,0 0-16,0 0 0,22 0 16,-22-21-16,0 21 0,0-21 15,0-1-15,1 1 0,-1-42 16,0 42-16,0-1 0,-21 1 15,21-21-15,-21 21 0,0 0 0,21-1 16,-21 1-16,22 21 0,-22 21 31,0 1-31,-22-1 16,22 0-16,-21 0 16,21 0-16,0 0 0,0 1 15,0-1-15,0 0 0,0 0 0,0 0 16,0 0-16,0 1 0,21-1 15,1-21-15,-1 0 16,0 0-16,0 0 0,0-21 16,0 21-16,-21-22 15,0 1-15,22 0 0,-22 0 0,0 0 16,21 0-16,-21-1 0,0 1 0,0 0 16,0 0-16,-21 0 0,-1 21 15,1-21-15,0-1 0,0 22 16,0 0-16,0 0 0,-1 0 0,1 0 15,0 0-15,0 0 0,42 0 47,0 0-47,0 0 0,1 0 16,-1 0-16,21 0 0,-21 0 0,22-21 16,-22 21-16,21 0 0,-21 0 15,0-21-15,1 21 0,20 0 0,-21 0 16,0 0-16,0 0 0,1 21 15,-1 0-15,-21 1 0,0-1 16,0 0-16,21 0 0,-21 0 16,0 0-16,0 1 0,0-1 0,0 0 15,0 0-15,0 0 0,0 0 16,0 1-16,0-1 0,0 0 0,-21-21 16,21 21-16,-21-42 31,21 0-16,0 0-15,0-1 0,0 1 16,0 0-16,0 0 0,0 0 0,0 0 16,0-22-16,21 22 0,-21 0 0,21-21 15,0 20-15,0 1 0,0-21 16,1 21-16,-1 0 0,0-1 16,0 22-16,0 0 0,-21-21 15,21 21-15,1 0 0,-22 21 16,0 1-16,0-1 0,0 0 0,0 21 15,0-21-15,0 22 0,0-22 16,0 0-16,0 21 0,0-20 0,0 20 16,0-21-16,0 0 0,0 0 0,0 1 15,0-1-15,21 0 0,0-21 16,0 0-16,0 0 0,0 0 0,1 0 16,-1 0-16,0 0 0,0 0 0,0-21 15,0 0-15,1-1 16,-1 22-16,0-21 0,0 0 0,0-21 15,0 21-15,1-1 0,-1 1 0,-21 0 16,0-21-16,0 21 0,0-22 16,0 22-16,0 0 0,0 0 0,0 0 15,0-1-15,-21 22 16,-1 0-16,1 22 0,0-1 16,21 0-16,-21 0 0,21 0 0,-21 0 15,21 1-15,-21 20 0,21-21 16,0 0-16,0 0 0,0 22 0,0-22 15,0 0-15,0 0 16,0 0-16,-22-21 0,22 22 16,-21-22-1,21-22 1,-21 22-16,0-21 16,0 0-16,0 0 0,21 0 0,-22 0 15,1-1-15</inkml:trace>
  <inkml:trace contextRef="#ctx0" brushRef="#br0" timeOffset="25656.33">14690 5694 0,'0'0'0,"-22"0"0,1 0 15,0-21-15,0 21 16,21-21-16,-21 21 47,0 0-47,-1 0 0,1 0 0</inkml:trace>
  <inkml:trace contextRef="#ctx0" brushRef="#br0" timeOffset="25867.73">12890 5969 0,'0'0'0,"-42"0"0,0 21 0,21-21 16,-1 21-16,44-21 15,-1 0-15,21 0 0,0 0 16,1 0-16,20 0 0,1 0 0,20-21 16,-20 21-16,-1 0 0,22-21 15,-21 21-15,-1-21 0,1 21 0,-1-21 16,-21 21-16,1-21 0,20-1 0,-20 22 15,-1-21-15</inkml:trace>
  <inkml:trace contextRef="#ctx0" brushRef="#br0" timeOffset="26336.46">16616 6117 0,'0'0'15,"0"-21"-15,-21-42 16,21 41-16,0 1 0,0-21 0,-22 21 16,22 0-16,0-1 0,-21 22 0,21-21 15,-21 21-15,0 0 16,0 0-16,0 0 0,-1 0 15,1 21-15,0 1 0,-21-1 0,21 0 16,-1 21-16,1-21 0,0 22 16,0-22-16,-21 21 0,42-21 0,-22 1 15,22 20-15,0-21 0,0 0 0,0 0 16,22 1-16,-1-22 16,0 0-16,0 0 0,-21-22 15</inkml:trace>
  <inkml:trace contextRef="#ctx0" brushRef="#br0" timeOffset="26796.2">16489 6117 0,'0'0'15,"21"-21"-15,0 0 0,0 0 0,0 0 16,1-1-16,-1-20 0,0 21 16,0 0-16,21 0 0,-20-1 15,20 22-15,-21 0 0,0 0 0,0 0 16,1 22-16,-1-22 0,0 42 16,0-21-16,0 21 0,-21-20 0,0 20 15,21 0-15,-21 1 0,0-1 16,0 0-16,0 1 0,0-1 0,0 0 15,-21 1-15,21-1 0,0-21 0,-21 21 16,0-20-16,21-1 0,-21-21 16,0 21-16,21-42 15,0 0 1,0-1-16,0 1 0,0-21 16,0 21-16,0-22 0,0 1 0,21 0 15,0 21-15,0-22 0,0 1 16,0-22-16,22 22 0,-22 0 0,21 21 15,1-22-15,-1 22 0,0 0 16,-21 0-16,22 21 0,-1 0 0,-21 0 16,0 21-16,1 0 0,-1 0 0,0 0 15,0 22-15,-21-22 0,21 21 16,-21 1-16,0-22 0,0 21 0,0 0 16,0 1-16,0-1 0,0 0 15,0 1-15,0-22 0,0 0 0,0 21 16,0-20-16,0-1 15,0-42 17,0-22-32,0 22 15,21 0-15,22-21 0</inkml:trace>
  <inkml:trace contextRef="#ctx0" brushRef="#br0" timeOffset="27077.05">18478 5567 0,'0'0'0,"43"-42"0,-22-1 0,0 22 16,0 0-16,-21-21 0,21 20 15,1 22-15,-1 22 16,-21 20-16,-21-21 16,21 21-16,0 1 0,0 20 0,0 1 15,21-1-15,-21 1 0,0-1 0,0 1 16,0-1-16,0 1 0,0-1 15,0-20-15,-21-1 0,-1 21 0,22-20 16,-21-1-16,21 0 0,0-20 16,0-1-16,0 0 0,0 0 15,0 0-15,21-21 16,-21-21 0,22 0-16,-1 0 0,0 0 0</inkml:trace>
  <inkml:trace contextRef="#ctx0" brushRef="#br0" timeOffset="27767.65">19135 5567 0,'0'0'0,"0"-42"0,0-1 15,0 22-15,0 0 0,-22 42 32,22 0-32,0 22 0,-21-1 0,21 21 15,0 1-15,0-1 16,0 1-16,0-1 0,0 1 0,0-22 15,0 22-15,0-1 0,0-20 16,-21 20-16,21-21 0,0 1 0,0-22 16,0 21-16,0-21 0,0 1 0,0-1 15,21-21 1,0-21 0,-21-1-16,22 1 0,-1 0 15,0 0-15,-21 0 0,21 0 16,0-1-16,-21-20 0,0 21 0,21 0 15,1 0-15,-22-1 0,21 22 32,0 22-32,-21-1 15,0 21-15,0-21 16,0 0-16,0 1 0,21 20 0,-21-21 16,21 0-16,0 0 0,-21 1 0,22-1 15,-1 0-15,0 0 0,0-21 16,0 0-16,22 21 0,-22-21 0,0 0 15,21 0-15,-21 0 0,22-21 0,-22 21 16,21-21-16,-21 0 0,22 0 16,-22-1-16,0 1 0,21 0 15,-20-21-15,-1 21 0,-21-1 0,0-20 16,21 21-16,-21-21 0,0 20 16,0 1-16,0-21 0,0 21 15,-21 21-15,0 0 16,-1 0-16,1 21 0,0 0 0,0 0 15,0 0-15,0 1 0,-1-1 0,22 0 16,0 21-16,0-21 0,0 1 16,0-1-16,0 0 0,0 0 0,22 0 15,-1 0-15,0-21 0,0 22 16,0-22-16,0 21 0,1-21 0,-1 0 16,0 0-16,0 0 0,0 0 15,0-21-15,1-1 0,-1 22 16,-21-21-16,0 0 0,21 0 0,-21 0 15,0-22-15,0 22 0,-21 0 16,0 0-16,-1 0 0</inkml:trace>
  <inkml:trace contextRef="#ctx0" brushRef="#br0" timeOffset="27983.53">18605 5884 0,'0'0'0,"-63"0"15,21 22-15,20-22 0,44 0 16,-1 0-16,21 0 16,-21 0-16,22 0 0,-1-22 15,0 22-15,1 0 0,-1 0 0,0-21 16,1 21-16,-1-21 0,-21 21 16,0 0-16,0 0 0,1 0 0,-22-21 15,0 0-15,0 0 16</inkml:trace>
  <inkml:trace contextRef="#ctx0" brushRef="#br0" timeOffset="28636.15">21124 6160 0,'0'0'0,"0"-22"0,0 1 16,0 0-16,0 0 0,0 0 0,0 0 16,0-1-16,0 1 0,0-21 0,21 21 15,-21 0-15,0-1 0,22 1 16,-22 0-16,-22 21 16,1 0-1,0 21-15,0 0 0,0 1 0,0 20 16,-1 0-16,1 1 0,0-1 15,0 0-15,0 1 0,0-1 16,-1 0-16,1 1 0,0-1 0,21 0 16,-21 1-16,21-22 0,0 21 15,0-21-15,0 0 0,21-21 0,0 22 16,0-22-16,22 0 0,-22 0 16,21 0-16,1-22 0,-1 1 0,0 0 15,22 0-15,-22-21 0,22 20 0,-22 1 16,0-21-16,1 21 0,-1-22 15,-21 1-15,0 21 0,0-21 0,-21-1 16,0 22-16,0-21 0,0-1 16,-21 22-16,0-21 0,0 21 0,-21 0 15,20-1-15,-20 1 0,0 0 0,-1 21 16,1 0-16,21 0 16,-21 21-16,-1 0 0,22 1 0,0-1 15,-21 21-15,20 0 0,1 1 16,21-1-16,0 0 0,0 1 0,0-1 15,0-21-15,0 22 0,0-1 16,21-21-16,22 0 0</inkml:trace>
  <inkml:trace contextRef="#ctx0" brushRef="#br0" timeOffset="28992.53">21929 5969 0,'0'21'0,"-22"0"15,22 22-15,0-1 0,-21 0 0,0 1 16,21 20-16,-21 1 0,21-1 0,0 22 16,0 0-16,0-1 0,0 1 15,-21 0-15,0-1 0,21 1 0,-22 21 16,1-22-16,0 1 0,0 21 15,0-21-15,0-1 0,-1 22 16,-20-21-16,21-22 0,-21 107 16,20-107-16,1 22 0,0-22 0,0 1 15,21-22-15,0 0 0,-21 1 16,21-1-16,-21 0 0,21-20 0,0-1 16,0-42-1,0-1-15,0 1 0,0 0 16,0-21-16,0-22 0,21 22 15,-21-22-15</inkml:trace>
  <inkml:trace contextRef="#ctx0" brushRef="#br0" timeOffset="29171.42">21632 6138 0,'0'-21'0,"0"0"16,21 0-16,-21 0 0,22 0 15,-1-1-15,0 22 0,0-21 16,21 0-16,-20 0 0,-1 0 0,21 21 16,0 0-16,-20 0 0,-1 0 15,21 0-15,-21 21 0</inkml:trace>
  <inkml:trace contextRef="#ctx0" brushRef="#br0" timeOffset="29885.29">22034 6181 0,'22'-21'16,"-1"21"-16,0-22 0,0 22 0,0-21 15,0 0-15,1 0 0,-1 0 16,0 0-16,0-1 0,0 1 0,-21 0 16,21 0-16,-21 0 0,0 0 15,0-1-15,-21 22 16,0 0-16,0 0 0,0 22 16,0-1-16,21 0 0,0 0 15,0 21-15,0-20 0,0-1 0,0 21 16,0-21-16,0 0 0,0 1 15,0-1-15,0 0 0,0 0 0,21 0 16,0-21-16,0 0 16,0 0-16,0 0 0,1 0 0,-1 0 15,0 0-15,21 0 0,-21 0 16,1-21-16,-1 0 0,0 21 16,0-21-16,0 0 0,-21-1 0,21 1 15,1 0-15,-1 0 0,0 0 16,21 0-16,-21-22 0,1 22 15,-1 21-15,0-21 0,21 0 0,-21 21 16,1 0-16,-1 0 0,0 0 0,0 21 16,0 0-16,0 0 0,-21 0 0,0 1 15,0-1-15,0 0 0,0 0 16,0 0-16,0 0 0,0 1 0,0-1 16,0 0-16,0 0 0,-21 0 15,0 0 1,0-21-16,0 0 0,21-21 31,0 0-31,0 0 16,0 0-16,0 0 0,0-1 0,0 1 15,21-21-15,0 21 0,0 0 16,-21-1-16,21 1 0,1 0 0,-1 0 16,0 0-16,-21 0 0,21 21 15,0 0-15,0 0 0,1 0 16,-1 21-16,0 0 0,-21 0 15,21 0-15,0 0 0,0 1 16,1-1-16</inkml:trace>
  <inkml:trace contextRef="#ctx0" brushRef="#br0" timeOffset="31427.86">23664 6181 0,'0'-21'0,"21"-1"16,-21 1-16,22 0 0,-22 0 15,0 0-15,0-22 0,0 22 0,0 0 16,0-21-16,0 21 0,0-1 0,0 1 16,0 0-16,-22 21 0,1 0 15,0 0-15,0 0 0,0 21 0,0 0 16,-22 1-16,22-1 16,0 0-16,-21 21 0,20 1 0,-20-22 15,21 21-15,-21-21 0,20 22 0,1-22 16,21 0-16,0 0 0,0 0 15,0 0-15,0 1 0,0-1 0,21-21 16,1 0 0,-1 0-16,0 0 0,0 0 0,0-21 15,0 21-15,1-22 0,-1 1 0,0 0 16,21 0-16,-42 0 0,21 0 16,1-22-16,-22 22 0,0 0 0,0-21 15,0 20-15,21 1 0,-21 0 16,0 0-16,0 42 31,-21 0-31,21 0 16,0 22-16,0-22 0,0 0 0,-22 21 15,22-20-15,0-1 0,0 0 16,0 0-16,0 0 0,22 0 0,-1 1 16,0-1-16,0-21 0,0 0 0,0 21 15,1-21-15,20 0 0,-21 0 16,21 0-16,-20 0 0,-1 0 15,21-21-15,-21 0 0,0 21 0,1-22 16,-1 1-16,0 0 0,0 21 16,0-21-16,0-21 0,-21 20 0,22 1 15,-22 0-15,0 0 16,0 42 0,0 0-16,0 0 15,-22 1-15,22-1 0,0 0 16,0 0-16,-21 0 0,21 0 0,0 1 15,0-1-15,0 0 16,21-21 15,1-21-31,-1 21 16,-21-21-16,21-1 0,0 22 0,0-21 16,-21 0-16,21 21 0,1-21 15,-1 0-15,0 0 0,0-1 16,0 22-16,0 0 15,-21 22 1,0-1-16,0 0 16,0 0-16,22 0 0,-22 0 15,0 1-15,0-1 0,21 0 16,0 0-16,0 0 0,0 0 0,0 1 16,1-22-16,20 0 15,-21 0-15,0 0 0,0 0 0,1 0 16,-1 0-16,21 0 0,-21 0 15,0-22-15,1 1 0,-1 21 16,0-21-16,0 0 0,0 0 0,0 0 16,1-1-16,-22 1 0,0 0 15,0 0-15,0 0 0,0 0 0,0-1 16,0 1-16,-22 21 16,1 0-16,0 0 15,0 0-15,-43 43 0,43-22 16,0 0-16,0 0 0,0 0 0,0 0 15,21 1-15,-22-1 0,22 0 16,0 0-16,0 0 0,0 0 16,0 1-16,22-22 15,-1 0-15,0 0 0,0 0 16,0 0-16,0 0 0,1 0 0,-1 0 16,0-22-16,0 22 0,0-21 15,0 0-15,-21 0 0,22 0 0,-1 0 16,0-1-16,0 1 0,0-21 0,0 0 15,1 20-15,-1-20 0,0-21 16,0 20-16,-21-20 0,21 20 0,0-20 16,1-1-16,-1 1 0,-21-1 15,0 22-15,21 0 0,-21-1 0,0 22 16,0 0-16,0 0 0,-21 42 31,0 0-31,-1 22 0,1-1 16,0 0-16,0 1 0,0 20 15,0-21-15,-1 22 0,1-22 16,21 22-16,0-22 0,0 0 0,0 1 16,0-1-16,0 43 0,21-43 15,1-21-15,-1 0 0,0 22 16,0-22-16,0 0 0,0-21 0,1 21 16,-1 0-16,0-21 0,21 0 15,-21 0-15,1 0 0,-1 0 0,21-21 16,-21 0-16,0 0 15,1 0-15,-1 0 0,-21-1 0,0 1 16,0 0-16,0 0 0,0 0 16,0 0-16,0-1 0,0 44 31,0-1-31,0 0 16,0 0-16,0 0 0,0 0 0,0 1 15,0-1-15,21 0 0,-21 0 16,21 0-16,-21 0 0,0 1 0,0-1 15,0 0-15,0 0 16,-21-21 0,0 0-1,0 0-15,-1 0 0,-20 0 0,21 0 16,-21-21-16</inkml:trace>
  <inkml:trace contextRef="#ctx0" brushRef="#br0" timeOffset="61529.19">11218 7345 0,'0'0'0,"-21"0"0,0 0 0,0 0 16,0 21-16,-1-21 0,1 0 15,0 0-15,0 21 0,-21-21 0,20 0 16,1 0-16,0 0 0,-21 0 0,21 0 16,-1 0-16,1 0 0,0 0 15,0 0-15,-21 0 0,20 0 0,1 0 16,0 0-16,0 0 16,0 0-16,0 0 15,-1 21-15,44-21 47,-1 0-47,0 0 0,0 0 16,21 0-16,22 0 0,-22 0 15,22 0-15,20 0 0,-20 0 0,42-21 16,-22 0-16,1 21 0,21-21 16,0 21-16,0-21 0,-1 21 0,22-21 15,0 21-15,0-22 0,0 22 0,0-21 16,0 0-16,-21 21 0,21-21 15,0 0-15,-21 21 0,21-21 0,-21 21 16,0-22-16,-22 22 16,22-21-16,-21 21 0,-22-21 0,1 21 15,-1 0-15,-20-21 0,-1 21 0,0 0 16,-20 0-16,-1-21 0,0 21 16,0 0-16,-42 0 46,0 0-30,0 0-16,-22 0 0,22 0 0,-21 0 16,21 0-16</inkml:trace>
  <inkml:trace contextRef="#ctx0" brushRef="#br0" timeOffset="62052.89">10943 7451 0,'0'0'0,"-21"21"0,0-21 15,0 21-15,-1-21 16,1 0-16,42 0 47,1 0-47,20 0 0,0 0 0,1 0 16,20 0-16,1 0 0,20 0 0,1-21 15,0 21-15,-1-21 0,22 0 16,0-1-16,0 22 0,21-21 0,0 0 15,-21 0-15,21 0 0,-22 21 16,22-21-16,-21-1 0,21 1 0,-21 21 16,0-21-16,-21 0 0,-1 21 15,1-21-15,0 21 0,-22 0 16,-21-21-16,1 21 0,-22 0 0,0 0 16,0 0-16,0 0 78,1 0-63,-22-22 1,21 1-16</inkml:trace>
  <inkml:trace contextRef="#ctx0" brushRef="#br0" timeOffset="63068.46">21526 6731 0,'0'0'0,"-42"0"0,0 0 15,21 0-15,-1 0 0,-20 0 0,21 0 16,0 0-16,0 0 16,42 0 15,0 0-31,21 0 0,1 0 15,20 0-15,1 0 0,20 0 16,1 0-16,21 0 0,0 0 16,-1 0-16,22 0 0,0 0 0,22-21 15,-1 21-15,0-21 0,0 21 16,21 0-16,-42 0 0,22-21 0,-1 21 16,-21 0-16,0-22 0,0 22 0,-43-21 15,1 21-15,0-21 0,-22 21 16,-20-21-16,-22 21 0,0 0 0,0-21 15,-42 21 1,0 0 0,0 0-16,-1 0 0,1 0 0,0 0 15,0 0-15,0 0 16,0 0-16,-1 0 0,-20 0 0,21 0 16,-21 0-16</inkml:trace>
  <inkml:trace contextRef="#ctx0" brushRef="#br0" timeOffset="63472.23">21421 7006 0,'0'0'0,"-43"0"0,22 0 0,0 0 15,42 0 1,21 0-16,1 0 0,20 0 0,1-21 16,20 21-16,1-21 0,0 21 15,21-21-15,-1 21 0,22-21 0,0 21 16,0-22-16,0 1 0,0 21 16,0-21-16,-21 21 0,0-21 0,0 0 15,-21 21-15,-1 0 0,-20-21 0,-1 21 16,1 0-16,-22 0 0,0-22 15,-20 22-15,-1 0 0,-21 22 47,0-1-31,-21-21 0,-1 21-1,1 0-15,0-21 0,0 21 16</inkml:trace>
  <inkml:trace contextRef="#ctx0" brushRef="#br0" timeOffset="64931.4">10160 10880 0,'21'0'16,"0"0"-16,0 0 15,1 0 1,-1 0-16,0 0 16,0-21-16,-21-1 15,21 1-15,-21 0 0,21 0 16,-21 0-16,0 0 0,0-1 16,0 1-16,0 0 0,0-21 0,0 21 15,0-22-15,-21 22 0,0-21 16,-21 21-16,21-22 0,-22 1 0,22 21 15,-21 0-15,-1-22 0,-20 22 16,21 0-16,-1 21 0,1 0 0,0 0 16,-1 0-16,1 0 0,0 0 15,20 21-15,-20 21 0,21-20 16,-21 20-16,20 21 0,1-20 0,0 20 16,0 1-16,0-1 0,21 1 15,0-1-15,-21 1 0,21 20 0,0-20 16,0-1-16,0 1 0,0-1 15,0 1-15,0-22 0,0 1 0,21-1 16,-21-21-16,21 0 0,0 0 16,0-21-16,0 0 0,1 0 0,-1 0 15,21 0-15,-21-21 0,22 0 0,-22-21 16,21 21-16,0-22 0,-20 1 16,20 0-16,-21-1 0,21-20 0,-20 20 15,-1 1-15,21 0 16,-21-22-16,0 22 0,-21-22 0,22 22 15,-22-21-15,21 20 0,-21-20 0,0 20 16,0 22-16,0-21 0,0 21 16,21 21-16,0 21 15,-21 0-15,0 21 0,0 1 16,0-1-16,0 0 0,0 1 0,0-1 16,0 22-16,0-22 0,0 0 15,21 22-15,-21-22 0,0 22 0,21-22 16,-21 0-16,0 1 0,0-1 0,22 0 15,-1-21-15,-21 1 0,21-1 16,-21 0-16,0 0 0,21-21 16,0 0-16,0 0 0,1 0 15,-1-21-15,0 0 16,0 0-16,0-1 0</inkml:trace>
  <inkml:trace contextRef="#ctx0" brushRef="#br0" timeOffset="65311.18">12192 10329 0,'-21'-21'0,"42"42"0,-63-63 16,20 21-16,1 0 15,21 42 1,0 0 0,0 0-16,0 0 0,0 22 0,0-1 15,0 0-15,0 1 0,0-1 16,0 22-16,0-22 0,0 0 0,0 22 16,0-22-16,0 0 0,0 1 0,0-1 15,0-21-15,0 22 0,0-1 16,0-21-16,0 0 0,0 22 15,0-22-15,0 0 0,0 0 16,0 0 0,0-42-1,0 0 1,-21 0-16,21 0 0</inkml:trace>
  <inkml:trace contextRef="#ctx0" brushRef="#br0" timeOffset="65608.56">11663 10922 0,'0'0'16,"-21"0"-16,-1 0 0,-20 0 0,42 21 15,21-21 1,0 0-16,22 0 0,-1 0 16,0 0-16,22-21 0,-22 21 15,22-21-15,-1 0 0,1 0 0,-1 21 16,1-22-16,-22 1 0,0 21 0,22-21 15,-43 21-15,21-21 0,1 21 16,-22 0-16,0 0 0,-21-21 16,21 21-16,0 0 31,1 0 16,-1-21-47,0 21 0</inkml:trace>
  <inkml:trace contextRef="#ctx0" brushRef="#br0" timeOffset="66255.7">14012 10012 0,'0'0'0,"-21"-42"0,21-43 16,-21 64-16,21-22 16,0 22-16,0 0 0,0 0 0,-21 0 0,21 0 15,0 42 1,0 0-16,0 21 0,21 1 16,-21-1-16,0 0 0,21 22 15,-21-22-15,21 22 0,-21 20 0,0-20 16,0-1-16,0 22 0,0-22 0,0 1 15,0-1-15,0 1 0,-21-1 16,21-20-16,-21 20 0,21-20 16,0-1-16,0-21 0,-21 21 0,21-20 15,0-1-15,-21 0 0,21 0 16,0-42 15,0 0-15,0 0-16,0-1 0,0-20 0,0 21 15,21-21-15,0 20 0,0-20 0,0 0 16,0 21-16,22-22 0,-22 1 16,21 21-16,1 0 0,-1-1 15,0 1-15,1 21 0,-1 0 16,0 0-16,22 0 0,-22 0 0,0 0 0,1 21 16,-1 1-16,0-1 0,-20 0 15,20 0-15,-21 0 0,21 0 16,-42 1-16,0-1 0,0 0 0,0 0 15,0 0-15,-21 0 0,0 1 16,0-1-16,-21 0 0,-1 0 0,1 0 16,0 0-16,-1 1 0,22-1 0,-21-21 15,-1 21-15,22-21 0,0 21 16,0-21-16,0 0 0,0 0 0,-1 0 16,1 0-16,0 0 15,0 0-15,0 0 16,0 0-16,-1 0 0,1 0 0,-21 0 15,21 0-15,0 0 0,-22 0 0,22-21 16</inkml:trace>
  <inkml:trace contextRef="#ctx0" brushRef="#br1" timeOffset="73404.5">9038 11938 0,'0'0'0,"-63"0"16,41 0-16,1 0 15,0 0-15,0 0 0,0 0 16,0-21-16,-1 21 0,1 0 16,0 0-1,42 21 17,0-21-32,22 0 0,-1 0 0,22 0 15,-22 0-15,21 0 16,22 0-16,-21 0 0,20 0 0,1-21 15,0 0-15,20 21 0,1-21 16,-21 21-16,21-22 0,0 22 0,-1-21 16,-20 0-16,0 21 0,-22-21 15,22 21-15,-22 0 0,1-21 0,-22 21 16,1 0-16,-1 0 0,-21 0 0,0 0 16,0 0-16,1-21 15,-1 21 32,0 0-31,0 0-16,0 0 0</inkml:trace>
  <inkml:trace contextRef="#ctx0" brushRef="#br1" timeOffset="74294.36">13949 11642 0,'0'0'0,"-21"0"0,-1 0 0,-20 0 16,63 0 31,22-21-47,-22 21 15,0 0-15,0 0 0,0 0 0,22-22 16,-1 22-16,0 0 0,1 0 15,-1-21-15,21 21 0,1 0 0,-1 0 16,22-21-16,-21 21 0,20-21 16,22 21-16,-21 0 0,21 0 0,-1-21 15,-20 21-15,0 0 0,-1 0 16,1 0-16,-21-21 0,-1 21 0,-21 0 16,1 0-16,-22 0 0,21 0 15,-21 0 1,-21-22-16,-21 22 31,0 0-15,0 0-16,0 0 0,0 22 15,-22-1-15,22-21 0</inkml:trace>
  <inkml:trace contextRef="#ctx0" brushRef="#br1" timeOffset="76363.86">9779 12531 0,'0'0'15,"-21"-21"1,21-1-16,0 1 0,-21 21 16,21-21-16,-22 0 0,22 0 15,0 0 1,0-1-1,0 44 48,0-1-47,0 0-16,0 0 0,0 0 15,22 22-15,-1-22 0,0 21 0,0 0 16,-21 1-16,21 20 0,0 1 15,1-1-15,20 1 0,-21-1 0,0 1 16,0-1-16,1 1 0,-1-1 0,0 1 16,0-1-16,0 22 15,0-22-15,1 1 0,-1 21 0,0-22 16,0 1-16,0 20 0,0-20 0,1-1 16,-1-20-16,-21 20 0,21 1 15,0-1-15,-21-21 0,0 22 16,21-22-16,-21 1 0,21 20 0,-21-21 15,0-20-15,0 20 0,0 0 16,22-21-16,-22 1 0,0-1 0,0 0 16,0 0-16,21-21 31,-21-21 0,21 21-31,0-21 16,0 21-16,0 0 15,1-21-15,20 21 16,-21 0-16,21 0 0,22-22 16,-22 1-16,22 21 0,-22-21 15,0 21-15,22-21 0,-1 0 0,22 21 16,-21-21-16,20 21 0,1-22 0,21 1 16,-22 21-16,22-21 0,0 0 15,21 0-15,0 21 0,-21-21 0,21-1 16,0 1-16,-21 21 0,21-21 15,0 0-15,0 21 0,-21-21 0,21 0 16,-22 21-16,22-22 0,-21 22 16,-21-21-16,21 21 0,-22 0 15,1-21-15,-21 21 0,20-21 0,-41 21 16,20 0-16,-21-21 0,1 21 16,-1 0-16,0 0 0,-20 0 0,-1-21 15,0 21-15,0 0 16,0 0-1,0 0 1,1 0-16,-1 0 31,-21-22 94,0 1-78,0 0 0,0 0-31,0 0 15,0 0-15,0-1-1,0 1 1,0 0-16,0 0 15,0 0 1,0 0 0,0-1-16,0 1 15,0 0-15,0 0 0,0 0 16,0 0-16,0-1 0,0 1 16,0-21-16,0 21 0,0-22 15,0 1-15,0 0 0,0-1 0,21 1 16,-21 0-16,0-1 0,0 1 0,0 0 15,0-1-15,0 1 0,0-21 0,0-1 16,0 22-16,0-22 0,0 1 16,0-1-16,0 1 0,0-1 15,0 1-15,-21-1 0,21 1 0,-21 20 16,-1-20-16,22-1 0,-21 1 16,0 21-16,0-22 0,0 1 15,0 20-15,21-20 0,-22 20 0,1 1 16,21 21-16,-21-21 0,21 20 15,0-20-15,0 21 0,0 0 0,0 0 16,0-1-16,0 1 0,0 0 16,0 0-1,0 0 1,0 0 0,0-1-1,0 1 16,0 42 48,0 1-79,0-1 15,0 0-15,0 0 16,0 0-16,21 0 0,0 1 0,1-1 15</inkml:trace>
  <inkml:trace contextRef="#ctx0" brushRef="#br1" timeOffset="77503.8">15134 13335 0,'-42'21'16,"21"-21"-1,42 0 1,21 0 0,0 0-16,1 0 0,20 0 0,1 0 15,-1 0-15,22 0 0,-22 0 0,22 0 16,21-21-16,-21 21 0,20-21 15,1 21-15,-21-21 0,21 0 0,-22 21 16,1-22-16,-21 22 16,-1 0-16,1-21 0,-43 21 0,21 0 15,-63 0 1,0 0-16,-22 21 16,1-21-16,-21 22 0,20-22 15,-20 21-15,-22 0 0,22-21 16,-1 21-16,-21-21 0,22 21 0,-1-21 15,1 21-15,-1-21 0,1 22 0,-1-1 16,1-21-16,21 21 0,-1-21 0,1 21 16,21-21-16,0 0 0,42 0 15,0 0 1,21 0-16,1 0 16,-1 0-16,21-21 0,1 0 0,21 21 15,-1-21-15,1-1 0,0 1 16,-1 0-16,1 0 0,0 0 0,-22 0 15,1 21-15,-1-22 0,-21 1 16,1 21-16,-22-21 0,0 21 0,-21-21 16,0 0-16,0 0 15,0-1-15,-21 1 16,0 0-16,-22 21 0,22-21 16,0 0-16,0 21 15,0-21-15,-22-1 0,22 22 0,0-21 16,0 21-16,0 0 0,0-21 15,-1 21-15,1 0 0,0 0 0,21 21 32,0 0-32,21 1 15,0-22-15,1 21 0,20-21 16,0 0-16,1 0 0,-22 21 0,21-21 16,0 0-16,1 0 0,-1 0 0,0 0 15,-20 0-15,-1 0 0,21 0 16,-21 21-16,0-21 0,-21 21 15,0 0 1,0 1-16,0-1 0,-21 0 16,21 21-16,-42-21 15,21 1-15,0 20 0,-22 0 0,1 1 16,0-1-16,20 21 0,-20-20 16,0-1-16,-1 0 0,1 1 15,0-1-15,21-21 0,-22 22 0,22-22 16,21 0-16,0 0 0,21-21 15,22 0-15,-1-21 16</inkml:trace>
  <inkml:trace contextRef="#ctx0" brushRef="#br1" timeOffset="78111.53">17949 12742 0,'0'0'15,"0"-21"-15,0 0 0,-21 21 16,0 0 0,0 0-16,0 21 0,-1 0 15,1 22-15,0-22 0,0 21 0,0 1 16,0 20-16,-1-21 0,1 1 15,21 20-15,-21-20 0,21-1 16,0 21-16,0-20 0,0-1 0,0-21 16,0 22-16,0-22 0,42 0 15,-20-21-15,-1 0 0,0 0 0,21 0 16,-21 0-16,22 0 0,-1-21 16,-21 21-16,22-21 0,-1-22 0,-21 22 15,21 0-15,-20 0 0,-1-22 16,-21 22-16,0-21 0,0 21 0,0-22 15,0 1-15,0 21 0,-21-21 0,-22-1 16,22 22-16,0-21 0,-21 21 16,20-1-16,-20-20 0,0 21 0,21 21 15,-1-21-15,-20 21 16,21 0-16,0 0 0,0 21 0,-1-21 16,22 21-16,0 0 0,0 0 15,0 1-15,43-22 16,-22 0-16,0 0 0,21 0 15</inkml:trace>
  <inkml:trace contextRef="#ctx0" brushRef="#br1" timeOffset="78461.85">18732 12256 0,'0'0'16,"0"-43"-16,0 22 0,0-21 15,-21-1-15,0 43 16,0 0-16,0 0 0,21 22 0,0-1 15,-21 21-15,21 0 0,-22 22 16,22-22-16,0 22 0,0 20 0,0-20 16,0 21-16,-21-1 0,21 22 15,0-21-15,0 21 0,-21-1 0,21 1 16,-21 0-16,0 0 0,21 21 16,-21-21-16,-1 0 0,22 21 0,-21-22 15,0 1-15,21 0 0,-21 0 0,0 0 16,0 0-16,-1-22 0,1 1 15,0-22-15,0 1 0,21-22 0,0 1 16,0-22-16,-21 0 0,21 0 0,0-42 31,0 0-31,0-22 0,0 1 16,0 0-16,0-22 0,0 1 0,0-1 16,0-20-16,0-1 0,0 0 15,0 1-15</inkml:trace>
  <inkml:trace contextRef="#ctx0" brushRef="#br1" timeOffset="78763.67">18267 13610 0,'0'0'0,"0"-63"0,0-1 16,0 1-16,0 20 0,0 1 0,0 0 16,0 21-16,21-22 15,-21 22-15,21-21 0,-21 21 0,21-1 16,0 22-16,1-21 0,20 0 0,-21 21 16,21 0-16,1 0 0,41 0 15,-20 0-15,-22 0 16,1 0-16,-22 21 0,21-21 0,-21 21 15,0 1-15,-21-1 0,0 0 0,0 0 16,0 0-16,0 0 0,-21 1 16,0-1-16,-21 0 0,21 0 0,-1 0 15,1-21-15,-21 21 0,21 1 16,0-22-16,21 21 16,21-21 15,0-21-31,0 21 0,0-22 0,0 1 15,1 21-15,-1-21 0,0 0 16,0 0-16,21 21 0,-20-21 0</inkml:trace>
  <inkml:trace contextRef="#ctx0" brushRef="#br1" timeOffset="79331.58">19029 13166 0,'0'0'16,"63"-43"0,-63 22-16,0 0 0,0 0 0,0 0 15,0 0-15,0-1 0,0 1 0,0 0 16,0 0-16,0 0 0,0 0 15,-21 21 1,0 0-16,0 0 0,21 21 0,0 0 16,-21 0-16,21 0 0,-22 0 15,22 22-15,0-22 0,0 0 0,0 21 16,0-20-16,0-1 0,0 0 16,0 0-16,22 0 0,-1 0 0,0 1 15,0-22-15,0 0 0,-21 21 16,21-21-16,1 0 0,-1 0 0,0 0 15,0 0-15,0 0 0,-21-21 16,0-1-16,21 22 0,1-21 16,-22 0-16,21 0 0,0 0 0,-21 0 15,21-1-15,0 1 16,-21-21-16,21 21 0,1 0 0,20-1 16,-21 22-16,0-21 0,0 21 0,1 0 15,20 0-15,-21 0 0,0 0 16,22 0-16,-22 21 0,0 1 0,0-1 15,-21 0-15,0 0 0,21 0 16,-21 0-16,0 22 0,0-22 0,0 0 16,0 0-16,0 0 0,0 1 15,0-1-15,-21-21 0,21-21 47,0-1-31,0 1-16,0 0 0,0-21 0,0 21 15,0-85 1,21 63-16,0 22 0,1-42 16,-1 42-16,0-1 0,-21 1 15,21 21-15,0 0 0,0 0 0,1 0 16,-1 21-16,0-21 16,0 22-16,-21-1 0,21 0 0,0 0 15</inkml:trace>
  <inkml:trace contextRef="#ctx0" brushRef="#br1" timeOffset="80983.42">20447 13081 0,'21'-21'16,"-42"42"-16,42-63 0,0 42 0,-21-21 15,0-1-15,0 1 0,0 0 0,0 0 16,0 0-16,0 0 0,0-1 15,0 1-15,-21 21 16,0 0-16,0 0 0,0 0 16,-1 21-16,1 1 0,-21-1 0,21 0 15,0 21-15,-22-21 0,22 1 0,0 20 16,0 0-16,0-21 16,21 1-16,-22 20 0,22-21 0,0 0 15,0 0-15,0 1 0,0-1 16,22-21-16,-1 0 0,0 0 15,0 0-15,0-21 0,0 21 16,1-22-16,-1 1 0,0 0 16,0 0-16,0 0 0,-21 0 15,21-22-15,-21 22 0,22 0 16,-22 0-16,0 0 0,0-1 16,0 1-16,0 42 31,0 1-16,0-1-15,-22 0 0,22 0 16,0 0-16,0 0 0,0 1 0,0-1 16,0 0-16,0 0 0,0 0 0,22 0 15,-1 1-15,0-1 0,21 0 16,-21-21-16,22 0 0,-1 0 0,0 0 16,22 0-16,-22 0 0,1 0 15,-1 0-15,0-21 0,1 21 0,-22-21 16,21-1-16,-21 1 0,0-21 0,1 21 15,-1-22-15,-21 22 0,0-21 16,0 21-16,0 0 0,0-22 16,0 22-16,0 0 15,-21 42 1,-1 0 0,22 0-16,-21 1 0,21 20 15,0-21-15,0 0 0,-21 0 0,0 1 16,21-1-16,-21 0 0,21 0 15,0 0-15,0 0 0,0 1 0,-21-22 16,21 21-16,0-42 31,0-1-31,0 1 16,21 0-16,0-21 16,-21 21-16,21-1 0,0-20 0,0 21 15,1-21-15,-1 20 16,0 1-16,-21 0 0,21 21 0,0 0 15,0 0 1,-21 21-16,22 0 0,-22 1 16,0-1-16,0 0 0,21 0 0,0 21 15,21 1-15,1-22 16,-22 21-16,21-21 0,0 1 0,1-1 16,-1-21-16,0 21 0,22-21 15,-22 0-15,22 0 0,-22 0 16,0 0-16,22 0 0,-43 0 0,21-21 15,-20 21-15,20-21 0,-21-1 16,0 1-16,0 0 0,-21-42 16,22 20-16,-22 22 0,0-21 15,0-1-15,0 22 0,0-21 0,0 21 16,0 0-16,-22-1 0,1 1 16,0 21-16,0 0 0,0 0 0,0 0 15,-1 0-15,-20 21 0,0 1 0,21 20 16,-22-21-16,22 0 0,-42 43 15,41-43-15,1 21 16,21-21-16,0 1 0,0-1 16,0 0-16,0 0 0,0 0 0,0 0 15,21-21-15,1 0 0,-1 0 0,0 0 16,21 0-16,-21 0 0,1 0 16,-1 0-16,21 0 0,-21-21 0,0 0 15,1 0-15,-1 0 0,0 0 16,-21-1-16,21 1 0,0-21 0,0 0 15,1-1-15,-22 1 0,21 0 16,0-1-16,0 1 0,0 0 0,-21-22 16,21 22-16,1-1 0,-1 22 15,-21-21-15,0 21 0,0 0 16,21-1-16,-21 44 31,0-1-31,0 21 0,0-21 0,0 22 16,0-22-16,0 21 0,0 0 0,0 1 15,0-1-15,-21 0 0,21 1 16,0-1-16,0-21 0,0 22 0,0-22 16,0 0-16,0 0 0,0 0 15,0 0-15,21 1 0,0-22 0,0 21 16,0-21-16,1 0 16,-1 0-16,0 0 0,0 0 15,0 0-15,0 0 0,1-21 16,-1-1-16,0 22 0,21-21 15,-21 0-15,1 0 0,-22 0 0,21 0 16,0-1-16,-21 1 0,0 0 16,0 0-16,-21 21 15,0 0 1,-1 0-16,22 21 0,0 0 16,-21 0-16,21 1 0,0-1 15,0 0-15,0 0 16,21 0-16,1 0 0,-1 1 15,0-22-15,-21 21 0,0 0 16,0 0 0,-21 0-1,0-21-15,-1 0 0,1 21 16,0-21-16,0 0 0,-21 0 16,20 0-16,-41 0 0,42 0 0,-22 0 15,22 0-15,-21 0 0,0-21 16,20 0-16,-20 0 0</inkml:trace>
  <inkml:trace contextRef="#ctx0" brushRef="#br1" timeOffset="82785.97">12700 10562 0,'0'-21'31,"0"0"-16,0 0 1,0 0 0,0-1-1,0 1-15,0 0 16,0 0-16,0 0 16,0 0-16,0-1 0,0 1 0,0 0 15,0 0-15,-21 0 0,0 0 16,-1-1-16,1 1 0,0 21 15,0-21-15,0 0 0,0-21 0,-1 20 16,1 1-16,0 0 0,-21 0 16,21 0-16,-1 0 0,1-1 0,-21 1 15,21 0-15,0 0 0,-1 0 16,1 0-16,-21 21 0,21-22 16,0 1-16,-1 21 0,1-21 0,-21 21 15,21-21-15,0 21 0,-22 0 16,22 0-16,0 0 0,-21 0 0,20 0 15,-20 0-15,21 0 0,0 21 16,-22-21-16,22 21 0,-21 0 0,21 1 16,0-1-16,-22 0 0,22 0 15,0 0-15,0 0 0,0 1 0,-1-1 16,1 0-16,0 0 0,0 0 16,0 0-16,0 1 0,-1-1 0,1 0 15,0 0-15,0 21 0,21-20 16,-21-1-16,0 21 0,-1-21 15,1 22-15,0-1 0,0 0 0,21 1 16,-21-1-16,21 0 0,-21 1 16,21-1-16,0 0 0,0 1 0,0-1 15,0 0-15,0 1 0,0-1 16,0-21-16,0 21 0,0 1 0,21-22 16,0 21-16,0 1 0,0-22 15,0 21-15,1-21 0,-1 22 0,0-22 16,0 0-16,21 21 0,-20-21 0,-1 1 15,21-1-15,-21 0 0,0 0 16,22 0-16,-22 0 0,21 1 16,-21-1-16,1 0 0,20 0 0,-21-21 15,21 21-15,-20 0 0,20-21 16,0 0-16,-21 22 0,22-22 0,-1 0 16,-21 0-16,22 0 0,-1 0 15,-21 0-15,21 0 0,1 0 0,-1 0 16,-21-22-16,22 22 0,-1-21 0,0 0 15,-21 21-15,22-21 0,-22 0 16,21 0-16,-21-1 0,1 1 0,20 0 16,-21 0-16,0 0 0,0 0 0,1-22 15,-1 22-15,0 0 0,0 0 16,0-22-16,-21 22 0,21-21 16,1 0-16,-1 20 0,-21-20 15,0 21-15,21-21 0,0-1 0,-21 22 16,0-21-16,0-1 0,21 1 0,-21 0 15,0-1-15,0-20 0,0 21 16,0-1-16,-21-20 0,0 20 0,-21 1 16,20-21-16,-20 20 0,0 1 15,-1 0-15,1 20 0,0-20 0,-22 21 16,22-21-16,-22 20 0,22 1 16,-21 21-16,20-21 0,1 0 15,0 21-15,-1 0 0,1 0 0,21 0 16,0 0-16,-22 0 0,22 0 15,0 0-15,0 0 0,0 21 0,-1-21 16,1 0 0,0 0-16</inkml:trace>
  <inkml:trace contextRef="#ctx0" brushRef="#br1" timeOffset="83763.53">11980 9885 0,'0'0'0,"21"0"32,-21-21 15,0 0-32,0-1-15,0 1 16,0 0-16,0-21 15,0 21-15,0-1 0,22-20 0,-1 0 16,-21-1-16,21 1 0,0 0 16,0-1-16,0 1 0,1-21 0,20-1 15,0 22-15,1-22 0,-1 1 16,21-22-16,1 22 0,-1-1 0,1 1 16,21 20-16,-1-20 0,22 20 15,-21 1-15,-1 0 0,1 21 0,0-1 16,-1 1-16,-20 0 0,-1 0 15,-20 21-15,-1 0 0,0-21 0,1 21 16,-22 0-16,-21-21 0,21 21 16,0 0-1,-42-22 48,0 22-48,0 0-15,0-21 0,-1 21 16,1 0-16,-21-21 0,21 21 16,0 0-16,-1-21 0,-20 0 0,21 21 15,0 0-15,0 0 0,21-21 16,-22 21-16,44 0 31,-1 0-31,0 0 16,0 0-16,0 0 0,22 0 15,-22 0-15,0 0 0,0 0 0,0 0 16,0 0-16,1 0 0,-1 0 16,-21 21-16,21 0 0,-21 0 15,0 0-15,0 0 0,0 22 0,0-22 16,0 21-16,0-21 0,-21 22 16,0-1-16,-1 0 0,1 1 0,0-1 15,-21-21-15,21 22 16,-22-1-16,1 21 0,21-41 15,0-1-15</inkml:trace>
  <inkml:trace contextRef="#ctx0" brushRef="#br1" timeOffset="84471.66">15346 8065 0,'0'0'0,"0"-22"0,0 1 15,0 0-15,0 0 16,0 0-16,-21 0 0,-1 21 0,1-22 16,0 22-16,0 0 0,0 0 15,0 0-15,-22 22 0,22-1 16,0 0-16,0 21 0,0 1 16,-1-1-16,-20 43 15,21-22-15,21-21 0,0 22 0,-21-22 16,21 22-16,-21-22 0,21 0 15,0 1-15,0-1 0,0 0 0,0 1 16,0-22-16,21 0 0,0 0 16,21 0-16,-21-21 0,22 0 0,-1 0 15,0 0-15,1-21 0,-1 0 16,0 0-16,1 0 0,-1-22 0,0 22 16,1-21-16,-1 21 0,-21-22 0,0 1 15,1 21-15,-1-21 0,-21-1 16,0 1-16,0 0 0,0-1 15,0 22-15,0-21 0,-21-1 16,-1 1-16,-20 21 0,21 0 0,-21 0 16,-1-1-16,1 22 0,0 0 15,20 0-15,-20 22 0,0-1 0,21 0 16,-22 0-16,22 21 0,0 1 16,0-1-16,21 0 0,0 1 0,0-1 15,0 0-15,0-20 0,21 20 0,21-21 16</inkml:trace>
  <inkml:trace contextRef="#ctx0" brushRef="#br1" timeOffset="84849.44">15960 8107 0,'0'0'0,"0"-42"15,0-1-15,0 22 0,0-21 16,-22 21-16,22-1 0,0 65 31,0-22-31,0 21 0,0 22 16,0-1-16,0 1 0,0-1 15,0 1-15,0 20 0,22-20 0,-22 21 16,0-1-16,0 22 0,0-21 0,0 21 16,0-22-16,0 22 0,-22 0 15,1 0-15,21 0 0,-21-1 16,0-20-16,0 0 0,0-1 0,21 1 15,-22-21-15,22-1 0,-21-21 16,21-20-16,0 20 0,0-21 16,21-42-1,-21 0-15,22 0 16,-22-22-16,0 22 0,21-21 0,0-22 16,-21 22-16,21-22 0,-21-20 15,0 20-15,0 1 0,0-22 0,0 0 16</inkml:trace>
  <inkml:trace contextRef="#ctx0" brushRef="#br1" timeOffset="85177.25">15896 8551 0,'0'0'0,"0"-63"0,0 21 15,0-22-15,0 22 0,0 21 0,0-22 16,0 22-16,0-21 0,0 21 0,0-1 16,21 22-16,0-21 0,1 21 15,20 0-15,-21 0 0,21 0 16,1 0-16,-22 0 0,21 21 0,1 1 15,-1-22-15,-21 21 0,21 21 0,-20-21 16,-1 0-16,-21 22 0,0-22 16,0 0-16,0 21 0,0-20 0,0-1 15,-21 21-15,-1-21 0,1 0 16,-21 1-16,21-1 0,-22 0 16,22 0-16,-21-21 0,21 21 0,0-21 15,-1 0-15,1 21 0,42-42 47,1 21-47,-1-21 0,0 21 16,0-21-16,0 21 0,-21-21 0,21 21 15,1-21-15,-1 21 0,0 0 16</inkml:trace>
  <inkml:trace contextRef="#ctx0" brushRef="#br1" timeOffset="85503.29">16446 8551 0,'22'0'0,"-1"0"16,0 0-16,0 0 16,0 0-16,0-21 0,1 0 0,-1 21 15,21-21-15,-21 0 0,0 0 16,1-1-16,-1 1 0,21 0 0,-42-21 16,21 21-16,0-1 0,-21 1 15,0 0-15,0 0 0,0 0 16,0 42 15,-21 0-31,0 0 0,0 0 0,21 1 16,0 20-16,-21-21 0,21 0 15,-21 22-15,21-22 0,0 21 0,0-21 16,0 0-16,0 1 0,0-1 16,0 0-16,0 0 0,0 0 15,21-21-15,0 0 0,0 0 0,21 0 16,-20 0-16,-1 0 15,0-21-15,0 21 0,0-21 0,22 0 16</inkml:trace>
  <inkml:trace contextRef="#ctx0" brushRef="#br1" timeOffset="85949.34">17145 8403 0,'-42'-42'15,"42"21"-15,0 0 16,0-1-16,0 1 15,0 0-15,21 21 0,0-21 16,0 21-16,0 0 0,0 0 0,22 0 16,-22 0-16,21 0 0,-21 21 15,1 0-15,20 0 0,-21 1 0,0-1 16,-21 0-16,0 21 0,21-21 16,-21 1-16,0-1 0,0 21 0,0-21 15,0 0-15,-21 1 16,0-1-16,21 0 0,-21 0 0,0-21 15,21 21-15,-21-21 0,21-21 32,0 0-17,0 0-15,0 0 0,21-1 16,0 1-16,0-21 0,0 21 0,-21 0 16,21-22-16,1 1 0,-22 21 0,21-22 15,0 22-15,0-21 0,-21 21 16,21 0-16,0-1 0,-21 1 0,22 0 15,-1 21 1,0 0 0,0 0-16,0 0 0,-21 21 15,21 0-15,1 1 0,-1-1 16,0 21-16,0-21 0,0 0 0,-21 22 16,21-22-16</inkml:trace>
  <inkml:trace contextRef="#ctx0" brushRef="#br1" timeOffset="88031.88">18055 8530 0,'21'0'16,"0"0"-16,-21-21 15,22 0-15,-22 0 16,21 0-16,-21-1 0,21 22 0,-21-21 16,0 0-16,0 0 0,0 0 15,0 0-15,0-1 0,0 1 0,-21 0 16,0 0-16,-1 21 15,1 0-15,0 0 0,0 21 16,0 0-16,-22 0 0,22 1 16,0-1-16,0 21 0,0 0 0,21-20 15,-21 20-15,21-21 0,-22 21 0,22 1 16,0-22-16,0 0 0,0 0 16,0 0-16,0 1 0,0-1 0,0 0 15,22-21 1,-1 0-16,0 0 0,0 0 15,0-21-15,0 0 0,1-1 16,-1 1-16,0 0 0,-21 0 16,21 0-16,-21 0 0,21-1 0,-21 1 15,0 0-15,21 0 0,-21-21 16,22 20-16,-22 1 0,0 0 0,0 0 16,0 0-16,0 42 31,0 0-31,0 0 0,0 0 15,0 1-15,0-1 0,0 0 16,0 21-16,0-21 0,0 1 16,0-1-16,21 0 0,0 0 0,0 0 15,0 0-15,0-21 16,1 0-16,-1 0 0,0 0 0,0 0 16,0 0-16,0 0 0,22 0 15,-22-21-15,0 0 0,0 0 0,0 0 16,1 0-16,-1-1 0,0 1 0,0-21 15,-21 21-15,21-22 0,0 1 16,-21-21-16,0 20 0,22-20 0,-22 20 16,21-20-16,-21-1 0,0 22 15,0-21-15,0 20 0,0 22 0,0-21 16,0 21-16,0-1 0,0 44 31,0-1-31,0 0 0,-21 21 16,-1 1-16,22-1 0,-21 21 15,21 1-15,-21-1 0,21-20 0,-21 20 16,21 1-16,0-22 0,0 0 16,0 1-16,0-1 0,0-21 0,0 22 15,0-22-15,21 0 0,0 0 0,0-21 16,1 0-16,-1 0 0,0 0 16,0 0-16,0 0 0,0 0 0,1 0 15,20-21-15,-21 0 0,0 21 16,0-21-16,1-1 0,-1 1 15,0 0-15,-21 0 0,21-21 0,0 20 16,-21 1-16,21 0 0,-21 0 16,0 0-16,0 42 31,0 0-31,0 0 0,0 0 16,0 1-16,0-1 0,0 0 15,0 0-15,0 0 0,0 0 0,0 1 16,0-1-16,22 0 15,-1-21 1,0 0-16,0 0 0,0 0 0,0 0 16,1-21-16,-1 21 0,0-21 15,0-1-15,0 22 0,0-21 16,1 0-16,-22 0 0,21 0 0,0-22 16,0 22-16,0 0 0,-21 0 15,21 0-15,-21 0 0,22-1 16,-22 44 15,0-1-31,0 0 0,0 0 0,0 0 16,-22 22-16,22-22 0,-21 0 15,21 0-15,0 0 0,0 0 0,0 1 16,0-1-16,0 0 0,0 0 16,21-21-16,1 21 15,-1-21-15,0 0 0,0 0 16,0 0-16,0 0 15,1-21-15,-1 21 0,-21-21 0,21 0 16,0 0-16,-21-1 0,21 1 16,-21 0-16,0 0 15,0 0-15,0-22 0,0 22 0,0 0 16,-21 0-16,0 0 0,0 0 16,0 21-16,21-22 0,-22 22 0,1 0 15,0 0-15,42 0 47,0 0-31,1 0-16,-1 0 0,0 0 0,0 0 15,0 0-15,22 0 0,-22 0 16,0 0-16,21 0 0,-21 0 0,1 0 16,-1 0-16,0 0 0,0 0 0,0 0 15,-21 22-15,21-1 16,1 0-16,-22 0 0,0 0 15,0 0-15,0 1 0,0-1 16,0 0-16,0 0 0,0 0 16,-22 0-16,22 1 0,-21-22 15,21 21-15,0 0 16,-21-21 0,21-21 15,0 0-31,0-1 15,21 1-15,-21 0 16,21 0-16,1 0 0,-1-22 0,0 22 16,0 0-16,21-21 0,-20 21 15,-1-1-15,0 1 0,21 0 0,-21 0 16,1 21-16,-1 0 0,0 0 16,0 21-1,-21 0-15,0 22 0,0-22 16,0 0-16,0 0 0,0 0 0,0 0 15,0 22-15,0-22 0,0 0 16,0 0-16,0 0 0,0 1 16,0-1-1,21-21-15,0 0 0,1 0 0,-1 0 16,0 0-16,0 0 0,0 0 16,22-21-16,-22 21 0,0-22 15,0 1-15,0 21 0,0-21 16,1 0-16,-1 21 0,-21-21 0,21 0 15,0-1-15,-21 1 0,0 0 16,0 0-16,0 0 0,0-22 0,0 22 16,0 0-16,0 0 0,-21 0 15,0 21-15,0-21 0,-1 21 0,-20 0 16,21 0-16,0 21 16,0-21-16,21 21 0,0 0 0,0 0 15,0 0-15,0 1 0,0-1 0,0 0 16,0 0-16,21 0 0,0 0 15,-21 1-15,21-22 0,-21 21 0,21 0 16,-21 0-16,0 0 16,-21 0-1,0-21-15,0 0 16,0 22-16,-1-22 16,1 0-16,0 0 0,0 21 0,0-21 15,0 0-15,-1 0 0,1 0 0,0 0 16,0 0-1,0 0-15,0 0 0,-1-21 32,22-1-32,0 1 15</inkml:trace>
  <inkml:trace contextRef="#ctx0" brushRef="#br1" timeOffset="88276.82">19791 7811 0,'-64'-43'16,"64"22"-16,-21 21 16,21-21-16,-21 21 31,0 21 0,0 0-31,-1-21 0,-20 0 16,21 21-16,-21-21 0</inkml:trace>
  <inkml:trace contextRef="#ctx0" brushRef="#br1" timeOffset="88552.59">18267 8149 0,'0'0'0,"-64"21"16,85-21 0,1 0-16,20 0 15,-21 0-15,43 0 0,-22 0 16,21-21-16,-20 21 0,20 0 0,1-21 16,-22 0-16,22 21 0,-22 0 15,0-21-15,-21 21 0,22 0 0,-22 0 16,0 0-1,-21-21-15,-21 42 47,0-21-47,0 21 16</inkml:trace>
  <inkml:trace contextRef="#ctx0" brushRef="#br1" timeOffset="99841.86">16404 6117 0,'0'-21'16,"0"0"31,21 21-32,-21-21 1,0 0-1,21 21-15,-21-22 0,0 1 32,-21 21-1,0 0-31,21 21 0,-21 1 0,0-22 16,0 21-16,-1 0 15,1 0-15,0 21 0,0-20 0,21-1 16,-21 0-16,0 21 0,-1-21 15,1 1-15,21 20 0,0-21 0,-21 21 16,21-20-16,0-1 0,0 0 16,0 0-16,0 0 0,21 0 0,0-21 15,22 22-15,-1-22 16,0 0-16,-20 0 0,20 0 0,0 0 16,-21 0-16,22-22 0,-22 1 15,21 0-15,-21 0 0,1 0 0,-1-22 16,0 22-16,0-21 0,-21 21 15,0-22-15,0 1 0,0 21 16,0-21-16,0-1 0,-21 22 0,21-21 16,-21 21-16,0-1 0,-1 22 15,1 0-15,-21 0 0,21 0 0,-22 0 16,22 22-16,-21-1 0,21 0 16,-22 0-16,22 0 0,0 22 0,0-1 15,21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3:46:30.3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3323 0,'0'21'109,"0"1"-78,0-1-15,0 0-16,0 0 16,0 0-16,0 0 0,0 1 15,0 20-15,0-21 0,0 0 0,0 0 16,0 1-16</inkml:trace>
  <inkml:trace contextRef="#ctx0" brushRef="#br0" timeOffset="1576.09">2984 3175 0,'0'-21'0,"0"0"15,0 0 1,0-1 0,0 1-1,0 42 32,0 1-31,0-1-1,0 0-15,0 0 0,0 0 16,0 0-16,0 1 16,0-1-16,0 0 0,22 0 0,-22 0 15,0 0-15,0 1 16</inkml:trace>
  <inkml:trace contextRef="#ctx0" brushRef="#br0" timeOffset="1804.96">3069 3450 0,'0'0'0,"0"-21"0,-21 0 16,0 0-16,0 21 15,21-21-15,0-1 16,0 1-1,0 0-15,-22 21 16,22-21-16,-21 21 16,21-21-16,-21 21 0</inkml:trace>
  <inkml:trace contextRef="#ctx0" brushRef="#br0" timeOffset="2432.11">3048 2815 0,'0'0'0,"0"-21"0,0 0 15,0 0-15,0 0 16,0-1-16,0 1 16,0 0-16,0 0 0,0 0 15,0 0 1,0 42 15,0 0-31,0 0 0,0 0 16,0 22-16,0-1 0,0 0 15,-21 1-15,21-1 0,-21 21 16,-1-20-16,22 20 0,-21 1 0,0-22 16,21 22-16,-21-1 0,0 1 15,0-22-15,21 21 0,0-20 0,0-1 16,-22-21-16,22 22 0,0-22 16,-21 0-16,21 0 0,0 0 0,0 0 15,0 1 1,0-44 15,0 1-31,0 0 0,0 0 16,21 21-16,1-21 0</inkml:trace>
  <inkml:trace contextRef="#ctx0" brushRef="#br0" timeOffset="2766.93">3238 3408 0,'0'21'16,"0"0"-16,0 0 15,22-21 1,-1 0-16,0 0 0,0 0 16,0 0-16,43-21 15,-43 21-15,0-21 16,-21 0-16,21 0 0,-21 0 15,0-1-15,0 1 16,-21 21-16,0 0 16,0 0-16,0 0 15,-1 0-15,1 0 0,0 0 0,0 21 16,21 1-16,-21-1 0,0 0 16,21 0-16,0 0 15,0 0-15,21-21 31</inkml:trace>
  <inkml:trace contextRef="#ctx0" brushRef="#br0" timeOffset="3616.44">4297 2752 0,'0'0'0,"0"-21"0,42-22 16,-42 1-16,0 21 0,21 0 0,0-1 15,-21 1-15,22 0 0,-22 0 16,0 0-16,0 42 16,0 0-1,0 0-15,0 0 0,0 22 16,0 20-16,0-20 0,-22-1 0,1 21 16,0-20-16,0 20 0,0 1 15,0-1-15,-1 1 0,1 20 0,0-20 16,0-1-16,0-20 15,0 20-15,-1-20 0,22-1 0,0-21 16,-21 0-16,21 0 0,0 1 16,-21-22-16,21-22 31,0 1-31,0 0 0,0 0 0,0-21 16,21-1-16,0 1 0,-21 0 15,22-1-15,-1-20 0,-21 20 0,21-20 16,0-1-16,0 22 0,0-21 15,22-1-15,-22 1 0,0-1 16,21 1-16,1 20 0,-22 1 16,0 0-16,21-1 0,-20 22 0,-1 21 15,0 0-15,0 0 0,-21 21 16,21 22-16,-21-1 0,21 0 0,-21 1 16,0 20-16,0-21 0,0 1 15,0 20-15,0 1 0,0-22 0,0 22 16,-21-22-16,21 21 0,-21-20 15,21-1-15,0 0 0,0 1 0,0-1 16,-21-21-16,21 22 0,0-22 16,0 0-16,0 0 15,-21-21-15,21-21 32,0 0-32,0 0 15,-21-1-15,21 1 0,0 0 0</inkml:trace>
  <inkml:trace contextRef="#ctx0" brushRef="#br0" timeOffset="3808.33">4318 3175 0,'0'0'0,"0"-21"0,-21 21 31,21-21-31,21 21 16,-21-21-16,42 21 0,22-22 15,-43 1-15,21 21 0,1-21 16,-1 21-16,-21-21 0,21 21 15,-20 0-15,20 0 0,-21-21 16,0 21-16</inkml:trace>
  <inkml:trace contextRef="#ctx0" brushRef="#br0" timeOffset="4453.2">4720 3514 0,'0'0'0,"21"0"31,0-21-31,1-1 0,-1 1 16,21 0-16,-21-21 0,22 21 0,-22-22 16,21 1-16,-21 0 0,22 20 15,-22-20-15,42-43 0,-63 64 16,0 0-16,0 0 0,0 0 15,0 0-15,-21 21 16,0 0-16,0 0 0,-22 0 16,22 0-16,0 21 0,-21 0 15,42 0-15,-21-21 0,21 21 16,0 0-16,0 1 0,0-1 16,0 0-16,21 0 0,0 0 15,0 0-15,0 1 0,0-1 16,-21 0-16,22 0 0,-22 0 15,21 0-15,-21 1 0,0-1 0,0 0 16,0 0-16,0 0 0,21 0 16,-21 1-16,21-22 0,-21 21 0,21 0 15,0-21 1,1 0-16,-1 0 0,0 0 16,0-21-16,21 21 15,-20-21-15,-1-1 0,0 1 0,0 0 0,0 0 16,0-21-16,1 20 15,-1 1-15,0-21 0,0 21 0,-21-22 16,0 22-16,21 0 0,-21 0 16,21 0-16,-21 0 0,0 42 31,0 0-15,-21 0-16,21 0 0,-21 0 0,21 22 15,-21-22-15,21 0 0,0 0 16,0 0-16,0 1 0,0-1 0,0 0 15,0 0-15,21-21 47,0-21-47,0 0 0,1 0 16</inkml:trace>
  <inkml:trace contextRef="#ctx0" brushRef="#br0" timeOffset="4800.51">5651 2942 0,'0'0'0,"-21"-21"0,-21 0 16,21 21-16,0 0 0,-1 0 15,1 0-15,0 0 0,0 0 0,21 21 16,0 0-16,0 0 16,0 1-16,21-1 15,0-21-15,0 0 16,1 0-16,-1 0 0,0 0 15,0 0-15,0 0 0,0 0 16,-21-21-16,0-1 16,0 1-16,0 0 0,-21 0 15,0 0-15,0 21 16,0 0-16,0-21 0,-1 21 0,1 0 16,0 0-16,0 0 0,0 0 15,0 0-15,21 21 0,-22-21 0,22 21 16,-21-21-16,21 21 0,0 0 15,0 0 1,21-21-16,1 0 0,-1 0 0,0 0 16,21 0-16</inkml:trace>
  <inkml:trace contextRef="#ctx0" brushRef="#br0" timeOffset="5130.85">6181 2625 0,'0'0'0,"0"-43"0,0 22 0,0 0 16,0 0-16,-22 21 16,1 21-1,21 0-15,0 22 0,0-22 16,-21 21-16,21 0 0,-21 1 0,0-1 16,21 22-16,0-22 0,-21 21 15,-1-20-15,1 20 0,0-20 0,21 20 16,-21-21-16,21 1 0,-21 20 15,21-20-15,-21-22 0,21 21 0,0-21 16,0 0-16,0 1 0,0-1 16,0 0-16,21-21 15,0 0 1,0-21-16,0 0 0,-21-1 16,21-20-16,1 21 0,-1-21 0,0-1 15,21 1-15,-21 0 0,1-22 16,-1 22-16,0-1 0</inkml:trace>
  <inkml:trace contextRef="#ctx0" brushRef="#br0" timeOffset="7314.74">6350 2752 0,'21'-43'0,"-42"86"0,63-107 0,-42 22 16,0 21-16,0 0 0,21-1 15,-21 44 1,0-1-16,0 0 0,0 21 16,0 1-16,0-1 0,-21 0 0,21 1 15,0-1-15,-21 0 0,0 1 16,0-1-16,0 21 0,21-20 15,-22-1-15,22 0 0,0 1 16,-21-22-16,0 21 0,21-21 16,0 1-16,-21-1 0,21 0 0,0-42 47,0 0-47,0-1 15,0 1-15,0-21 0,21 21 16,0 0-16,0-22 0,-21 22 0,22 0 15,-22 0-15,21 0 0,0 21 16,0 0 0,-21 21-1,0 0-15,0 0 0,0 0 0,0 0 16,0 22-16,0-22 0,21 0 16,-21 0-16,0 22 0,21-22 0,-21 0 15,22 0-15,-1 0 16,0-21-16,0 0 0,0 0 15,0 0-15,1 0 0,-1 0 0,0-21 16,0 0-16,21 0 0,-20 0 16,-1-1-16,0 1 0,0 0 0,0 0 15,0 0-15,1-22 0,-1 22 16,-21 0-16,21 0 0,-21 0 16,21 0-16,-21-1 0,0 1 15,0 42 16,-21 1-31,0-1 0,21 0 0,-21 0 16,-1 0-16,22 0 0,-21 22 16,21-22-16,0 0 0,-21 0 0,21 0 15,-21 1-15,21-1 0,0 0 16,0 0-16,0-42 47,0 0-32,0 0-15,0-1 0,0 1 16,21 0-16,0 0 0,-21 0 16,21-22-16,1 22 0,-22 0 0,21 0 15,0 0-15,-21 0 0,0-1 0,21 22 16,0 0-16,0 22 16,-21-1-16,0 0 15,0 0-15,0 0 0,22 0 16,-22 1-16,0-1 0,0 0 0,0 0 15,0 0-15,0 0 0,0 1 16,0-1-16,0 0 0,21-21 16,0 0-16,0 0 31,0 0-31,-21-21 0,21 21 0,-21-21 16,22-1-16,-1 1 0,-21 0 15,21 0-15,0-21 0,0 20 16,0 1-16,-21 0 0,22 0 15,-22 0-15,21 0 0,-21 42 32,0 0-17,0 0-15,0 0 0,0 22 0,0-22 16,0 0-16,0 0 0,0 0 16,0 0-16,0 1 0,0-1 15,21 0-15,0-21 0,-21 21 16,21-21-16,0 0 0,1 0 0,-1 0 15,0 0-15,0 0 16,0 0-16,0-21 0,1 21 0,-22-21 16,21 0-16,0 21 0,-21-22 15,0 1-15,21 0 0,0 0 0,-21 0 16,0 0-16,0-22 0,21 22 0,1 0 16,-22 0-16,21 0 0,-21-1 15,0 1-15,0 0 0,0 0 0,-21 21 31,-1 0-31,1 21 16,21 0-16,-21 0 0,21 1 16,0 20-16,-21-21 0,21 0 0,0 22 15,0-22-15,0 0 0,0 21 0,0-21 16,0 1-16,21-22 0,0 21 16,-21 0-16,21-21 0,1 0 0,-1 0 15,0 0-15,0 0 0,21 0 16,-20 0-16,-1 0 0,0-21 0,0 21 15,0-21-15,0-1 16,1 1-16,-1 0 0,0 0 0,0 0 0,0-43 16,0 22-1,1 21-15,20-22 0,-21-20 0,0 21 16,0-1-16,-21-20 0,22 20 0,-1-20 16,-21 21-16,21-22 0,-21 22 15,0-1-15,0 1 0,0 21 0,0 0 16,-21 0-16,0 21 15,-1 21-15,1 0 0,0 21 16,0 1-16,21-1 0,-21 0 16,0 1-16,21-1 0,-22 21 0,22-20 15,0 20-15,0-20 16,0-1-16,0 21 0,0-20 0,0-1 16,22 0-16,-1 1 0,0-22 15,0 0-15,0 21 0,0-20 0,1-22 16,-1 21-16,0-21 0,0 0 15,0 0-15,0 0 0,1 0 0,-1-21 16,0 21-16,0-22 0,0 1 0,-21 0 16,21 0-16,1-21 0,-1 20 15,-21 1-15,0-21 0,0 21 0,21 0 16,-21-1-16,0 1 0,0 0 16,0 42 15,-21 0-31,21 1 0,0-1 15,0 0-15,0 0 0,0 0 16,0 0-16,0 1 0,0-1 16,0 0-16,0 0 0,0 0 0,0 0 15,21-21-15,0 0 0,0 0 16,0 0-16,1 0 0,-1 0 16,0 0-16,0-21 15,0 0-15,0 0 0,1 0 16,-1 0-16,0-1 0,0 1 15,0 0-15,22-21 0,-22 21 16,0-1-16,0 1 0,21 0 0,-20 0 16,-1 0-16,0 21 15,-21 21 17,0 0-32,0 0 15,21 0-15,0-21 16,0 0-16,1 0 31,-22-21-15,0 0-1,-22 0-15,1 0 16,0 0 0,0 21-16,0 0 0,0 0 15,-1-22-15,1 22 0,0 0 0,0 0 16,0 0-16,0 22 0,-1-1 15,1 0-15,0 0 0,0 0 16,21 0-16,0 1 0,-21-1 0,21 21 16,0-21-16,0 0 0,0 22 15,0-22-15,0 0 0,21 0 0,0 0 16,0-21-16,0 22 0,1-22 16,-1 0-16,21 0 0,-21 0 0,22 0 15,-22 0-15,21 0 0,-21 0 0,0 0 16,22 0-16,-22-22 15,0 1-15,0 21 0,0-21 0,1 0 16,-1 21-16,0-21 0,-21 0 16,21-1-16,-21 1 0,21 0 0,0 0 15,-21 0-15</inkml:trace>
  <inkml:trace contextRef="#ctx0" brushRef="#br0" timeOffset="7552.61">8932 2455 0,'0'0'0,"-21"0"16,0 0-1,0 0 48</inkml:trace>
  <inkml:trace contextRef="#ctx0" brushRef="#br0" timeOffset="7765.48">7789 2752 0,'0'0'16,"-21"0"-16,-21 0 0,42 21 16,21-21-1,0 0-15,21 0 0,1 0 16,-22 0-16,21 0 0,1 0 0,-1 0 16,-21 0-16,0 0 0,0 0 15,1 0-15,-22-21 0,-22 21 16,1 0-1</inkml:trace>
  <inkml:trace contextRef="#ctx0" brushRef="#br0" timeOffset="8003.35">5609 2985 0,'0'0'0,"-42"0"0,-1 0 0,65 0 31,-1 0-31,21 0 0,0 0 16,-20 0-16,20 0 0,21 0 0,-20 0 16,-22 0-16,21 0 0,1 0 15,20-22-15,-42 22 0,0 0 16</inkml:trace>
  <inkml:trace contextRef="#ctx0" brushRef="#br0" timeOffset="8865.85">9864 3260 0,'0'0'0,"0"-21"0,21-22 16,-21 22-1,0 0-15,0 0 0,-21 0 16,-1 21-16,1 0 15,0 0-15,0 0 0,0 0 16,0 0-16,-22 0 0,22 0 0,0 21 16,-21 0-16,20 0 0,1 21 15,0-20-15,21 20 0,0 0 16,0 1-16,0-1 0,0-21 16,0 21-16,0 1 0,21-22 0,22 0 15,-22 0-15,21 0 0,0-21 16,1 0-16,20 0 0,-20 0 0,20 0 15,-21 0-15,22 0 0,-22-21 16,22 0-16,-22 0 0,0 0 0,1 0 16,-1-1-16,0-20 0,1 21 0,-22-21 15,0 20-15,0-20 0,-21 0 16,21-1-16,-21 1 0,0 0 0,0-1 16,-21 1-16,0 0 0,0-1 15,-43-20-15,22 21 16,0 20-16,-22 1 0,22 0 15,0 0-15,-1 21 0,1 0 0,0 0 16,-1 0-16,1 21 0,0 0 16,20 0-16,1-21 0,0 22 0,0-1 15,21 0-15,0 0 0,0 0 16,21 0-16,0-21 0,22 22 0,-1-22 16,0 0-16,22 0 0,-1 0 0,1 0 15,-1 0-15</inkml:trace>
  <inkml:trace contextRef="#ctx0" brushRef="#br0" timeOffset="9252.62">11028 2201 0,'0'0'16,"-21"-42"-16,-1 0 0,-20-1 0,21 22 15,0-21-15,0 21 0,-1 0 0,1-1 16,0 22-16,0 0 0,0 22 15,0-1-15,21 21 0,-22 0 16,22 1-16,0 41 0,-21 1 16,0 0-16,21 21 0,-21-1 15,21 1-15,0 0 0,-21 21 0,21 0 16,-21-21-16,-1 21 0,22 0 16,-21-21-16,21 0 0,-21-1 15,0 1-15,21 21 0,-21-21 0,0 0 16,-1-21-16,22 20 0,-21-20 0,-21 21 15,21-21-15,0-1 0,-1 1 16,-20 0-16,21-22 0,0 1 0,-22-22 16,22 0-16,0 1 0,21-22 0,0 0 15,-21 0-15,21-42 16,0 0-16,0 0 0,0-22 16,21 22-16,0-21 0,0-22 0,1 1 15,-1 20-15,0-41 0,21 20 16,-21 1-16</inkml:trace>
  <inkml:trace contextRef="#ctx0" brushRef="#br0" timeOffset="9576.45">10562 3196 0,'0'0'0,"-21"-42"15,0 42-15,21-21 16,0 0-16,0-1 0,21 1 15,0 21-15,21-21 0,-20 0 0,20 0 16,0 0-16,22 21 0,-22 0 0,0-22 16,1 22-16,-1 0 15,-21 0-15,22 22 0,-22-1 0,0 0 16,-21 0-16,0 21 16,0-20-16,-21-1 0,0 21 0,-1-21 15,-20 22-15,21-22 0,-21 21 16,-1-21-16,22 22 0,-21-22 0,21 0 15,-22 0-15,1 0 0,21-21 16,0 0-16,21-21 31,21 0-31,21 21 16</inkml:trace>
  <inkml:trace contextRef="#ctx0" brushRef="#br0" timeOffset="10203.14">11028 3302 0,'0'0'15,"42"0"-15,-21-21 16,0 21-16,1-21 0,-1 0 16,0 21-16,0-22 0,0 1 15,0 0-15,1 21 0,-1-21 0,0 0 16,0 0-16,-21-1 0,0 1 0,21-21 16,-21 21-16,0 0 15,0-1-15,-21 22 16,0 0-1,21 22-15,-21-1 0,0 0 16,-1 0-16,1 21 0,21-20 16,0 20-16,-21-21 0,21 0 0,0 22 15,0-22-15,0 0 0,0 0 0,0 0 16,21-21-16,0 21 0,1-21 16,-1 0-16,0 0 0,0 0 15,0 0-15,0 0 0,1 0 16,-1-21-16,-21 0 0,21 21 0,0-21 15,0 0-15,0 0 0,-21-1 16,22 1-16,-1 0 0,0 0 16,-21-21-16,21 20 0,0 1 0,0 0 15,1 0-15,-1 0 16,0 21-16,0 0 0,0 0 16,0 0-16,1 21 0,-22 0 15,21 0-15,0 0 0,-21 1 0,21-1 16,-21 21-16,0-21 0,0 22 0,0-22 15,0 21-15,0-21 0,0 0 16,0 1-16,0-1 0,0 0 0,0 0 16,-21-21-16,0 0 15,0 0 1,21-21 0,0 0-16,0 0 0,0-1 15,0-20-15,0 21 0,0 0 16,0 0-16,0-22 0,0 22 15,0 0-15,0 0 0,21 0 0,0-1 16,0 1-16,0 0 0,0 21 0,1 0 16,-1 0-16,0 0 0,0 0 15,0 0-15,0 0 0,1 0 0</inkml:trace>
  <inkml:trace contextRef="#ctx0" brushRef="#br0" timeOffset="10730.35">12615 3239 0,'0'0'0,"0"-22"16,0 1-16,0 0 0,0 0 16,0 0-16,0 0 0,0-1 15,0 1-15,-21 0 0,21 0 0,-21 0 16,21 0-16,-21 21 15,0 0-15,-1 0 16,1 0-16,-21 0 0,21 21 0,0 0 0,-22 0 16,22 0-16,0 22 15,-21-22-15,20 21 0,1 0 0,0-20 16,21 20-16,0-21 0,0 21 16,0-20-16,0-1 0,0 0 0,0 0 15,21-21-15,0 21 0,1-21 16,-1 0-16,0 0 0,0 0 15,0-21-15,0 21 0,1-21 0,-1 0 16,0 0-16,0-1 0,0 22 16,-21-21-16,21 0 0,1-21 15,-22 21-15,0-1 0,21-20 0,0 21 16,-21 0-16,21-22 0,-21 22 16,0 0-16,0 0 0,0 0 15,0 42 1,0 0-16,0 0 15,0 0-15,0 22 0,-21-22 16,21 21-16,-21-21 0,21 22 0,0-22 16,0 21-16,0-21 0,0 1 0,0-1 15,0 0-15,21 0 0,0-21 16,0 21-16,0-21 0,1 0 16,20 0-16</inkml:trace>
  <inkml:trace contextRef="#ctx0" brushRef="#br0" timeOffset="11049.68">13250 2519 0,'0'0'0,"0"-42"0,0 20 0,0 1 15,0 0-15,-21 21 0,0 0 0,0 0 16,21 21-16,-21 0 0,-1 22 15,22-1-15,-21 0 0,0 1 0,0 20 16,21-20-16,-21 20 0,0 43 16,-1-43-16,22 1 0,-21-22 15,0 22-15,21-22 0,0 22 16,0-22-16,0-21 0,0 21 0,0-20 16,0-1-16,0 0 0,0 0 15,21-21 1,0 0-16,1 0 0,-1-21 15,0 21-15,0-21 16,0 0-16,0-1 0,1-20 0,-1 21 16,0-21-16</inkml:trace>
  <inkml:trace contextRef="#ctx0" brushRef="#br0" timeOffset="11392.48">13314 3069 0,'0'0'0,"21"-21"0,-21 0 0,0 42 31,0 0-31,0 0 16,-21 1-16,21 20 0,-21-21 15,21 0-15,0 22 0,0-22 0,0 0 16,0 0-16,0 0 0,0 0 0,0 1 16,0-1-16,21 0 0,0-21 15,0 0-15,0 0 16,0 0-16,1 0 0,-1 0 16,0 0-16,0-21 0,0 0 15,0-1-15,1 1 0,-22 0 0,0 0 16,21 0-16,-21-22 15,21 22-15,-21-21 0,0 21 0,0 0 16,0-22-16,0 22 0,-21 21 16,0-21-16,-1 0 0,1 21 15,0 0-15,0 0 0,0 0 0,0 21 16,-1-21-16,1 21 0,21 0 16,-21-21-16,21 21 0,0 1 0,0-1 15,0 0-15,0 0 16,0 0-16,21-21 0,0 0 15,1 0-15</inkml:trace>
  <inkml:trace contextRef="#ctx0" brushRef="#br0" timeOffset="11792.26">13843 3048 0,'0'0'0,"0"-21"0,0 0 16,0 0-16,21 21 15,0 0-15,0 0 16,1 0 0,-1 21-16,-21 0 15,0 0-15,0 0 0,21 0 0,-21 1 16,21-1-16,-21 0 0,0 21 16,0-21-16,0 1 0,0-1 0,0 21 15,0-21-15,0 0 0,0 1 16,0-1-16,-21-21 0,21 21 0,-21 0 15,21 0 1,-21-21 0,21-21-1,0 0-15,0 0 16,0 0-16,0-1 0,0 1 0,21 0 16,-21-21-16,21 21 0,-21-1 0,21-20 15,0 21-15,-21 0 0,21 0 16,1-22-16,-22 22 0,0 0 15,0 0-15,21 21 0,-21-21 0,0-1 16,21 1-16,-21 0 0,0 0 16</inkml:trace>
  <inkml:trace contextRef="#ctx0" brushRef="#br0" timeOffset="12065.1">12721 2667 0,'0'0'0,"-21"0"0,21 21 15,21-21-15,0 0 16,0 0-16,22 0 0,20 0 0,-20 0 16,20 0-16,1 0 0,-1 0 15,1 0-15,-1 0 0,1 0 0,-22-21 16,21 21-16,-20 0 0,-22 0 15,21 0-15,-21 0 0,1 0 0,-1 0 16,0 0-16</inkml:trace>
  <inkml:trace contextRef="#ctx0" brushRef="#br0" timeOffset="12763.7">14732 2985 0,'-42'21'16,"42"0"15,21-21-31,0 21 0,0-21 16,0 0-16,22 0 0,-1 0 0,0 21 15,1-21-15,-1 0 0,21 0 16,-20 0-16,20 0 0,-20 0 16,-1 0-16,21 0 0,-20 0 15,-1 0-15,-21 0 0,22 0 0,-22 0 16,0 0-16,0 0 0,-21-21 16,0 0-16,0 0 15,-21 21-15,0 0 0,0-21 16,-1 21-16,-20 0 0,0-22 15,21 22-15,-22 0 0,1 0 0,21 0 16,0 0-16,-1 0 0,1 0 16,0 0-16,42 0 31,0-21-15,1 21-16,20 0 0,-21 0 0,0 0 15,0 0-15,22 0 0,-22 0 16,0 0-16,0 0 0,0 0 0,1 0 15,-22 21 1,0 1-16,-22-1 16,22 21-16,-21-21 15,0 0-15,0 1 0,-21 20 0,20-21 16,-20 43-16,21-43 0,-21 0 16,20 21-16,1-21 0,0 1 15,0-22-15,21-22 31</inkml:trace>
  <inkml:trace contextRef="#ctx0" brushRef="#br0" timeOffset="13620.4">15811 2223 0,'0'0'0,"-21"0"0,0-22 15,21 1 1,21 21-16,0 0 16,1 0-16,-1 0 0,21 0 15,-21-21-15,22 21 0,-1 0 0,21-21 16,-20 21-16,-1 0 0,0 0 16,1 0-16,-22 0 0,21 0 0,-21 0 15,1 0 1,-44 0-1,-20 0-15,21 0 16,0 0-16,-22 0 0,22 0 16,-21 0-16,21 0 0,-22 0 0,22 0 15,0 0-15,0 0 0,0 0 16,0 0-16,-1 0 0,1 0 16,0 0-16,0 0 15,0 21-15,21 0 16,0 0-16,-21 1 0,21-1 15,-22 0-15,22 21 0,-21 1 0,21-1 16,0 0-16,0 1 0,-21 20 16,0 1-16,0-1 0,21-21 15,0 22-15,-21-1 0,-1 1 16,1-1-16,0 1 0,21-1 0,-21 1 16,0 21-16,21-22 0,0-21 0,0 22 15,0-1-15,0-20 0,0 20 16,0-20-16,0-1 0,0 0 0,0-21 15,0 22-15,21-22 0,0 0 16,0-21-16,0 21 0,1 0 0,-1-21 16,0 0-16,0 0 0,0 0 15,22 0-15,-22-21 0,21 0 0,-21 21 16,22-21-16,-22 0 0,21 0 0,-21-1 16,22 1-16,-1 0 15,-21 0-15,21-21 0,1 20 0,-1 1 16</inkml:trace>
  <inkml:trace contextRef="#ctx0" brushRef="#br0" timeOffset="13940.21">16976 2561 0,'0'0'0,"0"-42"0,0 21 0,0 0 0,0-1 16,0 44-1,-22-1 1,1 0-16,0 0 0,0 21 0,21 1 16,-21-1-16,0 22 0,-1-22 15,1 0-15,21 1 0,-21-1 0,0 0 16,0 1-16,21-1 0,0 0 16,-21 1-16,21-22 0,-22 21 0,22-21 15,0 22-15,0-22 0,0 0 16,0 0-16,0 0 0,0-42 47,0 0-47,0 0 15,0 0-15</inkml:trace>
  <inkml:trace contextRef="#ctx0" brushRef="#br0" timeOffset="14208.59">16552 2942 0,'-21'0'0,"42"0"0,-84-21 15,42 21-15,-1 0 0,1 0 0,21-21 16,21 21 0,1 0-16,-1 0 15,21 0-15,0 0 16,1 0-16,-1-21 0,0 21 0,1 0 16,20 0-16,-20 0 0,-1-21 15,-21 21-15,21 0 0,-20 0 0,20 0 16,-42-22-16,21 22 0,0 0 15,-21 22 32,0-1-31</inkml:trace>
  <inkml:trace contextRef="#ctx0" brushRef="#br0" timeOffset="14757.28">17505 3302 0,'0'0'16,"21"-21"30,-21 0-46,0 0 16,21 21 0,-21-22-16,0 1 0,21 21 15,0 0 1,-21 21 0,22-21-16,-22 22 15,0-1-15,0 0 0,0 0 16,0 0-16,0 0 0,0 1 15,0 20-15,0-21 16,-22 0-16,1-21 16,0 0-16,0 0 15,21-21 1,0 0 0,0 0-16,0 0 0,0-1 0,21 1 15,-21 0-15,21 21 0,-21-21 16,21 0-16,1 21 15,-22 21 1,0 0-16,0 0 16,0 0-16,0 22 0,0-22 0,0 0 15,-22 21-15,-20-20 0,21 20 16,0-21-16,-22 21 0,1-20 0,0 20 16,-1 0-16,-20-21 0,21 1 15,-1-1-15,1 0 0,0 0 16,-1-21-16,22 0 0,0 0 0</inkml:trace>
  <inkml:trace contextRef="#ctx0" brushRef="#br0" timeOffset="15672.55">18119 2942 0,'-22'0'15,"1"0"1,0 0-16,21-21 16,21 21-1,0 0 1,22 0-16,-1 0 0,0 0 0,1 0 15,20 0-15,1 0 0,-22-21 16,22 21-16,-1 0 0,1 0 0,-22 0 16,0-21-16,1 21 0,-1-21 15,-21 21-15,21 0 0,-20 0 16,-1 0 0,0 0 46,-21 21-62,21 0 16</inkml:trace>
  <inkml:trace contextRef="#ctx0" brushRef="#br0" timeOffset="16220.75">19367 3281 0,'0'0'0,"0"21"16,-21-21 0,21-21 15,-21 21-31,21-21 31,0 0-15,21 21-16,0 0 15,1 0 1,-1 0-16,0 0 0,-21 21 16,0 0-16,0 0 15,0 0-15,0 0 0,0 1 16,0-1-16,0 0 0,-21-21 16,0 21-16,-1 0 0,1 0 0,0-21 15,0 22-15,0-22 0,0 0 16,-1 0-16,1 0 0,0 0 15,21-22 1,0 1 0,0 0-16,0 0 0,0 0 15,21 21-15,0-21 0,1-1 0,-1 22 16,0-21-16,0 21 16,0 0-16,0 0 0,1 0 15,-1 0-15,-21 21 0,0 1 0,21-1 16,-21 0-16,0 0 0,0 0 15,0 0-15,0 22 0,-21-22 0,0 0 16,-22 21-16,22-20 0,-21 20 16,21-21-16,-1 0 0,-20 0 0,21 1 15,0-1-15,0-21 0</inkml:trace>
  <inkml:trace contextRef="#ctx0" brushRef="#br0" timeOffset="16548.56">20214 2688 0,'0'0'0,"0"-42"0,0 0 15,21 20-15,-21 1 16,21 21-16,1 21 15,-1 1-15,0 20 0,0 0 16,0 1-16,0-1 0,1 0 0,20 22 16,-21-22-16,21 0 15,-20 22-15,20-22 0,-21 1 0,0-1 16,0 0-16,1-21 0,-1 22 16,0-22-16,-21 0 0,21 0 0,-21 0 15,0 1-15,0-44 47,0 1-47,0 0 16,0 0-16</inkml:trace>
  <inkml:trace contextRef="#ctx0" brushRef="#br0" timeOffset="16808.41">20828 2963 0,'0'0'0,"0"-63"0,21 21 0,-21-1 15,21 1-15,-21 0 0,21 20 16,-21 1-16,0 0 0,0 0 0,-42 42 15,21 0 1,0 22-16,-22-22 0,-20 21 16,21 0-16,-22 1 0,1-1 0,-1 0 15,1 1-15,-1 20 0,1-20 0,20-1 16,1 0-16,-22 1 0,22-1 16,21-21-16,-21 21 0,20-20 0,22-1 15,0 0-15,-21-21 0,21 21 16,21-21-1,1 0 1,-1 0-16,0 0 0,21 0 16,-21-21-16,1 0 0,20 21 0,-21-21 15</inkml:trace>
  <inkml:trace contextRef="#ctx0" brushRef="#br0" timeOffset="17130.23">21018 3408 0,'22'0'0,"-44"0"0,44 21 0,-1-21 63,-21-21-63,21 21 15,0-21-15,0 21 16,0 0-16,1 0 0,-1 0 15,-21 21 1,21-21-16,-21 21 0,0 0 16,0 0-16,0 1 0,0-1 0,-21 0 15,0 0-15,-1 0 16,1 22-16,-21-43 0,21 21 0,0 0 0,-1 0 16,1 0-16,0-21 15,0 0-15,0 0 0</inkml:trace>
  <inkml:trace contextRef="#ctx0" brushRef="#br0" timeOffset="17532.5">21759 2921 0,'21'-42'0,"-42"84"0,64-105 0,-22 20 0,-21 22 15,0 0-15,-21 21 16,-1 0 0,22 21-16,-21-21 15,21 21-15,0 0 0,0 1 16,0-1-16,21-21 0,1 21 16,-1-21-16,0 0 0,0 0 15,0 0-15,0 0 0,1 0 16,-1 0-16,0-21 0,0 21 15,-21-21-15,0-1 16,0 1-16,0 0 16,-21 21-1,0 0-15,0 0 16,-1 0-16,1 0 0,0 0 0,0 21 16,0-21-16,0 21 0,21 1 15,-22-1-15,22 0 16,22-21-1,-1 0-15,0 0 0,21 0 16,-21 0-16</inkml:trace>
  <inkml:trace contextRef="#ctx0" brushRef="#br0" timeOffset="17847.34">22648 2604 0,'0'0'0,"21"-43"0,-21 1 0,0 21 16,0-22-16,0 22 0,0 0 15,0 0-15,0 42 32,-21 0-32,0 22 0,0-1 0,0 0 15,0 22-15,-1-22 0,-20 22 16,0-1-16,21 1 0,-22-1 0,1-21 16,0 22-16,-1-1 0,1-20 15,0 20-15,-1-20 0,1-1 16,21 0-16,-22 1 0,22-22 0,0 21 15,0-21-15,0-21 0,21 21 16,0 1-16,21-44 31,0 1-31,0 0 16,22 21-16,-22-21 0,21-21 16,-21 20-16</inkml:trace>
  <inkml:trace contextRef="#ctx0" brushRef="#br0" timeOffset="18132.18">22458 3175 0,'0'21'16,"0"0"-1,0 1 1,21-22 0,0 0-16,0 0 0,0 0 15,1 0-15,-1-22 0,0 22 16,0-21-16,0 21 0,-21-21 0,21 0 15,-21 0 1,-21 21 0,0 0-1,0 0-15,0 0 16,0 0-16,-1 0 0,1 0 16,21-21-1,21-1 1,1 1-16</inkml:trace>
  <inkml:trace contextRef="#ctx0" brushRef="#br0" timeOffset="18648.9">23283 2286 0,'0'0'0,"0"-21"15,0 0 1,21 21-16,1 0 16,20 0-16,0-21 0,1 21 0,-1 0 15,21 0-15,1-22 0,-1 1 16,1 21-16,-22 0 0,22 0 0,-22-21 16,22 21-16,-43 0 0,21 0 15,-21 0-15,0 0 0,-21 21 31,0 0-31,0 1 0,0-1 0,0 21 16,-21 0-16,0 1 16,21-1-16,-21 0 0,21 22 0,0-1 15,0-20-15,-21 20 0,21 1 16,-21-1-16,21-20 0,0 20 0,-22 1 16,1-22-16,0 21 0,0-20 15,0 20-15,-22-20 0,22 20 0,0-21 16,-21 1-16,21-1 0,-1 0 0,-20 1 15,21-22-15,-21 0 0,-1 0 16,1 0-16,0 1 0,-1-1 0,1-21 16,0 0-16,-22 21 0,22-21 15,-22 0-15,22 0 0,0 0 16,-1 0-16,1 0 0,21 0 0,-22 0 16,22 0-16,0 0 15,0 0 16,0 21-31,0-21 0</inkml:trace>
  <inkml:trace contextRef="#ctx0" brushRef="#br0" timeOffset="20432.48">2709 5059 0,'0'0'0,"0"21"16,-21-21-1,21 21 1,-21-21-1,0 0 1,21-21 15,0 0-31,0 0 16,0 0-16,0-1 0,0 1 16,0 0-16,0 0 0,0 0 0,21 0 15,0-1-15,0 1 0,-21 0 16,21 21-16,1 0 0,-1 0 15,0 0-15,0 21 0,0-21 16,0 43-16,1-22 0,-1 0 16,0 21-16,0 1 0,0-22 0,-21 21 15,21 0-15,-21 1 0,0 20 16,0-20-16,0-1 0,0 0 16,0 1-16,-21 20 0,0-21 15,0 1-15,-21-1 0,20 0 0,-20 1 16,0-22-16,-1 21 0,1-21 15,0 1-15,-1-1 0,1 0 0,0 0 16,-1-21-16,1 0 0,0 0 16,-1 0-16,22 0 0,0 0 0,0-21 15,0 0-15,21 0 0,-21-1 16,21-20-16,0 21 0,0-21 16,0-1-16,0 22 0,0-21 0,0 21 15,0-22-15,0 22 0,21 0 16,0 0-16,0 21 0,0 0 15,0 0-15,1 0 16,-1 0-16,21 21 0,-21 0 0,0 0 16,1 0-16,-1 1 0,0 20 15,0-21-15,0 21 0,0-20 0,1 20 16,-22-21-16,0 0 0,21 22 16,-21-22-16,21 0 0,-21 0 15,0 0-15,0 0 0,0 1 16,21-22-1,0 0 1,0 0-16,1 0 0,-22-22 0,21 1 16,0 0-16,21 0 0,-21-21 15</inkml:trace>
  <inkml:trace contextRef="#ctx0" brushRef="#br0" timeOffset="20800.79">3281 5440 0,'21'0'15,"-21"-21"64,0 0-64,0-1 1,-21 22-16,21-21 0,-21 21 15,-1 0-15,1 0 16,0 0 0,0 21-1,21 1-15,0-1 16,0 0-16,0 0 16,21-21 15,0 0-16,-21-21 17,0 0-32</inkml:trace>
  <inkml:trace contextRef="#ctx0" brushRef="#br0" timeOffset="21556.36">4741 4678 0,'0'-21'0,"-21"21"0,21-21 16,0-1-16,0 1 16,0 0-16,0 0 15,-21 63 16,21-21-31,0 22 16,0 20-16,-21 1 0,0-1 0,-1 1 16,22-1-16,-21 22 15,0-22-15,0 1 0,0 21 0,0-22 16,-22 43-16,43-43 16,-21-20-16,21-1 0,-21 0 0,21-20 15,0 20-15,0-21 0,0 0 16,0 0-16,0-42 31,21 0-31,-21 0 0,0 0 16,21-22-16,-21 22 0,0-21 15</inkml:trace>
  <inkml:trace contextRef="#ctx0" brushRef="#br0" timeOffset="24180.97">4466 5186 0,'0'0'15,"-21"-42"-15,0-1 0,0 1 0,-1 21 0,1-22 16,0 1-16,0 0 0,21 21 15,0-22-15,0 22 0,0-21 0,0 21 16,21-22-16,0 22 0,22 0 16,-1-21-16,0 20 0,1 1 0,-1 21 15,21-21-15,-20 21 0,20 0 16,-20 0-16,20 0 0,-21 21 0,-20 0 16,20 1-16,-21 20 0,0-21 15,0 21-15,-21 1 0,0-1 16,0 0-16,0 22 0,-21-22 15,0 1-15,-21-1 0,21 0 0,-22 1 16,1-1-16,21-21 0,-22 21 16,22-20-16,-21-1 0,21-21 0,-22 21 15,22-21-15,0 0 0,0 0 16,0 0-16,21-21 0,-21 21 16,21-21-16,0-1 0,0 1 15,0 0-15,0 0 0,21 21 31,0 21-31,0 0 16,-21 0-16,21 1 0,0-1 16,1 21-16,-1 0 0,0 1 0,0-22 15,0 21-15,0 1 0,22-1 16,-22-21-16,0 21 0,0-20 0,22-1 16,-22 0-16,0-21 0,21 0 0,-21 0 15,22 0-15,-22 0 0,0 0 16,21 0-16,-20-21 0,-1 0 0,21-1 15,-21 1-15,22 0 0,-22-21 16,0 21-16,0-1 0,0-20 0,0 21 16,1-21-16,-22 20 0,0-20 15,0 0-15,0 21 0,0-22 16,0 1-16,0 21 0,0 0 16,0-22-16,0 22 0,-22 21 15,1 21 1,0 0-16,21 22 0,-21-22 15,0 21-15,21 1 0,-21-1 16,21-21-16,0 21 0,0 1 0,0-1 16,0-21-16,0 22 0,0-22 15,0 21-15,0-21 0,21-21 0,-21 21 16,21 1-16,21-22 0,-21 0 16,1 0-16,-1 0 0,21-22 0,-21 1 15,0 21-15,22-21 16,-22 0-16,21-21 0,1 20 0,-22 1 15,0-21-15,21 21 0,-21-22 0,1 1 16,20 0-16,-21-1 0,0 1 16,-21-21-16,21 20 0,1-20 0,-22-1 15,21 22-15,-21-22 0,0 22 16,0 0-16,0-1 0,0 22 0,0 0 16,0 0-16,0 0 0,0 42 15,0 21 1,0-21-16,0 22 0,0-1 15,0 22-15,0-1 0,0-21 0,-21 22 16,21-1-16,-22 1 16,22-22-16,0 22 0,0-22 0,0 22 15,22-22-15,-1 0 0,-21 1 16,21-1-16,21-21 0,-21 0 0,1 0 16,-1 1-16,21-22 0,-21 0 15,22 0-15,-1 0 0,-21 0 0,21-22 16,-20 22-16,20-21 0,0 0 0,-21 0 15,22-21-15,-22 20 0,21 1 16,-21 0-16,22-42 0,-43 41 16,0 1-16,0 0 0,0 0 15,0 0-15,0 0 0,0-1 0,-21 22 32,-1 0-32,1 22 15,0-1-15,0 0 0,0 0 0,0 0 16,-1 0-16,1 22 0,0-22 15,0 21-15,21-21 0,0 1 0,-21 20 16,21-21-16,0 0 0,0 0 16,0 1-16,0-1 0,21-21 15,0 0 1,0 0-16,0-21 0,1-1 16,-1 1-16,0 0 0,-21 0 15,21 0-15,0-22 0,-21 22 16,21-42-16,1 42 0,-22-22 15,21 22-15,-21-21 0,0 21 16,0-1-16,0 1 0,0 42 31,0 1-31,0-1 16,0 0-16,0 0 0,0 0 16,0 0-16,0 22 0,0-22 0,0 21 15,0-21-15,0 1 0,0 20 16,21-21-16,0 0 0,0 0 0,0 1 15,22-22-15,-22 0 0,0 0 16,0 0-16,22 0 16,-22-22-16,0 1 0,21 0 0,-21 0 15,1 0-15,-1-22 0,0 22 16,0-21-16,0 0 0,0-1 0,1 1 16,-22 0-16,21-22 0,-21 1 15,21 20-15,-21-41 0,0 20 0,0 1 16,0 20-16,21-20 0,-21 20 0,0 1 15,0 0-15,0 21 0,0-1 16,0 44 0,0 20-16,0 0 15,0 1-15,0-1 0,0 21 0,-21 1 16,21-1-16,0 1 0,-21-1 16,21 1-16,0-22 0,0 22 15,0-22-15,0 0 0,0 1 0,0-1 16,0 0-16,0-20 0,21-1 15,0 0-15,0 0 0,0-21 16,1 0-16,-1 0 0,0-21 16,0 0-16,0 0 0,0-1 0,1 1 15,-1 0-15,0 0 0,0 0 16,0-22-16,0 22 0,1 0 0,-22-21 16,21 21-16,0-1 0,-21 1 0,0 0 15,0 0-15,0 42 31,0 0-31,0 22 16,0-22-16,0 0 0,0 0 16,0 0-16,0 0 0,0 1 0,0-1 15,0 0-15,0 0 0,0 0 16,0 0-16,21-21 16,0 0-16,0 0 15,1 0-15,-1 0 0,0-21 16,0 0-16,0 21 0,0-21 0,1 0 15,-1 0-15,-21-1 16,21 1-16,0 0 0,0 0 0,0 0 16,-21 0-16,0-1 0,22 22 15,-22-21-15,0 42 16,0 1 0,-22-1-16,22 0 15,-21 0-15,21 0 0,0 0 0,0 1 16,0-1-16,0 0 0,0 0 15,0 0-15,0 0 0,21-21 16,1 0 0,-1 0-1,0 0-15,-21-21 0,21 0 0,0 0 16,0 0-16,-21 0 16,0-1-16,0 1 15,0 0-15,0 0 0,0 0 0,0 0 16,0-1-16,-21 1 15,0 0-15,0 21 0,0 0 16,0 0-16,21-21 16,-22 21-16,22-21 31,22 21-31,-1-21 16,0 21-16,0 0 0,0-22 0,22 22 15,-22 0-15,0 0 0,0-21 16,0 21-16,0 0 15,1 0-15,-1 21 16,-21 1-16,0-1 0,0 0 16,0 0-16,0 0 0,0 0 15,0 1-15,0-1 16,0 0-16,0 0 0,0 0 0,0 0 16,0 1-16,0-1 15,0 0-15,-21-21 0,21 21 16,-22-21-16,1 0 47,21-21-32,0 0-15,0 0 0,0-1 16,0 1-16,0 0 0,21 0 0,1 0 16,-1-22-16,0 22 0,0 0 15,0-21-15,22 21 0,-22-1 0,0 1 16,0 21-16,21 0 0,-20 0 15,-1 0-15,0 21 16,-21 1-16,0-1 0,0 21 16,0-21-16,0 0 0,0 22 0,0-22 15,0 0-15,0 21 0,0-20 16,0-1-16,0 0 0,0 0 0,0 0 16,0 0-16,0 1 15,0-44 32,21 22-47,0-21 16,0 21-16,1-21 0,-1 0 0</inkml:trace>
  <inkml:trace contextRef="#ctx0" brushRef="#br0" timeOffset="25021.33">9207 5313 0,'0'0'0,"0"-21"0,0 0 16,0-1-16,0 1 15,0 0-15,0 0 0,-21 0 0,21 0 16,-21 21-16,21-22 0,-21 1 0,0 21 16,0 0-16,-1 0 15,1 0-15,0 0 0,0 21 0,0 1 16,-22-1-16,22 0 0,-21 21 15,21-21-15,0 1 0,-22 20 0,22-21 16,0 21-16,21-20 0,-21-1 16,21 0-16,-21 0 0,21 0 15,0 0-15,0 1 0,0-1 0,21-21 32,0 0-32,0 0 0,0 0 0,0-21 15,1 21-15,-1-22 0,0 1 16,0 0-16,0 0 0,0 0 15,1 0-15,-1-1 0,0-20 0,-21 21 16,21-21-16,0 20 0,-21 1 16,21 0-16,-21 0 0,0 0 0,0 42 31,0 0-15,-21 0-16,21 0 0,0 1 15,-21 20-15,21-21 0,0 0 16,0 0-16,0 1 0,0-1 0,0 0 15,0 0-15,21 0 0,0-21 16,1 0-16,-1 21 0,0-21 16,0 0-16,0 0 0,0 0 15,1 0-15,-1-21 0,0 0 16,0 0-16,0 0 0,0-22 16,1 22-16,-1 0 0,-21-21 15,21-1-15,0 1 16,0 0-16,-21-1 0,21 1 0,-21-21 0,0-1 15,22 22-15,-1-22 16,-21 22-16,21-22 0,-21 22 0,0 0 16,0-1-16,0 22 0,0 0 0,0 0 15,0 0-15,0 42 16,0 0 0,0 21-16,0 1 0,-21 20 15,21-20-15,-21 20 0,21 1 0,-22-1 16,22 1-16,-21-1 0,21-21 15,0 22-15,0-22 0,0 1 16,0-1-16,0-21 0,0 0 0,0 0 16,0 1-16,0-1 0,21 0 15,1-21-15,-1 0 0,0 0 0,0 0 16,0 0-16,0 0 0,1-21 16,20 0-16,-21 21 0,0-22 0,22 1 15,-22 0-15,0 0 0,0 21 0,0-42 16,0 20-16,1 1 0,-1 0 15,0 0-15,0-21 0</inkml:trace>
  <inkml:trace contextRef="#ctx0" brushRef="#br0" timeOffset="25268.3">8678 4530 0,'-21'0'16,"0"0"0,0 0-1,0 0 1,-1 0-16,1 0 15,0 0-15,0 0 0</inkml:trace>
  <inkml:trace contextRef="#ctx0" brushRef="#br0" timeOffset="25480.3">7070 4974 0,'0'0'0,"-85"43"15,85-22-15,42-21 16,-21 0 0,22 0-16,-1-21 0,0 21 15,1-22-15,20 1 0,-20 21 0,20-21 16,-21 21-16,43-21 16,-43 0-16,1 0 0,-1 21 0,-21-22 15</inkml:trace>
  <inkml:trace contextRef="#ctx0" brushRef="#br0" timeOffset="26269.7">10266 5101 0,'42'0'16,"-42"-21"-16,21 21 15,0 0-15,-21-21 0,22 21 0,-44 21 47,1 0-47,21 0 16,0 1-16,-21 20 0,0 0 16,21-21-16,-21 22 0,21-1 0,0-21 15,0 22-15,0-22 0,0 0 16,0 21-16,0-21 0,21-21 0,0 22 15,0-1-15,0-21 0,22 0 16,-22 0-16,21 0 0,1 0 16,-22-21-16,0-1 0,0 22 0,21-21 15,-20 0-15,-1 0 0,0 0 16,-21 0-16,0-1 0,21 1 16,-21-21-16,0 21 0,0 0 15,0-1-15,0-20 0,-21 21 0,0-21 16,0 20-16,-22 1 0,22-21 0,-21 21 15,-1-22-15,-20 22 0,21 0 16,-1 21-16,1 0 0,0 0 0,-1 0 16,1 0-16,21 0 0,-22 21 15,43 0-15,0 1 0,0-1 0,0 0 16,22 0-16,-1-21 0,21 21 16,0 0-16,1-21 0,20 0 15,-20 0-15,20 0 0,1 0 0,-1-21 16,1 0-16,-1 0 0,22-21 15,-22 20-15,22-20 0</inkml:trace>
  <inkml:trace contextRef="#ctx0" brushRef="#br0" timeOffset="26636.64">11388 4593 0,'0'0'0,"0"-42"0,0 0 16,0-1-16,0 22 0,0-21 16,-22-1-16,1 1 0,0 0 0,0 21 15,0-22-15,-22 22 0,22 0 0,-21 0 16,21 0-16,-22 21 0,22 0 15,0 21-15,0 0 0,0 21 0,0 1 16,21 20-16,0 1 0,0-1 16,0 22-16,0-1 0,0 22 15,-22 106-15,1-106 0,0 0 16,21 21-16,-21-22 0,0 1 16,21 0-16,-21 0 0,-1 0 0,22-22 15,0 22-15,-21-21 0,0 0 0,0-1 16,21 22-16,-21-21 0,21-1 15,0-20-15,-21-1 0,21 1 0,-22-1 16,22-20-16,-21-1 0,21-21 0,0 0 16,0 1-16,0-44 31,0 1-31,0-21 0,0 0 16,0 20-16,0-41 0,0 21 15,21-22-15,-21 1 0,22-1 0,-1 1 16,-21-22-16,0 21 0,0-20 0,21 20 15</inkml:trace>
  <inkml:trace contextRef="#ctx0" brushRef="#br0" timeOffset="26912.07">10837 5355 0,'0'0'0,"21"-21"0,-21-21 0,22 21 16,-1-22-16,0 22 0,-21 0 0,42-21 16,-21 20-16,1 1 0,20 0 15,0 0-15,-21 0 0,22 21 16,-1 0-16,0 0 0,1 0 0,-22 0 15,0 0-15,0 21 0,0 0 16,-21 0-16,0 0 0,0 1 0,0 20 16,-21-21-16,0 0 0,0 22 15,-21-22-15,20 0 0,-20 0 0,21 0 16,-21 0-16,20 1 0,1-1 0,-21-21 16,21 21-16,0-21 0,42-21 46,0 0-46,0-1 0,21 22 16,-20-21-16,20 0 0</inkml:trace>
  <inkml:trace contextRef="#ctx0" brushRef="#br0" timeOffset="27533.95">11472 5228 0,'43'0'16,"-22"-21"-1,0 0-15,0 21 0,-21-21 16,0 0-16,21-1 0,0 22 15,-21-21-15,0 0 0,0 0 0,0-21 16,0 20-16,0 1 0,0 0 16,0 0-16,-21 21 0,0 0 15,0 0-15,0 0 0,0 0 16,-1 42-16,1-21 0,21 1 16,0 20-16,-21 0 0,21 1 0,0-1 15,0-21-15,0 21 16,0-20-16,0 20 0,0-21 0,0 0 15,21-21-15,0 21 0,1-21 16,-1 0-16,0 0 0,0 0 0,0 0 16,0 0-16,1 0 0,-1 0 0,0 0 15,-21-21-15,21 21 0,0-21 16,-21 0-16,21 0 0,1 0 16,-22-1-16,21 1 0,0 0 15,-21 0-15,21 0 0,0 0 16,-21-1-16,21 1 0,1 0 0,-22 0 15,21 21-15,0 0 0,0 0 16,0 0-16,0 0 0,1 0 0,-1 21 16,0 0-16,0 0 15,0 22-15,-21-22 0,0 0 0,0 21 16,21-20-16,-21-1 0,0 21 16,0-21-16,0 0 0,0 1 0,0-1 15,-21-21-15,21 21 0,-21-21 0,0 0 16,0 0 15,21-21-31,0 0 0,0-1 16,0 1-16,0 0 0,0 0 15,0 0-15,0-22 0,0 22 0,21-21 16,0 21-16,0-22 0,0 22 16,1-21-16,-1 21 0,0 0 0,21-1 15,-21 1-15,1 0 0,-1 21 0,21 0 16,-21 0-16,0 0 0,1 0 15,-1 0-15,0 21 0,0 0 0,0-21 16,0 22-16</inkml:trace>
  <inkml:trace contextRef="#ctx0" brushRef="#br0" timeOffset="28036.36">12912 5207 0,'0'-42'15,"21"42"-15,-21-21 0,0-22 16,0 22-16,0 0 0,0 0 16,0 0-16,0-1 0,-21 1 0,21 0 15,-22 21-15,1-21 0,0 21 16,0 0-16,0 0 0,0 0 0,-1 0 16,1 21-16,0 0 0,0 22 0,0-22 15,0 21-15,-1-21 16,1 22-16,0-1 0,21-21 0,0 21 0,0-20 15,0 20-15,0-21 16,0 0-16,0 0 0,0 1 16,21-22-16,0 0 0,1 0 15,-1 0-15,0 0 0,0-22 16,0 1-16,0 0 16,-21 0-16,22 0 0,-1 0 0,-21-1 15,21-20-15,0 21 0,-21 0 16,21-22-16,-21 22 0,21 0 0,-21-21 15,0 21-15,22 21 16,-22-22-16,0 44 16,0-1-1,-22 0-15,22 0 0,-21 21 16,21-20-16,0-1 0,-21 21 0,21-21 16,0 0-16,0 1 0,0-1 15,0 0-15,0 0 0,0 0 16,0 0-16,21-21 0,0 0 15,1 0-15,-1 0 16,0 0-16,0-21 0</inkml:trace>
  <inkml:trace contextRef="#ctx0" brushRef="#br0" timeOffset="28348.34">13525 4699 0,'0'-63'0,"0"126"0,0-169 0,0 64 15,22 21-15,-22-22 0,0 22 16,0 0-16,0 42 31,-22 0-31,1 1 0,21 20 0,-21-21 16,0 21-16,0 1 0,21 20 16,-21-20-16,21 20 0,-22 1 0,22-22 15,0 21-15,0-20 0,-21 20 16,21-20-16,0-1 0,0-21 15,0 21-15,0-20 0,0-1 0,0 0 16,0 0-16,0 0 0,21-21 16,1 0-1,-1 0-15,0 0 0,0-21 16,0 0-16,0 0 16,1 0-16,-1 21 0</inkml:trace>
  <inkml:trace contextRef="#ctx0" brushRef="#br0" timeOffset="28688.79">13610 5207 0,'0'-21'16,"-21"63"-16,42-63 0,0-21 0,-21 21 0,0-1 0,0 1 0,0 42 47,-21 1-47,0-1 0,21 0 15,-21 0-15,0 0 0,21 0 16,0 1-16,0-1 0,0 0 0,0 0 16,0 0-16,21-21 15,0 0 1,0 0-16,0 0 0,0 0 0,1 0 15,-1-21-15,0 0 0,0 21 16,-21-21-16,21 0 0,0 21 0,-21-22 16,0 1-16,0 0 0,0 0 0,0 0 15,0-22-15,0 22 0,0 0 16,0 0-16,0 0 0,0 0 16,-21 21-16,0 0 0,0 0 15,0 0-15,0 0 0,-1 0 16,1 21-16,21 0 0,-21-21 15,21 21-15,0 0 0,0 0 16,0 1-16,0-1 16</inkml:trace>
  <inkml:trace contextRef="#ctx0" brushRef="#br0" timeOffset="29096.7">14118 5101 0,'-21'0'0,"42"0"0,-63 0 0,21-21 16,-1 21-16,1-21 0,0 21 15,0-21-15,21 0 0,0-1 32,21 22-32,0 0 0,0 0 15,1 22-15,-1-1 0,-21 0 0,21 0 16,-21 0-16,21 0 0,-21 22 15,0-22-15,0 0 0,0 0 0,0 22 16,0-22-16,0 0 0,0 0 16,-21-21-16,0 21 0,21 0 15,-21-21-15,-1 0 16,22-21 0,0 0-1,0 0-15,0 0 0,22 0 16,-1 21-16,-21-43 0,21 22 15,0 0-15,0 0 0,0-22 0,1 22 16,-1-21-16,0 0 0,0 20 16,0-20-16,0 21 0,1 0 0,-22 0 15,21 21-15,-21-22 0,21 22 16</inkml:trace>
  <inkml:trace contextRef="#ctx0" brushRef="#br0" timeOffset="29362.16">13441 4953 0,'42'0'15,"-21"0"1,22-21-16,-1 21 0,0-21 0,1 21 15,-1-21-15,0-1 0,1 22 16,-1 0-16,0-21 0,-21 21 0,22 0 16,-22 0-16,0 0 0,0 0 47,0 21-32</inkml:trace>
  <inkml:trace contextRef="#ctx0" brushRef="#br0" timeOffset="30073.96">14795 5313 0,'0'0'15,"-42"0"-15,21 0 32,42 0 14,0 0-46,22 0 0,-22 0 16,21 0-16,0 0 0,1 0 16,20 0-16,-20 0 0,-1 0 0,0 0 15,1 0-15,-1 0 0,0 0 16,1 0-16,-22 0 0,21 0 0,-21 0 16,0 0-16,-42 0 46,0 0-30,0 0-16,0 0 0,0 0 16,-1 0-16,1 0 0,0 0 15,0 0-15,0 0 0,0 0 16</inkml:trace>
  <inkml:trace contextRef="#ctx0" brushRef="#br0" timeOffset="30484.73">15113 5080 0,'0'0'0,"0"-21"0,0 0 0,0 0 15,-21 21-15,42 0 32,0 21-17,0-21-15,0 21 0,1 0 16,20-21-16,0 21 0,1-21 15,-22 0-15,21 21 0,-21-21 16,22 0-16,-22 0 0,0 0 0,21 0 16,-21 0-16,1 0 0,-1 0 15,0 0-15,-21 22 16,0-1-16,0 0 16,-21 0-16,0 0 0,-1 0 15,1 22-15,-21-22 0,21 0 16,-22 21-16,1-20 0,-21 20 0,20-21 15,1 0-15,-22 22 0,22-22 0,0 21 16,-22-21-16,22 0 16,21 1-16,-22-1 0,1 0 0,21 0 15,0 0-15,0 0 0,-1-21 0,1 22 16,64-22 15</inkml:trace>
  <inkml:trace contextRef="#ctx0" brushRef="#br0" timeOffset="31411.34">16446 4720 0,'22'0'0,"-1"-21"16,0 21-16,0 0 0,21 0 16,1 0-16,-22 0 0,21 0 0,1-21 15,20 21-15,-21 0 0,1 0 16,-1 0-16,0-21 0,1 21 0,-1 0 16,0 0-16,-20 0 0,-1 0 0,0 0 15,-21-21-15,-21 21 31,0 0-31,-1 0 16,-20 0-16,21 0 0,0 0 0,0 0 16,-22 0-16,22-22 0,0 22 15,-21 0-15,20 0 0,-20 0 16,21 0-16,-21 0 0,20 0 16,1 0-16,0 0 0,0-21 0,0 21 15,0 0-15,-1 0 0,1 21 16,21 1-1,0-1-15,-21 21 16,21-21-16,0 22 0,0-1 0,0 21 16,-21-20-16,21 20 0,-21 1 15,21-22-15,-21 22 0,21-1 0,-22 1 16,1-1-16,21-21 0,-21 22 0,0-1 16,0 22-16,21-21 0,-21-1 15,21 1-15,-22-1 0,1 1 16,0-1-16,21-21 0,-21 22 15,0-1-15,21 43 0,0-42 16,0-22-16,0 0 0,0 1 0,0-22 16,0 21-16,0-21 0,21-21 15,0 22-15,0-22 0,22 0 0,-1 0 16,-21 0-16,21 0 0,1-22 16,-1 1-16,0 0 0,1 0 0,-1 0 15,0 0-15,1-1 0,41-41 16,-41 42-16,-22 0 0,21-1 15,-21 1-15,22-21 0,-22 21 0,0 0 16,21-22-16</inkml:trace>
  <inkml:trace contextRef="#ctx0" brushRef="#br0" timeOffset="33696.58">17716 5334 0,'0'-21'15,"0"0"1,22 21-16,-22-21 16,21 21-16,0-22 0,0 1 15,0 0-15,0 21 0,-21-21 16,22 0-16,-22 0 16,21-1-16,0 22 0,-21-21 0,21 21 15,-21-21 1,0 42 15,-21-21-31,21 21 0,-21 1 16,0-1-16,-22 0 0,22 0 15,-21 0-15,-1 22 0,22-22 0,-21 0 16,-22 0-16,22 21 0,0-20 0,-1-1 16,1 0-16,0 0 0,-1 0 15,22 0-15,-21 1 0,21-22 0,0 21 16,-1-21-16,1 0 0,0 21 15,0-21-15,42 0 79,0 0-79,0 0 15,22 0-15,-22 0 0,21 0 0,22 21 16,-22-21-16,0 21 0,22 0 0,-22-21 15,1 22-15,-1-1 0,0-21 16,1 21-16,-1 0 0,0-21 0,-21 21 16,22-21-16,-22 21 0,0-21 15,0 0-15,0 0 0,1 0 16,-1 22-16,0-22 0,0 0 16,0 0-1,-21-22 32,0 1 94,-21 21-94,0 0-1,21-21 204,0 0-203,21 21-47</inkml:trace>
  <inkml:trace contextRef="#ctx0" brushRef="#br0" timeOffset="34116.79">18648 5779 0,'0'0'0,"-21"0"0,21-22 16,21 22-1,0 0 1,0 0 0,0 22-16,-21-1 15,0 0-15,0 0 16,0 0-16,0 0 0,-21 1 15,0-1-15,21 0 0,-21-21 16,-22 21-16,22-21 0,0 21 0,0-21 16,0 0-16,0 21 15,-1-21-15,22-21 32,0 0-32,22 0 15,-1 0-15,0 0 0</inkml:trace>
  <inkml:trace contextRef="#ctx0" brushRef="#br0" timeOffset="34748.51">19304 5292 0,'0'0'16,"0"-21"-16,0-1 0,0 1 15,0 0-15,0 0 0,0 0 16,0 0-16,0-1 0,0 1 16,0 0-16,21 21 15,-21-21-15,21 21 16,0 0 0,1 0-16,-1 0 0,0 21 15,0-21-15,0 21 0,0 0 0,1 1 16,20 20-16,-21-21 0,21 0 15,-20 0-15,20 1 0,0 20 0,1-21 16,-1 0-16,-21 0 16,21 1-16,1-1 0,-1-21 0,0 21 15,1 0-15,-22-21 0,21 0 16,1 0-16,-22 0 0,21 0 0,-21 0 16,0 0-16,1 0 0,-1 0 15,0 0-15,0-21 0,-21 0 16,0 0-1,-21 21-15,0 0 16,0 0-16,-22 0 0,1 0 0,0 0 16,-1 21-16,1-21 0,0 21 15,-22 0-15,1 0 0,-1 0 0,22 1 16,-22-1-16,1 0 0,20 0 16,1 21-16,-21-20 0,41-1 15,-20 0-15,21 0 0,-21 0 0,20 0 16,1-21-16,21 22 0,-21-22 15,21 21-15,21-21 94,0-21-94,1 21 16</inkml:trace>
  <inkml:trace contextRef="#ctx0" brushRef="#br0" timeOffset="35019.87">20235 5779 0,'0'0'0,"0"21"0,21-21 16,-21 21 15,0 0-15,0 0-16,-21-21 15,0 21-15,0 1 0,0-1 0,0 0 16,-1 0-16,1 0 0,-21 0 16,21 1-16,-22-1 0,1 0 0,21 0 15,-21 0-15,20-21 0,-20 21 0,21 1 16,0-22-16,0 0 0,-1 0 15,1 0-15,0 0 0</inkml:trace>
  <inkml:trace contextRef="#ctx0" brushRef="#br0" timeOffset="35888.37">21061 5334 0,'-21'0'16,"42"0"15,0 0-15,0 0-16,0 0 0,22 0 0,-22 0 15,21 0-15,-21 0 0,22 0 0,-22 0 16,21 0-16,-21 21 15,0-21-15,22 0 0,-22 0 0,0 0 16,0 0-16,0 0 0,1 0 16,-1 0-1,-42 0 32,-1 0-31,1 0-16,0 21 0,0 1 15,0-22-15</inkml:trace>
  <inkml:trace contextRef="#ctx0" brushRef="#br0" timeOffset="36120.24">21145 5588 0,'-42'21'16,"42"0"-16,21-21 31,0 0-31,1 0 0,-1 0 0,0 0 15,0-21-15,0 21 0,22-21 16,-22 21-16,0 0 0,0 0 0,0-21 16,0 21-16,1 0 0,-1 0 15,0-21 1,0 21 15,0 0-31,0 0 16</inkml:trace>
  <inkml:trace contextRef="#ctx0" brushRef="#br0" timeOffset="36416.07">22267 5376 0,'0'-21'16,"0"0"-1,21 21 32,1 0-31,-1 0-16,0 0 0,0 0 16,0 0-16,0 0 0,1 0 15,-1 0-15,0 0 0,0 0 16,0 0-16,0 0 15</inkml:trace>
  <inkml:trace contextRef="#ctx0" brushRef="#br0" timeOffset="36633.08">22246 5461 0,'0'0'0,"-21"21"15,42-21 17,0 0-32,0 0 15,1 0-15,-1 0 16,0 0-16,0 0 0,0 0 0,0 0 16,1 0-16,-1 0 0,0 0 15,0 0-15,0 0 16,0 0-16,1 0 0</inkml:trace>
  <inkml:trace contextRef="#ctx0" brushRef="#br0" timeOffset="36884.26">22839 5779 0,'0'21'16,"0"0"-16,0 0 16,0 0-16,0 0 15,-21 1-15,-1-1 0,1 0 16,0 0-16,0 0 0,0 0 16,-22 1-16,22-1 0,0-21 0,-21 21 15,21 0-15,-1 0 0,1-21 16,0 0-16,0 21 0</inkml:trace>
  <inkml:trace contextRef="#ctx0" brushRef="#br0" timeOffset="37648.32">23664 5101 0,'0'0'16,"43"-21"-1,-22 21-15,-21-21 0,21 21 16,-21 21 15,-21 0-31,0 22 0,-1-22 16,-20 0-16,21 21 0,-21 1 16,20-22-16,-20 21 0,0 0 0,-1-20 15,1 20-15,0 0 0,-1-21 16,22 22-16,-21-22 0,21 0 0,0 0 15,-22 0-15,43 1 0,-21-22 16,21-22 15,21 1-31,-21 0 16,21 21-16,1-21 0,-1 0 0,0 21 16,0 0-16,0-21 0,0 21 15,1 0-15,-1 0 0,21 0 0,-21 0 16,0 21-16,1 0 0,-1-21 0,0 21 15,0 0-15,0-21 0,0 21 16,1 1-16,-1-22 0,0 21 0,0-21 16,0 21-16,0-21 15,1 0 1,-1 0 0,0 0-1,-21-21-15,21 21 16,-21-21-16,21 21 0,0-22 15,1 1-15,-1 0 0,0 21 0</inkml:trace>
  <inkml:trace contextRef="#ctx0" brushRef="#br0" timeOffset="37972.66">24257 5271 0,'-21'0'16,"42"-22"15,0 22-15,0 0-16,0 0 0,1 0 0,-1 0 16,0 0-16,0 0 0,0 0 15,22 0-15,-22-21 0,0 21 16,0 0-16,0 0 15,0 0 17,-21 21-17,-21 1 1,0-1 0,0-21-16,0 21 0</inkml:trace>
  <inkml:trace contextRef="#ctx0" brushRef="#br0" timeOffset="38204.53">24215 5440 0,'-22'21'0,"44"-42"0,-65 42 0,22-21 16,42 0 15,0 0-31,22 0 0,-22 0 16,0 0-16,0 0 0,22 0 15,-22 0-15,0 0 0,0 0 0,0 0 16,0 0-16,1 0 0,-1 0 15,0 0-15,0 0 16,0 0 0,-21 21-1,0 0-15,-21 1 16</inkml:trace>
  <inkml:trace contextRef="#ctx0" brushRef="#br0" timeOffset="39161.98">17441 6456 0,'0'0'0,"-21"0"0,0-21 15,0 21 1,0 0 15,21 21-31,0 0 0,0 0 16,0 0-16,0 1 0,21-1 0,0 0 15,0 0-15,0 0 0,22 0 16,-22 1-16,21-1 0,-21-21 0,22 21 16,-1-21-16,0 0 0,1 0 15,-22 0-15,21 0 0,0 0 0,-20 0 16,20 0-16,-21 0 0,0 0 15,0 0-15,1 0 0,-1 0 16,-21 21 0,0 0-16,-21 0 15,-1 1-15,-20-1 0,21 0 16,-21 0-16,-1 21 0,-20-20 16,20 20-16,-20-21 0,-1 21 0,1-20 15,-1 20-15,1-21 0,-1 21 16,1-20-16,-1-1 0,22 21 0,0-21 15,-1 0-15,22 1 0,-21-22 16,21 21-16,0-21 0,21 21 16,0-42 46,0 0-46,21-1-1,21 22-15,-21-21 16,22 0-16,-1 21 0</inkml:trace>
  <inkml:trace contextRef="#ctx0" brushRef="#br0" timeOffset="39612.72">18605 6879 0,'-42'0'15,"21"0"-15,42 0 47,0-21-31,22 21-16,-22 0 15,0 0-15,0 0 0,0 0 0,22 0 16,-22 0-16,0 0 0,0 0 0,21-21 16,-20 21-16,-1 0 0,0 0 15,0 0-15,0 0 0,0 0 0,1 0 16,-1 0-1,-42 0 48,-1 0-47,1 0-16,0 0 0,0 0 15,21 21-15</inkml:trace>
  <inkml:trace contextRef="#ctx0" brushRef="#br0" timeOffset="40964.96">18584 7006 0,'0'0'0,"-21"0"0,0 0 0,0 21 0,0-21 16,42 0 31,0 0-47,0 0 0,21 0 15,-20 0-15,20 0 0,0 0 0,-21-21 16,22 21-16,-22 0 0,0 0 16,0 0-16,0-21 0,1 21 0,-1 0 15,0 0 1,0 0 0,-42 0 265,21 21 422,21-21-562</inkml:trace>
  <inkml:trace contextRef="#ctx0" brushRef="#br0" timeOffset="42784.65">20659 6689 0,'0'-21'0,"0"-1"15,21 22 1,-21-21-16,0 0 16,0 0-1,0 0-15,0 0 0,0-1 16,0 1-16,0 0 16,0 0-16,0 0 0,0 0 0,0-1 15,0 1-15,0 0 16,0 0-16,0 0 0,0 0 15,0-1 1,0 44 15,0-1-31,0 0 16,0 21-16,0-21 0,0 22 16,0-1-16,0 0 0,0 1 15,0-1-15,0 0 0,0-20 0,-21 20 16,21-21-16,0 21 0,0-20 15,0-1-15,0 0 0,0 0 0,0 0 16,0 0-16,0 1 16,21-22 93</inkml:trace>
  <inkml:trace contextRef="#ctx0" brushRef="#br0" timeOffset="43693.29">20764 7218 0,'0'-21'62,"-21"21"-46,0 0 15,21 21-31,0 0 16,0 0-1,0 0 1,21-21 15,0 0-15,1 0-16,-1 0 15,-21-21-15,21 21 0,-21-21 16,0 0-16,0 0 16,0 0-1,-21 21 16,0 0-31,-1 0 0,1 0 16,21 21-16,-21-21 0,21 21 16,-21 0-16,21 0 15,0 0 1,21-21 15,0 0-15,-21-21-16,21 0 15,-21 0 1,0 0 0,-21 21 15,0 0-15,21 21-1,-21-21-15,21 21 16,21-21 46,0-21-46,-21 0 31,21 0 0,1 21-47,-1-22 0,21 1 15,-21 21-15</inkml:trace>
  <inkml:trace contextRef="#ctx0" brushRef="#br0" timeOffset="45136.52">21463 6625 0,'0'0'0,"-21"0"0,0 0 16,42 0 31,0 0-47,21 0 0,-21 0 0,22 0 16,20 0-16,-20 0 0,20-21 15,-21 21-15,1 0 0,20 0 0,-20 0 16,-1-21-16,-21 21 0,21 0 15,-20 0-15,-1 0 0,0 0 16,-21 21 47,0 0-48,0 0-15,-21-21 16,0 0-16,-1 22 0,1-22 0,0 21 15</inkml:trace>
  <inkml:trace contextRef="#ctx0" brushRef="#br0" timeOffset="45388.38">21675 6795 0,'0'0'16,"-22"21"-16,1-21 0,0 0 0,0 0 16,0 0-16,21 21 15,21-21-15,0 0 16,0 0-16,0 0 0,22 0 15,-22 0-15,21 0 0,-21 0 16,22 0-16,-22-21 0,21 21 0,-21 0 16,1 0-16,-1 0 0,0 0 15,0 0-15,0 0 0,0 0 16,1 0 0,-1 0-1,-21-21-15,21 21 0,0 0 16,0 0-16,0 0 0,22-22 0,-1 22 15</inkml:trace>
  <inkml:trace contextRef="#ctx0" brushRef="#br0" timeOffset="46279.01">23326 6435 0,'0'0'0,"-64"-21"16,43 21-16,0 0 0,0 0 15,42-22 17,0 22-32,21 0 15,-21 0-15,1 0 0,20 0 0,0-21 16,-21 21-16,22 0 0,-1 0 16,22-21-16,-22 21 0,0 0 15,1 0-15,-1-21 0,-21 21 16,21 0-16,1-21 0,-22 21 0,0 0 15,0 0-15,0 0 0,1 0 16,-22 21 15,0 0-15,0 0-16,0 0 0,0 1 16,0 20-16,-22-21 0,22 0 0,-21 22 15,0-22-15,21 21 0,0-21 16,0 22-16,-21-22 0,0 21 0,21-21 15,-21 22-15,21-22 0,0 21 16,0-21-16,0 0 0,0 22 16,0-22-16,0 0 0,-22 21 15,22-20-15,0-1 0,-21 0 16,21 0-16,0 0 0,0 0 0,-21-21 16,0 22-16,21-1 0,-21-21 15,21 21-15,-21-21 0,21 21 16,-22-21-16,1 0 0,0 21 0,0-21 15,0 0-15,0 21 16,-1-21-16,1 22 0,0-22 16,0 0-16,0 21 0,0-21 15,-1 0-15,1 0 0,0 0 16,-21 21-16,-1-21 0,1 0 0,-21 0 16,-1 0-16,1 0 0,-1 0 15,22 0-15,-22 0 0,1 0 0,-1 0 16,22 0-16,-22 0 0,22 0 15,0 0-15,21 0 0,-22 0 0,22 0 16,0 0-16,21-21 31,21 21-15,0 0 15,0 0-15,-21 21-16,0 0 15,-21 0-15,0 0 0,-21 1 16</inkml:trace>
  <inkml:trace contextRef="#ctx0" brushRef="#br0" timeOffset="48560.41">1863 8361 0,'0'-21'79,"0"0"-64,0-1 1,0 1-16,21 21 0,-21-21 15,21 21-15,0-21 0,0 0 16,0 21-16,1-21 16,-1 21-16,0 0 0,0 0 15,0 0-15,0 0 0,1 0 16,-1 0-16,0 0 0,0 0 16,21 21-16,-20 0 0,-1 0 15,0 0-15,-21 0 0,21 1 0,-21-1 16,0 21-16,0-21 0,0 0 15,0 1-15,0 20 0,-21-21 0,21 0 16,-21 0-16,0 1 0,-1-22 16,1 21-16,0 0 0,0-21 15,0 0-15,0 0 0,-1 0 16,1 0-16,21-21 16,0 0-1,0-1-15,0 1 16,21 21-16,1-21 15,-1 21-15,0 0 0,0 0 16,0 0-16,0 0 0,1 0 16,20 0-16,-21 0 0,0 0 0,0 0 15,22 21-15,-22 0 0,0 1 16,0-1-16,0 0 0,-21 0 0,0 0 16,0 0-16,0 1 0,0-1 15,0 21-15,0-21 0,-21 0 16,0 1-16,-21-1 0,21 0 15,-1 0-15,-20 0 0,21 0 0,-21-21 16,20 22-16,-20-22 0,21 0 0,-21 0 16,20 0-16,-20 0 0,21 0 15,0 0-15,0-22 0,-1 22 16,1-21-16,0 0 0,0 21 0,0-21 16,0 0-16,-1 0 0,22-1 15,0 1-15,0 0 16,0 0-1,22 21 1,-22-21-16,21 21 16,0 0-16,0 0 0,0 0 15</inkml:trace>
  <inkml:trace contextRef="#ctx0" brushRef="#br0" timeOffset="48920.72">2879 8530 0,'21'0'16,"0"0"-16,0 0 31,0 0-31,0 0 0,1 0 16,-1-21-1,-21 0-15,0 0 16,0 0 0,-21 21-1,-1 0-15,1 0 16,0 0-16,0 0 16,0 21-16,0 0 0,21 0 15,0 0 1,0 0-1,21-21 1,0 0-16,0 0 16,21-21-16</inkml:trace>
  <inkml:trace contextRef="#ctx0" brushRef="#br0" timeOffset="51926.01">4339 8742 0,'0'0'0,"0"21"0,0 0 0,0 0 15,21-21 1,0 0 0,1-21-16,-1 21 0,0-21 0,0 0 15,0-21-15,0 20 0,22 1 16,-22-21-16,0 21 0,0-22 0,22 22 16,-22-21-16,0 0 0,0-1 15,-21-20-15,21 20 0,-21 1 0,0 0 16,0-1-16,0-20 0,0 21 15,0 20-15,-21-20 0,0 0 16,0 21-16,21-1 0,-21 22 0,-1 0 16,22 22-1,0 20-15,0 0 16,0 1-16,0 20 0,0-21 16,0 22-16,0-1 0,0 1 0,0-1 15,0 1-15,0-1 0,0-20 16,0 20-16,22 1 0,-22-22 0,21 0 15,0 1-15,-21-22 0,21 21 16,0-42-16,0 21 0,1-21 0,20 0 16,-21 0-16,21-21 0,-20 21 0,20-21 15,-21-21-15,21 21 0,1-22 16,-22 22-16,21-21 0,-21-1 16,1 1-16,-1 21 0,21-21 15,-21-1-15,-21 1 0,21 21 0,-21 0 16,22-22-16,-22 22 0,21 0 15,-21 42 1,0 0-16,0 0 0,0 1 16,0-1-16,0 0 0,0 21 15,0-21-15,0 22 0,0-22 0,0 21 16,0-21-16,0 22 0,0-22 16,0 0-16,0 0 0,0 0 0,21-21 15,0 22-15,0-22 16,0 0-16,1 0 0,-1-22 15,0 1-15,0 21 0,0-21 0,0 0 16,1 0-16,-1-22 0,0 22 0,0 0 16,0 0-16,-21-21 0,0 20 15,0 1-15,0-21 0,0 21 0,0 0 16,0-1-16,-21 1 0,21 0 16,-21 0-16,-21 0 0,20 21 0,1 0 15,-21 0-15,21 0 0,-22 0 16,22 0-16,0 0 0,0 21 0,0 0 15,0-21-15,21 21 0,0 0 0,0 1 16,21-22 0,0 0-16,21 0 0,1 0 0,-1 0 15,0 0-15,22 0 0,20 0 16,-20 0-16,-1-22 0,22 1 0,-21 0 16,-1 0-16,1 0 0,-1 0 0,-21-1 15,22 1-15,-22 21 0,-21-21 16,22 0-16,-22 0 0,-21 0 15,-21 21 1,0 21 0,-1 0-16,-20 0 0,21 0 0,0 0 15,-22 1-15,22 20 0,-21-21 16,21 0-16,-22 22 0,22-22 16,-21 21-16,21-21 0,-22 22 15,22-22-15,0 21 0,21-21 0,0 0 16,0 1-16,0-1 0,21-21 15,0 0-15,22 0 16,-22 0-16,0 0 0,21-21 0,1-1 16,-22 1-16,21 0 0,-21 0 15,22 0-15,-22 0 0,21-1 0,-21 1 16,1-21-16,-1 21 0,0 0 0,-21-22 16,0 22-16,21 0 0,-21 0 15,0 0-15,0-1 0,21 1 0,-21 0 31,0 42-15,0 0-16,0 1 16,0 20-16,0-21 0,0 21 15,0-20-15,0 20 0,0 0 0,21 1 16,1 20-16,-22 1 0,21-1 0,0 1 16,0-1-16,0 22 0,0-22 15,1 22-15,-1 0 0,21-1 0,0 1 16,1 0-16,-1-1 0,0 1 15,22 0-15,-22-1 0,1 1 0,-1-22 16,0 22-16,1-21 0,20 63 16,-63-64-16,0-21 0,0 1 15,0-22-15,-42 21 0,21-21 16,-22 1-16,1-22 0,0 0 0,-1 0 16,-20 0-16,20 0 0,-20-22 0,-1 1 15,1-21-15,-1 21 0,1-22 16,21-20-16,-22 21 0,22-22 0,21 22 15,-1-22-15,1-20 0,21 20 0,0-21 16,0 1-16,21-1 0,22 22 16,-22-22-16,42 0 0,-20 1 0,-1-22 15,22 21-15,-1 0 0,1 1 16,-1-1-16,1 0 0,-1 1 0,-21-1 16,1 22-16,-1-1 0,-21 1 15,22 20-15,-43 1 0,0 21 0,0 0 16,0-1-16,0 44 15,-22-1 1,22 0-16,0 21 0,-21-21 16,21 22-16,-21-22 0,21 21 0,0 1 15,0-22-15,0 0 0,0 21 0,21-21 16,0 1-16,1-1 0,-1-21 16,0 21-16,0-21 0,0 0 15,0 0-15,22 0 0,-22 0 16,0 0-16,0-21 0,0 0 0,1-1 0,-1 22 15,-21-21-15,21 0 0,-21-21 16,21 21-16,0-1 0,-21 1 16,0-21-16,21 21 0,-21-22 0,22 22 15,-22-21-15,0 21 0,21 0 16,0-1-16,0 1 0,-21 0 0,21 21 16,0 0-16,1 0 15,-1 0 1,-21 21-16,21-21 0,-21 21 15,0 1-15,21-22 0,0 0 47,-21-22-31,0 1 0,0 0-16,-21 21 15,21-21-15,-21 21 16,0 0-16,0 0 15,-1 0-15,1 0 16,0 21-16,21 0 0,-21 0 0,0 1 16,21-1-16,-21 0 0,21 21 0,-22-21 15,22 22-15,0-1 0,0-21 16,-21 22-16,21-22 0,0 21 16,0-21-16,0 22 0,21-22 0,1 0 15,-1 0-15,0 0 0,21 0 16,1-21-16,-22 0 0,21 0 0,0 0 15,22 0-15,-22 0 0,1-21 16,-1 0-16,0 21 0,1-21 0,-1-21 16,0 20-16,1 1 0,-22 0 15,21-21-15,-21 21 0,-21-1 0,21-20 16,-21 21-16,0-21 0,0 20 16,0 1-16,0-21 0,0 21 0,0 0 15,-21 21-15,0 0 16,0 0-16,0 0 0,0 21 15,-1 0-15,1 0 16,0 0-16,0 0 0,0 22 0,0-22 16,-1 42-16,22-41 0,-21-1 15,21 0-15,0 0 0,0 0 16,0 0-16,0 1 0,21-22 16,1 0-1,-1 0-15,0-22 16,0 22-16,-21-21 0,21 0 15,0 0-15,-21 0 0,22 0 0,-22-1 16,21 1-16,-21 0 0,0 0 0,0 0 16,21 0-16,-21-1 0,0 1 15,21 0-15,-21 0 0,0 42 32,0 0-32,0 0 15,0 1-15,0-1 0,0 21 16,-21-21-16,21 0 0,0 1 0,0-1 15,0 0-15,0 21 0,0-21 0,0 1 16,0-1-16,0 0 16,21-21-16,0 0 0,0 21 0,1-21 15,-1 0-15,0 0 16,21-21-16,-21 21 0,1-21 16,-1 0-16,0-1 0,0 1 0,0 0 15,0-21-15,1 21 0,-22-22 16,21 1-16,0 0 0,0-43 15,0 43-15,-21-22 0,21 1 0,-21 20 16,0-20-16,0-1 0,0 22 16,0 0-16,0-1 0,0 1 15,0 0-15,0 20 0,0 1 0,0 0 16,0 42 0,0 0-16,0 22 0,-21-1 15,21 0-15,0 1 16,-21 20-16,21 1 0,0-1 0,0 1 15,0-22-15,-21 22 0,21-1 0,0 1 16,0-22-16,0 0 0,0 22 16,0-22-16,0 0 0,21 1 0,-21-22 15,21 0-15,0 0 0,1 0 0,-1 1 16,0-22-16,0 0 0,0 0 16,0 0-16,22 0 0,-22-22 0,0 1 15,21 0-15,-20 0 0,20-21 16,-21 20-16,0-20 0,0 21 0,22-21 15,-22-1-15,0 22 0,-21-21 16,21-1-16,-21 1 0,0 21 0,0-21 16,0 20-16,0 1 0</inkml:trace>
  <inkml:trace contextRef="#ctx0" brushRef="#br0" timeOffset="52148.98">7281 8170 0,'0'0'0,"-63"0"0,-1 0 15,22 22-15,21-22 0,-22 0 16,22 0-16,0 0 0,21 21 16,21 0 15,0-21-31,1 0 15,20 0-15,-21 0 0,0 0 0</inkml:trace>
  <inkml:trace contextRef="#ctx0" brushRef="#br0" timeOffset="52869.56">10350 8086 0,'0'0'0,"22"0"15,-22-21-15,0-1 0,0 1 16,0 0-16,0 0 15,-22 21 1,1 21 0,0 0-16,21 0 0,-21 1 15,0 20-15,0 0 0,21 1 0,0-1 16,-22 0-16,22 1 0,-21 20 16,21-21-16,0 1 0,0-1 15,0 0-15,0 1 0,0-22 0,0 21 16,0-21-16,21 1 0,1-1 15,-1 0-15,0 0 0,0-21 0,21 0 16,-20 0-16,-1 0 0,21-21 0,0 0 16,-20 0-16,20-1 0,0 1 15,-21 0-15,22 0 0,-1-21 0,-21 20 16,0-20-16,22 21 0,-43-21 0,21-1 16,-21 1-16,0 21 0,0-22 15,0 1-15,0 0 0,-21 21 16,0-22-16,-1 1 0,1 21 0,-21 0 15,21-1-15,-22 1 0,1 21 16,21 0-16,-21 0 0,20 0 0,-20 0 16,21 21-16,-21 1 0,20-1 15,1 21-15,0-21 0,0 0 0,21 22 16,0-22-16,0 0 0,0 21 0,0-20 16,21-22-16,0 21 0,0 0 15,22-21-15,-22 0 0,21 0 0</inkml:trace>
  <inkml:trace contextRef="#ctx0" brushRef="#br0" timeOffset="53216.47">11409 7959 0,'0'0'0,"0"-21"0,0-22 16,0 22-16,-21 0 0,-1 0 0,1 0 16,0 21-16,0-22 0,0 22 15,-22 0-15,22 0 0,0 0 0,0 22 16,0-1-16,0 0 0,-1 21 15,1 1-15,21-1 0,-21 21 0,21 1 16,0-1-16,0 22 0,0 0 0,-21-22 16,0 22-16,21 21 0,-21-22 15,-22 22-15,22-21 0,0 21 0,-21 0 16,-1-1-16,22-20 0,-21 21 16,21-21-16,-1 20 0,1-41 15,0 21-15,21-22 0,0 1 0,0-1 16,0-21-16,0 1 0,0-22 0,0 21 15,21-21-15,-21 1 0,21-22 0,1 0 16,-1 0-16,-21-22 16,21 22-16,0-42 0,0 21 0,-21-21 15,21-1-15,1 1 0,-1-22 0,0 1 16,0-1-16,0 1 0,0-1 16</inkml:trace>
  <inkml:trace contextRef="#ctx0" brushRef="#br0" timeOffset="53533.29">11028 8467 0,'0'0'0,"-21"-21"0,-43-64 16,43 85-16,21-21 15,-21 0-15,21-1 16,21 22-16,21 0 0,-21-21 16,22 21-16,-22 0 0,21 0 0,1 0 15,20 0-15,-21 0 0,1 0 16,-1 0-16,-21 0 0,22 0 15,-22 21-15,0 1 0,0-1 0,-21 0 16,0 0-16,0 0 0,-21 0 16,0 1-16,0-1 0,-22 0 15,22-21-15,-21 21 0,21 0 0,-22-21 16,22 21-16,-21-21 0,21 0 16,-1 0-16,1 0 0,21 22 0,21-44 31,1 1-31,-1 21 15,21-21-15,-21 0 0,22 21 0,20-42 16</inkml:trace>
  <inkml:trace contextRef="#ctx0" brushRef="#br0" timeOffset="54144.93">11684 8340 0,'21'-21'15,"-21"-1"-15,21 22 16,-21-21-16,0 0 0,21 0 15,1 0-15,-1 0 0,-21-1 0,0 1 16,21 0-16,-21-21 0,0 21 16,0 42 15,0 0-31,-21 0 0,0 0 0,21 0 16,0 22-16,-22-22 0,22 0 15,-21 21-15,21-20 0,0-1 16,0 21-16,0-21 0,0 0 0,0 1 15,0-1-15,21-21 16,1 0-16,-1 0 0,0 0 16,0 0-16,0 0 0,0 0 0,22 0 15,-22-21-15,0 21 0,0-22 0,22 1 16,-22 0-16,0 21 0,-21-21 16,21 0-16,0 0 0,-21-1 0,21 1 15,-21 0-15,0 0 0,0 0 0,22 0 16,-22-1-16,21 22 0,0-21 15,0 21 1,0 0-16,0 0 0,1 21 16,-1-21-16,0 22 0,0-1 0,0 0 15,0 0-15,-21 0 0,22 0 0,-1 22 16,-21-22-16,0 0 0,0 0 16,0 0-16,0 1 0,0-1 0,0 0 15,0 0-15,-21-21 16,-1 0-1,1-21 1,21 0-16,0 0 16,0-1-16,0 1 0,0 0 15,0 0-15,0 0 0,21-22 16,-21 22-16,0-21 0,22 21 0,-1-22 16,0 22-16,0 0 0,-21 0 15,21 0-15,0 0 0,1 21 0,-1 0 16,0 0-16,0 0 0,0 0 15,0 0-15,22 21 0</inkml:trace>
  <inkml:trace contextRef="#ctx0" brushRef="#br0" timeOffset="54592.38">13314 8276 0,'0'0'0,"0"-21"0,0 0 15,0 0-15,-21 0 0,-1-1 16,22 1-16,-21 0 16,21 0-16,0 0 0,-21 0 0,0-1 15,0 22-15,0 0 0,-1 0 16,1 0-16,-21 0 0,21 22 16,0-1-16,-22 21 0,22-21 0,0 22 15,0-1-15,0-21 0,-1 21 16,22 22-16,0-22 0,0-21 15,0 1-15,0 20 0,22-21 16,-22 0-16,21-21 16,0 0-16,0 0 0,0 0 0,0 0 15,1 0-15,-1-21 0,21-21 16,-42 21-16,21 21 0,0-22 16,1-20-16,-22 21 0,0 0 0,21 0 15,0-22-15,-21 22 0,0 0 16,0 0-16,0 0 0,21-1 0,-21 1 15,0 42 1,0 1 0,0-1-16,0 0 0,0 0 15,0 0-15,0 22 0,0-22 16,0 0-16,21-21 0,0 21 0,-21 0 16</inkml:trace>
  <inkml:trace contextRef="#ctx0" brushRef="#br0" timeOffset="54926.19">13970 7916 0,'-21'-42'0,"42"84"0,-42-126 0,0 63 15,-1-22-15,1 22 0,21 0 0,0 0 16,0 0-16,-21 21 0,0 0 15,21 21-15,0 0 16,0 0-16,0 0 0,-21 22 16,21-1-16,-21 0 0,21 1 0,0-1 15,-22 21-15,1-20 0,0 20 16,0-20-16,21-1 0,0 0 0,0 1 16,-21-1-16,21-21 0,0 0 0,0 0 15,0 1-15,21-22 16,0 0-1,0 0-15,0-22 0,1 1 16,-1 0-16,0 0 0,0 0 16,0 0-16,0-1 0</inkml:trace>
  <inkml:trace contextRef="#ctx0" brushRef="#br0" timeOffset="55260">13970 8192 0,'21'-64'16,"-42"128"-16,42-149 0,0 64 16,-21 42-1,0 0-15,-21 0 0,0 0 16,21 1-16,-21-1 0,0 21 15,-1-21-15,22 22 0,-21-22 0,21 0 16,-21 21-16,21-21 0,0 1 0,0-1 16,0 0-16,21-21 15,0 0-15,1 0 16,-1 0-16,0 0 0,0 0 0,0-21 16,0 21-16,1-21 0,-1-1 15,0 1-15,-21 0 0,21 0 16,-21 0-16,21 0 15,-21-22-15,0 22 0,0 0 0,0 0 16,0 0-16,0-1 0,0 1 0,-21 0 16,0 21-16,0 0 15,0 0 1,21 21 0,0 0-16,21 1 15,0-1 1,21-21-16,-21 21 0</inkml:trace>
  <inkml:trace contextRef="#ctx0" brushRef="#br0" timeOffset="55643.78">14753 8170 0,'0'0'0,"-21"-21"0,0 21 0,21-21 15,-21 0-15,-1 0 0,22 0 16,22 42 15,-1-21-31,-21 21 0,21 0 16,0 0-16,-21 22 0,0-22 15,0 0-15,0 21 0,0-21 0,0 1 16,0 20-16,0-21 0,0 0 0,0 0 16,0 1-16,0-1 15,0 0-15,-21-21 0,0 0 16,21-21-1,0 0 1,0-1-16,0 1 16,0 0-16,0 0 0,0 0 15,21 0-15,0-22 0,-21 22 0,21 0 16,0-21-16,-21 20 0,22 1 16,-1-21-16,0 21 0,0 0 15,-21-1-15,21 1 0,0 0 16,-21 0-16</inkml:trace>
  <inkml:trace contextRef="#ctx0" brushRef="#br0" timeOffset="55892.63">13801 7980 0,'0'0'0,"-22"0"0,1 0 15,42 0 1,1 0-16,20 0 0,-21-21 16,21 21-16,1-21 0,20 21 0,-20 0 15,20-22-15,-21 22 0,22 0 16,-22 0-16,1-21 0,-1 21 0,-21 0 16,0 0-16,0 0 0,1 0 15,-1 0 1,0 21-16</inkml:trace>
  <inkml:trace contextRef="#ctx0" brushRef="#br0" timeOffset="56264.42">15621 8107 0,'0'0'0,"-42"0"0,20-21 0,1 21 16,0 0-16,0 0 0,21-21 16,21 21-1,0-22-15,22 22 16,-22 0-16,21 0 0,0 0 15,1 0-15,-1 0 0,0 0 0,1 0 16,-1 0-16,0 0 0,1 0 16,-22-21-16,21 21 0,-21 0 0,22 0 15,-22 0-15,0 0 16,-42 0 0,0 0-1,-22 0-15,22 0 0,-21 0 0,0 0 16,-1 0-16,1 0 0,0 0 0,-22 0 15</inkml:trace>
  <inkml:trace contextRef="#ctx0" brushRef="#br0" timeOffset="56744.15">15769 7853 0,'0'-21'0,"-21"21"16,42 0 30,0 0-46,0 0 0,22 0 16,-22 0-16,21 0 0,1 0 0,-1 21 16,-21-21-16,21 0 0,1 0 0,-22 0 15,21 0-15,-21 0 16,1 21-16,-1-21 0,0 0 0,0 0 0,-21 21 16,0 0-1,0 1-15,0-1 0,-21 0 16,0 0-16,-22 0 0,22 22 0,-21-22 15,21 21-15,-22-21 0,1 22 16,21-22-16,-21 21 0,-1-21 0,1 22 16,21-22-16,-22 0 0,1 0 15,21 0-15,0 0 0,0 1 0,-1-22 16,1 21-16,0 0 0,0-21 0,21 21 16,0-42 15</inkml:trace>
  <inkml:trace contextRef="#ctx0" brushRef="#br0" timeOffset="57468.09">17018 7916 0,'0'0'16,"21"0"-1,21 0 1,-20 0-16,20 0 0,-21-21 0,21 21 15,1 0-15,-1 0 0,0 0 16,1 0-16,-1 0 0,-21 0 0,0 0 16,-63 0 31,21 0-47,0 0 0,0 0 0,-1 0 15,-20 21-15,21-21 0,0 0 0,0 0 16,-1 0-16,-20 22 15,21-1-15,0-21 0,0 21 0,-1 0 16,1 0-16,-21 22 0,21-22 16,0 21-16,-1 0 0,22 22 0,0-22 15,-21 22-15,21-22 0,0 22 0,0-1 16,0-21-16,0 22 0,0-1 16,0 1-16,0-22 0,0 22 0,21-22 15,-21 22-15,0-22 0,0 0 0,0 1 16,0-1-16,0-21 0,0 0 15,0 0-15,0 1 0,0-1 16,22-21-16,-1 0 0,0 0 16,0-21-16,21-1 0,-20 22 15,62-63-15,-41 42 0,-1-22 16,0 22-16,-21-21 0,22 0 0,-1-1 16</inkml:trace>
  <inkml:trace contextRef="#ctx0" brushRef="#br0" timeOffset="57925.34">17695 8361 0,'0'0'0,"0"-21"0,0 0 16,0 42 15,0 0-31,0 0 0,-21 0 0,0 0 16,0 1-16,21 20 15,0-21-15,-21 0 0,-1 22 0,1-22 16,21 0-16,0 21 0,-21-21 0,0 1 15,21-1-15,-21 0 0,21 0 16,0 0-16,0 0 0,0-42 31,0 0-15,0 0-16,0 0 0,21-22 16,-21 22-16,21 0 15,-21 0-15,21-21 0,0 20 0,-21-20 16,0 21-16,22-21 0,-1 20 0,-21-20 15,21 21-15,-21 0 0,21 21 16,0 21 0,-21 0-16,0 0 15,0 22-15,0-22 0,0 21 0,0 0 16,0-20-16,0 20 0,0 0 0,0-21 16,0 22-16,0-22 0,0 21 15,0-21-15,0 1 0,0-1 16,0 0-16,0 0 0,-21-21 15,0 0 1,0-21 0,21 0-16,-21 21 0</inkml:trace>
  <inkml:trace contextRef="#ctx0" brushRef="#br0" timeOffset="58891.62">17378 8678 0,'-21'-42'16,"42"42"-16,0 0 0,0-21 15,0 21-15,0 0 0,22-21 16,-1 21-16,0-21 0,1 21 0,41-22 16,-41 1-16,-1 0 0,0 21 15,1-21-15,-22 21 0,21 0 16,-21 0-16,1-21 0,-1 21 0,0 0 16,-21 21-1,0 0-15,0 0 16,0 0-16,0 1 0,0-1 0,0 0 15,0 0-15,0 0 0,-21 0 0,21 1 16,-21-1-16,21 0 0,-22 0 16,22 0-16,0 0 0,0 1 15,0-44 17,0 1-17,0 0-15,0 0 16,0 0-16,0 0 0,22-1 0,-22 1 15,21 0-15,0-21 0,-21 21 0,21-1 16,0 1-16,-21 0 0,21 0 16,1 0-16,-1 21 15,0 0-15,-21 21 16,21 0-16,0 0 0,0 0 16,-21 1-16,0-1 0,0 21 0,0-21 15,22 0-15,-22 1 0,21-1 16,-21 0-16,21 0 0,-21 0 0,21 0 15,0-21-15,0 22 0,1-22 16,-1 0-16,21 0 0,-21 0 16,22 0-16,-1 0 0,0-22 0,-21 1 15,22 21-15,-1-21 0,0 0 16,-20 0-16,20 0 0,-21-1 0,21 1 16,-20 0-16,-1 0 0,0 0 0,-21 0 15,0-1-15,21 1 0,-21 0 16,0 0-16,0 0 0,0 0 15,-21 21 1,0 0-16,21 21 0,-21-21 0,-1 21 16,-20 0-16,21 0 0,0 0 0,0 1 15,-1-1-15,1 21 0,0-21 16,0 22-16,21-22 0,0 0 16,-21 0-16,21 21 0,0-20 0,0-1 15,0 0-15,21-21 16,0 0-16,0 0 0,0 0 0,1 0 15,-1 0-15,0-21 0,21 0 0,-21-1 16,1 1-16,-1 0 0,0 0 16,0 0-16,-21 0 0,21-1 0,0-20 15,-21 21-15,22-21 0,-22 20 16,21-20-16,-21 0 0,21 21 16,-21-22-16,0 1 0,0 0 0,0-1 0,0 22 15,0-21-15,0 21 0,0-1 16,0 44-1,0-1-15,0 0 0,0 0 16,0 21-16,0 1 0,0-1 16,-21 0-16,21 1 0,-21-1 0,21-21 15,0 22-15,0-1 0,0-21 16,0 21-16,0 1 0,0-22 16,0 0-16,0 0 0,21-21 15,0 0 1,0 0-16,0 0 0,0-21 0,1 21 15,-1-21-15</inkml:trace>
  <inkml:trace contextRef="#ctx0" brushRef="#br0" timeOffset="59109.3">19558 8657 0,'0'21'15,"-21"1"-15,0-22 0,21 21 16,-22-21-16,1 21 0,21 0 0,-21 0 15,21 0-15,-21-21 0,21 22 16,-21-1-16,21 0 0,0 0 16,0 0-16,0 0 0,-21 1 15,21-1-15,-22-21 16</inkml:trace>
  <inkml:trace contextRef="#ctx0" brushRef="#br0" timeOffset="59591.54">20362 8403 0,'0'0'0,"0"-21"0,-42 0 16,21 0-1,0 21-15,-1 0 16,1 0-16,0 21 0,0 0 16,0 0-16,21 0 0,-21 1 15,-1-1-15,22 21 0,-21-21 0,21 0 16,0 22-16,0-22 0,0 21 16,0-21-16,0 1 0,0 20 0,0-21 15,0 0-15,0 0 0,21-21 0,1 22 16,-1-22-16,0 0 0,0 0 15,21 0-15,-20 0 0,-1 0 16,0 0-16,21-22 0,-21 22 0,1-21 16,-1 0-16,0 0 0,-21 0 15,21 0-15,-21-1 0,21 1 0,-21 0 16,0 0-16,0-21 0,0 20 16,0-20-16,0 21 0,-21 0 0,0-22 15,0 22-15,0 0 0,-1 0 0,1 21 16,0 0-16,0 0 0,0 0 15,0 0-15,-1 0 0,1 21 16,0 0-16,21 0 0,0 1 16,0-1-16,0 0 0,0 0 0,0 0 15,0 0-15,0 1 16,21-1-16,0-21 0,1 0 0</inkml:trace>
  <inkml:trace contextRef="#ctx0" brushRef="#br0" timeOffset="60192.2">20743 8382 0,'0'0'0,"21"-21"0,-21 42 32,0 0-32,0 0 15,0 1-15,0-1 0,0 0 16,-21 0-16,21 21 0,0-20 15,-21-1-15,21 0 0,0 0 0,0 21 16,0-20-16,0-1 0,0 0 16,-21 0-16,21 0 0,0-42 47,0 0-32,0 0-15,0 0 0,0-1 16,0-20-16,0 21 0,0 0 15,21-22-15,0 22 16,0-21-16,1 21 0,-1-22 0,0 22 0,0 0 16,21 0-16,-20 0 0,-1 0 15,0 21-15,0 0 0,21 0 16,-20 0-16,-1 0 0,0 0 0,0 21 16,-21 0-1,0 0-15,0 0 0,0 0 16,-21 1-16,0-22 15,0 21-15,-1-21 0,1 0 0,-21 0 16,21 21-16,0-21 0,-1 0 0,1 0 16,0 0-16,0 21 15,21 0 1,0 0-16,0 1 16,0-1-16,21-21 15,-21 21-15,21-21 0,0 21 0,-21 0 16,22-21-16,-1 21 0,0 1 15,0-22-15,-21 21 0,21-21 0,0 21 16,1 0-16,-1-21 0,0 21 16,0-21-16,0 0 15,-21 21-15,21-21 0</inkml:trace>
  <inkml:trace contextRef="#ctx0" brushRef="#br0" timeOffset="60380.22">21421 8763 0,'-22'0'16,"1"0"-16,0 21 0,21 0 16,-21-21-16,21 22 0,0-1 15,-21 0-15,21 0 0,-21-21 16,21 21-16,-22 0 0,22 1 16,-21-22-16,21 21 0,-21-21 15</inkml:trace>
  <inkml:trace contextRef="#ctx0" brushRef="#br0" timeOffset="60574.11">22691 8996 0,'0'0'16,"-43"21"-16,1-21 0,0 0 0,-1 0 15,1 0-15,0 0 0,-1 0 16</inkml:trace>
  <inkml:trace contextRef="#ctx0" brushRef="#br0" timeOffset="61316.73">21907 8488 0,'0'0'0,"0"-42"15,0 20-15,0 44 32,0-1-17,0 0-15,0 0 0,0 21 0,0 1 16,0-22-16,0 21 0,0 1 16,0-1-16,0 0 0,0 1 0,0-22 15,0 21-15,0-21 0,0 0 16,0 1-16,0-1 0,0 0 15,0-42 17,0 0-32,0-1 15,0 1-15,0 0 0,0 0 16,0 0-16,0-22 0,0 22 0,0-21 16,22 21-16,-22-22 0,21 22 0,0-21 15,-21 0-15,21 20 0,0-20 16,-21 21-16,0 0 0,21 0 0,1 21 15,-1 0-15,0 0 16,0 21-16,0 0 0,0 0 16,1 0-16,-1 22 0,0-22 15,0 21-15,0 0 0,0-20 0,1 20 16,-22 0-16,0-21 0,21 1 16,-21 20-16,21-21 0,-21 0 15,0 0-15,21-21 0,-21 22 16,0-44 15,0 1-31,0 0 0,0 0 16,0 0-16,21 0 0,-21-1 15,0 1-15,21-21 0,-21 21 0,0-22 16,0 22-16,0-21 0,0 21 0,0-22 16,0 22-16,22 0 15,-22 0-15,0 0 0,0 0 0,21 21 31,0 0-15,0 0-16,-21 21 0,21 0 16,0-21-16,1 21 15,-1-21-15,0 0 0</inkml:trace>
  <inkml:trace contextRef="#ctx0" brushRef="#br0" timeOffset="61780.46">22902 8488 0,'0'0'0,"0"-21"16,0 0-16,0-1 0,-21 22 16,0 0-16,0 0 15,0 0 1,-1 22-16,1-22 0,21 42 0,-21-21 16,21 0-16,-21 0 0,0 1 15,21 20-15,-21-21 0,-1 21 0,22-20 16,-21 20-16,21-21 0,0 21 15,0-20-15,0-1 0,0 0 0,0 0 16,21 0-16,1-21 0,-1 0 0,21 0 16,-21 0-16,0 0 0,22 0 15,-22 0-15,21 0 0,-21-21 0,1 21 16,20-21-16,-21 0 16,0 0-16,0-1 0,1 1 0,-22-21 15,0 21-15,21 0 0,-21-22 0,0 22 16,0-21-16,0 21 0,0-22 15,0 22-15,0-21 0,0 21 0,0-1 16,-21 1-16,21 0 0,-22 0 16,1 21-16,0 0 0,0 0 15,0 0-15,0 0 0,-1 0 16,1 21-16,0 0 0,0-21 0,0 21 16,21 1-16,-21-22 0,21 21 0,0 0 15,21-21 1,0 0-16,0 0 15,0 0-15,0 0 0,1 0 0,20 0 16</inkml:trace>
  <inkml:trace contextRef="#ctx0" brushRef="#br0" timeOffset="62051.81">23304 8382 0,'0'0'0,"22"-21"0,-22 0 15,21 21 1,0-21-16,0 21 15,0 0-15,22 0 16,-22 0-16,21 0 0,0 0 16,-20 0-16,20 0 0,0-22 0,1 22 15,-1 0-15,0 0 0,-21 0 16,1 0-16,-1 0 0,0 0 0,0 0 16,-42 0 15,0 0-16,0 0-15,-1 0 0,1 0 16,0 0 0</inkml:trace>
  <inkml:trace contextRef="#ctx0" brushRef="#br0" timeOffset="62260.7">23749 8297 0,'-42'0'16,"84"0"-16,-106 0 0,64 22 16,-21-22-16,21 21 15,-21 0-15,21 0 0,0 0 0,0 0 16,0 1-16,-21 20 0,21-21 15,-21 21-15,21-20 0,-21-1 0,21 21 16,-22-21-16,22 22 0,-21-22 0,21 21 16,-21-21-16,21 0 0,-21 1 15,21-1-15,0 0 0,21-21 47,0 0-47,0 0 0,1-21 0,-1 21 16,0-21-16,0-1 15</inkml:trace>
  <inkml:trace contextRef="#ctx0" brushRef="#br0" timeOffset="62824.04">24172 8043 0,'0'0'0,"0"-21"0,0 0 16,0 0-16,0 0 15,21 21-15,1 0 0,-1-21 16,0 21-16,21 0 0,-21 0 0,22-22 16,-22 22-16,21 0 0,1 0 15,-1 0-15,0-21 0,1 21 0,-1 0 16,0 0-16,-21 0 0,43 0 16,-43 0-16,-21 21 31,0 1-31,-21 20 15,21-21-15,-21 0 0,0 22 16,21-1-16,-22-21 0,22 21 0,0 1 16,-21-1-16,21 0 0,-21-20 15,21 20-15,0 0 0,0 1 16,0-1-16,0-21 0,0 21 0,0 1 16,0-1-16,0 0 0,0-20 15,0 20-15,0 0 0,0 1 0,0-1 16,0 0-16,0 1 0,0-22 0,-21 21 15,21-21-15,0 0 0,-21 22 16,21-22-16,-21 0 0,-1-21 0,1 21 16,0 0-16,0 1 0,0-22 15,-22 21-15,22-21 0,-21 0 0,0 21 16,-1-21-16,22 0 0,-21 0 0,-1 21 16,1-21-16,21 0 0,-21 0 15,20 0-15,1 0 0,0 0 16,0 21-16,0-21 0,0 0 47,-1 21-32,1-21-15,0 0 0</inkml:trace>
  <inkml:trace contextRef="#ctx0" brushRef="#br0" timeOffset="65249.17">1630 11261 0,'0'-21'62,"0"-1"-46,0 1-1,0 0-15,0 0 16,0 0-16,21 0 16,-21-1-16,21 1 15,-21 0-15,0 0 0,0 0 16,0 0 0,0-1-1,21 22 1,0 22 15,-21-1-31,0 0 0,22 0 0,-22 0 16,21 22-16,-21-1 0,0 0 15,0 1-15,0-1 0,0 0 0,0 1 16,0-1-16,0-21 0,0 21 16,0-20-16,0 20 0,0-21 0,0 0 15,0 0-15,-21 1 16,21-1-16,-22-21 15,1 0-15,0 0 16,21-21 0,0-1-16,-21 22 15,21-21-15,0 0 0,21 0 16,0 21 0,0 0-16,1 0 0,-1 0 0,0 0 15,21 0-15,-21 0 0,1 0 16,-1 0-16,0 0 0,0 0 0,0 0 15,0 0-15,1-21 16,-1 21-16,-21-21 16,21-1-1,-21 1 1,0 0-16,0 0 16,0 0-16,0 0 0,0-1 15,0 1-15,0 0 16,-21 0-16,21 0 0,0 42 31,0 0-15,0 0-16,0 0 0,-21 22 15,21-22-15,0 21 0,0 1 0,0-22 16,0 21-16,0 0 0,-22-20 16,22 20-16,0-21 0,0 21 15,0-20-15,0-1 0,0 0 16,0 0-16,0 21 0,0-20 15,0-44 64,0 1-79,0 0 15,0 0 1,0 0-16</inkml:trace>
  <inkml:trace contextRef="#ctx0" brushRef="#br0" timeOffset="67095.63">2582 11282 0,'-21'0'16,"0"0"-1,21 21 63,-21 0-62,21 0 0,0-42 77,0 0-93,-21 21 16,21-21-16,-22 21 31,1 0-15,21 21-1,0 0-15,0 0 16,0 1 0,21-22 15,1 0-15,-1 0-16,-21-22 31,0 1-16,-21 21 32,-1 0-47,1 0 16,21 21 0,0 1 15,0-1 16,-21-21-16</inkml:trace>
  <inkml:trace contextRef="#ctx0" brushRef="#br0" timeOffset="68396.63">3810 10859 0,'0'0'0,"0"-22"16,0 1-16,0 0 15,0 0-15,0 0 0,0 0 16,0-1-16,0 1 0,0 0 16,0 0-16,0 0 0,0 0 15,0 42 17,0 0-17,0 21-15,0 1 0,0-1 0,0 0 16,0 1-16,0-1 0,0 0 15,0 22-15,-21-1 0,0-20 0,-1 20 16,1 1-16,0-1 0,0-21 16,0 22-16,0-22 0,-1 1 0,1-22 15,21 21-15,-21-21 0,21 0 16,-21 1-16,21-44 16,0 1-1,0 0-15,0-21 16,0-1-16,0 1 0,21 0 0,-21-22 15,21 22-15,-21-22 0,0 1 16,21-22-16,1 22 0,-1-1 0,-21 1 16,21-22-16,0 22 0,0-22 15,-21 21-15,0 1 0,21-1 0,-21 22 16,0 0-16,22 21 0,-22-1 16,0 1-16,21 42 15,0 22-15,0-1 16,-21 22-16,21-1 0,0 1 15,1-1-15,-1 1 0,-21-1 16,21 22-16,-21-22 0,0 1 0,21-1 16,-21 22-16,0-22 0,0-20 15,0 20-15,0-20 0,0-1 0,0 0 16,0-21-16,0 1 0,0-1 0,0 0 16,0-42 15,0 0-31,-21-1 15,0 22-15,21-21 0</inkml:trace>
  <inkml:trace contextRef="#ctx0" brushRef="#br0" timeOffset="68580.75">3535 11324 0,'0'0'16,"42"0"-1,-21 0-15,0 0 16,22 0-16,-1 0 0,-21-21 15,22 0-15,-1 21 0,0-21 0,1 0 16,-1-1-16,0-20 0,1 21 16,-1 0-16,-21 21 0,21-21 0,-20-1 15,20 1-15,-21 0 0,0 21 0,22-21 16</inkml:trace>
  <inkml:trace contextRef="#ctx0" brushRef="#br0" timeOffset="69008.5">4466 10986 0,'0'-22'15,"0"1"1,0 0 0,0 0-16,-21 21 31,0 0-31,0 21 16,-1 0-16,1 0 0,0 1 15,0-1-15,0 0 0,21 21 0,-21-21 16,-1 1-16,22-1 0,-21 0 15,21 0-15,0 0 0,0 0 16,0 1-16,0-1 0,21-21 16,1 21-16,20-21 0,-21 0 15,0 0-15,22 21 0,-22-21 0,21 0 16,0 21-16,-20-21 0,20 0 16,-21 21-16,0-21 0,0 22 0,-21-1 15,0 0-15,0 0 0,0 0 16,-21-21-16,0 21 0,0 1 15,-21-1-15,20-21 0,-20 21 0,21 0 16,-21-21-16,20 0 0,-20 0 16,21 0-16,0 0 0,0 0 15,-1 0-15,1-21 16,21 0-16,0 0 16,0-1-16,0 1 0,0 0 15,0 0-15,21 0 16,1 0-16,-1 21 0,0-22 0</inkml:trace>
  <inkml:trace contextRef="#ctx0" brushRef="#br0" timeOffset="69492.41">4911 11091 0,'0'0'0,"42"-21"16,-21 0-16,21 0 0,-20 0 0,20-43 15,-21 64-15,-21-21 16,0 0-16,0 0 0,-21 21 31,0 0-31,0 0 0,-1 0 16,1 21-16,0 0 0,0 0 0,0-21 15,0 21-15,-1 1 0,22-1 16,-21 0-16,21 0 0,-21 0 0,21 0 16,0 1-16,0-1 15,0 0-15,21 0 16,0-21-16,1 0 0,-1 21 15,21-21-15,-21 21 0,22-21 0,-22 0 16,0 22-16,21-22 0,-21 21 0,1-21 16,-1 21-16,0-21 0,0 21 15,0 0-15,-21 0 0,0 1 16,0-1-16,-21 0 16,0-21-16,0 21 0,0-21 0,-22 21 15,22-21-15,-21 0 0,21 0 16,-22 21-16,1-21 0,21 0 0,-22 0 15,1 0-15,21 0 0,-21 0 0,20 0 16,1 0-16,0 0 16,0-21-16,0 0 0,21 0 15,0 0 1,21 0-16,0 21 0,0-22 0,22 1 16,-22 0-16,21-21 0,0 21 0,-20-1 15,20 1-15</inkml:trace>
  <inkml:trace contextRef="#ctx0" brushRef="#br0" timeOffset="69713.28">5419 10943 0,'21'0'16,"-42"0"-16,63 0 0,-42 21 31,0 1-31,0-1 0,0 0 16,0 0-16,-21 21 0,21-20 15,0-1-15,0 21 0,-21-21 16,21 22-16,0-22 0,0 0 0,0 21 15,0-21-15,0 1 0,0-1 16,0 0-16,0 0 0,0-42 31,0 0-15,0 0-16,0-1 0,21 1 0</inkml:trace>
  <inkml:trace contextRef="#ctx0" brushRef="#br0" timeOffset="69894.17">5461 10943 0,'0'0'0,"-21"-42"0,0 21 16,-1 0-16,22-1 0,0 1 16,0 0-16,-21 0 0,21 0 15,-21 21-15,21 21 47,21-21-47,0 21 16,1-21-16,-1 0 0,-21 21 0,42-21 15,-21 21-15</inkml:trace>
  <inkml:trace contextRef="#ctx0" brushRef="#br0" timeOffset="72633.17">6202 11070 0,'0'-21'15,"0"0"1,0 0-16,0 0 16,0-1-16,0 1 0,0 0 15,0 0 1,0 0-16,0 0 0,-21-1 16,-1 22-16,1 0 15,0 0-15,0 0 0,0 22 0,0-22 16,-1 21-16,1 0 0,0 0 0,-21 21 15,21-20-15,-1-1 0,1 21 16,0-21-16,0 22 0,21-22 0,0 21 16,0-21-16,0 0 0,0 1 15,0-1-15,21-21 0,0 0 0,0 0 16,22 0-16,-22 0 0,0 0 0,0-21 16,22-1-16,-22 1 0,0 0 15,0 0-15,0 0 0,0 0 16,-21-1-16,0 1 0,22 0 0,-22 0 15,0-21-15,0 20 0,0 1 16,0 0-16,0 0 0,0 0 0,0 0 16,0-1-16,0 44 47,0-1-47,0 0 0,0 0 15,0 0-15,0 0 0,0 22 0,0-22 16,0 21-16,0 1 0,0-1 15,0 0-15,0 22 0,0-22 0,0 22 16,21-22-16,-21 21 0,0 1 16,0-22-16,21 22 0,0-1 15,-21 1-15,21-22 0,0 22 0,-21-1 16,22 1-16,-1 20 0,0-20 0,-21-1 16,21 1-16,-21-1 0,21 1 15,-21-1-15,0-20 0,0-1 0,0 21 16,-21-20-16,0-1 0,0 0 15,0 1-15,-22-22 0,1 21 0,21-21 16,-22 1-16,1-1 0,-21-21 0,20 0 16,-20 0-16,-1 0 0,1 0 15,-1-21-15,1-1 0,-1 1 0,1-21 16,20 0-16,1-1 0,0 1 16,21 0-16,21-22 0,0 1 15,0-1-15,0 1 0,42-1 0,-21-21 16,21 1-16,1 20 0,-1-20 0,22-22 15,-1 21-15,1 0 0,-22 1 16,21-1-16,1 0 0,-1 1 16,1-1-16,-1 22 0,-20-1 0,-1 1 0,0 20 15,1 1-15,-22 21 0,0 0 16,-21-1-16,21 22 0,-21 22 31,0-1-31,0 0 0,0 0 16,0 0-16,0 0 0,0 1 15,0 20-15,0-21 0,0 0 16,0 0-16,0 1 0,0-1 16,0 0-1,0-42 1,0 0 0,0-1-16,0 1 0,0 0 15,21 0-15,-21 0 0,0 0 0,22-22 16,-1 22-16,-21 0 0,21 0 15,-21 0-15,0-1 0,21 1 0,-21 0 16,21 0-16,0 21 16,-21 21-1,22-21-15,-22 21 0,0 0 16,0 22-16,21-22 0,-21 0 0,21 0 16,0 22-16,-21-22 0,21 0 15,0 0-15,1 0 0,-22 0 0,42 22 16,-21-43-16,0 0 15,0 0-15,1 0 0,20 0 16,-21 0-16,21 0 0,-20-21 0,-1 21 16,0-22-16,0 1 0,0 0 15,0 0-15,1 0 0,-1 0 0,0-1 16,-21 1-16,0 0 0,0 0 0,21 0 16,-21-22-16,0 22 15,0 0-15,0 0 0,0 0 16,0 42-1,0 0 1,0 0-16,-21 0 0,21 22 16,0-22-16,0 0 0,0 0 15,0 0-15,-21 22 0,21-22 0,0 0 16,0 0-16,-21 0 0,21 1 0,0-1 16,0 0-16,0-42 46,0 0-46,0-1 16,0 1-16,21 0 0,-21 0 16,21 0-16,-21 0 0,0-22 15,0 22-15,21 0 0,-21 0 0,21 0 16,-21-1-16,21 1 0,-21 0 0,22 21 16,-1 0-1,-21 21-15,21-21 16,0 21-16,-21 1 0,21-1 15,-21 0-15,0 0 0,0 0 0,21 22 16,-21-22-16,0 0 0,22 0 16,-22 0-16,0 0 15,21-21-15,0 0 32,0 0-32,0-21 0,-21 0 15,21 0-15,1 0 0,-1 0 16,0-1-16,-21-20 0,21 21 15,0 0-15,0 0 0,1-1 0,-1-20 16,0 21-16,-21 0 0,0 0 16,21 21-16,-21 21 31,0 0-31,0 0 0,0 0 16,0 0-16,0 1 0,0 20 15,0-21-15,0 0 0,0 0 0,21 22 16,-21-22-16,21 0 0,-21 0 15,22-21-15,-1 21 0,0-21 0,0 0 16,21 0-16,-20 0 0,-1 0 0,0 0 16,21 0-16,-21-21 0,1 21 15,20-21-15,-21 0 0,0 21 0,0-21 16,1 0-16,-1-1 0,-21 1 16,21 0-16,0 0 0,-21 0 15,0 0-15,21-1 0,-21 1 0,0 0 16,0 0-16,0 0 0,0 0 15,0-1-15,-21 22 16,0 22 0,0-1-16,21 0 15,-21 0-15,21 0 0,-22 0 0,22 1 16,0-1-16,0 0 0,0 21 16,0-21-16,0 1 0,0-1 0,0 21 15,0-21-15,22 0 0,-1-21 0,0 22 16,0-22-16,0 0 0,0 0 15,22 0-15,-1 0 16,-21 0-16,22-22 0,-22 1 0,0 0 16,0 0-16,0 0 0,0 0 15,1-1-15,-1 1 0,0 0 0,-21 0 16,0 0-16,21 0 0,-21-1 16,0-20-16,0 21 0,0 0 15,0 42 16,0 0-31,0 0 0,-21 0 16,21 1-16,0-1 0,-21 0 16,21 0-16,0 0 0,-21 0 15,21 1-15,0-1 0,0 0 16,0-42 15,0 0-31,21 21 16,-21-22-16,21 1 0,-21 0 15,21 0-15,-21 0 0,21 21 16,-21-21-16,0-1 0,21 1 16,1 0-16,-1 21 15,-21 21 1,0 0 0,0 1-16,0-1 0,0 0 15,0 0-15,0 0 0,21 0 16,0 1-16,-21-1 0,21-21 0,0 21 15,1-21-15,-1 0 0,-21 21 16,21-21-16,21 0 0,-21 0 0,1 0 16,-1 0-16,0-21 0,0 21 0,0-21 15,0 0-15,1-1 0,-1 1 16,0 0-16,0 0 0,-21 0 16,21 0-16,-21-1 0,0-20 0,21 21 15,1-21-15,-1-1 0,-21 22 0,21-21 16,-21-1-16,21-20 0,-21 21 0,0-1 15,21-20-15,-21 20 0,0 1 16,21 21-16,-21-21 0,0 20 16,0 1-16,0 42 31,-21 22-31,0-22 0,21 21 0,-21 1 16,0-1-16,21 21 0,-21-20 15,-1-1-15,22 22 0,-21-22 0,21 0 16,-21 1-16,21-1 0,0 0 0,0-21 15,-21 22-15,21-22 0,0 0 16,0 0-16,0 0 0,0 1 16,21-22-16,0 0 15,0-22 1,1 1-16,-22 0 16,0 0-16,21 21 0,-21-21 0,0 0 15,0-1-15,0 1 0,0 0 16</inkml:trace>
  <inkml:trace contextRef="#ctx0" brushRef="#br0" timeOffset="72829.06">8975 10732 0,'0'-22'15,"21"22"1,21 0-16,-21 0 0,0 0 16,1-21-16,20 21 0,-21 0 0,0 0 15,22-21-15,-22 21 16,0-21-16,0 21 0,0 0 0,0 0 15,1-21-15,-1 21 0,0 0 16,0 0 0,-21-21-1,21 21 1</inkml:trace>
  <inkml:trace contextRef="#ctx0" brushRef="#br0" timeOffset="73593.19">10520 10689 0,'0'0'0,"-43"-42"16,22 21-16,0 0 16,0-1-16,0 22 0,0 0 15,-1 0-15,1 0 0,0 0 16,0 0-16,-21 0 0,20 22 0,1-1 15,0 0-15,-21 0 0,21 0 16,-1 22-16,1-1 0,21-21 0,0 21 16,0 1-16,0-1 0,0-21 0,0 22 15,0-22-15,0 0 0,21 21 16,1-21-16,-1-21 0,0 22 0,21-22 16,-21 0-16,1 0 0,20 0 15,-21 0-15,21 0 0,-20-22 0,20 1 16,-21 0-16,21 0 0,-20 0 0,-1 0 15,21-1-15,-21 1 16,0 0-16,-21-21 0,0 21 0,0-22 16,0 22-16,0-21 0,0 21 0,0-22 15,-21 1-15,0 21 0,0-22 16,-21 22-16,20-21 0,-20 21 0,21 0 16,0-1-16,-22 22 0,22 0 15,0 0-15,0 22 0,-21-1 0,20 0 16,1 0-16,21 0 0,-21 22 15,21-22-15,0 0 0,0 0 0,0 0 16,0 0-16,0 1 0,21-1 0,0-21 16,1 0-16,20 0 0,0 0 15,1 0-15,-1-21 0,21-1 0,1 1 16,-1 0-16,1-21 0,-1 21 16</inkml:trace>
  <inkml:trace contextRef="#ctx0" brushRef="#br0" timeOffset="73932.6">11261 10012 0,'0'0'16,"0"-42"-16,0-1 0,0 22 16,0-21-16,0 21 0,-22 21 15,1 0-15,21 42 0,-21-21 16,21 21-16,-21 1 0,21 20 16,-21 1-16,21-1 0,0 22 0,-21 0 15,21-1-15,-22 1 16,1 0-16,0 20 0,21-20 0,-21 21 15,0 0-15,0 0 0,21-1 0,-22-20 16,1 21-16,21 0 0,-21-22 16,21 22-16,-21-21 0,0 0 0,21-1 15,-21 1-15,21-22 0,-22 1 0,22-1 16,0 1-16,-21-22 0,21 1 16,-21-1-16,21-21 0,-21 21 0,21-20 15,-21-22 1,21-22-16,0 1 15,-21 0-15,21-21 0,0-1 16,0 1-16,0 0 0,-22-22 0,22 1 16,0-1-16,0 1 0,0-1 0,0 1 15</inkml:trace>
  <inkml:trace contextRef="#ctx0" brushRef="#br0" timeOffset="74240.96">10858 10986 0,'0'0'0,"0"-106"16,22 63-16,-22 22 15,21 0-15,0-21 0,0 21 16,0-1-16,0 1 0,22 0 0,-22 0 16,42 21-16,-20-21 0,-1 0 0,0-1 15,1 22-15,-1 0 0,0 0 16,1 0-16,-22 0 0,0 0 16,-21 22-16,0-1 0,0 0 0,0 21 15,-21-21-15,0 22 0,0-22 16,-22 0-16,1 21 0,0-20 0,-1-1 15,1 21-15,0-21 0,-1 0 0,1 1 16,0-22-16,20 21 0,1 0 16,0-21-16,21 21 0,21-21 31,0-21-31,1 0 16,20 21-16,-21-21 0,0-1 0,0 22 15,1-21-15,-1 0 0</inkml:trace>
  <inkml:trace contextRef="#ctx0" brushRef="#br0" timeOffset="74540.78">11409 10837 0,'0'0'0,"21"0"0,64-42 15,-64 42 1,0-21-16,0 0 0,0 0 16,0 21-16,1-22 0,-1 1 0,0 0 15,-21 0-15,0 0 0,0 0 16,0-1-16,0 1 0,0 42 47,-21 1-47,21 20 0,-21-21 15,21 0-15,0 0 0,-22 1 0,22-1 16,0 0-16,0 0 0,0 0 16,0 0-16,0 1 0,0-1 31,22-21-31,-1 0 0,0 0 15,0 0-15,0-21 0,0-1 16,1 22-16,-1-21 0</inkml:trace>
  <inkml:trace contextRef="#ctx0" brushRef="#br0" timeOffset="74940.56">12086 10520 0,'0'0'0,"0"-21"0,0 0 0,0-1 16,0 1-1,21 21-15,0 0 16,1 21-16,-1 1 16,0-1-16,0 0 0,0 0 15,0 0-15,1 22 0,-22-22 0,21 0 16,-21 21-16,0-21 0,0 1 16,0 20-16,0-21 0,0 0 0,0 0 15,0 1-15,0-1 0,-21 0 0,21 0 16,-22-21-1,22-21 17,0 0-32,0 0 15,0-1-15,0-20 0,22 21 16,-22 0-16,0 0 0,21-22 0,0 22 16,-21-21-16,21 21 0,-21-22 15,21 22-15,-21 0 0,21 21 0,1-21 16,-22 0-16,21 21 15,0 0-15,0 0 16,0 21-16,0 0 0,-21 0 16,22-21-16,-22 21 15,21 0-15,0 1 0</inkml:trace>
  <inkml:trace contextRef="#ctx0" brushRef="#br0" timeOffset="75440.67">12954 10710 0,'0'0'15,"21"0"-15,0 0 0,0 0 0,-21-21 16,0 0-16,0 0 0,0 0 16,0 0-16,0-1 0,0 1 15,0 0-15,0 0 0,0 0 16,-21 0-16,0 21 16,0 0-16,0 0 15,0 21-15,-1 0 0,1 0 16,21 0-16,-21 0 0,0 1 0,0 20 15,0-21-15,21 21 0,0-20 16,0-1-16,0 0 0,0 0 0,0 0 16,0 0-16,0 1 0,0-1 15,21-21 1,0 0-16,0 0 0,0 0 16,-21-21-16,21-1 0,1 22 0,-1-21 15,0 0-15,0 0 0,0 0 16,-21 0-16,21-1 0,1 1 15,-1-21-15,0 21 0,-21 0 16,0-22-16,21 22 0,-21 0 0,0 0 16,0 0-16,0 42 31,0 0-31,0 0 0,0 0 0,0 22 16,-21-22-16,21 21 0,-21-21 0,21 22 15,0-22-15,0 21 0,0-21 16,0 0-16,0 1 0,0-1 0,0 0 15,21-21-15,0 0 16,0 0 0,0 0-16,1 0 0,-1 0 0,0 0 15,0-21-15,0 21 0</inkml:trace>
  <inkml:trace contextRef="#ctx0" brushRef="#br0" timeOffset="75723.5">13589 10372 0,'0'0'0,"0"-43"0,0 22 0,0-21 0,0 21 16,0-22-16,0 22 0,0 0 0,0 42 47,0 0-47,0 1 0,-21 20 0,21 0 15,0 1-15,-21-1 0,21 0 16,-22 1-16,1 20 0,21-21 0,-21 1 15,21-1-15,-21 0 0,21 1 16,0-22-16,-21 21 0,21-21 0,0 1 16,0-1-16,0 0 0,21-21 31,0-21-31,0 21 0,0-21 16,1-1-16</inkml:trace>
  <inkml:trace contextRef="#ctx0" brushRef="#br0" timeOffset="76079.98">13716 10605 0,'-85'148'0,"170"-296"0,-64 148 0,-21-22 0,21 1 16,-21 42 0,-21 1-1,0-1-15,21 0 0,-21 0 16,0 21-16,21-20 0,0-1 16,0 0-16,-22 0 0,22 0 0,0 0 15,0 1-15,0-1 0,22-21 16,-1 0-1,0 0-15,0 0 16,0 0-16,0-21 16,1-1-16,-22 1 15,21 21-15,-21-21 0,0 0 0,21 0 16,-21 0-16,21-1 0,-21 1 0,0 0 16,0 0-16,0 0 0,0 0 15,0-1-15,0 1 0,0 0 0,-21 21 16,0 0-1,0 0-15,-1 0 0,22 21 16,-21-21-16,21 21 16,0 1-16,0-1 15,21 0 1</inkml:trace>
  <inkml:trace contextRef="#ctx0" brushRef="#br0" timeOffset="76476.75">14182 10541 0,'0'0'0,"0"-42"16,0 21 0,21 21-16,0 0 15,0 0-15,0 0 0,0 0 16,1 21-16,-1 0 0,-21 0 15,0 0-15,21 0 0,-21 1 16,0-1-16,0 0 0,0 0 0,0 0 16,0 0-16,0 1 0,-21-1 15,21 0-15,0 0 16,-21-21-16,21-21 31,0 0-15,0 0-16,0-1 0,0 1 15,0-21-15,0 21 0,21 0 16,0-1-16,-21-20 0,21 21 16,0 0-16,0-22 0,1 22 15,-1 0-15,-21 0 0,21 0 0,0 0 16,0-1-16,0 22 0,1 0 0,-1-21 16,0 21-16,0 0 0</inkml:trace>
  <inkml:trace contextRef="#ctx0" brushRef="#br0" timeOffset="76940">14838 10478 0,'0'0'0,"21"-22"0,0 1 15,-21 0-15,21 21 16,-21-21-16,0 0 0,21 21 0,-21-21 15,0-1-15,0 1 16,-21 21 0,0 0-16,0 21 15,0 1-15,0-1 0,-1 0 0,1 0 16,0 0-16,21 22 0,0-22 0,-21 0 16,21 0-16,0 0 0,0 0 0,0 1 15,0-1 1,21-21-16,0 0 0,0 21 0,1-21 15,-1 0-15,0 21 16,0-21-16,-21 21 16,21-21-16,-21 21 0,0 1 15,0-1 1,0 0-16,-21-21 16,0 0-16,21 21 0,-21-21 15,0 0-15,21 21 16,-22-21-16,1 0 0,0 0 15,0 0-15,0 0 16,0 0-16,-1 0 0,1 0 16,0 0-16,0-21 0,0 21 15,0-21-15</inkml:trace>
  <inkml:trace contextRef="#ctx0" brushRef="#br0" timeOffset="77255.82">13314 10287 0,'0'0'0,"-43"-21"0,22 21 16,21-21-16,0 0 0,21 21 16,22-22-16,-1 22 0,0 0 0,22-21 15,-1 21-15,1 0 0,-1 0 16,-20-21-16,20 21 0,1 0 0,-22 0 15,22 0-15,-22-21 0,-21 21 0,0 0 16,22 0-16,-22 0 16,0 0-1,-21 21 17,-21-21-17,21 21 1</inkml:trace>
  <inkml:trace contextRef="#ctx0" brushRef="#br0" timeOffset="78032.42">15748 10499 0,'-42'21'15,"20"-21"17,44 0-17,-1 0 1,0 0-16,21 0 0,-21 0 0,22 0 15,-1 0-15,0 0 0,1 0 16,-22 0-16,21 0 0,-21 0 0,22 0 16,-22 0-16,0 0 31,0 0-31,-42 0 47,0 21-47,0-21 0,0 0 15,-1 0-15,1 0 0,0 21 16,0-21-16</inkml:trace>
  <inkml:trace contextRef="#ctx0" brushRef="#br0" timeOffset="78244.89">15684 10668 0,'0'0'0,"-21"0"0,21 21 15,21-21 1,1 0-1,-1 0-15,0 0 0,0 0 0,21 0 16,-20 0-16,-1-21 0,21 21 16,-21 0-16,0-21 0,22 21 0,-22 0 15,0 0-15,0-21 0,0 21 16,1 0-16,-1 0 0,0-21 16,0 21-16,0-22 15,0 22 1</inkml:trace>
  <inkml:trace contextRef="#ctx0" brushRef="#br0" timeOffset="78638.7">16319 10245 0,'0'0'0,"-21"0"0,-21-21 16,21 21-16,0-22 15,-1 22-15,44 0 31,-1 0-31,0 22 0,21-22 16,1 21-16,-1-21 0,-21 21 16,21-21-16,1 21 0,-1-21 15,0 21-15,-20-21 0,20 21 0,-21-21 16,0 0-16,0 22 0,-21-1 16,0 0-16,0 0 0,0 0 15,0 0-15,0 1 0,-21-1 0,0 21 16,0-21-16,-21 22 0,-1-22 15,1 21-15,0-21 0,-1 22 0,1-22 16,0 0-16,20 21 0,-20-21 0,0 1 16,21-22-16,-22 21 0,22 0 15,0-21-15,42 0 32,0 0-32,0-21 15,1 0-15,20-1 0,0 1 0,-21 0 16,22 0-16,-1 0 0,0 0 15</inkml:trace>
  <inkml:trace contextRef="#ctx0" brushRef="#br0" timeOffset="79284.84">17103 10118 0,'-22'0'0,"44"0"0,-44-21 0,1 21 16,21-22-16,0 1 15,0 0 1,21 21-16,22-21 0,-22 21 0,21-21 16,1 21-16,-1-21 0,0 21 15,1-22-15,20 22 0,-21 0 0,1-21 16,-1 21-16,0 0 0,1-21 16,-22 21-16,0 0 0,0 0 0,0 0 15,-42 0 1,0 0-1,-21 0-15,21 0 0,-22 0 16,22 0-16,-21 0 0,-1 0 16,1 21-16,21-21 0,-21 0 0,-1 0 15,22 0-15,0 0 0,-21 0 0,42 21 16,-22-21-16,1 0 0,21 22 16,-21-22-16,0 21 0,21 0 15,0 0-15,-21-21 0,21 21 16,-21 0-16,21 1 0,0-1 0,0 21 15,0-21-15,0 0 0,-22 22 0,22-22 16,0 21-16,-21 1 0,21-1 16,0 0-16,0 1 0,-21 20 0,0-21 15,21 1-15,-21 20 16,0-20-16,21 20 0,-22-21 0,1 22 16,0-22-16,21 22 0,-21-1 0,0 1 15,0-1-15,21 1 0,0-1 16,-22 1-16,22-22 0,0 22 0,0-22 15,0 0-15,22 1 0,-1-22 0,0 21 16,0-21-16,0 0 0,0 1 16,22-22-16,-22 0 0,0 0 0,21 0 15,-20 0-15,20 0 0,-21-22 0,0 22 16,22-21-16,-22 21 0,21-21 16,-21 0-16,0 0 0,1 21 0,-1-21 15,21-1-15,-21 22 0,0-21 16,1 0-16,-1 0 15,0 0-15,0 0 0,0 21 0,22-22 16,-22 1-16,21 0 0</inkml:trace>
  <inkml:trace contextRef="#ctx0" brushRef="#br0" timeOffset="80056.86">17716 10562 0,'0'0'0,"-21"0"0,0 21 15,21 1-15,21-22 16,0 0-16,1 21 15,-1-21-15,0 0 0,21 0 0,-21 0 16,22 0-16,-1 0 0,-21 0 16,22-21-16,-22 21 0,21 0 15,-21 0-15,0 0 0,1-22 0,-1 22 16,0 0 15,-42 0 16,0 0-47,-1 22 0,1-22 16,0 0-16,0 21 0</inkml:trace>
  <inkml:trace contextRef="#ctx0" brushRef="#br0" timeOffset="80296.24">17759 10795 0,'0'0'16,"0"21"-16,-21 0 15,42-21 1,0 0-16,0 0 0,0 0 16,0 0-16,1 0 0,-1-21 0,0 21 15,21 0-15,-21-21 0,1 21 16,20-21-16,-21 21 0,0 0 0,0 0 16,1-21-1,-1 21 16,0 0-15,0 21 0</inkml:trace>
  <inkml:trace contextRef="#ctx0" brushRef="#br0" timeOffset="80660.03">18627 10986 0,'0'0'0,"21"0"16,-21-22 109,21 22-109,0 0-1,0 22 1,0-1-16,-21 0 16,0 0-16,0 21 0,0-20 0,0-1 15,0 21-15,-21-21 0,0 22 0,-21-1 16,21-21-16,-1 0 0,1 22 15,0-43-15,0 21 0,0 0 0,0-21 16</inkml:trace>
  <inkml:trace contextRef="#ctx0" brushRef="#br0" timeOffset="81044.12">19283 10562 0,'0'0'0,"0"-21"0,0 0 0,0 0 15,0 0-15,0-1 0,0-20 16,0 21-16,0 0 0,0 0 0,0-22 16,21 22-16,-21 0 15,0 42 1,0 0-1,0 0-15,0 1 16,0 20-16,0 0 0,0 1 0,0-1 0,0 0 16,0 1-16,0-1 15,0 0-15,0 1 0,0-1 0,-21 0 16,0-21-16,21 22 0,-22-22 0,22 0 16,0 0-16,0 0 0,0 1 15,0-44 32,0 1-47,0 0 0</inkml:trace>
  <inkml:trace contextRef="#ctx0" brushRef="#br0" timeOffset="81287.99">19071 10710 0,'0'0'0,"-21"-21"16,21 0-1,21 0-15,0 21 16,0 0-16,1 0 0,20-21 0,-21 21 16,21 0-16,1 0 0,-1-21 0,0 21 15,-20 0-15,20 0 0,-21 0 16,0 0-16,0-22 0,1 22 0,-1 0 31,0 0 16,0 0-47,0 0 0</inkml:trace>
  <inkml:trace contextRef="#ctx0" brushRef="#br0" timeOffset="81580.82">20002 10583 0,'-21'0'0,"42"0"31,1 0-31,-1 0 16,0 0-16,21 0 0,-21-21 15,1 21-15,-1 0 0,0 0 0,0 0 16,0 0-16,0 0 0,1 0 0,-1-21 15,-42 42 32,-1 0-31</inkml:trace>
  <inkml:trace contextRef="#ctx0" brushRef="#br0" timeOffset="81812.69">20108 10710 0,'0'0'16,"0"22"-16,-21-22 0,42 0 31,0 0-31,1 0 16,-1 0-16,0 0 16,0 0-16,0 0 0,0 0 15,1 0-15,-1 0 16,0 0-1,-21-22-15,21 22 16,0 0 0,0 0-16,1 0 15,-1 0-15</inkml:trace>
  <inkml:trace contextRef="#ctx0" brushRef="#br0" timeOffset="82133">20891 10943 0,'-21'0'0,"0"0"0,0 0 16,0 0 0,21-21 15,21 21-16,0 0 1,-21 21 0,0 0-16,0 1 15,0-1-15,0 0 0,-21 0 0,0 0 16,0 0-16,-1 1 0,1-1 16,-21 21-16,21-21 0,-22 0 15,22 1-15,-21-1 0,21-21 0,-22 0 16,22 0-16,0 0 0,0 0 0</inkml:trace>
  <inkml:trace contextRef="#ctx0" brushRef="#br0" timeOffset="82705.69">21484 10499 0,'0'0'0,"-21"-21"0,0 21 16,0 0-16,-1 0 15,44 0 17,-1 0-17,0 0-15,21 0 0,-21 0 0,1 0 16,20 0-16,-21 0 16,21 0-16,-20 0 0,-1 0 0,0 0 15,0 0-15,0 0 0,0 0 31,1 0-15,-1 0 0,0 0-1,0 0-15,-21-22 16,21 22-16</inkml:trace>
  <inkml:trace contextRef="#ctx0" brushRef="#br0" timeOffset="83188.41">22585 10435 0,'0'0'0,"-21"0"0,-1 0 15,22-21 1,22 21-16,-1 0 16,0-21-16,0 21 0,0 0 0,22 0 15,-22-21-15,21 21 0,-21-21 16,0 21-16,22 0 0,-22 0 0,0 0 16,0 0-16,0 0 15,-21 21 32,-21-21-47,0 21 16,0-21-16,0 21 15</inkml:trace>
  <inkml:trace contextRef="#ctx0" brushRef="#br0" timeOffset="83422.41">22521 10647 0,'0'0'0,"0"21"16,21-21 0,1 0-1,-1 0-15,0-21 0,0 21 16,0 0-16,22 0 0,-22-21 0,0 21 16,21-21-16,-21 21 0,1 0 0,-1 0 15,0 0-15,0 0 0,0 0 16,0 0-16,1 0 0,-1 0 15,0 0 1,0 21-16,0-21 0,0 21 16</inkml:trace>
  <inkml:trace contextRef="#ctx0" brushRef="#br0" timeOffset="83660.35">23262 10922 0,'0'0'0,"-21"0"16,21 21-16,0 0 31,-21-21-31,21 22 0,-21-1 0,-1 0 0,22 0 16,-21 0-16,0 0 15,0 1-15,0 20 0,-22-21 0,22 0 16,0 22-16,0-22 0,0 0 0,0 0 15,-1 0-15,1-21 0,0 0 16,0 0-16</inkml:trace>
  <inkml:trace contextRef="#ctx0" brushRef="#br0" timeOffset="84180.79">24045 10414 0,'0'0'16,"0"-21"-16,0 0 0,-21 0 15,42 42 1,0-21 0,1 21-16,-1 0 0,0 21 15,21-20-15,-21 20 0,1-21 16,-1 21-16,0-20 0,0-1 0,0 21 16,0-21-16,-21 0 0,0 1 15,0-1-15,0 0 0,0 0 0,0 0 16,0 0-16,0 1 15,-21-22-15,0 0 16,21-22 0</inkml:trace>
  <inkml:trace contextRef="#ctx0" brushRef="#br0" timeOffset="84454.72">24405 10499 0,'21'-43'0,"-42"86"0,42-107 0,0 43 0,-21 0 15,0 0-15,0 0 0,0-1 16,0 1-16,-21 21 31,0 21-31,0 1 0,0 20 0,-22-21 16,1 21-16,21-20 0,-21 20 0,-1 0 16,1-21-16,0 22 0,-1-1 15,22 0-15,-21-20 0,-1-1 0,22 21 16,0-21-16,0 0 0,0 1 15,21-1-15,21-21 32,0 0-32,0 0 15,0-21-15,1 21 0,20-22 0,-21 1 16,0 0-16</inkml:trace>
  <inkml:trace contextRef="#ctx0" brushRef="#br0" timeOffset="84708.17">24701 10435 0,'22'-21'31,"-1"21"-31,0 0 0,0 0 16,0-21-16,0 21 0,22 0 15,-22 0-15,0 0 0,0 0 16,0 0-16,1 0 0,-1 0 0,0 0 16,0 0-1</inkml:trace>
  <inkml:trace contextRef="#ctx0" brushRef="#br0" timeOffset="84908.16">24765 10605 0,'0'0'0,"-21"0"15,42 0 1,0 0-16,0 0 16,0 0-16,1-22 0,20 22 0,-21 0 15,0 0-15,0 0 0,1-21 16,-1 21-16,0 0 15,0 0 1,0 21-16</inkml:trace>
  <inkml:trace contextRef="#ctx0" brushRef="#br0" timeOffset="85176.11">25379 10964 0,'0'0'0,"-21"0"0,-1 0 16,22 22 31,-21-1-47,0 0 15,21 0-15,-21 0 0,0 0 16,0 1-16,-1-1 0,-20 0 0,21 21 15,0-21-15,0 1 0,-1-1 16,1 0-16,0-21 0,0 0 0,21 21 16</inkml:trace>
  <inkml:trace contextRef="#ctx0" brushRef="#br0" timeOffset="85713.6">25781 10541 0,'0'0'0,"0"-21"16,-21 21 15,42 0 250,0 0-281,-21-21 16,21 21-16,0 0 16</inkml:trace>
  <inkml:trace contextRef="#ctx0" brushRef="#br0" timeOffset="85994.06">26183 10266 0,'0'0'0,"0"-21"0,0 42 31,-21 0-15,0 0-16,0 22 0,-1-22 16,1 21-16,0 0 0,0 1 0,0-1 15,0 0-15,-1 1 0,-20-1 0,21 0 16,0-20-16,-22 20 0,22 0 15,0-21-15,0 1 0,0 20 0,0-21 16,-1-21-16,1 21 0,21 0 16,0 1-1,0-44 17,21 22-32,1-21 15,-1 0-15,0 21 0</inkml:trace>
  <inkml:trace contextRef="#ctx0" brushRef="#br0" timeOffset="86172.05">25993 10795 0,'21'0'0,"-42"0"0,42-21 15,0 21 1,-21-21 0,21 21 46,0 0-46,0 0-16</inkml:trace>
  <inkml:trace contextRef="#ctx0" brushRef="#br0" timeOffset="86416.5">26310 10689 0,'-21'0'0,"21"-21"16,0 0-1,21 21-15,0 0 16,0 0-16,1 0 0,-1 0 0,-21-21 16,21 21-16,0 0 0,0-21 15,0 21-15</inkml:trace>
  <inkml:trace contextRef="#ctx0" brushRef="#br0" timeOffset="86597.52">26289 10753 0,'-21'21'0,"42"-42"0,-63 42 15,42 0-15,21-21 31,0 0-15,0 0-16,0 0 0,0 0 16,1 0-16,-1-21 0,0 21 15,-21-21-15,21 21 16,0 0-16,-21-21 0,21-1 16</inkml:trace>
  <inkml:trace contextRef="#ctx0" brushRef="#br0" timeOffset="87192.28">26564 10075 0,'-21'0'0,"42"0"0,-63-21 15,21 21-15,21-21 0,0 0 31,21 21-31,0 0 0,0 0 16,0-21-16,22 0 0,-22 21 0,21 0 16,0-22-16,-20 22 0,20 0 15,0-21-15,1 21 0,-1-21 0,-21 21 16,0 0-16,0 0 0,1 0 0,-1 0 16,0 0-16,-21 21 15,0 0-15,0 1 16,0-1-16,0 0 15,0 0-15,-21 21 0,21-20 16,-21-1-16,21 21 0,0-21 0,-22 22 16,22-22-16,-21 21 0,21 0 15,0 1-15,-21-1 0,21 0 0,0 1 16,0-1-16,0 0 0,0 1 16,0-1-16,-21-21 0,21 22 0,0-1 15,-21-21-15,21 21 0,0 1 16,0-22-16,-21 21 0,-1 1 0,22-1 15,-21 0-15,0 1 0,-21 20 16,21-21-16,-1-20 0,1 20 16,0-21-16,0 0 0,0 0 0,0 1 15,-1-22-15,1 21 0,0 0 0,-21-21 16,21 0-16,-1 0 16,1 0-16,0 0 0,0 0 15,0 0-15,0 0 0,-1 0 16,1 0-16,0 0 15,0 0-15,0 0 0,0 0 16,-1 0-16,1 0 0,0 0 16,0 0-16,0 0 15,-22 0-15,22 0 0</inkml:trace>
  <inkml:trace contextRef="#ctx0" brushRef="#br0" timeOffset="89580.2">1820 13293 0,'0'0'0,"0"-21"16,21 21 15,1-22-15,-1 22-16,0 0 0,0 0 0,21-21 16,-20 21-16,-1 0 0,0 0 15,0 0-15,0 0 0,0 0 16,1 0-16,-1 0 15,0 0 1,-42 0 31,0 0-47,-1 0 0,1 0 0,0 0 16,0 0-16,0 0 15,0 0-15,-1 0 0,1 0 0,0 0 16,0 21-16,0-21 15,0 22-15,-1-1 0,22 0 16,0 0-16,0 0 16,0 0-16,0 1 0,0-1 15,0 0-15,0 0 16,0 0-16,0 0 0,0 1 16,-21-1-16,21 0 15,0-42 32,0 0-31,21-1-16,1 1 0,-1 0 15,0 21-15,0-21 0,0 0 16,0 21-16,1-21 0,-1-1 0,21 22 16,-21 0-16,22 0 0,-22 0 15,21 0-15,-21 0 0,0 0 16,1 22-16,-1-1 0,0 0 0,-21 0 15,0 0-15,0 0 0,0 22 16,0-22-16,0 21 0,0 1 0,-21-22 16,0 21-16,-1-21 0,1 0 15,0 1-15,-21 20 16,21-21-16,-1 0 0,1-21 16,0 0-16,0 0 0,0 0 15,0 0-15,-1 0 0,1 0 16,0 0-16,21-21 0,-21 0 15,0 21-15,21-21 0,0 0 16,-21-1-16,21 1 16,0 0-16,0 0 15,21 0 1,0 0-16</inkml:trace>
  <inkml:trace contextRef="#ctx0" brushRef="#br0" timeOffset="89912.18">2794 13462 0,'0'0'0,"21"0"156,0 0-141,0 0 1,1-21-16,-1 0 0</inkml:trace>
  <inkml:trace contextRef="#ctx0" brushRef="#br0" timeOffset="94429.18">4381 13166 0,'0'-21'0,"22"21"0,-22-22 15,21 1-15,0 21 0,0-21 16,0 0-16,0 0 0,-21 0 16,22-1-16,-1-20 0,-21 21 15,0 0-15,0 0 0,0-1 16,0 1-16,0 0 0,-21 21 15,-1-21-15,1 21 0,0-21 16,0 21-16,0 0 0,0 0 16,-1 21-16,-20-21 0,21 42 0,0-21 15,0 22-15,-1-1 0,1 22 16,21-22-16,0 21 0,0 1 0,0-1 16,0 1-16,0-1 0,0 1 15,0-1-15,0 1 0,0-1 16,21-20-16,1-1 0,-1 0 0,0 1 15,21-22-15,-21 0 0,22 0 16,-1-21-16,0 0 0,1 0 0,20 0 16,-20-21-16,-1 0 0,0 0 15,1-22-15,-1 22 0,-21-21 0,21 0 16,-20 20-16,20-20 0,-21 0 16,0-1-16,0 22 0,-21-21 0,0 21 15,0 0-15,0-1 0,0 1 16,0 0-16,0 42 31,0 0-31,0 1 0,0-1 16,0 21-16,0-21 0,0 22 15,0-1-15,0 0 0,0-21 16,0 22-16,22 20 0,-1-42 16,0 1-16,21-1 15,-21-21-15,1 0 0,-1 0 0,0-21 16,21-1-16,-21 1 0,22 0 15,-1 0-15,-21 0 0,22-22 0,-22 22 16,21-21-16,-21 0 0,0 20 16,1-20-16,-1 21 0,-21-21 0,0 20 15,0 1-15,0-21 0,0 21 0,-21 0 16,-22-1-16,22 1 0,0 0 16,-21 0-16,20 0 0,-20 21 15,21 0-15,-21 0 0,20 0 16,1 0-16,0 21 0,-21 0 0,42 0 15,-21 0-15,-1 22 0,22-1 16,-21 0-16,21 1 0,0-1 0,0 0 16,0 1-16,0-1 0,0 0 0,21 1 15,1-22-15,-1 21 0,0-21 16,21 1-16,1-22 0,20 0 0,-21 0 16,22 0-16,-22-22 0,22 1 15,-1 0-15,1 0 0,-1-21 16,1-1-16,-22 1 0,22 21 0,-22-22 15,0 1-15,-21 0 0,1 21 16,-1-22-16,0 22 0,-21 0 0,21-21 16,-21 20-16,0 1 0,0 0 15,0 42 1,0 0 0,0 1-16,-21-1 0,21 0 0,0 0 15,0 21-15,-21-20 0,21 20 0,-21-21 16,-1 21-16,22-20 0,0-1 15,0 21-15,0-21 0,-21 0 16,21 1-16,21-44 47,-21 1-47,0 0 0,22 0 16,-22-21-16,21 20 0,0 1 0,-21-21 15,0 21-15,21 0 0,-21-22 16,21 22-16,-21 0 0,21 21 0,-21-21 15,22 21-15,-1 0 16,0 0-16,0 21 16,-21 0-16,0 0 0,21 0 15,0 1-15,-21-1 0,22 0 16,-1 0-16,0 0 0,0 0 16,0 1-16,0-1 0,1-21 15,20 21-15,-21-21 0,21 0 0,1 0 16,-1 0-16,0 0 0,22-21 0,-22 21 15,22-21-15,-1-1 0,-20 1 16,-1 0-16,0 0 0,1-21 0,-22 20 16,21 1-16,-21-21 0,0 21 15,1-22-15,-1 22 0,-21 0 16,0-21-16,0 21 0,0-1 0,0 1 0,0 0 16,0 0-16,-21 21 0,-1 0 15,1 0-15,0 0 0,0 0 0,0 0 16,0 21-16,-1 0 15,1 0-15,-21 1 0,21 20 0,0-21 16,21 0-16,-22 22 0,22-22 0,-21 21 16,21-21-16,0 0 0,0 1 15,0-1-15,0 0 0,0 0 0,0 0 16,21-21-16,1 0 0,-1 0 16,0 0-16,0 0 0,21 0 15,-20-21-15,-1 0 0,0 0 0,0 0 16,0-1-16,0 1 0,1 0 15,-22-21-15,21 21 0,0-22 16,-21 1-16,21 0 0,-21-1 0,0 1 16,0 0-16,0-1 15,0 1-15,0 0 0,0-1 0,0-20 0,0 42 16,0-22-16,0 1 0,0 21 16,0 0-16,0-1 0,0 44 31,0-1-31,0 21 0,0 0 15,0 1-15,0 20 0,0-20 16,0 20-16,0-21 0,0 22 0,0-22 16,0 22-16,0-22 0,0 0 0,21 1 15,-21-1-15,21-21 16,1 22-16,-1-22 0,0 0 0,0 0 16,21 0-16,-20 0 0,20-21 0,0 0 15,1 0-15,-1 0 0,0-21 16,1 0-16,-1 0 0,-21 0 0,21 0 15,-20-1-15,20 1 0,-21 0 16,0 0-16,-21-21 0,21 20 0,-21 1 16,0-21-16,22 0 0,-22 20 15,-22 22 17,22 22-32,-21-1 0,21 0 15,-21 0-15,21 0 0,0 0 16,0 22-16,0-22 0,0 0 0,0 0 15,0 0-15,0 1 0,0-1 16,0 0-16,0 0 0,21 0 0,0-21 16,1 21-16,20-21 0,-21 0 15,21 0-15,1 0 0,-1 0 0,-21-21 16,22 0-16,-1 21 0,-21-21 0,0-21 16,22 20-16,-22 1 0,0-21 15,0 21-15,-21-22 0,21 1 0,-21 0 16,21-1-16,-21-20 0,22 21 15,-22-22-15,0 22 0,0-22 0,0 22 16,0 0-16,0-1 0,0 1 16,0 0-16,0 20 0,0-20 15,0 21-15,0 42 16,0 0-16,0 0 16,-22 22-16,22-1 0,-21 0 15,21 22-15,-21-22 0,21 22 0,0-22 16,0 22-16,0-22 15,0 0-15,0 22 0,0-22 0,0 0 0,0 1 16,0-22-16,21 21 0,0-21 16,22 1-16,-22-1 0,21 0 0,1-21 15,-1 0-15,0 0 0,1 0 0,-1 0 16,0-21-16,1 21 16,-22-21-16,21-1 0,-21 1 0,0 0 15,1-21-15,-1 21 0,0-22 0,0 22 16,0-21-16,-21 21 0,0-1 15,0-20-15,0 21 0,21 0 0,-21 0 16,0 42 0,-21 0-1,21 0-15,0 0 0,-21 0 0,21 22 16,-21-22-16,21 0 16,0 21-16,0-20 0,0-1 0,0 0 0,0 0 15,0 0-15,21 22 16,0-22-16,0-21 0,22 0 15,-22 21-15,21-21 0,1 0 0,-22 0 16,21 0-16,0-21 0,1 21 16,-1-21-16,-21-1 0,22 1 0,-22 0 15,0 0-15,0 0 0,0 0 0,0-1 16,-21 1-16,22 0 0,-22 0 16,0 0-16,0 42 31,0 0-16,0 0-15,0 0 0,-22 1 16,22-1-16,0 0 0,0 0 16,0 0-16,0 0 15,22 1-15,-1-22 0,0 0 16,0 21-16,0-21 0,22 0 16,-22 0-16,21 0 0,0 0 0,-20 0 15,20-21-15,-21 21 0,21-22 16,-20 1-16,-1 0 0,0 0 0,-21 0 15,0 0-15,0-1 0,0 1 16,0 0-16,0-21 0,0 21 0,0-1 16,-21-20-16,0 21 0,-1 0 0,1-22 15,0 22-15,0 21 0,-21-21 16,20 21-16,-20 0 0,21 0 0,-21 0 16,-1 21-16,22-21 0,0 21 15,-21 22-15,20-22 0,22 0 16,-21 21-16,21-20 0,0 20 0,0-21 15,0 21-15,0-20 0,0-1 0,21 21 16,1-21-16,20 0 0,-21-21 16,21 22-16,1-1 0,20 0 0,1-21 15,-1 0-15,-20 0 0,20 0 0,1 0 16,-1 0-16,1-21 0,-22 21 16,0-21-16,43-22 15,-64 22-15,0 0 0,0 0 0,1 0 16,-22-1-16,21 1 0,-21 0 0,0 0 15,0 0-15,0 0 0,0-1 16,0 1-16,0 42 31,0 1-31,-21-22 0,21 21 16,-22 0-16,1 0 0,21 0 0,0 0 16,0 1-16,-21-1 0,0 0 0,21 0 15,-21 0-15,21 0 0,0 1 16,-21-1-16,21-42 47,0-1-47,0 1 0,0 0 15,21 0-15,-21 0 0,0 0 16,21-1-16,0 1 0,0 0 0,-21-21 16,21 21-16,1-1 0,-1-20 0,-21 21 15,21 0-15,0 0 0,-21-1 16,21 1-16,0 21 15,-21 21-15,0 1 0,0-1 16,0 0-16,0 21 0,0-21 16,0 22-16,0-22 0,0 0 0,0 21 15,0-20-15,0-1 0,22 0 16,-22 0-16,21 0 0,0 0 16,21 1-16,-21-22 0,22 21 0,-1-21 15,0 0-15,1 0 0,-1 0 16,0 0-16,1 0 0,-1 0 0,0 0 15,-20-21-15,20-1 0,-21 22 0,0-21 16,0 0-16,-21 0 0,0 0 16,0 0-16,22-1 0,-22 1 0,0-21 15,0 21-15,0 0 0,0-1 0,-22 1 16,1 0-16,21 0 0,-21 0 16,0 21-16,0 0 0,0 0 15,-1 0-15,1 0 0,0 0 0,0 21 16,21 0-16,-21 0 0,21 0 15,-21 1-15,21-1 0,0 0 0,0 0 16,0 0-16,0 0 0,0 1 16,0-1-16,0 0 0,21 0 15,0-21-15,0 0 0,0 0 16,0 0-16,1 0 16,-1-21-16,0 21 0,-21-21 15,21 0-15,0-1 0,-21 1 0,21 0 16,1 0-16,-22 0 0,21-22 15,-21 22-15,21-21 0,0 21 0,-21-22 16,0 22-16,0 0 16,21 0-16,-21 0 0,0 0 0,0-1 15,0 44 1,0-1-16,0 0 16,-21 0-16,0 0 0,21 22 0,0-22 15,0 21-15,-21-21 0,21 22 0,0-22 16,0 21-16,0-21 0,0 22 15,0-22-15,0 0 0,0 0 0,21 0 16,0 0-16,0-21 0,0 22 16,1-22-16,-1 0 0,0 0 0,0 0 15,0 0-15,0 0 0,1-22 16,-1 22-16,21-21 0,-42 0 0,21 0 16,0 0-16,1 0 0,-1-1 15,0-20-15,0 21 0,0-64 16,-21 43-16,21 0 0,-21-22 15,0 22-15,22-1 0,-22 1 0,21-21 16,-21 20-16,0 1 0,0 0 0,0-1 16,0 22-16,0-21 0,21 21 15,-21-1-15,0 1 0,0 42 16,0 22 0,0-22-16,-21 0 15,21 21-15,0 1 0,-21-1 0,-1 22 16,1-22-16,21 0 0,-21 22 15,21-22-15,-21 22 0,0-22 16,21 0-16,0 1 0,0-1 0,0 0 16,0 1-16,0-1 0,0-21 15,0 0-15,0 22 0,0-22 0,21-21 16,0 21-16,0-21 0,22 0 0,-22 0 16,0 0-16,0 0 0,21 0 15,-20 0-15,20-21 0,-21 0 0,0-1 16,22 1-16,-22 0 0,21 0 0,-21 0 15,0-22-15,22 22 16,-22-21-16,-21 21 0,0-22 0,21 22 16,-21 0-16,0-21 0,0 21 0</inkml:trace>
  <inkml:trace contextRef="#ctx0" brushRef="#br0" timeOffset="94770.53">9419 12721 0,'0'0'0,"0"-21"16,0 0 15,-21 21 16,0 0-32,21 21-15,-21-21 0</inkml:trace>
  <inkml:trace contextRef="#ctx0" brushRef="#br0" timeOffset="95012.39">8467 13018 0,'0'-22'16,"21"1"-16,0 21 15,21-21-15,-21 0 0,1 0 16,-1 21-16,21-21 0,-21-1 0,22 1 16,-22 0-16,0 21 0,0-21 0,0 21 15,-21-21-15,-21 21 16,0 0-1</inkml:trace>
  <inkml:trace contextRef="#ctx0" brushRef="#br0" timeOffset="95203.79">7937 12806 0,'0'0'0,"-21"0"0,21 21 47,21-21-32,1 0-15,-1 0 0,21-21 0,-21 0 16</inkml:trace>
  <inkml:trace contextRef="#ctx0" brushRef="#br0" timeOffset="96037.32">13737 12615 0,'0'0'0,"0"-21"16,0 0-16,0 0 31,-21 21-15,0 0-16,0 0 0,21 21 0,-22 0 16,1 0-16,0 22 0,0-1 15,0 0-15,0 1 0,-1-1 0,22 22 16,-21-22-16,0 21 15,21-20-15,0 20 0,0-20 0,0-1 16,0 0-16,0-21 0,0 1 0,42-1 16,-20 0-16,-1 0 0,21-21 15,0 0-15,1 0 0,-1 0 0,0 0 16,1-21-16,-1 0 0,22 0 16,-22-1-16,0-20 0,22 21 0,-22-21 15,-21 20-15,22-20 0,-22 0 0,0-1 16,-21 22-16,0-21 0,0 0 15,0-1-15,-21 1 0,0 21 0,-1-22 16,1 1-16,-21 21 16,0 0-16,-1-22 0,22 22 0,-21 21 15,-1-21-15,1 21 0,0 0 0,21 0 16,-22 0-16,22 21 0,0-21 16,0 21-16,0 1 0,-1 20 0,22-21 15,0 0-15,0 0 0,0 22 16,0-22-16,0 0 0,22 0 0,-1 0 15,0 1-15,21-22 0,1 0 16,-1 0-16,0 0 0</inkml:trace>
  <inkml:trace contextRef="#ctx0" brushRef="#br0" timeOffset="96424.09">14584 12467 0,'0'0'0,"0"-42"0,0 21 0,0-22 16,-21 22-16,-1 0 0,22 0 15,-21 0-15,0 0 0,0-1 0,0 22 16,0 0-16,-1 0 16,1 0-16,21 22 0,-21-1 15,0 21-15,21 0 0,0 1 16,0 20-16,0 1 0,0-1 0,0 1 16,0 20-16,0 1 0,0 0 15,0-1-15,0 1 0,-21 0 16,0-1-16,-1 1 0,22 0 0,-21-1 15,0 1-15,0 0 0,0 21 16,0-22-16,21 1 0,0-22 0,-22 22 16,22 0-16,0-22 0,0 22 0,0-22 15,0-20-15,0-1 0,0 0 16,0 1-16,0-22 0,0 0 0,0 0 16,0-42-1,0 0 1,0 0-16,-21-22 0,21 1 0,0 0 15,0-1-15,0 1 0,0-21 16,0 20-16,0-20 0,0-1 16,0 1-16,0-22 0</inkml:trace>
  <inkml:trace contextRef="#ctx0" brushRef="#br0" timeOffset="96727.92">14372 13018 0,'0'-22'16,"0"44"-16,-21-65 0,21 22 0,-21 0 15,21 0-15,0 0 0,21-1 16,0 22-16,0-21 0,22 21 0,-22-21 16,21 21-16,0 0 0,1-21 15,-1 21-15,0 0 0,1 0 16,-22 0-16,21 21 0,-21 0 16,1-21-16,-22 21 0,0 22 0,0-22 15,0 0-15,0 0 0,-22 0 0,1 22 16,0-22-16,-21 0 0,21 0 15,-22 0-15,22 1 0,-21-1 0,-1-21 16,22 21-16,0 0 0,0-21 16,0 0-16,0 21 0,42-21 31,0 0-15,0-21-16,21 0 0,-20 0 0</inkml:trace>
  <inkml:trace contextRef="#ctx0" brushRef="#br0" timeOffset="97386.54">14944 12996 0,'0'0'0,"21"-21"0,0 21 16,-21-21-16,21 21 0,0-42 15,0 42-15,1-21 0,-1-1 16,0 22-16,-21-21 0,21 0 0,0 0 16,0 0-16,1 0 0,-1-1 0,-21 1 15,0 0-15,21 0 0,-21 0 16,21 21-16,-21 21 31,-21 0-31,0 0 0,21 0 16,-21 1-16,-1 20 0,22 0 0,-21-21 15,0 22-15,21-1 0,-21-21 16,21 22-16,0-22 0,0 0 0,0 21 16,0-21-16,0 1 15,0-1-15,21-21 0,0 0 0,0 0 16,1 0-16,-1 0 0,0 0 15,0-21-15,0 21 0,0-22 16,1 1-16,-1 0 0,0 0 16,0 0-16,-21 0 0,21-22 15,0 22-15,1 0 0,-1-43 16,0 43-16,0-21 16,0 21-16,0 21 0,-21-21 0,22 21 15,-1 0-15,0 0 0,0 0 16,0 0-16,0 21 0,1-21 0,-1 21 15,0 21-15,0-21 0,0 1 0,0 20 16,-21-21-16,0 0 0,22 22 16,-22-22-16,21 0 0,-21 21 0,0-21 15,0 1-15,0-1 16,0 0-16,-21-21 16,-1 0-16,22-21 31,0 0-31,0-1 0,0 1 15,0-21-15,0 21 16,0 0-16,0-1 0,0-20 0,22 21 16,-1 0-16,0-22 0,-21 22 15,21 21-15,0-21 0,-21 0 0,21 21 16,1 0-16,-1 0 16,0 0-16,0 0 0,0 0 0,0 21 15,1-21-15,20 21 0,-21 0 16,0-21-16,0 22 0</inkml:trace>
  <inkml:trace contextRef="#ctx0" brushRef="#br0" timeOffset="97930.96">16658 13145 0,'0'0'0,"0"-22"15,0 1-15,0 0 16,0 0-16,0 0 15,0 0-15,0-1 0,0 1 0,0 0 16,0 0-16,0-21 0,0 20 16,0 1-16,0 0 0,0 0 0,-21 0 15,0 0-15,0 21 0,-1 0 16,1 0-16,0 0 0,0 21 16,-21 0-16,20 21 0,1-21 0,0 22 15,0-22-15,-21 21 0,42 1 16,-22-22-16,1 21 0,21 0 0,-21-20 15,21 20-15,0-21 0,0 0 0,0 0 16,0 1-16,21-22 0,0 0 16,1 0-16,-1 0 0,0 0 0,0 0 15,0 0-15,0 0 0,1-22 16,-1 1-16,0 21 0,0-21 0,0 0 16,0 0-16,1-22 15,-1 22-15,0 0 0,-21 0 0,21 0 16,0-22-16,-21 22 0,0 0 0,0 0 15,0 0-15,21 0 0,-21 42 32,0 0-32,0 0 15,0 0-15,0 0 0,0 1 0,0 20 16,0-21-16,0 0 0,0 0 16,0 1-16,0-1 0,22 0 0,-22 0 15,21 0-15,21-21 0,-21 21 0,0-21 16,22 0-16,-1 0 0,-21 0 15,22 0-15,-1 0 0,0 0 0,-21-21 16,22 0-16,-22 0 16,21 0-16,-21 0 0,22-22 0</inkml:trace>
  <inkml:trace contextRef="#ctx0" brushRef="#br0" timeOffset="98977.05">17378 12637 0,'0'0'0,"0"-43"0,0 1 0,0 0 0,-21-1 16,21 1-16,0 21 0,0-22 15,-22 22-15,22 0 0,-21 21 16,21 21 0,0 0-16,-21 1 0,21-1 0,0 21 15,-21 0-15,21 1 0,0-1 16,0 0-16,0 1 0,0 20 16,0-20-16,0 20 0,0-21 0,0 1 15,0-1-15,0 0 0,0 1 16,0-22-16,0 0 0,0 21 0,21-20 15,0-1-15,0-21 16,64 0 0,-64 0-16,22-21 0,-22-1 0,21 1 15,-21 0-15,0 0 0,22 0 0,-22 0 16,0-22-16,0 22 0,0 0 0,-21-21 16,0 20-16,0 1 0,0 0 15,0 0-15,-21 42 31,0 0-31,0 0 16,0 1-16,21-1 0,0 0 0,0 0 16,-21 0-16,21 0 0,0 1 15,0-1-15,0 0 0,0 0 0,21 0 16,0-21 0,0 0-16,0 21 0,0-21 0,1 0 15,20 0-15,-21 0 0,21 0 16,-20 0-16,-1-21 0,0 21 0,0-21 15,0 0-15,0 0 0,1 0 0,-22-22 16,0 22 0,0 0-16,0 0 0,0 0 0,0-1 15,0 1-15,0 0 0,-22 0 16,1 0-16,0 21 0,0 0 0,0 0 16,0 0-16,-1 0 0,1 0 15,0 21-15,-21 0 0,21 0 16,-1 0-16,22 1 0,0-1 15,0 0-15,0 0 0,0 0 0,0 0 16,0 1-16,22-1 0,-1 0 0,0 0 16,21 0-16,1-21 0,-1 21 15,0-21-15,1 0 0,-1 0 0,0 0 16,1 0-16,-22 0 16,21 0-16,-21 0 0,22-21 0,-22 21 15,0-21-15,0 0 0,-21 0 0,0 0 16,21-1-16,-21-20 0,21 21 15,-21 0-15,0-22 0,0 22 0,0-21 16,22 21-16,-1 0 0,0-1 16,-21 1-16,21 0 0,0 21 0,0 0 15,1 0-15,-1 0 0,0 21 16,0 0-16,0 1 0,-21-1 16,0 21-16,21-21 0,-21 0 0,22 22 15,-22-22-15,21 21 16,-21-21-16,0 1 0,21-1 0,0 0 15,-21 0-15,21 0 0,-21-42 47,0 0-31,0 0-16,0 0 0,0-1 0,21 1 16,1 0-16,-22-21 0,21 21 15,0-22-15,-21 22 0,21-21 0,0 21 16,0-22-16,1 22 0,-1 0 15,0 0-15,0 0 0,0-1 16,0 1-16,1 21 16,-1 0-16,0 0 15,0 0-15,0 21 0,-21 1 0,0-1 16,21-21-16,1 21 0,-1 0 16,0 0-16,0 0 0,0 1 0</inkml:trace>
  <inkml:trace contextRef="#ctx0" brushRef="#br0" timeOffset="99370.99">19770 12848 0,'0'0'0,"21"0"0,0 0 0,0 0 0,-21-21 16,0 0-1,-21 0-15,0 21 0,0 0 16,-1 0-16,1-21 0,-21 21 0,0 0 16,20 0-16,-20 0 15,0 0-15,-1 21 0,1 0 0,0-21 16,21 21-16,-1 0 0,1 0 15,21 1-15,0-1 0,0 0 0,0 0 16,0 0-16,43 0 0,-22 1 16,0-1-16,21-21 0,-21 21 15,22 0-15,-22-21 0,0 21 0,21-21 16,1 21 0,-22-21-16,-21 22 0,0-1 31,-21 0-31,0-21 0,-1 21 15,-20-21-15,21 0 0,-21 21 0,20-21 16,-20 21-16,0-21 0,-1 22 16,22-22-16,-21 0 0,0 0 0,20 0 15,-20 0-15,21 0 0,0 0 16,0 0-16,-1 0 0,1 0 0,-21 0 16,21 0-16,0 0 0,-1 0 0,1-22 15,0 22-15,0-21 0</inkml:trace>
  <inkml:trace contextRef="#ctx0" brushRef="#br0" timeOffset="99728.25">16891 12742 0,'0'0'15,"-42"-21"-15,20 21 0,1-21 0,21 0 0,21 21 16,1-21-16,41 0 0,-21-1 16,22 1-16,21 0 0,-1 21 0,22-21 15,0 0-15,0 0 0,-22 21 16,22-22-16,-21 1 0,0 21 0,-1-21 16,-20 21-16,-1 0 0,-20 0 15,-1-21-15,0 21 0,-21 0 16,1 0-16,-1 0 0,0 0 15,0 0 17,-21 21-1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3922-F905-498D-8AB9-0FB20E1F1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1006D-7BE5-4588-8EF9-8CCF24E6F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89BF-4890-4A07-9EE5-A5929B6C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7679-A975-4F28-B5FC-F00A23A9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8CAD-CF52-48B2-A036-77029A32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89A9-45A4-4D04-97A6-9C3123D7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BC082-018B-4891-8C20-A3419E5FA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5B58-959D-4C2B-9DB0-6A0918B1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0E48-1380-49B9-9201-179A9F9B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B2C4-D42C-4BEA-AE41-1239FB51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1880C-A0F9-43CC-81EF-65241E77F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24679-252E-40D2-873B-C30F87978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5922-FE62-4096-9718-AC9D5C94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C15B-E513-4348-99BF-70C7425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4E32-11E8-4451-BC96-B4200AE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9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04C5-612D-4A63-82E3-74BE1B7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E2D2-5CCC-4764-91AC-A66CCA221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AF77-0E36-4A06-AB40-DC18B00F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CB6C-1F90-42EA-85E2-2C748573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BDD9-A146-407E-A3E6-15437FD3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9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A63D-C5AB-4EC8-8379-FC0CA3FF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50A6-3A8C-405D-9E4A-BF0CDB3C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EB4B-F513-4205-A66D-78783EC0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BE8F-AE2A-45FD-A354-D6398C2D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9FCE-B7EA-4D6D-9293-496F323E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6873-7292-447D-88B4-26826430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8A4-6548-49DA-B7B8-EFFEBF998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DDB11-8B47-4CF2-A8B5-4FA84D78A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721F-67C6-4AB1-9D81-55238F56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00A69-2654-4A17-ACAA-010B00CD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893FC-64E4-48E3-877C-7FCA164A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4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DB1F-D607-4BA1-A785-F358A11C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D96F-88A5-404F-9E40-CB2B749E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4743F-A1BA-4152-94CA-4A008B419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A92A9-6863-4A13-9036-632262EFC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6BC98-7018-42A7-AE9F-76398E6FA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0C5D7-CA2B-4CFA-8855-F007C70C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14291-EE2B-4E3A-8CF3-FFBC2722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70205-73AE-4E75-95B2-5DC66176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8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5E12-BA8D-4A38-9629-CABD87D1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95D04-16D4-4826-98D6-078F60B4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AF9F2-2D2E-4B35-8B6E-DA8B389C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55424-8E03-4889-8726-14930116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0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0DBB1-2981-43BA-9443-7649D779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2D60D-ADE8-42A1-9EF6-D14F0DE8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EE41-C661-476C-92CB-08ED30F6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1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6FA2-5598-4EE2-8091-4A2D433F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CCDE-071F-4E50-89A0-42B5BE85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5C472-3D87-42F6-B8D0-0F44CCDF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4387-9721-4037-BAA1-B80311CB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AFC37-C2D0-4FB2-8EDC-49E5302C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7B17B-711E-4AB8-B7D5-CBD7F8F8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6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252B-4B93-4D90-8750-CF401D15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7A18E-91FC-4536-B7B9-265640031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4C544-3448-439D-B2B8-70A4220BE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C56B7-F4AA-4E73-9B4E-D7F70E1B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9D39D-AFC7-43F8-8F15-2B70328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86D8-2411-4CD9-B6EF-6B2A9AD1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65B75-84A9-4F1A-A38A-011FB27F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D4FD-1377-41E3-844E-4D087AF7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BA9EC-78EC-4A85-837C-CC141963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91E3-DC4C-4946-A00B-B23EF5D1C9F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E1557-F35D-43F2-8FC5-FE2DC44D7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C1ED-F88B-45D7-BEBA-D3A437686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5DB3-8769-491C-B9D4-5B2C4A9F2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4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ED3D-5A4B-444E-8EB0-348F5852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7A05-7F7B-4907-AF03-52A57D28F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ED9130-5D6A-4225-9DB7-5365A035A2C8}"/>
                  </a:ext>
                </a:extLst>
              </p14:cNvPr>
              <p14:cNvContentPartPr/>
              <p14:nvPr/>
            </p14:nvContentPartPr>
            <p14:xfrm>
              <a:off x="297000" y="213480"/>
              <a:ext cx="8382600" cy="601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ED9130-5D6A-4225-9DB7-5365A035A2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04120"/>
                <a:ext cx="8401320" cy="60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A1E46-9587-4DCF-9310-0C6F7495B628}"/>
                  </a:ext>
                </a:extLst>
              </p14:cNvPr>
              <p14:cNvContentPartPr/>
              <p14:nvPr/>
            </p14:nvContentPartPr>
            <p14:xfrm>
              <a:off x="1257120" y="1920240"/>
              <a:ext cx="8283600" cy="447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A1E46-9587-4DCF-9310-0C6F7495B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760" y="1910880"/>
                <a:ext cx="830232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81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ED3D-5A4B-444E-8EB0-348F5852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7A05-7F7B-4907-AF03-52A57D28F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FA824A-1B3C-4458-852E-131E660C79FF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FA824A-1B3C-4458-852E-131E660C7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1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ED3D-5A4B-444E-8EB0-348F5852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7A05-7F7B-4907-AF03-52A57D28F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DCD61A-5032-40F9-A484-D40269819183}"/>
                  </a:ext>
                </a:extLst>
              </p14:cNvPr>
              <p14:cNvContentPartPr/>
              <p14:nvPr/>
            </p14:nvContentPartPr>
            <p14:xfrm>
              <a:off x="60840" y="144720"/>
              <a:ext cx="941868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DCD61A-5032-40F9-A484-D402698191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35360"/>
                <a:ext cx="943740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65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ED3D-5A4B-444E-8EB0-348F5852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7A05-7F7B-4907-AF03-52A57D28F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14F32C-0CE4-4DDF-8AF7-2F1CB12397E8}"/>
                  </a:ext>
                </a:extLst>
              </p14:cNvPr>
              <p14:cNvContentPartPr/>
              <p14:nvPr/>
            </p14:nvContentPartPr>
            <p14:xfrm>
              <a:off x="106560" y="114480"/>
              <a:ext cx="9052920" cy="572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14F32C-0CE4-4DDF-8AF7-2F1CB1239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05120"/>
                <a:ext cx="9071640" cy="57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8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ED3D-5A4B-444E-8EB0-348F5852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7A05-7F7B-4907-AF03-52A57D28F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D6BC01-D5DA-46E2-A204-0DA0EE1B7712}"/>
                  </a:ext>
                </a:extLst>
              </p14:cNvPr>
              <p14:cNvContentPartPr/>
              <p14:nvPr/>
            </p14:nvContentPartPr>
            <p14:xfrm>
              <a:off x="0" y="221040"/>
              <a:ext cx="909864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D6BC01-D5DA-46E2-A204-0DA0EE1B77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911736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4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ED3D-5A4B-444E-8EB0-348F5852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7A05-7F7B-4907-AF03-52A57D28F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8A6F92-EBEC-4BE9-99B1-EE4B115BB98E}"/>
                  </a:ext>
                </a:extLst>
              </p14:cNvPr>
              <p14:cNvContentPartPr/>
              <p14:nvPr/>
            </p14:nvContentPartPr>
            <p14:xfrm>
              <a:off x="853560" y="297360"/>
              <a:ext cx="6972480" cy="542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8A6F92-EBEC-4BE9-99B1-EE4B115BB9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288000"/>
                <a:ext cx="6991200" cy="54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13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ED3D-5A4B-444E-8EB0-348F5852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7A05-7F7B-4907-AF03-52A57D28F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6B47F1-C13A-46B3-AA50-2F5A146ADDF8}"/>
                  </a:ext>
                </a:extLst>
              </p14:cNvPr>
              <p14:cNvContentPartPr/>
              <p14:nvPr/>
            </p14:nvContentPartPr>
            <p14:xfrm>
              <a:off x="655200" y="358200"/>
              <a:ext cx="8496720" cy="503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6B47F1-C13A-46B3-AA50-2F5A146ADD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348840"/>
                <a:ext cx="851544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94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ED3D-5A4B-444E-8EB0-348F5852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7A05-7F7B-4907-AF03-52A57D28F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CE78F3-A0C4-4F47-A039-15BD0BED4673}"/>
                  </a:ext>
                </a:extLst>
              </p14:cNvPr>
              <p14:cNvContentPartPr/>
              <p14:nvPr/>
            </p14:nvContentPartPr>
            <p14:xfrm>
              <a:off x="0" y="700920"/>
              <a:ext cx="973872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CE78F3-A0C4-4F47-A039-15BD0BED46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91560"/>
                <a:ext cx="975744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09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2021-01-27T03:25:41Z</dcterms:created>
  <dcterms:modified xsi:type="dcterms:W3CDTF">2021-01-27T03:54:35Z</dcterms:modified>
</cp:coreProperties>
</file>