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3T02:21:23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1185 0,'0'0'0,"0"-21"0,0 0 16,-21-21-16,-1 21 0,1-1 0,0 1 15,0 0-15,0 21 16,0 0-16,21 21 16,0 0-16,0 22 15,0-1-15,0 0 0,21 22 16,0-1-16,21 64 16,-21-63-16,1 21 0,-22-1 0,0 1 15,21 0-15,-21-1 0,0 1 16,0-22-16,0 22 0,0-21 15,-21-1-15,21 1 0,-22-1 16,22-21-16,-21 1 0,21-1 0,-21-21 16,21 0-16,0 1 0,0-44 31,-21-20-15,21 21-16,0-21 0,0-1 15,-21 1-15,21 0 0,0-22 0</inkml:trace>
  <inkml:trace contextRef="#ctx0" brushRef="#br0" timeOffset="377.78">2011 1334 0,'0'0'0,"-21"-22"0,-1 1 15,1 0-15,0 0 0,21 0 0,0 0 16,0-1-16,0 1 0,0 0 15,0-21-15,0 21 0,21-1 16,0 1-16,22-21 0,-1 21 16,22 0-16,-1-1 0,1 22 15,20 0-15,22 0 0,-21 0 0,-1 22 16,1-1-16,0 0 0,-1 21 16,-20 22-16,-22-22 0,1 22 15,-1-1-15,-42-21 0,0 22 0,0-1 16,-42 22-16,20-21 0,-41-1 15,21 1-15,-22-1 0,1-21 0,-1 22 16,1-22-16,-1 1 0,22-22 16,-1 0-16,1 0 0,0 0 15,21 0-15,-1-21 0,1 0 0,42 0 32,1-21-32,-1 0 15,21 21-15,-21-21 16,22 0-16</inkml:trace>
  <inkml:trace contextRef="#ctx0" brushRef="#br0" timeOffset="998.75">3577 2477 0,'0'0'0,"21"0"16,-21-22-16,0 1 0,0 0 16,21 0-16,-21 0 0,0 0 0,22-1 15,-22-20-15,0 21 0,0 0 16,0-22-16,0 1 0,-22 21 0,1-21 16,-21-1-16,21 1 0,0 21 15,-22-22-15,1 22 0,21 0 0,-22 0 16,1 0-16,0 21 0,-1 0 15,22 21-15,-21 0 0,0 0 16,20 22-16,1-22 0,-21 42 0,21-20 16,0-1-16,-1 21 0,1-20 15,0 20-15,0 1 0,21-22 16,0 22-16,0-22 0,0 0 16,0 1-16,0-22 0,0 21 0,0-21 15,0 0-15,21-21 0,0 0 16,0 0-16,1 0 0,-1 0 0,0 0 15,0-21-15,21 0 0,-20 0 16,-1-21-16,21 20 0,0-20 0,-20 0 16,20-1-16,-21 1 0,21 0 15,-20-1-15,-1 1 0,0 0 16,0-1-16,-21 1 0,21 0 0,-21 21 16,0-1-16,0 1 0,-21 21 31,21 21-31,-21 22 0,21-22 15,0 0-15,0 21 0,0-20 16,0 20-16,0-21 0,0 21 0,0-20 16,0 20-16,0-21 0,0 0 15,21 22-15,0-22 0,0 0 16,1-21-16,-1 0 16,0 0-16,0 0 0,0 0 0,0 0 15,22-21-15,-22 0 0</inkml:trace>
  <inkml:trace contextRef="#ctx0" brushRef="#br0" timeOffset="1962.22">4106 2011 0,'0'0'0,"21"-21"0,-21-22 16,0 22-16,0 0 15,-21 21-15,0 0 16,0 0-16,21 21 0,-21-21 0,0 43 15,-1-22-15,1 0 0,21 21 16,-21 1-16,0-1 0,21-21 0,-21 21 16,0 22-16,-1-22 0,22 1 15,0-22-15,0 21 0,0 0 16,0 1-16,0-22 0,0 0 16,0 0-16,22 0 0,-1 1 0,0-1 15,42-21-15,-41 0 0,-1 0 16,21 0-16,-21-21 0,22-1 15,-1 1-15,-21 0 0,21 0 0,-20-21 16,20 20-16,21-62 16,-20 63-16,-22-22 0,21-20 0,-21 20 15,1 1-15,-1-21 0,0 20 16,0-20-16,0-1 0,0 1 0,-21-1 16,0 1-16,0-1 0,0 22 15,0 0-15,0-1 0,0 1 16,0 21-16,0 0 0,0-1 15,-21 44 1,21-1-16,-21 21 16,21 0-16,-21 1 0,21 20 15,0 1-15,0-1 0,-21 1 0,0-22 16,-1 22-16,22-1 0,-21 1 16,0-22-16,0 21 0,21-20 0,-21-1 15,21 0-15,-21 1 0,21-22 16,0 21-16,0-21 0,0 1 15,0-1-15,0-42 47,0-1-47,0-20 0,0 21 16,0 0-16,0 0 0,21-43 16,0 43-16,-21 0 0,21 0 15,0-22-15,22 22 0,-22 0 0,0 0 16,21 0-16,1 21 0,-22-22 15,21 22-15,-21-21 0,22 21 0,-22 0 16,0 0-16,0 0 0,0 0 16,-21 21-16,0 1 15,0-1-15,0 0 16,-21 0-16,-21 0 0,21-21 0,-22 21 16,1 1-16,21-1 0,-22-21 15,-20 21-15,21-21 0,20 0 16,1 0-16,0 0 0,0 0 15,0 0-15,0 0 0,21 21 32,0 0-17,21 0-15,-21 1 16,21-22-16,0 21 0,-21 0 16,0 0-16,21 0 0,0 0 15,1 1-15,-22-1 0,21 0 0,0 0 16,-21 0-16,21 0 0,0 1 15,0-1-15,1-21 0,-1 21 0,0-21 16,0 0-16,0 21 0,0-21 16,1 0-16,-1 0 0,0 0 0,0 0 15,0 0-15,0 0 0,1-21 0,-1 0 16,0 21-16</inkml:trace>
  <inkml:trace contextRef="#ctx0" brushRef="#br0" timeOffset="2609.37">5757 2286 0,'0'-42'16,"-21"21"-1,0-1-15,21 1 16,-21 0-16,0 0 0,-1 21 0,1-21 16,0 0-16,0-1 0,0 22 15,0 0-15,-1 0 0,-20 0 16,21 0-16,0 0 0,0 0 0,-1 22 16,1-1-16,-21 0 0,21 0 15,0 21-15,-1-20 0,1 20 0,0 0 16,0 1-16,0-1 0,0 0 15,21 1-15,0-22 0,0 21 0,0 0 16,0-20-16,0-1 0,0 0 16,0 0-16,21-21 0,0 21 0,0-21 15,0 0-15,0 0 0,1 0 16,20 0-16,-21 0 0,0-21 0,22 0 16,-22 0-16,21 0 0,0-1 15,-20-20-15,20 21 0,-21-21 16,0 20-16,0-20 0,1 21 0,-1-21 15,-21 20-15,21-20 0,-21 21 16,0 0-16,0 0 0,0-1 0,0 44 47,0-1-47,-21 0 0,21 0 16,0 0-16,0 0 0,0 22 0,0-22 15,0 21-15,0-21 0,0 1 16,0 20-16,21-21 0,-21 0 0,21 0 15,0 1-15,0-1 16,1 0-16,-1-21 0,0 21 0,0-21 16,0 0-16,22 0 0,-22 0 0,21 0 15,-21 0-15,22 0 0,-22 0 16,21 0-16,-21-21 0,22 0 0,-22 0 16,21-1-16,-21 1 0,22 0 15</inkml:trace>
  <inkml:trace contextRef="#ctx0" brushRef="#br0" timeOffset="3383.81">6646 2096 0,'0'0'16,"0"-22"-16,0 1 0,0 0 15,-21 0-15,0 0 0,0 21 16,0 0-16,-1 0 0,1 0 16,0 0-16,0 0 0,0 0 0,-22 21 15,22 0-15,0 0 0,0 0 16,0 1-16,0 20 0,-1-21 0,22 21 15,-21 1-15,21-22 0,-21 21 16,21 1-16,0-22 0,0 21 0,0-21 16,0 0-16,0 1 0,0-1 15,0 0-15,21-21 0,0 0 0,1 0 16,20 0-16,-21 0 0,0 0 0,0 0 16,22 0-16,-22-21 15,0 0-15,21-1 0,-20 1 0,-1 0 16,-21 0-16,21 0 0,-21 0 15,21-1-15,-21-20 0,0 21 0,0 0 16,0 0-16,0-1 0,0 1 16,0 0-16,0 0 0,0 0 15,0 42 17,-21 0-32,21 0 0,-21 0 15,21 1-15,0 20 0,0 0 16,-21-21-16,21 22 0,-22-1 0,22 0 15,-21 1-15,21 20 16,0-20-16,0-1 0,-21 21 0,21-20 16,0-1-16,-21 22 0,21-22 15,0 0-15,0 22 0,0-22 0,0 22 16,0-1-16,0-21 0,0 22 16,0-1-16,0 1 0,0-22 0,0 22 15,0-22-15,0 0 0,0 22 0,0-22 16,0 1-16,0-22 0,0 21 15,0 0-15,0-20 0,0-1 0,0 0 16,0 0-16,0 0 0,0 0 0,-21-21 16,0 0-16,-1 0 15,22-21-15,-21 21 16,0-21-16,21 0 0,-21-21 0,21 20 16,0-20-16,0 0 0,0-1 15,0-20-15,0-1 0,0 1 0,0-22 16,0 22-16,0-22 0,21 22 15,0-1-15,0-21 0,1 22 0,-22-1 16,21 1-16,0 21 0,0-1 16,0 1-16,0 0 0,1-1 0,-1 1 15,0 21-15,-21 0 0,21-1 16,0 1-16,-21 0 0,21 0 0,1 21 16,-1-21-16,0 21 0,-21-21 0,21 21 15,0-22-15,0 22 16,1-21-16,-1 21 0</inkml:trace>
  <inkml:trace contextRef="#ctx0" brushRef="#br0" timeOffset="3805.59">7091 2307 0,'21'0'46,"-21"-21"-46,21 21 0,0-21 16,0 21-16,1-21 0,-1 0 16,0 21-16,0-22 15,0 1-15,0 21 0,1-21 0,-22 0 16,21 0-16,-21 0 16,0-1-16,-21 22 31,-1 0-31,1 0 0,0 22 0,-21-22 15,21 21-15,-1 21 0,-20-21 16,21 0-16,0 22 0,0-1 16,-1 0-16,1 1 0,21-1 15,0 0-15,0 1 0,0-1 0,0 0 16,0-20-16,21-1 0,1 0 0,-1 0 16,21 0-16,-21 0 0,0-21 15,22 0-15,-1 0 0,-21 0 0,22 0 16,-22 0-16,21 0 0,-21-21 15,22 21-15,-22-21 0,0 0 0,0 0 16,0 0-16,-21-1 16,0 1-16,0 0 0</inkml:trace>
  <inkml:trace contextRef="#ctx0" brushRef="#br0" timeOffset="4749.67">2307 3175 0,'0'0'0,"-21"0"16,0 0-16,0 0 0,21 21 15,0 0 1,21-21-16,21 0 16,0 22-16,1-22 0,20 0 15,1 0-15,20 0 0,-20 0 0,21 0 16,-1 0-16,22 0 0,-21 0 16,21 0-16,-1 0 0,22 0 0,-21 0 15,21 0-15,0 0 0,0 0 16,21-22-16,1 1 0,-1 21 0,21 0 15,-21 0-15,0-21 0,22 21 16,-22 0-16,0 0 0,-21-21 16,21 21-16,-21 0 0,21 0 15,-21 0-15,0-21 0,0 21 0,0 0 16,0 0-16,0 0 0,0 0 16,-21 0-16,0 0 0,0 0 0,0 0 15,-22 0-15,1 0 0,-21 0 0,20 0 16,-20 0-16,-1 0 0,-20 0 15,20 0-15,-21 0 0,1 0 16,-22 0-16,21 0 0,-21 0 16,1 0-16,-1 0 0,0 0 0,-21 21 15,21-21-15,0 0 0,0 0 16,-42 0 15,0 0-31,0 0 0</inkml:trace>
  <inkml:trace contextRef="#ctx0" brushRef="#br0" timeOffset="7797.24">3365 5144 0,'0'0'15,"0"-22"-15,0 1 0,0 0 16,0 0-16,0 0 0,-21 0 15,21-1-15,-21 1 0,21 0 0,0 0 16,0 0-16,-21 0 16,21-1-16,0 1 0,-21 21 0,21-21 15,0 42 17,-21 0-32,21 22 0,0-1 15,0 0-15,0 1 0,0 20 0,0 1 16,0-1-16,0 1 0,-22-1 15,22 1-15,0-1 0,-21 1 16,0 20-16,21-20 0,-21-22 0,21 22 16,-21-22-16,21 22 0,0-22 15,0 0-15,-21-21 0,21 22 16,0-22-16,0 0 0,-22 0 0,22 0 16,0 1-1,0-44 1,0 1-1,0 0-15,0 0 0,0 0 0,0 0 16,22-22-16,-1 1 0,0 0 16</inkml:trace>
  <inkml:trace contextRef="#ctx0" brushRef="#br0" timeOffset="8618.77">3450 4868 0,'0'0'16,"-21"-21"-16,21 0 15,-21 21 1,0 0 0,21 21-1,0 0-15,21-21 16,0 0-16,0 22 0,0-22 0,22 0 15,-1 0-15,0 0 16,22 0-16,-22 0 0,22 0 0,-1 0 16,1 0-16,20 0 0,-20-22 15,20 22-15,-20-21 0,21 21 0,-1 0 16,22 0-16,-21 0 0,-1 0 16,1 0-16,-21 0 0,20 0 0,-20 0 15,-1 0-15,1 0 0,-22 0 16,0 0-16,1 0 0,-22 0 0,0 0 15,0 0-15,0 0 0,1 21 16,-22 1 0,0-1-1,0 0-15,0 0 16,0 0-16,-22 22 0,22-22 16,0 0-16,-21 0 0,21 21 15,0-20-15,0 20 0,0-21 0,-21 21 16,21-20-16,-21 20 0,21 0 15,0-21-15,0 22 0,0-1 0,0-21 16,-21 22-16,21-1 0,0-21 16,0 21-16,0 1 0,0-22 0,0 21 15,0-21-15,0 22 0,0-22 0,0 21 16,0-21-16,0 1 0,0-1 16,0 0-16,0 0 0,0 0 15,0 0-15,0 1 16,-21-22-16,-1 0 15,1 0-15,0 0 0,0 0 16,0 0-16,-22 0 0,1 21 16,0-21-16,-22 0 0,1 0 0,-1 0 15,-20 0-15,20 0 0,-21 0 16,1 0-16,-22 0 0,21 0 0,1 0 16,-22 0-16,21 0 0,-21 0 0,0 0 15,22 21-15,-1-21 0,0 0 16,22 0-16,-1 0 0,1 0 0,21 0 15,-1 0-15,1 0 0,21 0 16,0 0-16,-1 0 0,1 0 16,0 0-16,42-21 47,0 0-47,1-1 15,20 1-15,-21 0 0</inkml:trace>
  <inkml:trace contextRef="#ctx0" brushRef="#br0" timeOffset="9109.64">4191 4911 0,'0'-21'0,"0"42"0,0-85 0,0 43 16,0 0-16,0 0 0,0 0 15,0-1-15,0 1 0,0 42 47,0 1-31,0 20-16,0 0 0,0 1 0,0-1 15,0 21-15,0 1 0,0-1 16,0 1-16,0-1 0,0 1 0,0-1 16,0 1-16,0-1 0,0 22 15,0-21-15,0-1 0,0 22 0,0-22 16,-21-20-16,21 20 0,0 1 16,0-22-16,0 0 0,0 1 0,0-1 15,-21-21-15,21 21 0,0-20 0,0 20 16,0-21-16,-22 0 0,22 0 15,0 1-15,0-1 0,0 0 16,0-42 15,0 0-31,0-1 16,0 1-16,0 0 16,0 0-16,0 0 0,0 0 0,-21-1 15</inkml:trace>
  <inkml:trace contextRef="#ctx0" brushRef="#br0" timeOffset="9547.91">3387 5652 0,'0'0'0,"-22"0"0,-62-22 16,63 22-16,-1 0 16,1 0-16,0 0 0,0 0 15,42 0 17,0 0-32,22 0 0,-22 0 15,42 0-15,1 0 0,-1 0 16,1 0-16,20 0 0,1 0 15,0 0-15,21 0 0,-22 0 0,22-21 16,0 21-16,0 0 0,21 0 16,-21 0-16,21 0 0,-22 0 0,1 0 15,-21 0-15,21 0 0,-22 0 16,1 0-16,-21 0 0,-1 0 0,-21 0 16,22 0-16,-43 0 0,21 0 0,-20 0 15,-1 0-15,0 0 0,-21-21 31,0 0-15,-21 21-16,-22-21 0,22 0 16</inkml:trace>
  <inkml:trace contextRef="#ctx0" brushRef="#br0" timeOffset="10221.53">4318 3958 0,'21'21'15,"0"1"-15,0-1 16,1 0-16,-1 21 0,0-21 0,0 1 16,0 20-16,-21 0 0,21-21 15,1 22-15,-22-22 0,21 21 0,-21 22 16,0-43-16,21 0 16,-21 21-16,21-20 0,-21-1 15,0 0-15,0 0 16,0-42 15,0 0-15,21 0-16,-21-1 0,0-20 0,21 21 15,1-21-15,-22-1 0,21-20 16,0-1-16,-21 22 0,21-22 0,21 22 16,-20-21-16,-1 20 0,0 1 15,0 21-15,0-22 0,0 22 0,1 0 16,-1 0-16,0 21 15,-21 21 17,0 0-17,0 0-15,0 1 16,0-1-16,0 0 16,0 0-16</inkml:trace>
  <inkml:trace contextRef="#ctx0" brushRef="#br0" timeOffset="11649.24">5165 4297 0,'0'0'16,"21"0"-16,0 0 16,0 0-16,0 0 15,-21-21-15,0 0 0,0-1 16,0 1-1,0 0-15,0 0 0,0 0 16,0 0-16,0-1 0,-21 22 16,21-21-16,-21 21 0,0 0 15,0 0-15,-1 21 0,22 1 0,-21-22 16,-21 42-16,21-21 0,0 0 16,-1 22-16,1-22 0,21 21 0,-21-21 15,0 22-15,21-22 0,-21 21 16,21-21-16,0 0 0,0 1 15,0-1-15,21-21 16,0 0-16,0 0 16,0 0-16,1 0 0,-1 0 15,-21-21-15,21-1 0,0 22 16,0-21-16,0 0 0,1-21 0,-1 21 16,0-1-16,0-20 0,-21 0 15,0 21-15,21-22 0,-21 22 0,21-21 16,-21 21-16,0-1 0,0 1 15,0 42 17,0 1-32,0-1 15,0 0-15,0 21 0,0-21 16,-21 1-16,21-1 0,0 0 0,0 0 16,0 0-16,0 0 0,0 1 15,0-1-15,0 0 0,0 0 16,21-21-16,1 0 0,-1 0 15,0 0-15,0 0 0,0 0 0,0 0 16,1 0-16,-1 0 0,21-21 0,-21 0 16,22 21-16,-22-21 0,0-1 15,0 1-15,0 0 0,-21 0 0,0 0 16,0 0-16,0-1 0,0 1 16,0 0-16,0 0 0,0 0 0,-21 21 15,0 0-15,0 0 16,0 0-16,-1 0 0,1 21 15,21 0 1,0 0-16,0 0 0,21 1 16,-21-1-16,22 0 0,-1 0 0,-21 0 15,21 0-15,-21 1 0,0-1 16,21 0-16,-21 0 0,21-21 0,-21 21 16,0 0-16,21 1 15,1-22-15,-1 0 16,0 0-16,0 0 15,0 0-15,0 0 16,22 0-16,-22 0 0,21-22 0,1 22 16,-22-21-16,21 0 0,0 21 15,-20-21-15,-1 0 0,0 0 0,0-22 16,0 22-16,0 0 0,-21 0 16,0 0-16,0-1 0,0 1 0,0 0 15,0 0 1,-21 21-16,0 0 15,0 21-15,0-21 0,0 21 0,-1 0 16,1 1-16,0-1 0,0 21 16,0-21-16,0 0 0,-1 1 15,1-1-15,21 0 0,0 0 16,0 0-16,0 0 0,21-21 16,1 0-1,-1 0-15,0 0 0,0 0 16,0 0-16,0-21 0,1 21 0,-1-21 15,0 0-15,-21 0 0,21 0 16,0-1-16,0-20 0,-21 21 0,0 0 16,22 0-16,-22-1 0,21 1 15,-21 0-15,0 42 16,0 0 0,0 1-16,0-1 15,0 0-15,0 21 0,0-21 16,0 1-16,0-1 0,0 0 15,0 0-15,0 0 0,0 0 0,0 1 16,21-22-16,0 0 16,0 0-16,0 0 0,1 0 15,-1 0-15,0 0 0,0 0 16,0-22-16,0 22 0,1-21 16,-1 0-16,0 0 0,-21 0 15,21 0-15,-21-1 0,21 1 16,-21 0-16,0 0 0,0 42 31,0 0-15,0 0-16,0 1 0,0-1 15,0 0-15,0 0 16,0 0-16,0 0 0,0 1 16,0-44 15,0 1-16,21 0-15</inkml:trace>
  <inkml:trace contextRef="#ctx0" brushRef="#br0" timeOffset="11993.67">6583 3979 0,'0'0'0,"-43"0"16,22 0-16,21 22 15,0-1-15,0 0 0,0 0 16,0 0-16,0 0 16,21-21-16,1 0 15,-1 0-15,0 0 16,0 0-16,0 0 0,-21-21 16,21 0-16,-21 0 15,0 0-15,0 0 16,0-1-16,0 1 0,0 0 15,-21 21-15,21-21 16,-21 21-16,0 0 0,0 0 16,0 0-16,-1 21 15,22 0-15,0 0 0,-21-21 0,21 22 16,-21-1-16,21 0 0,0 0 16,0 0-1,21-21-15</inkml:trace>
  <inkml:trace contextRef="#ctx0" brushRef="#br0" timeOffset="12574.16">7027 3810 0,'0'0'0,"-21"0"31,0 0-31,21 21 0,0 0 16,0 1-16,-21-22 0,21 42 0,0-21 16,-21 0-16,21 22 15,0-22-15,0 21 0,0 0 0,0-20 0,0 20 16,-22 0-16,22-21 16,-21 22-16,21-22 0,0 0 0,-21 21 15,21-20-15,0-1 0,0 0 16,0 0-16,-21-21 15,21 21-15,0-42 32,0 0-17,0 0-15,0 0 0,21-1 16,0 1-16,-21 0 0,21 0 16,1 0-16,20 0 0,-21-1 15,0 1-15,0 0 0,22 21 16,-22-21-16,0 21 0,0 0 0,0 0 15,1 0-15,-1 0 0,0 0 16,0 21-16,-21 0 0,21 0 16,-21 1-16,0-1 0,0 0 15,0 0-15,0 0 0,-21 0 0,-21 22 16,21-22-16,-1 0 0,1-21 16,0 21-16,0 0 0,0-21 15,0 0-15,-1 22 0,1-22 0,0 0 16,0 0-16,0 0 15,0-22 1,21 1-16,0 0 16,0 0-16,21 0 15,0 0-15,-21-1 0</inkml:trace>
  <inkml:trace contextRef="#ctx0" brushRef="#br0" timeOffset="12897.62">7578 3662 0,'0'0'0,"-22"0"31,1 21-31,21 0 0,0 0 16,0 22-16,0-22 0,-21 21 15,21-21-15,0 22 0,-21-1 0,21 0 16,0 22-16,-21-22 0,21 1 0,0-1 16,0 0-16,0 1 0,0-22 15,0 21-15,0-21 0,0 0 0,0 1 16,0-1-16,0 0 0,0 0 16,21-42 15,0 0-16,0 0-15,0-1 0</inkml:trace>
  <inkml:trace contextRef="#ctx0" brushRef="#br0" timeOffset="13621.57">7705 4191 0,'-22'0'16,"22"21"-16,22-21 31,-1 0-15,0 0-16,0 0 15,0-21-15,0 0 0,1 21 0,-22-21 16,0 0-16,21 21 0,-21-22 16,0 1-16,0 0 0,0 0 15,0 0-15,-21 21 16,-1 0-1,1 0-15,0 21 16,0 0-16,21 0 0,0 0 16,-21 1-16,0-1 0,21 0 15,-22 0-15,22 0 0,0 22 16,0-22-16,0 0 0,0 0 0,0 0 16,0 0-16,0 1 0,0-1 0,0 0 15,22 0-15,-1-21 16,0 0-16,0 0 0,0 0 15,0 0-15,22 0 0,-22 0 16,21 0-16,1 0 0,-22 0 0,21-21 16,0 21-16,1-21 0,-1 0 0,0-1 15,1 1-15,-22-21 16,21 21-16,-21-22 0,1 22 0,-1-21 16,-21 0-16,0 20 0,0 1 15,0-21-15,0 21 0,0 0 0,0-1 16,-21 22-1,-1 0-15,1 0 0,0 22 16,21-1-16,-21 0 0,21 0 0,0 0 16,0 0-16,0 22 0,0-22 15,0 0-15,0 0 0,0 0 0,0 1 16,21 20-16,-21-21 0,0 0 16,21-21-16,0 21 0,1 1 0,-22-1 15,0 0-15,21 0 16,-21 0-16,0 0 15,0 1 1,-21-22-16,-1 0 0,1 0 16,0 0-16,0 0 15,0 0-15,0 0 16,-1-22 0,22 1-16,0 0 15</inkml:trace>
  <inkml:trace contextRef="#ctx0" brushRef="#br0" timeOffset="14466.28">4466 6689 0,'-21'0'0,"42"0"0,-63 0 16,21 0-16,-1 0 0,-20 21 0,21-21 15,0 0-15,0 0 0,-1 21 16,1-21-16,0 0 0,0 0 16,0 0-16,63 0 31,-21 0-31,22 0 15,-1 0-15,0 0 0,22 0 0,-1 0 16,1 0-16,20 0 0,-20 0 16,21 0-16,-1 0 0,-20 0 0,20 0 15,1 0-15,-21-21 0,-1 21 16,1 0-16,-1 0 0,1 0 0,-22 0 16,21 0-16,-20 0 0,-22 0 15,21 0-15,-21 0 0,1 0 16,-22-21-1,-22 21 17,1 0-17,0 0-15,0 0 16,0 0-16</inkml:trace>
  <inkml:trace contextRef="#ctx0" brushRef="#br0" timeOffset="14875.04">4276 7070 0,'0'0'0,"-64"21"16,43-21-1,42 0 17,0 0-32,0 0 0,1 0 0,-1 0 15,21 0-15,0 0 0,1 0 0,20 0 16,-20 0-16,20 0 0,1 0 16,20-21-16,-20 21 0,-1-21 0,1 21 15,-1 0-15,1 0 0,-1-22 16,1 22-16,-1 0 0,1 0 0,-22 0 15,22-21-15,-22 21 0,0 0 0,1 0 16,-1 0-16,0 0 0,-21 0 16,22 0-16,-22 0 0,0 0 0,-42 0 31,0 0-15,0 0-16,-1 0 0,1 0 15,0 0-15,0 0 0,0 0 0,0 0 16</inkml:trace>
  <inkml:trace contextRef="#ctx0" brushRef="#br0" timeOffset="15285.35">4297 7451 0,'0'0'0,"-21"0"16,42 0 15,0 0-31,21 0 16,-21 0-16,22 0 0,-1 0 15,0 0-15,22 0 0,-1 0 0,1 0 16,-1 0-16,22-21 0,-21 21 15,-1 0-15,1-22 0,20 22 0,-20-21 16,-22 21-16,22 0 0,-1 0 16,-21 0-16,1-21 0,-1 21 15,0 0-15,-20 0 0,20 0 0,-21 0 16,0 0-16,-42 0 62,0 0-62,0 0 0,0 0 16,-1 0-16</inkml:trace>
  <inkml:trace contextRef="#ctx0" brushRef="#br0" timeOffset="15761.19">4318 7747 0,'21'0'46,"0"0"-46,0 0 0,1 0 16,-1 0-16,0 0 0,21 0 0,1 0 16,41 0-16,-20 0 15,-22 0-15,22 0 0,-1 0 0,1 0 16,-22 0-16,21 0 0,1 0 0,-1 0 16,1 0-16,-1 0 0,1 0 15,-1 0-15,-20 0 0,20 0 0,-20-21 16,-1 21-16,0 0 0,1 0 0,-22 0 15,21 0-15,-21 0 16,0 0-16,1 0 0,-1 0 0,0 0 16</inkml:trace>
  <inkml:trace contextRef="#ctx0" brushRef="#br0" timeOffset="17431.48">2836 9716 0,'0'-22'0,"0"1"0,0 0 16,0 0-16,-21 21 15,21 21 17,0 0-17,0 0-15,0 22 0,0-1 16,0-21-16,0 22 0,0-1 0,0 0 15,0 22-15,0-22 0,0 0 16,0 1-16,0 20 0,0-20 0,0 20 16,0-21-16,0 1 0,0 20 15,0-20-15,0-1 0,0 0 0,0 1 16,0-22-16,0 21 0,0-21 16,-21 0-16,21 1 0,0-1 15,0-42 16,0-1-31,21 1 0,-21 0 16,21 0-16,-21-21 0,0 20 0,0-20 16,21 0-16</inkml:trace>
  <inkml:trace contextRef="#ctx0" brushRef="#br0" timeOffset="18181.09">2921 9631 0,'-21'-21'0,"0"21"16,-1 0-16,22-21 31,43 21-31,-22 0 16,0 0-16,21 0 0,22 0 15,-22-22-15,22 22 0,20 0 0,-20 0 16,21-21-16,20 21 16,-20-21-16,0 21 0,21 0 0,-22-21 15,-20 21-15,20 0 0,1 0 0,-21-21 16,-1 21-16,1 0 0,20 0 16,-41-21-16,20 21 0,-21 0 0,22 0 15,-22 0-15,-21 0 0,22-22 16,-22 22-16,0 0 0,0 0 0,0 0 15,-21 22 17,0-1-32,0 0 0,0 0 15,0 21-15,0-20 0,0-1 16,0 21-16,0 0 0,0-20 16,0 20-16,0 0 0,0 1 0,0-1 0,-21-21 15,21 21-15,0 1 16,0-22-16,0 21 0,0-21 0,0 22 15,0-22-15,0 21 0,0-21 0,0 1 16,21 20-16,-21-21 0,0 0 16,0 0-16,0 1 0,0-1 0,0 0 15,0 0-15,0 0 0,0 0 16,-21-21-16,21 22 0,-42-22 16,21 0-16,0 21 0,-1 0 0,-20-21 15,21 0-15,-21 0 0,-1 21 16,-20-21-16,20 0 0,-20 0 0,-22 21 15,1-21-15,-1 0 0,-21 0 0,0 21 16,0-21-16,-21 0 16,0 0-16,0 22 0,22-22 0,-1 0 15,21 0-15,0 0 0,22 0 0,-1 0 16,22 0-16,0 0 0,-1 0 16,22 0-16,0 0 0,0 0 0,0 0 15,21-22 16,21 22-15,0-21-16,0 0 0,0 0 0,1 0 16,-1 0-16</inkml:trace>
  <inkml:trace contextRef="#ctx0" brushRef="#br0" timeOffset="18587.93">3619 9462 0,'0'0'0,"0"-64"15,0 43 1,0 42 15,-21 0-31,21 0 0,0 1 16,0 20-16,0 0 0,0 1 15,0 20-15,-21 1 0,21-1 0,0-21 16,0 43-16,0-21 0,0-1 0,0 1 16,0-1-16,0 22 0,0-22 15,0 1-15,-21-1 0,21 22 0,-21-43 16,21 22-16,0-1 0,-21-20 16,-1-1-16,22 0 0,-21 1 0,21-1 15,0-21-15,0 0 0,-21 22 0,21-22 16,-21-21-16,21 21 0,0 0 15,0-42 17,0 0-17,0 0-15,0-1 0,0 1 0,0 0 16,0-21-16,0 21 0</inkml:trace>
  <inkml:trace contextRef="#ctx0" brushRef="#br0" timeOffset="18901.75">2815 10372 0,'-21'0'0,"42"0"0,-63 0 0,21 0 0,-1 0 16,22-21-16,22-1 16,-1 22-16,21-21 15,-21 21-15,22 0 0,-1-21 0,21 21 16,1 0-16,-1-21 0,1 21 15,21 0-15,-22 0 0,22-21 0,21 21 16,-22-21-16,1 21 0,-22 0 16,22 0-16,-21 0 0,-1-22 0,1 22 15,-1 0-15,-21 0 0,1 0 0,-1 0 16,0 0-16,-20 0 0,20 0 16,-21 0-16,0 0 0,0 0 0,1-21 15,-1 21-15,0-21 16,0 0-1,-21 0-15,21 21 0</inkml:trace>
  <inkml:trace contextRef="#ctx0" brushRef="#br0" timeOffset="19864.61">4657 8700 0,'0'0'0,"-22"0"0,1 0 15,21 21-15,0 0 0,-21 0 16,21 0-16,-21 0 0,21 22 16,0-22-16,0 21 0,0-21 0,0 22 15,0-1-15,0-21 0,0 22 0,0-22 16,0 21-16,0-21 0,0 0 16,0 1-16,0-1 0,0 0 0,0 0 15,0-42 16,0 0-15,0 0-16,21-1 0,-21 1 0,0 0 16,0 0-16,0 0 0,0-22 0,0 22 15,0-21-15,0 21 0,0-22 16,0 1-16,0 0 0,0 21 0,0-22 16,0 22-16,0 0 0,0 0 15,0 0-15,0-1 0,21 22 16,0 0-16,1 0 15,-1 0-15,0 0 0,0 22 16,0-1-16,0 21 0,1-21 0,-1 22 16,0-1-16,0 0 0,0-21 0,0 22 15,1-1-15,-22-21 0,0 22 16,0-22-16,0 21 0,21-21 16,-21 0-16,21-21 15,-21-21 1,21 0-1,-21 0-15,21 0 0,0 0 0,-21-1 16,22-20-16,-1 0 16,-21 21-16,21-22 0,0 1 0,0 0 15,0-22-15,-21 43 0,22-21 16,-1-1-16,0 22 0,0 0 0,0 21 16,0 0-16,1 0 0,-1 0 0,-21 21 15,21 0-15,-21 0 16,0 22-16,0-1 0,0-21 0,0 22 15,0 41-15,0-41 0,0-22 16,0 21-16,-21-21 0,21 22 16,0-22-16,0 0 0,-21 0 0,21 0 15,0 0-15,21-42 32,0 0-17</inkml:trace>
  <inkml:trace contextRef="#ctx0" brushRef="#br0" timeOffset="20197.41">5461 9038 0,'42'0'16,"-21"0"-16,1-21 0,-1 21 15,0-21-15,0 0 16,0 21-16,0-21 0,1-1 0,-1 1 15,0 0-15,-21 0 16,0 0-16,0 0 16,-21 21-1,0 0-15,-1 21 0,1 0 16,0-21-16,0 21 0,0 0 16,21 0-16,-21 22 0,21-22 0,-22 0 15,22 0-15,-21 0 0,21 1 0,0-1 16,0 0-16,0 0 0,0 0 15,21 0-15,1-21 16,-1 0-16,0 0 0,21 0 16,-21-21-16,1 21 0,-1-21 15,21 0-15,-21 21 0</inkml:trace>
  <inkml:trace contextRef="#ctx0" brushRef="#br0" timeOffset="20465.27">6138 8615 0,'0'-21'16,"0"42"-16,-21-42 16,0 42-1,21 0-15,0 0 0,0 0 16,-21 22-16,21-1 16,-21-21-16,21 22 0,0-1 0,0 0 15,-22 1-15,22-22 0,-21 21 0,0-21 16,21 22-16,0-22 0,0 0 15,-21 0-15,21 0 0,0 0 16,21-21 15,0-21-31,-21 0 0,21 0 0,1 0 16,-1 0-16,0-1 0</inkml:trace>
  <inkml:trace contextRef="#ctx0" brushRef="#br0" timeOffset="20903.02">6308 8573 0,'0'-22'0,"0"44"0,0-22 32,0 42-17,0-21-15,0 0 0,0 22 0,0-1 16,0-21-16,0 21 0,-22 1 16,22-1-16,0-21 0,0 22 0,-21-1 15,21-21-15,-21 0 0,21 22 16,-21-22-16,21 0 0,-21 0 0,21 0 15,0-42 32,0 0-47,21 0 16,0 0-16,0-1 0,-21 1 0,21 0 16,1 0-16,-22 0 0,21 0 15,0-1-15,0 1 0,0 0 0,0 21 16,1 0-16,-1 0 0,-21 21 31,0 0-31,0 1 0,0-1 0,0 0 16,0 21-16,0-21 0,0 1 0,0-1 15,-21 0-15,21 0 16,0 0-16,-22-21 0,22 21 16,22-21 15,-1 0-31,0-21 15,0 0-15,0 21 0,-21-21 0</inkml:trace>
  <inkml:trace contextRef="#ctx0" brushRef="#br0" timeOffset="21265.83">6731 8890 0,'0'0'0,"0"21"31,-21 0-31,0 1 0,21-1 15,-22 0 1,1 0-16,21 0 0,-21 0 0,21 1 16,0-1-16,0 0 0,0 0 15,0 0-15,0 0 16,21-21 0,0 0-16,1 0 0,-1 0 15,0 0-15,0 0 0,-21-21 16,21 21-16,0-21 0,1 0 0,-1 0 15,0 0-15,-21-1 0,0 1 16,0 0-16,0 0 0,0 0 16,0 0-16,0-1 0,-21 22 15,0 0-15,-1 0 16,1 0-16,0 0 0,0 22 0,21-1 16,-21 0-16,21 0 15,-21-21-15,21 21 16,21-21-16,0 0 15</inkml:trace>
  <inkml:trace contextRef="#ctx0" brushRef="#br0" timeOffset="22133.74">7281 8911 0,'0'-21'16,"-21"21"-16,21-21 0,-21 21 16,0 0-16,0 21 15,-1 0-15,1-21 0,0 21 16,21 1-16,-21-1 0,21 0 0,-21 0 16,0 21-16,21-20 0,0-1 0,0 0 15,-22 0-15,22 0 0,0 0 16,0 1-16,0-1 0,0 0 15,22-21-15,-1 0 16,0 0 0,0 0-16,0 0 0,0-21 15,1 0-15,-1 21 0,-21-22 0,21 1 16,0 0-16,-21 0 0,21 0 16,0-22-16,-21 22 0,22-21 0,-22 0 15,0-1-15,21 1 0,-21 0 0,21-1 16,-21 22-16,0-21 0,0-1 15,0 22-15,0-21 0,0 21 0,0 0 16,0-1-16,0 44 31,0-1-31,-21 0 16,21 0-16,0 21 0,-21-20 0,21 20 16,-22 0-16,22 1 0,0-1 15,0 0-15,-21 1 0,21-22 0,0 21 16,-21-21-16,21 22 0,0-22 0,0 0 15,0 0-15,0 0 0,0 0 16,0 1-16,21-22 0,0 21 16,1-21-16,-1 0 0,0 0 15,0 0-15,0 0 0,0-21 16,1 21-16,-1-22 0,0 1 16,21 21-16,-21-21 0,1 0 0,-1 0 0,0 0 15,0-1-15,-21 1 16,0 0-16,21-21 0,-21 21 0,0-1 15,0 1-15,0 0 0,-21 21 16,0 0 0,0 21-16,21 0 15,0 1-15,0-1 0,0 0 0,0 0 16,0 0-16,0 0 0,0 1 16,0-1-16,0 0 0,0 0 15,21 0-15,0 0 16,-21 1-16,0-1 15,0 0 1,-21-21 0,0 0-16,0 0 0,-1 0 15,1 0 1,0 0-16,0 0 16,0 0-16,21-21 15,-21 21-15,21-21 0,0-1 16,-22 22-16,1-21 0</inkml:trace>
  <inkml:trace contextRef="#ctx0" brushRef="#br0" timeOffset="22429.57">6244 8784 0,'0'0'0,"0"-21"0,21 21 31,0-21-31,22 21 0,-22 0 16,21 0-16,1 0 0,-1 0 16,0 0-16,1 0 0,-1 0 0,0 0 15,-21 0-15,22 0 0,-1 0 16,-21 0-16,0 0 0,1-21 15,-1 21-15,0 0 0,-42 0 32,0 0-32</inkml:trace>
  <inkml:trace contextRef="#ctx0" brushRef="#br0" timeOffset="23137.19">4254 11049 0,'-21'0'0,"42"0"0,-63 0 0,21 0 16,0 0-16,0 0 16,-1 0-16,44 0 31,-1 0-31,0 0 0,21 0 16,22 0-16,-22 0 0,43 0 0,-22 0 15,22 0-15,21 0 0,-22 0 0,1 0 16,0 0-16,21 0 15,-43 0-15,22 0 0,-1 0 0,-20 0 16,-1 0-16,1 0 0,-1 0 0,-20 0 16,-1 0-16,-21 0 0,0 0 15,1 0-15,-44 0 16,1 0 0,0 0-16,-21 0 0,21 0 15,-1 0-15,-20 0 0,21 0 16,-21 0-16,20 0 0,-20 0 0,0 0 0</inkml:trace>
  <inkml:trace contextRef="#ctx0" brushRef="#br0" timeOffset="23539.63">4170 11388 0,'0'0'0,"-21"0"0,-1 0 16,22 21-16,43-21 47,-22 0-47,21 0 0,1 0 15,20 0-15,1 0 0,-1 0 0,1 0 16,20 0-16,-20 0 0,20 0 0,-20 0 15,-1-21-15,1 21 0,-1 0 16,1 0-16,-1 0 0,-20 0 0,-1 0 16,22 0-16,-22 0 0,-21-21 15,21 21-15,-20 0 0,-1 0 0,0 0 16,0 0-16,0 0 0,-42 0 31,0 0-31,0 0 16,0 0-16,-1 0 0,-20 0 0,21 0 15,-21 21-15,20-21 0,-20 0 16,0 21-16</inkml:trace>
  <inkml:trace contextRef="#ctx0" brushRef="#br0" timeOffset="23880.44">4106 11748 0,'0'0'15,"-21"21"-15,0-21 0,0 0 0,21 21 16,21-21 15,0 0-31,21 0 0,-20 0 0,20 0 0,21 0 16,-20 0-16,20 0 16,22 0-16,-22 0 0,22 0 0,0 0 15,-1 0-15,1 0 0,-21 0 0,20-21 16,-20 21-16,20 0 0,-20 0 15,-1 0-15,-20 0 0,20 0 0,-20 0 16,-1 0-16,-21 0 0,0 0 0,0 0 16,1 0-16,-44 0 31,1 0-31,-21 0 0,21 0 16,0 0-16,-1 0 0,-20 21 15,21-21-15,-21 0 0,20 0 0,-20 21 0,0-21 16</inkml:trace>
  <inkml:trace contextRef="#ctx0" brushRef="#br0" timeOffset="24218.84">4000 12298 0,'22'0'15,"-1"0"-15,0 0 0,21 0 16,-21 0-16,22 0 0,20 0 0,-20 0 16,20 0-16,1-21 0,-1 21 15,1 0-15,-1 0 0,22-21 0,-22 21 16,22 0-16,-22 0 0,1 0 0,21-22 16,-22 22-16,1 0 0,-22 0 15,21 0-15,-20 0 0,-1 0 0,-21 0 16,22 0-16,-22 0 0,-42 0 47,-1 0-47,1 0 0,21 22 0,-21-22 15,0 0-15,0 0 16,0 0-16,-1 21 0,1-21 0,0 0 16</inkml:trace>
  <inkml:trace contextRef="#ctx0" brushRef="#br0" timeOffset="24547.65">4254 12573 0,'43'21'16,"-22"-21"-16,0 0 0,21 0 15,1 0-15,-1 0 0,22 0 16,-22 0-16,21 0 0,1 0 0,-1 0 16,1 0-16,-1-21 0,1 21 0,-1-21 15,1 21-15,-1 0 0,-20-21 16,-1 21-16,0 0 0,1 0 0,-1 0 16,-21 0-16,0-21 0,22 21 0,-22 0 15,-21 21 16,-21-21-31,0 21 0,-1-21 16,-20 0-16,21 21 0,-21-21 16</inkml:trace>
  <inkml:trace contextRef="#ctx0" brushRef="#br0" timeOffset="24853.99">4191 12912 0,'0'0'0,"21"0"15,21 0 1,1 0-16,-1-21 0,0 21 16,22-22-16,-1 22 0,1-21 0,-1 0 15,1 21-15,21-21 0,-22 21 16,1-21-16,-1 0 0,1 21 0,-22-22 15,0 22-15,1 0 0,-1-21 0,0 21 16,-21 0-16,1 0 0,-1 0 16,0-21-16,0 21 15,-21-21 17</inkml:trace>
  <inkml:trace contextRef="#ctx0" brushRef="#br0" timeOffset="32789.65">7451 2604 0,'-22'0'0,"1"0"15,21 21 48,0-42-1,21 21-62,1-22 16,-1 1-16,0 0 0,0 0 16,0 0-16,22-22 0,-22 22 15,0 0-15,21-21 0,-21 21 16,22-1-16,20-41 15,-20 21-15,-22 20 0,0 1 0,0-21 16,0 21-16,0 0 0,1-1 16,-22 1-16,-22 21 31,1 0-31,0 0 0,-21 21 16,21 1-16,-22-1 0,22 0 15,0 0-15,-21 0 0,20-21 16,1 21-16,0 1 0,21-1 0,0 0 15,-21-21-15,21 21 0,0 0 16,0 0-16,0 1 16,21-22-16,0 0 15,0 21-15,22-21 16,-22 0-16,0 0 0,21 0 0,-20 21 16,20-21-16,-21 0 0,0 21 15,0-21-15,1 21 0,-1-21 0,-21 21 16,0 1-16,0-1 0,-21 0 15,-1 0-15,1-21 16,0 21-16,-21 0 0,21-21 16,-1 0-16,-20 22 0,21-22 15,0 0-15,0 0 0,-1 0 0,1 0 0,0 0 16,0 0 0,0 0-16,21-22 15,0 1 1,0 0-1,0 0 1,21 21-16,21-21 0</inkml:trace>
  <inkml:trace contextRef="#ctx0" brushRef="#br0" timeOffset="33346.87">9207 2307 0,'0'0'0,"-21"0"15,42 0 32,1 0-47,-1 0 0,21 0 0,0 0 16,22-21-16,-22 21 15,22 0-15,-1 0 0,1 0 0,-1 0 16,1 0-16,-1 0 0,1 0 16,-1 0-16,-20 0 0,20 0 0,-21 0 15,1 0-15,-22 0 0,21 0 0,-21 0 16,1 0-16,-1 0 0,-64 0 47,22 0-47,0 0 0,0 21 0,-21-21 15,20 0-15,-20 0 0,0 0 16,21 0-16,-22 0 0,1 0 16,0 0-16</inkml:trace>
  <inkml:trace contextRef="#ctx0" brushRef="#br0" timeOffset="33649.69">9207 2434 0,'-21'0'0,"42"0"0,-63 0 0,63 0 47,0 0-47,1 0 0,-1 0 15,0 0-15,21 0 0,-21 0 0,22 0 16,-22 0-16,21 0 0,1 0 15,-1 0-15,0 0 0,22 0 0,-22 0 16,0 0-16,22 0 0,-22 0 16,1 0-16,-1 0 0,0 0 15,1 0-15,-1 0 0,-21 0 0,0-21 16,0 21-16,1 0 0,-22-21 47,0 0-47,-22 21 15,22-21-15</inkml:trace>
  <inkml:trace contextRef="#ctx0" brushRef="#br0" timeOffset="34145.41">10075 2074 0,'-21'-21'15,"21"42"32,0 1-47,0-1 16,0 0-16,21-21 0,-21 21 16,21 0-16,1-21 0,20 21 15,-21-21-15,0 22 0,22-22 16,-22 0-16,0 21 0,21-21 0,-21 21 15,22-21-15,-22 0 0,0 0 16,0 0-16,0 0 0,1 0 16,-1 0-16,-21 21 0,21-21 15,-21 21 1,-21 0 0,0 1-16,-1-22 15,1 21-15,0 0 0,-21-21 16,-1 21-16,1 0 0,0 0 0,-1 1 15,1-1-15,0 0 0,-1 21 16,1-21-16,0 1 0,-1-1 0,22 0 16,0-21-16,0 21 0,-21 0 15,42 0-15,-22-21 0,1 0 16,21 22-16,0-1 16</inkml:trace>
  <inkml:trace contextRef="#ctx0" brushRef="#br0" timeOffset="35029.9">11493 2561 0,'0'0'16,"0"21"-1,0-42 1,22 0 0,-1 0-16,0 0 0,-21 0 15,21-1-15,0 1 0,0-21 16,1 21-16,-1-22 0,21 22 0,-21-21 16,22 0-16,-22-1 0,0 1 15,21 21-15,-21-43 0,1 43 0,-1-21 16,-21-1-16,0 22 0,0-21 15,0 21-15,0 0 0,-21 21 16,-1 0-16,1 0 0,0 0 16,0 21-16,-21 0 0,20 0 15,1 0-15,0 0 0,21 1 0,0 20 16,0-21-16,0 0 0,0 0 16,0 22-16,0-22 0,21 0 0,0 0 15,1 22-15,-1-22 0,0 0 16,21 0-16,-21 0 0,1 0 0,-1 1 15,0-1-15,0 0 0,-21 0 16,0 0-16,0 0 0,0 1 16,-21-22-1,0 0-15,0 0 16,-1 0-16,1 0 0,0-22 16,0 22-16,21-21 15,0 0-15,-21 0 0,0 21 0,21-21 16,-22 0-16,22-1 0,0 1 0,0 0 15,0 0-15,0 0 16,22 21 15,-1 0-31,0 0 0,0 0 0,0 21 16,-21 0-16,21-21 0,1 21 16,-1 0-16,-21 1 0,21-1 15,0 0-15,-21 0 0,21-21 47</inkml:trace>
  <inkml:trace contextRef="#ctx0" brushRef="#br0" timeOffset="35294.75">12277 2096 0,'0'21'31,"0"0"-31,0 0 0,0 0 16,0 0-16,0 1 15,0-1-15,0 0 0,0 0 16,0 0-16,0 0 0,0 1 0,0-1 16,0 0-16,-22 0 15,22-42 32,0 0-47,0 0 0,0-1 0</inkml:trace>
  <inkml:trace contextRef="#ctx0" brushRef="#br0" timeOffset="35657.54">12319 1778 0,'0'0'0,"0"-21"16,0 0-16,0 0 15,-21 21 1,21 21 0,0 0-16,0 0 0,0 0 15,21-21-15,0 21 16,0-21-16,0 0 16,1 0-16,-1 0 15,0-21-15,-21 0 16,0 0-16,0 0 0,0 0 15,0-1-15,0 1 0,0 0 16,-21 21-16,21-21 0,-21 21 16,-1 0-16,1 0 15,0 0-15,0 0 0,0 21 16,0 0-16,21 0 0,-22 1 16,22-1-16,0 0 0,0 21 0,0-21 15,0 1-15,0-1 0,0 0 16,0 0-16,0 0 0,22 0 0,-22 1 15,21-1-15,0 0 0,0 0 16</inkml:trace>
  <inkml:trace contextRef="#ctx0" brushRef="#br0" timeOffset="36381.69">12594 2117 0,'0'21'63,"0"0"-63,0 0 0,0 0 15,0 1-15,0-1 0,0 0 16,0 0-16,0 0 0,0 0 0,0 1 16,0-1-1,0 0-15,0 0 0,-21-21 47,21-21-47,0 0 0,0 0 16,0-1-16,0 1 15,0-21-15,0 21 0,0 0 0,0-22 16,21 22-16,-21-21 0,21 21 16,0-1-16,-21-20 0,22 21 0,-1 0 15,0 21-15,21 0 0,-21 0 16,1 0-16,-1 0 0,21 0 0,-21 0 15,0 0-15,22 21 0,-22 0 16,0 0-16,-21 0 0,21 1 16,-21-1-16,0 0 0,0 21 0,0-21 15,0 1-15,0-1 0,0 0 16,-21 0-16,0 0 0,21 0 16,0 1-16,-21-22 15,21-22 16,0 1-15,0 0-16,21 0 0,0 21 16,0-42-16,0 20 0,1 1 0,-1 0 15,0-21-15,0 21 0,21-22 16,-20 22-16,20 0 0,-21 0 0,21 0 16,-20 21-16,20 0 0,-21 0 15,0 0-15,0 0 0,1 21 0,-1 0 16,0 0-16,-21 0 0,0 0 15,0 22-15,0-22 0,0 0 0,0 0 16,0 0-16,0 1 0,0-1 0,-21 0 16,0 0-16,-1 0 15,22 0-15,0 1 16,0-44 15,22 1-15,-1 0-16</inkml:trace>
  <inkml:trace contextRef="#ctx0" brushRef="#br0" timeOffset="36637.55">13779 1969 0,'0'21'15,"0"0"-15,0 0 16,0 0-16,0 0 15,0 1-15,0-1 0,-21 0 0,21 21 16,-21-21-16,21 1 0,0-1 0,0 0 16,0 0-16,-21 0 0,21 0 15,0 1-15,-21-22 16,21 21-16,0-42 31,21-1-15,0 1-16,-21 0 0</inkml:trace>
  <inkml:trace contextRef="#ctx0" brushRef="#br0" timeOffset="36989.64">13779 1630 0,'0'0'0,"-21"0"0,0 0 0,0 0 16,21 21-16,-21 0 15,21 0-15,0 1 0,0-1 16,0 0-16,0 0 0,0 0 0,0 0 16,21-21-16,0 22 15,0-22-15,0 0 0,1 0 16,-1 0-16,0-22 16,0 1-16,-21 0 0,0 0 15,21 0-15,-21 0 0,0-1 16,0 1-16,0-21 0,0 21 0,0 0 15,-21-22-15,0 22 0,21 0 0,-21 0 16,0 21-16,21-21 16,-22 21-16,1 0 0,0 21 15,0 0-15,21 0 16,0 0-16,0 0 0,0 1 0,0-1 16,0 0-16,0 0 15,21 0-15</inkml:trace>
  <inkml:trace contextRef="#ctx0" brushRef="#br0" timeOffset="37301.46">14351 1418 0,'0'0'0,"0"21"16,0 1-16,-21-22 15,21 42-15,0-21 0,-21 21 0,21 1 16,-22-1-16,1 0 0,0 22 16,21-22-16,-21 22 0,0-1 0,0-20 15,-1 20-15,1-21 0,0 1 16,21-1-16,-21 0 0,0 1 16,21-1-16,0-21 0,0 22 0,0-22 15,0 0-15,0 0 0,0 0 16,0 0-16,21-21 15,0 0-15,0 0 16,22 0-16,-22-21 0,0 0 16,21 0-16</inkml:trace>
  <inkml:trace contextRef="#ctx0" brushRef="#br0" timeOffset="37817.91">14795 2096 0,'0'0'16,"0"-22"-16,0 1 0,0 0 16,0 0-16,0 0 15,0 0-15,0-1 0,0 1 16,0 0-16,-21 21 0,0-21 16,0 21-16,0 0 0,0 0 15,-1 0-15,1 0 0,0 21 0,-21 0 16,21 0-16,-22 1 0,22 20 0,0-21 15,-21 21-15,20 1 0,1-22 0,21 21 16,0-21-16,-21 22 16,21-22-16,0 0 0,0 0 0,0 0 15,0 1-15,21-1 0,0-21 0,1 0 16,-1 0-16,0 0 0,0 0 16,0 0-16,0 0 0,22-21 0,-22 21 15,0-22-15,0 1 0,22 0 16,-22 0-16,0 0 0,0 0 0,-21-22 15,21 22-15,0 0 0,-21-21 16,0 20-16,0 1 0,0-21 16,0 21-16,0 42 31,0 21-31,0-21 0,0 1 16,0-1-16,0 21 0,0-21 15,0 0-15,0 22 0,0-22 0,0 0 16,0 0-16,0 0 0,0 1 0,0-1 15,0 0-15,22-21 16,-1 0-16,0 0 0,0 0 0,0 0 16,0 0-16,1 0 0,-1 0 15,0 0-15</inkml:trace>
  <inkml:trace contextRef="#ctx0" brushRef="#br0" timeOffset="38249.67">15155 2032 0,'0'0'16,"-21"0"-16,21-21 0,0 0 16,0 0-16,21 21 15,0-22-15,1 22 0,-1 0 0,0 0 16,0 0-16,0 0 0,0 0 16,1 0-16,-1 22 0,0-22 0,0 21 15,0 0-15,0 0 0,1 0 16,-22 0-16,0 22 0,0-22 15,0 0-15,0 0 0,0 22 0,0-22 16,0 0-16,0 0 0,0 0 16,0 22-16,0-22 0,0 0 0,0 0 15,0 0-15,0 0 16,0 1-16,0-44 31,0 1-15,0 0-16,0 0 0,0 0 0,0 0 15,21-1-15,-21 1 0,21-21 16,0 21-16,0-22 0,0 22 0,1-21 16,20 0-16,-21 20 0,0-20 15,0 21-15,1 0 0,-1 0 16,0 21-16,0 0 0,0 0 16,0 0-1</inkml:trace>
  <inkml:trace contextRef="#ctx0" brushRef="#br0" timeOffset="38811.33">17378 1566 0,'0'-21'0,"21"42"16,-21 1-16,0-1 16,0 21-16,0 0 0,0 1 15,0 20-15,-21-20 0,0 20 0,21-21 16,-22 1-16,1 20 0,0-20 16,0-1-16,0 0 0,21-21 0,-21 43 15,-1-43-15,22 0 16,0 0-16,-21 1 0,21-1 0,0 0 15,21-21 1,1 0-16,-22-21 0,21 21 16,0-21-16,0-1 0,0 1 0</inkml:trace>
  <inkml:trace contextRef="#ctx0" brushRef="#br0" timeOffset="39203.12">17738 1863 0,'0'0'0,"0"21"16,0 0 0,-22 0-16,22 0 0,-21 22 15,21-22-15,-21 0 0,0 21 16,21-20-16,0 20 0,0-21 0,-21 0 16,21 22-16,0-22 0,0 0 15,0 0-15,0 0 0,0 0 0,0 1 16,21-1-16,0-21 0,0 0 15,0 0-15,22 0 0,-1 0 16,-21 0-16,22 0 0,-1-21 0,0-1 16,-21 1-16,22 0 0,-22 0 15,21 0-15,-21 0 0,1-1 0,-22 1 16,0-21-16,0 21 0,0-22 16,0 22-16,0-21 0,-22 21 0,1-22 15,-21 22-15,21 0 0,0 0 16,-1 0-16,1 0 0,0 21 0,0 0 15,0 0-15,-22 0 0,22 0 16,0 0-16,0 0 0,0 0 16,0 0-16,-1 0 0,1 0 15,0 0 1</inkml:trace>
  <inkml:trace contextRef="#ctx0" brushRef="#br0" timeOffset="39469.97">17208 1715 0,'22'0'0,"-1"-22"0,0 22 16,0 0-16,21-21 0,1 21 16,-1-21-16,0 0 0,1 21 15,-1-21-15,22 21 0,-22-21 0,0 21 16,1 0-16,-1-22 0,0 22 15,1 0-15,-22 0 0,21 0 0,-21 0 16,0 0-16,1 0 0,-22 22 16,21-22-16,-21 21 15,21-21 1,0 0 0</inkml:trace>
  <inkml:trace contextRef="#ctx0" brushRef="#br0" timeOffset="40637.5">19473 2138 0,'0'0'0,"-21"0"16,0 0-16,42 0 31,0 0-15,22-21-16,-22 21 0,0-21 15,21-1-15,-21 22 0,22-21 16,-1 0-16,-21 0 0,22-21 0,-22 20 15,0-20-15,0 21 0,0-21 16,-21-1-16,21 1 0,-21 0 0,0-1 16,0 1-16,0 0 0,-21 20 15,0-20-15,21 21 0,0 0 0,-21 0 16,0 21-16,0 0 16,-1 0-16,22 21 15,0 21 1,-21-21-16,21 22 0,-21-1 0,21 21 15,0-20-15,-21 20 0,21-20 16,0 20-16,0-21 0,-21 22 0,0-22 16,-1 22-16,1-22 0,0 22 15,0-22-15,21 21 0,-21 1 0,0-1 16,-1-20-16,22 20 0,-21 1 0,0-1 16,0 1-16,0-1 0,21-20 15,-21-1-15,-1 21 0,1-20 0,21-1 16,0 0-16,0 1 0,0-22 15,0 0-15,0 0 0,0 0 16,0 1-16,21-22 0,1 0 0,-1 0 16,0 0-16,0 0 0,21-22 15,-20 1-15,20 0 0,0 0 0,-21-21 16,22 20-16,-22-20 0,21 0 0,-21-1 16,1 1-16,-1 0 0,-21-1 15,0 1-15,0 0 0,0-22 0,-21 22 16,-1 0-16,-20-1 0,21 1 15,-21 0-15,-1 20 0,22 1 0,-21 0 16,-1 0-16,22 21 0,0 0 16,0 0-16,0-21 0,42 21 47,0 0-47,21-21 0,-20 21 0,20-22 15,0 1-15,1 21 0,-1-21 16,0 0-16,1 0 0,20 0 0,-21-1 15,1-20-15,-1 21 0,22-21 16,-43 20-16,0 1 0,0 0 16,0 21-16,-21-21 0,21 0 15,-42 21 17,21 21-32,-21 0 15,21 0-15,0 0 0,0 1 16,0-1-16,0 0 0,0 0 15,0 0-15,0 0 0,0 1 0,0-1 16,21 0-16,0-21 0,1 21 16,-1-21-16,0 0 0,-21 21 0,42-21 15,-21 0-15,1 0 0,-1 0 16,0 0-16,0 0 0,0-21 16,22 21-16,-22-21 0,0 0 0,0 0 15,-21-1-15,0-20 0,0 21 16,0 0-16,0-22 0,0 22 0,-21-21 15,0 21-15,0 0 0,-1-1 16,1 1-16,-21 0 0,21 21 16,0 0-16,-1 0 0,1 0 15,0 0-15,0 21 0,0 0 0,0-21 16,21 22-16,0-1 0,-22 0 16,22 0-16,0 0 0,0 0 15,0 1-15,22-22 0,-1 0 16,0 0-16,0 0 0,0 0 0</inkml:trace>
  <inkml:trace contextRef="#ctx0" brushRef="#br0" timeOffset="40902.35">20849 1588 0,'0'0'0,"0"-22"0,0 1 0,-21 42 31,0 1-31,0 20 16,21 0-16,-22 1 0,1-1 16,21 0-16,0 1 0,-21-1 0,21 21 15,-21-41-15,21 20 0,-21 0 0,21 1 16,0-22-16,0 21 16,0-21-16,-21 0 0,21 1 0,0-1 15,0 0-15,21-21 31,0 0-31,0 0 0,0 0 0</inkml:trace>
  <inkml:trace contextRef="#ctx0" brushRef="#br0" timeOffset="41849.33">21569 2032 0,'0'0'0,"0"-21"0,0 0 15,0 0-15,0-1 0,0 1 0,-21 0 16,21 0-16,-43 0 0,22 0 16,0 21-16,-21 0 0,20 0 0,-20 0 15,0 0-15,21 0 0,-22 21 0,1 0 16,0 0-16,-1 0 0,1 22 16,21-22-16,0 0 0,-1 21 0,1-21 15,21 1-15,-21-1 0,21 0 16,0 21-16,0-21 0,21-21 0,0 22 15,1-1-15,-1-21 16,0 0-16,0 0 0,21 0 0,1 0 0,-1 0 16,-21 0-16,64-21 15,-43-1-15,1 1 0,-1 0 16,-21-21-16,21 21 0,-20-22 0,20 1 16,-21 0-16,0-22 0,22 22 15,-22-22-15,-21 22 0,21-22 0,-21 22 16,21 0-16,-21-1 0,0 22 15,0-21-15,0 21 0,0 0 0,-21 21 32,0 42-32,0-21 15,-1 21-15,1 1 0,0-1 16,0 0-16,21 22 0,-21-22 0,21 1 16,-21 20-16,21-21 15,-22 1-15,22-1 0,0 0 0,0-20 16,0 20-16,0-21 0,0 0 15,22 0-15,-1 1 0,0-1 0,0-21 16,0 0-16,0 0 0,22 0 0,-22 0 16,21 0-16,1 0 0,-1 0 15,0-21-15,1 21 0,-1-22 0,-21 1 16,21 0-16,1 0 0,-22-21 16,0 20-16,0 1 0,0 0 0,-21 0 15,0 0-15,0 0 16,-21 21-16,0 0 15,0 0-15,0 21 16,21 0-16,-21 0 0,-1 0 0,1 0 16,0 1-16,21 20 0,0-21 15,-21 0-15,21 0 0,0 1 0,0-1 16,0 0-16,0 0 0,0 0 0,21 0 16,0-21-1,0 0-15,22 0 0,-22 0 16,0-21-16,0 21 0,0-21 15,22 0-15,-22 0 0,21 0 0,-21-1 16,1 1-16,20 0 0,-21-21 16,0 21-16,0-22 0,1 1 15,-1 21-15,0-22 0,0 22 0,-21 0 16,0 0-16,0 42 16,0 0-1,0 0-15,0 1 0,0-1 16,-21 0-16,21 21 0,0-21 0,0 1 15,0-1-15,0 0 0,-21 0 16,21 0-16,0 0 0,0-42 63</inkml:trace>
  <inkml:trace contextRef="#ctx0" brushRef="#br0" timeOffset="42521.26">11663 3302 0,'0'0'0,"21"-21"16,-21 0-16,0 0 0,0-1 16,0 1-16,0 0 0,0 0 0,-21 42 31,21 21-16,0-20-15,0 20 0,-21 21 16,21-20-16,0 20 0,0 1 0,0-1 16,0-20-16,-22 20 0,22 1 0,0-22 15,0 0-15,0 22 0,0-22 16,0 0-16,-21-20 0,21 41 16,0-42-16,0 0 0,0 1 15,21-22-15,1 0 16,-1 0-16,0 0 0,0-22 15,0 1-15,0 0 0</inkml:trace>
  <inkml:trace contextRef="#ctx0" brushRef="#br0" timeOffset="42886.46">12107 3577 0,'0'0'0,"0"-21"0,0 0 16,0 42-1,-21 0 1,0 0-16,21 22 0,-21-22 0,21 21 15,0-21-15,-21 22 0,21-22 16,-22 21-16,22 1 0,0-22 16,0 0-16,0 21 0,0-21 0,0 1 15,0-1-15,22-21 0,-1 0 16,0 21-16,0-21 0,21 0 0,-20 0 16,20-21-16,0 21 0,-21-21 0,22-1 15,-1 1-15,-21 0 0,0 0 16,1 0-16,-1 0 0,0-22 0,-21 22 15,0 0-15,0-21 0,0 20 16,0 1-16,-21-21 0,-22 21 0,22 0 16,0-1-16,-21 22 0,21-21 0,-22 21 15,22 0-15,-21 0 0,21 0 16,-22 0-16,22 0 0,0 0 16,0 0-16,0 0 0,-1 21 15,1-21-15,0 0 0,0 0 16</inkml:trace>
  <inkml:trace contextRef="#ctx0" brushRef="#br0" timeOffset="43122.32">11493 3535 0,'0'0'15,"22"0"1,-1 0-16,0 0 0,0 0 15,21 0-15,-20-21 0,20 21 0,0-21 16,1 21-16,-1-22 0,0 22 16,1 0-16,-1-21 0,0 21 15,1-21-15,-22 21 0,21 0 0,-21 0 16,0 0-16,1 0 0,-1 0 16,0 0-1</inkml:trace>
  <inkml:trace contextRef="#ctx0" brushRef="#br0" timeOffset="44361.13">13779 4191 0,'0'-21'15,"0"0"1,0 0-16,0-1 0,0-20 16,22 21-16,-1-21 0,0-1 15,0 1-15,21 0 0,-20-1 0,-1 1 16,21-22-16,-21 22 0,22-21 15,-22 20-15,0-20 0,-21 20 0,0 1 16,0 0-16,0-1 0,0 22 16,-21 0-16,0 0 0,-1 21 0,1 0 15,0 0-15,0 0 0,-21 21 16,20 0-16,1 22 0,-21-22 0,42 21 16,0 0-16,0 1 0,0-1 0,0 0 15,0 1-15,21-1 16,0 0-16,0-20 0,1 20 0,-1-21 0,0 21 15,0-20-15,0-1 0,0 0 16,1 0-16,-1 0 0,-21 0 16,0 1-1,-21-22 1,-1 0-16,-20 0 0,21 0 16,0-22-16,0 22 0,-22-21 0,22 0 15,0 21-15,0-21 0,0 21 16,21-21-16,-22 21 0,22 21 31,0 0-15,22 0-16,-22 0 0,21-21 15,0 22-15,0-1 16,0 0-16,22-21 0,-22 0 0,0 21 16,21-21-16,-21 0 0,22 0 0,-1 0 15,-21 0-15,22-21 0,-1 21 16,0-21-16,1 0 0,-22-1 0,21 1 15,-21 0-15,22-21 0,-22 21 16,21-22-16,-21 22 0,0-21 0,1-1 16,-1 1-16,0-21 0,-21 20 0,0 1 15,0-22-15,21 22 0,-21 0 16,0-1-16,0 1 0,0 0 0,0 21 16,0-1-16,0 1 15,0 42-15,0 1 16,0-1-16,0 21 0,-21 0 0,21 1 15,0 20-15,0-20 0,-21-1 16,21 21-16,-21-20 0,21-1 0,-22 22 16,22-22-16,0-21 0,0 21 15,0 1-15,0-1 0,0-21 0,0 0 16,0 22-16,0-22 0,0 0 16,22 0-16,-1-21 0,0 0 15,0 0-15,0 0 0,0-21 0,1 0 16,-1 21-16,21-21 0,-21 0 15,0-22-15,22 22 0,-22 0 0,21-43 16,-21 22-16,1 21 16,-1-21-16,0 20 0,-21 1 15,0-21-15,0 21 0,0 42 32,-21 0-32,21 0 15,0 0-15,-21 1 0,-1 20 0,22-21 16,-21 0-16,21 22 0,0-22 0,0 0 15,0 0-15,0 21 0,0-20 16,0-1-16,0 0 0,21-21 16,1 0-16,-1 0 0,0 0 15,0 0-15,21 0 0,-20 0 16,20-21-16,0 0 0,-21-1 0,22 1 16,-1 0-16,0 0 0,-20 0 15,-1-22-15,0 22 0,0-21 0,-21 21 16,0-22-16,0 1 0,0 21 0,0-21 15,-21 20-15,21 1 0,-21 0 16,0 21-16,-1-21 0,1 21 0,0 0 16,0 0-16,0 0 0,-22 0 15,1 0-15,0 0 0,21 21 16,-1-21-16,1 0 0,0 0 0,0 21 16,0-21-16</inkml:trace>
  <inkml:trace contextRef="#ctx0" brushRef="#br0" timeOffset="44577">14436 3556 0,'0'0'0,"0"-21"32,21 21-32,0 0 0,0-21 15,21 21-15,-20 0 0,20 0 0,-21-21 16,21 21-16,-20 0 15,-1 0-15,21 0 0,-21-22 0,22 22 16,-22 0-16,0 0 0,21 0 16,1 0-16,-22 0 0,0 0 15,21 0-15,-21 0 0,1 0 0,20 0 16</inkml:trace>
  <inkml:trace contextRef="#ctx0" brushRef="#br0" timeOffset="45013.97">15494 3641 0,'0'-21'31,"21"21"-31,-21-22 0,21 22 0,-21-21 16,21 0-16,1 21 0,-22-21 15,21 21-15,0 0 0,0 0 16,0 0-16,-21 21 0,21 0 15,1 0-15,-1 1 0,-21-1 0,0 21 16,21-21-16,-21 22 0,0-22 16,0 0-16,0 21 0,0-21 0,0 1 15,0-1-15,0 0 0,0 0 0,-21-21 16,0 21-16,21-42 31,0 0-31,0 0 16,0 0-16,0-1 15,0 1-15,21 0 0,0 0 0,0 0 16,-21 0-16,0-22 0,21 22 16,0-21-16,-21 21 0,0-1 0,22-20 15,-1 21-15,0 0 16,0 21-16,0 0 16,0 0-16,-21 21 15,22-21-15,-22 21 0,0 0 16,0 0-16,0 1 0</inkml:trace>
  <inkml:trace contextRef="#ctx0" brushRef="#br0" timeOffset="45333.79">16002 3789 0,'21'21'0,"-42"-42"0,63 42 0,-21-21 16,1 0-16,-1 0 16,0 0-16,0 0 0,0 0 15,0-21-15,1 21 0,-1-21 16,0 0-16,0-1 0,0 1 15,0 0-15,1 0 0,-22 0 0,21 0 16,-21-22-16,0 22 0,0 0 16,0 0-16,0 0 0,-21 21 15,-1 0-15,1 0 16,0 0-16,0 21 0,0 0 0,0 21 16,-1-21-16,1 1 0,21 20 0,-21-21 15,0 21-15,21-20 0,-21-1 16,21 21-16,0-21 0,0 0 0,0 1 15,0-1-15,21 0 16,0-21-16,0 0 0,0 0 0,1 0 16,-1 0-16,0 0 0,0 0 0,0 0 15,0 0-15,1-21 0,-1 0 16,0-1-16</inkml:trace>
  <inkml:trace contextRef="#ctx0" brushRef="#br0" timeOffset="45853.04">17568 3112 0,'0'0'0,"0"-22"0,21 1 16,-21 0-16,0 0 0,22 0 15,-22 0-15,0-1 0,0 44 32,0-1-32,0 21 15,0 0-15,0 1 0,0-1 0,-22 22 16,22-22-16,0 21 0,-21-20 0,21 20 15,-21-20-15,21-1 0,0 0 16,-21 1-16,21-22 0,-21 0 0,21 21 16,-21-21-16,21 1 15,0-1-15,0-42 32,21-1-32,0 1 0</inkml:trace>
  <inkml:trace contextRef="#ctx0" brushRef="#br0" timeOffset="46569.63">17865 3133 0,'0'0'0,"0"-21"0,0-1 0,21 1 15,-21 0-15,0 0 0,0 42 16,0 0-16,0 0 16,0 1-16,0 20 0,0 0 15,0 1-15,0-1 0,0 0 0,0 1 16,0-1-16,0 0 0,0 1 15,0-1-15,-21 0 0,-1-21 16,22 22-16,-21-22 0,0 0 0,21 0 16,-21 0-16,21 1 0,-21-1 15,21-42 17,0-1-32,21 1 15,0 0-15,-21-21 0,21 21 16,0-1-16,-21-20 0,22 21 0,-1 0 15,0-22-15,-21 22 0,21 21 0,0-21 16,0 21-16,1 0 16,-1 21-16,0 0 15,-21 1-15,0-1 16,21 0-16,-21 0 0,0 0 0,0 0 16,0 1-16,0-1 0,0 0 0,0 0 15,0 0-15,0 0 0,21 1 16,0-1-16,1-21 15,-22 21-15,21-21 0,0 0 16,0 0-16,0 0 0,0 0 0,1 0 16,-1-21-16,0 21 0,21-21 0,-21-1 15,22 1-15,-22 0 0,21 0 16,22-43-16,-43 43 16,0 0-16,-21-21 0,0 21 0,21-1 15,-21 1-15,0 0 0,0 0 16,-21 21-1,0 0-15,0 0 0,21 21 16,-21 0-16,-1 0 0,1 1 0,0 20 16,21-21-16,0 0 0,-21 22 15,21-22-15,0 0 0,0 0 16,0 0-16,0 0 0,0 1 0,0-1 0,0 0 16,21-21-16,0 21 0,0-21 15,1 0-15,-1 0 0,0 0 0,0 0 16,0 0-16,22 0 15,-22-21-15,0 0 0,0 21 0,0-21 0,0-1 16,1 1-16,-1 0 0,-21 0 16,0 0-16,0 0 0,0-22 15,0 22-15,0-21 0</inkml:trace>
  <inkml:trace contextRef="#ctx0" brushRef="#br0" timeOffset="46805.5">17568 3366 0,'0'0'0,"0"21"0,21-21 16,1 0-16,-1 0 16,21 0-16,-21-21 0,0 21 0,22 0 15,-1 0-15,-21-22 0,22 22 16,-1 0-16,0 0 0,1 0 0,-1 0 15,-21 0-15,21-21 0,1 21 16,-22 0-16,0 0 0,0 0 0,0 0 16,1 0-16,-1-21 0</inkml:trace>
  <inkml:trace contextRef="#ctx0" brushRef="#br0" timeOffset="48678.8">20510 3641 0,'0'-21'32,"0"-1"-32,0 1 15,0 0-15,0 0 0,0 0 16,0 0-16,0-1 0,0 1 16,-21 0-16,21 0 0,-21 0 15,0 0-15,0 21 0,0 0 16,-1 0-16,1 0 0,-21 0 0,21 0 15,-22 21-15,22 0 0,-21 0 16,0 0-16,-1 0 0,22 1 16,-21-1-16,21 21 0,-1-21 0,1 0 15,0 1-15,21-1 0,0 21 16,0-21-16,0 0 0,0 1 16,0-1-16,21-21 15,0 21-15,1-21 0,-1 0 0,0 0 16,21 0-16,-21 0 0,1 0 0,20-21 15,-21 0-15,21 21 0,-20-22 16,20 1-16,-21 0 0,0 0 0,22 0 16,-22-22-16,0 22 0,0-21 15,0 0-15,0-1 0,1 1 0,-22 0 16,21-1-16,-21 1 0,21 0 16,-21-1-16,0 1 0,0 0 15,0 20-15,0-20 0,0 21 0,21 0 16,-21 42-1,0 0-15,-21 0 16,0 22-16,21-22 0,0 42 16,-21-20-16,21-1 0,-22 21 0,22-20 15,0-1-15,0 22 0,0-22 0,0 0 16,0 1-16,0-1 0,0-21 16,0 21-16,0-20 0,0-1 0,0 0 15,22 0-15,-1 0 0,0-21 16,0 0-16,0 0 0,22 0 15,-22 0-15,21 0 0,0 0 0,1 0 16,-1-21-16,0 21 0,1-21 16,-1 0-16,-21 0 0,22-1 0,-1 1 15,-21-21-15,0 21 0,0 0 16,1-22-16,-22 22 0,21-21 0,-21 21 16,0-22-16,0 22 0,0 0 0,0 0 15,-21 21-15,-1 0 0,-20 0 16,21 0-16,0 0 0,-22 21 0,22-21 15,-21 21-15,21 21 0,-22-20 16,22-1-16,0 21 0,-21-21 0,42 0 16,-21 22-16,21-22 0,-22 0 15,22 0-15,0 0 0,0 1 16,0-1-16,0 0 0,22-21 16,-1 21-16,0-21 0,0 0 15,0 0-15,0 0 0,1 0 0,-1-21 16,21 0-16,-21 21 0,0-21 0,1-1 15,-1 1-15,0 0 0,0 0 16,0 0-16,0-22 0,1 22 0,-22 0 16,21-21-16,-21 21 0,0-1 15,0 1-15,0 0 0,0 0 0,0 0 16,0 42 0,0 0-16,0 0 15,0 0-15,0 1 0,0 20 0,0-21 16,0 0-16,0 22 0,0-22 15,0 0-15,0 0 0,0 0 0,0 0 16,0 1-16,21-1 0,0-21 0,0 21 16,0-21-16,1 0 0,-1 0 15,0 0-15,0 0 0,0 0 0,22 0 16,-22-21-16,0 21 0,21-21 16,-21-1-16,1 1 0,-1 0 0,21-21 15,-21 21-15,0-22 0,1 1 16,-1 0-16,-21-1 0,21-20 0,-21 20 15,21 1-15,-21-21 0,0 20 16,0 1-16,0 21 0,0-22 16,21 22-16,-21 0 0,0 0 0,0 42 31,0 0-31,0 0 0,0 22 16,-21-1-16,0 0 0,21 22 0,-21-22 15,0 1-15,21-1 0,-22 0 16,1 22-16,21-22 0,-21-21 0,21 22 15,0-1-15,0-21 0,0 0 16,0 22-16,0-22 0,0 0 16,21 0-16,0-21 0,1 0 15,-1 0-15,21 0 0,-21 0 16,22 0-16,-1 0 0,0 0 0,1 0 16,-1 0-16,0-21 0,1 0 15,-22 0-15,21-1 0,-21 1 16,22 0-16,-22 0 0,0-21 0,-21-22 15,21 43-15,-21-21 0,0 20 16,0 1-16,0 0 0,0 0 0,-21 0 16,0 21-16,0 0 15,-1 21-15,1 0 0,0 0 0,0 0 16,0 22-16,0-22 0,-1 0 16,-41 43-16,42-22 15,21-21-15,-21 0 0,21 0 0,0 1 16,0-1-16,0 0 15,21-21 1,0 0-16,0 0 16,0 0-16,0 0 0,22-21 0,-22 0 15,0 21-15,0-22 0,0 1 16,1 0-16,-1 0 0,0-21 16,0 20-16,-21 1 0,21-21 0,-21 21 15,21 0-15,-21-1 0,0 1 16,0 42-1,0 1 1,0-1-16,-21 0 0,21 0 0,-21 21 16,21-20-16,0-1 0,0 0 0,0 0 15,0 0-15,0 0 16,0 1-16,0-1 16,21-21-16,0 0 0,1 0 15,-1 0-15,0 0 0,0 0 16,0-21-16,22-1 0,-22 22 0,21-21 15,-21 0-15,22 0 0,-22 0 16,0-22-16,0 22 0,0 0 16,-21-21-16</inkml:trace>
  <inkml:trace contextRef="#ctx0" brushRef="#br0" timeOffset="48910.67">21526 3387 0,'-42'0'16,"84"0"-16,-105 0 0,42 0 0,0 0 16,42-21-1,0 21 1,0-22-16,0 22 0,22 0 0,-22-21 16,21 0-16,0 21 0,1 0 0,-1 0 15,0-21-15,1 21 16,-1 0-16,0 0 0,1 0 0,-22 0 15,21 0-15,1 0 0,-1-21 16,0 21-16</inkml:trace>
  <inkml:trace contextRef="#ctx0" brushRef="#br0" timeOffset="49209.5">23410 3260 0,'0'21'31,"0"0"-15,0 0-16,0 0 0,-21 22 0,21-22 16,-21 0-16,21 21 0,-21-20 15,0 20-15,21-21 0,0 0 0,0 0 16,-22 1-16,22-1 0,-21 0 0,21 0 15,0 0 1,0-42 15,0 0-31,0 0 16</inkml:trace>
  <inkml:trace contextRef="#ctx0" brushRef="#br0" timeOffset="49418.38">23368 3069 0,'-21'0'0,"42"0"0,-63 0 0,42-21 15,-22 21 1,1 0 0,21 21 15,0 0-16,21-21-15,-21 22 0,22-22 16,-1 21-16,0 0 0</inkml:trace>
  <inkml:trace contextRef="#ctx0" brushRef="#br0" timeOffset="49922.09">23791 3366 0,'-21'0'31,"21"21"-31,-21-21 0,21 21 0,-21-21 16,21 21-16,0 0 0,0 0 15,0 1-15,0-1 0,0 0 16,-21 0-16,21 0 0,0 0 0,0 1 16,-22-22-16,22 21 0,0 0 15,0 0-15,0 0 0,-21-21 16,0 0-16,21 21 15,-21-21-15,0 0 16,21-21 0,-21 21-16,21-21 15,0 0-15,0 0 0,0 0 16,0-1-16,21 1 0,0 0 16,0 0-16,0-21 0,22 20 0,-22-20 15,21 0-15,0 21 0,1-22 0,-1 22 16,0 0-16,1 0 0,-22 21 15,21 0-15,1 0 0,-22 0 0,21 0 16,-21 21-16,0 0 0,-21 0 16,0 22-16,0-22 0,0 21 15,0-21-15,0 22 0,0-22 0,0 21 16,-21-21-16,21 0 0,-21 22 0,0-22 16,21 0-16,-21-21 0,21 21 15,0 0-15,-21-21 0,21 22 16,-22-22-16,1 0 31</inkml:trace>
  <inkml:trace contextRef="#ctx0" brushRef="#br0" timeOffset="50809.64">12488 4890 0,'0'0'0,"0"21"15,0 0-15,0 0 16,0 0 0,0 0-16,21-21 31,1 0-31,-1 0 15,0 0-15,0-21 16,-21 0-16,0 0 16,21 0-16,-21 0 0,0-1 0,0 1 15,0 0-15,-21 0 0,0 0 16,0 0-16,0-1 0,-1 22 0,-20-21 16,21 21-16,0 0 0,-22 0 15,22 0-15,-21 21 0,21 1 16,0-1-16,-22 21 0,22 0 0,0 1 0,0-1 15,21 0-15,-21 1 16,21 20-16,-22-20 0,22-1 0,0 0 16,0 1-16,0-22 0,0 21 0,0-21 15,0 0-15,22 1 0,-1-22 16,0 21-16,0-21 0,0 0 0,22 0 16,-22 0-16,0 0 0,21-21 0,-21-1 15,22 1-15,-22 0 0,0 0 16,21 0-16,-20 0 0,-1-22 0,0 1 15,0 21-15,0-22 0,0 1 16,-21 21-16,22-21 0,-22-1 0,0 22 16,0 0-16,0 0 0,0 0 15,-22 42 1,22 21-16,0-21 16,0 22-16,0-22 0,0 21 0,0 0 15,0 1-15,0-1 0,0 0 16,0-20-16,0 20 0,22-21 0,-1 0 15,0 22-15,0-22 0,0-21 16,0 21-16,1 0 0,-1-21 0,21 0 16,-21 0-16,0 0 0,22 0 0</inkml:trace>
  <inkml:trace contextRef="#ctx0" brushRef="#br0" timeOffset="51483.25">14287 4593 0,'0'0'0,"0"-21"0,-21 21 16,0-21-16,0 21 15,0 0-15,0 0 0,-22 21 0,22 0 16,0 0-16,0 1 0,0 20 16,-1 0-16,22 1 0,0 20 0,-21-21 15,21 22-15,0-22 0,0 22 16,0-22-16,0 0 0,0 22 16,0-43-16,21 21 0,1-20 0,-1 20 15,0-21-15,0 0 0,0-21 0,22 21 16,-1-21-16,0 0 0,-21 0 15,22 0-15,-1-21 0,0 0 0,1 21 16,-1-42-16,0 21 0,1-1 16,-1-20-16,0 0 0,-20-1 0,-1 1 15,0 0-15,0-1 0,-21-20 0,0 21 16,0-1-16,0 1 16,0-22-16,-21 22 0,0 0 0,0 21 15,-22-22-15,22 22 0,-21 0 16,-1 0-16,1 21 0,0 0 0,-1 0 15,1 0-15,0 0 0,21 21 0,-22 0 16,22 0-16,0 0 0,0 22 16,21-22-16,0 21 0,0 1 0,0-1 15,0 0-15,21 1 0,0-22 16,0 21-16,0 0 0,64 1 16,-43-22-16,1 0 0,-1-21 0</inkml:trace>
  <inkml:trace contextRef="#ctx0" brushRef="#br0" timeOffset="51877.03">15007 4974 0,'0'0'0,"0"-21"0,0 0 16,0 0-16,-21 0 0,21-1 0,0 1 16,0 0-16,0 0 0,0 0 15,21 21 1,0 0-16,0 0 0,1 21 0,20 0 15,-21 0-15,0 0 0,22 1 16,-22-1-16,0 21 0,-21-21 0,21 22 16,-21-22-16,0 21 0,0-21 15,0 22-15,0-22 0,0 0 16,-21 21-16,0-21 0,0 1 0,-1-22 16,1 21-16,0 0 0,0-21 0,0 21 15,21-42 1,0 0-1,0 0-15,21-1 0,0 1 16,0 0-16,0-21 0,1-1 0,20 22 16,-21-21-16,0 0 0,0-1 0,1 1 15,-1 0-15,0-1 0,-21 22 16,21-21-16,0 21 0,-21-1 0,21 22 16,-21-21-16,22 21 15,-1 0 1</inkml:trace>
  <inkml:trace contextRef="#ctx0" brushRef="#br0" timeOffset="52677.2">16108 5249 0,'21'-21'0,"-21"0"0,21 0 16,-21 0-16,0-22 0,0 22 16,0 0-16,0 0 0,0-21 15,0 20-15,0-20 0,0 21 0,0 0 16,-21-22-16,0 22 0,0 21 0,-1-21 15,1 21-15,-21 0 0,21 0 16,-22 0-16,1 0 0,0 21 16,-1 0-16,1 22 0,0-22 0,-1 0 15,22 21-15,0 1 0,0-1 16,0-21-16,21 22 0,0-1 0,0-21 16,0 21-16,0-20 0,0-1 15,21 0-15,0 0 0,0-21 0,0 21 16,1-21-16,-1 0 0,21 0 0,-21 0 15,0 0-15,22 0 0,-22-21 16,21 21-16,-21-21 0,22 0 0,-22 0 16,21-1-16,-21 1 0,1 0 15,-1 0-15,-21 0 0,21-22 0,-21 22 16,0 0-16,21 0 0,-21 0 16,0 0-16,0-1 0,-21 22 15,0 22 1,21-1-16,-21 0 0,21 0 0,0 0 15,0 22-15,0-22 0,-22 21 16,22 0-16,0 1 0,-21-1 0,21 0 16,0 1-16,0-1 0,0 0 0,0 22 15,0-22-15,0 22 0,0-22 16,-21 0-16,21 22 0,0-22 0,-21 1 16,21 20-16,0-21 0,0 1 0,0-1 15,0 0-15,0 1 16,0-22-16,0 21 0,-21 1 0,21-22 0,-21 0 15,-1 21-15,1-21 0,0 1 16,0-22-16,0 21 0,0-21 0,-1 0 16,1 0-16,0 0 0,-21 0 15,21 0-15,-22 0 0,22 0 0,-21-21 16,-43-22-16,43 22 0,-1-21 16,1 21-16,0-22 0,21 1 15,-22 21-15,22-22 0,0 1 16,21 21-16,0-21 0,0 20 0,0-20 0,42 21 15,-21-21-15,22 20 0,-22 1 16,21-21-16,1 0 0,20 20 0,-21-20 16,1 0-16</inkml:trace>
  <inkml:trace contextRef="#ctx0" brushRef="#br0" timeOffset="53665.15">16764 4995 0,'0'0'16,"0"-21"-16,0 0 0,0 0 0,0 0 15,0 0-15,0-22 0,0 22 0,-21 0 16,21 0-16,-21 21 0,-1-21 16,1 21-16,0 0 0,-21 0 15,21 0-15,-1 0 0,-20 0 0,21 21 16,-21 0-16,20 0 0,1 0 15,-21 22-15,21-22 0,0 21 0,-1 0 16,1 1-16,0-22 0,0 21 16,21-21-16,0 1 0,0 20 0,0-21 15,0 0-15,0 0 0,21 1 16,0-22-16,0 0 0,1 0 16,20 0-16,-21 0 0,0 0 0,22 0 15,-22 0-15,21-22 0,-21 1 16,22 0-16,-22 0 0,0 0 0,0-22 15,0 22-15,0-21 0,1 21 16,-22-22-16,21 22 0,-21-21 16,0 21-16,0-22 0,0 22 0,0 0 15,-21 42 1,21 0 0,-22 22-16,22-22 0,0 0 0,0 21 15,0-20-15,0 20 0,0-21 16,0 21-16,0-20 0,0-1 0,0 0 15,22 0-15,-1 0 0,-21 0 0,21-21 16,0 0-16,0 0 0,0 0 16,1 0-16,-1 0 0,0 0 0,0 0 15,0-21-15,0 21 0,1-21 16,-1 0-16,21-21 16,-21-1-16,0 22 0,1 0 0,-22-21 15,0 20-15,0-20 0,0 21 16,0-21-16,0 20 0,0 1 15,0 0-15,0 42 16,0 0 0,0 1-16,0-1 0,0 0 0,0 0 15,0 21-15,0-20 0,0-1 16,0 21-16,0-21 0,0 0 16,0 1-16,0-1 0,0 0 0,0 0 15,-22 0-15,22 0 0,0 1 16,0-44 15,0 1-15,0 0-16,0 0 0,0 0 15,0-22-15,0 22 0,22 0 0,-22-21 16,21-1-16,0 22 0,-21-21 16,21 0-16,0 20 0,0-20 0,1 21 15,20 0-15,-21 21 0,0 0 16,22 0-16,-22 0 0,0 0 15,21 0-15,-21 21 0,1 21 0,-1-21 16,0 1-16,-21 20 0,0-21 16,21 21-16,-21-20 0,0 20 0,0-21 15,0 0-15,0 0 0,0 1 16,0-1-16,0 0 0,0 0 0,-21-21 16,21 21-16,0-42 31,0 0-16,21 0-15,0 0 0,0-1 16</inkml:trace>
  <inkml:trace contextRef="#ctx0" brushRef="#br0" timeOffset="53869.09">17780 4868 0,'0'0'16,"21"-21"-16,0 21 0,0 0 15,-21 21-15,0 1 16,0-1-16,0 0 0,0 0 15,0 21-15,0-20 0,0-1 16,0 0-16,0 0 0,-21 0 16,21 0-16,0 1 0,0-44 47,0 1-32,0 0-15</inkml:trace>
  <inkml:trace contextRef="#ctx0" brushRef="#br0" timeOffset="54058.13">17865 4657 0,'0'0'0,"0"-21"16,-22 21-16,1 0 15</inkml:trace>
  <inkml:trace contextRef="#ctx0" brushRef="#br0" timeOffset="54693.75">18161 4932 0,'21'0'16,"0"0"-16,0 0 15,1 0-15,20 0 0,0 0 16,-21 21-16,1-21 15,-22 21-15,0 0 0,0 1 0,0-1 16,0 0-16,-22 0 0,1 0 16,0 0-16,-21 22 0,-1-22 0,1 0 15,0 0-15,21 0 0,-22 1 16,1-1-16,0-21 0,20 21 0,1 0 16,0-21-16,0 0 0,42 0 31,0 0-16,0 0-15,1-21 0,-1 21 0,0 0 16,0-21-16,0 0 0,0 21 0,1 0 16,20 0-16,-21 0 0,0 0 15,0 0-15,1 0 0,-1 0 16,0 21-16,-21 0 0,21-21 16,-21 21-16,0 0 0,0 0 0,21 1 15,-21-1-15,0 21 0,0-21 0,0 0 16,21 22-16,-21-22 0,0 21 15,0-21-15,0 22 0,0-22 16,0 21-16,0 1 0,0-22 0,-21 21 16,0-21-16,0 0 0,0 1 15,0-1-15,-22 0 0,1 0 0,0 0 16,-1-21-16,22 21 0,-21-21 0,-1 0 16,1 0-16,0 0 0,-1 0 15,22 0-15,0 0 0,0 0 0,0 0 16,21-21-1,0 0-15,21 21 16,0-21-16,0 0 0,0 0 0,22-22 16,-22 22-16,21-21 0,-21 21 15,22-22-15</inkml:trace>
  <inkml:trace contextRef="#ctx0" brushRef="#br0" timeOffset="55035.55">18775 5038 0,'0'-21'0,"21"21"0,0 0 15,-21-22-15,21 22 0,0-21 0,1 0 16,-1 21-16,-21-21 0,21 0 16,0 21-16,-21-21 0,0-1 15,21 1-15,-21 0 0,-21 21 16,0 0-1,-21 0-15,20 0 0,-20 0 16,21 21-16,-21 0 0,20 1 16,1 20-16,0-21 0,0 0 15,0 22-15,21-22 0,-21 0 0,21 0 0,0 0 16,0 0-16,0 1 0,21-22 16,0 21-16,0 0 0,0-21 0,0 0 15,22 0-15,-22 0 0,21 0 16,-21 0-16,22 0 0,-1 0 0,-21 0 15,22 0-15,-22-21 0</inkml:trace>
  <inkml:trace contextRef="#ctx0" brushRef="#br0" timeOffset="55498.29">19346 4953 0,'0'0'0,"0"-21"0,21 0 0,-21 0 16,0-1-16,0 1 0,0 0 0,0 0 15,-21 21 1,0 0-1,0 21-15,-21 0 0,20 0 0,1 22 16,0-22-16,0 0 0,0 21 16,21-20-16,-21 20 0,21-21 15,-22 0-15,22 0 0,0 1 0,0-1 16,0 0-16,0 0 16,22-21-16,-1 0 0,0 0 15,0 0-15,0 0 0,0 0 16,22-21-16,-22 21 0,0-21 0,0 0 15,0-1-15,1-20 0,20 21 0,-21-21 16,0-1-16,0 1 0,1 0 16,-1-1-16,0 1 0,-21 0 0,0-1 15,21 1-15,-21 0 0,0-1 16,0 1-16,0 21 0,0 0 16,0-1-16,0 1 0,-21 21 0,0 0 15,0 0-15,-1 21 16,1 1-16,21-1 0,-21 21 0,21 0 15,-21 1-15,21-1 0,0 0 16,0 1-16,0-1 0,0 22 0,0-22 16,0 0-16,0 1 0,0-22 0,0 21 15,21-21-15,0 22 16,-21-22-16,21 0 0,1-21 0,-1 0 16,0 0-16,0 0 0,0 0 15,0 0-15,1 0 0</inkml:trace>
  <inkml:trace contextRef="#ctx0" brushRef="#br0" timeOffset="56391.78">20764 5059 0,'0'-21'15,"0"0"1,22-1-16,-1 1 0,0 0 16,0-21-16,-21 21 0,21-1 15,0-20-15,1 0 0,20 21 16,-21-22-16,0 1 0,0 21 0,-21-22 15,22 1-15,-22 21 0,0-21 0,0 20 16,0 1-16,0 0 0,0 0 16,0 0-16,0 0 0,-22 42 31,1 0-31,21 0 0,-21 0 16,0 22-16,0-1 0,21 0 15,-21 1-15,-1-1 0,1 21 0,0 1 16,-21-22-16,21 22 0,-1-1 15,-20 1-15,21-1 0,0 1 16,0 20-16,-1-20 0,1-1 0,0 1 16,0 21-16,0-22 0,0 1 0,-1-1 15,1 1-15,21-1 0,-21 1 16,0-1-16,21-21 0,0 22 0,-21-22 16,21 1-16,-21-1 0,21 0 0,0-21 15,0 1-15,0-1 0,0 0 0,21 0 16,0-21-16,0 0 0,0 0 15,22 0-15,-22-21 0,21 0 0,0 0 16,1-1-16,20 1 0,-20-21 0,20 0 16,-21-1-16,1 1 0,-1 0 15,0-1-15,22-63 16,-64 43-16,0-1 0,0 22 0,0-21 16,-42 20-16,20-20 0,-20 20 15,-21 1-15,20 21 0,-20-21 0,20 20 16,-20 1-16,-1 0 0,22 0 0,0 21 15,-1 0-15,1 0 0,21-21 16,0 21-16,0 0 0,42 0 31,0 0-31,0 0 0,0 0 16,22 0-16,-22 0 0,21-21 0,0 21 16,1-22-16,-1 22 0,0-21 15,-20 21-15,20-21 0,0 21 16,1-21-16,-1 0 0,0 0 0,1 21 15</inkml:trace>
  <inkml:trace contextRef="#ctx0" brushRef="#br0" timeOffset="57093.89">21294 4932 0,'0'-21'0,"0"42"0,0-63 0,0 20 16,0 1-16,0 0 0,0 0 16,-22 21-1,1 0 1,0 21-16,21 21 15,-21-20-15,0-1 0,21 0 16,0 21-16,0-21 0,-21 22 0,21-22 16,0 21-16,-22-21 0,22 1 15,0-1-15,0 0 0,0 0 16,0 0-16,22-21 31,-1 0-31,0-21 0,0 21 0,0-21 16,0 0-16,1 21 0,-1-21 0,0-1 15,0 1-15,-21-21 16,21 21-16,-21 0 0,21-1 0,-21 1 0,0-21 16,0 21-16,0 0 15,0-1-15,0 44 32,0-1-32,0 0 0,0 0 15,0 0-15,-21 0 0,21 1 0,0-1 16,0 0-16,0 0 0,0 0 0,0 0 15,0 1-15,0-1 16,21-21-16,1 0 0,-1 0 16,0 0-16,0 0 0,0 0 15,0 0-15,1 0 0,-1 0 0,0-21 16,21 21-16,-21-22 0,1 1 0,20 0 16,-21 0-16,0-21 15,0 20-15,1 1 0,-1 0 0,0-21 16,-21 21-16,0-1 0,0 1 0,-21 21 31,0 0-31,-1 0 0,22 21 0,-21-21 16,0 22-16,21-1 0,-21 21 15,21-21-15,0 0 0,0 1 16,0 20-16,0-21 0,0 0 0,21 0 0,0 1 16,0-1-16,1 0 0,-22 0 15,0 0-15,21-21 0,-21 21 0,0 1 16,-21-22 15,-1 0-31,1 0 16,0-22-16,21 1 0,0 0 0,-21 0 15,21 0-15,0 0 16,0-22-16,0 22 0,0 0 0</inkml:trace>
  <inkml:trace contextRef="#ctx0" brushRef="#br0" timeOffset="58645.01">22161 4572 0,'0'0'0,"22"-21"15,-22 42 17,0 0-32,0 0 15,0 1-15,0-1 0,0 21 0,0 0 16,0 1-16,0-22 0,-22 21 15,22 1-15,0-1 0,0 0 16,0 1-16,0-22 0,0 21 0,0 0 16,0-20-16,-21-1 0,21 0 15,0 0-15,0 0 16,0-42 15,0 0-31,0 0 16,0 0-16,0-1 0,0-20 15,21 21-15,-21-21 0,22 20 0,-1 1 16,0-21-16,-21 21 0,21 0 0,0-1 16,0 22-1,-21 22-15,22-1 16,-1 0-16,-21 21 0,0-21 16,0 1-16,0-1 0,21 0 15,-21 0-15,0 0 0,0 0 16,21 1-16,0-1 0,-21 0 15,21-21-15,1 21 16,-1-21-16,0 0 0,0 0 0,0 0 16,0 0-16,1 0 0,-1 0 0,0-21 15,0 21-15,0-21 0,0 0 16,1-1-16,-1 1 0,0 0 0,-21 0 16,21-21-16,0 20 0,-21 1 15,0-21-15,0 21 0,21 0 0,-21-1 16,0 1-16,22 21 0,-22 21 31,0 1-31,0-1 0,0 0 16,-22 0-16,22 21 0,-21-20 15,21-1-15,0 0 0,0 21 0,-21-21 16,21 1-16,0-1 0,0 0 16,0 0-16,0 0 15,0 0-15,21-21 16,0 0-16,1 0 15,-1 0-15,0-21 16,0 0-16,0 21 0,0-21 0,1 0 16,-1 0-16,21-1 0,-21 1 0,0 0 15,1 0-15,-1 0 0,0 0 16,-21-1-16,21 1 0,0 0 16,-21 0-16,0 42 31,0 0-31,0 0 0,-21 1 15,0-1-15,0 0 0,21 0 16,0 0-16,-21 0 0,21 1 0,-22-1 16,22 0-16,0 0 0,0 0 15,22-21 17,-1 0-32,0 0 0,0 0 0,0 0 15,0-21-15,1 21 0,-1-21 16,0 0-16,-21 0 0,21-1 0,-21 1 15,0 0 1,0 0-16,0 0 0,0 0 0,0-1 16,0 1-16,0 0 0,0 0 0,-21 21 15,0-21-15,0 21 0,21-21 16,21 21 31,0-22-47,0 22 0,0 0 15,0 0-15,-21-21 16,22 21-16,-1 0 0,0 0 16,0 0-16,0 0 15,-21 21-15,21-21 16,-21 22-16,22-1 0,-22 0 0,0 0 16,21 0-16,-21 0 15,0 1-15,21-1 0,-21 0 16,0 0-16,0 0 0,0 0 15,0 1-15,0-1 16,0 0-16,0-42 78,0 0-78,0-1 0,0 1 16,0 0-16,21 0 0,0 0 0,-21 0 15,21-1-15,1-20 0,-1 21 0,0-21 16,0 20-16,0 1 0,0-21 16,22 21-16,-22 0 0,0-1 0,21 22 15,-20-21-15,-1 21 0,0 0 16,0 0-16,0 0 0,-21 21 0,0 1 16,21-1-16,-21 0 0,0 0 0,0 0 15,0 0-15,0 22 0,0-22 16,0 0-16,-21 0 0,21 0 15,0 1-15,-21-1 0,0 0 0,21 0 16,-21 0-16,21 0 0,0 1 16,0-1-16,-21 0 15,21 0 1,-22-21 0,1 0-1,21-21 1,-21 0-16,0 21 0,0-21 15,0-1-15</inkml:trace>
  <inkml:trace contextRef="#ctx0" brushRef="#br0" timeOffset="58869.88">22987 4551 0,'-21'0'0</inkml:trace>
  <inkml:trace contextRef="#ctx0" brushRef="#br0" timeOffset="81573.7">12213 8107 0,'0'21'31</inkml:trace>
  <inkml:trace contextRef="#ctx0" brushRef="#br0" timeOffset="84850.49">11642 8319 0,'-22'0'32,"22"-22"-32,-21 22 15,0 0-15,0 0 16,0 0-16,0 0 0,-1 0 15,1 0-15,0 0 0,0 0 0,0 0 16,0 0-16,-1 0 16,1 0-16,21 22 47,21-22-32,22 0-15,-22 0 16,21 0-16,-21 0 0,22 0 0,-1 0 15,0 0-15,1 0 0,20 0 16,1 0-16,-22 0 0,22 0 16,-1-22-16,1 22 0,-1 0 0,-21 0 15,22-21-15,-1 21 0,-20 0 16,20 0-16,-20 0 0,-1 0 16,0 0-16,-21-21 0,22 21 0,-22 0 15,0 0-15,0 0 0,0 0 16,1 0-1,-22-21 17,0 0-1,0 0-31,0-1 16,-22 22-16</inkml:trace>
  <inkml:trace contextRef="#ctx0" brushRef="#br0" timeOffset="85417.17">12446 7959 0,'-21'-21'16,"0"21"-16,-1 0 15,22 21 32,0 0-31,22 0-16,-1-21 0,0 21 15,-21 0-15,21-21 0,0 22 0,0-1 16,22-21-16,-22 21 0,0-21 16,0 0-16,0 21 0,22-21 0,-22 0 15,0 21-15,0-21 0,0 0 16,1 0-16,-1 0 0,0 21 0,-21 1 47,-21-1-32,0 0-15,-1-21 16,1 21-16,0-21 0,0 21 0,0 0 16,0 1-16,-22-1 0,22 0 15,0 0-15,-21-21 0,20 42 0,-20-20 16,0-1-16,-22 21 0,43-21 15,-21-21-15,21 21 0,-1 1 16,1-1-16,0 0 0,0-21 0,21 21 16,-21 0-16,0-21 15,21 21-15,-22-21 0,44 0 78,-1-21-78,0 21 16,-21-21-16,21 0 0,0 21 0</inkml:trace>
  <inkml:trace contextRef="#ctx0" brushRef="#br0" timeOffset="88161.16">13335 8509 0,'0'0'0,"0"-21"47,0 0-47,0 0 15,0-1-15,21 1 0,0 0 16,0 0-16,1-21 0,-1 20 15,0-20-15,0 0 0,21-22 0,-20 22 16,-1 0-16,21-1 0,-21 1 16,0 0-16,1-43 15,-22 43-15,0 20 16,-22 22 0,1 0-16,0 0 0,0 0 0,0 22 15,0-1-15,-1 0 0,1 0 16,0 0-16,0 0 0,21 1 15,0-1-15,0 21 0,0-21 0,0 22 16,0-22-16,21 0 0,0 21 16,-21-21-16,21 1 0,1-1 0,-1 0 15,0 21-15,0-21 0,0 1 16,-21-1-16,21 0 0,1 0 16,-22 0-16,0 0 0,0 1 15,0-1-15,0 0 16,-22-21-16,1 0 15,0 0-15,0 0 0,0 0 16,0 0-16,-1-21 0,1 0 0,0 21 16,0-22-16,0 1 0,21 0 15,-21 0-15,-1-21 0,22 20 16,0 1-16,-21 0 0,21 42 31,21 0-15,-21 1-16,22-1 0,-1 0 15,0 0-15,0 0 0,-21 0 16,21 1-16,0-1 0,1 0 16,-1 0-16,0-21 0,0 0 15,21 0-15,-20 0 0,-1 0 16,21 0-16,-21 0 0,22 0 0,-1-21 16,-21 21-16,21-21 0,1 0 0,-22-1 15,21 1-15,1-21 0,-22 21 16,0-22-16,0 22 0,0-21 15,-21-22-15,0 22 0,0 21 16,0-21-16,0 20 0,0 1 16,0 42 15,0 1-31,0-1 0,0 0 16,0 21-16,0-21 0,-21 22 15,21-22-15,0 21 0,0-21 0,0 1 16,0-1-16,0 21 0,0-21 15,0 0-15,0 1 0,0-1 16,0-42 31,0-1-47,0 1 0,0 0 16,0-21-16,0 21 0,0-22 0,0 22 15,0-21-15,0 21 0,0-22 16,0 22-16,21-21 0,-21 21 0,21-1 15,1 1-15,-1 21 0,0-21 16,0 21-16,0 0 0,0 0 0,22 0 16,-22 21-16,0 0 0,0 1 15,-21-1-15,21 0 0,-21 0 16,22 21-16,-22-20 0,21 20 16,-21 0-16,0-21 0,0 1 15,0-1-15,0 0 0,0 0 16,0 0-16,0-42 31,0 0-15,0 0-16,0 0 15,0-1-15,0-20 0,0 21 0,0-21 16,0 20-16,21-20 0,0 0 16,-21 21-16,21-22 0,0 22 15,1 0-15,-1 0 0,0 21 0,0 0 16,0 0-16,0 0 15,-21 21-15,22 0 0,-22 0 0,21 0 16,-21 22-16,0-22 0,0 21 0,0-21 16,0 22-16,21-22 0,-21 0 15,0 0-15,21 0 0,-21 1 0,0-1 16,0 0-16,21-21 0,0 21 16,1-21-16,-1 0 0,0 0 15,0 0-15,0 0 16,0-21-16,-21 0 15,22 0-15,-1-1 0,-21 1 0,21 0 16,0-21-16,0 21 0,0-22 0,-21 1 16,22 0-16,-1 20 0,0-20 15,0 21-15,0 0 0,0 0 0,1-1 16,-1 22-16,21 0 0,-21 0 16,0 0-16,1 0 0,-1 0 0,0 22 15,0-1-15,-21 0 16,21 21-16,-21-21 0,0 1 0,0-1 15,0 0-15,0 0 0,0 0 0,0 0 16,0 1-16,21-22 16,1 0-1,-22-22 1,0 1 0,0 0-16,0 0 0,0 0 15,0 0-15,0-1 0,0 1 16,-22-21-16,22 21 0,-21 21 0,0-21 15,21-1-15,-21 22 0,0 0 16,0 0-16,-1 0 0,1 0 0,0 0 16,0 22-16,0-22 0,-22 21 0,22 21 15,0-21-15,0 0 0,0 22 16,0-1-16,-1-21 0,1 22 16,21-1-16,0-21 0,0 21 15,0-20-15,0-1 0,0 0 0,0 0 16,21 0-16,1 0 0,-1-21 0,0 22 15,0-22-15,0 0 16,0 0-16,1 0 0,-1 0 0,0 0 16,0-22-16,0 1 0,0 0 15,1 0-15,-22 0 0,21 0 16,-21-22-16,21-20 0,-21 20 16,0 1-16,0 0 0,0 21 15,0-22-15,0 22 0,21 0 0,-21 0 16,0 42 15,0 0-31,0 0 0,0 0 0,-21 1 16,21 20-16,0-21 0,0 21 15,0 1-15,0-22 0,0 21 0,0-21 16,0 1-16,0-1 0,0 0 16,0 0-16,0 0 0,0 0 0,21-21 15,0 0-15,0 0 0,1 0 0,20 0 16,-21 0-16,0 0 0,0 0 15,22-21-15,-22 21 0,0-21 0,0 0 16,0-21-16,1 20 0,-1-20 16,0 21-16,-21-21 0,21-1 15,-21-20-15,21 20 0,-21 1 16,0 0-16,0-1 0,0 1 0,0 0 16,0 21-16,0-1 0,0 1 0,0 0 15,0 0-15,-21 42 16,21 0-1,-21 0-15,21 22 0,-21-22 0,21 21 16,0 1-16,0-1 0,0 0 16,0 1-16,0-1 0,0 0 0,0 1 15,0-1-15,0-21 0,0 0 16,0 22-16,0-22 0,0 0 0,21 0 16,0 0-16,0-21 0,0 0 15,1 0-15,-1 0 16,0 0-16,0 0 0,0 0 0,0 0 15,1-21-15,-1 0 0,0 0 0,0 0 16,0-22-16,0 22 0,1-21 16,-1-1-16,0 1 0,0-21 0,-21 20 15,0 1-15,21 0 0,-21-1 16,0 1-16,0 0 0,0 20 0,0 1 16,0 0-16,0 0 0,0 0 0,0 42 31,-21 0-31,21 0 0,-21 0 15,21 1-15,0 20 0,0 0 16,-21 1-16,21-1 0,0 21 16,0-20-16,0-1 0,0-21 15,0 22-15,0-1 0,0-21 0,0 21 16,0-20-16,21-1 0,0 0 0,0 0 16,0-21-16,1 0 15,-1 0-15,0 0 0,0 0 0,0 0 16,0 0-16,1 0 0,-1 0 0,21 0 15,-21-21-15,0 0 0,22-22 16,-22 22-16</inkml:trace>
  <inkml:trace contextRef="#ctx0" brushRef="#br0" timeOffset="89629.68">17547 7768 0,'0'0'0,"0"-21"0,0 0 0,0 0 15,0 0-15,0-1 0,0 1 16,0 0-16,-21 21 16,0 0-16,0 0 0,-1 0 15,1 0-15,0 0 0,0 21 16,0 0-16,0 1 0,-1 20 0,-20-21 16,21 21-16,0 1 0,0-1 0,-1 0 15,1 1-15,0-1 16,21 0-16,0 1 0,0-1 0,0 0 0,0-20 15,0 20-15,21-21 16,0 0-16,1 0 0,20 1 0,0-1 16,-21 0-16,22-21 0,-1 0 0,22 0 15,-22 0-15,0 0 0,1 0 16,-1 0-16,0 0 0,1-21 0,-1 0 16,0-1-16,1 1 0,-22-21 15,0 21-15,21-22 0,-21 22 0,-21-21 16,0 0-16,22-1 0,-22 22 0,0-21 15,0 21-15,0-1 0,0 1 16,0 0-16,-22 21 0,1 0 16,0 0-16,0 21 15,0 0-15,0 1 0,-1-1 16,1 21-16,0-21 0,0 22 0,0-22 16,21 21-16,-21-21 0,21 22 15,-22-22-15,22 0 0,0 0 0,0 0 16,0 0-16,0 1 0,0-1 15,22-21-15,-1 0 16,0 0-16,0 0 0,0 0 16,0-21-16,1-1 0,-1 1 15,0 0-15,0 0 0,0-21 16,0 20-16,-21-20 0,0 21 0,22-21 16,-22-1-16,21 22 0,-21 0 15,0 0-15,0 0 0,21-1 0,-21 44 31,0 20-15,0-21-16,0 0 0,0 22 16,0-22-16,0 0 0,0 21 0,0-21 15,0 1-15,0-1 0,0 0 0,0 0 16,0 0-16,21 0 16,0-21-16,0 0 0,1 0 15,-1 0-15,0 0 0,21 0 0,-21-21 16,1 0-16,20 0 0,-21 0 15,21 0-15,1-1 0,-1-20 16,-21 0-16,22 21 0,-1-22 16,-21 22-16,0-21 0,0 21 0,1 21 15,-22-22-15,21 22 0,-42 22 32,-1-22-32,1 21 0,21 0 0,-21 0 15,21 21-15,-21-20 0,21-1 16,0 0-16,0 21 0,0-21 0,0 1 15,0-1-15,0 0 0,0 0 16,21-21-16,-21 21 0,0 0 0,21 1 16,-42-44 31,0 1-47,0 0 15,0 0-15,-1 21 16,22-21-16,-21 21 0,0 0 15,21 21 17,0 0-32,21-21 0,0 21 15,22 0 1,-22-21-16,0 0 0,0 22 0,0-22 0,22 21 16,-22-21-16,21 0 0,-21 0 15,22 0-15,-1 0 0,0 0 16,-20 0-16,20-21 0,0-1 0,-21 22 15,22-21-15,-22 0 0,0 0 16,0-21-16,22 20 0,-43 1 0,21-21 16,0 21-16,-21-22 0,0 22 15,0 0-15,0 0 0,0 0 0,-21 0 16,0 21-16,-22 0 0,22 0 16,0 21-16,0 0 0,0 0 15,-1 0-15,1 0 0,21 22 16,0-22-16,-21 21 0,21-21 0,0 1 15,0-1-15,0 0 0,0 0 16,21 0-16,0 0 0,1-21 0,-1 22 16,0-22-16,0 0 0,0 0 15,22 0-15,-22 0 0,0 0 0,21 0 16,-21 0-16,1 0 0,-1 0 0,-21-22 16,0 1-1,0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3T02:25:26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3598 4318 0</inkml:trace>
  <inkml:trace contextRef="#ctx0" brushRef="#br0" timeOffset="3390.51">10350 10499 0,'0'0'0,"0"-21"15,0-1 1,0 1-16,0 0 15,0 0-15,0 0 0,0 0 16,0-1-16,0 1 0,0 0 16,0 0-16,0 0 15,0 0-15,0-1 16,0 44 31,0-1-47,0 0 15,22 0-15,-22 0 0,0 22 16,0-1-16,0-21 0,21 21 0,-21 1 16,21 20-16,-21-20 0,0-1 0,0 0 15,0 1-15,21-1 0,-21 0 16,0 1-16,0-22 0,0 21 16,0-21-16,0 22 0,0-22 0,0 0 15,0 0-15,0 0 0,0 0 16,0 1-1,0-44 17,21 1-32,-21 0 0,0 0 15,0 0-15,0 0 0,21 21 16</inkml:trace>
  <inkml:trace contextRef="#ctx0" brushRef="#br0" timeOffset="3743.69">10880 10732 0,'0'21'0,"0"0"16,0 0 0,0 0-1,21-21 1,0 0-1,0 0-15,0 0 0,-21-21 16,0 0-16,21 21 0,-21-21 16,0 0-16,0-1 15,0 1-15,-21 0 16,0 21 0,0 0-16,0 21 15,21 0-15,0 1 0,-21-22 16,21 21-16,0 0 0,0 0 15,21-21 1,0 0 0,0 0-16,0-21 0</inkml:trace>
  <inkml:trace contextRef="#ctx0" brushRef="#br0" timeOffset="4574.22">13123 10583 0,'0'0'0,"0"-21"31,0 0-15,0 0-16,0 0 16,21 0-16,1-1 0,-22 1 15,0-21-15,21 21 0,-21 0 0,0-1 16,0 1-16,0 0 0,0 0 16,0 0-16,-21 0 0,-1-1 0,1 22 15,0-21-15,0 21 0,0 0 0,-22 0 16,22 0-16,-21 0 0,21 0 15,-22 0-15,1 0 0,21 21 0,-21 1 16,-1-1-16,22 21 0,-21 0 0,21 1 16,-1-1-16,1 0 15,21 1-15,0-1 0,-21 22 0,21-22 16,0 0-16,0 1 0,0-22 0,0 21 16,0-21-16,0 0 0,21 1 15,0-1-15,1-21 0,-1 0 0,0 21 16,0-21-16,0 0 15,0 0-15,22-21 0,-22 0 0,0 21 16,0-22-16,0 1 0,1-21 0,-1 21 16,0-22-16,0 22 0,0-21 15,0 0-15,1-1 0,-22 1 16,0 21-16,0-22 0,0 1 0,0 0 0,0 21 16,0-1-16,0 1 15,0 0-15,0 42 16,21-21-1,-21 21-15,0 22 0,21-22 16,-21 0-16,0 21 0,0-20 0,0 20 16,0-21-16,0 21 0,0 1 15,0-22-15,0 0 0,0 21 0,0-20 16,21-1-16,-21 0 0,21 0 0,0 0 16,1-21-16,-1 0 15,21 0-15,-21 0 0,0-21 16,1 0-16,20 0 0,-21 0 0</inkml:trace>
  <inkml:trace contextRef="#ctx0" brushRef="#br0" timeOffset="5207.37">13801 10351 0,'0'-22'0,"0"44"0,0-65 16,0 22-16,0 0 15,-22 21-15,1 0 0,21-21 16,-21 21-16,21-21 0,-21 21 16,0 0-16,0 21 15,-1 0-15,22 0 0,-21 0 16,0 0-16,21 22 0,-21-22 16,21 21-16,-21 1 0,21-22 0,-21 21 15,-1 22-15,22-22 16,0-21-16,0 21 0,0-20 0,0-1 15,0 0-15,0 0 0,0 0 16,22-21-16,-1 0 16,0 0-16,0 0 0,0 0 15,0-21-15,1 0 0,-1 0 16,-21 0-16,21-1 0,0 1 16,0-21-16,0 0 0,1-1 0,-1 1 15,0-22-15,0 22 0,0 0 0,-21-22 16,0 22-16,21 0 0,-21-22 15,0 22-15,0-1 0,0-20 0,0 21 16,0-1-16,0 1 0,0 0 16,0-1-16,0 22 0,0-21 0,0 21 15,0-1-15,0 44 16,0-1 0,0 21-16,0-21 0,0 22 15,0-1-15,0 21 0,0-20 0,0 20 16,0-20-16,0 20 0,0 1 0,0-22 15,0 21-15,0-20 16,0-1-16,0 22 0,0-43 0,0 21 16,0 0-16,0-20 0,22 20 0,-22-21 15,21 0-15,0-21 0,-21 21 16,0 1-16,21-22 0,0 0 0,0 0 16,1 0-16,-1 0 0,0 0 15,-21-22-15,21 22 0,0-21 16,0 0-16,1 0 0,-1 0 0,-21 0 15,21-1-15</inkml:trace>
  <inkml:trace contextRef="#ctx0" brushRef="#br0" timeOffset="5631.12">14330 10266 0,'0'0'0,"0"-21"15,0 42 16,0 0-31,0 0 16,0 0-16,0 1 0,0-1 0,21 0 16,-21 21-16,0-21 0,0 22 15,21-22-15,-21 0 0,21 21 0,-21-20 16,0-1-16,0 0 0,21 0 16,-21 0-16,22 0 0,-22 1 15,0-1-15,21-21 16,0 0-1,-21-21-15,21 21 16,-21-22-16,21 1 0,0-21 0,-21 21 16,0-22-16,22 22 0,-22-21 15,21 0-15,-21-1 0,0 1 0,21 0 16,0 20-16,-21-20 0,0 21 0,0 0 16,21 0-16,-21 42 62,0 0-62,21-21 31,1 0-31</inkml:trace>
  <inkml:trace contextRef="#ctx0" brushRef="#br0" timeOffset="6801.03">15071 10689 0,'0'-21'31,"21"0"-15,0 0-16,0 0 16,-21-1-16,0 1 0,21 0 15,-21 0-15,21-21 0,-21 20 0,0 1 16,0-21-16,0 21 0,-21 0 16,0-22-16,0 22 0,0 0 15,0 0-15,-1 21 0,1 0 16,0 0-16,0 0 15,0 0-15,0 21 0,-1 0 0,1 21 16,0-20-16,0 20 0,0-21 0,21 21 16,-21 1-16,21-1 0,-22 0 15,22 1-15,0-22 0,0 21 0,0-21 16,0 22-16,0-22 0,0 0 16,22 0-16,-1 0 0,0-21 15,0 22-15,0-22 0,0 0 0,1 0 16,-1 0-16,0 0 0,0-22 15,0 1-15,22 0 0,-22 0 0,0 0 16,0 0-16,0-22 0,0 1 16,-21 21-16,0-22 0,0 1 15,22 0-15,-22-1 0,0 22 0,0-21 16,0 21-16,0 0 0,0-1 16,-22 22-1,22 22-15,-21-1 16,21 0-16,0 21 0,0-21 15,-21 22-15,21-22 0,0 21 0,0-21 16,0 22-16,0-22 0,0 21 16,0-21-16,0 1 0,21-1 0,-21 0 15,21 0-15,1 0 0,-1-21 16,0 0-16,0 0 0,0 0 16,0 0-16,22 0 0,-22 0 0,0 0 15,0-21-15,0 0 0,22 0 0,-22 0 16,0-1-16,0 1 0,-21-21 15,21 0-15,-21 20 0,22-20 0,-22 0 16,0-1-16,0 22 0,0 0 16,0-21-16,0 21 0,0-1 15,0 44 1,0-1 0,0 0-16,0 0 15,0 21-15,0-20 0,0-1 0,0 21 16,0-21-16,0 0 0,0 1 15,0 20-15,0-21 0,0 0 0,0 0 16,0 1-16,0-1 16,0 0-16,0-42 47,0 0-47,0-1 15,0 1-15,0-21 0,0 21 16,0-22-16,0 22 0,0-21 0,0 0 15,0-1-15,0 22 0,21-21 16,0-1-16,0 22 0,0 0 16,0 0-16,22 0 0,-22 21 0,21 0 15,-21 0-15,22 0 0,-1 0 0,-21 0 16,22 21-16,-22 0 0,0 0 16,0 22-16,0-1 0,-21-21 0,0 21 15,0 1-15,0-1 0,0 0 16,0-20-16,0 20 0,0-21 0,0 21 15,0-20-15,0-1 0,0 0 0,0 0 16,0 0-16,0-42 47,21 21-47,1-21 0,-22 0 0,21 0 16,0-22-16,0 22 0,0-21 15,0-1-15</inkml:trace>
  <inkml:trace contextRef="#ctx0" brushRef="#br0" timeOffset="7091.53">16552 9991 0,'0'-21'0,"0"42"0,0-64 16,0 22-16,0 0 16,0 0-16,0 0 0,0 0 15,0 42 1,0 0-16,-21 0 15,21 21-15,0-20 0,0 20 0,0 0 16,0 1-16,-21-1 0,21 0 16,-21 1-16,21-1 0,0 0 0,0 1 15,-21-1-15,21 21 0,-22-20 0,22-22 16,0 21-16,0-21 0,0 22 16,0-22-16,0 0 0,0 0 0,22-21 15,-1 0-15,0 0 16,0 0-16,0 0 0,0 0 0,1 0 15,-1-21-15,0 0 0,0 0 16</inkml:trace>
  <inkml:trace contextRef="#ctx0" brushRef="#br0" timeOffset="7350.38">16383 10266 0,'0'0'0,"-21"0"0,42 0 32,0 0-17,0 0-15,22 0 0,-22-21 0,21 21 16,0 0-16,-20 0 0,20 0 0,-21 0 16,21-21-16,-20 21 0,-1 0 15,0 0-15,0 0 0,-21-22 0,21 22 16</inkml:trace>
  <inkml:trace contextRef="#ctx0" brushRef="#br0" timeOffset="8668.62">17378 10478 0,'-43'0'16,"43"-22"-16,0 1 15,0 0 1,0 0-16,0 0 0,22 0 15,-22-1-15,0 1 0,0 0 0,0 0 16,0 0-16,0 0 16,0-1-16,0 1 0,-22 0 0,1 0 15,0 0-15,0 0 0,0 21 0,0 0 16,-1 0-16,1 0 0,0 0 16,0 0-16,-21 21 0,20 0 0,1 0 15,0 0-15,0 0 0,0 22 16,0-1-16,-1 0 0,1 1 0,21-1 15,-21 0-15,21 1 0,-21-1 0,21-21 16,0 22-16,0-1 0,0-21 16,0 0-16,0 0 0,21 1 15,0-22-15,-21 21 0,21-21 0,1 0 16,20 0-16,-21 0 0,0 0 16,22 0-16,-22-21 0,21-1 0,-21 1 15,22 0-15,-22 0 0,0 0 0,0-22 16,21-20-16,-20 21 15,-1-1-15,-21 1 0,21 21 0,-21-22 16,0 1-16,0 21 0,0 0 16,0 0-16,0-1 0,-21 44 31,0-22-31,21 42 0,-22-21 16,22 21-16,0-20 0,-21 20 0,21 0 15,0 1-15,0-1 0,0 0 0,0-21 16,0 22-16,0-22 15,0 0-15,21 21 0,1-42 0,-1 22 16,0-1-16,0-21 0,21 0 0,-20 0 16,20 0-16,0 0 0,1 0 15,-1 0-15,0 0 0,22-21 0,-22-1 16,0 1-16,1-21 0,-1 21 16,-21-22-16,22 1 0,-22 0 0,0-1 15,0 1-15,0 0 0,-21 21 16,0-22-16,0 22 0,0-21 0,0 21 15,0-1-15,-21 22 0,0 0 16,0-21-16,0 21 0,-22 0 0,22 0 0,0 21 16,0 1-16,0-22 15,-22 42-15,22-21 0,0 0 0,0 22 16,0-1-16,21 0 0,-22-21 0,22 22 16,-21-22-16,21 21 0,0-21 15,0 1-15,0-1 0,0 0 0,21-21 16,1 21-16,-1-21 0,0 0 15,0 0-15,21 0 0,-20 0 0,-1 0 16,0-21-16,0 0 0,0 0 0,0-1 16,1 1-16,-1 0 0,-21 0 15,21-21-15,-21 20 0,21 1 16,-21 0-16,0 0 0,0 0 0,0 0 16,0-1-16,21 22 15,-21-21-15,0 42 16,0 1-1,0-1-15,0 0 0,0 21 16,0-21-16,-21 22 0,21-1 16,0 0-16,0 1 0,0-1 0,0 0 0,0 1 15,0-1-15,0 0 0,0 22 16,0-22-16,0 22 0,0-22 0,0 22 16,0-1-16,0 1 0,0-22 15,0 21-15,0 1 0,0-1 0,0-20 16,0-1-16,0 22 0,-21-43 15,21 21-15,-21 0 0,21-20 0,-21 20 16,-1-21-16,22 0 0,-21 0 16,0-21-16,0 0 15,0 0-15,0 0 0,-1 0 16,1-21-16,0 0 0,0 0 0,0 0 16,-22 0-16,22-22 0,0 22 15,0-21-15,0-1 0,21 1 16,0 0-16,0-43 0,0 43 15,0-1-15,0 1 0,0-21 16,21 20-16,0 1 0,-21 0 0,21-1 16,0 1-16,22 0 0,-22-1 0,0 1 15,0 0-15,0 20 0,1-20 16,20 0-16,-21 21 0,0-22 0,0 22 16,22-21-16,-22 21 0,0-1 0</inkml:trace>
  <inkml:trace contextRef="#ctx0" brushRef="#br0" timeOffset="9239.04">18351 10435 0,'0'-21'16,"0"0"0,0 0-1,0 0-15,22 21 0,-1-22 16,0 1-16,-21 0 0,21 21 15,0-21-15,0 0 0,1 0 0,-22-1 16,0 1-16,-22 21 31,1 0-31,0 0 0,0 0 0,0 0 16,-22 21-16,22 1 0,0 20 16,0-21-16,0 21 0,0-20 15,-1 20-15,22 0 0,0 1 0,0-22 16,0 21-16,0-21 0,0 22 15,22-22-15,-1 0 0,0 0 0,0 0 16,21-21-16,-20 0 0,20 0 0,0 0 16,1 0-16,-22 0 0,21 0 15,0 0-15,1-21 0,-1 0 0,-21 0 16,22 0-16,-1-22 0,0 22 0,-21-21 16,22-1-16,-22 1 0,0 21 15,0-21-15,0-1 0,-21 22 0,0 0 16,0 0-16,-21 21 31,0 0-31,0 21 0,0 0 16,21 21-16,0-20 0,0-1 15,0 21-15,0 0 0,0-20 0,0 20 16,0-21-16,0 0 0,0 22 0,0-22 16,0 0-16,0 0 0,0 0 15,0 0-15,0 1 16,0-44 15,-21 1-31,-1 0 0,1 0 16,21 0-16</inkml:trace>
  <inkml:trace contextRef="#ctx0" brushRef="#br0" timeOffset="10348.53">20532 9970 0,'0'0'0,"0"-22"0,0 1 16,0 0-16,0 0 15,0 0-15,-22 21 0,22-21 0,-21 21 0,0 0 16,0 0-16,0 0 0,0 0 16,-1 0-16,1 0 0,0 21 15,0 21-15,0-21 0,0 0 0,-1 22 16,22-1-16,-21 0 0,0 1 16,0-1-16,21 0 0,0 1 0,-21-1 15,21 0-15,-21 1 0,21-1 0,0 0 16,0-20-16,0 20 0,0-21 15,0 0-15,21 0 0,0 1 0,0-22 16,0 0-16,0 0 0,1 0 0,20 0 16,-21-22-16,0 1 15,22 0-15,-22 0 0,21 0 0,-21-22 16,0 22-16,1-21 0,-22 0 0,0-1 16,0 22-16,0-21 0,0-1 15,-22 1-15,-20 21 0,21-21 0,0 20 16,-22 1-16,22 0 0,-21 0 15,21 0-15,-22 21 0,22 0 0,0 0 16,0 0-16,0 0 0,21 21 31,21-21-31,0 0 0,0 0 16,22 0-16,-22 0 0,21 0 16,-21 0-16,22 0 0,-1 0 15,0-21-15,22 0 0,-22 21 0,0-22 16,1 1-16,-1-21 0,0 21 15,1 0-15,-1-1 0,-21 1 0,0 0 16,1 21-16,-22-21 0,21 0 0,-21 0 16,-21 21-1,-1 0-15,22 21 16,-21-21-16,21 21 0,-21 21 16,21-21-16,-21 22 0,21-1 0,0 0 15,0 1-15,0-1 0,0 0 0,0 22 16,0-22-16,0 22 15,0-1-15,0 1 0,0-1 0,0 1 16,0 20-16,0-20 0,0-1 0,21 1 16,0 21-16,-21-22 0,0 1 15,0 20-15,21-20 0,-21 20 0,0-20 16,0 21-16,0-22 0,0 1 0,0-1 16,-21-21-16,21 1 0,-21 20 0,0-42 15,0 22-15,0-22 0,-1 21 16,22-21-16,-21-21 0,0 22 0,0-22 15,0 0-15,0 0 0,-1 0 16,-20-22-16,21 22 0,0-21 16,0 0-16,-22-21 0,22 21 0,0-22 15,0 1-15,21 0 0,0-22 16,0 22-16,-21-22 0,21 1 0,0-1 16,0 1-16,0-1 0,0 1 15,21-1-15,0 1 0,0-1 0,0 1 16,0 20-16,22-20 0,-1-1 15,0 22-15,1-21 0,63-43 16,-43 42-16</inkml:trace>
  <inkml:trace contextRef="#ctx0" brushRef="#br0" timeOffset="10822.37">22585 9419 0,'0'-21'0,"0"42"0,0-63 16,0 21-16,0 0 15,0 42 1,0 0-16,0 0 16,0 0-16,0 22 0,0-1 0,0 0 15,0 22-15,0-1 0,0-20 16,0 20-16,0 1 0,0-1 0,0-21 15,0 22-15,0-22 0,0 1 0,0-1 16,0 0-16,0 1 16,0-1-16,-21-21 0,21 0 0,0 0 15,0 1-15,0-1 0,0-42 32,0-1-17,0-20-15,0 21 0,0 0 16,0-22-16,0 1 0</inkml:trace>
  <inkml:trace contextRef="#ctx0" brushRef="#br0" timeOffset="11124.76">22479 9864 0,'0'0'0,"-21"-43"0,0 1 16,-1 0-16,1-1 0,21 1 15,0 0-15,-21 21 0,21-22 0,0 22 0,0 0 16,0 0-16,0 0 0,0-1 16,21 1-16,0 0 0,1 0 15,-1 21-15,21-21 0,0 0 16,1 21-16,20 0 0,-20 0 0,-1 0 15,21 0-15,-20 0 0,-1 0 0,0 0 16,1 21-16,-22 0 0,21 0 16,-21 43-16,-21-22 0,0 0 15,0 1-15,-21-1 0,-21-21 0,21 21 16,-22 1-16,1-1 0,0-21 16,-1 22-16,1-22 0,0 0 0,21 0 15,-22 0-15,22 0 0,21 1 16,-21-1-16,42-21 15,21 0 1,-20 0-16,-1 0 16,0 0-16,21 0 0,-21 0 15</inkml:trace>
  <inkml:trace contextRef="#ctx0" brushRef="#br0" timeOffset="13731.24">23558 10054 0,'22'0'0,"-44"0"0,65 0 16,-43-21 0,21 21-16,-21-21 0,0 0 15,0 0-15,0-1 0,0 1 16,0 0-16,-21 0 16,0 0-16,-1 21 0,1 0 15,0 0-15,0 0 0,-21 0 16,20 21-16,1 0 0,-21 0 0,0 0 15,20 22-15,-20-1 0,21-21 16,-21 22-16,20-1 0,1 0 0,0-21 16,0 22-16,0 20 15,0-42-15,21 43 0,0-43 16,21 0-16,0-21 0,0 0 16,0 0-16,0 0 0,1-21 15,20 0-15,-21 21 0,21-21 0,-20-22 16,20 22-16,-21 0 0,0-21 15,22 21-15,-22-22 0,0 22 0,0-21 16,0-1-16,0 22 0,-21-21 0,0 21 16,0 0-16,0-1 0,0 1 15,0 0-15,0 42 16,0 0-16,0 1 16,0-1-16,0 0 0,0 0 15,0 0-15,0 22 0,0-22 0,0 21 16,0-21-16,0 22 0,0-22 15,0 21-15,0-21 0,0 0 16,22 1-16,-1-1 0,0 0 0,-21 0 16,42-21-16,-21 0 0,1 0 0,41 0 15,-42 0-15,22 0 16,-22-21-16,21 21 0,-21-21 0,22 0 16,-22-22-16,0 22 0,21 0 0,-21-21 15,1 20-15,-1-20 0,0 0 16,0 21-16,-21-22 0,0 22 0,21 0 15,-21 0-15,0 0 0,21-1 16,-21 44 15,0-1-31,0 0 0,0 0 16,0 0 0,22-21-1,-1 0 1,-21-21-1,0 0 1,0 0-16,0 0 16,0-1-16,0 1 0,0 0 15,-21 21 1,-1 0-16,1 21 16,0-21-16,21 21 0,-21 1 15,0-1-15,21 21 0,-21-21 0,-1 0 16,22 22-16,-21-22 0,21 21 15,0-21-15,0 22 0,0-22 0,0 21 16,0-21-16,0 1 0,0-1 0,0 0 16,21 0-16,1 0 0,-1 0 15,21-21-15,-21 0 0,22 0 0,-22 0 16,21 0-16,-21 0 0,22 0 0,-22-21 16,21 0-16,-21 0 0,0-21 15,1 20-15,-1-20 0,0 21 0,0-21 16,0-1-16,0-20 0,1 20 0,-22-20 15,0-1-15,0 22 0,0-21 16,21-1-16,-21 1 0,0-1 16,0 22-16,0-1 0,0 1 0,0 21 15,0 0-15,0 0 0,0 42 16,0 0 0,0 21-16,0 1 0,-21-1 15,21 0-15,0 22 0,0-22 0,0 22 16,0-22-16,-22 21 0,22-20 0,-21-1 15,21 0-15,0 1 0,0-22 0,-21 21 16,21-21-16,0 1 0,-21-1 16,21 0-16,0-42 47,0 0-47,21-1 0,0 1 15,0 0-15,1-21 0,-1 21 0,0-1 16,0-20-16,0 21 0,22 0 15,-22 0-15,21-1 0,-21 1 0,22 0 16,-22 21-16,0 0 0,0 0 0,0 0 16,0 21-16,-21 0 15,0 1-15,0-1 0,-21-21 16,0 21-16,0-21 0,0 21 16,0-21-16,-1 0 0,1 21 15,0-21-15,-21 21 0,21-21 0,-1 0 16,1 0-16,0 0 0,0 0 0,21 22 15,-21-22-15,0 0 16,21 21-16,0 0 0,0 0 16,0 0-16,0 0 0,0 1 15,0-1-15,0 0 16,21 0-16,0 0 0,0 0 0,43 1 16,-22-1-16,0-21 0,1 21 15,20-21-15,-21 0 0,22 0 16,-1 0-16,1 0 0,-1 0 0,-20 0 15,20 0-15,1-21 0,-22 0 0,0-1 16,22 22-16,-22-42 16,-21 21-16,22 0 0,-22 0 0,21-22 15,-21 22-15,1-21 0,-1-1 0,-21 22 16,0-21-16,0 21 0,0 0 16,0-1-16,-21 1 0,-1 0 0,1 21 15,0 0-15,0 0 0,-21 0 0,20 0 16,-20 0-16,21 21 0,0 22 15,-22-22-15,22 0 0,0 21 16,0-21-16,0 1 0,0 20 0,21-21 16,0 43-16,0-43 0,0 0 15,0 0-15,0 0 0,21 0 16,0 1-16,0-22 0,0 0 16,22 0-16,-22 0 0,0 0 15,0 0-15,0-22 0,0 1 0,1 21 16,-1-21-16,-21 0 0,21 0 0,0 0 15,0-1-15,-21-20 0,0 21 16,21-21-16,-21 20 0,22-20 16,-22 21-16,0 0 0,0 0 0,0-1 15,-22 22 1,22 22-16,-21-1 16,21 0-16,0 0 0,-21 0 0,21 0 15,0 1-15,0-1 16,0 21-16,0-21 0,0 0 0,0 1 15,0-1-15,21 0 0,0 0 0,1-21 16,20 21-16,-21 0 0,21-21 16,1 0-16,20 22 0,-20-22 0,-1 0 15,21 0-15,-20 0 0,-1 0 0,0-22 16,1 1-16,-1 0 0,0 21 16,1-21-16,-22 0 0,21-22 15,-21 22-15,1 0 0,-1-21 0,-21 21 16,0-22-16,0 22 0,0-21 15,0 21-15,0-1 0,-21 1 0,-22 21 16,22 0-16,0 0 16,-21 0-16,-1 0 0,22 21 0,-21 1 15,21-1-15,-22 0 0,22 0 0,-21 21 16,21-20-16,-1-1 0,22 21 16,0-21-16,0 0 0,0 1 15,0-1-15,0 0 0,0 0 0,22-21 0,-1 21 16,21-21-16,-21 0 0,0 0 15,22 0-15,-22 0 0,21 0 16,1 0-16,-22 0 0,0-21 0,21 21 16,-21-21-16,1 0 0,-1 0 15,0-1-15,0 1 0,-21-21 0,0 21 16,0 0-16,0-1 0,0-20 0,0 21 16,0 0-16,-21 21 31,0 21-31,0 0 0,21 0 15,-22 0-15,1 1 0,21 20 16,-21-21-16,0 0 0,21 22 0,-21-1 16,0 0-16,21-21 0,-22 22 15,1-1-15,21 0 0,-21 1 0,21 20 16,0-20-16,-21-1 0,0 0 16,21 22-16,0-22 0,0 0 15,-21 22-15,21-22 0,0 22 0,0-1 16,0 1-16,0-22 0,0 22 0,-22-1 15,22 1-15,0-22 0,-21 0 16,21 22-16,0-22 0,0 0 0,-21 1 16,21-22-16,0 21 0,-21-21 0,21 1 15,0-1-15,0 0 16,-21-21 0,0 0-16,21-21 0,0 0 15,0-1-15,0 1 0,-22 0 0,22-21 16,0 21-16,0-22 0,0-20 15,0 20-15,0-20 0,0-1 16,0 1-16,0-1 0,22 1 0,-1-1 16,0 1-16,21-22 0,-21 22 15,22-1-15,-1 1 0,0-1 0,-20 22 16,20-22-16,0 22 0,1 0 16,-1-1-16,-21 22 0,21-21 0,-20 21 15,-1 0-15,21-1 0,-21 1 16,0 0-16,1 0 0,-1 0 0,0 0 15,-21-1-15,21 1 0,21-21 16,-42 21-16,22 0 0</inkml:trace>
  <inkml:trace contextRef="#ctx0" brushRef="#br0" timeOffset="14371.98">26924 10075 0,'21'0'31,"0"0"-31,0-21 16,1 21-16,-1 0 0,0-21 0,0 0 16,0 21-16,0-21 0,-21 0 15,22 21-15,-1-22 0,-21 1 0,21 0 16,-21 0-16,0 0 0,0 0 16,-21 21-1,0 0-15,-1 0 16,1 21-16,0 0 0,0 0 15,-21 0-15,20 0 0,1 1 0,0-1 16,0 21-16,0-21 0,0 0 0,21 1 16,0 20-16,0-21 0,0 0 15,0 0-15,0 1 0,0-1 16,21-21-16,0 21 0,0-21 16,21 0-16,-20 0 0,20 0 15,-21 0-15,21 0 0,1 0 0,-1-21 16,0 0-16,-20-1 0,20 1 15,0 0-15,1 0 0,-1-21 16,0-1-16,-21 22 0,22-21 0,-22-1 16,0 1-16,0 0 0,-21 21 15,0-22-15,0 22 0,0 0 0,0 0 16,0 0-16,-21 21 16,0 0-16,0 0 0,0 42 15,21-21-15,-22 0 0,22 22 0,0-22 16,0 21-16,0-21 0,0 22 15,0-22-15,0 0 0,0 0 0,0 21 16,22-20-16,-1-1 0,-21 0 16,0 0-16,21 0 15,-42-21 32,0 0-47,-1 0 31,44 0 1,-22-21-32</inkml:trace>
  <inkml:trace contextRef="#ctx0" brushRef="#br0" timeOffset="14554.87">27940 10266 0,'0'0'16,"0"21"-16,-21 0 16,0-21-16,21 21 0,-22-21 15,22 22-15</inkml:trace>
  <inkml:trace contextRef="#ctx0" brushRef="#br0" timeOffset="16083.17">9271 13018 0,'0'0'0,"-21"0"0,0 0 16,-1 0-16,1 0 0,0 0 16,0 0-16,0 0 0,0 0 15,-1 0-15,1 0 0,0 21 16,0-21-16,0 21 16,42-21 30,0 0-46,0 0 16,22 0-16,-22 0 0,0 0 16,21 0-16,1 0 0,-1 0 0,0 0 15,1 0-15,-1 0 0,0 0 16,22-21-16,-22 21 0,0 0 0,22-21 16,-1 21-16,-20-22 0,20 22 15,1-21-15,-22 21 0,0 0 16,22-21-16,-22 21 0,-21 0 0,22 0 15,-22 0-15,0 0 0,0 0 16,-21-21-16,21 21 16,-42 0 46,0 0-62,0 0 0,0 0 16,0 0-16,-1 0 0,1 0 15,-21 0-15</inkml:trace>
  <inkml:trace contextRef="#ctx0" brushRef="#br0" timeOffset="16533.73">9207 13102 0,'0'0'0,"-63"0"16,42 0-16,0 21 0,-1-21 16,1 0-16,0 0 15,0 0 1,21 22 15,21-22-31,21 0 0,-20 0 0,-1 0 16,21 0-16,0 0 0,1 0 15,-1 0-15,22-22 0,-22 1 0,21 21 16,-20-21-16,20 21 0,1-21 0,-22 21 16,22 0-16,-22-21 0,0 21 15,1 0-15,41-21 0,-63 21 16,1 0-16,-1 0 0,0 0 16,0 0-16,0 0 15,-21-22 1,0 1 46,-21 21-46,0 0-16,0-21 16</inkml:trace>
  <inkml:trace contextRef="#ctx0" brushRef="#br0" timeOffset="17062.72">9969 12615 0,'0'22'31,"0"-1"-31,0 0 16,0 0-16,22 0 16,-1 0-16,0 1 15,0-22-15,0 21 0,22-21 0,-22 0 16,0 0-16,21 21 0,-21-21 16,1 0-16,20 0 0,-21 0 15,0 0-15,0 0 0,1 0 16,-1 0-16,0 0 0,0 0 0,0 0 15,0 0-15,-21 21 0,0 0 16,0 0 0,0 1-16,0-1 15,-21 0-15,0 0 0,0 0 16,-21 22-16,20-22 0,-20 0 16,21 21-16,-21-21 0,20 1 0,-20 20 15,21-21-15,0 0 0,-22 0 16,22 1-16,0-1 0,0 0 0,0 0 15,21 0-15,0 0 0,-21-21 0,21 22 16,-22-22-16,44 0 63,-1 0-63,-21-22 0,21 1 15,0 0-15,-21 0 0</inkml:trace>
  <inkml:trace contextRef="#ctx0" brushRef="#br0" timeOffset="18322.56">11747 12700 0,'0'0'15,"0"-21"-15,-21 21 0,-21-42 16,42 20-16,0 1 16,0 0-16,0 0 15,0 0-15,0 0 16,0 42 15,0 0-15,0 0-16,0 0 0,0 22 15,0-22-15,21 21 0,-21 0 0,0 1 16,0-1-16,0-21 0,0 22 0,0-1 16,0-21-16,0 21 0,0-20 15,0 20-15,0-21 0,0 0 0,0 0 16,0 1-16,21-22 15,0-22 17,1 22-32,-22-21 0,21-21 15,-21 21-15,21 0 0,-21-22 0,21 1 16,-21 21-16,21-22 0,-21 1 0,0 0 16,21-1-16,1 22 0,-22-21 15,21 21-15,-21 0 0,21-1 16,0 22-16,0 0 15,-21 22-15,21-22 0,1 21 16,-22 0-16,0 21 0,21-21 0,-21 22 16,21-22-16,-21 21 0,21-21 15,-21 22-15,0-22 0,21 0 16,-21 0-16,21 0 0,1 1 0,-22-1 16,21 0-16,0-21 0,0 0 15,0 0-15,0 0 0,1 0 16,-1 0-16,0 0 0,0 0 15,0-21-15,0 0 0,1-1 0,-1 1 16,0-21-16,0 21 0,0-22 0,-21 1 16,21 0-16,1 21 0,-22-22 15,21 1-15,-21 0 0,0-1 0,0 22 16,0 0-16,0-21 0,0 20 0,0 1 16,0 0-16,0 42 31,0 0-16,0 22-15,-21-22 0,21 0 16,0 21-16,-22 1 0,22-22 0,0 21 16,0 1-16,0-1 0,0 0 15,0-21-15,0 22 0,0-22 0,0 0 16,0 0-16,22 0 0,-1 1 0,0-1 16,0-21-16,0 0 0,0 0 15,1 0-15,-1 0 0,0 0 0,0 0 16,21-21-16,-20-1 0,20 1 15,-21 0-15,0-21 0,22 21 16,-22-22-16,21 22 0,-21-21 0,0-1 16,1 22-16,-1-21 0,-21 21 15,0-22-15,0 22 0,0-21 0,0 21 16,0 0-16,0-1 0,-21 22 16,-1 0-16,1 0 15,0 22-15,21-1 0,-21 0 0,0 0 16,21 21-16,-21-20 0,21 20 15,0 0-15,0 1 0,0-1 0,0 0 16,0-21-16,0 22 0,21-1 0,0-21 16,0 0-16,0 1 0,22 20 15,-1-21-15,-21-21 16,21 0-16,-20 0 0,20 0 0,0 0 0,1 0 16,-22 0-16,21 0 15,0-21-15,1 0 0,-22 0 0,21-1 16,1-20-16,-22 21 0,21-21 0</inkml:trace>
  <inkml:trace contextRef="#ctx0" brushRef="#br0" timeOffset="18728.89">14647 12107 0,'0'-21'0,"0"42"0,0-63 0,0 21 0,0 0 15,-21 0-15,0-1 0,0 22 16,0 0-16,-1 0 0,1 0 16,0 22-16,0-22 0,0 21 0,0 21 15,-1 0-15,1-20 0,0 20 16,0 21-16,0-20 0,0-1 0,21 0 15,-22 64-15,22-63 16,0-1-16,0 0 0,0 1 16,0-1-16,0-21 0,0 21 0,22-20 15,-1 20-15,0-21 0,0 0 0,0-21 16,22 21-16,-22-21 0,21 0 16,0 0-16,-20 0 0,20 0 0,0 0 15,-21-21-15,22 21 0,-1-21 16,0 0-16,-20 0 0,20 0 0,0-22 15,1 22-15,-22 0 0,21-21 0,-21 20 16,0-20-16</inkml:trace>
  <inkml:trace contextRef="#ctx0" brushRef="#br0" timeOffset="19622.5">15071 12552 0,'21'-42'0,"0"-1"0,-63 128 0,84-191 15,-42 64-15,0 21 0,0-1 16,-21 1-16,0 21 0,-1 0 16,1 0-16,0 0 0,0 0 0,0 0 15,0 21-15,-1-21 0,1 22 16,0-1-16,0 0 0,0 21 0,21-21 15,-21 1-15,-1 20 0,22-21 0,-21 0 16,21 22-16,0-22 0,0 21 16,0-21-16,0 0 0,0 1 15,0-1-15,0 0 0,0 0 0,21-21 16,1 0-16,-1 0 0,0 0 16,0 0-16,0-21 0,0 21 15,1-21-15,-1 0 0,0-1 0,0 1 16,0 0-16,0 0 0,-21 0 15,0-22-15,22 22 0,-22 0 0,0-21 16,0 21-16,0-1 0,0 1 16,0 0-16,0 0 0,0 0 0,0 42 31,0 0-31,0 0 16,0 0-16,-22 1 0,22-1 0,0 21 15,0-21-15,0 0 0,0 1 0,0 20 16,0-21-16,0 0 0,0 0 15,22 1-15,-1-1 0,0 0 16,0-21-16,21 0 0,-20 21 0,20-21 16,-21 0-16,21 0 0,-20 0 15,20 0-15,-21-21 0,0 21 0,0-21 16,1 0-16,-1-1 0,0 1 16,0 0-16,-21 0 0,0 0 0,0 0 15,0-1-15,0 1 0,0 0 16,0 0-16,0 0 0,0 0 0,0-1 15,0 44 17,0-1-32,0 0 0,0 0 15,0 0-15,0 0 0,0 1 16,0 20-16,0-21 0,-21 0 16,21 0-16,0 1 0,0-1 0,0 0 15,0 0-15,0 0 0,0 0 16,-21-21 15,21-21-15,0 0-16,0 0 15,0 0-15,0 0 0,0-1 0,0 1 16,0 0-16,0 0 16,0-21-16,21 20 0,0-20 0,0 21 0,22-21 15,-22 20-15,21 1 0,0 0 16,-20-21-16,20 42 0,0-21 15,-21 21-15,22 0 0,-22 0 0,0 0 16,0 21-16,0-21 0,1 21 16,-22 21-16,0-21 0,0 1 0,0-1 15,0 21-15,0-21 0,0 22 16,0-22-16,0 0 0,-22 21 0,22-21 16,-21 1-16,21-1 0,0 0 0,-21-21 15,21 21-15,0 0 0,21-42 47,0 0-47,-21 0 16,22 21-16,-22-21 15</inkml:trace>
  <inkml:trace contextRef="#ctx0" brushRef="#br0" timeOffset="21028.5">16849 12467 0,'0'21'0,"0"-42"0,0 64 0,0-22 16,0 0-16,21 0 15,-21 0-15,0 0 16,0 1-1,0-44 17,21 1-32,-21 0 0,21 0 15,0 0-15,-21 0 0,21-1 0,1-20 16,-1 0-16,0-1 0,0 1 16,0 0-16,0-1 0,1 1 0,-1 0 15,0-1-15,0 22 0,-21 0 16,0 0-16,-21 42 15,0 0 1,0 0-16,-1 22 0,1-22 16,0 21-16,21 1 0,0-1 0,0 0 15,0 1-15,0 20 0,21-42 16,0 22-16,1-22 0,-1 0 16,0 21-16,0-21 0,21 1 0,-20-1 15,-1 0-15,-21 0 16,0 0-16,-21-21 15,-1 0-15,1 0 16,0 0-16,0 0 0,-21 0 16,20 0-16,-20-21 0,21 0 15,0 21-15,-22-21 0,22 0 0,0-1 16,0 22-16,21-21 16,0 42-1,21 1 1,0-1-16,0 0 0,1 0 15,-1-21-15,0 21 0,21 0 0,-21 1 16,22-22-16,-22 21 0,21-21 16,1 0-16,-1 0 0,-21 0 0,21 0 15,1 0-15,-22 0 0,21-21 16,-21-1-16,22 22 0,-22-21 0,21 0 16,-21 0-16,1-21 0,20 20 0,-21-20 15,-21 21-15,21-21 0,0-1 16,-21 1-16,22-22 0,-22 22 15,0 0-15,0-22 0,0 22 0,0 0 16,0-1-16,0 1 0,0 0 16,0 20-16,0 1 0,0 0 0,-22 21 15,1 0 1,21 42-16,0-20 0,0 20 16,-21 0-16,21 1 0,0-1 0,0 0 15,0 64-15,0-64 16,0 1-16,0-1 0,0 0 0,0 1 15,0-22-15,0 21 0,0 1 0,0-22 16,0 21-16,21-21 16,0 0-16,-21 1 0,22-22 0,-1 21 15,0-21-15,0 0 0,0 0 0,0 0 16,22-21-16,-22-1 0,0 22 16,0-21-16,0 0 0,1 0 0,-1-21 15,0 20-15,-21 1 0,21-21 0,0 21 16,-21-22-16,0 22 0,0-21 15,0 21-15,0 0 0,0-1 0,21 1 16,-21 42 0,0 1-1,0 20-15,0-21 0,-21 0 16,21 22-16,0-22 0,0 21 16,0-21-16,0 22 0,0-22 0,0 0 15,0 0-15,0 21 0,0-20 0,0-1 16,21-21-16,1 0 15,-1 0-15,0 0 0,0 0 16,0 0-16,22 0 0,-22-21 0,0-1 16,0 1-16,0 0 0,-21-21 15,21 21-15,-21-22 0,22 22 0,-22-21 16,0 21-16,0-22 0,-22 22 0,1-21 16,0 21-16,0-1 15,0 1-15,0 0 0,-22 21 0,1 0 16,0 0-16,20 0 15,1 0-15,0 21 0,0-21 0,0 21 16,0 1-16,-1-22 0,22 21 0,0 0 16</inkml:trace>
  <inkml:trace contextRef="#ctx0" brushRef="#br0" timeOffset="21251.38">17547 12361 0,'-21'0'16,"42"0"-16,-42 22 0,42-22 16,0 0-1,0 0-15,22 0 0,-22 0 16,0 0-16,21 0 0,-20 0 15,-1-22-15,21 22 0,-21 0 0,0 0 16,22-21-16,-22 21 0,0-21 0,0 21 16,22 0-16,-22 0 15,0 0-15</inkml:trace>
  <inkml:trace contextRef="#ctx0" brushRef="#br0" timeOffset="21703.63">18648 12488 0,'0'-21'31,"0"0"-31,0 0 0,21 21 16,0-21-16,0 0 0,0 21 15,1-22-15,-1 22 16,0 0-16,0 0 0,0 0 15,0 22-15,-21-1 0,22 0 16,-22 0-16,21 0 0,-21 0 16,0 1-16,0 20 0,0-21 0,0 0 15,0 0-15,0 22 0,0-22 0,0 0 16,0 0-16,0 0 0,0 1 16,0-1-1,0-42 16,0-1-31,0 1 0,0 0 0,0 0 16,0 0-16,0 0 0,0-1 16,21 1-16,-21-21 0,21 21 15,-21-22-15,21 22 0,-21 0 0,21-21 16,1 21-16,-22-1 0,21 1 16,0 21-16,0 0 15,0 0-15,0 0 16,1 0-16,-1 0 0,-21 21 15</inkml:trace>
  <inkml:trace contextRef="#ctx0" brushRef="#br0" timeOffset="22070.42">19262 12573 0,'0'0'16,"21"0"-1,0 0-15,0 0 0,0 0 16,0 0-16,1-21 0,-1 0 0,0 21 15,21-21-15,-21-1 0,1 1 16,-1 0-16,0 0 0,0 0 0,0 0 16,-21-1-16,0 1 0,0 0 0,0 0 15,0 0-15,-21 21 16,0 0-16,-21 0 0,20 0 16,1 21-16,-21 0 0,21 0 15,0 0-15,-22 22 0,22-22 16,0 21-16,0-21 0,0 22 0,21-22 15,0 21-15,0-21 0,0 22 16,0-22-16,0 0 0,0 0 0,0 0 16,21 1-16,0-22 0,21 21 0,-21-21 15,1 0-15,20 0 0,-21 0 16,0 0-16,22 0 0,-22 0 0,21 0 16,-21-21-16,22-1 0,-22 22 0,0-21 15,0 0-15,0 0 0,0 0 16,-21 0-16,22 21 0</inkml:trace>
  <inkml:trace contextRef="#ctx0" brushRef="#br0" timeOffset="22703.06">20934 12319 0,'0'-42'0,"0"84"0,0-105 0,21 20 0,-21 1 16,0 21-16,21-22 0,-21 1 0,21 0 15,-21 21-15,0-22 0,0 22 16,21-21-16,-21 21 0,0-1 16,22 22-1,-22 22-15,0-1 0,0 21 16,0 0-16,0 1 0,0-1 0,0 0 15,0 22-15,0-22 16,0 22-16,0-22 0,0 0 0,0 1 16,0-1-16,0 0 0,0-20 15,0 20-15,0-21 0,0 0 0,0 0 16,0 1-16,-22-22 31,1 0-31,0 0 16,21-22-16,-21 1 0,0 0 0,0 21 15</inkml:trace>
  <inkml:trace contextRef="#ctx0" brushRef="#br0" timeOffset="23532.1">20637 12383 0,'0'0'0,"-21"0"16,42 0 0,1 0-16,-1 0 0,0 0 15,21 0-15,-21 0 0,22 0 16,-1 0-16,0-22 0,1 22 0,-1-21 15,0 21-15,22-21 0,-22 21 16,22-21-16,-22 0 0,0 0 0,1-1 16,-1 1-16,0 0 0,-20 0 0,-1 0 15,0 0-15,0-1 0,-21 1 16,0-21-16,0 21 0,0 0 0,0-22 16,0 22-16,0 0 0,-21 21 0,21-21 15,-21 21 1,0 0-16,-1 21 15,22 0-15,0 0 0,0 22 16,0-1-16,0 0 0,0 1 0,0-1 16,0 0-16,0 22 0,0-22 0,0-21 15,0 22-15,0-1 0,0-21 16,0 21-16,0-20 0,0-1 0,0 0 16,0 0-16,0 0 0,0 0 0,0 1 15,0-44 16,0 1-31,0 0 16,0 0-16,0 0 16,0-22-16,0 22 0,0 0 0,0-21 15,22 21-15,-1-1 0,0-20 0,0 21 16,0 0-16,0 21 0,1-21 16,-1 21-16,0 0 0,0 0 0,21 0 15,-20 0-15,-1 21 0,0 0 16,-21 0-16,0 0 0,21 0 0,-21 1 15,0-1-15,0 0 0,0 21 16,0-21-16,0 1 0,0-1 0,0 0 16,0 0-16,-21 0 0,21 0 15,21-21 17,0 0-32,0 0 0,1 0 0,-1 0 15,0-21-15,0 21 0,0-21 0,0 0 16,22 0-16,-22 0 0,0-1 15,-21 1-15,21 0 0,0-21 16,1 21-16,-22-1 0,0-20 0,0 21 16,0 0-16,0-22 0,0 22 15,-22 42 1,1 1-16,0-1 16,21 0-16,0 21 0,-21-21 15,21 1-15,-21 20 0,21-21 0,0 0 16,0 22-16,0-22 0,0 0 15,0 0-15,0 0 0,0 0 0,0 1 16,21-22-16,0 21 0,0-21 16,0 0-16,1 0 0,-1 0 15,0 0-15,0 0 0,0 0 0,22-21 16,-22-1-16,21 1 0</inkml:trace>
  <inkml:trace contextRef="#ctx0" brushRef="#br0" timeOffset="24123.76">23410 12277 0,'0'0'15,"0"-21"-15,0-1 0,0 1 16,0 0-16,0 0 0,0 0 15,0 0-15,0-1 0,0 1 16,-21 21-16,0 0 0,0 0 16,0 0-16,-22 0 0,22 21 15,0 1-15,0-1 0,-22 21 16,22-21-16,0 22 0,-21-22 0,21 21 16,-1-21-16,1 22 0,21-1 15,0-21-15,0 0 0,0 0 0,0 1 16,21 20-16,1-42 15,-1 0-15,21 0 0,-21 0 16,0 0-16,1 0 0,-1 0 0,0 0 16,0-21-16,0 0 0,0 21 15,1-22-15,20 1 0,-42 0 0,21-21 16,0 21-16,0-22 0,-21 22 16,0-21-16,22-1 0,-22 1 0,0 0 15,0-1-15,0 1 0,0 0 16,0-1-16,0 1 0,0 21 0,0-21 15,0 20-15,-22 22 16,22 22 0,0-1-16,0 0 0,-21 21 15,21 1-15,-21-1 0,21 0 0,0 1 16,0-1-16,0 0 0,0 1 16,0-1-16,0 0 0,0-21 0,0 22 15,21-22-15,-21 0 0,21 0 0,-21 0 16,22-21-16,-1 22 0,0-22 15,0 0-15,0 0 0,0 0 16,1 0-16,20 0 0,-21 0 16,21-22-16,1 1 0,-22 21 0,21-21 15</inkml:trace>
  <inkml:trace contextRef="#ctx0" brushRef="#br0" timeOffset="24616.09">24172 12129 0,'0'0'0,"-42"-22"15,21 22 1,0 0-16,-1 0 16,1 22-16,0-22 0,0 21 0,21 0 15,-21 0-15,0 0 0,-1 0 0,1 22 16,0-22-16,21 0 16,0 0-16,-21 0 0,21 1 0,-21-1 15,21 0-15,0 0 0,0 0 0,0 0 16,0 1-16,21-22 15,0 0-15,0 0 0,0 0 16,1 0-16,-1 0 0,0 0 0,0-22 16,0 1-16,0 21 0,1-21 15,-1 0-15,0 0 0,0 0 16,0-22-16,0 22 0,1 0 0,-22-21 16,0 20-16,0 1 0,21-21 15,-21 21-15,0 0 0,0 42 31,0 0-31,-21-21 0,-1 21 16,22 0-16,0 22 0,-21-22 0,21 0 16,-21 0-16,21 0 0,-21 0 15,21 1-15,0-1 0,0 0 0,0 0 16,0 0-16,0 0 0,0 1 16,21-22-16,0 0 0,0 0 15,1 0-15,-1 0 0,0 0 0,0 0 16,0 0-16,0 0 15,1-22-15,-1 1 0,0 0 0,0 21 16,0-42-16,-21 21 0,21-1 16,1-20-16,-1 21 0</inkml:trace>
  <inkml:trace contextRef="#ctx0" brushRef="#br0" timeOffset="24866.46">24596 11896 0,'0'0'0,"0"-21"0,0-1 15,-22 22 1,1 22-16,21-1 15,-21 21-15,0-21 16,21 0-16,-21 22 0,21-1 0,0 0 16,0-20-16,-21 20 0,21 0 15,-22-21-15,22 22 0,0-22 0,-21 21 16,21-21-16,0 1 0,0-1 16,0 0-16,0 0 0,0 0 15,0 0-15,0 1 0,21-22 16,1 0-16,-1 0 0,0 0 0,0 0 15,0 0-15,0 0 16,1 0-16,20-22 0,-21 22 0,0-21 16,22 0-16,-22 21 0</inkml:trace>
  <inkml:trace contextRef="#ctx0" brushRef="#br0" timeOffset="25399.15">25104 12171 0,'0'-21'16,"0"0"15,-22 21-31,1 0 16,0 0-16,0 0 0,0 0 16,0 21-16,-1 0 0,1 0 0,-21 0 15,21 0-15,-22 22 0,22-22 0,0 0 16,0 21-16,-21-20 0,42-1 15,-22 21-15,1-21 0,21 0 16,0 1-16,0-1 0,0 0 16,21-21-1,1 0-15,-1 0 0,0 0 0,0 0 16,21 0-16,-20-21 0,-1 21 0,21-21 16,-21-1-16,22 1 0,-22 0 15,0 0-15,21 0 0,-21 0 0,1-22 16,-1 22-16,0 0 0,0-21 15,0 20-15,-21 1 0,0 0 16,21 0-16,-21 0 16,0 42-1,0 0-15,0 0 16,-21 22-16,0-22 0,21 0 0,0 0 16,0 0-16,-21 0 0,21 1 15,0-1-15,0 0 0,0 0 0,0 0 16,0 0-16,21-21 15,0 0-15,0 0 16,1 0-16,20 0 0,-21 0 0,0 0 16,0-21-16,22 21 0,-22-21 15,0 0-15,0 21 0,22-21 16,-22 0-16,0-1 0,0 1 0</inkml:trace>
  <inkml:trace contextRef="#ctx0" brushRef="#br0" timeOffset="25647.01">24596 12065 0,'0'0'16,"-43"0"0,64 0-1,1 0-15,20 0 16,-21 0-16,0 0 0,22 0 0,-1 0 15,0 0-15,-21-21 0,22 21 0,-1 0 16,0 0-16,-20 0 16,20 0-16,-21-21 0,0 21 0,0 0 15,1 0-15,-22-21 0</inkml:trace>
  <inkml:trace contextRef="#ctx0" brushRef="#br0" timeOffset="26186.71">26310 12383 0,'0'0'16,"0"-22"-16,0 1 0,0 0 0,0-21 0,0 21 15,0-1-15,0 1 0,0-21 16,0 21-16,0 0 0,0-1 16,0 44-1,0-1 1,0 0-16,0 0 0,0 0 15,0 22-15,0-22 0,0 0 0,0 0 16,0 0-16,0 22 0,0-22 16,0 0-16,0 0 0,0 0 15,0 0-15,0 1 16,0-44 15,-21 22-31,21-21 16</inkml:trace>
  <inkml:trace contextRef="#ctx0" brushRef="#br0" timeOffset="26506.53">26289 11980 0,'0'-21'0,"0"42"0,0-63 0,-21 42 0,0 0 16,-1 0 0,22 21-1,0 0-15,0 1 0,0-1 16,22-21-1,-1 0 1,0 0-16,-21-21 0,21 21 16,-21-22-16,21 1 0,-21 0 15,0 0-15,0 0 16,0 0-16,-21 21 16,0 0-16,0 0 0,0 0 15,-1 0-15,1 0 0,0 21 16,21 0-16,0 0 15,0 0-15,0 0 0,0 1 0,0 20 16,21-21-16,0 0 0,1 0 0,-1 1 16,0-1-16,0 0 0,0-21 15,0 0-15,1 0 0</inkml:trace>
  <inkml:trace contextRef="#ctx0" brushRef="#br0" timeOffset="26951.78">26670 12086 0,'0'0'0,"0"-21"15,-21 21 1,21 21-16,-21 0 16,21 1-16,-22-1 0,22 0 0,0 0 15,0 0-15,0 22 0,0-22 16,0 0-16,0 21 0,0-21 0,22 1 16,-22-1-16,0 0 0,0 0 0,0 0 15,0 0-15,0-42 63,0 0-63,-22 21 0,22-21 0,0-21 0,0 20 15,0 1-15,0-21 0,0 0 0,0 20 16,0-20-16,0 0 16,22-1-16,-1 1 0,0 21 0,0-21 15,21 20-15,-20 1 0,20 21 0,0 0 16,-21 0-16,22 0 0,-1 21 15,-21-21-15,22 43 0,-22-22 16,0 0-16,0 21 0,0-20 0,-21 20 16,0 0-16,0-21 0,0 1 0,0 20 15,0-21-15,0 0 0,0 0 0,-21 1 16,21-1-16,0 0 16,0-42 15,0 0-31,0-1 15</inkml:trace>
  <inkml:trace contextRef="#ctx0" brushRef="#br0" timeOffset="27630.91">28173 11642 0,'0'0'16,"0"-21"-16,0-22 15,0 22-15,-21 21 16,-1 0 0,1 21-16,0 0 0,0 1 15,0-1-15,0 21 0,-1 0 16,22 1-16,-21-1 0,21 22 0,-21-22 15,0 64-15,21-43 0,0-20 16,0-1-16,0 0 0,0 1 16,0-1-16,0-21 0,0 0 0,21 22 15,0-43-15,22 21 0,-22 0 16,0-21-16,0 0 0,21 0 0,-20 0 16,20 0-16,0-21 0,-21 0 0,22-1 15,-22 1-15,21-21 16,-21 21-16,1-22 0,-1 1 0,0 0 15,-21-22-15,21 22 0,-21-22 16,0 22-16,0 0 0,0-22 0,-21 22 16,0 0-16,0-1 0,-1 1 0,-20 0 15,21-1-15,-21 22 0,20 0 16,-20 21-16,21 0 0,-21 0 0,20 0 16,1 0-16,-21 21 0,21 0 15,0 0-15,21 1 0,-22 20 16,22-21-16,-21 21 0,21-20 0,0 20 0,0 0 15,0-21-15,0 22 0,0-1 16,21-21-16,1 0 0,-1 22 16,0-22-16,21-21 0,-21 21 0,22 0 15,-22-21-15</inkml:trace>
  <inkml:trace contextRef="#ctx0" brushRef="#br0" timeOffset="28022.68">28554 12002 0,'0'-22'0,"0"44"0,0-65 16,0 22-16,0 0 0,0 0 16,0 0-1,21 42 1,0 0 0,0 0-16,0 0 0,1 22 0,-1-22 15,0 21-15,0-21 0,-21 22 16,0-22-16,21 21 0,-21-21 0,0 22 15,0-22-15,0 0 0,0 0 16,0 0-16,0 0 0,-21-21 16,21-21 15,0 0-31,0 0 16,0-21-16,0 20 0,0-20 0,21 0 15,0 21-15,-21-22 0,22 1 16,-22 0-16,21-1 0,-21 22 15,21 0-15,-21 0 0,21 0 16,0-1-16,0 22 16,1 0-16,-1 0 0,0 0 15,0 0-15,0 0 16,0 22-16,1-22 0</inkml:trace>
  <inkml:trace contextRef="#ctx0" brushRef="#br0" timeOffset="28571.37">29654 12192 0,'0'0'0,"0"-21"0,0 0 0,0 0 16,0-1-16,0 1 0,0 0 0,0-21 15,0 21-15,-21-1 0,21-20 16,0 21-16,-21-21 0,0 20 0,0 1 15,0 0-15,21 0 0,-22 21 16,1 0-16,0 0 0,0 0 0,-21 0 16,20 21-16,1 0 0,0 0 15,-21 22-15,21-1 0,-1 0 0,1 1 16,0-1-16,0 0 0,0 1 16,21-1-16,0 0 0,0-20 15,0 20-15,0-21 0,0 0 0,0 0 16,21 1-16,0-1 0,0-21 15,0 0-15,1 0 0,20 0 0,-21 0 16,0 0-16,22-21 0,-22 21 0,21-22 16,-21 1-16,0 0 0,1 0 15,-1 0-15,0-22 0,0 22 0,0-21 16,-21 0-16,0-1 0,0 1 16,0 21-16,0-22 0,0 22 15,0-21-15,0 21 0,-21 42 31,21 21-31,0-21 16,0 1-16,0 20 0,0 0 16,0-21-16,0 22 0,0-22 0,0 0 15,0 21-15,0-20 0,0-1 16,0 0-16,21-21 0,-21 21 0,21-21 16,1 0-16,-1 0 0,0 0 15,0 0-15,0 0 0,0-21 16,1 0-16,-1 21 0</inkml:trace>
  <inkml:trace contextRef="#ctx0" brushRef="#br0" timeOffset="29038.51">29930 11959 0,'0'0'0,"0"-21"0,0 0 0,0 42 47,0 0-47,0 0 0,0 1 0,0 20 16,0-21-16,0 0 0,0 22 15,0-22-15,0 0 0,0 0 0,0 0 16,0 0-16,0 1 0,0-1 0,0 0 16,0 0-1,-22-21-15,22-21 47,0 0-47,0 0 0,0-1 0,0 1 16,0 0-16,0 0 0,0-21 15,0-1-15,0 22 0,22-21 0,-22-1 16,21 22-16,0-21 0,0 21 16,21 0-16,-20-1 0,-1 1 0,21 21 15,-21 0-15,0 0 0,1 0 16,20 0-16,-21 21 0,0 1 0,0-1 16,-21 0-16,22 21 0,-22-21 15,21 22-15,-21-22 0,0 0 16,0 21-16,0-20 0,0-1 0,0 0 15,0 0-15,0 0 0,0 0 16,0 1-16,-21-22 16,21-22 15,0 1-31,21 0 16,0 0-16</inkml:trace>
  <inkml:trace contextRef="#ctx0" brushRef="#br0" timeOffset="29282.88">30543 11853 0,'0'0'0,"0"-21"16,22 21-1,-22 21-15,0 1 16,0-1-16,0 0 16,0 21-16,0-21 0,0 1 0,0 20 15,0-21-15,0 0 0,0 0 0,0 22 16,0-22-16,0 0 0,0 0 15,0 0-15,0 1 0,0-1 16,0 0 0,0-42-1,0 0 1,0-1-16,0-20 16,21 21-16</inkml:trace>
  <inkml:trace contextRef="#ctx0" brushRef="#br0" timeOffset="29462.78">30586 11684 0,'-21'-42'15,"-1"42"1,1 0 0,21 21 15</inkml:trace>
  <inkml:trace contextRef="#ctx0" brushRef="#br0" timeOffset="30137.25">30840 11959 0,'63'-21'0,"-63"0"16,21 0-16,1 21 0,-1 0 16,0 0-16,21 0 0,-21 0 0,1 0 15,-1 0-15,0 21 0,-21 0 16,21 0-16,-21 0 0,0 1 15,0-1-15,0 21 0,-21-21 0,0 22 16,0-22-16,-1 0 0,-20 21 16,0-21-16,21 1 0,-22-1 15,22 0-15,-21 0 0,21 0 16,-1 0-16,1-21 0,0 0 0,21 22 16,21-44 15,0 22-31,-21-21 0,22 21 15,-1-21-15,0 21 0,21 0 16,-21 0-16,1-21 0,-1 21 0,0 0 16,0 0-16,0 0 0,0 0 15,1 0-15,-1 0 0,21 0 0,-21 21 16,0 0-16,1 0 0,-1-21 16,0 22-16,0-1 0,0 0 15,0 0-15,1 21 0,-1-20 0,0 20 16,0-21-16,0 21 0,0 1 15,1-1-15,-22 0 0,0 1 0,0-22 16,0 21-16,0 1 0,-43-1 16,22-21-16,-21 0 0,21 0 0,-22 1 15,1-1-15,0 0 0,-1 0 16,1-21-16,0 0 0,-1 21 0,1-21 16,0 0-16,20 0 0,-20 0 15,21 0-15,0 0 0,0 0 0,-1 0 16,22-21-16,0 0 15,0 0 1,0 0-16,0-1 0,22 22 0,-1-21 16,0-21-16,21 21 0,-21 0 15,22-22-15,-1 1 0,0 21 0</inkml:trace>
  <inkml:trace contextRef="#ctx0" brushRef="#br0" timeOffset="30510.11">31538 12150 0,'0'-21'16,"0"-1"-1,0 1 1,21 0-16,1 0 16,-1 0-16,0 0 0,21-1 15,-21 1-15,1 0 0,-1 0 16,0 0-16,0 0 0,0-1 0,-21 1 15,0 0-15,-21 21 32,-21 0-32,21 21 0,-1 0 15,-20 1-15,21 20 0,-21-21 0,20 21 16,1 1-16,0-1 0,21 0 16,0-20-16,-21 20 0,21-21 0,0 21 15,0-20-15,0-1 16,0 0-16,21 0 0,0 0 15,22-21-15,-22 0 16,0 0-16,0 0 0,21 0 0,-20-21 16,20 0-16,-21 21 0,21-21 15,1 0-15,-22-1 0,21 1 0</inkml:trace>
  <inkml:trace contextRef="#ctx0" brushRef="#br0" timeOffset="31066.79">32279 12023 0,'0'0'0,"21"-21"0,-21-1 0,0 1 0,0 0 15,0 0-15,0 0 0,0 0 16,-21-1 0,0 22-1,0 0-15,0 0 0,-22 0 0,22 22 16,0-1-16,0 0 0,-22 0 16,22 0-16,0 22 0,0-22 0,0 21 15,21-21-15,0 22 16,-21-22-16,21 21 0,0-21 0,0 0 0,0 1 15,0-1-15,0 0 0,0 0 16,21-21-16,0 0 0,0 0 0,0 0 16,0 0-16,1 0 0,20 0 15,-21 0-15,0-21 0,22 21 0,-22-21 16,0-22-16,21 22 16,-21-21-16,1 21 0,-1-22 0,0-20 15,0 21-15,0-22 0,0 22 16,1-22-16,-1 22 0,0-22 0,-21 1 15,0 21-15,21-22 0,-21 22 16,0-22-16,0 22 0,0 0 0,0 20 16,0-20-16,-21 21 0,0 21 15,0 0-15,-1 0 16,1 21-16,0 0 0,0 22 0,0-1 16,21 0-16,0 22 0,0-22 15,0 22-15,0-1 0,0-21 0,0 22 16,21-1-16,0-20 15,-21 20-15,0-20 0,0-1 0,21 0 16,-21-21-16,21 22 0,-21-22 16,22 0-16,-22 0 0,21-21 0,0 21 15,0-21-15,0 0 16,0 0-16,1 0 0,20 0 0,-21-21 16,0 21-16,0-21 0,22 21 15,-22-21-15,0 0 0,0 21 0,0-21 16</inkml:trace>
  <inkml:trace contextRef="#ctx0" brushRef="#br0" timeOffset="31916.23">18224 13737 0,'0'0'0,"0"-21"0,-21 0 16,0 0-16</inkml:trace>
  <inkml:trace contextRef="#ctx0" brushRef="#br0" timeOffset="32876.91">17928 14076 0,'-21'42'15,"0"-42"1,21-21 15,0 0-31,0 0 16,21 0-16,0-1 0,0-20 15,0 21-15,1-21 0,-1-1 0,0 1 16,0 0-16,21-1 16,-20 1-16,-1 0 0,21-1 0,-21 1 15,-21 0-15,0 20 0,0 1 0,0 0 16,-21 21 0,0 0-16,-21 21 0,-1 0 0,22 1 15,-21 20-15,21-21 0,-1 21 16,1 1-16,0-22 0,21 21 0,0-21 15,0 22-15,0-22 0,21 21 16,0-21-16,1 1 0,-1-1 0,21 0 16,-21 0-16,64 0 0,-64 0 15,21-21-15,-20 22 0,-1-22 16,0 0-16,0 0 0,-21 21 0,-21-21 31,0 0-31,0 0 0,-22 0 0,22 0 16,0 0-16,-21-21 0,20-1 15,1 22-15,-21-21 0,21 21 16,0-21-16,-1 21 0,22-21 16,0 42-1,0 0 1,22 0-16,-1 1 16,0-1-16,0-21 0,0 21 15,0-21-15,1 0 0,-1 0 0,0 0 16,0 0-16,0 0 0,22 0 15,-22 0-15,21 0 0,-21-21 0,22 0 16,-22-1-16,21 1 0,-21 0 16,0 0-16,1-21 0,-1 20 15,0-20-15,0 0 0,-21-1 0,0 1 16,0 0-16,0-22 0,0 22 0,0 0 16,0-1-16,0 1 0,0 21 15,0-22-15,0 22 0,0 0 0,0 0 16,0 42-1,0 0 1,0 22-16,0-22 0,0 42 16,0-20-16,0-1 0,0 21 0,0-20 15,0-1-15,0 22 0,0-22 0,0 0 16,-21 1-16,21-22 16,0 21-16,0-21 0,0 0 0,0 1 15,0-1-15,0 0 0,21-21 31,-21-21-15,21 0-16,-21-1 16,0 1-16,0 0 0,0 0 0,0 0 15</inkml:trace>
  <inkml:trace contextRef="#ctx0" brushRef="#br0" timeOffset="33061.8">18415 13758 0,'-21'0'0,"42"0"47,0 0-47,0 0 0,0 0 15,1 0-15,20 0 0,-21 0 16,21-21-16,-20 21 0,20-21 0,-21 0 16,21 21-16,-20-21 0,-1 21 15,0-21-15,0 21 0,0 0 0</inkml:trace>
  <inkml:trace contextRef="#ctx0" brushRef="#br0" timeOffset="33478.56">18859 13737 0,'0'-21'31,"0"0"-31,22 21 16,-22-21-16,21 21 0,-21-21 15,21 21-15,0 0 16,0 0-16,0 0 0,-21 21 0,22 0 16,-1 0-16,0 0 0,0 0 15,0 1-15,-21-1 0,21 0 16,1 0-16,-22 21 0,21-20 0,-21-1 16,0 0-16,0 0 0,0 0 15,0 0-15,0 1 0,0-1 0,0 0 16,0 0-16,-21-21 0,21-21 47,0 0-47,0 0 0,0-1 0,0 1 15,0 0-15,0-21 0,0 21 16,0-22-16,-22 1 0,22 21 0,0-22 16,0 22-16,0 0 15,0 0-15,0 0 0,0 0 0,22 21 16,-22-22-16,21 22 0,0 0 15,0 0 1,0 0-16</inkml:trace>
  <inkml:trace contextRef="#ctx0" brushRef="#br0" timeOffset="33894.33">19389 13653 0,'0'21'31,"0"0"-15,0 0-16,0 0 16,0 0-16,0 22 0,0-22 15,0 0-15,21 0 0,-21 0 16,0 1-16,21-1 0,-21 0 0,0 0 16,0 0-16,21 0 0,-21 1 0,21-22 15,0 21-15,1-21 16,-1 0-16,21 0 0,-21 0 15,0-21-15,1 21 0,-1-22 16,0 1-16,0 0 0,0 0 0,0 0 16,-21 0-16,22-22 0,-22 22 15,0-21-15,0 21 0,0-22 16,0 22-16,0-21 0,0 21 0,0-1 16,0 1-16,0 0 0,0 0 0,0 42 31,0 0-31,0 22 15,0-22-15,0 0 0,-22 0 16,22 0-16,0 22 0,0-22 0,0 0 16,0 0-16,0 0 0,22-21 15,-1 0 1</inkml:trace>
  <inkml:trace contextRef="#ctx0" brushRef="#br0" timeOffset="34177.48">20129 13568 0,'0'0'16,"0"-21"-16,0 0 0,-21-1 15,0 22-15,0 0 16,0 22-16,0-1 16,-1-21-16,22 21 0,0 21 0,-21-21 15,0 1-15,21 20 0,0-21 16,0 21-16,0-20 0,0 20 15,0-21-15,0 21 0,0-20 0,0-1 16,0 0-16,0 0 0,21 0 16,0-21-16,-21 21 0,22-21 0,-1 0 15,0 0-15,0 0 0,0 0 0,0 0 16,1-21-16,20 0 0,0 0 16,-21 0-16,22 0 0,-22-22 0,0 22 15,21-21-15</inkml:trace>
  <inkml:trace contextRef="#ctx0" brushRef="#br0" timeOffset="35380.14">20489 13272 0,'0'-22'16,"0"44"-16,0-65 0,0 22 0,0 0 15,0 0-15,-21 21 16,21 21 0,-21 21-16,21-21 0,0 1 15,-21 20-15,21 0 0,0 1 16,0-1-16,0 0 0,0 1 0,0-1 15,0 0-15,0 22 0,0-22 0,21-21 16,-21 22-16,21-1 0,-21-21 16,0 0-16,21 0 0,0 1 0,1-1 15,-1 0-15,0-21 0,0 0 16,0 0-16,0 0 0,1 0 0,-1 0 16,0 0-16,0-21 0,0 0 15,0 21-15,1-43 0,-1 22 16,0 0-16,0 0 0,0-22 0,-21 22 15,0-21-15,0 0 0,0 20 0,0-20 16,0 21-16,0 0 0,0 0 16,0-1-16,0 44 15,0-1 1,0 21-16,0-21 16,0 0-16,0 22 0,0-22 0,0 0 15,0 21-15,0-20 0,0-1 16,0 21-16,0-21 0,0 0 0,0 1 15,21-1-15,-21 0 16,22-21-16,-1 0 0,0 0 16,0 0-16,0 0 15,0 0-15,1 0 0,-22-21 0,21 0 16,0-1-16,-21-20 16,21 21-16,-21 0 0,21 0 0,-21-22 15,0 22-15,0-21 0,0 21 16,0-1-16,21 1 0,-21 0 0,0 0 15,22 21-15,-22 21 32,0 0-32,0 0 0,0 1 0,0-1 15,0 0-15,0 0 0,0 0 16,0 0-16,0 1 0,0-1 16,0 0-16,0 0 0,0 0 0,0 0 15,0 1-15,0-1 16,21-21-16,0 0 0,0 21 0,0-21 15,0 0-15,1 0 0,-1 0 16,0-21-16,0 0 16,0-1-16,0 1 0,1 0 15,-22-21-15,21 21 0,0-1 16,-21-20-16,0 0 0,21 21 0,0-22 16,-21 22-16,0-21 0,0 21 15,21-1-15,-21 1 0,22 21 16,-1 0-1,-21 21-15,21-21 0,-21 22 16,0-1-16,0 0 0,0 0 16,0 0-16,0 22 0,0-22 0,21 0 15,-21 0-15,0 0 0,0 0 0,0 1 16,0-1-16,0 0 16,21-21-16,-21 21 0,21-21 0,1 0 15,-1 21-15,0-21 0,0 0 16,0 0-16,0 0 0,1 0 15,-1 0-15,0 0 0,0-21 0,21 0 16,-20 21-16,-1-21 16,-21 0-16,21-1 0,0 1 0,0 0 15,0 0-15,-21 0 0,22-22 0,-22 22 16,21-21-16,0 21 0,-21-22 16,0 22-16,0 0 0,0 0 0,0 0 15,0 0-15,-21 21 16,21 21-1,-21 21-15,-1-21 0,22 0 16,-21 22-16,21-22 0,0 21 16,0-21-16,0 22 0,0-22 0,0 21 15,0-21-15,0 1 0,0-1 16,0 0-16,0 0 0,21 0 16,1 0-16,-1-21 0,0 0 0,0 0 15,0 0-15,22 0 0,-22 0 0,0 0 16,21 0-16,-21-21 0,1 21 15,20-21-15,-21 0 0,0 0 0,22 21 16,-22-21-16,0-1 0,0 1 0,0 0 16,0 0-16,1 0 15,-22 0-15</inkml:trace>
  <inkml:trace contextRef="#ctx0" brushRef="#br0" timeOffset="35709.96">20743 13377 0,'0'0'0,"-42"22"0,0-22 0,20 0 15,-20 0-15,63 0 32,0 0-32,1 0 0,20 0 0,-21 0 15,21 0-15,1-22 0,-1 22 0,0-21 16,1 21-16,-1 0 0,0 0 16,1-21-16,-1 21 0,-21 0 0,0 0 15,22-21-15,-22 21 0,0 0 16,0-21-16,0 21 0,-21-21 15,22-1-15</inkml:trace>
  <inkml:trace contextRef="#ctx0" brushRef="#br0" timeOffset="36814.82">9271 15685 0,'0'0'0,"-21"0"0,0 0 16,42 0 15,0 0-31,21 0 0,-21 0 0,43 0 15,-22 0-15,22 0 0,-1 0 16,22 0-16,-22-22 0,22 22 0,0 0 16,-1 0-16,1 0 0,-21-21 0,20 0 15,-20 21-15,-22 0 0,22-21 16,-22 21-16,0 0 0,1 0 0,-22-21 16,0 21-16,0 0 0,-21-21 15,0-1 1,-21 1-16,0 21 15,0 0-15,-1-21 16,1 21-16,0 0 0,0-21 0,0 21 16,0-21-16,-1 21 0,1 0 15,21-21-15,-21 21 0,21-22 0,0 1 16,0 0-16,21 21 16,0-21-16,1 21 0,-1 0 15,0 0-15,0 0 0,0 0 0,0 0 16,1 0-16,-1 21 0,-21 0 15,0 0-15,0 1 0,0-1 0,0 21 16,0-21-16,0 22 0,0-1 0,-21-21 16,-1 21-16,-20 1 0,21-22 15,0 21-15,0 1 0,-1-22 16,1 21-16,0-21 0,21 0 0,0 22 16,0-22-16,0 0 15,21 0-15,0-21 0,1 0 16,20 0-16</inkml:trace>
  <inkml:trace contextRef="#ctx0" brushRef="#br0" timeOffset="37530.65">11896 15092 0,'0'0'15,"-22"21"-15,1-21 0,21 21 16,21-21 15,1 0-31,20-21 0,-21 0 16,0 21-16,22-21 0,-1 0 15,0-1-15,1 1 0,-1 0 0,0 0 16,1 0-16,-22 0 0,21-1 16,-42 1-16,0 0 0,0 0 0,0 0 15,-21 21-15,-21 0 16,-1 0-16,1 0 0,0 0 15,-22 21-15,1 0 0,20 0 0,-20 0 16,20 22-16,1-22 0,0 21 16,21 1-16,-1-22 0,22 21 0,0 0 15,0 1-15,0-1 0,22-21 16,-1 22-16,0-22 0,21 0 16,-21 0-16,22-21 0,-1 21 0,-21-21 15,22 0-15,-1 0 0,-21 0 16,21 0-16,-20 0 0,20 0 0,-21-21 15,0 21-15,0-21 0,-21 0 16,0 0-16,-21 21 16,0 0-16,0 0 0,-21 0 15,-1 0-15,1 0 0,0 0 16,20 21-16,-20 0 0,0 0 0,21-21 16,-1 21-16,1 0 0,0 1 15,21-1-15,-21 0 0,21 0 0,0 0 16,0 0-16,0 1 0,0-1 15,21 0-15,0-21 0,-21 21 16,21 0-16,1-21 0,-1 0 0,21 0 16,-21 0-16,0 0 0,22 0 0,-1 0 15,-21 0-15,22 0 0,-1 0 16,0-21-16,1 21 0,-1-21 0,0 0 16</inkml:trace>
  <inkml:trace contextRef="#ctx0" brushRef="#br0" timeOffset="38296.72">12721 15261 0,'0'-21'0,"0"42"16,0-63-16,0 21 0,0 0 0,0-1 0,-21 1 16,0 0-16,0 21 15,-1 0-15,1 0 0,0 0 0,0 0 16,0 0-16,0 21 0,-1 0 0,1 22 16,21-22-16,0 21 0,-21-21 15,21 22-15,0-22 0,0 21 0,0 1 16,0-22-16,0 0 0,0 21 15,0-21-15,0 1 0,21-1 0,-21 0 16,21 0-16,1-21 0,-1 0 16,0 0-16,0 0 15,0 0-15,0 0 0,1 0 0,-1-21 16,0 0-16,0 0 0,0-1 0,0 1 16,1-21-16,-1 21 0,0-22 15,-21 22-15,0-21 0,0 21 0,0-22 16,0 1-16,0 21 0,0-21 15,0 20-15,-21 1 0,0 21 32,21 21-32,-22 1 0,22-1 15,0 21-15,0-21 0,0 22 0,0-22 16,0 21-16,0-21 0,0 0 16,0 22-16,22-22 0,-1 0 15,-21 0-15,21 0 0,0 1 0,0-22 16,0 0-16,1 21 0,-1-21 15,0 0-15,21 0 0,-21 0 0,22-21 16,-22 21-16,0-22 0,21 1 0,-20 0 16,20 0-16,-21-21 0,0 20 15,0 1-15,1-21 0,-22 0 0,0 20 16,0-20-16,0 21 0,0-21 16,0 20-16,0 1 0,-22 0 0,1 21 15,0 0-15,0 0 16,0 21-16,0 0 0,-1 1 0,22-1 15,0 0-15,0 0 0,0 21 0,0-20 16,0-1-16,22 21 16,-1-21-16,21 0 0,-21 1 0,0-1 15,1 0-15,-1 0 0,21 0 0,-21 0 16,0 1-16,1-22 16,-22 21-16,-22-21 31,1 0-31,0 0 0,0 0 15,0 0-15,0 0 0,-1 0 0,1-21 16,21-1 0,0 1-16,0 0 15,21 0-15,1 21 0,-1-21 0,0 0 16,21-1-16,-21 1 0,1 0 16,-1 0-16,21 0 0,-21 0 0,0-1 15</inkml:trace>
  <inkml:trace contextRef="#ctx0" brushRef="#br0" timeOffset="38883.39">13589 15219 0,'42'-64'15,"-42"43"-15,-63 127 0,84-127 0,21-43 47,-42 86-47,0-1 0,0 0 16,0 0-16,0 0 0,0 0 0,0 1 16,0-1-16,0 0 0,21 0 15,1-21-15,-22 21 0,21-21 0,0 0 16,0 0-16,0 0 0,0 0 15,1 0-15,-1 0 0,0 0 0,0-21 16,0 21-16,0-21 0,1 0 16,-1 0-16,0-22 0,0 22 0,-21 0 15,21-21-15,-21 20 0,0-20 16,0 21-16,0 0 0,0 0 0,0-1 16,0 1-16,0 42 46,0 1-46,0-1 0,0 0 0,0 0 0,0 21 16,0-20-16,0 20 16,0-21-16,21 21 0,-21 1 0,22-1 15,-22 0-15,0 1 0,0-1 0,21 0 16,0 1-16,0-1 0,-21 0 16,21 1-16,0-1 0,-21 0 0,22 22 15,-22-22-15,21 1 0,-21-1 16,0 21-16,0-20 0,0-1 0,0-21 15,0 22-15,0-22 0,0 21 0,-21-21 16,-1 0-16,22 1 0,-21-22 16,0 21-16,0-21 15,0 0-15,21-21 0,0-1 16,-21 1-16,21 0 0,-22-21 16,22-1-16,0 1 0,0-21 0,0 20 15,0-20-15,0 20 0,0 1 0,22-21 16,-1 20-16,0 1 0,-21 0 15,21-1-15,0 22 0,0-21 0,-21 21 16,22-1-16,-1-20 0,-21 21 0,21 0 16,0-22-16,0 22 0,0 0 15,1-21-15,-1-1 0</inkml:trace>
  <inkml:trace contextRef="#ctx0" brushRef="#br0" timeOffset="39220.19">15092 14584 0,'0'0'0,"0"-21"0,0 0 16,0 42 15,0 0-31,0 21 0,-21 1 0,21-1 15,0 0-15,0 1 16,0-1-16,0 0 0,0 1 0,0 20 16,0-21-16,0 1 0,0-1 0,0 22 15,0-22-15,0-21 0,0 21 16,0 1-16,0-22 0,0 0 0,0 0 16,0 0-16,0 1 15,0-44 1,21 1-16,0 0 0,0 0 15,21-43 1,-20 43-16</inkml:trace>
  <inkml:trace contextRef="#ctx0" brushRef="#br0" timeOffset="39585.98">15452 14923 0,'21'-22'16,"-42"44"-16,42-65 0,0 43 0,-21-21 0,0 42 31,0 0-15,0 1-16,-21-1 0,21 0 0,-21 21 15,21-21-15,-22 1 0,22 20 0,0 0 16,0-21-16,0 22 0,0-22 16,0 21-16,0-21 0,0 1 15,0-1-15,0 0 0,22-21 16,-1 0-16,0 0 0,0 0 0,0 0 16,22 0-16,-22-21 0,0 0 0,0-1 15,21 1-15,-20-21 16,-1 21-16,-21 0 0,21-22 0,0 22 15,-21-21-15,21 21 0,-21-22 0,0 22 16,0 0-16,0 0 0,0 0 16,0-1-16,-21 22 0,0 0 15,0 0-15,0 0 0,-1 0 0,1 22 16,0-22-16,0 21 0,0 0 16,0-21-16,21 21 0,-22 0 0,1 0 15,21 1-15</inkml:trace>
  <inkml:trace contextRef="#ctx0" brushRef="#br0" timeOffset="39814.85">15261 14711 0,'0'0'0,"0"-21"15,21 21-15,22-21 16,-22-1-16,21 22 0,0-21 16,1 0-16,-22 21 0,21-21 0,1 0 15,-1 21-15,-21-21 0,0-1 16,22 22-16,-22 0 0,0 0 16,0 0-16,-21-21 0</inkml:trace>
  <inkml:trace contextRef="#ctx0" brushRef="#br0" timeOffset="42319.6">17378 15282 0,'0'0'0,"21"-21"0,0 0 16,0 21-1,-21-21-15,0 0 16,21 0-16,1-1 15,-1 1-15,-21 0 0,0 0 16,0 0-16,0 0 0,0-1 0,0 1 16,0 0-16,0-21 15,0 21-15,-21-1 0,-1 22 0,1-21 0,-21 0 16,21 21-16,-22 0 16,22 0-16,-21 0 0,0 0 0,20 0 15,-20 21-15,0 0 0,21 1 0,-22 20 16,22-21-16,0 21 0,-21 1 15,42-1-15,-22 0 0,22 22 0,0-22 16,0-21-16,0 22 0,0-22 16,0 21-16,0-21 0,22 1 0,-1-22 15,0 0-15,21 0 0,-21 0 0,1 0 16,20 0-16,-21 0 0,21-22 16,1 22-16,-22-21 0,21-21 0,-21 21 15,22-22-15,-22 22 0,21-21 16,-21 0-16,1-1 0,-1 1 15,-21 0-15,0 20 0,0-20 0,0 0 16,0 21-16,0-1 0,0 1 16,-21 21-1,21 21-15,-22 1 16,22-1-16,0 0 0,0 0 0,0 21 16,0-20-16,22 20 0,-1 0 0,0-21 15,0 22-15,0-22 0,0 0 16,1 0-16,20 0 0,-21 1 0,0-1 15,0-21-15,22 0 0,-22 0 0,0 0 16,0 0-16,0 0 16,1 0-16,-1 0 0,0-21 0,-21-1 15,21 1-15,0 0 0,-21 0 16,21-21-16,-21 20 0,22-20 0,-22 0 16,0 21-16,21-22 0,-21 1 0,21 21 15,-21-22-15,21 22 0,-21 0 16,21 0-16,0 21 15,1 0 1,-1 21-16,0 0 0,-21 0 16,0 1-16,21-22 0,-21 21 15,21-21-15,-21 21 16,21-21 15,-21-21-31,0 0 16,0-1-16,0 1 15,0 0-15,0 0 0,-21 21 16,21-21-16,-21 0 0,0-1 16,0 22-16,0 0 0,-1 22 15,1-1 1,21 0-16,-21 0 0,21 0 16,0 22-16,0-22 0,0 21 0,0-21 15,0 22-15,0-1 0,0 0 16,0-21-16,21 22 0,0-22 0,1 21 15,-1-21-15,0 1 0,21-1 16,-21-21-16,22 21 0,-22-21 0,21 0 16,-21 0-16,22 0 0,-22 0 0,21-21 15,-21 21-15,1-21 0,-1-1 16,0 1-16,0 0 0,0-21 0,0 21 16,1-22-16,-22 1 0,21 21 15,0-22-15,-21 1 0,0 0 16,21 21-16,0-22 0,0 22 0,-21-21 0,22 21 15,-1-1-15,0 22 0,0 0 16,-21-21-16,21 21 0,0 0 16,-21 21-16,0 1 15,22-1-15,-22 0 0,0 0 16,21 0-16,-21 0 0,0 1 16,0-1-1,0-42 16,0-1-15,0 1-16,0 0 0,0 0 16,0 0-1,0 0-15,-21 21 16,-1 0 0,1 0-16,0 21 15,21 0-15,-21 0 0,0 0 16,21 0-16,-21 22 0,-1-22 15,22 21-15,-21-21 0,21 22 0,0-1 16,0 0-16,0-20 0,0 20 0,0-21 16,0 21-16,21-20 0,1-1 15,-1 0-15,0 0 0,0-21 16,21 0-16,-20 21 0,-1-21 0,21 0 16,-21 0-16,22 0 0,-1-21 15,0 0-15,-21 0 0,22 0 0,-1-1 0,0-20 16,1 21-16,-1-21 15,-21-1-15,22 1 0,-22 0 0,0-1 16,0 22-16,0-21 0,-21-1 0,0 22 16,0 0-16,0 0 0,0 0 15,-21 21-15,0 0 16,0 0-16,21 21 16,-21 0-16,21 0 0,0 0 0,0 22 15,0-22-15,0 0 0,0 21 0,0-20 16,0 20-16,0-21 0,0 0 15,0 0-15,0 1 0,0-1 16,21 0-16,0 0 0,0-21 0,0 0 16,0 0-16,1 0 0,-1 0 15,21 0-15,-21 0 0,0 0 0,22-21 16,-1 0-16,-21 0 0,22-1 16,-22-20-16,21 21 0,-21 0 0,22-22 15,-22 22-15,0-21 0,0 21 0,-21-22 16,0 22-16,0 0 0,0 0 15,0 0-15,-21 21 16,0 0-16,0 0 16,-1 0-16,1 21 0,21 0 0,0 0 15,0 0-15,0 1 0,0-1 16,0 0-16,0 0 0,21 0 16,-21 0-16,22 1 0,-1-1 0,0 0 15,0 0-15,0 0 0,0-21 16,1 21-16,-1 1 0,0-22 0,-21 21 15,21-21-15,-42 0 32,0 0-32,0 0 15,-1-21-15,1 21 0,0-22 16,0 1-16,0 21 0,21-21 0,-21 21 16,21-21-16,-22 21 0,22 21 31,0 0-16,22 0-15,-1-21 0,-21 22 16,21-22-16,0 21 0,0-21 16,0 21-16,1-21 0,-1 0 0,0 0 15,0 0-15,0 0 0,22 0 16,-22 0-16,21-21 0,0 21 0,-20-21 16,20-1-16,0 1 0,43-21 15,-43 21-15,-21 0 16,22-22-16,-1 22 0,-21-21 0,0 21 15,1-22-15,-1 22 0,-21-21 16,21 21-16,-21-1 0,0-20 0,0 21 16,0 0-16,-21 0 0,0 21 15,-1 0-15,1 0 0,0 0 16,21 21-16,-21 21 0,21-21 16,0 0-16,0 1 0,0 20 15,0-21-15,0 21 0,0-20 0,0-1 16,21 0-16,0 0 0,-21 0 15,21 22-15,-21-22 0,0 0 0,0 0 16,0 0-16,0 0 0,0 1 16,0-1-16,-21-21 15,21 21-15,-21-21 0,0 0 16,0 0-16,0 0 16,-1 0-16,1 0 15,0 0-15,0 0 0,0 0 0,0 0 16,-1 0-16,1 0 0</inkml:trace>
  <inkml:trace contextRef="#ctx0" brushRef="#br0" timeOffset="43270.73">10139 17060 0,'0'0'0,"-43"22"0,22-22 0,0 0 15,-21 0-15,21 0 0,-1 0 0,1 0 16,42 0 15,1 0-31,20 0 0,0 0 16,1-22-16,-1 1 0,21 21 0,1-21 15,-1 0-15,1 21 0,21-21 16,-22 0-16,1 21 0,-22-22 16,21 22-16,-20 0 0,-1-21 0,-21 21 15,0 0-15,1 0 0,-44 0 47,1 0-47,0 0 0,0 0 16,21-21 15,0 0-31,21 21 16,0-21-16,0 21 0,22 0 15,-22 0-15,0 0 0,0 0 0,0 0 16,1 0-16,-22 21 16,21 0-16,-21 0 0,0 0 0,0 1 15,-21-1-15,21 0 0,-22 0 16,1 0-16,-21 0 0,21 1 0,0-1 15,-22 0-15,22 0 0,0-21 16,21 21-16,21-21 31,21 0-31,-20-21 0,20 0 16</inkml:trace>
  <inkml:trace contextRef="#ctx0" brushRef="#br0" timeOffset="44166.51">11642 16616 0,'0'21'16,"-22"0"-16,22 0 16,-21 1-16,21-1 0,0 21 0,-21 0 15,0 1-15,21-1 0,-21 0 16,21-20-16,-21 20 0,21 0 15,0-21-15,0 22 0,-22-22 16,22 0-16,0 0 0,0 0 0,-21 1 16,42-22 15,1-22-31,-1 1 0,-21 0 16,21 0-16,0 0 0,0 0 0,-21-22 15,21 22-15,-21-21 0,22 21 16,-22-1-16,0 1 0,21 0 0,-21 0 15,21 21-15,0 0 16,-21 21-16,21 0 0,-21 0 16,21 1-16,-21 20 0,0-21 15,0 0-15,0 22 0,22-22 16,-22 0-16,21 0 0,-21 0 0,0 0 16,21-21-16,0 22 0,0-22 15,0 0-15,1 0 0,-1 0 16,21 0-16,-21 0 0,0 0 15,22-22-15,-22 1 0,0 0 0,0 0 16,22 0-16,-43-22 0,21 22 16,0-21-16,0 0 0,-21-1 15,0 1-15,0 0 0,0-1 0,0 1 16,0 0-16,0 20 0,0 1 16,0 0-16,0 0 0,-21 21 31,0 21-31,21 0 0,-21 0 0,21 1 15,0 20-15,0 0 0,0 1 16,0-1-16,0 0 0,0 1 0,0-1 16,21 0-16,-21 1 0,21-22 15,0 0-15,0 21 0,22-21 16,-22 1-16,0-1 0,0-21 0,0 21 16,0-21-16,22 0 0,-22 0 0,0 0 15,0 0-15,22-21 0,-22 21 16,0-21-16,0-1 0,21-20 15,-20 21-15,-1-21 0,0 20 0,0-20 16,0 0-16,-21-1 0,0 1 16,0 0-16,0-1 0,0 22 0,0 0 15,0-21-15,-21 42 0,0-21 16,0 21-16,0 0 0,-1 0 0,1 21 16,-21-21-16,21 21 0,0 0 15,-1 21-15,1-20 0,21 20 0,0-21 16,0 21-16,0 1 15,0-22-15,0 21 0,0-21 0,0 1 0,21 20 16,1-21-16,-1 0 0,0-21 16,21 21-16,-21 1 0,22-22 15,-22 0-15,21 0 0,-21 0 0,22 0 16,-1 0-16,0-22 0,1 22 16,-1-21-16,0 0 0,1-21 0</inkml:trace>
  <inkml:trace contextRef="#ctx0" brushRef="#br0" timeOffset="45594.62">15028 16531 0,'0'-21'15,"0"42"-15,0-63 0,0 21 16,0 0-16,-21 21 0,0-22 0,0 1 16,0 21-16,-1-21 0,1 21 15,0 0-15,-21 0 0,21 0 0,-1 0 16,-20 0-16,21 0 0,0 21 0,-22 0 15,22 1-15,0-1 16,0 0-16,0 0 0,0 21 0,-1 1 16,1-1-16,21 0 0,-21 22 15,21-22-15,0 1 0,0-1 0,0 0 16,0 1-16,21-1 0,0-21 16,1 21-16,-1-20 0,0-1 0,0-21 15,21 21-15,-20-21 0,20 0 16,0 0-16,1 0 0,-1 0 0,0 0 15,1-21-15,-1 21 0,21-21 16,-20-1-16,-1-20 0,22 21 0,-22 0 16,0-22-16,-21 22 0,1-21 15,-1 21-15,0-22 0,-21 22 16,0-21-16,0 21 0,0 0 0,0-1 16,-21 1-16,0 0 0,-1 21 15,1 0-15,0 0 0,0 0 0,-21 0 16,20 0-16,1 21 0,0 0 15,0 1-15,0-1 0,0 21 0,-1-21 16,1 22-16,21-1 0,0 0 16,0-21-16,0 22 0,0-1 0,0-21 15,0 0-15,0 1 0,0-1 0,21 0 16,1-21-16,-1 0 0,0 0 16,0 0-16,0 0 0,0 0 15,22 0-15,-22-21 0,21 0 16,-21-1-16,1 1 0,20-21 0,-21 21 15,0-22-15,0 22 0,1-21 16,-22 21-16,0-22 0,0 1 0,0 21 16,0 0-16,0-22 0,0 22 15,-22 0-15,1 21 16,21 21-16,-21 0 16,21 1-16,0 20 0,0-21 15,0 21-15,0-20 0,0 20 0,0-21 16,21 0-16,0 22 0,-21-22 15,22 0-15,-1 0 0,0 0 16,0-21-16,21 0 0,-20 0 16,-1 0-16,21 0 0,-21 0 0,22 0 15,-22 0-15,21-21 0,-21 0 16,22 0-16,-22 0 0,0-22 0,0 22 16,0-21-16,0 21 0,-21-22 0,0 1 15,0 21-15,0-22 0,0 22 16,0 0-16,0 0 0,-21 21 15,0 0 1,0 21-16,21 0 0,0 0 16,0 1-16,0-1 0,-21 21 15,21 0-15,0-20 0,0 20 16,-21-21-16,21 21 0,0-20 16,0-1-16,0 0 0,0 0 0,0 0 15,0 0-15,0 1 16,0-44-1,0 1 1,0 0-16,0-21 16,21 21-16,-21-22 0,0 1 0,21 21 15,0-22-15,-21 1 0,0 0 16,21 21-16,-21-22 0,21 22 0,-21 0 16,22 21-16,-1 0 15,-21 21-15,0 0 16,0 0-16,21 1 0,-21-1 15,21 21-15,-21-21 0,21 0 16,-21 22-16,0-22 0,21 0 0,1 0 16,-1 0-16,0 1 0,-21-1 15,21 0-15,0-21 0,0 0 0,1 21 16,-1-21-16,0 0 16,0 0-16,0 0 0,0-21 0,1 21 15,-1-21-15,-21 0 0,21-1 16,-21 1-16,21 0 0,-21 0 15,0 0-15,0 0 0,0-1 0</inkml:trace>
  <inkml:trace contextRef="#ctx0" brushRef="#br0" timeOffset="47999.35">18013 16637 0,'21'-21'16,"-21"0"-1,0 0 1,0-1 0,-21 1-1,0 21-15,-1-21 0,1 21 16,0 0-16,0 0 0,0 0 15,0 0-15,-1 0 0,-20 0 16,21 0-16,-21 0 0,-1 21 0,22 0 16,-21 1-16,-1-1 0,22 0 15,-21 0-15,21 0 0,0 22 0,-1-22 16,22 21-16,0-21 0,0 22 16,0-22-16,0 0 0,0 0 0,0 0 15,22 0-15,-1-21 0,0 0 16,0 0-16,0 0 0,22 0 0,-22 0 15,21-21-15,0 0 0,-20 0 16,20 0-16,0-22 0,1 22 0,-1-21 16,0 0-16,-21-1 0,22 22 15,-22-21-15,0-1 0,0 22 16,0 0-16,-21 0 0,0 0 0,-21 21 31,0 21-31,0 0 16,21 0-16,0 0 0,0 1 15,0-1-15,-21 21 0,21-21 0,0 22 16,0-22-16,0 0 0,0 21 16,21-21-16,-21 1 0,21-1 0,0 0 15,0-21-15,1 21 0,20-21 16,-21 0-16,0 0 0,0 0 16,22 0-16,-22-21 0,0 0 0,21 0 15,-20-1-15,-1 1 16,0-21-16,0 21 0,0 0 0,0-22 15,-21 22-15,0-21 0,0 21 16,22-1-16,-22 1 0,0 0 0,0 0 16,0 42 15,0 0-31,0 0 0,0 1 16,0 20-16,0-21 0,0 0 15,0 0-15,0 22 0,21-22 0,-21 0 16,21 0-16,0 0 0,0 1 15,-21-1-15,21-21 0,1 0 16,-1 21-16,0-21 0,0 0 0,0 0 16,0 0-16,1-21 0,-1 0 15,0-1-15,0 22 0,0-21 0,0-21 16,1 21-16,-1 0 0,-21-22 16,21 22-16,0-21 0,-21 21 0,0-1 15,0-20-15,0 21 0,0 0 16,0 0-16,0 42 31,0 0-31,0 0 16,0 0-16,0 22 0,0-22 0,0 21 15,0-21-15,0 22 16,0-22-16,0 21 0,0-21 0,0 0 16,21 1-16,0-1 0,1 0 15,-1 0-15,0-21 0,0 0 0,0 0 16,0 0-16,1 0 0,-1 0 15,21-21-15,-21 0 0,0 21 0,1-43 16,20 22-16,-21 0 0,0 0 0,0-21 16,1 20-16,-1-20 0,0 21 15,-21-21-15,0 20 0,0 1 0,0 0 16,0 0 0,0 42-1,0 0-15,0 0 16,0 1-16,0-1 0,0 0 15,0 0-15,0 0 0,0 22 0,0-22 16,0 0-16,0 0 0,0 0 16,21 0-16,-21 1 0,21-1 0,0 0 15,1 0-15,-1-21 0,21 0 16,-21 21-16,0-21 0,1 0 0,-1 0 16,21 0-16,-21 0 0,0-21 15,1 0-15,-1 0 0,-21 0 0,21-1 16,-21 1-16,21 0 0,-21-21 0,0 21 15,0-1-15,0-20 16,0 21-16,-21-21 0,0 20 0,0-20 16,-1 21-16,1-21 0,0 20 15,-21 1-15,21 0 0,-22 21 0,22 0 16,-21 0-16,-1 0 0,1 21 16,21 0-16,0 1 0,21 20 15,0-21-15,-21 21 0,21-20 0,0 20 16,0 0-16,0 1 0,0-22 15,21 21-15,0-21 0,0 0 0,0 1 16,22-1-16,-1 0 0,0-21 16,1 0-16,-1 0 0,0 0 15,1-21-15,-1 0 0,0 21 0,-21-22 16,22 1-16,-1-21 0,0 21 16,-20 0-16,20-1 0,-21-20 0,0 21 15,0 0-15,-21 0 0,0-1 16,0 1-16,0 0 15,0 42 1,0 0 0,0 1-16,-21-1 0,21 0 0,0 0 15,0 0-15,0 22 0,0-22 16,0 21-16,0-21 0,21 0 0,1 22 16,-1-22-16,-21 0 15,21 0-15,21 0 0,-21-21 0,22 22 16,-1-22-16,0 0 0,1 0 15,-1 0-15,22 0 0,-22 0 0,21-22 16,-20 1-16,-1 0 0,0 0 0,1 0 16,-1 0-16,-21-1 0,0-20 15,1 21-15,-1 0 0,-21-22 0,0 22 16,0-21-16,0 21 0,0-22 16,0 22-16,0 0 0,-21 0 0,-22 0 15,22 21-15,0 0 16,-21 0-16,20 0 0,1 0 0,-21 0 15,21 21-15,-22 0 0,22 0 16,0 0-16,0 22 0,0-22 16,0 21-16,-1-21 0,1 22 0,21-22 15,0 21-15,0-21 0,0 1 16,0-1-16,0 0 0,21 0 0,1 0 16,-1-21-16,21 0 0,-21 0 0,0 0 15,22 0-15,-22 0 0,0 0 16,21-21-16,-20 0 0,-1 0 0,0-22 15,0 22-15,0-21 16,0 21-16,1-22 0,-22 1 0,0 0 0,21-1 16,-21 1-16,0-21 0,0 20 15,0-20-15,0 20 0,21 1 0,-21-21 16,21 20-16,-21 1 0,0 0 16,0 20-16,0-20 0,0 21 15,0 42 1,-21 21-1,0-20-15,0 20 0,-1 0 0,22 1 16,0-1-16,0 21 0,0-20 0,0-1 16,0 22-16,0-22 0,0 0 15,0 1-15,0-1 0,0 0 0,0 1 16,22-1-16,-1-21 0,0 21 16,0-20-16,0-1 0,0-21 15,1 21-15,-1-21 0,0 0 16,0 0-16,0 0 0,0 0 0,22-21 15,-22 0-15,0-1 0,21 1 0,-20-21 16,-1 21-16,0-22 0,0 1 16,0 21-16,-21-21 0,0-1 0,0 22 15</inkml:trace>
  <inkml:trace contextRef="#ctx0" brushRef="#br0" timeOffset="48225.22">20426 16235 0,'0'0'0,"-64"0"16,43 0 0,-21 0-16,21 0 0,-1 0 15,1 0-15,42 0 16,1 0-1,20 0-15,-21 0 16,0 0-16</inkml:trace>
  <inkml:trace contextRef="#ctx0" brushRef="#br0" timeOffset="51478.15">22712 16277 0,'0'0'0,"-21"-21"0,21-21 16,0 21-16,0 42 31,0 0-16,0 21-15,0-21 0,0 22 16,0-22-16,0 21 0,0 1 16,0-22-16,0 21 0,-22-21 0,22 22 15,0-22-15,-21 0 0,21 0 0,0 0 16,0 0-16,0 1 0,0-44 31,0 1-15,0 0-16,0 0 0,0-21 15,0 20-15,0-20 0,0 21 16,0-21-16,0-1 0,0 1 0,0 21 16,0-22-16,21 1 0,1 21 15,-1 0-15,-21 0 0,21 21 16,0 0-16,0 0 0,0 0 0,1 0 16,-1 21-16,0 21 0,0-21 15,0 22-15,0-22 0,1 21 0,-1-21 16,0 22-16,0-22 0,0 0 15,0 21-15,1-21 0,-1 1 0,-21-1 16,21-21-16,0 0 16,0 0-16,0 0 0,1 0 15,-1-21-15,0-1 16,0 1-16,-21 0 0,21 0 16,0-21-16,1-1 0,-1 22 0,0-21 15,0-1-15,0-20 16,22 21-16,-22-1 0,21 22 0,-21-21 15,22 21-15,-1-1 0,-21 1 16,21 21-16,-20 0 0,-1 0 0,0 0 16,0 21-16,0 22 0,-21-22 0,0 0 15,0 21-15,0 1 0,0-22 16,0 21-16,0-21 0,0 22 0,0-22 16,0 0-16,0 0 0,0 0 15,0 1-15,0-1 16,0-42-1,21-1 1,-21 1-16,0 0 16,0 0-16,0-21 0,0 20 15,0-20-15,-21 21 0,0-21 0,0-1 16,0 22-16,0-21 0,-1 21 16,1-22-16,0 43 0,0-21 0,0 21 15,0 0-15,-22 0 0,22 0 0,0 21 16,0 0-16,0 1 0,-22-1 15,22 21-15,0 0 0,21 1 0,-21-22 16,0 21-16,-1 1 0,22-1 16,0 0-16,0 1 0,0-22 15,0 21-15,0-21 0,0 0 16,0 1-16,22-1 0,20 0 0,-21 0 16,0-21-16,22 0 0,-22 0 0,21 0 15,-21 0-15,22 0 0,-1-21 16,0 21-16,-21-21 0,22 0 0,-22-1 15,21 1-15,-21-21 0,1 21 16,-1-22-16,-21 22 0,0-21 0,21 0 16,-21-1-16,0 22 0,0-21 15,0 21-15,0-22 0,0 22 0,0 0 16,-21 42 15,21 0-31,0 0 0,0 1 0,0-1 16,0 0-16,0 0 0,0 0 15,0 22-15,0-22 0,21 0 0,0 0 16,0 0-16,-21 0 0,21-21 0,1 22 16,-1-22-16,0 0 0,0 0 15,21 0-15,-20 0 0,-1 0 0,0 0 16,0 0-16,0 0 0,0-22 16,1 1-16,-1 0 0,-21 0 0,0 0 15,21-22-15,-21 22 0,21 0 16,-21-21-16,0 21 0,0-22 0,0 22 15,0 0-15,0 0 0,0 0 16,0 42 0,0 0-1,0 0-15,0 21 0,0-20 16,0 20-16,0-21 0,0 21 0,0-20 16,-21 20-16,21-21 0,0 0 15,0 0-15,0 1 0,0-1 0,0 0 16,0 0-16,0 0 15,0-42 17,0 0-32,0 0 15,0 0-15,0-1 0,0 1 0,0-21 0,0 0 16,0 20-16,21-20 16,-21 0-16,21 21 0,-21-22 0,21 22 15,-21 0-15,0 0 0,0 0 16,22-1-16,-1 22 0,0 22 15,-21-1-15,0 0 0,21 0 16,0 0-16,-21 0 0,21 1 16,-21 20-16,0-21 0,22 0 0,-22 22 15,21-22-15,-21 0 0,21 0 16,-21 0-16,0 0 0,0 1 0,21-1 16,0-21-1,0 0 1,-21-21-16,22 21 0,-22-22 15,0 1-15,21-21 16,0 21-16,-21 0 0,0-22 0,21 1 16,0 0-16,-21 20 0,21-20 0,1 0 15,-22-1-15,21 22 0,0 0 16,-21 0-16,0 0 0,21 21 0,0 0 16,-21 21-1,21 0-15,-21 0 0,0 0 16,22 1-16,-22 20 0,0-21 15,0 21-15,21-20 0,-21 20 16,0-21-16,21 0 0,-21 22 0,21-22 16,-21 0-16,21 0 0,0-21 15,-21 21-15,22 0 0,-1-21 0,0 0 16,0 0-16,0 0 0,0 0 16,1 0-16,20 0 0,-21 0 0,0-21 15,0 0-15,1 21 0,-1-21 16,-21-21-16,0 20 0,21 1 0,-21-21 15,0 21-15,0-22 0,0 22 0,0-21 16,0 21-16,0 0 0,0-1 16,0 1-16,0 0 0,-21 21 15,0 0 1,-1 21-16,1 0 16,21 1-16,0-1 0,0 21 0,0-21 15,0 22-15,0-1 0,0-21 16,0 21-16,0-20 0,0 20 0,0-21 15,0 0-15,0 0 0,0 1 16,21-1-16,1-21 0,-1 21 16,0-21-16,0 0 15,0 0-15,0 0 0,1-21 0,-1 0 16,0 21-16,0-22 0,0 1 0,0-21 16,1 21-16,-1 0 15,-21-22-15,0 22 0,21-21 0,-21 21 16,21-22-16,-21 22 0,0 0 15,0 0-15,0 0 0,0 42 32,0 0-32,0 0 15,0 0-15,0 0 0,0 1 0,0 20 16,0-21-16,0 0 0,0 0 16,0 1-16,0-1 0,0 0 0,21 0 15,0 0-15,1-21 0,-1 0 16,0 0-16,21 0 15,-21 0-15,1 0 0,-1 0 0,21-21 16,-21 21-16,0-21 0,1 0 16,-1 0-16,0-22 0,0 22 15,-21-21-15,0 21 0,21-22 0,-21 22 16,0 0-16,0 0 0,0 0 16,0-1-16,0 44 15,0-1 1,0 0-16,0 21 0,0-21 0,0 1 15,0 20-15,0-21 0,0 0 16,0 0-16,-21 1 0,21-1 0,0 0 16,0 0-16,0 0 0,0 0 15,0 1 1,0-44 15,0 1-31,0 0 0,0 0 16,0 0-16,0 0 0,0-22 0,21 22 15,-21-21-15,21 21 0,-21-22 16,22 1-16,-22 0 0,21 20 0,-21 1 16,21 0-16,-21 0 0,21 0 15,0 21-15,-21 21 16,0 0-16,0 21 0,0-20 16,0-1-16,21 21 15,-21-21-15,0 22 0,0-22 0,22 0 16,-1 21-16,0-21 0,0 1 15,-21-1-15,21 0 0,0-21 0,1 21 16,20-21-16,-21 0 0,0 0 0,0 0 16,22 0-16,-22 0 0,21 0 15,1 0-15,-22-21 0,21 0 0,-21 0 16,22-1-16,-22 1 0,21-42 16,-21 20-16,0 1 15,-21 0-15,0-1 0,0 1 0,0 21 16,0-21-16,0 20 0,0 1 0,-21 21 15,0 0-15,0 0 16,0 0-16,0 21 0,-1 1 16,1-1-16,0 0 0,0 21 0,21-21 15,0 22-15,-21-22 0,21 21 16,0-21-16,0 1 0,0 20 0,0-21 16,0 0-16,0 0 0,21 1 15,0-22-15,0 0 16,0 0-16,1 0 0,-1 0 15,0-22-15,0 22 0,0-21 16,0 0-16,1 0 0,-22 0 16,21 21-16,-21-21 15,0 42 1,0 0 0,0 0-16,0 0 15,0 0-15,0 1 0,0 20 0,-21-21 16,21 0-16,0 0 0,0 22 15,-22-22-15,22 21 0,-21-21 0,21 22 16,0-22-16,0 21 0,-21 1 0,21-22 16,-21 21-16,21 0 0,0-20 15,0 20-15,-21-21 0,21 0 0,-21 22 16,21-22-16,0 0 0,-22 0 16,22 0-16,0 0 0,-21 1 15,21-1-15,-21-21 0,0 0 31,21-21-31,0-1 0,0 1 16,0 0-16,0 0 0</inkml:trace>
  <inkml:trace contextRef="#ctx0" brushRef="#br0" timeOffset="51730.52">25781 15812 0,'0'-22'47,"21"22"-32,0 0-15,0 0 0,1 0 0,-1 0 16,0 0-16,0 0 0</inkml:trace>
  <inkml:trace contextRef="#ctx0" brushRef="#br0" timeOffset="54834.77">27919 15727 0,'42'-64'16,"-21"43"-16,0 21 0,1-21 0,-22 0 15,0 0-15,21 0 0,-21-1 16,0 1-16,0 0 16,-21 21-1,-1 0-15,1 0 0,-21 0 0,21 21 16,-22 0-16,1 1 0,21 20 16,-21-21-16,-1 21 0,22-20 0,0 20 15,-21 21-15,42-20 0,-22 20 0,22-20 16,0 20-16,0-21 0,0 1 15,0 20-15,0-20 0,22-22 0,-1 21 16,0-21-16,21 0 0,-21 1 16,22-1-16,-1 0 0,0-21 15,1 0-15,-1 0 0,0 0 0,1 0 16,-1 0-16,0 0 0,43-42 16,-64 20-16,22-20 15,-22 21-15,0 0 0,0-22 0,0 22 16,-21-21-16,0 21 0,0 0 0,0-1 15,0 1-15,0 42 32,-21-21-32,21 22 0,0-1 15,0 0-15,0 0 0,0 0 0,0 0 16,0 1-16,0-1 0,0 0 16,0 0-16,21 0 0,-21 0 15,21-21-15,1 22 0,-1-22 0,0 0 16,0 0-16,0 0 15,0 0-15,1 0 0,-1-22 16,0 1-16,-21 0 0,0 0 16,21 0-16,-21 0 0,0-1 0,0-20 15,0 21-15,0-21 0,0 20 16,-21-20-16,21 0 0,-21-1 0,0 22 16,-1-21-16,1 21 0,0 0 15,0 21-15,0-22 0,0 22 0,-1 0 16,1 0-16,0 22 15,0-1-15,0 0 0,0 0 16,21 21-16,0-20 0,0 20 0,0 0 16,0-21-16,0 22 0,0-1 15,0-21-15,0 22 0,21-22 0,0 0 16,0 0-16,0 0 0,0-21 16,1 21-16,-1-21 0,21 0 0,-21 0 15,22 0-15,-1 0 0,0-21 16,1 0-16,-1 0 0,0 0 0,1 0 15,-1-22-15,0 22 0,1-21 16,-1-1-16,-21 1 0,21 0 16,1-1-16,-22 1 0,0 0 0,0-1 15,0 1-15,1 21 0,-22-21 16,0 20-16,0 1 0,0 0 0,0 0 16,-22 21-1,1 21-15,0 0 0,0 0 0,0 1 16,0 20-16,-1 0 0,22 1 15,0-1-15,0 0 0,0 22 0,0-22 16,0 0-16,0 1 0,0-1 16,0-21-16,22 22 0,-1-22 0,0 0 15,0 0-15,0 0 0,0-21 16,1 0-16,-1 0 0,21 0 0,-21 0 16,0 0-16,1-21 0,20 0 15,-21 0-15,0 0 0,0-1 16,1-20-16,-1 21 0,0-21 0,0-1 15,-21-20-15,21 20 0,0 1 16,-21 0-16,0-1 0,0 1 0,0 0 16,0-1-16,0 1 0,0 21 15,0 0-15,0 0 0,0 42 32,0 0-32,0 0 0,0 0 15,0 22-15,0-1 0,-21 0 0,21 1 16,0-1-16,0 0 0,0 1 15,-21-1-15,21 0 0,0-21 16,0 22-16,0-22 0,0 21 16,0-21-16,0 1 0,21-22 0,0 21 15,1-21-15,-1 0 0,0 0 16,21 0-16,-21 0 0,1 0 16,-1-21-16,0-1 0,21 1 15,-21-21-15,1 21 0,-1-22 0,0 22 16,0-21-16,0 0 0,-21 20 15,21-20-15,-21 21 0,0 0 0,0 0 16,0 42 0,-21 0-1,0 0-15,21 0 0,-21 22 16,21-22-16,0 0 0,0 21 16,0-21-16,0 1 0,0 20 0,0-21 15,0 0-15,0 0 0,0 1 16,21-1-16,0-21 15,0 0-15,1 0 0,-1 0 16,0 0-16,0 0 0,21-21 0,-20-1 16,20 1-16,-21 0 0,21-21 15,-20-1-15,-1 22 0,0-21 16,0 0-16,0-1 0,-21 22 0,21-21 16,-21 21-16,0-1 0,0 1 0,0 42 31,-21 1-16,0-1-15,21 0 0,0 21 0,0-21 16,0 1-16,0 20 0,0-21 16,0 0-16,0 0 0,0 22 0,0-22 15,0 0-15,21 0 0,0-21 16,-21 21-16,0 1 0,22-22 16,-22 21-16,-22-42 46,1-1-46,0 22 0,0-21 16,21 0 0,-21 21-1,21 21 1,0 0-16,0 1 16,21-22-16,-21 21 0,21-21 15,0 0-15,-21 21 0,21-21 16,1 0-16,-1 0 0,0 0 0,0 0 15,0 0-15,22 0 0,-22 0 16,0-21-16,0 21 0,21-21 16,-20-1-16,-1 1 0,21 0 0,-21-21 15,0 21-15,1-22 0,20 22 0,-21-21 16,-21-1-16,21 22 16,-21-21-16,0 21 0,21 0 0,-21-1 15,0 1 1,0 42-1,-21 1-15,21-1 0,-21 0 16,21 0-16,0 0 0,0 0 16,0 22-16,0-22 0,0 0 0,0 21 15,0-20-15,0-1 0,0 0 16,0 0-16,0 0 0,21-21 16,0 21-16,1-21 0,-1 0 15,0 0-15,0 0 0,0 0 0,0 0 16,1 0-16,20 0 15,-21-21-15,0 0 0,0 0 0,1 0 16,-1-22-16,0 22 0,0-21 16,-21 21-16,0-22 0,21 22 0,-21 0 15,21 0-15,-21 0 16,0 42 0,0 0-1,0 0-15,0 0 0,0 1 16,0 20-16,0-21 0,0 0 15,0 0-15,0 1 0,0-1 16,0 0-16,0 0 16,22 0-16,-1-21 15,0 0-15,0 0 16,0 0-16,0-21 0,1 21 0,-22-21 16,0 0-16,0 0 0,0-1 15,0 1-15,0 0 0,0 0 0,0-21 16,-22 20-16,1 1 0,0 0 15,0 0-15,0 0 0,0 21 16,-1 0-16,-20 0 0,21 0 0,0 0 16,0 0-16,-1 0 0,1 0 31,42 0-15,1 0-16,-1 0 15,21 0-15,-21 0 0,22-21 0,-22 21 16,21 0-16,0-22 0,-20 22 15,20 0-15,-21-21 0,21 21 0,-20 0 16,-1 0-16,21 0 0,-21 0 16,0 0-16,1 0 0,-1 0 0,-21 21 15,21 1-15,-21-1 16,21 0-16,-21 0 0,0 0 0,21 0 16,-21 1-16,0-1 15,0 0-15,0 0 0,0 0 16,0 0-16,0 1 0,0-1 15,0 0-15,0 0 16,0 0-16,0 0 16,0-42 31,0 0-32,0 0-15,0 0 0,0 0 0,0-1 16,0 1-16,0-21 0,0 21 15,21-22-15,1 1 0,-1 0 0,0-1 16,0 22-16,0-21 16,22 0-16,-22 20 0,0 1 15,0 0-15,0 21 0,0 0 0,1 0 16,-22 21-16,0 0 16,0 1-16,0 20 0,0-21 15,0 21-15,0-20 0,-22 20 0,22 0 16,0-21-16,0 1 0,0-1 15,0 21-15,0-21 0,0 0 0,22 1 16,-1-22 0,0 0-16,0 0 0,0 0 15,0 0-15,1 0 0,-1 0 0,0-22 16,0 1-16,-21 0 16,21 0-16,0 0 0,-21 0 0,22-1 15,-22 1-15,0 0 0,0-21 16,0 21-16,0-1 0,0 1 0,0 0 15,-22 0-15,1 0 0</inkml:trace>
  <inkml:trace contextRef="#ctx0" brushRef="#br0" timeOffset="55178.58">30797 15558 0,'-21'0'15,"21"-22"1,-21 22-1,21-21 1,-21 21-16,0 0 63,0 0-63,-1 0 15,1 0-15,21 21 0</inkml:trace>
  <inkml:trace contextRef="#ctx0" brushRef="#br0" timeOffset="55524.38">29591 15790 0,'0'0'0,"0"-21"31,-21 21 32,0 0-48,-1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3T02:19:39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4826 1947 0,'0'0'0,"0"-21"0,21 21 0,-21-21 16,21 21-1,-21-21-15,0 0 32,-21 0-17,0 21-15,0 0 16,0 0-16,-1 0 0,1-22 0,0 22 16,-21 0-16,21 0 0,-22 0 15,22 0-15,-21 0 0,-1 0 0,1 0 16,0 0-16,-1 0 0,1 22 15,0-22-15,-1 21 0,22 0 0,-21-21 16,21 21-16,-22 0 0,22 0 16,-21 22-16,21-22 0,0 21 0,-22-21 15,22 22-15,0-22 0,-21 21 16,20 1-16,1-1 0,-21 0 0,21 1 16,0-1-16,-1 21 0,1-20 15,0-1-15,21 0 0,0 22 16,-21-22-16,21 1 0,0-1 15,0 0-15,0 1 0,0-1 0,0 0 16,0 1-16,0-1 0,0 21 16,0-20-16,21-1 0,-21 0 0,21 1 15,0 20-15,-21-20 0,22-1 16,-1 0-16,0 1 0,0-1 0,0 0 16,0 1-16,1-1 0,-1-21 15,0 21-15,0-20 0,0 20 0,22-21 16,-22 21-16,21-20 0,-21-1 15,22 21-15,-1-21 0,0 0 0,1 1 16,20-1-16,-21 0 0,22 0 16,-1-21-16,1 21 0,-1-21 15,1 0-15,-1 0 0,1 0 0,-1 0 16,1 0-16,-1 0 0,1 0 16,-22 0-16,22-21 0,-1 0 0,-20 0 15,20 0-15,1-1 0,-22 1 16,21 0-16,-20 0 0,-1 0 0,0 0 15,22-1-15,-22-20 0,-21 21 0,22-21 16,-1 20-16,0-20 16,-20 0-16,20 21 0,-21-22 0,0 1 0,0 0 15,1-22-15,-1 22 0,0-1 16,0 1-16,-21 0 0,21-22 16,-21 22-16,0 0 0,0-1 0,0 1 15,0 0-15,0-22 0,0 22 16,0-1-16,0-20 0,0 21 0,0-22 15,-21 1-15,21 20 0,-21-20 16,0 20-16,0-20 0,-1 21 0,1-1 16,0 1-16,0 0 0,-21-1 15,20 1-15,-20 0 0,0 20 0,21-20 16,-22 0-16,1-1 0,-22 22 16,22-21-16,-21 21 0,20-22 15,-20 22-15,-1 0 0,22 0 16,-22 21-16,1-21 0,21 21 0,-22 0 15,1 0-15,20 0 0,-20 0 16,-1 0-16,1 21 0,20-21 0,-20 21 16,-1 0-16,1 22 0,21-22 15,-22 0-15,22 21 0,-22-21 16,22 22-16,21-1 0,-22-21 0,22 22 16,21-1-16,0-21 0,0 21 15,0-20-15,0 20 0,0 0 0,0 1 16</inkml:trace>
  <inkml:trace contextRef="#ctx0" brushRef="#br0" timeOffset="495.23">4847 2815 0,'0'21'16,"-21"1"-1,21-1-15,-21-21 0,21 21 0,-21 0 16,21 0-16,0 0 0,0 1 15,0-1-15,0 0 0,0 0 0,0 0 16,0 0-16,0 1 0,21-1 16,0-21-16,0 0 15,0 0-15,0 0 0,1 0 0,20 0 16,-21 0-16,21 0 16,-20-21-16,-1 21 0,21-22 0,-21 1 15,0 0-15,1 21 0,-22-21 16,0 0-16,0 0 0,0-1 0,0 1 15,0-21-15,-22 42 0,1-21 16,0 0-16,0-1 0,0 22 0,0 0 16,-22 0-16,22 0 0,0 0 0,0 0 15,0 22-15,-1-1 0,1 0 16,0 0-16,0 0 0,21 0 16,0 1-16,21-22 15,0 0-15</inkml:trace>
  <inkml:trace contextRef="#ctx0" brushRef="#br0" timeOffset="6112.35">6117 3598 0,'0'0'0,"-21"0"16,0 0-16,0 0 15,-1 0-15,1 0 16,42 0 15,1 0-31,-1 0 0,0 0 16,21 0-16,1 0 0,20 0 0,1 0 15,-1 0-15,1 0 0,-1 0 16,22 0-16,-1 0 0,-20 0 0,21 0 16,-1 0-16,-20-21 0,20 21 15,-20 0-15,-1 0 0,1-21 0,-22 21 16,22 0-16,-22 0 16,0 0-16,-20-21 0,20 21 0,-21 0 15,-21-21 1,0 0-1,-21 21-15,0 0 16,-22 0-16,22-22 0,0 22 0,0-21 16,0 21-16,0 0 0,-1-21 15,1 21-15,0-21 0,21 0 32,21 21-32,0 0 15,1 0-15,-1 0 0,0 0 16,0 21-16,0-21 15,-21 21-15,21-21 0,1 21 0,-22 0 0,0 1 16,0-1-16,0 21 16,0-21-16,0 0 0,0 1 0,-22 20 15,-20-42-15,21 21 0,0 21 0,0-20 16,-1-1-16,-20 0 0,21 0 16,0-21-16,0 0 0</inkml:trace>
  <inkml:trace contextRef="#ctx0" brushRef="#br0" timeOffset="6952.05">8170 3260 0,'0'0'0,"0"-21"15,0 42 1,-21 0-1,21 0-15,0 0 0,0 22 16,-21-22-16,21 21 0,-21-21 0,21 22 16,0-22-16,0 21 0,-21-21 0,21 0 15,0 22-15,-22-22 0,22 0 16,0 0-16,0 0 0,0 1 0,0-1 16,0-42 15,0-1-16,0 1-15,0 0 16,0 0-16,0-21 0,0 20 0,0-20 16,0 0-16,0-1 0,0 1 15,0 21-15,22-21 0,-1-1 0,-21 22 16,21-21-16,0 21 0,0-1 16,0 22-16,1 0 0,-1 0 0,0 0 15,0 0-15,21 0 0,-20 22 16,-1-1-16,0 0 0,0 0 0,0 21 15,0-20-15,1 20 0,-1 0 16,-21-21-16,0 22 0,21-22 0,-21 21 16,0-21-16,0 1 15,0-1-15,0 0 0,0 0 0,0 0 16,-21 0-16,0-42 31,21 0-31,0 0 16,0-21-16,0 20 15,0 1-15,0-21 0,0 0 0,21-1 16,0 1-16,0 21 0,0-22 16,0 1-16,1 0 0,20 21 0,-21-1 15,21 1-15,-20 21 0,20 0 16,-21 0-16,21 21 0,-20 1 0,20 20 16,-21-21-16,0 21 0,0-20 15,-21 20-15,0 0 0,22 1 16,-22-1-16,0-21 0,0 21 0,0-20 15,0-1-15,0 21 0,0-21 16,-22-21-16,22 21 0,0 1 0,22-22 31,-1 0-15</inkml:trace>
  <inkml:trace contextRef="#ctx0" brushRef="#br0" timeOffset="7351.8">9419 3281 0,'-63'0'15,"41"0"-15,1 0 0,0 21 16,0 0-16,0 0 0,0 1 0,-1 20 16,1-21-16,0 21 0,0 1 15,0-22-15,21 21 0,0-21 0,0 22 16,0-22-16,0 21 0,0-21 0,0 1 15,0-1-15,21 0 16,0 0-16,21-21 0,-20 0 0,-1 0 16,0 0-16,21 0 0,-21 0 15,1-21-15,20 0 0,-21 21 16,0-21-16,0-1 0,1-20 0,-1 21 16,0 0-16,-21-22 0,0 1 15,0 0-15,0 21 0,0-22 0,0 1 16,-21 0-16,0 20 0,-1 1 15,1 0-15,0 0 0,-21 21 0,21 0 16,-1 0-16,1 0 0,-21 21 16,21 0-16,0 0 0,21 1 0,0 20 15,0-21-15,0 0 0,0 0 16,0 1-16,0-1 0,21 0 0,-21 0 16,21-21-16,0 21 0</inkml:trace>
  <inkml:trace contextRef="#ctx0" brushRef="#br0" timeOffset="7619.65">9758 3323 0,'0'0'0,"0"-21"0,0 0 0,0 0 16,0 42 15,0 0-31,21 0 16,-21 22-16,21-22 0,-21 21 0,21 0 0,-21-20 15,0 20-15,21-21 0,1 21 16,-22-20-16,0-1 0,21 0 16,0 0-16,-21 0 0,21 0 0,-21 1 15,21-22-15,0 0 16,1-22 0,-22 1-16,21 0 15,-21 0-15,0 0 0</inkml:trace>
  <inkml:trace contextRef="#ctx0" brushRef="#br0" timeOffset="7843.52">10181 3196 0,'0'0'0,"0"21"16,0 1-16,-21 20 16,0-21-16,21 21 0,-21-20 15,-1 20-15,1 0 0,0 1 0,0-1 16,0-21-16,21 21 0,-21-20 15,-1-1-15,1 21 0,0-21 0,21 0 16,0 1-16,0-1 16,21-21-1,0 0-15,1 0 0,-1-21 16,0 21-16,0-22 0,21 1 16</inkml:trace>
  <inkml:trace contextRef="#ctx0" brushRef="#br0" timeOffset="8067.39">10456 3239 0,'0'21'15,"0"0"-15,0 0 0,0 0 16,0 0-16,-21 22 0,21-22 0,0 21 16,0-21-16,-21 22 0,21-22 0,0 0 15,-21 0-15,21 0 0,0 1 16,0-1-16,-21-21 0,21 21 15,0 0 1,21-42 0,-21 0-16,21 0 15,-21-1-15,21 1 0</inkml:trace>
  <inkml:trace contextRef="#ctx0" brushRef="#br0" timeOffset="8225.29">10477 3069 0,'0'0'0,"0"-21"0,-21 21 15,0 0 1,21 21 0,0 0-1,0 1-15,0-1 16,0 0-16,0 0 16,21-21-16,0 21 0</inkml:trace>
  <inkml:trace contextRef="#ctx0" brushRef="#br0" timeOffset="8698.67">10753 3429 0,'0'-21'15,"21"0"-15,0 0 16,-21-1-16,21 1 0,-21 0 15,0 0-15,21 0 0,-21 0 0,21 21 16,-21-22-16,0 1 0,0 42 31,-21 1-31,0-1 16,0 0-16,0 0 0,0 21 0,-1-20 16,22 20-16,-21-21 0,21 21 15,-21-20-15,21 20 0,0-21 0,0 0 16,0 0-16,0 1 0,0-1 0,0 0 15,21-21-15,0 21 16,1-21-16,-1 0 0,0 0 0,21 0 16,-21 0-16,22 0 0,-22 0 15,21-21-15,1 21 0,-1-21 0,0 0 16,1-1-16,-1 1 0,0-21 0,-21 21 16,22-22-16,-1 1 0,-21 0 15,0-1-15,-21 1 0,0 21 0,0-21 16,0 20-16,0 1 0,0 0 15,0 0-15,-21 21 16,0 0-16,21 21 0,-21 0 16,21 0-16,0 22 0,0-1 0,0 22 15,0-22-15,0-21 0</inkml:trace>
  <inkml:trace contextRef="#ctx0" brushRef="#br0" timeOffset="8815.6">11388 3662 0,'0'21'15,"0"0"1,-22-21-16,1 0 15,0 0-15,0 21 16,0-21-16,0 0 0,-1 0 0,1 0 16,0 0-16,0 0 0,-21-21 0,20 0 15,22 0-15</inkml:trace>
  <inkml:trace contextRef="#ctx0" brushRef="#br0" timeOffset="9508.2">12382 3217 0,'0'0'0,"22"0"0,-1 0 16,0 0-16,-21-21 0,21 0 15,0 21-15,0-21 0,1 0 16,20 0-16,-21 21 0,0-22 0,0 1 16,1 0-16,-1 0 15,0 0-15,0 0 0,-21-1 0,0 1 16,-21 21-16,-21 0 16,20 0-16,-20 0 0,0 21 15,-22 1-15,1-22 0,-1 21 0,22 0 16,-22 0-16,22 21 0,0-20 15,21-1-15,-1 21 0,22-21 0,0 22 16,0-22-16,22 0 0,-1 21 16,0-21-16,21 1 0,22-1 0,-22 21 15,0-21-15,22 0 0,-22 1 16,22-1-16,-22 0 0,0 0 16,1 0-16,-22 0 0,21 1 0,-42-1 15,0 0-15,0 0 16,-21-21-16,0 21 0,-21-21 0,-1 0 15,-20 0-15,20 0 0,-20 0 16,-1 0-16,22 0 0,0 0 0,-1 0 16,1 0-16,21-21 0,0 21 0,0-21 15,-1 21-15,22-21 0,0 0 16,0-1-16,22 1 16,-1 21-16,21 0 15,0-21-15,1 21 0,-1-21 16,0 21-16,1 0 0,20-21 0</inkml:trace>
  <inkml:trace contextRef="#ctx0" brushRef="#br0" timeOffset="10280.46">13060 3366 0,'0'-22'16,"-21"22"-1,-1 0-15,1 0 0,0 22 16,0-1-16,0 0 0,0-21 0,21 21 15,0 21-15,-22-20 0,22-1 16,-21 0-16,21 0 0,0 0 0,0 0 16,0 1-16,0-1 15,0 0-15,21-21 0,1 21 0,-1-21 16,0 0-16,21 0 0,-21 0 0,1 0 16,20 0-16,-21 0 0,0 0 15,22-21-15,-22 21 0,0-21 0,0 0 16,0 21-16,0-22 0,-21 1 15,0 0-15,0 0 0,0 0 0,0-22 16,-21 22-16,-21 0 0,21 0 16,0-21-16,-1 42 0,1-22 0,-21 1 15,21 21-15,21-21 16,21 21 0,0 0-16,21-21 0,-20 21 15,20 0-15,0 0 16,1 0-16,-22 0 0,21 0 0,0 0 15,-20 0-15,20 0 0,-21 0 16,0 0-16,0 21 0,1 0 0,-1 0 16,0 1-16,-21-1 0,21 0 15,-21 0-15,0 0 0,0 0 0,0 1 16,0-1-16,0 0 0,0 0 0,0 0 16,0 0-16,0 1 15,0-1 1,-21-21-1,0 0-15,21-21 16,0-1-16,0 1 16,0 0-16,0 0 0,0 0 15,0-22-15,0 22 0,0-21 0,21 0 16,0 20-16,0-20 0,0 0 16,1 21-16,-1-22 0,0 22 0,21 0 15,-21 0-15,1 21 0,-1 0 16,21 0-16,-21 0 0,0 0 0,1 21 15,20 0-15,-21 21 0,0-20 16,-21 20-16,21-21 0,1 21 0,-22 1 16,0-22-16,0 21 0,0-21 0,0 22 15,0-22-15,0 0 0,0 0 16,-22 0-16,1-21 0,21 22 16,0-44 30,21 22-46,1-21 0,-1 0 16</inkml:trace>
  <inkml:trace contextRef="#ctx0" brushRef="#br0" timeOffset="11159.4">14668 3281 0,'0'0'0,"0"-21"0,0 0 0,0-1 16,0 1-16,0 0 0,0 0 15,0 0-15,0 0 0,-21-1 0,0 22 16,0-21-16,0 21 0,0 0 16,-1 0-16,1 0 0,0 0 0,0 21 15,0 1-15,0-1 0,-22 21 16,22-21-16,0 22 0,0-1 0,0 0 16,-1-21-16,22 22 0,-21-22 15,21 21-15,0-21 0,0 1 16,21-1-16,1-21 0,-1 21 0,21-21 15,-21 0-15,22 0 0,-22 0 0,0 0 16,21 0-16,-21-21 0,1 21 16,-1-21-16,21-1 0,-42 1 15,21 0-15,0-21 0,-21 21 0,0-22 16,0 22-16,22-21 0,-22 21 16,0-1-16,21-20 0,-21 21 15,0 0-15,0 42 16,0 0-16,0 0 15,0 0-15,0 22 0,0-1 0,-21 0 16,21 1-16,-22-1 0,22 0 16,0 1-16,0-1 0,0 22 0,0-22 15,0 0-15,0 1 0,0-1 16,0 21-16,0-20 0,0-1 16,22 0-16,-22 22 0,0-22 0,0 1 15,0-1-15,0 0 0,0-21 16,0 22-16,0-1 0,-22-21 0,22 0 15,0 1-15,-21-1 0,0-21 0,0 21 16,0-21-16,0 0 16,-1 0-16,22-21 15,-21 21-15,21-21 0,0-1 0,0-20 16,0 21-16,0-21 0,0-1 16,21 1-16,1-22 0,-1 22 0,0-21 15,21-1-15,-21 22 16,22-22-16,-22 1 0,21-1 0,1 1 15,-1 20-15,-21-20 0,21-1 0,1 22 16,-1-21-16,-21 20 0,22 1 16,-22 21-16,21-22 0,-21 22 0,-21 0 15,21 0-15,-42 21 32,0 21-32,0-21 0,0 21 15,0 0-15,-1 1 0,22-1 0,0 0 16,0 0-16,0 0 0,0 22 15,0-22-15,0 0 0,22 0 0,-22 0 16,21 0-16,0 1 0,0-1 16,0 0-16,0 0 0,-21 0 15,0 0-15,0 1 0,0-1 16,0 0 0,-21-21-16,0 0 15,0 0-15,0 0 0,0 0 16,-1 0-16,1 0 15,0 0-15,0-21 16,0 21-16</inkml:trace>
  <inkml:trace contextRef="#ctx0" brushRef="#br0" timeOffset="11724.07">9229 4022 0,'0'0'0,"21"-21"0,-21-1 15,21 22-15,-21-21 0,21 21 16,-21 21 0,0 1-1,0 20-15,0 0 0,0 1 0,0-1 16,0 0-16,0 1 0,-21 20 15,0-21-15,21 1 0,-21-1 0,21 0 16,-22 1-16,22-1 0,0-21 0,-21 22 16,21-22-16,-21 0 15,21 0-15,0 0 0,-21 0 0,21 1 16,0-1-16,-21-21 16,0 0-16</inkml:trace>
  <inkml:trace contextRef="#ctx0" brushRef="#br0" timeOffset="11979.93">8932 4593 0,'0'21'31,"0"1"-15,21-1-16,-21 0 0,22 0 16,-22 0-16,0 0 0,0 1 15,21-1-15,-21 0 0,21 0 0,0 0 16,0 0-16,0-21 15,1 0-15,-1 0 0,0 0 16,0-21-16,0 21 0,0-21 16,22 0-16,-22 21 0,0-21 0,0 0 15,0-1-15,-21 1 0,22 0 16,-22 0-16,21 21 0,-21-21 0</inkml:trace>
  <inkml:trace contextRef="#ctx0" brushRef="#br0" timeOffset="12841.24">8403 5884 0,'0'0'0,"0"-21"0,21-42 15,-21 42-15,0-1 16,0 1-16,0 0 0,-21 21 16,0 0-16,0 0 15,0 0-15,-1 0 0,-20 0 0,21 21 16,0 22-16,-22-22 0,22 21 0,0 0 16,0 1-16,-21-1 0,20 0 15,22 1-15,-21-1 0,21 0 16,0 1-16,0-22 0,0 21 0,0-21 15,0 1-15,21-1 0,1-21 16,-1 21-16,0-21 0,0 0 0,0 0 16,0 0-16,22-21 0,-22 0 15,0-1-15,21 1 0,1 0 0,-22 0 16,21-21-16,-21-1 0,22 1 0,-22 0 16,21-1-16,-21-20 0,1 20 15,-1-20-15,0-1 0,0 1 0,0-1 16,-21 22-16,0 0 15,0-1-15,0 1 0,0 21 0,0 0 16,0 42 0,0 0-16,0 21 15,0-20-15,-21 20 0,21 21 0,-21-20 16,21-1-16,0 22 0,0-22 16,0 0-16,0 1 0,0-1 0,0 0 15,0 1-15,0-22 0,0 0 0,0 0 16,0 0-16,21 0 0,0-21 15,0 0-15,1 0 0,-1 0 16,0 0-16,0-21 0,0 0 16,0 21-16,22-21 0,-22 0 15,0-22-15,-21 22 0,21 0 0,-21 0 16,0 0-16,21 0 0,-21-1 16,0 44-1,0-1 1,-21 0-16,21 0 15,-21 0-15,21 0 0,0 1 0,0-1 16,0 0 0,21-21-1,0-21 1,-21 0-16</inkml:trace>
  <inkml:trace contextRef="#ctx0" brushRef="#br0" timeOffset="12977.44">8996 5736 0,'0'0'0,"0"-21"0,0 0 0,0 42 47,0 0-31,0 0-16,0 1 16</inkml:trace>
  <inkml:trace contextRef="#ctx0" brushRef="#br0" timeOffset="13948.38">9207 5884 0,'64'0'16,"-43"0"-16,0 0 15,0-21-15,1 21 0,-1-21 16,0 0-16,0 0 0,0 0 16,0-1-16,1 1 0,-22 0 0,0 0 15,21 0-15,-21 0 0,0-1 16,0 1-16,0-21 0,0 21 0,0 0 15,0-1-15,-21 22 16,-1 0-16,1 0 16,0 22-16,21 20 0,-21-21 0,0 21 15,0 1-15,21 20 0,-22-20 16,1 20-16,0-21 0,0 22 16,0-1-16,21 1 0,-21-1 0,-1 1 15,1-1-15,0 1 0,0-1 16,0 1-16,21-1 0,0 1 0,0-1 15,0-20-15,0 20 0,0-20 0,0-1 16,0-21-16,0 21 0,0-20 16,0-1-16,0 0 0,21 0 0,0-21 15,0 0-15,0 0 0,1 0 0,-1-21 16,0 21-16,0-42 0,21 20 16,-20 1-16,-1-21 0,21 0 15,-21-1-15,0 1 0,1-22 0,-1 22 16,0-21-16,-21-1 0,0 1 15,0-1-15,0 1 0,0-1 0,-21 22 16,0-1-16,-1-20 0,1 42 0,0-22 16,-21 22-16,21 0 0,21 0 15,-22 0-15,22 0 16,22 21 0,-1 0-16,0 0 0,0-22 15,21 1-15,1 21 0,-1-21 0,0 0 16,1 0-16,-1 0 0,22-1 15,-22 1-15,21 0 0,-20-21 16,20 21-16,-20-22 0,-1 22 0,-21 0 16,0-21-16,0 20 0,-21 1 15,0 0-15,0 0 16,-21 21 0,0 0-16,0 0 0,0 21 0,0 0 15,21 0-15,-22 22 0,1-1 0,0 0 16,0 22-16,0-22 0,0 22 15,-1-1-15,1 1 0,0-1 0,0 1 16,0-1-16,0 1 0,-1-1 0,-20 1 16,21-1-16,0 22 0,0-22 15,-1 1-15,1-1 0,21-20 16,0 20-16,0-20 0,0-1 0,0-21 16,0 21-16,0-20 0,0-1 15,21-21-15,1 0 0,-1 0 16,0 0-16,0 0 0,21-21 0,-20-1 15,20 1-15,-21 0 0,21-21 16,1 21-16,-22-22 0,0 1 0,0 0 16,0-22-16,-21 22 0,0-22 0,0 22 15,0-22-15,-21 22 0,0 0 16,0-1-16,0 1 0,-22 0 0,22 21 16,-21-1-16,21 1 0,-22 0 0,22 21 15,0 0-15,0 0 0,21 21 16,0 0-1,21-21-15,0 0 0,22 0 16,-22 22-16,0-22 0,21 0 0,1 0 16,-22 0-16,21 0 0,0-22 15,1 22-15,20-21 0,-20-21 0</inkml:trace>
  <inkml:trace contextRef="#ctx0" brushRef="#br0" timeOffset="14735.23">12615 4297 0,'0'0'0,"0"-21"0,43-85 16,-43 64-16,0 20 0,0 1 16,21-21-16,-21 21 15,0 0-15,0 42 16,0 0-16,0 21 0,0 1 15,0-1-15,0 21 0,0-20 16,0 20-16,-21 1 0,21-1 0,0 1 16,0-1-16,-22 1 0,22-1 15,-21 1-15,21-1 0,-21-20 0,21-1 16,0 0-16,0 1 0,-21-22 16,21 21-16,-21-21 0,21 0 0,-21 1 15,21-1-15,-22-21 16,1 0-16,0 0 15,0-21-15,0-1 16,21 1-16,0 0 16,0 0-16,0-21 0,-21 20 0,21-20 15,0 21-15,0-21 0,0 20 16,0 1-16,0 0 0,0 42 31,0 0-31,0 22 16,0-22-16,0 0 0,0 0 15,0 0-15,21 1 0,-21-1 0,21-21 16,0 21-16,0-21 0,0 0 16,1 0-16,-1 0 0,0 0 15,0 0-15,0-21 0,0 0 0,1 21 16,-1-22-16,0 1 0,-21 0 16,0-21-16,21 21 0,-21-22 0,21 22 15,-21-21-15</inkml:trace>
  <inkml:trace contextRef="#ctx0" brushRef="#br0" timeOffset="15815.51">12594 6096 0,'21'-21'32,"0"0"-32,1 0 15,-1 21 1,-21-22-16,0 1 0,0 0 16,0 0-16,0 0 15,0 0-15,0-1 16,-21 22-16,-1-21 0,1 0 0,0 0 15,0 21-15,0 0 0,0 0 16,-1 0-16,1 0 0,0 21 16,0 0-16,0 22 0,0-22 15,-1 0-15,22 0 0,-21 21 16,0-20-16,21-1 0,-21 21 0,21-21 16,0 0-16,0 1 0,0-1 0,0 0 15,0 0-15,0 0 16,0 0-16,21-21 15,0 0-15,0 0 0,1 0 16,-1-21-16,0 0 0,0 0 16,21 21-16,-20-42 0,20 20 0,-21 1 15,21-21-15,1 21 0,-22-22 0,21 1 16,-21 0-16,22-1 0,-22 1 16,0-21-16,0 20 0,0 1 15,1 0-15,-22-1 0,21 1 0,-21 21 16,0 0-16,0-1 0,0 44 15,0-1 1,-21 21-16,-1 0 16,1-20-16,21 41 0,0-21 0,-21 1 15,0-1-15,21 0 0,0 1 0,0-1 16,0-21-16,-21 22 0,21-22 16,0 0-16,0 0 0,0 0 0,21-21 15,0 0 1,0 0-16,0 0 0,1 0 15,-1-21-15,21 21 0,-21-21 0,0 0 16,1 0-16,-1-1 0,0 1 16,0 0-16,0 0 0,-21-21 15,0 20-15,0 1 0,0 42 32,0 1-17,0-1-15,0 0 0,0 0 16,0 0-16,0 0 0,0 1 0,0-1 15,0 0-15,0 0 16,0-42 15,21 21-31</inkml:trace>
  <inkml:trace contextRef="#ctx0" brushRef="#br0" timeOffset="15973.42">13208 5757 0,'-21'0'0,"42"0"0,-63 0 16,42 22 15,21-22-15,0 0-16,0 0 0,-21 21 16,21-21-16</inkml:trace>
  <inkml:trace contextRef="#ctx0" brushRef="#br0" timeOffset="16973.39">13589 5863 0,'0'0'0,"0"-21"0,21 21 15,-21-21-15,21-21 16,0 20-16,-21 1 0,0 0 0,22 0 16,-1-21-16,0 20 0,-21-20 15,0 21-15,0 0 0,0-22 0,0 22 16,0 0-16,0 0 0,0 42 31,0 0-31,0 22 0,-21-22 0,0 21 16,21 22-16,-22-22 15,22 0-15,0 22 0,-21-1 0,21-20 0,-21 20 16,21 1-16,0-22 0,0 21 16,-21-20-16,21 20 0,-21 1 15,21-1-15,-21-20 0,21 20 0,0 1 16,0-1-16,0-21 0,0 1 0,0-1 15,0 0-15,0 1 0,21-22 16,-21 0-16,21 0 0,21-21 0,-21 0 16,1 0-16,-1 0 0,21-21 0,-21 21 15,22-21-15,-22-21 0,0 20 16,0-20-16,0 0 0,0-1 0,-21-20 16,0 21-16,0-22 0,0 1 15,0-1-15,-21 22 0,0-22 16,0 1-16,-21 20 0,20 1 0,-20 0 15,21 21-15,-21-22 0,20 22 0,1 0 16,0 21-16,21-21 16,21 21-1,0 0-15,1 0 16,-1 0-16,21 0 0,-21-21 0,22 21 16,-22-22-16,21 22 0,0-21 0,-20 0 15,20 0-15,0 0 0,1 0 16,-1-1-16,-21-20 0,21 0 15,-20 21-15,20-22 0,-21 1 16,-21 0-16,21-1 0,-21 22 0,0-21 16,0 21-16,21-1 0,-21 1 0,0 0 15,0 42 1,0 0-16,-21 1 16,0 20-16,0 0 0,21 1 15,-21 20-15,0 1 0,-1-1 0,1 1 16,21-1-16,-21 1 0,0-1 15,21 1-15,0-22 0,-21 21 0,0 1 16,21-22-16,-22 22 0,22-1 0,0-20 16,0-1-16,0 0 0,0 1 15,0-1-15,0 0 0,0-21 16,0 1-16,0-1 0,22-21 16,-1 0-16,0 0 0,0 0 15,0 0-15,0 0 0,1-21 0,-1-1 16,21 1-16,-21 0 0,0-21 0,1 21 15,-1-22-15,0 1 0,0 0 16,-21-22-16,0 22 0,0-1 0,0 1 16,0 0-16,-21-1 0,0 1 0,-22 0 15,22 21-15,-21-22 0,0 22 16,-1 0-16,1 0 0,0 0 0,-1 21 16,1 0-16,21 0 0,0 0 15,42 0 16,0 0-31,0 0 0,0 0 16,0 0-16,22 0 0,-22 0 0,21 0 16,-21-22-16,22 22 0,-1 0 0,-21 0 15,22-21-15,-22 21 0,0 0 16,0-21-16,-21 0 0</inkml:trace>
  <inkml:trace contextRef="#ctx0" brushRef="#br0" timeOffset="17951.56">9229 6879 0,'0'-21'16,"0"0"-16,0 42 47,0 0-47,0 0 0,0 1 0,0 20 16,0 0-16,0 1 0,0-1 15,0 0-15,0 1 0,0 20 0,0-21 16,0 22-16,0-22 0,0 1 0,0-1 15,0 0-15,0-21 0,0 1 16,0 20-16,0-21 0,0 0 16,0 0-16,0-42 31,0 0-15,0 0-16,0 0 0,-22 0 0,1-1 15,21 1-15,-21-21 0,0 21 16,21 0-16,0-1 0,-21 1 0,21 0 15,-21 0-15,-1 42 16,22 0 0,0 0-16,0 1 0,0 20 0,0-21 15,0 0-15,0 22 0,0-22 16,0 0-16,0 0 0,0 0 0,0 0 16,0 1-16,22-1 0,-1-21 15,0 0 1,0 0-16,0 0 0,-21-21 15,21 21-15,1-22 0,-1 22 0,-21-21 16,21 0-16,0 0 0,0 0 16,-21 0-16,21-1 0,1 22 0,-22-21 15,0 0-15,21 0 0,0 0 0</inkml:trace>
  <inkml:trace contextRef="#ctx0" brushRef="#br0" timeOffset="18967.58">7895 8721 0,'0'0'0,"-21"21"0,-21 0 15,20 0-15,1-21 0,0 0 16,21 21-16,21-21 31,0 0-15,1-21-16,-1 21 0,0-21 15,0 0-15,21 0 0,-20 0 0,20-1 16,-21-20-16,21 0 0,-20 21 16,20-22-16,-21 1 0,0-22 0,0 22 15,-21-21-15,0-1 0,0 22 0,0-22 16,0 22-16,0-22 0,0 22 16,-21 21-16,0 0 0,0 0 0,0-1 15,0 22-15,-1 22 0,1-1 16,21 0-16,-21 21 0,21 1 15,0-1-15,0 21 0,-21 1 0,21-1 16,0 1-16,0-1 0,0 22 16,0-21-16,0-1 0,0 1 0,0 20 15,0-20-15,0-1 0,0 1 0,0-1 16,0 1-16,0-1 0,0-20 16,0 20-16,0-21 0,0 1 15,0-1-15,21-21 0,0 22 0,-21-22 16,21 21-16,1-21 0,-22 0 0,21-21 15,0 0-15,0 0 0,0 0 0,0 0 16,-21-21-16,22 21 0,-1-21 16,0-21-16,0 21 0,-21-22 0,0 22 15,0-21-15,0-1 0,0 1 0,0 0 16,-21-1-16,0 1 16,0 0-16,-22-1 0,22 22 0,-21-21 15,-1 21-15,1-22 0,21 22 0,-21 21 16,-1-21-16,22 21 0,0 0 0,0 0 15,0 0-15,21 21 16,0 0 0,21-21-16,0 0 0,0 0 15,0 0-15,0 0 16,1 0-16,-1-21 0,21 0 0,-21 0 16</inkml:trace>
  <inkml:trace contextRef="#ctx0" brushRef="#br0" timeOffset="19551.14">8678 8403 0,'0'0'0,"-21"-21"15,0 21 1,0 0-16,0 0 0,-1 21 0,1-21 16,21 21-16,-21 1 0,0-1 0,0 21 15,0-21-15,21 0 0,0 22 16,-22-22-16,22 0 0,-21 21 0,21-20 15,0-1-15,0 0 0,0 0 0,0 0 16,21-21 0,1 0-16,-1 0 0,0 0 15,0-21-15,0 0 0,0 0 0,1 0 16,-1-1-16,0 1 16,0 0-16,0-21 0,0 21 0,-21-1 15,22-20-15,-22 21 0,21 0 0,-21 0 16,0-1-16,21 22 0,-21-21 15,21 21-15,0 0 0,0 0 16,1 21-16,-22 1 16,0-1-16,0 0 15,0 0-15,0 0 0,0 0 0,0 1 16,0-1-16,0 21 0,0-21 16,0 0-16,0 22 0,0-22 0,21 21 15,-21-21-15,21 1 0,-21-1 0,21 0 16,0-21-16,0 0 15,1 0-15,-1 0 0,0 0 0,0 0 16,0-21-16,0 0 0,1-1 16,-22 1-16,21 0 0,0-21 0,0 21 15,0-22-15,0 22 0,1-21 0,-22-1 16,0 22-16,0-21 0,21 21 0,-21 0 16,0-1-16,0 44 31,0-1-16,0 0-15,0 0 16,0 0-16,0 0 16</inkml:trace>
  <inkml:trace contextRef="#ctx0" brushRef="#br0" timeOffset="20075.65">9842 8128 0,'0'0'0,"0"-42"15,0 21-15,-21 21 16,21 21 0,0 0-16,0 0 0,0 0 15,0 22-15,0-1 0,0-21 0,0 21 16,0 1-16,0-1 0,0 0 0,0 1 15,0-1-15,0 0 0,0-20 16,0 20-16,-21 0 0,21-21 0,-21 22 16,21-22-16,0 0 0,-21 0 0,21 0 15,0-42 17,0 0-32,0 0 15,0 0-15,0 0 0,0-1 0,0-20 16,0 21-16,0 0 0,21-22 15,0 22-15,0 0 0,-21 0 0,21 0 16,1 0-16,-1-1 0,0 22 0,0 0 16,0-21-16,0 21 0,1 0 0,-1 0 15,0 21-15,0 1 16,0-1-16,-21 0 0,21 0 0,-21 0 16,22 0-16,-22 1 0,21 20 0,-21-21 15,0 0-15,0 0 0,0 1 16,0-1-16,0 0 0,0 0 15,0 0-15,0-42 32,21 21-32,0-21 15,-21 0-15,21 0 0,0-1 0</inkml:trace>
  <inkml:trace contextRef="#ctx0" brushRef="#br0" timeOffset="20435.45">10393 8551 0,'21'0'16,"0"22"0,0-22-16,0 0 15,1 0-15,-1 0 0,0 0 16,0 0-16,0-22 0,0 22 16,1-21-16,-1 21 0,-21-21 0,21 0 15,0 21-15,-21-21 0,21 0 16,-21-1-16,0 1 0,0 0 15,0 0-15,-21 21 0,0 0 0,21-21 16,-21 21-16,0 0 0,-1 0 0,1 0 16,0 21-16,0 0 0,0 0 15,21 0-15,-21 1 0,21-1 0,0 0 16,0 0-16,0 21 0,0-20 16,0-1-16,0 0 0,0 0 15,0 0-15,21-21 0,0 0 16,0 0-16,0 0 0,0 0 15,1 0-15,-1 0 0,0 0 0,0 0 16,21-21-16,-20 21 0,-1-21 16,0 0-16,0 21 0,0-21 0,0-1 15</inkml:trace>
  <inkml:trace contextRef="#ctx0" brushRef="#br0" timeOffset="20780.25">10901 8424 0,'0'-21'0,"0"42"0,0-63 15,21 42 16,0 0-15,0 0-16,0 21 0,1 0 0,-1-21 16,-21 22-16,21-1 0,-21 0 15,21 0-15,-21 0 0,0 0 16,21 1-16,-21-1 0,0 0 16,0 0-16,0 0 15,0-42 16,0 0-31,0 0 16,0 0-16,0-1 0,21 1 0,-21 0 16,22-21-16,-22 21 15,21-1-15,0 1 0,-21-21 0,21 21 0,0 0 16,0 21-16,1 0 0,-1-22 16,0 22-16,0 0 15,-21 22-15,0-1 16,0 0-16,0 0 0,21 0 15,0-21 1</inkml:trace>
  <inkml:trace contextRef="#ctx0" brushRef="#br0" timeOffset="21103.06">11451 8424 0,'0'0'0,"21"0"16,-42 0 15,0 22-15,21-1-16,-21 0 0,21 0 15,-21 0-15,21 0 0,-22 1 16,22-1-16,0 0 0,0 0 0,0 0 16,0 0-16,0 1 0,22-22 15,-1 0-15,0 21 0,0-21 16,0 0-16,22 0 0,-22 0 0,0 0 16,21-21-16,-21-1 0,1 22 0,-1-21 15,0 0-15,0 0 0,0 0 0,0 0 16,-21-1-16,0 1 0,22-21 15,-22 21-15,0 0 0,0-1 16,0 1-16,0 0 0,0 0 0,0 0 16,-22 21-16,1 0 0,0 0 15,0 0-15,0 0 0,0 0 0,-1 0 16,1 21-16,0-21 0,0 0 0,0 0 16,0 21-16,-1-21 0</inkml:trace>
  <inkml:trace contextRef="#ctx0" brushRef="#br0" timeOffset="24572.88">6413 3048 0,'0'21'16,"-21"-21"62,0 0-78,0 0 0,0 0 16,0 0-1,-1 0-15,1 0 0,0 0 0,-21 0 16,21 0-16,-43 0 0,22-21 0,-1 21 15,-20 0-15,-1 0 0,1 0 16,-1 0-16,1 0 0,-1 0 0,1 0 16,-1 0-16,22 0 0,0 0 15,-1 0-15,1 0 0,0 0 0,21 0 16,-1 0-16,1 0 0,0 0 16,0 21 15,42-21 31,0 0-62</inkml:trace>
  <inkml:trace contextRef="#ctx0" brushRef="#br0" timeOffset="24972.65">5524 2858 0,'-21'21'62,"0"0"-62,0-21 0,0 21 16,0 0-16,-22-21 0,22 21 0,-21 1 15,21-22-15,-22 21 0,22-21 16,-21 21-16,21-21 0,-1 0 0,1 0 16,0 21-16,0-21 0,21 21 47,0 0-32,21-21-15,0 22 0,0-1 16,22-21-16,-22 21 0,0 0 15,21 0-15,-20 0 0,-1 1 0,21-1 16,-21-21-16,0 21 0,22 0 16,-22-21-16,-21 21 0,21-21 0,0 0 15,-21 21-15</inkml:trace>
  <inkml:trace contextRef="#ctx0" brushRef="#br0" timeOffset="26491.21">10096 3408 0,'0'0'0,"22"0"0,-1 0 16,0 0-16,0 0 15,0-21 1,0 21-16,1-21 16,-1-1-16,0 1 0,0 21 15,-21-21-15,21 0 0,0 0 16,1 0-16,-22-22 0,21 22 16,0-21-16,-21 21 0,0-22 0,0 1 15,0 0-15,0-1 0,0-20 16,0-1-16,-21 22 0,21-43 0,-43 22 15,22-1-15,-21 1 0,21-1 16,-43 1-16,22-1 0,-22 1 0,1-1 16,-22 1-16,22-1 0,-22 1 15,-21-1-15,0 22 0,-21-22 0,0 22 16,-21-21-16,-21 20 0,0 1 16,-1 21-16,-20 0 0,20-1 15,-20 22-15,21 0 0,-1 0 16,1 22-16,21-1 0,-22 0 0,22 0 15,0 21-15,0 1 0,21-1 16,0 0-16,21 1 0,0-1 16,22-21-16,20 22 0,1-1 0,20-21 15,1 0-15,21 0 0,21 1 16,0-1-16,0 0 0,21-21 0,21 0 16,1 0-16,20 0 0,1 0 15,-1 0-15,22 0 0</inkml:trace>
  <inkml:trace contextRef="#ctx0" brushRef="#br0" timeOffset="27199.74">13398 3493 0,'-21'0'0,"0"0"16,0-22-16,21 1 15,0 0-15,0 0 0,-21 0 16,21 0-16,-21-1 0,-1 1 16,22-21-16,-21 21 0,0-22 0,0 1 15,-21 0-15,20-1 0,1 1 16,-21 0-16,21-1 0,-22-20 0,22-1 16,-21 1-16,0-1 0,-1-20 15,1 20-15,-22-20 0,-20-1 0,-1 0 16,-21 1-16,0-1 15,-21 0-15,-21-21 0,0 22 0,-21-1 16,-43 0-16,22 22 0,-1-1 0,-42 1 16,22-1-16,-22 22 0,0 0 15,0-1-15,0 22 0,0 0 16,1 21-16,-1 0 0,21 0 0,-21 0 16,22 21-16,-1 0 0,21 22 15,22-22-15,0 21 0,21 1 16,21-1-16,0 21 0,21-20 0,21-1 15,0 22-15,22-22 0,21-21 16,-1 21-16,22-20 0,21-1 0,0 0 16,42 0-16,-20 0 0,20-21 15,0 0-15,22 0 0,-1 0 16</inkml:trace>
  <inkml:trace contextRef="#ctx0" brushRef="#br0" timeOffset="31791.58">7959 6054 0,'0'0'0,"-22"0"15,22-21 48,0-1-63,0 1 15,0 0 1,0 0-16,0 0 16,0 0-1,22 21-15,-22-22 16,0 1 0,0 0-1,0 0 1,0 0-16,0 0 15,-22 21-15,22-22 0,-21 1 16,21 0-16,0 0 16,-21 21-16,21-21 0,-21 0 15,21-1-15,0 1 16,-21 21-16,21-21 0,-21 0 0,21 0 16,-22 0-16,22-1 0,0 1 0,0-21 15,-21 21-15,21-22 0,-21 22 16,0-21-16,21 0 0,-21-1 15,0 1-15,-1 0 0,22-1 0,-42-20 16,21 20-16,0 1 0,0-21 0,-22 20 16,22-20-16,0 20 0,-21 1 15,20 0-15,1-1 0,-21 1 0,21 0 16,0-1-16,-22 1 0,22 21 16,-21-21-16,21-1 0,-22 22 0,22-21 15,-21-1-15,-1 22 0,1-21 0,0 21 16,-1-22-16,1 22 0,-21-21 15,20 21-15,1-22 0,0 22 0,-1 0 16,1 0-16,0 0 0,-1 21 16,1-21-16,21-1 0,-22 22 15,22 0-15,0-21 0,0 21 0,0 0 16,0 0-16,-1-21 0,1 21 16,0 0-1,21-21-15,-21 21 0,21-21 16,-21 21-1,21 21 1</inkml:trace>
  <inkml:trace contextRef="#ctx0" brushRef="#br0" timeOffset="53170.81">7514 10118 0,'0'21'0,"0"0"32,21-21-17,0 0-15,1 0 16,-1-21 0,0 0-16,0 21 0,-21-21 15,21-1-15,0 22 0,-21-21 0,0 0 16,22 0-16,-22 0 15,0 0-15,0-1 0,0 1 16,-22 0-16,1 21 0,0 0 16,-21 0-16,21 0 0,-64 0 15,64 0-15,-22 0 0,1 21 16,21 0-16,0 1 0,-22-1 16,22 0-16,0 0 0,0 0 0,0 0 15,21 43-15,-21-43 0,21 0 16,0 0-16,0 1 0,0-1 15,0 0-15,0 0 0,21-21 0,0 21 16,21 22-16,-21-22 0,1-21 16,-1 21-16,42 0 15,43 21 1,-42 1-16,-22-43 0,-21 21 16,0 0-16,22 0 0,-22 0 15,-21 1-15,0-1 0,0 0 16,0 0-16,0 0 15,-21 0-15,-22-21 0,22 22 0,0-1 16,-21-21-16,20 21 0,-20-21 0,21 0 16,-21 0-16,-1 0 0,22 0 15,-21 0-15,21 0 0,-1 0 16,-41 0-16,42-21 0,0 21 16,-43-21-16,64-1 15,-21 22-15,21-21 0,-21 21 0,21-21 16,0 0-16,0 0 15,21 0-15,0 21 16,21-22-16</inkml:trace>
  <inkml:trace contextRef="#ctx0" brushRef="#br0" timeOffset="53507.25">8107 9927 0,'0'-21'15,"0"42"-15,0-63 0,0 21 16,0 42 0,0 0-16,0 0 15,0 0-15,0 1 0,0 20 16,0 0-16,0 1 0,0-1 0,0 0 15,0 22-15,0-22 0,-21 0 0,21 22 16,0-22-16,-22 1 0,22-1 16,0-21-16,0 21 0,0-20 0,0-1 15,0 0-15,0 21 16,22-42 0,-1 0-16,-21-21 15,0 0-15,0 0 16,0 0-16,0-22 0</inkml:trace>
  <inkml:trace contextRef="#ctx0" brushRef="#br0" timeOffset="53731.75">7916 10329 0,'-21'0'0,"42"0"0,-63 0 16,42-21-16,0 0 31,21 21-31,0 0 0,0-21 15,1 21-15,-1-21 0,0 21 16,0 0-16,21-21 0,-20 21 16,-1 0-16,0 0 0,0-22 0,0 22 15,0 0-15,1 0 0,-1 0 16,0 0 0,0 0-16,-21 22 15</inkml:trace>
  <inkml:trace contextRef="#ctx0" brushRef="#br0" timeOffset="54228.7">8424 10266 0,'0'0'0,"0"-21"0,0 0 31,0-1-31,0 1 15,0 0-15,21 21 32,1 0-32,-1 0 15,0 21-15,-21 0 0,21 1 16,0-1-16,0 0 0,-21 0 0,22 0 16,20 64-1,-42-64-15,21 21 0,-21-20 0,0 20 16,21-21-16,-21 21 0,0-20 0,0-1 15,0 21-15,0-21 16,0 0-16,-21-21 16,21-21-1,0 0 1,0 0-16,0-21 0,0 20 0,0 1 16,0-21-16,0 0 0,0-1 0,21 1 15,-21 0-15,0-1 0,21 22 16,1-21-16,-22 21 0,0-1 0,21 1 15,0 0-15,-21 0 0,0 0 16,21 21-16,0 0 16,0 0-16,-21 21 15,22 0-15,-22 0 16,21-21-16,-21 21 0,0 1 16,0-1-16</inkml:trace>
  <inkml:trace contextRef="#ctx0" brushRef="#br0" timeOffset="56031.58">9144 10245 0,'0'-21'16,"0"-1"-16,0 44 47,0-1-32,0 0-15,0 0 0,0 0 16,-21 0-16,21 22 0,0-22 0,0 0 16,0 21-16,0-20 0,-21 20 15,21-21-15,0 0 0,0 0 0,0 22 16,0-22-16,0 0 15,21 0-15,0-21 0,0 0 0,0 0 16,0 0-16,1 0 0,-1 0 16,0 0-16,0 0 0,0-21 15,0 0-15,22 0 0,-22 0 0,-21-1 16,21 1-16,0 0 0,0 0 0,-21-21 16,0-1-16,0 22 0,0-21 15,0-1-15,0 22 0,0-21 0,0 21 16,0-22-16,0 22 0,0 0 15,0 0-15,0 42 32,0 0-32,0 0 15,0 1-15,0-1 0,0 0 0,0 21 16,0-21-16,0 22 0,0-1 16,0-21-16,0 22 0,0-22 0,0 21 15,0-21-15,0 0 0,0 22 0,0-22 16,0 0-16,22 0 15,-1 0-15,0-21 0,0 0 16,0 0-16,0 0 0,1 0 0,-1 0 16,0-21-16,0 21 0,21-21 15,-20 0-15,-1 0 0,-21 0 16,21-22-16,0 22 0,0-64 16,0 43-16,-21 0 0,22-1 15,-22 1-15,0 0 0,21-1 0,-21 1 16,0-85-16,0 64 15,0 41-15,0 1 16,0 0-16,0 42 31,-21 0-31,21 1 0,0-1 16,0 21-16,0 0 0,-22-20 16,22 20-16,0 0 0,0 1 0,-21-1 0,21 0 15,0 1-15,0-1 16,0 0-16,0 1 0,0-22 0,0 21 15,0-21-15,0 0 0,0 22 0,0-22 16,0 0-16,0 0 16,21-21-16,1 0 0,-1 0 15,0 0-15,0 0 0,0 0 16,0-21-16,1 21 0,-1-21 16,0 0-16,0 0 0,0-1 0,0 1 15,1 0-15,-1 0 0,0 0 0,-21-43 16,21 43-16,-21 0 15,0 0-15,21 0 0,-21-1 0,0 44 47,0-1-47,0 0 0,0 0 16,0 0-16,-21 0 0,21 1 0,0 20 16,0-21-16,0 0 0,0 0 0,0 1 15,0-1-15,0 0 16,21-21-16,0 21 0,1-21 15,-1 0-15,0 0 0,0 0 16,0 0-16,0 0 0,1 0 16,-1-21-16,0 0 0,0 0 15,-21-1-15,0 1 0,21-21 16,-21 21-16,21 0 16,-21-1-16,0-20 0,0 21 0,0 0 15,0 0-15,0-1 0,0 1 16,0 42-1,0 1-15,0-1 16,0 0-16,0 21 0,0-21 16,0 1-16,0-1 0,0 21 15,0-21-15,0 0 0,0 1 0,0-1 16,0 0-16,0 0 0,0 0 16,22-21-16,-1 21 0,0-21 0,0 0 15,0 22-15,0-22 16,1 0-16,-1 0 0,0 0 0,21 0 15,-21 0-15,1-22 0,-1 22 0,0-21 16,0 0-16,-21 0 0,21 21 16,0-21-16,-21 0 0,22-1 0,-22 1 15,0 0-15,0 0 0,0 0 0,0 0 16,0-1-16,0 1 0,-22 21 16,22-21-16,22 21 31,-1 0-31,0 0 15,0 0-15,0 0 0,0 0 0,1 0 16,41 21 0,-42 22-16,0-43 15,-21 21-15,0 0 0,0 0 16,0 0-16,0 0 16,0 1-16,0-1 0,0 0 15,0 0 1,22 0-16,-1-21 15,0 0-15,0 0 0,0 0 16,0 0-16,1 0 0,-1 0 16,0-21-16,0 0 0,0 21 15,0-21-15,22 0 0,-22-1 0,0 1 16,0-21-16,0 0 16,-21-1-16,0 1 0,22 21 15,-22 0-15,0-1 0,0 1 0,0 0 16,-22 21-1,22 21-15,-21 0 16,0 1-16,21-1 16,0 0-16,-21 42 0,21-41 15,0-1-15,-21 0 0,21 0 16,0 0-16,0 0 0,0 1 0,0-1 16,21 0-16,0-21 0,0 21 15,0-21-15,1 0 0,-1 0 16,0 0-16,0 0 0,0 0 15,0 0-15,22 0 0,-22 0 0,21-21 16</inkml:trace>
  <inkml:trace contextRef="#ctx0" brushRef="#br0" timeOffset="56660.99">12255 10287 0,'-21'-21'15,"0"21"-15,-21-21 16,21 21-16,-1 0 16,1 0-16,0 21 0,0 0 15,0 0-15,0 0 0,-1 1 16,1 20-16,0 0 0,0-21 16,0 22-16,21-22 0,0 0 15,0 0-15,-21 0 0,21 1 0,0-1 16,0 0-16,0 0 0,0 0 15,21-21 1,0 0-16,0 0 16,0 0-16,0 0 0,1 0 15,-1-21-15,0 21 0,21-21 0,1-21 16,-22 20-16,0 1 0,0-21 16,0 21-16,0-22 0,-21 22 15,0-21-15,22 0 0,-22-1 16,21 1-16,-21 0 0,0-22 0,0 22 15,21-1-15,-21 1 0,21 0 0,-21-22 16,0 1-16,0 20 0,0 22 16,0 0-16,0 63 31,0-20-31,0 20 0,-21 0 0,21 1 16,-21 20-16,0-21 0,21 22 15,-22-22-15,22 22 0,-21-22 16,0 22-16,21-22 0,0 0 0,0 1 15,0-1-15,0 0 0,0 1 0,0 20 16,0-21 0,21-20-16,0-1 0,1 0 0,-1-21 15,0 0-15,0 21 0,0-21 0,22 0 16,-22 0-16,0 0 0,0 0 16,21 0-16,-20-21 0,-1 21 0,21-21 15,-21 0-15,0 21 0,1-22 16,-1 1-16,0 0 0,0 0 0,0 0 15,0 0-15,1-22 0,-1 22 16,-21 0-16</inkml:trace>
  <inkml:trace contextRef="#ctx0" brushRef="#br0" timeOffset="57106.95">9800 10160 0,'-21'0'16,"42"0"-16,-42-21 0,63 21 16,-21 0-16,1 0 15,20-21-15,-21 21 0,21 0 0,1 0 16,-1 0-16,22-21 0,-22 21 15,0 0-15,1 0 0,20 0 16,-21 0-16,1-22 0,-22 22 0,21 0 16,-21 0-16,1 0 0,-1 0 0,0 0 15,0-21 1,0 21-16,0 0 0,-21-21 0,22 21 16,-1 0-16,0-21 0,0 21 0</inkml:trace>
  <inkml:trace contextRef="#ctx0" brushRef="#br0" timeOffset="57748.93">14732 8954 0,'0'21'0,"-21"0"16,0 21-16,21 1 0,-22-1 16,1 0-16,0 22 0,21-1 15,-21 1-15,-43 169 0,43-149 16,0 1-16,0 0 0,-21-1 15,20 1-15,-20-22 0,21 22 16,-64 63-16,64-63 0,-21-22 16,-1 1-16,22-1 0,-21-20 15,21 20-15,-43 22 0,43-43 16,21-21-16,0 1 0,0-1 0,21-42 31,0-22-31,1 22 0,-1-21 16</inkml:trace>
  <inkml:trace contextRef="#ctx0" brushRef="#br0" timeOffset="58187.9">15092 9356 0,'0'0'0,"-21"21"0,-1 0 16,1 0-16,0 0 0,-21 22 0,21-1 16,-1 22-16,-20 63 0,21-64 15,0 1-15,0-1 0,-1-21 16,22 22-16,0-1 0,0-20 16,0-1-16,0 0 0,0 1 0,0-22 15,43 0-15,-22 0 0,0 0 0,21-21 16,-20 0-16,20 0 0,0 0 15,1 0-15,-1-21 0,0 0 0,22 0 16,-22 0-16,0-22 0,1 22 16,-22-21-16,21 0 0,-21-1 0,1 1 15,-1-22-15,-21 1 0,0-1 0,0 22 16,0-21-16,-21-1 0,-1 1 16,1 20-16,-21 1 0,21 0 0,-22-1 15,22 22-15,-21 0 0,0 0 16,-1 21-16,22 0 0,-21 0 15,21 0-15,-1 0 0,1 21 0,0 0 0,21 0 16,-21 22-16,21-22 0,0 21 16,42 64-16,-21-64 15</inkml:trace>
  <inkml:trace contextRef="#ctx0" brushRef="#br0" timeOffset="58627.86">15769 9779 0,'-21'-21'0,"42"42"0,-63-63 0,42 21 0,0-1 16,21 22-1,0 0-15,21 0 16,-20 0-16,-1 0 0,21 0 15,-21 22-15,22-1 0,-1 21 16,-21-21-16,21 0 0,-20 22 0,20-22 16,-21 21-16,0-21 0,-21 22 0,0-22 15,0 21-15,0-21 0,0 1 16,0 20-16,-21-21 0,0 0 0,0 0 16,0 1-16,-1-22 0,1 0 0,0 21 15,0-21 1,21-21-16,0-1 0,0 1 15,0 0-15,0 0 0,0 0 16,0-22-16,21 22 0,0-21 16,-21 0-16,21 20 0,1-20 0,-1 0 15,0-1-15,-21 22 0,21 0 0,0-21 16,0 21-16,1-1 0,-1 1 16,0 0-16,0 21 0,0-21 15,-21 0-15,21 21 0,1-21 16,20 21-16</inkml:trace>
  <inkml:trace contextRef="#ctx0" brushRef="#br0" timeOffset="59463.81">17208 10097 0,'-21'-22'16,"21"1"-16,0-21 16,0 21-16,0 0 0,0-1 15,0 1-15,21 0 0,-21-21 0,0 21 16,0-1-16,0-20 0,0 21 15,0 0-15,0 0 0,-21-1 0,21 1 16,-21 0-16,0 21 0,0 0 0,0 0 16,-1 0-16,1 0 0,-21 21 15,21 0-15,0 1 0,-1-1 16,1 0-16,-21 21 0,21 1 16,21-1-16,-21-21 0,-1 21 0,22 1 0,-21-1 15,21-21-15,0 22 0,0-22 0,0 21 16,0-21-16,0 0 0,0 1 15,21-22-15,1 21 0,-1-21 16,0 0-16,0 0 0,0 0 0,43 0 16,-43 0-16,21-21 15,-21-1-15,1 1 0,-1 21 0,0-21 16,21-21-16,-42 21 0,21-1 0,1 1 16,-22 0-16,21-21 0,-21 21 15,0-1-15,0-20 0,0 21 0,0 0 16,0 0-16,0-1 15,0 44 1,0-1-16,0 0 0,0 0 16,0 21-16,0-20 0,0 20 15,0 0-15,0 1 0,0 20 16,0-21-16,0 22 0,0-22 0,21 22 16,-21-1-16,0 1 0,0-1 0,21 1 15,-21-1-15,0 1 0,21-1 0,-21 1 16,0-1-16,0 1 0,0-1 15,0 1-15,0-22 0,21 22 0,-21-1 16,0-21-16,0 1 0,0-1 0,0 0 16,0-20-16,0 20 0,0-21 15,0 0-15,-21 0 0,21 1 16,-21-22-16,0 0 0,-21 0 16,20 0-16,1 0 0,-21 0 0,-43-43 15,43 22-15,0 0 16,-1-21-16,1-1 0,21 22 0,-22-21 15,22-1-15,0 1 0,21 0 0,0-1 16,0-84-16,0 85 16,0 0-16,21-1 0,0 1 15,1 0-15,-1-1 0,0 1 0,21-21 16,1 20-16,-1-20 0,0 20 0</inkml:trace>
  <inkml:trace contextRef="#ctx0" brushRef="#br0" timeOffset="60452.3">17928 9779 0,'0'-21'15,"0"42"-15,0-63 0,-21 21 0,21-1 16,-21 1-16,0 0 0,21 0 15,-22 21-15,22-21 0,-21 0 0,0 21 16,0 0-16,0 0 0,0 0 16,-1 21-16,1 0 0,-21 0 15,21 0-15,-22 0 0,22 22 0,0-1 16,0-21-16,0 22 0,0-1 16,-1-21-16,22 21 0,0-20 0,0-1 15,0 0-15,0 0 0,0 0 0,22-21 16,-22 21-16,21-21 15,0 0-15,0 0 0,0 0 0,0 0 16,1-21-16,-1 21 0,21-21 0,-21 0 16,0 0-16,1 0 0,20-1 15,-21 1-15,0 0 0,0 0 16,-21-21-16,22 20 0,-22-20 0,21 21 16,-21 0-16,0 0 0,0-1 15,0 1-15,0 42 31,0 1-31,0-1 0,0 0 0,0 0 16,0 0-16,-21 0 0,21 1 0,0-1 16,0 0-16,0 0 0,0 0 15,21 0-15,0-21 0,0 0 16,0 0-16,0 0 0,1 0 16,20 0-16,-21 0 0,21 0 15,-20-21-15,20 21 0,-21-21 0,21 0 16,-20 0-16,20 0 0,-21-1 15,0-20-15,0 21 0,1-21 16,-22 20-16,0 1 0,0 0 0,0 0 16,21 0-16,-21 0 0,-21 42 31,21 0-31,-22 0 0,22 0 16,0 22-16,0-22 0,-21 0 15,21 21-15,0-21 0,-21 22 0,21-22 16,0 0-16,0 0 0,0 0 0,0 1 15,0-1-15,0 0 16,0-42 15,0 0-15,0-1-16,0 1 16,0 0-16,0 0 0,0-21 0,21 20 15,0 1-15,-21 0 0,22-21 16,-1 21-16,0-1 0,0-20 15,0 21-15,22 0 0,-22 21 0,0-21 16,21 21-16,-21 0 0,1 0 16,-1 0-16,21 21 0,-21 0 0,0 0 0,1 0 15,-1 0-15,-21 22 0,21-22 0,-21 21 16,21-21-16,-21 22 0,0-22 16,0 0-16,0 0 0,0 0 0,0 1 15,-21-1-15,21 0 0,-21 0 16,0-21-16,21 21 15,0-42 17,0 0-32,21 0 15,0 0-15,0-1 0,0 1 16</inkml:trace>
  <inkml:trace contextRef="#ctx0" brushRef="#br0" timeOffset="60693.3">19262 9589 0,'0'-22'16,"0"1"-16,0 42 16,0 1-1,0-1-15,0 0 0,-22 0 0,22 0 16,-21 22-16,21-1 0,-21-21 16,21 21-16,0-20 0,-21-1 0,21 21 15,-21-21-15,21 0 0,0 1 16,0-1-16,0 0 0,0 0 15,0-42 17,21 0-32,-21 0 0,21-1 15,0-20-15</inkml:trace>
  <inkml:trace contextRef="#ctx0" brushRef="#br0" timeOffset="60875.78">19304 9335 0,'-21'0'16,"-22"0"-1</inkml:trace>
  <inkml:trace contextRef="#ctx0" brushRef="#br0" timeOffset="61503.76">19558 9821 0,'21'0'16,"21"0"-16,-20-21 15,-1 0-15,0 21 0,0-21 16,0 21-16,0 0 0,1-21 16,-1 21-16,0 0 0,0 0 15,-21 21-15,0 0 16,0 0-16,0 0 0,0 1 16,0-1-16,0 0 0,-21 0 0,0 0 15,-22 0-15,22 1 0,-21-1 0,21 0 16,-22 0-16,22 0 0,-21 0 15,21-21-15,-22 22 0,22-22 0,0 0 16,21 21-16,21-42 31,0 21-15,1 0-16,-1 0 0,0 0 16,0 0-16,0 0 15,0 0-15,1 21 0,-1 0 16,21 0-16,-21 0 0,0 0 0,1 1 15,20 20-15,-21-21 0,0 21 16,0 1-16,1-1 0,-22 0 0,0 1 16,0-1-16,0 0 0,0 1 0,0-22 15,0 21-15,-22 1 16,1-22-16,0 0 0,0 0 0,-85 43 16,85-43-16,-21 0 15,-1-21-15,22 0 0,-21 21 0,-1-21 16,22 0-16,-21 0 0,21 0 15,-22 0-15,22 0 0,0 0 0,0-21 16,0 0-16,21 0 0,0-1 0,0 1 16,0 0-16,0 0 0,0-21 15,0 20-15,0 1 0,21-21 0,0 21 16,0-22-16,0 1 0,1 0 0,20 21 16,-21-22-16,21 1 0,128-106 15,-128 105 1</inkml:trace>
  <inkml:trace contextRef="#ctx0" brushRef="#br0" timeOffset="61847.21">20235 9885 0,'0'-21'16,"-21"21"0,21-21-1,21-1 16,0 22-31,1 0 0,-22-21 0,42 0 16,-21 0-16,0 21 16,0-21-16,1 0 0,-22-1 15,-22 22 17,1 0-32,0 0 0,0 0 0,0 22 15,0-1-15,-22 0 0,22 0 0,0 0 16,0 22-16,0-22 0,21 0 15,0 0-15,-22 0 0,22 22 0,0-22 16,0 0-16,0 0 0,22-21 16,-1 21-16,0-21 0,0 0 15,0 0-15,0 0 0,22 0 16,-22 0-16,21 0 0,1 0 0,-1 0 0,0 0 16,1-21-16</inkml:trace>
  <inkml:trace contextRef="#ctx0" brushRef="#br0" timeOffset="62386.64">21315 9779 0,'0'0'0,"0"-21"0,0-21 15,0 20-15,0 1 0,0 0 0,0 0 16,0 0-16,-21 0 0,-1 21 0,1 0 16,0 0-16,0 0 0,-21 0 15,20 21-15,-20 0 0,0 0 0,21 0 16,-22 22-16,1-22 0,21 21 0,0-21 15,-22 22-15,43-1 16,-21-21-16,21 0 0,0 22 0,0-22 16,0 0-16,0 0 0,0 0 0,21 0 15,0 1-15,22-22 16,-22 0-16,0 0 0,21 0 0,-20 0 16,-1 0-16,21 0 0,-21-22 0,22 1 15,-1 0-15,-21 0 0,21 0 16,-20-22-16,20 1 0,-21 0 0,21-22 15,-20 22-15,-1-22 0,21 1 16,0-43-16,-20 43 16,-1 20-16,0-20 0,0 20 0,-21 1 15,0 0-15,21-1 0,-21 22 16,0-21-16,21 42 0,-21-21 0,-21 42 16,0 0-1,0 0-15,0 0 0,0 22 16,-1-1-16,-20 22 0,21-22 0,21 0 15,-21 22-15,21-1 0,0 1 16,0-22-16,0 22 0,0-1 0,21-21 16,0 1-16,0-1 0,0 0 15,1-20-15,20 20 0,-21-21 0,0 0 16,22 0-16,-22-21 0,0 0 0,21 0 16,1 0-16,-22 0 15,0-21-15,0 21 0,21-21 0,-20 0 16,-1 0-16,0 0 0</inkml:trace>
  <inkml:trace contextRef="#ctx0" brushRef="#br0" timeOffset="62500.66">22034 9970 0,'-21'0'16,"42"0"-16,-63 21 0,21-42 31</inkml:trace>
  <inkml:trace contextRef="#ctx0" brushRef="#br0" timeOffset="97506.03">16468 13674 0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3T02:18:12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1757 0,'0'0'0,"0"-21"0,0 0 0,0-1 16,0 1-16,0 0 15,0 0-15,0 0 0,0 0 0,0-1 16,0 1-16,0 0 0,0 0 16,0 0-16,0 0 31,21 21-16,-21-22-15,21 22 16,0-21 0,-21 0-1,0 0 1,0 0-16,21 21 16,-21-21-16,0-1 0,0 1 15,-21 21-15,0 0 16,0-21-16,0 21 15,0 0-15,-1 0 0,-20 0 16,21 21-16,0-21 0,0 21 16,-1 1-16,1 20 0,0-21 0,0 0 15,0 22-15,0-1 0,-1 0 16,1 22-16,0-22 0,21 22 16,0-22-16,0 21 0,0-20 0,0 20 15,0-20-15,0-1 0,0 0 16,0 1-16,21-22 0,0 0 15,1 21-15,-1-21 0,0-21 0,0 22 16,0-22-16,0 0 0,1 0 16,-1 0-16,0 0 0,0 0 15,0 0-15,22 0 0,-22-22 16,0 1-16,0 0 0,0 0 0,22-21 16</inkml:trace>
  <inkml:trace contextRef="#ctx0" brushRef="#br0" timeOffset="339.6">2201 1249 0,'0'0'0,"21"-64"16,-21 43-16,0 0 0,0 0 16,0 42 15,0 0-16,0 22-15,0-22 0,0 21 16,0 0-16,-21 22 0,21-22 0,-21 22 16,21-22-16,0 22 0,0-1 15,0 1-15,0-22 0,-21 21 16,21-20-16,0-1 0,0 0 0,0-20 16,0-1-16,0 21 0,0-21 15,0 0-15,0-42 47,21 0-31,0 0-16,-21 0 0</inkml:trace>
  <inkml:trace contextRef="#ctx0" brushRef="#br0" timeOffset="1772.31">2963 1693 0,'0'0'0,"0"-42"16,0 21 0,0 0-16,0 0 0,-21-1 15,0 1-15,0 0 0,0 0 0,-1 0 16,1 21-16,0-21 0,0 21 15,0 0-15,0 0 0,-1 0 16,1 0-16,0 0 0,-21 21 0,21 0 16,-1 0-16,1 21 0,0 1 15,0-22-15,0 42 0,0-20 0,21-1 16,0 0-16,-22 1 0,22-1 16,0 0-16,0-20 0,0 20 0,0-21 15,0 0-15,0 0 16,0 1-16,22-1 0,-1-21 15,0 0-15,0 0 0,0 0 16,0 0-16,1 0 0,20-21 0,-21-1 16,0 1-16,0 0 0,22 0 15,-22 0-15,0 0 0,0-22 0,0 1 16,-21 21-16,0-22 0,22 1 16,-22 0-16,0-1 0,0 22 15,0-21-15,0 21 0,0 0 0,0-1 16,0 1-16,0 0 0,0 42 47,0 0-47,0 1 0,0-1 15,0 21-15,0-21 0,0 22 16,0-1-16,0 0 0,0-21 0,0 22 16,0-1-16,0-21 0,0 0 15,0 22-15,0-22 0,21-21 0,-21 21 16,21 0-16,0-21 0,0 0 15,0 0-15,1 0 0,-1 0 16,0 0-16,0 0 0,0-21 16,22 0-16,-22 0 0,0 0 0,21-1 15,-21-20-15,22 21 0,-22-21 16,21-1-16,1 22 0,-22-21 16,0-1-16,0 22 0,0-21 15,-21 21-15,0 0 0,0-1 0,0 1 16,-21 21-1,0 0-15,0 0 0,0 0 16,-1 0-16,1 21 0,0 1 16,21-1-16,-21 21 0,21-21 0,0 22 15,-21-22-15,21 0 0,0 0 16,0 0-16,0 22 0,21-22 16,0-21-16,0 21 0,0 0 0,1 0 15,-1-21-15,0 21 0,0-21 16,0 22-16,0-22 15,1 0-15,-1 21 0,-21 0 32,-21-21-17,-22 0-15,22 0 16,0 0-16,0 0 0,0 0 0,-1 0 16,1 0-16,0-21 0,0 21 15,0 0-15,0-21 0,-1 21 0,1 0 31,21 21 1,0 0-32,21 0 15,-21 0-15,22 0 16,-1 1-16,0-22 0,-21 21 16,21-21-16,0 0 0,0 21 15,1-21-15,-1 0 0,0 0 0,21 0 16,-21 0-16,22 0 0,-1 0 0,0-21 15,1 21-15,-1-21 16,0-1-16,1 1 0,-1 0 0,0 0 0,1 0 16,-22 0-16,21-22 0,-21 22 15,22-21-15,-22 21 0,0-22 16,-21 22-16,0-21 0,21 21 16,-21-22-16,0 22 0,0 0 0,0 0 15,0 0 1,-21 21-16,21 21 15,-21 0-15,21 0 0,-21 21 16,21-20-16,0-1 0,0 21 0,0-21 16,0 22-16,0-22 0,0 0 15,0 21-15,0-21 0,21 1 16,-21-1-16,21 0 0,-21 0 16,0 0-16,0 0 31,-21-21-31,0 0 15,0 0-15,-1 0 16,1 0-16,0 0 0,0 0 16,0 0-16,21-21 62,0 0-62</inkml:trace>
  <inkml:trace contextRef="#ctx0" brushRef="#br0" timeOffset="3039.11">6011 2011 0,'-21'0'15,"0"0"1,42 0 15,0 0-15,0 0-16,22 0 0,-22 0 0,0-21 15,21 0-15,-20-1 0,20 1 16,0 0-16,1 0 0,-1 0 0,0-22 16,1 22-16,-22-21 0,21 0 15,0-1-15,-20 1 0,-1 0 0,0-1 16,-21 22-16,0-21 15,0-1-15,0 1 0,0 0 0,0-1 16,0 22-16,0-21 0,0 0 16,0 20-16,-21 1 0,0 0 0,21 0 15,-22 0-15,1 21 16,21 21-16,-21 0 0,21 0 16,0 22-16,-21-1 0,0 0 15,0 22-15,21-22 0,0 22 0,-22-1 16,1 22-16,0-22 0,0 1 15,21 20-15,-21-20 0,0 21 0,-1-22 16,22 22-16,0-22 0,-21 22 0,21 0 16,-21-1-16,0 1 15,21 0-15,0 20 0,0-20 0,-21 0 16,0-1-16,21 1 0,-22 0 16,22-1-16,0-20 0,0-1 0,0 1 15,0-22-15,0 1 0,0-1 0,0-21 16,0 0-16,22 0 0,-1-21 15,0 0-15,0 0 0,21 0 0,-20-21 16,20 0-16,0 0 0,1 0 0,-1-22 16,0 1-16,1 21 0,-1-21 15,-21-1-15,21 1 0,1-22 0,-22 22 16,0 0-16,0-22 0,-21 22 16,0-22-16,0 1 0,0-1 15,-21 1-15,0 21 0,0-22 0,-22 1 16,1 20-16,-21-20 0,20 20 15,1 1-15,-22 21 0,22 0 0,0 0 16,-1-1-16,22 22 0,-21 0 16,21-21-16,0 21 0,21-21 31,21 21-15,0-21-16,0 0 0,21 21 0,-20-21 15,20-1-15,0 1 0,1 0 16,-1 0-16,0 0 0,22 0 0,-22-22 15,0 22-15,1-21 0,-1 21 16,0-22-16,-20 1 0,20 21 16,-21-22-16,0 22 0,-21-21 0,0 21 15,21-22-15,-21 22 0,0 0 16,0 0-16,0 42 31,0 0-31,0 22 16,-21-22-16,21 0 0,0 21 15,0-21-15,-21 22 0,21-22 0,-21 0 16,21 0-16,0 0 0,0 1 16,0-1-16,0 0 0,0 0 15,0-42 17,0 0-32,21 0 15,-21-1-15,21 1 0,-21-21 16,21 21-16</inkml:trace>
  <inkml:trace contextRef="#ctx0" brushRef="#br0" timeOffset="3391.91">7006 1376 0,'0'21'46,"21"-21"-46,0 0 0,1 0 16,-1 0-16,0 0 16,0 0-16,0-21 0,0 0 15,-21 0 1,0-1-16,0 1 16,-21 21-16,0 0 15,0 0-15,0 0 0,0 0 0,-1 0 16,1 0-16,0 0 15,0 21-15,0 1 0,21-1 16,0 0-16,0 0 16,0 0-16,-21-21 0,21 21 0,0 1 15,0-1-15,21 0 16,0-21 0,0 0-16,0 0 0,0 21 15</inkml:trace>
  <inkml:trace contextRef="#ctx0" brushRef="#br0" timeOffset="4916.68">7451 1588 0,'-22'21'15,"1"0"-15,21 0 16,-21-21-16,21 21 0,0 0 0,0 1 15,0-1-15,-21 0 0,21 21 16,0-21-16,0 1 0,0-1 0,-21 21 16,21-21-16,0 0 0,0 1 15,0-1-15,0 0 0,0 0 0,0 0 16,0 0-16,0-42 47,0 0-47,0 0 15,0 0-15,0-22 0,0 22 0,0-21 16,0 21-16,0-22 0,0 1 16,21 0-16,0-1 0,0 1 0,-21 21 15,21-21-15,1 20 0,-1 1 0,0 0 16,0 0-16,0 0 0,0 21 16,1 0-16,-1 0 0,0 0 0,0 21 15,0 0-15,0 21 0,1-20 16,-1-1-16,0 21 0,0-21 15,-21 22-15,21-1 0,0-21 16,1 0-16,-1 22 0,-21-22 0,21 0 16,-21 0-16,21 0 0,-21 0 15,21-21 1,0 0-16,-21-21 16,22 0-1,-1 0-15,-21-21 0,21 20 16,0 1-16,0-21 0,-21 21 15,21-22-15,1 1 0,-1 21 0,0-21 16,0 20-16,21-20 0,-20 21 16,-1 0-16,0 0 0,0 21 15,0 0-15,0 0 0,1 0 0,-1 0 16,0 0-16,0 21 16,-21 0-16,0 0 0,0 21 0,21-20 15,-21-1-15,0 0 0,0 0 16,0 0-16,0 0 0,0 1 0,0-1 15,0 0 1,0-42 15,0 0-15,0-1-16,0 1 0,0 0 16,0 0-16,0 0 0,0 0 0,-21-1 15,21 1-15,-21 0 0,21 0 16,-21 21-16,0-21 0,-1 21 15,1 0-15,0 0 0,0 0 16,0 0-16,0 21 0,-1 0 16,1 0-16,0 0 0,0 1 0,-21 20 15,20-21-15,1 21 0,0 1 16,21-22-16,0 21 0,-21-21 0,21 22 16,0-22-16,0 21 0,0-21 0,0 1 15,0-1-15,21-21 0,0 21 16,0-21-16,1 0 15,-1 0-15,0 0 0,0 0 16,0 0-16,0 0 0,1-21 0,-1 21 16,0-21-16,0-1 0,0 1 15,-21 0-15,21-21 0,1 21 0,-1-22 16,-21 1-16,0 21 0,21-22 0,0 1 16,-21 21-16,0-21 0,0 20 15,0 1-15,0 0 0,0 0 16,0 42-1,0 0 1,0 0-16,0 22 16,-21-22-16,21 0 0,-21 21 15,21-20-15,-21 20 0,21 0 16,0-21-16,0 22 0,0-22 0,0 0 16,0 0-16,0 0 0,0 1 0,0-1 15,0 0-15,21-21 0,0 0 16,0 21-16,0-21 0,22 0 0,-22 0 15,21 0-15,-21 0 0,22-21 16,-1 21-16,-21-21 0,21 0 0,-20-1 16,20 1-16,-21 0 0,21-21 0,-20-1 15,-1 22-15,0-21 16,0-22-16,0 22 0,0 0 0,1-1 0,-1 1 16,0-21-16,-21 20 15,0 1-15,21 0 0,-21-1 0,21 1 16,-21 0-16,0 20 0,0 1 15,0 0-15,0 0 0,0 0 0,0 42 32,-21 0-32,0 0 0,0 0 15,0 22-15,-1-1 0,1-21 16,0 43-16,0-22 0,-21 0 0,20 22 16,1-22-16,21 22 0,-21-22 0,21 0 15,0 1-15,0-1 0,0 0 16,0 1-16,0-22 0,0 21 15,21-21-15,-21 1 0,21-1 16,1-21-16,-1 21 0,21-21 0,-21 0 16,0 0-16,1 0 0,-1 0 0,0 0 15,0 0-15,0 0 0,0 0 16,1 0-16,-1-21 0,0 0 16,0-1-16,0 1 15,-21 0-15,0 0 0,0 0 16</inkml:trace>
  <inkml:trace contextRef="#ctx0" brushRef="#br0" timeOffset="8448.11">11134 1630 0,'0'0'0,"0"-21"0,21 0 0,-21-1 16,0 1-16,0 0 0,0 0 16,0 0-16,0 0 15,0 42 17,0 0-32,0 21 15,0-21-15,-21 22 0,21-1 16,0 0-16,-22 1 0,22 20 0,-21-20 15,21-1-15,-21 0 0,21 1 0,-21-22 16,21 21-16,0-21 0,0 0 16,0 1-16,0-1 0,21-42 31,0-1-15,0 1-16,-21 0 0,22 0 15,-1 0-15,0-22 0,0 22 0,0-21 16,0 0-16,1 20 0,-1-20 15,0 21-15,-21-21 0,0 20 16,21 1-16,0 21 0,-21 21 31,21 1-31,-21-1 0,0 21 0,0-21 16,0 0-16,0 22 0,0-22 16,0 21-16,0-21 0,0 1 0,0-1 15,22 0-15,-22 0 0,21 0 16,0 0-16,0-21 0,0 0 15,0 0-15,1 0 0,-1 0 16,0 0-16,0 0 0,21-21 0,-20 0 16,-1 0-16,21 0 0,-21 0 15,0-22-15,1 22 0,-1-21 16,0-1-16,0 1 0,-21 21 0,0-21 16,21-1-16,-21 1 0,0 21 15,0-22-15,0 22 0,0 0 0,0 0 16,0 42 15,0 0-31,0 22 0,0-22 16,0 21-16,0 0 0,0-20 0,0 20 15,0 0-15,0 1 0,0-1 0,0-21 16,0 0-16,0 22 0,0-22 16,0 0-16,0 0 0,21 0 15,1-21-15,-1 21 0,21-21 16,-21 0-16,0 0 0,22 0 0,-1 0 15,-21 0-15,22 0 0,-1-21 16,-21 0-16,21 0 0,-20 0 0,20 0 16,-21-1-16,0 1 0,22-21 0,-22 0 15,0 20-15,-21-20 0,21 0 16,-21-1-16,0 1 0,21 0 0,-21 21 16,0-22-16,0 22 0,0 0 15,0 0-15,-21 21 0,0 0 16,0 0-16,0 21 15,-1 0-15,1 0 0,21 22 16,-21-1-16,21 0 0,-21 1 16,21-1-16,0 0 0,0 1 0,0-1 15,0-21-15,0 21 0,0-20 0,0 20 16,21-21-16,0 0 0,0 0 16,1 1-16,-1-22 0,0 21 0,0-21 15,0 0-15,0 0 0,1 0 16,20 0-16,-21 0 0,21 0 0,-20 0 15,20-21-15,0-1 0,1 1 16,-1 0-16,0 0 0</inkml:trace>
  <inkml:trace contextRef="#ctx0" brushRef="#br0" timeOffset="10947.94">14457 1545 0,'0'0'0,"21"-21"16,-21 0 0,0 0-16,0 0 0,0-1 15,0 1-15,0 0 0,0 0 16,0 0-16,-21 21 0,0-21 15,-1-1-15,1 22 0,0 0 16,0 0-16,0 0 0,0 0 16,-1 22-16,-20-1 0,21 0 0,-21 21 15,20-21-15,-20 22 0,21-1 16,0 0-16,-22 22 0,22-22 0,0 1 16,0-1-16,21 0 0,0 1 15,0-1-15,0-21 0,0 21 0,0-20 16,21-1-16,0 0 0,0 0 15,22 0-15,-1-21 0,0 0 16,1 21-16,20-21 0,-20 0 0,20 0 16,1 0-16,-22-21 0,21 21 15,1-21-15,-22 0 0,22 0 0,-22 0 16,0-1-16,1-20 0,-1 21 16,-21-21-16,0 20 0,1-20 0,-1 0 15,-21-1-15,0 1 0,0 0 0,0-1 16,0 22-16,0 0 0,-21-21 15,21 21-15,-22 21 0,1 0 0,0 0 16,0 0-16,0 0 0,0 0 16,-1 21-16,1 0 0,-21 21 15,21-21-15,0 22 0,-1-1 16,-20 0-16,21 1 0,0-1 0,0 0 16,21 1-16,0-22 0,0 21 0,0-21 15,0 1-15,0-1 0,0 0 16,21 0-16,0-21 15,0 0-15,0 0 0,0 0 16,1-21-16,-1 0 0,0 0 0,21-1 16,-21 1-16,1 0 0,-1-21 15,0 21-15,0-22 0,0 1 16,-21 0-16,0 20 0,21-20 0,-21 21 16,0-21-16,0 20 15,0 1-15,0 42 16,0 1-16,-21-1 15,21 0-15,0 0 0,-21 21 0,21-20 16,-21 20-16,21 0 0,0-21 16,0 22-16,0-22 0,0 0 0,0 21 15,0-20-15,21-1 0,0 0 16,0-21-16,1 0 0,20 0 16,-21 0-16,21 0 0,-20 0 0,20 0 15,0 0-15,1-21 0,-22 0 16,21-1-16,-21 1 0,22 0 15,-22-21-15,21 21 0,-21-22 0,0 1 16,-21 0-16,22-1 0,-22 1 16,21 21-16,-21-22 0,0 22 0,0 0 15,0 0-15,-21 42 16,-1 0 0,22 0-16,-21 22 0,0-1 15,0 0-15,0-20 0,0 20 0,21 0 16,-22-21-16,1 22 0,21-22 15,0 21-15,-21-21 0,0 1 0,21-1 16,-21 0-16,21-42 47,21 0-31,0-1-16,0-20 0,-21 21 0,21-21 15,1 20-15,-1-20 0,0 0 0,0-1 16,21 1-16,-42 21 0,22-21 15,-1 20-15,0 1 0,0 0 0,0 21 32,-21 21-32,0 0 0,0 1 0,0-1 15,0 0-15,0 21 0,0-21 16,0 22-16,21-22 0,-21 21 0,0-21 16,22 1-16,-1 20 0,-21-21 15,21 0-15,0 0 0,0 1 16,0-22-16,1 21 0,-1-21 0,0 0 15,0 0-15,0 0 0,0 0 16,1 0-16,-1-21 0,0 21 16,0-22-16,-21 1 0,21 0 15,-21-21-15,21 21 0,-21-22 0,0 22 16,22-21-16,-22-1 0,0 22 16,21-21-16,-21 0 0,0 20 0,0 1 15,0 0-15,0 42 31,-21 0-31,-1 1 0,22 20 16,-21-21-16,21 21 0,0 1 16,-21-22-16,0 21 0,21-21 0,-21 22 15,21-22-15,0 0 0,0 21 16,-21-20-16,21-1 0,0 0 16,-22-21-16,22 21 0,0-42 31,0 0-16,0 0-15,0-1 16,22 1-16,-1 0 0,0 0 0,-21-21 16,21-1-16,0 22 0,0-21 15,1-1-15,-22 1 0,21 21 16,0 0-16,0 0 0,0-1 0,0 1 16,1 21-16,-1 0 15,0 21-15,-21 1 16,0-1-16,0 0 0,0 0 15,0 21-15,0-20 0,0 20 0,0-21 16,21 21-16,-21-20 0,21 20 16,-21-21-16,21 0 0,-21 0 0,22 1 15,-1-22-15,-21 21 0,21-21 16,0 0-16,0 21 0,0-21 16,1 0-16,-1 0 0,0 0 0,0 0 15,0-21-15,0 21 0,1-21 16,-1-1-16,21 1 0,-21 0 0,0-21 15,1 21-15,20-22 0,-21 1 16,0 0-16,0-1 0,1 1 0,-1 0 16,-21-1-16,0 22 0,21 0 15,-21 0-15,0 0 0,0-1 0,0 44 32,0-1-32,-21 0 0,0 0 0,-1 0 15,22 22-15,-21-1 0,0 0 0,0-21 16,21 22-16,0-1 15,-21 0-15,21-20 0,0 20 0,0-21 16,0 0-16,0 0 0,0 1 16,0-1-16,21 0 0,0-21 0,0 21 15,0-21-15,22 0 16,-22 0-16,0 0 0,0 0 0,0 0 16,1-21-16,-1 0 0,21 0 0,-21-1 15,0 1-15,-21 0 0,22 0 16,-1-21-16,0 20 0,-21-20 0,0 0 15,0-1-15,0-20 0,0 21 16,0 20-16,0-20 0,0 0 0,0 21 16,-21-22-16,0 22 15,-1 21-15,1-21 0,0 21 0,0 0 16,0 0-16,-22 0 0,22 21 16,0 0-16,-21 0 0,21 22 0,-1-22 15,1 21-15,0 1 0,21-1 16,0 0-16,0 1 0,0-22 0,0 21 15,0 0-15,0-20 0,0-1 0,21 0 16,0 0-16,1 0 0,-1 0 16,21-21-16,-21 0 0,0 0 0,22 0 15,-22 0-15,0 0 0,21 0 16,-20 0-16,-1-21 0,0 0 16,21 0-16,-21 0 0,1 0 15,20-22-15,-21 22 0,0-21 0,22-22 16,-22 22-16,21 0 0,-21-22 0,22 22 15,-22-1-15,21-20 0,-21 21 16,0-1-16,1 1 0,-22 0 0,0 20 16,0 1-16,0 0 0,0 0 15,-22 21 1,22 21-16,-21 0 0,0 0 16,0 22-16,0-22 0,0 21 0,-22 1 15,22-1-15,0 21 0,0-20 16,0 20-16,-1-20 0,22 20 15,0-21-15,0 22 0,0-22 16,0 1-16,0-1 0,0-21 0,0 21 16,0-20-16,0-1 0,22 0 15,-1 0-15,-21 0 0,21-21 0,-21 21 16,21-21-16,0 0 0,0 0 0,1 0 16,-1 0-16,0 0 0,0 0 15,0 0-15,0-21 0,1 21 0,-1-21 16,21 0-16,-21 0 0,0 0 15,1-1-15,-1 1 0,0-21 0,0 21 16,-21-22-16,0 22 0</inkml:trace>
  <inkml:trace contextRef="#ctx0" brushRef="#br0" timeOffset="11211.89">17230 1376 0,'21'0'16,"0"0"-16,0 0 15,0 0-15,22 0 0,-1 0 0,0 0 16,-21 0-16,22 0 16,-1 0-16,0 0 0,-20 0 0,-1 0 15,21 0-15,-21 0 0,0 0 16,1 0-16,-1 0 15,-21-21 17</inkml:trace>
  <inkml:trace contextRef="#ctx0" brushRef="#br0" timeOffset="11916.01">18754 2117 0,'0'-21'46,"21"-1"-30,0 1-16,-21 0 0,21 21 16,0-21-16,0 0 0,-21-22 15,22 22-15,-1 0 0,0-21 0,0 21 16,0-22-16,0 1 0,1 21 16,-22-22-16,21 1 0,-21 21 0,21 0 15,-21 0-15,0-1 0,0 44 31,0 20-15,0-21-16,0 21 0,0-20 0,-21 20 16,21 0-16,0 1 0,0-1 0,0-21 15,0 21-15,0-20 0,0-1 16,0 0-16,0 0 0,0 0 0,21-21 16,0 0-1,0 0-15,0 0 0,1-21 16,-1 0-16</inkml:trace>
  <inkml:trace contextRef="#ctx0" brushRef="#br0" timeOffset="12300.79">19219 1270 0,'0'0'0,"-42"-21"16,21 21-16,0 0 0,-1 0 15,1 0-15,21 21 0,-21 0 16,0 0-16,21 1 0,0-1 16,0 0-1,21-21-15,0 0 0,0 0 0,1 0 16,-1 0-16,0 0 0,0 0 16,21 0-16,-20 0 0,20 0 15,-21-21-15,0 21 0,0-21 16,1-1-16,-22 1 0,0 0 15,0 0-15,-22 0 16,1 0-16,-21 21 0,21 0 0,0 0 16,-1 0-16,1 0 0,-21 0 15,21 21-15,0 0 0,21 0 0,-22 0 16,22 0-16,0 22 0,0-22 16,0 21-16,0-21 0,0 22 0,0-1 15,0-21-15,22 22 0,-1-22 16,-21 0-16,21 21 0,21-21 0,-21 1 15</inkml:trace>
  <inkml:trace contextRef="#ctx0" brushRef="#br0" timeOffset="14531.52">19685 1693 0,'0'0'0,"0"-21"0,0 0 15,0 42 16,0 0-31,0 1 16,0 20-16,0-21 0,0 0 0,0 22 16,0-22-16,-21 0 0,21 0 15,0 0-15,-21 0 0,21 1 16,-22-1-16,22 0 0,0 0 16,-21 0-16,0-21 31,21-21-31,0 0 0,0 0 15,0 0-15,0-22 16,0 22-16,0 0 0,21-21 0,0-1 16,1 1-16,-1 0 0,0-1 15,0 1-15,0 21 0,0-22 0,1 22 16,-1-21-16,21 21 0,-21 21 16,0 0-16,22 0 0,-22 0 15,0 0-15,0 21 0,0 0 0,-21 21 16,0-20-16,0 20 0,22 0 15,-22-21-15,0 22 0,0-1 0,0 0 16,0-20-16,0 20 0,0-21 16,0 0-16,0 0 0,21 1 0,-21-1 15,21-21-15,-21 21 0,21-21 16,0 0-16,0 0 0,1 0 0,-1 0 16,0 0-16,0-21 0,21 21 15,-20-21-15,-1-1 0,0 1 0,21-21 16,-21 21-16,1-22 0,-1 22 15,0-21-15,0 0 0,0-22 16,0 22-16,-21-22 0,0 22 16,0 0-16,0-22 0,0 22 0,0-1 15,0 1-15,0 0 0,0-1 16,0 22-16,0 42 16,0 1-1,0 20-15,-21-21 0,21 43 0,0-22 16,-21 0-16,21 22 0,-21-22 15,0 0-15,21 22 0,0-22 0,-21 1 16,-1-1-16,22 0 0,-21 1 16,21-1-16,0-21 0,0 0 0,-21 0 15,21 1-15,0-1 16,-21-21-16,21-21 31,21-1-31,0 1 16,-21 0-16,21 0 0,1 0 0,-1-22 15,0 22-15,0-21 0,0 21 16,0-22-16,1 22 0,20-21 0,-21 21 16,0 0-16,0-1 0,1 22 15,-1 0-15,0 0 0,0 0 0,0 0 16,0 22 0,-21-1-16,22 0 0,-22 21 0,0-21 15,0 22-15,0-22 0,0 21 16,0-21-16,0 22 0,0-22 0,0 0 15,0 21-15,0-20 0,0-1 16,21 0-16,0-21 0,-21 21 0,21-21 16,21 0-16,-20 0 0,-1 0 15,0 0-15,21 0 0,-21 0 0,22 0 16,-1 0-16,-21 0 0,22-21 16,-22 0-16,21 0 0,-21-1 0,0 1 15,1-21-15,-1 21 0,0 0 16,0-22-16,-21 1 0,21 21 0,-21-22 15,0 1-15,0 21 0,0 0 16,0 0-16,0-1 0,-21 22 16,0 0-1,0 0-15,0 22 0,21-1 16,-22 0-16,1 0 0,0 21 0,21-20 16,-21 20-16,0 0 0,21-21 15,0 22-15,0-22 0,0 0 0,0 0 16,0 0-16,0 1 0,0-1 15,0 0-15,0 0 0,21-21 0,0 0 16,0 21-16,0-21 16,22 0-16,-22 0 0,0 0 0,21 0 15,1-21-15,-1 0 0,0 21 16,1-21-16,-1 0 0,0-1 16,1 1-16,-22 0 0,21 0 0,-21-21 15,1 20-15,-1-20 0,0 0 16,-21 21-16,0-22 0,0 22 0,0 0 15,0 0-15,0 0 0,0-1 16,-21 22 0,0 0-16,-1 22 15,22-1-15,-21-21 0,21 21 0,-21 0 16,21 0-16,0 0 16,0 1-16,21-22 15,0 0 1,1 0-16,-1 0 0,0 0 15,0 0-15,0-22 0,0 1 16,1 21-16,-1-21 0,-21 0 0,21 21 16,0-21-16,0 0 0,0-1 15,-21 1-15,22 0 0,-1 21 16,-21-21-16,0 42 31,0 0-31,0 0 16,0 1-16,0-1 0,-21 0 0,21 21 15,-22-21-15,1 22 16,21-22-16,0 21 0,-21-21 0,21 22 16,-21-22-16,21 0 0,0 0 15,0 0-15,0 1 0,21-1 0,0 0 16,0 0-16,1-21 0,-1 21 0,0-21 16,0 0-16,0 0 0,0 0 15,1 0-15,-1 0 0,0 0 0,21-21 16,-21 21-16,1-21 0,-1 0 15,0 0-15,0-1 0,0-20 0,0 21 16,1-21-16,-1 20 0,0-20 16,-21 0-16,21-1 0,0 22 0,-21-21 15,0 21-15,21 0 16,-21-1-16,22 22 0,-22 22 31,-22-1-31,1 21 16,21-21-16,-21 22 0,0-22 15,21 21-15,0-21 0,-21 22 0,21-22 16,0 0-16,0 0 0,0 21 0,0-20 16,21-1-16,0 0 15,0 0-15,0-21 0,22 0 0,-22 0 16,21 0-16,-21 0 0,22 0 16,-22 0-16,21 0 0,-21 0 15,1-21-15,20 0 0,-21 0 16,0-1-16,0 1 0,22-21 0,-22 21 15,0-22-15,0 1 0,0 0 16,1-22-16,-1 22 0,0-22 0,0 22 16,0-21-16,0 20 0,1-20 15,-1 20-15,0 1 0,-21 0 0,0-1 16,0 1-16,0 21 0,0 0 16,0 0-16,0-1 0,0 44 31,0-1-31,0 0 0,-21 21 0,0-21 15,21 22-15,-22-1 16,1 0-16,0 1 0,21-1 0,0 0 16,-21 22-16,0-22 0,21 1 15,0 20-15,0-21 0,0 1 0,0-1 16,0 0-16,0 1 0,21-22 16,0 21-16,0-21 0,-21 1 0,21 20 15,1-42-15,-1 21 0,0 0 16,0 0-16,0-21 0,0 0 0,1 0 15,-1 0-15,0 0 0,0 0 16,0 0-16,0 0 0,1 0 0,-1-21 16,0 0-16,0 21 0,0-21 0,0 0 15,1 0-15,-1-1 16,0 1-16,0 0 0,0-21 0,-21 21 16,0-1-16,21 1 0,-21 0 15,0-21-15,22 21 0,-22-1 0,0 1 16</inkml:trace>
  <inkml:trace contextRef="#ctx0" brushRef="#br0" timeOffset="14824.36">23199 1482 0,'-22'0'15,"44"0"-15,-1 0 0,0 0 16,0 0-16,0 0 0,22 0 16,-22 0-16,21-21 0,0 21 0,1 0 15,-1-22-15,0 22 0,1-21 16,-1 21-16,-21 0 0,22-21 0,-1 21 16,0 0-16,-21 0 0,1-21 15,-1 21-15,0-21 0,0 21 16,-21-21-16,0-1 15,-42 22-15,21-21 16,-1 21-16</inkml:trace>
  <inkml:trace contextRef="#ctx0" brushRef="#br0" timeOffset="15271.61">22458 1122 0,'0'0'0,"-21"0"16,21 21-1,-22 0-15,22 0 16,-21 1-16,21-1 0,0 0 15,0 0-15,0 0 0,21 0 16,1-21-16,-1 0 16,0 0-16,0 0 0,21 0 0,-20 0 15,20 0-15,0-21 0,-21 21 16,22-21-16,-22 21 0,0-21 16,0 0-16,0 0 0,-21-1 0,0 1 15,0 0-15,0 0 0,0 0 16,-21 0-16,0 21 0,0-22 15,0 22-15,0 0 0,-1 0 0,1 0 16,0 0-16,0 0 0,0 0 16,0 22-16,-1-22 0,1 21 0,0 0 15,21 0-15,-21-21 0,21 21 16,-21 0-16,21 1 0,0-1 0,0 0 16,0 0-16,0 0 15</inkml:trace>
  <inkml:trace contextRef="#ctx0" brushRef="#br0" timeOffset="18272.18">2921 5144 0,'21'-22'0,"0"1"16,-21 0-16,0 0 16,0 0-16,0 0 15,0-1-15,0 1 16,-21 21 0,0 0-16,0 0 15,0 21-15,-1 1 0,-20-1 16,21 21-16,0-21 0,0 22 0,-22-1 15,22 21-15,0-20 0,0-1 16,0 22-16,21-22 0,0 0 0,0 22 16,0-22-16,0 0 0,0 1 15,0-1-15,0 0 0,21-20 0,0-1 16,0 0-16,0 0 0,22 0 16,-22-21-16,21 0 0,-21 0 0,22 0 15,-22 0-15,21 0 0,0-21 16,1 0-16,-1 0 0,-21-22 15,22 22-15,-1-21 0,0 0 0,1-1 16,-1 1-16,0 0 0,1-1 16,-1 1-16,0-22 0,-21 22 0,1 0 15,-1-22-15,0 1 0,0 20 16,-21-20-16,0 21 0,0-22 0,0 22 16,0-1-16,0 22 0,0-21 15,0 21-15,0 0 0,0 42 31,-21 0-31,21 21 0,-21 1 0,21-1 16,-21 0-16,21 22 0,0-1 16,-22-20-16,1 20 0,21-21 15,0 22-15,-21-22 0,21 22 16,-21-22-16,21 0 0,0 1 0,0-1 16,0-21-16,21 22 0,0-22 15,0 0-15,1 0 0,20 0 0,-21 0 16,21-21-16,1 0 0,-1 0 0,0 0 15,1 0-15,-1 0 0,0-21 16,1 0-16,-1 0 0,0 0 0,1-22 16,-1 22-16,-21 0 0,22-21 15,-22 21-15,21-22 0,-21 1 0,-21 21 16,0-22-16,0 1 0,0 21 16,0-21-16,0-1 0,0 1 15,-21 21-15,21-22 0,-21 22 16,0-21-16,0 42 0,-1-21 0,1 0 15,0 21-15,0 0 0,0 21 16,0 0-16,21 0 16,-22 21-16,1-20 0,0 20 0,21 0 15,-21 1-15,0-1 0,21-21 16,0 21-16,0 1 0,-21-1 0,21-21 16,0 22-16,0-1 0,0-21 15,0 0-15,0 0 0,0 1 0,21-22 16,0 0-16,0 0 15,0 0-15,0 0 0,1 0 16,-1-22-16,0 22 0,0-42 0,21 21 16,-20 0-16,-1 0 0,0-22 15,0 22-15,0-21 0,-21 21 0,21-22 16,-21 1-16,22 21 0,-22-22 16,0 1-16,0 21 0,0-21 0,0 20 15,0 1-15,0 0 0,0 42 31,0 22-15,0-22-16,0 21 0,-22-21 0,22 22 16,-21-1-16,21 0 0,0-21 0,0 22 15,0-1-15,0 0 16,0-20-16,0 20 0,0-21 0,0 0 16,0 0-16,21 1 0,1-22 15,-1 0-15,21 0 0,-21 0 16,0 0-16,22 0 0,-1 0 15,0-22-15,1 1 0,20 0 0,-20-21 16,-1 21-16,21-1 0,-20-20 0,-1 21 16,-21-21-16,22 20 0,-22 1 15,0-21-15,-21 21 0,0-22 16,0 22-16,0 0 0,0 0 16,-21 21-16,0 0 0,-1 0 15,1 21-15,0 0 0,0 0 16,21 1-16,0-1 0,0 0 15,0 21-15,0-21 0,0 1 0,0-1 16,0 21-16,21-21 0,0 0 16,-21 1-16,21-1 0,1 0 0,-1 0 15,0 0-15,0 0 0,0 1 16,-21-1-16,-21-21 47,0 0-47,0-21 0,0 21 0,-1-22 15,1 22-15,-21-21 16,21 0-16,0 21 0,-1-21 0,1 21 16,0 0-1,21 21 1,0 0-16,21-21 16,0 21-16,1 1 0,-1-1 15,0 0-15,0-21 0,0 21 0,0-21 16,1 21-16,-1-21 0,0 0 15,0 0-15,0 0 0,22 0 0,-22 0 16,21 0-16,0 0 0,1-21 0,-22 0 16,21 21-16,1-21 0,-1 0 15,0-22-15,1 22 0,-1 0 16,0 0-16,-21-22 0,22 22 16,-22-21-16,0 21 0,-21 0 0,0-22 15,0 22-15,0 0 0,0-21 0,0 20 16,0 1-16,-21 21 15,0 0-15,0 0 16,-1 21-16,22 1 0,0-1 16,0 0-16,0 21 0,0-21 0,0 1 15,0 20-15,0-21 0,0 0 0,0 0 16,0 22-16,0-22 0,0 0 16,22 0-16,-1-21 0,0 21 0,-21 1 15,21-1-15,0 0 16,-21 0-1,-21-21 1,0 0-16,0 0 0,-22 0 16,22 0-16,0 0 0,0 0 0,0 0 15,0 0-15,-1 0 0,1 0 16,0 0-16,0 0 0,21-21 16,0 0-16,0 0 0,0-1 15,21 1-15</inkml:trace>
  <inkml:trace contextRef="#ctx0" brushRef="#br0" timeOffset="19096.4">7218 4805 0,'21'-21'0,"-42"42"0,42-85 0,-21 43 0,0 0 16,0 0-16,0 42 31,0 0-15,0 22-16,-21-1 0,21-21 16,0 43-16,-21-22 0,-1 0 0,1 22 15,0-22-15,0 22 0,21-22 16,-21 21-16,0-20 0,-1 20 0,1-20 15,21-1-15,-21 0 0,21 22 0,-21-43 16,21 21-16,0 1 0,0-22 16,0 21-16,0-21 0,0 0 15,0 1-15,0-44 32,0 1-32,21 0 15,-21-21-15,0 21 0,21-22 16,-21 22-16,0-21 0,21-1 15,1 1-15,-1 0 0,0-1 0,0-20 16,0 21-16,0-22 0,1 1 16,-1 20-16,0-20 0,21-1 0,-21 22 15,1 0-15,-1-1 0,0 22 16,0 0-16,0 0 0,0 0 0,1 21 16,-1 0-16,0 21 0,-21 0 15,21 0-15,0 21 0,-21 1 16,21 20-16,1-20 0,-22-1 0,0 21 15,0-20-15,21 20 0,-21-20 16,0-1-16,0 0 0,21 1 0,-21-1 16,0 0-16,0-21 0,0 22 15,0-22-15,0 0 0,0 0 16,0 0-16,0 1 0,0-1 0,0 0 16,-21-21-1,21-21 16,-21 0-31,21-1 0,0 1 16,0 0-16,-22 0 16,22 0-16,-21 0 0,0-1 0,0 1 15</inkml:trace>
  <inkml:trace contextRef="#ctx0" brushRef="#br0" timeOffset="19316.28">7048 5355 0,'22'0'15,"-1"0"1,21 0-16,-21-21 0,0 21 16,22-21-16,-22 21 0,21 0 0,-21-21 15,22 21-15,-22 0 0,21 0 16,-21-21-16,1 21 0,20 0 0,-21 0 16,0 0-16,0 0 0,1 0 15</inkml:trace>
  <inkml:trace contextRef="#ctx0" brushRef="#br0" timeOffset="20185.91">7959 6541 0,'0'-22'16,"0"44"-16,0-65 0,-43 64 31,22 1-16,0-1-15,-21 0 0,-1 0 0,1 21 16,0-20-16,-1-1 0,1 0 16,21 0-16,-22 0 0,22 0 0,21 1 15,-21-1-15,21 0 32,21-21-32,0 0 15,1 0-15,20 21 0,-21-21 16,21 0-16,-20 21 0,20-21 15,-21 21-15,21 1 0,1-22 0,-22 21 0,0 0 16,0 0-16,0 0 16,-21 0-16,0 1 0,0-1 0,0 0 15,0 0-15,-21 0 0,0 0 0,0 1 16,-21-1-16,20 21 0,-20-42 16,0 21-16,-1 0 0,1 1 0,21-22 15,-21 0-15,20 21 0,1-21 0,21-21 31,0-1-15,0 1-16,21 21 0,1-21 0,-1 21 16,0 0-16,21-21 15,-21 21-15,1 0 0,-1 0 0,0 0 16,0 0-16,0 21 0,-21 0 0,0 0 16,0 1-16,0 20 0,0-21 15,0 21-15,0 1 0,0-1 0,-21 0 16,0 1-16,0 20 0,0-20 0,-1-1 15,1 0-15,0 1 0,0-22 16,21 21-16,-21 0 0,21-20 0,0-1 16,0 0-16,0 0 0,0 0 15,0-42 17,0 0-17,0 0 1,21 21-1</inkml:trace>
  <inkml:trace contextRef="#ctx0" brushRef="#br0" timeOffset="20853.53">7556 10478 0,'0'0'16,"-21"0"-16,-63 0 15,62-22-15,22 1 0,0 0 16,0 0-16,0 0 0,0 0 16,0-1-16,22 1 15,-1 0-15,0 0 0,0 21 16,0-21-16,22 21 0,-22 0 0,0 0 16,0 0-16,0 0 0,0 0 0,1 0 15,-22 21 1,0 0-16,0 0 0,-22 0 0,1 22 15,0-22-15,0 21 0,-21 1 0,-1-1 16,1 0-16,0 1 0,20-22 16,-20 21-16,0-21 0,21 22 0,-1-22 15,1 0-15,0 0 0,21 0 0,-21 0 16,21 1-16,0-1 16,21-21-1,0 0-15,0 21 0,1-21 16,-1 0-16,0 0 0,21 21 0,-21-21 15,1 21-15,-1 0 0,21-21 16,-21 22-16,0-1 0,1 0 0,-1 0 16,0 0-16,-21 22 0,0-1 0,0-21 15,0 21-15,0 1 0,0 20 0,-21-20 16,0-1-16,-22 0 0,22-21 16,0 22-16,-21-22 0,20 0 0,1 0 15,0 0-15,0 1 0,0-22 16,0 0-1,-1 0-15,1 0 16,21-22-16,0 1 0,0 0 16,0-21-16,0 21 0,0-22 0,21 1 15,1-22-15</inkml:trace>
  <inkml:trace contextRef="#ctx0" brushRef="#br0" timeOffset="21241.72">7620 9292 0,'-21'0'0,"42"0"0,-42-21 16,21 0-1,21 0 1,21 21-16,1-21 16,-1 21-16,21-22 0,1 22 15,-1 0-15,22-21 0,-21 21 0,20 0 0,-20-21 16,-1 21-16,-20 0 16,20 0-16,-21 0 0,1 0 0,-1 0 15,0 0-15,-20 0 0,-1 0 0,0 0 16,0 0-16,0 0 0,-21 21 47,-21 0-47,0-21 15,0 0-15,-22 22 0,1-22 0,0 21 16,-22-21-16</inkml:trace>
  <inkml:trace contextRef="#ctx0" brushRef="#br0" timeOffset="21508.57">7599 9610 0,'-21'21'0,"42"-42"0,-64 63 0,43-21 16,22-21-1,-1 0 1,21 0-16,0 0 0,1 0 0,-1-21 16,22 21-16,-1-21 0,1 0 15,-1 21-15,1 0 0,-1-21 0,1 21 16,-1 0-16,-21-22 0,1 22 0,-1 0 15,0 0-15,1 0 0,-22 0 16,0 0-16,0 0 0,-42 0 31,-21 0-31,21 0 16,-22 0-16,1 0 0,-22 22 0,1-22 16,-1 21-16,-20 0 0</inkml:trace>
  <inkml:trace contextRef="#ctx0" brushRef="#br0" timeOffset="21732.45">7535 9864 0,'0'0'16,"0"21"-16,0 0 0,0 0 0,0 0 16,21-21-16,1 22 15,-1-22-15,0 0 0,0 0 0,21 0 16,-20 0-16,20 0 0,0 0 16,1 0-16,-1 0 0,0 0 0,22 0 15,-22 0-15,22 0 0,-22 0 16,0 0-16,22-22 0,-22 22 15,0 0-15,-20 0 0,20-21 0,-21 21 16,0 0-16,0 0 0,1 0 0,-1-21 16,0 21-16,-21-21 15,0 0-15,0 0 0</inkml:trace>
  <inkml:trace contextRef="#ctx0" brushRef="#br0" timeOffset="22551.7">15430 4382 0,'0'0'0,"64"-43"16,-43 43 0,-21-21-16,0 0 0,0 0 15,0 0-15,0-1 16,-21 1-16,0 0 16,-22 21-16,22 0 0,0 0 15,-21 21-15,-1 0 0,22 22 16,-21-22-16,0 21 0,-1 1 0,22 20 15,-21-21-15,21 22 0,-1-1 16,1 1-16,0 21 0,0-22 0,21 1 16,0-1-16,0-21 0,0 22 15,0-22-15,0 1 0,21-22 16,0 21-16,0-21 0,22 0 0,-22-21 16,21 0-16,1 0 0,-1 0 15,0 0-15,1 0 0,-1-21 0,0 0 16,22 0-16,-22-21 0,0 20 0,1-20 15,-1 0-15</inkml:trace>
  <inkml:trace contextRef="#ctx0" brushRef="#br0" timeOffset="22820.62">16129 4360 0,'0'0'0,"21"-42"0,-21 0 0,0-1 16,0 1-16,0 0 15,0 21-15,0-1 0,0 1 0,-21 21 16,0 0-16,0 0 0,-1 0 15,1 21-15,0 22 0,0-22 16,21 21-16,0 1 0,-21 20 0,21-21 16,0 22-16,-21-1 0,21-20 15,0 20-15,0 1 0,0-1 0,0-20 16,0 20-16,0-21 0,0 1 16,-22-1-16,22 0 0,0-20 0,0 20 15,0-21-15,0 0 0,22 0 16,-1-21-16,0 0 15,0 0-15,0 0 0,0-21 16,1 0-16,20 0 0</inkml:trace>
  <inkml:trace contextRef="#ctx0" brushRef="#br0" timeOffset="23952.13">16891 4551 0,'0'-21'0,"0"42"0,0-63 0,0 20 16,0 1-16,0 0 15,-21 21-15,21-21 0,-21 0 0,-1 21 16,1 0-16,0 0 0,0 0 0,0 0 16,0 0-16,-1 0 0,-20 21 15,21 0-15,0 0 0,-22 0 0,1 22 16,21-1-16,-21-21 16,20 22-16,-20-1 0,21 0 0,0 1 15,0-1-15,-1 0 0,22 1 0,0-22 16,0 21-16,0-21 15,0 0-15,0 1 0,22-1 0,-1 0 16,21-21-16,-21 0 0,0 0 0,22 0 16,-22-21-16,21 0 0,1-1 0,-22-20 15,21 21-15,-21 0 0,22-22 16,-22 1-16,0 0 0,0-1 16,0 1-16,0 0 0,-21-1 0,22 1 15,-22 21-15,0-21 0,0 20 16,0-20-16,0 21 0,0 0 15,0 42 1,0 0-16,0 0 0,0 0 16,0 22-16,0-1 0,0 0 0,0 1 15,0-1-15,0 0 0,0 1 16,0-22-16,0 21 0,0 1 0,0-22 16,0 21-16,0-21 0,21 0 15,0-21-15,0 22 0,0-22 0,0 0 16,22 0-16,-22 0 0,21 0 0,1-22 15,-1 1-15,0 0 16,1 0-16,-1 0 0,0 0 0,1-22 16,-1 1-16,0 21 0,1-22 15,-1 1-15,-21 0 0,0 21 0,0-64 16,-21 64-16,0 0 0,0-22 16,-21 22-16,0 21 15,0 0-15,0 0 0,0 21 0,-1 0 16,1 22-16,0-22 0,0 21 15,21-21-15,0 22 0,0-1 0,0-21 16,0 22-16,0-1 0,0-21 0,21 0 16,0 22-16,0-22 0,-21 0 15,22 0-15,-1-21 0,-21 21 0,21-21 16,-21-21 31,-21 0-47,0 21 0,-1-21 15,22 0-15,-21-1 0,0 22 16,0-21-16,21 0 0,-21 21 0,0 0 16,21 21-1,0 0-15,0 1 0,0-1 16,21 0 0,0 0-16,0 0 0,0-21 0,0 21 0,1-21 15,-1 0-15,21 22 16,0-22-16,1 0 0,-1 0 0,0 0 15,1 0-15,-1-22 0,0 22 0,22-21 16,-22 0-16,1 0 0,-1 0 16,-21-22-16,21 22 0,-20-21 0,-1 21 15,0-22-15,0 22 0,-21-21 16,0 0-16,0 20 0,0 1 0,0-21 16,0 21-16,-21 21 0,0 0 15,0 0-15,-1 0 0,1 21 16,21 0-16,0 0 0,-21 0 15,21 22-15,0-22 0,0 21 16,0 1-16,0-1 0,0-21 0,0 21 16,0-20-16,0 20 0,21-21 0,-21 0 15,0 0-15,21 1 0,-21-1 16,22 0-16,-22 0 0,0 0 16,-22-21-1,1 0-15,0 0 16,0 0-16,0-21 15,21 0-15,-21 0 0,21 0 16,0-1-16,0 1 0,0 0 16</inkml:trace>
  <inkml:trace contextRef="#ctx0" brushRef="#br0" timeOffset="24832">19240 4212 0,'0'0'0,"0"-42"0,0 0 16,-21 20-16,21 1 0,0 0 0,0-21 15,-21 42 1,21 21-16,-21 0 0,21 21 16,0-20-16,0 41 0,-21-21 15,0 22-15,21-1 0,-22 1 0,22-1 16,0 1-16,-21-1 0,0 1 0,21-22 16,-21 22-16,21-22 0,0 22 15,0-43-15,-21 21 0,21 0 0,0-20 16,0-1-16,-21 0 15,21-42 1,0 0-16,0-1 16,0 1-16,0-21 0,0 0 15,0-1-15,0 1 0,0 0 0,0-1 16,21-20-16,0-1 0,0 22 16,0-22-16,22 1 0,-22-1 0,21 1 15,0-1-15,-20 1 0,20 21 16,0-1-16,1 1 0,-22 0 0,21 20 15,-21 1-15,22 21 0,-22 0 16,0 0-16,0 0 0,0 21 16,0 1-16,1 20 0,-1 0 0,-21 1 15,0-1-15,0 0 0,0 22 16,-21-22-16,-1 0 0,1 1 0,-21-1 16,0 0-16,-1-20 0,1 20 15,0-21-15,-1 0 0,1 0 0,21 1 16,-22-22-16,22 0 0,0 0 0,21-22 31,0 1-31,21 21 0,0-21 16,22 0-16,-22-21 0,21 20 15,1 1-15,-1 0 0,0 0 16,43 0-16,-22 0 0,-20 21 16,-1 0-16,0 0 0,1 21 15,20 0-15,-20 0 0,-22 0 0,21 0 16,-21 22-16,0-22 0,1 21 15,-22-21-15,0 22 0,0-22 0,0 21 16,0 1-16,-22-22 0,1 0 0,-21 21 16,21-21-16,-22 1 0,-20-1 15,21 0-15,-22-21 0,22 21 0,-22 0 16,22-21-16,-22 0 0,22 21 16,0-21-16,21 0 0,-22 0 0,22 0 15,0 0-15,21-21 16,0 0-1,0 0-15,0 0 0,21 0 0,0-1 16,0 1-16,22 0 0,-1 0 0,0 0 16</inkml:trace>
  <inkml:trace contextRef="#ctx0" brushRef="#br0" timeOffset="25482.28">21103 4466 0,'0'0'0,"0"-21"0,0 0 0,0 0 15,-42 21-15,21 0 16,-1 0-16,-20 0 0,21 0 0,-21 0 16,-1 0-16,1 21 0,0-21 15,-1 21-15,1 0 0,0 0 0,20 22 16,-20-22-16,-21 21 15,63-21-15,0 1 0,0-1 16,21 0-16,0-21 0,21 21 16,-21-21-16,22 0 0,-1 21 0,0-21 15,-20 21-15,20 1 0,0-22 16,-21 21-16,1 0 0,-1 0 0,0 0 16,-21 0-16,0 1 15,0-1-15,0 0 0,0 21 0,0-21 16,-21 1-16,-22-1 0,1 0 0,21 0 15,-21 0-15,-1 0 0,1 1 16,0-22-16,-1 21 0,1-21 0,21 0 16,0 0-16,42 0 31,0-21-31,21 21 16,-21-22-16,1 22 0,20 0 15,-21 0-15,21-21 0,-20 21 0,-1 0 16,0 0-16,-21 21 15,0 1-15,0-1 16,0 0-16,0 0 0,0 0 0,-21 0 16,0 1-16,-1 20 0,1-21 15,-21 21-15,21-20 0,-22 20 0,22 0 16,-21-21-16,21 22 0,0-22 0,-1 21 16,1-21-16,21 1 0,0-1 15,0 21-15,0-21 0,0 0 16,21-21-16,1 0 0,-1 0 15,0 0-15,0 0 0,0 0 16,22 0-16,-22 0 0,0-21 0,0 21 16,0-21-16,0 0 0,22 0 15,-22 0-15,0-1 0</inkml:trace>
  <inkml:trace contextRef="#ctx0" brushRef="#br0" timeOffset="25904.81">20341 6371 0,'0'0'0,"-42"0"0,21 0 0,-22 0 0,22 0 16,0 0-16,63 0 31,-21 0-31,22 0 0,-1 0 0,22 0 16,-1 0-16,1 0 0,20 0 0,-20 0 15,20 0-15,1 0 0,0 0 16,-1 0-16,-20 0 0,21 0 15,-22 0-15,22 0 0,-22 0 0,-20 0 16,20 0-16,-21 0 0,1 0 16,-1 0-16,-21 0 0,0 0 0,1 0 15,-1 0-15,-42 0 32,-1 21-32,1-21 0,0 0 0,0 0 15,-21 22-15,-1-22 0,1 0 0</inkml:trace>
  <inkml:trace contextRef="#ctx0" brushRef="#br0" timeOffset="26205.17">20341 6816 0,'0'0'0,"0"21"15,21-21-15,0 21 16,1-21-16,20 0 0,21 0 15,1 0-15,-1 0 0,1 0 0,-1 0 16,22 0-16,63 0 0,-63 0 16,-22 0-16,22 0 0,-21 0 15,-1 0-15,1 0 0,-1 0 0,-21 0 16,22 0-16,-22 0 0,1 0 16,-22 0-16,21 0 0,-21 0 0,-21 21 31,-21-21-16,-21 0-15,21 0 0,-22 21 16,1-21-16,0 22 0,-1-22 0,1 21 16</inkml:trace>
  <inkml:trace contextRef="#ctx0" brushRef="#br0" timeOffset="26518">20278 7366 0,'0'0'0,"-22"0"16,44 0-16,-1 0 16,21 0-16,0 0 0,1 0 0,-1 0 15,22 0-15,-22 0 0,21 0 16,1-21-16,-1 21 0,1 0 0,-1 0 16,-20-21-16,20 21 0,1 0 0,-22 0 15,22 0-15,-22 0 0,0-21 0,1 21 16,-1 0-16,-21 0 0,21 0 15,-20 0-15,-1 0 0,0 0 0,0 0 16,-42 21 31,0-21-47,0 0 0,-22 0 16,22 21-16,0-21 0,-21 0 0,20 0 15</inkml:trace>
  <inkml:trace contextRef="#ctx0" brushRef="#br0" timeOffset="26787.84">19939 7768 0,'0'0'0,"-21"0"0,42 0 15,0 0-15,0 0 16,22 0-16,-22 0 0,42 0 15,-20-21-15,-1 21 0,21-21 0,-20 21 16,-1 0-16,22-21 0,-22 21 0,21 0 16,-20-21-16,-1 21 0,0-22 0,1 22 15,-1-21-15,0 21 0,-20 0 16,20-21-16,-21 21 0,0 0 0,0-21 16,22 21-16,-22 0 0,0-21 15,0 21-15,0 0 16</inkml:trace>
  <inkml:trace contextRef="#ctx0" brushRef="#br0" timeOffset="27684.5">20510 9419 0,'0'0'0,"0"-42"15,0 21-15,0 0 16,22-1-16,-22 1 0,21 21 0,0-21 15,0 0-15,0 0 0,0 0 0,1 21 16,-1 0-16,21-22 0,-21 22 16,0 0-16,1 0 0,-1 0 0,-21 22 15,0-1-15,0 0 16,-21 0-16,-1 0 0,-20 0 0,21 22 16,-21-22-16,-22 21 0,22-21 0,-22 22 15,22-22-15,0 21 0,-1-21 16,1 22-16,0-22 0,20 21 0,1-21 15,0 1-15,21-1 0,0 0 16,0 0-16,21-21 31,0 0-31,1 0 0,-1-21 16,0 21-16,0-21 0,-21 0 0,21 21 16,-21-22-16,21 1 0,-21 0 15,-21 42 16,21 0-15,-21-21-16,21 22 0,0-1 0,0 0 16,0 0-16,0 0 0,0 0 0,0 22 15,0-22-15,21 0 0,0 21 16,1-20-16,-22 20 0,21-21 16,0 21-16,-21-20 0,0 20 0,0-21 15,0 21-15,0-20 0,0 20 0,0-21 16,-21 0-16,0 22 0,-1-22 15,1 0-15,-21 0 0,0 0 0,20-21 16,-20 21-16,0-21 0,21 0 0,-22 0 16,1 0-16,21 0 0,-22 0 0,22 0 15,0 0-15,0 0 16,0 0 0,21-21 15,0 0-16,-21 21-15,-1-21 0</inkml:trace>
  <inkml:trace contextRef="#ctx0" brushRef="#br0" timeOffset="29573.13">169 5567 0,'0'0'0,"0"-21"47,21 0-31,1 21-16,-1-22 15,0 22-15,0-21 0,21 0 16,-20 21-16,20-21 0,-21 0 0,21 0 15,1-1-15,-22-20 16,21 21-16,-21-21 0,1 20 0,-1-20 16,0 0-16,0-1 0,-21 1 15,21 0-15,-21-1 0,0 22 0,0-21 16,0 0-16,-21-1 0,0 22 16,0 0-16,21 0 0,-21 0 15,-1 21-15,1 0 0,0 0 0,0 0 16,0 21-16,0 21 15,-1 0-15,1 22 0,0-1 16,21 1-16,0 21 0,-21-22 0,21 22 16,-21-1-16,0-20 0,-1 21 15,22-1-15,-21 1 0,21 0 16,-21-22-16,21 22 0,-21-22 16,21 22-16,0-22 0,0 1 15,0 21-15,-21-22 0,21 1 0,-21 20 16,-1-20-16,22-1 0,-21 1 15,0-22-15,0 22 0,21-22 0,0 0 16,0 1-16,0-22 0,0 0 16,0 0-16,21-21 15,0 0-15,0-21 16,1 0-16,-1 0 0,21-22 0,-21 22 16,22-21-16,-22-1 15,21 1-15,-21 0 0,0-1 0,1-20 16,-1 21-16,0-22 0,-21 1 15,0 20-15,0-20 0,0-1 16,-21 22-16,-22-22 0,22 22 0,-21-21 16,0 20-16,-1 1 0,1 21 15,0-22-15,20 22 0,-20 0 0,21 0 16,0 21-16,0 0 0,-1 0 16,1 0-16,42 0 31,1-21-16,-1 21-15,0 0 0,0-21 0,0-1 16,0 22-16,22-21 16,-22 0-16,21 0 0,-21 0 15,22 0-15,-22-1 0,21 1 0,-21 0 16,1 0-16,-1 0 0,0 0 16,0 21-16,-21-22 0,0 1 0,0 0 15,0 42 16,0 0-15,0 1-16,0 20 16,0-21-16,0 0 0,0 22 15,0-22-15,0 0 0,0 0 16,0 0-16,21 0 0,-21 1 16,0-1-16,21-21 31,-21-21-16,0-1-15,0 1 0,0 0 16,0 0-16,22 0 0</inkml:trace>
  <inkml:trace contextRef="#ctx0" brushRef="#br0" timeOffset="29905.4">741 5292 0,'0'21'15,"0"0"1,0 0 0,21-21-1,0 0 17,-21-21-32,21 21 15,-21-21-15,0 0 16,-21 21-1,0 0 1,0 0-16,21 21 16,0 0-16,-21-21 15,21 21-15,0 0 16,0 1-16,0-1 31,21-21-31</inkml:trace>
  <inkml:trace contextRef="#ctx0" brushRef="#br0" timeOffset="30435.61">995 5419 0,'0'21'0,"0"0"15,-21-21-15,21 21 16,-22 0-16,22 1 15,0-1-15,0 0 0,0 0 16,0 0-16,0 0 16,0 1-16,0-1 0,0 0 15,0 0 1,0 0-16,-21-21 16,0 0-1,21-21 1,0 0-1,0 0-15,0 0 0,0-1 16,0 1-16,0 0 0,0-21 0,0 21 16,21-1-16,0 1 0,1-21 15,-1 21-15,-21 0 0,21-1 16,0 1-16,0 0 0,0 21 0,1 0 16,-1 0-16,0 0 0,0 0 15,0 0-15,0 0 0,1 21 0,-1 0 16,0 1-16,-21-1 0,21 0 15,-21 0-15,21 0 0,-21 22 16,0-22-16,0 0 0,0 0 16,0 0-16,0 0 0,0 1 15,0-1-15,-21 0 0,21 0 0,-21-21 16,21 21-16,0-42 47,0 0-32,0 0-15,0 0 0</inkml:trace>
  <inkml:trace contextRef="#ctx0" brushRef="#br0" timeOffset="31340.07">1799 5419 0,'0'-21'0,"0"-22"16,0 22-16,0 0 15,-21 0-15,0 0 16,0 21-16,-1 0 16,1 0-16,0 0 0,0 0 15,0 21-15,0 0 16,-1 0-16,1 0 0,-21 0 0,21 1 15,0 20-15,-1-21 0,-20 21 16,21-20-16,0 20 0,21-21 0,0 0 16,-21 0-16,21 1 0,0-1 15,0 0-15,0 0 0,21-21 16,0 0-16,0 0 0,0 0 16,0 0-16,1 0 0,-1 0 15,0-21-15,21 0 0,-21 21 0,1-21 16,20-1-16,-21-20 0,0 21 15,0 0-15,1 0 0,-22-1 0,0-20 16,21 21-16,-21 0 16,0 0-16,0-1 0,0-20 0,0 21 15,0 0-15,0 42 32,-21 0-17,21 0-15,0 0 0,0 1 0,-22-1 16,22 0-16,0 21 0,0-21 15,0 1-15,-21-1 0,21 0 16,0 0-16,0 0 0,0 0 0,0 1 16,0-1-16,21 0 15,1-21-15,-1 0 16,0 0 0,0 0-16,0-21 0,0 0 15,1-1-15,-1 1 0,-21 0 16,21 0-16,0 0 0,0 0 0,-21-22 15,21 22-15,1-21 0,-22-1 16,21 1-16,-21 21 0,21-21 16,-21-1-16,0 1 0,21 0 0,-21-1 15,0 1-15,21 21 0,-21 0 0,0-1 16,0 1-16,0 0 16,0 42-1,0 0 1,0 1-16,-21 20 0,21-21 0,-21 21 15,0-20-15,21 20 0,0 0 16,0 1-16,-21-1 0,21 0 0,-22 1 16,22-1-16,-21-21 0,21 21 15,0 1-15,0-22 0,0 21 16,0-21-16,0 22 0,0-22 0,0 0 16,0 0-16,0 0 15,21-21 1,1 0-16,-1 0 15,0-21 1,0 0-16,-21 0 16,0 0-16,21 0 0</inkml:trace>
  <inkml:trace contextRef="#ctx0" brushRef="#br0" timeOffset="31980.39">317 6117 0,'0'0'0,"-21"0"15,42 0 32,1 0-47,-1 0 0,0 0 0,0 0 16,21 0-16,1 0 0,-1 0 15,22 0-15,-22 0 0,21 0 16,1 0-16,-1 0 0,-20 0 16,20 0-16,1 0 0,-1 0 0,-20 0 15,20 0-15,1 0 0,-22 0 16,0 0-16,1 0 0,-22 0 0,21 0 16,-21 0-16,0 0 0,-42 0 46,0 0-46,0 0 16,0 0-16,0 0 0,-1 0 0,1 0 16,0 0-16,0 0 15,0 0-15,0 0 0</inkml:trace>
  <inkml:trace contextRef="#ctx0" brushRef="#br0" timeOffset="32323.56">296 6202 0,'21'0'32,"1"0"-17,-1 0-15,0 0 0,0 0 16,21 0-16,1 0 0,-1 0 0,0 0 15,1 0-15,20 0 0,-20 0 16,-1 0-16,21 0 0,-20 0 0,20 0 16,-20 0-16,-1 0 0,0 0 15,1 0-15,-1 0 0,-21 0 0,21 0 16,-20 0-16</inkml:trace>
  <inkml:trace contextRef="#ctx0" brushRef="#br0" timeOffset="37901.62">20807 4339 0,'0'0'0,"0"21"16,-21-21-16,-1 22 0,44-22 63,-1 0-63,21 0 0,-21-22 15,0 1-15,1 21 0,-1-21 16,21 0-16,-21 0 0,0 0 15,1-1-15,-1 1 0,0 0 16,-21 0-16,0 0 0,0-22 0,0 22 16,0 0-16,0 0 15,0 0-15,-21 21 0,0 0 16,-1 21-16,1 0 16,0 0-16,-42 85 15,63-64-15,-22-20 0,22 20 16,0 0-16,0-21 0,0 22 0,0-22 15,0 0-15,0 0 0,22 0 0,-22 1 16,21-1-16,0-21 0,0 0 16,0 0-16,0 0 0,1 0 15,-1 0-15,0 0 16,0 0-16,0-21 0,-21-1 0,21 22 16,1-21-16,-22 0 0,21 0 0,0 0 15,-21 0-15,21-22 0,0 22 16,0 0-16,1-21 0,-1 20 0,0 1 15,0 0-15,0 0 0,0 0 16,1 21-16,-1 0 0,0 0 16,0 21-16,0 0 0,0 0 15,-21 0-15,0 22 0,0-22 16,0 0-16,0 21 0,0-20 0,0-1 16,0 0-16,0 21 0,-21-21 15,0 1-15,0-1 0,21 0 16,-21-21-16,42-21 47,0 21-47,-21-21 0,21-1 0,0 22 15,1-21-15,-22 0 0,21 0 0,0 0 16,0-22-16,-21 22 0,21 0 16,0 0-16,1-21 0,-22 20 0,0 1 15,0 0-15,0 42 31,-22 0-31,1 1 16,0-1-16,21 0 0,0 21 16,-21-21-16,0 1 0,21 20 15,0-21-15,0 0 0,0 0 0,0 1 16,0-1-16,0 0 0,21-21 16,0 0-16,0 0 15,0 0-15,1 0 0,-1 0 0,0 0 16,0 0-16,21-21 0,-20 0 15,-1 21-15,21-22 0,0 1 0,-20 0 16,20-21-16,-21 21 0,21-22 16,-20 1-16,-1 0 0,0-1 15,0 1-15,0 0 0,0-1 16,1 1-16,-22 0 0,0-1 0,21 1 16,-21 21-16,0 0 0,0-1 15,-21 44 1,-1 20-1,1-21-15,0 21 0,0 1 16,21-1-16,-21 22 0,0-22 0,-1 0 16,22 1-16,0-1 0,-21 0 15,21 1-15,0-1 0,0-21 0,0 21 16,0-20-16,0-1 16,0 0-16,21-21 0,-21 21 0,22-21 15,-1 0-15,0 0 0,0 0 16,0 0-16,0 0 0,1 0 0,20 0 15,-21-21-15,21 0 0,-20 21 0,20-21 16,-21-1-16,21 1 0,-20 0 16,-1 0-16,-21 0 0,21 0 0,-21-1 15,0 1-15,21 0 0,-21 0 16,0 0-16,0 42 16,-21-21-1,0 21-15,0 0 0,21 0 0,0 1 16,0-1-16,-22 0 0,22 0 15,0 0-15,0 0 0,0 1 16,0-1-16,0 0 0,0 0 16,22-21-16,-1 0 15,0 0-15,0 0 0,0 0 0,22 0 16,-22 0-16,0 0 0,0-21 0,21 0 16,-20 0-16,-1-1 15,0 22-15,-21-21 0,21 0 16,-21 0-16,0 0 0,0 0 15,-21 42 17,0-21-32,0 21 0,21 0 0,0 0 0,-22 0 15,1 1-15,0-1 16,21 0-16,0 0 16,21-42 30,0 21-46,1-21 16,-1 0-16,0 21 0,-21-22 0,21 1 16,0 0-16,0 21 0,1-21 15,-22 0-15,21 21 0,0 0 16,-21 21 0,0 0-1,0 0-15,0 0 0,0 1 0,0-1 16,0 0-16,0 0 15,0 0 1,21-21-16,0 0 16,0 0-16,1 0 0,-1 0 0,0 0 15,0 0-15,0 0 0,0-21 0,1 21 16,-1-21-16,0 21 0,0-21 16,0 0-16,0-1 0,1 1 15,-22 0-15,21 0 0,-21 0 16,0 0-16,0-1 0,0 1 15,0 0-15,0 0 0,0 0 16,-21 21 0,-1 21-16,1 0 15,21 0-15,-21 0 0,0 22 0,0-22 16,0 0-16,21 21 0,-22-20 16,22-1-16,-21 0 0,21 0 0,0 0 15,0 0-15,0 1 0,21-22 31,1 0-31,-1 0 0,0 0 16,0 0-16,0-22 16,0 1-16,1 0 0,-1 0 15,0 0-15,-21-22 16,21 22-16,-21 0 0,21-21 0,-21-1 16,0 1-16,21 0 0,-21-1 0,22 1 15,-22-21-15,21 20 0,-21 1 16,0 0-16,0-1 0,0 1 0,0 21 15,0 0-15,0 42 16,0 21 0,0-21-16,-21 22 0,-1 20 15,1-21-15,21 22 0,-21-22 0,0 1 16,21 20-16,-21-21 0,21 1 16,0-22-16,0 21 0,0-21 15,0 1-15,0-1 0,0 0 16,0 0-16,21-21 15,0 0 1,0 0-16,0-21 16,1 21-16,-1-21 0,-21 0 0,21-1 15,0 1-15,0 0 0,-21 0 16,21 0-16,1 21 0,-22-21 0,0-1 16,21 22-16,-21 22 15,0-1 1,0 0-16,0 0 0,0 0 15,-21 0-15,21 1 0,-22-1 16,22 0-16,0 0 0,-21 0 16,0-21-1,21 21-15,0-42 32,-21 21-17,21-21-15,-21 21 0</inkml:trace>
  <inkml:trace contextRef="#ctx0" brushRef="#br0" timeOffset="38149.49">22119 4128 0,'0'0'0,"-21"0"15,0 0-15,0 0 0,-1 0 0,22 21 16,22-21-1,-1 0-15,0 0 16,0 0-16,21 0 0,-20 0 16,20 0-16,-21 0 0,21 0 0,1 0 15,-1 0-15,-21 0 0,22 0 16,-1-21-16,-21 21 0,21 0 0,-20 0 16,-1-22-16,0 22 0,0 0 0,0-21 15</inkml:trace>
  <inkml:trace contextRef="#ctx0" brushRef="#br0" timeOffset="38796.26">24257 4149 0,'0'0'0,"0"-21"0,0-1 15,0 44 17,0-1-32,-21 0 0,21 0 15,-21 21-15,-1-20 0,22 20 0,0 0 16,-21-21-16,0 22 0,0-22 15,21 21-15,-21-21 0,0 1 0,21 20 16,-22-21-16,22 0 16,0 0-16,-21 1 0,21-44 47,21 1-32,-21 0-15,22 0 0,-1 0 16,-21 0-16,21-1 0,0 1 0,-21-21 15,21 21-15,0-22 0,-21 1 16,22 0-16,-1-1 0,0 22 0,0-21 16,0 0-16,0 20 0,1-20 15,-1 21-15,0 0 0,0 21 0,0 0 16,0 0-16,1 0 16,-1 21-16,-21 0 0,0 21 0,0-20 15,0 20-15,0 0 16,0 1-16,0-22 0,0 21 0,0 0 15,0 1-15,0-22 0,0 21 0,0-21 16,0 1-16,0-1 0,0 0 16,-21 0-16,21 0 0,0 0 0,-22-21 15,22 22-15,0-1 16,0-42 31,0-1-47,0 1 15</inkml:trace>
  <inkml:trace contextRef="#ctx0" brushRef="#br0" timeOffset="39008.14">24130 4466 0,'0'0'0,"-21"0"0,42 0 31,0 0-31,0 0 0,0 0 16,1-21-16,-1 21 0,0 0 0,0 0 15,0 0-15,22 0 16,-22 0-16,0 0 0,0 0 0,21-21 16,-20 21-16,-1 0 0,0 0 0,0 0 15,-21-21 1,-21 21 0</inkml:trace>
  <inkml:trace contextRef="#ctx0" brushRef="#br0" timeOffset="39617.22">21992 3154 0,'-21'0'0,"0"0"16,21 21 0,0 0-16,0 0 15,0 22-15,21 20 0,0-20 0,0 20 16,22-21-16,-22 22 0,21-1 16,-21 1-16,22-1 0,-1 22 15,21-21-15,-20 20 0,20 1 0,1 0 16,-1-22-16,1 22 0,-1-1 0,22-20 15,-22 21-15,22-22 0,-21 22 16,-1-1-16,22-20 0,-43 21 0,22-22 16,-22 1-16,21-1 0,-20-21 15,-22 22-15,21-22 0,1 22 16,-22-22-16,21-21 0,-21 22 0,0-22 16,1 21-16,-1-21 0,0 0 15,-21 1-15,0-1 0,0 0 0,0-42 63,0 0-63,0-1 0,0 1 15,-21 0-15,21 0 0,-21-21 0,21 20 16,0-20-16</inkml:trace>
  <inkml:trace contextRef="#ctx0" brushRef="#br0" timeOffset="40156.16">24109 3239 0,'0'0'0,"0"-22"16,0 1-1,0 0-15,-21 21 16,-1 0 0,1 0-16,-21 21 0,-22 22 0,22-22 15,-21 21-15,-1 0 0,1 22 16,-22-22-16,21 22 0,-20-1 0,-1 22 15,-21-22-15,0 22 0,1 21 16,-22-21-16,21 20 0,-21 1 0,0 0 16,21-21-16,0 21 0,0-22 0,22 1 15,-1 0-15,0-1 16,1-20-16,20-1 0,1 1 0,20-1 16,-20-20-16,20-1 0,1 0 15,0-21-15,-1 22 0,22-22 0,0 0 16,0 0-16,0-21 0,0 21 0,21 1 15,-22-22-15,22 21 16,22-21 47,-1-21-48,-21-1-15,21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3T02:15:21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1884 0,'0'0'0,"-22"0"15,1 0-15,0 0 0,0 0 16,0 0-16,21-21 15,-21 21-15,21-21 0,-22 21 16,22-22-16,0 1 16,0 0-1,0 0-15,0 0 16,0 0-16,0-1 16,22 22-16,-1-21 15,0 21 16,0 0-31,0 0 0,0 0 0,-21 21 16,22 1-16,-1-1 0,0 0 16,0 21-16,0-21 0,0 1 0,-21 20 15,22 0-15,-1-21 16,-21 22-16,0-1 0,21 0 16,0-20-16,-21 20 0,21 0 0,-21 1 15,0-22-15,21 21 0,-21 0 16,22 1-16,-22-1 0,21 0 0,-21 1 15,0-1-15,0 0 0,0-20 16,0 20-16,0-21 0,0 21 0,0-20 16,0-1-16,0 0 0,0 0 15,0-42 32,0 0-47,0 0 16,0-22-16,0 22 0,0-21 15,0-1-15,0 1 0,0 0 0,0-1 16,21 1-16,-21-21 0,21 20 16,0-20-16,-21-1 0,0 1 0,21 20 15,1-20-15,-1-1 0,0 1 16,0 21-16,0-22 0,-21 22 16,21-1-16,1 1 0,-1 0 0,0 21 15,0-1-15,-21 1 0,21 0 16,0 0-16,1 21 0,-22-21 15,21 21 1,0 0 0,-21 21-1,0 0 1,0 0-16,0 0 16,-21 1-16,21-1 0,0 0 15</inkml:trace>
  <inkml:trace contextRef="#ctx0" brushRef="#br0" timeOffset="1948.07">2561 2667 0,'0'0'0,"0"-63"15,0 20-15,0 22 0,0 0 0,0-21 16,0-1-16,0 22 0,0-21 15,0-1-15,-21 22 0,21-21 0,0 21 16,0 0-16,-21-1 0,0 1 16,-1 0-16,1 21 15,0 0-15,0 0 0,0 0 0,0 0 16,-22 0-16,22 0 0,0 21 16,-21 0-16,20 1 0,1 20 0,0-21 15,0 0-15,0 22 16,0-1-16,-1 0 0,1 1 0,21-1 15,-21-21-15,21 21 0,-21 1 16,21-1-16,0-21 0,0 22 16,0-22-16,0 0 0,0 0 0,0 0 15,21 0-15,0-21 16,0 0-16,1 0 0,-1 0 16,0 0-16,21-21 15,-21 0-15,1 21 0,-1-21 0,0-21 16,0 20-16,0 1 0,0-21 15,1 21-15,-1-22 0,0 1 16,0 0-16,-21-1 0,0 22 0,21-21 16,0 21-16,-21 0 15,0-1-15,0 1 0,0 0 0,0 0 16,22 21-16,-22-21 16,0 42 15,0 0-31,0 0 0,0 0 0,0 1 15,0-1-15,0 21 0,0-21 16,0 0-16,0 22 0,0-22 0,0 21 16,0-21-16,0 22 0,0-22 15,0 0-15,0 0 0,0 0 0,0 1 16,0-1-16,0 0 0,0 0 16,21 0-16,0-21 15,0 0-15,0 0 16,0 0-16,1 0 0,20-21 15,-21 21-15,0-21 0,22 0 16,-22 0-16,0-1 0,21 1 0,-21-21 16,22 21-16,-22-22 0,0 22 15,0-21-15,22 0 0,-22-1 16,-21 22-16,21-21 0,-21 21 0,21-1 16,-21 1-16,0 0 0,0 0 15,-21 21 1,0 0-16,0 0 15,-1 0-15,1 0 0,0 21 16,21 0 0,0 0-16,0 1 15,21-1-15,0 0 16,1 0-16,-1 0 16,0 0-16,-21 1 0,21-22 15,-21 21-15,0 0 0,0 0 0,21 0 16,-21 0-16,0 1 0,0-1 15,21 0-15,-21 0 0,0 0 16,0 0-16,0 1 0,0-1 0,0 0 16,22 0-16,-1-21 15,0 0 1,0 0-16,0 0 0,0 0 16,1 0-16,-1 0 0,21 0 0,-21 0 15,22-21-15,-22 0 0,21 0 16,0-1-16,1 1 0,-22 0 0,21 0 15,1 0-15,-22-22 0,0 22 16,21-21-16,-42 21 0,21-22 0,-21 22 16,22-21-16,-22 21 0,0 0 15,0-1-15,0 1 0,0 0 16,-22 0-16,1 21 0,0-21 16,0 21-16,0 0 0,0 0 0,-22 0 15,22 21-15,0-21 16,-21 21-16,20 0 0,1 0 0,-21 1 15,21 20-15,0-21 0,-1 21 16,1 1-16,0-22 0,0 21 0,21-21 16,0 22-16,-21-22 0,21 21 15,0-21-15,0 1 0,0-1 0,0 0 16,0 0-16,21 0 16,0-21-16,0 0 0,0 0 15,1 0-15,-1 0 16,0 0-16,21-21 0,-21 21 0,1-21 0,-1 0 15,0 0-15,21-1 0,-21 1 16,1 0-16,-1 0 0,0-21 16,-21 20-16,21 1 0,0-21 0,-21 21 15,21-22-15,-21 22 0,22 0 16,-1 0-16,-21 0 0,0 0 0,0-1 16,21 22-16,-21-21 15,0 42 16,0 1-31,0-1 16,0 0-16,0 21 16,0-21-16,-21 1 0,21 20 0,-21-21 15,21 21-15,0-20 0,0 20 16,0-21-16,0 0 0,0 0 0,0 1 16,0-1-16,0 0 0,0 0 15,0 0-15,21-21 0,0 0 16,0 0-16,21 0 0,-20 0 15,-1 0-15,0 0 0,21-21 16,-21 0-16,1 21 0,-1-21 0,0 0 16,0-1-16,0 1 0,0 0 15,1-21-15,-1 21 0,0-1 0,0 1 16,-21-21-16,0 21 0,21 0 16,-21-1-16,21-20 0,-21 21 15,22 0-15,-22 0 16,0 42 15,0 0-31,0 0 0,0 0 16,0 0-16,0 22 0,-22-22 0,22 0 15,-21 21-15,21-20 0,0-1 16,-21 0-16,21 0 0,0 0 0,0 0 16,0 1-16,0-1 0,0 0 15,0 0-15,0-42 63,0 0-63,0 0 0,0-22 15</inkml:trace>
  <inkml:trace contextRef="#ctx0" brushRef="#br0" timeOffset="2336.36">4445 2053 0,'-21'0'0,"0"0"0,-1 0 0,1 0 0,0 0 16,0 0-16,21 21 0,-21-21 15,0 22-15,21-1 0,0 0 16,0 0-16,0 0 16,0 0-16,0 1 0,21-22 15,0 0-15,0 0 0,0 0 16,0 0-16,1 0 0,-1 0 0,0 0 15,21 0-15,-21-22 0,1 1 16,-1 21-16,-21-21 0,21 0 0,-21 0 16,0 0-16,0-1 0,0 1 0,0 0 15,0 0-15,-21 0 0,0 0 16,-1 21-16,1 0 0,0-22 0,0 22 16,-21 0-16,20 0 15,1 22-15,0-22 0,0 21 0,0 0 16,0 0-16,-1 0 0,22 0 15,0 1-15,0-1 0,0 0 0,0 0 16,0 0-16,0 0 0,22 1 16,-1-22-16,0 0 0,0 0 15,0 0-15,22 0 0</inkml:trace>
  <inkml:trace contextRef="#ctx0" brushRef="#br0" timeOffset="2979.56">5059 1757 0,'0'-21'0,"-21"21"32,-1 21-32,1 0 15,21 0-15,-21 0 0,21 1 16,0 20-16,0-21 0,-21 21 0,21 1 15,0-1-15,-21 0 0,21 1 16,0-1-16,0 0 0,-21 1 16,21-1-16,0 0 0,-22 22 0,22-22 15,0 1-15,0-1 0,0 0 16,0-21-16,0 22 0,-21-1 0,21-21 16,0 0-16,0 1 0,0-1 15,-21 0-15,21 0 16,0-42-1,-21 21 1,21-21-16,0 0 0,0-1 16,0 1-16,0 0 0,0 0 0,0 0 15,0-22-15,0 22 0,0 0 0,21-21 16,0 21-16,0-1 16,1 1-16,-1 0 0,0 0 0,0 0 15,21 0-15,-20 21 0,20 0 16,-21-22-16,21 22 0,-20 0 0,20 0 15,-21 0-15,21 0 0,-20 22 16,-1-1-16,21-21 0,-21 21 0,0 0 16,-21 21-16,0-20 0,0-1 15,0 0-15,0 21 0,0-21 0,0 22 16,-21-22-16,-21 21 0,21-21 0,-22 1 16,1-1-16,0 21 0,-1-21 15,1 0-15,0-21 0,-1 22 0,1-1 16,0-21-16,-1 0 15,22 21-15,0-21 0,0 0 0,0 0 16,0 0-16,-1 0 0,22-21 31,0 0-31,22 21 0,-1-22 0,0 1 16,0 0-16,0-21 0,22 21 16</inkml:trace>
  <inkml:trace contextRef="#ctx0" brushRef="#br0" timeOffset="3372.34">5884 1799 0,'0'0'16,"0"-21"-16,0 42 31,0 0-15,0 22-16,0-22 0,0 21 0,0 1 15,0 20-15,-21-21 0,21 1 16,0 20-16,0 1 0,-21-22 0,21 22 16,-21-22-16,21 21 0,0-20 15,0-1-15,-21 0 0,-1 1 16,22-1-16,-21 0 0,21-20 0,0-1 15,0 0-15,-21 0 0,21 0 16,-21 0-16,21 1 16,-21-22-16,0 0 15,21-22 1,0 1-16,0 0 0,21 0 16,0-21-16,-21 20 0,42 1 15</inkml:trace>
  <inkml:trace contextRef="#ctx0" brushRef="#br0" timeOffset="3807.6">6032 2561 0,'0'0'0,"0"21"16,22-21 15,-1 0-31,0 0 16,21 0-16,-21-21 0,1 21 0,20-21 15,-21 0-15,21 0 0,-20 0 0,-1-1 16,21 22-16,-21-21 16,0 0-16,-21 0 0,22 0 0,-22 0 15,0-1-15,0 1 16,-22 21-16,1 0 16,0 0-16,0 0 0,0 0 0,0 0 15,-1 21-15,1-21 0,0 22 16,-21-1-16,21 21 0,-1-21 0,1 0 15,0 22-15,21-22 0,-21 0 16,21 21-16,0-20 0,-21-1 0,21 21 16,0-21-16,0 0 0,0 1 15,21-22-15,0 21 0,0 0 0,0-21 16,1 21-16,-1-21 0,0 21 16,0-21-16,0 0 0,0 0 15,22 0-15,-22 0 0,0 0 0,0 0 16,0 0-16,1 0 0,-1 0 15,-21-21-15,21 0 16,-21 0-16,0 0 0,21-1 16</inkml:trace>
  <inkml:trace contextRef="#ctx0" brushRef="#br0" timeOffset="4719.97">8107 2646 0,'0'0'0,"21"0"0,0-21 15,0 0 1,0-1-16,-21 1 0,22 0 0,-1 21 16,-21-21-16,0 0 0,21 0 15,0-1-15,-21 1 0,0 0 0,0 0 16,0 0-16,0-22 0,0 22 0,0 0 16,0 0-1,-21 0-15,0 21 0,0 0 0,-22 0 16,22 0-16,-21 0 0,-1 0 15,1 0-15,0 0 0,-1 21 0,1 0 16,21 21-16,-21-20 0,-1 20 16,1 0-16,21 1 0,-22 20 0,22-21 15,0 1-15,21-1 0,0 0 0,0 1 16,0-22-16,0 21 0,0-21 16,21 1-16,-21-1 0,21-21 15,22 21-15,-22-21 0,21 0 0,-21 0 16,22 0-16,-22-21 0,21 21 0,1-21 15,-1-1-15,0-20 0,1 21 16,-1-21-16,0 20 0,1-20 16,-1 0-16,-21-1 0,21-20 0,-20 21 15,20-22-15,-21 22 0,0-22 16,0 22-16,1-22 0,-1 1 0,0-1 16,0 1-16,-21-1 0,0 1 15,21 21-15,-21-22 0,0 1 0,0 20 16,0 22-16,0-21 0,0 21 15,0-1-15,0 1 0,0 42 32,-21 22-32,21-1 0,0 0 0,0 22 15,0-1-15,0 1 16,-21-1-16,0 1 0,21-1 0,-21 1 16,21 21-16,-22-22 0,22 1 15,-21-1-15,21 1 0,0-1 0,0-21 16,0 1-16,0-1 0,0 0 0,0 1 15,0-22-15,0 0 0,21 0 16,1 0-16,-1-21 0,0 0 16,0 0-16,0 0 0,0 0 15,1-21-15,-1 0 0,21 0 0,-21 0 16,0 0-16</inkml:trace>
  <inkml:trace contextRef="#ctx0" brushRef="#br0" timeOffset="5120.8">8890 2477 0,'-21'0'0,"42"0"0,-42 21 15,0 0-15,21 0 32,21-21-32,0 0 0,0 0 15,0-21-15,22 21 0,-22-21 16,0 0-16,21 21 0,-21-22 15,22 1-15,-22 0 0,0 0 0,0 0 16,-21 0-16,0-1 16,0 1-16,0 0 0,0 0 15,-21 21-15,0 0 16,0 0-16,0 0 0,-1 0 0,1 0 16,0 21-16,0 0 0,-21 0 15,20 1-15,1-1 0,0 0 0,0 21 16,0-21-16,21 22 0,0-22 0,0 21 15,0-21-15,0 1 0,0 20 16,0-21-16,0 0 0,0 0 16,0 1-16,21-22 0,-21 21 15,21-21-15,0 0 0,0 0 0,22 0 0,-22 0 16,0 0-16,0 0 0,0 0 16,22 0-16,-22-21 0,0-1 15</inkml:trace>
  <inkml:trace contextRef="#ctx0" brushRef="#br0" timeOffset="5408.64">9758 2244 0,'0'0'0,"0"-21"16,-21 21 0,-1 0-16,1 0 15,0 0-15,0 0 0,0 0 16,0 21-16,-1 0 0,1 0 0,0 0 15,0 0-15,0 22 0,21-22 0,0 21 16,-21 1-16,21-22 0,-22 21 16,22-21-16,0 22 0,0-22 0,0 0 15,0 21-15,0-21 0,0 1 16,22-22-16,-1 21 0,0 0 0,21-21 16,-21 0-16,1 0 0,20 0 0,0 0 15,1 0-15,-22 0 0,21-21 16,0 0-16,1-1 0,-1 1 15,0 0-15,-20-21 0</inkml:trace>
  <inkml:trace contextRef="#ctx0" brushRef="#br0" timeOffset="5727.45">10414 1736 0,'0'0'0,"0"-21"0,0-1 0,0 1 16,-21 21-1,0 21 1,-1 1-16,22 20 0,0-21 16,-21 21-16,21 1 0,-21 20 15,0-20-15,21-1 0,0 21 0,-21-20 16,0 20-16,21 1 0,0-22 16,-22 22-16,1-22 0,21 21 0,-21-20 15,21-1-15,-21 0 0,21 1 16,0-1-16,0-21 0,0 0 0,0 1 15,0-1-15,0 0 0,0 0 16,21-21 0,0 0-16,-21-21 15,21 21-15,1-21 0,-1 0 0,0-1 16,0 1-16,0 0 0</inkml:trace>
  <inkml:trace contextRef="#ctx0" brushRef="#br0" timeOffset="6288.13">10795 2498 0,'0'0'0,"21"-21"0,21 21 16,-42-22-1,22 22-15,-22-21 0,21 0 0,-21 0 16,0 0 0,0 0-16,0-1 0,-21 1 15,-1 21-15,1-21 0,0 21 16,0 0-16,0 0 0,0 0 15,-1 0-15,1 0 0,0 21 16,0 0-16,0 1 0,21-1 16,-21 0-16,-1 21 0,1-21 0,0 22 15,0-22-15,21 21 0,-21-21 0,21 22 16,0-22-16,0 0 0,0 0 16,0 0-16,0 1 0,0-1 15,21-21-15,0 0 16,0 0-16,0 0 0,1 0 0,-1 0 15,21-21-15,-21-1 0,0 1 0,1 0 16,-1 0-16,0 0 0,21 0 16,-42-1-16,21-20 0,1 21 15,-1-21-15,0-1 0,-21 22 0,0 0 16,0 0-16,0 0 0,21-1 16,-21 1-16,0 42 31,0 1-31,0-1 15,0 0-15,-21 0 0,21 21 0,0-20 16,0 20-16,0-21 0,0 21 16,0-20-16,0-1 0,0 21 0,0-21 15,0 0-15,0 1 0,0-1 0,0 0 16,21 0-16,0-21 16,0 0-16,1 0 15,-1 0-15,0 0 0,0 0 0,0-21 16,0 21-16,1-21 0,-1 0 15,0 21-15,0-22 0,-21 1 0</inkml:trace>
  <inkml:trace contextRef="#ctx0" brushRef="#br0" timeOffset="6739.39">11303 2392 0,'0'-42'16,"0"20"-16,0 1 15,0 0 1,21 21-16,0 0 0,0-21 16,1 21-16,-1 0 0,0 0 0,0 0 15,0 0-15,0 21 16,1-21-16,-22 21 0,21 0 0,-21 1 16,21-1-16,-21 21 0,0-21 15,0 0-15,0 22 0,0-22 0,0 0 16,0 21-16,0-20 0,0-1 0,0 0 15,0 0-15,0 0 0,-21 0 16,0 1-16,-1-22 31,22-22-15,0 1-16,0 0 16,0 0-16,0-21 0,0 20 0,0-20 15,22 21-15,-1-21 0,-21 20 16,21-20-16,0 0 0,-21 21 0,21-1 15,0 1-15,-21 0 0,22 0 16,-1 0-16,-21 0 0,21 21 16,0 0-16,0 0 0,0 0 15,1 0 1</inkml:trace>
  <inkml:trace contextRef="#ctx0" brushRef="#br0" timeOffset="7211.82">11959 2582 0,'0'0'0,"21"0"15,0 0-15,1 0 0,-1 0 0,0 0 16,21 0-16,-21-21 15,1 21-15,-1-21 0,0 0 16,0 21-16,0-21 0,0 0 0,1-1 16,-1 1-16,0 0 0,-21 0 15,21 0-15,-21 0 0,0-1 0,0 1 16,0 0-16,0 0 0,0 0 16,-21 21-16,0-21 15,0 21-15,-1 0 0,1 0 16,0 0-16,0 21 0,0 0 15,0-21-15,-1 21 0,22 0 16,0 0-16,-21 1 0,21-1 16,-21 21-16,21-21 0,-21 0 15,21 22-15,0-22 0,0 0 0,0 21 16,0-20-16,0-1 0,0 0 0,0 0 16,0 0-16,0 0 0,21 1 15,0-22-15,22 0 16,-22 21-16,0-21 0,0 0 0,0 0 15,22 0-15,-22 0 0,0-21 16,0 21-16,0-22 0,0 22 0,-21-21 16,0 0-16,22 21 0,-22-21 0,0 0 15,0 0-15,0-1 0</inkml:trace>
  <inkml:trace contextRef="#ctx0" brushRef="#br0" timeOffset="7779.16">13695 2540 0,'0'-21'0,"21"-21"16,0 20-16,-21-20 16,0 21-16,21 21 0,-21-21 0,21 0 15,-21-1-15,0 44 31,0-1-15,0 0-16,0 21 0,0-21 16,-21 22-16,21-22 0,-21 21 0,0-21 15,21 1-15,0 20 0,0-21 16,-21 0-16,21 0 0,-21 1 16,21-1-16,0-42 31,0-1-16</inkml:trace>
  <inkml:trace contextRef="#ctx0" brushRef="#br0" timeOffset="7867.11">13779 2138 0,'0'0'0</inkml:trace>
  <inkml:trace contextRef="#ctx0" brushRef="#br0" timeOffset="8145.03">13652 2138 0,'0'21'15,"0"0"-15,0 0 16,0 1-16,22-22 16,-1 0-1,0 0-15,0 0 0,0 0 0,0 0 16,22 0-16,-22 0 0,21-22 16,1 22-16,-22-21 0,0 0 0,21 0 15,-21 0-15,-21 0 0,0-1 16,0 1-16,0 0 0,-21 21 15,0-21-15,0 0 0,0 21 0,0 0 16,-1 0-16,-20 0 0,21 0 16,0 0-16,0 0 0,-1 0 0,1 21 15,21 0-15,0 0 16,0 0-16,0 1 0,0-1 16,0 0-16,0 0 0,43 0 15,-22-21-15,0 0 0,21 0 16,1 0-16,-1 0 0</inkml:trace>
  <inkml:trace contextRef="#ctx0" brushRef="#br0" timeOffset="8491.82">14626 1799 0,'0'0'0,"0"-21"0,21-42 15,-21 41-15,0 1 16,0 42 15,0 1-31,0-1 0,0 0 0,-21 21 16,21 1-16,-21-1 0,21 0 0,-21 1 15,0 20-15,-1-21 0,22 1 16,-21 20-16,0-20 0,0 20 0,0-21 16,21 22-16,-21-22 0,-1 22 15,22-22-15,-21 0 0,21 1 16,0-22-16,0 21 0,0-21 0,0 1 15,0-1-15,0 0 0,21-21 16,1 0-16,-1 0 0,0 0 16,0 0-16,0-21 0,0 0 15,1 21-15,-1-22 0,0 1 16,0-21-16,0 21 0,-21 0 0,0-22 16,21 22-16,-21 0 0</inkml:trace>
  <inkml:trace contextRef="#ctx0" brushRef="#br0" timeOffset="8663.74">14457 2307 0,'0'0'0,"21"0"31,0 0-15,0 0-16,0 0 0,1 0 0,20-21 15,-21 21-15,0 0 0,22 0 16,-22 0-16,21-21 0,-21 21 0,22-21 15,-22 21-15,0-21 0,21 21 0</inkml:trace>
  <inkml:trace contextRef="#ctx0" brushRef="#br0" timeOffset="9648.17">16192 2455 0,'0'-21'15,"22"21"1,-22-21-16,0 0 0,0 0 16,21 0-16,-21-1 0,21 1 0,-21 0 15,0 0-15,0 0 0,0 0 16,0-22-16,0 22 0,0 0 15,0 0-15,0 0 0,-21-1 0,0 1 16,-1 21-16,1 0 0,0 0 16,0 0-16,-21 0 0,20 0 15,1 21-15,0 1 0,0-1 16,-21 0-16,20 21 0,1-21 0,0 22 16,0-22-16,0 21 0,0 1 15,-1-1-15,1 0 0,0-21 0,21 22 16,0-22-16,0 21 0,0-21 0,0 1 15,0-1-15,0 0 0,21-21 16,0 0-16,1 0 0,-1 0 16,0 0-16,0 0 15,21 0-15,-20-21 0,20 0 0,-21-1 16,0 1-16,22 0 0,-22 0 0,0-21 16,0 20-16,0-20 0,0 0 15,1 21-15,-1-22 0,0 22 0,-21-21 16,21 21-16,-21-1 0,21 1 15,-21 0-15,-21 42 47,21 0-47,0 1 16,0-1-16,-21 0 0,0 21 16,21-21-16,-21 1 0,21 20 15,0-21-15,0 0 0,0 22 0,-22-22 16,22 0-16,0 21 0,0-21 15,0 1-15,0-1 0,0 0 0,22 0 16,-1-21-16,0 21 16,0-21-16,0 0 0,0 0 0,1 0 15,20 0-15,0-21 0,-21 0 0,22 0 16,-1 0-16,0-1 0,-20 1 16,20 0-16,0-21 0,-21 21 0,22-22 15,-22 1-15,21 21 0,-21-22 16,1 22-16,-1 0 0,-21-21 0,0 21 15,0-1-15,0 1 16,-21 21 0,-1 0-16,1 0 0,0 0 0,21 21 15,-21 1-15,21-1 0,-21 0 16,21 0-16,0 0 0,0 22 0,0-22 16,0 0-16,0 21 0,21-21 0,0 1 15,0-1-15,-21 0 0,21 21 16,1-21-16,-22 1 0,21-1 15,-21 0-15,21-21 0,-21 21 16,0 0 0,-21-21-16,0 0 0,-1 0 0,1 0 15,0 0-15,0 0 16,0 0-16,0 0 0,-1 0 0,1 0 16,0 0-16,21-21 31,0 0-31,0 0 0</inkml:trace>
  <inkml:trace contextRef="#ctx0" brushRef="#br0" timeOffset="10756.61">17865 2455 0,'0'0'0,"0"22"15,-22-22-15,44 0 32,-1 0-17,0 0-15,0 0 0,0-22 0,22 1 16,-1 0-16,0 0 0,1 0 16,-1 0-16,0-1 0,1 1 0,-1 0 15,0-21-15,1 21 0,-1-22 16,0 1-16,-21 21 0,1-22 0,-1 1 15,0 0-15,0-1 0,-21 1 16,0 0-16,0-1 0,0 1 0,0 0 16,0 21-16,0-22 0,0 22 0,0 0 15,-21 21 1,0 0-16,0 21 16,-1-21-16,22 42 0,-21-20 15,0 20-15,0 0 0,0 22 0,0-22 16,-1 22-16,1-1 0,0 1 15,-21-1-15,21 1 0,-1 20 0,-20 1 16,21 0-16,0-1 0,-22 1 16,22 0-16,0 20 0,0-20 0,0 21 15,0 0-15,-1 0 0,1-22 0,0 22 16,0 0-16,0 0 0,0 0 16,-1-1-16,1 1 0,21-21 0,-21 21 15,21-43-15,-21 22 0,21-22 16,0-20-16,0-1 0,0 0 15,0-20-15,0-1 0,21 0 0,-21 0 16,21-21-16,22 0 0,-22 0 0,0-21 16,21 0-16,1 0 0,-1-22 15,-21 22-15,21-21 0,1-1 0,-1 1 16,0 0-16,1-1 0,-22-20 0,21 21 16,-21-22-16,1 1 15,-22-1-15,0 1 0,0-1 0,0 1 16,0-1-16,-22-21 0,-20 22 0,21-1 15,-21 1-15,20-1 0,-20 1 16,0 21-16,-1-1 0,1 22 0,0-21 16,-1 21-16,22 21 0,0-22 15,0 1-15,21 0 16,21 21 0,0-21-16,0 21 0,22-21 15,-1 0-15,0-1 0,1 1 0,20 0 16,1 0-16,-22 0 0,22-22 15,-1 1-15,-21 21 0,22-21 0,-22-1 16,1 1-16,-1 0 0,-21-1 16,0 1-16,0 0 0,1 20 15,-22-20-15,21 21 0,-21 0 0,0 0 16,0-1-16,0 1 16,0 42 15,0 1-31,0-1 0,0 0 15,-21 0-15,21 0 0,-22 0 16,22 22-16,0-22 0,0 0 0,-21 0 16,21 0-16,-21 1 0,21-1 0,0 0 15,0 0-15,0 0 16,0-42 0,0 0-1,0 0-15,21 0 0</inkml:trace>
  <inkml:trace contextRef="#ctx0" brushRef="#br0" timeOffset="11088.16">18881 2180 0,'21'0'78,"0"0"-62,0 0-16,0 0 0,0-21 16,-21 0-16,22 21 0,-22-21 15,0 0 1,-22 21 0,1 0-16,0 0 15,0 0-15,0 0 0,0 0 16,21 21-16,-22 0 15,22 0-15,0 0 0,0 0 16,0 1-16,0-1 0,0 0 16,22 0-16,-1-21 15,0 21-15,0-21 0,0 0 16</inkml:trace>
  <inkml:trace contextRef="#ctx0" brushRef="#br0" timeOffset="11571.88">19262 2328 0,'-22'22'31,"22"-1"-31,-21-21 0,21 21 16,-21 0-16,21 0 0,0 0 16,0 1-16,0 20 0,0-21 0,0 0 15,-21 0-15,21 1 0,0-1 16,0 0-16,-21 0 0,21 0 15,0 0-15,-21-21 32,-1-21-32,22 0 15,0 0-15,0 0 16,0 0-16,0-22 0,0 22 0,0-21 16,22 21-16,-1-22 0,0 22 15,0-21-15,0 21 0,22-22 16,-22 22-16,21 0 0,0 0 0,-20 21 0,20-21 15,0 21-15,1 0 16,-22 0-16,0 0 0,21 0 0,-21 21 16,1 0-16,-1 0 0,-21 0 15,0 22-15,0-22 0,0 21 0,0-21 16,0 22-16,0-1 0,0-21 0,0 21 16,-21-20-16,-1-1 0,1 0 15,21 0-15,0 0 0,-21 0 0,0-21 16,0 0-1,21-21 1,0 0 0,21 0-16,0 0 0,0 0 0</inkml:trace>
  <inkml:trace contextRef="#ctx0" brushRef="#br0" timeOffset="12531.94">20426 2350 0,'-21'-22'15,"-1"1"-15,1 0 0,21 0 16,-21 21-16,0-21 0,0 0 16,0 21-16,-1-22 15,1 22-15,0 0 0,0 0 0,0 0 16,0 0-16,-22 22 0,22-22 0,0 21 15,0 0-15,0 21 0,-1-21 16,1 22-16,-21-22 0,21 21 0,0 1 16,21-1-16,0-21 0,-22 21 15,22-20-15,0 20 0,0-21 0,0 0 16,0 0-16,22 1 0,-1-1 16,0-21-16,0 0 0,0 0 0,0 0 15,1 0-15,20 0 0,-21-21 0,21 21 16,-20-22-16,20 1 15,-21-21-15,21 21 0,-20-22 0,-1 22 16,0-21-16,0 0 0,0-1 16,0 1-16,1 0 0,-22-1 0,0 22 15,0-21-15,21 21 0,-21-1 0,0 1 16,0 0-16,-21 21 31,-1 21-15,22 0-16,-21 1 0,21-1 0,0 21 15,-21-21-15,21 22 0,0-1 16,0-21-16,0 21 0,0 1 0,0-22 16,0 21-16,0-21 0,0 22 0,21-22 15,0 0-15,1 0 16,-1 0-16,0-21 0,0 0 0,0 0 16,22 0-16,-22 0 0,21 0 0,-21 0 15,22 0-15,-22-21 0,21 0 16,-21 0-16,0-21 0,22 20 0,-22-20 15,0 0-15,0-1 0,0-20 16,22 21-16,-22-1 0,0-20 0,0-1 16,0 22-16,1-22 0,-22 1 15,21-1-15,0 22 0,-21 0 0,21-1 16,-21 1-16,0 0 0,0 21 16,0-1-16,0 1 0,0 0 15,0 42 1,0 0-1,0 1-15,-21-1 0,0 0 16,21 21-16,-21 1 0,-1-1 0,22 0 16,-21 1-16,0-1 0,21 0 15,-21 22-15,0-22 0,21 0 0,-21 22 16,21-22-16,-22 1 0,22-1 0,0 21 16,0-20-16,0-1 0,0-21 15,0 22-15,0-22 0,22 21 0,-1-21 16,0 0-16,0-21 0,-21 22 15,42-22-15,-20 0 0,-1 0 16,0 0-16,0 0 0,0 0 0,0 0 16,1-22-16,-1 22 0,0-21 15,21 0-15,-42 0 0,21 21 0,1-21 16,-1 0-16,-21-1 0,0 1 16,21 21-16,-21-21 15,21 21 1,-21-21-16</inkml:trace>
  <inkml:trace contextRef="#ctx0" brushRef="#br0" timeOffset="12723.83">21357 2625 0,'0'21'15,"0"0"1,-21-21-1,0 0 1,0 0 15,-1 0-31,1 0 16,0 0-16</inkml:trace>
  <inkml:trace contextRef="#ctx0" brushRef="#br0" timeOffset="14487.45">1820 4382 0,'0'0'0,"0"-22"16,0 1-16,0 0 0,0 0 15,0 0-15,0 0 0,0-1 16,0 1-16,0 0 0,0 0 16,0 0-16,0 0 0,-21 21 15,0 0-15,0 21 16,21 0-1,0 0-15,-21 21 0,21 1 0,0-1 16,0 0-16,0 1 0,0-1 16,0 0-16,-22 1 0,22-1 15,0 0-15,-21 1 0,21-22 0,0 21 16,0-21-16,0 1 16,0-1-16,0 0 0,0-42 31,21 0-31,1-1 15,-1 1-15,0 0 0,0-21 0,-21 21 16,21-22-16,0 22 0,1-21 16,-1-1-16,-21 1 0,0 21 0,21-21 15,-21 20-15,21 1 0,-21 0 16,21 21-16,-21 21 16,0 0-16,0 1 15,21-1-15,-21 0 0,0 0 16,0 21-16,0-20 0,22-1 15,-22 21-15,0-21 0,0 0 16,0 1-16,21-1 0,-21 0 0,21 0 16,-21 0-16,21-21 15,0 0-15,0 0 0,1 0 16,-1 0-16,0 0 0,0-21 16,0 0-16,0 0 0,1 0 0,-1-1 15,0 1-15,-21 0 16,21-21-16,0 21 0,-21-22 0,21 1 15,-21 21-15,0-22 0,0 22 0,0 0 16,0-21-16,0 21 0,0-1 16,0 44 15,0-1-15,0 21-16,0-21 0,0 22 15,0-22-15,0 21 0,0-21 0,0 22 16,0-1-16,0-21 0,0 0 15,0 22-15,0-22 0,0 0 0,0 0 16,0 0-16,22 0 0,-1 1 16,0-22-16,0 0 0,0 0 15,22 0-15,-22 0 0,21 0 0,-21-22 16,22 1-16,-22 0 0,21 0 16,0 0-16,-20 0 0,20-1 15,0-20-15,-21 21 0,22-21 0,-22 20 16,0-20-16,21 0 0,-42-1 15,22 22-15,-22-21 0,0 21 0,0-22 16,0 22-16,-22 21 31,1 21-31,21 1 0,-21-1 16,0 21-16,21-21 0,-21 22 16,21-1-16,0-21 0,0 21 15,0 1-15,0-22 0,0 21 0,0 1 16,0-22-16,0 0 0,0 21 15,0-21-15,0 1 0,0-1 0,21-21 16,-21 21-16,21-21 0,0 0 16,0 0-16,1 0 15,-1 0-15,0 0 0,0-21 16,0 0-16,0-1 0,22 1 0,-1 0 16,0-21-16</inkml:trace>
  <inkml:trace contextRef="#ctx0" brushRef="#br0" timeOffset="14936.79">4635 4001 0,'0'0'0,"0"-43"15,0 22-15,0 0 0,0 0 0,0-64 16,0 64-16,0 0 16,0 0-16,-21-1 0,21 1 15,-21 0-15,-42 21 0,41 0 16,-20 0-16,21 0 0,0 0 15,-22 21-15,22 0 0,-21 1 16,21-1-16,0 21 0,-1 0 0,1 1 16,21-1-16,0 22 0,-21-1 0,21 1 15,0-1-15,0 1 0,0-22 16,0 21-16,0-20 0,0-1 0,0 0 16,21-20-16,0 20 15,1-21-15,20 0 0,-21 0 0,0 1 16,22-22-16,-1 0 0,-21 0 15,21 0-15,1 0 0,-1 0 0,-21 0 0,22-22 16,-1 22-16,0-21 16,-21 0-16</inkml:trace>
  <inkml:trace contextRef="#ctx0" brushRef="#br0" timeOffset="17112.09">5143 4149 0,'0'-21'16,"0"42"-16,0-64 0,0 22 0,-21 21 15,0 0-15,0 0 0,0 0 0,0 0 16,-1 21-16,1 1 16,-21-1-16,21 0 0,0 0 0,-1 21 15,-20-20-15,21 20 0,0 0 16,0-21-16,-1 22 0,1-1 0,0-21 16,21 0-16,-21 22 0,21-22 0,0 0 15,0 0-15,21-21 16,0 0-16,0 0 0,1 0 0,-1 0 15,21 0-15,-21 0 0,22-21 16,-22 0-16,0 0 0,21 0 0,-21-1 16,22 1-16,-22 0 0,0 0 15,0-21-15,0 20 0,1-20 0,-22 21 16,0-21-16,0 20 0,0-20 16,0 21-16,0 0 0,0 0 15,-22 42 16,1 0-31,21 0 0,-21 21 0,21-20 16,0 20-16,0 0 0,0-21 0,0 22 16,0-22-16,0 21 0,0-21 15,0 1-15,0-1 0,0 0 16,21 0-16,0-21 0,1 0 16,-1 0-16,0 0 0,0 0 0,21 0 15,-20-21-15,20 21 0,-21-21 16,21 0-16,-20-1 0,20 1 15,-21 0-15,0-21 0,22 21 0,-22-1 16,0-20-16,-21 21 0,0-21 16,0 20-16,0 1 0,0 0 0,0 0 15,0 0-15,-21 21 32,21 21-32,0 0 0,-21 0 0,21 0 15,-22 1-15,22 20 0,-21-21 16,21 0-16,0 22 0,0-22 0,-21 0 15,21 0-15,-21 0 0,21 0 16,0 1-16,0-1 0,-21-21 16,21-21 15,0-1-31,0 1 16,0 0-16,0 0 0,0 0 15,0 0-15,21-22 0,-21 22 0,21-21 16,0-1-16,0 1 0,43-21 15,-43 41-15,0 1 0,22 0 16,-22 0-16,21 21 0,-21 0 16,22 0-16,-1 0 0,-21 21 15,0 0-15,0 0 0,1 22 0,-1-22 0,-21 21 16,0-21-16,0 22 0,0-22 16,0 21-16,0-21 0,0 1 15,0 41-15,0-42 16,21 0-16,0 1 0,0-22 15,0 0-15,1 0 0,-1 0 16,0 0-16,0 0 16,0 0-16,0-22 0,1 1 0,-1 0 15,21 0-15,-42 0 0,21 0 16,0-1-16,1-20 0,-22 21 16,0-21-16,0 20 0,0-41 15,0 21-15,0 20 0,0 1 0,0 0 16,-22 21-1,22 21 1,0 0-16,-21 22 0,21-22 16,0 0-16,-21 21 0,21 1 0,-21-22 15,21 21-15,0-21 0,0 1 16,0 20-16,-21-21 0,21 0 0,0 0 16,-21-21-16,21 22 0,0-1 15,0-42 16,0-1-31,0 1 16,0 0-16,21 0 0,-21 0 0,21 0 16,0-22-16,0 22 0,0-21 15,1-1-15,-1 22 0,0-21 16,0 0-16,0 20 0,22 1 0,-22 0 16,0 0-16,21 21 0,-21 0 15,1 0-15,-1 0 0,0 21 16,0 0-16,-21 0 0,0 1 0,21-1 15,-21 0-15,0 21 0,0-21 0,0 22 16,0-22-16,0 21 0,0-21 0,0 1 16,0-1-16,0 0 0,0 0 15,0 0-15,0 0 0,0 1 0,21-22 32,1 0-32,-1 0 0,0 0 15,0 0-15,0-22 0,22 22 0,-22-21 16,21 0-16,-21 21 0,22-21 15,-22 0-15,0-22 0,21 22 0,-21 0 16,1 0-16,20-43 0,-21 22 16,-21 21-16,21 0 0,-21 0 15,0-1-15,0 1 0,0 42 32,-21 1-32,21-1 15,0 21-15,-21-21 0,0 0 16,21 22-16,-21-22 0,21 21 0,0-21 15,0 1-15,0-1 0,0 21 16,0-21-16,0 0 16,0 1-16,21-1 0,0-21 15,0 0-15,0 0 0,0 0 0,1 0 16,-1 0-16,0 0 0,0 0 16,21 0-16,-20-21 0,-1-1 0,0 1 15,0 21-15,0-21 0,0 0 16,1 0-16,-1 0 0,0-22 0,-21 22 15,0 0-15,0-21 0,0 20 0,0 1 16,0-21-16,0 21 16,-21 0-16,0-1 0,21 1 0,-22 0 0,1 0 15,-21 21-15,21 0 0,0 0 16,-1 0-16,1 0 0,0 21 16,0 0-16,0 0 0,0 1 0,-1-1 15,22 0-15,0 0 0,-21 21 16,21-20-16,0-1 0,0 21 0,0-21 15,0 0-15,0 1 0,0-1 16,21 0-16,-21 0 0,22 0 0,-1 0 16,0-21-16,0 0 0,21 22 0,-20-22 15,-1 0-15,21 0 0,-21 0 16,0 0-16,22 0 0,-22-22 16,21 22-16,-21-21 0,1 0 0,20 21 15,-21-21-15,0 0 0,0-22 16,1 22-16,-1 0 0,0-21 0,0-1 15,0 1-15,0 0 0,1-1 16,-22 1-16,0 0 0,21-1 0,-21 1 16,21 0-16,-21-1 0,0 22 0,0 0 15,0 0-15,0 0 0,0 0 16,0 42 15,-21 0-31,0 0 16,21 0-16,0 0 0,0 22 0,-22-1 15,22-21-15,-21 22 16,21-1-16,0 0 0,-21 1 0,21-1 16,0 0-16,0 1 0,0-22 15,-21 21-15,21 0 0,0-20 0,0 20 16,0-21-16,0 0 0,0 0 0,0 1 16,0-1-16,0 0 0,0 0 15,21-21-15,0 0 0,0 0 16,1 0-16,-1 0 0,0 0 15,21 0-15,-21-21 0,1 0 16,20 21-16,-21-21 0,0-1 0,22 1 16,-22 0-16,0 0 0,0 0 15,0 0-15,0-1 0,1 1 16,-22 0-16,0-21 0,0 21 0,21-1 16,-21 1-16,0 0 0</inkml:trace>
  <inkml:trace contextRef="#ctx0" brushRef="#br0" timeOffset="17443.75">7705 3979 0,'0'0'16,"-22"0"-16,44 0 31,20-21-16,-21 21-15,0 0 16,22-21-16,-22 21 0,21 0 0,0 0 16,-20 0-16,-1 0 0,21 0 0,-21 0 15,0-21-15,1 21 0,-1 0 16,0 0 0</inkml:trace>
  <inkml:trace contextRef="#ctx0" brushRef="#br0" timeOffset="19424.11">10520 4276 0,'0'21'0,"0"0"15,-21-21 1,21 21-16,0-42 47,0 0-32,21 0-15,0 0 0,0-1 0,-21 1 16,21 0-16,0-21 0,1 21 16,-22-22-16,21 22 0,0-21 0,0-1 15,-21 22-15,0-21 0,21 21 0,-21-22 16,0 22-16,0 0 0,0 0 15,0 0-15,-21 21 16,0 0-16,0 0 16,0 0-16,-1 21 0,1-21 0,0 21 15,0 0-15,0 0 0,0 1 16,-1-1-16,22 0 0,0 0 16,0 0-16,22-21 31,-1 0-31,0 0 0,0-21 0,21 0 15,-20 0-15,-1 21 0,21-21 16,-21-1-16,0 1 0,22 0 0,-22 0 16,21 21-16,-21-21 0,22 0 15,-22 21-15,-21-22 0,21 22 16,0 0-16,-21 22 31,0-1-31,0 0 16,0 0-16,-21 0 0,0 0 0,21 22 15,0-22-15,0 0 0,0 21 16,-21-20-16,21 20 0,0-21 0,0 21 16,0-20-16,0-1 0,0 0 15,0 0-15,21 0 0,-21 0 0,21 1 16,0-22-16,0 0 0,-21 21 16,22-21-16,-1 0 0,0 0 15,0 0-15,21 0 0,-20-21 0,-1-1 16,0 1-16,21 0 0,-21 0 15,22 0-15,-22 0 0,0-1 0,21-20 16,-20 21-16,-1-21 0,0 20 0,-21 1 16,0-21-16,21 21 0,-21 0 15,0-22-15,0 22 0,0 0 0,0 0 16,0 0-16,0-1 0,0 1 16,0 0-16,-21 21 0,0 0 15,0 0-15,-1 0 16,1 21-16,0 0 0,21 1 0,-21-1 15,0 21-15,0-21 0,21 22 16,-22-22-16,22 21 0,-21 0 16,21 1-16,-21-22 0,21 21 0,0 1 15,0-22-15,0 0 0,0 0 0,0 0 16,21 0-16,0 1 0,1-22 16,-1 0-16,0 0 0,0 0 0,0 0 15,0 0-15,1 0 0,20 0 0,-21-22 16,0 22-16,22-21 0,-22 0 15,0 21-15,0-21 0,0 0 0,0 0 16,-21-1-16,22 22 16,-22-21-16,0 0 15,0 0 1,0 0 0,0 0 15,21 21-16,-21-22 1,0 1 0,21 0-16,0 21 0,-21-21 15,21 21-15,0-21 0,-21 0 16,22 21-16,-22-22 0,21 1 0,-21 0 16,0 0-1,21 21-15,-42 21 31,21 0-31,-21 0 0,21 1 0,0-1 16,0 0-16,0 0 0,0 21 16,0-20-16,0-1 0,0 21 0,0-21 15,0 0-15,0 1 0,0-1 16,0 0-16,0 0 0,0 0 0,0 0 16,0-42 15,0 0-31,0 0 15,0 0-15,0 0 0,0-1 16,21-20-16</inkml:trace>
  <inkml:trace contextRef="#ctx0" brushRef="#br0" timeOffset="19747.93">11874 3556 0,'0'0'0,"-21"0"15,0 0-15,0 0 16,0 21-1,21 0-15,0 1 16,0-1-16,21-21 16,0 0-16,0 0 15,0 0 1,1 0-16,-1 0 0,0-21 0,-21-1 16,21 1-16,-21 0 0,0 0 15,0 0-15,-21 0 16,0-1-16,0 22 0,-1 0 15,1 0-15,0 0 0,0 0 16,0 0-16,0 0 0,-1 22 16,22-1-16,0 0 0,0 0 15,0 0-15,0 0 0,0 1 0,0 20 16,0-21-16,0 0 0,22 0 0,-1 1 16,0-22-16,21 21 0,-21-21 15</inkml:trace>
  <inkml:trace contextRef="#ctx0" brushRef="#br0" timeOffset="20723.88">12382 3810 0,'-21'0'31,"0"0"-31,21 21 0,-21 0 16,21 1-16,0-1 0,0 0 0,0 0 15,-21 0-15,21 0 0,0 22 16,-21-22-16,21 21 0,0-21 0,0 1 16,0-1-16,-22 0 0,22 0 15,0 0-15,0 0 0,-21-21 16,21 22-16,0-44 16,0 1-1,0 0-15,21 0 0,1 0 0,-22 0 16,21-1-16,0-20 0,-21 0 15,21-1-15,0 22 0,0-21 0,1 0 16,-22 20-16,21-20 0,0 21 16,0 0-16,0 0 0,0 21 15,1 0-15,-1 0 0,0 21 16,-21 0 0,0 21-16,0-21 0,0 1 0,0 20 15,21-21-15,-21 21 0,0 1 0,0-22 16,21 21-16,-21-21 0,0 22 15,21-22-15,1 0 0,-1 0 16,-21 0-16,21-21 0,0 0 0,21 0 16,-20 0-16,-1 0 0,0 0 0,21 0 15,-21 0-15,1-21 0,20 0 0,-21 0 16,0 0-16,0 0 16,1-22-16,-1 22 0,0-21 0,0 21 15,-21-22-15,0 22 0,21-21 0,-21-1 16,0 22-16,21 0 0,-21 0 15,0 0-15,0 0 0,0 42 32,0 0-32,0 0 0,0 0 15,-21 0-15,21 22 0,-21-22 0,21 21 16,-21-21-16,21 22 0,0-1 16,0-21-16,0 22 0,0-22 0,0 0 15,0 0-15,0 0 0,21 0 16,0-21-16,0 0 0,1 0 0,-1 0 15,0 0-15,21 0 0,-21 0 16,1-21-16,20 21 0,-21-21 16,0 0-16,22-21 0,-22 20 0,0 1 15,0-21-15,21 0 0,-20-1 0,-1 22 16,-21-21-16,21-1 0,0-20 16,-21 21-16,0-1 0,21 1 0,-21-22 15,21 22-15,-21 21 0,0-21 16,0 20-16,0 1 0,0 0 0,0 0 15,0 42 1,-21 0-16,21 0 0,-21 1 16,21 20-16,0 0 0,-21 1 15,0-1-15,21 0 0,-21 1 0,21-1 16,0 0-16,0 1 0,-22-1 16,22 0-16,0 1 0,0-1 0,0-21 15,0 21-15,0-20 0,0-1 16,22 0-16,-22 0 0,21-21 0,0 0 15,0 0-15,0 0 0,0 0 0,1 0 16,-1 0-16,0-21 0,0 21 16,0-21-16,0 0 0,1-1 0,-1 1 15,-21 0-15,21-21 0,0 21 0,-21-1 16,0 1-16</inkml:trace>
  <inkml:trace contextRef="#ctx0" brushRef="#br0" timeOffset="20939.75">13568 3747 0,'0'0'0,"21"0"15,0 0-15,0 0 16,0-22-16,22 22 0,-22 0 0,0 0 16,21-21-16,-20 0 0,20 21 0,-21 0 15,21 0-15,-20-21 16,-1 21-16,0 0 0,0 0 0,-21-21 0,0 0 31,-21 21-15,0 0-16,0 0 0</inkml:trace>
  <inkml:trace contextRef="#ctx0" brushRef="#br0" timeOffset="21131.65">13229 3641 0,'0'0'0,"-21"0"0,-21 21 16,20-21 0,22 21-16,-21-21 15,42 0 32,1 0-47,-1 0 0,0 0 0</inkml:trace>
  <inkml:trace contextRef="#ctx0" brushRef="#br0" timeOffset="22333.03">14499 4128 0,'0'0'0,"21"-43"16,-21 22-16,21 0 15,-21 0-15,22 0 0,-1-1 0,-21 1 16,0-21-16,0 21 15,0 0-15,0-1 0,0 1 0,0 0 16,0-21-16,-21 21 0,21-1 16,-22 22-16,1 0 0,0 0 15,0 0-15,0 0 0,-22 0 16,22 22-16,0-1 0,0 0 16,-21 0-16,20 0 0,1 22 0,-21-22 15,21 21-15,0 0 0,-1 1 0,22-1 16,0 0-16,-21-20 0,21 20 15,0-21-15,0 0 0,0 0 0,0 1 16,21-22-16,1 0 0,-1 21 16,0-21-16,0 0 0,21 0 15,-20 0-15,20-21 0,-21-1 0,21 22 16,1-42-16,-1 21 0,0 0 16,-20 0-16,20-22 0,-21 22 0,21-21 15,-20 21-15,-1-22 0,0 22 0,-21-21 16,0 21-16,0-22 0,0 22 15,21 0-15,-21 0 0,0 0 0,0-1 16,-21 44 0,0-1-1,0 21-15,-1-21 0,22 0 16,-21 22-16,21-22 0,-21 21 16,21 1-16,-21-1 0,21-21 15,0 21-15,0 1 0,0-22 0,0 0 16,0 0-16,0 0 0,21 1 15,0-1-15,0-21 0,1 0 0,-1 0 16,0 0-16,0 0 0,21 0 16,-20-21-16,20 21 0,0-22 0,-21 1 15,22 0-15,-1-21 0,0 21 0,-20-22 16,20 22-16,0-21 0,-21-1 16,1 1-16,20 0 0,-21-1 0,0-20 15,-21 21-15,21-1 0,-21 1 16,22-22-16,-22 22 0,0 0 0,0 21 15,0-22-15,0 22 0,0 0 16,0 0-16,0 0 0,0 42 31,0 0-15,0 0-16,0 21 0,-22 1 0,1-1 16,21 0-16,-21 1 0,0-1 0,21 22 15,-21-22-15,0 0 0,-1 1 16,22-1-16,0 0 0,0 1 0,0-22 15,0 21-15,0-21 0,0 0 16,22 1-16,-1-1 0,0 0 0,0-21 16,0 0-16,22 0 0,-22 0 15,0 0-15,21-21 16,-21 21-16,1-21 0,20-1 0,-21 1 16,0-21-16,22 21 0,-22 0 0,0-1 15,-21-20-15,21 21 0,-21 0 16,0 0-16,21-1 0,-21 1 15,0 42 1,-21 1 0,0-1-16,21 0 0,-21 21 15,21-21-15,0 1 0,0-1 16,0 0-16,0 0 0,-21 0 0,21 0 16,0 1-16,0-1 0,0 0 15,0-42 32,0 0-47,0-1 16,0 1-16,0 0 0,21 0 0,-21 0 15,21-22-15,-21 22 0</inkml:trace>
  <inkml:trace contextRef="#ctx0" brushRef="#br0" timeOffset="22527.92">15684 3704 0,'0'-21'47,"22"21"16</inkml:trace>
  <inkml:trace contextRef="#ctx0" brushRef="#br0" timeOffset="23426.4">15981 3831 0,'21'-21'46,"0"21"-30,0 0-16,0 0 0,1 0 16,-1 0-16,0 0 15,0 0-15,0 21 0,0-21 0,-21 21 16,0 1-16,0-1 0,0 0 0,0 21 16,0-21-16,0 1 0,-21 20 0,0-21 15,0 0-15,0 0 16,-22 22-16,1-22 0,21 0 0,-21 0 15,-1 0-15,22 1 0,0-22 16,0 0-16,42 0 47,0 0-47,0 0 0,0-22 0,1 22 16,20 0-16,-21 0 0,0 0 0,22 0 15,-22 0-15,21 0 0,0 0 16,-20 0-16,20 0 0,0 22 15,1-22-15,-22 21 0,21 0 0,-21-21 16,22 21-16,-22 0 0,0 0 16,0 1-16,0 20 0,0-21 0,-21 0 15,0 22-15,0-22 0,0 21 0,0-21 16,0 22-16,0-22 0,-21 21 16,0-21-16,0 22 0,0-1 0,0-21 15,-22 21-15,22-20 0,-21-1 0,-1 21 16,1-21-16,0 0 0,-1 1 15,22-22-15,-21 21 0,21-21 0,-22 0 16,1 0-16,21 0 0,-21 0 16,42-21-16,-22-1 15,22 1-15,0 0 0,0 0 0,0-21 16,0 20-16,22-20 0,-1 21 0,0-21 16,21-1-16,1 1 0,-1 0 15,0-1-15,1 1 0,20 0 0,-21-1 16,22 1-16,-22 0 0,22-1 0,-1-20 15,1 20-15,-22-20 0,22 21 16,-22-22-16,0 22 0,22-1 0,-1-41 16,-42 41-16,1 1 15,-22 21-15,0 0 0,0 0 0,0-1 16,0 1-16,-22 21 0,1 0 16,-21 0-16,21 0 0,-22 21 15,22 1-15,-21-1 0,21 21 0,-22-21 16,22 22-16,0-1 0,0 0 0,0 1 15,21-1-15,0 0 0,0-21 16,0 22-16,0-1 0,21-21 0,21 0 16,-21 22-16,1-22 0,20 0 15,-21-21-15,21 21 0,-20-21 0,20 0 16,0 0-16,-21 0 0,1 0 0,20 0 16,-21 0-16,0-21 0,0 21 15,1-21-15,-1 21 0,-21-21 0,21 21 16,-21-21-16,0-1 0,0 1 15,21 0-15,0 0 16,-21 0-16,21 0 0</inkml:trace>
  <inkml:trace contextRef="#ctx0" brushRef="#br0" timeOffset="65796.39">6773 6435 0,'0'-21'0,"0"-1"31,0 1 32,0 42-16,0 1-32,0-1-15,0 0 16,-21 0-16,21 0 0,0 22 0,0-22 15,0 21-15,0 0 0,0 1 0,0-22 16,0 21-16,-21 1 0,21-22 16,0 21-16,0-21 0,0 0 0,-21 1 15,21-1-15,0 0 0,0 0 0,0 0 16,0-42 31,0 0-47,0 0 15,0 0-15,0-22 0,0 22 16,0 0-16</inkml:trace>
  <inkml:trace contextRef="#ctx0" brushRef="#br0" timeOffset="66271.69">6646 6075 0,'0'0'16,"-21"0"-16,0 0 15,21 21 1,-21-21-16,21 21 0,0 0 15,0 1 1,0-1-16,21-21 16,0 0-1,0 0-15,0 0 16,1 0-16,-1 0 0,0 0 16,0 0-16,-21-21 0,21-1 15,0 22-15,1-21 0,-22 0 16,0 0-16,0 0 0,0 0 15,0-1-15,-22 22 0,1 0 16,0-21-16,0 21 0,-21 0 0,20 0 16,1 0-16,0 0 15,-21 21-15,21 1 0,-1-1 0,22 0 16,0 0-16,0 0 16,0 0-16,0 1 0,0-1 15,22-21-15,-22 21 0,21-21 0,0 0 16,0 21-16,0-21 0</inkml:trace>
  <inkml:trace contextRef="#ctx0" brushRef="#br0" timeOffset="67096.21">7281 6392 0,'0'-42'0,"0"21"16,0 0-16,0 0 16,0-1-1,0 44 32,0-1-47,0 0 0,0 21 0,0-21 16,0 22-16,0-1 0,0 0 15,0 1-15,0-1 0,0 0 0,0 1 16,0-22-16,0 21 0,0 1 0,0-22 16,0 0-16,-21 21 15,21-21-15,0 1 0,-21-1 16,21-42 15,0-1-15,0 1-16,0 0 0,0 0 15,0-21-15,0 20 0,0-20 0,0 21 16,0-21-16,0-1 0,0 1 0,0 0 16,21-1-16,0 22 0,0-21 15,22-1-15,-22 22 0,0-21 0,21 21 16,1 0-16,-22-1 0,21 22 15,1 0-15,-1 0 0,0 0 16,1 0-16,-22 0 0,21 0 0,-21 22 16,22-1-16,-22 21 0,0-21 15,-21 22-15,0-1 0,0 0 0,0 1 16,0-22-16,0 21 0,0 0 0,0 1 16,-21-1-16,0-21 0,-1 0 15,1 22-15,21-22 0,0 0 0,-21 0 16,0 0-16,42-42 47,0 0-32,0 0-15,-21 0 0,22-22 16,-1 22-16,0 0 0</inkml:trace>
  <inkml:trace contextRef="#ctx0" brushRef="#br0" timeOffset="67479.99">8128 5884 0,'0'0'0,"0"-21"0,0-42 16,0 84 31,0 0-47,0 0 0,0 22 15,0-22-15,0 21 0,0-21 16,0 22-16,0-1 0,0 0 0,0 1 16,0-1-16,0 0 0,0 22 15,-21-22-15,21 22 0,-21-22 0,21 21 16,0-20-16,-22-1 0,22 0 0,-21 1 16,21-1-16,0-21 0,0 22 15,0-22-15,0 0 0,0 0 16,21 0-16,1-21 0,-1 0 15,0 0 1,0 0-16,0 0 0,0 0 16,1-21-16,-1 21 0,-21-21 0,21 0 15,0 0-15,0-1 16,-21-20-16,21 21 0,-21 0 0,22 0 16</inkml:trace>
  <inkml:trace contextRef="#ctx0" brushRef="#br0" timeOffset="67752.53">7895 6287 0,'0'0'0,"21"0"32,0 0-32,1-22 0,20 22 15,-21 0-15,21 0 0,-20-21 16,20 21-16,0 0 0,-21 0 0,22 0 15,-22-21-15,21 21 0,-21 0 0,1 0 16,-1 0-16,0 0 0,0 0 16</inkml:trace>
  <inkml:trace contextRef="#ctx0" brushRef="#br0" timeOffset="68580.05">10393 6371 0,'0'0'0,"21"-21"16,-21 0-16,21 0 0,-21 0 15,0-1-15,0 1 16,0-21-16,0 21 0,0 0 0,0-1 16,0 1-16,0 0 0,-21 0 15,0 0-15,0 0 16,-1-1-16,1 22 0,0 0 16,0 0-16,21-21 0,-21 21 0,0 0 15,-1 0-15,1 0 0,-21 0 16,21 21-16,0 1 0,-1-1 0,1-21 15,-21 42-15,21-21 0,0 0 16,-1 22-16,-20-22 0,21 21 0,0 1 16,0-1-16,21 0 0,-22 1 0,22-1 15,0 0-15,-21 1 0,21-1 16,0 0-16,0-21 0,0 22 0,0-22 16,0 0-16,0 0 0,21 0 15,1 1-15,-1-22 0,0 21 16,0-21-16,21 0 0,-20 0 15,-1 0-15,0-21 0,21 21 0,-21-22 16,22 1-16,-22 0 0,0 0 16,21 0-16,-20-22 0,-1 22 0,0-21 15,0 0-15,0-1 0,0 1 0,1-22 16,-1 22-16,-21 0 0,0 21 16,0-22-16,21 1 0,-21 21 0,0 0 15,21-1-15,-21 1 0,0 42 31,-21 1-15,21-1-16,-21 21 0,21-21 16,0 22-16,-21-1 0,21 0 15,-22 1-15,22-1 0,0-21 0,-21 21 16,21 1-16,0-22 0,0 21 16,0-21-16,0 1 0,21-1 0,1 0 15,-1 0-15,0-21 0,0 0 16,0 0-16,0 0 0,1 0 15,-1 0-15,0 0 0,0 0 0,0-21 16,0 0-16,1 0 0,-1-1 0,0 1 16,21 0-16,-21-21 0,1 21 15,-1-22-15</inkml:trace>
  <inkml:trace contextRef="#ctx0" brushRef="#br0" timeOffset="68960.83">11705 6138 0,'-42'0'15,"63"0"17,0 0-17,0 0-15,0 0 0,1 0 16,-1 0-16,0 0 0,0 0 0,0 0 16,0 0-16,1 0 0,-1 0 0,0 0 15,0 0-15,0-21 0,0 21 16,1 0-16,-1 0 15,-21 21 17,-21 1-17,-1-22-15,1 0 0</inkml:trace>
  <inkml:trace contextRef="#ctx0" brushRef="#br0" timeOffset="69211.69">11642 6392 0,'0'0'0,"-22"0"0,1 0 0,21 22 15,21-22 17,1 0-32,-1 0 0,0 0 0,0 0 15,0 0-15,0 0 0,1 0 16,-1 0-16,0 0 0,0 0 15,0 0-15,0 0 16,1 0-16,-22-22 16,21 22-16,-21-21 15,21 21-15,0-21 0</inkml:trace>
  <inkml:trace contextRef="#ctx0" brushRef="#br0" timeOffset="69724.39">12996 5927 0,'0'0'0,"0"-21"0,0-1 0,0 1 15,0 0-15,0 0 16,0 0-16,0 42 31,0 0-31,0 21 16,0-20-16,0-1 15,0 21-15,0-21 0,0 22 0,0-1 16,0 0-16,0-21 0,-21 22 16,21-1-16,0 0 0,-21 1 0,21-1 15,-21-21-15,21 22 0,-21-22 0,21 21 16,0-21-16,0 0 0,0 1 15,0-1-15,0 0 0,0 0 16,21-42 15,0 21-31,0-21 0,-21 0 16,21-22-16,0 22 0</inkml:trace>
  <inkml:trace contextRef="#ctx0" brushRef="#br0" timeOffset="70312.12">13589 5948 0,'0'-21'16,"0"-22"-16,0 22 16,-21 21 15,0 21-16,21 1-15,0-1 16,-22 0-16,1 0 0,21 0 0,0 22 16,-21-22-16,0 0 0,0 21 0,21-21 15,-21 22-15,21-22 0,0 21 16,-22-21-16,22 1 0,-21 20 0,21-21 16,0 0-16,0 0 0,0 1 0,0-1 15,0 0-15,0 0 0,0 0 16,21-21-16,1 21 0,-1-21 0,0 0 15,0 0-15,0 0 0,0 0 16,1 0-16,20 0 0,-21 0 0,0-21 16,22 21-16,-22-21 0,0 0 15,21 0-15,-21 0 0,22-1 16,-22-20-16,0 21 0,0-21 0,22 20 16,-22-20-16,0 0 0,-21 21 0,21-22 15,-21 1-15,0 0 0,0 20 16,0-20-16,0 21 0,0-21 0,-21 20 15,0 1-15,0 0 0,-1 0 0,1 21 16,0-21-16,0 21 0,0-21 16,-22 21-16,22 0 0,0 0 0,0 0 15,0 21-15,-22 0 0,22 0 16,0 0-16,0 0 0,0 1 16,0-1-16,-1 0 0,1 21 0,21-21 15,0 1-15,-21-1 0,21 0 16,-21 0-16,21 0 0,0 0 0,0 1 15,21-1-15,0-21 0,0 0 16,1 0-16,-1 0 0,21 0 16,0 0-16</inkml:trace>
  <inkml:trace contextRef="#ctx0" brushRef="#br0" timeOffset="70627.94">14774 6033 0,'-21'0'0,"0"0"16,21-22-16,-21 22 0,21-21 15,-21 21 1,21 21 62,0 1-62,0-1-1,0 0-15</inkml:trace>
  <inkml:trace contextRef="#ctx0" brushRef="#br0" timeOffset="70940.1">14774 6477 0,'-21'21'16,"0"-21"-16,21 21 15,0 1 17,0-1-17,0 0 1,0 0-16,0 0 0,-21 0 16,0 1-16,-1-22 0,22 21 15,-21 0-15,0 0 0,0 21 0,-21-20 16,20-1-16,1 0 0,-21 0 0,21 0 15,0 0-15,-22-21 16,22 22-16,0-1 0,0-21 0,-22 0 16,22 0-16,0 0 0</inkml:trace>
  <inkml:trace contextRef="#ctx0" brushRef="#br0" timeOffset="72927.92">1672 6837 0,'0'0'0,"-21"0"0,0 0 0,0 21 16,-1-21-16,1 0 16,21 21-16,-21-21 0,21 21 15,21-21 32,22 0-31,-22-21-16,0 21 0,0-21 15,0 0-15,22 21 0,-22-21 0,21 0 16,-21-1-16,0 1 0,1 0 16,20-21-16,-21 21 0,0-1 0,0-20 15,-21 0-15,22 21 0,-22-22 16,21 1-16,-21 21 0,0-22 15,0 22-15,0 0 0,0 0 0,0 0 16,0 0-16,0-1 0,0 1 16,0 0-16,-21 21 47,-1 21-32,22 0-15,-21 22 0,21-22 0,-21 21 16,0 1-16,21-1 0,-21 21 15,21-20-15,-21 20 0,-1 1 0,22-1 16,-21 1-16,0-1 0,21-20 16,0 41-16,-21-20 0,21-1 0,-21 1 15,21-1-15,-21 22 0,21-22 16,0 1-16,0-1 0,0 1 0,-22-1 16,22-20-16,0 20 0,-21 1 15,21-22-15,0 0 0,0 22 0,0-43 16,0 21-16,0 1 0,0-22 15,0 0-15,0 0 16,21-21-16,1 0 0,-1-21 16,0 0-16,0 0 0,-21 0 15,21-1-15,0-20 0,1 21 0,-1-21 16,0-1-16,0 1 0,0 0 16,0-1-16,-21-20 0,0 20 0,22-20 15,-22 21-15,0-22 0,0 1 16,0 20-16,0 1 0,-22-22 0,1 22 15,0 0-15,0-1 0,-21 22 16,20 0-16,1 0 0,-21 0 0,21 0 16,-22 21-16,22 0 0,0-22 15,-21 22-15,21 0 16,-1 0-16,44 0 31,-1 0-15,0 0-16,0-21 0,0 0 0,22 21 15,-22-21-15,21 21 0,-21-21 16,22 0-16,-1 21 0,-21-22 0,21 1 16,-20 0-16,20 0 0,-21 0 15,21 0-15,-20-22 0,20 22 0,-21 0 16,0 0-16,22 0 0,-22-1 16,0 22-16,-21-21 0,21 21 15,-21-21-15,0 42 31,0 0-15,0 1-16,-21-1 0,21 0 16,0 0-16,0 0 0,0 0 0,0 22 15,-21-22-15,21 0 0,0 0 16,-21 0-16,21 1 0,0-1 16,21-42 30,-21-1-30,21 1-16,-21 0 0</inkml:trace>
  <inkml:trace contextRef="#ctx0" brushRef="#br0" timeOffset="73279.75">2434 6435 0,'-21'0'0,"0"0"16,21 21 0,21-21 15,0 0-15,0 0-16,0 0 0,-21-21 15,0 0 1,0-1-16,0 1 15,0 0 1,-21 21-16,0 0 0,0 0 16,0 0-1,0 0-15,-1 21 16,22 0-16,0 1 0,0-1 16,0 0-16,0 0 15,0 0-15,0 0 0,0 1 16,22-1-16,-1-21 0,0 21 0,0-21 15,0 21-15</inkml:trace>
  <inkml:trace contextRef="#ctx0" brushRef="#br0" timeOffset="73837.73">2921 6562 0,'-21'0'15,"0"0"-15,-1 0 16,22 21 0,-21 0-16,21 0 0,0 0 15,0 1-15,0 20 0,0-21 0,-21 0 16,21 0-16,0 1 0,0 20 16,0-21-16,-21 0 0,21 0 15,0 1-15,-21-1 0,21 0 0,0 0 16,-21 0-16,-1-21 0,1 21 15,21-42 17,0 0-17,0 0-15,0 0 16,0-22-16,0 22 0,21 0 0,-21-21 16,22-1-16,-1 1 0,-21 21 15,21-21-15,21-1 0,-21 1 0,1 21 16,20-22-16,-21 22 0,21 0 15,-20 0-15,20 0 0,-21 21 0,0 0 16,22 0-16,-22 0 0,0 21 16,0-21-16,0 21 0,0 21 0,1-20 15,-1 20-15,-21 0 0,0 1 16,0-22-16,0 21 0,0 0 16,0 1-16,0-22 0,0 21 0,0-21 15,-21 1-15,-1-1 0,22 0 16,-21 0-16,21 0 0,0 0 15,-21-21-15,21-21 32,0 0-32,0 0 15,21 0-15,0 0 0</inkml:trace>
  <inkml:trace contextRef="#ctx0" brushRef="#br0" timeOffset="74876.12">4149 6731 0,'0'0'0,"21"-21"15,-21 0-15,21-22 16,0 22-16,-21 0 16,0 0-16,0 0 0,0 0 0,0-22 0,0 22 15,0 0-15,-21 0 0,0 21 16,0-21-16,-1 21 16,1 0-16,0 0 0,0 0 0,0 0 15,0 0-15,-1 21 0,-20 0 16,21 0-16,0 0 0,0 0 0,-22 22 15,22-22-15,0 21 0,0 1 16,0-22-16,-22 148 16,43-148-16,0 0 15,0 1-15,0-1 0,0 0 16,0 0-16,21-21 16,1 21-16,-1-21 0,0 0 15,21 0-15,-21 0 0,1 0 16,-1-21-16,0 0 0,21 0 0,-21 0 15,1-1-15,-1 1 0,0 0 16,21-21-16,-42 21 0,21-22 0,1 1 16,-1 0-16,0-1 0,-21 1 0,0 0 15,0-1-15,21 1 0,-21 21 16,0 0-16,0-1 0,0 44 31,0-1-15,-21 0-16,21 21 0,0-21 15,0 22-15,-21-22 0,21 21 16,-21 1-16,21-1 0,-22-21 0,22 21 16,0-20-16,0 20 0,0-21 15,0 0-15,0 0 0,0 1 0,0-1 16,22 0-16,-1-21 0,0 0 0,-21 21 16,21-21-16,0 0 0,0 0 15,22 0-15,-22 0 0,0 0 0,0-21 16,0 21-16,22-21 0,-22 0 0,0 21 15,21-22-15,-20 1 0,-1 0 16,0 0-16,0-21 0,21 20 16,-20-20-16,-1 0 0,0-1 0,-21 1 15,21 0-15,0-1 0,0-20 16,-21 21-16,0-1 0,0 1 0,22 21 16,-22-22-16,0 22 15,0 0-15,21 0 0,-21 0 0,0 0 0,0-1 16,0 1-16,-21 42 31,21 1-15,-22-1-16,1 0 0,0 21 15,21-21-15,-21 22 0,21 20 16,-21-20-16,0 20 0,21-21 0,0 22 16,-22-22-16,22 1 0,-21-1 15,21 0-15,0 1 0,0-1 0,0-21 16,0 0-16,0 0 0,0 1 15,21-22-15,1 0 0,-1 21 0,0-21 16,0 0-16,0 0 0,22 0 16,-22-21-16,0-1 15,0 22-15,0-21 0,0 21 0,1-21 16,-1 0-16,0 0 0,0 21 16,-21-21-16,21-1 15</inkml:trace>
  <inkml:trace contextRef="#ctx0" brushRef="#br0" timeOffset="76900.42">13589 5673 0,'0'-21'62,"0"-1"-62,21 1 16,-21 0 0,21 21-16,-21-21 0,0 0 0,0 0 15,0-1-15,0 1 0,21 0 16,-21-21-16,0 21 0,0-1 15,0-20-15,0 21 0,0-21 0,0 20 16,0 1-16,0-21 0,0 21 16,0 0-16,0-1 0,-21 1 0,0 0 15,21 0-15,-21 0 0,0 0 0,21-1 16,-21 22-16,-1-21 0,1 21 16,0-21-16,0 0 0,0 21 0,0 0 15,-1-21-15,1 21 0,-21 0 16,21 0-16,0 0 0,-22-21 15,22 21-15,0 0 0,-21 0 0,20 0 16,1 0-16,0 0 0,0 0 16,-21 0-16,20 0 0,1 0 0,0 0 15,0 0-15,0 0 0,0 0 16,-1 0-16,1 0 0,0 0 0,0 0 16,0 0-16,0 0 15,-1 0-15,1 0 0,0 0 0,-21 0 16,21 0-16,-1 0 0,1 0 0,0 0 15,-21 21-15,21-21 0,-1 0 16,1 0-16,0 0 0,-21 21 16,21-21-16,-1 0 0,1 21 15,0-21-15,0 0 0,-21 21 0,20-21 16,1 21-16,0 1 0,-21-22 0,21 21 16,-1-21-16,-20 21 0,21 0 15,0-21-15,0 21 0,-1 0 0,1-21 16,0 22-16,0-1 0,0 0 15,0-21-15,-1 21 0,1 0 0,0 0 16,0 1-16,21-1 0,-21-21 0,0 21 16,-1 0-16,22 0 0,-21 0 15,0 1-15,0-1 0,21 0 0,-21-21 16,0 21-16,-1 0 0,-20 0 16,21 1-16,0-1 0,0 0 15,-1-21-15,1 21 0,0 0 0,21 0 16,-21-21-16,0 22 0,0-1 15,21 0-15,-22-21 16,1 21-16,21-42 78,0 0-62,0 0-1</inkml:trace>
  <inkml:trace contextRef="#ctx0" brushRef="#br0" timeOffset="77264.22">11324 5334 0,'0'0'15,"0"-21"-15,0 42 63,0 0-48,0 0-15,0 1 0,0-1 0,0 0 16,0 21-16,0-21 0,0 1 16,0-1-16,-21 0 0,21 0 0,0 0 15,0 0-15,0 1 0,0-1 16,0 0-16,0 0 0,0 0 31,21-42 32,0 21-63,0 0 15,1-21-15,-22 0 0,21 21 0,0 0 16</inkml:trace>
  <inkml:trace contextRef="#ctx0" brushRef="#br0" timeOffset="77603.72">11896 5567 0,'0'0'0,"-22"0"16,1 0-1,0 0-15,21 21 0,-21-21 16,0 21-16,0-21 0,-1 21 16,1-21-16,0 22 0,0-1 0,0-21 15,0 21-15,-1 0 0,-20-21 0,21 21 16,0-21-16,-22 21 0,22-21 16,0 22-16,0-22 0,0 0 15,21 21-15,-21-21 0,-1 21 16,44-21 62,-1 0-62</inkml:trace>
  <inkml:trace contextRef="#ctx0" brushRef="#br0" timeOffset="78623.55">10477 8382 0,'0'0'0,"0"21"16,0-42 46,0 0-62,22 21 0,-22-21 0,21 0 16,-21-1-16,0 1 0,0 0 15,0 0-15,0 0 16,0 0-16,0-1 0,-21 1 16,-1 0-16,1 0 0,0 0 0,0 21 15,0 0-15,0 0 0,-22 0 16,22 0-16,0 0 0,0 21 16,0-21-16,-22 21 0,22 0 0,0 22 15,0-22-15,0 21 0,-1-21 16,1 22-16,0-1 0,0 0 0,0-21 15,0 22-15,-1-1 0,22-21 0,0 64 16,0-64-16,0 0 0,0 0 16,0 1-16,0-1 0,22 0 15,-1 0-15,0-21 0,0 0 0,0 0 16,0 0-16,1 0 0,-1 0 0,0 0 16,21 0-16,-21-21 0,1 21 15,-1-21-15,0 0 0,0-1 0,0 1 16,22 0-16,-22-21 0,0 21 15,0-22-15,-21 22 0,21-21 16,0-1-16,1 22 0,-1-21 0,-21 21 16,0-22-16,21 22 0,0 0 0,-21 0 15,0 0-15,0 42 32,0 0-32,0 21 15,0-20-15,0-1 0,0 21 16,0 0-16,0-20 0,0 20 0,-21 0 15,21-21-15,0 22 0,-21-1 0,21-21 16,0 22-16,0-22 0,0 0 16,0 0-16,0 0 0,0 0 15,21-21-15,0 0 0,0 0 0,0 0 16,1 0-16,-1 0 0,21-21 0,-21 21 16,22-21-16,-22 0 0,21 0 15,0 0-15</inkml:trace>
  <inkml:trace contextRef="#ctx0" brushRef="#br0" timeOffset="78887.89">11536 8319 0,'21'0'31,"0"0"-31,0 0 0,0 0 0,1 0 16,-1 0-16,0 0 0,0 0 16,0 0-16,0 0 0,1 0 15,-1-22-15,0 22 0,-42 22 63</inkml:trace>
  <inkml:trace contextRef="#ctx0" brushRef="#br0" timeOffset="79063.81">11515 8509 0,'0'0'0,"21"0"47,0 0-47,0 0 16,0 0-16,0 0 15,1 0-15,-1 0 0,0 0 16,0-21-16,0 0 16,0 21-16,1-21 0</inkml:trace>
  <inkml:trace contextRef="#ctx0" brushRef="#br0" timeOffset="79787.8">12933 8086 0,'0'0'0,"0"-21"0,0-1 16,0 1-16,0 0 0,0 0 15,0 0-15,21 21 0,-21-21 16,0-1-16,21 22 0,0 0 0,0-21 16,1 21-16,-1 0 15,0 0-15,0 0 16,-21 21-16,21 1 0,-21-1 15,0 0-15,0 21 0,0-21 0,0 22 16,0-22-16,0 21 0,0 1 16,0-1-16,0-21 0,-21 21 0,0 1 15,21-1-15,-21-21 0,0 22 0,-22-22 16,22 21-16,0-21 0,-21 0 16,20 1-16,1-1 0,-21 0 0,21 0 15,0 0-15,-1 0 0,1-21 0,0 22 16,0-22-16,0 0 0,0 0 15,-1 0-15,1 0 16,21-22-16,0 1 0,-21 21 0,21-21 16,0 0-16,0-21 15,0 20-15,0 1 0,0-21 0,0 21 16,0-22-16,0 22 0,21-21 0,-21 21 16,21 0-16,1-1 0,-1 1 15,0 21-15,0 0 0,0 0 0,0 0 16,1 0-16,-1 0 0,0 0 0,0 21 15,0 1-15,0-1 0,-21 0 16,22 21-16,-1-21 0,0 1 0,0-1 16,-21 0-16,21 21 0,0-21 0,-21 1 15,22-22-15,-22 21 0,0 0 16,0 0-16,21-21 0,0 21 16,0-21-16,0 0 15,0 0-15,1 0 16,20 0-16,-21-21 0,0 0 15,22 0-15,-22 21 0,21-21 0</inkml:trace>
  <inkml:trace contextRef="#ctx0" brushRef="#br0" timeOffset="80239.55">13843 8170 0,'0'0'0,"21"-21"15,-21 0-15,0 0 0,0 0 0,0 0 16,0-1-16,-21 22 31,0 0-31,0 0 0,-1 22 16,22-1-16,-21 0 0,0 0 15,0 0-15,0 22 0,21-22 0,-21 21 16,-1-21-16,1 22 0,0-22 16,0 21-16,0-21 0,21 22 0,0-22 15,-21 21-15,21-21 0,0 0 0,0 1 16,0-1-16,0 0 0,21-21 15,-21 21-15,21-21 0,0 0 16,0 0-16,0 0 0,22 0 0,-22 0 16,0 0-16,21 0 0,-20-21 0,-1 0 15,21 21-15,-21-21 0,0-1 16,1-20-16,20 21 0,-21 0 0,0-22 16,22-41-16,-43 41 0,0 1 15,0 0-15,0-1 0,0 1 16,0 0-16,0-1 0,-22 22 0,1 0 15,0 0-15,21 0 0,-21 21 0,0 0 16,0 0-16,-1 0 0,1 0 16,0 0-16,0 0 0,0 0 0,0 21 15,21 0-15,0 0 16,0 0 0,21-21-16</inkml:trace>
  <inkml:trace contextRef="#ctx0" brushRef="#br0" timeOffset="80857.1">16785 7578 0,'0'0'0,"0"-21"0,0-1 16,0 1-16,0 0 15,-21 21 1,21 21 15,21 0-15,-21 1-16,21-1 0,0 21 0,1-21 15,-22 22-15,21-22 0,0 21 16,0 0-16,0 1 0,0 20 0,1-20 16,-1 20-16,0-21 0,21 1 0,-21 20 15,1-20-15,20-1 0,-21 0 16,21 22-16,-20-43 0,20 21 16,-21 1-16,0-22 0,22 21 0,-22-21 15,0 0-15,0 1 0,0-1 16,0 0-16,1 0 0,-1-21 15,0 0-15,0 0 16,-21-21 0,21 21-16,-21-21 15,21 0-15,-21-1 0,0 1 16,0 0-16,0 0 0,0-21 0,0 20 16</inkml:trace>
  <inkml:trace contextRef="#ctx0" brushRef="#br0" timeOffset="81257.23">17759 7620 0,'0'0'0,"0"-42"15,0 21-15,0-1 0,-21 44 47,-1-1-47,-20 0 0,21 0 16,-21 0-16,-1 22 0,1-1 15,0 0-15,-1 1 0,-20-1 0,-1 0 16,22 22-16,-22-22 0,1 22 16,21-22-16,-22 21 0,1-20 0,20 20 15,-20-20-15,20-1 0,1 0 0,0-21 16,-1 22-16,22-22 0,-21 21 15,21-21-15,0 1 0,-1-1 0,22 0 16,-21 0-16,0-21 16,21 21-16,0-42 47,0 0-32,0 0-15</inkml:trace>
  <inkml:trace contextRef="#ctx0" brushRef="#br0" timeOffset="94967.67">1376 11007 0</inkml:trace>
  <inkml:trace contextRef="#ctx0" brushRef="#br0" timeOffset="95784.2">1355 10986 0,'21'0'15,"0"0"1,-42 0 140,0 0-140</inkml:trace>
  <inkml:trace contextRef="#ctx0" brushRef="#br0" timeOffset="95991.59">1460 10943 0,'0'-21'32,"-21"21"15</inkml:trace>
  <inkml:trace contextRef="#ctx0" brushRef="#br0" timeOffset="96363.39">1397 10986 0,'-21'0'15,"21"21"-15,0 0 110</inkml:trace>
  <inkml:trace contextRef="#ctx0" brushRef="#br0" timeOffset="97417.49">1418 11007 0,'0'-21'15,"0"-1"-15,0 1 16,0 0-16,0 0 16,0 0-16,0 0 0,0-1 15,0 44 32,0-1-47,0 0 0,0 0 0,0 0 16,0 0-16,0 22 0,-21-1 15,21 0-15,-21 1 0,21-1 0,-21 0 16,21 1-16,0-1 0,0 0 16,-22 1-16,22-1 0,-21-21 15,21 22-15,0-22 0,0 0 16,0 0-16,0 0 0,0-42 31,0 0-31,0 0 16,0 0-16,0-1 0,0-20 15,0 21-15,0-21 0,0-1 0,21 1 16,1 0-16,-22-22 0,21 22 16,-21-1-16,21 1 0,0 0 0,0 21 15,0-22-15,1 22 0,20 0 16,-21 21-16,0 0 0,0 0 0,1 0 15,20 0-15,-21 0 0,0 21 16,0 0-16,22 22 0,-22-22 16,-21 21-16,21 0 0,-21 1 15,21-1-15,-21 22 0,0-22 0,0 0 16,0 1-16,0-1 0,0 21 16,0-41-16,0 20 0,-21-21 15,21 0-15,-21-42 31,21 0-31,0 0 16,0 0-16,0-22 0,0 22 0,0-21 16,0-1-16,0 1 0,21-21 15,-21 20-15,21-20 0,0 20 0,1 1 16,-1 0-16,21-1 16,-21 1-16,22 0 0,-1 21 0,-21-1 15,21 22-15,1 0 0,-1 0 0,0 0 16,-20 22-16,20-1 0,0 0 15,-21 0-15,1 21 0,-1 1 0,-21-1 16,0 0-16,0 1 0,0-1 16,0 0-16,0-20 0,0 20 0,-21 0 15,-1-21-15,22 22 0,-21-22 16,21 0-16,0 0 0,0 0 0,-21-21 16,21 22-16,0-44 31,0 1-31,0-21 15,21 21-15,-21 0 0,21-1 16</inkml:trace>
  <inkml:trace contextRef="#ctx0" brushRef="#br0" timeOffset="97811.26">2625 11240 0,'0'0'15,"21"0"-15,0 0 16,0 0-16,0 0 0,0-22 16,1 1-16,-1 0 0,0 0 15,0 0-15,0 21 0,0-21 16,1-1-16,-1 1 0,-21 0 0,0-21 16,0 21-16,0-1 15,0 1-15,0 0 0,0 0 0,-21 21 16,-1 0-16,1 0 15,0 0-15,0 0 0,-21 21 0,20 0 16,1 0-16,0 22 0,0-1 0,21-21 16,0 43-16,0-22 0,-21 0 15,21 1-15,0-1 0,0 0 0,0 1 16,0-22-16,21 21 0,-21-21 16,21 1-16,0-1 0,0 0 15,1 0-15,-1-21 0,0 0 16,0 0-16,21 0 0,-20 0 0,-1 0 15,21-21-15,-21 0 0,0 0 0,22-1 16,-22 1-16,21-21 0,-21 21 16,1-22-16</inkml:trace>
  <inkml:trace contextRef="#ctx0" brushRef="#br0" timeOffset="98108.36">3408 10499 0,'0'0'0,"-21"-43"15,-1 65 1,22-1-16,-21 0 16,21 0-16,0 21 0,0 1 15,0-1-15,0 0 0,0 22 0,0-22 16,0 22-16,0-1 0,0-20 16,0 20-16,0 1 0,-21-1 0,21-21 15,0 22-15,0-22 0,-21 1 0,21-1 16,0-21-16,0 21 0,0-20 15,0-1-15,0 0 0,0 0 0,0-42 47,21 0-47,0 0 0,0-22 0,1 1 16,-1 0-16,0-1 0,0-20 16,21-1-16</inkml:trace>
  <inkml:trace contextRef="#ctx0" brushRef="#br0" timeOffset="98601.08">3746 10456 0,'0'0'0,"0"22"31,0-1-31,0 0 0,0 21 16,0-21-16,0 22 0,0 20 0,22-20 16,-22-1-16,0 0 15,0 22-15,0-22 0,0 22 0,0-22 16,0 21-16,0-20 0,0-1 0,0 0 15,0 1-15,0-1 0,0 0 16,0-20-16,0-1 0,0 0 0,0 0 16,-22 0-16,1 0 15,0-42 1,21 0-16,0 0 16,0 0-16,0 0 0,0-22 15,0 22-15,0-21 0,0-1 0,21 1 16,0 0-16,1 21 0,-1-22 0,0 1 15,0 21-15,0-22 16,22 22-16,-22 0 0,21 0 0,-21 21 16,0 0-16,1 0 0,-1 0 15,0 0-15,0 21 0,0 0 0,-21 0 16,21 1-16,-21 20 0,0-21 0,0 21 16,0 1-16,0-1 0,0 0 15,0 1-15,-21-1 0,0-21 0,21 22 16,0-22-16,0 0 0,-21 0 0,21 0 15,0 0 1,0-42 0,0 0-16,0 0 15,0-21 1,0 20-16,-21 1 0,21-21 0</inkml:trace>
  <inkml:trace contextRef="#ctx0" brushRef="#br0" timeOffset="98811.96">3302 11007 0,'0'0'0,"0"-21"15,21 21 1,0 0-16,22-22 16,-22 22-16,21-21 0,0 21 0,-20 0 15,20 0-15,-21-21 16,21 21-16,-20 0 0,20 0 0,-21 0 15,0 0-15,0 0 0,1 0 16,-1 0-16,0 0 0,0 0 16</inkml:trace>
  <inkml:trace contextRef="#ctx0" brushRef="#br0" timeOffset="99279.69">4699 10964 0,'0'-63'16,"-21"63"0,0 0-16,-1 0 15,1 0-15,0 0 0,0 21 16,0 0-16,0 0 0,-1 1 0,1 20 15,21-21-15,0 21 0,-21 1 16,21-1-16,0 0 0,-21 1 16,21-1-16,0-21 0,0 22 0,0-22 0,21 0 15,0 0-15,0 0 16,1-21-16,-1 0 0,21 0 0,-21 0 16,22 0-16,-22 0 0,21-21 0,0 21 15,-20-21-15,20 0 0,-21 0 16,0-1-16,22 1 0,-43-21 0,21 21 15,-21-22-15,0 22 0,0-21 16,0 21-16,0-22 0,-21 1 0,-1 21 16,1 0-16,0-22 0,0 22 0,-21 0 15,20 21-15,1 0 0,-21-21 16,21 21-16,-22 0 0,22 0 16,0 0-16,0 21 0,21 0 0,0 0 15,0 1-15,0-1 16,0 0-16,0 0 15</inkml:trace>
  <inkml:trace contextRef="#ctx0" brushRef="#br0" timeOffset="99850.36">5524 10964 0,'0'0'0,"-21"0"0,-42-21 16,42 21-16,-1 0 0,1 0 16,0 0-16,0 0 0,0 0 0,0 0 15,-1 21-15,1 1 0,0-1 0,21 0 16,-21 21-16,0-21 0,0 22 16,-1-22-16,1 21 0,21 1 0,0-1 15,-21-21-15,21 21 0,0-20 16,0 20-16,0-21 0,0 0 0,0 0 15,21-21-15,0 22 0,1-22 0,-1 0 16,0 0-16,0 0 0,21 0 16,-20 0-16,-1-22 0,21 22 15,0-21-15,-20 0 0,20-21 0,-21 21 16,0-22-16,22 1 0,-22 0 0,0-1 16,0 1-16,0-22 0,0 22 15,1-21-15,-1-1 0,-21 1 0,0 20 16,0-20-16,0-1 0,0 1 15,0 20-15,0-20 0,0 21 0,0 20 16,0-20-16,0 21 0,-21 21 0,-1 0 16,1 21-1,0 21-15,21 1 0,-21-1 0,0 0 16,0 22-16,21-1 0,0-20 0,0 20 16,-22 1-16,22-1 15,0 1-15,0-1 0,0-20 0,0 20 16,0-21-16,0 1 0,22-22 0,-1 21 15,0-21-15,0 1 0,0-1 16,0 0-16,1-21 0,-1 0 0,21 0 16,-21 0-16,0 0 0,22 0 0,-22 0 15,21-21-15,-21 0 0,1-1 16,20 1-16,-21 0 0</inkml:trace>
  <inkml:trace contextRef="#ctx0" brushRef="#br0" timeOffset="100380.06">8170 10795 0,'0'-21'15,"0"42"-15,0-63 0,0 21 0,0-1 0,0 1 16,0 42 15,0 1-31,0-1 0,0 0 16,0 0-16,0 21 0,0-20 15,0 20-15,0 0 0,0-21 0,0 22 16,0-22-16,-21 21 0,21-21 0,0 22 16,0-22-16,0 0 0,0 0 15,-21 0-15,21 1 0,0-44 47,21 1-47,-21 0 0</inkml:trace>
  <inkml:trace contextRef="#ctx0" brushRef="#br0" timeOffset="100801.87">8699 10753 0,'0'0'0,"43"-21"15,-22-1-15,21 1 0,-42 0 0,0 0 16,-21 21 0,-21 0-16,21 0 15,-22 21-15,1 0 0,0 0 16,-1 1-16,1-1 0,21 0 0,-22 0 15,22 0-15,0 0 0,0 1 0,0-1 16,21 0-16,0 0 0,0 0 16,21-21-1,0 0-15,21 0 16,-20 0-16,20 0 0,0 0 16,1 0-16,-1 0 0,0 21 0,-21-21 15,22 0-15,-1 22 0,-21-22 0,0 21 16,1 0-16,-1-21 0,-21 21 15,0 0-15,0 0 0,-21 1 16,-1-1-16,1-21 0,-21 21 16,21 0-16,-22-21 0,1 0 15,21 21-15,-21-21 0,20 0 0,-20 0 16,21 0-16,0 0 0,0 0 0,-1 0 16,1 0-16,0 0 15,0-21 1,21 0-1,0 0-15,-21 0 16,21-1-16,0 1 0</inkml:trace>
  <inkml:trace contextRef="#ctx0" brushRef="#br0" timeOffset="101016.75">8170 10520 0,'0'0'0,"0"-21"0,-21 21 16,21-21-16,0-1 15,21 22 17,0-21-17,22 21-15,-22 0 0,0 0 16,0 0-16</inkml:trace>
  <inkml:trace contextRef="#ctx0" brushRef="#br0" timeOffset="101852.26">11155 10943 0,'0'0'0,"0"-21"16,21 0 0,-21 0-16,21 0 15,-21-1-15,0 1 16,0 0-16,0 0 0,0 0 15,0 0-15,0-1 16,-21 1-16,0 0 0,0 21 16,-1-21-16,-20 21 0,0 0 0,21 0 15,-22 0-15,1 0 0,0 0 16,-1 0-16,1 21 0,0 0 0,-1 22 16,1-22-16,21 21 0,-22-21 15,22 22-15,0-1 0,0 0 0,21 1 16,0-1-16,0 0 0,0 1 0,0-1 15,0-21-15,0 21 0,21-20 16,0-1-16,0 0 0,1 0 0,-1-21 16,21 0-16,-21 0 0,22 0 15,-1 0-15,0-21 0,-21 0 16,43-22-16,-22 22 0,1-21 0,-1 21 16,0-22-16,1 1 0,-1 0 0,0-1 15,-21 1-15,22 0 0,-22-22 16,0 22-16,0-22 0,-21 1 0,0-1 15,21 22-15,-21-21 0,0 20 0,0 1 16,0 0-16,0-1 0,0 22 16,0 0-16,0 0 0,-21 21 15,21 21-15,0 0 0,-21 21 16,21-20-16,0 41 0,-21-21 16,21 1-16,0 20 0,0 1 0,0-22 15,0 22-15,0-22 0,0 21 16,0-20-16,0-1 0,0 0 15,0-20-15,0 20 0,0-21 0,21 21 16,0-20-16,0-1 0,1 0 16,-1-21-16,0 0 15,0 0-15,0-21 0,0 21 16,-21-21-16,22-1 0,-22 1 0</inkml:trace>
  <inkml:trace contextRef="#ctx0" brushRef="#br0" timeOffset="102234.04">11747 10795 0,'0'0'0,"0"21"15,0 0 1,22-21 0,-1 0-16,0 0 15,0-21-15,0 21 0,22-21 0,-22 21 16,21-21-16,-21 0 0,0 21 15,1-21-15,-1-1 0,-21 1 0,21 0 16,-21 0-16,0 0 0,-21 0 16,0 21-16,-1 0 15,1 0-15,-21 0 0,0 0 0,20 0 16,-20 21-16,0 0 0,21 0 16,-22 0-16,22 22 0,-21-22 0,21 21 15,-1 0-15,1-20 0,21 20 0,0 0 16,0-21-16,0 22 0,0-22 15,0 0-15,0 0 0,0 0 0,21 1 16,22-22-16,-22 0 0,21 21 0,-21-21 16,22 0-16,-1 0 0,22 0 15,-22-21-15,21 21 0,-20-22 0,20 1 16,-20 0-16,-1 0 0,21 0 0,-20 0 16</inkml:trace>
  <inkml:trace contextRef="#ctx0" brushRef="#br0" timeOffset="102479.9">12531 10710 0,'0'0'0,"0"-21"0,0 0 0,0 0 16,0 0-16,-22 21 16,1 0-16,0 0 15,21 21-15,-21-21 0,0 21 0,0 0 16,-1 22-16,1-22 0,0 21 16,0-21-16,21 22 0,0-1 0,-21-21 15,21 21-15,0-20 0,0 20 0,0-21 16,0 21-16,0-20 0,0-1 15,0 0-15,21 0 0,0-21 0,0 0 16,22 0-16,-22 0 0,21 0 16,-21 0-16,22 0 0,-1-21 0,0 0 15,1 0-15,-1-1 0,0 1 16,1 0-16,-1-21 0,0-1 0,1 22 16</inkml:trace>
  <inkml:trace contextRef="#ctx0" brushRef="#br0" timeOffset="102733.76">13166 10266 0,'0'0'0,"0"-42"0,0-22 16,0 43-16,0 0 16,-43 21-16,22 21 15,0 21-15,0-21 0,0 22 16,-1 20-16,22-20 0,0 20 16,-21 1-16,21-1 0,0 1 0,-21-1 15,21-21-15,0 22 0,0-22 0,0 22 16,0-22-16,0 0 0,0-20 15,0 20-15,0-21 0,0 21 0,0-20 16,0-1-16,0 0 0,21-21 16,0 0-16,1 0 15,-1 0-15,0 0 0,0-21 0,21 21 16,-20-21-16,20-1 0,0 1 0,-21 0 16</inkml:trace>
  <inkml:trace contextRef="#ctx0" brushRef="#br0" timeOffset="103204.49">13631 10710 0,'0'0'0,"0"-21"0,0 0 0,0 0 15,-21 0-15,0 21 0,21-21 0,-21-1 16,0 22-16,-1 0 0,1 0 0,0 0 16,0 0-16,0 22 15,-22-1-15,22 0 0,0 0 0,21 21 16,-21-20-16,0 20 0,0 0 15,-1-21-15,22 22 0,0-1 0,-21-21 16,21 22-16,0-22 0,0 21 16,0-21-16,0 0 0,0 1 0,0-1 15,21 0-15,1-21 0,-1 0 0,0 0 16,0 0-16,0 0 16,0 0-16,22-21 0,-22 0 0,0-1 15,0 1-15,0 0 0,1 0 0,-1-21 16,0 20-16,-21-20 0,0 0 15,21 21-15,-21-22 0,0 22 0,21-21 16,-21 21-16,0-1 0,0 1 0,0 42 31,-21 1-15,21-1-16,-21 21 0,21-21 0,0 22 16,0-22-16,0 21 0,0-21 0,0 22 15,0-22-15,0 0 0,0 21 16,0-21-16,0 1 0,21-1 0,-21 0 15,21-21-15,0 21 0,22-21 0,-22 0 16,0 0-16,0 0 0,0 0 16,22 0-16,-22-21 0,0 0 0,21 0 15,-20 21-15</inkml:trace>
  <inkml:trace contextRef="#ctx0" brushRef="#br0" timeOffset="103591.26">14055 10774 0,'0'0'0,"-22"0"0,1-64 15,21 43 17,21 21-17,1 0-15,-1 0 0,21 0 0,-21 0 16,0 0-16,22 21 0,-22 1 16,0-1-16,0 0 0,0 0 0,1 0 15,-1 0-15,-21 22 0,0-22 0,0 0 16,0 0-16,0 0 0,0 22 15,0-22-15,0 0 0,0 0 16,0 0-16,-21 1 0,-1-22 16,1 0-16,21-22 31,0 1-31,0 0 0,0 0 16,0 0-16,0 0 0,0-22 0,21 22 15,1-21-15,-22-1 16,21 22-16,0-21 0,0 21 0,-21-22 0,21 22 15,0 0-15,1 0 0,-1 0 0,-21 0 16,21 21-16,0 0 16,0-22-16,0 22 0,1 0 15,-1 0-15,0 22 0,0-22 16,0 21-16</inkml:trace>
  <inkml:trace contextRef="#ctx0" brushRef="#br0" timeOffset="103951.58">14774 10922 0,'21'0'31,"1"-21"-31,-1 0 16,0 21-16,0-21 16,0-1-16,0 1 0,1 0 0,-1 0 15,0 21-15,0-21 0,-21 0 0,0-1 16,0 1-16,-21 21 31,0 0-31,0 0 0,-22 0 16,22 21-16,0-21 0,0 22 15,0-1-15,-1 0 0,1 21 0,0-21 16,21 1-16,0-1 0,-21 21 0,21-21 16,0 0-16,0 1 0,0-1 15,0 0-15,0 0 0,0 0 0,21 0 16,0 1-16,0-22 0,1 21 15,-1-21-15,21 0 0,-21 0 16,22 0-16,-22 0 0,21 0 0,0 0 16,1-21-16,-1 21 0,22-22 0,-22 1 15,0 21-15</inkml:trace>
  <inkml:trace contextRef="#ctx0" brushRef="#br0" timeOffset="104475.28">15748 10816 0,'0'0'16,"0"-21"-16,0 0 0,0 0 0,0 0 15,-21 21-15,0-22 16,-1 22-16,1 0 0,0 0 0,0 0 16,0 0-16,0 0 15,-1 22-15,1-22 0,0 21 0,0 0 16,0 0-16,0 0 0,-1 0 0,1 1 16,0 20-16,0-21 0,21 0 15,-21 0-15,21 22 0,0-22 0,0 21 16,0-21-16,0 1 0,0-1 15,21-21-15,0 21 0,0-21 16,0 0-16,1 0 0,-1 0 0,0 0 16,21 0-16,-21 0 0,1-21 0,-1 0 15,0 21-15,0-22 0,0 1 16,0-21-16,1 21 0,-22-22 16,21 22-16,0-21 0,0 0 0,-21-22 15,0 22-15,21-22 0,0 1 16,-21-1-16,0 1 0,0 20 0,0-20 15,22 21-15,-22 20 0,0-20 0,0 21 16,0 0-16,0 0 0,0 42 31,-22 0-31,22 21 0,-21-21 16,0 43-16,0-22 0,21 1 0,0 20 16,-21 1-16,21-22 0,-21 21 0,21-20 15,0 20-15,0-20 0,0-1 16,0 0-16,0-21 0,0 22 0,21-22 15,0 0-15,0 0 0,0 0 16,0-21-16,1 0 0,-1 0 0,21 0 16,-21 0-16,0 0 0,22-21 15,-22 21-15,0-21 0,21 0 0,-20 0 16,-1 0-16,21-1 0,-21 1 0</inkml:trace>
  <inkml:trace contextRef="#ctx0" brushRef="#br0" timeOffset="105359.94">17632 10605 0,'0'0'0,"0"-22"0,0-62 15,0 63-15,0-1 16,-21 1-16,21 0 0,-22 21 16,22 21-1,0 0-15,0 1 0,0-1 16,-21 21-16,21 0 0,0 1 15,-21-1-15,21 0 0,-21 1 0,21-1 16,-21 0-16,0 1 0,21-22 16,-22 21-16,22-21 0,0 1 0,0-1 15,-21 0-15,42-42 32,1 0-32,-22-1 15,21 1-15,0 0 0,0 0 0,-21-21 16,21 20-16,0 1 0,1-21 15,-22 21-15,0 0 0,21-1 0,0 22 16,0 0 0,0 22-1,-21-1-15,0 0 0,0 0 0,0 0 16,0 0-16,21 22 0,-21-22 16,22 0-16,-22 0 0,21 0 0,-21 1 15,21-1-15,0 0 0,0 0 16,0-21-16,1 0 0,20 0 15,-21 0-15,0 0 0,22 0 0,-22 0 16,0-21-16,21 0 0,-21 0 0,22-1 16,-22 1-16,0 0 0,0-21 15,0 21-15,-21-22 0,0 1 0,0 0 16,0-1-16,0 22 0,0-21 0,0-1 16,0 22-16,-21 0 0,21 0 15,-21 0-15,21 42 31,0 0-31,0 0 0,0 22 16,0-22-16,0 0 0,0 0 0,0 21 16,0-20-16,0-1 0,0 0 0,0 0 15,0 0-15,0 0 16,21-21-16,0 22 0,1-22 16,20 0-16</inkml:trace>
  <inkml:trace contextRef="#ctx0" brushRef="#br0" timeOffset="105607.81">18627 10647 0,'0'0'0,"21"-42"0,-21 20 16,0 1-16,0 0 0,-21 21 31,21 21-31,-22 0 16,22 1-16,-21-1 0,21 21 15,0-21-15,0 0 0,-21 22 0,21-22 16,-21 0-16,21 21 0,-21-20 15,21-1-15,0 0 0,0 0 0,0 0 16,0 0-16,21-21 31,-21-21-31,21 0 16,-21 0-16,21 0 0,0 0 16,-21-1-16</inkml:trace>
  <inkml:trace contextRef="#ctx0" brushRef="#br0" timeOffset="105959.61">18711 10245 0,'0'0'16,"0"-43"-16,0 1 0,0 21 0,0 0 16,-21 0-16,0 21 0,0 0 15,0 0-15,-1 21 16,22 0-16,0 0 0,0 0 16,0 0-16,0 1 0,0-1 0,0 0 15,0 0-15,0 0 0,22 0 0,-1 1 16,0-22-16,0 0 0,21 0 15,-20 0-15,20 0 0,-21 0 16,0 0-16,0-22 0,22 1 0,-22 0 16,-21 0-16,0 0 0,0 0 15,0-22-15,0 22 0,-21 0 16,0 0-16,-1 0 0,1-1 0,0 1 16,0 21-16,0 0 0,0 0 0,-22 0 15,22 0-15,0 21 0,0-21 16,0 22-16,-1-1 0,1 0 15,21 21-15,0-21 0,-21 1 0,21-1 16,0 21-16,0-21 0,0 0 16,21 1-16,0 20 0,1-42 0,20 21 15,0 0-15,1-21 0,-1 0 0</inkml:trace>
  <inkml:trace contextRef="#ctx0" brushRef="#br0" timeOffset="106275.42">19516 10097 0,'0'0'16,"0"-43"-16,0 22 0,0-21 0,0 21 16,0-1-16,0 1 0,-22 21 31,1 0-31,21 21 0,-21 1 0,21-1 16,-21 0-16,0 21 0,21 1 0,-21-1 15,21 0-15,0 1 0,-22 20 16,22-21-16,-21 22 0,21-22 0,-21 22 15,21-22-15,0 22 0,0-22 0,0 0 16,0 1-16,-21-1 0,21-21 16,0 21-16,0-20 0,0-1 0,0 0 15,21-42 17,0 0-17,0-1-15,1 1 0,-1 0 0,0-21 16,21-1-16,-21 1 0,1 0 15</inkml:trace>
  <inkml:trace contextRef="#ctx0" brushRef="#br0" timeOffset="106756.35">19939 9927 0,'0'0'0,"21"-42"0,-21 21 16,21 0-16,-21-1 0,0 44 31,0 20-31,0-21 0,0 21 0,-21-20 16,21 20-16,0 0 0,-21 1 0,21-1 15,0 21-15,-21-20 16,21 20-16,0-20 0,0 20 0,-21-21 16,21 1-16,-22-1 0,22 0 0,0 1 15,0-1-15,-21 0 0,0-20 16,21-1-16,-21 21 0,21-21 16,0 0-16,0-42 31,0 0-16,0 0-15,0 0 0,0-22 0,21 1 16,0 21-16,0-21 0,1-1 16,-1-20-16,0 20 0,0 1 15,21 21-15,-20-21 0,-1-1 0,21 22 16,-21 0-16,22 0 0,-22 21 16,0 0-16,0 0 0,0 0 0,0 21 15,1 0-15,-1 0 0,-21 0 16,21 1-16,-21 20 0,0 0 0,0 1 15,0-22-15,0 21 0,0 0 0,0-20 16,0 20-16,0-21 0,0 21 0,0-20 16,-21-1-16,21 0 0,0 0 15,0 0-15,0-42 47,0 0-47,-21 0 0</inkml:trace>
  <inkml:trace contextRef="#ctx0" brushRef="#br0" timeOffset="107008.14">19198 10329 0,'0'0'0,"-21"0"0,0-21 0,0 21 0,21-21 16,21 21-1,0 0-15,21-21 16,-21 21-16,22 0 0,-1 0 0,0 0 16,1 0-16,-1-21 0,22 21 15,-22 0-15,0 0 0,1 0 0,-1 0 16,-21 0-16,21-21 0,-20 21 0,-1 0 16,0-22-16,0 22 0,0 0 15,-21-21-15</inkml:trace>
  <inkml:trace contextRef="#ctx0" brushRef="#br0" timeOffset="108151.55">21399 10520 0,'0'0'0,"-21"0"0,0 0 0,21 21 16,0 0-1,21-21 1,0 0-16,1 0 16,-1 0-16,21 0 0,0 0 15,1-21-15,-1 0 0,0 21 0,22-21 16,-22 0-16,1-1 0,20 1 0,-21-21 15,1 21-15,-1 0 0,-21-1 16,0-20-16,1 21 0,-1-21 16,-21 20-16,0-20 0,0 21 0,0-21 15,0 20-15,0-20 0,-21 21 16,-1-21-16,1 20 0,0 1 0,0 0 16,0 0-16,21 0 0,0 0 0,-21 21 15,-1 0-15,22 21 16,-21 0-16,21 21 0,-21 1 15,0-1-15,21 21 0,-21 1 0,0-1 16,-1 1-16,1 21 16,0-22-16,0 22 0,0-1 0,-22 1 0,22-21 15,0 20-15,-21 1 0,21 0 16,-22-1-16,22 22 0,-21-21 16,21-1-16,-22 1 0,22 0 0,-21 21 15,21-22-15,-22 1 0,22 0 0,0-1 16,0 1-16,0 0 0,-1-22 15,22 22-15,0-22 0,0-20 0,0-1 16,0 0-16,0 1 0,0-22 0,22-21 16,-1 0-16,21 0 0,-21 0 0,22 0 15,20-43-15,-21 22 0,22-21 16,-1 0-16,-20-1 0,20-20 16,1 20-16,-22-20 0,0-1 0,22 1 15,-43-22-15,21 22 0,-20-1 16,-22-20-16,0 20 0,0-21 0,0 22 15,-22-1-15,1-20 0,0 20 0,-21 1 16,-1 20-16,1-20 0,21 21 0,-21 20 16,-1-20-16,1 21 0,21 0 15,-22 0-15,22-1 0,0 22 0,0 0 16,21-21-16,-21 21 0,21-21 31,21 21-31,0 0 0,0-21 0,22 0 16,-22 21-16,21-21 0,-21 21 15,22-22-15,-1 1 0,0 0 16,1 0-16,-1-21 0,21 20 0,-20-20 16,-1 21-16,0-21 0,1 20 0,-1-20 15,-21 0-15,22-1 0,-22 22 16,0-21-16,0 0 0,0 20 0,0 1 16,1 0-16,-22 0 0,0 0 15,0 0-15,0 42 31,-22 0-15,22 0-16,-21 0 0,21 0 0,-21 1 16,21 20-16,0-21 0,-21 0 15,0 0-15,21 1 16,0-1-16,0-42 31,21 21-15,0-22-16,0 1 0,0 0 0,-21 0 15</inkml:trace>
  <inkml:trace contextRef="#ctx0" brushRef="#br0" timeOffset="108479.89">22479 10012 0,'0'0'16,"0"-21"-16,21 21 62,0 0-46,0 0-16,1 0 0,-1 0 15,0 0-15,0-21 16,-21-1-16,0 1 16,0 0-16,-21 21 15,0 0-15,0 0 0,-1 0 16,1 0-16,0 0 0,0 0 15,0 0-15,21 21 0,-21 0 16,-1 1 0,22-1-16,0 0 0,0 0 15,0 0-15,22-21 0,-1 21 0,0-21 16,21 22-16,-21-22 0,1 21 16</inkml:trace>
  <inkml:trace contextRef="#ctx0" brushRef="#br0" timeOffset="109920.07">22923 10245 0,'0'42'15,"0"-21"-15,-21-21 16,21 21-16,0 1 0,0-1 16,-21-21-16,21 21 0,0 0 15,0 0-15,-21-21 0,21 21 0,0 1 16,0-1-16,0 0 15,0 0-15,-21-21 32,0-21-17,21 0-15,0 0 16,0-1-16,0-20 16,0 21-16,21 0 0,0-22 15,0 22-15,0 0 0,0-21 0,1 21 16,-1-1-16,0 1 0,21 0 15,-21 0-15,1 21 0,20 0 0,-21-21 16,0 21-16,0 0 0,22 0 0,-22 21 16,0 0-16,-21 0 0,21 0 15,0 1-15,1 20 0,-22-21 0,0 21 16,0 1-16,21-22 0,-21 21 0,21-21 16,-21 22-16,0-22 0,0 0 15,21 0-15,-21 0 0,21 1 0,-21-1 16,21-21-1,1 0-15,-1 0 16,0-21-16,0-1 16,0 1-16,-21 0 0,21 0 0,1 0 15,-1-22-15,0 1 0,21 21 16,-21-21-16,22-1 0,-1 22 0,-21-21 16,22-1-16,-1 22 0,0 0 0,-21 0 15,22 0-15,-22 0 0,21 21 16,-21 0-16,1 0 0,-1 0 0,0 0 15,0 21-15,-21 0 0,0 0 16,0 0-16,0 0 0,0 1 0,0-1 16,0 0-16,0 0 0,0 0 15,0 0-15,0 1 0,0-1 0,0 0 16,0 0 0,0-42-1,0 0 1,0 0-16,0-1 15,0 1-15,0 0 0,0 0 0,0 0 16,0 0-16,0-1 0,0 1 16,0 0-16,0 0 0,-21 21 0,21-21 15,-21 0-15,0 21 0,-1 0 0,1 0 16,0 0-16,0 0 0,0 0 16,0 21-16,-1 0 0,-20 0 15,21 0-15,0 0 0,-22 22 0,22-22 16,0 21-16,0 1 0,0-22 15,0 21-15,21-21 0,0 22 0,0-22 16,0 21-16,0-21 0,0 0 0,0 1 16,0-1-16,21 0 0,0 0 15,0-21-15,0 0 0,0 0 0,1 0 16,-1 0-16,0 0 0,0 0 0,0-21 16,0 21-16,1-21 0,-1 0 15,0-1-15,0 1 0,0-21 0,0 21 16,-21-22-16,22 22 0,-1-21 0,0 0 15,0 20-15,-21-20 0,0 21 16,21-21-16,-21 20 0,21 1 16,-21 0-16,0 42 31,0 0-31,-21 1 0,21-1 16,-21 0-16,21 21 0,-21-21 0,21 22 15,-21-1-15,21-21 0,0 22 0,0-22 16,0 0-16,0 0 0,0 21 15,0-20-15,21-22 0,0 21 0,0 0 16,0-21-16,1 0 0,-1 0 16,0 0-16,0 0 0,0 0 15,0-21-15,1 21 0,-1-21 0,0-1 16,0 1-16,0-21 0,0 21 0,1-22 16,-1 22-16,-21-21 0,21 0 15,0-1-15,0-20 0,-21 20 0,21 1 16,1 0-16,-22-22 0,21 22 0,-21 0 15,21-1-15,0 1 0,-21 0 16,0-1-16,21 22 0,-21 0 0,0 0 16,0 42-1,0 0-15,-21 0 0,21 0 16,-21 22-16,0-1 0,21 0 0,-21 1 16,-1 20-16,1-20 15,21-1-15,-21 0 0,21 22 0,-21-22 16,21 0-16,0 1 0,0-1 0,0 0 15,0 1-15,0-22 0,0 0 0,0 21 16,0-20-16,0-1 16,21 0-16,0-21 0,0 0 0,1 0 15,-1 0-15,0 0 0,0 0 16,0 0-16,0 0 0,1-21 16,-1 0-16,0 21 0,0-22 0,0 1 15,0 0-15,-21 0 0,22 0 16,-22 0-16,21 21 15,-21-22-15</inkml:trace>
  <inkml:trace contextRef="#ctx0" brushRef="#br0" timeOffset="110096.97">24786 10605 0,'-21'21'16,"0"-21"-1,0 0 17</inkml:trace>
  <inkml:trace contextRef="#ctx0" brushRef="#br0" timeOffset="111827.75">1672 12700 0,'0'-21'0,"0"0"16,0 0-16,0-1 16,0 1-1,0 0-15,0 0 16,0 0 0,0 0-1,-21 21 1,21-22 46,0 1-15,-21 21-31,21 21 15,0 1-15,21-1-1</inkml:trace>
  <inkml:trace contextRef="#ctx0" brushRef="#br0" timeOffset="112555.68">1651 12679 0,'-21'0'16,"0"0"-16,-1 0 16,22-21-1,0 0-15,0-1 16,0 1-16,0 0 16,22 21-16,-1-21 0,-21 0 0,21 0 15,0 21-15,0-22 0,0 22 16,1 0-16,-1 0 0,0 0 0,0 0 15,0 0-15,0 22 16,1-1-16,-1 0 0,-21 0 16,0 0-16,0 22 0,0-22 0,21 21 15,-21 0-15,0 1 16,0-1-16,0 0 0,0-20 0,0 20 16,0-21-16,0 21 0,21-20 15,-21-1-15,21-21 16,0 0-16,1 0 0,-1 0 15,0-21-15,0-1 0,0 1 16,0-21-16,1 21 0,-1-22 16,0 22-16,0-21 0,0 0 0,0-1 15,1 22-15,-22-21 16,0 21-16,21-22 0,-21 22 0,21 0 0,-21 0 16,0 0-1,0-1-15,0 44 31,0-1-31,0 0 0,0 0 0,0 0 16,0 22-16,0-1 0,0 0 16,0 1-16,0 20 0,0-21 15,0 22-15,0-1 0,0 1 0,0-22 16,0 22-16,0-1 0,0 1 16,0-1-16,0 1 0,0 20 0,0-20 15,0-1-15,0 1 0,-21-1 16,21 1-16,-21-22 0,21 1 15,-22-1-15,1 0 0,21-21 0,-21 1 16,0-1-16,0-21 16,0 0-16,-1 0 0,1 0 0,0 0 15,0 0-15,-21-21 0,20-1 16,-20 1-16,0 0 0,21 0 16,-22 0-16,22 0 0,0-1 0,0 1 15,0 0-15,21 0 0,-22 0 16,22 0-16,0-1 0,0-20 0,0 21 15,0-21-15,22 20 0,-1-20 16,0 0-16,0-1 0,0 1 16</inkml:trace>
  <inkml:trace contextRef="#ctx0" brushRef="#br0" timeOffset="113483.29">2625 12510 0,'-22'-43'16,"1"43"-16,0 0 15,0 0-15,0 21 16,0 1-16,21-1 0,-22 21 16,22-21-16,-21 22 0,21-1 15,0 0-15,0 22 0,0-22 0,0 0 16,0 1-16,0-1 0,0 0 15,21 1-15,1-22 0,-1 0 0,0 0 16,-21 0-16,21-21 0,21 0 16,-20 0-16,-1 0 0,0 0 0,21-21 15,-21 0-15,22 0 0,-22 0 16,21 0-16,-21-22 0,1 1 0,-1 21 16,-21-22-16,0 1 0,0 0 15,0-1-15,0 1 0,0 0 0,-21 21 16,-1-22-16,1 22 0,0-21 15,-21 21-15,21-1 0,-1 22 16,1 0-16,-21 0 0,21 0 16,0 0-16,-1 0 0,1 0 0,0 22 15,0-1-15,0 21 0,0-21 16,-1 22-16,22-1 0,0 21 0,0-20 16,0-1-16,0 0 0,0 22 15,0-43-15,0 21 0,22 1 0,-1-22 16,0 0-16,21 0 0,1-21 15,-22 0-15,21 0 0,0 0 0,1 0 16,-1 0-16,0 0 0,-20-21 16,20 0-16,-21 0 0,21 0 15,-20-22-15,-1 22 0,21-21 0,-21 21 16,0-22-16,1 1 0,-1 0 16,-21 20-16,0-20 0,21 21 0,-21 0 15,0 0-15,0-1 0,21 1 16,-21 42 15,0 1-31,0-1 0,0 0 0,0 21 16,0-21-16,-21 22 0,21-1 15,0-21-15,0 22 0,0-22 0,0 0 16,0 0-16,0 0 0,21 0 16,-21 1-16,21-22 0,0 0 15,1 0-15,-1 0 16,0-22-16,0 1 0,0 0 0,0 0 15,1 0-15,-1 0 0,0-22 16,0 22-16,0-21 0,0 21 0,-21-1 16,0-20-16,22 21 0,-22-21 0,0 20 15,0 1-15,0 0 16,0 42 0,0 0-16,0 1 15,0-1-15,0 21 0,0 0 0,-22-20 16,22 20-16,0 0 0,0 1 15,0-22-15,0 21 0,0-21 16,0 0-16,0 1 0,22-1 16,-1 0-16,-21 0 0,21-21 0,0 0 15,0 0-15,22 0 0,-22 0 0,21-21 16,0 0-16,-20 21 0,20-21 16</inkml:trace>
  <inkml:trace contextRef="#ctx0" brushRef="#br0" timeOffset="113824.1">4805 12361 0,'0'0'0,"0"-21"0,0 0 0,0 0 15,0 0-15,0 0 0,0-1 16,0 1-16,-21 21 15,-1 0-15,1 0 16,0 0-16,-21 21 0,21 1 0,-1 20 16,-20-21-16,21 21 0,0 1 15,0-1-15,-1 0 0,1 1 0,0-1 16,0 0-16,21 1 0,0-1 0,0 0 16,0 1-16,0-1 15,0-21-15,0 22 0,0-22 0,21 0 16,0 0-16,0 0 0,1-21 15,20 0-15,-21 0 0,21 0 0,1 0 16,-1 0-16,0 0 0,22-21 0,-22 0 16,1 0-16,-1-22 0,21 22 15</inkml:trace>
  <inkml:trace contextRef="#ctx0" brushRef="#br0" timeOffset="114720.13">5270 12594 0,'0'-42'15,"0"84"-15,0-105 0,0 42 0,0-1 0,-21 1 0,0 0 16,0 21-16,0 0 0,0-21 15,-1 21-15,1 0 0,0 0 16,0 21-16,0-21 0,0 21 0,-22 0 16,22 1-16,0-1 0,0 21 15,0-21-15,21 22 0,-22-22 0,22 21 16,-21 0-16,21-20 0,0 20 16,0-21-16,0 21 0,0-20 0,21-1 15,1-21-15,-1 21 0,0-21 16,21 0-16,-21 0 0,1 0 0,20-21 15,-21 21-15,0-21 0,22-1 0,-22 1 16,0 0-16,0 0 0,0-21 16,0 20-16,1 1 0,-22-21 15,0 21-15,0 0 0,0-1 0,0-20 16,0 21-16,0 0 0,0 0 16,0-1-1,0 44 1,-22-22-16,22 21 0,0 0 0,0 0 15,0 21-15,0-20 0,0-1 0,0 21 16,0-21-16,0 0 0,0 22 16,22-22-16,-1 0 0,0-21 0,0 21 15,0-21-15,22 0 0,-22 0 16,21 0-16,0 0 0,-20 0 0,20 0 16,-21 0-16,21-21 0,-20 21 0,-1-21 15,0 0-15,0 0 16,0-1-16,-21 1 0,0 0 0,0 0 15,0-21-15,0 20 0,0 1 16,0 0-16,0-21 0,0 21 0,0-1 16,0 1-16,0 42 31,0 1-31,0-1 0,0 0 16,-21 21-16,21-21 0,0 1 15,-21-1-15,21 0 0,0 21 16,0-21-16,0 1 0,0-1 0,-21 0 15,21 0-15,0 0 0,0 0 16,-21 1-16,21-44 47,0 1-31,0 0-16,0-21 0,21 21 15,0-1-15,0-20 0,0 21 0,-21-21 16,43 20-16,-22-20 0,0 21 0,0 0 15,0 0-15,22-1 0,-22 1 16,0 21-16,0 0 0,0 0 16,0 0-16,22 0 0,-22 21 0,0 1 15,0-1-15,0 0 16,-21 0-16,22 0 0,-22 0 0,0 22 16,21-22-16,-21 0 0,0 0 15,0 0-15,0 22 0,0-22 0,21 0 16,-21 0-16,0 0 0,0 1 15,0-1 1,21-42 15,-21-1-31,21 1 0,-21 0 16,21 0-16</inkml:trace>
  <inkml:trace contextRef="#ctx0" brushRef="#br0" timeOffset="115291.8">6625 12467 0,'0'0'16,"-21"-42"-1,0 21 1,21 42-1,0 0-15,0 0 16,0 0-16,0 1 0,0-1 16,0 0-16,0 21 0,0-21 0,0 22 15,0-22-15,0 21 0,0-21 0,-21 22 16,21-22-16,-22 0 0,22 21 16,0-20-16,0-1 0,-21 0 0,0 0 15,21-42 16,0 0-31,0 0 16,0-1-16,0 1 0,0 0 16,0-21-16,21 21 0,0-22 0,1 1 15,-22 0-15,21 20 0,0-20 16,21 0-16,-21-1 0,1 22 16,20-21-16,-21 21 0,0 0 0,22-1 15,-22 22-15,0 0 0,21 0 0,-21 0 16,1 0-16,-1 0 0,0 22 15,0-1-15,0 0 0,0 0 0,-21 21 16,0-20-16,0 20 0,0-21 16,0 21-16,0-20 0,0-1 0,0 21 15,0-21-15,0 0 0,0 1 0,0-1 16,0 0-16,-21 0 0,21 0 16,-21-21-16,42 0 46,0-21-46,1 0 0,-1 0 0,0 0 16</inkml:trace>
  <inkml:trace contextRef="#ctx0" brushRef="#br0" timeOffset="115781.52">7683 12446 0,'0'0'0,"-21"0"0,21-21 0,-42-21 15,21 42-15,21-22 0,-21 22 16,-1 0-16,1 0 16,0 0-16,0 0 0,0 22 15,0-1-15,-1 0 0,1 21 16,0-21-16,0 22 0,21-22 0,-21 21 16,0 1-16,21-22 0,0 21 15,0 0-15,0-20 0,0 20 0,0-21 16,0 21-16,0-20 0,0-1 15,21 0-15,0-21 0,0 0 16,0 0-16,0 0 0,22 0 16,-22 0-16,0 0 0,21-21 15,-20 0-15,20-1 0,-21 1 0,0 0 16,22 0-16,-22 0 0,0-22 0,-21 22 16,21-21-16,-21 21 0,0-22 15,0 1-15,0 21 0,0-21 0,0 20 16,-21-20-16,0 21 0,0 0 0,-1 21 15,1-21-15,-21 21 0,21 0 16,0 0-16,-1 0 0,-20 21 0,21-21 16,0 21-16,0 0 0,-1 0 0,1 22 15,0-22-15,0 0 0,21 0 16,-21 21-16,21-20 0,0-1 16,0 0-16,0 0 0,0 0 15,0 0-15,21-21 0,0 22 0,0-22 16,0 0-16,22 0 0,-22 0 0,0 0 15,21 0-15</inkml:trace>
  <inkml:trace contextRef="#ctx0" brushRef="#br0" timeOffset="116108.33">8022 12425 0,'21'-42'16,"-42"84"-16,42-127 0,-21 43 0,0 21 0,0-22 15,0 22-15,0-21 0,0 21 16,0 0-16,-21 21 31,21 42-15,-21-21-16,21 0 0,-21 22 15,21-1-15,-21 0 0,21-21 0,0 22 16,0-1-16,0 0 0,0 1 16,0-1-16,0 0 0,0-20 0,0 20 15,0-21-15,0 21 0,0-20 16,0-1-16,0 0 0,21 0 0,-21 0 15,21 0-15,0-21 0,0 0 0,0 22 16,1-22-16,-1 0 0,0 0 16,0 0-16,0 0 15,0-22-15,1 1 0,-1 21 0,0-21 16,-21 0-16,21 0 0,0-22 16,0 22-16</inkml:trace>
  <inkml:trace contextRef="#ctx0" brushRef="#br0" timeOffset="116349.2">7959 12383 0,'0'0'0,"21"0"32,0 0-32,21 0 15,-21 0-15,22 0 0,-1 0 0,0 0 16,-20 0-16,20-22 0,-21 22 0,21 0 15,-20 0-15,-1 0 0,0 0 16,0 0-16,0 0 0,0 0 16,1 0-1,-22-21 1</inkml:trace>
  <inkml:trace contextRef="#ctx0" brushRef="#br0" timeOffset="117159.64">10287 11896 0,'0'0'0,"0"-21"0,21-1 0,-21 1 15,0 0-15,0 0 0,0 0 16,0 0-16,0-1 0,0 1 0,-21 21 15,0-21-15,0 21 16,-1 0-16,1 0 0,0 0 0,-21 21 16,21 0-16,-1 1 0,-20-1 15,21 0-15,-21 21 0,20 1 16,-20-1-16,21 0 0,0 22 0,0-22 16,-1 22-16,1-22 0,21 21 0,-21-20 15,21-1-15,0 22 0,0-22 16,0-21-16,21 21 0,0-20 0,1 20 15,20-21-15,-21-21 0,21 21 16,1-21-16,-1 0 0,0 0 0,1 0 16,20-21-16,-20 0 0,-1 0 15,0 0-15,1-1 0,-1 1 0,0-21 16,-21 21-16,22-22 0,-22 1 0,0 0 16,-21-1-16,0 1 0,0 0 15,0-22-15,0 22 0,0-22 0,-21 22 16,0 0-16,0-1 0,-22 1 15,22 21-15,0-21 0,-21 20 0,20 1 16,1 0-16,-21 21 0,21 0 0,0 0 16,-22 0-16,22 0 0,-21 21 15,21 0-15,-1 1 0,1-1 16,-21 0-16,21 21 0,21 1 16,-21-22-16,21 21 0,0 22 0,0-22 15,0 0-15,0 1 0,0-22 0,21 21 16,0 0-16,0-20 0,21-1 15,-20 0-15,20 0 0</inkml:trace>
  <inkml:trace contextRef="#ctx0" brushRef="#br0" timeOffset="120353.51">10668 12107 0,'0'0'0,"0"-21"16,0 0-16,21 21 31,0 0-31,-21 21 16,21 0-16,1 1 0,-22 20 15,21-21-15,-21 0 0,0 22 0,0-22 16,0 0-16,0 21 0,21-21 16,-21 1-16,0 20 0,0-21 0,0 0 15,0 0-15,0 1 0,21-22 31,0 0-15,-21-22-16,21 22 0,1-21 16,-22 0-16,21 0 0,0-21 15,0 20-15,-21 1 0,21-21 0,0 0 16,1-1-16,-1 22 0,0-21 16,-21-1-16,0 22 0,21-21 0,-21 21 15,21 0-15,-21-1 0,0 44 31,0-1-31,-21 0 0,21 0 16,-21 21-16,21-20 0,0-1 16,0 21-16,-21 0 0,21-20 15,-21 20-15,21 0 0,0-21 0,0 22 16,0-22-16,0 0 0,0 0 16,0 22-16,0-22 0,21 0 15,0-21-15,0 0 0,0 0 16,0 0-16,1 0 0,20 0 15,-21-21-15,21 21 0,-20-21 0,-1-1 16,21 1-16,-21 0 0,0-21 0,1 21 16,-1-1-16,0-20 0,0 21 15,0-21-15,-21-1 0,0 22 0,0-21 16,0 21-16,0-1 0,0 1 16,0 0-16,0 0 0,0 42 46,-21 0-46,21 0 0,0 1 0,0 20 16,-21-21-16,0 21 0,21 1 0,0-22 16,0 21-16,-21-21 0,21 22 15,-22-22-15,22 0 0,0 0 0,0 0 16,0 1-16,0-1 0,22-21 16,-1 21-16,0-21 15,0 0-15,21 0 0,-20 0 0,-1-21 16,0 0-16,21 21 0,-21-22 0,22 1 15,-22 0-15,21 0 0,-21-21 16,1 20-16,20 1 0,-21-21 16,0 21-16,0-22 0,-21 22 0,0-21 15,0 21-15,0 0 0,0-1 16,-21 22 0,0 0-16,0 0 15,21 22-15,-21-1 0,0 0 16,21 0-16,0 0 15,21-21 1,0 0-16,0 0 0,0 0 16,0 0-16,1 0 0,20-21 0,-21 0 15,0 21-15,0-21 16,1 0-16,20-1 0,-21 22 0,0-21 16,0 0-16,1 0 0,-1 21 0,-21-21 15,0 42 16,0 0-31,-21 0 16,21 0-16,0 1 0,-22-1 0,1 21 16,21-21-16,-21 0 0,21 22 0,0-22 15,0 0-15,0 21 0,-21-20 16,21-1-16,0 0 0,0 0 16,0 0-16,21-21 0,0 21 0,0-21 15,1 0-15,20 0 16,-21 0-16,0 0 0,0 0 0,22 0 15,-22 0-15,0-21 0,21 0 0,-20 21 16,-1-21-16,21 0 0,-21-22 16,0 22-16,1 0 0,-22-21 0,0 21 15,0-22-15,0 22 0,0 0 0,0-21 16,0 20-16,0 1 0,0 0 16,-22 21-16,1 0 15,0 0-15,21 21 16,0 0-16,-21-21 15,21 22-15,0-1 0,21-21 16,0 0 0,0 0-16,1 0 0,-1 0 15,0 0-15,0 0 0,0 0 0,0-21 16,-21-1-16,22 22 0,-1-21 16,0 0-16,0 21 0,-21-21 0,0 0 15,21 21-15,-21-21 0,0 42 47,0 0-47,0 0 16,0 0-16,0 0 0,0 1 15,0-1-15,0 0 16,-21 0-16,21 0 16,0 0-16,0 1 0,0-1 15,0 0 1,21-21-16,0 21 0,1-21 15,-1 21 1,0-21 0,0 0-1,0-21 1,-21 0-16,21 21 16,1-21-16,-22 0 0,21 21 15,0-22-15,-21 1 0,21 21 0,0-21 16,-21 0-16,21 21 0,-21-21 15,22 21-15,-22-21 16,0-1 0,0 1 15,21 21 203,-21-21-234,21 21 16,-21-21 0,0 0 15,0 42 0,0 0-15,-21-21-16,21 21 0,-21 0 15,21 1-15,0 20 0,0-21 0,0 0 16,-22 22-16,22-22 0,0 0 0,0 0 16,0 21-16,0-20 15,0-1-15,22 0 0,-22 0 0,21 0 16,0-21-16,21 21 0,-21-21 0,1 0 15,-1 0-15,0 0 0,0 0 16,21 0-16,-20 0 0,-1 0 0,0 0 16,0-21-16,0 0 0,22 0 15,-22 0-15,0 0 0,0-1 0,21 1 16,-20 0-16,-1-21 0,21 21 0,-21-22 16,22 1-16,-22 21 0,0-22 15,21 22-15,-21-21 0,22 21 16,-22 0-16,0-1 0,0 22 0,0 0 15,1 0-15,-1 0 0,-21 22 16,0-1-16,0 0 16,0 0-16,0 0 0,0 0 0,0 1 15,0-1-15,0 0 0,0 0 16,0 0-16,0 0 0,21-21 31,0 0-15,-21-21-16,0 0 15,0 0 1,0 0-16,0 0 0,0-1 16,0 1-16,0 0 0,0 0 15,0 0 1,-21 21-16,0 0 0,0 0 16,-1 21-16,1-21 0,0 21 15,0 0-15,21 0 0,-21 1 16,0-1-16,-1 21 0,1-21 0,0 0 15,0 1-15,21 20 0,0-21 16,-21 0-16,21 0 0,0 1 0,0-1 16,0 0-16,0 0 0,0 0 15,21-21-15,0 21 16,0-21-16,0 0 0,1 0 0,-1 0 16,0 0-16,0 0 0,0 0 15,0 0-15,1-21 16,-1 21-16,0-21 0,-21 0 0,21 0 15,0 0-15,0-1 0,-21-20 0,22 21 16,-22-21-16,21-1 0,-21 1 16,21-22-16,0 22 0,-21-21 0,0 20 15,0-20-15,21 20 0,-21 1 16,0 0-16,0-1 0,0 1 0,0 21 16,0 0-16,0 0 0,0-1 0,0 1 15,-21 42 16,21 1-31,-21-1 0,0 0 16,21 21-16,0 1 0,0-22 16,-21 21-16,21 0 0,0 22 0,-22-22 15,22 1-15,0-1 0,0 0 16,0 1-16,0-1 0,0 0 0,0 1 16,0-22-16,0 21 0,0-21 0,0 0 15,22 1-15,-22-1 0,21 0 16,0-21-16,0 21 0,0-21 15,22 0-15,-22 0 0,0 0 16,21 0-16,-21 0 0,22 0 16,-22 0-16,21-21 0,1 21 0,-22-21 0,21 0 15,-21-1-15,0 1 0,1 0 16,-1 0-16,0 0 0,0-22 16,0 22-16,0 0 0,-21-21 15,0 21-15,0-1 0,0 1 0,0 0 16,-21 21-1,0 21 1,0-21-16,0 21 0,21 1 16,0-1-16,-21 21 0,21-21 0,-22 0 15,22 1-15,0-1 0,0 0 16,0 21-16,0-21 0,0 1 0,0-1 16,0 0-16,0 0 0,0 0 15,22-21 1,-1 21-16,0-21 0,0 0 0,21 0 15,-20 0-15,-1 0 0,21 0 0,-21 0 16,22 0-16,-22-21 0,0 0 16,21 21-16,-21-21 0,1 0 0,20 21 15,-21-21-15,0-1 0,22 1 0,-22 0 16,0 0-16,0-21 0</inkml:trace>
  <inkml:trace contextRef="#ctx0" brushRef="#br0" timeOffset="120807.25">13568 11621 0,'0'0'0,"-21"21"16,-1 0-16,1 0 0,0 0 16,21 0-16,0 1 0,0-1 15,0 0-15,0 0 16,21-21-16,0 21 0,1-21 15,-1 0-15,0 0 0,0 0 16,-21-21-16,21 21 16,-21-21-16,0 0 15,-21 0-15,0-1 16,0 22-16,0-21 0,-1 21 31,22 21-15,0 1-1,0-1 1,0 0-16</inkml:trace>
  <inkml:trace contextRef="#ctx0" brushRef="#br0" timeOffset="128597.1">3175 14923 0,'-21'21'0,"0"-21"15,21 21-15,-22 0 16,1-21 0,0 0-16,21 21 15,21-21 16,0 0-31,1-21 16,-1 0-16,0 21 0,0-21 0,21 0 16,-20-1-16,20 1 0,0 0 15,-21 0-15,22 0 0,-22 0 0,0-1 16,0 1-16,0-21 0,1 21 16,-22-22-16,21 22 0,-21-21 0,0 21 15,0-22-15,0 22 0,0-21 16,0 0-16,0 20 0,0 1 15,0 0-15,0 0 0,-21 0 16,-1 21-16,1 0 16,0 0-16,0 21 15,21 0-15,-21 21 0,0-20 0,21 20 16,-22 0-16,1 1 0,21 20 16,-21-21-16,0 22 0,0-1 0,21-20 15,-21 20-15,21 22 0,-22-22 16,22 22-16,0-21 0,0 20 0,-21 1 15,21 0-15,-21-22 0,21 22 16,-21-1-16,21 1 0,0 0 0,0-22 16,0 22-16,0 0 15,0-1-15,0-20 0,0-1 0,0 22 16,0-43-16,0 22 0,0-1 16,0-20-16,0-1 0,0 0 0,0 1 15,0-22-15,0 0 0,21 0 16,0-21-16,0 0 0,1-21 15,-1 0-15,0 0 16,0-1-16,0-20 0,0 0 0,1-1 16,-1 1-16,21 0 0,-21-22 15,0 1-15,1-1 0,-22 1 0,0-1 16,0 1-16,0-1 0,0 1 16,-22-1-16,1 22 0,0-22 15,-21 22-15,-1 0 0,1-1 16,21 22-16,-21-21 0,-1 21 0,1 0 15,21-1-15,-22 22 0,22 0 16,-21 0-16,21 0 0,0 0 16,42 0-1,0 0 1,0-21-16,0 21 0,22-21 16,-22 0-16,21 0 0,0 21 0,1-43 15,-1 22-15,0 0 16,22-21-16,-22-1 0,1 22 0,-1-21 15,0 0-15,1-1 0,-22 1 16,21 21-16,-21 0 0,-21-22 0,21 22 16,-21 0-16,0 0 15,0 42 1,-21 0 0,21 0-16,-21 22 15,21-22-15,0 0 0,0 0 0,-21 21 16,21-20-16,-21-1 0,21 0 15,0 0-15,0 0 16,0 0-16,0-42 47,0 0-47,0 0 0</inkml:trace>
  <inkml:trace contextRef="#ctx0" brushRef="#br0" timeOffset="128930.92">3831 14711 0,'-21'0'15,"0"0"-15,0 0 0,21 21 0,-22 0 16,1-21-16,21 21 16,0 1-16,21-22 46,1 0-46,-1-22 0,-21 1 16,21 0-16,-21 0 16,0 0-16,0 0 15,-21 21 1,0 0-16,-1 0 16,1 0-16,0 21 0,0 0 15,21 0-15,-21 0 0,21 0 16,0 1-16,0-1 0,0 0 15,0 0-15,21 0 16,0-21-16,0 21 0</inkml:trace>
  <inkml:trace contextRef="#ctx0" brushRef="#br0" timeOffset="130130.69">4170 14944 0,'-21'0'0,"-1"21"16,22 0-1,-21 0-15,21 0 0,0 1 0,0 20 16,0-21-16,-21 0 16,21 0-16,0 1 0,-21-1 15,21 0-15,0 0 0,0 0 0,0 0 16,0 1-1,-21-22-15,21-22 32,-21 1-32,21 0 0,0 0 15,0 0-15,0 0 0,0-22 16,0 22-16,0 0 0,0-21 0,21 20 16,0-20-16,-21 21 15,21 0-15,0-22 0,0 22 0,1 21 16,-1-21-16,0 21 0,0-21 15,0 21-15,0 0 0,1 0 0,-1 21 16,0 0-16,0-21 0,-21 21 0,21 1 16,0 20-16,-21-21 0,0 0 15,22 0-15,-1 22 0,-21-22 0,21 0 16,-21 0-16,0 0 0,21 1 16,0-1-16,-21 0 0,21-21 15,-21 21-15,22-21 0,-1 0 16,0 0-1,-21-21-15,21 21 0,-21-21 0,21 0 16,0-22-16,1 22 0,-1 0 16,0-21-16,0 20 0,0-20 0,0 21 15,22-21-15,-22 20 0,0-20 16,0 21-16,22 0 0,-22 0 0,0-1 16,0 1-16,0 21 0,0 0 15,1 0-15,-1 0 0,0 21 0,0 1 16,-21-1-16,0 0 15,0 0-15,21 0 0,-21 22 0,0-22 16,21 0-16,-21 0 0,0 0 0,0 0 16,0 1-16,0-1 15,0 0-15,22-21 0,-22-21 47,0 0-47,0-1 16,0 1-16,0 0 0,-22 0 15,22 0-15,-21 0 0,0-1 16,21 1-16,-21 0 0,0 21 16,21-21-16,-21 0 0,-1 21 0,1 0 15,0 0-15,0 0 0,0 0 16,0 0-16,-1 21 0,1 0 0,-21 0 16,21 0-16,0 1 0,-1-1 0,-20 21 15,21-21-15,0 22 16,0-1-16,21 0 0,0 1 0,0-22 15,0 21-15,0 0 0,0-20 16,0-1-16,0 0 0,21 0 0,-21 0 16,21-21-16,21 0 0,-21 0 15,1 0-15,20 0 0,-21 0 0,21-21 16,-20 0-16,20 0 0,-21 0 0,21-22 16,1 22-16,-22-21 0,21-1 15,-21 1-15,22 0 0,-22-1 16,0 1-16,0 0 0,0-1 15,1 1-15,-1-21 0,0 20 0,-21 1 0,21-22 16,-21 22-16,0 0 0,0-1 16,0 1-16,0 21 0,0 0 15,0 0-15,0-1 0,0 1 0,-21 21 16,0 21 0,0 1-16,21-1 0,0 21 0,-22 0 15,1 1-15,21-1 0,-21 0 16,21 22-16,0-22 0,0 1 0,0 20 15,0-21-15,0 1 0,0 20 16,0-20-16,0-1 0,0-21 0,21 21 16,-21-20-16,21-1 0,1 0 15,20 0-15,-21-21 0,0 0 0,0 0 16,22 0-16,-22 0 0,21 0 16,-21 0-16,1-21 0,20 0 15,-21 0-15,21-1 0</inkml:trace>
  <inkml:trace contextRef="#ctx0" brushRef="#br0" timeOffset="130951.35">4911 14901 0,'0'0'0,"-22"0"16,1 0 0,42 0 31,1 0-47,-1 0 15,0 0 16,0 0 1</inkml:trace>
  <inkml:trace contextRef="#ctx0" brushRef="#br0" timeOffset="131763.69">5334 14817 0,'0'0'0,"0"-21"0,21-1 16,-21 1-1,0 0-15,0 0 0,0 0 16,0 0-16,0-1 15,0 44 32,0-1-31,-21 21-16,21-21 16,0 0-16,0 22 0,0-22 0,0 21 15,0-21-15,0 22 16,0-1-16,0-21 0,0 22 0,0-22 0,0 0 15,0 21-15,21-21 0,0 1 16,0-22-16,1 21 0,-1-21 16,0 0-16,0 0 0,21 0 0,-20 0 15,20 0-15,0-21 0,-21-1 16,22 1-16,-1 0 0,0 0 0,1 0 16,-1-22-16,22 1 0,-22 21 15,-21-21-15,21-1 0,1 1 0,-22 0 16,21-1-16,-21-20 0,1 20 15,-22 1-15,0 0 0,21-22 0,-21 22 16,0 0-16,0-1 0,0 1 0,0 0 16,0 20-16,0-20 0,-21 21 15,21 0-15,-22 21 16,1 0-16,0 0 16,0 0-16,0 21 0,21 0 0,-21 21 15,-1 1-15,22-1 0,0 22 16,0-1-16,0 1 0,-21-22 0,21 21 15,0 1-15,0-1 0,0-20 0,0-1 16,0 22-16,0-22 0,0-21 16,0 21-16,21-20 0,-21 20 0,22-21 15,-1-21-15,0 21 0,0-21 16,0 0-16,22 0 0,-22 0 16,21 0-16,0-21 0,1 0 0,-1 0 15,22 0-15,-22-1 0,21 1 16,-20-21-16</inkml:trace>
  <inkml:trace contextRef="#ctx0" brushRef="#br0" timeOffset="132291.65">8424 14457 0,'0'0'0,"0"-21"0,0 0 0,0-1 16,-21 22-16,0-21 16,0 21-16,0 0 31,21 21-31,-22 1 0,22-1 0,0 21 16,0 0-16,0 1 0,0-1 15,0 22-15,0-1 0,0 1 0,-21-1 16,21 1-16,0-1 0,-21 22 0,21-1 15,0-20-15,-21 21 0,0-1 16,0 1-16,21-22 0,-22 22 0,1 0 16,0-22-16,0 22 0,0-22 0,0 1 15,21-1-15,-22 1 0,22-22 16,-21 1-16,21-1 0,0-21 16,0 0-16,0-42 15,0 0 1,0 0-16,0-22 0,21 1 0,-21 0 15,0-1-15,0-20 0,0-1 16</inkml:trace>
  <inkml:trace contextRef="#ctx0" brushRef="#br0" timeOffset="132623.46">7980 14880 0,'0'0'0,"-21"-21"0,21 0 0,-22 0 16,22 0-16,-21-22 0,21 22 15,0 0-15,0 0 0,0-22 16,21 22-16,1-21 0,20 21 0,-21 0 16,21-1-16,1 1 0,-1 0 15,0 0-15,1 21 0,-1 0 0,0 0 16,1 0-16,-1 0 0,0 21 16,1 0-16,-1 0 0,-21 22 0,0-22 15,-21 21-15,0-21 0,0 22 0,0-1 16,-42-21-16,21 22 0,0-22 15,-22 21-15,22-21 0,-21 0 0,21 1 16,-22-1-16,22 0 0,0 0 16,42-42 15,-21 0-15,21 21-16,1-21 0,-1-1 0,0 1 15,0 0-15</inkml:trace>
  <inkml:trace contextRef="#ctx0" brushRef="#br0" timeOffset="133513.82">8721 14520 0,'0'0'0,"21"0"0,-21-21 15,0 42 1,0 1-16,-21-1 16,21 0-16,-22 0 0,22 21 15,0-20-15,0 20 0,0-21 16,0 21-16,0-20 0,0 20 0,0-21 15,0 0-15,0 0 0,22 1 16,-1-1-16,0-21 0,0 0 0,0 0 16,0 0-16,1 0 0,-1 0 0,0 0 15,0 0-15,0-21 0,22-1 16,-22 1-16,0 0 0,21 0 0,-21 0 16,1-22-16,-1 1 0,0 21 15,0-21-15,-21-1 0,0 22 16,0-21-16,0 21 0,0-1 0,0 1 15,0 0-15,0 42 16,-21 0 0,0 1-16,21 20 0,0-21 15,0 21-15,0 1 0,0-1 0,0-21 16,0 22-16,0-1 0,0-21 0,0 0 16,0 22-16,21-22 0,0 0 15,0-21-15,0 21 0,1-21 0,20 0 16,-21 0-16,0 0 0,22 0 0,-22-21 15,0 21-15,21-21 0,-21 0 16,1-1-16,20-20 0,-21 21 0,0-21 16,0 20-16,1-20 0,-1 0 15,0-22-15,-21 22 0,0 0 0,0-22 16,0 1-16,0 20 0,0 1 16,0 0-16,0-1 0,0 22 15,0 0-15,0 0 0,-21 0 0,0 21 16,-1 0-16,22 21 15,0 0-15,0 0 0,-21 21 0,21 1 16,-21-1-16,21 22 0,0-22 0,0 21 16,0-20-16,0 20 0,-21-20 15,21-1-15,0 0 0,-21 1 0,21-22 16,0 21-16,0-21 0,0 0 16,0 1-16,0-1 0,0-42 46,0-1-46,0 1 0,0 0 16,0-21-16,0 21 0,42-43 16,-21 22-16,22 21 0,-22-22 15,21 22-15,-21 0 0,22 0 0,-22 0 16,21 21-16,0 0 0,-20 0 16,-1 0-16,21 21 0,-21-21 0,0 21 15,1 0-15,-22 21 0,0-20 0,0-1 16,0 0-16,0 0 15,0 21-15,0-20 0,0-1 0,-43 0 16,22 0-16,0-21 0,0 21 0,-22 0 16,22-21-16,0 22 0,0-22 15,0 0-15,0 0 0,-1 0 0,1 0 16,0 0-16,21-22 16,0 1-1,0 0-15,0 0 0,21 0 16</inkml:trace>
  <inkml:trace contextRef="#ctx0" brushRef="#br0" timeOffset="134385.84">10287 14118 0,'0'0'0,"0"-21"0,0 42 31,0 0-16,0 1-15,0 20 0,-21 0 0,21 1 16,-21-1-16,21 0 0,-22 22 0,22-22 16,0 0-16,-21 22 0,21-22 15,0 1-15,-21-1 0,21-21 0,0 21 16,0-20-16,0-1 0,21 0 16,0 0-16,1 0 0,-1-21 0,0 0 15,0 0-15,0 0 0,0 0 16,1 0-16,-1 0 0,0 0 15,0-21-15,0 0 0,-21 0 0,21 0 16,-21-1-16,22 1 0,-22 0 0,21-21 16,-21 21-16,0-22 0,0 22 15,0 0-15,0 0 0,21 0 0,-21-1 16,0 44 0,0-1-16,0 21 15,0-21-15,0 0 0,0 1 16,0 20-16,0-21 0,0 0 15,0 0-15,0 1 0,0-1 0,0 0 16,21-21-16,0 21 0,0-21 0,1 0 16,-1 0-16,21 0 15,-21 0-15,0 0 0,1-21 0,-1 0 16,21 21-16,-21-21 0,0-1 0,1 1 16,-1 0-16,0 0 0,0-21 15,-21 20-15,21 1 0,0-21 0,-21 21 16,22-22-16,-1 22 0,-21 0 15,21 0-15,0 0 0,-21 0 0,21 21 16,0 0 0,1 0-16,-22 21 15,0 0 1,21-21 0,-21-21 15,0 0-31,21-1 15,-21 1-15,0 0 16,0 0-16,-21 21 31,0 0-31,-1 21 0,22 0 16,-21 0-16,0 1 0,0 20 16,0-21-16,0 21 0,21 1 0,-22-22 15,1 21-15,0 1 0,0-1 16,21-21-16,0 21 15,0-20-15,0-1 0,0 0 0,0 0 0,0 0 16,0 0-16,21-21 0,0 22 16,0-22-16,22 0 0,-22 0 0,21 0 15,-21 0-15,22 0 0,-22 0 0,21 0 16,-21-22-16,1 1 0,20 21 16,-21-21-16,0 0 0,0 0 15,1 0-15,-1-1 0,0 1 0,-21-21 16</inkml:trace>
  <inkml:trace contextRef="#ctx0" brushRef="#br0" timeOffset="134596.85">10668 14245 0,'0'0'0,"-42"0"15,20 0-15,22-21 16,0 0 0,0 0 15,22 21-31,-1 0 0</inkml:trace>
  <inkml:trace contextRef="#ctx0" brushRef="#br0" timeOffset="135220.44">12340 14499 0,'0'0'0,"0"-21"0,0 0 0,0 0 0,0 0 16,0-1-16,21 1 0,-21 0 16,21 21-16,1-21 15,-1 21-15,0 0 0,0 0 16,0 21-16,0 0 0,1 0 16,-22 22-16,21-22 0,0 21 0,0 1 15,-21-1-15,0 0 0,21-21 16,-21 22-16,0-1 0,0-21 0,0 0 15,0 22-15,0-22 0,0 0 16,21-21 15,1-21-31,-22 0 16,21 0-16,-21-22 0,21 22 16,0-21-16,-21 21 0,21-22 0,0 1 15,-21 0-15,22-1 0,-1 1 16,0 0-16,-21-1 0,21 22 0,0 0 15,-21 0-15,21 0 0,1 21 16,-1 0-16,0 0 16,0 0-16,0 0 0,0 21 15,1 0 1,-1 0-16</inkml:trace>
  <inkml:trace contextRef="#ctx0" brushRef="#br0" timeOffset="135692.92">13335 14372 0,'0'-21'0,"0"42"0,-21-63 15,0 42-15,-1 0 16,1 0-16,0 0 0,0 0 0,0 0 16,0 0-16,21 21 0,-22 0 15,1 0-15,0 22 0,0-22 16,0 21-16,0-21 0,21 22 0,0-1 15,-22 0-15,22 1 0,0-22 16,0 21-16,0-21 0,0 22 0,22-22 16,20 21-16,-21-21 0,21-21 15,-20 22-15,20-22 0,0 0 16,1 0-16,-22 0 0,21 0 0,0-22 16,1 1-16,-1 0 0,-21 0 15,22 0-15,-22 0 0,21-1 0,-21-20 16,0 0-16,-21-43 0,0 43 15,0-1-15,0 1 0,0 0 16,0-1-16,-42 1 0,21 0 16,0-1-16,-22 22 0,22 0 0,-21 0 15,0 21-15,-1 0 0,22 0 16,-21 0-16,-1 0 0,22 21 0,0 0 16,0 0-16,0 22 0,0-1 15,21 0-15,-22 1 0,22-1 0,0 0 16,0 1-16,0-1 0,0-21 15,0 22-15,22-22 0,-1 21 0,21-42 16,-21 21-16,0 0 0,22-21 0,-1 0 16,0 0-16</inkml:trace>
  <inkml:trace contextRef="#ctx0" brushRef="#br0" timeOffset="135931.93">14055 14372 0,'0'-21'0,"0"42"0,0-63 0,0 63 32,-22 0-32,22 0 0,-21 1 0,0-1 15,21 21-15,0-21 0,-21 22 16,21-22-16,-21 21 0,21-21 16,0 0-16,0 1 0,0-1 0,0 0 15,0 0-15,0 0 16,21-42 15,-21 0-31,21 21 0,-21-21 0,21 0 16</inkml:trace>
  <inkml:trace contextRef="#ctx0" brushRef="#br0" timeOffset="136088.43">14076 14203 0,'0'0'15,"-43"-42"1,43 20-16,-21 22 0,0 0 0,0 0 15,21 22 1,0-1 0,0 0-16,21-21 15,-21 21-15,21 0 16</inkml:trace>
  <inkml:trace contextRef="#ctx0" brushRef="#br0" timeOffset="136652.71">14817 14605 0,'0'-21'0,"0"0"0,0 0 16,0-1-16,0 1 0,0 0 15,0 0-15,-22 0 0,22 0 16,-21-1-16,0 1 0,0 0 0,0 21 15,-22 0-15,22 0 0,0 0 0,0 0 16,0 21-16,0 0 0,-22 22 16,22-22-16,0 21 0,21 1 0,-21-1 15,21 0-15,-21-21 0,21 22 16,0-1-16,0 0 0,0-20 0,0 20 16,21-21-16,0 0 0,0 0 0,0 1 15,0-22-15,1 0 16,-1 0-16,21 0 0,-21 0 0,0 0 15,22 0-15,-22-22 0,21 22 0,-21-21 16,22-21-16,-22 21 0,21 0 16,-21-22-16,22 1 0,-22-22 0,0 22 15,21-21-15,-20 20 0,-1-20 16,-21-1-16,21 1 0,-21-1 0,0 1 16,0 20-16,0-20 0,0 21 15,0-1-15,0 1 0,0 21 0,0 0 16,0-1-16,-21 22 15,0 22-15,-1-1 0,22 21 16,-21 0-16,21 1 0,-21-1 16,0 22-16,21-22 0,0 21 0,0 1 15,0-1-15,0 1 0,0-1 16,0-20-16,21 20 0,0-20 0,0-22 16,22 21-16,-22-21 0,21 0 15,-21 1-15,22-1 0,-22 0 0,21-21 16,-21 0-16,22 0 0,-22 0 0,0 0 15</inkml:trace>
  <inkml:trace contextRef="#ctx0" brushRef="#br0" timeOffset="138716.95">16870 14626 0,'0'-21'31,"21"0"-31,0 21 0,-21-21 16,0 0-16,21-1 0,-21 1 0,0 0 16,0 0-16,0 0 0,0-22 15,0 22-15,0-21 0,0 21 0,-21 0 16,0-1-16,0 1 0,0 0 0,-1 0 15,-20 21-15,21 0 0,-21 0 16,-1 0-16,1 21 0,21 0 0,-22 0 16,1 22-16,0-22 15,-1 21-15,22 1 0,-21 20 0,21-21 16,21 1-16,0-1 0,0 0 0,0-20 16,0 20-16,21-21 0,0 0 15,0 0-15,0 1 0,22-1 0,-22-21 16,21 0-16,1 0 0,-22 0 15,21 0-15,0 0 0,1 0 0,-22-21 16,21-1-16,-21 1 0,22 0 0,-22-21 16,21 21-16,-21-22 0,1 1 15,20-22-15,-21 22 0,0-21 0,0-1 16,1 1-16,-1 20 0,0-20 16,0-1-16,-21 1 0,0 20 15,21 1-15,-21-21 0,0 20 0,0 22 16,0-21-16,0 21 0,0-1 15,-21 22-15,0 0 0,0 0 16,0 22-16,-1 20 16,1-21-16,21 21 0,-21 1 0,0-1 15,21 0-15,0 22 0,-21-22 16,21 22-16,0-1 0,-21 1 0,21-22 16,0 22-16,0-22 0,0 21 15,21-20-15,0-1 0,0-21 16,0 22-16,0-22 0,22 0 0,-1-21 15,-21 21-15,22-21 0,-1 0 0,0 0 16,1 0-16,-1-21 0,0 0 16,1 21-16,-1-43 0,0 22 0,-21 0 15,22 0-15,-22-21 0,0 20 16,-21-20-16,0 0 0,0 21 0,0-22 16,0 22-16,0 0 0,-21 0 15,0 0-15,0-1 0,-1 22 0,1 0 16,0 0-16,-21 0 0,21 0 0,-1 22 15,1-1-15,0 0 0,21 0 16,0 21-16,0-20 0,0 20 0,0-21 16,0 21-16,0-20 15,21-1-15,0 0 0,1 0 0,-1 0 16,0 0-16,0 1 0,21-22 0,1 0 16,-22 0-16,21 0 0,-21 0 15,22 0-15,-1 0 0,-21 0 0,0-22 16,22 1-16,-22 0 0,0 0 15,0 0-15,0 0 0,1-1 0,-1-20 16,-21 21-16,21 0 0,-21-22 0,0 22 16,0-21-16,0 21 0,0 0 15,21-1-15,-21 44 32,0-1-17,0 21-15,0-21 0,0 0 0,0 22 16,0-22-16,-21 21 0,21 1 15,-21-22-15,21 0 0,0 21 0,0-21 16,0 1-16,-21-1 0,21 0 16,0 0-16,0 0 15,0-42 1,0 0 0,0 0-16,0 0 0,0-1 0,0 1 15,21 0-15,-21-21 0,21 21 16,-21-22-16,21 1 0,0 21 15,-21-22-15,21 1 0,1 21 0,-1-21 16,0 20-16,0 1 0,0 21 16,0 0-16,1 0 0,-1 0 15,-21 21-15,21 1 16,-21-1-16,21 21 0,-21-21 0,0 22 16,0-22-16,21 21 0,-21-21 0,0 22 15,0-22-15,21 21 0,-21-21 16,0 0-16,0 1 0,0-1 0,0 0 15,0-42 32,0 0-47,0-1 16,0 1-16,0 0 0,22-21 0,-22 21 16,21-22-16,0 22 0,0-21 0,0-1 15,0 1-15,1 21 0,-1-21 16,21 20-16,-21 1 0,0 0 0,22 21 15,-22 0-15,0 0 0,0 0 16,0 0-16,1 0 0,-1 0 0,-21 21 16,0 22-16,0-22 0,0 0 0,0 21 15,0 1-15,0-22 0,0 21 16,0 0-16,0-20 0,0 20 0,0-21 16,0 0-16,0 0 15,0 1-15,21-1 0,0 0 0,0-21 16,0 21-16,1-21 15,-1 0-15,0 0 16,0-21-16,0 0 0,0 0 0,1-1 16,-1 1-16,0-21 15,-21 21-15,21 0 0,0-22 0,0 22 16,-21-21-16,22 21 0,-22-1 0,21 1 16,-21 0-16,0 0 0,0 42 31,-21 0-16,-1 0-15,22 1 0,-21 20 16,21 0-16,-21-21 0,0 22 0,21-22 16,0 21-16,0-21 0,0 22 15,0-22-15,0 0 0,0 0 0,0 0 16,21 1-16,0-22 0,0 21 0,1-21 16,-1 0-16,0 0 0,0 0 15,21 0-15,-20 0 0,20 0 0,-21-21 16,0-1-16,22 22 0,-22-21 15,0 0-15,0-21 0,0 21 0,0-1 16,1-20-16,-22 0 0,0 21 0,0-22 16,0 1-16,0 0 0,0 20 15,0-20-15,-22 21 0,1 0 16,0 0-16,0-1 0,0 22 0,0 0 16,-22 0-16,22 0 0,0 0 15,-21 0-15,20 22 0,1-1 0,0-21 16,0 21-16,0 0 0,0 21 15,-1-20-15,22-1 0,0 0 0,0 0 16,0 0-16,0 0 0,0 1 0,0-1 16,22 0-16,-1-21 15,0 0-15,0 0 0,21 0 0,-20 0 16</inkml:trace>
  <inkml:trace contextRef="#ctx0" brushRef="#br0" timeOffset="139040.76">20489 14012 0,'0'0'0,"0"-21"0,-63 21 16,42 0-1,-1 21-15,1-21 0,0 22 16,-21-1-16,21 21 0,-1-21 15,1 22-15,0-1 0,0-21 16,0 43-16,0-22 0,-1 0 0,22 1 16,0-1-16,-21 0 0,21 1 0,0-1 15,0 0-15,0-21 0,0 22 16,0-22-16,21 21 0,-21-21 0,22 1 16,-1-1-16,0-21 0,0 21 15,0 0-15,0-21 0,1 0 0,-1 0 16,21 0-16,-21 0 0,0 0 0,22 0 15,-22 0-15,21-21 0</inkml:trace>
  <inkml:trace contextRef="#ctx0" brushRef="#br0" timeOffset="139352.59">21188 13949 0,'0'0'0,"0"-21"0,21 0 16,0 21 0,0 0-16,0 0 0,1 0 0,-1 0 15,0 0-15,21 21 0,-21 0 16,22-21-16,-22 42 0,0-21 16,21 1-16,-20 20 0,-1 0 0,-21-21 15,0 43-15,0-22 0,0 1 16,0-1-16,0 21 0,-21-20 0,21-1 15,-43 0-15,22 1 0,0-1 0,0-21 16,0 22-16,-22-22 0,22 0 16,0 0-16,0 0 0,0 0 0,-1-21 15,1 22-15,0-22 0,0 21 16,0-21-16,0 0 0</inkml:trace>
  <inkml:trace contextRef="#ctx0" brushRef="#br0" timeOffset="140262.07">14266 15685 0,'0'0'0,"0"-22"16,0 1-1,-21 21 1,0 0-16,0 0 0,0 0 0,-1 0 16,-20 0-16,21 0 0,0 0 15,-22 0-15,22 0 0,0 0 0,0 0 16,-21 0-16,20 0 0,44 0 47,-1 0-47,0 0 15,0 0-15,0 0 0,22 0 0,-22 0 16,0 21-16,0 1 0,0-22 0,0 21 16,1 0-16,-22 0 0,0 0 15,0 0-15,0 1 0,0-1 0,-22 0 16,1 0-16,0 0 0,0 22 15,0-43-15,-22 21 0,22 0 0,0 0 16,0-21-16,21 21 16,21-42 15,0 21-31,-21-21 0,43 21 16,-22-21-16,0 0 0,0 21 0,0 0 15,0 0-15,1 0 16,-22 21-16,0 0 15,0 0-15,0 21 0,-22-20 16,1-1-16,0 21 0,0-21 0,0 0 16,0 22-16,-1-22 0,1 0 0,21 0 15,0 0-15,-21 1 0,21-1 16,0 0-16,0 0 16,21-21-1,0 0-15,1 0 16</inkml:trace>
  <inkml:trace contextRef="#ctx0" brushRef="#br0" timeOffset="140604.34">13864 16489 0,'21'0'16,"0"0"-16,1 0 0,-1 0 0,21 0 15,0 0-15,-20 0 0,20 0 16,21 0-16,-20 0 0,-1 0 0,22 0 16,-22 0-16,21 0 0,-20 0 15,-1 0-15,0 0 0,1 0 0,-1 0 16,0 0-16,-20 0 0,-1 0 15,-42 21 17,-1-21-32,1 0 15,0 0-15,-21 21 0,-1-21 0,1 0 16,0 0-16,-1 21 0,1-21 16</inkml:trace>
  <inkml:trace contextRef="#ctx0" brushRef="#br0" timeOffset="141109.04">13864 16658 0,'-21'0'0,"42"0"0,-63 0 16,42 21-16,-21-21 0,21 22 16,21-22-1,21 0-15,-21 0 16,22 0-16,-1 0 0,0 0 0,1 0 16,20 0-16,-21 0 0,22 0 15,-1 0-15,1 0 0,-1 0 16,1 0-16,-22 0 0,22 0 0,-22 0 15,22 0-15,-22 0 0,0 0 16,1 0-16,-22 0 0,0 0 0,0 0 16,-63 0-1,21 0-15,-1 0 16,-20 0-16,0 21 0,-22-21 0,22 0 16,-22 21-16,1-21 0,-1 21 15,1-21-15,-1 21 0,1-21 16,21 0-16,-22 21 0,22-21 0,-1 0 15,22 0-15,0 22 0,0-22 16,21 21-16,21-21 31,0 0-31,22 0 0,-22 0 0,21 0 16,0 0-16,1 0 0,-1 21 16,0-21-16,22 0 0,-22 0 0,22 0 15,-1 0-15,-20 0 0,-1 0 16,21 0-16,-20 0 0,-1 0 0,0 0 15,1 0-15,-22 0 0,0 0 16,0 0-16,-42 0 31,0 0-31,0 21 16,-22-21-16,22 21 0,0-21 0,-21 21 16,21-21-16</inkml:trace>
  <inkml:trace contextRef="#ctx0" brushRef="#br0" timeOffset="141624.26">14118 17293 0,'0'0'0,"-21"0"16,0 43 0,0-43-16,21 21 0,21-21 31,0 0-31,0 0 15,0 0-15,0 0 0,22 0 16,-22 0-16,0 0 0,0 0 0,0 0 16,1 0-16,-1 0 0,-21 21 31,-21 0-31,-1 0 16,1-21-16,0 21 0,0 1 15,0 20-15,-22-21 0,22 0 0,0 0 16,0 22-16,21-22 15,-21 0-15,21 0 0,-21 0 0,21 1 16,0-1-16,0 0 0,0 0 16,21 0-16,0-21 15,0 0-15,0 0 0,0 0 16,1 0-16,-1 0 0,0 0 0,0 0 16,0 0-16,0 0 0,1 21 15,-22 1 1,0-1-16,0 0 0,0 0 15,-22-21-15,1 21 0,0 0 16,21 1-16,-21-1 0,0 0 0,0 0 16,21 0-16,0 0 15,-22 1-15,22-1 0,-21-21 0,21 21 16,-21-21 0,0 0-1,0 0-15</inkml:trace>
  <inkml:trace contextRef="#ctx0" brushRef="#br0" timeOffset="159114.4">571 2582 0,'-21'0'0,"21"-21"0,0 0 16,-21 0 0,0 21-1,21-21-15,-21 21 16,0 0-16,-1 0 15,22-21-15,-21 21 0,0 0 16,0 0-16,0 0 0,0 0 16,-22 0-16,22 0 0,0 0 15,0 0-15,0 0 0,-1 0 16,1 0 0,42 0 15,1 0-16,-1 0-15,21 0 0,-21 0 16,22 0-16,20 0 0,-21 0 16,22 0-16,-22 0 0,22 0 0,-1 0 15,1 0-15,-1 0 0,-20 0 16,20 0-16,-21 0 0,22 0 16,-22 0-16,-21 0 0,22 0 0,-22 0 15,0 0-15,0 0 0,0 0 16,-42 0 62,0 0-78,0 0 16,0 0-16</inkml:trace>
  <inkml:trace contextRef="#ctx0" brushRef="#br0" timeOffset="159556.15">317 2625 0,'0'0'0,"-42"0"0,21 0 16,0 0-16,0 0 15,-1 0-15,1 0 0,0 0 0,42 0 63,22 0-63,-22 0 16,21 0-16,0 0 0,1 0 0,20 0 15,1 0-15,-1 0 0,1 0 16,-1 0-16,1 0 0,-22 0 15,22 0-15,-1 0 0,-21 0 16,1 0-16,-1 0 0,0 0 16,-20 0-16,-1 0 0,0 0 0,0 0 15,0 0-15,0 0 16,-21-21 31,-21 21-32,0 0-15,21-22 0,-21 22 16,21-21-16</inkml:trace>
  <inkml:trace contextRef="#ctx0" brushRef="#br0" timeOffset="160451.89">931 2053 0,'0'0'0,"-21"0"15,0 0 1,21 21 31,0 1-32,0-1-15,21-21 16,-21 21-16,21 0 0,0 0 0,1 0 16,-1 1-16,0-1 15,0 0-15,0 0 0,0 0 16,1 0-16,20 1 0,-21-1 15,0-21-15,22 21 0,-22 0 16,0 0-16,21-21 0,-21 21 16,1-21-16,-1 22 0,0-22 0,-21 21 15,21 0-15,-21 0 16,0 0 0,0 0-16,-21 1 15,0-1 1,0 0-16,-22-21 0,22 21 0,0 0 15,-21 0-15,-1 1 0,1-1 16,0 0-16,-1 0 0,1 0 16,0 0-16,-1 1 0,1-1 0,0 21 15,-1-21-15,22-21 16,-21 21-16,21 1 0,-22-1 0,22 0 16,0-21-16,21 21 0,-21-21 15,0 21-15,21 0 16,-22-21-16,44-21 94,-1 0-94,0 0 0,21 0 15,-21 0-15,22-1 0,-1 1 16,0-21-16,1 21 0,-1 0 15,0-22-15,1 22 0,-22-21 16,21 21-16,-21-1 0,22 1 0,-22 0 16,0 21-16,0-21 0,-21 0 15,21 21 1,-42 0 78,21 21-79</inkml:trace>
  <inkml:trace contextRef="#ctx0" brushRef="#br0" timeOffset="161800.15">85 11070 0,'-22'0'0,"44"0"0,-65 0 0,22 0 0,0 0 15,21 21 1,42-21 93,1 0-109,-1 0 16,21 0-16,-20 0 0,20 0 0,-20 0 16,20 0-16,-21 0 0,22 0 15,-22 0-15,1 0 0,-1 0 0,0 0 16,-21 0-16,1 0 0,-1 0 15,0 0-15,0 0 0,0 0 16,-42 0 62,0 0-78,0 0 16,0 22-16,-22-22 0,22 0 0,0 21 15,0-21-15,-22 0 0,22 0 16,0 21-16,-21-21 0</inkml:trace>
  <inkml:trace contextRef="#ctx0" brushRef="#br0" timeOffset="162192.46">63 11197 0,'-21'0'0,"42"0"0,-63 0 15,21 0-15,63 0 94,-21 21-94,22-21 0,-1 0 16,0 0-16,1 0 0,-1 0 15,0 0-15,22 0 0,-22 0 0,1 0 16,-1 0-16,0 0 0,1 0 16,-22-21-16,21 21 0,-21 0 15,0 0-15,1 0 16,-22-21 15,-22 21-15,1 0-16,0 0 15,0-21 1,21 0-16,-21 0 16,21-1-16</inkml:trace>
  <inkml:trace contextRef="#ctx0" brushRef="#br0" timeOffset="162832.15">593 10668 0,'0'0'0,"0"21"47,0 0-31,21 1-16,0-1 15,-21 0-15,21 0 0,0 0 16,-21 0-16,21 1 0,1-1 16,-1 0-16,0 0 0,0 0 0,0 0 15,0 1-15,22-1 0,-22-21 16,0 21-16,0 0 0,0-21 0,1 21 16,-1-21-16,0 0 0,0 21 15,0-21 1,-21 22-16,21-22 0,-21 21 31,-21 0-31,0-21 0,0 21 16,0 0-16,-22-21 15,1 21-15,21 1 0,-21-1 0,-22 0 16,22 21-16,-1-21 0,-20 1 16,21 20-16,-22-21 0,22 0 0,-22 22 15,22-22-15,-22 0 0,22 21 16,21-21-16,-21 1 0,20-1 15,-20-21-15,21 21 0,21 0 0,-21-21 16,0 21-16,-1-21 16,22 21-16,-21-21 15,21 22 1,0-44 78,0 1-94,0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4D4F-B580-47D4-A6F8-E473E424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C9212-1AF3-41A7-8394-3435F65FF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01A43-77D4-408A-AF27-B7FAA59F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6364-FBDC-411E-9B9F-23644EA6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B75F-EC7F-4F22-9BA0-66811C28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24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D4FA-26D0-4AA7-987E-D45127F4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96F7D-B7E1-462C-9EE4-84588FB4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7C44-8D8B-4AF4-A42A-4444A4B9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7504-42A9-4E48-8BD8-956DFB5E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37A8-450F-4147-B40F-EDB504BB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4EC9C-5A2C-4A97-9149-4C10CD193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E6245-C3BF-4464-83FC-D7C5BDC2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27EB7-0E29-4D05-8DB6-610601B1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8DBD-A607-43EA-8F77-94478A31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2F28F-4C01-4147-896F-13478E80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1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D8B-720B-4D3A-878C-1DD85BCF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CE7E-1127-4F15-919B-014F6F8D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3E5F9-BDF7-4A79-9295-8332ADD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18448-C46D-4E4C-90AA-DB8F331B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0CC2-79D1-410D-BF1B-19375910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4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0831-DC9C-49F6-B4E7-39C9C906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7A52-A1AC-449E-9631-3B236981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B1AD-E7A2-4810-9D9C-7D0E8149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32265-8586-4E77-A7BD-15DB3078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4A28-A8D8-4ECC-B372-7C93D202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2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1F6A-5D6E-496E-89B3-20D75DA2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7AAF-FEE4-445E-B4BF-070640BC0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1D93F-B71C-4EF5-87AE-72180D844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223B-536D-43F3-9DE5-E1823BC1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0FF02-74D9-400B-AEDE-71BCA8EC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FA4FB-2D90-4C1E-BF60-FA315332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0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F6FD-FFEE-4735-84C8-0B998134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5C80-9475-4304-9E94-BBF470480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1A5B-E237-4342-B8EB-9BD47BDEF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0E596-4A53-4418-82A5-0CAB25254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E466-0379-4B21-A653-19E97B7E9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1A89E-A9C0-4F1D-A078-A0CE7727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EEF82-3F8A-4411-833B-290226AC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6FA6B-C0F4-448F-8A65-917BE0D7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6295-1DF2-4226-B075-F29787B1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7482B-FCEC-4179-B0A9-364D70A8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3F8D5-B7A5-4643-9711-25B3570C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735F5-10C0-4142-A737-CC880B85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8B0C4-0E11-4402-AAA6-0B405C8A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A1669-1B4B-403C-900F-3C6B11CD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A6D05-3060-4222-A0D8-FDF4E70D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8729-7246-4407-A813-56ABF3A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47A9-C671-4EEF-8992-E1C3BB38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07812-9069-4BAC-9CAF-9C4AF28A4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75F57-99C6-4E38-AEE8-8793FFB8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AB590-19DA-4949-B4D6-55E374E1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B262-37A4-4CE6-B029-332F9FF6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6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FFB6-2F43-4EC0-95A7-5A016CA0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BE689-2D48-453F-B2A0-16D9746DE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7B728-15F2-4C0A-835E-17FD45F5E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DBC4B-1B63-4326-A157-74E78347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3B873-6CAD-409A-A136-BFEF8005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E1009-6C42-4428-BE0E-1EFD462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8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94DE4-F3C3-438B-9174-A574E6CA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F840-DAED-4C34-982B-A1ED3444A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D8FF-F5BD-433A-B2D0-D83E0F1CB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552-594B-4483-99D5-E49551F54874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8C00-FCB0-4618-94D5-B8DCDCAAF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DFB2D-429A-4DB2-8FD1-9117F36E6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EE25-7D99-49A7-9629-A06F7812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1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033A-73F8-48E8-93B8-8A0C8AF6A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B565-6145-4263-B2A3-5931DF8A5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E1FFF6-97E7-4EB3-947B-EF7DF01EDE82}"/>
                  </a:ext>
                </a:extLst>
              </p14:cNvPr>
              <p14:cNvContentPartPr/>
              <p14:nvPr/>
            </p14:nvContentPartPr>
            <p14:xfrm>
              <a:off x="693360" y="335160"/>
              <a:ext cx="8016480" cy="431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E1FFF6-97E7-4EB3-947B-EF7DF01EDE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325800"/>
                <a:ext cx="8035200" cy="43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74432F-5272-4A26-B090-230657DDA63F}"/>
                  </a:ext>
                </a:extLst>
              </p14:cNvPr>
              <p14:cNvContentPartPr/>
              <p14:nvPr/>
            </p14:nvContentPartPr>
            <p14:xfrm>
              <a:off x="1295280" y="1554480"/>
              <a:ext cx="10523520" cy="465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74432F-5272-4A26-B090-230657DDA6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5920" y="1545120"/>
                <a:ext cx="1054224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35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033A-73F8-48E8-93B8-8A0C8AF6A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B565-6145-4263-B2A3-5931DF8A5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600516-12EE-4E58-9298-97970DD097A8}"/>
                  </a:ext>
                </a:extLst>
              </p14:cNvPr>
              <p14:cNvContentPartPr/>
              <p14:nvPr/>
            </p14:nvContentPartPr>
            <p14:xfrm>
              <a:off x="1325880" y="457200"/>
              <a:ext cx="6606720" cy="446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600516-12EE-4E58-9298-97970DD09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520" y="447840"/>
                <a:ext cx="662544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9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033A-73F8-48E8-93B8-8A0C8AF6A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B565-6145-4263-B2A3-5931DF8A5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DE07FB-A879-4555-BA6E-025DC01B2BED}"/>
                  </a:ext>
                </a:extLst>
              </p14:cNvPr>
              <p14:cNvContentPartPr/>
              <p14:nvPr/>
            </p14:nvContentPartPr>
            <p14:xfrm>
              <a:off x="15120" y="380880"/>
              <a:ext cx="8816760" cy="380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DE07FB-A879-4555-BA6E-025DC01B2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371520"/>
                <a:ext cx="8835480" cy="38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57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033A-73F8-48E8-93B8-8A0C8AF6A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B565-6145-4263-B2A3-5931DF8A5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6EEC14-3834-41CB-88D5-311C331907E0}"/>
                  </a:ext>
                </a:extLst>
              </p14:cNvPr>
              <p14:cNvContentPartPr/>
              <p14:nvPr/>
            </p14:nvContentPartPr>
            <p14:xfrm>
              <a:off x="0" y="533520"/>
              <a:ext cx="895392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6EEC14-3834-41CB-88D5-311C331907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24160"/>
                <a:ext cx="897264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56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2021-02-13T02:07:32Z</dcterms:created>
  <dcterms:modified xsi:type="dcterms:W3CDTF">2021-02-13T02:27:36Z</dcterms:modified>
</cp:coreProperties>
</file>